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5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5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5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5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57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58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59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60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61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62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63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64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65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66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67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68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69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70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71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72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73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74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75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76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77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78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charts/chart79.xml" ContentType="application/vnd.openxmlformats-officedocument.drawingml.chart+xml"/>
  <Override PartName="/ppt/charts/style79.xml" ContentType="application/vnd.ms-office.chartstyle+xml"/>
  <Override PartName="/ppt/charts/colors79.xml" ContentType="application/vnd.ms-office.chartcolorstyle+xml"/>
  <Override PartName="/ppt/charts/chart80.xml" ContentType="application/vnd.openxmlformats-officedocument.drawingml.chart+xml"/>
  <Override PartName="/ppt/charts/style80.xml" ContentType="application/vnd.ms-office.chartstyle+xml"/>
  <Override PartName="/ppt/charts/colors80.xml" ContentType="application/vnd.ms-office.chartcolorstyle+xml"/>
  <Override PartName="/ppt/charts/chart81.xml" ContentType="application/vnd.openxmlformats-officedocument.drawingml.chart+xml"/>
  <Override PartName="/ppt/charts/style81.xml" ContentType="application/vnd.ms-office.chartstyle+xml"/>
  <Override PartName="/ppt/charts/colors81.xml" ContentType="application/vnd.ms-office.chartcolorstyle+xml"/>
  <Override PartName="/ppt/charts/chart82.xml" ContentType="application/vnd.openxmlformats-officedocument.drawingml.chart+xml"/>
  <Override PartName="/ppt/charts/style82.xml" ContentType="application/vnd.ms-office.chartstyle+xml"/>
  <Override PartName="/ppt/charts/colors82.xml" ContentType="application/vnd.ms-office.chartcolorstyle+xml"/>
  <Override PartName="/ppt/charts/chart83.xml" ContentType="application/vnd.openxmlformats-officedocument.drawingml.chart+xml"/>
  <Override PartName="/ppt/charts/style83.xml" ContentType="application/vnd.ms-office.chartstyle+xml"/>
  <Override PartName="/ppt/charts/colors83.xml" ContentType="application/vnd.ms-office.chartcolorstyle+xml"/>
  <Override PartName="/ppt/charts/chart84.xml" ContentType="application/vnd.openxmlformats-officedocument.drawingml.chart+xml"/>
  <Override PartName="/ppt/charts/style84.xml" ContentType="application/vnd.ms-office.chartstyle+xml"/>
  <Override PartName="/ppt/charts/colors84.xml" ContentType="application/vnd.ms-office.chartcolorstyle+xml"/>
  <Override PartName="/ppt/charts/chart85.xml" ContentType="application/vnd.openxmlformats-officedocument.drawingml.chart+xml"/>
  <Override PartName="/ppt/charts/style85.xml" ContentType="application/vnd.ms-office.chartstyle+xml"/>
  <Override PartName="/ppt/charts/colors85.xml" ContentType="application/vnd.ms-office.chartcolorstyle+xml"/>
  <Override PartName="/ppt/charts/chart86.xml" ContentType="application/vnd.openxmlformats-officedocument.drawingml.chart+xml"/>
  <Override PartName="/ppt/charts/style86.xml" ContentType="application/vnd.ms-office.chartstyle+xml"/>
  <Override PartName="/ppt/charts/colors86.xml" ContentType="application/vnd.ms-office.chartcolorstyle+xml"/>
  <Override PartName="/ppt/charts/chart87.xml" ContentType="application/vnd.openxmlformats-officedocument.drawingml.chart+xml"/>
  <Override PartName="/ppt/charts/style87.xml" ContentType="application/vnd.ms-office.chartstyle+xml"/>
  <Override PartName="/ppt/charts/colors87.xml" ContentType="application/vnd.ms-office.chartcolorstyle+xml"/>
  <Override PartName="/ppt/charts/chart88.xml" ContentType="application/vnd.openxmlformats-officedocument.drawingml.chart+xml"/>
  <Override PartName="/ppt/charts/style88.xml" ContentType="application/vnd.ms-office.chartstyle+xml"/>
  <Override PartName="/ppt/charts/colors88.xml" ContentType="application/vnd.ms-office.chartcolorstyle+xml"/>
  <Override PartName="/ppt/charts/chart89.xml" ContentType="application/vnd.openxmlformats-officedocument.drawingml.chart+xml"/>
  <Override PartName="/ppt/charts/style89.xml" ContentType="application/vnd.ms-office.chartstyle+xml"/>
  <Override PartName="/ppt/charts/colors89.xml" ContentType="application/vnd.ms-office.chartcolorstyle+xml"/>
  <Override PartName="/ppt/charts/chart90.xml" ContentType="application/vnd.openxmlformats-officedocument.drawingml.chart+xml"/>
  <Override PartName="/ppt/charts/style90.xml" ContentType="application/vnd.ms-office.chartstyle+xml"/>
  <Override PartName="/ppt/charts/colors90.xml" ContentType="application/vnd.ms-office.chartcolorstyle+xml"/>
  <Override PartName="/ppt/charts/chart91.xml" ContentType="application/vnd.openxmlformats-officedocument.drawingml.chart+xml"/>
  <Override PartName="/ppt/charts/style91.xml" ContentType="application/vnd.ms-office.chartstyle+xml"/>
  <Override PartName="/ppt/charts/colors91.xml" ContentType="application/vnd.ms-office.chartcolorstyle+xml"/>
  <Override PartName="/ppt/charts/chart92.xml" ContentType="application/vnd.openxmlformats-officedocument.drawingml.chart+xml"/>
  <Override PartName="/ppt/charts/style92.xml" ContentType="application/vnd.ms-office.chartstyle+xml"/>
  <Override PartName="/ppt/charts/colors92.xml" ContentType="application/vnd.ms-office.chartcolorstyle+xml"/>
  <Override PartName="/ppt/charts/chart93.xml" ContentType="application/vnd.openxmlformats-officedocument.drawingml.chart+xml"/>
  <Override PartName="/ppt/charts/style93.xml" ContentType="application/vnd.ms-office.chartstyle+xml"/>
  <Override PartName="/ppt/charts/colors93.xml" ContentType="application/vnd.ms-office.chartcolorstyle+xml"/>
  <Override PartName="/ppt/charts/chart94.xml" ContentType="application/vnd.openxmlformats-officedocument.drawingml.chart+xml"/>
  <Override PartName="/ppt/charts/style94.xml" ContentType="application/vnd.ms-office.chartstyle+xml"/>
  <Override PartName="/ppt/charts/colors94.xml" ContentType="application/vnd.ms-office.chartcolorstyle+xml"/>
  <Override PartName="/ppt/charts/chart95.xml" ContentType="application/vnd.openxmlformats-officedocument.drawingml.chart+xml"/>
  <Override PartName="/ppt/charts/style95.xml" ContentType="application/vnd.ms-office.chartstyle+xml"/>
  <Override PartName="/ppt/charts/colors95.xml" ContentType="application/vnd.ms-office.chartcolorstyle+xml"/>
  <Override PartName="/ppt/charts/chart96.xml" ContentType="application/vnd.openxmlformats-officedocument.drawingml.chart+xml"/>
  <Override PartName="/ppt/charts/style96.xml" ContentType="application/vnd.ms-office.chartstyle+xml"/>
  <Override PartName="/ppt/charts/colors96.xml" ContentType="application/vnd.ms-office.chartcolorstyle+xml"/>
  <Override PartName="/ppt/charts/chart97.xml" ContentType="application/vnd.openxmlformats-officedocument.drawingml.chart+xml"/>
  <Override PartName="/ppt/charts/style97.xml" ContentType="application/vnd.ms-office.chartstyle+xml"/>
  <Override PartName="/ppt/charts/colors97.xml" ContentType="application/vnd.ms-office.chartcolorstyle+xml"/>
  <Override PartName="/ppt/charts/chart98.xml" ContentType="application/vnd.openxmlformats-officedocument.drawingml.chart+xml"/>
  <Override PartName="/ppt/charts/style98.xml" ContentType="application/vnd.ms-office.chartstyle+xml"/>
  <Override PartName="/ppt/charts/colors98.xml" ContentType="application/vnd.ms-office.chartcolorstyle+xml"/>
  <Override PartName="/ppt/charts/chart99.xml" ContentType="application/vnd.openxmlformats-officedocument.drawingml.chart+xml"/>
  <Override PartName="/ppt/charts/style99.xml" ContentType="application/vnd.ms-office.chartstyle+xml"/>
  <Override PartName="/ppt/charts/colors99.xml" ContentType="application/vnd.ms-office.chartcolorstyle+xml"/>
  <Override PartName="/ppt/charts/chart100.xml" ContentType="application/vnd.openxmlformats-officedocument.drawingml.chart+xml"/>
  <Override PartName="/ppt/charts/style100.xml" ContentType="application/vnd.ms-office.chartstyle+xml"/>
  <Override PartName="/ppt/charts/colors100.xml" ContentType="application/vnd.ms-office.chartcolorstyle+xml"/>
  <Override PartName="/ppt/charts/chart101.xml" ContentType="application/vnd.openxmlformats-officedocument.drawingml.chart+xml"/>
  <Override PartName="/ppt/charts/style101.xml" ContentType="application/vnd.ms-office.chartstyle+xml"/>
  <Override PartName="/ppt/charts/colors101.xml" ContentType="application/vnd.ms-office.chartcolorstyle+xml"/>
  <Override PartName="/ppt/charts/chart102.xml" ContentType="application/vnd.openxmlformats-officedocument.drawingml.chart+xml"/>
  <Override PartName="/ppt/charts/style102.xml" ContentType="application/vnd.ms-office.chartstyle+xml"/>
  <Override PartName="/ppt/charts/colors102.xml" ContentType="application/vnd.ms-office.chartcolorstyle+xml"/>
  <Override PartName="/ppt/charts/chart103.xml" ContentType="application/vnd.openxmlformats-officedocument.drawingml.chart+xml"/>
  <Override PartName="/ppt/charts/style103.xml" ContentType="application/vnd.ms-office.chartstyle+xml"/>
  <Override PartName="/ppt/charts/colors103.xml" ContentType="application/vnd.ms-office.chartcolorstyle+xml"/>
  <Override PartName="/ppt/charts/chart104.xml" ContentType="application/vnd.openxmlformats-officedocument.drawingml.chart+xml"/>
  <Override PartName="/ppt/charts/style104.xml" ContentType="application/vnd.ms-office.chartstyle+xml"/>
  <Override PartName="/ppt/charts/colors10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9" r:id="rId1"/>
  </p:sldMasterIdLst>
  <p:notesMasterIdLst>
    <p:notesMasterId r:id="rId140"/>
  </p:notesMasterIdLst>
  <p:sldIdLst>
    <p:sldId id="257" r:id="rId2"/>
    <p:sldId id="632" r:id="rId3"/>
    <p:sldId id="676" r:id="rId4"/>
    <p:sldId id="704" r:id="rId5"/>
    <p:sldId id="772" r:id="rId6"/>
    <p:sldId id="695" r:id="rId7"/>
    <p:sldId id="696" r:id="rId8"/>
    <p:sldId id="734" r:id="rId9"/>
    <p:sldId id="735" r:id="rId10"/>
    <p:sldId id="778" r:id="rId11"/>
    <p:sldId id="697" r:id="rId12"/>
    <p:sldId id="714" r:id="rId13"/>
    <p:sldId id="718" r:id="rId14"/>
    <p:sldId id="736" r:id="rId15"/>
    <p:sldId id="779" r:id="rId16"/>
    <p:sldId id="699" r:id="rId17"/>
    <p:sldId id="700" r:id="rId18"/>
    <p:sldId id="737" r:id="rId19"/>
    <p:sldId id="738" r:id="rId20"/>
    <p:sldId id="739" r:id="rId21"/>
    <p:sldId id="780" r:id="rId22"/>
    <p:sldId id="740" r:id="rId23"/>
    <p:sldId id="646" r:id="rId24"/>
    <p:sldId id="673" r:id="rId25"/>
    <p:sldId id="741" r:id="rId26"/>
    <p:sldId id="742" r:id="rId27"/>
    <p:sldId id="781" r:id="rId28"/>
    <p:sldId id="782" r:id="rId29"/>
    <p:sldId id="745" r:id="rId30"/>
    <p:sldId id="633" r:id="rId31"/>
    <p:sldId id="647" r:id="rId32"/>
    <p:sldId id="648" r:id="rId33"/>
    <p:sldId id="651" r:id="rId34"/>
    <p:sldId id="636" r:id="rId35"/>
    <p:sldId id="652" r:id="rId36"/>
    <p:sldId id="693" r:id="rId37"/>
    <p:sldId id="694" r:id="rId38"/>
    <p:sldId id="268" r:id="rId39"/>
    <p:sldId id="271" r:id="rId40"/>
    <p:sldId id="267" r:id="rId41"/>
    <p:sldId id="659" r:id="rId42"/>
    <p:sldId id="269" r:id="rId43"/>
    <p:sldId id="661" r:id="rId44"/>
    <p:sldId id="662" r:id="rId45"/>
    <p:sldId id="653" r:id="rId46"/>
    <p:sldId id="654" r:id="rId47"/>
    <p:sldId id="655" r:id="rId48"/>
    <p:sldId id="656" r:id="rId49"/>
    <p:sldId id="657" r:id="rId50"/>
    <p:sldId id="658" r:id="rId51"/>
    <p:sldId id="260" r:id="rId52"/>
    <p:sldId id="261" r:id="rId53"/>
    <p:sldId id="262" r:id="rId54"/>
    <p:sldId id="263" r:id="rId55"/>
    <p:sldId id="264" r:id="rId56"/>
    <p:sldId id="265" r:id="rId57"/>
    <p:sldId id="663" r:id="rId58"/>
    <p:sldId id="266" r:id="rId59"/>
    <p:sldId id="664" r:id="rId60"/>
    <p:sldId id="674" r:id="rId61"/>
    <p:sldId id="666" r:id="rId62"/>
    <p:sldId id="667" r:id="rId63"/>
    <p:sldId id="668" r:id="rId64"/>
    <p:sldId id="669" r:id="rId65"/>
    <p:sldId id="670" r:id="rId66"/>
    <p:sldId id="671" r:id="rId67"/>
    <p:sldId id="681" r:id="rId68"/>
    <p:sldId id="682" r:id="rId69"/>
    <p:sldId id="683" r:id="rId70"/>
    <p:sldId id="684" r:id="rId71"/>
    <p:sldId id="685" r:id="rId72"/>
    <p:sldId id="686" r:id="rId73"/>
    <p:sldId id="687" r:id="rId74"/>
    <p:sldId id="688" r:id="rId75"/>
    <p:sldId id="689" r:id="rId76"/>
    <p:sldId id="690" r:id="rId77"/>
    <p:sldId id="691" r:id="rId78"/>
    <p:sldId id="692" r:id="rId79"/>
    <p:sldId id="707" r:id="rId80"/>
    <p:sldId id="708" r:id="rId81"/>
    <p:sldId id="709" r:id="rId82"/>
    <p:sldId id="710" r:id="rId83"/>
    <p:sldId id="711" r:id="rId84"/>
    <p:sldId id="712" r:id="rId85"/>
    <p:sldId id="713" r:id="rId86"/>
    <p:sldId id="719" r:id="rId87"/>
    <p:sldId id="720" r:id="rId88"/>
    <p:sldId id="721" r:id="rId89"/>
    <p:sldId id="722" r:id="rId90"/>
    <p:sldId id="723" r:id="rId91"/>
    <p:sldId id="724" r:id="rId92"/>
    <p:sldId id="725" r:id="rId93"/>
    <p:sldId id="726" r:id="rId94"/>
    <p:sldId id="727" r:id="rId95"/>
    <p:sldId id="728" r:id="rId96"/>
    <p:sldId id="729" r:id="rId97"/>
    <p:sldId id="730" r:id="rId98"/>
    <p:sldId id="731" r:id="rId99"/>
    <p:sldId id="746" r:id="rId100"/>
    <p:sldId id="747" r:id="rId101"/>
    <p:sldId id="748" r:id="rId102"/>
    <p:sldId id="749" r:id="rId103"/>
    <p:sldId id="750" r:id="rId104"/>
    <p:sldId id="751" r:id="rId105"/>
    <p:sldId id="752" r:id="rId106"/>
    <p:sldId id="753" r:id="rId107"/>
    <p:sldId id="754" r:id="rId108"/>
    <p:sldId id="755" r:id="rId109"/>
    <p:sldId id="756" r:id="rId110"/>
    <p:sldId id="757" r:id="rId111"/>
    <p:sldId id="758" r:id="rId112"/>
    <p:sldId id="759" r:id="rId113"/>
    <p:sldId id="760" r:id="rId114"/>
    <p:sldId id="761" r:id="rId115"/>
    <p:sldId id="762" r:id="rId116"/>
    <p:sldId id="763" r:id="rId117"/>
    <p:sldId id="764" r:id="rId118"/>
    <p:sldId id="765" r:id="rId119"/>
    <p:sldId id="766" r:id="rId120"/>
    <p:sldId id="767" r:id="rId121"/>
    <p:sldId id="768" r:id="rId122"/>
    <p:sldId id="769" r:id="rId123"/>
    <p:sldId id="770" r:id="rId124"/>
    <p:sldId id="771" r:id="rId125"/>
    <p:sldId id="773" r:id="rId126"/>
    <p:sldId id="774" r:id="rId127"/>
    <p:sldId id="775" r:id="rId128"/>
    <p:sldId id="776" r:id="rId129"/>
    <p:sldId id="777" r:id="rId130"/>
    <p:sldId id="783" r:id="rId131"/>
    <p:sldId id="784" r:id="rId132"/>
    <p:sldId id="785" r:id="rId133"/>
    <p:sldId id="786" r:id="rId134"/>
    <p:sldId id="787" r:id="rId135"/>
    <p:sldId id="788" r:id="rId136"/>
    <p:sldId id="789" r:id="rId137"/>
    <p:sldId id="790" r:id="rId138"/>
    <p:sldId id="791" r:id="rId139"/>
  </p:sldIdLst>
  <p:sldSz cx="12192000" cy="6858000"/>
  <p:notesSz cx="7102475" cy="9388475"/>
  <p:custDataLst>
    <p:tags r:id="rId141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600" userDrawn="1">
          <p15:clr>
            <a:srgbClr val="A4A3A4"/>
          </p15:clr>
        </p15:guide>
        <p15:guide id="2" pos="4200" userDrawn="1">
          <p15:clr>
            <a:srgbClr val="A4A3A4"/>
          </p15:clr>
        </p15:guide>
        <p15:guide id="3" pos="347" userDrawn="1">
          <p15:clr>
            <a:srgbClr val="A4A3A4"/>
          </p15:clr>
        </p15:guide>
        <p15:guide id="4" pos="7355" userDrawn="1">
          <p15:clr>
            <a:srgbClr val="A4A3A4"/>
          </p15:clr>
        </p15:guide>
        <p15:guide id="5" pos="6108" userDrawn="1">
          <p15:clr>
            <a:srgbClr val="A4A3A4"/>
          </p15:clr>
        </p15:guide>
        <p15:guide id="6" orient="horz" pos="3984" userDrawn="1">
          <p15:clr>
            <a:srgbClr val="A4A3A4"/>
          </p15:clr>
        </p15:guide>
        <p15:guide id="7" orient="horz" pos="2160" userDrawn="1">
          <p15:clr>
            <a:srgbClr val="A4A3A4"/>
          </p15:clr>
        </p15:guide>
        <p15:guide id="8" orient="horz" pos="720" userDrawn="1">
          <p15:clr>
            <a:srgbClr val="A4A3A4"/>
          </p15:clr>
        </p15:guide>
        <p15:guide id="9" orient="horz" pos="232" userDrawn="1">
          <p15:clr>
            <a:srgbClr val="A4A3A4"/>
          </p15:clr>
        </p15:guide>
        <p15:guide id="10" orient="horz" pos="552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BHINAV SHARMA" initials="AS" lastIdx="15" clrIdx="0"/>
  <p:cmAuthor id="2" name="Ankur Ghosh" initials="AG" lastIdx="44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C77"/>
    <a:srgbClr val="A6E2E5"/>
    <a:srgbClr val="00A8C8"/>
    <a:srgbClr val="016D9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611" autoAdjust="0"/>
    <p:restoredTop sz="96405"/>
  </p:normalViewPr>
  <p:slideViewPr>
    <p:cSldViewPr snapToGrid="0">
      <p:cViewPr varScale="1">
        <p:scale>
          <a:sx n="105" d="100"/>
          <a:sy n="105" d="100"/>
        </p:scale>
        <p:origin x="216" y="232"/>
      </p:cViewPr>
      <p:guideLst>
        <p:guide orient="horz" pos="3600"/>
        <p:guide pos="4200"/>
        <p:guide pos="347"/>
        <p:guide pos="7355"/>
        <p:guide pos="6108"/>
        <p:guide orient="horz" pos="3984"/>
        <p:guide orient="horz" pos="2160"/>
        <p:guide orient="horz" pos="720"/>
        <p:guide orient="horz" pos="232"/>
        <p:guide orient="horz" pos="55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notesMaster" Target="notesMasters/notesMaster1.xml"/><Relationship Id="rId145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tags" Target="tags/tag1.xml"/><Relationship Id="rId146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commentAuthors" Target="commentAuthor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8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6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6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4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_rels/chart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8.xlsx"/><Relationship Id="rId2" Type="http://schemas.microsoft.com/office/2011/relationships/chartColorStyle" Target="colors79.xml"/><Relationship Id="rId1" Type="http://schemas.microsoft.com/office/2011/relationships/chartStyle" Target="style79.xml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80.xml"/><Relationship Id="rId1" Type="http://schemas.microsoft.com/office/2011/relationships/chartStyle" Target="style80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81.xml"/><Relationship Id="rId1" Type="http://schemas.microsoft.com/office/2011/relationships/chartStyle" Target="style81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1.xlsx"/><Relationship Id="rId2" Type="http://schemas.microsoft.com/office/2011/relationships/chartColorStyle" Target="colors82.xml"/><Relationship Id="rId1" Type="http://schemas.microsoft.com/office/2011/relationships/chartStyle" Target="style82.xml"/></Relationships>
</file>

<file path=ppt/charts/_rels/chart8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2.xlsx"/><Relationship Id="rId2" Type="http://schemas.microsoft.com/office/2011/relationships/chartColorStyle" Target="colors83.xml"/><Relationship Id="rId1" Type="http://schemas.microsoft.com/office/2011/relationships/chartStyle" Target="style83.xml"/></Relationships>
</file>

<file path=ppt/charts/_rels/chart8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3.xlsx"/><Relationship Id="rId2" Type="http://schemas.microsoft.com/office/2011/relationships/chartColorStyle" Target="colors84.xml"/><Relationship Id="rId1" Type="http://schemas.microsoft.com/office/2011/relationships/chartStyle" Target="style84.xml"/></Relationships>
</file>

<file path=ppt/charts/_rels/chart8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4.xlsx"/><Relationship Id="rId2" Type="http://schemas.microsoft.com/office/2011/relationships/chartColorStyle" Target="colors85.xml"/><Relationship Id="rId1" Type="http://schemas.microsoft.com/office/2011/relationships/chartStyle" Target="style85.xml"/></Relationships>
</file>

<file path=ppt/charts/_rels/chart8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5.xlsx"/><Relationship Id="rId2" Type="http://schemas.microsoft.com/office/2011/relationships/chartColorStyle" Target="colors86.xml"/><Relationship Id="rId1" Type="http://schemas.microsoft.com/office/2011/relationships/chartStyle" Target="style86.xml"/></Relationships>
</file>

<file path=ppt/charts/_rels/chart8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6.xlsx"/><Relationship Id="rId2" Type="http://schemas.microsoft.com/office/2011/relationships/chartColorStyle" Target="colors87.xml"/><Relationship Id="rId1" Type="http://schemas.microsoft.com/office/2011/relationships/chartStyle" Target="style87.xml"/></Relationships>
</file>

<file path=ppt/charts/_rels/chart8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7.xlsx"/><Relationship Id="rId2" Type="http://schemas.microsoft.com/office/2011/relationships/chartColorStyle" Target="colors88.xml"/><Relationship Id="rId1" Type="http://schemas.microsoft.com/office/2011/relationships/chartStyle" Target="style88.xml"/></Relationships>
</file>

<file path=ppt/charts/_rels/chart8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8.xlsx"/><Relationship Id="rId2" Type="http://schemas.microsoft.com/office/2011/relationships/chartColorStyle" Target="colors89.xml"/><Relationship Id="rId1" Type="http://schemas.microsoft.com/office/2011/relationships/chartStyle" Target="style89.xml"/></Relationships>
</file>

<file path=ppt/charts/_rels/chart9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9.xlsx"/><Relationship Id="rId2" Type="http://schemas.microsoft.com/office/2011/relationships/chartColorStyle" Target="colors90.xml"/><Relationship Id="rId1" Type="http://schemas.microsoft.com/office/2011/relationships/chartStyle" Target="style90.xml"/></Relationships>
</file>

<file path=ppt/charts/_rels/chart9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0.xlsx"/><Relationship Id="rId2" Type="http://schemas.microsoft.com/office/2011/relationships/chartColorStyle" Target="colors91.xml"/><Relationship Id="rId1" Type="http://schemas.microsoft.com/office/2011/relationships/chartStyle" Target="style91.xml"/></Relationships>
</file>

<file path=ppt/charts/_rels/chart9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1.xlsx"/><Relationship Id="rId2" Type="http://schemas.microsoft.com/office/2011/relationships/chartColorStyle" Target="colors92.xml"/><Relationship Id="rId1" Type="http://schemas.microsoft.com/office/2011/relationships/chartStyle" Target="style92.xml"/></Relationships>
</file>

<file path=ppt/charts/_rels/chart9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2.xlsx"/><Relationship Id="rId2" Type="http://schemas.microsoft.com/office/2011/relationships/chartColorStyle" Target="colors93.xml"/><Relationship Id="rId1" Type="http://schemas.microsoft.com/office/2011/relationships/chartStyle" Target="style93.xml"/></Relationships>
</file>

<file path=ppt/charts/_rels/chart9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3.xlsx"/><Relationship Id="rId2" Type="http://schemas.microsoft.com/office/2011/relationships/chartColorStyle" Target="colors94.xml"/><Relationship Id="rId1" Type="http://schemas.microsoft.com/office/2011/relationships/chartStyle" Target="style94.xml"/></Relationships>
</file>

<file path=ppt/charts/_rels/chart9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4.xlsx"/><Relationship Id="rId2" Type="http://schemas.microsoft.com/office/2011/relationships/chartColorStyle" Target="colors95.xml"/><Relationship Id="rId1" Type="http://schemas.microsoft.com/office/2011/relationships/chartStyle" Target="style95.xml"/></Relationships>
</file>

<file path=ppt/charts/_rels/chart9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5.xlsx"/><Relationship Id="rId2" Type="http://schemas.microsoft.com/office/2011/relationships/chartColorStyle" Target="colors96.xml"/><Relationship Id="rId1" Type="http://schemas.microsoft.com/office/2011/relationships/chartStyle" Target="style96.xml"/></Relationships>
</file>

<file path=ppt/charts/_rels/chart9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6.xlsx"/><Relationship Id="rId2" Type="http://schemas.microsoft.com/office/2011/relationships/chartColorStyle" Target="colors97.xml"/><Relationship Id="rId1" Type="http://schemas.microsoft.com/office/2011/relationships/chartStyle" Target="style97.xml"/></Relationships>
</file>

<file path=ppt/charts/_rels/chart9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7.xlsx"/><Relationship Id="rId2" Type="http://schemas.microsoft.com/office/2011/relationships/chartColorStyle" Target="colors98.xml"/><Relationship Id="rId1" Type="http://schemas.microsoft.com/office/2011/relationships/chartStyle" Target="style98.xml"/></Relationships>
</file>

<file path=ppt/charts/_rels/chart9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8.xlsx"/><Relationship Id="rId2" Type="http://schemas.microsoft.com/office/2011/relationships/chartColorStyle" Target="colors99.xml"/><Relationship Id="rId1" Type="http://schemas.microsoft.com/office/2011/relationships/chartStyle" Target="style99.xml"/></Relationships>
</file>

<file path=ppt/charts/_rels/chart10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9.xlsx"/><Relationship Id="rId2" Type="http://schemas.microsoft.com/office/2011/relationships/chartColorStyle" Target="colors100.xml"/><Relationship Id="rId1" Type="http://schemas.microsoft.com/office/2011/relationships/chartStyle" Target="style100.xml"/></Relationships>
</file>

<file path=ppt/charts/_rels/chart10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0.xlsx"/><Relationship Id="rId2" Type="http://schemas.microsoft.com/office/2011/relationships/chartColorStyle" Target="colors101.xml"/><Relationship Id="rId1" Type="http://schemas.microsoft.com/office/2011/relationships/chartStyle" Target="style101.xml"/></Relationships>
</file>

<file path=ppt/charts/_rels/chart10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1.xlsx"/><Relationship Id="rId2" Type="http://schemas.microsoft.com/office/2011/relationships/chartColorStyle" Target="colors102.xml"/><Relationship Id="rId1" Type="http://schemas.microsoft.com/office/2011/relationships/chartStyle" Target="style102.xml"/></Relationships>
</file>

<file path=ppt/charts/_rels/chart10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2.xlsx"/><Relationship Id="rId2" Type="http://schemas.microsoft.com/office/2011/relationships/chartColorStyle" Target="colors103.xml"/><Relationship Id="rId1" Type="http://schemas.microsoft.com/office/2011/relationships/chartStyle" Target="style103.xml"/></Relationships>
</file>

<file path=ppt/charts/_rels/chart10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3.xlsx"/><Relationship Id="rId2" Type="http://schemas.microsoft.com/office/2011/relationships/chartColorStyle" Target="colors104.xml"/><Relationship Id="rId1" Type="http://schemas.microsoft.com/office/2011/relationships/chartStyle" Target="style10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883998649103788E-2"/>
          <c:y val="4.0881525537086925E-2"/>
          <c:w val="0.97426776645410096"/>
          <c:h val="0.8291880225796762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Market Cap.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9"/>
            <c:invertIfNegative val="0"/>
            <c:bubble3D val="0"/>
            <c:spPr>
              <a:solidFill>
                <a:srgbClr val="00206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24F-7C42-9D64-5D8958D99CAD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9E40-8044-8728-DC01E39E086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SA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NYSE</c:v>
                </c:pt>
                <c:pt idx="1">
                  <c:v>NASDAQ</c:v>
                </c:pt>
                <c:pt idx="2">
                  <c:v>Japan Exchange</c:v>
                </c:pt>
                <c:pt idx="3">
                  <c:v>Hong Kong</c:v>
                </c:pt>
                <c:pt idx="4">
                  <c:v>Shanghai Exchange</c:v>
                </c:pt>
                <c:pt idx="5">
                  <c:v>Euronext, Europe</c:v>
                </c:pt>
                <c:pt idx="6">
                  <c:v>Exchanges of India</c:v>
                </c:pt>
                <c:pt idx="7">
                  <c:v>Shenzhen Exchange</c:v>
                </c:pt>
                <c:pt idx="8">
                  <c:v>LSE UK &amp; Italy</c:v>
                </c:pt>
                <c:pt idx="9">
                  <c:v>Tadawul KSA</c:v>
                </c:pt>
                <c:pt idx="10">
                  <c:v>TSX Canada</c:v>
                </c:pt>
                <c:pt idx="11">
                  <c:v>Deutsche Boerse</c:v>
                </c:pt>
              </c:strCache>
            </c:strRef>
          </c:cat>
          <c:val>
            <c:numRef>
              <c:f>Sheet1!$B$2:$B$13</c:f>
              <c:numCache>
                <c:formatCode>0.0</c:formatCode>
                <c:ptCount val="12"/>
                <c:pt idx="0">
                  <c:v>27.78566163238116</c:v>
                </c:pt>
                <c:pt idx="1">
                  <c:v>24.94082124463117</c:v>
                </c:pt>
                <c:pt idx="2">
                  <c:v>6.0628614257992064</c:v>
                </c:pt>
                <c:pt idx="3">
                  <c:v>4.9766987299663414</c:v>
                </c:pt>
                <c:pt idx="4">
                  <c:v>4.9731082454071531</c:v>
                </c:pt>
                <c:pt idx="5">
                  <c:v>4.8067178165136717</c:v>
                </c:pt>
                <c:pt idx="6">
                  <c:v>4.4323240767551688</c:v>
                </c:pt>
                <c:pt idx="7">
                  <c:v>4.2344390666533975</c:v>
                </c:pt>
                <c:pt idx="8">
                  <c:v>3.806229903541229</c:v>
                </c:pt>
                <c:pt idx="9">
                  <c:v>2.9859632304148733</c:v>
                </c:pt>
                <c:pt idx="10">
                  <c:v>2.4969854660100852</c:v>
                </c:pt>
                <c:pt idx="11">
                  <c:v>2.2960227162891944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4F-7C42-9D64-5D8958D99CA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overlap val="-27"/>
        <c:axId val="1577545087"/>
        <c:axId val="1577546735"/>
      </c:barChart>
      <c:catAx>
        <c:axId val="15775450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577546735"/>
        <c:crosses val="autoZero"/>
        <c:auto val="1"/>
        <c:lblAlgn val="ctr"/>
        <c:lblOffset val="100"/>
        <c:noMultiLvlLbl val="0"/>
      </c:catAx>
      <c:valAx>
        <c:axId val="1577546735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57754508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Sheet1!$A$2:$A$1739</c:f>
              <c:numCache>
                <c:formatCode>dd\-mmm\-yyyy</c:formatCode>
                <c:ptCount val="1738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43004</c:v>
                </c:pt>
                <c:pt idx="125">
                  <c:v>43005</c:v>
                </c:pt>
                <c:pt idx="126">
                  <c:v>43006</c:v>
                </c:pt>
                <c:pt idx="127">
                  <c:v>43009</c:v>
                </c:pt>
                <c:pt idx="128">
                  <c:v>43010</c:v>
                </c:pt>
                <c:pt idx="129">
                  <c:v>43011</c:v>
                </c:pt>
                <c:pt idx="130">
                  <c:v>43012</c:v>
                </c:pt>
                <c:pt idx="131">
                  <c:v>43013</c:v>
                </c:pt>
                <c:pt idx="132">
                  <c:v>43016</c:v>
                </c:pt>
                <c:pt idx="133">
                  <c:v>43017</c:v>
                </c:pt>
                <c:pt idx="134">
                  <c:v>43018</c:v>
                </c:pt>
                <c:pt idx="135">
                  <c:v>43019</c:v>
                </c:pt>
                <c:pt idx="136">
                  <c:v>43020</c:v>
                </c:pt>
                <c:pt idx="137">
                  <c:v>43023</c:v>
                </c:pt>
                <c:pt idx="138">
                  <c:v>43024</c:v>
                </c:pt>
                <c:pt idx="139">
                  <c:v>43025</c:v>
                </c:pt>
                <c:pt idx="140">
                  <c:v>43026</c:v>
                </c:pt>
                <c:pt idx="141">
                  <c:v>43027</c:v>
                </c:pt>
                <c:pt idx="142">
                  <c:v>43030</c:v>
                </c:pt>
                <c:pt idx="143">
                  <c:v>43031</c:v>
                </c:pt>
                <c:pt idx="144">
                  <c:v>43032</c:v>
                </c:pt>
                <c:pt idx="145">
                  <c:v>43033</c:v>
                </c:pt>
                <c:pt idx="146">
                  <c:v>43034</c:v>
                </c:pt>
                <c:pt idx="147">
                  <c:v>43037</c:v>
                </c:pt>
                <c:pt idx="148">
                  <c:v>43038</c:v>
                </c:pt>
                <c:pt idx="149">
                  <c:v>43039</c:v>
                </c:pt>
                <c:pt idx="150">
                  <c:v>43040</c:v>
                </c:pt>
                <c:pt idx="151">
                  <c:v>43041</c:v>
                </c:pt>
                <c:pt idx="152">
                  <c:v>43044</c:v>
                </c:pt>
                <c:pt idx="153">
                  <c:v>43045</c:v>
                </c:pt>
                <c:pt idx="154">
                  <c:v>43046</c:v>
                </c:pt>
                <c:pt idx="155">
                  <c:v>43047</c:v>
                </c:pt>
                <c:pt idx="156">
                  <c:v>43048</c:v>
                </c:pt>
                <c:pt idx="157">
                  <c:v>43051</c:v>
                </c:pt>
                <c:pt idx="158">
                  <c:v>43052</c:v>
                </c:pt>
                <c:pt idx="159">
                  <c:v>43053</c:v>
                </c:pt>
                <c:pt idx="160">
                  <c:v>43054</c:v>
                </c:pt>
                <c:pt idx="161">
                  <c:v>43055</c:v>
                </c:pt>
                <c:pt idx="162">
                  <c:v>43058</c:v>
                </c:pt>
                <c:pt idx="163">
                  <c:v>43059</c:v>
                </c:pt>
                <c:pt idx="164">
                  <c:v>43060</c:v>
                </c:pt>
                <c:pt idx="165">
                  <c:v>43061</c:v>
                </c:pt>
                <c:pt idx="166">
                  <c:v>43062</c:v>
                </c:pt>
                <c:pt idx="167">
                  <c:v>43065</c:v>
                </c:pt>
                <c:pt idx="168">
                  <c:v>43066</c:v>
                </c:pt>
                <c:pt idx="169">
                  <c:v>43067</c:v>
                </c:pt>
                <c:pt idx="170">
                  <c:v>43068</c:v>
                </c:pt>
                <c:pt idx="171">
                  <c:v>43069</c:v>
                </c:pt>
                <c:pt idx="172">
                  <c:v>43072</c:v>
                </c:pt>
                <c:pt idx="173">
                  <c:v>43073</c:v>
                </c:pt>
                <c:pt idx="174">
                  <c:v>43074</c:v>
                </c:pt>
                <c:pt idx="175">
                  <c:v>43075</c:v>
                </c:pt>
                <c:pt idx="176">
                  <c:v>43076</c:v>
                </c:pt>
                <c:pt idx="177">
                  <c:v>43079</c:v>
                </c:pt>
                <c:pt idx="178">
                  <c:v>43080</c:v>
                </c:pt>
                <c:pt idx="179">
                  <c:v>43081</c:v>
                </c:pt>
                <c:pt idx="180">
                  <c:v>43082</c:v>
                </c:pt>
                <c:pt idx="181">
                  <c:v>43083</c:v>
                </c:pt>
                <c:pt idx="182">
                  <c:v>43086</c:v>
                </c:pt>
                <c:pt idx="183">
                  <c:v>43087</c:v>
                </c:pt>
                <c:pt idx="184">
                  <c:v>43088</c:v>
                </c:pt>
                <c:pt idx="185">
                  <c:v>43089</c:v>
                </c:pt>
                <c:pt idx="186">
                  <c:v>43090</c:v>
                </c:pt>
                <c:pt idx="187">
                  <c:v>43094</c:v>
                </c:pt>
                <c:pt idx="188">
                  <c:v>43095</c:v>
                </c:pt>
                <c:pt idx="189">
                  <c:v>43096</c:v>
                </c:pt>
                <c:pt idx="190">
                  <c:v>43097</c:v>
                </c:pt>
                <c:pt idx="191">
                  <c:v>43100</c:v>
                </c:pt>
                <c:pt idx="192">
                  <c:v>43101</c:v>
                </c:pt>
                <c:pt idx="193">
                  <c:v>43102</c:v>
                </c:pt>
                <c:pt idx="194">
                  <c:v>43103</c:v>
                </c:pt>
                <c:pt idx="195">
                  <c:v>43104</c:v>
                </c:pt>
                <c:pt idx="196">
                  <c:v>43107</c:v>
                </c:pt>
                <c:pt idx="197">
                  <c:v>43108</c:v>
                </c:pt>
                <c:pt idx="198">
                  <c:v>43109</c:v>
                </c:pt>
                <c:pt idx="199">
                  <c:v>43110</c:v>
                </c:pt>
                <c:pt idx="200">
                  <c:v>43111</c:v>
                </c:pt>
                <c:pt idx="201">
                  <c:v>43114</c:v>
                </c:pt>
                <c:pt idx="202">
                  <c:v>43115</c:v>
                </c:pt>
                <c:pt idx="203">
                  <c:v>43116</c:v>
                </c:pt>
                <c:pt idx="204">
                  <c:v>43117</c:v>
                </c:pt>
                <c:pt idx="205">
                  <c:v>43118</c:v>
                </c:pt>
                <c:pt idx="206">
                  <c:v>43121</c:v>
                </c:pt>
                <c:pt idx="207">
                  <c:v>43122</c:v>
                </c:pt>
                <c:pt idx="208">
                  <c:v>43123</c:v>
                </c:pt>
                <c:pt idx="209">
                  <c:v>43124</c:v>
                </c:pt>
                <c:pt idx="210">
                  <c:v>43125</c:v>
                </c:pt>
                <c:pt idx="211">
                  <c:v>43128</c:v>
                </c:pt>
                <c:pt idx="212">
                  <c:v>43129</c:v>
                </c:pt>
                <c:pt idx="213">
                  <c:v>43130</c:v>
                </c:pt>
                <c:pt idx="214">
                  <c:v>43131</c:v>
                </c:pt>
                <c:pt idx="215">
                  <c:v>43132</c:v>
                </c:pt>
                <c:pt idx="216">
                  <c:v>43135</c:v>
                </c:pt>
                <c:pt idx="217">
                  <c:v>43136</c:v>
                </c:pt>
                <c:pt idx="218">
                  <c:v>43137</c:v>
                </c:pt>
                <c:pt idx="219">
                  <c:v>43138</c:v>
                </c:pt>
                <c:pt idx="220">
                  <c:v>43139</c:v>
                </c:pt>
                <c:pt idx="221">
                  <c:v>43142</c:v>
                </c:pt>
                <c:pt idx="222">
                  <c:v>43143</c:v>
                </c:pt>
                <c:pt idx="223">
                  <c:v>43144</c:v>
                </c:pt>
                <c:pt idx="224">
                  <c:v>43145</c:v>
                </c:pt>
                <c:pt idx="225">
                  <c:v>43146</c:v>
                </c:pt>
                <c:pt idx="226">
                  <c:v>43149</c:v>
                </c:pt>
                <c:pt idx="227">
                  <c:v>43150</c:v>
                </c:pt>
                <c:pt idx="228">
                  <c:v>43151</c:v>
                </c:pt>
                <c:pt idx="229">
                  <c:v>43152</c:v>
                </c:pt>
                <c:pt idx="230">
                  <c:v>43153</c:v>
                </c:pt>
                <c:pt idx="231">
                  <c:v>43156</c:v>
                </c:pt>
                <c:pt idx="232">
                  <c:v>43157</c:v>
                </c:pt>
                <c:pt idx="233">
                  <c:v>43158</c:v>
                </c:pt>
                <c:pt idx="234">
                  <c:v>43159</c:v>
                </c:pt>
                <c:pt idx="235">
                  <c:v>43160</c:v>
                </c:pt>
                <c:pt idx="236">
                  <c:v>43163</c:v>
                </c:pt>
                <c:pt idx="237">
                  <c:v>43164</c:v>
                </c:pt>
                <c:pt idx="238">
                  <c:v>43165</c:v>
                </c:pt>
                <c:pt idx="239">
                  <c:v>43166</c:v>
                </c:pt>
                <c:pt idx="240">
                  <c:v>43167</c:v>
                </c:pt>
                <c:pt idx="241">
                  <c:v>43170</c:v>
                </c:pt>
                <c:pt idx="242">
                  <c:v>43171</c:v>
                </c:pt>
                <c:pt idx="243">
                  <c:v>43172</c:v>
                </c:pt>
                <c:pt idx="244">
                  <c:v>43173</c:v>
                </c:pt>
                <c:pt idx="245">
                  <c:v>43174</c:v>
                </c:pt>
                <c:pt idx="246">
                  <c:v>43177</c:v>
                </c:pt>
                <c:pt idx="247">
                  <c:v>43178</c:v>
                </c:pt>
                <c:pt idx="248">
                  <c:v>43179</c:v>
                </c:pt>
                <c:pt idx="249">
                  <c:v>43180</c:v>
                </c:pt>
                <c:pt idx="250">
                  <c:v>43181</c:v>
                </c:pt>
                <c:pt idx="251">
                  <c:v>43184</c:v>
                </c:pt>
                <c:pt idx="252">
                  <c:v>43185</c:v>
                </c:pt>
                <c:pt idx="253">
                  <c:v>43186</c:v>
                </c:pt>
                <c:pt idx="254">
                  <c:v>43187</c:v>
                </c:pt>
                <c:pt idx="255">
                  <c:v>43188</c:v>
                </c:pt>
                <c:pt idx="256">
                  <c:v>43191</c:v>
                </c:pt>
                <c:pt idx="257">
                  <c:v>43192</c:v>
                </c:pt>
                <c:pt idx="258">
                  <c:v>43193</c:v>
                </c:pt>
                <c:pt idx="259">
                  <c:v>43194</c:v>
                </c:pt>
                <c:pt idx="260">
                  <c:v>43195</c:v>
                </c:pt>
                <c:pt idx="261">
                  <c:v>43198</c:v>
                </c:pt>
                <c:pt idx="262">
                  <c:v>43199</c:v>
                </c:pt>
                <c:pt idx="263">
                  <c:v>43200</c:v>
                </c:pt>
                <c:pt idx="264">
                  <c:v>43201</c:v>
                </c:pt>
                <c:pt idx="265">
                  <c:v>43202</c:v>
                </c:pt>
                <c:pt idx="266">
                  <c:v>43205</c:v>
                </c:pt>
                <c:pt idx="267">
                  <c:v>43206</c:v>
                </c:pt>
                <c:pt idx="268">
                  <c:v>43207</c:v>
                </c:pt>
                <c:pt idx="269">
                  <c:v>43208</c:v>
                </c:pt>
                <c:pt idx="270">
                  <c:v>43209</c:v>
                </c:pt>
                <c:pt idx="271">
                  <c:v>43212</c:v>
                </c:pt>
                <c:pt idx="272">
                  <c:v>43213</c:v>
                </c:pt>
                <c:pt idx="273">
                  <c:v>43214</c:v>
                </c:pt>
                <c:pt idx="274">
                  <c:v>43215</c:v>
                </c:pt>
                <c:pt idx="275">
                  <c:v>43216</c:v>
                </c:pt>
                <c:pt idx="276">
                  <c:v>43219</c:v>
                </c:pt>
                <c:pt idx="277">
                  <c:v>43220</c:v>
                </c:pt>
                <c:pt idx="278">
                  <c:v>43221</c:v>
                </c:pt>
                <c:pt idx="279">
                  <c:v>43222</c:v>
                </c:pt>
                <c:pt idx="280">
                  <c:v>43223</c:v>
                </c:pt>
                <c:pt idx="281">
                  <c:v>43226</c:v>
                </c:pt>
                <c:pt idx="282">
                  <c:v>43227</c:v>
                </c:pt>
                <c:pt idx="283">
                  <c:v>43228</c:v>
                </c:pt>
                <c:pt idx="284">
                  <c:v>43229</c:v>
                </c:pt>
                <c:pt idx="285">
                  <c:v>43230</c:v>
                </c:pt>
                <c:pt idx="286">
                  <c:v>43233</c:v>
                </c:pt>
                <c:pt idx="287">
                  <c:v>43234</c:v>
                </c:pt>
                <c:pt idx="288">
                  <c:v>43235</c:v>
                </c:pt>
                <c:pt idx="289">
                  <c:v>43236</c:v>
                </c:pt>
                <c:pt idx="290">
                  <c:v>43237</c:v>
                </c:pt>
                <c:pt idx="291">
                  <c:v>43240</c:v>
                </c:pt>
                <c:pt idx="292">
                  <c:v>43241</c:v>
                </c:pt>
                <c:pt idx="293">
                  <c:v>43242</c:v>
                </c:pt>
                <c:pt idx="294">
                  <c:v>43243</c:v>
                </c:pt>
                <c:pt idx="295">
                  <c:v>43244</c:v>
                </c:pt>
                <c:pt idx="296">
                  <c:v>43247</c:v>
                </c:pt>
                <c:pt idx="297">
                  <c:v>43248</c:v>
                </c:pt>
                <c:pt idx="298">
                  <c:v>43249</c:v>
                </c:pt>
                <c:pt idx="299">
                  <c:v>43250</c:v>
                </c:pt>
                <c:pt idx="300">
                  <c:v>43251</c:v>
                </c:pt>
                <c:pt idx="301">
                  <c:v>43254</c:v>
                </c:pt>
                <c:pt idx="302">
                  <c:v>43255</c:v>
                </c:pt>
                <c:pt idx="303">
                  <c:v>43256</c:v>
                </c:pt>
                <c:pt idx="304">
                  <c:v>43257</c:v>
                </c:pt>
                <c:pt idx="305">
                  <c:v>43258</c:v>
                </c:pt>
                <c:pt idx="306">
                  <c:v>43261</c:v>
                </c:pt>
                <c:pt idx="307">
                  <c:v>43262</c:v>
                </c:pt>
                <c:pt idx="308">
                  <c:v>43263</c:v>
                </c:pt>
                <c:pt idx="309">
                  <c:v>43271</c:v>
                </c:pt>
                <c:pt idx="310">
                  <c:v>43272</c:v>
                </c:pt>
                <c:pt idx="311">
                  <c:v>43275</c:v>
                </c:pt>
                <c:pt idx="312">
                  <c:v>43276</c:v>
                </c:pt>
                <c:pt idx="313">
                  <c:v>43277</c:v>
                </c:pt>
                <c:pt idx="314">
                  <c:v>43278</c:v>
                </c:pt>
                <c:pt idx="315">
                  <c:v>43279</c:v>
                </c:pt>
                <c:pt idx="316">
                  <c:v>43283</c:v>
                </c:pt>
                <c:pt idx="317">
                  <c:v>43284</c:v>
                </c:pt>
                <c:pt idx="318">
                  <c:v>43285</c:v>
                </c:pt>
                <c:pt idx="319">
                  <c:v>43286</c:v>
                </c:pt>
                <c:pt idx="320">
                  <c:v>43289</c:v>
                </c:pt>
                <c:pt idx="321">
                  <c:v>43290</c:v>
                </c:pt>
                <c:pt idx="322">
                  <c:v>43291</c:v>
                </c:pt>
                <c:pt idx="323">
                  <c:v>43292</c:v>
                </c:pt>
                <c:pt idx="324">
                  <c:v>43293</c:v>
                </c:pt>
                <c:pt idx="325">
                  <c:v>43297</c:v>
                </c:pt>
                <c:pt idx="326">
                  <c:v>43298</c:v>
                </c:pt>
                <c:pt idx="327">
                  <c:v>43299</c:v>
                </c:pt>
                <c:pt idx="328">
                  <c:v>43300</c:v>
                </c:pt>
                <c:pt idx="329">
                  <c:v>43304</c:v>
                </c:pt>
                <c:pt idx="330">
                  <c:v>43305</c:v>
                </c:pt>
                <c:pt idx="331">
                  <c:v>43306</c:v>
                </c:pt>
                <c:pt idx="332">
                  <c:v>43307</c:v>
                </c:pt>
                <c:pt idx="333">
                  <c:v>43310</c:v>
                </c:pt>
                <c:pt idx="334">
                  <c:v>43311</c:v>
                </c:pt>
                <c:pt idx="335">
                  <c:v>43312</c:v>
                </c:pt>
                <c:pt idx="336">
                  <c:v>43313</c:v>
                </c:pt>
                <c:pt idx="337">
                  <c:v>43314</c:v>
                </c:pt>
                <c:pt idx="338">
                  <c:v>43317</c:v>
                </c:pt>
                <c:pt idx="339">
                  <c:v>43318</c:v>
                </c:pt>
                <c:pt idx="340">
                  <c:v>43319</c:v>
                </c:pt>
                <c:pt idx="341">
                  <c:v>43320</c:v>
                </c:pt>
                <c:pt idx="342">
                  <c:v>43321</c:v>
                </c:pt>
                <c:pt idx="343">
                  <c:v>43324</c:v>
                </c:pt>
                <c:pt idx="344">
                  <c:v>43325</c:v>
                </c:pt>
                <c:pt idx="345">
                  <c:v>43326</c:v>
                </c:pt>
                <c:pt idx="346">
                  <c:v>43327</c:v>
                </c:pt>
                <c:pt idx="347">
                  <c:v>43328</c:v>
                </c:pt>
                <c:pt idx="348">
                  <c:v>43338</c:v>
                </c:pt>
                <c:pt idx="349">
                  <c:v>43339</c:v>
                </c:pt>
                <c:pt idx="350">
                  <c:v>43340</c:v>
                </c:pt>
                <c:pt idx="351">
                  <c:v>43341</c:v>
                </c:pt>
                <c:pt idx="352">
                  <c:v>43342</c:v>
                </c:pt>
                <c:pt idx="353">
                  <c:v>43345</c:v>
                </c:pt>
                <c:pt idx="354">
                  <c:v>43346</c:v>
                </c:pt>
                <c:pt idx="355">
                  <c:v>43347</c:v>
                </c:pt>
                <c:pt idx="356">
                  <c:v>43348</c:v>
                </c:pt>
                <c:pt idx="357">
                  <c:v>43349</c:v>
                </c:pt>
                <c:pt idx="358">
                  <c:v>43352</c:v>
                </c:pt>
                <c:pt idx="359">
                  <c:v>43353</c:v>
                </c:pt>
                <c:pt idx="360">
                  <c:v>43354</c:v>
                </c:pt>
                <c:pt idx="361">
                  <c:v>43355</c:v>
                </c:pt>
                <c:pt idx="362">
                  <c:v>43356</c:v>
                </c:pt>
                <c:pt idx="363">
                  <c:v>43359</c:v>
                </c:pt>
                <c:pt idx="364">
                  <c:v>43360</c:v>
                </c:pt>
                <c:pt idx="365">
                  <c:v>43361</c:v>
                </c:pt>
                <c:pt idx="366">
                  <c:v>43362</c:v>
                </c:pt>
                <c:pt idx="367">
                  <c:v>43363</c:v>
                </c:pt>
                <c:pt idx="368">
                  <c:v>43368</c:v>
                </c:pt>
                <c:pt idx="369">
                  <c:v>43369</c:v>
                </c:pt>
                <c:pt idx="370">
                  <c:v>43370</c:v>
                </c:pt>
                <c:pt idx="371">
                  <c:v>43374</c:v>
                </c:pt>
                <c:pt idx="372">
                  <c:v>43375</c:v>
                </c:pt>
                <c:pt idx="373">
                  <c:v>43376</c:v>
                </c:pt>
                <c:pt idx="374">
                  <c:v>43377</c:v>
                </c:pt>
                <c:pt idx="375">
                  <c:v>43381</c:v>
                </c:pt>
                <c:pt idx="376">
                  <c:v>43382</c:v>
                </c:pt>
                <c:pt idx="377">
                  <c:v>43383</c:v>
                </c:pt>
                <c:pt idx="378">
                  <c:v>43384</c:v>
                </c:pt>
                <c:pt idx="379">
                  <c:v>43387</c:v>
                </c:pt>
                <c:pt idx="380">
                  <c:v>43388</c:v>
                </c:pt>
                <c:pt idx="381">
                  <c:v>43389</c:v>
                </c:pt>
                <c:pt idx="382">
                  <c:v>43390</c:v>
                </c:pt>
                <c:pt idx="383">
                  <c:v>43391</c:v>
                </c:pt>
                <c:pt idx="384">
                  <c:v>43394</c:v>
                </c:pt>
                <c:pt idx="385">
                  <c:v>43395</c:v>
                </c:pt>
                <c:pt idx="386">
                  <c:v>43396</c:v>
                </c:pt>
                <c:pt idx="387">
                  <c:v>43397</c:v>
                </c:pt>
                <c:pt idx="388">
                  <c:v>43398</c:v>
                </c:pt>
                <c:pt idx="389">
                  <c:v>43401</c:v>
                </c:pt>
                <c:pt idx="390">
                  <c:v>43402</c:v>
                </c:pt>
                <c:pt idx="391">
                  <c:v>43403</c:v>
                </c:pt>
                <c:pt idx="392">
                  <c:v>43404</c:v>
                </c:pt>
                <c:pt idx="393">
                  <c:v>43405</c:v>
                </c:pt>
                <c:pt idx="394">
                  <c:v>43408</c:v>
                </c:pt>
                <c:pt idx="395">
                  <c:v>43409</c:v>
                </c:pt>
                <c:pt idx="396">
                  <c:v>43410</c:v>
                </c:pt>
                <c:pt idx="397">
                  <c:v>43411</c:v>
                </c:pt>
                <c:pt idx="398">
                  <c:v>43412</c:v>
                </c:pt>
                <c:pt idx="399">
                  <c:v>43415</c:v>
                </c:pt>
                <c:pt idx="400">
                  <c:v>43416</c:v>
                </c:pt>
                <c:pt idx="401">
                  <c:v>43417</c:v>
                </c:pt>
                <c:pt idx="402">
                  <c:v>43418</c:v>
                </c:pt>
                <c:pt idx="403">
                  <c:v>43419</c:v>
                </c:pt>
                <c:pt idx="404">
                  <c:v>43422</c:v>
                </c:pt>
                <c:pt idx="405">
                  <c:v>43423</c:v>
                </c:pt>
                <c:pt idx="406">
                  <c:v>43424</c:v>
                </c:pt>
                <c:pt idx="407">
                  <c:v>43425</c:v>
                </c:pt>
                <c:pt idx="408">
                  <c:v>43426</c:v>
                </c:pt>
                <c:pt idx="409">
                  <c:v>43429</c:v>
                </c:pt>
                <c:pt idx="410">
                  <c:v>43430</c:v>
                </c:pt>
                <c:pt idx="411">
                  <c:v>43431</c:v>
                </c:pt>
                <c:pt idx="412">
                  <c:v>43432</c:v>
                </c:pt>
                <c:pt idx="413">
                  <c:v>43433</c:v>
                </c:pt>
                <c:pt idx="414">
                  <c:v>43436</c:v>
                </c:pt>
                <c:pt idx="415">
                  <c:v>43437</c:v>
                </c:pt>
                <c:pt idx="416">
                  <c:v>43438</c:v>
                </c:pt>
                <c:pt idx="417">
                  <c:v>43439</c:v>
                </c:pt>
                <c:pt idx="418">
                  <c:v>43440</c:v>
                </c:pt>
                <c:pt idx="419">
                  <c:v>43443</c:v>
                </c:pt>
                <c:pt idx="420">
                  <c:v>43444</c:v>
                </c:pt>
                <c:pt idx="421">
                  <c:v>43445</c:v>
                </c:pt>
                <c:pt idx="422">
                  <c:v>43446</c:v>
                </c:pt>
                <c:pt idx="423">
                  <c:v>43447</c:v>
                </c:pt>
                <c:pt idx="424">
                  <c:v>43450</c:v>
                </c:pt>
                <c:pt idx="425">
                  <c:v>43451</c:v>
                </c:pt>
                <c:pt idx="426">
                  <c:v>43452</c:v>
                </c:pt>
                <c:pt idx="427">
                  <c:v>43453</c:v>
                </c:pt>
                <c:pt idx="428">
                  <c:v>43454</c:v>
                </c:pt>
                <c:pt idx="429">
                  <c:v>43457</c:v>
                </c:pt>
                <c:pt idx="430">
                  <c:v>43458</c:v>
                </c:pt>
                <c:pt idx="431">
                  <c:v>43459</c:v>
                </c:pt>
                <c:pt idx="432">
                  <c:v>43460</c:v>
                </c:pt>
                <c:pt idx="433">
                  <c:v>43461</c:v>
                </c:pt>
                <c:pt idx="434">
                  <c:v>43464</c:v>
                </c:pt>
                <c:pt idx="435">
                  <c:v>43465</c:v>
                </c:pt>
                <c:pt idx="436">
                  <c:v>43466</c:v>
                </c:pt>
                <c:pt idx="437">
                  <c:v>43467</c:v>
                </c:pt>
                <c:pt idx="438">
                  <c:v>43468</c:v>
                </c:pt>
                <c:pt idx="439">
                  <c:v>43471</c:v>
                </c:pt>
                <c:pt idx="440">
                  <c:v>43472</c:v>
                </c:pt>
                <c:pt idx="441">
                  <c:v>43473</c:v>
                </c:pt>
                <c:pt idx="442">
                  <c:v>43474</c:v>
                </c:pt>
                <c:pt idx="443">
                  <c:v>43475</c:v>
                </c:pt>
                <c:pt idx="444">
                  <c:v>43478</c:v>
                </c:pt>
                <c:pt idx="445">
                  <c:v>43479</c:v>
                </c:pt>
                <c:pt idx="446">
                  <c:v>43480</c:v>
                </c:pt>
                <c:pt idx="447">
                  <c:v>43481</c:v>
                </c:pt>
                <c:pt idx="448">
                  <c:v>43482</c:v>
                </c:pt>
                <c:pt idx="449">
                  <c:v>43485</c:v>
                </c:pt>
                <c:pt idx="450">
                  <c:v>43486</c:v>
                </c:pt>
                <c:pt idx="451">
                  <c:v>43487</c:v>
                </c:pt>
                <c:pt idx="452">
                  <c:v>43488</c:v>
                </c:pt>
                <c:pt idx="453">
                  <c:v>43489</c:v>
                </c:pt>
                <c:pt idx="454">
                  <c:v>43492</c:v>
                </c:pt>
                <c:pt idx="455">
                  <c:v>43493</c:v>
                </c:pt>
                <c:pt idx="456">
                  <c:v>43494</c:v>
                </c:pt>
                <c:pt idx="457">
                  <c:v>43495</c:v>
                </c:pt>
                <c:pt idx="458">
                  <c:v>43496</c:v>
                </c:pt>
                <c:pt idx="459">
                  <c:v>43499</c:v>
                </c:pt>
                <c:pt idx="460">
                  <c:v>43500</c:v>
                </c:pt>
                <c:pt idx="461">
                  <c:v>43501</c:v>
                </c:pt>
                <c:pt idx="462">
                  <c:v>43502</c:v>
                </c:pt>
                <c:pt idx="463">
                  <c:v>43503</c:v>
                </c:pt>
                <c:pt idx="464">
                  <c:v>43506</c:v>
                </c:pt>
                <c:pt idx="465">
                  <c:v>43507</c:v>
                </c:pt>
                <c:pt idx="466">
                  <c:v>43508</c:v>
                </c:pt>
                <c:pt idx="467">
                  <c:v>43509</c:v>
                </c:pt>
                <c:pt idx="468">
                  <c:v>43510</c:v>
                </c:pt>
                <c:pt idx="469">
                  <c:v>43513</c:v>
                </c:pt>
                <c:pt idx="470">
                  <c:v>43514</c:v>
                </c:pt>
                <c:pt idx="471">
                  <c:v>43515</c:v>
                </c:pt>
                <c:pt idx="472">
                  <c:v>43516</c:v>
                </c:pt>
                <c:pt idx="473">
                  <c:v>43517</c:v>
                </c:pt>
                <c:pt idx="474">
                  <c:v>43520</c:v>
                </c:pt>
                <c:pt idx="475">
                  <c:v>43521</c:v>
                </c:pt>
                <c:pt idx="476">
                  <c:v>43522</c:v>
                </c:pt>
                <c:pt idx="477">
                  <c:v>43523</c:v>
                </c:pt>
                <c:pt idx="478">
                  <c:v>43524</c:v>
                </c:pt>
                <c:pt idx="479">
                  <c:v>43527</c:v>
                </c:pt>
                <c:pt idx="480">
                  <c:v>43528</c:v>
                </c:pt>
                <c:pt idx="481">
                  <c:v>43529</c:v>
                </c:pt>
                <c:pt idx="482">
                  <c:v>43530</c:v>
                </c:pt>
                <c:pt idx="483">
                  <c:v>43531</c:v>
                </c:pt>
                <c:pt idx="484">
                  <c:v>43534</c:v>
                </c:pt>
                <c:pt idx="485">
                  <c:v>43535</c:v>
                </c:pt>
                <c:pt idx="486">
                  <c:v>43536</c:v>
                </c:pt>
                <c:pt idx="487">
                  <c:v>43537</c:v>
                </c:pt>
                <c:pt idx="488">
                  <c:v>43538</c:v>
                </c:pt>
                <c:pt idx="489">
                  <c:v>43541</c:v>
                </c:pt>
                <c:pt idx="490">
                  <c:v>43542</c:v>
                </c:pt>
                <c:pt idx="491">
                  <c:v>43543</c:v>
                </c:pt>
                <c:pt idx="492">
                  <c:v>43544</c:v>
                </c:pt>
                <c:pt idx="493">
                  <c:v>43545</c:v>
                </c:pt>
                <c:pt idx="494">
                  <c:v>43548</c:v>
                </c:pt>
                <c:pt idx="495">
                  <c:v>43549</c:v>
                </c:pt>
                <c:pt idx="496">
                  <c:v>43550</c:v>
                </c:pt>
                <c:pt idx="497">
                  <c:v>43551</c:v>
                </c:pt>
                <c:pt idx="498">
                  <c:v>43552</c:v>
                </c:pt>
                <c:pt idx="499">
                  <c:v>43555</c:v>
                </c:pt>
                <c:pt idx="500">
                  <c:v>43556</c:v>
                </c:pt>
                <c:pt idx="501">
                  <c:v>43557</c:v>
                </c:pt>
                <c:pt idx="502">
                  <c:v>43558</c:v>
                </c:pt>
                <c:pt idx="503">
                  <c:v>43559</c:v>
                </c:pt>
                <c:pt idx="504">
                  <c:v>43562</c:v>
                </c:pt>
                <c:pt idx="505">
                  <c:v>43563</c:v>
                </c:pt>
                <c:pt idx="506">
                  <c:v>43564</c:v>
                </c:pt>
                <c:pt idx="507">
                  <c:v>43565</c:v>
                </c:pt>
                <c:pt idx="508">
                  <c:v>43566</c:v>
                </c:pt>
                <c:pt idx="509">
                  <c:v>43569</c:v>
                </c:pt>
                <c:pt idx="510">
                  <c:v>43570</c:v>
                </c:pt>
                <c:pt idx="511">
                  <c:v>43571</c:v>
                </c:pt>
                <c:pt idx="512">
                  <c:v>43572</c:v>
                </c:pt>
                <c:pt idx="513">
                  <c:v>43573</c:v>
                </c:pt>
                <c:pt idx="514">
                  <c:v>43576</c:v>
                </c:pt>
                <c:pt idx="515">
                  <c:v>43577</c:v>
                </c:pt>
                <c:pt idx="516">
                  <c:v>43578</c:v>
                </c:pt>
                <c:pt idx="517">
                  <c:v>43579</c:v>
                </c:pt>
                <c:pt idx="518">
                  <c:v>43580</c:v>
                </c:pt>
                <c:pt idx="519">
                  <c:v>43584</c:v>
                </c:pt>
                <c:pt idx="520">
                  <c:v>43585</c:v>
                </c:pt>
                <c:pt idx="521">
                  <c:v>43586</c:v>
                </c:pt>
                <c:pt idx="522">
                  <c:v>43587</c:v>
                </c:pt>
                <c:pt idx="523">
                  <c:v>43590</c:v>
                </c:pt>
                <c:pt idx="524">
                  <c:v>43591</c:v>
                </c:pt>
                <c:pt idx="525">
                  <c:v>43592</c:v>
                </c:pt>
                <c:pt idx="526">
                  <c:v>43593</c:v>
                </c:pt>
                <c:pt idx="527">
                  <c:v>43594</c:v>
                </c:pt>
                <c:pt idx="528">
                  <c:v>43597</c:v>
                </c:pt>
                <c:pt idx="529">
                  <c:v>43598</c:v>
                </c:pt>
                <c:pt idx="530">
                  <c:v>43599</c:v>
                </c:pt>
                <c:pt idx="531">
                  <c:v>43600</c:v>
                </c:pt>
                <c:pt idx="532">
                  <c:v>43601</c:v>
                </c:pt>
                <c:pt idx="533">
                  <c:v>43604</c:v>
                </c:pt>
                <c:pt idx="534">
                  <c:v>43605</c:v>
                </c:pt>
                <c:pt idx="535">
                  <c:v>43606</c:v>
                </c:pt>
                <c:pt idx="536">
                  <c:v>43607</c:v>
                </c:pt>
                <c:pt idx="537">
                  <c:v>43608</c:v>
                </c:pt>
                <c:pt idx="538">
                  <c:v>43611</c:v>
                </c:pt>
                <c:pt idx="539">
                  <c:v>43612</c:v>
                </c:pt>
                <c:pt idx="540">
                  <c:v>43613</c:v>
                </c:pt>
                <c:pt idx="541">
                  <c:v>43614</c:v>
                </c:pt>
                <c:pt idx="542">
                  <c:v>43615</c:v>
                </c:pt>
                <c:pt idx="543">
                  <c:v>43625</c:v>
                </c:pt>
                <c:pt idx="544">
                  <c:v>43626</c:v>
                </c:pt>
                <c:pt idx="545">
                  <c:v>43627</c:v>
                </c:pt>
                <c:pt idx="546">
                  <c:v>43628</c:v>
                </c:pt>
                <c:pt idx="547">
                  <c:v>43629</c:v>
                </c:pt>
                <c:pt idx="548">
                  <c:v>43632</c:v>
                </c:pt>
                <c:pt idx="549">
                  <c:v>43633</c:v>
                </c:pt>
                <c:pt idx="550">
                  <c:v>43634</c:v>
                </c:pt>
                <c:pt idx="551">
                  <c:v>43635</c:v>
                </c:pt>
                <c:pt idx="552">
                  <c:v>43636</c:v>
                </c:pt>
                <c:pt idx="553">
                  <c:v>43639</c:v>
                </c:pt>
                <c:pt idx="554">
                  <c:v>43640</c:v>
                </c:pt>
                <c:pt idx="555">
                  <c:v>43641</c:v>
                </c:pt>
                <c:pt idx="556">
                  <c:v>43642</c:v>
                </c:pt>
                <c:pt idx="557">
                  <c:v>43643</c:v>
                </c:pt>
                <c:pt idx="558">
                  <c:v>43646</c:v>
                </c:pt>
                <c:pt idx="559">
                  <c:v>43647</c:v>
                </c:pt>
                <c:pt idx="560">
                  <c:v>43648</c:v>
                </c:pt>
                <c:pt idx="561">
                  <c:v>43649</c:v>
                </c:pt>
                <c:pt idx="562">
                  <c:v>43650</c:v>
                </c:pt>
                <c:pt idx="563">
                  <c:v>43653</c:v>
                </c:pt>
                <c:pt idx="564">
                  <c:v>43654</c:v>
                </c:pt>
                <c:pt idx="565">
                  <c:v>43655</c:v>
                </c:pt>
                <c:pt idx="566">
                  <c:v>43656</c:v>
                </c:pt>
                <c:pt idx="567">
                  <c:v>43657</c:v>
                </c:pt>
                <c:pt idx="568">
                  <c:v>43660</c:v>
                </c:pt>
                <c:pt idx="569">
                  <c:v>43661</c:v>
                </c:pt>
                <c:pt idx="570">
                  <c:v>43662</c:v>
                </c:pt>
                <c:pt idx="571">
                  <c:v>43663</c:v>
                </c:pt>
                <c:pt idx="572">
                  <c:v>43664</c:v>
                </c:pt>
                <c:pt idx="573">
                  <c:v>43667</c:v>
                </c:pt>
                <c:pt idx="574">
                  <c:v>43668</c:v>
                </c:pt>
                <c:pt idx="575">
                  <c:v>43669</c:v>
                </c:pt>
                <c:pt idx="576">
                  <c:v>43670</c:v>
                </c:pt>
                <c:pt idx="577">
                  <c:v>43671</c:v>
                </c:pt>
                <c:pt idx="578">
                  <c:v>43674</c:v>
                </c:pt>
                <c:pt idx="579">
                  <c:v>43675</c:v>
                </c:pt>
                <c:pt idx="580">
                  <c:v>43676</c:v>
                </c:pt>
                <c:pt idx="581">
                  <c:v>43677</c:v>
                </c:pt>
                <c:pt idx="582">
                  <c:v>43678</c:v>
                </c:pt>
                <c:pt idx="583">
                  <c:v>43681</c:v>
                </c:pt>
                <c:pt idx="584">
                  <c:v>43682</c:v>
                </c:pt>
                <c:pt idx="585">
                  <c:v>43683</c:v>
                </c:pt>
                <c:pt idx="586">
                  <c:v>43684</c:v>
                </c:pt>
                <c:pt idx="587">
                  <c:v>43685</c:v>
                </c:pt>
                <c:pt idx="588">
                  <c:v>43695</c:v>
                </c:pt>
                <c:pt idx="589">
                  <c:v>43696</c:v>
                </c:pt>
                <c:pt idx="590">
                  <c:v>43697</c:v>
                </c:pt>
                <c:pt idx="591">
                  <c:v>43698</c:v>
                </c:pt>
                <c:pt idx="592">
                  <c:v>43699</c:v>
                </c:pt>
                <c:pt idx="593">
                  <c:v>43702</c:v>
                </c:pt>
                <c:pt idx="594">
                  <c:v>43703</c:v>
                </c:pt>
                <c:pt idx="595">
                  <c:v>43704</c:v>
                </c:pt>
                <c:pt idx="596">
                  <c:v>43705</c:v>
                </c:pt>
                <c:pt idx="597">
                  <c:v>43706</c:v>
                </c:pt>
                <c:pt idx="598">
                  <c:v>43709</c:v>
                </c:pt>
                <c:pt idx="599">
                  <c:v>43710</c:v>
                </c:pt>
                <c:pt idx="600">
                  <c:v>43711</c:v>
                </c:pt>
                <c:pt idx="601">
                  <c:v>43712</c:v>
                </c:pt>
                <c:pt idx="602">
                  <c:v>43713</c:v>
                </c:pt>
                <c:pt idx="603">
                  <c:v>43716</c:v>
                </c:pt>
                <c:pt idx="604">
                  <c:v>43717</c:v>
                </c:pt>
                <c:pt idx="605">
                  <c:v>43718</c:v>
                </c:pt>
                <c:pt idx="606">
                  <c:v>43719</c:v>
                </c:pt>
                <c:pt idx="607">
                  <c:v>43720</c:v>
                </c:pt>
                <c:pt idx="608">
                  <c:v>43723</c:v>
                </c:pt>
                <c:pt idx="609">
                  <c:v>43724</c:v>
                </c:pt>
                <c:pt idx="610">
                  <c:v>43725</c:v>
                </c:pt>
                <c:pt idx="611">
                  <c:v>43726</c:v>
                </c:pt>
                <c:pt idx="612">
                  <c:v>43727</c:v>
                </c:pt>
                <c:pt idx="613">
                  <c:v>43730</c:v>
                </c:pt>
                <c:pt idx="614">
                  <c:v>43732</c:v>
                </c:pt>
                <c:pt idx="615">
                  <c:v>43733</c:v>
                </c:pt>
                <c:pt idx="616">
                  <c:v>43734</c:v>
                </c:pt>
                <c:pt idx="617">
                  <c:v>43737</c:v>
                </c:pt>
                <c:pt idx="618">
                  <c:v>43738</c:v>
                </c:pt>
                <c:pt idx="619">
                  <c:v>43739</c:v>
                </c:pt>
                <c:pt idx="620">
                  <c:v>43740</c:v>
                </c:pt>
                <c:pt idx="621">
                  <c:v>43741</c:v>
                </c:pt>
                <c:pt idx="622">
                  <c:v>43744</c:v>
                </c:pt>
                <c:pt idx="623">
                  <c:v>43745</c:v>
                </c:pt>
                <c:pt idx="624">
                  <c:v>43746</c:v>
                </c:pt>
                <c:pt idx="625">
                  <c:v>43747</c:v>
                </c:pt>
                <c:pt idx="626">
                  <c:v>43748</c:v>
                </c:pt>
                <c:pt idx="627">
                  <c:v>43751</c:v>
                </c:pt>
                <c:pt idx="628">
                  <c:v>43752</c:v>
                </c:pt>
                <c:pt idx="629">
                  <c:v>43753</c:v>
                </c:pt>
                <c:pt idx="630">
                  <c:v>43754</c:v>
                </c:pt>
                <c:pt idx="631">
                  <c:v>43755</c:v>
                </c:pt>
                <c:pt idx="632">
                  <c:v>43758</c:v>
                </c:pt>
                <c:pt idx="633">
                  <c:v>43759</c:v>
                </c:pt>
                <c:pt idx="634">
                  <c:v>43760</c:v>
                </c:pt>
                <c:pt idx="635">
                  <c:v>43761</c:v>
                </c:pt>
                <c:pt idx="636">
                  <c:v>43762</c:v>
                </c:pt>
                <c:pt idx="637">
                  <c:v>43765</c:v>
                </c:pt>
                <c:pt idx="638">
                  <c:v>43766</c:v>
                </c:pt>
                <c:pt idx="639">
                  <c:v>43767</c:v>
                </c:pt>
                <c:pt idx="640">
                  <c:v>43768</c:v>
                </c:pt>
                <c:pt idx="641">
                  <c:v>43769</c:v>
                </c:pt>
                <c:pt idx="642">
                  <c:v>43772</c:v>
                </c:pt>
                <c:pt idx="643">
                  <c:v>43773</c:v>
                </c:pt>
                <c:pt idx="644">
                  <c:v>43774</c:v>
                </c:pt>
                <c:pt idx="645">
                  <c:v>43775</c:v>
                </c:pt>
                <c:pt idx="646">
                  <c:v>43776</c:v>
                </c:pt>
                <c:pt idx="647">
                  <c:v>43779</c:v>
                </c:pt>
                <c:pt idx="648">
                  <c:v>43780</c:v>
                </c:pt>
                <c:pt idx="649">
                  <c:v>43781</c:v>
                </c:pt>
                <c:pt idx="650">
                  <c:v>43782</c:v>
                </c:pt>
                <c:pt idx="651">
                  <c:v>43783</c:v>
                </c:pt>
                <c:pt idx="652">
                  <c:v>43786</c:v>
                </c:pt>
                <c:pt idx="653">
                  <c:v>43787</c:v>
                </c:pt>
                <c:pt idx="654">
                  <c:v>43788</c:v>
                </c:pt>
                <c:pt idx="655">
                  <c:v>43789</c:v>
                </c:pt>
                <c:pt idx="656">
                  <c:v>43790</c:v>
                </c:pt>
                <c:pt idx="657">
                  <c:v>43793</c:v>
                </c:pt>
                <c:pt idx="658">
                  <c:v>43794</c:v>
                </c:pt>
                <c:pt idx="659">
                  <c:v>43795</c:v>
                </c:pt>
                <c:pt idx="660">
                  <c:v>43796</c:v>
                </c:pt>
                <c:pt idx="661">
                  <c:v>43797</c:v>
                </c:pt>
                <c:pt idx="662">
                  <c:v>43800</c:v>
                </c:pt>
                <c:pt idx="663">
                  <c:v>43801</c:v>
                </c:pt>
                <c:pt idx="664">
                  <c:v>43802</c:v>
                </c:pt>
                <c:pt idx="665">
                  <c:v>43803</c:v>
                </c:pt>
                <c:pt idx="666">
                  <c:v>43804</c:v>
                </c:pt>
                <c:pt idx="667">
                  <c:v>43807</c:v>
                </c:pt>
                <c:pt idx="668">
                  <c:v>43808</c:v>
                </c:pt>
                <c:pt idx="669">
                  <c:v>43809</c:v>
                </c:pt>
                <c:pt idx="670">
                  <c:v>43810</c:v>
                </c:pt>
                <c:pt idx="671">
                  <c:v>43811</c:v>
                </c:pt>
                <c:pt idx="672">
                  <c:v>43814</c:v>
                </c:pt>
                <c:pt idx="673">
                  <c:v>43815</c:v>
                </c:pt>
                <c:pt idx="674">
                  <c:v>43816</c:v>
                </c:pt>
                <c:pt idx="675">
                  <c:v>43817</c:v>
                </c:pt>
                <c:pt idx="676">
                  <c:v>43818</c:v>
                </c:pt>
                <c:pt idx="677">
                  <c:v>43821</c:v>
                </c:pt>
                <c:pt idx="678">
                  <c:v>43822</c:v>
                </c:pt>
                <c:pt idx="679">
                  <c:v>43823</c:v>
                </c:pt>
                <c:pt idx="680">
                  <c:v>43824</c:v>
                </c:pt>
                <c:pt idx="681">
                  <c:v>43825</c:v>
                </c:pt>
                <c:pt idx="682">
                  <c:v>43828</c:v>
                </c:pt>
                <c:pt idx="683">
                  <c:v>43829</c:v>
                </c:pt>
                <c:pt idx="684">
                  <c:v>43830</c:v>
                </c:pt>
                <c:pt idx="685">
                  <c:v>43831</c:v>
                </c:pt>
                <c:pt idx="686">
                  <c:v>43832</c:v>
                </c:pt>
                <c:pt idx="687">
                  <c:v>43835</c:v>
                </c:pt>
                <c:pt idx="688">
                  <c:v>43836</c:v>
                </c:pt>
                <c:pt idx="689">
                  <c:v>43837</c:v>
                </c:pt>
                <c:pt idx="690">
                  <c:v>43838</c:v>
                </c:pt>
                <c:pt idx="691">
                  <c:v>43839</c:v>
                </c:pt>
                <c:pt idx="692">
                  <c:v>43842</c:v>
                </c:pt>
                <c:pt idx="693">
                  <c:v>43843</c:v>
                </c:pt>
                <c:pt idx="694">
                  <c:v>43844</c:v>
                </c:pt>
                <c:pt idx="695">
                  <c:v>43845</c:v>
                </c:pt>
                <c:pt idx="696">
                  <c:v>43846</c:v>
                </c:pt>
                <c:pt idx="697">
                  <c:v>43849</c:v>
                </c:pt>
                <c:pt idx="698">
                  <c:v>43850</c:v>
                </c:pt>
                <c:pt idx="699">
                  <c:v>43851</c:v>
                </c:pt>
                <c:pt idx="700">
                  <c:v>43852</c:v>
                </c:pt>
                <c:pt idx="701">
                  <c:v>43853</c:v>
                </c:pt>
                <c:pt idx="702">
                  <c:v>43856</c:v>
                </c:pt>
                <c:pt idx="703">
                  <c:v>43857</c:v>
                </c:pt>
                <c:pt idx="704">
                  <c:v>43858</c:v>
                </c:pt>
                <c:pt idx="705">
                  <c:v>43859</c:v>
                </c:pt>
                <c:pt idx="706">
                  <c:v>43860</c:v>
                </c:pt>
                <c:pt idx="707">
                  <c:v>43864</c:v>
                </c:pt>
                <c:pt idx="708">
                  <c:v>43865</c:v>
                </c:pt>
                <c:pt idx="709">
                  <c:v>43866</c:v>
                </c:pt>
                <c:pt idx="710">
                  <c:v>43867</c:v>
                </c:pt>
                <c:pt idx="711">
                  <c:v>43870</c:v>
                </c:pt>
                <c:pt idx="712">
                  <c:v>43871</c:v>
                </c:pt>
                <c:pt idx="713">
                  <c:v>43872</c:v>
                </c:pt>
                <c:pt idx="714">
                  <c:v>43873</c:v>
                </c:pt>
                <c:pt idx="715">
                  <c:v>43874</c:v>
                </c:pt>
                <c:pt idx="716">
                  <c:v>43877</c:v>
                </c:pt>
                <c:pt idx="717">
                  <c:v>43878</c:v>
                </c:pt>
                <c:pt idx="718">
                  <c:v>43879</c:v>
                </c:pt>
                <c:pt idx="719">
                  <c:v>43880</c:v>
                </c:pt>
                <c:pt idx="720">
                  <c:v>43881</c:v>
                </c:pt>
                <c:pt idx="721">
                  <c:v>43884</c:v>
                </c:pt>
                <c:pt idx="722">
                  <c:v>43885</c:v>
                </c:pt>
                <c:pt idx="723">
                  <c:v>43886</c:v>
                </c:pt>
                <c:pt idx="724">
                  <c:v>43887</c:v>
                </c:pt>
                <c:pt idx="725">
                  <c:v>43888</c:v>
                </c:pt>
                <c:pt idx="726">
                  <c:v>43891</c:v>
                </c:pt>
                <c:pt idx="727">
                  <c:v>43892</c:v>
                </c:pt>
                <c:pt idx="728">
                  <c:v>43893</c:v>
                </c:pt>
                <c:pt idx="729">
                  <c:v>43894</c:v>
                </c:pt>
                <c:pt idx="730">
                  <c:v>43895</c:v>
                </c:pt>
                <c:pt idx="731">
                  <c:v>43898</c:v>
                </c:pt>
                <c:pt idx="732">
                  <c:v>43899</c:v>
                </c:pt>
                <c:pt idx="733">
                  <c:v>43900</c:v>
                </c:pt>
                <c:pt idx="734">
                  <c:v>43901</c:v>
                </c:pt>
                <c:pt idx="735">
                  <c:v>43902</c:v>
                </c:pt>
                <c:pt idx="736">
                  <c:v>43906</c:v>
                </c:pt>
                <c:pt idx="737">
                  <c:v>43907</c:v>
                </c:pt>
                <c:pt idx="738">
                  <c:v>43908</c:v>
                </c:pt>
                <c:pt idx="739">
                  <c:v>43909</c:v>
                </c:pt>
                <c:pt idx="740">
                  <c:v>43912</c:v>
                </c:pt>
                <c:pt idx="741">
                  <c:v>43913</c:v>
                </c:pt>
                <c:pt idx="742">
                  <c:v>43914</c:v>
                </c:pt>
                <c:pt idx="743">
                  <c:v>43915</c:v>
                </c:pt>
                <c:pt idx="744">
                  <c:v>43916</c:v>
                </c:pt>
                <c:pt idx="745">
                  <c:v>43920</c:v>
                </c:pt>
                <c:pt idx="746">
                  <c:v>43921</c:v>
                </c:pt>
                <c:pt idx="747">
                  <c:v>43922</c:v>
                </c:pt>
                <c:pt idx="748">
                  <c:v>43923</c:v>
                </c:pt>
                <c:pt idx="749">
                  <c:v>43926</c:v>
                </c:pt>
                <c:pt idx="750">
                  <c:v>43927</c:v>
                </c:pt>
                <c:pt idx="751">
                  <c:v>43928</c:v>
                </c:pt>
                <c:pt idx="752">
                  <c:v>43929</c:v>
                </c:pt>
                <c:pt idx="753">
                  <c:v>43930</c:v>
                </c:pt>
                <c:pt idx="754">
                  <c:v>43933</c:v>
                </c:pt>
                <c:pt idx="755">
                  <c:v>43934</c:v>
                </c:pt>
                <c:pt idx="756">
                  <c:v>43935</c:v>
                </c:pt>
                <c:pt idx="757">
                  <c:v>43936</c:v>
                </c:pt>
                <c:pt idx="758">
                  <c:v>43937</c:v>
                </c:pt>
                <c:pt idx="759">
                  <c:v>43940</c:v>
                </c:pt>
                <c:pt idx="760">
                  <c:v>43941</c:v>
                </c:pt>
                <c:pt idx="761">
                  <c:v>43942</c:v>
                </c:pt>
                <c:pt idx="762">
                  <c:v>43943</c:v>
                </c:pt>
                <c:pt idx="763">
                  <c:v>43944</c:v>
                </c:pt>
                <c:pt idx="764">
                  <c:v>43947</c:v>
                </c:pt>
                <c:pt idx="765">
                  <c:v>43948</c:v>
                </c:pt>
                <c:pt idx="766">
                  <c:v>43949</c:v>
                </c:pt>
                <c:pt idx="767">
                  <c:v>43950</c:v>
                </c:pt>
                <c:pt idx="768">
                  <c:v>43951</c:v>
                </c:pt>
                <c:pt idx="769">
                  <c:v>43954</c:v>
                </c:pt>
                <c:pt idx="770">
                  <c:v>43955</c:v>
                </c:pt>
                <c:pt idx="771">
                  <c:v>43956</c:v>
                </c:pt>
                <c:pt idx="772">
                  <c:v>43957</c:v>
                </c:pt>
                <c:pt idx="773">
                  <c:v>43958</c:v>
                </c:pt>
                <c:pt idx="774">
                  <c:v>43961</c:v>
                </c:pt>
                <c:pt idx="775">
                  <c:v>43962</c:v>
                </c:pt>
                <c:pt idx="776">
                  <c:v>43963</c:v>
                </c:pt>
                <c:pt idx="777">
                  <c:v>43964</c:v>
                </c:pt>
                <c:pt idx="778">
                  <c:v>43965</c:v>
                </c:pt>
                <c:pt idx="779">
                  <c:v>43968</c:v>
                </c:pt>
                <c:pt idx="780">
                  <c:v>43969</c:v>
                </c:pt>
                <c:pt idx="781">
                  <c:v>43970</c:v>
                </c:pt>
                <c:pt idx="782">
                  <c:v>43971</c:v>
                </c:pt>
                <c:pt idx="783">
                  <c:v>43972</c:v>
                </c:pt>
                <c:pt idx="784">
                  <c:v>43982</c:v>
                </c:pt>
                <c:pt idx="785">
                  <c:v>43983</c:v>
                </c:pt>
                <c:pt idx="786">
                  <c:v>43984</c:v>
                </c:pt>
                <c:pt idx="787">
                  <c:v>43985</c:v>
                </c:pt>
                <c:pt idx="788">
                  <c:v>43986</c:v>
                </c:pt>
                <c:pt idx="789">
                  <c:v>43989</c:v>
                </c:pt>
                <c:pt idx="790">
                  <c:v>43990</c:v>
                </c:pt>
                <c:pt idx="791">
                  <c:v>43991</c:v>
                </c:pt>
                <c:pt idx="792">
                  <c:v>43992</c:v>
                </c:pt>
                <c:pt idx="793">
                  <c:v>43993</c:v>
                </c:pt>
                <c:pt idx="794">
                  <c:v>43996</c:v>
                </c:pt>
                <c:pt idx="795">
                  <c:v>43997</c:v>
                </c:pt>
                <c:pt idx="796">
                  <c:v>43998</c:v>
                </c:pt>
                <c:pt idx="797">
                  <c:v>43999</c:v>
                </c:pt>
                <c:pt idx="798">
                  <c:v>44000</c:v>
                </c:pt>
                <c:pt idx="799">
                  <c:v>44003</c:v>
                </c:pt>
                <c:pt idx="800">
                  <c:v>44004</c:v>
                </c:pt>
                <c:pt idx="801">
                  <c:v>44005</c:v>
                </c:pt>
                <c:pt idx="802">
                  <c:v>44006</c:v>
                </c:pt>
                <c:pt idx="803">
                  <c:v>44007</c:v>
                </c:pt>
                <c:pt idx="804">
                  <c:v>44010</c:v>
                </c:pt>
                <c:pt idx="805">
                  <c:v>44011</c:v>
                </c:pt>
                <c:pt idx="806">
                  <c:v>44012</c:v>
                </c:pt>
                <c:pt idx="807">
                  <c:v>44013</c:v>
                </c:pt>
                <c:pt idx="808">
                  <c:v>44014</c:v>
                </c:pt>
                <c:pt idx="809">
                  <c:v>44017</c:v>
                </c:pt>
                <c:pt idx="810">
                  <c:v>44018</c:v>
                </c:pt>
                <c:pt idx="811">
                  <c:v>44019</c:v>
                </c:pt>
                <c:pt idx="812">
                  <c:v>44020</c:v>
                </c:pt>
                <c:pt idx="813">
                  <c:v>44021</c:v>
                </c:pt>
                <c:pt idx="814">
                  <c:v>44024</c:v>
                </c:pt>
                <c:pt idx="815">
                  <c:v>44025</c:v>
                </c:pt>
                <c:pt idx="816">
                  <c:v>44026</c:v>
                </c:pt>
                <c:pt idx="817">
                  <c:v>44027</c:v>
                </c:pt>
                <c:pt idx="818">
                  <c:v>44028</c:v>
                </c:pt>
                <c:pt idx="819">
                  <c:v>44031</c:v>
                </c:pt>
                <c:pt idx="820">
                  <c:v>44032</c:v>
                </c:pt>
                <c:pt idx="821">
                  <c:v>44033</c:v>
                </c:pt>
                <c:pt idx="822">
                  <c:v>44034</c:v>
                </c:pt>
                <c:pt idx="823">
                  <c:v>44035</c:v>
                </c:pt>
                <c:pt idx="824">
                  <c:v>44038</c:v>
                </c:pt>
                <c:pt idx="825">
                  <c:v>44039</c:v>
                </c:pt>
                <c:pt idx="826">
                  <c:v>44040</c:v>
                </c:pt>
                <c:pt idx="827">
                  <c:v>44048</c:v>
                </c:pt>
                <c:pt idx="828">
                  <c:v>44049</c:v>
                </c:pt>
                <c:pt idx="829">
                  <c:v>44052</c:v>
                </c:pt>
                <c:pt idx="830">
                  <c:v>44053</c:v>
                </c:pt>
                <c:pt idx="831">
                  <c:v>44054</c:v>
                </c:pt>
                <c:pt idx="832">
                  <c:v>44055</c:v>
                </c:pt>
                <c:pt idx="833">
                  <c:v>44056</c:v>
                </c:pt>
                <c:pt idx="834">
                  <c:v>44059</c:v>
                </c:pt>
                <c:pt idx="835">
                  <c:v>44060</c:v>
                </c:pt>
                <c:pt idx="836">
                  <c:v>44061</c:v>
                </c:pt>
                <c:pt idx="837">
                  <c:v>44062</c:v>
                </c:pt>
                <c:pt idx="838">
                  <c:v>44063</c:v>
                </c:pt>
                <c:pt idx="839">
                  <c:v>44066</c:v>
                </c:pt>
                <c:pt idx="840">
                  <c:v>44067</c:v>
                </c:pt>
                <c:pt idx="841">
                  <c:v>44068</c:v>
                </c:pt>
                <c:pt idx="842">
                  <c:v>44069</c:v>
                </c:pt>
                <c:pt idx="843">
                  <c:v>44070</c:v>
                </c:pt>
                <c:pt idx="844">
                  <c:v>44073</c:v>
                </c:pt>
                <c:pt idx="845">
                  <c:v>44074</c:v>
                </c:pt>
                <c:pt idx="846">
                  <c:v>44075</c:v>
                </c:pt>
                <c:pt idx="847">
                  <c:v>44076</c:v>
                </c:pt>
                <c:pt idx="848">
                  <c:v>44077</c:v>
                </c:pt>
                <c:pt idx="849">
                  <c:v>44080</c:v>
                </c:pt>
                <c:pt idx="850">
                  <c:v>44081</c:v>
                </c:pt>
                <c:pt idx="851">
                  <c:v>44082</c:v>
                </c:pt>
                <c:pt idx="852">
                  <c:v>44083</c:v>
                </c:pt>
                <c:pt idx="853">
                  <c:v>44084</c:v>
                </c:pt>
                <c:pt idx="854">
                  <c:v>44088</c:v>
                </c:pt>
                <c:pt idx="855">
                  <c:v>44089</c:v>
                </c:pt>
                <c:pt idx="856">
                  <c:v>44090</c:v>
                </c:pt>
                <c:pt idx="857">
                  <c:v>44091</c:v>
                </c:pt>
                <c:pt idx="858">
                  <c:v>44094</c:v>
                </c:pt>
                <c:pt idx="859">
                  <c:v>44095</c:v>
                </c:pt>
                <c:pt idx="860">
                  <c:v>44096</c:v>
                </c:pt>
                <c:pt idx="861">
                  <c:v>44098</c:v>
                </c:pt>
                <c:pt idx="862">
                  <c:v>44101</c:v>
                </c:pt>
                <c:pt idx="863">
                  <c:v>44102</c:v>
                </c:pt>
                <c:pt idx="864">
                  <c:v>44103</c:v>
                </c:pt>
                <c:pt idx="865">
                  <c:v>44104</c:v>
                </c:pt>
                <c:pt idx="866">
                  <c:v>44105</c:v>
                </c:pt>
                <c:pt idx="867">
                  <c:v>44108</c:v>
                </c:pt>
                <c:pt idx="868">
                  <c:v>44109</c:v>
                </c:pt>
                <c:pt idx="869">
                  <c:v>44110</c:v>
                </c:pt>
                <c:pt idx="870">
                  <c:v>44111</c:v>
                </c:pt>
                <c:pt idx="871">
                  <c:v>44112</c:v>
                </c:pt>
                <c:pt idx="872">
                  <c:v>44115</c:v>
                </c:pt>
                <c:pt idx="873">
                  <c:v>44116</c:v>
                </c:pt>
                <c:pt idx="874">
                  <c:v>44117</c:v>
                </c:pt>
                <c:pt idx="875">
                  <c:v>44118</c:v>
                </c:pt>
                <c:pt idx="876">
                  <c:v>44119</c:v>
                </c:pt>
                <c:pt idx="877">
                  <c:v>44122</c:v>
                </c:pt>
                <c:pt idx="878">
                  <c:v>44123</c:v>
                </c:pt>
                <c:pt idx="879">
                  <c:v>44124</c:v>
                </c:pt>
                <c:pt idx="880">
                  <c:v>44125</c:v>
                </c:pt>
                <c:pt idx="881">
                  <c:v>44126</c:v>
                </c:pt>
                <c:pt idx="882">
                  <c:v>44129</c:v>
                </c:pt>
                <c:pt idx="883">
                  <c:v>44130</c:v>
                </c:pt>
                <c:pt idx="884">
                  <c:v>44131</c:v>
                </c:pt>
                <c:pt idx="885">
                  <c:v>44132</c:v>
                </c:pt>
                <c:pt idx="886">
                  <c:v>44133</c:v>
                </c:pt>
                <c:pt idx="887">
                  <c:v>44136</c:v>
                </c:pt>
                <c:pt idx="888">
                  <c:v>44137</c:v>
                </c:pt>
                <c:pt idx="889">
                  <c:v>44138</c:v>
                </c:pt>
                <c:pt idx="890">
                  <c:v>44139</c:v>
                </c:pt>
                <c:pt idx="891">
                  <c:v>44140</c:v>
                </c:pt>
                <c:pt idx="892">
                  <c:v>44143</c:v>
                </c:pt>
                <c:pt idx="893">
                  <c:v>44144</c:v>
                </c:pt>
                <c:pt idx="894">
                  <c:v>44145</c:v>
                </c:pt>
                <c:pt idx="895">
                  <c:v>44146</c:v>
                </c:pt>
                <c:pt idx="896">
                  <c:v>44147</c:v>
                </c:pt>
                <c:pt idx="897">
                  <c:v>44150</c:v>
                </c:pt>
                <c:pt idx="898">
                  <c:v>44151</c:v>
                </c:pt>
                <c:pt idx="899">
                  <c:v>44152</c:v>
                </c:pt>
                <c:pt idx="900">
                  <c:v>44153</c:v>
                </c:pt>
                <c:pt idx="901">
                  <c:v>44154</c:v>
                </c:pt>
                <c:pt idx="902">
                  <c:v>44157</c:v>
                </c:pt>
                <c:pt idx="903">
                  <c:v>44158</c:v>
                </c:pt>
                <c:pt idx="904">
                  <c:v>44159</c:v>
                </c:pt>
                <c:pt idx="905">
                  <c:v>44160</c:v>
                </c:pt>
                <c:pt idx="906">
                  <c:v>44161</c:v>
                </c:pt>
                <c:pt idx="907">
                  <c:v>44164</c:v>
                </c:pt>
                <c:pt idx="908">
                  <c:v>44165</c:v>
                </c:pt>
                <c:pt idx="909">
                  <c:v>44166</c:v>
                </c:pt>
                <c:pt idx="910">
                  <c:v>44167</c:v>
                </c:pt>
                <c:pt idx="911">
                  <c:v>44168</c:v>
                </c:pt>
                <c:pt idx="912">
                  <c:v>44171</c:v>
                </c:pt>
                <c:pt idx="913">
                  <c:v>44172</c:v>
                </c:pt>
                <c:pt idx="914">
                  <c:v>44173</c:v>
                </c:pt>
                <c:pt idx="915">
                  <c:v>44174</c:v>
                </c:pt>
                <c:pt idx="916">
                  <c:v>44175</c:v>
                </c:pt>
                <c:pt idx="917">
                  <c:v>44178</c:v>
                </c:pt>
                <c:pt idx="918">
                  <c:v>44179</c:v>
                </c:pt>
                <c:pt idx="919">
                  <c:v>44180</c:v>
                </c:pt>
                <c:pt idx="920">
                  <c:v>44181</c:v>
                </c:pt>
                <c:pt idx="921">
                  <c:v>44182</c:v>
                </c:pt>
                <c:pt idx="922">
                  <c:v>44185</c:v>
                </c:pt>
                <c:pt idx="923">
                  <c:v>44186</c:v>
                </c:pt>
                <c:pt idx="924">
                  <c:v>44187</c:v>
                </c:pt>
                <c:pt idx="925">
                  <c:v>44188</c:v>
                </c:pt>
                <c:pt idx="926">
                  <c:v>44189</c:v>
                </c:pt>
                <c:pt idx="927">
                  <c:v>44192</c:v>
                </c:pt>
                <c:pt idx="928">
                  <c:v>44193</c:v>
                </c:pt>
                <c:pt idx="929">
                  <c:v>44194</c:v>
                </c:pt>
                <c:pt idx="930">
                  <c:v>44195</c:v>
                </c:pt>
                <c:pt idx="931">
                  <c:v>44196</c:v>
                </c:pt>
                <c:pt idx="932">
                  <c:v>44199</c:v>
                </c:pt>
                <c:pt idx="933">
                  <c:v>44200</c:v>
                </c:pt>
                <c:pt idx="934">
                  <c:v>44201</c:v>
                </c:pt>
                <c:pt idx="935">
                  <c:v>44202</c:v>
                </c:pt>
                <c:pt idx="936">
                  <c:v>44203</c:v>
                </c:pt>
                <c:pt idx="937">
                  <c:v>44206</c:v>
                </c:pt>
                <c:pt idx="938">
                  <c:v>44207</c:v>
                </c:pt>
                <c:pt idx="939">
                  <c:v>44208</c:v>
                </c:pt>
                <c:pt idx="940">
                  <c:v>44209</c:v>
                </c:pt>
                <c:pt idx="941">
                  <c:v>44210</c:v>
                </c:pt>
                <c:pt idx="942">
                  <c:v>44213</c:v>
                </c:pt>
                <c:pt idx="943">
                  <c:v>44214</c:v>
                </c:pt>
                <c:pt idx="944">
                  <c:v>44215</c:v>
                </c:pt>
                <c:pt idx="945">
                  <c:v>44216</c:v>
                </c:pt>
                <c:pt idx="946">
                  <c:v>44217</c:v>
                </c:pt>
                <c:pt idx="947">
                  <c:v>44220</c:v>
                </c:pt>
                <c:pt idx="948">
                  <c:v>44221</c:v>
                </c:pt>
                <c:pt idx="949">
                  <c:v>44222</c:v>
                </c:pt>
                <c:pt idx="950">
                  <c:v>44223</c:v>
                </c:pt>
                <c:pt idx="951">
                  <c:v>44224</c:v>
                </c:pt>
                <c:pt idx="952">
                  <c:v>44227</c:v>
                </c:pt>
                <c:pt idx="953">
                  <c:v>44228</c:v>
                </c:pt>
                <c:pt idx="954">
                  <c:v>44229</c:v>
                </c:pt>
                <c:pt idx="955">
                  <c:v>44230</c:v>
                </c:pt>
                <c:pt idx="956">
                  <c:v>44231</c:v>
                </c:pt>
                <c:pt idx="957">
                  <c:v>44234</c:v>
                </c:pt>
                <c:pt idx="958">
                  <c:v>44235</c:v>
                </c:pt>
                <c:pt idx="959">
                  <c:v>44236</c:v>
                </c:pt>
                <c:pt idx="960">
                  <c:v>44237</c:v>
                </c:pt>
                <c:pt idx="961">
                  <c:v>44238</c:v>
                </c:pt>
                <c:pt idx="962">
                  <c:v>44241</c:v>
                </c:pt>
                <c:pt idx="963">
                  <c:v>44242</c:v>
                </c:pt>
                <c:pt idx="964">
                  <c:v>44243</c:v>
                </c:pt>
                <c:pt idx="965">
                  <c:v>44244</c:v>
                </c:pt>
                <c:pt idx="966">
                  <c:v>44245</c:v>
                </c:pt>
                <c:pt idx="967">
                  <c:v>44248</c:v>
                </c:pt>
                <c:pt idx="968">
                  <c:v>44249</c:v>
                </c:pt>
                <c:pt idx="969">
                  <c:v>44250</c:v>
                </c:pt>
                <c:pt idx="970">
                  <c:v>44251</c:v>
                </c:pt>
                <c:pt idx="971">
                  <c:v>44252</c:v>
                </c:pt>
                <c:pt idx="972">
                  <c:v>44255</c:v>
                </c:pt>
                <c:pt idx="973">
                  <c:v>44256</c:v>
                </c:pt>
                <c:pt idx="974">
                  <c:v>44257</c:v>
                </c:pt>
                <c:pt idx="975">
                  <c:v>44258</c:v>
                </c:pt>
                <c:pt idx="976">
                  <c:v>44259</c:v>
                </c:pt>
                <c:pt idx="977">
                  <c:v>44262</c:v>
                </c:pt>
                <c:pt idx="978">
                  <c:v>44263</c:v>
                </c:pt>
                <c:pt idx="979">
                  <c:v>44264</c:v>
                </c:pt>
                <c:pt idx="980">
                  <c:v>44265</c:v>
                </c:pt>
                <c:pt idx="981">
                  <c:v>44266</c:v>
                </c:pt>
                <c:pt idx="982">
                  <c:v>44269</c:v>
                </c:pt>
                <c:pt idx="983">
                  <c:v>44270</c:v>
                </c:pt>
                <c:pt idx="984">
                  <c:v>44271</c:v>
                </c:pt>
                <c:pt idx="985">
                  <c:v>44272</c:v>
                </c:pt>
                <c:pt idx="986">
                  <c:v>44273</c:v>
                </c:pt>
                <c:pt idx="987">
                  <c:v>44276</c:v>
                </c:pt>
                <c:pt idx="988">
                  <c:v>44277</c:v>
                </c:pt>
                <c:pt idx="989">
                  <c:v>44278</c:v>
                </c:pt>
                <c:pt idx="990">
                  <c:v>44279</c:v>
                </c:pt>
                <c:pt idx="991">
                  <c:v>44280</c:v>
                </c:pt>
                <c:pt idx="992">
                  <c:v>44283</c:v>
                </c:pt>
                <c:pt idx="993">
                  <c:v>44284</c:v>
                </c:pt>
                <c:pt idx="994">
                  <c:v>44285</c:v>
                </c:pt>
                <c:pt idx="995">
                  <c:v>44286</c:v>
                </c:pt>
                <c:pt idx="996">
                  <c:v>44287</c:v>
                </c:pt>
                <c:pt idx="997">
                  <c:v>44290</c:v>
                </c:pt>
                <c:pt idx="998">
                  <c:v>44291</c:v>
                </c:pt>
                <c:pt idx="999">
                  <c:v>44292</c:v>
                </c:pt>
                <c:pt idx="1000">
                  <c:v>44293</c:v>
                </c:pt>
                <c:pt idx="1001">
                  <c:v>44294</c:v>
                </c:pt>
                <c:pt idx="1002">
                  <c:v>44297</c:v>
                </c:pt>
                <c:pt idx="1003">
                  <c:v>44298</c:v>
                </c:pt>
                <c:pt idx="1004">
                  <c:v>44299</c:v>
                </c:pt>
                <c:pt idx="1005">
                  <c:v>44300</c:v>
                </c:pt>
                <c:pt idx="1006">
                  <c:v>44301</c:v>
                </c:pt>
                <c:pt idx="1007">
                  <c:v>44304</c:v>
                </c:pt>
                <c:pt idx="1008">
                  <c:v>44305</c:v>
                </c:pt>
                <c:pt idx="1009">
                  <c:v>44306</c:v>
                </c:pt>
                <c:pt idx="1010">
                  <c:v>44307</c:v>
                </c:pt>
                <c:pt idx="1011">
                  <c:v>44308</c:v>
                </c:pt>
                <c:pt idx="1012">
                  <c:v>44311</c:v>
                </c:pt>
                <c:pt idx="1013">
                  <c:v>44312</c:v>
                </c:pt>
                <c:pt idx="1014">
                  <c:v>44313</c:v>
                </c:pt>
                <c:pt idx="1015">
                  <c:v>44314</c:v>
                </c:pt>
                <c:pt idx="1016">
                  <c:v>44315</c:v>
                </c:pt>
                <c:pt idx="1017">
                  <c:v>44318</c:v>
                </c:pt>
                <c:pt idx="1018">
                  <c:v>44319</c:v>
                </c:pt>
                <c:pt idx="1019">
                  <c:v>44320</c:v>
                </c:pt>
                <c:pt idx="1020">
                  <c:v>44321</c:v>
                </c:pt>
                <c:pt idx="1021">
                  <c:v>44322</c:v>
                </c:pt>
                <c:pt idx="1022">
                  <c:v>44325</c:v>
                </c:pt>
                <c:pt idx="1023">
                  <c:v>44326</c:v>
                </c:pt>
                <c:pt idx="1024">
                  <c:v>44333</c:v>
                </c:pt>
                <c:pt idx="1025">
                  <c:v>44334</c:v>
                </c:pt>
                <c:pt idx="1026">
                  <c:v>44335</c:v>
                </c:pt>
                <c:pt idx="1027">
                  <c:v>44336</c:v>
                </c:pt>
                <c:pt idx="1028">
                  <c:v>44339</c:v>
                </c:pt>
                <c:pt idx="1029">
                  <c:v>44340</c:v>
                </c:pt>
                <c:pt idx="1030">
                  <c:v>44341</c:v>
                </c:pt>
                <c:pt idx="1031">
                  <c:v>44342</c:v>
                </c:pt>
                <c:pt idx="1032">
                  <c:v>44343</c:v>
                </c:pt>
                <c:pt idx="1033">
                  <c:v>44346</c:v>
                </c:pt>
                <c:pt idx="1034">
                  <c:v>44347</c:v>
                </c:pt>
                <c:pt idx="1035">
                  <c:v>44348</c:v>
                </c:pt>
                <c:pt idx="1036">
                  <c:v>44349</c:v>
                </c:pt>
                <c:pt idx="1037">
                  <c:v>44350</c:v>
                </c:pt>
                <c:pt idx="1038">
                  <c:v>44353</c:v>
                </c:pt>
                <c:pt idx="1039">
                  <c:v>44354</c:v>
                </c:pt>
                <c:pt idx="1040">
                  <c:v>44355</c:v>
                </c:pt>
                <c:pt idx="1041">
                  <c:v>44356</c:v>
                </c:pt>
                <c:pt idx="1042">
                  <c:v>44357</c:v>
                </c:pt>
                <c:pt idx="1043">
                  <c:v>44360</c:v>
                </c:pt>
                <c:pt idx="1044">
                  <c:v>44361</c:v>
                </c:pt>
                <c:pt idx="1045">
                  <c:v>44362</c:v>
                </c:pt>
                <c:pt idx="1046">
                  <c:v>44363</c:v>
                </c:pt>
                <c:pt idx="1047">
                  <c:v>44364</c:v>
                </c:pt>
                <c:pt idx="1048">
                  <c:v>44367</c:v>
                </c:pt>
                <c:pt idx="1049">
                  <c:v>44368</c:v>
                </c:pt>
                <c:pt idx="1050">
                  <c:v>44369</c:v>
                </c:pt>
                <c:pt idx="1051">
                  <c:v>44370</c:v>
                </c:pt>
                <c:pt idx="1052">
                  <c:v>44371</c:v>
                </c:pt>
                <c:pt idx="1053">
                  <c:v>44374</c:v>
                </c:pt>
                <c:pt idx="1054">
                  <c:v>44375</c:v>
                </c:pt>
                <c:pt idx="1055">
                  <c:v>44376</c:v>
                </c:pt>
                <c:pt idx="1056">
                  <c:v>44377</c:v>
                </c:pt>
                <c:pt idx="1057">
                  <c:v>44378</c:v>
                </c:pt>
                <c:pt idx="1058">
                  <c:v>44381</c:v>
                </c:pt>
                <c:pt idx="1059">
                  <c:v>44382</c:v>
                </c:pt>
                <c:pt idx="1060">
                  <c:v>44383</c:v>
                </c:pt>
                <c:pt idx="1061">
                  <c:v>44384</c:v>
                </c:pt>
                <c:pt idx="1062">
                  <c:v>44385</c:v>
                </c:pt>
                <c:pt idx="1063">
                  <c:v>44388</c:v>
                </c:pt>
                <c:pt idx="1064">
                  <c:v>44389</c:v>
                </c:pt>
                <c:pt idx="1065">
                  <c:v>44390</c:v>
                </c:pt>
                <c:pt idx="1066">
                  <c:v>44391</c:v>
                </c:pt>
                <c:pt idx="1067">
                  <c:v>44392</c:v>
                </c:pt>
                <c:pt idx="1068">
                  <c:v>44402</c:v>
                </c:pt>
                <c:pt idx="1069">
                  <c:v>44403</c:v>
                </c:pt>
                <c:pt idx="1070">
                  <c:v>44404</c:v>
                </c:pt>
                <c:pt idx="1071">
                  <c:v>44405</c:v>
                </c:pt>
                <c:pt idx="1072">
                  <c:v>44406</c:v>
                </c:pt>
                <c:pt idx="1073">
                  <c:v>44409</c:v>
                </c:pt>
                <c:pt idx="1074">
                  <c:v>44410</c:v>
                </c:pt>
                <c:pt idx="1075">
                  <c:v>44411</c:v>
                </c:pt>
                <c:pt idx="1076">
                  <c:v>44412</c:v>
                </c:pt>
                <c:pt idx="1077">
                  <c:v>44413</c:v>
                </c:pt>
                <c:pt idx="1078">
                  <c:v>44416</c:v>
                </c:pt>
                <c:pt idx="1079">
                  <c:v>44417</c:v>
                </c:pt>
                <c:pt idx="1080">
                  <c:v>44418</c:v>
                </c:pt>
                <c:pt idx="1081">
                  <c:v>44419</c:v>
                </c:pt>
                <c:pt idx="1082">
                  <c:v>44420</c:v>
                </c:pt>
                <c:pt idx="1083">
                  <c:v>44423</c:v>
                </c:pt>
                <c:pt idx="1084">
                  <c:v>44424</c:v>
                </c:pt>
                <c:pt idx="1085">
                  <c:v>44425</c:v>
                </c:pt>
                <c:pt idx="1086">
                  <c:v>44426</c:v>
                </c:pt>
                <c:pt idx="1087">
                  <c:v>44427</c:v>
                </c:pt>
                <c:pt idx="1088">
                  <c:v>44430</c:v>
                </c:pt>
                <c:pt idx="1089">
                  <c:v>44431</c:v>
                </c:pt>
                <c:pt idx="1090">
                  <c:v>44432</c:v>
                </c:pt>
                <c:pt idx="1091">
                  <c:v>44433</c:v>
                </c:pt>
                <c:pt idx="1092">
                  <c:v>44434</c:v>
                </c:pt>
                <c:pt idx="1093">
                  <c:v>44437</c:v>
                </c:pt>
                <c:pt idx="1094">
                  <c:v>44438</c:v>
                </c:pt>
                <c:pt idx="1095">
                  <c:v>44439</c:v>
                </c:pt>
                <c:pt idx="1096">
                  <c:v>44440</c:v>
                </c:pt>
                <c:pt idx="1097">
                  <c:v>44441</c:v>
                </c:pt>
                <c:pt idx="1098">
                  <c:v>44444</c:v>
                </c:pt>
                <c:pt idx="1099">
                  <c:v>44445</c:v>
                </c:pt>
                <c:pt idx="1100">
                  <c:v>44446</c:v>
                </c:pt>
                <c:pt idx="1101">
                  <c:v>44447</c:v>
                </c:pt>
                <c:pt idx="1102">
                  <c:v>44448</c:v>
                </c:pt>
                <c:pt idx="1103">
                  <c:v>44451</c:v>
                </c:pt>
                <c:pt idx="1104">
                  <c:v>44452</c:v>
                </c:pt>
                <c:pt idx="1105">
                  <c:v>44453</c:v>
                </c:pt>
                <c:pt idx="1106">
                  <c:v>44454</c:v>
                </c:pt>
                <c:pt idx="1107">
                  <c:v>44455</c:v>
                </c:pt>
                <c:pt idx="1108">
                  <c:v>44458</c:v>
                </c:pt>
                <c:pt idx="1109">
                  <c:v>44459</c:v>
                </c:pt>
                <c:pt idx="1110">
                  <c:v>44460</c:v>
                </c:pt>
                <c:pt idx="1111">
                  <c:v>44461</c:v>
                </c:pt>
                <c:pt idx="1112">
                  <c:v>44465</c:v>
                </c:pt>
                <c:pt idx="1113">
                  <c:v>44466</c:v>
                </c:pt>
                <c:pt idx="1114">
                  <c:v>44467</c:v>
                </c:pt>
                <c:pt idx="1115">
                  <c:v>44468</c:v>
                </c:pt>
                <c:pt idx="1116">
                  <c:v>44469</c:v>
                </c:pt>
                <c:pt idx="1117">
                  <c:v>44472</c:v>
                </c:pt>
                <c:pt idx="1118">
                  <c:v>44473</c:v>
                </c:pt>
                <c:pt idx="1119">
                  <c:v>44474</c:v>
                </c:pt>
                <c:pt idx="1120">
                  <c:v>44475</c:v>
                </c:pt>
                <c:pt idx="1121">
                  <c:v>44476</c:v>
                </c:pt>
                <c:pt idx="1122">
                  <c:v>44479</c:v>
                </c:pt>
                <c:pt idx="1123">
                  <c:v>44480</c:v>
                </c:pt>
                <c:pt idx="1124">
                  <c:v>44481</c:v>
                </c:pt>
                <c:pt idx="1125">
                  <c:v>44482</c:v>
                </c:pt>
                <c:pt idx="1126">
                  <c:v>44483</c:v>
                </c:pt>
                <c:pt idx="1127">
                  <c:v>44486</c:v>
                </c:pt>
                <c:pt idx="1128">
                  <c:v>44487</c:v>
                </c:pt>
                <c:pt idx="1129">
                  <c:v>44488</c:v>
                </c:pt>
                <c:pt idx="1130">
                  <c:v>44489</c:v>
                </c:pt>
                <c:pt idx="1131">
                  <c:v>44490</c:v>
                </c:pt>
                <c:pt idx="1132">
                  <c:v>44493</c:v>
                </c:pt>
                <c:pt idx="1133">
                  <c:v>44494</c:v>
                </c:pt>
                <c:pt idx="1134">
                  <c:v>44495</c:v>
                </c:pt>
                <c:pt idx="1135">
                  <c:v>44496</c:v>
                </c:pt>
                <c:pt idx="1136">
                  <c:v>44497</c:v>
                </c:pt>
                <c:pt idx="1137">
                  <c:v>44500</c:v>
                </c:pt>
                <c:pt idx="1138">
                  <c:v>44501</c:v>
                </c:pt>
                <c:pt idx="1139">
                  <c:v>44502</c:v>
                </c:pt>
                <c:pt idx="1140">
                  <c:v>44503</c:v>
                </c:pt>
                <c:pt idx="1141">
                  <c:v>44504</c:v>
                </c:pt>
                <c:pt idx="1142">
                  <c:v>44507</c:v>
                </c:pt>
                <c:pt idx="1143">
                  <c:v>44508</c:v>
                </c:pt>
                <c:pt idx="1144">
                  <c:v>44509</c:v>
                </c:pt>
                <c:pt idx="1145">
                  <c:v>44510</c:v>
                </c:pt>
                <c:pt idx="1146">
                  <c:v>44511</c:v>
                </c:pt>
                <c:pt idx="1147">
                  <c:v>44514</c:v>
                </c:pt>
                <c:pt idx="1148">
                  <c:v>44515</c:v>
                </c:pt>
                <c:pt idx="1149">
                  <c:v>44516</c:v>
                </c:pt>
                <c:pt idx="1150">
                  <c:v>44517</c:v>
                </c:pt>
                <c:pt idx="1151">
                  <c:v>44518</c:v>
                </c:pt>
                <c:pt idx="1152">
                  <c:v>44521</c:v>
                </c:pt>
                <c:pt idx="1153">
                  <c:v>44522</c:v>
                </c:pt>
                <c:pt idx="1154">
                  <c:v>44523</c:v>
                </c:pt>
                <c:pt idx="1155">
                  <c:v>44524</c:v>
                </c:pt>
                <c:pt idx="1156">
                  <c:v>44525</c:v>
                </c:pt>
                <c:pt idx="1157">
                  <c:v>44528</c:v>
                </c:pt>
                <c:pt idx="1158">
                  <c:v>44529</c:v>
                </c:pt>
                <c:pt idx="1159">
                  <c:v>44530</c:v>
                </c:pt>
                <c:pt idx="1160">
                  <c:v>44531</c:v>
                </c:pt>
                <c:pt idx="1161">
                  <c:v>44532</c:v>
                </c:pt>
                <c:pt idx="1162">
                  <c:v>44535</c:v>
                </c:pt>
                <c:pt idx="1163">
                  <c:v>44536</c:v>
                </c:pt>
                <c:pt idx="1164">
                  <c:v>44537</c:v>
                </c:pt>
                <c:pt idx="1165">
                  <c:v>44538</c:v>
                </c:pt>
                <c:pt idx="1166">
                  <c:v>44539</c:v>
                </c:pt>
                <c:pt idx="1167">
                  <c:v>44542</c:v>
                </c:pt>
                <c:pt idx="1168">
                  <c:v>44543</c:v>
                </c:pt>
                <c:pt idx="1169">
                  <c:v>44544</c:v>
                </c:pt>
                <c:pt idx="1170">
                  <c:v>44545</c:v>
                </c:pt>
                <c:pt idx="1171">
                  <c:v>44546</c:v>
                </c:pt>
                <c:pt idx="1172">
                  <c:v>44549</c:v>
                </c:pt>
                <c:pt idx="1173">
                  <c:v>44550</c:v>
                </c:pt>
                <c:pt idx="1174">
                  <c:v>44551</c:v>
                </c:pt>
                <c:pt idx="1175">
                  <c:v>44552</c:v>
                </c:pt>
                <c:pt idx="1176">
                  <c:v>44553</c:v>
                </c:pt>
                <c:pt idx="1177">
                  <c:v>44556</c:v>
                </c:pt>
                <c:pt idx="1178">
                  <c:v>44557</c:v>
                </c:pt>
                <c:pt idx="1179">
                  <c:v>44558</c:v>
                </c:pt>
                <c:pt idx="1180">
                  <c:v>44559</c:v>
                </c:pt>
                <c:pt idx="1181">
                  <c:v>44560</c:v>
                </c:pt>
                <c:pt idx="1182">
                  <c:v>44563</c:v>
                </c:pt>
                <c:pt idx="1183">
                  <c:v>44564</c:v>
                </c:pt>
                <c:pt idx="1184">
                  <c:v>44565</c:v>
                </c:pt>
                <c:pt idx="1185">
                  <c:v>44566</c:v>
                </c:pt>
                <c:pt idx="1186">
                  <c:v>44567</c:v>
                </c:pt>
                <c:pt idx="1187">
                  <c:v>44570</c:v>
                </c:pt>
                <c:pt idx="1188">
                  <c:v>44571</c:v>
                </c:pt>
                <c:pt idx="1189">
                  <c:v>44572</c:v>
                </c:pt>
                <c:pt idx="1190">
                  <c:v>44573</c:v>
                </c:pt>
                <c:pt idx="1191">
                  <c:v>44574</c:v>
                </c:pt>
                <c:pt idx="1192">
                  <c:v>44577</c:v>
                </c:pt>
                <c:pt idx="1193">
                  <c:v>44578</c:v>
                </c:pt>
                <c:pt idx="1194">
                  <c:v>44579</c:v>
                </c:pt>
                <c:pt idx="1195">
                  <c:v>44580</c:v>
                </c:pt>
                <c:pt idx="1196">
                  <c:v>44581</c:v>
                </c:pt>
                <c:pt idx="1197">
                  <c:v>44584</c:v>
                </c:pt>
                <c:pt idx="1198">
                  <c:v>44585</c:v>
                </c:pt>
                <c:pt idx="1199">
                  <c:v>44586</c:v>
                </c:pt>
                <c:pt idx="1200">
                  <c:v>44587</c:v>
                </c:pt>
                <c:pt idx="1201">
                  <c:v>44588</c:v>
                </c:pt>
                <c:pt idx="1202">
                  <c:v>44591</c:v>
                </c:pt>
                <c:pt idx="1203">
                  <c:v>44592</c:v>
                </c:pt>
                <c:pt idx="1204">
                  <c:v>44593</c:v>
                </c:pt>
                <c:pt idx="1205">
                  <c:v>44594</c:v>
                </c:pt>
                <c:pt idx="1206">
                  <c:v>44595</c:v>
                </c:pt>
                <c:pt idx="1207">
                  <c:v>44598</c:v>
                </c:pt>
                <c:pt idx="1208">
                  <c:v>44599</c:v>
                </c:pt>
                <c:pt idx="1209">
                  <c:v>44600</c:v>
                </c:pt>
                <c:pt idx="1210">
                  <c:v>44601</c:v>
                </c:pt>
                <c:pt idx="1211">
                  <c:v>44602</c:v>
                </c:pt>
                <c:pt idx="1212">
                  <c:v>44605</c:v>
                </c:pt>
                <c:pt idx="1213">
                  <c:v>44606</c:v>
                </c:pt>
                <c:pt idx="1214">
                  <c:v>44607</c:v>
                </c:pt>
                <c:pt idx="1215">
                  <c:v>44608</c:v>
                </c:pt>
                <c:pt idx="1216">
                  <c:v>44609</c:v>
                </c:pt>
                <c:pt idx="1217">
                  <c:v>44612</c:v>
                </c:pt>
                <c:pt idx="1218">
                  <c:v>44613</c:v>
                </c:pt>
                <c:pt idx="1219">
                  <c:v>44615</c:v>
                </c:pt>
                <c:pt idx="1220">
                  <c:v>44616</c:v>
                </c:pt>
                <c:pt idx="1221">
                  <c:v>44619</c:v>
                </c:pt>
                <c:pt idx="1222">
                  <c:v>44620</c:v>
                </c:pt>
                <c:pt idx="1223">
                  <c:v>44621</c:v>
                </c:pt>
                <c:pt idx="1224">
                  <c:v>44622</c:v>
                </c:pt>
                <c:pt idx="1225">
                  <c:v>44623</c:v>
                </c:pt>
                <c:pt idx="1226">
                  <c:v>44626</c:v>
                </c:pt>
                <c:pt idx="1227">
                  <c:v>44627</c:v>
                </c:pt>
                <c:pt idx="1228">
                  <c:v>44628</c:v>
                </c:pt>
                <c:pt idx="1229">
                  <c:v>44629</c:v>
                </c:pt>
                <c:pt idx="1230">
                  <c:v>44630</c:v>
                </c:pt>
                <c:pt idx="1231">
                  <c:v>44633</c:v>
                </c:pt>
                <c:pt idx="1232">
                  <c:v>44634</c:v>
                </c:pt>
                <c:pt idx="1233">
                  <c:v>44635</c:v>
                </c:pt>
                <c:pt idx="1234">
                  <c:v>44636</c:v>
                </c:pt>
                <c:pt idx="1235">
                  <c:v>44637</c:v>
                </c:pt>
                <c:pt idx="1236">
                  <c:v>44640</c:v>
                </c:pt>
                <c:pt idx="1237">
                  <c:v>44641</c:v>
                </c:pt>
                <c:pt idx="1238">
                  <c:v>44642</c:v>
                </c:pt>
                <c:pt idx="1239">
                  <c:v>44643</c:v>
                </c:pt>
                <c:pt idx="1240">
                  <c:v>44644</c:v>
                </c:pt>
                <c:pt idx="1241">
                  <c:v>44647</c:v>
                </c:pt>
                <c:pt idx="1242">
                  <c:v>44648</c:v>
                </c:pt>
                <c:pt idx="1243">
                  <c:v>44649</c:v>
                </c:pt>
                <c:pt idx="1244">
                  <c:v>44650</c:v>
                </c:pt>
                <c:pt idx="1245">
                  <c:v>44651</c:v>
                </c:pt>
                <c:pt idx="1246">
                  <c:v>44654</c:v>
                </c:pt>
                <c:pt idx="1247">
                  <c:v>44655</c:v>
                </c:pt>
                <c:pt idx="1248">
                  <c:v>44656</c:v>
                </c:pt>
                <c:pt idx="1249">
                  <c:v>44657</c:v>
                </c:pt>
                <c:pt idx="1250">
                  <c:v>44658</c:v>
                </c:pt>
                <c:pt idx="1251">
                  <c:v>44661</c:v>
                </c:pt>
                <c:pt idx="1252">
                  <c:v>44662</c:v>
                </c:pt>
                <c:pt idx="1253">
                  <c:v>44663</c:v>
                </c:pt>
                <c:pt idx="1254">
                  <c:v>44664</c:v>
                </c:pt>
                <c:pt idx="1255">
                  <c:v>44665</c:v>
                </c:pt>
                <c:pt idx="1256">
                  <c:v>44668</c:v>
                </c:pt>
                <c:pt idx="1257">
                  <c:v>44669</c:v>
                </c:pt>
                <c:pt idx="1258">
                  <c:v>44670</c:v>
                </c:pt>
                <c:pt idx="1259">
                  <c:v>44671</c:v>
                </c:pt>
                <c:pt idx="1260">
                  <c:v>44672</c:v>
                </c:pt>
                <c:pt idx="1261">
                  <c:v>44675</c:v>
                </c:pt>
                <c:pt idx="1262">
                  <c:v>44676</c:v>
                </c:pt>
                <c:pt idx="1263">
                  <c:v>44677</c:v>
                </c:pt>
                <c:pt idx="1264">
                  <c:v>44678</c:v>
                </c:pt>
                <c:pt idx="1265">
                  <c:v>44679</c:v>
                </c:pt>
                <c:pt idx="1266">
                  <c:v>44689</c:v>
                </c:pt>
                <c:pt idx="1267">
                  <c:v>44690</c:v>
                </c:pt>
                <c:pt idx="1268">
                  <c:v>44691</c:v>
                </c:pt>
                <c:pt idx="1269">
                  <c:v>44692</c:v>
                </c:pt>
                <c:pt idx="1270">
                  <c:v>44693</c:v>
                </c:pt>
                <c:pt idx="1271">
                  <c:v>44696</c:v>
                </c:pt>
                <c:pt idx="1272">
                  <c:v>44697</c:v>
                </c:pt>
                <c:pt idx="1273">
                  <c:v>44698</c:v>
                </c:pt>
                <c:pt idx="1274">
                  <c:v>44699</c:v>
                </c:pt>
                <c:pt idx="1275">
                  <c:v>44700</c:v>
                </c:pt>
                <c:pt idx="1276">
                  <c:v>44703</c:v>
                </c:pt>
                <c:pt idx="1277">
                  <c:v>44704</c:v>
                </c:pt>
                <c:pt idx="1278">
                  <c:v>44705</c:v>
                </c:pt>
                <c:pt idx="1279">
                  <c:v>44706</c:v>
                </c:pt>
                <c:pt idx="1280">
                  <c:v>44707</c:v>
                </c:pt>
                <c:pt idx="1281">
                  <c:v>44710</c:v>
                </c:pt>
                <c:pt idx="1282">
                  <c:v>44711</c:v>
                </c:pt>
                <c:pt idx="1283">
                  <c:v>44712</c:v>
                </c:pt>
                <c:pt idx="1284">
                  <c:v>44713</c:v>
                </c:pt>
                <c:pt idx="1285">
                  <c:v>44714</c:v>
                </c:pt>
                <c:pt idx="1286">
                  <c:v>44717</c:v>
                </c:pt>
                <c:pt idx="1287">
                  <c:v>44718</c:v>
                </c:pt>
                <c:pt idx="1288">
                  <c:v>44719</c:v>
                </c:pt>
                <c:pt idx="1289">
                  <c:v>44720</c:v>
                </c:pt>
                <c:pt idx="1290">
                  <c:v>44721</c:v>
                </c:pt>
                <c:pt idx="1291">
                  <c:v>44724</c:v>
                </c:pt>
                <c:pt idx="1292">
                  <c:v>44725</c:v>
                </c:pt>
                <c:pt idx="1293">
                  <c:v>44726</c:v>
                </c:pt>
                <c:pt idx="1294">
                  <c:v>44727</c:v>
                </c:pt>
                <c:pt idx="1295">
                  <c:v>44728</c:v>
                </c:pt>
                <c:pt idx="1296">
                  <c:v>44731</c:v>
                </c:pt>
                <c:pt idx="1297">
                  <c:v>44732</c:v>
                </c:pt>
                <c:pt idx="1298">
                  <c:v>44733</c:v>
                </c:pt>
                <c:pt idx="1299">
                  <c:v>44734</c:v>
                </c:pt>
                <c:pt idx="1300">
                  <c:v>44735</c:v>
                </c:pt>
                <c:pt idx="1301">
                  <c:v>44738</c:v>
                </c:pt>
                <c:pt idx="1302">
                  <c:v>44739</c:v>
                </c:pt>
                <c:pt idx="1303">
                  <c:v>44740</c:v>
                </c:pt>
                <c:pt idx="1304">
                  <c:v>44741</c:v>
                </c:pt>
                <c:pt idx="1305">
                  <c:v>44742</c:v>
                </c:pt>
                <c:pt idx="1306">
                  <c:v>44745</c:v>
                </c:pt>
                <c:pt idx="1307">
                  <c:v>44746</c:v>
                </c:pt>
                <c:pt idx="1308">
                  <c:v>44747</c:v>
                </c:pt>
                <c:pt idx="1309">
                  <c:v>44748</c:v>
                </c:pt>
                <c:pt idx="1310">
                  <c:v>44755</c:v>
                </c:pt>
                <c:pt idx="1311">
                  <c:v>44756</c:v>
                </c:pt>
                <c:pt idx="1312">
                  <c:v>44759</c:v>
                </c:pt>
                <c:pt idx="1313">
                  <c:v>44760</c:v>
                </c:pt>
                <c:pt idx="1314">
                  <c:v>44761</c:v>
                </c:pt>
                <c:pt idx="1315">
                  <c:v>44762</c:v>
                </c:pt>
                <c:pt idx="1316">
                  <c:v>44763</c:v>
                </c:pt>
                <c:pt idx="1317">
                  <c:v>44766</c:v>
                </c:pt>
                <c:pt idx="1318">
                  <c:v>44767</c:v>
                </c:pt>
                <c:pt idx="1319">
                  <c:v>44768</c:v>
                </c:pt>
                <c:pt idx="1320">
                  <c:v>44769</c:v>
                </c:pt>
                <c:pt idx="1321">
                  <c:v>44770</c:v>
                </c:pt>
                <c:pt idx="1322">
                  <c:v>44773</c:v>
                </c:pt>
                <c:pt idx="1323">
                  <c:v>44774</c:v>
                </c:pt>
                <c:pt idx="1324">
                  <c:v>44775</c:v>
                </c:pt>
                <c:pt idx="1325">
                  <c:v>44776</c:v>
                </c:pt>
                <c:pt idx="1326">
                  <c:v>44777</c:v>
                </c:pt>
                <c:pt idx="1327">
                  <c:v>44780</c:v>
                </c:pt>
                <c:pt idx="1328">
                  <c:v>44781</c:v>
                </c:pt>
                <c:pt idx="1329">
                  <c:v>44782</c:v>
                </c:pt>
                <c:pt idx="1330">
                  <c:v>44783</c:v>
                </c:pt>
                <c:pt idx="1331">
                  <c:v>44784</c:v>
                </c:pt>
                <c:pt idx="1332">
                  <c:v>44787</c:v>
                </c:pt>
                <c:pt idx="1333">
                  <c:v>44788</c:v>
                </c:pt>
                <c:pt idx="1334">
                  <c:v>44789</c:v>
                </c:pt>
                <c:pt idx="1335">
                  <c:v>44790</c:v>
                </c:pt>
                <c:pt idx="1336">
                  <c:v>44791</c:v>
                </c:pt>
                <c:pt idx="1337">
                  <c:v>44794</c:v>
                </c:pt>
                <c:pt idx="1338">
                  <c:v>44795</c:v>
                </c:pt>
                <c:pt idx="1339">
                  <c:v>44796</c:v>
                </c:pt>
                <c:pt idx="1340">
                  <c:v>44797</c:v>
                </c:pt>
                <c:pt idx="1341">
                  <c:v>44798</c:v>
                </c:pt>
                <c:pt idx="1342">
                  <c:v>44801</c:v>
                </c:pt>
                <c:pt idx="1343">
                  <c:v>44802</c:v>
                </c:pt>
                <c:pt idx="1344">
                  <c:v>44803</c:v>
                </c:pt>
                <c:pt idx="1345">
                  <c:v>44804</c:v>
                </c:pt>
                <c:pt idx="1346">
                  <c:v>44805</c:v>
                </c:pt>
                <c:pt idx="1347">
                  <c:v>44808</c:v>
                </c:pt>
                <c:pt idx="1348">
                  <c:v>44809</c:v>
                </c:pt>
                <c:pt idx="1349">
                  <c:v>44810</c:v>
                </c:pt>
                <c:pt idx="1350">
                  <c:v>44811</c:v>
                </c:pt>
                <c:pt idx="1351">
                  <c:v>44812</c:v>
                </c:pt>
                <c:pt idx="1352">
                  <c:v>44815</c:v>
                </c:pt>
                <c:pt idx="1353">
                  <c:v>44816</c:v>
                </c:pt>
                <c:pt idx="1354">
                  <c:v>44817</c:v>
                </c:pt>
                <c:pt idx="1355">
                  <c:v>44818</c:v>
                </c:pt>
                <c:pt idx="1356">
                  <c:v>44819</c:v>
                </c:pt>
                <c:pt idx="1357">
                  <c:v>44822</c:v>
                </c:pt>
                <c:pt idx="1358">
                  <c:v>44823</c:v>
                </c:pt>
                <c:pt idx="1359">
                  <c:v>44824</c:v>
                </c:pt>
                <c:pt idx="1360">
                  <c:v>44825</c:v>
                </c:pt>
                <c:pt idx="1361">
                  <c:v>44829</c:v>
                </c:pt>
                <c:pt idx="1362">
                  <c:v>44830</c:v>
                </c:pt>
                <c:pt idx="1363">
                  <c:v>44831</c:v>
                </c:pt>
                <c:pt idx="1364">
                  <c:v>44832</c:v>
                </c:pt>
                <c:pt idx="1365">
                  <c:v>44833</c:v>
                </c:pt>
                <c:pt idx="1366">
                  <c:v>44836</c:v>
                </c:pt>
                <c:pt idx="1367">
                  <c:v>44837</c:v>
                </c:pt>
                <c:pt idx="1368">
                  <c:v>44838</c:v>
                </c:pt>
                <c:pt idx="1369">
                  <c:v>44839</c:v>
                </c:pt>
                <c:pt idx="1370">
                  <c:v>44840</c:v>
                </c:pt>
                <c:pt idx="1371">
                  <c:v>44843</c:v>
                </c:pt>
                <c:pt idx="1372">
                  <c:v>44844</c:v>
                </c:pt>
                <c:pt idx="1373">
                  <c:v>44845</c:v>
                </c:pt>
                <c:pt idx="1374">
                  <c:v>44846</c:v>
                </c:pt>
                <c:pt idx="1375">
                  <c:v>44847</c:v>
                </c:pt>
                <c:pt idx="1376">
                  <c:v>44850</c:v>
                </c:pt>
                <c:pt idx="1377">
                  <c:v>44851</c:v>
                </c:pt>
                <c:pt idx="1378">
                  <c:v>44852</c:v>
                </c:pt>
                <c:pt idx="1379">
                  <c:v>44853</c:v>
                </c:pt>
                <c:pt idx="1380">
                  <c:v>44854</c:v>
                </c:pt>
                <c:pt idx="1381">
                  <c:v>44857</c:v>
                </c:pt>
                <c:pt idx="1382">
                  <c:v>44858</c:v>
                </c:pt>
                <c:pt idx="1383">
                  <c:v>44859</c:v>
                </c:pt>
                <c:pt idx="1384">
                  <c:v>44860</c:v>
                </c:pt>
                <c:pt idx="1385">
                  <c:v>44861</c:v>
                </c:pt>
                <c:pt idx="1386">
                  <c:v>44865</c:v>
                </c:pt>
                <c:pt idx="1387">
                  <c:v>44866</c:v>
                </c:pt>
                <c:pt idx="1388">
                  <c:v>44867</c:v>
                </c:pt>
                <c:pt idx="1389">
                  <c:v>44868</c:v>
                </c:pt>
                <c:pt idx="1390">
                  <c:v>44871</c:v>
                </c:pt>
                <c:pt idx="1391">
                  <c:v>44872</c:v>
                </c:pt>
                <c:pt idx="1392">
                  <c:v>44873</c:v>
                </c:pt>
                <c:pt idx="1393">
                  <c:v>44874</c:v>
                </c:pt>
                <c:pt idx="1394">
                  <c:v>44875</c:v>
                </c:pt>
                <c:pt idx="1395">
                  <c:v>44878</c:v>
                </c:pt>
                <c:pt idx="1396">
                  <c:v>44879</c:v>
                </c:pt>
                <c:pt idx="1397">
                  <c:v>44880</c:v>
                </c:pt>
                <c:pt idx="1398">
                  <c:v>44881</c:v>
                </c:pt>
                <c:pt idx="1399">
                  <c:v>44882</c:v>
                </c:pt>
                <c:pt idx="1400">
                  <c:v>44885</c:v>
                </c:pt>
                <c:pt idx="1401">
                  <c:v>44886</c:v>
                </c:pt>
                <c:pt idx="1402">
                  <c:v>44887</c:v>
                </c:pt>
                <c:pt idx="1403">
                  <c:v>44889</c:v>
                </c:pt>
                <c:pt idx="1404">
                  <c:v>44892</c:v>
                </c:pt>
                <c:pt idx="1405">
                  <c:v>44893</c:v>
                </c:pt>
                <c:pt idx="1406">
                  <c:v>44894</c:v>
                </c:pt>
                <c:pt idx="1407">
                  <c:v>44895</c:v>
                </c:pt>
                <c:pt idx="1408">
                  <c:v>44896</c:v>
                </c:pt>
                <c:pt idx="1409">
                  <c:v>44899</c:v>
                </c:pt>
                <c:pt idx="1410">
                  <c:v>44900</c:v>
                </c:pt>
                <c:pt idx="1411">
                  <c:v>44901</c:v>
                </c:pt>
                <c:pt idx="1412">
                  <c:v>44902</c:v>
                </c:pt>
                <c:pt idx="1413">
                  <c:v>44903</c:v>
                </c:pt>
                <c:pt idx="1414">
                  <c:v>44906</c:v>
                </c:pt>
                <c:pt idx="1415">
                  <c:v>44907</c:v>
                </c:pt>
                <c:pt idx="1416">
                  <c:v>44908</c:v>
                </c:pt>
                <c:pt idx="1417">
                  <c:v>44909</c:v>
                </c:pt>
                <c:pt idx="1418">
                  <c:v>44910</c:v>
                </c:pt>
                <c:pt idx="1419">
                  <c:v>44913</c:v>
                </c:pt>
                <c:pt idx="1420">
                  <c:v>44914</c:v>
                </c:pt>
                <c:pt idx="1421">
                  <c:v>44915</c:v>
                </c:pt>
                <c:pt idx="1422">
                  <c:v>44916</c:v>
                </c:pt>
                <c:pt idx="1423">
                  <c:v>44917</c:v>
                </c:pt>
                <c:pt idx="1424">
                  <c:v>44920</c:v>
                </c:pt>
                <c:pt idx="1425">
                  <c:v>44921</c:v>
                </c:pt>
                <c:pt idx="1426">
                  <c:v>44922</c:v>
                </c:pt>
                <c:pt idx="1427">
                  <c:v>44923</c:v>
                </c:pt>
                <c:pt idx="1428">
                  <c:v>44924</c:v>
                </c:pt>
                <c:pt idx="1429">
                  <c:v>44927</c:v>
                </c:pt>
                <c:pt idx="1430">
                  <c:v>44928</c:v>
                </c:pt>
                <c:pt idx="1431">
                  <c:v>44929</c:v>
                </c:pt>
                <c:pt idx="1432">
                  <c:v>44930</c:v>
                </c:pt>
                <c:pt idx="1433">
                  <c:v>44931</c:v>
                </c:pt>
                <c:pt idx="1434">
                  <c:v>44934</c:v>
                </c:pt>
                <c:pt idx="1435">
                  <c:v>44935</c:v>
                </c:pt>
                <c:pt idx="1436">
                  <c:v>44936</c:v>
                </c:pt>
                <c:pt idx="1437">
                  <c:v>44937</c:v>
                </c:pt>
                <c:pt idx="1438">
                  <c:v>44938</c:v>
                </c:pt>
                <c:pt idx="1439">
                  <c:v>44941</c:v>
                </c:pt>
                <c:pt idx="1440">
                  <c:v>44942</c:v>
                </c:pt>
                <c:pt idx="1441">
                  <c:v>44943</c:v>
                </c:pt>
                <c:pt idx="1442">
                  <c:v>44944</c:v>
                </c:pt>
                <c:pt idx="1443">
                  <c:v>44945</c:v>
                </c:pt>
                <c:pt idx="1444">
                  <c:v>44948</c:v>
                </c:pt>
                <c:pt idx="1445">
                  <c:v>44949</c:v>
                </c:pt>
                <c:pt idx="1446">
                  <c:v>44950</c:v>
                </c:pt>
                <c:pt idx="1447">
                  <c:v>44951</c:v>
                </c:pt>
                <c:pt idx="1448">
                  <c:v>44952</c:v>
                </c:pt>
                <c:pt idx="1449">
                  <c:v>44955</c:v>
                </c:pt>
                <c:pt idx="1450">
                  <c:v>44956</c:v>
                </c:pt>
                <c:pt idx="1451">
                  <c:v>44957</c:v>
                </c:pt>
                <c:pt idx="1452">
                  <c:v>44958</c:v>
                </c:pt>
                <c:pt idx="1453">
                  <c:v>44959</c:v>
                </c:pt>
                <c:pt idx="1454">
                  <c:v>44962</c:v>
                </c:pt>
                <c:pt idx="1455">
                  <c:v>44963</c:v>
                </c:pt>
                <c:pt idx="1456">
                  <c:v>44964</c:v>
                </c:pt>
                <c:pt idx="1457">
                  <c:v>44965</c:v>
                </c:pt>
                <c:pt idx="1458">
                  <c:v>44966</c:v>
                </c:pt>
                <c:pt idx="1459">
                  <c:v>44969</c:v>
                </c:pt>
                <c:pt idx="1460">
                  <c:v>44970</c:v>
                </c:pt>
                <c:pt idx="1461">
                  <c:v>44971</c:v>
                </c:pt>
                <c:pt idx="1462">
                  <c:v>44972</c:v>
                </c:pt>
                <c:pt idx="1463">
                  <c:v>44973</c:v>
                </c:pt>
                <c:pt idx="1464">
                  <c:v>44976</c:v>
                </c:pt>
                <c:pt idx="1465">
                  <c:v>44977</c:v>
                </c:pt>
                <c:pt idx="1466">
                  <c:v>44978</c:v>
                </c:pt>
                <c:pt idx="1467">
                  <c:v>44980</c:v>
                </c:pt>
                <c:pt idx="1468">
                  <c:v>44983</c:v>
                </c:pt>
                <c:pt idx="1469">
                  <c:v>44984</c:v>
                </c:pt>
                <c:pt idx="1470">
                  <c:v>44985</c:v>
                </c:pt>
                <c:pt idx="1471">
                  <c:v>44986</c:v>
                </c:pt>
                <c:pt idx="1472">
                  <c:v>44987</c:v>
                </c:pt>
                <c:pt idx="1473">
                  <c:v>44990</c:v>
                </c:pt>
                <c:pt idx="1474">
                  <c:v>44991</c:v>
                </c:pt>
                <c:pt idx="1475">
                  <c:v>44992</c:v>
                </c:pt>
                <c:pt idx="1476">
                  <c:v>44993</c:v>
                </c:pt>
                <c:pt idx="1477">
                  <c:v>44994</c:v>
                </c:pt>
                <c:pt idx="1478">
                  <c:v>44997</c:v>
                </c:pt>
                <c:pt idx="1479">
                  <c:v>44998</c:v>
                </c:pt>
                <c:pt idx="1480">
                  <c:v>44999</c:v>
                </c:pt>
                <c:pt idx="1481">
                  <c:v>45000</c:v>
                </c:pt>
                <c:pt idx="1482">
                  <c:v>45001</c:v>
                </c:pt>
                <c:pt idx="1483">
                  <c:v>45004</c:v>
                </c:pt>
                <c:pt idx="1484">
                  <c:v>45005</c:v>
                </c:pt>
                <c:pt idx="1485">
                  <c:v>45006</c:v>
                </c:pt>
                <c:pt idx="1486">
                  <c:v>45007</c:v>
                </c:pt>
                <c:pt idx="1487">
                  <c:v>45008</c:v>
                </c:pt>
                <c:pt idx="1488">
                  <c:v>45011</c:v>
                </c:pt>
                <c:pt idx="1489">
                  <c:v>45012</c:v>
                </c:pt>
                <c:pt idx="1490">
                  <c:v>45013</c:v>
                </c:pt>
                <c:pt idx="1491">
                  <c:v>45014</c:v>
                </c:pt>
                <c:pt idx="1492">
                  <c:v>45015</c:v>
                </c:pt>
                <c:pt idx="1493">
                  <c:v>45019</c:v>
                </c:pt>
                <c:pt idx="1494">
                  <c:v>45020</c:v>
                </c:pt>
                <c:pt idx="1495">
                  <c:v>45021</c:v>
                </c:pt>
                <c:pt idx="1496">
                  <c:v>45022</c:v>
                </c:pt>
                <c:pt idx="1497">
                  <c:v>45026</c:v>
                </c:pt>
                <c:pt idx="1498">
                  <c:v>45027</c:v>
                </c:pt>
                <c:pt idx="1499">
                  <c:v>45028</c:v>
                </c:pt>
                <c:pt idx="1500">
                  <c:v>45029</c:v>
                </c:pt>
                <c:pt idx="1501">
                  <c:v>45033</c:v>
                </c:pt>
                <c:pt idx="1502">
                  <c:v>45041</c:v>
                </c:pt>
                <c:pt idx="1503">
                  <c:v>45042</c:v>
                </c:pt>
                <c:pt idx="1504">
                  <c:v>45043</c:v>
                </c:pt>
                <c:pt idx="1505">
                  <c:v>45047</c:v>
                </c:pt>
                <c:pt idx="1506">
                  <c:v>45048</c:v>
                </c:pt>
                <c:pt idx="1507">
                  <c:v>45049</c:v>
                </c:pt>
                <c:pt idx="1508">
                  <c:v>45050</c:v>
                </c:pt>
                <c:pt idx="1509">
                  <c:v>45054</c:v>
                </c:pt>
                <c:pt idx="1510">
                  <c:v>45055</c:v>
                </c:pt>
                <c:pt idx="1511">
                  <c:v>45056</c:v>
                </c:pt>
                <c:pt idx="1512">
                  <c:v>45057</c:v>
                </c:pt>
                <c:pt idx="1513">
                  <c:v>45057</c:v>
                </c:pt>
                <c:pt idx="1514">
                  <c:v>45061</c:v>
                </c:pt>
                <c:pt idx="1515">
                  <c:v>45062</c:v>
                </c:pt>
                <c:pt idx="1516">
                  <c:v>45063</c:v>
                </c:pt>
                <c:pt idx="1517">
                  <c:v>45064</c:v>
                </c:pt>
                <c:pt idx="1518">
                  <c:v>45068</c:v>
                </c:pt>
                <c:pt idx="1519">
                  <c:v>45069</c:v>
                </c:pt>
                <c:pt idx="1520">
                  <c:v>45070</c:v>
                </c:pt>
                <c:pt idx="1521">
                  <c:v>45071</c:v>
                </c:pt>
                <c:pt idx="1522">
                  <c:v>45075</c:v>
                </c:pt>
                <c:pt idx="1523">
                  <c:v>45076</c:v>
                </c:pt>
                <c:pt idx="1524">
                  <c:v>45077</c:v>
                </c:pt>
                <c:pt idx="1525">
                  <c:v>45078</c:v>
                </c:pt>
                <c:pt idx="1526">
                  <c:v>45082</c:v>
                </c:pt>
                <c:pt idx="1527">
                  <c:v>45083</c:v>
                </c:pt>
                <c:pt idx="1528">
                  <c:v>45084</c:v>
                </c:pt>
                <c:pt idx="1529">
                  <c:v>45085</c:v>
                </c:pt>
                <c:pt idx="1530">
                  <c:v>45089</c:v>
                </c:pt>
                <c:pt idx="1531">
                  <c:v>45090</c:v>
                </c:pt>
                <c:pt idx="1532">
                  <c:v>45091</c:v>
                </c:pt>
                <c:pt idx="1533">
                  <c:v>45092</c:v>
                </c:pt>
                <c:pt idx="1534">
                  <c:v>45096</c:v>
                </c:pt>
                <c:pt idx="1535">
                  <c:v>45097</c:v>
                </c:pt>
                <c:pt idx="1536">
                  <c:v>45098</c:v>
                </c:pt>
                <c:pt idx="1537">
                  <c:v>45099</c:v>
                </c:pt>
                <c:pt idx="1538">
                  <c:v>45110</c:v>
                </c:pt>
                <c:pt idx="1539">
                  <c:v>45111</c:v>
                </c:pt>
                <c:pt idx="1540">
                  <c:v>45112</c:v>
                </c:pt>
                <c:pt idx="1541">
                  <c:v>45113</c:v>
                </c:pt>
                <c:pt idx="1542">
                  <c:v>45117</c:v>
                </c:pt>
                <c:pt idx="1543">
                  <c:v>45118</c:v>
                </c:pt>
                <c:pt idx="1544">
                  <c:v>45119</c:v>
                </c:pt>
                <c:pt idx="1545">
                  <c:v>45120</c:v>
                </c:pt>
                <c:pt idx="1546">
                  <c:v>45124</c:v>
                </c:pt>
                <c:pt idx="1547">
                  <c:v>45125</c:v>
                </c:pt>
                <c:pt idx="1548">
                  <c:v>45126</c:v>
                </c:pt>
                <c:pt idx="1549">
                  <c:v>45127</c:v>
                </c:pt>
                <c:pt idx="1550">
                  <c:v>45131</c:v>
                </c:pt>
                <c:pt idx="1551">
                  <c:v>45132</c:v>
                </c:pt>
                <c:pt idx="1552">
                  <c:v>45133</c:v>
                </c:pt>
                <c:pt idx="1553">
                  <c:v>45134</c:v>
                </c:pt>
                <c:pt idx="1554">
                  <c:v>45138</c:v>
                </c:pt>
                <c:pt idx="1555">
                  <c:v>45139</c:v>
                </c:pt>
                <c:pt idx="1556">
                  <c:v>45140</c:v>
                </c:pt>
                <c:pt idx="1557">
                  <c:v>45141</c:v>
                </c:pt>
                <c:pt idx="1558">
                  <c:v>45145</c:v>
                </c:pt>
                <c:pt idx="1559">
                  <c:v>45146</c:v>
                </c:pt>
                <c:pt idx="1560">
                  <c:v>45147</c:v>
                </c:pt>
                <c:pt idx="1561">
                  <c:v>45148</c:v>
                </c:pt>
                <c:pt idx="1562">
                  <c:v>45152</c:v>
                </c:pt>
                <c:pt idx="1563">
                  <c:v>45153</c:v>
                </c:pt>
                <c:pt idx="1564">
                  <c:v>45154</c:v>
                </c:pt>
                <c:pt idx="1565">
                  <c:v>45155</c:v>
                </c:pt>
                <c:pt idx="1566">
                  <c:v>45159</c:v>
                </c:pt>
                <c:pt idx="1567">
                  <c:v>45160</c:v>
                </c:pt>
                <c:pt idx="1568">
                  <c:v>45161</c:v>
                </c:pt>
                <c:pt idx="1569">
                  <c:v>45162</c:v>
                </c:pt>
                <c:pt idx="1570">
                  <c:v>45166</c:v>
                </c:pt>
                <c:pt idx="1571">
                  <c:v>45167</c:v>
                </c:pt>
                <c:pt idx="1572">
                  <c:v>45168</c:v>
                </c:pt>
                <c:pt idx="1573">
                  <c:v>45169</c:v>
                </c:pt>
                <c:pt idx="1574">
                  <c:v>45173</c:v>
                </c:pt>
                <c:pt idx="1575">
                  <c:v>45174</c:v>
                </c:pt>
                <c:pt idx="1576">
                  <c:v>45175</c:v>
                </c:pt>
                <c:pt idx="1577">
                  <c:v>45176</c:v>
                </c:pt>
                <c:pt idx="1578">
                  <c:v>45180</c:v>
                </c:pt>
                <c:pt idx="1579">
                  <c:v>45181</c:v>
                </c:pt>
                <c:pt idx="1580">
                  <c:v>45182</c:v>
                </c:pt>
                <c:pt idx="1581">
                  <c:v>45183</c:v>
                </c:pt>
                <c:pt idx="1582">
                  <c:v>45187</c:v>
                </c:pt>
                <c:pt idx="1583">
                  <c:v>45188</c:v>
                </c:pt>
                <c:pt idx="1584">
                  <c:v>45189</c:v>
                </c:pt>
                <c:pt idx="1585">
                  <c:v>45190</c:v>
                </c:pt>
                <c:pt idx="1586">
                  <c:v>45194</c:v>
                </c:pt>
                <c:pt idx="1587">
                  <c:v>45195</c:v>
                </c:pt>
                <c:pt idx="1588">
                  <c:v>45196</c:v>
                </c:pt>
                <c:pt idx="1589">
                  <c:v>45197</c:v>
                </c:pt>
                <c:pt idx="1590">
                  <c:v>45201</c:v>
                </c:pt>
                <c:pt idx="1591">
                  <c:v>45202</c:v>
                </c:pt>
                <c:pt idx="1592">
                  <c:v>45203</c:v>
                </c:pt>
                <c:pt idx="1593">
                  <c:v>45204</c:v>
                </c:pt>
                <c:pt idx="1594">
                  <c:v>45208</c:v>
                </c:pt>
                <c:pt idx="1595">
                  <c:v>45209</c:v>
                </c:pt>
                <c:pt idx="1596">
                  <c:v>45210</c:v>
                </c:pt>
                <c:pt idx="1597">
                  <c:v>45211</c:v>
                </c:pt>
                <c:pt idx="1598">
                  <c:v>45215</c:v>
                </c:pt>
                <c:pt idx="1599">
                  <c:v>45216</c:v>
                </c:pt>
                <c:pt idx="1600">
                  <c:v>45217</c:v>
                </c:pt>
                <c:pt idx="1601">
                  <c:v>45218</c:v>
                </c:pt>
                <c:pt idx="1602">
                  <c:v>45222</c:v>
                </c:pt>
                <c:pt idx="1603">
                  <c:v>45223</c:v>
                </c:pt>
                <c:pt idx="1604">
                  <c:v>45224</c:v>
                </c:pt>
                <c:pt idx="1605">
                  <c:v>45225</c:v>
                </c:pt>
                <c:pt idx="1606">
                  <c:v>45229</c:v>
                </c:pt>
                <c:pt idx="1607">
                  <c:v>45230</c:v>
                </c:pt>
                <c:pt idx="1608">
                  <c:v>45231</c:v>
                </c:pt>
                <c:pt idx="1609">
                  <c:v>45232</c:v>
                </c:pt>
                <c:pt idx="1610">
                  <c:v>45236</c:v>
                </c:pt>
                <c:pt idx="1611">
                  <c:v>45237</c:v>
                </c:pt>
                <c:pt idx="1612">
                  <c:v>45238</c:v>
                </c:pt>
                <c:pt idx="1613">
                  <c:v>45239</c:v>
                </c:pt>
                <c:pt idx="1614">
                  <c:v>45243</c:v>
                </c:pt>
                <c:pt idx="1615">
                  <c:v>45244</c:v>
                </c:pt>
                <c:pt idx="1616">
                  <c:v>45245</c:v>
                </c:pt>
                <c:pt idx="1617">
                  <c:v>45246</c:v>
                </c:pt>
                <c:pt idx="1618">
                  <c:v>45250</c:v>
                </c:pt>
                <c:pt idx="1619">
                  <c:v>45251</c:v>
                </c:pt>
                <c:pt idx="1620">
                  <c:v>45252</c:v>
                </c:pt>
                <c:pt idx="1621">
                  <c:v>45253</c:v>
                </c:pt>
                <c:pt idx="1622">
                  <c:v>45257</c:v>
                </c:pt>
                <c:pt idx="1623">
                  <c:v>45258</c:v>
                </c:pt>
                <c:pt idx="1624">
                  <c:v>45259</c:v>
                </c:pt>
                <c:pt idx="1625">
                  <c:v>45260</c:v>
                </c:pt>
                <c:pt idx="1626">
                  <c:v>45264</c:v>
                </c:pt>
                <c:pt idx="1627">
                  <c:v>45265</c:v>
                </c:pt>
                <c:pt idx="1628">
                  <c:v>45266</c:v>
                </c:pt>
                <c:pt idx="1629">
                  <c:v>45267</c:v>
                </c:pt>
                <c:pt idx="1630">
                  <c:v>45271</c:v>
                </c:pt>
                <c:pt idx="1631">
                  <c:v>45272</c:v>
                </c:pt>
                <c:pt idx="1632">
                  <c:v>45273</c:v>
                </c:pt>
                <c:pt idx="1633">
                  <c:v>45274</c:v>
                </c:pt>
                <c:pt idx="1634">
                  <c:v>45278</c:v>
                </c:pt>
                <c:pt idx="1635">
                  <c:v>45279</c:v>
                </c:pt>
                <c:pt idx="1636">
                  <c:v>45280</c:v>
                </c:pt>
                <c:pt idx="1637">
                  <c:v>45281</c:v>
                </c:pt>
                <c:pt idx="1638">
                  <c:v>45285</c:v>
                </c:pt>
                <c:pt idx="1639">
                  <c:v>45286</c:v>
                </c:pt>
                <c:pt idx="1640">
                  <c:v>45287</c:v>
                </c:pt>
                <c:pt idx="1641">
                  <c:v>45288</c:v>
                </c:pt>
                <c:pt idx="1642">
                  <c:v>45292</c:v>
                </c:pt>
                <c:pt idx="1643">
                  <c:v>45293</c:v>
                </c:pt>
                <c:pt idx="1644">
                  <c:v>45294</c:v>
                </c:pt>
                <c:pt idx="1645">
                  <c:v>45295</c:v>
                </c:pt>
                <c:pt idx="1646">
                  <c:v>45299</c:v>
                </c:pt>
                <c:pt idx="1647">
                  <c:v>45300</c:v>
                </c:pt>
                <c:pt idx="1648">
                  <c:v>45301</c:v>
                </c:pt>
                <c:pt idx="1649">
                  <c:v>45302</c:v>
                </c:pt>
                <c:pt idx="1650">
                  <c:v>45306</c:v>
                </c:pt>
                <c:pt idx="1651">
                  <c:v>45307</c:v>
                </c:pt>
                <c:pt idx="1652">
                  <c:v>45308</c:v>
                </c:pt>
                <c:pt idx="1653">
                  <c:v>45309</c:v>
                </c:pt>
                <c:pt idx="1654">
                  <c:v>45313</c:v>
                </c:pt>
                <c:pt idx="1655">
                  <c:v>45314</c:v>
                </c:pt>
                <c:pt idx="1656">
                  <c:v>45315</c:v>
                </c:pt>
                <c:pt idx="1657">
                  <c:v>45316</c:v>
                </c:pt>
                <c:pt idx="1658">
                  <c:v>45320</c:v>
                </c:pt>
                <c:pt idx="1659">
                  <c:v>45321</c:v>
                </c:pt>
                <c:pt idx="1660">
                  <c:v>45322</c:v>
                </c:pt>
                <c:pt idx="1661">
                  <c:v>45323</c:v>
                </c:pt>
                <c:pt idx="1662">
                  <c:v>45327</c:v>
                </c:pt>
                <c:pt idx="1663">
                  <c:v>45328</c:v>
                </c:pt>
                <c:pt idx="1664">
                  <c:v>45329</c:v>
                </c:pt>
                <c:pt idx="1665">
                  <c:v>45330</c:v>
                </c:pt>
                <c:pt idx="1666">
                  <c:v>45334</c:v>
                </c:pt>
                <c:pt idx="1667">
                  <c:v>45335</c:v>
                </c:pt>
                <c:pt idx="1668">
                  <c:v>45336</c:v>
                </c:pt>
                <c:pt idx="1669">
                  <c:v>45337</c:v>
                </c:pt>
                <c:pt idx="1670">
                  <c:v>45341</c:v>
                </c:pt>
                <c:pt idx="1671">
                  <c:v>45342</c:v>
                </c:pt>
                <c:pt idx="1672">
                  <c:v>45343</c:v>
                </c:pt>
                <c:pt idx="1673">
                  <c:v>45348</c:v>
                </c:pt>
                <c:pt idx="1674">
                  <c:v>45349</c:v>
                </c:pt>
                <c:pt idx="1675">
                  <c:v>45350</c:v>
                </c:pt>
                <c:pt idx="1676">
                  <c:v>45351</c:v>
                </c:pt>
                <c:pt idx="1677">
                  <c:v>45355</c:v>
                </c:pt>
                <c:pt idx="1678">
                  <c:v>45356</c:v>
                </c:pt>
                <c:pt idx="1679">
                  <c:v>45357</c:v>
                </c:pt>
                <c:pt idx="1680">
                  <c:v>45358</c:v>
                </c:pt>
                <c:pt idx="1681">
                  <c:v>45362</c:v>
                </c:pt>
                <c:pt idx="1682">
                  <c:v>45363</c:v>
                </c:pt>
                <c:pt idx="1683">
                  <c:v>45364</c:v>
                </c:pt>
                <c:pt idx="1684">
                  <c:v>45365</c:v>
                </c:pt>
                <c:pt idx="1685">
                  <c:v>45369</c:v>
                </c:pt>
                <c:pt idx="1686">
                  <c:v>45370</c:v>
                </c:pt>
                <c:pt idx="1687">
                  <c:v>45371</c:v>
                </c:pt>
                <c:pt idx="1688">
                  <c:v>45372</c:v>
                </c:pt>
                <c:pt idx="1689">
                  <c:v>45376</c:v>
                </c:pt>
                <c:pt idx="1690">
                  <c:v>45377</c:v>
                </c:pt>
                <c:pt idx="1691">
                  <c:v>45378</c:v>
                </c:pt>
                <c:pt idx="1692">
                  <c:v>45379</c:v>
                </c:pt>
                <c:pt idx="1693">
                  <c:v>45383</c:v>
                </c:pt>
                <c:pt idx="1694">
                  <c:v>45384</c:v>
                </c:pt>
                <c:pt idx="1695">
                  <c:v>45385</c:v>
                </c:pt>
                <c:pt idx="1696">
                  <c:v>45386</c:v>
                </c:pt>
                <c:pt idx="1697">
                  <c:v>45397</c:v>
                </c:pt>
                <c:pt idx="1698">
                  <c:v>45398</c:v>
                </c:pt>
                <c:pt idx="1699">
                  <c:v>45399</c:v>
                </c:pt>
                <c:pt idx="1700">
                  <c:v>45400</c:v>
                </c:pt>
                <c:pt idx="1701">
                  <c:v>45404</c:v>
                </c:pt>
                <c:pt idx="1702">
                  <c:v>45405</c:v>
                </c:pt>
                <c:pt idx="1703">
                  <c:v>45406</c:v>
                </c:pt>
                <c:pt idx="1704">
                  <c:v>45407</c:v>
                </c:pt>
                <c:pt idx="1705">
                  <c:v>45411</c:v>
                </c:pt>
                <c:pt idx="1706">
                  <c:v>45412</c:v>
                </c:pt>
                <c:pt idx="1707">
                  <c:v>45413</c:v>
                </c:pt>
                <c:pt idx="1708">
                  <c:v>45414</c:v>
                </c:pt>
                <c:pt idx="1709">
                  <c:v>45418</c:v>
                </c:pt>
                <c:pt idx="1710">
                  <c:v>45419</c:v>
                </c:pt>
                <c:pt idx="1711">
                  <c:v>45420</c:v>
                </c:pt>
                <c:pt idx="1712">
                  <c:v>45421</c:v>
                </c:pt>
                <c:pt idx="1713">
                  <c:v>45425</c:v>
                </c:pt>
                <c:pt idx="1714">
                  <c:v>45426</c:v>
                </c:pt>
                <c:pt idx="1715">
                  <c:v>45427</c:v>
                </c:pt>
                <c:pt idx="1716">
                  <c:v>45428</c:v>
                </c:pt>
                <c:pt idx="1717">
                  <c:v>45432</c:v>
                </c:pt>
                <c:pt idx="1718">
                  <c:v>45433</c:v>
                </c:pt>
                <c:pt idx="1719">
                  <c:v>45434</c:v>
                </c:pt>
                <c:pt idx="1720">
                  <c:v>45435</c:v>
                </c:pt>
                <c:pt idx="1721">
                  <c:v>45439</c:v>
                </c:pt>
                <c:pt idx="1722">
                  <c:v>45440</c:v>
                </c:pt>
                <c:pt idx="1723">
                  <c:v>45441</c:v>
                </c:pt>
                <c:pt idx="1724">
                  <c:v>45442</c:v>
                </c:pt>
                <c:pt idx="1725">
                  <c:v>45446</c:v>
                </c:pt>
                <c:pt idx="1726">
                  <c:v>45447</c:v>
                </c:pt>
                <c:pt idx="1727">
                  <c:v>45448</c:v>
                </c:pt>
                <c:pt idx="1728">
                  <c:v>45449</c:v>
                </c:pt>
                <c:pt idx="1729">
                  <c:v>45453</c:v>
                </c:pt>
                <c:pt idx="1730">
                  <c:v>45454</c:v>
                </c:pt>
                <c:pt idx="1731">
                  <c:v>45455</c:v>
                </c:pt>
                <c:pt idx="1732">
                  <c:v>45456</c:v>
                </c:pt>
                <c:pt idx="1733">
                  <c:v>45467</c:v>
                </c:pt>
                <c:pt idx="1734">
                  <c:v>45468</c:v>
                </c:pt>
                <c:pt idx="1735">
                  <c:v>45469</c:v>
                </c:pt>
                <c:pt idx="1736">
                  <c:v>45470</c:v>
                </c:pt>
                <c:pt idx="1737">
                  <c:v>45473</c:v>
                </c:pt>
              </c:numCache>
            </c:numRef>
          </c:cat>
          <c:val>
            <c:numRef>
              <c:f>Sheet1!$B$2:$B$1739</c:f>
              <c:numCache>
                <c:formatCode>#,##0</c:formatCode>
                <c:ptCount val="1738"/>
                <c:pt idx="0">
                  <c:v>100</c:v>
                </c:pt>
                <c:pt idx="1">
                  <c:v>101.25574917785293</c:v>
                </c:pt>
                <c:pt idx="2">
                  <c:v>101.7096855360633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7">
                  <c:v>100.56116657109084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2">
                  <c:v>102.26265989443748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7">
                  <c:v>103.25962292415181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2">
                  <c:v>102.48165529509518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7">
                  <c:v>101.94550423069271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2">
                  <c:v>102.5997109319227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7">
                  <c:v>100.31291326787364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2">
                  <c:v>100.25395859421629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7">
                  <c:v>102.26412278956545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2">
                  <c:v>99.233881821479983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7">
                  <c:v>101.34337659601857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2">
                  <c:v>99.611308764497281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7">
                  <c:v>100.66751904689457</c:v>
                </c:pt>
                <c:pt idx="68">
                  <c:v>103.08334406123095</c:v>
                </c:pt>
                <c:pt idx="69">
                  <c:v>101.71027069411447</c:v>
                </c:pt>
                <c:pt idx="70">
                  <c:v>107.30145587323135</c:v>
                </c:pt>
                <c:pt idx="71">
                  <c:v>108.6304960969958</c:v>
                </c:pt>
                <c:pt idx="72">
                  <c:v>109.51686425503529</c:v>
                </c:pt>
                <c:pt idx="73">
                  <c:v>109.62131496717262</c:v>
                </c:pt>
                <c:pt idx="74">
                  <c:v>106.78754081477406</c:v>
                </c:pt>
                <c:pt idx="75">
                  <c:v>106.30025044764591</c:v>
                </c:pt>
                <c:pt idx="76">
                  <c:v>105.38681872973889</c:v>
                </c:pt>
                <c:pt idx="77">
                  <c:v>104.84232916310697</c:v>
                </c:pt>
                <c:pt idx="78">
                  <c:v>105.86884267440635</c:v>
                </c:pt>
                <c:pt idx="79">
                  <c:v>105.99245731272016</c:v>
                </c:pt>
                <c:pt idx="80">
                  <c:v>106.8876028415275</c:v>
                </c:pt>
                <c:pt idx="81">
                  <c:v>106.98766486828093</c:v>
                </c:pt>
                <c:pt idx="82">
                  <c:v>107.50465200650696</c:v>
                </c:pt>
                <c:pt idx="83">
                  <c:v>106.62881669338888</c:v>
                </c:pt>
                <c:pt idx="84">
                  <c:v>106.12850655962174</c:v>
                </c:pt>
                <c:pt idx="85">
                  <c:v>105.76088101396188</c:v>
                </c:pt>
                <c:pt idx="86">
                  <c:v>106.22271700586327</c:v>
                </c:pt>
                <c:pt idx="87">
                  <c:v>106.25885051552424</c:v>
                </c:pt>
                <c:pt idx="88">
                  <c:v>106.09661544583192</c:v>
                </c:pt>
                <c:pt idx="89">
                  <c:v>105.73747469191429</c:v>
                </c:pt>
                <c:pt idx="90">
                  <c:v>105.33473966318303</c:v>
                </c:pt>
                <c:pt idx="91">
                  <c:v>104.96521235385678</c:v>
                </c:pt>
                <c:pt idx="92">
                  <c:v>104.09727667442976</c:v>
                </c:pt>
                <c:pt idx="93">
                  <c:v>103.78026730019778</c:v>
                </c:pt>
                <c:pt idx="94">
                  <c:v>104.00116446452188</c:v>
                </c:pt>
                <c:pt idx="95">
                  <c:v>103.58570224817723</c:v>
                </c:pt>
                <c:pt idx="96">
                  <c:v>103.65431202967923</c:v>
                </c:pt>
                <c:pt idx="97">
                  <c:v>103.78187648483855</c:v>
                </c:pt>
                <c:pt idx="98">
                  <c:v>104.06114316476879</c:v>
                </c:pt>
                <c:pt idx="99">
                  <c:v>104.53175652743805</c:v>
                </c:pt>
                <c:pt idx="100">
                  <c:v>104.64337542570247</c:v>
                </c:pt>
                <c:pt idx="101">
                  <c:v>104.81116949688112</c:v>
                </c:pt>
                <c:pt idx="102">
                  <c:v>104.57081582735496</c:v>
                </c:pt>
                <c:pt idx="103">
                  <c:v>104.23815347525367</c:v>
                </c:pt>
                <c:pt idx="104">
                  <c:v>103.91295188830503</c:v>
                </c:pt>
                <c:pt idx="105">
                  <c:v>104.28028485493932</c:v>
                </c:pt>
                <c:pt idx="106">
                  <c:v>105.02621508069329</c:v>
                </c:pt>
                <c:pt idx="107">
                  <c:v>105.46362072395755</c:v>
                </c:pt>
                <c:pt idx="108">
                  <c:v>105.69973199761256</c:v>
                </c:pt>
                <c:pt idx="109">
                  <c:v>106.11139068662445</c:v>
                </c:pt>
                <c:pt idx="110">
                  <c:v>106.2610448582162</c:v>
                </c:pt>
                <c:pt idx="111">
                  <c:v>105.99640712956568</c:v>
                </c:pt>
                <c:pt idx="112">
                  <c:v>105.6968062073566</c:v>
                </c:pt>
                <c:pt idx="113">
                  <c:v>106.23310356127189</c:v>
                </c:pt>
                <c:pt idx="114">
                  <c:v>106.18629091717673</c:v>
                </c:pt>
                <c:pt idx="115">
                  <c:v>106.8808735239388</c:v>
                </c:pt>
                <c:pt idx="116">
                  <c:v>107.67800507917187</c:v>
                </c:pt>
                <c:pt idx="117">
                  <c:v>107.93167109436258</c:v>
                </c:pt>
                <c:pt idx="118">
                  <c:v>108.41954661954193</c:v>
                </c:pt>
                <c:pt idx="119">
                  <c:v>108.25394689105528</c:v>
                </c:pt>
                <c:pt idx="120">
                  <c:v>107.95610144299974</c:v>
                </c:pt>
                <c:pt idx="121">
                  <c:v>107.86174470724544</c:v>
                </c:pt>
                <c:pt idx="122">
                  <c:v>108.2984189029457</c:v>
                </c:pt>
                <c:pt idx="123">
                  <c:v>108.15754210212178</c:v>
                </c:pt>
                <c:pt idx="124">
                  <c:v>105.91507016045034</c:v>
                </c:pt>
                <c:pt idx="125">
                  <c:v>105.81573958126089</c:v>
                </c:pt>
                <c:pt idx="126">
                  <c:v>106.542798459864</c:v>
                </c:pt>
                <c:pt idx="127">
                  <c:v>105.82349292543915</c:v>
                </c:pt>
                <c:pt idx="128">
                  <c:v>105.68100693997448</c:v>
                </c:pt>
                <c:pt idx="129">
                  <c:v>105.97768207192763</c:v>
                </c:pt>
                <c:pt idx="130">
                  <c:v>106.58288178637049</c:v>
                </c:pt>
                <c:pt idx="131">
                  <c:v>106.19477570891898</c:v>
                </c:pt>
                <c:pt idx="132">
                  <c:v>105.24155324353109</c:v>
                </c:pt>
                <c:pt idx="133">
                  <c:v>104.07050569358785</c:v>
                </c:pt>
                <c:pt idx="134">
                  <c:v>103.00654206701229</c:v>
                </c:pt>
                <c:pt idx="135">
                  <c:v>100.79318173838755</c:v>
                </c:pt>
                <c:pt idx="136">
                  <c:v>102.22360059452058</c:v>
                </c:pt>
                <c:pt idx="137">
                  <c:v>101.49478624176389</c:v>
                </c:pt>
                <c:pt idx="138">
                  <c:v>102.06575421021218</c:v>
                </c:pt>
                <c:pt idx="139">
                  <c:v>102.29001603333062</c:v>
                </c:pt>
                <c:pt idx="140">
                  <c:v>101.5509614146781</c:v>
                </c:pt>
                <c:pt idx="141">
                  <c:v>102.56738094959448</c:v>
                </c:pt>
                <c:pt idx="142">
                  <c:v>102.03781291326789</c:v>
                </c:pt>
                <c:pt idx="143">
                  <c:v>100.73876203962691</c:v>
                </c:pt>
                <c:pt idx="144">
                  <c:v>100.71886666588645</c:v>
                </c:pt>
                <c:pt idx="145">
                  <c:v>101.02490432665863</c:v>
                </c:pt>
                <c:pt idx="146">
                  <c:v>101.09556216133977</c:v>
                </c:pt>
                <c:pt idx="147">
                  <c:v>101.76586070897748</c:v>
                </c:pt>
                <c:pt idx="148">
                  <c:v>101.60216274415718</c:v>
                </c:pt>
                <c:pt idx="149">
                  <c:v>101.44256088569523</c:v>
                </c:pt>
                <c:pt idx="150">
                  <c:v>101.64912167776517</c:v>
                </c:pt>
                <c:pt idx="151">
                  <c:v>101.76644586702868</c:v>
                </c:pt>
                <c:pt idx="152">
                  <c:v>102.0915011644645</c:v>
                </c:pt>
                <c:pt idx="153">
                  <c:v>102.18132292532212</c:v>
                </c:pt>
                <c:pt idx="154">
                  <c:v>101.42924854003066</c:v>
                </c:pt>
                <c:pt idx="155">
                  <c:v>101.47357426240826</c:v>
                </c:pt>
                <c:pt idx="156">
                  <c:v>101.73528620080283</c:v>
                </c:pt>
                <c:pt idx="157">
                  <c:v>101.42383582805716</c:v>
                </c:pt>
                <c:pt idx="158">
                  <c:v>101.8397369129402</c:v>
                </c:pt>
                <c:pt idx="159">
                  <c:v>102.09954708766837</c:v>
                </c:pt>
                <c:pt idx="160">
                  <c:v>101.12043137851533</c:v>
                </c:pt>
                <c:pt idx="161">
                  <c:v>101.13666951443585</c:v>
                </c:pt>
                <c:pt idx="162">
                  <c:v>100.53249382658255</c:v>
                </c:pt>
                <c:pt idx="163">
                  <c:v>99.538749166149771</c:v>
                </c:pt>
                <c:pt idx="164">
                  <c:v>99.159713038491688</c:v>
                </c:pt>
                <c:pt idx="165">
                  <c:v>99.805288658466651</c:v>
                </c:pt>
                <c:pt idx="166">
                  <c:v>100.620998981825</c:v>
                </c:pt>
                <c:pt idx="167">
                  <c:v>101.43378351492738</c:v>
                </c:pt>
                <c:pt idx="168">
                  <c:v>101.51336500988917</c:v>
                </c:pt>
                <c:pt idx="169">
                  <c:v>101.92502369890109</c:v>
                </c:pt>
                <c:pt idx="170">
                  <c:v>101.99363348040305</c:v>
                </c:pt>
                <c:pt idx="171">
                  <c:v>102.46073589476519</c:v>
                </c:pt>
                <c:pt idx="172">
                  <c:v>103.70946317600382</c:v>
                </c:pt>
                <c:pt idx="173">
                  <c:v>103.91061125610025</c:v>
                </c:pt>
                <c:pt idx="174">
                  <c:v>103.38470045759361</c:v>
                </c:pt>
                <c:pt idx="175">
                  <c:v>102.78388942853465</c:v>
                </c:pt>
                <c:pt idx="176">
                  <c:v>103.65358058211523</c:v>
                </c:pt>
                <c:pt idx="177">
                  <c:v>104.52005336641426</c:v>
                </c:pt>
                <c:pt idx="178">
                  <c:v>103.87228340374735</c:v>
                </c:pt>
                <c:pt idx="179">
                  <c:v>104.20289770266949</c:v>
                </c:pt>
                <c:pt idx="180">
                  <c:v>103.77938956312099</c:v>
                </c:pt>
                <c:pt idx="181">
                  <c:v>103.51036314908657</c:v>
                </c:pt>
                <c:pt idx="182">
                  <c:v>103.76622350696923</c:v>
                </c:pt>
                <c:pt idx="183">
                  <c:v>105.2052734443573</c:v>
                </c:pt>
                <c:pt idx="184">
                  <c:v>105.31981813287767</c:v>
                </c:pt>
                <c:pt idx="185">
                  <c:v>105.51306657928305</c:v>
                </c:pt>
                <c:pt idx="186">
                  <c:v>105.47049633105902</c:v>
                </c:pt>
                <c:pt idx="187">
                  <c:v>104.54389855700023</c:v>
                </c:pt>
                <c:pt idx="188">
                  <c:v>105.00002925790255</c:v>
                </c:pt>
                <c:pt idx="189">
                  <c:v>105.34615024518121</c:v>
                </c:pt>
                <c:pt idx="190">
                  <c:v>105.77624141280559</c:v>
                </c:pt>
                <c:pt idx="191">
                  <c:v>105.7134832118155</c:v>
                </c:pt>
                <c:pt idx="192">
                  <c:v>105.24286984914623</c:v>
                </c:pt>
                <c:pt idx="193">
                  <c:v>104.91503505096726</c:v>
                </c:pt>
                <c:pt idx="194">
                  <c:v>105.68378644071763</c:v>
                </c:pt>
                <c:pt idx="195">
                  <c:v>106.45575619974956</c:v>
                </c:pt>
                <c:pt idx="196">
                  <c:v>107.04954533219421</c:v>
                </c:pt>
                <c:pt idx="197">
                  <c:v>106.94143738223694</c:v>
                </c:pt>
                <c:pt idx="198">
                  <c:v>106.65909862253795</c:v>
                </c:pt>
                <c:pt idx="199">
                  <c:v>106.79675705408029</c:v>
                </c:pt>
                <c:pt idx="200">
                  <c:v>107.34782964878814</c:v>
                </c:pt>
                <c:pt idx="201">
                  <c:v>108.83413109880979</c:v>
                </c:pt>
                <c:pt idx="202">
                  <c:v>109.47180708509367</c:v>
                </c:pt>
                <c:pt idx="203">
                  <c:v>110.17882430044355</c:v>
                </c:pt>
                <c:pt idx="204">
                  <c:v>110.29848912191183</c:v>
                </c:pt>
                <c:pt idx="205">
                  <c:v>110.28795627699041</c:v>
                </c:pt>
                <c:pt idx="206">
                  <c:v>109.91169965007548</c:v>
                </c:pt>
                <c:pt idx="207">
                  <c:v>109.4375753390991</c:v>
                </c:pt>
                <c:pt idx="208">
                  <c:v>109.6278979952485</c:v>
                </c:pt>
                <c:pt idx="209">
                  <c:v>109.41124322679556</c:v>
                </c:pt>
                <c:pt idx="210">
                  <c:v>110.03370510374853</c:v>
                </c:pt>
                <c:pt idx="211">
                  <c:v>110.27859374817137</c:v>
                </c:pt>
                <c:pt idx="212">
                  <c:v>110.71716970753801</c:v>
                </c:pt>
                <c:pt idx="213">
                  <c:v>111.6360141374185</c:v>
                </c:pt>
                <c:pt idx="214">
                  <c:v>111.91323276416961</c:v>
                </c:pt>
                <c:pt idx="215">
                  <c:v>112.00027502428405</c:v>
                </c:pt>
                <c:pt idx="216">
                  <c:v>111.30188889018923</c:v>
                </c:pt>
                <c:pt idx="217">
                  <c:v>110.99555865039147</c:v>
                </c:pt>
                <c:pt idx="218">
                  <c:v>109.22457780846607</c:v>
                </c:pt>
                <c:pt idx="219">
                  <c:v>108.50541856355403</c:v>
                </c:pt>
                <c:pt idx="220">
                  <c:v>108.30032066661204</c:v>
                </c:pt>
                <c:pt idx="221">
                  <c:v>107.18852036935176</c:v>
                </c:pt>
                <c:pt idx="222">
                  <c:v>108.62830175430382</c:v>
                </c:pt>
                <c:pt idx="223">
                  <c:v>108.43797909815443</c:v>
                </c:pt>
                <c:pt idx="224">
                  <c:v>108.54257609980455</c:v>
                </c:pt>
                <c:pt idx="225">
                  <c:v>109.87029971795381</c:v>
                </c:pt>
                <c:pt idx="226">
                  <c:v>109.84060294685594</c:v>
                </c:pt>
                <c:pt idx="227">
                  <c:v>110.13025618219481</c:v>
                </c:pt>
                <c:pt idx="228">
                  <c:v>109.80622491134855</c:v>
                </c:pt>
                <c:pt idx="229">
                  <c:v>109.79934930424706</c:v>
                </c:pt>
                <c:pt idx="230">
                  <c:v>110.08607674933</c:v>
                </c:pt>
                <c:pt idx="231">
                  <c:v>109.62394817840297</c:v>
                </c:pt>
                <c:pt idx="232">
                  <c:v>109.30606106709422</c:v>
                </c:pt>
                <c:pt idx="233">
                  <c:v>109.2119969103655</c:v>
                </c:pt>
                <c:pt idx="234">
                  <c:v>108.52926375413998</c:v>
                </c:pt>
                <c:pt idx="235">
                  <c:v>108.41749856636278</c:v>
                </c:pt>
                <c:pt idx="236">
                  <c:v>107.79854763771695</c:v>
                </c:pt>
                <c:pt idx="237">
                  <c:v>107.76899715613186</c:v>
                </c:pt>
                <c:pt idx="238">
                  <c:v>108.8044343277119</c:v>
                </c:pt>
                <c:pt idx="239">
                  <c:v>109.03206080962468</c:v>
                </c:pt>
                <c:pt idx="240">
                  <c:v>110.62573876203963</c:v>
                </c:pt>
                <c:pt idx="241">
                  <c:v>112.58543307547369</c:v>
                </c:pt>
                <c:pt idx="242">
                  <c:v>113.82538298594449</c:v>
                </c:pt>
                <c:pt idx="243">
                  <c:v>113.78471450138683</c:v>
                </c:pt>
                <c:pt idx="244">
                  <c:v>113.7462403595211</c:v>
                </c:pt>
                <c:pt idx="245">
                  <c:v>113.29654639718187</c:v>
                </c:pt>
                <c:pt idx="246">
                  <c:v>113.0534132269126</c:v>
                </c:pt>
                <c:pt idx="247">
                  <c:v>112.79755286902993</c:v>
                </c:pt>
                <c:pt idx="248">
                  <c:v>113.00557655622782</c:v>
                </c:pt>
                <c:pt idx="249">
                  <c:v>113.54611630601426</c:v>
                </c:pt>
                <c:pt idx="250">
                  <c:v>114.7047292473697</c:v>
                </c:pt>
                <c:pt idx="251">
                  <c:v>114.72945217503248</c:v>
                </c:pt>
                <c:pt idx="252">
                  <c:v>114.94639952251103</c:v>
                </c:pt>
                <c:pt idx="253">
                  <c:v>116.19103069739137</c:v>
                </c:pt>
                <c:pt idx="254">
                  <c:v>115.57281121630952</c:v>
                </c:pt>
                <c:pt idx="255">
                  <c:v>115.14257375917234</c:v>
                </c:pt>
                <c:pt idx="256">
                  <c:v>114.1186934591033</c:v>
                </c:pt>
                <c:pt idx="257">
                  <c:v>113.8641497068358</c:v>
                </c:pt>
                <c:pt idx="258">
                  <c:v>114.1024553231828</c:v>
                </c:pt>
                <c:pt idx="259">
                  <c:v>115.15427692019615</c:v>
                </c:pt>
                <c:pt idx="260">
                  <c:v>116.34931595023814</c:v>
                </c:pt>
                <c:pt idx="261">
                  <c:v>116.56992053553662</c:v>
                </c:pt>
                <c:pt idx="262">
                  <c:v>116.67246948400762</c:v>
                </c:pt>
                <c:pt idx="263">
                  <c:v>116.32093578475546</c:v>
                </c:pt>
                <c:pt idx="264">
                  <c:v>114.14590330848362</c:v>
                </c:pt>
                <c:pt idx="265">
                  <c:v>114.45867028684447</c:v>
                </c:pt>
                <c:pt idx="266">
                  <c:v>116.6294603672452</c:v>
                </c:pt>
                <c:pt idx="267">
                  <c:v>117.76744648729623</c:v>
                </c:pt>
                <c:pt idx="268">
                  <c:v>118.44184114129226</c:v>
                </c:pt>
                <c:pt idx="269">
                  <c:v>119.16933888843377</c:v>
                </c:pt>
                <c:pt idx="270">
                  <c:v>121.08587779559257</c:v>
                </c:pt>
                <c:pt idx="271">
                  <c:v>120.78539913630672</c:v>
                </c:pt>
                <c:pt idx="272">
                  <c:v>121.93742904958629</c:v>
                </c:pt>
                <c:pt idx="273">
                  <c:v>121.64587405058104</c:v>
                </c:pt>
                <c:pt idx="274">
                  <c:v>120.4408873336688</c:v>
                </c:pt>
                <c:pt idx="275">
                  <c:v>120.66646576240241</c:v>
                </c:pt>
                <c:pt idx="276">
                  <c:v>120.32224653879014</c:v>
                </c:pt>
                <c:pt idx="277">
                  <c:v>120.0871592917247</c:v>
                </c:pt>
                <c:pt idx="278">
                  <c:v>119.34386227720108</c:v>
                </c:pt>
                <c:pt idx="279">
                  <c:v>118.47621917679965</c:v>
                </c:pt>
                <c:pt idx="280">
                  <c:v>118.60378363195898</c:v>
                </c:pt>
                <c:pt idx="281">
                  <c:v>118.69740892014933</c:v>
                </c:pt>
                <c:pt idx="282">
                  <c:v>118.74934169719241</c:v>
                </c:pt>
                <c:pt idx="283">
                  <c:v>117.2157887345372</c:v>
                </c:pt>
                <c:pt idx="284">
                  <c:v>115.25112057766802</c:v>
                </c:pt>
                <c:pt idx="285">
                  <c:v>115.7774702447131</c:v>
                </c:pt>
                <c:pt idx="286">
                  <c:v>117.36822240687211</c:v>
                </c:pt>
                <c:pt idx="287">
                  <c:v>118.06573080389012</c:v>
                </c:pt>
                <c:pt idx="288">
                  <c:v>117.60638173370627</c:v>
                </c:pt>
                <c:pt idx="289">
                  <c:v>116.42406989127763</c:v>
                </c:pt>
                <c:pt idx="290">
                  <c:v>117.27810806698888</c:v>
                </c:pt>
                <c:pt idx="291">
                  <c:v>117.29580909803738</c:v>
                </c:pt>
                <c:pt idx="292">
                  <c:v>116.97938488185659</c:v>
                </c:pt>
                <c:pt idx="293">
                  <c:v>117.68508549159127</c:v>
                </c:pt>
                <c:pt idx="294">
                  <c:v>117.60287078539913</c:v>
                </c:pt>
                <c:pt idx="295">
                  <c:v>117.58473088581225</c:v>
                </c:pt>
                <c:pt idx="296">
                  <c:v>116.62273104965651</c:v>
                </c:pt>
                <c:pt idx="297">
                  <c:v>116.48697438178053</c:v>
                </c:pt>
                <c:pt idx="298">
                  <c:v>117.02561236790056</c:v>
                </c:pt>
                <c:pt idx="299">
                  <c:v>117.17131672264678</c:v>
                </c:pt>
                <c:pt idx="300">
                  <c:v>119.38804171006588</c:v>
                </c:pt>
                <c:pt idx="301">
                  <c:v>121.85258113216378</c:v>
                </c:pt>
                <c:pt idx="302">
                  <c:v>121.93801420763748</c:v>
                </c:pt>
                <c:pt idx="303">
                  <c:v>122.98413051365173</c:v>
                </c:pt>
                <c:pt idx="304">
                  <c:v>122.63786323686026</c:v>
                </c:pt>
                <c:pt idx="305">
                  <c:v>122.06967476915513</c:v>
                </c:pt>
                <c:pt idx="306">
                  <c:v>121.10591945884583</c:v>
                </c:pt>
                <c:pt idx="307">
                  <c:v>120.60063548164356</c:v>
                </c:pt>
                <c:pt idx="308">
                  <c:v>120.9881564010439</c:v>
                </c:pt>
                <c:pt idx="309">
                  <c:v>119.46440483574614</c:v>
                </c:pt>
                <c:pt idx="310">
                  <c:v>120.05102578206373</c:v>
                </c:pt>
                <c:pt idx="311">
                  <c:v>122.16578697906301</c:v>
                </c:pt>
                <c:pt idx="312">
                  <c:v>122.03983170854448</c:v>
                </c:pt>
                <c:pt idx="313">
                  <c:v>121.40405748592693</c:v>
                </c:pt>
                <c:pt idx="314">
                  <c:v>121.6729376104486</c:v>
                </c:pt>
                <c:pt idx="315">
                  <c:v>121.62788044050698</c:v>
                </c:pt>
                <c:pt idx="316">
                  <c:v>121.05427926082835</c:v>
                </c:pt>
                <c:pt idx="317">
                  <c:v>120.47760600138095</c:v>
                </c:pt>
                <c:pt idx="318">
                  <c:v>120.6506664950203</c:v>
                </c:pt>
                <c:pt idx="319">
                  <c:v>119.62985827471999</c:v>
                </c:pt>
                <c:pt idx="320">
                  <c:v>120.28699076620595</c:v>
                </c:pt>
                <c:pt idx="321">
                  <c:v>121.80927943637576</c:v>
                </c:pt>
                <c:pt idx="322">
                  <c:v>123.14519526724168</c:v>
                </c:pt>
                <c:pt idx="323">
                  <c:v>122.71729844230926</c:v>
                </c:pt>
                <c:pt idx="324">
                  <c:v>122.33328847121608</c:v>
                </c:pt>
                <c:pt idx="325">
                  <c:v>124.21076807845799</c:v>
                </c:pt>
                <c:pt idx="326">
                  <c:v>123.79881681042049</c:v>
                </c:pt>
                <c:pt idx="327">
                  <c:v>123.64828490175195</c:v>
                </c:pt>
                <c:pt idx="328">
                  <c:v>123.61419944527015</c:v>
                </c:pt>
                <c:pt idx="329">
                  <c:v>123.59240230786335</c:v>
                </c:pt>
                <c:pt idx="330">
                  <c:v>122.9683312462696</c:v>
                </c:pt>
                <c:pt idx="331">
                  <c:v>122.88070382810396</c:v>
                </c:pt>
                <c:pt idx="332">
                  <c:v>122.41067562348591</c:v>
                </c:pt>
                <c:pt idx="333">
                  <c:v>121.52884244034314</c:v>
                </c:pt>
                <c:pt idx="334">
                  <c:v>121.55736889533864</c:v>
                </c:pt>
                <c:pt idx="335">
                  <c:v>121.34466394373121</c:v>
                </c:pt>
                <c:pt idx="336">
                  <c:v>121.25908457874471</c:v>
                </c:pt>
                <c:pt idx="337">
                  <c:v>120.74063454539072</c:v>
                </c:pt>
                <c:pt idx="338">
                  <c:v>120.58220300303111</c:v>
                </c:pt>
                <c:pt idx="339">
                  <c:v>120.39817079593196</c:v>
                </c:pt>
                <c:pt idx="340">
                  <c:v>120.5838121876719</c:v>
                </c:pt>
                <c:pt idx="341">
                  <c:v>120.10793240254193</c:v>
                </c:pt>
                <c:pt idx="342">
                  <c:v>119.60893887438996</c:v>
                </c:pt>
                <c:pt idx="343">
                  <c:v>117.98132175500602</c:v>
                </c:pt>
                <c:pt idx="344">
                  <c:v>115.17066134562945</c:v>
                </c:pt>
                <c:pt idx="345">
                  <c:v>115.46894566222336</c:v>
                </c:pt>
                <c:pt idx="346">
                  <c:v>115.06664950203049</c:v>
                </c:pt>
                <c:pt idx="347">
                  <c:v>115.08830034992449</c:v>
                </c:pt>
                <c:pt idx="348">
                  <c:v>116.72191533933317</c:v>
                </c:pt>
                <c:pt idx="349">
                  <c:v>117.03351200159162</c:v>
                </c:pt>
                <c:pt idx="350">
                  <c:v>117.56644469671258</c:v>
                </c:pt>
                <c:pt idx="351">
                  <c:v>117.30283099465164</c:v>
                </c:pt>
                <c:pt idx="352">
                  <c:v>116.27456200919868</c:v>
                </c:pt>
                <c:pt idx="353">
                  <c:v>115.78917340573689</c:v>
                </c:pt>
                <c:pt idx="354">
                  <c:v>116.1894215127506</c:v>
                </c:pt>
                <c:pt idx="355">
                  <c:v>116.5669947452807</c:v>
                </c:pt>
                <c:pt idx="356">
                  <c:v>112.92233782344611</c:v>
                </c:pt>
                <c:pt idx="357">
                  <c:v>112.46386649033904</c:v>
                </c:pt>
                <c:pt idx="358">
                  <c:v>113.06818846770513</c:v>
                </c:pt>
                <c:pt idx="359">
                  <c:v>112.73567240511662</c:v>
                </c:pt>
                <c:pt idx="360">
                  <c:v>112.54154622163446</c:v>
                </c:pt>
                <c:pt idx="361">
                  <c:v>111.69760202230623</c:v>
                </c:pt>
                <c:pt idx="362">
                  <c:v>111.04324903156342</c:v>
                </c:pt>
                <c:pt idx="363">
                  <c:v>109.27548655891957</c:v>
                </c:pt>
                <c:pt idx="364">
                  <c:v>111.32119910587849</c:v>
                </c:pt>
                <c:pt idx="365">
                  <c:v>111.81492621156974</c:v>
                </c:pt>
                <c:pt idx="366">
                  <c:v>113.07667325944738</c:v>
                </c:pt>
                <c:pt idx="367">
                  <c:v>113.64222851592216</c:v>
                </c:pt>
                <c:pt idx="368">
                  <c:v>115.64580968319544</c:v>
                </c:pt>
                <c:pt idx="369">
                  <c:v>115.47435837419687</c:v>
                </c:pt>
                <c:pt idx="370">
                  <c:v>115.54940489426193</c:v>
                </c:pt>
                <c:pt idx="371">
                  <c:v>117.58853441314498</c:v>
                </c:pt>
                <c:pt idx="372">
                  <c:v>116.75643966435334</c:v>
                </c:pt>
                <c:pt idx="373">
                  <c:v>117.15668777136705</c:v>
                </c:pt>
                <c:pt idx="374">
                  <c:v>116.99664704436668</c:v>
                </c:pt>
                <c:pt idx="375">
                  <c:v>116.14173113157864</c:v>
                </c:pt>
                <c:pt idx="376">
                  <c:v>115.63805633901715</c:v>
                </c:pt>
                <c:pt idx="377">
                  <c:v>114.61476119699931</c:v>
                </c:pt>
                <c:pt idx="378">
                  <c:v>110.16770629747094</c:v>
                </c:pt>
                <c:pt idx="379">
                  <c:v>106.30259107985067</c:v>
                </c:pt>
                <c:pt idx="380">
                  <c:v>110.705612836027</c:v>
                </c:pt>
                <c:pt idx="381">
                  <c:v>112.15724367151567</c:v>
                </c:pt>
                <c:pt idx="382">
                  <c:v>112.02660713658759</c:v>
                </c:pt>
                <c:pt idx="383">
                  <c:v>111.88441373014851</c:v>
                </c:pt>
                <c:pt idx="384">
                  <c:v>112.06083888258217</c:v>
                </c:pt>
                <c:pt idx="385">
                  <c:v>111.8915819162756</c:v>
                </c:pt>
                <c:pt idx="386">
                  <c:v>110.44521750324763</c:v>
                </c:pt>
                <c:pt idx="387">
                  <c:v>109.9002890680773</c:v>
                </c:pt>
                <c:pt idx="388">
                  <c:v>114.62587919997192</c:v>
                </c:pt>
                <c:pt idx="389">
                  <c:v>114.14458670286845</c:v>
                </c:pt>
                <c:pt idx="390">
                  <c:v>114.8008414572776</c:v>
                </c:pt>
                <c:pt idx="391">
                  <c:v>114.58828279518296</c:v>
                </c:pt>
                <c:pt idx="392">
                  <c:v>115.67126405842218</c:v>
                </c:pt>
                <c:pt idx="393">
                  <c:v>115.26691984505015</c:v>
                </c:pt>
                <c:pt idx="394">
                  <c:v>114.79235666553535</c:v>
                </c:pt>
                <c:pt idx="395">
                  <c:v>114.13902770138216</c:v>
                </c:pt>
                <c:pt idx="396">
                  <c:v>114.28634124076913</c:v>
                </c:pt>
                <c:pt idx="397">
                  <c:v>113.99698058445587</c:v>
                </c:pt>
                <c:pt idx="398">
                  <c:v>113.27767505003101</c:v>
                </c:pt>
                <c:pt idx="399">
                  <c:v>112.80545250272098</c:v>
                </c:pt>
                <c:pt idx="400">
                  <c:v>113.73994991047081</c:v>
                </c:pt>
                <c:pt idx="401">
                  <c:v>113.38826992170586</c:v>
                </c:pt>
                <c:pt idx="402">
                  <c:v>112.05601132865988</c:v>
                </c:pt>
                <c:pt idx="403">
                  <c:v>112.08951162709046</c:v>
                </c:pt>
                <c:pt idx="404">
                  <c:v>109.67193113860051</c:v>
                </c:pt>
                <c:pt idx="405">
                  <c:v>110.59677343850574</c:v>
                </c:pt>
                <c:pt idx="406">
                  <c:v>109.78940161737685</c:v>
                </c:pt>
                <c:pt idx="407">
                  <c:v>109.927206338432</c:v>
                </c:pt>
                <c:pt idx="408">
                  <c:v>111.2871136493967</c:v>
                </c:pt>
                <c:pt idx="409">
                  <c:v>109.90102051564125</c:v>
                </c:pt>
                <c:pt idx="410">
                  <c:v>110.13991129003944</c:v>
                </c:pt>
                <c:pt idx="411">
                  <c:v>110.79206993809028</c:v>
                </c:pt>
                <c:pt idx="412">
                  <c:v>111.65547064262056</c:v>
                </c:pt>
                <c:pt idx="413">
                  <c:v>112.68666541832948</c:v>
                </c:pt>
                <c:pt idx="414">
                  <c:v>114.76441536859106</c:v>
                </c:pt>
                <c:pt idx="415">
                  <c:v>115.81433520193805</c:v>
                </c:pt>
                <c:pt idx="416">
                  <c:v>115.64361534050347</c:v>
                </c:pt>
                <c:pt idx="417">
                  <c:v>115.32923917750185</c:v>
                </c:pt>
                <c:pt idx="418">
                  <c:v>114.82234601565881</c:v>
                </c:pt>
                <c:pt idx="419">
                  <c:v>114.68029889873254</c:v>
                </c:pt>
                <c:pt idx="420">
                  <c:v>114.39357145364963</c:v>
                </c:pt>
                <c:pt idx="421">
                  <c:v>114.67547134481022</c:v>
                </c:pt>
                <c:pt idx="422">
                  <c:v>115.42374220276896</c:v>
                </c:pt>
                <c:pt idx="423">
                  <c:v>115.77776282373868</c:v>
                </c:pt>
                <c:pt idx="424">
                  <c:v>115.68677074677869</c:v>
                </c:pt>
                <c:pt idx="425">
                  <c:v>116.56728732430631</c:v>
                </c:pt>
                <c:pt idx="426">
                  <c:v>116.20346530597914</c:v>
                </c:pt>
                <c:pt idx="427">
                  <c:v>114.98867719170948</c:v>
                </c:pt>
                <c:pt idx="428">
                  <c:v>113.42352569429002</c:v>
                </c:pt>
                <c:pt idx="429">
                  <c:v>113.09027818413753</c:v>
                </c:pt>
                <c:pt idx="430">
                  <c:v>113.58663850105914</c:v>
                </c:pt>
                <c:pt idx="431">
                  <c:v>112.90258873921846</c:v>
                </c:pt>
                <c:pt idx="432">
                  <c:v>112.80281929149064</c:v>
                </c:pt>
                <c:pt idx="433">
                  <c:v>113.36442473111987</c:v>
                </c:pt>
                <c:pt idx="434">
                  <c:v>114.2487448359802</c:v>
                </c:pt>
                <c:pt idx="435">
                  <c:v>114.49685184968459</c:v>
                </c:pt>
                <c:pt idx="436">
                  <c:v>114.08226737041676</c:v>
                </c:pt>
                <c:pt idx="437">
                  <c:v>113.97211136728029</c:v>
                </c:pt>
                <c:pt idx="438">
                  <c:v>114.55156412747083</c:v>
                </c:pt>
                <c:pt idx="439">
                  <c:v>116.04035249921003</c:v>
                </c:pt>
                <c:pt idx="440">
                  <c:v>117.72765573981532</c:v>
                </c:pt>
                <c:pt idx="441">
                  <c:v>117.86604561892166</c:v>
                </c:pt>
                <c:pt idx="442">
                  <c:v>119.17738481163762</c:v>
                </c:pt>
                <c:pt idx="443">
                  <c:v>120.10603063887555</c:v>
                </c:pt>
                <c:pt idx="444">
                  <c:v>121.29829016817442</c:v>
                </c:pt>
                <c:pt idx="445">
                  <c:v>120.98947300665908</c:v>
                </c:pt>
                <c:pt idx="446">
                  <c:v>122.1115135698152</c:v>
                </c:pt>
                <c:pt idx="447">
                  <c:v>122.97784006460144</c:v>
                </c:pt>
                <c:pt idx="448">
                  <c:v>123.58567299027467</c:v>
                </c:pt>
                <c:pt idx="449">
                  <c:v>122.64210563273141</c:v>
                </c:pt>
                <c:pt idx="450">
                  <c:v>122.91303381043221</c:v>
                </c:pt>
                <c:pt idx="451">
                  <c:v>122.87441337905366</c:v>
                </c:pt>
                <c:pt idx="452">
                  <c:v>123.85016442941239</c:v>
                </c:pt>
                <c:pt idx="453">
                  <c:v>123.39359485997166</c:v>
                </c:pt>
                <c:pt idx="454">
                  <c:v>124.48403688836353</c:v>
                </c:pt>
                <c:pt idx="455">
                  <c:v>126.15905180989387</c:v>
                </c:pt>
                <c:pt idx="456">
                  <c:v>125.53805282806884</c:v>
                </c:pt>
                <c:pt idx="457">
                  <c:v>125.5695050733203</c:v>
                </c:pt>
                <c:pt idx="458">
                  <c:v>125.22309150701605</c:v>
                </c:pt>
                <c:pt idx="459">
                  <c:v>124.73682516647744</c:v>
                </c:pt>
                <c:pt idx="460">
                  <c:v>124.64802743220942</c:v>
                </c:pt>
                <c:pt idx="461">
                  <c:v>126.15890552038105</c:v>
                </c:pt>
                <c:pt idx="462">
                  <c:v>126.29656395192342</c:v>
                </c:pt>
                <c:pt idx="463">
                  <c:v>125.99681674020154</c:v>
                </c:pt>
                <c:pt idx="464">
                  <c:v>125.41707140098539</c:v>
                </c:pt>
                <c:pt idx="465">
                  <c:v>124.98083607382353</c:v>
                </c:pt>
                <c:pt idx="466">
                  <c:v>125.81366227017917</c:v>
                </c:pt>
                <c:pt idx="467">
                  <c:v>126.06089154680677</c:v>
                </c:pt>
                <c:pt idx="468">
                  <c:v>126.19342984540125</c:v>
                </c:pt>
                <c:pt idx="469">
                  <c:v>125.69209568504454</c:v>
                </c:pt>
                <c:pt idx="470">
                  <c:v>125.36762554565988</c:v>
                </c:pt>
                <c:pt idx="471">
                  <c:v>124.58892646903929</c:v>
                </c:pt>
                <c:pt idx="472">
                  <c:v>125.32973656184534</c:v>
                </c:pt>
                <c:pt idx="473">
                  <c:v>125.04066848455766</c:v>
                </c:pt>
                <c:pt idx="474">
                  <c:v>124.54021206127774</c:v>
                </c:pt>
                <c:pt idx="475">
                  <c:v>123.36726274766814</c:v>
                </c:pt>
                <c:pt idx="476">
                  <c:v>123.70563039076853</c:v>
                </c:pt>
                <c:pt idx="477">
                  <c:v>123.94378971760271</c:v>
                </c:pt>
                <c:pt idx="478">
                  <c:v>124.23929453345349</c:v>
                </c:pt>
                <c:pt idx="479">
                  <c:v>124.84742003815231</c:v>
                </c:pt>
                <c:pt idx="480">
                  <c:v>125.30311187051622</c:v>
                </c:pt>
                <c:pt idx="481">
                  <c:v>125.24386461783328</c:v>
                </c:pt>
                <c:pt idx="482">
                  <c:v>124.84581085351152</c:v>
                </c:pt>
                <c:pt idx="483">
                  <c:v>124.0412185331258</c:v>
                </c:pt>
                <c:pt idx="484">
                  <c:v>123.84504429646448</c:v>
                </c:pt>
                <c:pt idx="485">
                  <c:v>123.26778587896592</c:v>
                </c:pt>
                <c:pt idx="486">
                  <c:v>123.55714653527916</c:v>
                </c:pt>
                <c:pt idx="487">
                  <c:v>124.73638629793908</c:v>
                </c:pt>
                <c:pt idx="488">
                  <c:v>125.55853335986049</c:v>
                </c:pt>
                <c:pt idx="489">
                  <c:v>125.27414654698235</c:v>
                </c:pt>
                <c:pt idx="490">
                  <c:v>126.58665605580066</c:v>
                </c:pt>
                <c:pt idx="491">
                  <c:v>126.67135768371038</c:v>
                </c:pt>
                <c:pt idx="492">
                  <c:v>126.40174611162476</c:v>
                </c:pt>
                <c:pt idx="493">
                  <c:v>127.39856285182627</c:v>
                </c:pt>
                <c:pt idx="494">
                  <c:v>126.49902863763502</c:v>
                </c:pt>
                <c:pt idx="495">
                  <c:v>126.78458576661558</c:v>
                </c:pt>
                <c:pt idx="496">
                  <c:v>126.96291268271558</c:v>
                </c:pt>
                <c:pt idx="497">
                  <c:v>128.24221447212892</c:v>
                </c:pt>
                <c:pt idx="498">
                  <c:v>128.57151216543588</c:v>
                </c:pt>
                <c:pt idx="499">
                  <c:v>129.01915807459594</c:v>
                </c:pt>
                <c:pt idx="500">
                  <c:v>130.14719650777673</c:v>
                </c:pt>
                <c:pt idx="501">
                  <c:v>130.70514470958605</c:v>
                </c:pt>
                <c:pt idx="502">
                  <c:v>131.44814914508407</c:v>
                </c:pt>
                <c:pt idx="503">
                  <c:v>132.59505892541574</c:v>
                </c:pt>
                <c:pt idx="504">
                  <c:v>131.82308916638385</c:v>
                </c:pt>
                <c:pt idx="505">
                  <c:v>132.21602279775766</c:v>
                </c:pt>
                <c:pt idx="506">
                  <c:v>132.35660701955598</c:v>
                </c:pt>
                <c:pt idx="507">
                  <c:v>132.78991655646192</c:v>
                </c:pt>
                <c:pt idx="508">
                  <c:v>132.94747036174471</c:v>
                </c:pt>
                <c:pt idx="509">
                  <c:v>132.47012768148676</c:v>
                </c:pt>
                <c:pt idx="510">
                  <c:v>132.94981099394946</c:v>
                </c:pt>
                <c:pt idx="511">
                  <c:v>133.7020316687537</c:v>
                </c:pt>
                <c:pt idx="512">
                  <c:v>135.14298336980818</c:v>
                </c:pt>
                <c:pt idx="513">
                  <c:v>134.53558931267335</c:v>
                </c:pt>
                <c:pt idx="514">
                  <c:v>135.16668227088135</c:v>
                </c:pt>
                <c:pt idx="515">
                  <c:v>134.51349959624096</c:v>
                </c:pt>
                <c:pt idx="516">
                  <c:v>134.99493838285721</c:v>
                </c:pt>
                <c:pt idx="517">
                  <c:v>135.13888726344987</c:v>
                </c:pt>
                <c:pt idx="518">
                  <c:v>135.69142275328568</c:v>
                </c:pt>
                <c:pt idx="519">
                  <c:v>135.7054665465142</c:v>
                </c:pt>
                <c:pt idx="520">
                  <c:v>136.11068849696304</c:v>
                </c:pt>
                <c:pt idx="521">
                  <c:v>136.95565672288083</c:v>
                </c:pt>
                <c:pt idx="522">
                  <c:v>136.58905520381055</c:v>
                </c:pt>
                <c:pt idx="523">
                  <c:v>134.27855863868828</c:v>
                </c:pt>
                <c:pt idx="524">
                  <c:v>132.2928247919763</c:v>
                </c:pt>
                <c:pt idx="525">
                  <c:v>131.20501597481478</c:v>
                </c:pt>
                <c:pt idx="526">
                  <c:v>130.1947405994359</c:v>
                </c:pt>
                <c:pt idx="527">
                  <c:v>129.56774374758621</c:v>
                </c:pt>
                <c:pt idx="528">
                  <c:v>126.90117850831508</c:v>
                </c:pt>
                <c:pt idx="529">
                  <c:v>122.39516893512936</c:v>
                </c:pt>
                <c:pt idx="530">
                  <c:v>122.50678783339379</c:v>
                </c:pt>
                <c:pt idx="531">
                  <c:v>124.0637471180966</c:v>
                </c:pt>
                <c:pt idx="532">
                  <c:v>126.128623591232</c:v>
                </c:pt>
                <c:pt idx="533">
                  <c:v>124.71502802907064</c:v>
                </c:pt>
                <c:pt idx="534">
                  <c:v>123.89156436153405</c:v>
                </c:pt>
                <c:pt idx="535">
                  <c:v>125.94576170023524</c:v>
                </c:pt>
                <c:pt idx="536">
                  <c:v>126.63068919915268</c:v>
                </c:pt>
                <c:pt idx="537">
                  <c:v>124.80192399967231</c:v>
                </c:pt>
                <c:pt idx="538">
                  <c:v>122.30081219937506</c:v>
                </c:pt>
                <c:pt idx="539">
                  <c:v>122.61943075824779</c:v>
                </c:pt>
                <c:pt idx="540">
                  <c:v>125.09069949793439</c:v>
                </c:pt>
                <c:pt idx="541">
                  <c:v>123.08624059358431</c:v>
                </c:pt>
                <c:pt idx="542">
                  <c:v>124.5871709948857</c:v>
                </c:pt>
                <c:pt idx="543">
                  <c:v>127.26046555174551</c:v>
                </c:pt>
                <c:pt idx="544">
                  <c:v>129.45466195419382</c:v>
                </c:pt>
                <c:pt idx="545">
                  <c:v>131.51017589851017</c:v>
                </c:pt>
                <c:pt idx="546">
                  <c:v>132.90036513862393</c:v>
                </c:pt>
                <c:pt idx="547">
                  <c:v>130.8053530258523</c:v>
                </c:pt>
                <c:pt idx="548">
                  <c:v>130.00514939085045</c:v>
                </c:pt>
                <c:pt idx="549">
                  <c:v>131.30405397497861</c:v>
                </c:pt>
                <c:pt idx="550">
                  <c:v>131.66685196671622</c:v>
                </c:pt>
                <c:pt idx="551">
                  <c:v>130.72811216309526</c:v>
                </c:pt>
                <c:pt idx="552">
                  <c:v>129.75440916591572</c:v>
                </c:pt>
                <c:pt idx="553">
                  <c:v>127.84474586585837</c:v>
                </c:pt>
                <c:pt idx="554">
                  <c:v>125.79391318595152</c:v>
                </c:pt>
                <c:pt idx="555">
                  <c:v>126.53867309560312</c:v>
                </c:pt>
                <c:pt idx="556">
                  <c:v>127.08287008320947</c:v>
                </c:pt>
                <c:pt idx="557">
                  <c:v>128.68517911687945</c:v>
                </c:pt>
                <c:pt idx="558">
                  <c:v>129.05309724156496</c:v>
                </c:pt>
                <c:pt idx="559">
                  <c:v>129.50557070464731</c:v>
                </c:pt>
                <c:pt idx="560">
                  <c:v>129.2359591325617</c:v>
                </c:pt>
                <c:pt idx="561">
                  <c:v>129.51698128664552</c:v>
                </c:pt>
                <c:pt idx="562">
                  <c:v>129.41545636476411</c:v>
                </c:pt>
                <c:pt idx="563">
                  <c:v>128.89729891043572</c:v>
                </c:pt>
                <c:pt idx="564">
                  <c:v>129.12989923578357</c:v>
                </c:pt>
                <c:pt idx="565">
                  <c:v>129.53190281695086</c:v>
                </c:pt>
                <c:pt idx="566">
                  <c:v>130.27914964831999</c:v>
                </c:pt>
                <c:pt idx="567">
                  <c:v>131.19579973550856</c:v>
                </c:pt>
                <c:pt idx="568">
                  <c:v>131.8823364190668</c:v>
                </c:pt>
                <c:pt idx="569">
                  <c:v>132.30730745374325</c:v>
                </c:pt>
                <c:pt idx="570">
                  <c:v>132.72862125059979</c:v>
                </c:pt>
                <c:pt idx="571">
                  <c:v>132.76577878685032</c:v>
                </c:pt>
                <c:pt idx="572">
                  <c:v>132.15545893945955</c:v>
                </c:pt>
                <c:pt idx="573">
                  <c:v>131.04321977366084</c:v>
                </c:pt>
                <c:pt idx="574">
                  <c:v>130.3067983662387</c:v>
                </c:pt>
                <c:pt idx="575">
                  <c:v>128.67713319367559</c:v>
                </c:pt>
                <c:pt idx="576">
                  <c:v>128.52616241646868</c:v>
                </c:pt>
                <c:pt idx="577">
                  <c:v>129.01272133603285</c:v>
                </c:pt>
                <c:pt idx="578">
                  <c:v>129.60256065163202</c:v>
                </c:pt>
                <c:pt idx="579">
                  <c:v>127.69787119500977</c:v>
                </c:pt>
                <c:pt idx="580">
                  <c:v>127.87063910962351</c:v>
                </c:pt>
                <c:pt idx="581">
                  <c:v>127.74907252448888</c:v>
                </c:pt>
                <c:pt idx="582">
                  <c:v>126.78019708123162</c:v>
                </c:pt>
                <c:pt idx="583">
                  <c:v>125.18125270635598</c:v>
                </c:pt>
                <c:pt idx="584">
                  <c:v>123.83772982082459</c:v>
                </c:pt>
                <c:pt idx="585">
                  <c:v>122.79644106873266</c:v>
                </c:pt>
                <c:pt idx="586">
                  <c:v>124.09666225847602</c:v>
                </c:pt>
                <c:pt idx="587">
                  <c:v>125.08089810057696</c:v>
                </c:pt>
                <c:pt idx="588">
                  <c:v>124.74706543237329</c:v>
                </c:pt>
                <c:pt idx="589">
                  <c:v>125.30852458248974</c:v>
                </c:pt>
                <c:pt idx="590">
                  <c:v>125.65903425515231</c:v>
                </c:pt>
                <c:pt idx="591">
                  <c:v>124.47672241272367</c:v>
                </c:pt>
                <c:pt idx="592">
                  <c:v>123.55114866525447</c:v>
                </c:pt>
                <c:pt idx="593">
                  <c:v>120.56698889370018</c:v>
                </c:pt>
                <c:pt idx="594">
                  <c:v>120.80383161491919</c:v>
                </c:pt>
                <c:pt idx="595">
                  <c:v>121.20876098634241</c:v>
                </c:pt>
                <c:pt idx="596">
                  <c:v>119.53564782847847</c:v>
                </c:pt>
                <c:pt idx="597">
                  <c:v>117.32082460472574</c:v>
                </c:pt>
                <c:pt idx="598">
                  <c:v>115.748651210692</c:v>
                </c:pt>
                <c:pt idx="599">
                  <c:v>116.60941870399195</c:v>
                </c:pt>
                <c:pt idx="600">
                  <c:v>115.92244315189532</c:v>
                </c:pt>
                <c:pt idx="601">
                  <c:v>117.88579470314933</c:v>
                </c:pt>
                <c:pt idx="602">
                  <c:v>117.83254532049105</c:v>
                </c:pt>
                <c:pt idx="603">
                  <c:v>117.77593127903847</c:v>
                </c:pt>
                <c:pt idx="604">
                  <c:v>117.83971350661812</c:v>
                </c:pt>
                <c:pt idx="605">
                  <c:v>116.52149870680071</c:v>
                </c:pt>
                <c:pt idx="606">
                  <c:v>114.91480098774677</c:v>
                </c:pt>
                <c:pt idx="607">
                  <c:v>114.57102063267288</c:v>
                </c:pt>
                <c:pt idx="608">
                  <c:v>113.36647278429903</c:v>
                </c:pt>
                <c:pt idx="609">
                  <c:v>114.50328858824767</c:v>
                </c:pt>
                <c:pt idx="610">
                  <c:v>113.67499736678877</c:v>
                </c:pt>
                <c:pt idx="611">
                  <c:v>114.41639261764603</c:v>
                </c:pt>
                <c:pt idx="612">
                  <c:v>115.96106358327383</c:v>
                </c:pt>
                <c:pt idx="613">
                  <c:v>116.36072653223634</c:v>
                </c:pt>
                <c:pt idx="614">
                  <c:v>118.04905379943122</c:v>
                </c:pt>
                <c:pt idx="615">
                  <c:v>117.47472117218859</c:v>
                </c:pt>
                <c:pt idx="616">
                  <c:v>117.44400037450113</c:v>
                </c:pt>
                <c:pt idx="617">
                  <c:v>117.84000608564374</c:v>
                </c:pt>
                <c:pt idx="618">
                  <c:v>118.37396280735426</c:v>
                </c:pt>
                <c:pt idx="619">
                  <c:v>117.80270225988039</c:v>
                </c:pt>
                <c:pt idx="620">
                  <c:v>116.80383746649969</c:v>
                </c:pt>
                <c:pt idx="621">
                  <c:v>115.8781174295177</c:v>
                </c:pt>
                <c:pt idx="622">
                  <c:v>116.48697438178053</c:v>
                </c:pt>
                <c:pt idx="623">
                  <c:v>115.25024284059124</c:v>
                </c:pt>
                <c:pt idx="624">
                  <c:v>114.587551347619</c:v>
                </c:pt>
                <c:pt idx="625">
                  <c:v>112.87537888983815</c:v>
                </c:pt>
                <c:pt idx="626">
                  <c:v>112.57680199421863</c:v>
                </c:pt>
                <c:pt idx="627">
                  <c:v>111.63381979472655</c:v>
                </c:pt>
                <c:pt idx="628">
                  <c:v>111.16627851182605</c:v>
                </c:pt>
                <c:pt idx="629">
                  <c:v>109.44693786791812</c:v>
                </c:pt>
                <c:pt idx="630">
                  <c:v>109.98586843306377</c:v>
                </c:pt>
                <c:pt idx="631">
                  <c:v>111.7040387608693</c:v>
                </c:pt>
                <c:pt idx="632">
                  <c:v>113.88550797570423</c:v>
                </c:pt>
                <c:pt idx="633">
                  <c:v>113.58049434152164</c:v>
                </c:pt>
                <c:pt idx="634">
                  <c:v>115.16992989806548</c:v>
                </c:pt>
                <c:pt idx="635">
                  <c:v>115.38380516577527</c:v>
                </c:pt>
                <c:pt idx="636">
                  <c:v>115.76298758294614</c:v>
                </c:pt>
                <c:pt idx="637">
                  <c:v>115.44773368286774</c:v>
                </c:pt>
                <c:pt idx="638">
                  <c:v>113.88214331690989</c:v>
                </c:pt>
                <c:pt idx="639">
                  <c:v>112.54944585532552</c:v>
                </c:pt>
                <c:pt idx="640">
                  <c:v>113.9999063747118</c:v>
                </c:pt>
                <c:pt idx="641">
                  <c:v>113.28776902641403</c:v>
                </c:pt>
                <c:pt idx="642">
                  <c:v>111.03856776715391</c:v>
                </c:pt>
                <c:pt idx="643">
                  <c:v>111.95843622362401</c:v>
                </c:pt>
                <c:pt idx="644">
                  <c:v>113.84659496530011</c:v>
                </c:pt>
                <c:pt idx="645">
                  <c:v>113.36354699404309</c:v>
                </c:pt>
                <c:pt idx="646">
                  <c:v>114.08021931723758</c:v>
                </c:pt>
                <c:pt idx="647">
                  <c:v>115.19684716842018</c:v>
                </c:pt>
                <c:pt idx="648">
                  <c:v>115.89654990813018</c:v>
                </c:pt>
                <c:pt idx="649">
                  <c:v>116.75819513850692</c:v>
                </c:pt>
                <c:pt idx="650">
                  <c:v>116.04444860556838</c:v>
                </c:pt>
                <c:pt idx="651">
                  <c:v>115.92258944140812</c:v>
                </c:pt>
                <c:pt idx="652">
                  <c:v>115.97759429821994</c:v>
                </c:pt>
                <c:pt idx="653">
                  <c:v>117.03643779184758</c:v>
                </c:pt>
                <c:pt idx="654">
                  <c:v>117.6945943099231</c:v>
                </c:pt>
                <c:pt idx="655">
                  <c:v>117.82245134410805</c:v>
                </c:pt>
                <c:pt idx="656">
                  <c:v>117.94752887754983</c:v>
                </c:pt>
                <c:pt idx="657">
                  <c:v>117.02531978887495</c:v>
                </c:pt>
                <c:pt idx="658">
                  <c:v>117.23188058094492</c:v>
                </c:pt>
                <c:pt idx="659">
                  <c:v>115.24439126007935</c:v>
                </c:pt>
                <c:pt idx="660">
                  <c:v>114.88232471590575</c:v>
                </c:pt>
                <c:pt idx="661">
                  <c:v>114.96980584455862</c:v>
                </c:pt>
                <c:pt idx="662">
                  <c:v>115.5969489859211</c:v>
                </c:pt>
                <c:pt idx="663">
                  <c:v>114.59413437569488</c:v>
                </c:pt>
                <c:pt idx="664">
                  <c:v>115.32046180673399</c:v>
                </c:pt>
                <c:pt idx="665">
                  <c:v>115.14740131309466</c:v>
                </c:pt>
                <c:pt idx="666">
                  <c:v>115.64932063150258</c:v>
                </c:pt>
                <c:pt idx="667">
                  <c:v>118.47607288728685</c:v>
                </c:pt>
                <c:pt idx="668">
                  <c:v>118.78723068100695</c:v>
                </c:pt>
                <c:pt idx="669">
                  <c:v>118.00326518192563</c:v>
                </c:pt>
                <c:pt idx="670">
                  <c:v>118.98779360305218</c:v>
                </c:pt>
                <c:pt idx="671">
                  <c:v>117.11601928680938</c:v>
                </c:pt>
                <c:pt idx="672">
                  <c:v>117.75574332627244</c:v>
                </c:pt>
                <c:pt idx="673">
                  <c:v>119.06488817629641</c:v>
                </c:pt>
                <c:pt idx="674">
                  <c:v>119.91921893103326</c:v>
                </c:pt>
                <c:pt idx="675">
                  <c:v>120.73902536074993</c:v>
                </c:pt>
                <c:pt idx="676">
                  <c:v>121.29434035132888</c:v>
                </c:pt>
                <c:pt idx="677">
                  <c:v>121.43097475628166</c:v>
                </c:pt>
                <c:pt idx="678">
                  <c:v>123.12295926129646</c:v>
                </c:pt>
                <c:pt idx="679">
                  <c:v>123.17342914321159</c:v>
                </c:pt>
                <c:pt idx="680">
                  <c:v>122.04626844710758</c:v>
                </c:pt>
                <c:pt idx="681">
                  <c:v>122.19767809285287</c:v>
                </c:pt>
                <c:pt idx="682">
                  <c:v>123.05786042810163</c:v>
                </c:pt>
                <c:pt idx="683">
                  <c:v>122.0787447189486</c:v>
                </c:pt>
                <c:pt idx="684">
                  <c:v>122.72563694453871</c:v>
                </c:pt>
                <c:pt idx="685">
                  <c:v>122.2812094046602</c:v>
                </c:pt>
                <c:pt idx="686">
                  <c:v>122.8394501854951</c:v>
                </c:pt>
                <c:pt idx="687">
                  <c:v>119.86553067983661</c:v>
                </c:pt>
                <c:pt idx="688">
                  <c:v>120.0470759652182</c:v>
                </c:pt>
                <c:pt idx="689">
                  <c:v>119.94233267405525</c:v>
                </c:pt>
                <c:pt idx="690">
                  <c:v>118.84720938125386</c:v>
                </c:pt>
                <c:pt idx="691">
                  <c:v>122.08986272192119</c:v>
                </c:pt>
                <c:pt idx="692">
                  <c:v>122.46085292637541</c:v>
                </c:pt>
                <c:pt idx="693">
                  <c:v>123.48502580547004</c:v>
                </c:pt>
                <c:pt idx="694">
                  <c:v>123.97758259505891</c:v>
                </c:pt>
                <c:pt idx="695">
                  <c:v>123.35950940348988</c:v>
                </c:pt>
                <c:pt idx="696">
                  <c:v>123.75800203635001</c:v>
                </c:pt>
                <c:pt idx="697">
                  <c:v>123.60425175839995</c:v>
                </c:pt>
                <c:pt idx="698">
                  <c:v>123.90297494353224</c:v>
                </c:pt>
                <c:pt idx="699">
                  <c:v>123.54632111133216</c:v>
                </c:pt>
                <c:pt idx="700">
                  <c:v>123.29587346542299</c:v>
                </c:pt>
                <c:pt idx="701">
                  <c:v>122.68350556485308</c:v>
                </c:pt>
                <c:pt idx="702">
                  <c:v>121.81483843786205</c:v>
                </c:pt>
                <c:pt idx="703">
                  <c:v>119.64243917282059</c:v>
                </c:pt>
                <c:pt idx="704">
                  <c:v>119.4611864664646</c:v>
                </c:pt>
                <c:pt idx="705">
                  <c:v>119.74542698982995</c:v>
                </c:pt>
                <c:pt idx="706">
                  <c:v>120.63896333399651</c:v>
                </c:pt>
                <c:pt idx="707">
                  <c:v>118.68014675763922</c:v>
                </c:pt>
                <c:pt idx="708">
                  <c:v>119.05625709504135</c:v>
                </c:pt>
                <c:pt idx="709">
                  <c:v>118.41199808068158</c:v>
                </c:pt>
                <c:pt idx="710">
                  <c:v>117.8082612613667</c:v>
                </c:pt>
                <c:pt idx="711">
                  <c:v>116.33702763116318</c:v>
                </c:pt>
                <c:pt idx="712">
                  <c:v>116.62097557550295</c:v>
                </c:pt>
                <c:pt idx="713">
                  <c:v>115.50493288237153</c:v>
                </c:pt>
                <c:pt idx="714">
                  <c:v>115.79341580160801</c:v>
                </c:pt>
                <c:pt idx="715">
                  <c:v>115.19436024670262</c:v>
                </c:pt>
                <c:pt idx="716">
                  <c:v>114.64650602127635</c:v>
                </c:pt>
                <c:pt idx="717">
                  <c:v>115.16715039732233</c:v>
                </c:pt>
                <c:pt idx="718">
                  <c:v>114.96790408089225</c:v>
                </c:pt>
                <c:pt idx="719">
                  <c:v>116.55763221646167</c:v>
                </c:pt>
                <c:pt idx="720">
                  <c:v>117.13971818788255</c:v>
                </c:pt>
                <c:pt idx="721">
                  <c:v>116.78218661860569</c:v>
                </c:pt>
                <c:pt idx="722">
                  <c:v>113.33194845927885</c:v>
                </c:pt>
                <c:pt idx="723">
                  <c:v>113.49359837091997</c:v>
                </c:pt>
                <c:pt idx="724">
                  <c:v>112.80559879223378</c:v>
                </c:pt>
                <c:pt idx="725">
                  <c:v>111.59461420529684</c:v>
                </c:pt>
                <c:pt idx="726">
                  <c:v>107.45111004482311</c:v>
                </c:pt>
                <c:pt idx="727">
                  <c:v>107.51094245555723</c:v>
                </c:pt>
                <c:pt idx="728">
                  <c:v>110.54396292438588</c:v>
                </c:pt>
                <c:pt idx="729">
                  <c:v>110.07554390440856</c:v>
                </c:pt>
                <c:pt idx="730">
                  <c:v>109.24198626048896</c:v>
                </c:pt>
                <c:pt idx="731">
                  <c:v>100.15506688356524</c:v>
                </c:pt>
                <c:pt idx="732">
                  <c:v>92.389288096714921</c:v>
                </c:pt>
                <c:pt idx="733">
                  <c:v>98.921407422144711</c:v>
                </c:pt>
                <c:pt idx="734">
                  <c:v>95.856056970987851</c:v>
                </c:pt>
                <c:pt idx="735">
                  <c:v>92.997121022388157</c:v>
                </c:pt>
                <c:pt idx="736">
                  <c:v>87.18401465235759</c:v>
                </c:pt>
                <c:pt idx="737">
                  <c:v>89.339736912940182</c:v>
                </c:pt>
                <c:pt idx="738">
                  <c:v>90.039000784111792</c:v>
                </c:pt>
                <c:pt idx="739">
                  <c:v>91.687829882851361</c:v>
                </c:pt>
                <c:pt idx="740">
                  <c:v>90.288570692944162</c:v>
                </c:pt>
                <c:pt idx="741">
                  <c:v>87.630782824440871</c:v>
                </c:pt>
                <c:pt idx="742">
                  <c:v>90.606750383278523</c:v>
                </c:pt>
                <c:pt idx="743">
                  <c:v>90.826038362961825</c:v>
                </c:pt>
                <c:pt idx="744">
                  <c:v>92.556204430816763</c:v>
                </c:pt>
                <c:pt idx="745">
                  <c:v>93.234548901658329</c:v>
                </c:pt>
                <c:pt idx="746">
                  <c:v>95.166448207660892</c:v>
                </c:pt>
                <c:pt idx="747">
                  <c:v>96.103286247615486</c:v>
                </c:pt>
                <c:pt idx="748">
                  <c:v>98.740886163352712</c:v>
                </c:pt>
                <c:pt idx="749">
                  <c:v>98.777458541552065</c:v>
                </c:pt>
                <c:pt idx="750">
                  <c:v>100.36806441419827</c:v>
                </c:pt>
                <c:pt idx="751">
                  <c:v>102.20370522078012</c:v>
                </c:pt>
                <c:pt idx="752">
                  <c:v>102.39300385033998</c:v>
                </c:pt>
                <c:pt idx="753">
                  <c:v>102.49394361417019</c:v>
                </c:pt>
                <c:pt idx="754">
                  <c:v>100.43857595936663</c:v>
                </c:pt>
                <c:pt idx="755">
                  <c:v>99.543284141046499</c:v>
                </c:pt>
                <c:pt idx="756">
                  <c:v>100.56877362575631</c:v>
                </c:pt>
                <c:pt idx="757">
                  <c:v>99.676846466230529</c:v>
                </c:pt>
                <c:pt idx="758">
                  <c:v>97.014669912343308</c:v>
                </c:pt>
                <c:pt idx="759">
                  <c:v>97.698573384671192</c:v>
                </c:pt>
                <c:pt idx="760">
                  <c:v>96.566731424157666</c:v>
                </c:pt>
                <c:pt idx="761">
                  <c:v>95.040200358116735</c:v>
                </c:pt>
                <c:pt idx="762">
                  <c:v>95.694845927885126</c:v>
                </c:pt>
                <c:pt idx="763">
                  <c:v>96.622760307559062</c:v>
                </c:pt>
                <c:pt idx="764">
                  <c:v>100.04257024822405</c:v>
                </c:pt>
                <c:pt idx="765">
                  <c:v>99.883553547813264</c:v>
                </c:pt>
                <c:pt idx="766">
                  <c:v>100.71769634978406</c:v>
                </c:pt>
                <c:pt idx="767">
                  <c:v>102.18805224291081</c:v>
                </c:pt>
                <c:pt idx="768">
                  <c:v>104.05426755766732</c:v>
                </c:pt>
                <c:pt idx="769">
                  <c:v>96.340128968834478</c:v>
                </c:pt>
                <c:pt idx="770">
                  <c:v>96.49212377263099</c:v>
                </c:pt>
                <c:pt idx="771">
                  <c:v>98.16772385221249</c:v>
                </c:pt>
                <c:pt idx="772">
                  <c:v>97.357279951314851</c:v>
                </c:pt>
                <c:pt idx="773">
                  <c:v>96.968442426299333</c:v>
                </c:pt>
                <c:pt idx="774">
                  <c:v>97.763964796891628</c:v>
                </c:pt>
                <c:pt idx="775">
                  <c:v>96.609009093356107</c:v>
                </c:pt>
                <c:pt idx="776">
                  <c:v>97.786054513324046</c:v>
                </c:pt>
                <c:pt idx="777">
                  <c:v>98.324692499444083</c:v>
                </c:pt>
                <c:pt idx="778">
                  <c:v>98.262373166992404</c:v>
                </c:pt>
                <c:pt idx="779">
                  <c:v>99.838203798846052</c:v>
                </c:pt>
                <c:pt idx="780">
                  <c:v>101.24916614977704</c:v>
                </c:pt>
                <c:pt idx="781">
                  <c:v>103.05452502720985</c:v>
                </c:pt>
                <c:pt idx="782">
                  <c:v>103.1365934438892</c:v>
                </c:pt>
                <c:pt idx="783">
                  <c:v>103.14376163001626</c:v>
                </c:pt>
                <c:pt idx="784">
                  <c:v>105.51906444930775</c:v>
                </c:pt>
                <c:pt idx="785">
                  <c:v>106.6276463772865</c:v>
                </c:pt>
                <c:pt idx="786">
                  <c:v>106.57527473170502</c:v>
                </c:pt>
                <c:pt idx="787">
                  <c:v>105.65628401231173</c:v>
                </c:pt>
                <c:pt idx="788">
                  <c:v>105.44226245508912</c:v>
                </c:pt>
                <c:pt idx="789">
                  <c:v>106.32116984797592</c:v>
                </c:pt>
                <c:pt idx="790">
                  <c:v>106.79836623872107</c:v>
                </c:pt>
                <c:pt idx="791">
                  <c:v>107.22114293070557</c:v>
                </c:pt>
                <c:pt idx="792">
                  <c:v>107.2022715835547</c:v>
                </c:pt>
                <c:pt idx="793">
                  <c:v>106.93470806464826</c:v>
                </c:pt>
                <c:pt idx="794">
                  <c:v>106.68221236555992</c:v>
                </c:pt>
                <c:pt idx="795">
                  <c:v>106.25958196308822</c:v>
                </c:pt>
                <c:pt idx="796">
                  <c:v>106.91144803211347</c:v>
                </c:pt>
                <c:pt idx="797">
                  <c:v>106.93280630098189</c:v>
                </c:pt>
                <c:pt idx="798">
                  <c:v>107.60559177033717</c:v>
                </c:pt>
                <c:pt idx="799">
                  <c:v>107.46252062682132</c:v>
                </c:pt>
                <c:pt idx="800">
                  <c:v>106.20750289653236</c:v>
                </c:pt>
                <c:pt idx="801">
                  <c:v>106.28050136341824</c:v>
                </c:pt>
                <c:pt idx="802">
                  <c:v>105.52389200323007</c:v>
                </c:pt>
                <c:pt idx="803">
                  <c:v>105.80154949851955</c:v>
                </c:pt>
                <c:pt idx="804">
                  <c:v>106.68338268166231</c:v>
                </c:pt>
                <c:pt idx="805">
                  <c:v>106.60716584549486</c:v>
                </c:pt>
                <c:pt idx="806">
                  <c:v>105.6808606504617</c:v>
                </c:pt>
                <c:pt idx="807">
                  <c:v>106.1086111858813</c:v>
                </c:pt>
                <c:pt idx="808">
                  <c:v>106.97040270577082</c:v>
                </c:pt>
                <c:pt idx="809">
                  <c:v>108.08586024085105</c:v>
                </c:pt>
                <c:pt idx="810">
                  <c:v>108.11658103853851</c:v>
                </c:pt>
                <c:pt idx="811">
                  <c:v>108.26199281425912</c:v>
                </c:pt>
                <c:pt idx="812">
                  <c:v>108.17026928973516</c:v>
                </c:pt>
                <c:pt idx="813">
                  <c:v>108.49810408791414</c:v>
                </c:pt>
                <c:pt idx="814">
                  <c:v>108.71622175149507</c:v>
                </c:pt>
                <c:pt idx="815">
                  <c:v>108.43285896520649</c:v>
                </c:pt>
                <c:pt idx="816">
                  <c:v>107.96678057743397</c:v>
                </c:pt>
                <c:pt idx="817">
                  <c:v>108.51814575116738</c:v>
                </c:pt>
                <c:pt idx="818">
                  <c:v>108.64571020632671</c:v>
                </c:pt>
                <c:pt idx="819">
                  <c:v>108.59407000830923</c:v>
                </c:pt>
                <c:pt idx="820">
                  <c:v>107.92304001310752</c:v>
                </c:pt>
                <c:pt idx="821">
                  <c:v>108.5067351691692</c:v>
                </c:pt>
                <c:pt idx="822">
                  <c:v>108.66224092127284</c:v>
                </c:pt>
                <c:pt idx="823">
                  <c:v>108.64600278535232</c:v>
                </c:pt>
                <c:pt idx="824">
                  <c:v>108.75235526115603</c:v>
                </c:pt>
                <c:pt idx="825">
                  <c:v>109.0696572144136</c:v>
                </c:pt>
                <c:pt idx="826">
                  <c:v>109.12041967535431</c:v>
                </c:pt>
                <c:pt idx="827">
                  <c:v>109.28206958699545</c:v>
                </c:pt>
                <c:pt idx="828">
                  <c:v>109.71669572951654</c:v>
                </c:pt>
                <c:pt idx="829">
                  <c:v>110.16053811134387</c:v>
                </c:pt>
                <c:pt idx="830">
                  <c:v>110.24319168607441</c:v>
                </c:pt>
                <c:pt idx="831">
                  <c:v>111.56374711809659</c:v>
                </c:pt>
                <c:pt idx="832">
                  <c:v>111.8463784568212</c:v>
                </c:pt>
                <c:pt idx="833">
                  <c:v>112.70509789694196</c:v>
                </c:pt>
                <c:pt idx="834">
                  <c:v>113.51305487612203</c:v>
                </c:pt>
                <c:pt idx="835">
                  <c:v>113.48057860428102</c:v>
                </c:pt>
                <c:pt idx="836">
                  <c:v>114.88949290203283</c:v>
                </c:pt>
                <c:pt idx="837">
                  <c:v>114.88188584736739</c:v>
                </c:pt>
                <c:pt idx="838">
                  <c:v>114.73252425480123</c:v>
                </c:pt>
                <c:pt idx="839">
                  <c:v>115.5969489859211</c:v>
                </c:pt>
                <c:pt idx="840">
                  <c:v>116.40812433438272</c:v>
                </c:pt>
                <c:pt idx="841">
                  <c:v>116.12988168104204</c:v>
                </c:pt>
                <c:pt idx="842">
                  <c:v>116.37389258838813</c:v>
                </c:pt>
                <c:pt idx="843">
                  <c:v>116.07238990251267</c:v>
                </c:pt>
                <c:pt idx="844">
                  <c:v>116.79491380621904</c:v>
                </c:pt>
                <c:pt idx="845">
                  <c:v>116.16411342703663</c:v>
                </c:pt>
                <c:pt idx="846">
                  <c:v>115.55203810549229</c:v>
                </c:pt>
                <c:pt idx="847">
                  <c:v>117.22822334312497</c:v>
                </c:pt>
                <c:pt idx="848">
                  <c:v>117.69122965112876</c:v>
                </c:pt>
                <c:pt idx="849">
                  <c:v>117.39177501843247</c:v>
                </c:pt>
                <c:pt idx="850">
                  <c:v>117.76510585509146</c:v>
                </c:pt>
                <c:pt idx="851">
                  <c:v>118.34148653551324</c:v>
                </c:pt>
                <c:pt idx="852">
                  <c:v>118.19812281297177</c:v>
                </c:pt>
                <c:pt idx="853">
                  <c:v>119.008859292895</c:v>
                </c:pt>
                <c:pt idx="854">
                  <c:v>120.77764579212844</c:v>
                </c:pt>
                <c:pt idx="855">
                  <c:v>121.73832902266901</c:v>
                </c:pt>
                <c:pt idx="856">
                  <c:v>121.58428616569334</c:v>
                </c:pt>
                <c:pt idx="857">
                  <c:v>121.97444029632403</c:v>
                </c:pt>
                <c:pt idx="858">
                  <c:v>122.3654721640315</c:v>
                </c:pt>
                <c:pt idx="859">
                  <c:v>121.29375519327769</c:v>
                </c:pt>
                <c:pt idx="860">
                  <c:v>120.61307009023136</c:v>
                </c:pt>
                <c:pt idx="861">
                  <c:v>120.48652966166161</c:v>
                </c:pt>
                <c:pt idx="862">
                  <c:v>121.32696291268272</c:v>
                </c:pt>
                <c:pt idx="863">
                  <c:v>121.92718878369047</c:v>
                </c:pt>
                <c:pt idx="864">
                  <c:v>121.19120624480672</c:v>
                </c:pt>
                <c:pt idx="865">
                  <c:v>121.4068369866701</c:v>
                </c:pt>
                <c:pt idx="866">
                  <c:v>121.34788231301272</c:v>
                </c:pt>
                <c:pt idx="867">
                  <c:v>119.63205261741197</c:v>
                </c:pt>
                <c:pt idx="868">
                  <c:v>120.80105211417604</c:v>
                </c:pt>
                <c:pt idx="869">
                  <c:v>122.43452081407187</c:v>
                </c:pt>
                <c:pt idx="870">
                  <c:v>122.28033166758343</c:v>
                </c:pt>
                <c:pt idx="871">
                  <c:v>123.06678408838225</c:v>
                </c:pt>
                <c:pt idx="872">
                  <c:v>124.54006577176496</c:v>
                </c:pt>
                <c:pt idx="873">
                  <c:v>125.00351094830715</c:v>
                </c:pt>
                <c:pt idx="874">
                  <c:v>125.82463398363896</c:v>
                </c:pt>
                <c:pt idx="875">
                  <c:v>125.69341229065971</c:v>
                </c:pt>
                <c:pt idx="876">
                  <c:v>125.13297716713285</c:v>
                </c:pt>
                <c:pt idx="877">
                  <c:v>125.23567240511662</c:v>
                </c:pt>
                <c:pt idx="878">
                  <c:v>125.04257024822405</c:v>
                </c:pt>
                <c:pt idx="879">
                  <c:v>124.82884127002703</c:v>
                </c:pt>
                <c:pt idx="880">
                  <c:v>124.30000468126441</c:v>
                </c:pt>
                <c:pt idx="881">
                  <c:v>124.42186384542464</c:v>
                </c:pt>
                <c:pt idx="882">
                  <c:v>119.29309981626037</c:v>
                </c:pt>
                <c:pt idx="883">
                  <c:v>119.30363266118178</c:v>
                </c:pt>
                <c:pt idx="884">
                  <c:v>119.94130864746566</c:v>
                </c:pt>
                <c:pt idx="885">
                  <c:v>118.83170269289735</c:v>
                </c:pt>
                <c:pt idx="886">
                  <c:v>115.6816506138308</c:v>
                </c:pt>
                <c:pt idx="887">
                  <c:v>115.05348344587874</c:v>
                </c:pt>
                <c:pt idx="888">
                  <c:v>117.33911079382541</c:v>
                </c:pt>
                <c:pt idx="889">
                  <c:v>117.01098341662082</c:v>
                </c:pt>
                <c:pt idx="890">
                  <c:v>118.32963708497664</c:v>
                </c:pt>
                <c:pt idx="891">
                  <c:v>118.33578124451414</c:v>
                </c:pt>
                <c:pt idx="892">
                  <c:v>119.37736257563168</c:v>
                </c:pt>
                <c:pt idx="893">
                  <c:v>122.39253572389902</c:v>
                </c:pt>
                <c:pt idx="894">
                  <c:v>122.95692066427142</c:v>
                </c:pt>
                <c:pt idx="895">
                  <c:v>123.60966447037345</c:v>
                </c:pt>
                <c:pt idx="896">
                  <c:v>123.39374114948447</c:v>
                </c:pt>
                <c:pt idx="897">
                  <c:v>124.36919962081758</c:v>
                </c:pt>
                <c:pt idx="898">
                  <c:v>124.73580113988787</c:v>
                </c:pt>
                <c:pt idx="899">
                  <c:v>125.41004950437112</c:v>
                </c:pt>
                <c:pt idx="900">
                  <c:v>126.11896848338738</c:v>
                </c:pt>
                <c:pt idx="901">
                  <c:v>125.49328823715284</c:v>
                </c:pt>
                <c:pt idx="902">
                  <c:v>125.63592051213033</c:v>
                </c:pt>
                <c:pt idx="903">
                  <c:v>125.96755883764203</c:v>
                </c:pt>
                <c:pt idx="904">
                  <c:v>126.33767130501947</c:v>
                </c:pt>
                <c:pt idx="905">
                  <c:v>127.10744672135942</c:v>
                </c:pt>
                <c:pt idx="906">
                  <c:v>127.176349081887</c:v>
                </c:pt>
                <c:pt idx="907">
                  <c:v>127.39753882523669</c:v>
                </c:pt>
                <c:pt idx="908">
                  <c:v>127.9607534495067</c:v>
                </c:pt>
                <c:pt idx="909">
                  <c:v>127.5954685360516</c:v>
                </c:pt>
                <c:pt idx="910">
                  <c:v>127.18600418973163</c:v>
                </c:pt>
                <c:pt idx="911">
                  <c:v>126.9057134832118</c:v>
                </c:pt>
                <c:pt idx="912">
                  <c:v>125.5409786183248</c:v>
                </c:pt>
                <c:pt idx="913">
                  <c:v>126.29729539948738</c:v>
                </c:pt>
                <c:pt idx="914">
                  <c:v>125.98643018479289</c:v>
                </c:pt>
                <c:pt idx="915">
                  <c:v>126.68979016232282</c:v>
                </c:pt>
                <c:pt idx="916">
                  <c:v>126.45221599353984</c:v>
                </c:pt>
                <c:pt idx="917">
                  <c:v>126.4595304691797</c:v>
                </c:pt>
                <c:pt idx="918">
                  <c:v>126.69125305745081</c:v>
                </c:pt>
                <c:pt idx="919">
                  <c:v>126.67750184324787</c:v>
                </c:pt>
                <c:pt idx="920">
                  <c:v>127.58171732184864</c:v>
                </c:pt>
                <c:pt idx="921">
                  <c:v>127.44127938956311</c:v>
                </c:pt>
                <c:pt idx="922">
                  <c:v>127.08009058246633</c:v>
                </c:pt>
                <c:pt idx="923">
                  <c:v>124.91193371329597</c:v>
                </c:pt>
                <c:pt idx="924">
                  <c:v>126.98588013622481</c:v>
                </c:pt>
                <c:pt idx="925">
                  <c:v>127.57425655669596</c:v>
                </c:pt>
                <c:pt idx="926">
                  <c:v>127.31108172317343</c:v>
                </c:pt>
                <c:pt idx="927">
                  <c:v>127.86668929277798</c:v>
                </c:pt>
                <c:pt idx="928">
                  <c:v>127.49686940442612</c:v>
                </c:pt>
                <c:pt idx="929">
                  <c:v>127.9559258955844</c:v>
                </c:pt>
                <c:pt idx="930">
                  <c:v>128.15078352663053</c:v>
                </c:pt>
                <c:pt idx="931">
                  <c:v>127.11871101384484</c:v>
                </c:pt>
                <c:pt idx="932">
                  <c:v>125.99652416117593</c:v>
                </c:pt>
                <c:pt idx="933">
                  <c:v>126.7987758493569</c:v>
                </c:pt>
                <c:pt idx="934">
                  <c:v>127.01016419534916</c:v>
                </c:pt>
                <c:pt idx="935">
                  <c:v>126.84471075637529</c:v>
                </c:pt>
                <c:pt idx="936">
                  <c:v>127.81607312135009</c:v>
                </c:pt>
                <c:pt idx="937">
                  <c:v>128.98419488103735</c:v>
                </c:pt>
                <c:pt idx="938">
                  <c:v>129.75104450712135</c:v>
                </c:pt>
                <c:pt idx="939">
                  <c:v>129.97033248680466</c:v>
                </c:pt>
                <c:pt idx="940">
                  <c:v>130.40671410347935</c:v>
                </c:pt>
                <c:pt idx="941">
                  <c:v>130.1783561740026</c:v>
                </c:pt>
                <c:pt idx="942">
                  <c:v>129.83047971257037</c:v>
                </c:pt>
                <c:pt idx="943">
                  <c:v>130.65540627523495</c:v>
                </c:pt>
                <c:pt idx="944">
                  <c:v>130.22502252858499</c:v>
                </c:pt>
                <c:pt idx="945">
                  <c:v>129.88021814692146</c:v>
                </c:pt>
                <c:pt idx="946">
                  <c:v>129.85373974510514</c:v>
                </c:pt>
                <c:pt idx="947">
                  <c:v>129.16661790349573</c:v>
                </c:pt>
                <c:pt idx="948">
                  <c:v>129.42160052430162</c:v>
                </c:pt>
                <c:pt idx="949">
                  <c:v>128.58657998525402</c:v>
                </c:pt>
                <c:pt idx="950">
                  <c:v>128.5024635153955</c:v>
                </c:pt>
                <c:pt idx="951">
                  <c:v>128.83746649970158</c:v>
                </c:pt>
                <c:pt idx="952">
                  <c:v>127.30917995950706</c:v>
                </c:pt>
                <c:pt idx="953">
                  <c:v>126.5174611162475</c:v>
                </c:pt>
                <c:pt idx="954">
                  <c:v>126.08064063103444</c:v>
                </c:pt>
                <c:pt idx="955">
                  <c:v>124.96854775474856</c:v>
                </c:pt>
                <c:pt idx="956">
                  <c:v>126.07040036513864</c:v>
                </c:pt>
                <c:pt idx="957">
                  <c:v>127.09530469179727</c:v>
                </c:pt>
                <c:pt idx="958">
                  <c:v>128.87140566667057</c:v>
                </c:pt>
                <c:pt idx="959">
                  <c:v>130.09409341463129</c:v>
                </c:pt>
                <c:pt idx="960">
                  <c:v>130.22151158027782</c:v>
                </c:pt>
                <c:pt idx="961">
                  <c:v>130.83914590330849</c:v>
                </c:pt>
                <c:pt idx="962">
                  <c:v>132.18032815663511</c:v>
                </c:pt>
                <c:pt idx="963">
                  <c:v>132.85691715332314</c:v>
                </c:pt>
                <c:pt idx="964">
                  <c:v>133.15212939014827</c:v>
                </c:pt>
                <c:pt idx="965">
                  <c:v>132.89392840006084</c:v>
                </c:pt>
                <c:pt idx="966">
                  <c:v>132.01502100717403</c:v>
                </c:pt>
                <c:pt idx="967">
                  <c:v>132.91821245918521</c:v>
                </c:pt>
                <c:pt idx="968">
                  <c:v>132.7960607159994</c:v>
                </c:pt>
                <c:pt idx="969">
                  <c:v>133.87991971631536</c:v>
                </c:pt>
                <c:pt idx="970">
                  <c:v>133.3540089178087</c:v>
                </c:pt>
                <c:pt idx="971">
                  <c:v>134.51203670111295</c:v>
                </c:pt>
                <c:pt idx="972">
                  <c:v>133.78161316371552</c:v>
                </c:pt>
                <c:pt idx="973">
                  <c:v>133.68476950624364</c:v>
                </c:pt>
                <c:pt idx="974">
                  <c:v>135.29263754139993</c:v>
                </c:pt>
                <c:pt idx="975">
                  <c:v>136.19963252074385</c:v>
                </c:pt>
                <c:pt idx="976">
                  <c:v>135.2048638337215</c:v>
                </c:pt>
                <c:pt idx="977">
                  <c:v>136.79649373295726</c:v>
                </c:pt>
                <c:pt idx="978">
                  <c:v>137.13720200826245</c:v>
                </c:pt>
                <c:pt idx="979">
                  <c:v>138.58298126323919</c:v>
                </c:pt>
                <c:pt idx="980">
                  <c:v>140.3713705571875</c:v>
                </c:pt>
                <c:pt idx="981">
                  <c:v>140.25931279038468</c:v>
                </c:pt>
                <c:pt idx="982">
                  <c:v>141.38310882769437</c:v>
                </c:pt>
                <c:pt idx="983">
                  <c:v>141.10706051704565</c:v>
                </c:pt>
                <c:pt idx="984">
                  <c:v>141.31961917914029</c:v>
                </c:pt>
                <c:pt idx="985">
                  <c:v>140.47099371540253</c:v>
                </c:pt>
                <c:pt idx="986">
                  <c:v>138.76964668156867</c:v>
                </c:pt>
                <c:pt idx="987">
                  <c:v>138.95821386356454</c:v>
                </c:pt>
                <c:pt idx="988">
                  <c:v>139.66874202722155</c:v>
                </c:pt>
                <c:pt idx="989">
                  <c:v>138.82333493276533</c:v>
                </c:pt>
                <c:pt idx="990">
                  <c:v>138.44956522756794</c:v>
                </c:pt>
                <c:pt idx="991">
                  <c:v>137.77122075672636</c:v>
                </c:pt>
                <c:pt idx="992">
                  <c:v>138.72561353821669</c:v>
                </c:pt>
                <c:pt idx="993">
                  <c:v>140.66658279401264</c:v>
                </c:pt>
                <c:pt idx="994">
                  <c:v>140.95491942373636</c:v>
                </c:pt>
                <c:pt idx="995">
                  <c:v>144.94101606844006</c:v>
                </c:pt>
                <c:pt idx="996">
                  <c:v>144.76166512575045</c:v>
                </c:pt>
                <c:pt idx="997">
                  <c:v>145.74487694126185</c:v>
                </c:pt>
                <c:pt idx="998">
                  <c:v>145.77515887041091</c:v>
                </c:pt>
                <c:pt idx="999">
                  <c:v>146.12830175430383</c:v>
                </c:pt>
                <c:pt idx="1000">
                  <c:v>146.49870680070686</c:v>
                </c:pt>
                <c:pt idx="1001">
                  <c:v>146.46696197642981</c:v>
                </c:pt>
                <c:pt idx="1002">
                  <c:v>145.38719908247216</c:v>
                </c:pt>
                <c:pt idx="1003">
                  <c:v>144.93809027818415</c:v>
                </c:pt>
                <c:pt idx="1004">
                  <c:v>143.92371879644691</c:v>
                </c:pt>
                <c:pt idx="1005">
                  <c:v>144.06035320139972</c:v>
                </c:pt>
                <c:pt idx="1006">
                  <c:v>146.1127950659473</c:v>
                </c:pt>
                <c:pt idx="1007">
                  <c:v>147.00194272472996</c:v>
                </c:pt>
                <c:pt idx="1008">
                  <c:v>147.71802988987324</c:v>
                </c:pt>
                <c:pt idx="1009">
                  <c:v>148.00080751811063</c:v>
                </c:pt>
                <c:pt idx="1010">
                  <c:v>147.68452959144264</c:v>
                </c:pt>
                <c:pt idx="1011">
                  <c:v>148.2509625849942</c:v>
                </c:pt>
                <c:pt idx="1012">
                  <c:v>148.37384577574403</c:v>
                </c:pt>
                <c:pt idx="1013">
                  <c:v>149.66967828010345</c:v>
                </c:pt>
                <c:pt idx="1014">
                  <c:v>150.19792971081489</c:v>
                </c:pt>
                <c:pt idx="1015">
                  <c:v>154.0607042962304</c:v>
                </c:pt>
                <c:pt idx="1016">
                  <c:v>152.41875080459232</c:v>
                </c:pt>
                <c:pt idx="1017">
                  <c:v>151.63654077966459</c:v>
                </c:pt>
                <c:pt idx="1018">
                  <c:v>150.81527145481994</c:v>
                </c:pt>
                <c:pt idx="1019">
                  <c:v>150.95527051856706</c:v>
                </c:pt>
                <c:pt idx="1020">
                  <c:v>149.97820286259318</c:v>
                </c:pt>
                <c:pt idx="1021">
                  <c:v>149.63003382213535</c:v>
                </c:pt>
                <c:pt idx="1022">
                  <c:v>149.6276931899306</c:v>
                </c:pt>
                <c:pt idx="1023">
                  <c:v>151.00998279635328</c:v>
                </c:pt>
                <c:pt idx="1024">
                  <c:v>152.08901424274697</c:v>
                </c:pt>
                <c:pt idx="1025">
                  <c:v>152.48501995388955</c:v>
                </c:pt>
                <c:pt idx="1026">
                  <c:v>151.73938230716118</c:v>
                </c:pt>
                <c:pt idx="1027">
                  <c:v>151.26116188982644</c:v>
                </c:pt>
                <c:pt idx="1028">
                  <c:v>151.3198239844582</c:v>
                </c:pt>
                <c:pt idx="1029">
                  <c:v>150.94898006951678</c:v>
                </c:pt>
                <c:pt idx="1030">
                  <c:v>152.8432829707304</c:v>
                </c:pt>
                <c:pt idx="1031">
                  <c:v>153.18779477336827</c:v>
                </c:pt>
                <c:pt idx="1032">
                  <c:v>153.88954556625745</c:v>
                </c:pt>
                <c:pt idx="1033">
                  <c:v>154.30135054478214</c:v>
                </c:pt>
                <c:pt idx="1034">
                  <c:v>154.35342961133799</c:v>
                </c:pt>
                <c:pt idx="1035">
                  <c:v>155.02914087094922</c:v>
                </c:pt>
                <c:pt idx="1036">
                  <c:v>155.89795428745305</c:v>
                </c:pt>
                <c:pt idx="1037">
                  <c:v>156.50490947604948</c:v>
                </c:pt>
                <c:pt idx="1038">
                  <c:v>156.31692745210481</c:v>
                </c:pt>
                <c:pt idx="1039">
                  <c:v>156.82016337612791</c:v>
                </c:pt>
                <c:pt idx="1040">
                  <c:v>157.04749727901506</c:v>
                </c:pt>
                <c:pt idx="1041">
                  <c:v>157.84989525670883</c:v>
                </c:pt>
                <c:pt idx="1042">
                  <c:v>157.93898557000244</c:v>
                </c:pt>
                <c:pt idx="1043">
                  <c:v>159.41855770243541</c:v>
                </c:pt>
                <c:pt idx="1044">
                  <c:v>159.65393752852643</c:v>
                </c:pt>
                <c:pt idx="1045">
                  <c:v>158.45173031235734</c:v>
                </c:pt>
                <c:pt idx="1046">
                  <c:v>158.81116364530058</c:v>
                </c:pt>
                <c:pt idx="1047">
                  <c:v>158.76976371317895</c:v>
                </c:pt>
                <c:pt idx="1048">
                  <c:v>157.85735602186151</c:v>
                </c:pt>
                <c:pt idx="1049">
                  <c:v>158.85841515793416</c:v>
                </c:pt>
                <c:pt idx="1050">
                  <c:v>159.33327091647453</c:v>
                </c:pt>
                <c:pt idx="1051">
                  <c:v>159.37072103175066</c:v>
                </c:pt>
                <c:pt idx="1052">
                  <c:v>159.74346671035846</c:v>
                </c:pt>
                <c:pt idx="1053">
                  <c:v>160.43146628904466</c:v>
                </c:pt>
                <c:pt idx="1054">
                  <c:v>160.29044319870795</c:v>
                </c:pt>
                <c:pt idx="1055">
                  <c:v>160.86550727351457</c:v>
                </c:pt>
                <c:pt idx="1056">
                  <c:v>160.68659519936335</c:v>
                </c:pt>
                <c:pt idx="1057">
                  <c:v>160.61198754783666</c:v>
                </c:pt>
                <c:pt idx="1058">
                  <c:v>161.38264070125339</c:v>
                </c:pt>
                <c:pt idx="1059">
                  <c:v>160.93353189696538</c:v>
                </c:pt>
                <c:pt idx="1060">
                  <c:v>160.4972965698035</c:v>
                </c:pt>
                <c:pt idx="1061">
                  <c:v>160.31209404660197</c:v>
                </c:pt>
                <c:pt idx="1062">
                  <c:v>158.35854389270543</c:v>
                </c:pt>
                <c:pt idx="1063">
                  <c:v>156.35920512130326</c:v>
                </c:pt>
                <c:pt idx="1064">
                  <c:v>156.50842042435661</c:v>
                </c:pt>
                <c:pt idx="1065">
                  <c:v>157.05422659660374</c:v>
                </c:pt>
                <c:pt idx="1066">
                  <c:v>157.67186091963438</c:v>
                </c:pt>
                <c:pt idx="1067">
                  <c:v>157.91236087867333</c:v>
                </c:pt>
                <c:pt idx="1068">
                  <c:v>159.10974054092011</c:v>
                </c:pt>
                <c:pt idx="1069">
                  <c:v>159.42440928294732</c:v>
                </c:pt>
                <c:pt idx="1070">
                  <c:v>159.69943356700645</c:v>
                </c:pt>
                <c:pt idx="1071">
                  <c:v>159.94900347583879</c:v>
                </c:pt>
                <c:pt idx="1072">
                  <c:v>161.10439804791272</c:v>
                </c:pt>
                <c:pt idx="1073">
                  <c:v>161.89757978630027</c:v>
                </c:pt>
                <c:pt idx="1074">
                  <c:v>163.21550200709211</c:v>
                </c:pt>
                <c:pt idx="1075">
                  <c:v>163.97240394630589</c:v>
                </c:pt>
                <c:pt idx="1076">
                  <c:v>163.29391318595151</c:v>
                </c:pt>
                <c:pt idx="1077">
                  <c:v>163.98205905415054</c:v>
                </c:pt>
                <c:pt idx="1078">
                  <c:v>164.06851615621378</c:v>
                </c:pt>
                <c:pt idx="1079">
                  <c:v>163.81455756199747</c:v>
                </c:pt>
                <c:pt idx="1080">
                  <c:v>165.30524769740308</c:v>
                </c:pt>
                <c:pt idx="1081">
                  <c:v>165.67433613819094</c:v>
                </c:pt>
                <c:pt idx="1082">
                  <c:v>165.6538556063993</c:v>
                </c:pt>
                <c:pt idx="1083">
                  <c:v>166.06244221564245</c:v>
                </c:pt>
                <c:pt idx="1084">
                  <c:v>165.62679204653176</c:v>
                </c:pt>
                <c:pt idx="1085">
                  <c:v>166.66515500836775</c:v>
                </c:pt>
                <c:pt idx="1086">
                  <c:v>165.96457453158098</c:v>
                </c:pt>
                <c:pt idx="1087">
                  <c:v>163.86824581319414</c:v>
                </c:pt>
                <c:pt idx="1088">
                  <c:v>162.03831029761139</c:v>
                </c:pt>
                <c:pt idx="1089">
                  <c:v>161.83994171825807</c:v>
                </c:pt>
                <c:pt idx="1090">
                  <c:v>162.98158507612908</c:v>
                </c:pt>
                <c:pt idx="1091">
                  <c:v>163.209796716093</c:v>
                </c:pt>
                <c:pt idx="1092">
                  <c:v>162.79960092220909</c:v>
                </c:pt>
                <c:pt idx="1093">
                  <c:v>163.55445480824372</c:v>
                </c:pt>
                <c:pt idx="1094">
                  <c:v>164.64957810104508</c:v>
                </c:pt>
                <c:pt idx="1095">
                  <c:v>165.58861048369164</c:v>
                </c:pt>
                <c:pt idx="1096">
                  <c:v>165.46133860755791</c:v>
                </c:pt>
                <c:pt idx="1097">
                  <c:v>165.59782672299789</c:v>
                </c:pt>
                <c:pt idx="1098">
                  <c:v>165.83262139103772</c:v>
                </c:pt>
                <c:pt idx="1099">
                  <c:v>166.88575959366625</c:v>
                </c:pt>
                <c:pt idx="1100">
                  <c:v>166.97982375039498</c:v>
                </c:pt>
                <c:pt idx="1101">
                  <c:v>167.58414572776107</c:v>
                </c:pt>
                <c:pt idx="1102">
                  <c:v>167.03029363231011</c:v>
                </c:pt>
                <c:pt idx="1103">
                  <c:v>165.93400002340633</c:v>
                </c:pt>
                <c:pt idx="1104">
                  <c:v>166.57079827261342</c:v>
                </c:pt>
                <c:pt idx="1105">
                  <c:v>166.37769611572085</c:v>
                </c:pt>
                <c:pt idx="1106">
                  <c:v>166.93067047409505</c:v>
                </c:pt>
                <c:pt idx="1107">
                  <c:v>167.09349070183856</c:v>
                </c:pt>
                <c:pt idx="1108">
                  <c:v>166.73844605427925</c:v>
                </c:pt>
                <c:pt idx="1109">
                  <c:v>165.72158765082449</c:v>
                </c:pt>
                <c:pt idx="1110">
                  <c:v>165.53843318080212</c:v>
                </c:pt>
                <c:pt idx="1111">
                  <c:v>164.87661942490666</c:v>
                </c:pt>
                <c:pt idx="1112">
                  <c:v>166.08043582571653</c:v>
                </c:pt>
                <c:pt idx="1113">
                  <c:v>166.31786370498671</c:v>
                </c:pt>
                <c:pt idx="1114">
                  <c:v>166.51272133603285</c:v>
                </c:pt>
                <c:pt idx="1115">
                  <c:v>166.53086123561974</c:v>
                </c:pt>
                <c:pt idx="1116">
                  <c:v>168.17091296359146</c:v>
                </c:pt>
                <c:pt idx="1117">
                  <c:v>167.54903624468969</c:v>
                </c:pt>
                <c:pt idx="1118">
                  <c:v>167.74886771917096</c:v>
                </c:pt>
                <c:pt idx="1119">
                  <c:v>169.04528538158158</c:v>
                </c:pt>
                <c:pt idx="1120">
                  <c:v>169.28446873500531</c:v>
                </c:pt>
                <c:pt idx="1121">
                  <c:v>169.56900183739629</c:v>
                </c:pt>
                <c:pt idx="1122">
                  <c:v>169.19874308050603</c:v>
                </c:pt>
                <c:pt idx="1123">
                  <c:v>168.41009631701522</c:v>
                </c:pt>
                <c:pt idx="1124">
                  <c:v>168.86022914789282</c:v>
                </c:pt>
                <c:pt idx="1125">
                  <c:v>170.06126604795955</c:v>
                </c:pt>
                <c:pt idx="1126">
                  <c:v>171.14571020632673</c:v>
                </c:pt>
                <c:pt idx="1127">
                  <c:v>172.23190983884749</c:v>
                </c:pt>
                <c:pt idx="1128">
                  <c:v>172.00750172621625</c:v>
                </c:pt>
                <c:pt idx="1129">
                  <c:v>172.5124931243929</c:v>
                </c:pt>
                <c:pt idx="1130">
                  <c:v>174.13923250670004</c:v>
                </c:pt>
                <c:pt idx="1131">
                  <c:v>174.66353412056597</c:v>
                </c:pt>
                <c:pt idx="1132">
                  <c:v>173.3245462099313</c:v>
                </c:pt>
                <c:pt idx="1133">
                  <c:v>173.93589008391166</c:v>
                </c:pt>
                <c:pt idx="1134">
                  <c:v>173.30465083619086</c:v>
                </c:pt>
                <c:pt idx="1135">
                  <c:v>172.73558463140895</c:v>
                </c:pt>
                <c:pt idx="1136">
                  <c:v>172.01920488724002</c:v>
                </c:pt>
                <c:pt idx="1137">
                  <c:v>171.21929383126383</c:v>
                </c:pt>
                <c:pt idx="1138">
                  <c:v>171.49446440483575</c:v>
                </c:pt>
                <c:pt idx="1139">
                  <c:v>171.92119091366578</c:v>
                </c:pt>
                <c:pt idx="1140">
                  <c:v>170.9489508116142</c:v>
                </c:pt>
                <c:pt idx="1141">
                  <c:v>171.92280009830654</c:v>
                </c:pt>
                <c:pt idx="1142">
                  <c:v>173.23018947417697</c:v>
                </c:pt>
                <c:pt idx="1143">
                  <c:v>173.30231020398611</c:v>
                </c:pt>
                <c:pt idx="1144">
                  <c:v>171.93669760202229</c:v>
                </c:pt>
                <c:pt idx="1145">
                  <c:v>173.46293608903764</c:v>
                </c:pt>
                <c:pt idx="1146">
                  <c:v>174.06901354055731</c:v>
                </c:pt>
                <c:pt idx="1147">
                  <c:v>174.27542804311443</c:v>
                </c:pt>
                <c:pt idx="1148">
                  <c:v>173.15675213875267</c:v>
                </c:pt>
                <c:pt idx="1149">
                  <c:v>173.02362868210705</c:v>
                </c:pt>
                <c:pt idx="1150">
                  <c:v>173.11228012686229</c:v>
                </c:pt>
                <c:pt idx="1151">
                  <c:v>171.31160251383898</c:v>
                </c:pt>
                <c:pt idx="1152">
                  <c:v>168.0272566620244</c:v>
                </c:pt>
                <c:pt idx="1153">
                  <c:v>163.43113274895549</c:v>
                </c:pt>
                <c:pt idx="1154">
                  <c:v>164.6710826594263</c:v>
                </c:pt>
                <c:pt idx="1155">
                  <c:v>166.32210610085784</c:v>
                </c:pt>
                <c:pt idx="1156">
                  <c:v>165.29910353786559</c:v>
                </c:pt>
                <c:pt idx="1157">
                  <c:v>157.81405432607346</c:v>
                </c:pt>
                <c:pt idx="1158">
                  <c:v>158.14774070476437</c:v>
                </c:pt>
                <c:pt idx="1159">
                  <c:v>157.43384788231302</c:v>
                </c:pt>
                <c:pt idx="1160">
                  <c:v>158.72353622713493</c:v>
                </c:pt>
                <c:pt idx="1161">
                  <c:v>159.20380469764882</c:v>
                </c:pt>
                <c:pt idx="1162">
                  <c:v>163.00265076597188</c:v>
                </c:pt>
                <c:pt idx="1163">
                  <c:v>161.22669608061136</c:v>
                </c:pt>
                <c:pt idx="1164">
                  <c:v>162.50131660561519</c:v>
                </c:pt>
                <c:pt idx="1165">
                  <c:v>160.79850667665335</c:v>
                </c:pt>
                <c:pt idx="1166">
                  <c:v>160.02434257492948</c:v>
                </c:pt>
                <c:pt idx="1167">
                  <c:v>160.46584432455205</c:v>
                </c:pt>
                <c:pt idx="1168">
                  <c:v>161.2089950495629</c:v>
                </c:pt>
                <c:pt idx="1169">
                  <c:v>161.27950659473123</c:v>
                </c:pt>
                <c:pt idx="1170">
                  <c:v>163.01596311163644</c:v>
                </c:pt>
                <c:pt idx="1171">
                  <c:v>165.48108769178555</c:v>
                </c:pt>
                <c:pt idx="1172">
                  <c:v>163.26260723021286</c:v>
                </c:pt>
                <c:pt idx="1173">
                  <c:v>163.41240769131741</c:v>
                </c:pt>
                <c:pt idx="1174">
                  <c:v>164.7407164675179</c:v>
                </c:pt>
                <c:pt idx="1175">
                  <c:v>163.90906058726463</c:v>
                </c:pt>
                <c:pt idx="1176">
                  <c:v>164.88963919154563</c:v>
                </c:pt>
                <c:pt idx="1177">
                  <c:v>163.38051657752757</c:v>
                </c:pt>
                <c:pt idx="1178">
                  <c:v>163.27431039123667</c:v>
                </c:pt>
                <c:pt idx="1179">
                  <c:v>165.53126499467504</c:v>
                </c:pt>
                <c:pt idx="1180">
                  <c:v>163.84191370089061</c:v>
                </c:pt>
                <c:pt idx="1181">
                  <c:v>165.03958594216297</c:v>
                </c:pt>
                <c:pt idx="1182">
                  <c:v>165.77395929640596</c:v>
                </c:pt>
                <c:pt idx="1183">
                  <c:v>165.70973820028789</c:v>
                </c:pt>
                <c:pt idx="1184">
                  <c:v>166.1380738937587</c:v>
                </c:pt>
                <c:pt idx="1185">
                  <c:v>167.54654932297214</c:v>
                </c:pt>
                <c:pt idx="1186">
                  <c:v>167.21637389258839</c:v>
                </c:pt>
                <c:pt idx="1187">
                  <c:v>169.11755240090346</c:v>
                </c:pt>
                <c:pt idx="1188">
                  <c:v>170.64422975645721</c:v>
                </c:pt>
                <c:pt idx="1189">
                  <c:v>173.25871592917247</c:v>
                </c:pt>
                <c:pt idx="1190">
                  <c:v>174.91954076796142</c:v>
                </c:pt>
                <c:pt idx="1191">
                  <c:v>176.70324879750021</c:v>
                </c:pt>
                <c:pt idx="1192">
                  <c:v>177.15879434035131</c:v>
                </c:pt>
                <c:pt idx="1193">
                  <c:v>177.97348063712008</c:v>
                </c:pt>
                <c:pt idx="1194">
                  <c:v>178.38177466733765</c:v>
                </c:pt>
                <c:pt idx="1195">
                  <c:v>179.35284445328682</c:v>
                </c:pt>
                <c:pt idx="1196">
                  <c:v>179.80385502124122</c:v>
                </c:pt>
                <c:pt idx="1197">
                  <c:v>177.59298161433404</c:v>
                </c:pt>
                <c:pt idx="1198">
                  <c:v>176.54847449296054</c:v>
                </c:pt>
                <c:pt idx="1199">
                  <c:v>177.13553430781653</c:v>
                </c:pt>
                <c:pt idx="1200">
                  <c:v>178.21734525495336</c:v>
                </c:pt>
                <c:pt idx="1201">
                  <c:v>178.17067890037097</c:v>
                </c:pt>
                <c:pt idx="1202">
                  <c:v>179.33997097616066</c:v>
                </c:pt>
                <c:pt idx="1203">
                  <c:v>179.52414947277259</c:v>
                </c:pt>
                <c:pt idx="1204">
                  <c:v>179.8392570833382</c:v>
                </c:pt>
                <c:pt idx="1205">
                  <c:v>178.36509766287872</c:v>
                </c:pt>
                <c:pt idx="1206">
                  <c:v>177.63028544009737</c:v>
                </c:pt>
                <c:pt idx="1207">
                  <c:v>178.53830444603088</c:v>
                </c:pt>
                <c:pt idx="1208">
                  <c:v>179.19280372628648</c:v>
                </c:pt>
                <c:pt idx="1209">
                  <c:v>178.8518028719557</c:v>
                </c:pt>
                <c:pt idx="1210">
                  <c:v>178.55322597633619</c:v>
                </c:pt>
                <c:pt idx="1211">
                  <c:v>179.47836085526697</c:v>
                </c:pt>
                <c:pt idx="1212">
                  <c:v>175.97224010205156</c:v>
                </c:pt>
                <c:pt idx="1213">
                  <c:v>178.54020620969723</c:v>
                </c:pt>
                <c:pt idx="1214">
                  <c:v>180.67691083361615</c:v>
                </c:pt>
                <c:pt idx="1215">
                  <c:v>182.79196460964104</c:v>
                </c:pt>
                <c:pt idx="1216">
                  <c:v>182.51869579973553</c:v>
                </c:pt>
                <c:pt idx="1217">
                  <c:v>182.32310672112538</c:v>
                </c:pt>
                <c:pt idx="1218">
                  <c:v>183.76303439559024</c:v>
                </c:pt>
                <c:pt idx="1219">
                  <c:v>183.26608892061745</c:v>
                </c:pt>
                <c:pt idx="1220">
                  <c:v>179.90128383676432</c:v>
                </c:pt>
                <c:pt idx="1221">
                  <c:v>181.65588025325638</c:v>
                </c:pt>
                <c:pt idx="1222">
                  <c:v>184.18230013926762</c:v>
                </c:pt>
                <c:pt idx="1223">
                  <c:v>185.41230236286822</c:v>
                </c:pt>
                <c:pt idx="1224">
                  <c:v>185.1242583121701</c:v>
                </c:pt>
                <c:pt idx="1225">
                  <c:v>186.61143749926853</c:v>
                </c:pt>
                <c:pt idx="1226">
                  <c:v>187.3123105550809</c:v>
                </c:pt>
                <c:pt idx="1227">
                  <c:v>187.36804685945674</c:v>
                </c:pt>
                <c:pt idx="1228">
                  <c:v>187.99987126522873</c:v>
                </c:pt>
                <c:pt idx="1229">
                  <c:v>186.35221248259154</c:v>
                </c:pt>
                <c:pt idx="1230">
                  <c:v>185.55595866443525</c:v>
                </c:pt>
                <c:pt idx="1231">
                  <c:v>184.40378246164289</c:v>
                </c:pt>
                <c:pt idx="1232">
                  <c:v>182.74690743969947</c:v>
                </c:pt>
                <c:pt idx="1233">
                  <c:v>181.5101758985102</c:v>
                </c:pt>
                <c:pt idx="1234">
                  <c:v>185.14737205519211</c:v>
                </c:pt>
                <c:pt idx="1235">
                  <c:v>186.80015097077717</c:v>
                </c:pt>
                <c:pt idx="1236">
                  <c:v>188.35945088768474</c:v>
                </c:pt>
                <c:pt idx="1237">
                  <c:v>187.71416784673539</c:v>
                </c:pt>
                <c:pt idx="1238">
                  <c:v>188.4421044624153</c:v>
                </c:pt>
                <c:pt idx="1239">
                  <c:v>189.35948599716784</c:v>
                </c:pt>
                <c:pt idx="1240">
                  <c:v>189.42107388205557</c:v>
                </c:pt>
                <c:pt idx="1241">
                  <c:v>190.172416819783</c:v>
                </c:pt>
                <c:pt idx="1242">
                  <c:v>191.11422870317273</c:v>
                </c:pt>
                <c:pt idx="1243">
                  <c:v>191.65915713834306</c:v>
                </c:pt>
                <c:pt idx="1244">
                  <c:v>190.73548515454021</c:v>
                </c:pt>
                <c:pt idx="1245">
                  <c:v>191.4988238323171</c:v>
                </c:pt>
                <c:pt idx="1246">
                  <c:v>191.38705864453988</c:v>
                </c:pt>
                <c:pt idx="1247">
                  <c:v>192.59511744122085</c:v>
                </c:pt>
                <c:pt idx="1248">
                  <c:v>193.20280407738127</c:v>
                </c:pt>
                <c:pt idx="1249">
                  <c:v>193.92079300619096</c:v>
                </c:pt>
                <c:pt idx="1250">
                  <c:v>194.76956475944152</c:v>
                </c:pt>
                <c:pt idx="1251">
                  <c:v>195.96153170971476</c:v>
                </c:pt>
                <c:pt idx="1252">
                  <c:v>197.24551476353761</c:v>
                </c:pt>
                <c:pt idx="1253">
                  <c:v>199.62842463749459</c:v>
                </c:pt>
                <c:pt idx="1254">
                  <c:v>198.07995014453402</c:v>
                </c:pt>
                <c:pt idx="1255">
                  <c:v>199.26211569744987</c:v>
                </c:pt>
                <c:pt idx="1256">
                  <c:v>200.15901670041077</c:v>
                </c:pt>
                <c:pt idx="1257">
                  <c:v>200.9014359778576</c:v>
                </c:pt>
                <c:pt idx="1258">
                  <c:v>197.57232553512702</c:v>
                </c:pt>
                <c:pt idx="1259">
                  <c:v>199.95640572518639</c:v>
                </c:pt>
                <c:pt idx="1260">
                  <c:v>197.99407820052195</c:v>
                </c:pt>
                <c:pt idx="1261">
                  <c:v>196.95088768476364</c:v>
                </c:pt>
                <c:pt idx="1262">
                  <c:v>198.12354441934764</c:v>
                </c:pt>
                <c:pt idx="1263">
                  <c:v>197.54189731646517</c:v>
                </c:pt>
                <c:pt idx="1264">
                  <c:v>199.59609465516635</c:v>
                </c:pt>
                <c:pt idx="1265">
                  <c:v>200.91211511229184</c:v>
                </c:pt>
                <c:pt idx="1266">
                  <c:v>202.17722681896379</c:v>
                </c:pt>
                <c:pt idx="1267">
                  <c:v>202.09676758692524</c:v>
                </c:pt>
                <c:pt idx="1268">
                  <c:v>197.62703781291327</c:v>
                </c:pt>
                <c:pt idx="1269">
                  <c:v>195.72190948775264</c:v>
                </c:pt>
                <c:pt idx="1270">
                  <c:v>187.76697836085526</c:v>
                </c:pt>
                <c:pt idx="1271">
                  <c:v>192.36032277318105</c:v>
                </c:pt>
                <c:pt idx="1272">
                  <c:v>188.93129659320982</c:v>
                </c:pt>
                <c:pt idx="1273">
                  <c:v>185.6394899762426</c:v>
                </c:pt>
                <c:pt idx="1274">
                  <c:v>185.98341662082927</c:v>
                </c:pt>
                <c:pt idx="1275">
                  <c:v>181.80802134656568</c:v>
                </c:pt>
                <c:pt idx="1276">
                  <c:v>180.44723629852425</c:v>
                </c:pt>
                <c:pt idx="1277">
                  <c:v>178.9985312532915</c:v>
                </c:pt>
                <c:pt idx="1278">
                  <c:v>179.94868163891067</c:v>
                </c:pt>
                <c:pt idx="1279">
                  <c:v>184.16225847601436</c:v>
                </c:pt>
                <c:pt idx="1280">
                  <c:v>183.30573337858556</c:v>
                </c:pt>
                <c:pt idx="1281">
                  <c:v>185.62690907814201</c:v>
                </c:pt>
                <c:pt idx="1282">
                  <c:v>188.81836108933024</c:v>
                </c:pt>
                <c:pt idx="1283">
                  <c:v>189.03150490947604</c:v>
                </c:pt>
                <c:pt idx="1284">
                  <c:v>186.76006764427072</c:v>
                </c:pt>
                <c:pt idx="1285">
                  <c:v>184.39807717064377</c:v>
                </c:pt>
                <c:pt idx="1286">
                  <c:v>185.14473884396173</c:v>
                </c:pt>
                <c:pt idx="1287">
                  <c:v>187.57182815078352</c:v>
                </c:pt>
                <c:pt idx="1288">
                  <c:v>185.24275281753603</c:v>
                </c:pt>
                <c:pt idx="1289">
                  <c:v>184.27065900499724</c:v>
                </c:pt>
                <c:pt idx="1290">
                  <c:v>184.38169274521044</c:v>
                </c:pt>
                <c:pt idx="1291">
                  <c:v>180.26305780191228</c:v>
                </c:pt>
                <c:pt idx="1292">
                  <c:v>176.32918651327725</c:v>
                </c:pt>
                <c:pt idx="1293">
                  <c:v>175.84994206935295</c:v>
                </c:pt>
                <c:pt idx="1294">
                  <c:v>175.23303919388627</c:v>
                </c:pt>
                <c:pt idx="1295">
                  <c:v>172.97886409119104</c:v>
                </c:pt>
                <c:pt idx="1296">
                  <c:v>165.29515372102003</c:v>
                </c:pt>
                <c:pt idx="1297">
                  <c:v>166.20726883331187</c:v>
                </c:pt>
                <c:pt idx="1298">
                  <c:v>170.56830549931533</c:v>
                </c:pt>
                <c:pt idx="1299">
                  <c:v>165.59797301251066</c:v>
                </c:pt>
                <c:pt idx="1300">
                  <c:v>165.46324037122426</c:v>
                </c:pt>
                <c:pt idx="1301">
                  <c:v>168.42326237316698</c:v>
                </c:pt>
                <c:pt idx="1302">
                  <c:v>167.16882980092922</c:v>
                </c:pt>
                <c:pt idx="1303">
                  <c:v>170.73668472854519</c:v>
                </c:pt>
                <c:pt idx="1304">
                  <c:v>171.55649115826185</c:v>
                </c:pt>
                <c:pt idx="1305">
                  <c:v>168.57306283427152</c:v>
                </c:pt>
                <c:pt idx="1306">
                  <c:v>167.72063384320103</c:v>
                </c:pt>
                <c:pt idx="1307">
                  <c:v>166.16148021580628</c:v>
                </c:pt>
                <c:pt idx="1308">
                  <c:v>165.95916181960746</c:v>
                </c:pt>
                <c:pt idx="1309">
                  <c:v>167.01200744321042</c:v>
                </c:pt>
                <c:pt idx="1310">
                  <c:v>165.15720271045208</c:v>
                </c:pt>
                <c:pt idx="1311">
                  <c:v>163.30327571477056</c:v>
                </c:pt>
                <c:pt idx="1312">
                  <c:v>165.1961157208562</c:v>
                </c:pt>
                <c:pt idx="1313">
                  <c:v>169.03870235350567</c:v>
                </c:pt>
                <c:pt idx="1314">
                  <c:v>172.05621613397778</c:v>
                </c:pt>
                <c:pt idx="1315">
                  <c:v>173.56285182627826</c:v>
                </c:pt>
                <c:pt idx="1316">
                  <c:v>175.37142907299258</c:v>
                </c:pt>
                <c:pt idx="1317">
                  <c:v>175.18373962807351</c:v>
                </c:pt>
                <c:pt idx="1318">
                  <c:v>173.70738586492209</c:v>
                </c:pt>
                <c:pt idx="1319">
                  <c:v>175.02384519058594</c:v>
                </c:pt>
                <c:pt idx="1320">
                  <c:v>176.31075403466477</c:v>
                </c:pt>
                <c:pt idx="1321">
                  <c:v>177.8151953842733</c:v>
                </c:pt>
                <c:pt idx="1322">
                  <c:v>178.45974697765865</c:v>
                </c:pt>
                <c:pt idx="1323">
                  <c:v>180.505898393156</c:v>
                </c:pt>
                <c:pt idx="1324">
                  <c:v>180.09160649291371</c:v>
                </c:pt>
                <c:pt idx="1325">
                  <c:v>179.81804510398257</c:v>
                </c:pt>
                <c:pt idx="1326">
                  <c:v>179.81233981298351</c:v>
                </c:pt>
                <c:pt idx="1327">
                  <c:v>178.71955715238684</c:v>
                </c:pt>
                <c:pt idx="1328">
                  <c:v>179.896456282842</c:v>
                </c:pt>
                <c:pt idx="1329">
                  <c:v>180.37482298968951</c:v>
                </c:pt>
                <c:pt idx="1330">
                  <c:v>181.859076386532</c:v>
                </c:pt>
                <c:pt idx="1331">
                  <c:v>183.31187753812304</c:v>
                </c:pt>
                <c:pt idx="1332">
                  <c:v>183.07210902664809</c:v>
                </c:pt>
                <c:pt idx="1333">
                  <c:v>183.50220019427249</c:v>
                </c:pt>
                <c:pt idx="1334">
                  <c:v>183.5222418575257</c:v>
                </c:pt>
                <c:pt idx="1335">
                  <c:v>185.00854330754737</c:v>
                </c:pt>
                <c:pt idx="1336">
                  <c:v>184.64267323604105</c:v>
                </c:pt>
                <c:pt idx="1337">
                  <c:v>183.65916884150408</c:v>
                </c:pt>
                <c:pt idx="1338">
                  <c:v>183.74664997015694</c:v>
                </c:pt>
                <c:pt idx="1339">
                  <c:v>181.70283918686437</c:v>
                </c:pt>
                <c:pt idx="1340">
                  <c:v>182.03930506629843</c:v>
                </c:pt>
                <c:pt idx="1341">
                  <c:v>184.20395098716162</c:v>
                </c:pt>
                <c:pt idx="1342">
                  <c:v>183.24385291467223</c:v>
                </c:pt>
                <c:pt idx="1343">
                  <c:v>183.31041464299506</c:v>
                </c:pt>
                <c:pt idx="1344">
                  <c:v>182.21309700750172</c:v>
                </c:pt>
                <c:pt idx="1345">
                  <c:v>179.69223612297679</c:v>
                </c:pt>
                <c:pt idx="1346">
                  <c:v>177.63423525694287</c:v>
                </c:pt>
                <c:pt idx="1347">
                  <c:v>178.38967430102872</c:v>
                </c:pt>
                <c:pt idx="1348">
                  <c:v>177.0079698526572</c:v>
                </c:pt>
                <c:pt idx="1349">
                  <c:v>175.47017449413084</c:v>
                </c:pt>
                <c:pt idx="1350">
                  <c:v>173.55509848209999</c:v>
                </c:pt>
                <c:pt idx="1351">
                  <c:v>173.12281297178367</c:v>
                </c:pt>
                <c:pt idx="1352">
                  <c:v>174.67494470256418</c:v>
                </c:pt>
                <c:pt idx="1353">
                  <c:v>175.87100775919578</c:v>
                </c:pt>
                <c:pt idx="1354">
                  <c:v>176.78283029246199</c:v>
                </c:pt>
                <c:pt idx="1355">
                  <c:v>173.98606738680118</c:v>
                </c:pt>
                <c:pt idx="1356">
                  <c:v>173.0537643217433</c:v>
                </c:pt>
                <c:pt idx="1357">
                  <c:v>169.28885742038923</c:v>
                </c:pt>
                <c:pt idx="1358">
                  <c:v>167.44780390183388</c:v>
                </c:pt>
                <c:pt idx="1359">
                  <c:v>168.28560394162463</c:v>
                </c:pt>
                <c:pt idx="1360">
                  <c:v>167.66372722272286</c:v>
                </c:pt>
                <c:pt idx="1361">
                  <c:v>163.27928423467176</c:v>
                </c:pt>
                <c:pt idx="1362">
                  <c:v>159.58986272192121</c:v>
                </c:pt>
                <c:pt idx="1363">
                  <c:v>161.17271525038913</c:v>
                </c:pt>
                <c:pt idx="1364">
                  <c:v>163.40655611080552</c:v>
                </c:pt>
                <c:pt idx="1365">
                  <c:v>166.84787060985173</c:v>
                </c:pt>
                <c:pt idx="1366">
                  <c:v>168.0437873769705</c:v>
                </c:pt>
                <c:pt idx="1367">
                  <c:v>169.81228129717834</c:v>
                </c:pt>
                <c:pt idx="1368">
                  <c:v>172.33504394536962</c:v>
                </c:pt>
                <c:pt idx="1369">
                  <c:v>172.18743782695705</c:v>
                </c:pt>
                <c:pt idx="1370">
                  <c:v>172.00413706742194</c:v>
                </c:pt>
                <c:pt idx="1371">
                  <c:v>169.20503352955635</c:v>
                </c:pt>
                <c:pt idx="1372">
                  <c:v>168.67722096738328</c:v>
                </c:pt>
                <c:pt idx="1373">
                  <c:v>168.44154856226666</c:v>
                </c:pt>
                <c:pt idx="1374">
                  <c:v>168.98399007571945</c:v>
                </c:pt>
                <c:pt idx="1375">
                  <c:v>167.08866314791626</c:v>
                </c:pt>
                <c:pt idx="1376">
                  <c:v>166.85606282256836</c:v>
                </c:pt>
                <c:pt idx="1377">
                  <c:v>169.20400950296673</c:v>
                </c:pt>
                <c:pt idx="1378">
                  <c:v>172.7671831661732</c:v>
                </c:pt>
                <c:pt idx="1379">
                  <c:v>172.54994323966903</c:v>
                </c:pt>
                <c:pt idx="1380">
                  <c:v>175.0160918464077</c:v>
                </c:pt>
                <c:pt idx="1381">
                  <c:v>175.64382014582139</c:v>
                </c:pt>
                <c:pt idx="1382">
                  <c:v>176.64853651971399</c:v>
                </c:pt>
                <c:pt idx="1383">
                  <c:v>175.16501457043546</c:v>
                </c:pt>
                <c:pt idx="1384">
                  <c:v>172.60363149086569</c:v>
                </c:pt>
                <c:pt idx="1385">
                  <c:v>171.29770501012322</c:v>
                </c:pt>
                <c:pt idx="1386">
                  <c:v>170.68767774175802</c:v>
                </c:pt>
                <c:pt idx="1387">
                  <c:v>168.67824499397287</c:v>
                </c:pt>
                <c:pt idx="1388">
                  <c:v>168.67605065128092</c:v>
                </c:pt>
                <c:pt idx="1389">
                  <c:v>167.34335318969653</c:v>
                </c:pt>
                <c:pt idx="1390">
                  <c:v>168.54424380025046</c:v>
                </c:pt>
                <c:pt idx="1391">
                  <c:v>169.67769494540474</c:v>
                </c:pt>
                <c:pt idx="1392">
                  <c:v>168.03588774327946</c:v>
                </c:pt>
                <c:pt idx="1393">
                  <c:v>166.87508045923204</c:v>
                </c:pt>
                <c:pt idx="1394">
                  <c:v>164.01541306306834</c:v>
                </c:pt>
                <c:pt idx="1395">
                  <c:v>164.53079101665361</c:v>
                </c:pt>
                <c:pt idx="1396">
                  <c:v>163.80709679684483</c:v>
                </c:pt>
                <c:pt idx="1397">
                  <c:v>162.33132819174457</c:v>
                </c:pt>
                <c:pt idx="1398">
                  <c:v>163.1309466686952</c:v>
                </c:pt>
                <c:pt idx="1399">
                  <c:v>162.996067737896</c:v>
                </c:pt>
                <c:pt idx="1400">
                  <c:v>161.69613912717824</c:v>
                </c:pt>
                <c:pt idx="1401">
                  <c:v>159.90189825271807</c:v>
                </c:pt>
                <c:pt idx="1402">
                  <c:v>160.41244865238099</c:v>
                </c:pt>
                <c:pt idx="1403">
                  <c:v>160.02244081126312</c:v>
                </c:pt>
                <c:pt idx="1404">
                  <c:v>157.9408873336688</c:v>
                </c:pt>
                <c:pt idx="1405">
                  <c:v>157.21207298091213</c:v>
                </c:pt>
                <c:pt idx="1406">
                  <c:v>157.29063044928435</c:v>
                </c:pt>
                <c:pt idx="1407">
                  <c:v>159.41036548971877</c:v>
                </c:pt>
                <c:pt idx="1408">
                  <c:v>158.32401956768521</c:v>
                </c:pt>
                <c:pt idx="1409">
                  <c:v>156.88014207637485</c:v>
                </c:pt>
                <c:pt idx="1410">
                  <c:v>152.42123772630987</c:v>
                </c:pt>
                <c:pt idx="1411">
                  <c:v>152.78871698245698</c:v>
                </c:pt>
                <c:pt idx="1412">
                  <c:v>148.99791683733775</c:v>
                </c:pt>
                <c:pt idx="1413">
                  <c:v>149.89715847250343</c:v>
                </c:pt>
                <c:pt idx="1414">
                  <c:v>148.3128430489075</c:v>
                </c:pt>
                <c:pt idx="1415">
                  <c:v>146.77504769038117</c:v>
                </c:pt>
                <c:pt idx="1416">
                  <c:v>149.52455908340843</c:v>
                </c:pt>
                <c:pt idx="1417">
                  <c:v>149.91924818893582</c:v>
                </c:pt>
                <c:pt idx="1418">
                  <c:v>150.53805282806886</c:v>
                </c:pt>
                <c:pt idx="1419">
                  <c:v>149.9713272554917</c:v>
                </c:pt>
                <c:pt idx="1420">
                  <c:v>149.0131309466687</c:v>
                </c:pt>
                <c:pt idx="1421">
                  <c:v>150.38781349842591</c:v>
                </c:pt>
                <c:pt idx="1422">
                  <c:v>150.34085456481796</c:v>
                </c:pt>
                <c:pt idx="1423">
                  <c:v>149.44629419406184</c:v>
                </c:pt>
                <c:pt idx="1424">
                  <c:v>149.72029445153137</c:v>
                </c:pt>
                <c:pt idx="1425">
                  <c:v>149.63427621800648</c:v>
                </c:pt>
                <c:pt idx="1426">
                  <c:v>151.5451098341662</c:v>
                </c:pt>
                <c:pt idx="1427">
                  <c:v>153.38879656395193</c:v>
                </c:pt>
                <c:pt idx="1428">
                  <c:v>153.28888082671128</c:v>
                </c:pt>
                <c:pt idx="1429">
                  <c:v>154.28672159350242</c:v>
                </c:pt>
                <c:pt idx="1430">
                  <c:v>154.75002048053179</c:v>
                </c:pt>
                <c:pt idx="1431">
                  <c:v>155.95837185623839</c:v>
                </c:pt>
                <c:pt idx="1432">
                  <c:v>154.07065198310062</c:v>
                </c:pt>
                <c:pt idx="1433">
                  <c:v>154.06962795651106</c:v>
                </c:pt>
                <c:pt idx="1434">
                  <c:v>154.14394302901212</c:v>
                </c:pt>
                <c:pt idx="1435">
                  <c:v>155.75707748662916</c:v>
                </c:pt>
                <c:pt idx="1436">
                  <c:v>155.56514564583892</c:v>
                </c:pt>
                <c:pt idx="1437">
                  <c:v>155.32274392313363</c:v>
                </c:pt>
                <c:pt idx="1438">
                  <c:v>157.17667091881515</c:v>
                </c:pt>
                <c:pt idx="1439">
                  <c:v>156.92285861411168</c:v>
                </c:pt>
                <c:pt idx="1440">
                  <c:v>156.94597235713368</c:v>
                </c:pt>
                <c:pt idx="1441">
                  <c:v>156.27962362634148</c:v>
                </c:pt>
                <c:pt idx="1442">
                  <c:v>156.00372160520556</c:v>
                </c:pt>
                <c:pt idx="1443">
                  <c:v>156.26660385970251</c:v>
                </c:pt>
                <c:pt idx="1444">
                  <c:v>156.88994347373227</c:v>
                </c:pt>
                <c:pt idx="1445">
                  <c:v>157.49192481889358</c:v>
                </c:pt>
                <c:pt idx="1446">
                  <c:v>157.92830643556826</c:v>
                </c:pt>
                <c:pt idx="1447">
                  <c:v>158.12652872540872</c:v>
                </c:pt>
                <c:pt idx="1448">
                  <c:v>158.30939061640547</c:v>
                </c:pt>
                <c:pt idx="1449">
                  <c:v>158.57037110723607</c:v>
                </c:pt>
                <c:pt idx="1450">
                  <c:v>158.14891102086673</c:v>
                </c:pt>
                <c:pt idx="1451">
                  <c:v>157.88807681954896</c:v>
                </c:pt>
                <c:pt idx="1452">
                  <c:v>157.75466078387771</c:v>
                </c:pt>
                <c:pt idx="1453">
                  <c:v>156.55596451601579</c:v>
                </c:pt>
                <c:pt idx="1454">
                  <c:v>154.46095240324411</c:v>
                </c:pt>
                <c:pt idx="1455">
                  <c:v>154.41896731307125</c:v>
                </c:pt>
                <c:pt idx="1456">
                  <c:v>153.15780542324481</c:v>
                </c:pt>
                <c:pt idx="1457">
                  <c:v>153.71692394115649</c:v>
                </c:pt>
                <c:pt idx="1458">
                  <c:v>152.31898135686447</c:v>
                </c:pt>
                <c:pt idx="1459">
                  <c:v>152.425480122181</c:v>
                </c:pt>
                <c:pt idx="1460">
                  <c:v>153.89276393553899</c:v>
                </c:pt>
                <c:pt idx="1461">
                  <c:v>153.55410371341299</c:v>
                </c:pt>
                <c:pt idx="1462">
                  <c:v>154.67263332826195</c:v>
                </c:pt>
                <c:pt idx="1463">
                  <c:v>154.31276112678034</c:v>
                </c:pt>
                <c:pt idx="1464">
                  <c:v>153.50407270003629</c:v>
                </c:pt>
                <c:pt idx="1465">
                  <c:v>151.71641485365194</c:v>
                </c:pt>
                <c:pt idx="1466">
                  <c:v>150.23537982609102</c:v>
                </c:pt>
                <c:pt idx="1467">
                  <c:v>148.53213102859081</c:v>
                </c:pt>
                <c:pt idx="1468">
                  <c:v>147.04699989467156</c:v>
                </c:pt>
                <c:pt idx="1469">
                  <c:v>146.21329596123914</c:v>
                </c:pt>
                <c:pt idx="1470">
                  <c:v>147.79190609383593</c:v>
                </c:pt>
                <c:pt idx="1471">
                  <c:v>149.10207497044951</c:v>
                </c:pt>
                <c:pt idx="1472">
                  <c:v>150.35285030486733</c:v>
                </c:pt>
                <c:pt idx="1473">
                  <c:v>152.30581530071271</c:v>
                </c:pt>
                <c:pt idx="1474">
                  <c:v>152.84269781267918</c:v>
                </c:pt>
                <c:pt idx="1475">
                  <c:v>153.21368801713342</c:v>
                </c:pt>
                <c:pt idx="1476">
                  <c:v>152.290454901869</c:v>
                </c:pt>
                <c:pt idx="1477">
                  <c:v>153.06535045115686</c:v>
                </c:pt>
                <c:pt idx="1478">
                  <c:v>151.90439687759664</c:v>
                </c:pt>
                <c:pt idx="1479">
                  <c:v>150.75265954334265</c:v>
                </c:pt>
                <c:pt idx="1480">
                  <c:v>149.32019263403043</c:v>
                </c:pt>
                <c:pt idx="1481">
                  <c:v>146.99901693447399</c:v>
                </c:pt>
                <c:pt idx="1482">
                  <c:v>145.94792678502461</c:v>
                </c:pt>
                <c:pt idx="1483">
                  <c:v>148.59693728276005</c:v>
                </c:pt>
                <c:pt idx="1484">
                  <c:v>149.48037965054363</c:v>
                </c:pt>
                <c:pt idx="1485">
                  <c:v>151.55213173078047</c:v>
                </c:pt>
                <c:pt idx="1486">
                  <c:v>151.41710651046847</c:v>
                </c:pt>
                <c:pt idx="1487">
                  <c:v>152.81973035916999</c:v>
                </c:pt>
                <c:pt idx="1488">
                  <c:v>153.00946785726825</c:v>
                </c:pt>
                <c:pt idx="1489">
                  <c:v>153.07164090020714</c:v>
                </c:pt>
                <c:pt idx="1490">
                  <c:v>153.13703231242758</c:v>
                </c:pt>
                <c:pt idx="1491">
                  <c:v>153.65050850234647</c:v>
                </c:pt>
                <c:pt idx="1492">
                  <c:v>154.92205694758155</c:v>
                </c:pt>
                <c:pt idx="1493">
                  <c:v>158.09346729551649</c:v>
                </c:pt>
                <c:pt idx="1494">
                  <c:v>160.16653598136855</c:v>
                </c:pt>
                <c:pt idx="1495">
                  <c:v>159.75736421407422</c:v>
                </c:pt>
                <c:pt idx="1496">
                  <c:v>159.54553699954357</c:v>
                </c:pt>
                <c:pt idx="1497">
                  <c:v>159.53573560218615</c:v>
                </c:pt>
                <c:pt idx="1498">
                  <c:v>158.71022388147037</c:v>
                </c:pt>
                <c:pt idx="1499">
                  <c:v>159.97328753496319</c:v>
                </c:pt>
                <c:pt idx="1500">
                  <c:v>160.40162322843398</c:v>
                </c:pt>
                <c:pt idx="1501">
                  <c:v>163.3113216379744</c:v>
                </c:pt>
                <c:pt idx="1502">
                  <c:v>164.79674535091928</c:v>
                </c:pt>
                <c:pt idx="1503">
                  <c:v>165.41277048930917</c:v>
                </c:pt>
                <c:pt idx="1504">
                  <c:v>164.88568937470012</c:v>
                </c:pt>
                <c:pt idx="1505">
                  <c:v>165.09663885215397</c:v>
                </c:pt>
                <c:pt idx="1506">
                  <c:v>164.11649911641135</c:v>
                </c:pt>
                <c:pt idx="1507">
                  <c:v>161.98886444228586</c:v>
                </c:pt>
                <c:pt idx="1508">
                  <c:v>162.65594462064203</c:v>
                </c:pt>
                <c:pt idx="1509">
                  <c:v>164.66918089575992</c:v>
                </c:pt>
                <c:pt idx="1510">
                  <c:v>165.38439032382649</c:v>
                </c:pt>
                <c:pt idx="1511">
                  <c:v>165.20738001334161</c:v>
                </c:pt>
                <c:pt idx="1512">
                  <c:v>166.66442356080378</c:v>
                </c:pt>
                <c:pt idx="1513">
                  <c:v>166.66442356080378</c:v>
                </c:pt>
                <c:pt idx="1514">
                  <c:v>164.28604866174354</c:v>
                </c:pt>
                <c:pt idx="1515">
                  <c:v>163.93232061979941</c:v>
                </c:pt>
                <c:pt idx="1516">
                  <c:v>164.97946095240323</c:v>
                </c:pt>
                <c:pt idx="1517">
                  <c:v>165.95667489788991</c:v>
                </c:pt>
                <c:pt idx="1518">
                  <c:v>165.73416854892506</c:v>
                </c:pt>
                <c:pt idx="1519">
                  <c:v>164.95268997156131</c:v>
                </c:pt>
                <c:pt idx="1520">
                  <c:v>164.37484639601158</c:v>
                </c:pt>
                <c:pt idx="1521">
                  <c:v>163.61852961484894</c:v>
                </c:pt>
                <c:pt idx="1522">
                  <c:v>162.90317389726965</c:v>
                </c:pt>
                <c:pt idx="1523">
                  <c:v>162.96622467728531</c:v>
                </c:pt>
                <c:pt idx="1524">
                  <c:v>161.12517115872996</c:v>
                </c:pt>
                <c:pt idx="1525">
                  <c:v>161.13716689877938</c:v>
                </c:pt>
                <c:pt idx="1526">
                  <c:v>165.21337788336629</c:v>
                </c:pt>
                <c:pt idx="1527">
                  <c:v>165.55393986915868</c:v>
                </c:pt>
                <c:pt idx="1528">
                  <c:v>166.37257598277293</c:v>
                </c:pt>
                <c:pt idx="1529">
                  <c:v>166.72820578838343</c:v>
                </c:pt>
                <c:pt idx="1530">
                  <c:v>167.10841223214388</c:v>
                </c:pt>
                <c:pt idx="1531">
                  <c:v>166.97221669572951</c:v>
                </c:pt>
                <c:pt idx="1532">
                  <c:v>168.71613397778739</c:v>
                </c:pt>
                <c:pt idx="1533">
                  <c:v>168.46905099067257</c:v>
                </c:pt>
                <c:pt idx="1534">
                  <c:v>167.08749283181388</c:v>
                </c:pt>
                <c:pt idx="1535">
                  <c:v>167.22895479068899</c:v>
                </c:pt>
                <c:pt idx="1536">
                  <c:v>167.73804229522392</c:v>
                </c:pt>
                <c:pt idx="1537">
                  <c:v>167.63286013552258</c:v>
                </c:pt>
                <c:pt idx="1538">
                  <c:v>168.89314428827225</c:v>
                </c:pt>
                <c:pt idx="1539">
                  <c:v>169.96968881294836</c:v>
                </c:pt>
                <c:pt idx="1540">
                  <c:v>169.57222020667783</c:v>
                </c:pt>
                <c:pt idx="1541">
                  <c:v>169.66526033681697</c:v>
                </c:pt>
                <c:pt idx="1542">
                  <c:v>169.50463445176541</c:v>
                </c:pt>
                <c:pt idx="1543">
                  <c:v>170.63940220253491</c:v>
                </c:pt>
                <c:pt idx="1544">
                  <c:v>171.55649115826185</c:v>
                </c:pt>
                <c:pt idx="1545">
                  <c:v>171.27385981953728</c:v>
                </c:pt>
                <c:pt idx="1546">
                  <c:v>172.3329958921905</c:v>
                </c:pt>
                <c:pt idx="1547">
                  <c:v>172.16388521539665</c:v>
                </c:pt>
                <c:pt idx="1548">
                  <c:v>171.92865167881843</c:v>
                </c:pt>
                <c:pt idx="1549">
                  <c:v>171.97707350755439</c:v>
                </c:pt>
                <c:pt idx="1550">
                  <c:v>172.64942010837126</c:v>
                </c:pt>
                <c:pt idx="1551">
                  <c:v>173.83114679274871</c:v>
                </c:pt>
                <c:pt idx="1552">
                  <c:v>174.17419570025862</c:v>
                </c:pt>
                <c:pt idx="1553">
                  <c:v>173.31971865600897</c:v>
                </c:pt>
                <c:pt idx="1554">
                  <c:v>171.04506302152208</c:v>
                </c:pt>
                <c:pt idx="1555">
                  <c:v>170.22350111765186</c:v>
                </c:pt>
                <c:pt idx="1556">
                  <c:v>167.91519889522161</c:v>
                </c:pt>
                <c:pt idx="1557">
                  <c:v>166.4157313890482</c:v>
                </c:pt>
                <c:pt idx="1558">
                  <c:v>164.89666108815993</c:v>
                </c:pt>
                <c:pt idx="1559">
                  <c:v>164.49187800624949</c:v>
                </c:pt>
                <c:pt idx="1560">
                  <c:v>165.10541622292178</c:v>
                </c:pt>
                <c:pt idx="1561">
                  <c:v>167.12289489391085</c:v>
                </c:pt>
                <c:pt idx="1562">
                  <c:v>168.14253279810876</c:v>
                </c:pt>
                <c:pt idx="1563">
                  <c:v>166.95846548152656</c:v>
                </c:pt>
                <c:pt idx="1564">
                  <c:v>166.66413098177816</c:v>
                </c:pt>
                <c:pt idx="1565">
                  <c:v>167.52065607920699</c:v>
                </c:pt>
                <c:pt idx="1566">
                  <c:v>166.89365922735732</c:v>
                </c:pt>
                <c:pt idx="1567">
                  <c:v>166.4416246328133</c:v>
                </c:pt>
                <c:pt idx="1568">
                  <c:v>166.28831322340162</c:v>
                </c:pt>
                <c:pt idx="1569">
                  <c:v>166.8475780308261</c:v>
                </c:pt>
                <c:pt idx="1570">
                  <c:v>167.71010099827964</c:v>
                </c:pt>
                <c:pt idx="1571">
                  <c:v>167.39265275550926</c:v>
                </c:pt>
                <c:pt idx="1572">
                  <c:v>169.32645382517816</c:v>
                </c:pt>
                <c:pt idx="1573">
                  <c:v>168.10420494575587</c:v>
                </c:pt>
                <c:pt idx="1574">
                  <c:v>167.22164031504909</c:v>
                </c:pt>
                <c:pt idx="1575">
                  <c:v>166.93067047409505</c:v>
                </c:pt>
                <c:pt idx="1576">
                  <c:v>165.28023219071471</c:v>
                </c:pt>
                <c:pt idx="1577">
                  <c:v>164.07188081500811</c:v>
                </c:pt>
                <c:pt idx="1578">
                  <c:v>164.35831568106545</c:v>
                </c:pt>
                <c:pt idx="1579">
                  <c:v>163.2043840041195</c:v>
                </c:pt>
                <c:pt idx="1580">
                  <c:v>162.70656079206992</c:v>
                </c:pt>
                <c:pt idx="1581">
                  <c:v>163.17922220791837</c:v>
                </c:pt>
                <c:pt idx="1582">
                  <c:v>161.44569148126911</c:v>
                </c:pt>
                <c:pt idx="1583">
                  <c:v>161.95375495921448</c:v>
                </c:pt>
                <c:pt idx="1584">
                  <c:v>161.81814458085128</c:v>
                </c:pt>
                <c:pt idx="1585">
                  <c:v>160.17853172141795</c:v>
                </c:pt>
                <c:pt idx="1586">
                  <c:v>159.13285428394209</c:v>
                </c:pt>
                <c:pt idx="1587">
                  <c:v>159.72240102051563</c:v>
                </c:pt>
                <c:pt idx="1588">
                  <c:v>162.04401558861048</c:v>
                </c:pt>
                <c:pt idx="1589">
                  <c:v>161.73710019076151</c:v>
                </c:pt>
                <c:pt idx="1590">
                  <c:v>161.00536004774889</c:v>
                </c:pt>
                <c:pt idx="1591">
                  <c:v>160.22124825915481</c:v>
                </c:pt>
                <c:pt idx="1592">
                  <c:v>158.58178168923428</c:v>
                </c:pt>
                <c:pt idx="1593">
                  <c:v>157.47846618371622</c:v>
                </c:pt>
                <c:pt idx="1594">
                  <c:v>154.70613362669258</c:v>
                </c:pt>
                <c:pt idx="1595">
                  <c:v>155.65291935351738</c:v>
                </c:pt>
                <c:pt idx="1596">
                  <c:v>154.66751319531406</c:v>
                </c:pt>
                <c:pt idx="1597">
                  <c:v>154.86529661661615</c:v>
                </c:pt>
                <c:pt idx="1598">
                  <c:v>155.39047596755884</c:v>
                </c:pt>
                <c:pt idx="1599">
                  <c:v>156.98912776340887</c:v>
                </c:pt>
                <c:pt idx="1600">
                  <c:v>156.73546174821817</c:v>
                </c:pt>
                <c:pt idx="1601">
                  <c:v>155.86503914707362</c:v>
                </c:pt>
                <c:pt idx="1602">
                  <c:v>150.57857502311373</c:v>
                </c:pt>
                <c:pt idx="1603">
                  <c:v>151.8442718878369</c:v>
                </c:pt>
                <c:pt idx="1604">
                  <c:v>153.67362224536848</c:v>
                </c:pt>
                <c:pt idx="1605">
                  <c:v>152.27187613374375</c:v>
                </c:pt>
                <c:pt idx="1606">
                  <c:v>154.12872891968121</c:v>
                </c:pt>
                <c:pt idx="1607">
                  <c:v>156.38480578604282</c:v>
                </c:pt>
                <c:pt idx="1608">
                  <c:v>158.21049890575443</c:v>
                </c:pt>
                <c:pt idx="1609">
                  <c:v>158.77327466148608</c:v>
                </c:pt>
                <c:pt idx="1610">
                  <c:v>160.17033950870129</c:v>
                </c:pt>
                <c:pt idx="1611">
                  <c:v>160.12806183950283</c:v>
                </c:pt>
                <c:pt idx="1612">
                  <c:v>159.87629758797851</c:v>
                </c:pt>
                <c:pt idx="1613">
                  <c:v>158.58894987536135</c:v>
                </c:pt>
                <c:pt idx="1614">
                  <c:v>157.84272707058176</c:v>
                </c:pt>
                <c:pt idx="1615">
                  <c:v>158.82798693927228</c:v>
                </c:pt>
                <c:pt idx="1616">
                  <c:v>161.25332077194048</c:v>
                </c:pt>
                <c:pt idx="1617">
                  <c:v>162.11759921354755</c:v>
                </c:pt>
                <c:pt idx="1618">
                  <c:v>162.65843154235961</c:v>
                </c:pt>
                <c:pt idx="1619">
                  <c:v>162.80706168736177</c:v>
                </c:pt>
                <c:pt idx="1620">
                  <c:v>162.3810666260957</c:v>
                </c:pt>
                <c:pt idx="1621">
                  <c:v>162.06069259306938</c:v>
                </c:pt>
                <c:pt idx="1622">
                  <c:v>162.09960560347349</c:v>
                </c:pt>
                <c:pt idx="1623">
                  <c:v>162.39481784029866</c:v>
                </c:pt>
                <c:pt idx="1624">
                  <c:v>162.4259775065245</c:v>
                </c:pt>
                <c:pt idx="1625">
                  <c:v>163.51481035027561</c:v>
                </c:pt>
                <c:pt idx="1626">
                  <c:v>163.71829906257679</c:v>
                </c:pt>
                <c:pt idx="1627">
                  <c:v>163.02254613971232</c:v>
                </c:pt>
                <c:pt idx="1628">
                  <c:v>163.46419417884769</c:v>
                </c:pt>
                <c:pt idx="1629">
                  <c:v>164.21509824803678</c:v>
                </c:pt>
                <c:pt idx="1630">
                  <c:v>166.49136306716446</c:v>
                </c:pt>
                <c:pt idx="1631">
                  <c:v>166.69689983264479</c:v>
                </c:pt>
                <c:pt idx="1632">
                  <c:v>166.79154914742472</c:v>
                </c:pt>
                <c:pt idx="1633">
                  <c:v>168.86096059545685</c:v>
                </c:pt>
                <c:pt idx="1634">
                  <c:v>170.81260898568701</c:v>
                </c:pt>
                <c:pt idx="1635">
                  <c:v>171.35563565719099</c:v>
                </c:pt>
                <c:pt idx="1636">
                  <c:v>171.20115393167694</c:v>
                </c:pt>
                <c:pt idx="1637">
                  <c:v>170.01664774655634</c:v>
                </c:pt>
                <c:pt idx="1638">
                  <c:v>172.81311807319156</c:v>
                </c:pt>
                <c:pt idx="1639">
                  <c:v>173.68412583238731</c:v>
                </c:pt>
                <c:pt idx="1640">
                  <c:v>173.92872189778458</c:v>
                </c:pt>
                <c:pt idx="1641">
                  <c:v>174.55147635376315</c:v>
                </c:pt>
                <c:pt idx="1642">
                  <c:v>176.0892717122895</c:v>
                </c:pt>
                <c:pt idx="1643">
                  <c:v>177.34794668039837</c:v>
                </c:pt>
                <c:pt idx="1644">
                  <c:v>174.50715063138554</c:v>
                </c:pt>
                <c:pt idx="1645">
                  <c:v>177.67519632052617</c:v>
                </c:pt>
                <c:pt idx="1646">
                  <c:v>179.23478881645931</c:v>
                </c:pt>
                <c:pt idx="1647">
                  <c:v>178.43824241927746</c:v>
                </c:pt>
                <c:pt idx="1648">
                  <c:v>177.55011878708439</c:v>
                </c:pt>
                <c:pt idx="1649">
                  <c:v>177.24569031095299</c:v>
                </c:pt>
                <c:pt idx="1650">
                  <c:v>177.33375659765701</c:v>
                </c:pt>
                <c:pt idx="1651">
                  <c:v>176.68232939717018</c:v>
                </c:pt>
                <c:pt idx="1652">
                  <c:v>176.46903928751155</c:v>
                </c:pt>
                <c:pt idx="1653">
                  <c:v>174.94865238100809</c:v>
                </c:pt>
                <c:pt idx="1654">
                  <c:v>177.16128126206888</c:v>
                </c:pt>
                <c:pt idx="1655">
                  <c:v>177.08828279518298</c:v>
                </c:pt>
                <c:pt idx="1656">
                  <c:v>178.09548609079314</c:v>
                </c:pt>
                <c:pt idx="1657">
                  <c:v>177.91086872564279</c:v>
                </c:pt>
                <c:pt idx="1658">
                  <c:v>179.24576052991912</c:v>
                </c:pt>
                <c:pt idx="1659">
                  <c:v>175.34217117043312</c:v>
                </c:pt>
                <c:pt idx="1660">
                  <c:v>172.57232553512702</c:v>
                </c:pt>
                <c:pt idx="1661">
                  <c:v>174.29356794270132</c:v>
                </c:pt>
                <c:pt idx="1662">
                  <c:v>175.91182253326622</c:v>
                </c:pt>
                <c:pt idx="1663">
                  <c:v>176.59206876777415</c:v>
                </c:pt>
                <c:pt idx="1664">
                  <c:v>177.97479724273526</c:v>
                </c:pt>
                <c:pt idx="1665">
                  <c:v>178.51387409739371</c:v>
                </c:pt>
                <c:pt idx="1666">
                  <c:v>179.87626833007596</c:v>
                </c:pt>
                <c:pt idx="1667">
                  <c:v>181.46614275515816</c:v>
                </c:pt>
                <c:pt idx="1668">
                  <c:v>181.96616030989969</c:v>
                </c:pt>
                <c:pt idx="1669">
                  <c:v>182.63645885753741</c:v>
                </c:pt>
                <c:pt idx="1670">
                  <c:v>184.24535091928328</c:v>
                </c:pt>
                <c:pt idx="1671">
                  <c:v>184.41987430805059</c:v>
                </c:pt>
                <c:pt idx="1672">
                  <c:v>184.82699802216578</c:v>
                </c:pt>
                <c:pt idx="1673">
                  <c:v>183.32650648940279</c:v>
                </c:pt>
                <c:pt idx="1674">
                  <c:v>184.34746099921585</c:v>
                </c:pt>
                <c:pt idx="1675">
                  <c:v>184.49184874834691</c:v>
                </c:pt>
                <c:pt idx="1676">
                  <c:v>184.77623556122509</c:v>
                </c:pt>
                <c:pt idx="1677">
                  <c:v>181.90501129355039</c:v>
                </c:pt>
                <c:pt idx="1678">
                  <c:v>182.42521680105796</c:v>
                </c:pt>
                <c:pt idx="1679">
                  <c:v>183.76742308097417</c:v>
                </c:pt>
                <c:pt idx="1680">
                  <c:v>184.0011937224244</c:v>
                </c:pt>
                <c:pt idx="1681">
                  <c:v>183.67701616206534</c:v>
                </c:pt>
                <c:pt idx="1682">
                  <c:v>184.52871370557187</c:v>
                </c:pt>
                <c:pt idx="1683">
                  <c:v>186.12634147483234</c:v>
                </c:pt>
                <c:pt idx="1684">
                  <c:v>186.20504523271737</c:v>
                </c:pt>
                <c:pt idx="1685">
                  <c:v>186.84769506243634</c:v>
                </c:pt>
                <c:pt idx="1686">
                  <c:v>187.30909218579939</c:v>
                </c:pt>
                <c:pt idx="1687">
                  <c:v>186.36303790653855</c:v>
                </c:pt>
                <c:pt idx="1688">
                  <c:v>187.77209849380316</c:v>
                </c:pt>
                <c:pt idx="1689">
                  <c:v>185.15775861060072</c:v>
                </c:pt>
                <c:pt idx="1690">
                  <c:v>184.11325148922722</c:v>
                </c:pt>
                <c:pt idx="1691">
                  <c:v>184.44152515594462</c:v>
                </c:pt>
                <c:pt idx="1692">
                  <c:v>183.82579259658033</c:v>
                </c:pt>
                <c:pt idx="1693">
                  <c:v>181.735608037731</c:v>
                </c:pt>
                <c:pt idx="1694">
                  <c:v>182.51942724729949</c:v>
                </c:pt>
                <c:pt idx="1695">
                  <c:v>184.64984142216812</c:v>
                </c:pt>
                <c:pt idx="1696">
                  <c:v>185.86697016864255</c:v>
                </c:pt>
                <c:pt idx="1697">
                  <c:v>185.9096867063794</c:v>
                </c:pt>
                <c:pt idx="1698">
                  <c:v>182.86818144580852</c:v>
                </c:pt>
                <c:pt idx="1699">
                  <c:v>182.36421407422142</c:v>
                </c:pt>
                <c:pt idx="1700">
                  <c:v>182.89626903226562</c:v>
                </c:pt>
                <c:pt idx="1701">
                  <c:v>182.99252753168631</c:v>
                </c:pt>
                <c:pt idx="1702">
                  <c:v>182.63382564630706</c:v>
                </c:pt>
                <c:pt idx="1703">
                  <c:v>180.75078703757885</c:v>
                </c:pt>
                <c:pt idx="1704">
                  <c:v>179.27092232612029</c:v>
                </c:pt>
                <c:pt idx="1705">
                  <c:v>180.95222769670085</c:v>
                </c:pt>
                <c:pt idx="1706">
                  <c:v>181.32453450677025</c:v>
                </c:pt>
                <c:pt idx="1707">
                  <c:v>180.60391236673024</c:v>
                </c:pt>
                <c:pt idx="1708">
                  <c:v>180.70163376127891</c:v>
                </c:pt>
                <c:pt idx="1709">
                  <c:v>180.99669970859128</c:v>
                </c:pt>
                <c:pt idx="1710">
                  <c:v>180.78443362552224</c:v>
                </c:pt>
                <c:pt idx="1711">
                  <c:v>182.27834213020938</c:v>
                </c:pt>
                <c:pt idx="1712">
                  <c:v>179.70803539035893</c:v>
                </c:pt>
                <c:pt idx="1713">
                  <c:v>179.34509110910858</c:v>
                </c:pt>
                <c:pt idx="1714">
                  <c:v>177.31620185612132</c:v>
                </c:pt>
                <c:pt idx="1715">
                  <c:v>177.05712312895713</c:v>
                </c:pt>
                <c:pt idx="1716">
                  <c:v>178.45038444883963</c:v>
                </c:pt>
                <c:pt idx="1717">
                  <c:v>177.38130068931619</c:v>
                </c:pt>
                <c:pt idx="1718">
                  <c:v>177.33916930963051</c:v>
                </c:pt>
                <c:pt idx="1719">
                  <c:v>177.84459957634559</c:v>
                </c:pt>
                <c:pt idx="1720">
                  <c:v>175.48875326225613</c:v>
                </c:pt>
                <c:pt idx="1721">
                  <c:v>173.07834095989324</c:v>
                </c:pt>
                <c:pt idx="1722">
                  <c:v>170.57269418469929</c:v>
                </c:pt>
                <c:pt idx="1723">
                  <c:v>171.1076749329994</c:v>
                </c:pt>
                <c:pt idx="1724">
                  <c:v>168.28399475698384</c:v>
                </c:pt>
                <c:pt idx="1725">
                  <c:v>172.74231394899761</c:v>
                </c:pt>
                <c:pt idx="1726">
                  <c:v>169.87182112888692</c:v>
                </c:pt>
                <c:pt idx="1727">
                  <c:v>169.01061476704857</c:v>
                </c:pt>
                <c:pt idx="1728">
                  <c:v>169.11638208480107</c:v>
                </c:pt>
                <c:pt idx="1729">
                  <c:v>173.40895525881538</c:v>
                </c:pt>
                <c:pt idx="1730">
                  <c:v>172.26277692604771</c:v>
                </c:pt>
                <c:pt idx="1731">
                  <c:v>170.45376081079496</c:v>
                </c:pt>
                <c:pt idx="1732">
                  <c:v>168.21728673914825</c:v>
                </c:pt>
                <c:pt idx="1733">
                  <c:v>171.11542827717767</c:v>
                </c:pt>
                <c:pt idx="1734">
                  <c:v>171.60886280384332</c:v>
                </c:pt>
                <c:pt idx="1735">
                  <c:v>170.52017624960502</c:v>
                </c:pt>
                <c:pt idx="1736">
                  <c:v>171.59203950987163</c:v>
                </c:pt>
                <c:pt idx="1737">
                  <c:v>170.85883647173102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AE5-1241-9C12-011B44DA71D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Sheet1!$A$2:$A$1739</c:f>
              <c:numCache>
                <c:formatCode>dd\-mmm\-yyyy</c:formatCode>
                <c:ptCount val="1738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43004</c:v>
                </c:pt>
                <c:pt idx="125">
                  <c:v>43005</c:v>
                </c:pt>
                <c:pt idx="126">
                  <c:v>43006</c:v>
                </c:pt>
                <c:pt idx="127">
                  <c:v>43009</c:v>
                </c:pt>
                <c:pt idx="128">
                  <c:v>43010</c:v>
                </c:pt>
                <c:pt idx="129">
                  <c:v>43011</c:v>
                </c:pt>
                <c:pt idx="130">
                  <c:v>43012</c:v>
                </c:pt>
                <c:pt idx="131">
                  <c:v>43013</c:v>
                </c:pt>
                <c:pt idx="132">
                  <c:v>43016</c:v>
                </c:pt>
                <c:pt idx="133">
                  <c:v>43017</c:v>
                </c:pt>
                <c:pt idx="134">
                  <c:v>43018</c:v>
                </c:pt>
                <c:pt idx="135">
                  <c:v>43019</c:v>
                </c:pt>
                <c:pt idx="136">
                  <c:v>43020</c:v>
                </c:pt>
                <c:pt idx="137">
                  <c:v>43023</c:v>
                </c:pt>
                <c:pt idx="138">
                  <c:v>43024</c:v>
                </c:pt>
                <c:pt idx="139">
                  <c:v>43025</c:v>
                </c:pt>
                <c:pt idx="140">
                  <c:v>43026</c:v>
                </c:pt>
                <c:pt idx="141">
                  <c:v>43027</c:v>
                </c:pt>
                <c:pt idx="142">
                  <c:v>43030</c:v>
                </c:pt>
                <c:pt idx="143">
                  <c:v>43031</c:v>
                </c:pt>
                <c:pt idx="144">
                  <c:v>43032</c:v>
                </c:pt>
                <c:pt idx="145">
                  <c:v>43033</c:v>
                </c:pt>
                <c:pt idx="146">
                  <c:v>43034</c:v>
                </c:pt>
                <c:pt idx="147">
                  <c:v>43037</c:v>
                </c:pt>
                <c:pt idx="148">
                  <c:v>43038</c:v>
                </c:pt>
                <c:pt idx="149">
                  <c:v>43039</c:v>
                </c:pt>
                <c:pt idx="150">
                  <c:v>43040</c:v>
                </c:pt>
                <c:pt idx="151">
                  <c:v>43041</c:v>
                </c:pt>
                <c:pt idx="152">
                  <c:v>43044</c:v>
                </c:pt>
                <c:pt idx="153">
                  <c:v>43045</c:v>
                </c:pt>
                <c:pt idx="154">
                  <c:v>43046</c:v>
                </c:pt>
                <c:pt idx="155">
                  <c:v>43047</c:v>
                </c:pt>
                <c:pt idx="156">
                  <c:v>43048</c:v>
                </c:pt>
                <c:pt idx="157">
                  <c:v>43051</c:v>
                </c:pt>
                <c:pt idx="158">
                  <c:v>43052</c:v>
                </c:pt>
                <c:pt idx="159">
                  <c:v>43053</c:v>
                </c:pt>
                <c:pt idx="160">
                  <c:v>43054</c:v>
                </c:pt>
                <c:pt idx="161">
                  <c:v>43055</c:v>
                </c:pt>
                <c:pt idx="162">
                  <c:v>43058</c:v>
                </c:pt>
                <c:pt idx="163">
                  <c:v>43059</c:v>
                </c:pt>
                <c:pt idx="164">
                  <c:v>43060</c:v>
                </c:pt>
                <c:pt idx="165">
                  <c:v>43061</c:v>
                </c:pt>
                <c:pt idx="166">
                  <c:v>43062</c:v>
                </c:pt>
                <c:pt idx="167">
                  <c:v>43065</c:v>
                </c:pt>
                <c:pt idx="168">
                  <c:v>43066</c:v>
                </c:pt>
                <c:pt idx="169">
                  <c:v>43067</c:v>
                </c:pt>
                <c:pt idx="170">
                  <c:v>43068</c:v>
                </c:pt>
                <c:pt idx="171">
                  <c:v>43069</c:v>
                </c:pt>
                <c:pt idx="172">
                  <c:v>43072</c:v>
                </c:pt>
                <c:pt idx="173">
                  <c:v>43073</c:v>
                </c:pt>
                <c:pt idx="174">
                  <c:v>43074</c:v>
                </c:pt>
                <c:pt idx="175">
                  <c:v>43075</c:v>
                </c:pt>
                <c:pt idx="176">
                  <c:v>43076</c:v>
                </c:pt>
                <c:pt idx="177">
                  <c:v>43079</c:v>
                </c:pt>
                <c:pt idx="178">
                  <c:v>43080</c:v>
                </c:pt>
                <c:pt idx="179">
                  <c:v>43081</c:v>
                </c:pt>
                <c:pt idx="180">
                  <c:v>43082</c:v>
                </c:pt>
                <c:pt idx="181">
                  <c:v>43083</c:v>
                </c:pt>
                <c:pt idx="182">
                  <c:v>43086</c:v>
                </c:pt>
                <c:pt idx="183">
                  <c:v>43087</c:v>
                </c:pt>
                <c:pt idx="184">
                  <c:v>43088</c:v>
                </c:pt>
                <c:pt idx="185">
                  <c:v>43089</c:v>
                </c:pt>
                <c:pt idx="186">
                  <c:v>43090</c:v>
                </c:pt>
                <c:pt idx="187">
                  <c:v>43094</c:v>
                </c:pt>
                <c:pt idx="188">
                  <c:v>43095</c:v>
                </c:pt>
                <c:pt idx="189">
                  <c:v>43096</c:v>
                </c:pt>
                <c:pt idx="190">
                  <c:v>43097</c:v>
                </c:pt>
                <c:pt idx="191">
                  <c:v>43100</c:v>
                </c:pt>
                <c:pt idx="192">
                  <c:v>43101</c:v>
                </c:pt>
                <c:pt idx="193">
                  <c:v>43102</c:v>
                </c:pt>
                <c:pt idx="194">
                  <c:v>43103</c:v>
                </c:pt>
                <c:pt idx="195">
                  <c:v>43104</c:v>
                </c:pt>
                <c:pt idx="196">
                  <c:v>43107</c:v>
                </c:pt>
                <c:pt idx="197">
                  <c:v>43108</c:v>
                </c:pt>
                <c:pt idx="198">
                  <c:v>43109</c:v>
                </c:pt>
                <c:pt idx="199">
                  <c:v>43110</c:v>
                </c:pt>
                <c:pt idx="200">
                  <c:v>43111</c:v>
                </c:pt>
                <c:pt idx="201">
                  <c:v>43114</c:v>
                </c:pt>
                <c:pt idx="202">
                  <c:v>43115</c:v>
                </c:pt>
                <c:pt idx="203">
                  <c:v>43116</c:v>
                </c:pt>
                <c:pt idx="204">
                  <c:v>43117</c:v>
                </c:pt>
                <c:pt idx="205">
                  <c:v>43118</c:v>
                </c:pt>
                <c:pt idx="206">
                  <c:v>43121</c:v>
                </c:pt>
                <c:pt idx="207">
                  <c:v>43122</c:v>
                </c:pt>
                <c:pt idx="208">
                  <c:v>43123</c:v>
                </c:pt>
                <c:pt idx="209">
                  <c:v>43124</c:v>
                </c:pt>
                <c:pt idx="210">
                  <c:v>43125</c:v>
                </c:pt>
                <c:pt idx="211">
                  <c:v>43128</c:v>
                </c:pt>
                <c:pt idx="212">
                  <c:v>43129</c:v>
                </c:pt>
                <c:pt idx="213">
                  <c:v>43130</c:v>
                </c:pt>
                <c:pt idx="214">
                  <c:v>43131</c:v>
                </c:pt>
                <c:pt idx="215">
                  <c:v>43132</c:v>
                </c:pt>
                <c:pt idx="216">
                  <c:v>43135</c:v>
                </c:pt>
                <c:pt idx="217">
                  <c:v>43136</c:v>
                </c:pt>
                <c:pt idx="218">
                  <c:v>43137</c:v>
                </c:pt>
                <c:pt idx="219">
                  <c:v>43138</c:v>
                </c:pt>
                <c:pt idx="220">
                  <c:v>43139</c:v>
                </c:pt>
                <c:pt idx="221">
                  <c:v>43142</c:v>
                </c:pt>
                <c:pt idx="222">
                  <c:v>43143</c:v>
                </c:pt>
                <c:pt idx="223">
                  <c:v>43144</c:v>
                </c:pt>
                <c:pt idx="224">
                  <c:v>43145</c:v>
                </c:pt>
                <c:pt idx="225">
                  <c:v>43146</c:v>
                </c:pt>
                <c:pt idx="226">
                  <c:v>43149</c:v>
                </c:pt>
                <c:pt idx="227">
                  <c:v>43150</c:v>
                </c:pt>
                <c:pt idx="228">
                  <c:v>43151</c:v>
                </c:pt>
                <c:pt idx="229">
                  <c:v>43152</c:v>
                </c:pt>
                <c:pt idx="230">
                  <c:v>43153</c:v>
                </c:pt>
                <c:pt idx="231">
                  <c:v>43156</c:v>
                </c:pt>
                <c:pt idx="232">
                  <c:v>43157</c:v>
                </c:pt>
                <c:pt idx="233">
                  <c:v>43158</c:v>
                </c:pt>
                <c:pt idx="234">
                  <c:v>43159</c:v>
                </c:pt>
                <c:pt idx="235">
                  <c:v>43160</c:v>
                </c:pt>
                <c:pt idx="236">
                  <c:v>43163</c:v>
                </c:pt>
                <c:pt idx="237">
                  <c:v>43164</c:v>
                </c:pt>
                <c:pt idx="238">
                  <c:v>43165</c:v>
                </c:pt>
                <c:pt idx="239">
                  <c:v>43166</c:v>
                </c:pt>
                <c:pt idx="240">
                  <c:v>43167</c:v>
                </c:pt>
                <c:pt idx="241">
                  <c:v>43170</c:v>
                </c:pt>
                <c:pt idx="242">
                  <c:v>43171</c:v>
                </c:pt>
                <c:pt idx="243">
                  <c:v>43172</c:v>
                </c:pt>
                <c:pt idx="244">
                  <c:v>43173</c:v>
                </c:pt>
                <c:pt idx="245">
                  <c:v>43174</c:v>
                </c:pt>
                <c:pt idx="246">
                  <c:v>43177</c:v>
                </c:pt>
                <c:pt idx="247">
                  <c:v>43178</c:v>
                </c:pt>
                <c:pt idx="248">
                  <c:v>43179</c:v>
                </c:pt>
                <c:pt idx="249">
                  <c:v>43180</c:v>
                </c:pt>
                <c:pt idx="250">
                  <c:v>43181</c:v>
                </c:pt>
                <c:pt idx="251">
                  <c:v>43184</c:v>
                </c:pt>
                <c:pt idx="252">
                  <c:v>43185</c:v>
                </c:pt>
                <c:pt idx="253">
                  <c:v>43186</c:v>
                </c:pt>
                <c:pt idx="254">
                  <c:v>43187</c:v>
                </c:pt>
                <c:pt idx="255">
                  <c:v>43188</c:v>
                </c:pt>
                <c:pt idx="256">
                  <c:v>43191</c:v>
                </c:pt>
                <c:pt idx="257">
                  <c:v>43192</c:v>
                </c:pt>
                <c:pt idx="258">
                  <c:v>43193</c:v>
                </c:pt>
                <c:pt idx="259">
                  <c:v>43194</c:v>
                </c:pt>
                <c:pt idx="260">
                  <c:v>43195</c:v>
                </c:pt>
                <c:pt idx="261">
                  <c:v>43198</c:v>
                </c:pt>
                <c:pt idx="262">
                  <c:v>43199</c:v>
                </c:pt>
                <c:pt idx="263">
                  <c:v>43200</c:v>
                </c:pt>
                <c:pt idx="264">
                  <c:v>43201</c:v>
                </c:pt>
                <c:pt idx="265">
                  <c:v>43202</c:v>
                </c:pt>
                <c:pt idx="266">
                  <c:v>43205</c:v>
                </c:pt>
                <c:pt idx="267">
                  <c:v>43206</c:v>
                </c:pt>
                <c:pt idx="268">
                  <c:v>43207</c:v>
                </c:pt>
                <c:pt idx="269">
                  <c:v>43208</c:v>
                </c:pt>
                <c:pt idx="270">
                  <c:v>43209</c:v>
                </c:pt>
                <c:pt idx="271">
                  <c:v>43212</c:v>
                </c:pt>
                <c:pt idx="272">
                  <c:v>43213</c:v>
                </c:pt>
                <c:pt idx="273">
                  <c:v>43214</c:v>
                </c:pt>
                <c:pt idx="274">
                  <c:v>43215</c:v>
                </c:pt>
                <c:pt idx="275">
                  <c:v>43216</c:v>
                </c:pt>
                <c:pt idx="276">
                  <c:v>43219</c:v>
                </c:pt>
                <c:pt idx="277">
                  <c:v>43220</c:v>
                </c:pt>
                <c:pt idx="278">
                  <c:v>43221</c:v>
                </c:pt>
                <c:pt idx="279">
                  <c:v>43222</c:v>
                </c:pt>
                <c:pt idx="280">
                  <c:v>43223</c:v>
                </c:pt>
                <c:pt idx="281">
                  <c:v>43226</c:v>
                </c:pt>
                <c:pt idx="282">
                  <c:v>43227</c:v>
                </c:pt>
                <c:pt idx="283">
                  <c:v>43228</c:v>
                </c:pt>
                <c:pt idx="284">
                  <c:v>43229</c:v>
                </c:pt>
                <c:pt idx="285">
                  <c:v>43230</c:v>
                </c:pt>
                <c:pt idx="286">
                  <c:v>43233</c:v>
                </c:pt>
                <c:pt idx="287">
                  <c:v>43234</c:v>
                </c:pt>
                <c:pt idx="288">
                  <c:v>43235</c:v>
                </c:pt>
                <c:pt idx="289">
                  <c:v>43236</c:v>
                </c:pt>
                <c:pt idx="290">
                  <c:v>43237</c:v>
                </c:pt>
                <c:pt idx="291">
                  <c:v>43240</c:v>
                </c:pt>
                <c:pt idx="292">
                  <c:v>43241</c:v>
                </c:pt>
                <c:pt idx="293">
                  <c:v>43242</c:v>
                </c:pt>
                <c:pt idx="294">
                  <c:v>43243</c:v>
                </c:pt>
                <c:pt idx="295">
                  <c:v>43244</c:v>
                </c:pt>
                <c:pt idx="296">
                  <c:v>43247</c:v>
                </c:pt>
                <c:pt idx="297">
                  <c:v>43248</c:v>
                </c:pt>
                <c:pt idx="298">
                  <c:v>43249</c:v>
                </c:pt>
                <c:pt idx="299">
                  <c:v>43250</c:v>
                </c:pt>
                <c:pt idx="300">
                  <c:v>43251</c:v>
                </c:pt>
                <c:pt idx="301">
                  <c:v>43254</c:v>
                </c:pt>
                <c:pt idx="302">
                  <c:v>43255</c:v>
                </c:pt>
                <c:pt idx="303">
                  <c:v>43256</c:v>
                </c:pt>
                <c:pt idx="304">
                  <c:v>43257</c:v>
                </c:pt>
                <c:pt idx="305">
                  <c:v>43258</c:v>
                </c:pt>
                <c:pt idx="306">
                  <c:v>43261</c:v>
                </c:pt>
                <c:pt idx="307">
                  <c:v>43262</c:v>
                </c:pt>
                <c:pt idx="308">
                  <c:v>43263</c:v>
                </c:pt>
                <c:pt idx="309">
                  <c:v>43271</c:v>
                </c:pt>
                <c:pt idx="310">
                  <c:v>43272</c:v>
                </c:pt>
                <c:pt idx="311">
                  <c:v>43275</c:v>
                </c:pt>
                <c:pt idx="312">
                  <c:v>43276</c:v>
                </c:pt>
                <c:pt idx="313">
                  <c:v>43277</c:v>
                </c:pt>
                <c:pt idx="314">
                  <c:v>43278</c:v>
                </c:pt>
                <c:pt idx="315">
                  <c:v>43279</c:v>
                </c:pt>
                <c:pt idx="316">
                  <c:v>43283</c:v>
                </c:pt>
                <c:pt idx="317">
                  <c:v>43284</c:v>
                </c:pt>
                <c:pt idx="318">
                  <c:v>43285</c:v>
                </c:pt>
                <c:pt idx="319">
                  <c:v>43286</c:v>
                </c:pt>
                <c:pt idx="320">
                  <c:v>43289</c:v>
                </c:pt>
                <c:pt idx="321">
                  <c:v>43290</c:v>
                </c:pt>
                <c:pt idx="322">
                  <c:v>43291</c:v>
                </c:pt>
                <c:pt idx="323">
                  <c:v>43292</c:v>
                </c:pt>
                <c:pt idx="324">
                  <c:v>43293</c:v>
                </c:pt>
                <c:pt idx="325">
                  <c:v>43297</c:v>
                </c:pt>
                <c:pt idx="326">
                  <c:v>43298</c:v>
                </c:pt>
                <c:pt idx="327">
                  <c:v>43299</c:v>
                </c:pt>
                <c:pt idx="328">
                  <c:v>43300</c:v>
                </c:pt>
                <c:pt idx="329">
                  <c:v>43304</c:v>
                </c:pt>
                <c:pt idx="330">
                  <c:v>43305</c:v>
                </c:pt>
                <c:pt idx="331">
                  <c:v>43306</c:v>
                </c:pt>
                <c:pt idx="332">
                  <c:v>43307</c:v>
                </c:pt>
                <c:pt idx="333">
                  <c:v>43310</c:v>
                </c:pt>
                <c:pt idx="334">
                  <c:v>43311</c:v>
                </c:pt>
                <c:pt idx="335">
                  <c:v>43312</c:v>
                </c:pt>
                <c:pt idx="336">
                  <c:v>43313</c:v>
                </c:pt>
                <c:pt idx="337">
                  <c:v>43314</c:v>
                </c:pt>
                <c:pt idx="338">
                  <c:v>43317</c:v>
                </c:pt>
                <c:pt idx="339">
                  <c:v>43318</c:v>
                </c:pt>
                <c:pt idx="340">
                  <c:v>43319</c:v>
                </c:pt>
                <c:pt idx="341">
                  <c:v>43320</c:v>
                </c:pt>
                <c:pt idx="342">
                  <c:v>43321</c:v>
                </c:pt>
                <c:pt idx="343">
                  <c:v>43324</c:v>
                </c:pt>
                <c:pt idx="344">
                  <c:v>43325</c:v>
                </c:pt>
                <c:pt idx="345">
                  <c:v>43326</c:v>
                </c:pt>
                <c:pt idx="346">
                  <c:v>43327</c:v>
                </c:pt>
                <c:pt idx="347">
                  <c:v>43328</c:v>
                </c:pt>
                <c:pt idx="348">
                  <c:v>43338</c:v>
                </c:pt>
                <c:pt idx="349">
                  <c:v>43339</c:v>
                </c:pt>
                <c:pt idx="350">
                  <c:v>43340</c:v>
                </c:pt>
                <c:pt idx="351">
                  <c:v>43341</c:v>
                </c:pt>
                <c:pt idx="352">
                  <c:v>43342</c:v>
                </c:pt>
                <c:pt idx="353">
                  <c:v>43345</c:v>
                </c:pt>
                <c:pt idx="354">
                  <c:v>43346</c:v>
                </c:pt>
                <c:pt idx="355">
                  <c:v>43347</c:v>
                </c:pt>
                <c:pt idx="356">
                  <c:v>43348</c:v>
                </c:pt>
                <c:pt idx="357">
                  <c:v>43349</c:v>
                </c:pt>
                <c:pt idx="358">
                  <c:v>43352</c:v>
                </c:pt>
                <c:pt idx="359">
                  <c:v>43353</c:v>
                </c:pt>
                <c:pt idx="360">
                  <c:v>43354</c:v>
                </c:pt>
                <c:pt idx="361">
                  <c:v>43355</c:v>
                </c:pt>
                <c:pt idx="362">
                  <c:v>43356</c:v>
                </c:pt>
                <c:pt idx="363">
                  <c:v>43359</c:v>
                </c:pt>
                <c:pt idx="364">
                  <c:v>43360</c:v>
                </c:pt>
                <c:pt idx="365">
                  <c:v>43361</c:v>
                </c:pt>
                <c:pt idx="366">
                  <c:v>43362</c:v>
                </c:pt>
                <c:pt idx="367">
                  <c:v>43363</c:v>
                </c:pt>
                <c:pt idx="368">
                  <c:v>43368</c:v>
                </c:pt>
                <c:pt idx="369">
                  <c:v>43369</c:v>
                </c:pt>
                <c:pt idx="370">
                  <c:v>43370</c:v>
                </c:pt>
                <c:pt idx="371">
                  <c:v>43374</c:v>
                </c:pt>
                <c:pt idx="372">
                  <c:v>43375</c:v>
                </c:pt>
                <c:pt idx="373">
                  <c:v>43376</c:v>
                </c:pt>
                <c:pt idx="374">
                  <c:v>43377</c:v>
                </c:pt>
                <c:pt idx="375">
                  <c:v>43381</c:v>
                </c:pt>
                <c:pt idx="376">
                  <c:v>43382</c:v>
                </c:pt>
                <c:pt idx="377">
                  <c:v>43383</c:v>
                </c:pt>
                <c:pt idx="378">
                  <c:v>43384</c:v>
                </c:pt>
                <c:pt idx="379">
                  <c:v>43387</c:v>
                </c:pt>
                <c:pt idx="380">
                  <c:v>43388</c:v>
                </c:pt>
                <c:pt idx="381">
                  <c:v>43389</c:v>
                </c:pt>
                <c:pt idx="382">
                  <c:v>43390</c:v>
                </c:pt>
                <c:pt idx="383">
                  <c:v>43391</c:v>
                </c:pt>
                <c:pt idx="384">
                  <c:v>43394</c:v>
                </c:pt>
                <c:pt idx="385">
                  <c:v>43395</c:v>
                </c:pt>
                <c:pt idx="386">
                  <c:v>43396</c:v>
                </c:pt>
                <c:pt idx="387">
                  <c:v>43397</c:v>
                </c:pt>
                <c:pt idx="388">
                  <c:v>43398</c:v>
                </c:pt>
                <c:pt idx="389">
                  <c:v>43401</c:v>
                </c:pt>
                <c:pt idx="390">
                  <c:v>43402</c:v>
                </c:pt>
                <c:pt idx="391">
                  <c:v>43403</c:v>
                </c:pt>
                <c:pt idx="392">
                  <c:v>43404</c:v>
                </c:pt>
                <c:pt idx="393">
                  <c:v>43405</c:v>
                </c:pt>
                <c:pt idx="394">
                  <c:v>43408</c:v>
                </c:pt>
                <c:pt idx="395">
                  <c:v>43409</c:v>
                </c:pt>
                <c:pt idx="396">
                  <c:v>43410</c:v>
                </c:pt>
                <c:pt idx="397">
                  <c:v>43411</c:v>
                </c:pt>
                <c:pt idx="398">
                  <c:v>43412</c:v>
                </c:pt>
                <c:pt idx="399">
                  <c:v>43415</c:v>
                </c:pt>
                <c:pt idx="400">
                  <c:v>43416</c:v>
                </c:pt>
                <c:pt idx="401">
                  <c:v>43417</c:v>
                </c:pt>
                <c:pt idx="402">
                  <c:v>43418</c:v>
                </c:pt>
                <c:pt idx="403">
                  <c:v>43419</c:v>
                </c:pt>
                <c:pt idx="404">
                  <c:v>43422</c:v>
                </c:pt>
                <c:pt idx="405">
                  <c:v>43423</c:v>
                </c:pt>
                <c:pt idx="406">
                  <c:v>43424</c:v>
                </c:pt>
                <c:pt idx="407">
                  <c:v>43425</c:v>
                </c:pt>
                <c:pt idx="408">
                  <c:v>43426</c:v>
                </c:pt>
                <c:pt idx="409">
                  <c:v>43429</c:v>
                </c:pt>
                <c:pt idx="410">
                  <c:v>43430</c:v>
                </c:pt>
                <c:pt idx="411">
                  <c:v>43431</c:v>
                </c:pt>
                <c:pt idx="412">
                  <c:v>43432</c:v>
                </c:pt>
                <c:pt idx="413">
                  <c:v>43433</c:v>
                </c:pt>
                <c:pt idx="414">
                  <c:v>43436</c:v>
                </c:pt>
                <c:pt idx="415">
                  <c:v>43437</c:v>
                </c:pt>
                <c:pt idx="416">
                  <c:v>43438</c:v>
                </c:pt>
                <c:pt idx="417">
                  <c:v>43439</c:v>
                </c:pt>
                <c:pt idx="418">
                  <c:v>43440</c:v>
                </c:pt>
                <c:pt idx="419">
                  <c:v>43443</c:v>
                </c:pt>
                <c:pt idx="420">
                  <c:v>43444</c:v>
                </c:pt>
                <c:pt idx="421">
                  <c:v>43445</c:v>
                </c:pt>
                <c:pt idx="422">
                  <c:v>43446</c:v>
                </c:pt>
                <c:pt idx="423">
                  <c:v>43447</c:v>
                </c:pt>
                <c:pt idx="424">
                  <c:v>43450</c:v>
                </c:pt>
                <c:pt idx="425">
                  <c:v>43451</c:v>
                </c:pt>
                <c:pt idx="426">
                  <c:v>43452</c:v>
                </c:pt>
                <c:pt idx="427">
                  <c:v>43453</c:v>
                </c:pt>
                <c:pt idx="428">
                  <c:v>43454</c:v>
                </c:pt>
                <c:pt idx="429">
                  <c:v>43457</c:v>
                </c:pt>
                <c:pt idx="430">
                  <c:v>43458</c:v>
                </c:pt>
                <c:pt idx="431">
                  <c:v>43459</c:v>
                </c:pt>
                <c:pt idx="432">
                  <c:v>43460</c:v>
                </c:pt>
                <c:pt idx="433">
                  <c:v>43461</c:v>
                </c:pt>
                <c:pt idx="434">
                  <c:v>43464</c:v>
                </c:pt>
                <c:pt idx="435">
                  <c:v>43465</c:v>
                </c:pt>
                <c:pt idx="436">
                  <c:v>43466</c:v>
                </c:pt>
                <c:pt idx="437">
                  <c:v>43467</c:v>
                </c:pt>
                <c:pt idx="438">
                  <c:v>43468</c:v>
                </c:pt>
                <c:pt idx="439">
                  <c:v>43471</c:v>
                </c:pt>
                <c:pt idx="440">
                  <c:v>43472</c:v>
                </c:pt>
                <c:pt idx="441">
                  <c:v>43473</c:v>
                </c:pt>
                <c:pt idx="442">
                  <c:v>43474</c:v>
                </c:pt>
                <c:pt idx="443">
                  <c:v>43475</c:v>
                </c:pt>
                <c:pt idx="444">
                  <c:v>43478</c:v>
                </c:pt>
                <c:pt idx="445">
                  <c:v>43479</c:v>
                </c:pt>
                <c:pt idx="446">
                  <c:v>43480</c:v>
                </c:pt>
                <c:pt idx="447">
                  <c:v>43481</c:v>
                </c:pt>
                <c:pt idx="448">
                  <c:v>43482</c:v>
                </c:pt>
                <c:pt idx="449">
                  <c:v>43485</c:v>
                </c:pt>
                <c:pt idx="450">
                  <c:v>43486</c:v>
                </c:pt>
                <c:pt idx="451">
                  <c:v>43487</c:v>
                </c:pt>
                <c:pt idx="452">
                  <c:v>43488</c:v>
                </c:pt>
                <c:pt idx="453">
                  <c:v>43489</c:v>
                </c:pt>
                <c:pt idx="454">
                  <c:v>43492</c:v>
                </c:pt>
                <c:pt idx="455">
                  <c:v>43493</c:v>
                </c:pt>
                <c:pt idx="456">
                  <c:v>43494</c:v>
                </c:pt>
                <c:pt idx="457">
                  <c:v>43495</c:v>
                </c:pt>
                <c:pt idx="458">
                  <c:v>43496</c:v>
                </c:pt>
                <c:pt idx="459">
                  <c:v>43499</c:v>
                </c:pt>
                <c:pt idx="460">
                  <c:v>43500</c:v>
                </c:pt>
                <c:pt idx="461">
                  <c:v>43501</c:v>
                </c:pt>
                <c:pt idx="462">
                  <c:v>43502</c:v>
                </c:pt>
                <c:pt idx="463">
                  <c:v>43503</c:v>
                </c:pt>
                <c:pt idx="464">
                  <c:v>43506</c:v>
                </c:pt>
                <c:pt idx="465">
                  <c:v>43507</c:v>
                </c:pt>
                <c:pt idx="466">
                  <c:v>43508</c:v>
                </c:pt>
                <c:pt idx="467">
                  <c:v>43509</c:v>
                </c:pt>
                <c:pt idx="468">
                  <c:v>43510</c:v>
                </c:pt>
                <c:pt idx="469">
                  <c:v>43513</c:v>
                </c:pt>
                <c:pt idx="470">
                  <c:v>43514</c:v>
                </c:pt>
                <c:pt idx="471">
                  <c:v>43515</c:v>
                </c:pt>
                <c:pt idx="472">
                  <c:v>43516</c:v>
                </c:pt>
                <c:pt idx="473">
                  <c:v>43517</c:v>
                </c:pt>
                <c:pt idx="474">
                  <c:v>43520</c:v>
                </c:pt>
                <c:pt idx="475">
                  <c:v>43521</c:v>
                </c:pt>
                <c:pt idx="476">
                  <c:v>43522</c:v>
                </c:pt>
                <c:pt idx="477">
                  <c:v>43523</c:v>
                </c:pt>
                <c:pt idx="478">
                  <c:v>43524</c:v>
                </c:pt>
                <c:pt idx="479">
                  <c:v>43527</c:v>
                </c:pt>
                <c:pt idx="480">
                  <c:v>43528</c:v>
                </c:pt>
                <c:pt idx="481">
                  <c:v>43529</c:v>
                </c:pt>
                <c:pt idx="482">
                  <c:v>43530</c:v>
                </c:pt>
                <c:pt idx="483">
                  <c:v>43531</c:v>
                </c:pt>
                <c:pt idx="484">
                  <c:v>43534</c:v>
                </c:pt>
                <c:pt idx="485">
                  <c:v>43535</c:v>
                </c:pt>
                <c:pt idx="486">
                  <c:v>43536</c:v>
                </c:pt>
                <c:pt idx="487">
                  <c:v>43537</c:v>
                </c:pt>
                <c:pt idx="488">
                  <c:v>43538</c:v>
                </c:pt>
                <c:pt idx="489">
                  <c:v>43541</c:v>
                </c:pt>
                <c:pt idx="490">
                  <c:v>43542</c:v>
                </c:pt>
                <c:pt idx="491">
                  <c:v>43543</c:v>
                </c:pt>
                <c:pt idx="492">
                  <c:v>43544</c:v>
                </c:pt>
                <c:pt idx="493">
                  <c:v>43545</c:v>
                </c:pt>
                <c:pt idx="494">
                  <c:v>43548</c:v>
                </c:pt>
                <c:pt idx="495">
                  <c:v>43549</c:v>
                </c:pt>
                <c:pt idx="496">
                  <c:v>43550</c:v>
                </c:pt>
                <c:pt idx="497">
                  <c:v>43551</c:v>
                </c:pt>
                <c:pt idx="498">
                  <c:v>43552</c:v>
                </c:pt>
                <c:pt idx="499">
                  <c:v>43555</c:v>
                </c:pt>
                <c:pt idx="500">
                  <c:v>43556</c:v>
                </c:pt>
                <c:pt idx="501">
                  <c:v>43557</c:v>
                </c:pt>
                <c:pt idx="502">
                  <c:v>43558</c:v>
                </c:pt>
                <c:pt idx="503">
                  <c:v>43559</c:v>
                </c:pt>
                <c:pt idx="504">
                  <c:v>43562</c:v>
                </c:pt>
                <c:pt idx="505">
                  <c:v>43563</c:v>
                </c:pt>
                <c:pt idx="506">
                  <c:v>43564</c:v>
                </c:pt>
                <c:pt idx="507">
                  <c:v>43565</c:v>
                </c:pt>
                <c:pt idx="508">
                  <c:v>43566</c:v>
                </c:pt>
                <c:pt idx="509">
                  <c:v>43569</c:v>
                </c:pt>
                <c:pt idx="510">
                  <c:v>43570</c:v>
                </c:pt>
                <c:pt idx="511">
                  <c:v>43571</c:v>
                </c:pt>
                <c:pt idx="512">
                  <c:v>43572</c:v>
                </c:pt>
                <c:pt idx="513">
                  <c:v>43573</c:v>
                </c:pt>
                <c:pt idx="514">
                  <c:v>43576</c:v>
                </c:pt>
                <c:pt idx="515">
                  <c:v>43577</c:v>
                </c:pt>
                <c:pt idx="516">
                  <c:v>43578</c:v>
                </c:pt>
                <c:pt idx="517">
                  <c:v>43579</c:v>
                </c:pt>
                <c:pt idx="518">
                  <c:v>43580</c:v>
                </c:pt>
                <c:pt idx="519">
                  <c:v>43584</c:v>
                </c:pt>
                <c:pt idx="520">
                  <c:v>43585</c:v>
                </c:pt>
                <c:pt idx="521">
                  <c:v>43586</c:v>
                </c:pt>
                <c:pt idx="522">
                  <c:v>43587</c:v>
                </c:pt>
                <c:pt idx="523">
                  <c:v>43590</c:v>
                </c:pt>
                <c:pt idx="524">
                  <c:v>43591</c:v>
                </c:pt>
                <c:pt idx="525">
                  <c:v>43592</c:v>
                </c:pt>
                <c:pt idx="526">
                  <c:v>43593</c:v>
                </c:pt>
                <c:pt idx="527">
                  <c:v>43594</c:v>
                </c:pt>
                <c:pt idx="528">
                  <c:v>43597</c:v>
                </c:pt>
                <c:pt idx="529">
                  <c:v>43598</c:v>
                </c:pt>
                <c:pt idx="530">
                  <c:v>43599</c:v>
                </c:pt>
                <c:pt idx="531">
                  <c:v>43600</c:v>
                </c:pt>
                <c:pt idx="532">
                  <c:v>43601</c:v>
                </c:pt>
                <c:pt idx="533">
                  <c:v>43604</c:v>
                </c:pt>
                <c:pt idx="534">
                  <c:v>43605</c:v>
                </c:pt>
                <c:pt idx="535">
                  <c:v>43606</c:v>
                </c:pt>
                <c:pt idx="536">
                  <c:v>43607</c:v>
                </c:pt>
                <c:pt idx="537">
                  <c:v>43608</c:v>
                </c:pt>
                <c:pt idx="538">
                  <c:v>43611</c:v>
                </c:pt>
                <c:pt idx="539">
                  <c:v>43612</c:v>
                </c:pt>
                <c:pt idx="540">
                  <c:v>43613</c:v>
                </c:pt>
                <c:pt idx="541">
                  <c:v>43614</c:v>
                </c:pt>
                <c:pt idx="542">
                  <c:v>43615</c:v>
                </c:pt>
                <c:pt idx="543">
                  <c:v>43625</c:v>
                </c:pt>
                <c:pt idx="544">
                  <c:v>43626</c:v>
                </c:pt>
                <c:pt idx="545">
                  <c:v>43627</c:v>
                </c:pt>
                <c:pt idx="546">
                  <c:v>43628</c:v>
                </c:pt>
                <c:pt idx="547">
                  <c:v>43629</c:v>
                </c:pt>
                <c:pt idx="548">
                  <c:v>43632</c:v>
                </c:pt>
                <c:pt idx="549">
                  <c:v>43633</c:v>
                </c:pt>
                <c:pt idx="550">
                  <c:v>43634</c:v>
                </c:pt>
                <c:pt idx="551">
                  <c:v>43635</c:v>
                </c:pt>
                <c:pt idx="552">
                  <c:v>43636</c:v>
                </c:pt>
                <c:pt idx="553">
                  <c:v>43639</c:v>
                </c:pt>
                <c:pt idx="554">
                  <c:v>43640</c:v>
                </c:pt>
                <c:pt idx="555">
                  <c:v>43641</c:v>
                </c:pt>
                <c:pt idx="556">
                  <c:v>43642</c:v>
                </c:pt>
                <c:pt idx="557">
                  <c:v>43643</c:v>
                </c:pt>
                <c:pt idx="558">
                  <c:v>43646</c:v>
                </c:pt>
                <c:pt idx="559">
                  <c:v>43647</c:v>
                </c:pt>
                <c:pt idx="560">
                  <c:v>43648</c:v>
                </c:pt>
                <c:pt idx="561">
                  <c:v>43649</c:v>
                </c:pt>
                <c:pt idx="562">
                  <c:v>43650</c:v>
                </c:pt>
                <c:pt idx="563">
                  <c:v>43653</c:v>
                </c:pt>
                <c:pt idx="564">
                  <c:v>43654</c:v>
                </c:pt>
                <c:pt idx="565">
                  <c:v>43655</c:v>
                </c:pt>
                <c:pt idx="566">
                  <c:v>43656</c:v>
                </c:pt>
                <c:pt idx="567">
                  <c:v>43657</c:v>
                </c:pt>
                <c:pt idx="568">
                  <c:v>43660</c:v>
                </c:pt>
                <c:pt idx="569">
                  <c:v>43661</c:v>
                </c:pt>
                <c:pt idx="570">
                  <c:v>43662</c:v>
                </c:pt>
                <c:pt idx="571">
                  <c:v>43663</c:v>
                </c:pt>
                <c:pt idx="572">
                  <c:v>43664</c:v>
                </c:pt>
                <c:pt idx="573">
                  <c:v>43667</c:v>
                </c:pt>
                <c:pt idx="574">
                  <c:v>43668</c:v>
                </c:pt>
                <c:pt idx="575">
                  <c:v>43669</c:v>
                </c:pt>
                <c:pt idx="576">
                  <c:v>43670</c:v>
                </c:pt>
                <c:pt idx="577">
                  <c:v>43671</c:v>
                </c:pt>
                <c:pt idx="578">
                  <c:v>43674</c:v>
                </c:pt>
                <c:pt idx="579">
                  <c:v>43675</c:v>
                </c:pt>
                <c:pt idx="580">
                  <c:v>43676</c:v>
                </c:pt>
                <c:pt idx="581">
                  <c:v>43677</c:v>
                </c:pt>
                <c:pt idx="582">
                  <c:v>43678</c:v>
                </c:pt>
                <c:pt idx="583">
                  <c:v>43681</c:v>
                </c:pt>
                <c:pt idx="584">
                  <c:v>43682</c:v>
                </c:pt>
                <c:pt idx="585">
                  <c:v>43683</c:v>
                </c:pt>
                <c:pt idx="586">
                  <c:v>43684</c:v>
                </c:pt>
                <c:pt idx="587">
                  <c:v>43685</c:v>
                </c:pt>
                <c:pt idx="588">
                  <c:v>43695</c:v>
                </c:pt>
                <c:pt idx="589">
                  <c:v>43696</c:v>
                </c:pt>
                <c:pt idx="590">
                  <c:v>43697</c:v>
                </c:pt>
                <c:pt idx="591">
                  <c:v>43698</c:v>
                </c:pt>
                <c:pt idx="592">
                  <c:v>43699</c:v>
                </c:pt>
                <c:pt idx="593">
                  <c:v>43702</c:v>
                </c:pt>
                <c:pt idx="594">
                  <c:v>43703</c:v>
                </c:pt>
                <c:pt idx="595">
                  <c:v>43704</c:v>
                </c:pt>
                <c:pt idx="596">
                  <c:v>43705</c:v>
                </c:pt>
                <c:pt idx="597">
                  <c:v>43706</c:v>
                </c:pt>
                <c:pt idx="598">
                  <c:v>43709</c:v>
                </c:pt>
                <c:pt idx="599">
                  <c:v>43710</c:v>
                </c:pt>
                <c:pt idx="600">
                  <c:v>43711</c:v>
                </c:pt>
                <c:pt idx="601">
                  <c:v>43712</c:v>
                </c:pt>
                <c:pt idx="602">
                  <c:v>43713</c:v>
                </c:pt>
                <c:pt idx="603">
                  <c:v>43716</c:v>
                </c:pt>
                <c:pt idx="604">
                  <c:v>43717</c:v>
                </c:pt>
                <c:pt idx="605">
                  <c:v>43718</c:v>
                </c:pt>
                <c:pt idx="606">
                  <c:v>43719</c:v>
                </c:pt>
                <c:pt idx="607">
                  <c:v>43720</c:v>
                </c:pt>
                <c:pt idx="608">
                  <c:v>43723</c:v>
                </c:pt>
                <c:pt idx="609">
                  <c:v>43724</c:v>
                </c:pt>
                <c:pt idx="610">
                  <c:v>43725</c:v>
                </c:pt>
                <c:pt idx="611">
                  <c:v>43726</c:v>
                </c:pt>
                <c:pt idx="612">
                  <c:v>43727</c:v>
                </c:pt>
                <c:pt idx="613">
                  <c:v>43730</c:v>
                </c:pt>
                <c:pt idx="614">
                  <c:v>43732</c:v>
                </c:pt>
                <c:pt idx="615">
                  <c:v>43733</c:v>
                </c:pt>
                <c:pt idx="616">
                  <c:v>43734</c:v>
                </c:pt>
                <c:pt idx="617">
                  <c:v>43737</c:v>
                </c:pt>
                <c:pt idx="618">
                  <c:v>43738</c:v>
                </c:pt>
                <c:pt idx="619">
                  <c:v>43739</c:v>
                </c:pt>
                <c:pt idx="620">
                  <c:v>43740</c:v>
                </c:pt>
                <c:pt idx="621">
                  <c:v>43741</c:v>
                </c:pt>
                <c:pt idx="622">
                  <c:v>43744</c:v>
                </c:pt>
                <c:pt idx="623">
                  <c:v>43745</c:v>
                </c:pt>
                <c:pt idx="624">
                  <c:v>43746</c:v>
                </c:pt>
                <c:pt idx="625">
                  <c:v>43747</c:v>
                </c:pt>
                <c:pt idx="626">
                  <c:v>43748</c:v>
                </c:pt>
                <c:pt idx="627">
                  <c:v>43751</c:v>
                </c:pt>
                <c:pt idx="628">
                  <c:v>43752</c:v>
                </c:pt>
                <c:pt idx="629">
                  <c:v>43753</c:v>
                </c:pt>
                <c:pt idx="630">
                  <c:v>43754</c:v>
                </c:pt>
                <c:pt idx="631">
                  <c:v>43755</c:v>
                </c:pt>
                <c:pt idx="632">
                  <c:v>43758</c:v>
                </c:pt>
                <c:pt idx="633">
                  <c:v>43759</c:v>
                </c:pt>
                <c:pt idx="634">
                  <c:v>43760</c:v>
                </c:pt>
                <c:pt idx="635">
                  <c:v>43761</c:v>
                </c:pt>
                <c:pt idx="636">
                  <c:v>43762</c:v>
                </c:pt>
                <c:pt idx="637">
                  <c:v>43765</c:v>
                </c:pt>
                <c:pt idx="638">
                  <c:v>43766</c:v>
                </c:pt>
                <c:pt idx="639">
                  <c:v>43767</c:v>
                </c:pt>
                <c:pt idx="640">
                  <c:v>43768</c:v>
                </c:pt>
                <c:pt idx="641">
                  <c:v>43769</c:v>
                </c:pt>
                <c:pt idx="642">
                  <c:v>43772</c:v>
                </c:pt>
                <c:pt idx="643">
                  <c:v>43773</c:v>
                </c:pt>
                <c:pt idx="644">
                  <c:v>43774</c:v>
                </c:pt>
                <c:pt idx="645">
                  <c:v>43775</c:v>
                </c:pt>
                <c:pt idx="646">
                  <c:v>43776</c:v>
                </c:pt>
                <c:pt idx="647">
                  <c:v>43779</c:v>
                </c:pt>
                <c:pt idx="648">
                  <c:v>43780</c:v>
                </c:pt>
                <c:pt idx="649">
                  <c:v>43781</c:v>
                </c:pt>
                <c:pt idx="650">
                  <c:v>43782</c:v>
                </c:pt>
                <c:pt idx="651">
                  <c:v>43783</c:v>
                </c:pt>
                <c:pt idx="652">
                  <c:v>43786</c:v>
                </c:pt>
                <c:pt idx="653">
                  <c:v>43787</c:v>
                </c:pt>
                <c:pt idx="654">
                  <c:v>43788</c:v>
                </c:pt>
                <c:pt idx="655">
                  <c:v>43789</c:v>
                </c:pt>
                <c:pt idx="656">
                  <c:v>43790</c:v>
                </c:pt>
                <c:pt idx="657">
                  <c:v>43793</c:v>
                </c:pt>
                <c:pt idx="658">
                  <c:v>43794</c:v>
                </c:pt>
                <c:pt idx="659">
                  <c:v>43795</c:v>
                </c:pt>
                <c:pt idx="660">
                  <c:v>43796</c:v>
                </c:pt>
                <c:pt idx="661">
                  <c:v>43797</c:v>
                </c:pt>
                <c:pt idx="662">
                  <c:v>43800</c:v>
                </c:pt>
                <c:pt idx="663">
                  <c:v>43801</c:v>
                </c:pt>
                <c:pt idx="664">
                  <c:v>43802</c:v>
                </c:pt>
                <c:pt idx="665">
                  <c:v>43803</c:v>
                </c:pt>
                <c:pt idx="666">
                  <c:v>43804</c:v>
                </c:pt>
                <c:pt idx="667">
                  <c:v>43807</c:v>
                </c:pt>
                <c:pt idx="668">
                  <c:v>43808</c:v>
                </c:pt>
                <c:pt idx="669">
                  <c:v>43809</c:v>
                </c:pt>
                <c:pt idx="670">
                  <c:v>43810</c:v>
                </c:pt>
                <c:pt idx="671">
                  <c:v>43811</c:v>
                </c:pt>
                <c:pt idx="672">
                  <c:v>43814</c:v>
                </c:pt>
                <c:pt idx="673">
                  <c:v>43815</c:v>
                </c:pt>
                <c:pt idx="674">
                  <c:v>43816</c:v>
                </c:pt>
                <c:pt idx="675">
                  <c:v>43817</c:v>
                </c:pt>
                <c:pt idx="676">
                  <c:v>43818</c:v>
                </c:pt>
                <c:pt idx="677">
                  <c:v>43821</c:v>
                </c:pt>
                <c:pt idx="678">
                  <c:v>43822</c:v>
                </c:pt>
                <c:pt idx="679">
                  <c:v>43823</c:v>
                </c:pt>
                <c:pt idx="680">
                  <c:v>43824</c:v>
                </c:pt>
                <c:pt idx="681">
                  <c:v>43825</c:v>
                </c:pt>
                <c:pt idx="682">
                  <c:v>43828</c:v>
                </c:pt>
                <c:pt idx="683">
                  <c:v>43829</c:v>
                </c:pt>
                <c:pt idx="684">
                  <c:v>43830</c:v>
                </c:pt>
                <c:pt idx="685">
                  <c:v>43831</c:v>
                </c:pt>
                <c:pt idx="686">
                  <c:v>43832</c:v>
                </c:pt>
                <c:pt idx="687">
                  <c:v>43835</c:v>
                </c:pt>
                <c:pt idx="688">
                  <c:v>43836</c:v>
                </c:pt>
                <c:pt idx="689">
                  <c:v>43837</c:v>
                </c:pt>
                <c:pt idx="690">
                  <c:v>43838</c:v>
                </c:pt>
                <c:pt idx="691">
                  <c:v>43839</c:v>
                </c:pt>
                <c:pt idx="692">
                  <c:v>43842</c:v>
                </c:pt>
                <c:pt idx="693">
                  <c:v>43843</c:v>
                </c:pt>
                <c:pt idx="694">
                  <c:v>43844</c:v>
                </c:pt>
                <c:pt idx="695">
                  <c:v>43845</c:v>
                </c:pt>
                <c:pt idx="696">
                  <c:v>43846</c:v>
                </c:pt>
                <c:pt idx="697">
                  <c:v>43849</c:v>
                </c:pt>
                <c:pt idx="698">
                  <c:v>43850</c:v>
                </c:pt>
                <c:pt idx="699">
                  <c:v>43851</c:v>
                </c:pt>
                <c:pt idx="700">
                  <c:v>43852</c:v>
                </c:pt>
                <c:pt idx="701">
                  <c:v>43853</c:v>
                </c:pt>
                <c:pt idx="702">
                  <c:v>43856</c:v>
                </c:pt>
                <c:pt idx="703">
                  <c:v>43857</c:v>
                </c:pt>
                <c:pt idx="704">
                  <c:v>43858</c:v>
                </c:pt>
                <c:pt idx="705">
                  <c:v>43859</c:v>
                </c:pt>
                <c:pt idx="706">
                  <c:v>43860</c:v>
                </c:pt>
                <c:pt idx="707">
                  <c:v>43864</c:v>
                </c:pt>
                <c:pt idx="708">
                  <c:v>43865</c:v>
                </c:pt>
                <c:pt idx="709">
                  <c:v>43866</c:v>
                </c:pt>
                <c:pt idx="710">
                  <c:v>43867</c:v>
                </c:pt>
                <c:pt idx="711">
                  <c:v>43870</c:v>
                </c:pt>
                <c:pt idx="712">
                  <c:v>43871</c:v>
                </c:pt>
                <c:pt idx="713">
                  <c:v>43872</c:v>
                </c:pt>
                <c:pt idx="714">
                  <c:v>43873</c:v>
                </c:pt>
                <c:pt idx="715">
                  <c:v>43874</c:v>
                </c:pt>
                <c:pt idx="716">
                  <c:v>43877</c:v>
                </c:pt>
                <c:pt idx="717">
                  <c:v>43878</c:v>
                </c:pt>
                <c:pt idx="718">
                  <c:v>43879</c:v>
                </c:pt>
                <c:pt idx="719">
                  <c:v>43880</c:v>
                </c:pt>
                <c:pt idx="720">
                  <c:v>43881</c:v>
                </c:pt>
                <c:pt idx="721">
                  <c:v>43884</c:v>
                </c:pt>
                <c:pt idx="722">
                  <c:v>43885</c:v>
                </c:pt>
                <c:pt idx="723">
                  <c:v>43886</c:v>
                </c:pt>
                <c:pt idx="724">
                  <c:v>43887</c:v>
                </c:pt>
                <c:pt idx="725">
                  <c:v>43888</c:v>
                </c:pt>
                <c:pt idx="726">
                  <c:v>43891</c:v>
                </c:pt>
                <c:pt idx="727">
                  <c:v>43892</c:v>
                </c:pt>
                <c:pt idx="728">
                  <c:v>43893</c:v>
                </c:pt>
                <c:pt idx="729">
                  <c:v>43894</c:v>
                </c:pt>
                <c:pt idx="730">
                  <c:v>43895</c:v>
                </c:pt>
                <c:pt idx="731">
                  <c:v>43898</c:v>
                </c:pt>
                <c:pt idx="732">
                  <c:v>43899</c:v>
                </c:pt>
                <c:pt idx="733">
                  <c:v>43900</c:v>
                </c:pt>
                <c:pt idx="734">
                  <c:v>43901</c:v>
                </c:pt>
                <c:pt idx="735">
                  <c:v>43902</c:v>
                </c:pt>
                <c:pt idx="736">
                  <c:v>43906</c:v>
                </c:pt>
                <c:pt idx="737">
                  <c:v>43907</c:v>
                </c:pt>
                <c:pt idx="738">
                  <c:v>43908</c:v>
                </c:pt>
                <c:pt idx="739">
                  <c:v>43909</c:v>
                </c:pt>
                <c:pt idx="740">
                  <c:v>43912</c:v>
                </c:pt>
                <c:pt idx="741">
                  <c:v>43913</c:v>
                </c:pt>
                <c:pt idx="742">
                  <c:v>43914</c:v>
                </c:pt>
                <c:pt idx="743">
                  <c:v>43915</c:v>
                </c:pt>
                <c:pt idx="744">
                  <c:v>43916</c:v>
                </c:pt>
                <c:pt idx="745">
                  <c:v>43920</c:v>
                </c:pt>
                <c:pt idx="746">
                  <c:v>43921</c:v>
                </c:pt>
                <c:pt idx="747">
                  <c:v>43922</c:v>
                </c:pt>
                <c:pt idx="748">
                  <c:v>43923</c:v>
                </c:pt>
                <c:pt idx="749">
                  <c:v>43926</c:v>
                </c:pt>
                <c:pt idx="750">
                  <c:v>43927</c:v>
                </c:pt>
                <c:pt idx="751">
                  <c:v>43928</c:v>
                </c:pt>
                <c:pt idx="752">
                  <c:v>43929</c:v>
                </c:pt>
                <c:pt idx="753">
                  <c:v>43930</c:v>
                </c:pt>
                <c:pt idx="754">
                  <c:v>43933</c:v>
                </c:pt>
                <c:pt idx="755">
                  <c:v>43934</c:v>
                </c:pt>
                <c:pt idx="756">
                  <c:v>43935</c:v>
                </c:pt>
                <c:pt idx="757">
                  <c:v>43936</c:v>
                </c:pt>
                <c:pt idx="758">
                  <c:v>43937</c:v>
                </c:pt>
                <c:pt idx="759">
                  <c:v>43940</c:v>
                </c:pt>
                <c:pt idx="760">
                  <c:v>43941</c:v>
                </c:pt>
                <c:pt idx="761">
                  <c:v>43942</c:v>
                </c:pt>
                <c:pt idx="762">
                  <c:v>43943</c:v>
                </c:pt>
                <c:pt idx="763">
                  <c:v>43944</c:v>
                </c:pt>
                <c:pt idx="764">
                  <c:v>43947</c:v>
                </c:pt>
                <c:pt idx="765">
                  <c:v>43948</c:v>
                </c:pt>
                <c:pt idx="766">
                  <c:v>43949</c:v>
                </c:pt>
                <c:pt idx="767">
                  <c:v>43950</c:v>
                </c:pt>
                <c:pt idx="768">
                  <c:v>43951</c:v>
                </c:pt>
                <c:pt idx="769">
                  <c:v>43954</c:v>
                </c:pt>
                <c:pt idx="770">
                  <c:v>43955</c:v>
                </c:pt>
                <c:pt idx="771">
                  <c:v>43956</c:v>
                </c:pt>
                <c:pt idx="772">
                  <c:v>43957</c:v>
                </c:pt>
                <c:pt idx="773">
                  <c:v>43958</c:v>
                </c:pt>
                <c:pt idx="774">
                  <c:v>43961</c:v>
                </c:pt>
                <c:pt idx="775">
                  <c:v>43962</c:v>
                </c:pt>
                <c:pt idx="776">
                  <c:v>43963</c:v>
                </c:pt>
                <c:pt idx="777">
                  <c:v>43964</c:v>
                </c:pt>
                <c:pt idx="778">
                  <c:v>43965</c:v>
                </c:pt>
                <c:pt idx="779">
                  <c:v>43968</c:v>
                </c:pt>
                <c:pt idx="780">
                  <c:v>43969</c:v>
                </c:pt>
                <c:pt idx="781">
                  <c:v>43970</c:v>
                </c:pt>
                <c:pt idx="782">
                  <c:v>43971</c:v>
                </c:pt>
                <c:pt idx="783">
                  <c:v>43972</c:v>
                </c:pt>
                <c:pt idx="784">
                  <c:v>43982</c:v>
                </c:pt>
                <c:pt idx="785">
                  <c:v>43983</c:v>
                </c:pt>
                <c:pt idx="786">
                  <c:v>43984</c:v>
                </c:pt>
                <c:pt idx="787">
                  <c:v>43985</c:v>
                </c:pt>
                <c:pt idx="788">
                  <c:v>43986</c:v>
                </c:pt>
                <c:pt idx="789">
                  <c:v>43989</c:v>
                </c:pt>
                <c:pt idx="790">
                  <c:v>43990</c:v>
                </c:pt>
                <c:pt idx="791">
                  <c:v>43991</c:v>
                </c:pt>
                <c:pt idx="792">
                  <c:v>43992</c:v>
                </c:pt>
                <c:pt idx="793">
                  <c:v>43993</c:v>
                </c:pt>
                <c:pt idx="794">
                  <c:v>43996</c:v>
                </c:pt>
                <c:pt idx="795">
                  <c:v>43997</c:v>
                </c:pt>
                <c:pt idx="796">
                  <c:v>43998</c:v>
                </c:pt>
                <c:pt idx="797">
                  <c:v>43999</c:v>
                </c:pt>
                <c:pt idx="798">
                  <c:v>44000</c:v>
                </c:pt>
                <c:pt idx="799">
                  <c:v>44003</c:v>
                </c:pt>
                <c:pt idx="800">
                  <c:v>44004</c:v>
                </c:pt>
                <c:pt idx="801">
                  <c:v>44005</c:v>
                </c:pt>
                <c:pt idx="802">
                  <c:v>44006</c:v>
                </c:pt>
                <c:pt idx="803">
                  <c:v>44007</c:v>
                </c:pt>
                <c:pt idx="804">
                  <c:v>44010</c:v>
                </c:pt>
                <c:pt idx="805">
                  <c:v>44011</c:v>
                </c:pt>
                <c:pt idx="806">
                  <c:v>44012</c:v>
                </c:pt>
                <c:pt idx="807">
                  <c:v>44013</c:v>
                </c:pt>
                <c:pt idx="808">
                  <c:v>44014</c:v>
                </c:pt>
                <c:pt idx="809">
                  <c:v>44017</c:v>
                </c:pt>
                <c:pt idx="810">
                  <c:v>44018</c:v>
                </c:pt>
                <c:pt idx="811">
                  <c:v>44019</c:v>
                </c:pt>
                <c:pt idx="812">
                  <c:v>44020</c:v>
                </c:pt>
                <c:pt idx="813">
                  <c:v>44021</c:v>
                </c:pt>
                <c:pt idx="814">
                  <c:v>44024</c:v>
                </c:pt>
                <c:pt idx="815">
                  <c:v>44025</c:v>
                </c:pt>
                <c:pt idx="816">
                  <c:v>44026</c:v>
                </c:pt>
                <c:pt idx="817">
                  <c:v>44027</c:v>
                </c:pt>
                <c:pt idx="818">
                  <c:v>44028</c:v>
                </c:pt>
                <c:pt idx="819">
                  <c:v>44031</c:v>
                </c:pt>
                <c:pt idx="820">
                  <c:v>44032</c:v>
                </c:pt>
                <c:pt idx="821">
                  <c:v>44033</c:v>
                </c:pt>
                <c:pt idx="822">
                  <c:v>44034</c:v>
                </c:pt>
                <c:pt idx="823">
                  <c:v>44035</c:v>
                </c:pt>
                <c:pt idx="824">
                  <c:v>44038</c:v>
                </c:pt>
                <c:pt idx="825">
                  <c:v>44039</c:v>
                </c:pt>
                <c:pt idx="826">
                  <c:v>44040</c:v>
                </c:pt>
                <c:pt idx="827">
                  <c:v>44048</c:v>
                </c:pt>
                <c:pt idx="828">
                  <c:v>44049</c:v>
                </c:pt>
                <c:pt idx="829">
                  <c:v>44052</c:v>
                </c:pt>
                <c:pt idx="830">
                  <c:v>44053</c:v>
                </c:pt>
                <c:pt idx="831">
                  <c:v>44054</c:v>
                </c:pt>
                <c:pt idx="832">
                  <c:v>44055</c:v>
                </c:pt>
                <c:pt idx="833">
                  <c:v>44056</c:v>
                </c:pt>
                <c:pt idx="834">
                  <c:v>44059</c:v>
                </c:pt>
                <c:pt idx="835">
                  <c:v>44060</c:v>
                </c:pt>
                <c:pt idx="836">
                  <c:v>44061</c:v>
                </c:pt>
                <c:pt idx="837">
                  <c:v>44062</c:v>
                </c:pt>
                <c:pt idx="838">
                  <c:v>44063</c:v>
                </c:pt>
                <c:pt idx="839">
                  <c:v>44066</c:v>
                </c:pt>
                <c:pt idx="840">
                  <c:v>44067</c:v>
                </c:pt>
                <c:pt idx="841">
                  <c:v>44068</c:v>
                </c:pt>
                <c:pt idx="842">
                  <c:v>44069</c:v>
                </c:pt>
                <c:pt idx="843">
                  <c:v>44070</c:v>
                </c:pt>
                <c:pt idx="844">
                  <c:v>44073</c:v>
                </c:pt>
                <c:pt idx="845">
                  <c:v>44074</c:v>
                </c:pt>
                <c:pt idx="846">
                  <c:v>44075</c:v>
                </c:pt>
                <c:pt idx="847">
                  <c:v>44076</c:v>
                </c:pt>
                <c:pt idx="848">
                  <c:v>44077</c:v>
                </c:pt>
                <c:pt idx="849">
                  <c:v>44080</c:v>
                </c:pt>
                <c:pt idx="850">
                  <c:v>44081</c:v>
                </c:pt>
                <c:pt idx="851">
                  <c:v>44082</c:v>
                </c:pt>
                <c:pt idx="852">
                  <c:v>44083</c:v>
                </c:pt>
                <c:pt idx="853">
                  <c:v>44084</c:v>
                </c:pt>
                <c:pt idx="854">
                  <c:v>44088</c:v>
                </c:pt>
                <c:pt idx="855">
                  <c:v>44089</c:v>
                </c:pt>
                <c:pt idx="856">
                  <c:v>44090</c:v>
                </c:pt>
                <c:pt idx="857">
                  <c:v>44091</c:v>
                </c:pt>
                <c:pt idx="858">
                  <c:v>44094</c:v>
                </c:pt>
                <c:pt idx="859">
                  <c:v>44095</c:v>
                </c:pt>
                <c:pt idx="860">
                  <c:v>44096</c:v>
                </c:pt>
                <c:pt idx="861">
                  <c:v>44098</c:v>
                </c:pt>
                <c:pt idx="862">
                  <c:v>44101</c:v>
                </c:pt>
                <c:pt idx="863">
                  <c:v>44102</c:v>
                </c:pt>
                <c:pt idx="864">
                  <c:v>44103</c:v>
                </c:pt>
                <c:pt idx="865">
                  <c:v>44104</c:v>
                </c:pt>
                <c:pt idx="866">
                  <c:v>44105</c:v>
                </c:pt>
                <c:pt idx="867">
                  <c:v>44108</c:v>
                </c:pt>
                <c:pt idx="868">
                  <c:v>44109</c:v>
                </c:pt>
                <c:pt idx="869">
                  <c:v>44110</c:v>
                </c:pt>
                <c:pt idx="870">
                  <c:v>44111</c:v>
                </c:pt>
                <c:pt idx="871">
                  <c:v>44112</c:v>
                </c:pt>
                <c:pt idx="872">
                  <c:v>44115</c:v>
                </c:pt>
                <c:pt idx="873">
                  <c:v>44116</c:v>
                </c:pt>
                <c:pt idx="874">
                  <c:v>44117</c:v>
                </c:pt>
                <c:pt idx="875">
                  <c:v>44118</c:v>
                </c:pt>
                <c:pt idx="876">
                  <c:v>44119</c:v>
                </c:pt>
                <c:pt idx="877">
                  <c:v>44122</c:v>
                </c:pt>
                <c:pt idx="878">
                  <c:v>44123</c:v>
                </c:pt>
                <c:pt idx="879">
                  <c:v>44124</c:v>
                </c:pt>
                <c:pt idx="880">
                  <c:v>44125</c:v>
                </c:pt>
                <c:pt idx="881">
                  <c:v>44126</c:v>
                </c:pt>
                <c:pt idx="882">
                  <c:v>44129</c:v>
                </c:pt>
                <c:pt idx="883">
                  <c:v>44130</c:v>
                </c:pt>
                <c:pt idx="884">
                  <c:v>44131</c:v>
                </c:pt>
                <c:pt idx="885">
                  <c:v>44132</c:v>
                </c:pt>
                <c:pt idx="886">
                  <c:v>44133</c:v>
                </c:pt>
                <c:pt idx="887">
                  <c:v>44136</c:v>
                </c:pt>
                <c:pt idx="888">
                  <c:v>44137</c:v>
                </c:pt>
                <c:pt idx="889">
                  <c:v>44138</c:v>
                </c:pt>
                <c:pt idx="890">
                  <c:v>44139</c:v>
                </c:pt>
                <c:pt idx="891">
                  <c:v>44140</c:v>
                </c:pt>
                <c:pt idx="892">
                  <c:v>44143</c:v>
                </c:pt>
                <c:pt idx="893">
                  <c:v>44144</c:v>
                </c:pt>
                <c:pt idx="894">
                  <c:v>44145</c:v>
                </c:pt>
                <c:pt idx="895">
                  <c:v>44146</c:v>
                </c:pt>
                <c:pt idx="896">
                  <c:v>44147</c:v>
                </c:pt>
                <c:pt idx="897">
                  <c:v>44150</c:v>
                </c:pt>
                <c:pt idx="898">
                  <c:v>44151</c:v>
                </c:pt>
                <c:pt idx="899">
                  <c:v>44152</c:v>
                </c:pt>
                <c:pt idx="900">
                  <c:v>44153</c:v>
                </c:pt>
                <c:pt idx="901">
                  <c:v>44154</c:v>
                </c:pt>
                <c:pt idx="902">
                  <c:v>44157</c:v>
                </c:pt>
                <c:pt idx="903">
                  <c:v>44158</c:v>
                </c:pt>
                <c:pt idx="904">
                  <c:v>44159</c:v>
                </c:pt>
                <c:pt idx="905">
                  <c:v>44160</c:v>
                </c:pt>
                <c:pt idx="906">
                  <c:v>44161</c:v>
                </c:pt>
                <c:pt idx="907">
                  <c:v>44164</c:v>
                </c:pt>
                <c:pt idx="908">
                  <c:v>44165</c:v>
                </c:pt>
                <c:pt idx="909">
                  <c:v>44166</c:v>
                </c:pt>
                <c:pt idx="910">
                  <c:v>44167</c:v>
                </c:pt>
                <c:pt idx="911">
                  <c:v>44168</c:v>
                </c:pt>
                <c:pt idx="912">
                  <c:v>44171</c:v>
                </c:pt>
                <c:pt idx="913">
                  <c:v>44172</c:v>
                </c:pt>
                <c:pt idx="914">
                  <c:v>44173</c:v>
                </c:pt>
                <c:pt idx="915">
                  <c:v>44174</c:v>
                </c:pt>
                <c:pt idx="916">
                  <c:v>44175</c:v>
                </c:pt>
                <c:pt idx="917">
                  <c:v>44178</c:v>
                </c:pt>
                <c:pt idx="918">
                  <c:v>44179</c:v>
                </c:pt>
                <c:pt idx="919">
                  <c:v>44180</c:v>
                </c:pt>
                <c:pt idx="920">
                  <c:v>44181</c:v>
                </c:pt>
                <c:pt idx="921">
                  <c:v>44182</c:v>
                </c:pt>
                <c:pt idx="922">
                  <c:v>44185</c:v>
                </c:pt>
                <c:pt idx="923">
                  <c:v>44186</c:v>
                </c:pt>
                <c:pt idx="924">
                  <c:v>44187</c:v>
                </c:pt>
                <c:pt idx="925">
                  <c:v>44188</c:v>
                </c:pt>
                <c:pt idx="926">
                  <c:v>44189</c:v>
                </c:pt>
                <c:pt idx="927">
                  <c:v>44192</c:v>
                </c:pt>
                <c:pt idx="928">
                  <c:v>44193</c:v>
                </c:pt>
                <c:pt idx="929">
                  <c:v>44194</c:v>
                </c:pt>
                <c:pt idx="930">
                  <c:v>44195</c:v>
                </c:pt>
                <c:pt idx="931">
                  <c:v>44196</c:v>
                </c:pt>
                <c:pt idx="932">
                  <c:v>44199</c:v>
                </c:pt>
                <c:pt idx="933">
                  <c:v>44200</c:v>
                </c:pt>
                <c:pt idx="934">
                  <c:v>44201</c:v>
                </c:pt>
                <c:pt idx="935">
                  <c:v>44202</c:v>
                </c:pt>
                <c:pt idx="936">
                  <c:v>44203</c:v>
                </c:pt>
                <c:pt idx="937">
                  <c:v>44206</c:v>
                </c:pt>
                <c:pt idx="938">
                  <c:v>44207</c:v>
                </c:pt>
                <c:pt idx="939">
                  <c:v>44208</c:v>
                </c:pt>
                <c:pt idx="940">
                  <c:v>44209</c:v>
                </c:pt>
                <c:pt idx="941">
                  <c:v>44210</c:v>
                </c:pt>
                <c:pt idx="942">
                  <c:v>44213</c:v>
                </c:pt>
                <c:pt idx="943">
                  <c:v>44214</c:v>
                </c:pt>
                <c:pt idx="944">
                  <c:v>44215</c:v>
                </c:pt>
                <c:pt idx="945">
                  <c:v>44216</c:v>
                </c:pt>
                <c:pt idx="946">
                  <c:v>44217</c:v>
                </c:pt>
                <c:pt idx="947">
                  <c:v>44220</c:v>
                </c:pt>
                <c:pt idx="948">
                  <c:v>44221</c:v>
                </c:pt>
                <c:pt idx="949">
                  <c:v>44222</c:v>
                </c:pt>
                <c:pt idx="950">
                  <c:v>44223</c:v>
                </c:pt>
                <c:pt idx="951">
                  <c:v>44224</c:v>
                </c:pt>
                <c:pt idx="952">
                  <c:v>44227</c:v>
                </c:pt>
                <c:pt idx="953">
                  <c:v>44228</c:v>
                </c:pt>
                <c:pt idx="954">
                  <c:v>44229</c:v>
                </c:pt>
                <c:pt idx="955">
                  <c:v>44230</c:v>
                </c:pt>
                <c:pt idx="956">
                  <c:v>44231</c:v>
                </c:pt>
                <c:pt idx="957">
                  <c:v>44234</c:v>
                </c:pt>
                <c:pt idx="958">
                  <c:v>44235</c:v>
                </c:pt>
                <c:pt idx="959">
                  <c:v>44236</c:v>
                </c:pt>
                <c:pt idx="960">
                  <c:v>44237</c:v>
                </c:pt>
                <c:pt idx="961">
                  <c:v>44238</c:v>
                </c:pt>
                <c:pt idx="962">
                  <c:v>44241</c:v>
                </c:pt>
                <c:pt idx="963">
                  <c:v>44242</c:v>
                </c:pt>
                <c:pt idx="964">
                  <c:v>44243</c:v>
                </c:pt>
                <c:pt idx="965">
                  <c:v>44244</c:v>
                </c:pt>
                <c:pt idx="966">
                  <c:v>44245</c:v>
                </c:pt>
                <c:pt idx="967">
                  <c:v>44248</c:v>
                </c:pt>
                <c:pt idx="968">
                  <c:v>44249</c:v>
                </c:pt>
                <c:pt idx="969">
                  <c:v>44250</c:v>
                </c:pt>
                <c:pt idx="970">
                  <c:v>44251</c:v>
                </c:pt>
                <c:pt idx="971">
                  <c:v>44252</c:v>
                </c:pt>
                <c:pt idx="972">
                  <c:v>44255</c:v>
                </c:pt>
                <c:pt idx="973">
                  <c:v>44256</c:v>
                </c:pt>
                <c:pt idx="974">
                  <c:v>44257</c:v>
                </c:pt>
                <c:pt idx="975">
                  <c:v>44258</c:v>
                </c:pt>
                <c:pt idx="976">
                  <c:v>44259</c:v>
                </c:pt>
                <c:pt idx="977">
                  <c:v>44262</c:v>
                </c:pt>
                <c:pt idx="978">
                  <c:v>44263</c:v>
                </c:pt>
                <c:pt idx="979">
                  <c:v>44264</c:v>
                </c:pt>
                <c:pt idx="980">
                  <c:v>44265</c:v>
                </c:pt>
                <c:pt idx="981">
                  <c:v>44266</c:v>
                </c:pt>
                <c:pt idx="982">
                  <c:v>44269</c:v>
                </c:pt>
                <c:pt idx="983">
                  <c:v>44270</c:v>
                </c:pt>
                <c:pt idx="984">
                  <c:v>44271</c:v>
                </c:pt>
                <c:pt idx="985">
                  <c:v>44272</c:v>
                </c:pt>
                <c:pt idx="986">
                  <c:v>44273</c:v>
                </c:pt>
                <c:pt idx="987">
                  <c:v>44276</c:v>
                </c:pt>
                <c:pt idx="988">
                  <c:v>44277</c:v>
                </c:pt>
                <c:pt idx="989">
                  <c:v>44278</c:v>
                </c:pt>
                <c:pt idx="990">
                  <c:v>44279</c:v>
                </c:pt>
                <c:pt idx="991">
                  <c:v>44280</c:v>
                </c:pt>
                <c:pt idx="992">
                  <c:v>44283</c:v>
                </c:pt>
                <c:pt idx="993">
                  <c:v>44284</c:v>
                </c:pt>
                <c:pt idx="994">
                  <c:v>44285</c:v>
                </c:pt>
                <c:pt idx="995">
                  <c:v>44286</c:v>
                </c:pt>
                <c:pt idx="996">
                  <c:v>44287</c:v>
                </c:pt>
                <c:pt idx="997">
                  <c:v>44290</c:v>
                </c:pt>
                <c:pt idx="998">
                  <c:v>44291</c:v>
                </c:pt>
                <c:pt idx="999">
                  <c:v>44292</c:v>
                </c:pt>
                <c:pt idx="1000">
                  <c:v>44293</c:v>
                </c:pt>
                <c:pt idx="1001">
                  <c:v>44294</c:v>
                </c:pt>
                <c:pt idx="1002">
                  <c:v>44297</c:v>
                </c:pt>
                <c:pt idx="1003">
                  <c:v>44298</c:v>
                </c:pt>
                <c:pt idx="1004">
                  <c:v>44299</c:v>
                </c:pt>
                <c:pt idx="1005">
                  <c:v>44300</c:v>
                </c:pt>
                <c:pt idx="1006">
                  <c:v>44301</c:v>
                </c:pt>
                <c:pt idx="1007">
                  <c:v>44304</c:v>
                </c:pt>
                <c:pt idx="1008">
                  <c:v>44305</c:v>
                </c:pt>
                <c:pt idx="1009">
                  <c:v>44306</c:v>
                </c:pt>
                <c:pt idx="1010">
                  <c:v>44307</c:v>
                </c:pt>
                <c:pt idx="1011">
                  <c:v>44308</c:v>
                </c:pt>
                <c:pt idx="1012">
                  <c:v>44311</c:v>
                </c:pt>
                <c:pt idx="1013">
                  <c:v>44312</c:v>
                </c:pt>
                <c:pt idx="1014">
                  <c:v>44313</c:v>
                </c:pt>
                <c:pt idx="1015">
                  <c:v>44314</c:v>
                </c:pt>
                <c:pt idx="1016">
                  <c:v>44315</c:v>
                </c:pt>
                <c:pt idx="1017">
                  <c:v>44318</c:v>
                </c:pt>
                <c:pt idx="1018">
                  <c:v>44319</c:v>
                </c:pt>
                <c:pt idx="1019">
                  <c:v>44320</c:v>
                </c:pt>
                <c:pt idx="1020">
                  <c:v>44321</c:v>
                </c:pt>
                <c:pt idx="1021">
                  <c:v>44322</c:v>
                </c:pt>
                <c:pt idx="1022">
                  <c:v>44325</c:v>
                </c:pt>
                <c:pt idx="1023">
                  <c:v>44326</c:v>
                </c:pt>
                <c:pt idx="1024">
                  <c:v>44333</c:v>
                </c:pt>
                <c:pt idx="1025">
                  <c:v>44334</c:v>
                </c:pt>
                <c:pt idx="1026">
                  <c:v>44335</c:v>
                </c:pt>
                <c:pt idx="1027">
                  <c:v>44336</c:v>
                </c:pt>
                <c:pt idx="1028">
                  <c:v>44339</c:v>
                </c:pt>
                <c:pt idx="1029">
                  <c:v>44340</c:v>
                </c:pt>
                <c:pt idx="1030">
                  <c:v>44341</c:v>
                </c:pt>
                <c:pt idx="1031">
                  <c:v>44342</c:v>
                </c:pt>
                <c:pt idx="1032">
                  <c:v>44343</c:v>
                </c:pt>
                <c:pt idx="1033">
                  <c:v>44346</c:v>
                </c:pt>
                <c:pt idx="1034">
                  <c:v>44347</c:v>
                </c:pt>
                <c:pt idx="1035">
                  <c:v>44348</c:v>
                </c:pt>
                <c:pt idx="1036">
                  <c:v>44349</c:v>
                </c:pt>
                <c:pt idx="1037">
                  <c:v>44350</c:v>
                </c:pt>
                <c:pt idx="1038">
                  <c:v>44353</c:v>
                </c:pt>
                <c:pt idx="1039">
                  <c:v>44354</c:v>
                </c:pt>
                <c:pt idx="1040">
                  <c:v>44355</c:v>
                </c:pt>
                <c:pt idx="1041">
                  <c:v>44356</c:v>
                </c:pt>
                <c:pt idx="1042">
                  <c:v>44357</c:v>
                </c:pt>
                <c:pt idx="1043">
                  <c:v>44360</c:v>
                </c:pt>
                <c:pt idx="1044">
                  <c:v>44361</c:v>
                </c:pt>
                <c:pt idx="1045">
                  <c:v>44362</c:v>
                </c:pt>
                <c:pt idx="1046">
                  <c:v>44363</c:v>
                </c:pt>
                <c:pt idx="1047">
                  <c:v>44364</c:v>
                </c:pt>
                <c:pt idx="1048">
                  <c:v>44367</c:v>
                </c:pt>
                <c:pt idx="1049">
                  <c:v>44368</c:v>
                </c:pt>
                <c:pt idx="1050">
                  <c:v>44369</c:v>
                </c:pt>
                <c:pt idx="1051">
                  <c:v>44370</c:v>
                </c:pt>
                <c:pt idx="1052">
                  <c:v>44371</c:v>
                </c:pt>
                <c:pt idx="1053">
                  <c:v>44374</c:v>
                </c:pt>
                <c:pt idx="1054">
                  <c:v>44375</c:v>
                </c:pt>
                <c:pt idx="1055">
                  <c:v>44376</c:v>
                </c:pt>
                <c:pt idx="1056">
                  <c:v>44377</c:v>
                </c:pt>
                <c:pt idx="1057">
                  <c:v>44378</c:v>
                </c:pt>
                <c:pt idx="1058">
                  <c:v>44381</c:v>
                </c:pt>
                <c:pt idx="1059">
                  <c:v>44382</c:v>
                </c:pt>
                <c:pt idx="1060">
                  <c:v>44383</c:v>
                </c:pt>
                <c:pt idx="1061">
                  <c:v>44384</c:v>
                </c:pt>
                <c:pt idx="1062">
                  <c:v>44385</c:v>
                </c:pt>
                <c:pt idx="1063">
                  <c:v>44388</c:v>
                </c:pt>
                <c:pt idx="1064">
                  <c:v>44389</c:v>
                </c:pt>
                <c:pt idx="1065">
                  <c:v>44390</c:v>
                </c:pt>
                <c:pt idx="1066">
                  <c:v>44391</c:v>
                </c:pt>
                <c:pt idx="1067">
                  <c:v>44392</c:v>
                </c:pt>
                <c:pt idx="1068">
                  <c:v>44402</c:v>
                </c:pt>
                <c:pt idx="1069">
                  <c:v>44403</c:v>
                </c:pt>
                <c:pt idx="1070">
                  <c:v>44404</c:v>
                </c:pt>
                <c:pt idx="1071">
                  <c:v>44405</c:v>
                </c:pt>
                <c:pt idx="1072">
                  <c:v>44406</c:v>
                </c:pt>
                <c:pt idx="1073">
                  <c:v>44409</c:v>
                </c:pt>
                <c:pt idx="1074">
                  <c:v>44410</c:v>
                </c:pt>
                <c:pt idx="1075">
                  <c:v>44411</c:v>
                </c:pt>
                <c:pt idx="1076">
                  <c:v>44412</c:v>
                </c:pt>
                <c:pt idx="1077">
                  <c:v>44413</c:v>
                </c:pt>
                <c:pt idx="1078">
                  <c:v>44416</c:v>
                </c:pt>
                <c:pt idx="1079">
                  <c:v>44417</c:v>
                </c:pt>
                <c:pt idx="1080">
                  <c:v>44418</c:v>
                </c:pt>
                <c:pt idx="1081">
                  <c:v>44419</c:v>
                </c:pt>
                <c:pt idx="1082">
                  <c:v>44420</c:v>
                </c:pt>
                <c:pt idx="1083">
                  <c:v>44423</c:v>
                </c:pt>
                <c:pt idx="1084">
                  <c:v>44424</c:v>
                </c:pt>
                <c:pt idx="1085">
                  <c:v>44425</c:v>
                </c:pt>
                <c:pt idx="1086">
                  <c:v>44426</c:v>
                </c:pt>
                <c:pt idx="1087">
                  <c:v>44427</c:v>
                </c:pt>
                <c:pt idx="1088">
                  <c:v>44430</c:v>
                </c:pt>
                <c:pt idx="1089">
                  <c:v>44431</c:v>
                </c:pt>
                <c:pt idx="1090">
                  <c:v>44432</c:v>
                </c:pt>
                <c:pt idx="1091">
                  <c:v>44433</c:v>
                </c:pt>
                <c:pt idx="1092">
                  <c:v>44434</c:v>
                </c:pt>
                <c:pt idx="1093">
                  <c:v>44437</c:v>
                </c:pt>
                <c:pt idx="1094">
                  <c:v>44438</c:v>
                </c:pt>
                <c:pt idx="1095">
                  <c:v>44439</c:v>
                </c:pt>
                <c:pt idx="1096">
                  <c:v>44440</c:v>
                </c:pt>
                <c:pt idx="1097">
                  <c:v>44441</c:v>
                </c:pt>
                <c:pt idx="1098">
                  <c:v>44444</c:v>
                </c:pt>
                <c:pt idx="1099">
                  <c:v>44445</c:v>
                </c:pt>
                <c:pt idx="1100">
                  <c:v>44446</c:v>
                </c:pt>
                <c:pt idx="1101">
                  <c:v>44447</c:v>
                </c:pt>
                <c:pt idx="1102">
                  <c:v>44448</c:v>
                </c:pt>
                <c:pt idx="1103">
                  <c:v>44451</c:v>
                </c:pt>
                <c:pt idx="1104">
                  <c:v>44452</c:v>
                </c:pt>
                <c:pt idx="1105">
                  <c:v>44453</c:v>
                </c:pt>
                <c:pt idx="1106">
                  <c:v>44454</c:v>
                </c:pt>
                <c:pt idx="1107">
                  <c:v>44455</c:v>
                </c:pt>
                <c:pt idx="1108">
                  <c:v>44458</c:v>
                </c:pt>
                <c:pt idx="1109">
                  <c:v>44459</c:v>
                </c:pt>
                <c:pt idx="1110">
                  <c:v>44460</c:v>
                </c:pt>
                <c:pt idx="1111">
                  <c:v>44461</c:v>
                </c:pt>
                <c:pt idx="1112">
                  <c:v>44465</c:v>
                </c:pt>
                <c:pt idx="1113">
                  <c:v>44466</c:v>
                </c:pt>
                <c:pt idx="1114">
                  <c:v>44467</c:v>
                </c:pt>
                <c:pt idx="1115">
                  <c:v>44468</c:v>
                </c:pt>
                <c:pt idx="1116">
                  <c:v>44469</c:v>
                </c:pt>
                <c:pt idx="1117">
                  <c:v>44472</c:v>
                </c:pt>
                <c:pt idx="1118">
                  <c:v>44473</c:v>
                </c:pt>
                <c:pt idx="1119">
                  <c:v>44474</c:v>
                </c:pt>
                <c:pt idx="1120">
                  <c:v>44475</c:v>
                </c:pt>
                <c:pt idx="1121">
                  <c:v>44476</c:v>
                </c:pt>
                <c:pt idx="1122">
                  <c:v>44479</c:v>
                </c:pt>
                <c:pt idx="1123">
                  <c:v>44480</c:v>
                </c:pt>
                <c:pt idx="1124">
                  <c:v>44481</c:v>
                </c:pt>
                <c:pt idx="1125">
                  <c:v>44482</c:v>
                </c:pt>
                <c:pt idx="1126">
                  <c:v>44483</c:v>
                </c:pt>
                <c:pt idx="1127">
                  <c:v>44486</c:v>
                </c:pt>
                <c:pt idx="1128">
                  <c:v>44487</c:v>
                </c:pt>
                <c:pt idx="1129">
                  <c:v>44488</c:v>
                </c:pt>
                <c:pt idx="1130">
                  <c:v>44489</c:v>
                </c:pt>
                <c:pt idx="1131">
                  <c:v>44490</c:v>
                </c:pt>
                <c:pt idx="1132">
                  <c:v>44493</c:v>
                </c:pt>
                <c:pt idx="1133">
                  <c:v>44494</c:v>
                </c:pt>
                <c:pt idx="1134">
                  <c:v>44495</c:v>
                </c:pt>
                <c:pt idx="1135">
                  <c:v>44496</c:v>
                </c:pt>
                <c:pt idx="1136">
                  <c:v>44497</c:v>
                </c:pt>
                <c:pt idx="1137">
                  <c:v>44500</c:v>
                </c:pt>
                <c:pt idx="1138">
                  <c:v>44501</c:v>
                </c:pt>
                <c:pt idx="1139">
                  <c:v>44502</c:v>
                </c:pt>
                <c:pt idx="1140">
                  <c:v>44503</c:v>
                </c:pt>
                <c:pt idx="1141">
                  <c:v>44504</c:v>
                </c:pt>
                <c:pt idx="1142">
                  <c:v>44507</c:v>
                </c:pt>
                <c:pt idx="1143">
                  <c:v>44508</c:v>
                </c:pt>
                <c:pt idx="1144">
                  <c:v>44509</c:v>
                </c:pt>
                <c:pt idx="1145">
                  <c:v>44510</c:v>
                </c:pt>
                <c:pt idx="1146">
                  <c:v>44511</c:v>
                </c:pt>
                <c:pt idx="1147">
                  <c:v>44514</c:v>
                </c:pt>
                <c:pt idx="1148">
                  <c:v>44515</c:v>
                </c:pt>
                <c:pt idx="1149">
                  <c:v>44516</c:v>
                </c:pt>
                <c:pt idx="1150">
                  <c:v>44517</c:v>
                </c:pt>
                <c:pt idx="1151">
                  <c:v>44518</c:v>
                </c:pt>
                <c:pt idx="1152">
                  <c:v>44521</c:v>
                </c:pt>
                <c:pt idx="1153">
                  <c:v>44522</c:v>
                </c:pt>
                <c:pt idx="1154">
                  <c:v>44523</c:v>
                </c:pt>
                <c:pt idx="1155">
                  <c:v>44524</c:v>
                </c:pt>
                <c:pt idx="1156">
                  <c:v>44525</c:v>
                </c:pt>
                <c:pt idx="1157">
                  <c:v>44528</c:v>
                </c:pt>
                <c:pt idx="1158">
                  <c:v>44529</c:v>
                </c:pt>
                <c:pt idx="1159">
                  <c:v>44530</c:v>
                </c:pt>
                <c:pt idx="1160">
                  <c:v>44531</c:v>
                </c:pt>
                <c:pt idx="1161">
                  <c:v>44532</c:v>
                </c:pt>
                <c:pt idx="1162">
                  <c:v>44535</c:v>
                </c:pt>
                <c:pt idx="1163">
                  <c:v>44536</c:v>
                </c:pt>
                <c:pt idx="1164">
                  <c:v>44537</c:v>
                </c:pt>
                <c:pt idx="1165">
                  <c:v>44538</c:v>
                </c:pt>
                <c:pt idx="1166">
                  <c:v>44539</c:v>
                </c:pt>
                <c:pt idx="1167">
                  <c:v>44542</c:v>
                </c:pt>
                <c:pt idx="1168">
                  <c:v>44543</c:v>
                </c:pt>
                <c:pt idx="1169">
                  <c:v>44544</c:v>
                </c:pt>
                <c:pt idx="1170">
                  <c:v>44545</c:v>
                </c:pt>
                <c:pt idx="1171">
                  <c:v>44546</c:v>
                </c:pt>
                <c:pt idx="1172">
                  <c:v>44549</c:v>
                </c:pt>
                <c:pt idx="1173">
                  <c:v>44550</c:v>
                </c:pt>
                <c:pt idx="1174">
                  <c:v>44551</c:v>
                </c:pt>
                <c:pt idx="1175">
                  <c:v>44552</c:v>
                </c:pt>
                <c:pt idx="1176">
                  <c:v>44553</c:v>
                </c:pt>
                <c:pt idx="1177">
                  <c:v>44556</c:v>
                </c:pt>
                <c:pt idx="1178">
                  <c:v>44557</c:v>
                </c:pt>
                <c:pt idx="1179">
                  <c:v>44558</c:v>
                </c:pt>
                <c:pt idx="1180">
                  <c:v>44559</c:v>
                </c:pt>
                <c:pt idx="1181">
                  <c:v>44560</c:v>
                </c:pt>
                <c:pt idx="1182">
                  <c:v>44563</c:v>
                </c:pt>
                <c:pt idx="1183">
                  <c:v>44564</c:v>
                </c:pt>
                <c:pt idx="1184">
                  <c:v>44565</c:v>
                </c:pt>
                <c:pt idx="1185">
                  <c:v>44566</c:v>
                </c:pt>
                <c:pt idx="1186">
                  <c:v>44567</c:v>
                </c:pt>
                <c:pt idx="1187">
                  <c:v>44570</c:v>
                </c:pt>
                <c:pt idx="1188">
                  <c:v>44571</c:v>
                </c:pt>
                <c:pt idx="1189">
                  <c:v>44572</c:v>
                </c:pt>
                <c:pt idx="1190">
                  <c:v>44573</c:v>
                </c:pt>
                <c:pt idx="1191">
                  <c:v>44574</c:v>
                </c:pt>
                <c:pt idx="1192">
                  <c:v>44577</c:v>
                </c:pt>
                <c:pt idx="1193">
                  <c:v>44578</c:v>
                </c:pt>
                <c:pt idx="1194">
                  <c:v>44579</c:v>
                </c:pt>
                <c:pt idx="1195">
                  <c:v>44580</c:v>
                </c:pt>
                <c:pt idx="1196">
                  <c:v>44581</c:v>
                </c:pt>
                <c:pt idx="1197">
                  <c:v>44584</c:v>
                </c:pt>
                <c:pt idx="1198">
                  <c:v>44585</c:v>
                </c:pt>
                <c:pt idx="1199">
                  <c:v>44586</c:v>
                </c:pt>
                <c:pt idx="1200">
                  <c:v>44587</c:v>
                </c:pt>
                <c:pt idx="1201">
                  <c:v>44588</c:v>
                </c:pt>
                <c:pt idx="1202">
                  <c:v>44591</c:v>
                </c:pt>
                <c:pt idx="1203">
                  <c:v>44592</c:v>
                </c:pt>
                <c:pt idx="1204">
                  <c:v>44593</c:v>
                </c:pt>
                <c:pt idx="1205">
                  <c:v>44594</c:v>
                </c:pt>
                <c:pt idx="1206">
                  <c:v>44595</c:v>
                </c:pt>
                <c:pt idx="1207">
                  <c:v>44598</c:v>
                </c:pt>
                <c:pt idx="1208">
                  <c:v>44599</c:v>
                </c:pt>
                <c:pt idx="1209">
                  <c:v>44600</c:v>
                </c:pt>
                <c:pt idx="1210">
                  <c:v>44601</c:v>
                </c:pt>
                <c:pt idx="1211">
                  <c:v>44602</c:v>
                </c:pt>
                <c:pt idx="1212">
                  <c:v>44605</c:v>
                </c:pt>
                <c:pt idx="1213">
                  <c:v>44606</c:v>
                </c:pt>
                <c:pt idx="1214">
                  <c:v>44607</c:v>
                </c:pt>
                <c:pt idx="1215">
                  <c:v>44608</c:v>
                </c:pt>
                <c:pt idx="1216">
                  <c:v>44609</c:v>
                </c:pt>
                <c:pt idx="1217">
                  <c:v>44612</c:v>
                </c:pt>
                <c:pt idx="1218">
                  <c:v>44613</c:v>
                </c:pt>
                <c:pt idx="1219">
                  <c:v>44615</c:v>
                </c:pt>
                <c:pt idx="1220">
                  <c:v>44616</c:v>
                </c:pt>
                <c:pt idx="1221">
                  <c:v>44619</c:v>
                </c:pt>
                <c:pt idx="1222">
                  <c:v>44620</c:v>
                </c:pt>
                <c:pt idx="1223">
                  <c:v>44621</c:v>
                </c:pt>
                <c:pt idx="1224">
                  <c:v>44622</c:v>
                </c:pt>
                <c:pt idx="1225">
                  <c:v>44623</c:v>
                </c:pt>
                <c:pt idx="1226">
                  <c:v>44626</c:v>
                </c:pt>
                <c:pt idx="1227">
                  <c:v>44627</c:v>
                </c:pt>
                <c:pt idx="1228">
                  <c:v>44628</c:v>
                </c:pt>
                <c:pt idx="1229">
                  <c:v>44629</c:v>
                </c:pt>
                <c:pt idx="1230">
                  <c:v>44630</c:v>
                </c:pt>
                <c:pt idx="1231">
                  <c:v>44633</c:v>
                </c:pt>
                <c:pt idx="1232">
                  <c:v>44634</c:v>
                </c:pt>
                <c:pt idx="1233">
                  <c:v>44635</c:v>
                </c:pt>
                <c:pt idx="1234">
                  <c:v>44636</c:v>
                </c:pt>
                <c:pt idx="1235">
                  <c:v>44637</c:v>
                </c:pt>
                <c:pt idx="1236">
                  <c:v>44640</c:v>
                </c:pt>
                <c:pt idx="1237">
                  <c:v>44641</c:v>
                </c:pt>
                <c:pt idx="1238">
                  <c:v>44642</c:v>
                </c:pt>
                <c:pt idx="1239">
                  <c:v>44643</c:v>
                </c:pt>
                <c:pt idx="1240">
                  <c:v>44644</c:v>
                </c:pt>
                <c:pt idx="1241">
                  <c:v>44647</c:v>
                </c:pt>
                <c:pt idx="1242">
                  <c:v>44648</c:v>
                </c:pt>
                <c:pt idx="1243">
                  <c:v>44649</c:v>
                </c:pt>
                <c:pt idx="1244">
                  <c:v>44650</c:v>
                </c:pt>
                <c:pt idx="1245">
                  <c:v>44651</c:v>
                </c:pt>
                <c:pt idx="1246">
                  <c:v>44654</c:v>
                </c:pt>
                <c:pt idx="1247">
                  <c:v>44655</c:v>
                </c:pt>
                <c:pt idx="1248">
                  <c:v>44656</c:v>
                </c:pt>
                <c:pt idx="1249">
                  <c:v>44657</c:v>
                </c:pt>
                <c:pt idx="1250">
                  <c:v>44658</c:v>
                </c:pt>
                <c:pt idx="1251">
                  <c:v>44661</c:v>
                </c:pt>
                <c:pt idx="1252">
                  <c:v>44662</c:v>
                </c:pt>
                <c:pt idx="1253">
                  <c:v>44663</c:v>
                </c:pt>
                <c:pt idx="1254">
                  <c:v>44664</c:v>
                </c:pt>
                <c:pt idx="1255">
                  <c:v>44665</c:v>
                </c:pt>
                <c:pt idx="1256">
                  <c:v>44668</c:v>
                </c:pt>
                <c:pt idx="1257">
                  <c:v>44669</c:v>
                </c:pt>
                <c:pt idx="1258">
                  <c:v>44670</c:v>
                </c:pt>
                <c:pt idx="1259">
                  <c:v>44671</c:v>
                </c:pt>
                <c:pt idx="1260">
                  <c:v>44672</c:v>
                </c:pt>
                <c:pt idx="1261">
                  <c:v>44675</c:v>
                </c:pt>
                <c:pt idx="1262">
                  <c:v>44676</c:v>
                </c:pt>
                <c:pt idx="1263">
                  <c:v>44677</c:v>
                </c:pt>
                <c:pt idx="1264">
                  <c:v>44678</c:v>
                </c:pt>
                <c:pt idx="1265">
                  <c:v>44679</c:v>
                </c:pt>
                <c:pt idx="1266">
                  <c:v>44689</c:v>
                </c:pt>
                <c:pt idx="1267">
                  <c:v>44690</c:v>
                </c:pt>
                <c:pt idx="1268">
                  <c:v>44691</c:v>
                </c:pt>
                <c:pt idx="1269">
                  <c:v>44692</c:v>
                </c:pt>
                <c:pt idx="1270">
                  <c:v>44693</c:v>
                </c:pt>
                <c:pt idx="1271">
                  <c:v>44696</c:v>
                </c:pt>
                <c:pt idx="1272">
                  <c:v>44697</c:v>
                </c:pt>
                <c:pt idx="1273">
                  <c:v>44698</c:v>
                </c:pt>
                <c:pt idx="1274">
                  <c:v>44699</c:v>
                </c:pt>
                <c:pt idx="1275">
                  <c:v>44700</c:v>
                </c:pt>
                <c:pt idx="1276">
                  <c:v>44703</c:v>
                </c:pt>
                <c:pt idx="1277">
                  <c:v>44704</c:v>
                </c:pt>
                <c:pt idx="1278">
                  <c:v>44705</c:v>
                </c:pt>
                <c:pt idx="1279">
                  <c:v>44706</c:v>
                </c:pt>
                <c:pt idx="1280">
                  <c:v>44707</c:v>
                </c:pt>
                <c:pt idx="1281">
                  <c:v>44710</c:v>
                </c:pt>
                <c:pt idx="1282">
                  <c:v>44711</c:v>
                </c:pt>
                <c:pt idx="1283">
                  <c:v>44712</c:v>
                </c:pt>
                <c:pt idx="1284">
                  <c:v>44713</c:v>
                </c:pt>
                <c:pt idx="1285">
                  <c:v>44714</c:v>
                </c:pt>
                <c:pt idx="1286">
                  <c:v>44717</c:v>
                </c:pt>
                <c:pt idx="1287">
                  <c:v>44718</c:v>
                </c:pt>
                <c:pt idx="1288">
                  <c:v>44719</c:v>
                </c:pt>
                <c:pt idx="1289">
                  <c:v>44720</c:v>
                </c:pt>
                <c:pt idx="1290">
                  <c:v>44721</c:v>
                </c:pt>
                <c:pt idx="1291">
                  <c:v>44724</c:v>
                </c:pt>
                <c:pt idx="1292">
                  <c:v>44725</c:v>
                </c:pt>
                <c:pt idx="1293">
                  <c:v>44726</c:v>
                </c:pt>
                <c:pt idx="1294">
                  <c:v>44727</c:v>
                </c:pt>
                <c:pt idx="1295">
                  <c:v>44728</c:v>
                </c:pt>
                <c:pt idx="1296">
                  <c:v>44731</c:v>
                </c:pt>
                <c:pt idx="1297">
                  <c:v>44732</c:v>
                </c:pt>
                <c:pt idx="1298">
                  <c:v>44733</c:v>
                </c:pt>
                <c:pt idx="1299">
                  <c:v>44734</c:v>
                </c:pt>
                <c:pt idx="1300">
                  <c:v>44735</c:v>
                </c:pt>
                <c:pt idx="1301">
                  <c:v>44738</c:v>
                </c:pt>
                <c:pt idx="1302">
                  <c:v>44739</c:v>
                </c:pt>
                <c:pt idx="1303">
                  <c:v>44740</c:v>
                </c:pt>
                <c:pt idx="1304">
                  <c:v>44741</c:v>
                </c:pt>
                <c:pt idx="1305">
                  <c:v>44742</c:v>
                </c:pt>
                <c:pt idx="1306">
                  <c:v>44745</c:v>
                </c:pt>
                <c:pt idx="1307">
                  <c:v>44746</c:v>
                </c:pt>
                <c:pt idx="1308">
                  <c:v>44747</c:v>
                </c:pt>
                <c:pt idx="1309">
                  <c:v>44748</c:v>
                </c:pt>
                <c:pt idx="1310">
                  <c:v>44755</c:v>
                </c:pt>
                <c:pt idx="1311">
                  <c:v>44756</c:v>
                </c:pt>
                <c:pt idx="1312">
                  <c:v>44759</c:v>
                </c:pt>
                <c:pt idx="1313">
                  <c:v>44760</c:v>
                </c:pt>
                <c:pt idx="1314">
                  <c:v>44761</c:v>
                </c:pt>
                <c:pt idx="1315">
                  <c:v>44762</c:v>
                </c:pt>
                <c:pt idx="1316">
                  <c:v>44763</c:v>
                </c:pt>
                <c:pt idx="1317">
                  <c:v>44766</c:v>
                </c:pt>
                <c:pt idx="1318">
                  <c:v>44767</c:v>
                </c:pt>
                <c:pt idx="1319">
                  <c:v>44768</c:v>
                </c:pt>
                <c:pt idx="1320">
                  <c:v>44769</c:v>
                </c:pt>
                <c:pt idx="1321">
                  <c:v>44770</c:v>
                </c:pt>
                <c:pt idx="1322">
                  <c:v>44773</c:v>
                </c:pt>
                <c:pt idx="1323">
                  <c:v>44774</c:v>
                </c:pt>
                <c:pt idx="1324">
                  <c:v>44775</c:v>
                </c:pt>
                <c:pt idx="1325">
                  <c:v>44776</c:v>
                </c:pt>
                <c:pt idx="1326">
                  <c:v>44777</c:v>
                </c:pt>
                <c:pt idx="1327">
                  <c:v>44780</c:v>
                </c:pt>
                <c:pt idx="1328">
                  <c:v>44781</c:v>
                </c:pt>
                <c:pt idx="1329">
                  <c:v>44782</c:v>
                </c:pt>
                <c:pt idx="1330">
                  <c:v>44783</c:v>
                </c:pt>
                <c:pt idx="1331">
                  <c:v>44784</c:v>
                </c:pt>
                <c:pt idx="1332">
                  <c:v>44787</c:v>
                </c:pt>
                <c:pt idx="1333">
                  <c:v>44788</c:v>
                </c:pt>
                <c:pt idx="1334">
                  <c:v>44789</c:v>
                </c:pt>
                <c:pt idx="1335">
                  <c:v>44790</c:v>
                </c:pt>
                <c:pt idx="1336">
                  <c:v>44791</c:v>
                </c:pt>
                <c:pt idx="1337">
                  <c:v>44794</c:v>
                </c:pt>
                <c:pt idx="1338">
                  <c:v>44795</c:v>
                </c:pt>
                <c:pt idx="1339">
                  <c:v>44796</c:v>
                </c:pt>
                <c:pt idx="1340">
                  <c:v>44797</c:v>
                </c:pt>
                <c:pt idx="1341">
                  <c:v>44798</c:v>
                </c:pt>
                <c:pt idx="1342">
                  <c:v>44801</c:v>
                </c:pt>
                <c:pt idx="1343">
                  <c:v>44802</c:v>
                </c:pt>
                <c:pt idx="1344">
                  <c:v>44803</c:v>
                </c:pt>
                <c:pt idx="1345">
                  <c:v>44804</c:v>
                </c:pt>
                <c:pt idx="1346">
                  <c:v>44805</c:v>
                </c:pt>
                <c:pt idx="1347">
                  <c:v>44808</c:v>
                </c:pt>
                <c:pt idx="1348">
                  <c:v>44809</c:v>
                </c:pt>
                <c:pt idx="1349">
                  <c:v>44810</c:v>
                </c:pt>
                <c:pt idx="1350">
                  <c:v>44811</c:v>
                </c:pt>
                <c:pt idx="1351">
                  <c:v>44812</c:v>
                </c:pt>
                <c:pt idx="1352">
                  <c:v>44815</c:v>
                </c:pt>
                <c:pt idx="1353">
                  <c:v>44816</c:v>
                </c:pt>
                <c:pt idx="1354">
                  <c:v>44817</c:v>
                </c:pt>
                <c:pt idx="1355">
                  <c:v>44818</c:v>
                </c:pt>
                <c:pt idx="1356">
                  <c:v>44819</c:v>
                </c:pt>
                <c:pt idx="1357">
                  <c:v>44822</c:v>
                </c:pt>
                <c:pt idx="1358">
                  <c:v>44823</c:v>
                </c:pt>
                <c:pt idx="1359">
                  <c:v>44824</c:v>
                </c:pt>
                <c:pt idx="1360">
                  <c:v>44825</c:v>
                </c:pt>
                <c:pt idx="1361">
                  <c:v>44829</c:v>
                </c:pt>
                <c:pt idx="1362">
                  <c:v>44830</c:v>
                </c:pt>
                <c:pt idx="1363">
                  <c:v>44831</c:v>
                </c:pt>
                <c:pt idx="1364">
                  <c:v>44832</c:v>
                </c:pt>
                <c:pt idx="1365">
                  <c:v>44833</c:v>
                </c:pt>
                <c:pt idx="1366">
                  <c:v>44836</c:v>
                </c:pt>
                <c:pt idx="1367">
                  <c:v>44837</c:v>
                </c:pt>
                <c:pt idx="1368">
                  <c:v>44838</c:v>
                </c:pt>
                <c:pt idx="1369">
                  <c:v>44839</c:v>
                </c:pt>
                <c:pt idx="1370">
                  <c:v>44840</c:v>
                </c:pt>
                <c:pt idx="1371">
                  <c:v>44843</c:v>
                </c:pt>
                <c:pt idx="1372">
                  <c:v>44844</c:v>
                </c:pt>
                <c:pt idx="1373">
                  <c:v>44845</c:v>
                </c:pt>
                <c:pt idx="1374">
                  <c:v>44846</c:v>
                </c:pt>
                <c:pt idx="1375">
                  <c:v>44847</c:v>
                </c:pt>
                <c:pt idx="1376">
                  <c:v>44850</c:v>
                </c:pt>
                <c:pt idx="1377">
                  <c:v>44851</c:v>
                </c:pt>
                <c:pt idx="1378">
                  <c:v>44852</c:v>
                </c:pt>
                <c:pt idx="1379">
                  <c:v>44853</c:v>
                </c:pt>
                <c:pt idx="1380">
                  <c:v>44854</c:v>
                </c:pt>
                <c:pt idx="1381">
                  <c:v>44857</c:v>
                </c:pt>
                <c:pt idx="1382">
                  <c:v>44858</c:v>
                </c:pt>
                <c:pt idx="1383">
                  <c:v>44859</c:v>
                </c:pt>
                <c:pt idx="1384">
                  <c:v>44860</c:v>
                </c:pt>
                <c:pt idx="1385">
                  <c:v>44861</c:v>
                </c:pt>
                <c:pt idx="1386">
                  <c:v>44865</c:v>
                </c:pt>
                <c:pt idx="1387">
                  <c:v>44866</c:v>
                </c:pt>
                <c:pt idx="1388">
                  <c:v>44867</c:v>
                </c:pt>
                <c:pt idx="1389">
                  <c:v>44868</c:v>
                </c:pt>
                <c:pt idx="1390">
                  <c:v>44871</c:v>
                </c:pt>
                <c:pt idx="1391">
                  <c:v>44872</c:v>
                </c:pt>
                <c:pt idx="1392">
                  <c:v>44873</c:v>
                </c:pt>
                <c:pt idx="1393">
                  <c:v>44874</c:v>
                </c:pt>
                <c:pt idx="1394">
                  <c:v>44875</c:v>
                </c:pt>
                <c:pt idx="1395">
                  <c:v>44878</c:v>
                </c:pt>
                <c:pt idx="1396">
                  <c:v>44879</c:v>
                </c:pt>
                <c:pt idx="1397">
                  <c:v>44880</c:v>
                </c:pt>
                <c:pt idx="1398">
                  <c:v>44881</c:v>
                </c:pt>
                <c:pt idx="1399">
                  <c:v>44882</c:v>
                </c:pt>
                <c:pt idx="1400">
                  <c:v>44885</c:v>
                </c:pt>
                <c:pt idx="1401">
                  <c:v>44886</c:v>
                </c:pt>
                <c:pt idx="1402">
                  <c:v>44887</c:v>
                </c:pt>
                <c:pt idx="1403">
                  <c:v>44889</c:v>
                </c:pt>
                <c:pt idx="1404">
                  <c:v>44892</c:v>
                </c:pt>
                <c:pt idx="1405">
                  <c:v>44893</c:v>
                </c:pt>
                <c:pt idx="1406">
                  <c:v>44894</c:v>
                </c:pt>
                <c:pt idx="1407">
                  <c:v>44895</c:v>
                </c:pt>
                <c:pt idx="1408">
                  <c:v>44896</c:v>
                </c:pt>
                <c:pt idx="1409">
                  <c:v>44899</c:v>
                </c:pt>
                <c:pt idx="1410">
                  <c:v>44900</c:v>
                </c:pt>
                <c:pt idx="1411">
                  <c:v>44901</c:v>
                </c:pt>
                <c:pt idx="1412">
                  <c:v>44902</c:v>
                </c:pt>
                <c:pt idx="1413">
                  <c:v>44903</c:v>
                </c:pt>
                <c:pt idx="1414">
                  <c:v>44906</c:v>
                </c:pt>
                <c:pt idx="1415">
                  <c:v>44907</c:v>
                </c:pt>
                <c:pt idx="1416">
                  <c:v>44908</c:v>
                </c:pt>
                <c:pt idx="1417">
                  <c:v>44909</c:v>
                </c:pt>
                <c:pt idx="1418">
                  <c:v>44910</c:v>
                </c:pt>
                <c:pt idx="1419">
                  <c:v>44913</c:v>
                </c:pt>
                <c:pt idx="1420">
                  <c:v>44914</c:v>
                </c:pt>
                <c:pt idx="1421">
                  <c:v>44915</c:v>
                </c:pt>
                <c:pt idx="1422">
                  <c:v>44916</c:v>
                </c:pt>
                <c:pt idx="1423">
                  <c:v>44917</c:v>
                </c:pt>
                <c:pt idx="1424">
                  <c:v>44920</c:v>
                </c:pt>
                <c:pt idx="1425">
                  <c:v>44921</c:v>
                </c:pt>
                <c:pt idx="1426">
                  <c:v>44922</c:v>
                </c:pt>
                <c:pt idx="1427">
                  <c:v>44923</c:v>
                </c:pt>
                <c:pt idx="1428">
                  <c:v>44924</c:v>
                </c:pt>
                <c:pt idx="1429">
                  <c:v>44927</c:v>
                </c:pt>
                <c:pt idx="1430">
                  <c:v>44928</c:v>
                </c:pt>
                <c:pt idx="1431">
                  <c:v>44929</c:v>
                </c:pt>
                <c:pt idx="1432">
                  <c:v>44930</c:v>
                </c:pt>
                <c:pt idx="1433">
                  <c:v>44931</c:v>
                </c:pt>
                <c:pt idx="1434">
                  <c:v>44934</c:v>
                </c:pt>
                <c:pt idx="1435">
                  <c:v>44935</c:v>
                </c:pt>
                <c:pt idx="1436">
                  <c:v>44936</c:v>
                </c:pt>
                <c:pt idx="1437">
                  <c:v>44937</c:v>
                </c:pt>
                <c:pt idx="1438">
                  <c:v>44938</c:v>
                </c:pt>
                <c:pt idx="1439">
                  <c:v>44941</c:v>
                </c:pt>
                <c:pt idx="1440">
                  <c:v>44942</c:v>
                </c:pt>
                <c:pt idx="1441">
                  <c:v>44943</c:v>
                </c:pt>
                <c:pt idx="1442">
                  <c:v>44944</c:v>
                </c:pt>
                <c:pt idx="1443">
                  <c:v>44945</c:v>
                </c:pt>
                <c:pt idx="1444">
                  <c:v>44948</c:v>
                </c:pt>
                <c:pt idx="1445">
                  <c:v>44949</c:v>
                </c:pt>
                <c:pt idx="1446">
                  <c:v>44950</c:v>
                </c:pt>
                <c:pt idx="1447">
                  <c:v>44951</c:v>
                </c:pt>
                <c:pt idx="1448">
                  <c:v>44952</c:v>
                </c:pt>
                <c:pt idx="1449">
                  <c:v>44955</c:v>
                </c:pt>
                <c:pt idx="1450">
                  <c:v>44956</c:v>
                </c:pt>
                <c:pt idx="1451">
                  <c:v>44957</c:v>
                </c:pt>
                <c:pt idx="1452">
                  <c:v>44958</c:v>
                </c:pt>
                <c:pt idx="1453">
                  <c:v>44959</c:v>
                </c:pt>
                <c:pt idx="1454">
                  <c:v>44962</c:v>
                </c:pt>
                <c:pt idx="1455">
                  <c:v>44963</c:v>
                </c:pt>
                <c:pt idx="1456">
                  <c:v>44964</c:v>
                </c:pt>
                <c:pt idx="1457">
                  <c:v>44965</c:v>
                </c:pt>
                <c:pt idx="1458">
                  <c:v>44966</c:v>
                </c:pt>
                <c:pt idx="1459">
                  <c:v>44969</c:v>
                </c:pt>
                <c:pt idx="1460">
                  <c:v>44970</c:v>
                </c:pt>
                <c:pt idx="1461">
                  <c:v>44971</c:v>
                </c:pt>
                <c:pt idx="1462">
                  <c:v>44972</c:v>
                </c:pt>
                <c:pt idx="1463">
                  <c:v>44973</c:v>
                </c:pt>
                <c:pt idx="1464">
                  <c:v>44976</c:v>
                </c:pt>
                <c:pt idx="1465">
                  <c:v>44977</c:v>
                </c:pt>
                <c:pt idx="1466">
                  <c:v>44978</c:v>
                </c:pt>
                <c:pt idx="1467">
                  <c:v>44980</c:v>
                </c:pt>
                <c:pt idx="1468">
                  <c:v>44983</c:v>
                </c:pt>
                <c:pt idx="1469">
                  <c:v>44984</c:v>
                </c:pt>
                <c:pt idx="1470">
                  <c:v>44985</c:v>
                </c:pt>
                <c:pt idx="1471">
                  <c:v>44986</c:v>
                </c:pt>
                <c:pt idx="1472">
                  <c:v>44987</c:v>
                </c:pt>
                <c:pt idx="1473">
                  <c:v>44990</c:v>
                </c:pt>
                <c:pt idx="1474">
                  <c:v>44991</c:v>
                </c:pt>
                <c:pt idx="1475">
                  <c:v>44992</c:v>
                </c:pt>
                <c:pt idx="1476">
                  <c:v>44993</c:v>
                </c:pt>
                <c:pt idx="1477">
                  <c:v>44994</c:v>
                </c:pt>
                <c:pt idx="1478">
                  <c:v>44997</c:v>
                </c:pt>
                <c:pt idx="1479">
                  <c:v>44998</c:v>
                </c:pt>
                <c:pt idx="1480">
                  <c:v>44999</c:v>
                </c:pt>
                <c:pt idx="1481">
                  <c:v>45000</c:v>
                </c:pt>
                <c:pt idx="1482">
                  <c:v>45001</c:v>
                </c:pt>
                <c:pt idx="1483">
                  <c:v>45004</c:v>
                </c:pt>
                <c:pt idx="1484">
                  <c:v>45005</c:v>
                </c:pt>
                <c:pt idx="1485">
                  <c:v>45006</c:v>
                </c:pt>
                <c:pt idx="1486">
                  <c:v>45007</c:v>
                </c:pt>
                <c:pt idx="1487">
                  <c:v>45008</c:v>
                </c:pt>
                <c:pt idx="1488">
                  <c:v>45011</c:v>
                </c:pt>
                <c:pt idx="1489">
                  <c:v>45012</c:v>
                </c:pt>
                <c:pt idx="1490">
                  <c:v>45013</c:v>
                </c:pt>
                <c:pt idx="1491">
                  <c:v>45014</c:v>
                </c:pt>
                <c:pt idx="1492">
                  <c:v>45015</c:v>
                </c:pt>
                <c:pt idx="1493">
                  <c:v>45019</c:v>
                </c:pt>
                <c:pt idx="1494">
                  <c:v>45020</c:v>
                </c:pt>
                <c:pt idx="1495">
                  <c:v>45021</c:v>
                </c:pt>
                <c:pt idx="1496">
                  <c:v>45022</c:v>
                </c:pt>
                <c:pt idx="1497">
                  <c:v>45026</c:v>
                </c:pt>
                <c:pt idx="1498">
                  <c:v>45027</c:v>
                </c:pt>
                <c:pt idx="1499">
                  <c:v>45028</c:v>
                </c:pt>
                <c:pt idx="1500">
                  <c:v>45029</c:v>
                </c:pt>
                <c:pt idx="1501">
                  <c:v>45033</c:v>
                </c:pt>
                <c:pt idx="1502">
                  <c:v>45041</c:v>
                </c:pt>
                <c:pt idx="1503">
                  <c:v>45042</c:v>
                </c:pt>
                <c:pt idx="1504">
                  <c:v>45043</c:v>
                </c:pt>
                <c:pt idx="1505">
                  <c:v>45047</c:v>
                </c:pt>
                <c:pt idx="1506">
                  <c:v>45048</c:v>
                </c:pt>
                <c:pt idx="1507">
                  <c:v>45049</c:v>
                </c:pt>
                <c:pt idx="1508">
                  <c:v>45050</c:v>
                </c:pt>
                <c:pt idx="1509">
                  <c:v>45054</c:v>
                </c:pt>
                <c:pt idx="1510">
                  <c:v>45055</c:v>
                </c:pt>
                <c:pt idx="1511">
                  <c:v>45056</c:v>
                </c:pt>
                <c:pt idx="1512">
                  <c:v>45057</c:v>
                </c:pt>
                <c:pt idx="1513">
                  <c:v>45057</c:v>
                </c:pt>
                <c:pt idx="1514">
                  <c:v>45061</c:v>
                </c:pt>
                <c:pt idx="1515">
                  <c:v>45062</c:v>
                </c:pt>
                <c:pt idx="1516">
                  <c:v>45063</c:v>
                </c:pt>
                <c:pt idx="1517">
                  <c:v>45064</c:v>
                </c:pt>
                <c:pt idx="1518">
                  <c:v>45068</c:v>
                </c:pt>
                <c:pt idx="1519">
                  <c:v>45069</c:v>
                </c:pt>
                <c:pt idx="1520">
                  <c:v>45070</c:v>
                </c:pt>
                <c:pt idx="1521">
                  <c:v>45071</c:v>
                </c:pt>
                <c:pt idx="1522">
                  <c:v>45075</c:v>
                </c:pt>
                <c:pt idx="1523">
                  <c:v>45076</c:v>
                </c:pt>
                <c:pt idx="1524">
                  <c:v>45077</c:v>
                </c:pt>
                <c:pt idx="1525">
                  <c:v>45078</c:v>
                </c:pt>
                <c:pt idx="1526">
                  <c:v>45082</c:v>
                </c:pt>
                <c:pt idx="1527">
                  <c:v>45083</c:v>
                </c:pt>
                <c:pt idx="1528">
                  <c:v>45084</c:v>
                </c:pt>
                <c:pt idx="1529">
                  <c:v>45085</c:v>
                </c:pt>
                <c:pt idx="1530">
                  <c:v>45089</c:v>
                </c:pt>
                <c:pt idx="1531">
                  <c:v>45090</c:v>
                </c:pt>
                <c:pt idx="1532">
                  <c:v>45091</c:v>
                </c:pt>
                <c:pt idx="1533">
                  <c:v>45092</c:v>
                </c:pt>
                <c:pt idx="1534">
                  <c:v>45096</c:v>
                </c:pt>
                <c:pt idx="1535">
                  <c:v>45097</c:v>
                </c:pt>
                <c:pt idx="1536">
                  <c:v>45098</c:v>
                </c:pt>
                <c:pt idx="1537">
                  <c:v>45099</c:v>
                </c:pt>
                <c:pt idx="1538">
                  <c:v>45110</c:v>
                </c:pt>
                <c:pt idx="1539">
                  <c:v>45111</c:v>
                </c:pt>
                <c:pt idx="1540">
                  <c:v>45112</c:v>
                </c:pt>
                <c:pt idx="1541">
                  <c:v>45113</c:v>
                </c:pt>
                <c:pt idx="1542">
                  <c:v>45117</c:v>
                </c:pt>
                <c:pt idx="1543">
                  <c:v>45118</c:v>
                </c:pt>
                <c:pt idx="1544">
                  <c:v>45119</c:v>
                </c:pt>
                <c:pt idx="1545">
                  <c:v>45120</c:v>
                </c:pt>
                <c:pt idx="1546">
                  <c:v>45124</c:v>
                </c:pt>
                <c:pt idx="1547">
                  <c:v>45125</c:v>
                </c:pt>
                <c:pt idx="1548">
                  <c:v>45126</c:v>
                </c:pt>
                <c:pt idx="1549">
                  <c:v>45127</c:v>
                </c:pt>
                <c:pt idx="1550">
                  <c:v>45131</c:v>
                </c:pt>
                <c:pt idx="1551">
                  <c:v>45132</c:v>
                </c:pt>
                <c:pt idx="1552">
                  <c:v>45133</c:v>
                </c:pt>
                <c:pt idx="1553">
                  <c:v>45134</c:v>
                </c:pt>
                <c:pt idx="1554">
                  <c:v>45138</c:v>
                </c:pt>
                <c:pt idx="1555">
                  <c:v>45139</c:v>
                </c:pt>
                <c:pt idx="1556">
                  <c:v>45140</c:v>
                </c:pt>
                <c:pt idx="1557">
                  <c:v>45141</c:v>
                </c:pt>
                <c:pt idx="1558">
                  <c:v>45145</c:v>
                </c:pt>
                <c:pt idx="1559">
                  <c:v>45146</c:v>
                </c:pt>
                <c:pt idx="1560">
                  <c:v>45147</c:v>
                </c:pt>
                <c:pt idx="1561">
                  <c:v>45148</c:v>
                </c:pt>
                <c:pt idx="1562">
                  <c:v>45152</c:v>
                </c:pt>
                <c:pt idx="1563">
                  <c:v>45153</c:v>
                </c:pt>
                <c:pt idx="1564">
                  <c:v>45154</c:v>
                </c:pt>
                <c:pt idx="1565">
                  <c:v>45155</c:v>
                </c:pt>
                <c:pt idx="1566">
                  <c:v>45159</c:v>
                </c:pt>
                <c:pt idx="1567">
                  <c:v>45160</c:v>
                </c:pt>
                <c:pt idx="1568">
                  <c:v>45161</c:v>
                </c:pt>
                <c:pt idx="1569">
                  <c:v>45162</c:v>
                </c:pt>
                <c:pt idx="1570">
                  <c:v>45166</c:v>
                </c:pt>
                <c:pt idx="1571">
                  <c:v>45167</c:v>
                </c:pt>
                <c:pt idx="1572">
                  <c:v>45168</c:v>
                </c:pt>
                <c:pt idx="1573">
                  <c:v>45169</c:v>
                </c:pt>
                <c:pt idx="1574">
                  <c:v>45173</c:v>
                </c:pt>
                <c:pt idx="1575">
                  <c:v>45174</c:v>
                </c:pt>
                <c:pt idx="1576">
                  <c:v>45175</c:v>
                </c:pt>
                <c:pt idx="1577">
                  <c:v>45176</c:v>
                </c:pt>
                <c:pt idx="1578">
                  <c:v>45180</c:v>
                </c:pt>
                <c:pt idx="1579">
                  <c:v>45181</c:v>
                </c:pt>
                <c:pt idx="1580">
                  <c:v>45182</c:v>
                </c:pt>
                <c:pt idx="1581">
                  <c:v>45183</c:v>
                </c:pt>
                <c:pt idx="1582">
                  <c:v>45187</c:v>
                </c:pt>
                <c:pt idx="1583">
                  <c:v>45188</c:v>
                </c:pt>
                <c:pt idx="1584">
                  <c:v>45189</c:v>
                </c:pt>
                <c:pt idx="1585">
                  <c:v>45190</c:v>
                </c:pt>
                <c:pt idx="1586">
                  <c:v>45194</c:v>
                </c:pt>
                <c:pt idx="1587">
                  <c:v>45195</c:v>
                </c:pt>
                <c:pt idx="1588">
                  <c:v>45196</c:v>
                </c:pt>
                <c:pt idx="1589">
                  <c:v>45197</c:v>
                </c:pt>
                <c:pt idx="1590">
                  <c:v>45201</c:v>
                </c:pt>
                <c:pt idx="1591">
                  <c:v>45202</c:v>
                </c:pt>
                <c:pt idx="1592">
                  <c:v>45203</c:v>
                </c:pt>
                <c:pt idx="1593">
                  <c:v>45204</c:v>
                </c:pt>
                <c:pt idx="1594">
                  <c:v>45208</c:v>
                </c:pt>
                <c:pt idx="1595">
                  <c:v>45209</c:v>
                </c:pt>
                <c:pt idx="1596">
                  <c:v>45210</c:v>
                </c:pt>
                <c:pt idx="1597">
                  <c:v>45211</c:v>
                </c:pt>
                <c:pt idx="1598">
                  <c:v>45215</c:v>
                </c:pt>
                <c:pt idx="1599">
                  <c:v>45216</c:v>
                </c:pt>
                <c:pt idx="1600">
                  <c:v>45217</c:v>
                </c:pt>
                <c:pt idx="1601">
                  <c:v>45218</c:v>
                </c:pt>
                <c:pt idx="1602">
                  <c:v>45222</c:v>
                </c:pt>
                <c:pt idx="1603">
                  <c:v>45223</c:v>
                </c:pt>
                <c:pt idx="1604">
                  <c:v>45224</c:v>
                </c:pt>
                <c:pt idx="1605">
                  <c:v>45225</c:v>
                </c:pt>
                <c:pt idx="1606">
                  <c:v>45229</c:v>
                </c:pt>
                <c:pt idx="1607">
                  <c:v>45230</c:v>
                </c:pt>
                <c:pt idx="1608">
                  <c:v>45231</c:v>
                </c:pt>
                <c:pt idx="1609">
                  <c:v>45232</c:v>
                </c:pt>
                <c:pt idx="1610">
                  <c:v>45236</c:v>
                </c:pt>
                <c:pt idx="1611">
                  <c:v>45237</c:v>
                </c:pt>
                <c:pt idx="1612">
                  <c:v>45238</c:v>
                </c:pt>
                <c:pt idx="1613">
                  <c:v>45239</c:v>
                </c:pt>
                <c:pt idx="1614">
                  <c:v>45243</c:v>
                </c:pt>
                <c:pt idx="1615">
                  <c:v>45244</c:v>
                </c:pt>
                <c:pt idx="1616">
                  <c:v>45245</c:v>
                </c:pt>
                <c:pt idx="1617">
                  <c:v>45246</c:v>
                </c:pt>
                <c:pt idx="1618">
                  <c:v>45250</c:v>
                </c:pt>
                <c:pt idx="1619">
                  <c:v>45251</c:v>
                </c:pt>
                <c:pt idx="1620">
                  <c:v>45252</c:v>
                </c:pt>
                <c:pt idx="1621">
                  <c:v>45253</c:v>
                </c:pt>
                <c:pt idx="1622">
                  <c:v>45257</c:v>
                </c:pt>
                <c:pt idx="1623">
                  <c:v>45258</c:v>
                </c:pt>
                <c:pt idx="1624">
                  <c:v>45259</c:v>
                </c:pt>
                <c:pt idx="1625">
                  <c:v>45260</c:v>
                </c:pt>
                <c:pt idx="1626">
                  <c:v>45264</c:v>
                </c:pt>
                <c:pt idx="1627">
                  <c:v>45265</c:v>
                </c:pt>
                <c:pt idx="1628">
                  <c:v>45266</c:v>
                </c:pt>
                <c:pt idx="1629">
                  <c:v>45267</c:v>
                </c:pt>
                <c:pt idx="1630">
                  <c:v>45271</c:v>
                </c:pt>
                <c:pt idx="1631">
                  <c:v>45272</c:v>
                </c:pt>
                <c:pt idx="1632">
                  <c:v>45273</c:v>
                </c:pt>
                <c:pt idx="1633">
                  <c:v>45274</c:v>
                </c:pt>
                <c:pt idx="1634">
                  <c:v>45278</c:v>
                </c:pt>
                <c:pt idx="1635">
                  <c:v>45279</c:v>
                </c:pt>
                <c:pt idx="1636">
                  <c:v>45280</c:v>
                </c:pt>
                <c:pt idx="1637">
                  <c:v>45281</c:v>
                </c:pt>
                <c:pt idx="1638">
                  <c:v>45285</c:v>
                </c:pt>
                <c:pt idx="1639">
                  <c:v>45286</c:v>
                </c:pt>
                <c:pt idx="1640">
                  <c:v>45287</c:v>
                </c:pt>
                <c:pt idx="1641">
                  <c:v>45288</c:v>
                </c:pt>
                <c:pt idx="1642">
                  <c:v>45292</c:v>
                </c:pt>
                <c:pt idx="1643">
                  <c:v>45293</c:v>
                </c:pt>
                <c:pt idx="1644">
                  <c:v>45294</c:v>
                </c:pt>
                <c:pt idx="1645">
                  <c:v>45295</c:v>
                </c:pt>
                <c:pt idx="1646">
                  <c:v>45299</c:v>
                </c:pt>
                <c:pt idx="1647">
                  <c:v>45300</c:v>
                </c:pt>
                <c:pt idx="1648">
                  <c:v>45301</c:v>
                </c:pt>
                <c:pt idx="1649">
                  <c:v>45302</c:v>
                </c:pt>
                <c:pt idx="1650">
                  <c:v>45306</c:v>
                </c:pt>
                <c:pt idx="1651">
                  <c:v>45307</c:v>
                </c:pt>
                <c:pt idx="1652">
                  <c:v>45308</c:v>
                </c:pt>
                <c:pt idx="1653">
                  <c:v>45309</c:v>
                </c:pt>
                <c:pt idx="1654">
                  <c:v>45313</c:v>
                </c:pt>
                <c:pt idx="1655">
                  <c:v>45314</c:v>
                </c:pt>
                <c:pt idx="1656">
                  <c:v>45315</c:v>
                </c:pt>
                <c:pt idx="1657">
                  <c:v>45316</c:v>
                </c:pt>
                <c:pt idx="1658">
                  <c:v>45320</c:v>
                </c:pt>
                <c:pt idx="1659">
                  <c:v>45321</c:v>
                </c:pt>
                <c:pt idx="1660">
                  <c:v>45322</c:v>
                </c:pt>
                <c:pt idx="1661">
                  <c:v>45323</c:v>
                </c:pt>
                <c:pt idx="1662">
                  <c:v>45327</c:v>
                </c:pt>
                <c:pt idx="1663">
                  <c:v>45328</c:v>
                </c:pt>
                <c:pt idx="1664">
                  <c:v>45329</c:v>
                </c:pt>
                <c:pt idx="1665">
                  <c:v>45330</c:v>
                </c:pt>
                <c:pt idx="1666">
                  <c:v>45334</c:v>
                </c:pt>
                <c:pt idx="1667">
                  <c:v>45335</c:v>
                </c:pt>
                <c:pt idx="1668">
                  <c:v>45336</c:v>
                </c:pt>
                <c:pt idx="1669">
                  <c:v>45337</c:v>
                </c:pt>
                <c:pt idx="1670">
                  <c:v>45341</c:v>
                </c:pt>
                <c:pt idx="1671">
                  <c:v>45342</c:v>
                </c:pt>
                <c:pt idx="1672">
                  <c:v>45343</c:v>
                </c:pt>
                <c:pt idx="1673">
                  <c:v>45348</c:v>
                </c:pt>
                <c:pt idx="1674">
                  <c:v>45349</c:v>
                </c:pt>
                <c:pt idx="1675">
                  <c:v>45350</c:v>
                </c:pt>
                <c:pt idx="1676">
                  <c:v>45351</c:v>
                </c:pt>
                <c:pt idx="1677">
                  <c:v>45355</c:v>
                </c:pt>
                <c:pt idx="1678">
                  <c:v>45356</c:v>
                </c:pt>
                <c:pt idx="1679">
                  <c:v>45357</c:v>
                </c:pt>
                <c:pt idx="1680">
                  <c:v>45358</c:v>
                </c:pt>
                <c:pt idx="1681">
                  <c:v>45362</c:v>
                </c:pt>
                <c:pt idx="1682">
                  <c:v>45363</c:v>
                </c:pt>
                <c:pt idx="1683">
                  <c:v>45364</c:v>
                </c:pt>
                <c:pt idx="1684">
                  <c:v>45365</c:v>
                </c:pt>
                <c:pt idx="1685">
                  <c:v>45369</c:v>
                </c:pt>
                <c:pt idx="1686">
                  <c:v>45370</c:v>
                </c:pt>
                <c:pt idx="1687">
                  <c:v>45371</c:v>
                </c:pt>
                <c:pt idx="1688">
                  <c:v>45372</c:v>
                </c:pt>
                <c:pt idx="1689">
                  <c:v>45376</c:v>
                </c:pt>
                <c:pt idx="1690">
                  <c:v>45377</c:v>
                </c:pt>
                <c:pt idx="1691">
                  <c:v>45378</c:v>
                </c:pt>
                <c:pt idx="1692">
                  <c:v>45379</c:v>
                </c:pt>
                <c:pt idx="1693">
                  <c:v>45383</c:v>
                </c:pt>
                <c:pt idx="1694">
                  <c:v>45384</c:v>
                </c:pt>
                <c:pt idx="1695">
                  <c:v>45385</c:v>
                </c:pt>
                <c:pt idx="1696">
                  <c:v>45386</c:v>
                </c:pt>
                <c:pt idx="1697">
                  <c:v>45397</c:v>
                </c:pt>
                <c:pt idx="1698">
                  <c:v>45398</c:v>
                </c:pt>
                <c:pt idx="1699">
                  <c:v>45399</c:v>
                </c:pt>
                <c:pt idx="1700">
                  <c:v>45400</c:v>
                </c:pt>
                <c:pt idx="1701">
                  <c:v>45404</c:v>
                </c:pt>
                <c:pt idx="1702">
                  <c:v>45405</c:v>
                </c:pt>
                <c:pt idx="1703">
                  <c:v>45406</c:v>
                </c:pt>
                <c:pt idx="1704">
                  <c:v>45407</c:v>
                </c:pt>
                <c:pt idx="1705">
                  <c:v>45411</c:v>
                </c:pt>
                <c:pt idx="1706">
                  <c:v>45412</c:v>
                </c:pt>
                <c:pt idx="1707">
                  <c:v>45413</c:v>
                </c:pt>
                <c:pt idx="1708">
                  <c:v>45414</c:v>
                </c:pt>
                <c:pt idx="1709">
                  <c:v>45418</c:v>
                </c:pt>
                <c:pt idx="1710">
                  <c:v>45419</c:v>
                </c:pt>
                <c:pt idx="1711">
                  <c:v>45420</c:v>
                </c:pt>
                <c:pt idx="1712">
                  <c:v>45421</c:v>
                </c:pt>
                <c:pt idx="1713">
                  <c:v>45425</c:v>
                </c:pt>
                <c:pt idx="1714">
                  <c:v>45426</c:v>
                </c:pt>
                <c:pt idx="1715">
                  <c:v>45427</c:v>
                </c:pt>
                <c:pt idx="1716">
                  <c:v>45428</c:v>
                </c:pt>
                <c:pt idx="1717">
                  <c:v>45432</c:v>
                </c:pt>
                <c:pt idx="1718">
                  <c:v>45433</c:v>
                </c:pt>
                <c:pt idx="1719">
                  <c:v>45434</c:v>
                </c:pt>
                <c:pt idx="1720">
                  <c:v>45435</c:v>
                </c:pt>
                <c:pt idx="1721">
                  <c:v>45439</c:v>
                </c:pt>
                <c:pt idx="1722">
                  <c:v>45440</c:v>
                </c:pt>
                <c:pt idx="1723">
                  <c:v>45441</c:v>
                </c:pt>
                <c:pt idx="1724">
                  <c:v>45442</c:v>
                </c:pt>
                <c:pt idx="1725">
                  <c:v>45446</c:v>
                </c:pt>
                <c:pt idx="1726">
                  <c:v>45447</c:v>
                </c:pt>
                <c:pt idx="1727">
                  <c:v>45448</c:v>
                </c:pt>
                <c:pt idx="1728">
                  <c:v>45449</c:v>
                </c:pt>
                <c:pt idx="1729">
                  <c:v>45453</c:v>
                </c:pt>
                <c:pt idx="1730">
                  <c:v>45454</c:v>
                </c:pt>
                <c:pt idx="1731">
                  <c:v>45455</c:v>
                </c:pt>
                <c:pt idx="1732">
                  <c:v>45456</c:v>
                </c:pt>
                <c:pt idx="1733">
                  <c:v>45467</c:v>
                </c:pt>
                <c:pt idx="1734">
                  <c:v>45468</c:v>
                </c:pt>
                <c:pt idx="1735">
                  <c:v>45469</c:v>
                </c:pt>
                <c:pt idx="1736">
                  <c:v>45470</c:v>
                </c:pt>
                <c:pt idx="1737">
                  <c:v>45473</c:v>
                </c:pt>
              </c:numCache>
            </c:numRef>
          </c:cat>
          <c:val>
            <c:numRef>
              <c:f>Sheet1!$C$2:$C$1739</c:f>
              <c:numCache>
                <c:formatCode>#,##0</c:formatCode>
                <c:ptCount val="1738"/>
                <c:pt idx="0">
                  <c:v>100</c:v>
                </c:pt>
                <c:pt idx="1">
                  <c:v>99.543639475185387</c:v>
                </c:pt>
                <c:pt idx="2">
                  <c:v>97.432972047917843</c:v>
                </c:pt>
                <c:pt idx="3">
                  <c:v>97.775242441528803</c:v>
                </c:pt>
                <c:pt idx="4">
                  <c:v>95.265259555048473</c:v>
                </c:pt>
                <c:pt idx="5">
                  <c:v>93.32572732458641</c:v>
                </c:pt>
                <c:pt idx="6">
                  <c:v>92.698231602966345</c:v>
                </c:pt>
                <c:pt idx="7">
                  <c:v>94.295493439817463</c:v>
                </c:pt>
                <c:pt idx="8">
                  <c:v>97.147746719908724</c:v>
                </c:pt>
                <c:pt idx="9">
                  <c:v>97.832287507130616</c:v>
                </c:pt>
                <c:pt idx="10">
                  <c:v>98.973188819167149</c:v>
                </c:pt>
                <c:pt idx="11">
                  <c:v>97.033656588705071</c:v>
                </c:pt>
                <c:pt idx="12">
                  <c:v>91.443240159726173</c:v>
                </c:pt>
                <c:pt idx="13">
                  <c:v>91.272104962920693</c:v>
                </c:pt>
                <c:pt idx="14">
                  <c:v>91.557330290929826</c:v>
                </c:pt>
                <c:pt idx="15">
                  <c:v>92.983456930975478</c:v>
                </c:pt>
                <c:pt idx="16">
                  <c:v>90.701654306902441</c:v>
                </c:pt>
                <c:pt idx="17">
                  <c:v>88.705077010838565</c:v>
                </c:pt>
                <c:pt idx="18">
                  <c:v>91.272104962920693</c:v>
                </c:pt>
                <c:pt idx="19">
                  <c:v>91.272104962920693</c:v>
                </c:pt>
                <c:pt idx="20">
                  <c:v>92.241871078151732</c:v>
                </c:pt>
                <c:pt idx="21">
                  <c:v>89.845978322875069</c:v>
                </c:pt>
                <c:pt idx="22">
                  <c:v>87.849401026811179</c:v>
                </c:pt>
                <c:pt idx="23">
                  <c:v>89.560752994865936</c:v>
                </c:pt>
                <c:pt idx="24">
                  <c:v>89.560752994865936</c:v>
                </c:pt>
                <c:pt idx="25">
                  <c:v>90.188248716486015</c:v>
                </c:pt>
                <c:pt idx="26">
                  <c:v>88.705077010838565</c:v>
                </c:pt>
                <c:pt idx="27">
                  <c:v>89.047347404449511</c:v>
                </c:pt>
                <c:pt idx="28">
                  <c:v>88.419851682829432</c:v>
                </c:pt>
                <c:pt idx="29">
                  <c:v>86.993725042783794</c:v>
                </c:pt>
                <c:pt idx="30">
                  <c:v>85.681688533941809</c:v>
                </c:pt>
                <c:pt idx="31">
                  <c:v>84.997147746719904</c:v>
                </c:pt>
                <c:pt idx="32">
                  <c:v>84.426697090701651</c:v>
                </c:pt>
                <c:pt idx="33">
                  <c:v>84.369652025099811</c:v>
                </c:pt>
                <c:pt idx="34">
                  <c:v>82.144894466628642</c:v>
                </c:pt>
                <c:pt idx="35">
                  <c:v>79.577866514546486</c:v>
                </c:pt>
                <c:pt idx="36">
                  <c:v>77.581289218482596</c:v>
                </c:pt>
                <c:pt idx="37">
                  <c:v>72.90359383913291</c:v>
                </c:pt>
                <c:pt idx="38">
                  <c:v>73.759269823160295</c:v>
                </c:pt>
                <c:pt idx="39">
                  <c:v>74.158585282373068</c:v>
                </c:pt>
                <c:pt idx="40">
                  <c:v>76.383342840844264</c:v>
                </c:pt>
                <c:pt idx="41">
                  <c:v>75.869937250427839</c:v>
                </c:pt>
                <c:pt idx="42">
                  <c:v>75.014261266400453</c:v>
                </c:pt>
                <c:pt idx="43">
                  <c:v>75.299486594409572</c:v>
                </c:pt>
                <c:pt idx="44">
                  <c:v>75.014261266400453</c:v>
                </c:pt>
                <c:pt idx="45">
                  <c:v>76.440387906446091</c:v>
                </c:pt>
                <c:pt idx="46">
                  <c:v>75.869937250427839</c:v>
                </c:pt>
                <c:pt idx="47">
                  <c:v>75.869937250427839</c:v>
                </c:pt>
                <c:pt idx="48">
                  <c:v>75.869937250427839</c:v>
                </c:pt>
                <c:pt idx="49">
                  <c:v>75.299486594409572</c:v>
                </c:pt>
                <c:pt idx="50">
                  <c:v>74.443810610382201</c:v>
                </c:pt>
                <c:pt idx="51">
                  <c:v>74.158585282373068</c:v>
                </c:pt>
                <c:pt idx="52">
                  <c:v>72.960638904734736</c:v>
                </c:pt>
                <c:pt idx="53">
                  <c:v>73.873359954363934</c:v>
                </c:pt>
                <c:pt idx="54">
                  <c:v>73.416999429549335</c:v>
                </c:pt>
                <c:pt idx="55">
                  <c:v>74.158585282373068</c:v>
                </c:pt>
                <c:pt idx="56">
                  <c:v>74.158585282373068</c:v>
                </c:pt>
                <c:pt idx="57">
                  <c:v>76.554478037649744</c:v>
                </c:pt>
                <c:pt idx="58">
                  <c:v>76.440387906446091</c:v>
                </c:pt>
                <c:pt idx="59">
                  <c:v>76.440387906446091</c:v>
                </c:pt>
                <c:pt idx="60">
                  <c:v>76.668568168853398</c:v>
                </c:pt>
                <c:pt idx="61">
                  <c:v>76.668568168853398</c:v>
                </c:pt>
                <c:pt idx="62">
                  <c:v>74.158585282373068</c:v>
                </c:pt>
                <c:pt idx="63">
                  <c:v>74.158585282373068</c:v>
                </c:pt>
                <c:pt idx="64">
                  <c:v>75.299486594409572</c:v>
                </c:pt>
                <c:pt idx="65">
                  <c:v>75.527666856816879</c:v>
                </c:pt>
                <c:pt idx="66">
                  <c:v>76.098117512835145</c:v>
                </c:pt>
                <c:pt idx="67">
                  <c:v>76.098117512835145</c:v>
                </c:pt>
                <c:pt idx="68">
                  <c:v>74.72903593839132</c:v>
                </c:pt>
                <c:pt idx="69">
                  <c:v>74.72903593839132</c:v>
                </c:pt>
                <c:pt idx="70">
                  <c:v>74.158585282373068</c:v>
                </c:pt>
                <c:pt idx="71">
                  <c:v>74.72903593839132</c:v>
                </c:pt>
                <c:pt idx="72">
                  <c:v>74.044495151169414</c:v>
                </c:pt>
                <c:pt idx="73">
                  <c:v>70.279520821448941</c:v>
                </c:pt>
                <c:pt idx="74">
                  <c:v>69.594980034227021</c:v>
                </c:pt>
                <c:pt idx="75">
                  <c:v>68.625213918995996</c:v>
                </c:pt>
                <c:pt idx="76">
                  <c:v>68.339988590986877</c:v>
                </c:pt>
                <c:pt idx="77">
                  <c:v>65.944095835710215</c:v>
                </c:pt>
                <c:pt idx="78">
                  <c:v>64.46092413006275</c:v>
                </c:pt>
                <c:pt idx="79">
                  <c:v>66.058185966913868</c:v>
                </c:pt>
                <c:pt idx="80">
                  <c:v>66.001140901312041</c:v>
                </c:pt>
                <c:pt idx="81">
                  <c:v>67.541357672561318</c:v>
                </c:pt>
                <c:pt idx="82">
                  <c:v>67.541357672561318</c:v>
                </c:pt>
                <c:pt idx="83">
                  <c:v>65.601825442099255</c:v>
                </c:pt>
                <c:pt idx="84">
                  <c:v>65.601825442099255</c:v>
                </c:pt>
                <c:pt idx="85">
                  <c:v>65.772960638904735</c:v>
                </c:pt>
                <c:pt idx="86">
                  <c:v>65.830005704506561</c:v>
                </c:pt>
                <c:pt idx="87">
                  <c:v>65.830005704506561</c:v>
                </c:pt>
                <c:pt idx="88">
                  <c:v>68.967484312606956</c:v>
                </c:pt>
                <c:pt idx="89">
                  <c:v>70.165430690245287</c:v>
                </c:pt>
                <c:pt idx="90">
                  <c:v>68.45407872219053</c:v>
                </c:pt>
                <c:pt idx="91">
                  <c:v>70.507701083856233</c:v>
                </c:pt>
                <c:pt idx="92">
                  <c:v>68.45407872219053</c:v>
                </c:pt>
                <c:pt idx="93">
                  <c:v>68.45407872219053</c:v>
                </c:pt>
                <c:pt idx="94">
                  <c:v>65.601825442099255</c:v>
                </c:pt>
                <c:pt idx="95">
                  <c:v>65.031374786081003</c:v>
                </c:pt>
                <c:pt idx="96">
                  <c:v>65.601825442099255</c:v>
                </c:pt>
                <c:pt idx="97">
                  <c:v>65.944095835710215</c:v>
                </c:pt>
                <c:pt idx="98">
                  <c:v>65.944095835710215</c:v>
                </c:pt>
                <c:pt idx="99">
                  <c:v>67.313177410154026</c:v>
                </c:pt>
                <c:pt idx="100">
                  <c:v>66.001140901312041</c:v>
                </c:pt>
                <c:pt idx="101">
                  <c:v>67.655447803764972</c:v>
                </c:pt>
                <c:pt idx="102">
                  <c:v>66.172276098117507</c:v>
                </c:pt>
                <c:pt idx="103">
                  <c:v>65.601825442099255</c:v>
                </c:pt>
                <c:pt idx="104">
                  <c:v>65.373645179691948</c:v>
                </c:pt>
                <c:pt idx="105">
                  <c:v>65.830005704506561</c:v>
                </c:pt>
                <c:pt idx="106">
                  <c:v>66.913861950941239</c:v>
                </c:pt>
                <c:pt idx="107">
                  <c:v>66.913861950941239</c:v>
                </c:pt>
                <c:pt idx="108">
                  <c:v>67.313177410154026</c:v>
                </c:pt>
                <c:pt idx="109">
                  <c:v>68.225898459783224</c:v>
                </c:pt>
                <c:pt idx="110">
                  <c:v>66.856816885339427</c:v>
                </c:pt>
                <c:pt idx="111">
                  <c:v>66.856816885339427</c:v>
                </c:pt>
                <c:pt idx="112">
                  <c:v>72.90359383913291</c:v>
                </c:pt>
                <c:pt idx="113">
                  <c:v>70.56474614945806</c:v>
                </c:pt>
                <c:pt idx="114">
                  <c:v>68.853394181403303</c:v>
                </c:pt>
                <c:pt idx="115">
                  <c:v>68.796349115801476</c:v>
                </c:pt>
                <c:pt idx="116">
                  <c:v>68.796349115801476</c:v>
                </c:pt>
                <c:pt idx="117">
                  <c:v>68.796349115801476</c:v>
                </c:pt>
                <c:pt idx="118">
                  <c:v>69.024529378208783</c:v>
                </c:pt>
                <c:pt idx="119">
                  <c:v>68.910439247005129</c:v>
                </c:pt>
                <c:pt idx="120">
                  <c:v>68.56816885339417</c:v>
                </c:pt>
                <c:pt idx="121">
                  <c:v>68.45407872219053</c:v>
                </c:pt>
                <c:pt idx="122">
                  <c:v>68.45407872219053</c:v>
                </c:pt>
                <c:pt idx="123">
                  <c:v>71.021106674272673</c:v>
                </c:pt>
                <c:pt idx="124">
                  <c:v>70.964061608670846</c:v>
                </c:pt>
                <c:pt idx="125">
                  <c:v>66.62863662293212</c:v>
                </c:pt>
                <c:pt idx="126">
                  <c:v>66.62863662293212</c:v>
                </c:pt>
                <c:pt idx="127">
                  <c:v>66.172276098117507</c:v>
                </c:pt>
                <c:pt idx="128">
                  <c:v>66.172276098117507</c:v>
                </c:pt>
                <c:pt idx="129">
                  <c:v>67.313177410154026</c:v>
                </c:pt>
                <c:pt idx="130">
                  <c:v>66.172276098117507</c:v>
                </c:pt>
                <c:pt idx="131">
                  <c:v>64.632059326868216</c:v>
                </c:pt>
                <c:pt idx="132">
                  <c:v>65.031374786081003</c:v>
                </c:pt>
                <c:pt idx="133">
                  <c:v>65.031374786081003</c:v>
                </c:pt>
                <c:pt idx="134">
                  <c:v>64.46092413006275</c:v>
                </c:pt>
                <c:pt idx="135">
                  <c:v>63.776383342840838</c:v>
                </c:pt>
                <c:pt idx="136">
                  <c:v>63.776383342840838</c:v>
                </c:pt>
                <c:pt idx="137">
                  <c:v>63.890473474044484</c:v>
                </c:pt>
                <c:pt idx="138">
                  <c:v>63.890473474044484</c:v>
                </c:pt>
                <c:pt idx="139">
                  <c:v>63.890473474044484</c:v>
                </c:pt>
                <c:pt idx="140">
                  <c:v>63.890473474044484</c:v>
                </c:pt>
                <c:pt idx="141">
                  <c:v>63.890473474044484</c:v>
                </c:pt>
                <c:pt idx="142">
                  <c:v>63.890473474044484</c:v>
                </c:pt>
                <c:pt idx="143">
                  <c:v>63.890473474044484</c:v>
                </c:pt>
                <c:pt idx="144">
                  <c:v>63.890473474044484</c:v>
                </c:pt>
                <c:pt idx="145">
                  <c:v>63.890473474044484</c:v>
                </c:pt>
                <c:pt idx="146">
                  <c:v>65.202509982886468</c:v>
                </c:pt>
                <c:pt idx="147">
                  <c:v>64.689104392470043</c:v>
                </c:pt>
                <c:pt idx="148">
                  <c:v>64.689104392470043</c:v>
                </c:pt>
                <c:pt idx="149">
                  <c:v>64.689104392470043</c:v>
                </c:pt>
                <c:pt idx="150">
                  <c:v>65.031374786081003</c:v>
                </c:pt>
                <c:pt idx="151">
                  <c:v>65.487735310895602</c:v>
                </c:pt>
                <c:pt idx="152">
                  <c:v>64.860239589275508</c:v>
                </c:pt>
                <c:pt idx="153">
                  <c:v>61.950941243582427</c:v>
                </c:pt>
                <c:pt idx="154">
                  <c:v>60.924130062749569</c:v>
                </c:pt>
                <c:pt idx="155">
                  <c:v>61.380490587564175</c:v>
                </c:pt>
                <c:pt idx="156">
                  <c:v>61.380490587564175</c:v>
                </c:pt>
                <c:pt idx="157">
                  <c:v>61.380490587564175</c:v>
                </c:pt>
                <c:pt idx="158">
                  <c:v>61.380490587564175</c:v>
                </c:pt>
                <c:pt idx="159">
                  <c:v>61.380490587564175</c:v>
                </c:pt>
                <c:pt idx="160">
                  <c:v>61.380490587564175</c:v>
                </c:pt>
                <c:pt idx="161">
                  <c:v>60.695949800342277</c:v>
                </c:pt>
                <c:pt idx="162">
                  <c:v>60.695949800342277</c:v>
                </c:pt>
                <c:pt idx="163">
                  <c:v>58.756417569880206</c:v>
                </c:pt>
                <c:pt idx="164">
                  <c:v>58.756417569880206</c:v>
                </c:pt>
                <c:pt idx="165">
                  <c:v>58.756417569880206</c:v>
                </c:pt>
                <c:pt idx="166">
                  <c:v>58.756417569880206</c:v>
                </c:pt>
                <c:pt idx="167">
                  <c:v>58.756417569880206</c:v>
                </c:pt>
                <c:pt idx="168">
                  <c:v>58.756417569880206</c:v>
                </c:pt>
                <c:pt idx="169">
                  <c:v>58.18596691386194</c:v>
                </c:pt>
                <c:pt idx="170">
                  <c:v>58.18596691386194</c:v>
                </c:pt>
                <c:pt idx="171">
                  <c:v>57.672561323445514</c:v>
                </c:pt>
                <c:pt idx="172">
                  <c:v>59.555048488305751</c:v>
                </c:pt>
                <c:pt idx="173">
                  <c:v>59.555048488305751</c:v>
                </c:pt>
                <c:pt idx="174">
                  <c:v>59.555048488305751</c:v>
                </c:pt>
                <c:pt idx="175">
                  <c:v>59.555048488305751</c:v>
                </c:pt>
                <c:pt idx="176">
                  <c:v>60.410724472333143</c:v>
                </c:pt>
                <c:pt idx="177">
                  <c:v>61.608670849971482</c:v>
                </c:pt>
                <c:pt idx="178">
                  <c:v>62.065031374786081</c:v>
                </c:pt>
                <c:pt idx="179">
                  <c:v>65.202509982886468</c:v>
                </c:pt>
                <c:pt idx="180">
                  <c:v>65.202509982886468</c:v>
                </c:pt>
                <c:pt idx="181">
                  <c:v>62.29321163719338</c:v>
                </c:pt>
                <c:pt idx="182">
                  <c:v>65.601825442099255</c:v>
                </c:pt>
                <c:pt idx="183">
                  <c:v>65.715915573302908</c:v>
                </c:pt>
                <c:pt idx="184">
                  <c:v>70.621791215059886</c:v>
                </c:pt>
                <c:pt idx="185">
                  <c:v>68.56816885339417</c:v>
                </c:pt>
                <c:pt idx="186">
                  <c:v>71.0781517398745</c:v>
                </c:pt>
                <c:pt idx="187">
                  <c:v>70.964061608670846</c:v>
                </c:pt>
                <c:pt idx="188">
                  <c:v>74.044495151169414</c:v>
                </c:pt>
                <c:pt idx="189">
                  <c:v>72.447233314318311</c:v>
                </c:pt>
                <c:pt idx="190">
                  <c:v>72.447233314318311</c:v>
                </c:pt>
                <c:pt idx="191">
                  <c:v>72.447233314318311</c:v>
                </c:pt>
                <c:pt idx="192">
                  <c:v>72.447233314318311</c:v>
                </c:pt>
                <c:pt idx="193">
                  <c:v>72.447233314318311</c:v>
                </c:pt>
                <c:pt idx="194">
                  <c:v>71.876782658300058</c:v>
                </c:pt>
                <c:pt idx="195">
                  <c:v>71.876782658300058</c:v>
                </c:pt>
                <c:pt idx="196">
                  <c:v>69.024529378208783</c:v>
                </c:pt>
                <c:pt idx="197">
                  <c:v>67.997718197375917</c:v>
                </c:pt>
                <c:pt idx="198">
                  <c:v>68.910439247005129</c:v>
                </c:pt>
                <c:pt idx="199">
                  <c:v>68.910439247005129</c:v>
                </c:pt>
                <c:pt idx="200">
                  <c:v>68.910439247005129</c:v>
                </c:pt>
                <c:pt idx="201">
                  <c:v>68.910439247005129</c:v>
                </c:pt>
                <c:pt idx="202">
                  <c:v>69.594980034227021</c:v>
                </c:pt>
                <c:pt idx="203">
                  <c:v>68.682258984597823</c:v>
                </c:pt>
                <c:pt idx="204">
                  <c:v>71.306332002281806</c:v>
                </c:pt>
                <c:pt idx="205">
                  <c:v>71.306332002281806</c:v>
                </c:pt>
                <c:pt idx="206">
                  <c:v>69.652025099828862</c:v>
                </c:pt>
                <c:pt idx="207">
                  <c:v>69.652025099828862</c:v>
                </c:pt>
                <c:pt idx="208">
                  <c:v>69.652025099828862</c:v>
                </c:pt>
                <c:pt idx="209">
                  <c:v>70.73588134626354</c:v>
                </c:pt>
                <c:pt idx="210">
                  <c:v>69.138619509412422</c:v>
                </c:pt>
                <c:pt idx="211">
                  <c:v>67.883628066172278</c:v>
                </c:pt>
                <c:pt idx="212">
                  <c:v>67.883628066172278</c:v>
                </c:pt>
                <c:pt idx="213">
                  <c:v>68.168853394181397</c:v>
                </c:pt>
                <c:pt idx="214">
                  <c:v>67.769537934968625</c:v>
                </c:pt>
                <c:pt idx="215">
                  <c:v>69.252709640616089</c:v>
                </c:pt>
                <c:pt idx="216">
                  <c:v>69.252709640616089</c:v>
                </c:pt>
                <c:pt idx="217">
                  <c:v>70.450656018254406</c:v>
                </c:pt>
                <c:pt idx="218">
                  <c:v>70.450656018254406</c:v>
                </c:pt>
                <c:pt idx="219">
                  <c:v>70.450656018254406</c:v>
                </c:pt>
                <c:pt idx="220">
                  <c:v>67.370222475755853</c:v>
                </c:pt>
                <c:pt idx="221">
                  <c:v>68.45407872219053</c:v>
                </c:pt>
                <c:pt idx="222">
                  <c:v>69.366799771819728</c:v>
                </c:pt>
                <c:pt idx="223">
                  <c:v>68.45407872219053</c:v>
                </c:pt>
                <c:pt idx="224">
                  <c:v>68.45407872219053</c:v>
                </c:pt>
                <c:pt idx="225">
                  <c:v>69.594980034227021</c:v>
                </c:pt>
                <c:pt idx="226">
                  <c:v>70.165430690245287</c:v>
                </c:pt>
                <c:pt idx="227">
                  <c:v>68.910439247005129</c:v>
                </c:pt>
                <c:pt idx="228">
                  <c:v>68.910439247005129</c:v>
                </c:pt>
                <c:pt idx="229">
                  <c:v>70.678836280661713</c:v>
                </c:pt>
                <c:pt idx="230">
                  <c:v>68.45407872219053</c:v>
                </c:pt>
                <c:pt idx="231">
                  <c:v>68.397033656588704</c:v>
                </c:pt>
                <c:pt idx="232">
                  <c:v>68.45407872219053</c:v>
                </c:pt>
                <c:pt idx="233">
                  <c:v>67.313177410154026</c:v>
                </c:pt>
                <c:pt idx="234">
                  <c:v>67.199087278950358</c:v>
                </c:pt>
                <c:pt idx="235">
                  <c:v>67.199087278950358</c:v>
                </c:pt>
                <c:pt idx="236">
                  <c:v>68.45407872219053</c:v>
                </c:pt>
                <c:pt idx="237">
                  <c:v>66.400456360524814</c:v>
                </c:pt>
                <c:pt idx="238">
                  <c:v>65.259555048488295</c:v>
                </c:pt>
                <c:pt idx="239">
                  <c:v>64.689104392470043</c:v>
                </c:pt>
                <c:pt idx="240">
                  <c:v>64.517969195664577</c:v>
                </c:pt>
                <c:pt idx="241">
                  <c:v>64.346833998859083</c:v>
                </c:pt>
                <c:pt idx="242">
                  <c:v>66.058185966913868</c:v>
                </c:pt>
                <c:pt idx="243">
                  <c:v>66.058185966913868</c:v>
                </c:pt>
                <c:pt idx="244">
                  <c:v>65.830005704506561</c:v>
                </c:pt>
                <c:pt idx="245">
                  <c:v>68.339988590986877</c:v>
                </c:pt>
                <c:pt idx="246">
                  <c:v>68.397033656588704</c:v>
                </c:pt>
                <c:pt idx="247">
                  <c:v>65.944095835710215</c:v>
                </c:pt>
                <c:pt idx="248">
                  <c:v>68.796349115801476</c:v>
                </c:pt>
                <c:pt idx="249">
                  <c:v>68.796349115801476</c:v>
                </c:pt>
                <c:pt idx="250">
                  <c:v>68.45407872219053</c:v>
                </c:pt>
                <c:pt idx="251">
                  <c:v>68.45407872219053</c:v>
                </c:pt>
                <c:pt idx="252">
                  <c:v>68.225898459783224</c:v>
                </c:pt>
                <c:pt idx="253">
                  <c:v>69.709070165430688</c:v>
                </c:pt>
                <c:pt idx="254">
                  <c:v>69.709070165430688</c:v>
                </c:pt>
                <c:pt idx="255">
                  <c:v>65.373645179691948</c:v>
                </c:pt>
                <c:pt idx="256">
                  <c:v>65.601825442099255</c:v>
                </c:pt>
                <c:pt idx="257">
                  <c:v>65.601825442099255</c:v>
                </c:pt>
                <c:pt idx="258">
                  <c:v>66.62863662293212</c:v>
                </c:pt>
                <c:pt idx="259">
                  <c:v>67.427267541357665</c:v>
                </c:pt>
                <c:pt idx="260">
                  <c:v>67.769537934968625</c:v>
                </c:pt>
                <c:pt idx="261">
                  <c:v>66.172276098117507</c:v>
                </c:pt>
                <c:pt idx="262">
                  <c:v>68.339988590986877</c:v>
                </c:pt>
                <c:pt idx="263">
                  <c:v>67.769537934968625</c:v>
                </c:pt>
                <c:pt idx="264">
                  <c:v>66.856816885339427</c:v>
                </c:pt>
                <c:pt idx="265">
                  <c:v>68.054763262977744</c:v>
                </c:pt>
                <c:pt idx="266">
                  <c:v>68.339988590986877</c:v>
                </c:pt>
                <c:pt idx="267">
                  <c:v>69.880205362236154</c:v>
                </c:pt>
                <c:pt idx="268">
                  <c:v>69.480889903023382</c:v>
                </c:pt>
                <c:pt idx="269">
                  <c:v>74.044495151169414</c:v>
                </c:pt>
                <c:pt idx="270">
                  <c:v>70.165430690245287</c:v>
                </c:pt>
                <c:pt idx="271">
                  <c:v>69.480889903023382</c:v>
                </c:pt>
                <c:pt idx="272">
                  <c:v>71.306332002281806</c:v>
                </c:pt>
                <c:pt idx="273">
                  <c:v>70.165430690245287</c:v>
                </c:pt>
                <c:pt idx="274">
                  <c:v>72.789503707929256</c:v>
                </c:pt>
                <c:pt idx="275">
                  <c:v>72.447233314318311</c:v>
                </c:pt>
                <c:pt idx="276">
                  <c:v>71.306332002281806</c:v>
                </c:pt>
                <c:pt idx="277">
                  <c:v>68.339988590986877</c:v>
                </c:pt>
                <c:pt idx="278">
                  <c:v>68.45407872219053</c:v>
                </c:pt>
                <c:pt idx="279">
                  <c:v>68.45407872219053</c:v>
                </c:pt>
                <c:pt idx="280">
                  <c:v>68.45407872219053</c:v>
                </c:pt>
                <c:pt idx="281">
                  <c:v>68.397033656588704</c:v>
                </c:pt>
                <c:pt idx="282">
                  <c:v>67.199087278950358</c:v>
                </c:pt>
                <c:pt idx="283">
                  <c:v>67.883628066172278</c:v>
                </c:pt>
                <c:pt idx="284">
                  <c:v>67.313177410154026</c:v>
                </c:pt>
                <c:pt idx="285">
                  <c:v>67.883628066172278</c:v>
                </c:pt>
                <c:pt idx="286">
                  <c:v>68.45407872219053</c:v>
                </c:pt>
                <c:pt idx="287">
                  <c:v>68.45407872219053</c:v>
                </c:pt>
                <c:pt idx="288">
                  <c:v>68.45407872219053</c:v>
                </c:pt>
                <c:pt idx="289">
                  <c:v>67.883628066172278</c:v>
                </c:pt>
                <c:pt idx="290">
                  <c:v>68.45407872219053</c:v>
                </c:pt>
                <c:pt idx="291">
                  <c:v>69.024529378208783</c:v>
                </c:pt>
                <c:pt idx="292">
                  <c:v>67.883628066172278</c:v>
                </c:pt>
                <c:pt idx="293">
                  <c:v>67.883628066172278</c:v>
                </c:pt>
                <c:pt idx="294">
                  <c:v>60.63890473474045</c:v>
                </c:pt>
                <c:pt idx="295">
                  <c:v>60.810039931545923</c:v>
                </c:pt>
                <c:pt idx="296">
                  <c:v>63.890473474044484</c:v>
                </c:pt>
                <c:pt idx="297">
                  <c:v>61.722760981175128</c:v>
                </c:pt>
                <c:pt idx="298">
                  <c:v>61.722760981175128</c:v>
                </c:pt>
                <c:pt idx="299">
                  <c:v>62.749572162007979</c:v>
                </c:pt>
                <c:pt idx="300">
                  <c:v>62.749572162007979</c:v>
                </c:pt>
                <c:pt idx="301">
                  <c:v>66.742726754135759</c:v>
                </c:pt>
                <c:pt idx="302">
                  <c:v>63.320022818026231</c:v>
                </c:pt>
                <c:pt idx="303">
                  <c:v>62.179121505989734</c:v>
                </c:pt>
                <c:pt idx="304">
                  <c:v>62.407301768397026</c:v>
                </c:pt>
                <c:pt idx="305">
                  <c:v>63.662293211637191</c:v>
                </c:pt>
                <c:pt idx="306">
                  <c:v>64.11865373645179</c:v>
                </c:pt>
                <c:pt idx="307">
                  <c:v>64.575014261266389</c:v>
                </c:pt>
                <c:pt idx="308">
                  <c:v>64.575014261266389</c:v>
                </c:pt>
                <c:pt idx="309">
                  <c:v>64.575014261266389</c:v>
                </c:pt>
                <c:pt idx="310">
                  <c:v>64.917284654877349</c:v>
                </c:pt>
                <c:pt idx="311">
                  <c:v>64.11865373645179</c:v>
                </c:pt>
                <c:pt idx="312">
                  <c:v>65.487735310895602</c:v>
                </c:pt>
                <c:pt idx="313">
                  <c:v>63.776383342840838</c:v>
                </c:pt>
                <c:pt idx="314">
                  <c:v>63.776383342840838</c:v>
                </c:pt>
                <c:pt idx="315">
                  <c:v>64.917284654877349</c:v>
                </c:pt>
                <c:pt idx="316">
                  <c:v>65.601825442099255</c:v>
                </c:pt>
                <c:pt idx="317">
                  <c:v>65.715915573302908</c:v>
                </c:pt>
                <c:pt idx="318">
                  <c:v>65.715915573302908</c:v>
                </c:pt>
                <c:pt idx="319">
                  <c:v>65.601825442099255</c:v>
                </c:pt>
                <c:pt idx="320">
                  <c:v>62.749572162007979</c:v>
                </c:pt>
                <c:pt idx="321">
                  <c:v>62.749572162007979</c:v>
                </c:pt>
                <c:pt idx="322">
                  <c:v>62.749572162007979</c:v>
                </c:pt>
                <c:pt idx="323">
                  <c:v>62.407301768397026</c:v>
                </c:pt>
                <c:pt idx="324">
                  <c:v>62.635482030804333</c:v>
                </c:pt>
                <c:pt idx="325">
                  <c:v>63.890473474044484</c:v>
                </c:pt>
                <c:pt idx="326">
                  <c:v>65.601825442099255</c:v>
                </c:pt>
                <c:pt idx="327">
                  <c:v>62.065031374786081</c:v>
                </c:pt>
                <c:pt idx="328">
                  <c:v>62.065031374786081</c:v>
                </c:pt>
                <c:pt idx="329">
                  <c:v>62.065031374786081</c:v>
                </c:pt>
                <c:pt idx="330">
                  <c:v>62.065031374786081</c:v>
                </c:pt>
                <c:pt idx="331">
                  <c:v>64.46092413006275</c:v>
                </c:pt>
                <c:pt idx="332">
                  <c:v>64.46092413006275</c:v>
                </c:pt>
                <c:pt idx="333">
                  <c:v>64.46092413006275</c:v>
                </c:pt>
                <c:pt idx="334">
                  <c:v>61.950941243582427</c:v>
                </c:pt>
                <c:pt idx="335">
                  <c:v>61.950941243582427</c:v>
                </c:pt>
                <c:pt idx="336">
                  <c:v>62.749572162007979</c:v>
                </c:pt>
                <c:pt idx="337">
                  <c:v>62.749572162007979</c:v>
                </c:pt>
                <c:pt idx="338">
                  <c:v>62.749572162007979</c:v>
                </c:pt>
                <c:pt idx="339">
                  <c:v>61.836851112378774</c:v>
                </c:pt>
                <c:pt idx="340">
                  <c:v>61.038220193953222</c:v>
                </c:pt>
                <c:pt idx="341">
                  <c:v>59.897318881916704</c:v>
                </c:pt>
                <c:pt idx="342">
                  <c:v>59.783228750713057</c:v>
                </c:pt>
                <c:pt idx="343">
                  <c:v>59.897318881916704</c:v>
                </c:pt>
                <c:pt idx="344">
                  <c:v>59.897318881916704</c:v>
                </c:pt>
                <c:pt idx="345">
                  <c:v>59.326868225898451</c:v>
                </c:pt>
                <c:pt idx="346">
                  <c:v>59.326868225898451</c:v>
                </c:pt>
                <c:pt idx="347">
                  <c:v>60.810039931545923</c:v>
                </c:pt>
                <c:pt idx="348">
                  <c:v>60.810039931545923</c:v>
                </c:pt>
                <c:pt idx="349">
                  <c:v>59.669138619509411</c:v>
                </c:pt>
                <c:pt idx="350">
                  <c:v>60.924130062749569</c:v>
                </c:pt>
                <c:pt idx="351">
                  <c:v>60.924130062749569</c:v>
                </c:pt>
                <c:pt idx="352">
                  <c:v>60.125499144324003</c:v>
                </c:pt>
                <c:pt idx="353">
                  <c:v>59.897318881916704</c:v>
                </c:pt>
                <c:pt idx="354">
                  <c:v>59.897318881916704</c:v>
                </c:pt>
                <c:pt idx="355">
                  <c:v>60.125499144324003</c:v>
                </c:pt>
                <c:pt idx="356">
                  <c:v>57.045065601825442</c:v>
                </c:pt>
                <c:pt idx="357">
                  <c:v>56.759840273816309</c:v>
                </c:pt>
                <c:pt idx="358">
                  <c:v>57.159155733029088</c:v>
                </c:pt>
                <c:pt idx="359">
                  <c:v>56.47461494580719</c:v>
                </c:pt>
                <c:pt idx="360">
                  <c:v>56.816885339418143</c:v>
                </c:pt>
                <c:pt idx="361">
                  <c:v>56.759840273816309</c:v>
                </c:pt>
                <c:pt idx="362">
                  <c:v>56.759840273816309</c:v>
                </c:pt>
                <c:pt idx="363">
                  <c:v>53.622361665715914</c:v>
                </c:pt>
                <c:pt idx="364">
                  <c:v>56.018254420992584</c:v>
                </c:pt>
                <c:pt idx="365">
                  <c:v>54.763262977752412</c:v>
                </c:pt>
                <c:pt idx="366">
                  <c:v>54.763262977752412</c:v>
                </c:pt>
                <c:pt idx="367">
                  <c:v>53.622361665715914</c:v>
                </c:pt>
                <c:pt idx="368">
                  <c:v>53.622361665715914</c:v>
                </c:pt>
                <c:pt idx="369">
                  <c:v>55.048488305761545</c:v>
                </c:pt>
                <c:pt idx="370">
                  <c:v>55.048488305761545</c:v>
                </c:pt>
                <c:pt idx="371">
                  <c:v>53.793496862521387</c:v>
                </c:pt>
                <c:pt idx="372">
                  <c:v>52.538505419281236</c:v>
                </c:pt>
                <c:pt idx="373">
                  <c:v>52.538505419281236</c:v>
                </c:pt>
                <c:pt idx="374">
                  <c:v>52.481460353679395</c:v>
                </c:pt>
                <c:pt idx="375">
                  <c:v>51.56873930405019</c:v>
                </c:pt>
                <c:pt idx="376">
                  <c:v>52.481460353679395</c:v>
                </c:pt>
                <c:pt idx="377">
                  <c:v>52.481460353679395</c:v>
                </c:pt>
                <c:pt idx="378">
                  <c:v>51.340559041642898</c:v>
                </c:pt>
                <c:pt idx="379">
                  <c:v>49.686252139189961</c:v>
                </c:pt>
                <c:pt idx="380">
                  <c:v>50.484883057615512</c:v>
                </c:pt>
                <c:pt idx="381">
                  <c:v>51.340559041642898</c:v>
                </c:pt>
                <c:pt idx="382">
                  <c:v>50.199657729606393</c:v>
                </c:pt>
                <c:pt idx="383">
                  <c:v>50.998288648031945</c:v>
                </c:pt>
                <c:pt idx="384">
                  <c:v>50.998288648031945</c:v>
                </c:pt>
                <c:pt idx="385">
                  <c:v>50.998288648031945</c:v>
                </c:pt>
                <c:pt idx="386">
                  <c:v>51.055333713633765</c:v>
                </c:pt>
                <c:pt idx="387">
                  <c:v>51.340559041642898</c:v>
                </c:pt>
                <c:pt idx="388">
                  <c:v>52.481460353679395</c:v>
                </c:pt>
                <c:pt idx="389">
                  <c:v>55.219623502567025</c:v>
                </c:pt>
                <c:pt idx="390">
                  <c:v>52.481460353679395</c:v>
                </c:pt>
                <c:pt idx="391">
                  <c:v>52.481460353679395</c:v>
                </c:pt>
                <c:pt idx="392">
                  <c:v>52.481460353679395</c:v>
                </c:pt>
                <c:pt idx="393">
                  <c:v>54.021677124928694</c:v>
                </c:pt>
                <c:pt idx="394">
                  <c:v>54.192812321734166</c:v>
                </c:pt>
                <c:pt idx="395">
                  <c:v>54.763262977752412</c:v>
                </c:pt>
                <c:pt idx="396">
                  <c:v>54.763262977752412</c:v>
                </c:pt>
                <c:pt idx="397">
                  <c:v>54.763262977752412</c:v>
                </c:pt>
                <c:pt idx="398">
                  <c:v>54.763262977752412</c:v>
                </c:pt>
                <c:pt idx="399">
                  <c:v>55.048488305761545</c:v>
                </c:pt>
                <c:pt idx="400">
                  <c:v>55.048488305761545</c:v>
                </c:pt>
                <c:pt idx="401">
                  <c:v>55.048488305761545</c:v>
                </c:pt>
                <c:pt idx="402">
                  <c:v>55.048488305761545</c:v>
                </c:pt>
                <c:pt idx="403">
                  <c:v>55.048488305761545</c:v>
                </c:pt>
                <c:pt idx="404">
                  <c:v>53.850541928123207</c:v>
                </c:pt>
                <c:pt idx="405">
                  <c:v>53.850541928123207</c:v>
                </c:pt>
                <c:pt idx="406">
                  <c:v>52.196235025670276</c:v>
                </c:pt>
                <c:pt idx="407">
                  <c:v>52.196235025670276</c:v>
                </c:pt>
                <c:pt idx="408">
                  <c:v>56.988020536223615</c:v>
                </c:pt>
                <c:pt idx="409">
                  <c:v>55.333713633770678</c:v>
                </c:pt>
                <c:pt idx="410">
                  <c:v>55.333713633770678</c:v>
                </c:pt>
                <c:pt idx="411">
                  <c:v>55.333713633770678</c:v>
                </c:pt>
                <c:pt idx="412">
                  <c:v>55.904164289788937</c:v>
                </c:pt>
                <c:pt idx="413">
                  <c:v>56.873930405019969</c:v>
                </c:pt>
                <c:pt idx="414">
                  <c:v>58.756417569880206</c:v>
                </c:pt>
                <c:pt idx="415">
                  <c:v>60.581859669138616</c:v>
                </c:pt>
                <c:pt idx="416">
                  <c:v>60.011409013120357</c:v>
                </c:pt>
                <c:pt idx="417">
                  <c:v>60.011409013120357</c:v>
                </c:pt>
                <c:pt idx="418">
                  <c:v>61.380490587564175</c:v>
                </c:pt>
                <c:pt idx="419">
                  <c:v>61.380490587564175</c:v>
                </c:pt>
                <c:pt idx="420">
                  <c:v>62.749572162007979</c:v>
                </c:pt>
                <c:pt idx="421">
                  <c:v>59.326868225898451</c:v>
                </c:pt>
                <c:pt idx="422">
                  <c:v>62.29321163719338</c:v>
                </c:pt>
                <c:pt idx="423">
                  <c:v>64.004563605248137</c:v>
                </c:pt>
                <c:pt idx="424">
                  <c:v>63.662293211637191</c:v>
                </c:pt>
                <c:pt idx="425">
                  <c:v>64.004563605248137</c:v>
                </c:pt>
                <c:pt idx="426">
                  <c:v>64.004563605248137</c:v>
                </c:pt>
                <c:pt idx="427">
                  <c:v>63.091842555618939</c:v>
                </c:pt>
                <c:pt idx="428">
                  <c:v>60.46776953793497</c:v>
                </c:pt>
                <c:pt idx="429">
                  <c:v>60.46776953793497</c:v>
                </c:pt>
                <c:pt idx="430">
                  <c:v>60.46776953793497</c:v>
                </c:pt>
                <c:pt idx="431">
                  <c:v>64.46092413006275</c:v>
                </c:pt>
                <c:pt idx="432">
                  <c:v>62.749572162007979</c:v>
                </c:pt>
                <c:pt idx="433">
                  <c:v>64.803194523673696</c:v>
                </c:pt>
                <c:pt idx="434">
                  <c:v>66.172276098117507</c:v>
                </c:pt>
                <c:pt idx="435">
                  <c:v>69.937250427837981</c:v>
                </c:pt>
                <c:pt idx="436">
                  <c:v>70.051340559041634</c:v>
                </c:pt>
                <c:pt idx="437">
                  <c:v>70.73588134626354</c:v>
                </c:pt>
                <c:pt idx="438">
                  <c:v>69.594980034227021</c:v>
                </c:pt>
                <c:pt idx="439">
                  <c:v>69.138619509412422</c:v>
                </c:pt>
                <c:pt idx="440">
                  <c:v>69.138619509412422</c:v>
                </c:pt>
                <c:pt idx="441">
                  <c:v>70.165430690245287</c:v>
                </c:pt>
                <c:pt idx="442">
                  <c:v>70.279520821448941</c:v>
                </c:pt>
                <c:pt idx="443">
                  <c:v>69.594980034227021</c:v>
                </c:pt>
                <c:pt idx="444">
                  <c:v>73.474044495151176</c:v>
                </c:pt>
                <c:pt idx="445">
                  <c:v>76.440387906446091</c:v>
                </c:pt>
                <c:pt idx="446">
                  <c:v>76.554478037649744</c:v>
                </c:pt>
                <c:pt idx="447">
                  <c:v>74.843126069594973</c:v>
                </c:pt>
                <c:pt idx="448">
                  <c:v>79.178551055333713</c:v>
                </c:pt>
                <c:pt idx="449">
                  <c:v>76.440387906446091</c:v>
                </c:pt>
                <c:pt idx="450">
                  <c:v>76.326297775242452</c:v>
                </c:pt>
                <c:pt idx="451">
                  <c:v>75.299486594409572</c:v>
                </c:pt>
                <c:pt idx="452">
                  <c:v>75.299486594409572</c:v>
                </c:pt>
                <c:pt idx="453">
                  <c:v>74.158585282373068</c:v>
                </c:pt>
                <c:pt idx="454">
                  <c:v>74.158585282373068</c:v>
                </c:pt>
                <c:pt idx="455">
                  <c:v>72.561323445521964</c:v>
                </c:pt>
                <c:pt idx="456">
                  <c:v>72.90359383913291</c:v>
                </c:pt>
                <c:pt idx="457">
                  <c:v>73.017683970336563</c:v>
                </c:pt>
                <c:pt idx="458">
                  <c:v>74.158585282373068</c:v>
                </c:pt>
                <c:pt idx="459">
                  <c:v>75.299486594409572</c:v>
                </c:pt>
                <c:pt idx="460">
                  <c:v>74.158585282373068</c:v>
                </c:pt>
                <c:pt idx="461">
                  <c:v>74.158585282373068</c:v>
                </c:pt>
                <c:pt idx="462">
                  <c:v>74.614945807187667</c:v>
                </c:pt>
                <c:pt idx="463">
                  <c:v>74.500855675984027</c:v>
                </c:pt>
                <c:pt idx="464">
                  <c:v>71.762692527096405</c:v>
                </c:pt>
                <c:pt idx="465">
                  <c:v>71.990872789503698</c:v>
                </c:pt>
                <c:pt idx="466">
                  <c:v>71.420422133485445</c:v>
                </c:pt>
                <c:pt idx="467">
                  <c:v>67.199087278950358</c:v>
                </c:pt>
                <c:pt idx="468">
                  <c:v>68.339988590986877</c:v>
                </c:pt>
                <c:pt idx="469">
                  <c:v>68.45407872219053</c:v>
                </c:pt>
                <c:pt idx="470">
                  <c:v>69.024529378208783</c:v>
                </c:pt>
                <c:pt idx="471">
                  <c:v>72.104962920707365</c:v>
                </c:pt>
                <c:pt idx="472">
                  <c:v>71.534512264689099</c:v>
                </c:pt>
                <c:pt idx="473">
                  <c:v>72.447233314318311</c:v>
                </c:pt>
                <c:pt idx="474">
                  <c:v>70.051340559041634</c:v>
                </c:pt>
                <c:pt idx="475">
                  <c:v>69.594980034227021</c:v>
                </c:pt>
                <c:pt idx="476">
                  <c:v>70.73588134626354</c:v>
                </c:pt>
                <c:pt idx="477">
                  <c:v>74.044495151169414</c:v>
                </c:pt>
                <c:pt idx="478">
                  <c:v>74.158585282373068</c:v>
                </c:pt>
                <c:pt idx="479">
                  <c:v>74.158585282373068</c:v>
                </c:pt>
                <c:pt idx="480">
                  <c:v>73.816314888762108</c:v>
                </c:pt>
                <c:pt idx="481">
                  <c:v>73.017683970336563</c:v>
                </c:pt>
                <c:pt idx="482">
                  <c:v>76.098117512835145</c:v>
                </c:pt>
                <c:pt idx="483">
                  <c:v>74.614945807187667</c:v>
                </c:pt>
                <c:pt idx="484">
                  <c:v>75.869937250427839</c:v>
                </c:pt>
                <c:pt idx="485">
                  <c:v>74.158585282373068</c:v>
                </c:pt>
                <c:pt idx="486">
                  <c:v>74.158585282373068</c:v>
                </c:pt>
                <c:pt idx="487">
                  <c:v>73.017683970336563</c:v>
                </c:pt>
                <c:pt idx="488">
                  <c:v>73.017683970336563</c:v>
                </c:pt>
                <c:pt idx="489">
                  <c:v>75.984027381631478</c:v>
                </c:pt>
                <c:pt idx="490">
                  <c:v>76.440387906446091</c:v>
                </c:pt>
                <c:pt idx="491">
                  <c:v>76.440387906446091</c:v>
                </c:pt>
                <c:pt idx="492">
                  <c:v>76.440387906446091</c:v>
                </c:pt>
                <c:pt idx="493">
                  <c:v>76.554478037649744</c:v>
                </c:pt>
                <c:pt idx="494">
                  <c:v>76.098117512835145</c:v>
                </c:pt>
                <c:pt idx="495">
                  <c:v>75.984027381631478</c:v>
                </c:pt>
                <c:pt idx="496">
                  <c:v>77.239018824871636</c:v>
                </c:pt>
                <c:pt idx="497">
                  <c:v>78.151739874500848</c:v>
                </c:pt>
                <c:pt idx="498">
                  <c:v>80.775812892184817</c:v>
                </c:pt>
                <c:pt idx="499">
                  <c:v>79.863091842555605</c:v>
                </c:pt>
                <c:pt idx="500">
                  <c:v>78.265830005704501</c:v>
                </c:pt>
                <c:pt idx="501">
                  <c:v>78.494010268111808</c:v>
                </c:pt>
                <c:pt idx="502">
                  <c:v>77.809469480889902</c:v>
                </c:pt>
                <c:pt idx="503">
                  <c:v>77.239018824871636</c:v>
                </c:pt>
                <c:pt idx="504">
                  <c:v>73.816314888762108</c:v>
                </c:pt>
                <c:pt idx="505">
                  <c:v>74.158585282373068</c:v>
                </c:pt>
                <c:pt idx="506">
                  <c:v>74.158585282373068</c:v>
                </c:pt>
                <c:pt idx="507">
                  <c:v>74.614945807187667</c:v>
                </c:pt>
                <c:pt idx="508">
                  <c:v>74.614945807187667</c:v>
                </c:pt>
                <c:pt idx="509">
                  <c:v>75.755847119224171</c:v>
                </c:pt>
                <c:pt idx="510">
                  <c:v>76.440387906446091</c:v>
                </c:pt>
                <c:pt idx="511">
                  <c:v>79.292641186537367</c:v>
                </c:pt>
                <c:pt idx="512">
                  <c:v>78.151739874500848</c:v>
                </c:pt>
                <c:pt idx="513">
                  <c:v>78.151739874500848</c:v>
                </c:pt>
                <c:pt idx="514">
                  <c:v>78.151739874500848</c:v>
                </c:pt>
                <c:pt idx="515">
                  <c:v>78.151739874500848</c:v>
                </c:pt>
                <c:pt idx="516">
                  <c:v>78.151739874500848</c:v>
                </c:pt>
                <c:pt idx="517">
                  <c:v>79.863091842555605</c:v>
                </c:pt>
                <c:pt idx="518">
                  <c:v>79.863091842555605</c:v>
                </c:pt>
                <c:pt idx="519">
                  <c:v>81.57444381061039</c:v>
                </c:pt>
                <c:pt idx="520">
                  <c:v>81.57444381061039</c:v>
                </c:pt>
                <c:pt idx="521">
                  <c:v>81.57444381061039</c:v>
                </c:pt>
                <c:pt idx="522">
                  <c:v>81.57444381061039</c:v>
                </c:pt>
                <c:pt idx="523">
                  <c:v>81.57444381061039</c:v>
                </c:pt>
                <c:pt idx="524">
                  <c:v>81.57444381061039</c:v>
                </c:pt>
                <c:pt idx="525">
                  <c:v>78.151739874500848</c:v>
                </c:pt>
                <c:pt idx="526">
                  <c:v>78.151739874500848</c:v>
                </c:pt>
                <c:pt idx="527">
                  <c:v>75.869937250427839</c:v>
                </c:pt>
                <c:pt idx="528">
                  <c:v>75.869937250427839</c:v>
                </c:pt>
                <c:pt idx="529">
                  <c:v>74.158585282373068</c:v>
                </c:pt>
                <c:pt idx="530">
                  <c:v>71.876782658300058</c:v>
                </c:pt>
                <c:pt idx="531">
                  <c:v>74.158585282373068</c:v>
                </c:pt>
                <c:pt idx="532">
                  <c:v>75.299486594409572</c:v>
                </c:pt>
                <c:pt idx="533">
                  <c:v>74.158585282373068</c:v>
                </c:pt>
                <c:pt idx="534">
                  <c:v>74.158585282373068</c:v>
                </c:pt>
                <c:pt idx="535">
                  <c:v>71.990872789503698</c:v>
                </c:pt>
                <c:pt idx="536">
                  <c:v>71.990872789503698</c:v>
                </c:pt>
                <c:pt idx="537">
                  <c:v>71.990872789503698</c:v>
                </c:pt>
                <c:pt idx="538">
                  <c:v>74.158585282373068</c:v>
                </c:pt>
                <c:pt idx="539">
                  <c:v>74.158585282373068</c:v>
                </c:pt>
                <c:pt idx="540">
                  <c:v>74.957216200798626</c:v>
                </c:pt>
                <c:pt idx="541">
                  <c:v>74.614945807187667</c:v>
                </c:pt>
                <c:pt idx="542">
                  <c:v>75.185396463205919</c:v>
                </c:pt>
                <c:pt idx="543">
                  <c:v>75.299486594409572</c:v>
                </c:pt>
                <c:pt idx="544">
                  <c:v>75.869937250427839</c:v>
                </c:pt>
                <c:pt idx="545">
                  <c:v>77.010838562464343</c:v>
                </c:pt>
                <c:pt idx="546">
                  <c:v>83.05761551625784</c:v>
                </c:pt>
                <c:pt idx="547">
                  <c:v>82.715345122646895</c:v>
                </c:pt>
                <c:pt idx="548">
                  <c:v>85.567598402738156</c:v>
                </c:pt>
                <c:pt idx="549">
                  <c:v>85.567598402738156</c:v>
                </c:pt>
                <c:pt idx="550">
                  <c:v>85.567598402738156</c:v>
                </c:pt>
                <c:pt idx="551">
                  <c:v>88.419851682829432</c:v>
                </c:pt>
                <c:pt idx="552">
                  <c:v>96.976611523103244</c:v>
                </c:pt>
                <c:pt idx="553">
                  <c:v>96.976611523103244</c:v>
                </c:pt>
                <c:pt idx="554">
                  <c:v>96.976611523103244</c:v>
                </c:pt>
                <c:pt idx="555">
                  <c:v>96.976611523103244</c:v>
                </c:pt>
                <c:pt idx="556">
                  <c:v>91.272104962920693</c:v>
                </c:pt>
                <c:pt idx="557">
                  <c:v>91.272104962920693</c:v>
                </c:pt>
                <c:pt idx="558">
                  <c:v>99.82886480319452</c:v>
                </c:pt>
                <c:pt idx="559">
                  <c:v>96.406160867084978</c:v>
                </c:pt>
                <c:pt idx="560">
                  <c:v>94.808899030233889</c:v>
                </c:pt>
                <c:pt idx="561">
                  <c:v>95.83571021106674</c:v>
                </c:pt>
                <c:pt idx="562">
                  <c:v>97.31888191671419</c:v>
                </c:pt>
                <c:pt idx="563">
                  <c:v>98.00342270393611</c:v>
                </c:pt>
                <c:pt idx="564">
                  <c:v>96.976611523103244</c:v>
                </c:pt>
                <c:pt idx="565">
                  <c:v>94.124358243011969</c:v>
                </c:pt>
                <c:pt idx="566">
                  <c:v>99.82886480319452</c:v>
                </c:pt>
                <c:pt idx="567">
                  <c:v>94.124358243011969</c:v>
                </c:pt>
                <c:pt idx="568">
                  <c:v>95.265259555048473</c:v>
                </c:pt>
                <c:pt idx="569">
                  <c:v>96.292070735881325</c:v>
                </c:pt>
                <c:pt idx="570">
                  <c:v>94.238448374215622</c:v>
                </c:pt>
                <c:pt idx="571">
                  <c:v>94.124358243011969</c:v>
                </c:pt>
                <c:pt idx="572">
                  <c:v>94.124358243011969</c:v>
                </c:pt>
                <c:pt idx="573">
                  <c:v>94.124358243011969</c:v>
                </c:pt>
                <c:pt idx="574">
                  <c:v>94.124358243011969</c:v>
                </c:pt>
                <c:pt idx="575">
                  <c:v>94.124358243011969</c:v>
                </c:pt>
                <c:pt idx="576">
                  <c:v>89.104392470051323</c:v>
                </c:pt>
                <c:pt idx="577">
                  <c:v>89.332572732458644</c:v>
                </c:pt>
                <c:pt idx="578">
                  <c:v>91.728465487735306</c:v>
                </c:pt>
                <c:pt idx="579">
                  <c:v>89.560752994865936</c:v>
                </c:pt>
                <c:pt idx="580">
                  <c:v>91.272104962920693</c:v>
                </c:pt>
                <c:pt idx="581">
                  <c:v>91.272104962920693</c:v>
                </c:pt>
                <c:pt idx="582">
                  <c:v>91.272104962920693</c:v>
                </c:pt>
                <c:pt idx="583">
                  <c:v>91.272104962920693</c:v>
                </c:pt>
                <c:pt idx="584">
                  <c:v>91.272104962920693</c:v>
                </c:pt>
                <c:pt idx="585">
                  <c:v>91.272104962920693</c:v>
                </c:pt>
                <c:pt idx="586">
                  <c:v>91.272104962920693</c:v>
                </c:pt>
                <c:pt idx="587">
                  <c:v>91.386195094124346</c:v>
                </c:pt>
                <c:pt idx="588">
                  <c:v>96.862521391899591</c:v>
                </c:pt>
                <c:pt idx="589">
                  <c:v>96.862521391899591</c:v>
                </c:pt>
                <c:pt idx="590">
                  <c:v>96.862521391899591</c:v>
                </c:pt>
                <c:pt idx="591">
                  <c:v>77.581289218482596</c:v>
                </c:pt>
                <c:pt idx="592">
                  <c:v>75.869937250427839</c:v>
                </c:pt>
                <c:pt idx="593">
                  <c:v>75.869937250427839</c:v>
                </c:pt>
                <c:pt idx="594">
                  <c:v>75.869937250427839</c:v>
                </c:pt>
                <c:pt idx="595">
                  <c:v>75.869937250427839</c:v>
                </c:pt>
                <c:pt idx="596">
                  <c:v>75.299486594409572</c:v>
                </c:pt>
                <c:pt idx="597">
                  <c:v>75.299486594409572</c:v>
                </c:pt>
                <c:pt idx="598">
                  <c:v>73.930405019965775</c:v>
                </c:pt>
                <c:pt idx="599">
                  <c:v>73.930405019965775</c:v>
                </c:pt>
                <c:pt idx="600">
                  <c:v>73.930405019965775</c:v>
                </c:pt>
                <c:pt idx="601">
                  <c:v>68.45407872219053</c:v>
                </c:pt>
                <c:pt idx="602">
                  <c:v>72.104962920707365</c:v>
                </c:pt>
                <c:pt idx="603">
                  <c:v>71.192241871078153</c:v>
                </c:pt>
                <c:pt idx="604">
                  <c:v>69.024529378208783</c:v>
                </c:pt>
                <c:pt idx="605">
                  <c:v>63.320022818026231</c:v>
                </c:pt>
                <c:pt idx="606">
                  <c:v>63.890473474044484</c:v>
                </c:pt>
                <c:pt idx="607">
                  <c:v>64.346833998859083</c:v>
                </c:pt>
                <c:pt idx="608">
                  <c:v>57.045065601825442</c:v>
                </c:pt>
                <c:pt idx="609">
                  <c:v>57.729606389047341</c:v>
                </c:pt>
                <c:pt idx="610">
                  <c:v>59.212778094694805</c:v>
                </c:pt>
                <c:pt idx="611">
                  <c:v>58.984597832287498</c:v>
                </c:pt>
                <c:pt idx="612">
                  <c:v>58.756417569880206</c:v>
                </c:pt>
                <c:pt idx="613">
                  <c:v>59.555048488305751</c:v>
                </c:pt>
                <c:pt idx="614">
                  <c:v>61.494580718767821</c:v>
                </c:pt>
                <c:pt idx="615">
                  <c:v>60.35367940673131</c:v>
                </c:pt>
                <c:pt idx="616">
                  <c:v>63.320022818026231</c:v>
                </c:pt>
                <c:pt idx="617">
                  <c:v>65.601825442099255</c:v>
                </c:pt>
                <c:pt idx="618">
                  <c:v>65.601825442099255</c:v>
                </c:pt>
                <c:pt idx="619">
                  <c:v>68.45407872219053</c:v>
                </c:pt>
                <c:pt idx="620">
                  <c:v>67.313177410154026</c:v>
                </c:pt>
                <c:pt idx="621">
                  <c:v>67.313177410154026</c:v>
                </c:pt>
                <c:pt idx="622">
                  <c:v>68.45407872219053</c:v>
                </c:pt>
                <c:pt idx="623">
                  <c:v>80.54763262977751</c:v>
                </c:pt>
                <c:pt idx="624">
                  <c:v>77.581289218482596</c:v>
                </c:pt>
                <c:pt idx="625">
                  <c:v>72.447233314318311</c:v>
                </c:pt>
                <c:pt idx="626">
                  <c:v>73.588134626354815</c:v>
                </c:pt>
                <c:pt idx="627">
                  <c:v>74.158585282373068</c:v>
                </c:pt>
                <c:pt idx="628">
                  <c:v>72.447233314318311</c:v>
                </c:pt>
                <c:pt idx="629">
                  <c:v>70.73588134626354</c:v>
                </c:pt>
                <c:pt idx="630">
                  <c:v>77.695379349686249</c:v>
                </c:pt>
                <c:pt idx="631">
                  <c:v>81.003993154592109</c:v>
                </c:pt>
                <c:pt idx="632">
                  <c:v>81.57444381061039</c:v>
                </c:pt>
                <c:pt idx="633">
                  <c:v>90.017113519680535</c:v>
                </c:pt>
                <c:pt idx="634">
                  <c:v>102.11066742726753</c:v>
                </c:pt>
                <c:pt idx="635">
                  <c:v>99.486594409583574</c:v>
                </c:pt>
                <c:pt idx="636">
                  <c:v>103.70792926411865</c:v>
                </c:pt>
                <c:pt idx="637">
                  <c:v>102.33884768967485</c:v>
                </c:pt>
                <c:pt idx="638">
                  <c:v>100.96976611523102</c:v>
                </c:pt>
                <c:pt idx="639">
                  <c:v>102.6811180832858</c:v>
                </c:pt>
                <c:pt idx="640">
                  <c:v>110.43924700513405</c:v>
                </c:pt>
                <c:pt idx="641">
                  <c:v>110.5533371363377</c:v>
                </c:pt>
                <c:pt idx="642">
                  <c:v>118.08328579577865</c:v>
                </c:pt>
                <c:pt idx="643">
                  <c:v>124.35824301197947</c:v>
                </c:pt>
                <c:pt idx="644">
                  <c:v>124.35824301197947</c:v>
                </c:pt>
                <c:pt idx="645">
                  <c:v>124.35824301197947</c:v>
                </c:pt>
                <c:pt idx="646">
                  <c:v>124.35824301197947</c:v>
                </c:pt>
                <c:pt idx="647">
                  <c:v>124.35824301197947</c:v>
                </c:pt>
                <c:pt idx="648">
                  <c:v>136.79406731317741</c:v>
                </c:pt>
                <c:pt idx="649">
                  <c:v>150.31374786081005</c:v>
                </c:pt>
                <c:pt idx="650">
                  <c:v>136.33770678836279</c:v>
                </c:pt>
                <c:pt idx="651">
                  <c:v>121.84826012549914</c:v>
                </c:pt>
                <c:pt idx="652">
                  <c:v>111.23787792355961</c:v>
                </c:pt>
                <c:pt idx="653">
                  <c:v>109.07016543069024</c:v>
                </c:pt>
                <c:pt idx="654">
                  <c:v>115.23103251568739</c:v>
                </c:pt>
                <c:pt idx="655">
                  <c:v>126.75413576725612</c:v>
                </c:pt>
                <c:pt idx="656">
                  <c:v>124.58642327438676</c:v>
                </c:pt>
                <c:pt idx="657">
                  <c:v>115.80148317170564</c:v>
                </c:pt>
                <c:pt idx="658">
                  <c:v>115.23103251568739</c:v>
                </c:pt>
                <c:pt idx="659">
                  <c:v>115.23103251568739</c:v>
                </c:pt>
                <c:pt idx="660">
                  <c:v>110.43924700513405</c:v>
                </c:pt>
                <c:pt idx="661">
                  <c:v>108.15744438106103</c:v>
                </c:pt>
                <c:pt idx="662">
                  <c:v>111.23787792355961</c:v>
                </c:pt>
                <c:pt idx="663">
                  <c:v>112.94922989161438</c:v>
                </c:pt>
                <c:pt idx="664">
                  <c:v>110.78151739874502</c:v>
                </c:pt>
                <c:pt idx="665">
                  <c:v>104.96292070735879</c:v>
                </c:pt>
                <c:pt idx="666">
                  <c:v>102.6811180832858</c:v>
                </c:pt>
                <c:pt idx="667">
                  <c:v>103.8220193953223</c:v>
                </c:pt>
                <c:pt idx="668">
                  <c:v>102.90929834569309</c:v>
                </c:pt>
                <c:pt idx="669">
                  <c:v>103.02338847689674</c:v>
                </c:pt>
                <c:pt idx="670">
                  <c:v>102.6811180832858</c:v>
                </c:pt>
                <c:pt idx="671">
                  <c:v>100.39931545921279</c:v>
                </c:pt>
                <c:pt idx="672">
                  <c:v>99.82886480319452</c:v>
                </c:pt>
                <c:pt idx="673">
                  <c:v>99.82886480319452</c:v>
                </c:pt>
                <c:pt idx="674">
                  <c:v>101.08385624643468</c:v>
                </c:pt>
                <c:pt idx="675">
                  <c:v>102.33884768967485</c:v>
                </c:pt>
                <c:pt idx="676">
                  <c:v>102.56702795208214</c:v>
                </c:pt>
                <c:pt idx="677">
                  <c:v>102.2247575584712</c:v>
                </c:pt>
                <c:pt idx="678">
                  <c:v>102.2247575584712</c:v>
                </c:pt>
                <c:pt idx="679">
                  <c:v>104.39247005134055</c:v>
                </c:pt>
                <c:pt idx="680">
                  <c:v>109.07016543069024</c:v>
                </c:pt>
                <c:pt idx="681">
                  <c:v>107.58699372504277</c:v>
                </c:pt>
                <c:pt idx="682">
                  <c:v>107.47290359383912</c:v>
                </c:pt>
                <c:pt idx="683">
                  <c:v>106.78836280661722</c:v>
                </c:pt>
                <c:pt idx="684">
                  <c:v>109.41243582430118</c:v>
                </c:pt>
                <c:pt idx="685">
                  <c:v>108.15744438106103</c:v>
                </c:pt>
                <c:pt idx="686">
                  <c:v>107.35881346263547</c:v>
                </c:pt>
                <c:pt idx="687">
                  <c:v>104.39247005134055</c:v>
                </c:pt>
                <c:pt idx="688">
                  <c:v>103.59383913291499</c:v>
                </c:pt>
                <c:pt idx="689">
                  <c:v>103.47974900171135</c:v>
                </c:pt>
                <c:pt idx="690">
                  <c:v>100.17113519680547</c:v>
                </c:pt>
                <c:pt idx="691">
                  <c:v>103.47974900171135</c:v>
                </c:pt>
                <c:pt idx="692">
                  <c:v>103.8220193953223</c:v>
                </c:pt>
                <c:pt idx="693">
                  <c:v>105.07701083856247</c:v>
                </c:pt>
                <c:pt idx="694">
                  <c:v>105.76155162578435</c:v>
                </c:pt>
                <c:pt idx="695">
                  <c:v>104.96292070735879</c:v>
                </c:pt>
                <c:pt idx="696">
                  <c:v>104.7347404449515</c:v>
                </c:pt>
                <c:pt idx="697">
                  <c:v>106.56018254420991</c:v>
                </c:pt>
                <c:pt idx="698">
                  <c:v>106.21791215059898</c:v>
                </c:pt>
                <c:pt idx="699">
                  <c:v>106.56018254420991</c:v>
                </c:pt>
                <c:pt idx="700">
                  <c:v>106.78836280661722</c:v>
                </c:pt>
                <c:pt idx="701">
                  <c:v>106.56018254420991</c:v>
                </c:pt>
                <c:pt idx="702">
                  <c:v>106.33200228180262</c:v>
                </c:pt>
                <c:pt idx="703">
                  <c:v>106.33200228180262</c:v>
                </c:pt>
                <c:pt idx="704">
                  <c:v>105.19110096976611</c:v>
                </c:pt>
                <c:pt idx="705">
                  <c:v>105.19110096976611</c:v>
                </c:pt>
                <c:pt idx="706">
                  <c:v>105.98973188819166</c:v>
                </c:pt>
                <c:pt idx="707">
                  <c:v>103.59383913291499</c:v>
                </c:pt>
                <c:pt idx="708">
                  <c:v>100.96976611523102</c:v>
                </c:pt>
                <c:pt idx="709">
                  <c:v>99.600684540787228</c:v>
                </c:pt>
                <c:pt idx="710">
                  <c:v>97.31888191671419</c:v>
                </c:pt>
                <c:pt idx="711">
                  <c:v>95.493439817455766</c:v>
                </c:pt>
                <c:pt idx="712">
                  <c:v>95.721620079863087</c:v>
                </c:pt>
                <c:pt idx="713">
                  <c:v>95.607529948659447</c:v>
                </c:pt>
                <c:pt idx="714">
                  <c:v>95.607529948659447</c:v>
                </c:pt>
                <c:pt idx="715">
                  <c:v>95.037079292641181</c:v>
                </c:pt>
                <c:pt idx="716">
                  <c:v>94.466628636622914</c:v>
                </c:pt>
                <c:pt idx="717">
                  <c:v>93.553907586993716</c:v>
                </c:pt>
                <c:pt idx="718">
                  <c:v>93.439817455790063</c:v>
                </c:pt>
                <c:pt idx="719">
                  <c:v>94.694808899030235</c:v>
                </c:pt>
                <c:pt idx="720">
                  <c:v>95.265259555048473</c:v>
                </c:pt>
                <c:pt idx="721">
                  <c:v>95.379349686252127</c:v>
                </c:pt>
                <c:pt idx="722">
                  <c:v>92.755276668568172</c:v>
                </c:pt>
                <c:pt idx="723">
                  <c:v>90.701654306902441</c:v>
                </c:pt>
                <c:pt idx="724">
                  <c:v>88.990302338847684</c:v>
                </c:pt>
                <c:pt idx="725">
                  <c:v>87.621220764403873</c:v>
                </c:pt>
                <c:pt idx="726">
                  <c:v>83.628066172276093</c:v>
                </c:pt>
                <c:pt idx="727">
                  <c:v>84.540787221905305</c:v>
                </c:pt>
                <c:pt idx="728">
                  <c:v>86.480319452367354</c:v>
                </c:pt>
                <c:pt idx="729">
                  <c:v>89.104392470051323</c:v>
                </c:pt>
                <c:pt idx="730">
                  <c:v>89.104392470051323</c:v>
                </c:pt>
                <c:pt idx="731">
                  <c:v>80.205362236166565</c:v>
                </c:pt>
                <c:pt idx="732">
                  <c:v>72.219053051911004</c:v>
                </c:pt>
                <c:pt idx="733">
                  <c:v>77.010838562464343</c:v>
                </c:pt>
                <c:pt idx="734">
                  <c:v>72.447233314318311</c:v>
                </c:pt>
                <c:pt idx="735">
                  <c:v>68.45407872219053</c:v>
                </c:pt>
                <c:pt idx="736">
                  <c:v>68.339988590986877</c:v>
                </c:pt>
                <c:pt idx="737">
                  <c:v>70.279520821448941</c:v>
                </c:pt>
                <c:pt idx="738">
                  <c:v>73.017683970336563</c:v>
                </c:pt>
                <c:pt idx="739">
                  <c:v>73.017683970336563</c:v>
                </c:pt>
                <c:pt idx="740">
                  <c:v>72.447233314318311</c:v>
                </c:pt>
                <c:pt idx="741">
                  <c:v>69.709070165430688</c:v>
                </c:pt>
                <c:pt idx="742">
                  <c:v>73.131774101540216</c:v>
                </c:pt>
                <c:pt idx="743">
                  <c:v>68.910439247005129</c:v>
                </c:pt>
                <c:pt idx="744">
                  <c:v>68.910439247005129</c:v>
                </c:pt>
                <c:pt idx="745">
                  <c:v>73.588134626354815</c:v>
                </c:pt>
                <c:pt idx="746">
                  <c:v>73.131774101540216</c:v>
                </c:pt>
                <c:pt idx="747">
                  <c:v>72.90359383913291</c:v>
                </c:pt>
                <c:pt idx="748">
                  <c:v>73.930405019965775</c:v>
                </c:pt>
                <c:pt idx="749">
                  <c:v>75.07130633200228</c:v>
                </c:pt>
                <c:pt idx="750">
                  <c:v>79.749001711351966</c:v>
                </c:pt>
                <c:pt idx="751">
                  <c:v>78.950370792926407</c:v>
                </c:pt>
                <c:pt idx="752">
                  <c:v>79.06446092413006</c:v>
                </c:pt>
                <c:pt idx="753">
                  <c:v>79.520821448944659</c:v>
                </c:pt>
                <c:pt idx="754">
                  <c:v>78.608100399315447</c:v>
                </c:pt>
                <c:pt idx="755">
                  <c:v>77.239018824871636</c:v>
                </c:pt>
                <c:pt idx="756">
                  <c:v>80.775812892184817</c:v>
                </c:pt>
                <c:pt idx="757">
                  <c:v>79.292641186537367</c:v>
                </c:pt>
                <c:pt idx="758">
                  <c:v>77.353108956075303</c:v>
                </c:pt>
                <c:pt idx="759">
                  <c:v>78.722190530519114</c:v>
                </c:pt>
                <c:pt idx="760">
                  <c:v>77.353108956075303</c:v>
                </c:pt>
                <c:pt idx="761">
                  <c:v>75.299486594409572</c:v>
                </c:pt>
                <c:pt idx="762">
                  <c:v>75.984027381631478</c:v>
                </c:pt>
                <c:pt idx="763">
                  <c:v>76.668568168853398</c:v>
                </c:pt>
                <c:pt idx="764">
                  <c:v>80.433542498573857</c:v>
                </c:pt>
                <c:pt idx="765">
                  <c:v>86.594409583571021</c:v>
                </c:pt>
                <c:pt idx="766">
                  <c:v>91.043924700513401</c:v>
                </c:pt>
                <c:pt idx="767">
                  <c:v>90.701654306902441</c:v>
                </c:pt>
                <c:pt idx="768">
                  <c:v>89.67484312606959</c:v>
                </c:pt>
                <c:pt idx="769">
                  <c:v>80.775812892184817</c:v>
                </c:pt>
                <c:pt idx="770">
                  <c:v>85.567598402738156</c:v>
                </c:pt>
                <c:pt idx="771">
                  <c:v>87.278950370792927</c:v>
                </c:pt>
                <c:pt idx="772">
                  <c:v>86.708499714774661</c:v>
                </c:pt>
                <c:pt idx="773">
                  <c:v>83.513976041072453</c:v>
                </c:pt>
                <c:pt idx="774">
                  <c:v>84.654877353108944</c:v>
                </c:pt>
                <c:pt idx="775">
                  <c:v>82.715345122646895</c:v>
                </c:pt>
                <c:pt idx="776">
                  <c:v>83.856246434683385</c:v>
                </c:pt>
                <c:pt idx="777">
                  <c:v>85.909868796349116</c:v>
                </c:pt>
                <c:pt idx="778">
                  <c:v>86.252139189960047</c:v>
                </c:pt>
                <c:pt idx="779">
                  <c:v>88.648031945236724</c:v>
                </c:pt>
                <c:pt idx="780">
                  <c:v>87.849401026811179</c:v>
                </c:pt>
                <c:pt idx="781">
                  <c:v>88.533941814033085</c:v>
                </c:pt>
                <c:pt idx="782">
                  <c:v>89.560752994865936</c:v>
                </c:pt>
                <c:pt idx="783">
                  <c:v>89.560752994865936</c:v>
                </c:pt>
                <c:pt idx="784">
                  <c:v>96.063890473474032</c:v>
                </c:pt>
                <c:pt idx="785">
                  <c:v>94.124358243011969</c:v>
                </c:pt>
                <c:pt idx="786">
                  <c:v>93.439817455790063</c:v>
                </c:pt>
                <c:pt idx="787">
                  <c:v>92.070735881346266</c:v>
                </c:pt>
                <c:pt idx="788">
                  <c:v>92.070735881346266</c:v>
                </c:pt>
                <c:pt idx="789">
                  <c:v>92.641186537364504</c:v>
                </c:pt>
                <c:pt idx="790">
                  <c:v>93.667997718197384</c:v>
                </c:pt>
                <c:pt idx="791">
                  <c:v>94.580718767826568</c:v>
                </c:pt>
                <c:pt idx="792">
                  <c:v>94.352538505419275</c:v>
                </c:pt>
                <c:pt idx="793">
                  <c:v>93.439817455790063</c:v>
                </c:pt>
                <c:pt idx="794">
                  <c:v>92.755276668568172</c:v>
                </c:pt>
                <c:pt idx="795">
                  <c:v>91.84255561893896</c:v>
                </c:pt>
                <c:pt idx="796">
                  <c:v>93.553907586993716</c:v>
                </c:pt>
                <c:pt idx="797">
                  <c:v>93.553907586993716</c:v>
                </c:pt>
                <c:pt idx="798">
                  <c:v>94.580718767826568</c:v>
                </c:pt>
                <c:pt idx="799">
                  <c:v>93.211637193382771</c:v>
                </c:pt>
                <c:pt idx="800">
                  <c:v>90.701654306902441</c:v>
                </c:pt>
                <c:pt idx="801">
                  <c:v>91.272104962920693</c:v>
                </c:pt>
                <c:pt idx="802">
                  <c:v>90.587564175698802</c:v>
                </c:pt>
                <c:pt idx="803">
                  <c:v>90.473474044495134</c:v>
                </c:pt>
                <c:pt idx="804">
                  <c:v>90.701654306902441</c:v>
                </c:pt>
                <c:pt idx="805">
                  <c:v>90.701654306902441</c:v>
                </c:pt>
                <c:pt idx="806">
                  <c:v>93.097547062179117</c:v>
                </c:pt>
                <c:pt idx="807">
                  <c:v>94.466628636622914</c:v>
                </c:pt>
                <c:pt idx="808">
                  <c:v>94.352538505419275</c:v>
                </c:pt>
                <c:pt idx="809">
                  <c:v>95.493439817455766</c:v>
                </c:pt>
                <c:pt idx="810">
                  <c:v>95.493439817455766</c:v>
                </c:pt>
                <c:pt idx="811">
                  <c:v>97.204791785510551</c:v>
                </c:pt>
                <c:pt idx="812">
                  <c:v>97.661152310325164</c:v>
                </c:pt>
                <c:pt idx="813">
                  <c:v>96.406160867084978</c:v>
                </c:pt>
                <c:pt idx="814">
                  <c:v>97.432972047917843</c:v>
                </c:pt>
                <c:pt idx="815">
                  <c:v>97.432972047917843</c:v>
                </c:pt>
                <c:pt idx="816">
                  <c:v>97.547062179121511</c:v>
                </c:pt>
                <c:pt idx="817">
                  <c:v>97.775242441528803</c:v>
                </c:pt>
                <c:pt idx="818">
                  <c:v>104.39247005134055</c:v>
                </c:pt>
                <c:pt idx="819">
                  <c:v>111.23787792355961</c:v>
                </c:pt>
                <c:pt idx="820">
                  <c:v>108.38562464346833</c:v>
                </c:pt>
                <c:pt idx="821">
                  <c:v>109.75470621791213</c:v>
                </c:pt>
                <c:pt idx="822">
                  <c:v>109.29834569309753</c:v>
                </c:pt>
                <c:pt idx="823">
                  <c:v>114.66058185966914</c:v>
                </c:pt>
                <c:pt idx="824">
                  <c:v>112.37877923559611</c:v>
                </c:pt>
                <c:pt idx="825">
                  <c:v>113.06332002281803</c:v>
                </c:pt>
                <c:pt idx="826">
                  <c:v>111.46605818596692</c:v>
                </c:pt>
                <c:pt idx="827">
                  <c:v>122.53280091272106</c:v>
                </c:pt>
                <c:pt idx="828">
                  <c:v>130.86138049058755</c:v>
                </c:pt>
                <c:pt idx="829">
                  <c:v>133.25727324586424</c:v>
                </c:pt>
                <c:pt idx="830">
                  <c:v>133.48545350827152</c:v>
                </c:pt>
                <c:pt idx="831">
                  <c:v>132.23046206503136</c:v>
                </c:pt>
                <c:pt idx="832">
                  <c:v>131.08956075299486</c:v>
                </c:pt>
                <c:pt idx="833">
                  <c:v>130.63320022818024</c:v>
                </c:pt>
                <c:pt idx="834">
                  <c:v>130.06274957216201</c:v>
                </c:pt>
                <c:pt idx="835">
                  <c:v>126.86822589845977</c:v>
                </c:pt>
                <c:pt idx="836">
                  <c:v>131.31774101540216</c:v>
                </c:pt>
                <c:pt idx="837">
                  <c:v>144.32401597261838</c:v>
                </c:pt>
                <c:pt idx="838">
                  <c:v>146.89104392470048</c:v>
                </c:pt>
                <c:pt idx="839">
                  <c:v>146.60581859669136</c:v>
                </c:pt>
                <c:pt idx="840">
                  <c:v>154.30690245293781</c:v>
                </c:pt>
                <c:pt idx="841">
                  <c:v>158.58528237307473</c:v>
                </c:pt>
                <c:pt idx="842">
                  <c:v>156.87393040501996</c:v>
                </c:pt>
                <c:pt idx="843">
                  <c:v>156.87393040501996</c:v>
                </c:pt>
                <c:pt idx="844">
                  <c:v>157.44438106103823</c:v>
                </c:pt>
                <c:pt idx="845">
                  <c:v>158.30005704506561</c:v>
                </c:pt>
                <c:pt idx="846">
                  <c:v>153.45122646891042</c:v>
                </c:pt>
                <c:pt idx="847">
                  <c:v>150.31374786081005</c:v>
                </c:pt>
                <c:pt idx="848">
                  <c:v>160.29663434112948</c:v>
                </c:pt>
                <c:pt idx="849">
                  <c:v>171.42042213348546</c:v>
                </c:pt>
                <c:pt idx="850">
                  <c:v>186.53736451796919</c:v>
                </c:pt>
                <c:pt idx="851">
                  <c:v>199.65772960638904</c:v>
                </c:pt>
                <c:pt idx="852">
                  <c:v>191.9566457501426</c:v>
                </c:pt>
                <c:pt idx="853">
                  <c:v>193.66799771819737</c:v>
                </c:pt>
                <c:pt idx="854">
                  <c:v>191.38619509412433</c:v>
                </c:pt>
                <c:pt idx="855">
                  <c:v>191.38619509412433</c:v>
                </c:pt>
                <c:pt idx="856">
                  <c:v>176.83970336565886</c:v>
                </c:pt>
                <c:pt idx="857">
                  <c:v>178.55105533371363</c:v>
                </c:pt>
                <c:pt idx="858">
                  <c:v>180.54763262977752</c:v>
                </c:pt>
                <c:pt idx="859">
                  <c:v>182.54420992584139</c:v>
                </c:pt>
                <c:pt idx="860">
                  <c:v>181.40330861380488</c:v>
                </c:pt>
                <c:pt idx="861">
                  <c:v>181.40330861380488</c:v>
                </c:pt>
                <c:pt idx="862">
                  <c:v>181.40330861380488</c:v>
                </c:pt>
                <c:pt idx="863">
                  <c:v>179.40673131774102</c:v>
                </c:pt>
                <c:pt idx="864">
                  <c:v>175.41357672561321</c:v>
                </c:pt>
                <c:pt idx="865">
                  <c:v>174.55790074158585</c:v>
                </c:pt>
                <c:pt idx="866">
                  <c:v>167.71249286936677</c:v>
                </c:pt>
                <c:pt idx="867">
                  <c:v>159.72618368511121</c:v>
                </c:pt>
                <c:pt idx="868">
                  <c:v>163.71933827723902</c:v>
                </c:pt>
                <c:pt idx="869">
                  <c:v>179.97718197375926</c:v>
                </c:pt>
                <c:pt idx="870">
                  <c:v>177.12492869366798</c:v>
                </c:pt>
                <c:pt idx="871">
                  <c:v>175.12835139760409</c:v>
                </c:pt>
                <c:pt idx="872">
                  <c:v>175.41357672561321</c:v>
                </c:pt>
                <c:pt idx="873">
                  <c:v>174.84312606959494</c:v>
                </c:pt>
                <c:pt idx="874">
                  <c:v>174.84312606959494</c:v>
                </c:pt>
                <c:pt idx="875">
                  <c:v>177.98060467769537</c:v>
                </c:pt>
                <c:pt idx="876">
                  <c:v>183.97033656588704</c:v>
                </c:pt>
                <c:pt idx="877">
                  <c:v>184.25556189389616</c:v>
                </c:pt>
                <c:pt idx="878">
                  <c:v>181.97375926982312</c:v>
                </c:pt>
                <c:pt idx="879">
                  <c:v>178.55105533371363</c:v>
                </c:pt>
                <c:pt idx="880">
                  <c:v>179.97718197375926</c:v>
                </c:pt>
                <c:pt idx="881">
                  <c:v>175.41357672561321</c:v>
                </c:pt>
                <c:pt idx="882">
                  <c:v>160.86708499714771</c:v>
                </c:pt>
                <c:pt idx="883">
                  <c:v>164.86023958927552</c:v>
                </c:pt>
                <c:pt idx="884">
                  <c:v>163.71933827723902</c:v>
                </c:pt>
                <c:pt idx="885">
                  <c:v>158.87050770108385</c:v>
                </c:pt>
                <c:pt idx="886">
                  <c:v>148.8876212207644</c:v>
                </c:pt>
                <c:pt idx="887">
                  <c:v>146.32059326868222</c:v>
                </c:pt>
                <c:pt idx="888">
                  <c:v>152.88077581289218</c:v>
                </c:pt>
                <c:pt idx="889">
                  <c:v>154.30690245293781</c:v>
                </c:pt>
                <c:pt idx="890">
                  <c:v>157.44438106103823</c:v>
                </c:pt>
                <c:pt idx="891">
                  <c:v>155.44780376497431</c:v>
                </c:pt>
                <c:pt idx="892">
                  <c:v>161.72276098117513</c:v>
                </c:pt>
                <c:pt idx="893">
                  <c:v>167.42726754135765</c:v>
                </c:pt>
                <c:pt idx="894">
                  <c:v>167.14204221334853</c:v>
                </c:pt>
                <c:pt idx="895">
                  <c:v>166.85681688533941</c:v>
                </c:pt>
                <c:pt idx="896">
                  <c:v>169.42384483742154</c:v>
                </c:pt>
                <c:pt idx="897">
                  <c:v>173.98745008556759</c:v>
                </c:pt>
                <c:pt idx="898">
                  <c:v>174.27267541357671</c:v>
                </c:pt>
                <c:pt idx="899">
                  <c:v>172.27609811751282</c:v>
                </c:pt>
                <c:pt idx="900">
                  <c:v>170.27952082144895</c:v>
                </c:pt>
                <c:pt idx="901">
                  <c:v>180.26240730176838</c:v>
                </c:pt>
                <c:pt idx="902">
                  <c:v>198.23160296634339</c:v>
                </c:pt>
                <c:pt idx="903">
                  <c:v>217.91215059897317</c:v>
                </c:pt>
                <c:pt idx="904">
                  <c:v>239.58927552766681</c:v>
                </c:pt>
                <c:pt idx="905">
                  <c:v>263.54820308043355</c:v>
                </c:pt>
                <c:pt idx="906">
                  <c:v>250.99828864803192</c:v>
                </c:pt>
                <c:pt idx="907">
                  <c:v>276.09811751283513</c:v>
                </c:pt>
                <c:pt idx="908">
                  <c:v>296.63434112949227</c:v>
                </c:pt>
                <c:pt idx="909">
                  <c:v>289.78893325727324</c:v>
                </c:pt>
                <c:pt idx="910">
                  <c:v>286.93667997718194</c:v>
                </c:pt>
                <c:pt idx="911">
                  <c:v>286.93667997718194</c:v>
                </c:pt>
                <c:pt idx="912">
                  <c:v>266.97090701654304</c:v>
                </c:pt>
                <c:pt idx="913">
                  <c:v>293.21163719338273</c:v>
                </c:pt>
                <c:pt idx="914">
                  <c:v>293.78208784940097</c:v>
                </c:pt>
                <c:pt idx="915">
                  <c:v>284.65487735310893</c:v>
                </c:pt>
                <c:pt idx="916">
                  <c:v>279.52082144894462</c:v>
                </c:pt>
                <c:pt idx="917">
                  <c:v>307.47290359383908</c:v>
                </c:pt>
                <c:pt idx="918">
                  <c:v>314.88876212207646</c:v>
                </c:pt>
                <c:pt idx="919">
                  <c:v>308.61380490587561</c:v>
                </c:pt>
                <c:pt idx="920">
                  <c:v>313.74786081003992</c:v>
                </c:pt>
                <c:pt idx="921">
                  <c:v>310.89560752994862</c:v>
                </c:pt>
                <c:pt idx="922">
                  <c:v>296.63434112949227</c:v>
                </c:pt>
                <c:pt idx="923">
                  <c:v>274.10154021677118</c:v>
                </c:pt>
                <c:pt idx="924">
                  <c:v>301.19794637763829</c:v>
                </c:pt>
                <c:pt idx="925">
                  <c:v>298.91614375356528</c:v>
                </c:pt>
                <c:pt idx="926">
                  <c:v>292.64118653736443</c:v>
                </c:pt>
                <c:pt idx="927">
                  <c:v>314.88876212207646</c:v>
                </c:pt>
                <c:pt idx="928">
                  <c:v>307.47290359383908</c:v>
                </c:pt>
                <c:pt idx="929">
                  <c:v>304.62065031374783</c:v>
                </c:pt>
                <c:pt idx="930">
                  <c:v>302.90929834569312</c:v>
                </c:pt>
                <c:pt idx="931">
                  <c:v>305.19110096976607</c:v>
                </c:pt>
                <c:pt idx="932">
                  <c:v>303.47974900171135</c:v>
                </c:pt>
                <c:pt idx="933">
                  <c:v>308.61380490587561</c:v>
                </c:pt>
                <c:pt idx="934">
                  <c:v>302.33884768967482</c:v>
                </c:pt>
                <c:pt idx="935">
                  <c:v>298.91614375356528</c:v>
                </c:pt>
                <c:pt idx="936">
                  <c:v>299.48659440958357</c:v>
                </c:pt>
                <c:pt idx="937">
                  <c:v>301.76839703365658</c:v>
                </c:pt>
                <c:pt idx="938">
                  <c:v>298.91614375356528</c:v>
                </c:pt>
                <c:pt idx="939">
                  <c:v>297.20479178551057</c:v>
                </c:pt>
                <c:pt idx="940">
                  <c:v>303.47974900171135</c:v>
                </c:pt>
                <c:pt idx="941">
                  <c:v>302.90929834569312</c:v>
                </c:pt>
                <c:pt idx="942">
                  <c:v>305.76155162578436</c:v>
                </c:pt>
                <c:pt idx="943">
                  <c:v>300.05704506560181</c:v>
                </c:pt>
                <c:pt idx="944">
                  <c:v>298.34569309754704</c:v>
                </c:pt>
                <c:pt idx="945">
                  <c:v>296.06389047347403</c:v>
                </c:pt>
                <c:pt idx="946">
                  <c:v>295.49343981745574</c:v>
                </c:pt>
                <c:pt idx="947">
                  <c:v>291.50028522532796</c:v>
                </c:pt>
                <c:pt idx="948">
                  <c:v>293.78208784940097</c:v>
                </c:pt>
                <c:pt idx="949">
                  <c:v>294.35253850541926</c:v>
                </c:pt>
                <c:pt idx="950">
                  <c:v>292.64118653736443</c:v>
                </c:pt>
                <c:pt idx="951">
                  <c:v>294.92298916143756</c:v>
                </c:pt>
                <c:pt idx="952">
                  <c:v>293.78208784940097</c:v>
                </c:pt>
                <c:pt idx="953">
                  <c:v>306.90245293782084</c:v>
                </c:pt>
                <c:pt idx="954">
                  <c:v>296.63434112949227</c:v>
                </c:pt>
                <c:pt idx="955">
                  <c:v>292.64118653736443</c:v>
                </c:pt>
                <c:pt idx="956">
                  <c:v>286.93667997718194</c:v>
                </c:pt>
                <c:pt idx="957">
                  <c:v>292.64118653736443</c:v>
                </c:pt>
                <c:pt idx="958">
                  <c:v>301.76839703365658</c:v>
                </c:pt>
                <c:pt idx="959">
                  <c:v>331.43183114660582</c:v>
                </c:pt>
                <c:pt idx="960">
                  <c:v>319.45236737022242</c:v>
                </c:pt>
                <c:pt idx="961">
                  <c:v>319.45236737022242</c:v>
                </c:pt>
                <c:pt idx="962">
                  <c:v>321.73416999429543</c:v>
                </c:pt>
                <c:pt idx="963">
                  <c:v>324.58642327438673</c:v>
                </c:pt>
                <c:pt idx="964">
                  <c:v>323.44552196235026</c:v>
                </c:pt>
                <c:pt idx="965">
                  <c:v>310.32515687393038</c:v>
                </c:pt>
                <c:pt idx="966">
                  <c:v>313.74786081003992</c:v>
                </c:pt>
                <c:pt idx="967">
                  <c:v>317.7410154021677</c:v>
                </c:pt>
                <c:pt idx="968">
                  <c:v>321.16371933827719</c:v>
                </c:pt>
                <c:pt idx="969">
                  <c:v>318.31146605818594</c:v>
                </c:pt>
                <c:pt idx="970">
                  <c:v>309.75470621791209</c:v>
                </c:pt>
                <c:pt idx="971">
                  <c:v>312.03650884198515</c:v>
                </c:pt>
                <c:pt idx="972">
                  <c:v>306.90245293782084</c:v>
                </c:pt>
                <c:pt idx="973">
                  <c:v>310.32515687393038</c:v>
                </c:pt>
                <c:pt idx="974">
                  <c:v>308.61380490587561</c:v>
                </c:pt>
                <c:pt idx="975">
                  <c:v>305.76155162578436</c:v>
                </c:pt>
                <c:pt idx="976">
                  <c:v>307.47290359383908</c:v>
                </c:pt>
                <c:pt idx="977">
                  <c:v>308.04335424985737</c:v>
                </c:pt>
                <c:pt idx="978">
                  <c:v>304.05019965772959</c:v>
                </c:pt>
                <c:pt idx="979">
                  <c:v>298.91614375356528</c:v>
                </c:pt>
                <c:pt idx="980">
                  <c:v>293.78208784940097</c:v>
                </c:pt>
                <c:pt idx="981">
                  <c:v>296.63434112949227</c:v>
                </c:pt>
                <c:pt idx="982">
                  <c:v>298.34569309754704</c:v>
                </c:pt>
                <c:pt idx="983">
                  <c:v>297.20479178551057</c:v>
                </c:pt>
                <c:pt idx="984">
                  <c:v>293.78208784940097</c:v>
                </c:pt>
                <c:pt idx="985">
                  <c:v>291.50028522532796</c:v>
                </c:pt>
                <c:pt idx="986">
                  <c:v>290.92983456930972</c:v>
                </c:pt>
                <c:pt idx="987">
                  <c:v>293.78208784940097</c:v>
                </c:pt>
                <c:pt idx="988">
                  <c:v>291.50028522532796</c:v>
                </c:pt>
                <c:pt idx="989">
                  <c:v>290.35938391329148</c:v>
                </c:pt>
                <c:pt idx="990">
                  <c:v>289.78893325727324</c:v>
                </c:pt>
                <c:pt idx="991">
                  <c:v>292.07073588134625</c:v>
                </c:pt>
                <c:pt idx="992">
                  <c:v>292.07073588134625</c:v>
                </c:pt>
                <c:pt idx="993">
                  <c:v>303.47974900171135</c:v>
                </c:pt>
                <c:pt idx="994">
                  <c:v>295.49343981745574</c:v>
                </c:pt>
                <c:pt idx="995">
                  <c:v>294.35253850541926</c:v>
                </c:pt>
                <c:pt idx="996">
                  <c:v>296.06389047347403</c:v>
                </c:pt>
                <c:pt idx="997">
                  <c:v>302.33884768967482</c:v>
                </c:pt>
                <c:pt idx="998">
                  <c:v>302.90929834569312</c:v>
                </c:pt>
                <c:pt idx="999">
                  <c:v>300.05704506560181</c:v>
                </c:pt>
                <c:pt idx="1000">
                  <c:v>300.05704506560181</c:v>
                </c:pt>
                <c:pt idx="1001">
                  <c:v>300.62749572162011</c:v>
                </c:pt>
                <c:pt idx="1002">
                  <c:v>297.7752424415288</c:v>
                </c:pt>
                <c:pt idx="1003">
                  <c:v>297.7752424415288</c:v>
                </c:pt>
                <c:pt idx="1004">
                  <c:v>295.49343981745574</c:v>
                </c:pt>
                <c:pt idx="1005">
                  <c:v>293.78208784940097</c:v>
                </c:pt>
                <c:pt idx="1006">
                  <c:v>295.49343981745574</c:v>
                </c:pt>
                <c:pt idx="1007">
                  <c:v>297.20479178551057</c:v>
                </c:pt>
                <c:pt idx="1008">
                  <c:v>297.20479178551057</c:v>
                </c:pt>
                <c:pt idx="1009">
                  <c:v>294.35253850541926</c:v>
                </c:pt>
                <c:pt idx="1010">
                  <c:v>292.64118653736443</c:v>
                </c:pt>
                <c:pt idx="1011">
                  <c:v>293.21163719338273</c:v>
                </c:pt>
                <c:pt idx="1012">
                  <c:v>289.218482601255</c:v>
                </c:pt>
                <c:pt idx="1013">
                  <c:v>289.78893325727324</c:v>
                </c:pt>
                <c:pt idx="1014">
                  <c:v>291.50028522532796</c:v>
                </c:pt>
                <c:pt idx="1015">
                  <c:v>289.218482601255</c:v>
                </c:pt>
                <c:pt idx="1016">
                  <c:v>287.50713063320023</c:v>
                </c:pt>
                <c:pt idx="1017">
                  <c:v>276.95379349686249</c:v>
                </c:pt>
                <c:pt idx="1018">
                  <c:v>284.65487735310893</c:v>
                </c:pt>
                <c:pt idx="1019">
                  <c:v>279.80604677695379</c:v>
                </c:pt>
                <c:pt idx="1020">
                  <c:v>278.95037079292638</c:v>
                </c:pt>
                <c:pt idx="1021">
                  <c:v>278.37992013690808</c:v>
                </c:pt>
                <c:pt idx="1022">
                  <c:v>275.81289218482601</c:v>
                </c:pt>
                <c:pt idx="1023">
                  <c:v>275.52766685681689</c:v>
                </c:pt>
                <c:pt idx="1024">
                  <c:v>274.9572162007986</c:v>
                </c:pt>
                <c:pt idx="1025">
                  <c:v>283.51397604107245</c:v>
                </c:pt>
                <c:pt idx="1026">
                  <c:v>285.22532800912722</c:v>
                </c:pt>
                <c:pt idx="1027">
                  <c:v>284.08442669709069</c:v>
                </c:pt>
                <c:pt idx="1028">
                  <c:v>291.50028522532796</c:v>
                </c:pt>
                <c:pt idx="1029">
                  <c:v>293.78208784940097</c:v>
                </c:pt>
                <c:pt idx="1030">
                  <c:v>298.34569309754704</c:v>
                </c:pt>
                <c:pt idx="1031">
                  <c:v>302.90929834569312</c:v>
                </c:pt>
                <c:pt idx="1032">
                  <c:v>304.62065031374783</c:v>
                </c:pt>
                <c:pt idx="1033">
                  <c:v>306.90245293782084</c:v>
                </c:pt>
                <c:pt idx="1034">
                  <c:v>306.90245293782084</c:v>
                </c:pt>
                <c:pt idx="1035">
                  <c:v>302.33884768967482</c:v>
                </c:pt>
                <c:pt idx="1036">
                  <c:v>297.7752424415288</c:v>
                </c:pt>
                <c:pt idx="1037">
                  <c:v>301.76839703365658</c:v>
                </c:pt>
                <c:pt idx="1038">
                  <c:v>302.33884768967482</c:v>
                </c:pt>
                <c:pt idx="1039">
                  <c:v>302.33884768967482</c:v>
                </c:pt>
                <c:pt idx="1040">
                  <c:v>312.03650884198515</c:v>
                </c:pt>
                <c:pt idx="1041">
                  <c:v>311.46605818596692</c:v>
                </c:pt>
                <c:pt idx="1042">
                  <c:v>312.03650884198515</c:v>
                </c:pt>
                <c:pt idx="1043">
                  <c:v>313.74786081003992</c:v>
                </c:pt>
                <c:pt idx="1044">
                  <c:v>305.76155162578436</c:v>
                </c:pt>
                <c:pt idx="1045">
                  <c:v>302.33884768967482</c:v>
                </c:pt>
                <c:pt idx="1046">
                  <c:v>304.05019965772959</c:v>
                </c:pt>
                <c:pt idx="1047">
                  <c:v>301.76839703365658</c:v>
                </c:pt>
                <c:pt idx="1048">
                  <c:v>299.48659440958357</c:v>
                </c:pt>
                <c:pt idx="1049">
                  <c:v>297.7752424415288</c:v>
                </c:pt>
                <c:pt idx="1050">
                  <c:v>299.48659440958357</c:v>
                </c:pt>
                <c:pt idx="1051">
                  <c:v>302.33884768967482</c:v>
                </c:pt>
                <c:pt idx="1052">
                  <c:v>307.47290359383908</c:v>
                </c:pt>
                <c:pt idx="1053">
                  <c:v>306.90245293782084</c:v>
                </c:pt>
                <c:pt idx="1054">
                  <c:v>305.76155162578436</c:v>
                </c:pt>
                <c:pt idx="1055">
                  <c:v>306.3320022818026</c:v>
                </c:pt>
                <c:pt idx="1056">
                  <c:v>305.19110096976607</c:v>
                </c:pt>
                <c:pt idx="1057">
                  <c:v>308.04335424985737</c:v>
                </c:pt>
                <c:pt idx="1058">
                  <c:v>310.89560752994862</c:v>
                </c:pt>
                <c:pt idx="1059">
                  <c:v>306.90245293782084</c:v>
                </c:pt>
                <c:pt idx="1060">
                  <c:v>304.05019965772959</c:v>
                </c:pt>
                <c:pt idx="1061">
                  <c:v>305.76155162578436</c:v>
                </c:pt>
                <c:pt idx="1062">
                  <c:v>299.48659440958357</c:v>
                </c:pt>
                <c:pt idx="1063">
                  <c:v>296.63434112949227</c:v>
                </c:pt>
                <c:pt idx="1064">
                  <c:v>298.91614375356528</c:v>
                </c:pt>
                <c:pt idx="1065">
                  <c:v>294.92298916143756</c:v>
                </c:pt>
                <c:pt idx="1066">
                  <c:v>301.19794637763829</c:v>
                </c:pt>
                <c:pt idx="1067">
                  <c:v>293.78208784940097</c:v>
                </c:pt>
                <c:pt idx="1068">
                  <c:v>296.63434112949227</c:v>
                </c:pt>
                <c:pt idx="1069">
                  <c:v>296.06389047347403</c:v>
                </c:pt>
                <c:pt idx="1070">
                  <c:v>296.63434112949227</c:v>
                </c:pt>
                <c:pt idx="1071">
                  <c:v>295.49343981745574</c:v>
                </c:pt>
                <c:pt idx="1072">
                  <c:v>296.63434112949227</c:v>
                </c:pt>
                <c:pt idx="1073">
                  <c:v>297.20479178551057</c:v>
                </c:pt>
                <c:pt idx="1074">
                  <c:v>295.49343981745574</c:v>
                </c:pt>
                <c:pt idx="1075">
                  <c:v>294.35253850541926</c:v>
                </c:pt>
                <c:pt idx="1076">
                  <c:v>293.21163719338273</c:v>
                </c:pt>
                <c:pt idx="1077">
                  <c:v>290.92983456930972</c:v>
                </c:pt>
                <c:pt idx="1078">
                  <c:v>292.64118653736443</c:v>
                </c:pt>
                <c:pt idx="1079">
                  <c:v>293.21163719338273</c:v>
                </c:pt>
                <c:pt idx="1080">
                  <c:v>293.21163719338273</c:v>
                </c:pt>
                <c:pt idx="1081">
                  <c:v>296.63434112949227</c:v>
                </c:pt>
                <c:pt idx="1082">
                  <c:v>292.64118653736443</c:v>
                </c:pt>
                <c:pt idx="1083">
                  <c:v>294.35253850541926</c:v>
                </c:pt>
                <c:pt idx="1084">
                  <c:v>299.48659440958357</c:v>
                </c:pt>
                <c:pt idx="1085">
                  <c:v>312.03650884198515</c:v>
                </c:pt>
                <c:pt idx="1086">
                  <c:v>299.48659440958357</c:v>
                </c:pt>
                <c:pt idx="1087">
                  <c:v>296.06389047347403</c:v>
                </c:pt>
                <c:pt idx="1088">
                  <c:v>292.64118653736443</c:v>
                </c:pt>
                <c:pt idx="1089">
                  <c:v>289.78893325727324</c:v>
                </c:pt>
                <c:pt idx="1090">
                  <c:v>290.92983456930972</c:v>
                </c:pt>
                <c:pt idx="1091">
                  <c:v>289.218482601255</c:v>
                </c:pt>
                <c:pt idx="1092">
                  <c:v>288.07758128921847</c:v>
                </c:pt>
                <c:pt idx="1093">
                  <c:v>292.07073588134625</c:v>
                </c:pt>
                <c:pt idx="1094">
                  <c:v>294.92298916143756</c:v>
                </c:pt>
                <c:pt idx="1095">
                  <c:v>295.49343981745574</c:v>
                </c:pt>
                <c:pt idx="1096">
                  <c:v>299.48659440958357</c:v>
                </c:pt>
                <c:pt idx="1097">
                  <c:v>296.06389047347403</c:v>
                </c:pt>
                <c:pt idx="1098">
                  <c:v>296.06389047347403</c:v>
                </c:pt>
                <c:pt idx="1099">
                  <c:v>299.48659440958357</c:v>
                </c:pt>
                <c:pt idx="1100">
                  <c:v>298.34569309754704</c:v>
                </c:pt>
                <c:pt idx="1101">
                  <c:v>296.06389047347403</c:v>
                </c:pt>
                <c:pt idx="1102">
                  <c:v>296.06389047347403</c:v>
                </c:pt>
                <c:pt idx="1103">
                  <c:v>294.35253850541926</c:v>
                </c:pt>
                <c:pt idx="1104">
                  <c:v>296.63434112949227</c:v>
                </c:pt>
                <c:pt idx="1105">
                  <c:v>297.7752424415288</c:v>
                </c:pt>
                <c:pt idx="1106">
                  <c:v>296.63434112949227</c:v>
                </c:pt>
                <c:pt idx="1107">
                  <c:v>293.78208784940097</c:v>
                </c:pt>
                <c:pt idx="1108">
                  <c:v>291.50028522532796</c:v>
                </c:pt>
                <c:pt idx="1109">
                  <c:v>289.218482601255</c:v>
                </c:pt>
                <c:pt idx="1110">
                  <c:v>286.93667997718194</c:v>
                </c:pt>
                <c:pt idx="1111">
                  <c:v>285.22532800912722</c:v>
                </c:pt>
                <c:pt idx="1112">
                  <c:v>285.79577866514546</c:v>
                </c:pt>
                <c:pt idx="1113">
                  <c:v>285.79577866514546</c:v>
                </c:pt>
                <c:pt idx="1114">
                  <c:v>285.22532800912722</c:v>
                </c:pt>
                <c:pt idx="1115">
                  <c:v>285.22532800912722</c:v>
                </c:pt>
                <c:pt idx="1116">
                  <c:v>284.65487735310893</c:v>
                </c:pt>
                <c:pt idx="1117">
                  <c:v>283.51397604107245</c:v>
                </c:pt>
                <c:pt idx="1118">
                  <c:v>280.66172276098115</c:v>
                </c:pt>
                <c:pt idx="1119">
                  <c:v>279.52082144894462</c:v>
                </c:pt>
                <c:pt idx="1120">
                  <c:v>277.23901882487161</c:v>
                </c:pt>
                <c:pt idx="1121">
                  <c:v>276.38334284084425</c:v>
                </c:pt>
                <c:pt idx="1122">
                  <c:v>268.11180832857957</c:v>
                </c:pt>
                <c:pt idx="1123">
                  <c:v>261.83685111237878</c:v>
                </c:pt>
                <c:pt idx="1124">
                  <c:v>261.83685111237878</c:v>
                </c:pt>
                <c:pt idx="1125">
                  <c:v>269.2527096406161</c:v>
                </c:pt>
                <c:pt idx="1126">
                  <c:v>269.53793496862517</c:v>
                </c:pt>
                <c:pt idx="1127">
                  <c:v>271.24928693667994</c:v>
                </c:pt>
                <c:pt idx="1128">
                  <c:v>270.96406160867082</c:v>
                </c:pt>
                <c:pt idx="1129">
                  <c:v>272.96063890473471</c:v>
                </c:pt>
                <c:pt idx="1130">
                  <c:v>268.39703365658869</c:v>
                </c:pt>
                <c:pt idx="1131">
                  <c:v>266.11523103251568</c:v>
                </c:pt>
                <c:pt idx="1132">
                  <c:v>262.97775242441526</c:v>
                </c:pt>
                <c:pt idx="1133">
                  <c:v>262.40730176839702</c:v>
                </c:pt>
                <c:pt idx="1134">
                  <c:v>266.11523103251568</c:v>
                </c:pt>
                <c:pt idx="1135">
                  <c:v>259.84027381631483</c:v>
                </c:pt>
                <c:pt idx="1136">
                  <c:v>261.55162578436966</c:v>
                </c:pt>
                <c:pt idx="1137">
                  <c:v>259.84027381631483</c:v>
                </c:pt>
                <c:pt idx="1138">
                  <c:v>257.27324586423276</c:v>
                </c:pt>
                <c:pt idx="1139">
                  <c:v>257.843696520251</c:v>
                </c:pt>
                <c:pt idx="1140">
                  <c:v>253.56531660011407</c:v>
                </c:pt>
                <c:pt idx="1141">
                  <c:v>254.13576725613231</c:v>
                </c:pt>
                <c:pt idx="1142">
                  <c:v>268.96748431260693</c:v>
                </c:pt>
                <c:pt idx="1143">
                  <c:v>258.41414717626924</c:v>
                </c:pt>
                <c:pt idx="1144">
                  <c:v>251.28351397604104</c:v>
                </c:pt>
                <c:pt idx="1145">
                  <c:v>249.00171135196803</c:v>
                </c:pt>
                <c:pt idx="1146">
                  <c:v>252.99486594409584</c:v>
                </c:pt>
                <c:pt idx="1147">
                  <c:v>250.99828864803192</c:v>
                </c:pt>
                <c:pt idx="1148">
                  <c:v>243.86765544780374</c:v>
                </c:pt>
                <c:pt idx="1149">
                  <c:v>233.88476896748429</c:v>
                </c:pt>
                <c:pt idx="1150">
                  <c:v>234.74044495151168</c:v>
                </c:pt>
                <c:pt idx="1151">
                  <c:v>228.75071306332001</c:v>
                </c:pt>
                <c:pt idx="1152">
                  <c:v>224.47233314318308</c:v>
                </c:pt>
                <c:pt idx="1153">
                  <c:v>215.05989731888192</c:v>
                </c:pt>
                <c:pt idx="1154">
                  <c:v>221.33485453508271</c:v>
                </c:pt>
                <c:pt idx="1155">
                  <c:v>223.04620650313746</c:v>
                </c:pt>
                <c:pt idx="1156">
                  <c:v>223.61665715915575</c:v>
                </c:pt>
                <c:pt idx="1157">
                  <c:v>208.78494010268111</c:v>
                </c:pt>
                <c:pt idx="1158">
                  <c:v>207.6440387906446</c:v>
                </c:pt>
                <c:pt idx="1159">
                  <c:v>217.91215059897317</c:v>
                </c:pt>
                <c:pt idx="1160">
                  <c:v>213.91899600684542</c:v>
                </c:pt>
                <c:pt idx="1161">
                  <c:v>216.2007986309184</c:v>
                </c:pt>
                <c:pt idx="1162">
                  <c:v>225.89845978322876</c:v>
                </c:pt>
                <c:pt idx="1163">
                  <c:v>225.89845978322876</c:v>
                </c:pt>
                <c:pt idx="1164">
                  <c:v>233.88476896748429</c:v>
                </c:pt>
                <c:pt idx="1165">
                  <c:v>229.32116371933827</c:v>
                </c:pt>
                <c:pt idx="1166">
                  <c:v>233.5995436394752</c:v>
                </c:pt>
                <c:pt idx="1167">
                  <c:v>239.01882487164858</c:v>
                </c:pt>
                <c:pt idx="1168">
                  <c:v>247.00513405590411</c:v>
                </c:pt>
                <c:pt idx="1169">
                  <c:v>248.43126069594979</c:v>
                </c:pt>
                <c:pt idx="1170">
                  <c:v>243.86765544780374</c:v>
                </c:pt>
                <c:pt idx="1171">
                  <c:v>241.87107815173988</c:v>
                </c:pt>
                <c:pt idx="1172">
                  <c:v>235.02567027952082</c:v>
                </c:pt>
                <c:pt idx="1173">
                  <c:v>235.02567027952082</c:v>
                </c:pt>
                <c:pt idx="1174">
                  <c:v>239.30405019965772</c:v>
                </c:pt>
                <c:pt idx="1175">
                  <c:v>231.03251568739304</c:v>
                </c:pt>
                <c:pt idx="1176">
                  <c:v>227.89503707929265</c:v>
                </c:pt>
                <c:pt idx="1177">
                  <c:v>221.90530519110095</c:v>
                </c:pt>
                <c:pt idx="1178">
                  <c:v>222.1905305191101</c:v>
                </c:pt>
                <c:pt idx="1179">
                  <c:v>223.61665715915575</c:v>
                </c:pt>
                <c:pt idx="1180">
                  <c:v>218.76782658300056</c:v>
                </c:pt>
                <c:pt idx="1181">
                  <c:v>221.04962920707356</c:v>
                </c:pt>
                <c:pt idx="1182">
                  <c:v>224.18710781517396</c:v>
                </c:pt>
                <c:pt idx="1183">
                  <c:v>225.32800912721046</c:v>
                </c:pt>
                <c:pt idx="1184">
                  <c:v>225.32800912721046</c:v>
                </c:pt>
                <c:pt idx="1185">
                  <c:v>226.75413576725614</c:v>
                </c:pt>
                <c:pt idx="1186">
                  <c:v>232.74386765544776</c:v>
                </c:pt>
                <c:pt idx="1187">
                  <c:v>255.84711922418708</c:v>
                </c:pt>
                <c:pt idx="1188">
                  <c:v>248.71648602395894</c:v>
                </c:pt>
                <c:pt idx="1189">
                  <c:v>257.27324586423276</c:v>
                </c:pt>
                <c:pt idx="1190">
                  <c:v>252.99486594409584</c:v>
                </c:pt>
                <c:pt idx="1191">
                  <c:v>252.13918996006845</c:v>
                </c:pt>
                <c:pt idx="1192">
                  <c:v>250.71306332002283</c:v>
                </c:pt>
                <c:pt idx="1193">
                  <c:v>251.56873930405018</c:v>
                </c:pt>
                <c:pt idx="1194">
                  <c:v>252.13918996006845</c:v>
                </c:pt>
                <c:pt idx="1195">
                  <c:v>251.28351397604104</c:v>
                </c:pt>
                <c:pt idx="1196">
                  <c:v>246.43468339988593</c:v>
                </c:pt>
                <c:pt idx="1197">
                  <c:v>243.01197946377638</c:v>
                </c:pt>
                <c:pt idx="1198">
                  <c:v>240.15972618368511</c:v>
                </c:pt>
                <c:pt idx="1199">
                  <c:v>239.58927552766681</c:v>
                </c:pt>
                <c:pt idx="1200">
                  <c:v>240.73017683970335</c:v>
                </c:pt>
                <c:pt idx="1201">
                  <c:v>241.87107815173988</c:v>
                </c:pt>
                <c:pt idx="1202">
                  <c:v>246.14945807187672</c:v>
                </c:pt>
                <c:pt idx="1203">
                  <c:v>242.72675413576721</c:v>
                </c:pt>
                <c:pt idx="1204">
                  <c:v>245.00855675984025</c:v>
                </c:pt>
                <c:pt idx="1205">
                  <c:v>244.43810610382201</c:v>
                </c:pt>
                <c:pt idx="1206">
                  <c:v>243.86765544780374</c:v>
                </c:pt>
                <c:pt idx="1207">
                  <c:v>244.72333143183113</c:v>
                </c:pt>
                <c:pt idx="1208">
                  <c:v>245.86423274386763</c:v>
                </c:pt>
                <c:pt idx="1209">
                  <c:v>242.44152880775812</c:v>
                </c:pt>
                <c:pt idx="1210">
                  <c:v>241.58585282373073</c:v>
                </c:pt>
                <c:pt idx="1211">
                  <c:v>241.58585282373073</c:v>
                </c:pt>
                <c:pt idx="1212">
                  <c:v>229.60638904734739</c:v>
                </c:pt>
                <c:pt idx="1213">
                  <c:v>231.03251568739304</c:v>
                </c:pt>
                <c:pt idx="1214">
                  <c:v>235.88134626354821</c:v>
                </c:pt>
                <c:pt idx="1215">
                  <c:v>235.02567027952082</c:v>
                </c:pt>
                <c:pt idx="1216">
                  <c:v>233.02909298345691</c:v>
                </c:pt>
                <c:pt idx="1217">
                  <c:v>222.76098117512834</c:v>
                </c:pt>
                <c:pt idx="1218">
                  <c:v>222.76098117512834</c:v>
                </c:pt>
                <c:pt idx="1219">
                  <c:v>223.90188248716484</c:v>
                </c:pt>
                <c:pt idx="1220">
                  <c:v>215.34512264689104</c:v>
                </c:pt>
                <c:pt idx="1221">
                  <c:v>219.05305191100965</c:v>
                </c:pt>
                <c:pt idx="1222">
                  <c:v>220.76440387906447</c:v>
                </c:pt>
                <c:pt idx="1223">
                  <c:v>217.34169994295493</c:v>
                </c:pt>
                <c:pt idx="1224">
                  <c:v>213.06332002281803</c:v>
                </c:pt>
                <c:pt idx="1225">
                  <c:v>210.21106674272673</c:v>
                </c:pt>
                <c:pt idx="1226">
                  <c:v>212.20764403879065</c:v>
                </c:pt>
                <c:pt idx="1227">
                  <c:v>212.20764403879065</c:v>
                </c:pt>
                <c:pt idx="1228">
                  <c:v>211.9224187107815</c:v>
                </c:pt>
                <c:pt idx="1229">
                  <c:v>213.06332002281803</c:v>
                </c:pt>
                <c:pt idx="1230">
                  <c:v>212.77809469480889</c:v>
                </c:pt>
                <c:pt idx="1231">
                  <c:v>212.77809469480889</c:v>
                </c:pt>
                <c:pt idx="1232">
                  <c:v>208.21448944666284</c:v>
                </c:pt>
                <c:pt idx="1233">
                  <c:v>209.07016543069022</c:v>
                </c:pt>
                <c:pt idx="1234">
                  <c:v>208.49971477467199</c:v>
                </c:pt>
                <c:pt idx="1235">
                  <c:v>208.49971477467199</c:v>
                </c:pt>
                <c:pt idx="1236">
                  <c:v>207.35881346263548</c:v>
                </c:pt>
                <c:pt idx="1237">
                  <c:v>206.21791215059898</c:v>
                </c:pt>
                <c:pt idx="1238">
                  <c:v>205.36223616657159</c:v>
                </c:pt>
                <c:pt idx="1239">
                  <c:v>214.48944666286366</c:v>
                </c:pt>
                <c:pt idx="1240">
                  <c:v>213.34854535082712</c:v>
                </c:pt>
                <c:pt idx="1241">
                  <c:v>213.63377067883627</c:v>
                </c:pt>
                <c:pt idx="1242">
                  <c:v>212.49286936679974</c:v>
                </c:pt>
                <c:pt idx="1243">
                  <c:v>217.91215059897317</c:v>
                </c:pt>
                <c:pt idx="1244">
                  <c:v>217.62692527096402</c:v>
                </c:pt>
                <c:pt idx="1245">
                  <c:v>216.77124928693667</c:v>
                </c:pt>
                <c:pt idx="1246">
                  <c:v>215.91557330290931</c:v>
                </c:pt>
                <c:pt idx="1247">
                  <c:v>211.3519680547632</c:v>
                </c:pt>
                <c:pt idx="1248">
                  <c:v>209.07016543069022</c:v>
                </c:pt>
                <c:pt idx="1249">
                  <c:v>204.7917855105533</c:v>
                </c:pt>
                <c:pt idx="1250">
                  <c:v>207.92926411865375</c:v>
                </c:pt>
                <c:pt idx="1251">
                  <c:v>205.93268682258983</c:v>
                </c:pt>
                <c:pt idx="1252">
                  <c:v>205.93268682258983</c:v>
                </c:pt>
                <c:pt idx="1253">
                  <c:v>208.78494010268111</c:v>
                </c:pt>
                <c:pt idx="1254">
                  <c:v>208.49971477467199</c:v>
                </c:pt>
                <c:pt idx="1255">
                  <c:v>209.07016543069022</c:v>
                </c:pt>
                <c:pt idx="1256">
                  <c:v>214.48944666286366</c:v>
                </c:pt>
                <c:pt idx="1257">
                  <c:v>211.06674272675411</c:v>
                </c:pt>
                <c:pt idx="1258">
                  <c:v>212.49286936679974</c:v>
                </c:pt>
                <c:pt idx="1259">
                  <c:v>217.34169994295493</c:v>
                </c:pt>
                <c:pt idx="1260">
                  <c:v>214.20422133485451</c:v>
                </c:pt>
                <c:pt idx="1261">
                  <c:v>211.06674272675411</c:v>
                </c:pt>
                <c:pt idx="1262">
                  <c:v>208.21448944666284</c:v>
                </c:pt>
                <c:pt idx="1263">
                  <c:v>209.35539075869934</c:v>
                </c:pt>
                <c:pt idx="1264">
                  <c:v>209.92584141471758</c:v>
                </c:pt>
                <c:pt idx="1265">
                  <c:v>208.49971477467199</c:v>
                </c:pt>
                <c:pt idx="1266">
                  <c:v>207.35881346263548</c:v>
                </c:pt>
                <c:pt idx="1267">
                  <c:v>208.21448944666284</c:v>
                </c:pt>
                <c:pt idx="1268">
                  <c:v>205.36223616657159</c:v>
                </c:pt>
                <c:pt idx="1269">
                  <c:v>205.36223616657159</c:v>
                </c:pt>
                <c:pt idx="1270">
                  <c:v>203.36565887050767</c:v>
                </c:pt>
                <c:pt idx="1271">
                  <c:v>204.7917855105533</c:v>
                </c:pt>
                <c:pt idx="1272">
                  <c:v>195.66457501426123</c:v>
                </c:pt>
                <c:pt idx="1273">
                  <c:v>193.95322304620649</c:v>
                </c:pt>
                <c:pt idx="1274">
                  <c:v>192.81232173416996</c:v>
                </c:pt>
                <c:pt idx="1275">
                  <c:v>188.53394181403306</c:v>
                </c:pt>
                <c:pt idx="1276">
                  <c:v>182.54420992584139</c:v>
                </c:pt>
                <c:pt idx="1277">
                  <c:v>174.55790074158585</c:v>
                </c:pt>
                <c:pt idx="1278">
                  <c:v>176.2692527096406</c:v>
                </c:pt>
                <c:pt idx="1279">
                  <c:v>178.83628066172278</c:v>
                </c:pt>
                <c:pt idx="1280">
                  <c:v>183.68511123787792</c:v>
                </c:pt>
                <c:pt idx="1281">
                  <c:v>183.68511123787792</c:v>
                </c:pt>
                <c:pt idx="1282">
                  <c:v>180.54763262977752</c:v>
                </c:pt>
                <c:pt idx="1283">
                  <c:v>181.40330861380488</c:v>
                </c:pt>
                <c:pt idx="1284">
                  <c:v>182.25898459783227</c:v>
                </c:pt>
                <c:pt idx="1285">
                  <c:v>185.11123787792357</c:v>
                </c:pt>
                <c:pt idx="1286">
                  <c:v>194.52367370222476</c:v>
                </c:pt>
                <c:pt idx="1287">
                  <c:v>191.38619509412433</c:v>
                </c:pt>
                <c:pt idx="1288">
                  <c:v>190.81574443810612</c:v>
                </c:pt>
                <c:pt idx="1289">
                  <c:v>188.8191671420422</c:v>
                </c:pt>
                <c:pt idx="1290">
                  <c:v>187.6782658300057</c:v>
                </c:pt>
                <c:pt idx="1291">
                  <c:v>181.68853394181403</c:v>
                </c:pt>
                <c:pt idx="1292">
                  <c:v>182.54420992584139</c:v>
                </c:pt>
                <c:pt idx="1293">
                  <c:v>173.98745008556759</c:v>
                </c:pt>
                <c:pt idx="1294">
                  <c:v>173.98745008556759</c:v>
                </c:pt>
                <c:pt idx="1295">
                  <c:v>168.28294352538504</c:v>
                </c:pt>
                <c:pt idx="1296">
                  <c:v>159.72618368511121</c:v>
                </c:pt>
                <c:pt idx="1297">
                  <c:v>159.44095835710209</c:v>
                </c:pt>
                <c:pt idx="1298">
                  <c:v>161.72276098117513</c:v>
                </c:pt>
                <c:pt idx="1299">
                  <c:v>156.58870507701081</c:v>
                </c:pt>
                <c:pt idx="1300">
                  <c:v>159.44095835710209</c:v>
                </c:pt>
                <c:pt idx="1301">
                  <c:v>171.9908727895037</c:v>
                </c:pt>
                <c:pt idx="1302">
                  <c:v>165.14546491728464</c:v>
                </c:pt>
                <c:pt idx="1303">
                  <c:v>166.85681688533941</c:v>
                </c:pt>
                <c:pt idx="1304">
                  <c:v>168.56816885339418</c:v>
                </c:pt>
                <c:pt idx="1305">
                  <c:v>164.00456360524814</c:v>
                </c:pt>
                <c:pt idx="1306">
                  <c:v>158.87050770108385</c:v>
                </c:pt>
                <c:pt idx="1307">
                  <c:v>157.44438106103823</c:v>
                </c:pt>
                <c:pt idx="1308">
                  <c:v>159.44095835710209</c:v>
                </c:pt>
                <c:pt idx="1309">
                  <c:v>159.15573302909297</c:v>
                </c:pt>
                <c:pt idx="1310">
                  <c:v>157.72960638904735</c:v>
                </c:pt>
                <c:pt idx="1311">
                  <c:v>151.73987450085568</c:v>
                </c:pt>
                <c:pt idx="1312">
                  <c:v>153.45122646891042</c:v>
                </c:pt>
                <c:pt idx="1313">
                  <c:v>159.15573302909297</c:v>
                </c:pt>
                <c:pt idx="1314">
                  <c:v>160.58185966913859</c:v>
                </c:pt>
                <c:pt idx="1315">
                  <c:v>164.28978893325728</c:v>
                </c:pt>
                <c:pt idx="1316">
                  <c:v>165.71591557330291</c:v>
                </c:pt>
                <c:pt idx="1317">
                  <c:v>167.71249286936677</c:v>
                </c:pt>
                <c:pt idx="1318">
                  <c:v>166.00114090131203</c:v>
                </c:pt>
                <c:pt idx="1319">
                  <c:v>165.43069024529379</c:v>
                </c:pt>
                <c:pt idx="1320">
                  <c:v>166.00114090131203</c:v>
                </c:pt>
                <c:pt idx="1321">
                  <c:v>168.28294352538504</c:v>
                </c:pt>
                <c:pt idx="1322">
                  <c:v>171.9908727895037</c:v>
                </c:pt>
                <c:pt idx="1323">
                  <c:v>180.83285795778664</c:v>
                </c:pt>
                <c:pt idx="1324">
                  <c:v>185.11123787792357</c:v>
                </c:pt>
                <c:pt idx="1325">
                  <c:v>184.5407872219053</c:v>
                </c:pt>
                <c:pt idx="1326">
                  <c:v>185.11123787792357</c:v>
                </c:pt>
                <c:pt idx="1327">
                  <c:v>189.38961779806047</c:v>
                </c:pt>
                <c:pt idx="1328">
                  <c:v>191.10096976611521</c:v>
                </c:pt>
                <c:pt idx="1329">
                  <c:v>196.2350256702795</c:v>
                </c:pt>
                <c:pt idx="1330">
                  <c:v>215.63034797490013</c:v>
                </c:pt>
                <c:pt idx="1331">
                  <c:v>211.06674272675411</c:v>
                </c:pt>
                <c:pt idx="1332">
                  <c:v>214.48944666286366</c:v>
                </c:pt>
                <c:pt idx="1333">
                  <c:v>209.92584141471758</c:v>
                </c:pt>
                <c:pt idx="1334">
                  <c:v>211.3519680547632</c:v>
                </c:pt>
                <c:pt idx="1335">
                  <c:v>216.48602395892755</c:v>
                </c:pt>
                <c:pt idx="1336">
                  <c:v>213.34854535082712</c:v>
                </c:pt>
                <c:pt idx="1337">
                  <c:v>212.20764403879065</c:v>
                </c:pt>
                <c:pt idx="1338">
                  <c:v>215.05989731888192</c:v>
                </c:pt>
                <c:pt idx="1339">
                  <c:v>213.91899600684542</c:v>
                </c:pt>
                <c:pt idx="1340">
                  <c:v>209.92584141471758</c:v>
                </c:pt>
                <c:pt idx="1341">
                  <c:v>211.06674272675411</c:v>
                </c:pt>
                <c:pt idx="1342">
                  <c:v>209.92584141471758</c:v>
                </c:pt>
                <c:pt idx="1343">
                  <c:v>210.21106674272673</c:v>
                </c:pt>
                <c:pt idx="1344">
                  <c:v>207.92926411865375</c:v>
                </c:pt>
                <c:pt idx="1345">
                  <c:v>204.22133485453506</c:v>
                </c:pt>
                <c:pt idx="1346">
                  <c:v>202.50998288648029</c:v>
                </c:pt>
                <c:pt idx="1347">
                  <c:v>201.08385624643466</c:v>
                </c:pt>
                <c:pt idx="1348">
                  <c:v>200.79863091842557</c:v>
                </c:pt>
                <c:pt idx="1349">
                  <c:v>198.51682829435251</c:v>
                </c:pt>
                <c:pt idx="1350">
                  <c:v>190.24529378208786</c:v>
                </c:pt>
                <c:pt idx="1351">
                  <c:v>190.53051911009695</c:v>
                </c:pt>
                <c:pt idx="1352">
                  <c:v>193.66799771819737</c:v>
                </c:pt>
                <c:pt idx="1353">
                  <c:v>193.95322304620649</c:v>
                </c:pt>
                <c:pt idx="1354">
                  <c:v>195.09412435824302</c:v>
                </c:pt>
                <c:pt idx="1355">
                  <c:v>192.81232173416996</c:v>
                </c:pt>
                <c:pt idx="1356">
                  <c:v>196.2350256702795</c:v>
                </c:pt>
                <c:pt idx="1357">
                  <c:v>186.53736451796919</c:v>
                </c:pt>
                <c:pt idx="1358">
                  <c:v>181.97375926982312</c:v>
                </c:pt>
                <c:pt idx="1359">
                  <c:v>181.11808328579576</c:v>
                </c:pt>
                <c:pt idx="1360">
                  <c:v>179.12150598973187</c:v>
                </c:pt>
                <c:pt idx="1361">
                  <c:v>169.99429549343981</c:v>
                </c:pt>
                <c:pt idx="1362">
                  <c:v>167.71249286936677</c:v>
                </c:pt>
                <c:pt idx="1363">
                  <c:v>172.84654877353108</c:v>
                </c:pt>
                <c:pt idx="1364">
                  <c:v>178.55105533371363</c:v>
                </c:pt>
                <c:pt idx="1365">
                  <c:v>177.41015402167713</c:v>
                </c:pt>
                <c:pt idx="1366">
                  <c:v>180.54763262977752</c:v>
                </c:pt>
                <c:pt idx="1367">
                  <c:v>184.25556189389616</c:v>
                </c:pt>
                <c:pt idx="1368">
                  <c:v>183.11466058185965</c:v>
                </c:pt>
                <c:pt idx="1369">
                  <c:v>185.39646320593269</c:v>
                </c:pt>
                <c:pt idx="1370">
                  <c:v>185.11123787792357</c:v>
                </c:pt>
                <c:pt idx="1371">
                  <c:v>179.97718197375926</c:v>
                </c:pt>
                <c:pt idx="1372">
                  <c:v>180.26240730176838</c:v>
                </c:pt>
                <c:pt idx="1373">
                  <c:v>178.26583000570449</c:v>
                </c:pt>
                <c:pt idx="1374">
                  <c:v>173.41699942954932</c:v>
                </c:pt>
                <c:pt idx="1375">
                  <c:v>175.41357672561321</c:v>
                </c:pt>
                <c:pt idx="1376">
                  <c:v>176.83970336565886</c:v>
                </c:pt>
                <c:pt idx="1377">
                  <c:v>176.83970336565886</c:v>
                </c:pt>
                <c:pt idx="1378">
                  <c:v>177.12492869366798</c:v>
                </c:pt>
                <c:pt idx="1379">
                  <c:v>180.26240730176838</c:v>
                </c:pt>
                <c:pt idx="1380">
                  <c:v>179.69195664575014</c:v>
                </c:pt>
                <c:pt idx="1381">
                  <c:v>185.39646320593269</c:v>
                </c:pt>
                <c:pt idx="1382">
                  <c:v>184.25556189389616</c:v>
                </c:pt>
                <c:pt idx="1383">
                  <c:v>178.26583000570449</c:v>
                </c:pt>
                <c:pt idx="1384">
                  <c:v>177.69537934968622</c:v>
                </c:pt>
                <c:pt idx="1385">
                  <c:v>178.55105533371363</c:v>
                </c:pt>
                <c:pt idx="1386">
                  <c:v>182.54420992584139</c:v>
                </c:pt>
                <c:pt idx="1387">
                  <c:v>185.96691386195096</c:v>
                </c:pt>
                <c:pt idx="1388">
                  <c:v>180.83285795778664</c:v>
                </c:pt>
                <c:pt idx="1389">
                  <c:v>182.25898459783227</c:v>
                </c:pt>
                <c:pt idx="1390">
                  <c:v>188.8191671420422</c:v>
                </c:pt>
                <c:pt idx="1391">
                  <c:v>185.96691386195096</c:v>
                </c:pt>
                <c:pt idx="1392">
                  <c:v>183.11466058185965</c:v>
                </c:pt>
                <c:pt idx="1393">
                  <c:v>186.25213918996005</c:v>
                </c:pt>
                <c:pt idx="1394">
                  <c:v>180.54763262977752</c:v>
                </c:pt>
                <c:pt idx="1395">
                  <c:v>177.98060467769537</c:v>
                </c:pt>
                <c:pt idx="1396">
                  <c:v>180.83285795778664</c:v>
                </c:pt>
                <c:pt idx="1397">
                  <c:v>179.69195664575014</c:v>
                </c:pt>
                <c:pt idx="1398">
                  <c:v>176.55447803764972</c:v>
                </c:pt>
                <c:pt idx="1399">
                  <c:v>176.55447803764972</c:v>
                </c:pt>
                <c:pt idx="1400">
                  <c:v>169.99429549343981</c:v>
                </c:pt>
                <c:pt idx="1401">
                  <c:v>168.56816885339418</c:v>
                </c:pt>
                <c:pt idx="1402">
                  <c:v>169.70907016543069</c:v>
                </c:pt>
                <c:pt idx="1403">
                  <c:v>170.56474614945805</c:v>
                </c:pt>
                <c:pt idx="1404">
                  <c:v>170.56474614945805</c:v>
                </c:pt>
                <c:pt idx="1405">
                  <c:v>171.70564746149458</c:v>
                </c:pt>
                <c:pt idx="1406">
                  <c:v>172.27609811751282</c:v>
                </c:pt>
                <c:pt idx="1407">
                  <c:v>171.42042213348546</c:v>
                </c:pt>
                <c:pt idx="1408">
                  <c:v>175.69880205362236</c:v>
                </c:pt>
                <c:pt idx="1409">
                  <c:v>169.99429549343981</c:v>
                </c:pt>
                <c:pt idx="1410">
                  <c:v>163.71933827723902</c:v>
                </c:pt>
                <c:pt idx="1411">
                  <c:v>166.85681688533941</c:v>
                </c:pt>
                <c:pt idx="1412">
                  <c:v>165.14546491728464</c:v>
                </c:pt>
                <c:pt idx="1413">
                  <c:v>163.71933827723902</c:v>
                </c:pt>
                <c:pt idx="1414">
                  <c:v>150.02852253280091</c:v>
                </c:pt>
                <c:pt idx="1415">
                  <c:v>141.69994295493439</c:v>
                </c:pt>
                <c:pt idx="1416">
                  <c:v>143.75356531660012</c:v>
                </c:pt>
                <c:pt idx="1417">
                  <c:v>143.46833998859097</c:v>
                </c:pt>
                <c:pt idx="1418">
                  <c:v>146.60581859669136</c:v>
                </c:pt>
                <c:pt idx="1419">
                  <c:v>147.74671990872787</c:v>
                </c:pt>
                <c:pt idx="1420">
                  <c:v>143.75356531660012</c:v>
                </c:pt>
                <c:pt idx="1421">
                  <c:v>146.89104392470048</c:v>
                </c:pt>
                <c:pt idx="1422">
                  <c:v>150.02852253280091</c:v>
                </c:pt>
                <c:pt idx="1423">
                  <c:v>150.02852253280091</c:v>
                </c:pt>
                <c:pt idx="1424">
                  <c:v>147.46149458071878</c:v>
                </c:pt>
                <c:pt idx="1425">
                  <c:v>145.17969195664574</c:v>
                </c:pt>
                <c:pt idx="1426">
                  <c:v>146.32059326868222</c:v>
                </c:pt>
                <c:pt idx="1427">
                  <c:v>146.32059326868222</c:v>
                </c:pt>
                <c:pt idx="1428">
                  <c:v>145.17969195664574</c:v>
                </c:pt>
                <c:pt idx="1429">
                  <c:v>149.45807187678264</c:v>
                </c:pt>
                <c:pt idx="1430">
                  <c:v>152.59555048488303</c:v>
                </c:pt>
                <c:pt idx="1431">
                  <c:v>154.30690245293781</c:v>
                </c:pt>
                <c:pt idx="1432">
                  <c:v>152.0250998288648</c:v>
                </c:pt>
                <c:pt idx="1433">
                  <c:v>154.30690245293781</c:v>
                </c:pt>
                <c:pt idx="1434">
                  <c:v>160.29663434112948</c:v>
                </c:pt>
                <c:pt idx="1435">
                  <c:v>157.44438106103823</c:v>
                </c:pt>
                <c:pt idx="1436">
                  <c:v>157.44438106103823</c:v>
                </c:pt>
                <c:pt idx="1437">
                  <c:v>158.30005704506561</c:v>
                </c:pt>
                <c:pt idx="1438">
                  <c:v>157.15915573302908</c:v>
                </c:pt>
                <c:pt idx="1439">
                  <c:v>157.44438106103823</c:v>
                </c:pt>
                <c:pt idx="1440">
                  <c:v>158.87050770108385</c:v>
                </c:pt>
                <c:pt idx="1441">
                  <c:v>157.44438106103823</c:v>
                </c:pt>
                <c:pt idx="1442">
                  <c:v>158.01483171705647</c:v>
                </c:pt>
                <c:pt idx="1443">
                  <c:v>160.29663434112948</c:v>
                </c:pt>
                <c:pt idx="1444">
                  <c:v>162.00798630918422</c:v>
                </c:pt>
                <c:pt idx="1445">
                  <c:v>160.29663434112948</c:v>
                </c:pt>
                <c:pt idx="1446">
                  <c:v>160.01140901312036</c:v>
                </c:pt>
                <c:pt idx="1447">
                  <c:v>159.72618368511121</c:v>
                </c:pt>
                <c:pt idx="1448">
                  <c:v>160.29663434112948</c:v>
                </c:pt>
                <c:pt idx="1449">
                  <c:v>164.00456360524814</c:v>
                </c:pt>
                <c:pt idx="1450">
                  <c:v>166.85681688533941</c:v>
                </c:pt>
                <c:pt idx="1451">
                  <c:v>164.00456360524814</c:v>
                </c:pt>
                <c:pt idx="1452">
                  <c:v>164.28978893325728</c:v>
                </c:pt>
                <c:pt idx="1453">
                  <c:v>163.71933827723902</c:v>
                </c:pt>
                <c:pt idx="1454">
                  <c:v>162.29321163719337</c:v>
                </c:pt>
                <c:pt idx="1455">
                  <c:v>158.30005704506561</c:v>
                </c:pt>
                <c:pt idx="1456">
                  <c:v>157.15915573302908</c:v>
                </c:pt>
                <c:pt idx="1457">
                  <c:v>155.44780376497431</c:v>
                </c:pt>
                <c:pt idx="1458">
                  <c:v>160.01140901312036</c:v>
                </c:pt>
                <c:pt idx="1459">
                  <c:v>157.44438106103823</c:v>
                </c:pt>
                <c:pt idx="1460">
                  <c:v>158.30005704506561</c:v>
                </c:pt>
                <c:pt idx="1461">
                  <c:v>156.87393040501996</c:v>
                </c:pt>
                <c:pt idx="1462">
                  <c:v>157.15915573302908</c:v>
                </c:pt>
                <c:pt idx="1463">
                  <c:v>156.87393040501996</c:v>
                </c:pt>
                <c:pt idx="1464">
                  <c:v>155.44780376497431</c:v>
                </c:pt>
                <c:pt idx="1465">
                  <c:v>153.73645179691954</c:v>
                </c:pt>
                <c:pt idx="1466">
                  <c:v>151.16942384483741</c:v>
                </c:pt>
                <c:pt idx="1467">
                  <c:v>150.59897318881914</c:v>
                </c:pt>
                <c:pt idx="1468">
                  <c:v>147.17626925270963</c:v>
                </c:pt>
                <c:pt idx="1469">
                  <c:v>150.02852253280091</c:v>
                </c:pt>
                <c:pt idx="1470">
                  <c:v>150.88419851682829</c:v>
                </c:pt>
                <c:pt idx="1471">
                  <c:v>153.45122646891042</c:v>
                </c:pt>
                <c:pt idx="1472">
                  <c:v>152.59555048488303</c:v>
                </c:pt>
                <c:pt idx="1473">
                  <c:v>154.30690245293781</c:v>
                </c:pt>
                <c:pt idx="1474">
                  <c:v>155.73302909298346</c:v>
                </c:pt>
                <c:pt idx="1475">
                  <c:v>157.15915573302908</c:v>
                </c:pt>
                <c:pt idx="1476">
                  <c:v>156.87393040501996</c:v>
                </c:pt>
                <c:pt idx="1477">
                  <c:v>159.72618368511121</c:v>
                </c:pt>
                <c:pt idx="1478">
                  <c:v>158.58528237307473</c:v>
                </c:pt>
                <c:pt idx="1479">
                  <c:v>158.58528237307473</c:v>
                </c:pt>
                <c:pt idx="1480">
                  <c:v>158.58528237307473</c:v>
                </c:pt>
                <c:pt idx="1481">
                  <c:v>156.01825442099258</c:v>
                </c:pt>
                <c:pt idx="1482">
                  <c:v>156.01825442099258</c:v>
                </c:pt>
                <c:pt idx="1483">
                  <c:v>156.3034797490017</c:v>
                </c:pt>
                <c:pt idx="1484">
                  <c:v>155.73302909298346</c:v>
                </c:pt>
                <c:pt idx="1485">
                  <c:v>159.72618368511121</c:v>
                </c:pt>
                <c:pt idx="1486">
                  <c:v>160.01140901312036</c:v>
                </c:pt>
                <c:pt idx="1487">
                  <c:v>158.58528237307473</c:v>
                </c:pt>
                <c:pt idx="1488">
                  <c:v>163.43411294922987</c:v>
                </c:pt>
                <c:pt idx="1489">
                  <c:v>162.29321163719337</c:v>
                </c:pt>
                <c:pt idx="1490">
                  <c:v>166.28636622932115</c:v>
                </c:pt>
                <c:pt idx="1491">
                  <c:v>170.56474614945805</c:v>
                </c:pt>
                <c:pt idx="1492">
                  <c:v>167.42726754135765</c:v>
                </c:pt>
                <c:pt idx="1493">
                  <c:v>175.69880205362236</c:v>
                </c:pt>
                <c:pt idx="1494">
                  <c:v>175.41357672561321</c:v>
                </c:pt>
                <c:pt idx="1495">
                  <c:v>175.12835139760409</c:v>
                </c:pt>
                <c:pt idx="1496">
                  <c:v>175.98402738163148</c:v>
                </c:pt>
                <c:pt idx="1497">
                  <c:v>176.83970336565886</c:v>
                </c:pt>
                <c:pt idx="1498">
                  <c:v>176.55447803764972</c:v>
                </c:pt>
                <c:pt idx="1499">
                  <c:v>175.41357672561321</c:v>
                </c:pt>
                <c:pt idx="1500">
                  <c:v>176.55447803764972</c:v>
                </c:pt>
                <c:pt idx="1501">
                  <c:v>173.98745008556759</c:v>
                </c:pt>
                <c:pt idx="1502">
                  <c:v>174.55790074158585</c:v>
                </c:pt>
                <c:pt idx="1503">
                  <c:v>178.83628066172278</c:v>
                </c:pt>
                <c:pt idx="1504">
                  <c:v>177.98060467769537</c:v>
                </c:pt>
                <c:pt idx="1505">
                  <c:v>177.69537934968622</c:v>
                </c:pt>
                <c:pt idx="1506">
                  <c:v>175.41357672561321</c:v>
                </c:pt>
                <c:pt idx="1507">
                  <c:v>173.98745008556759</c:v>
                </c:pt>
                <c:pt idx="1508">
                  <c:v>175.69880205362236</c:v>
                </c:pt>
                <c:pt idx="1509">
                  <c:v>179.12150598973187</c:v>
                </c:pt>
                <c:pt idx="1510">
                  <c:v>179.97718197375926</c:v>
                </c:pt>
                <c:pt idx="1511">
                  <c:v>177.12492869366798</c:v>
                </c:pt>
                <c:pt idx="1512">
                  <c:v>178.26583000570449</c:v>
                </c:pt>
                <c:pt idx="1513">
                  <c:v>178.26583000570449</c:v>
                </c:pt>
                <c:pt idx="1514">
                  <c:v>185.68168853394178</c:v>
                </c:pt>
                <c:pt idx="1515">
                  <c:v>185.11123787792357</c:v>
                </c:pt>
                <c:pt idx="1516">
                  <c:v>189.10439247005132</c:v>
                </c:pt>
                <c:pt idx="1517">
                  <c:v>190.53051911009695</c:v>
                </c:pt>
                <c:pt idx="1518">
                  <c:v>199.37250427837992</c:v>
                </c:pt>
                <c:pt idx="1519">
                  <c:v>201.65430690245293</c:v>
                </c:pt>
                <c:pt idx="1520">
                  <c:v>199.65772960638904</c:v>
                </c:pt>
                <c:pt idx="1521">
                  <c:v>199.37250427837992</c:v>
                </c:pt>
                <c:pt idx="1522">
                  <c:v>199.94295493439816</c:v>
                </c:pt>
                <c:pt idx="1523">
                  <c:v>197.66115231032512</c:v>
                </c:pt>
                <c:pt idx="1524">
                  <c:v>195.94980034227038</c:v>
                </c:pt>
                <c:pt idx="1525">
                  <c:v>196.2350256702795</c:v>
                </c:pt>
                <c:pt idx="1526">
                  <c:v>205.36223616657159</c:v>
                </c:pt>
                <c:pt idx="1527">
                  <c:v>203.65088419851682</c:v>
                </c:pt>
                <c:pt idx="1528">
                  <c:v>204.50656018254421</c:v>
                </c:pt>
                <c:pt idx="1529">
                  <c:v>205.07701083856244</c:v>
                </c:pt>
                <c:pt idx="1530">
                  <c:v>209.07016543069022</c:v>
                </c:pt>
                <c:pt idx="1531">
                  <c:v>205.93268682258983</c:v>
                </c:pt>
                <c:pt idx="1532">
                  <c:v>206.50313747860812</c:v>
                </c:pt>
                <c:pt idx="1533">
                  <c:v>209.35539075869934</c:v>
                </c:pt>
                <c:pt idx="1534">
                  <c:v>199.65772960638904</c:v>
                </c:pt>
                <c:pt idx="1535">
                  <c:v>199.65772960638904</c:v>
                </c:pt>
                <c:pt idx="1536">
                  <c:v>197.37592698231603</c:v>
                </c:pt>
                <c:pt idx="1537">
                  <c:v>195.09412435824302</c:v>
                </c:pt>
                <c:pt idx="1538">
                  <c:v>200.22818026240731</c:v>
                </c:pt>
                <c:pt idx="1539">
                  <c:v>199.08727895037077</c:v>
                </c:pt>
                <c:pt idx="1540">
                  <c:v>197.37592698231603</c:v>
                </c:pt>
                <c:pt idx="1541">
                  <c:v>198.80205362236165</c:v>
                </c:pt>
                <c:pt idx="1542">
                  <c:v>201.93953223046205</c:v>
                </c:pt>
                <c:pt idx="1543">
                  <c:v>198.80205362236165</c:v>
                </c:pt>
                <c:pt idx="1544">
                  <c:v>198.23160296634339</c:v>
                </c:pt>
                <c:pt idx="1545">
                  <c:v>197.9463776383343</c:v>
                </c:pt>
                <c:pt idx="1546">
                  <c:v>191.10096976611521</c:v>
                </c:pt>
                <c:pt idx="1547">
                  <c:v>187.10781517398743</c:v>
                </c:pt>
                <c:pt idx="1548">
                  <c:v>186.82258984597831</c:v>
                </c:pt>
                <c:pt idx="1549">
                  <c:v>190.53051911009695</c:v>
                </c:pt>
                <c:pt idx="1550">
                  <c:v>186.25213918996005</c:v>
                </c:pt>
                <c:pt idx="1551">
                  <c:v>186.53736451796919</c:v>
                </c:pt>
                <c:pt idx="1552">
                  <c:v>186.53736451796919</c:v>
                </c:pt>
                <c:pt idx="1553">
                  <c:v>189.67484312606959</c:v>
                </c:pt>
                <c:pt idx="1554">
                  <c:v>183.39988590986877</c:v>
                </c:pt>
                <c:pt idx="1555">
                  <c:v>183.11466058185965</c:v>
                </c:pt>
                <c:pt idx="1556">
                  <c:v>183.11466058185965</c:v>
                </c:pt>
                <c:pt idx="1557">
                  <c:v>181.97375926982312</c:v>
                </c:pt>
                <c:pt idx="1558">
                  <c:v>179.69195664575014</c:v>
                </c:pt>
                <c:pt idx="1559">
                  <c:v>180.54763262977752</c:v>
                </c:pt>
                <c:pt idx="1560">
                  <c:v>183.68511123787792</c:v>
                </c:pt>
                <c:pt idx="1561">
                  <c:v>182.54420992584139</c:v>
                </c:pt>
                <c:pt idx="1562">
                  <c:v>180.83285795778664</c:v>
                </c:pt>
                <c:pt idx="1563">
                  <c:v>178.83628066172278</c:v>
                </c:pt>
                <c:pt idx="1564">
                  <c:v>177.41015402167713</c:v>
                </c:pt>
                <c:pt idx="1565">
                  <c:v>176.2692527096406</c:v>
                </c:pt>
                <c:pt idx="1566">
                  <c:v>174.84312606959494</c:v>
                </c:pt>
                <c:pt idx="1567">
                  <c:v>174.84312606959494</c:v>
                </c:pt>
                <c:pt idx="1568">
                  <c:v>175.41357672561321</c:v>
                </c:pt>
                <c:pt idx="1569">
                  <c:v>181.40330861380488</c:v>
                </c:pt>
                <c:pt idx="1570">
                  <c:v>181.11808328579576</c:v>
                </c:pt>
                <c:pt idx="1571">
                  <c:v>178.55105533371363</c:v>
                </c:pt>
                <c:pt idx="1572">
                  <c:v>180.26240730176838</c:v>
                </c:pt>
                <c:pt idx="1573">
                  <c:v>181.40330861380488</c:v>
                </c:pt>
                <c:pt idx="1574">
                  <c:v>181.97375926982312</c:v>
                </c:pt>
                <c:pt idx="1575">
                  <c:v>179.97718197375926</c:v>
                </c:pt>
                <c:pt idx="1576">
                  <c:v>177.41015402167713</c:v>
                </c:pt>
                <c:pt idx="1577">
                  <c:v>176.2692527096406</c:v>
                </c:pt>
                <c:pt idx="1578">
                  <c:v>183.68511123787792</c:v>
                </c:pt>
                <c:pt idx="1579">
                  <c:v>183.11466058185965</c:v>
                </c:pt>
                <c:pt idx="1580">
                  <c:v>181.68853394181403</c:v>
                </c:pt>
                <c:pt idx="1581">
                  <c:v>181.11808328579576</c:v>
                </c:pt>
                <c:pt idx="1582">
                  <c:v>186.82258984597831</c:v>
                </c:pt>
                <c:pt idx="1583">
                  <c:v>184.5407872219053</c:v>
                </c:pt>
                <c:pt idx="1584">
                  <c:v>183.11466058185965</c:v>
                </c:pt>
                <c:pt idx="1585">
                  <c:v>177.41015402167713</c:v>
                </c:pt>
                <c:pt idx="1586">
                  <c:v>168.28294352538504</c:v>
                </c:pt>
                <c:pt idx="1587">
                  <c:v>166.85681688533941</c:v>
                </c:pt>
                <c:pt idx="1588">
                  <c:v>169.99429549343981</c:v>
                </c:pt>
                <c:pt idx="1589">
                  <c:v>169.99429549343981</c:v>
                </c:pt>
                <c:pt idx="1590">
                  <c:v>164.00456360524814</c:v>
                </c:pt>
                <c:pt idx="1591">
                  <c:v>163.14888762122078</c:v>
                </c:pt>
                <c:pt idx="1592">
                  <c:v>160.86708499714771</c:v>
                </c:pt>
                <c:pt idx="1593">
                  <c:v>162.29321163719337</c:v>
                </c:pt>
                <c:pt idx="1594">
                  <c:v>162.86366229321163</c:v>
                </c:pt>
                <c:pt idx="1595">
                  <c:v>158.58528237307473</c:v>
                </c:pt>
                <c:pt idx="1596">
                  <c:v>151.16942384483741</c:v>
                </c:pt>
                <c:pt idx="1597">
                  <c:v>155.44780376497431</c:v>
                </c:pt>
                <c:pt idx="1598">
                  <c:v>156.01825442099258</c:v>
                </c:pt>
                <c:pt idx="1599">
                  <c:v>158.01483171705647</c:v>
                </c:pt>
                <c:pt idx="1600">
                  <c:v>154.02167712492869</c:v>
                </c:pt>
                <c:pt idx="1601">
                  <c:v>152.31032515687392</c:v>
                </c:pt>
                <c:pt idx="1602">
                  <c:v>143.75356531660012</c:v>
                </c:pt>
                <c:pt idx="1603">
                  <c:v>137.25042783799199</c:v>
                </c:pt>
                <c:pt idx="1604">
                  <c:v>138.16314888762119</c:v>
                </c:pt>
                <c:pt idx="1605">
                  <c:v>139.76041072447231</c:v>
                </c:pt>
                <c:pt idx="1606">
                  <c:v>136.79406731317741</c:v>
                </c:pt>
                <c:pt idx="1607">
                  <c:v>138.6195094124358</c:v>
                </c:pt>
                <c:pt idx="1608">
                  <c:v>137.36451796919565</c:v>
                </c:pt>
                <c:pt idx="1609">
                  <c:v>140.33086138049057</c:v>
                </c:pt>
                <c:pt idx="1610">
                  <c:v>143.46833998859097</c:v>
                </c:pt>
                <c:pt idx="1611">
                  <c:v>142.04221334854535</c:v>
                </c:pt>
                <c:pt idx="1612">
                  <c:v>142.61266400456361</c:v>
                </c:pt>
                <c:pt idx="1613">
                  <c:v>142.61266400456361</c:v>
                </c:pt>
                <c:pt idx="1614">
                  <c:v>151.16942384483741</c:v>
                </c:pt>
                <c:pt idx="1615">
                  <c:v>148.60239589275528</c:v>
                </c:pt>
                <c:pt idx="1616">
                  <c:v>156.01825442099258</c:v>
                </c:pt>
                <c:pt idx="1617">
                  <c:v>152.88077581289218</c:v>
                </c:pt>
                <c:pt idx="1618">
                  <c:v>157.72960638904735</c:v>
                </c:pt>
                <c:pt idx="1619">
                  <c:v>161.43753565316598</c:v>
                </c:pt>
                <c:pt idx="1620">
                  <c:v>157.44438106103823</c:v>
                </c:pt>
                <c:pt idx="1621">
                  <c:v>158.58528237307473</c:v>
                </c:pt>
                <c:pt idx="1622">
                  <c:v>157.15915573302908</c:v>
                </c:pt>
                <c:pt idx="1623">
                  <c:v>154.30690245293781</c:v>
                </c:pt>
                <c:pt idx="1624">
                  <c:v>156.01825442099258</c:v>
                </c:pt>
                <c:pt idx="1625">
                  <c:v>159.15573302909297</c:v>
                </c:pt>
                <c:pt idx="1626">
                  <c:v>160.01140901312036</c:v>
                </c:pt>
                <c:pt idx="1627">
                  <c:v>159.72618368511121</c:v>
                </c:pt>
                <c:pt idx="1628">
                  <c:v>159.44095835710209</c:v>
                </c:pt>
                <c:pt idx="1629">
                  <c:v>158.58528237307473</c:v>
                </c:pt>
                <c:pt idx="1630">
                  <c:v>156.87393040501996</c:v>
                </c:pt>
                <c:pt idx="1631">
                  <c:v>156.3034797490017</c:v>
                </c:pt>
                <c:pt idx="1632">
                  <c:v>155.16257843696519</c:v>
                </c:pt>
                <c:pt idx="1633">
                  <c:v>157.15915573302908</c:v>
                </c:pt>
                <c:pt idx="1634">
                  <c:v>161.43753565316598</c:v>
                </c:pt>
                <c:pt idx="1635">
                  <c:v>160.86708499714771</c:v>
                </c:pt>
                <c:pt idx="1636">
                  <c:v>164.28978893325728</c:v>
                </c:pt>
                <c:pt idx="1637">
                  <c:v>165.43069024529379</c:v>
                </c:pt>
                <c:pt idx="1638">
                  <c:v>168.56816885339418</c:v>
                </c:pt>
                <c:pt idx="1639">
                  <c:v>166.28636622932115</c:v>
                </c:pt>
                <c:pt idx="1640">
                  <c:v>171.13519680547631</c:v>
                </c:pt>
                <c:pt idx="1641">
                  <c:v>168.28294352538504</c:v>
                </c:pt>
                <c:pt idx="1642">
                  <c:v>169.42384483742154</c:v>
                </c:pt>
                <c:pt idx="1643">
                  <c:v>169.99429549343981</c:v>
                </c:pt>
                <c:pt idx="1644">
                  <c:v>170.27952082144895</c:v>
                </c:pt>
                <c:pt idx="1645">
                  <c:v>174.55790074158585</c:v>
                </c:pt>
                <c:pt idx="1646">
                  <c:v>173.98745008556759</c:v>
                </c:pt>
                <c:pt idx="1647">
                  <c:v>171.9908727895037</c:v>
                </c:pt>
                <c:pt idx="1648">
                  <c:v>175.12835139760409</c:v>
                </c:pt>
                <c:pt idx="1649">
                  <c:v>172.84654877353108</c:v>
                </c:pt>
                <c:pt idx="1650">
                  <c:v>171.9908727895037</c:v>
                </c:pt>
                <c:pt idx="1651">
                  <c:v>170.56474614945805</c:v>
                </c:pt>
                <c:pt idx="1652">
                  <c:v>171.70564746149458</c:v>
                </c:pt>
                <c:pt idx="1653">
                  <c:v>168.28294352538504</c:v>
                </c:pt>
                <c:pt idx="1654">
                  <c:v>175.41357672561321</c:v>
                </c:pt>
                <c:pt idx="1655">
                  <c:v>174.84312606959494</c:v>
                </c:pt>
                <c:pt idx="1656">
                  <c:v>174.27267541357671</c:v>
                </c:pt>
                <c:pt idx="1657">
                  <c:v>174.84312606959494</c:v>
                </c:pt>
                <c:pt idx="1658">
                  <c:v>177.41015402167713</c:v>
                </c:pt>
                <c:pt idx="1659">
                  <c:v>167.14204221334853</c:v>
                </c:pt>
                <c:pt idx="1660">
                  <c:v>171.13519680547631</c:v>
                </c:pt>
                <c:pt idx="1661">
                  <c:v>170.84997147746719</c:v>
                </c:pt>
                <c:pt idx="1662">
                  <c:v>173.98745008556759</c:v>
                </c:pt>
                <c:pt idx="1663">
                  <c:v>176.55447803764972</c:v>
                </c:pt>
                <c:pt idx="1664">
                  <c:v>177.12492869366798</c:v>
                </c:pt>
                <c:pt idx="1665">
                  <c:v>176.83970336565886</c:v>
                </c:pt>
                <c:pt idx="1666">
                  <c:v>181.97375926982312</c:v>
                </c:pt>
                <c:pt idx="1667">
                  <c:v>181.11808328579576</c:v>
                </c:pt>
                <c:pt idx="1668">
                  <c:v>177.12492869366798</c:v>
                </c:pt>
                <c:pt idx="1669">
                  <c:v>179.69195664575014</c:v>
                </c:pt>
                <c:pt idx="1670">
                  <c:v>183.11466058185965</c:v>
                </c:pt>
                <c:pt idx="1671">
                  <c:v>181.11808328579576</c:v>
                </c:pt>
                <c:pt idx="1672">
                  <c:v>180.54763262977752</c:v>
                </c:pt>
                <c:pt idx="1673">
                  <c:v>173.41699942954932</c:v>
                </c:pt>
                <c:pt idx="1674">
                  <c:v>176.83970336565886</c:v>
                </c:pt>
                <c:pt idx="1675">
                  <c:v>180.54763262977752</c:v>
                </c:pt>
                <c:pt idx="1676">
                  <c:v>177.12492869366798</c:v>
                </c:pt>
                <c:pt idx="1677">
                  <c:v>172.56132344552196</c:v>
                </c:pt>
                <c:pt idx="1678">
                  <c:v>175.98402738163148</c:v>
                </c:pt>
                <c:pt idx="1679">
                  <c:v>178.55105533371363</c:v>
                </c:pt>
                <c:pt idx="1680">
                  <c:v>177.98060467769537</c:v>
                </c:pt>
                <c:pt idx="1681">
                  <c:v>176.55447803764972</c:v>
                </c:pt>
                <c:pt idx="1682">
                  <c:v>183.11466058185965</c:v>
                </c:pt>
                <c:pt idx="1683">
                  <c:v>187.96349115801482</c:v>
                </c:pt>
                <c:pt idx="1684">
                  <c:v>182.25898459783227</c:v>
                </c:pt>
                <c:pt idx="1685">
                  <c:v>190.53051911009695</c:v>
                </c:pt>
                <c:pt idx="1686">
                  <c:v>190.81574443810612</c:v>
                </c:pt>
                <c:pt idx="1687">
                  <c:v>185.39646320593269</c:v>
                </c:pt>
                <c:pt idx="1688">
                  <c:v>181.97375926982312</c:v>
                </c:pt>
                <c:pt idx="1689">
                  <c:v>179.97718197375926</c:v>
                </c:pt>
                <c:pt idx="1690">
                  <c:v>173.70222475755844</c:v>
                </c:pt>
                <c:pt idx="1691">
                  <c:v>175.98402738163148</c:v>
                </c:pt>
                <c:pt idx="1692">
                  <c:v>172.27609811751282</c:v>
                </c:pt>
                <c:pt idx="1693">
                  <c:v>173.98745008556759</c:v>
                </c:pt>
                <c:pt idx="1694">
                  <c:v>169.13861950941242</c:v>
                </c:pt>
                <c:pt idx="1695">
                  <c:v>171.70564746149458</c:v>
                </c:pt>
                <c:pt idx="1696">
                  <c:v>169.70907016543069</c:v>
                </c:pt>
                <c:pt idx="1697">
                  <c:v>171.42042213348546</c:v>
                </c:pt>
                <c:pt idx="1698">
                  <c:v>165.71591557330291</c:v>
                </c:pt>
                <c:pt idx="1699">
                  <c:v>164.5750142612664</c:v>
                </c:pt>
                <c:pt idx="1700">
                  <c:v>168.56816885339418</c:v>
                </c:pt>
                <c:pt idx="1701">
                  <c:v>175.12835139760409</c:v>
                </c:pt>
                <c:pt idx="1702">
                  <c:v>177.41015402167713</c:v>
                </c:pt>
                <c:pt idx="1703">
                  <c:v>178.83628066172278</c:v>
                </c:pt>
                <c:pt idx="1704">
                  <c:v>179.69195664575014</c:v>
                </c:pt>
                <c:pt idx="1705">
                  <c:v>179.69195664575014</c:v>
                </c:pt>
                <c:pt idx="1706">
                  <c:v>180.54763262977752</c:v>
                </c:pt>
                <c:pt idx="1707">
                  <c:v>179.40673131774102</c:v>
                </c:pt>
                <c:pt idx="1708">
                  <c:v>179.97718197375926</c:v>
                </c:pt>
                <c:pt idx="1709">
                  <c:v>181.97375926982312</c:v>
                </c:pt>
                <c:pt idx="1710">
                  <c:v>178.83628066172278</c:v>
                </c:pt>
                <c:pt idx="1711">
                  <c:v>180.26240730176838</c:v>
                </c:pt>
                <c:pt idx="1712">
                  <c:v>180.83285795778664</c:v>
                </c:pt>
                <c:pt idx="1713">
                  <c:v>173.41699942954932</c:v>
                </c:pt>
                <c:pt idx="1714">
                  <c:v>169.99429549343981</c:v>
                </c:pt>
                <c:pt idx="1715">
                  <c:v>172.56132344552196</c:v>
                </c:pt>
                <c:pt idx="1716">
                  <c:v>169.13861950941242</c:v>
                </c:pt>
                <c:pt idx="1717">
                  <c:v>167.14204221334853</c:v>
                </c:pt>
                <c:pt idx="1718">
                  <c:v>167.99771819737592</c:v>
                </c:pt>
                <c:pt idx="1719">
                  <c:v>166.00114090131203</c:v>
                </c:pt>
                <c:pt idx="1720">
                  <c:v>164.5750142612664</c:v>
                </c:pt>
                <c:pt idx="1721">
                  <c:v>164.86023958927552</c:v>
                </c:pt>
                <c:pt idx="1722">
                  <c:v>163.71933827723902</c:v>
                </c:pt>
                <c:pt idx="1723">
                  <c:v>164.5750142612664</c:v>
                </c:pt>
                <c:pt idx="1724">
                  <c:v>159.72618368511121</c:v>
                </c:pt>
                <c:pt idx="1725">
                  <c:v>163.71933827723902</c:v>
                </c:pt>
                <c:pt idx="1726">
                  <c:v>159.72618368511121</c:v>
                </c:pt>
                <c:pt idx="1727">
                  <c:v>160.29663434112948</c:v>
                </c:pt>
                <c:pt idx="1728">
                  <c:v>157.44438106103823</c:v>
                </c:pt>
                <c:pt idx="1729">
                  <c:v>162.57843696520248</c:v>
                </c:pt>
                <c:pt idx="1730">
                  <c:v>165.14546491728464</c:v>
                </c:pt>
                <c:pt idx="1731">
                  <c:v>164.00456360524814</c:v>
                </c:pt>
                <c:pt idx="1732">
                  <c:v>159.72618368511121</c:v>
                </c:pt>
                <c:pt idx="1733">
                  <c:v>152.88077581289218</c:v>
                </c:pt>
                <c:pt idx="1734">
                  <c:v>154.59212778094695</c:v>
                </c:pt>
                <c:pt idx="1735">
                  <c:v>155.16257843696519</c:v>
                </c:pt>
                <c:pt idx="1736">
                  <c:v>156.87393040501996</c:v>
                </c:pt>
                <c:pt idx="1737">
                  <c:v>151.45464917284656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AE5-1241-9C12-011B44DA71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Sheet1!$A$2:$A$1759</c:f>
              <c:numCache>
                <c:formatCode>dd\-mmm\-yyyy</c:formatCode>
                <c:ptCount val="1758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43612</c:v>
                </c:pt>
                <c:pt idx="560">
                  <c:v>43613</c:v>
                </c:pt>
                <c:pt idx="561">
                  <c:v>43614</c:v>
                </c:pt>
                <c:pt idx="562">
                  <c:v>43615</c:v>
                </c:pt>
                <c:pt idx="563">
                  <c:v>43625</c:v>
                </c:pt>
                <c:pt idx="564">
                  <c:v>43626</c:v>
                </c:pt>
                <c:pt idx="565">
                  <c:v>43627</c:v>
                </c:pt>
                <c:pt idx="566">
                  <c:v>43628</c:v>
                </c:pt>
                <c:pt idx="567">
                  <c:v>43629</c:v>
                </c:pt>
                <c:pt idx="568">
                  <c:v>43632</c:v>
                </c:pt>
                <c:pt idx="569">
                  <c:v>43633</c:v>
                </c:pt>
                <c:pt idx="570">
                  <c:v>43634</c:v>
                </c:pt>
                <c:pt idx="571">
                  <c:v>43635</c:v>
                </c:pt>
                <c:pt idx="572">
                  <c:v>43636</c:v>
                </c:pt>
                <c:pt idx="573">
                  <c:v>43639</c:v>
                </c:pt>
                <c:pt idx="574">
                  <c:v>43640</c:v>
                </c:pt>
                <c:pt idx="575">
                  <c:v>43641</c:v>
                </c:pt>
                <c:pt idx="576">
                  <c:v>43642</c:v>
                </c:pt>
                <c:pt idx="577">
                  <c:v>43643</c:v>
                </c:pt>
                <c:pt idx="578">
                  <c:v>43646</c:v>
                </c:pt>
                <c:pt idx="579">
                  <c:v>43647</c:v>
                </c:pt>
                <c:pt idx="580">
                  <c:v>43648</c:v>
                </c:pt>
                <c:pt idx="581">
                  <c:v>43649</c:v>
                </c:pt>
                <c:pt idx="582">
                  <c:v>43650</c:v>
                </c:pt>
                <c:pt idx="583">
                  <c:v>43653</c:v>
                </c:pt>
                <c:pt idx="584">
                  <c:v>43654</c:v>
                </c:pt>
                <c:pt idx="585">
                  <c:v>43655</c:v>
                </c:pt>
                <c:pt idx="586">
                  <c:v>43656</c:v>
                </c:pt>
                <c:pt idx="587">
                  <c:v>43657</c:v>
                </c:pt>
                <c:pt idx="588">
                  <c:v>43660</c:v>
                </c:pt>
                <c:pt idx="589">
                  <c:v>43661</c:v>
                </c:pt>
                <c:pt idx="590">
                  <c:v>43662</c:v>
                </c:pt>
                <c:pt idx="591">
                  <c:v>43663</c:v>
                </c:pt>
                <c:pt idx="592">
                  <c:v>43664</c:v>
                </c:pt>
                <c:pt idx="593">
                  <c:v>43667</c:v>
                </c:pt>
                <c:pt idx="594">
                  <c:v>43668</c:v>
                </c:pt>
                <c:pt idx="595">
                  <c:v>43669</c:v>
                </c:pt>
                <c:pt idx="596">
                  <c:v>43670</c:v>
                </c:pt>
                <c:pt idx="597">
                  <c:v>43671</c:v>
                </c:pt>
                <c:pt idx="598">
                  <c:v>43674</c:v>
                </c:pt>
                <c:pt idx="599">
                  <c:v>43675</c:v>
                </c:pt>
                <c:pt idx="600">
                  <c:v>43676</c:v>
                </c:pt>
                <c:pt idx="601">
                  <c:v>43677</c:v>
                </c:pt>
                <c:pt idx="602">
                  <c:v>43678</c:v>
                </c:pt>
                <c:pt idx="603">
                  <c:v>43681</c:v>
                </c:pt>
                <c:pt idx="604">
                  <c:v>43682</c:v>
                </c:pt>
                <c:pt idx="605">
                  <c:v>43683</c:v>
                </c:pt>
                <c:pt idx="606">
                  <c:v>43684</c:v>
                </c:pt>
                <c:pt idx="607">
                  <c:v>43685</c:v>
                </c:pt>
                <c:pt idx="608">
                  <c:v>43695</c:v>
                </c:pt>
                <c:pt idx="609">
                  <c:v>43696</c:v>
                </c:pt>
                <c:pt idx="610">
                  <c:v>43697</c:v>
                </c:pt>
                <c:pt idx="611">
                  <c:v>43698</c:v>
                </c:pt>
                <c:pt idx="612">
                  <c:v>43699</c:v>
                </c:pt>
                <c:pt idx="613">
                  <c:v>43702</c:v>
                </c:pt>
                <c:pt idx="614">
                  <c:v>43703</c:v>
                </c:pt>
                <c:pt idx="615">
                  <c:v>43704</c:v>
                </c:pt>
                <c:pt idx="616">
                  <c:v>43705</c:v>
                </c:pt>
                <c:pt idx="617">
                  <c:v>43706</c:v>
                </c:pt>
                <c:pt idx="618">
                  <c:v>43709</c:v>
                </c:pt>
                <c:pt idx="619">
                  <c:v>43710</c:v>
                </c:pt>
                <c:pt idx="620">
                  <c:v>43711</c:v>
                </c:pt>
                <c:pt idx="621">
                  <c:v>43712</c:v>
                </c:pt>
                <c:pt idx="622">
                  <c:v>43713</c:v>
                </c:pt>
                <c:pt idx="623">
                  <c:v>43716</c:v>
                </c:pt>
                <c:pt idx="624">
                  <c:v>43717</c:v>
                </c:pt>
                <c:pt idx="625">
                  <c:v>43718</c:v>
                </c:pt>
                <c:pt idx="626">
                  <c:v>43719</c:v>
                </c:pt>
                <c:pt idx="627">
                  <c:v>43720</c:v>
                </c:pt>
                <c:pt idx="628">
                  <c:v>43723</c:v>
                </c:pt>
                <c:pt idx="629">
                  <c:v>43724</c:v>
                </c:pt>
                <c:pt idx="630">
                  <c:v>43725</c:v>
                </c:pt>
                <c:pt idx="631">
                  <c:v>43726</c:v>
                </c:pt>
                <c:pt idx="632">
                  <c:v>43727</c:v>
                </c:pt>
                <c:pt idx="633">
                  <c:v>43730</c:v>
                </c:pt>
                <c:pt idx="634">
                  <c:v>43732</c:v>
                </c:pt>
                <c:pt idx="635">
                  <c:v>43733</c:v>
                </c:pt>
                <c:pt idx="636">
                  <c:v>43734</c:v>
                </c:pt>
                <c:pt idx="637">
                  <c:v>43737</c:v>
                </c:pt>
                <c:pt idx="638">
                  <c:v>43738</c:v>
                </c:pt>
                <c:pt idx="639">
                  <c:v>43739</c:v>
                </c:pt>
                <c:pt idx="640">
                  <c:v>43740</c:v>
                </c:pt>
                <c:pt idx="641">
                  <c:v>43741</c:v>
                </c:pt>
                <c:pt idx="642">
                  <c:v>43744</c:v>
                </c:pt>
                <c:pt idx="643">
                  <c:v>43745</c:v>
                </c:pt>
                <c:pt idx="644">
                  <c:v>43746</c:v>
                </c:pt>
                <c:pt idx="645">
                  <c:v>43747</c:v>
                </c:pt>
                <c:pt idx="646">
                  <c:v>43748</c:v>
                </c:pt>
                <c:pt idx="647">
                  <c:v>43751</c:v>
                </c:pt>
                <c:pt idx="648">
                  <c:v>43752</c:v>
                </c:pt>
                <c:pt idx="649">
                  <c:v>43753</c:v>
                </c:pt>
                <c:pt idx="650">
                  <c:v>43754</c:v>
                </c:pt>
                <c:pt idx="651">
                  <c:v>43755</c:v>
                </c:pt>
                <c:pt idx="652">
                  <c:v>43758</c:v>
                </c:pt>
                <c:pt idx="653">
                  <c:v>43759</c:v>
                </c:pt>
                <c:pt idx="654">
                  <c:v>43760</c:v>
                </c:pt>
                <c:pt idx="655">
                  <c:v>43761</c:v>
                </c:pt>
                <c:pt idx="656">
                  <c:v>43762</c:v>
                </c:pt>
                <c:pt idx="657">
                  <c:v>43765</c:v>
                </c:pt>
                <c:pt idx="658">
                  <c:v>43766</c:v>
                </c:pt>
                <c:pt idx="659">
                  <c:v>43767</c:v>
                </c:pt>
                <c:pt idx="660">
                  <c:v>43768</c:v>
                </c:pt>
                <c:pt idx="661">
                  <c:v>43769</c:v>
                </c:pt>
                <c:pt idx="662">
                  <c:v>43772</c:v>
                </c:pt>
                <c:pt idx="663">
                  <c:v>43773</c:v>
                </c:pt>
                <c:pt idx="664">
                  <c:v>43774</c:v>
                </c:pt>
                <c:pt idx="665">
                  <c:v>43775</c:v>
                </c:pt>
                <c:pt idx="666">
                  <c:v>43776</c:v>
                </c:pt>
                <c:pt idx="667">
                  <c:v>43779</c:v>
                </c:pt>
                <c:pt idx="668">
                  <c:v>43780</c:v>
                </c:pt>
                <c:pt idx="669">
                  <c:v>43781</c:v>
                </c:pt>
                <c:pt idx="670">
                  <c:v>43782</c:v>
                </c:pt>
                <c:pt idx="671">
                  <c:v>43783</c:v>
                </c:pt>
                <c:pt idx="672">
                  <c:v>43786</c:v>
                </c:pt>
                <c:pt idx="673">
                  <c:v>43787</c:v>
                </c:pt>
                <c:pt idx="674">
                  <c:v>43788</c:v>
                </c:pt>
                <c:pt idx="675">
                  <c:v>43789</c:v>
                </c:pt>
                <c:pt idx="676">
                  <c:v>43790</c:v>
                </c:pt>
                <c:pt idx="677">
                  <c:v>43793</c:v>
                </c:pt>
                <c:pt idx="678">
                  <c:v>43794</c:v>
                </c:pt>
                <c:pt idx="679">
                  <c:v>43795</c:v>
                </c:pt>
                <c:pt idx="680">
                  <c:v>43796</c:v>
                </c:pt>
                <c:pt idx="681">
                  <c:v>43797</c:v>
                </c:pt>
                <c:pt idx="682">
                  <c:v>43800</c:v>
                </c:pt>
                <c:pt idx="683">
                  <c:v>43801</c:v>
                </c:pt>
                <c:pt idx="684">
                  <c:v>43802</c:v>
                </c:pt>
                <c:pt idx="685">
                  <c:v>43803</c:v>
                </c:pt>
                <c:pt idx="686">
                  <c:v>43804</c:v>
                </c:pt>
                <c:pt idx="687">
                  <c:v>43807</c:v>
                </c:pt>
                <c:pt idx="688">
                  <c:v>43808</c:v>
                </c:pt>
                <c:pt idx="689">
                  <c:v>43809</c:v>
                </c:pt>
                <c:pt idx="690">
                  <c:v>43810</c:v>
                </c:pt>
                <c:pt idx="691">
                  <c:v>43811</c:v>
                </c:pt>
                <c:pt idx="692">
                  <c:v>43814</c:v>
                </c:pt>
                <c:pt idx="693">
                  <c:v>43815</c:v>
                </c:pt>
                <c:pt idx="694">
                  <c:v>43816</c:v>
                </c:pt>
                <c:pt idx="695">
                  <c:v>43817</c:v>
                </c:pt>
                <c:pt idx="696">
                  <c:v>43818</c:v>
                </c:pt>
                <c:pt idx="697">
                  <c:v>43821</c:v>
                </c:pt>
                <c:pt idx="698">
                  <c:v>43822</c:v>
                </c:pt>
                <c:pt idx="699">
                  <c:v>43823</c:v>
                </c:pt>
                <c:pt idx="700">
                  <c:v>43824</c:v>
                </c:pt>
                <c:pt idx="701">
                  <c:v>43825</c:v>
                </c:pt>
                <c:pt idx="702">
                  <c:v>43828</c:v>
                </c:pt>
                <c:pt idx="703">
                  <c:v>43829</c:v>
                </c:pt>
                <c:pt idx="704">
                  <c:v>43830</c:v>
                </c:pt>
                <c:pt idx="705">
                  <c:v>43831</c:v>
                </c:pt>
                <c:pt idx="706">
                  <c:v>43832</c:v>
                </c:pt>
                <c:pt idx="707">
                  <c:v>43835</c:v>
                </c:pt>
                <c:pt idx="708">
                  <c:v>43836</c:v>
                </c:pt>
                <c:pt idx="709">
                  <c:v>43837</c:v>
                </c:pt>
                <c:pt idx="710">
                  <c:v>43838</c:v>
                </c:pt>
                <c:pt idx="711">
                  <c:v>43839</c:v>
                </c:pt>
                <c:pt idx="712">
                  <c:v>43842</c:v>
                </c:pt>
                <c:pt idx="713">
                  <c:v>43843</c:v>
                </c:pt>
                <c:pt idx="714">
                  <c:v>43844</c:v>
                </c:pt>
                <c:pt idx="715">
                  <c:v>43845</c:v>
                </c:pt>
                <c:pt idx="716">
                  <c:v>43846</c:v>
                </c:pt>
                <c:pt idx="717">
                  <c:v>43849</c:v>
                </c:pt>
                <c:pt idx="718">
                  <c:v>43850</c:v>
                </c:pt>
                <c:pt idx="719">
                  <c:v>43851</c:v>
                </c:pt>
                <c:pt idx="720">
                  <c:v>43852</c:v>
                </c:pt>
                <c:pt idx="721">
                  <c:v>43853</c:v>
                </c:pt>
                <c:pt idx="722">
                  <c:v>43856</c:v>
                </c:pt>
                <c:pt idx="723">
                  <c:v>43857</c:v>
                </c:pt>
                <c:pt idx="724">
                  <c:v>43858</c:v>
                </c:pt>
                <c:pt idx="725">
                  <c:v>43859</c:v>
                </c:pt>
                <c:pt idx="726">
                  <c:v>43860</c:v>
                </c:pt>
                <c:pt idx="727">
                  <c:v>43864</c:v>
                </c:pt>
                <c:pt idx="728">
                  <c:v>43865</c:v>
                </c:pt>
                <c:pt idx="729">
                  <c:v>43866</c:v>
                </c:pt>
                <c:pt idx="730">
                  <c:v>43867</c:v>
                </c:pt>
                <c:pt idx="731">
                  <c:v>43870</c:v>
                </c:pt>
                <c:pt idx="732">
                  <c:v>43871</c:v>
                </c:pt>
                <c:pt idx="733">
                  <c:v>43872</c:v>
                </c:pt>
                <c:pt idx="734">
                  <c:v>43873</c:v>
                </c:pt>
                <c:pt idx="735">
                  <c:v>43874</c:v>
                </c:pt>
                <c:pt idx="736">
                  <c:v>43877</c:v>
                </c:pt>
                <c:pt idx="737">
                  <c:v>43878</c:v>
                </c:pt>
                <c:pt idx="738">
                  <c:v>43879</c:v>
                </c:pt>
                <c:pt idx="739">
                  <c:v>43880</c:v>
                </c:pt>
                <c:pt idx="740">
                  <c:v>43881</c:v>
                </c:pt>
                <c:pt idx="741">
                  <c:v>43884</c:v>
                </c:pt>
                <c:pt idx="742">
                  <c:v>43885</c:v>
                </c:pt>
                <c:pt idx="743">
                  <c:v>43886</c:v>
                </c:pt>
                <c:pt idx="744">
                  <c:v>43887</c:v>
                </c:pt>
                <c:pt idx="745">
                  <c:v>43888</c:v>
                </c:pt>
                <c:pt idx="746">
                  <c:v>43891</c:v>
                </c:pt>
                <c:pt idx="747">
                  <c:v>43892</c:v>
                </c:pt>
                <c:pt idx="748">
                  <c:v>43893</c:v>
                </c:pt>
                <c:pt idx="749">
                  <c:v>43894</c:v>
                </c:pt>
                <c:pt idx="750">
                  <c:v>43895</c:v>
                </c:pt>
                <c:pt idx="751">
                  <c:v>43898</c:v>
                </c:pt>
                <c:pt idx="752">
                  <c:v>43899</c:v>
                </c:pt>
                <c:pt idx="753">
                  <c:v>43900</c:v>
                </c:pt>
                <c:pt idx="754">
                  <c:v>43901</c:v>
                </c:pt>
                <c:pt idx="755">
                  <c:v>43902</c:v>
                </c:pt>
                <c:pt idx="756">
                  <c:v>43906</c:v>
                </c:pt>
                <c:pt idx="757">
                  <c:v>43907</c:v>
                </c:pt>
                <c:pt idx="758">
                  <c:v>43908</c:v>
                </c:pt>
                <c:pt idx="759">
                  <c:v>43909</c:v>
                </c:pt>
                <c:pt idx="760">
                  <c:v>43912</c:v>
                </c:pt>
                <c:pt idx="761">
                  <c:v>43913</c:v>
                </c:pt>
                <c:pt idx="762">
                  <c:v>43914</c:v>
                </c:pt>
                <c:pt idx="763">
                  <c:v>43915</c:v>
                </c:pt>
                <c:pt idx="764">
                  <c:v>43916</c:v>
                </c:pt>
                <c:pt idx="765">
                  <c:v>43920</c:v>
                </c:pt>
                <c:pt idx="766">
                  <c:v>43921</c:v>
                </c:pt>
                <c:pt idx="767">
                  <c:v>43922</c:v>
                </c:pt>
                <c:pt idx="768">
                  <c:v>43923</c:v>
                </c:pt>
                <c:pt idx="769">
                  <c:v>43926</c:v>
                </c:pt>
                <c:pt idx="770">
                  <c:v>43927</c:v>
                </c:pt>
                <c:pt idx="771">
                  <c:v>43928</c:v>
                </c:pt>
                <c:pt idx="772">
                  <c:v>43929</c:v>
                </c:pt>
                <c:pt idx="773">
                  <c:v>43930</c:v>
                </c:pt>
                <c:pt idx="774">
                  <c:v>43933</c:v>
                </c:pt>
                <c:pt idx="775">
                  <c:v>43934</c:v>
                </c:pt>
                <c:pt idx="776">
                  <c:v>43935</c:v>
                </c:pt>
                <c:pt idx="777">
                  <c:v>43936</c:v>
                </c:pt>
                <c:pt idx="778">
                  <c:v>43937</c:v>
                </c:pt>
                <c:pt idx="779">
                  <c:v>43940</c:v>
                </c:pt>
                <c:pt idx="780">
                  <c:v>43941</c:v>
                </c:pt>
                <c:pt idx="781">
                  <c:v>43942</c:v>
                </c:pt>
                <c:pt idx="782">
                  <c:v>43943</c:v>
                </c:pt>
                <c:pt idx="783">
                  <c:v>43944</c:v>
                </c:pt>
                <c:pt idx="784">
                  <c:v>43947</c:v>
                </c:pt>
                <c:pt idx="785">
                  <c:v>43948</c:v>
                </c:pt>
                <c:pt idx="786">
                  <c:v>43949</c:v>
                </c:pt>
                <c:pt idx="787">
                  <c:v>43950</c:v>
                </c:pt>
                <c:pt idx="788">
                  <c:v>43951</c:v>
                </c:pt>
                <c:pt idx="789">
                  <c:v>43954</c:v>
                </c:pt>
                <c:pt idx="790">
                  <c:v>43955</c:v>
                </c:pt>
                <c:pt idx="791">
                  <c:v>43956</c:v>
                </c:pt>
                <c:pt idx="792">
                  <c:v>43957</c:v>
                </c:pt>
                <c:pt idx="793">
                  <c:v>43958</c:v>
                </c:pt>
                <c:pt idx="794">
                  <c:v>43961</c:v>
                </c:pt>
                <c:pt idx="795">
                  <c:v>43962</c:v>
                </c:pt>
                <c:pt idx="796">
                  <c:v>43963</c:v>
                </c:pt>
                <c:pt idx="797">
                  <c:v>43964</c:v>
                </c:pt>
                <c:pt idx="798">
                  <c:v>43965</c:v>
                </c:pt>
                <c:pt idx="799">
                  <c:v>43968</c:v>
                </c:pt>
                <c:pt idx="800">
                  <c:v>43969</c:v>
                </c:pt>
                <c:pt idx="801">
                  <c:v>43970</c:v>
                </c:pt>
                <c:pt idx="802">
                  <c:v>43971</c:v>
                </c:pt>
                <c:pt idx="803">
                  <c:v>43972</c:v>
                </c:pt>
                <c:pt idx="804">
                  <c:v>43982</c:v>
                </c:pt>
                <c:pt idx="805">
                  <c:v>43983</c:v>
                </c:pt>
                <c:pt idx="806">
                  <c:v>43984</c:v>
                </c:pt>
                <c:pt idx="807">
                  <c:v>43985</c:v>
                </c:pt>
                <c:pt idx="808">
                  <c:v>43986</c:v>
                </c:pt>
                <c:pt idx="809">
                  <c:v>43989</c:v>
                </c:pt>
                <c:pt idx="810">
                  <c:v>43990</c:v>
                </c:pt>
                <c:pt idx="811">
                  <c:v>43991</c:v>
                </c:pt>
                <c:pt idx="812">
                  <c:v>43992</c:v>
                </c:pt>
                <c:pt idx="813">
                  <c:v>43993</c:v>
                </c:pt>
                <c:pt idx="814">
                  <c:v>43996</c:v>
                </c:pt>
                <c:pt idx="815">
                  <c:v>43997</c:v>
                </c:pt>
                <c:pt idx="816">
                  <c:v>43998</c:v>
                </c:pt>
                <c:pt idx="817">
                  <c:v>43999</c:v>
                </c:pt>
                <c:pt idx="818">
                  <c:v>44000</c:v>
                </c:pt>
                <c:pt idx="819">
                  <c:v>44003</c:v>
                </c:pt>
                <c:pt idx="820">
                  <c:v>44004</c:v>
                </c:pt>
                <c:pt idx="821">
                  <c:v>44005</c:v>
                </c:pt>
                <c:pt idx="822">
                  <c:v>44006</c:v>
                </c:pt>
                <c:pt idx="823">
                  <c:v>44007</c:v>
                </c:pt>
                <c:pt idx="824">
                  <c:v>44010</c:v>
                </c:pt>
                <c:pt idx="825">
                  <c:v>44011</c:v>
                </c:pt>
                <c:pt idx="826">
                  <c:v>44012</c:v>
                </c:pt>
                <c:pt idx="827">
                  <c:v>44013</c:v>
                </c:pt>
                <c:pt idx="828">
                  <c:v>44014</c:v>
                </c:pt>
                <c:pt idx="829">
                  <c:v>44017</c:v>
                </c:pt>
                <c:pt idx="830">
                  <c:v>44018</c:v>
                </c:pt>
                <c:pt idx="831">
                  <c:v>44019</c:v>
                </c:pt>
                <c:pt idx="832">
                  <c:v>44020</c:v>
                </c:pt>
                <c:pt idx="833">
                  <c:v>44021</c:v>
                </c:pt>
                <c:pt idx="834">
                  <c:v>44024</c:v>
                </c:pt>
                <c:pt idx="835">
                  <c:v>44025</c:v>
                </c:pt>
                <c:pt idx="836">
                  <c:v>44026</c:v>
                </c:pt>
                <c:pt idx="837">
                  <c:v>44027</c:v>
                </c:pt>
                <c:pt idx="838">
                  <c:v>44028</c:v>
                </c:pt>
                <c:pt idx="839">
                  <c:v>44031</c:v>
                </c:pt>
                <c:pt idx="840">
                  <c:v>44032</c:v>
                </c:pt>
                <c:pt idx="841">
                  <c:v>44033</c:v>
                </c:pt>
                <c:pt idx="842">
                  <c:v>44034</c:v>
                </c:pt>
                <c:pt idx="843">
                  <c:v>44035</c:v>
                </c:pt>
                <c:pt idx="844">
                  <c:v>44038</c:v>
                </c:pt>
                <c:pt idx="845">
                  <c:v>44039</c:v>
                </c:pt>
                <c:pt idx="846">
                  <c:v>44040</c:v>
                </c:pt>
                <c:pt idx="847">
                  <c:v>44048</c:v>
                </c:pt>
                <c:pt idx="848">
                  <c:v>44049</c:v>
                </c:pt>
                <c:pt idx="849">
                  <c:v>44052</c:v>
                </c:pt>
                <c:pt idx="850">
                  <c:v>44053</c:v>
                </c:pt>
                <c:pt idx="851">
                  <c:v>44054</c:v>
                </c:pt>
                <c:pt idx="852">
                  <c:v>44055</c:v>
                </c:pt>
                <c:pt idx="853">
                  <c:v>44056</c:v>
                </c:pt>
                <c:pt idx="854">
                  <c:v>44059</c:v>
                </c:pt>
                <c:pt idx="855">
                  <c:v>44060</c:v>
                </c:pt>
                <c:pt idx="856">
                  <c:v>44061</c:v>
                </c:pt>
                <c:pt idx="857">
                  <c:v>44062</c:v>
                </c:pt>
                <c:pt idx="858">
                  <c:v>44063</c:v>
                </c:pt>
                <c:pt idx="859">
                  <c:v>44066</c:v>
                </c:pt>
                <c:pt idx="860">
                  <c:v>44067</c:v>
                </c:pt>
                <c:pt idx="861">
                  <c:v>44068</c:v>
                </c:pt>
                <c:pt idx="862">
                  <c:v>44069</c:v>
                </c:pt>
                <c:pt idx="863">
                  <c:v>44070</c:v>
                </c:pt>
                <c:pt idx="864">
                  <c:v>44073</c:v>
                </c:pt>
                <c:pt idx="865">
                  <c:v>44074</c:v>
                </c:pt>
                <c:pt idx="866">
                  <c:v>44075</c:v>
                </c:pt>
                <c:pt idx="867">
                  <c:v>44076</c:v>
                </c:pt>
                <c:pt idx="868">
                  <c:v>44077</c:v>
                </c:pt>
                <c:pt idx="869">
                  <c:v>44080</c:v>
                </c:pt>
                <c:pt idx="870">
                  <c:v>44081</c:v>
                </c:pt>
                <c:pt idx="871">
                  <c:v>44082</c:v>
                </c:pt>
                <c:pt idx="872">
                  <c:v>44083</c:v>
                </c:pt>
                <c:pt idx="873">
                  <c:v>44084</c:v>
                </c:pt>
                <c:pt idx="874">
                  <c:v>44088</c:v>
                </c:pt>
                <c:pt idx="875">
                  <c:v>44089</c:v>
                </c:pt>
                <c:pt idx="876">
                  <c:v>44090</c:v>
                </c:pt>
                <c:pt idx="877">
                  <c:v>44091</c:v>
                </c:pt>
                <c:pt idx="878">
                  <c:v>44094</c:v>
                </c:pt>
                <c:pt idx="879">
                  <c:v>44095</c:v>
                </c:pt>
                <c:pt idx="880">
                  <c:v>44096</c:v>
                </c:pt>
                <c:pt idx="881">
                  <c:v>44098</c:v>
                </c:pt>
                <c:pt idx="882">
                  <c:v>44101</c:v>
                </c:pt>
                <c:pt idx="883">
                  <c:v>44102</c:v>
                </c:pt>
                <c:pt idx="884">
                  <c:v>44103</c:v>
                </c:pt>
                <c:pt idx="885">
                  <c:v>44104</c:v>
                </c:pt>
                <c:pt idx="886">
                  <c:v>44105</c:v>
                </c:pt>
                <c:pt idx="887">
                  <c:v>44108</c:v>
                </c:pt>
                <c:pt idx="888">
                  <c:v>44109</c:v>
                </c:pt>
                <c:pt idx="889">
                  <c:v>44110</c:v>
                </c:pt>
                <c:pt idx="890">
                  <c:v>44111</c:v>
                </c:pt>
                <c:pt idx="891">
                  <c:v>44112</c:v>
                </c:pt>
                <c:pt idx="892">
                  <c:v>44115</c:v>
                </c:pt>
                <c:pt idx="893">
                  <c:v>44116</c:v>
                </c:pt>
                <c:pt idx="894">
                  <c:v>44117</c:v>
                </c:pt>
                <c:pt idx="895">
                  <c:v>44118</c:v>
                </c:pt>
                <c:pt idx="896">
                  <c:v>44119</c:v>
                </c:pt>
                <c:pt idx="897">
                  <c:v>44122</c:v>
                </c:pt>
                <c:pt idx="898">
                  <c:v>44123</c:v>
                </c:pt>
                <c:pt idx="899">
                  <c:v>44124</c:v>
                </c:pt>
                <c:pt idx="900">
                  <c:v>44125</c:v>
                </c:pt>
                <c:pt idx="901">
                  <c:v>44126</c:v>
                </c:pt>
                <c:pt idx="902">
                  <c:v>44129</c:v>
                </c:pt>
                <c:pt idx="903">
                  <c:v>44130</c:v>
                </c:pt>
                <c:pt idx="904">
                  <c:v>44131</c:v>
                </c:pt>
                <c:pt idx="905">
                  <c:v>44132</c:v>
                </c:pt>
                <c:pt idx="906">
                  <c:v>44133</c:v>
                </c:pt>
                <c:pt idx="907">
                  <c:v>44136</c:v>
                </c:pt>
                <c:pt idx="908">
                  <c:v>44137</c:v>
                </c:pt>
                <c:pt idx="909">
                  <c:v>44138</c:v>
                </c:pt>
                <c:pt idx="910">
                  <c:v>44139</c:v>
                </c:pt>
                <c:pt idx="911">
                  <c:v>44140</c:v>
                </c:pt>
                <c:pt idx="912">
                  <c:v>44143</c:v>
                </c:pt>
                <c:pt idx="913">
                  <c:v>44144</c:v>
                </c:pt>
                <c:pt idx="914">
                  <c:v>44145</c:v>
                </c:pt>
                <c:pt idx="915">
                  <c:v>44146</c:v>
                </c:pt>
                <c:pt idx="916">
                  <c:v>44147</c:v>
                </c:pt>
                <c:pt idx="917">
                  <c:v>44150</c:v>
                </c:pt>
                <c:pt idx="918">
                  <c:v>44151</c:v>
                </c:pt>
                <c:pt idx="919">
                  <c:v>44152</c:v>
                </c:pt>
                <c:pt idx="920">
                  <c:v>44153</c:v>
                </c:pt>
                <c:pt idx="921">
                  <c:v>44154</c:v>
                </c:pt>
                <c:pt idx="922">
                  <c:v>44157</c:v>
                </c:pt>
                <c:pt idx="923">
                  <c:v>44158</c:v>
                </c:pt>
                <c:pt idx="924">
                  <c:v>44159</c:v>
                </c:pt>
                <c:pt idx="925">
                  <c:v>44160</c:v>
                </c:pt>
                <c:pt idx="926">
                  <c:v>44161</c:v>
                </c:pt>
                <c:pt idx="927">
                  <c:v>44164</c:v>
                </c:pt>
                <c:pt idx="928">
                  <c:v>44165</c:v>
                </c:pt>
                <c:pt idx="929">
                  <c:v>44166</c:v>
                </c:pt>
                <c:pt idx="930">
                  <c:v>44167</c:v>
                </c:pt>
                <c:pt idx="931">
                  <c:v>44168</c:v>
                </c:pt>
                <c:pt idx="932">
                  <c:v>44171</c:v>
                </c:pt>
                <c:pt idx="933">
                  <c:v>44172</c:v>
                </c:pt>
                <c:pt idx="934">
                  <c:v>44173</c:v>
                </c:pt>
                <c:pt idx="935">
                  <c:v>44174</c:v>
                </c:pt>
                <c:pt idx="936">
                  <c:v>44175</c:v>
                </c:pt>
                <c:pt idx="937">
                  <c:v>44178</c:v>
                </c:pt>
                <c:pt idx="938">
                  <c:v>44179</c:v>
                </c:pt>
                <c:pt idx="939">
                  <c:v>44180</c:v>
                </c:pt>
                <c:pt idx="940">
                  <c:v>44181</c:v>
                </c:pt>
                <c:pt idx="941">
                  <c:v>44182</c:v>
                </c:pt>
                <c:pt idx="942">
                  <c:v>44185</c:v>
                </c:pt>
                <c:pt idx="943">
                  <c:v>44186</c:v>
                </c:pt>
                <c:pt idx="944">
                  <c:v>44187</c:v>
                </c:pt>
                <c:pt idx="945">
                  <c:v>44188</c:v>
                </c:pt>
                <c:pt idx="946">
                  <c:v>44189</c:v>
                </c:pt>
                <c:pt idx="947">
                  <c:v>44192</c:v>
                </c:pt>
                <c:pt idx="948">
                  <c:v>44193</c:v>
                </c:pt>
                <c:pt idx="949">
                  <c:v>44194</c:v>
                </c:pt>
                <c:pt idx="950">
                  <c:v>44195</c:v>
                </c:pt>
                <c:pt idx="951">
                  <c:v>44196</c:v>
                </c:pt>
                <c:pt idx="952">
                  <c:v>44199</c:v>
                </c:pt>
                <c:pt idx="953">
                  <c:v>44200</c:v>
                </c:pt>
                <c:pt idx="954">
                  <c:v>44201</c:v>
                </c:pt>
                <c:pt idx="955">
                  <c:v>44202</c:v>
                </c:pt>
                <c:pt idx="956">
                  <c:v>44203</c:v>
                </c:pt>
                <c:pt idx="957">
                  <c:v>44206</c:v>
                </c:pt>
                <c:pt idx="958">
                  <c:v>44207</c:v>
                </c:pt>
                <c:pt idx="959">
                  <c:v>44208</c:v>
                </c:pt>
                <c:pt idx="960">
                  <c:v>44209</c:v>
                </c:pt>
                <c:pt idx="961">
                  <c:v>44210</c:v>
                </c:pt>
                <c:pt idx="962">
                  <c:v>44213</c:v>
                </c:pt>
                <c:pt idx="963">
                  <c:v>44214</c:v>
                </c:pt>
                <c:pt idx="964">
                  <c:v>44215</c:v>
                </c:pt>
                <c:pt idx="965">
                  <c:v>44216</c:v>
                </c:pt>
                <c:pt idx="966">
                  <c:v>44217</c:v>
                </c:pt>
                <c:pt idx="967">
                  <c:v>44220</c:v>
                </c:pt>
                <c:pt idx="968">
                  <c:v>44221</c:v>
                </c:pt>
                <c:pt idx="969">
                  <c:v>44222</c:v>
                </c:pt>
                <c:pt idx="970">
                  <c:v>44223</c:v>
                </c:pt>
                <c:pt idx="971">
                  <c:v>44224</c:v>
                </c:pt>
                <c:pt idx="972">
                  <c:v>44227</c:v>
                </c:pt>
                <c:pt idx="973">
                  <c:v>44228</c:v>
                </c:pt>
                <c:pt idx="974">
                  <c:v>44229</c:v>
                </c:pt>
                <c:pt idx="975">
                  <c:v>44230</c:v>
                </c:pt>
                <c:pt idx="976">
                  <c:v>44231</c:v>
                </c:pt>
                <c:pt idx="977">
                  <c:v>44234</c:v>
                </c:pt>
                <c:pt idx="978">
                  <c:v>44235</c:v>
                </c:pt>
                <c:pt idx="979">
                  <c:v>44236</c:v>
                </c:pt>
                <c:pt idx="980">
                  <c:v>44237</c:v>
                </c:pt>
                <c:pt idx="981">
                  <c:v>44238</c:v>
                </c:pt>
                <c:pt idx="982">
                  <c:v>44241</c:v>
                </c:pt>
                <c:pt idx="983">
                  <c:v>44242</c:v>
                </c:pt>
                <c:pt idx="984">
                  <c:v>44243</c:v>
                </c:pt>
                <c:pt idx="985">
                  <c:v>44244</c:v>
                </c:pt>
                <c:pt idx="986">
                  <c:v>44245</c:v>
                </c:pt>
                <c:pt idx="987">
                  <c:v>44248</c:v>
                </c:pt>
                <c:pt idx="988">
                  <c:v>44249</c:v>
                </c:pt>
                <c:pt idx="989">
                  <c:v>44250</c:v>
                </c:pt>
                <c:pt idx="990">
                  <c:v>44251</c:v>
                </c:pt>
                <c:pt idx="991">
                  <c:v>44252</c:v>
                </c:pt>
                <c:pt idx="992">
                  <c:v>44255</c:v>
                </c:pt>
                <c:pt idx="993">
                  <c:v>44256</c:v>
                </c:pt>
                <c:pt idx="994">
                  <c:v>44257</c:v>
                </c:pt>
                <c:pt idx="995">
                  <c:v>44258</c:v>
                </c:pt>
                <c:pt idx="996">
                  <c:v>44259</c:v>
                </c:pt>
                <c:pt idx="997">
                  <c:v>44262</c:v>
                </c:pt>
                <c:pt idx="998">
                  <c:v>44263</c:v>
                </c:pt>
                <c:pt idx="999">
                  <c:v>44264</c:v>
                </c:pt>
                <c:pt idx="1000">
                  <c:v>44265</c:v>
                </c:pt>
                <c:pt idx="1001">
                  <c:v>44266</c:v>
                </c:pt>
                <c:pt idx="1002">
                  <c:v>44269</c:v>
                </c:pt>
                <c:pt idx="1003">
                  <c:v>44270</c:v>
                </c:pt>
                <c:pt idx="1004">
                  <c:v>44271</c:v>
                </c:pt>
                <c:pt idx="1005">
                  <c:v>44272</c:v>
                </c:pt>
                <c:pt idx="1006">
                  <c:v>44273</c:v>
                </c:pt>
                <c:pt idx="1007">
                  <c:v>44276</c:v>
                </c:pt>
                <c:pt idx="1008">
                  <c:v>44277</c:v>
                </c:pt>
                <c:pt idx="1009">
                  <c:v>44278</c:v>
                </c:pt>
                <c:pt idx="1010">
                  <c:v>44279</c:v>
                </c:pt>
                <c:pt idx="1011">
                  <c:v>44280</c:v>
                </c:pt>
                <c:pt idx="1012">
                  <c:v>44283</c:v>
                </c:pt>
                <c:pt idx="1013">
                  <c:v>44284</c:v>
                </c:pt>
                <c:pt idx="1014">
                  <c:v>44285</c:v>
                </c:pt>
                <c:pt idx="1015">
                  <c:v>44286</c:v>
                </c:pt>
                <c:pt idx="1016">
                  <c:v>44287</c:v>
                </c:pt>
                <c:pt idx="1017">
                  <c:v>44290</c:v>
                </c:pt>
                <c:pt idx="1018">
                  <c:v>44291</c:v>
                </c:pt>
                <c:pt idx="1019">
                  <c:v>44292</c:v>
                </c:pt>
                <c:pt idx="1020">
                  <c:v>44293</c:v>
                </c:pt>
                <c:pt idx="1021">
                  <c:v>44294</c:v>
                </c:pt>
                <c:pt idx="1022">
                  <c:v>44297</c:v>
                </c:pt>
                <c:pt idx="1023">
                  <c:v>44298</c:v>
                </c:pt>
                <c:pt idx="1024">
                  <c:v>44299</c:v>
                </c:pt>
                <c:pt idx="1025">
                  <c:v>44300</c:v>
                </c:pt>
                <c:pt idx="1026">
                  <c:v>44301</c:v>
                </c:pt>
                <c:pt idx="1027">
                  <c:v>44304</c:v>
                </c:pt>
                <c:pt idx="1028">
                  <c:v>44305</c:v>
                </c:pt>
                <c:pt idx="1029">
                  <c:v>44306</c:v>
                </c:pt>
                <c:pt idx="1030">
                  <c:v>44307</c:v>
                </c:pt>
                <c:pt idx="1031">
                  <c:v>44308</c:v>
                </c:pt>
                <c:pt idx="1032">
                  <c:v>44311</c:v>
                </c:pt>
                <c:pt idx="1033">
                  <c:v>44312</c:v>
                </c:pt>
                <c:pt idx="1034">
                  <c:v>44313</c:v>
                </c:pt>
                <c:pt idx="1035">
                  <c:v>44314</c:v>
                </c:pt>
                <c:pt idx="1036">
                  <c:v>44315</c:v>
                </c:pt>
                <c:pt idx="1037">
                  <c:v>44318</c:v>
                </c:pt>
                <c:pt idx="1038">
                  <c:v>44319</c:v>
                </c:pt>
                <c:pt idx="1039">
                  <c:v>44320</c:v>
                </c:pt>
                <c:pt idx="1040">
                  <c:v>44321</c:v>
                </c:pt>
                <c:pt idx="1041">
                  <c:v>44322</c:v>
                </c:pt>
                <c:pt idx="1042">
                  <c:v>44325</c:v>
                </c:pt>
                <c:pt idx="1043">
                  <c:v>44326</c:v>
                </c:pt>
                <c:pt idx="1044">
                  <c:v>44333</c:v>
                </c:pt>
                <c:pt idx="1045">
                  <c:v>44334</c:v>
                </c:pt>
                <c:pt idx="1046">
                  <c:v>44335</c:v>
                </c:pt>
                <c:pt idx="1047">
                  <c:v>44336</c:v>
                </c:pt>
                <c:pt idx="1048">
                  <c:v>44339</c:v>
                </c:pt>
                <c:pt idx="1049">
                  <c:v>44340</c:v>
                </c:pt>
                <c:pt idx="1050">
                  <c:v>44341</c:v>
                </c:pt>
                <c:pt idx="1051">
                  <c:v>44342</c:v>
                </c:pt>
                <c:pt idx="1052">
                  <c:v>44343</c:v>
                </c:pt>
                <c:pt idx="1053">
                  <c:v>44346</c:v>
                </c:pt>
                <c:pt idx="1054">
                  <c:v>44347</c:v>
                </c:pt>
                <c:pt idx="1055">
                  <c:v>44348</c:v>
                </c:pt>
                <c:pt idx="1056">
                  <c:v>44349</c:v>
                </c:pt>
                <c:pt idx="1057">
                  <c:v>44350</c:v>
                </c:pt>
                <c:pt idx="1058">
                  <c:v>44353</c:v>
                </c:pt>
                <c:pt idx="1059">
                  <c:v>44354</c:v>
                </c:pt>
                <c:pt idx="1060">
                  <c:v>44355</c:v>
                </c:pt>
                <c:pt idx="1061">
                  <c:v>44356</c:v>
                </c:pt>
                <c:pt idx="1062">
                  <c:v>44357</c:v>
                </c:pt>
                <c:pt idx="1063">
                  <c:v>44360</c:v>
                </c:pt>
                <c:pt idx="1064">
                  <c:v>44361</c:v>
                </c:pt>
                <c:pt idx="1065">
                  <c:v>44362</c:v>
                </c:pt>
                <c:pt idx="1066">
                  <c:v>44363</c:v>
                </c:pt>
                <c:pt idx="1067">
                  <c:v>44364</c:v>
                </c:pt>
                <c:pt idx="1068">
                  <c:v>44367</c:v>
                </c:pt>
                <c:pt idx="1069">
                  <c:v>44368</c:v>
                </c:pt>
                <c:pt idx="1070">
                  <c:v>44369</c:v>
                </c:pt>
                <c:pt idx="1071">
                  <c:v>44370</c:v>
                </c:pt>
                <c:pt idx="1072">
                  <c:v>44371</c:v>
                </c:pt>
                <c:pt idx="1073">
                  <c:v>44374</c:v>
                </c:pt>
                <c:pt idx="1074">
                  <c:v>44375</c:v>
                </c:pt>
                <c:pt idx="1075">
                  <c:v>44376</c:v>
                </c:pt>
                <c:pt idx="1076">
                  <c:v>44377</c:v>
                </c:pt>
                <c:pt idx="1077">
                  <c:v>44378</c:v>
                </c:pt>
                <c:pt idx="1078">
                  <c:v>44381</c:v>
                </c:pt>
                <c:pt idx="1079">
                  <c:v>44382</c:v>
                </c:pt>
                <c:pt idx="1080">
                  <c:v>44383</c:v>
                </c:pt>
                <c:pt idx="1081">
                  <c:v>44384</c:v>
                </c:pt>
                <c:pt idx="1082">
                  <c:v>44385</c:v>
                </c:pt>
                <c:pt idx="1083">
                  <c:v>44388</c:v>
                </c:pt>
                <c:pt idx="1084">
                  <c:v>44389</c:v>
                </c:pt>
                <c:pt idx="1085">
                  <c:v>44390</c:v>
                </c:pt>
                <c:pt idx="1086">
                  <c:v>44391</c:v>
                </c:pt>
                <c:pt idx="1087">
                  <c:v>44392</c:v>
                </c:pt>
                <c:pt idx="1088">
                  <c:v>44402</c:v>
                </c:pt>
                <c:pt idx="1089">
                  <c:v>44403</c:v>
                </c:pt>
                <c:pt idx="1090">
                  <c:v>44404</c:v>
                </c:pt>
                <c:pt idx="1091">
                  <c:v>44405</c:v>
                </c:pt>
                <c:pt idx="1092">
                  <c:v>44406</c:v>
                </c:pt>
                <c:pt idx="1093">
                  <c:v>44409</c:v>
                </c:pt>
                <c:pt idx="1094">
                  <c:v>44410</c:v>
                </c:pt>
                <c:pt idx="1095">
                  <c:v>44411</c:v>
                </c:pt>
                <c:pt idx="1096">
                  <c:v>44412</c:v>
                </c:pt>
                <c:pt idx="1097">
                  <c:v>44413</c:v>
                </c:pt>
                <c:pt idx="1098">
                  <c:v>44416</c:v>
                </c:pt>
                <c:pt idx="1099">
                  <c:v>44417</c:v>
                </c:pt>
                <c:pt idx="1100">
                  <c:v>44418</c:v>
                </c:pt>
                <c:pt idx="1101">
                  <c:v>44419</c:v>
                </c:pt>
                <c:pt idx="1102">
                  <c:v>44420</c:v>
                </c:pt>
                <c:pt idx="1103">
                  <c:v>44423</c:v>
                </c:pt>
                <c:pt idx="1104">
                  <c:v>44424</c:v>
                </c:pt>
                <c:pt idx="1105">
                  <c:v>44425</c:v>
                </c:pt>
                <c:pt idx="1106">
                  <c:v>44426</c:v>
                </c:pt>
                <c:pt idx="1107">
                  <c:v>44427</c:v>
                </c:pt>
                <c:pt idx="1108">
                  <c:v>44430</c:v>
                </c:pt>
                <c:pt idx="1109">
                  <c:v>44431</c:v>
                </c:pt>
                <c:pt idx="1110">
                  <c:v>44432</c:v>
                </c:pt>
                <c:pt idx="1111">
                  <c:v>44433</c:v>
                </c:pt>
                <c:pt idx="1112">
                  <c:v>44434</c:v>
                </c:pt>
                <c:pt idx="1113">
                  <c:v>44437</c:v>
                </c:pt>
                <c:pt idx="1114">
                  <c:v>44438</c:v>
                </c:pt>
                <c:pt idx="1115">
                  <c:v>44439</c:v>
                </c:pt>
                <c:pt idx="1116">
                  <c:v>44440</c:v>
                </c:pt>
                <c:pt idx="1117">
                  <c:v>44441</c:v>
                </c:pt>
                <c:pt idx="1118">
                  <c:v>44444</c:v>
                </c:pt>
                <c:pt idx="1119">
                  <c:v>44445</c:v>
                </c:pt>
                <c:pt idx="1120">
                  <c:v>44446</c:v>
                </c:pt>
                <c:pt idx="1121">
                  <c:v>44447</c:v>
                </c:pt>
                <c:pt idx="1122">
                  <c:v>44448</c:v>
                </c:pt>
                <c:pt idx="1123">
                  <c:v>44451</c:v>
                </c:pt>
                <c:pt idx="1124">
                  <c:v>44452</c:v>
                </c:pt>
                <c:pt idx="1125">
                  <c:v>44453</c:v>
                </c:pt>
                <c:pt idx="1126">
                  <c:v>44454</c:v>
                </c:pt>
                <c:pt idx="1127">
                  <c:v>44455</c:v>
                </c:pt>
                <c:pt idx="1128">
                  <c:v>44458</c:v>
                </c:pt>
                <c:pt idx="1129">
                  <c:v>44459</c:v>
                </c:pt>
                <c:pt idx="1130">
                  <c:v>44460</c:v>
                </c:pt>
                <c:pt idx="1131">
                  <c:v>44461</c:v>
                </c:pt>
                <c:pt idx="1132">
                  <c:v>44465</c:v>
                </c:pt>
                <c:pt idx="1133">
                  <c:v>44466</c:v>
                </c:pt>
                <c:pt idx="1134">
                  <c:v>44467</c:v>
                </c:pt>
                <c:pt idx="1135">
                  <c:v>44468</c:v>
                </c:pt>
                <c:pt idx="1136">
                  <c:v>44469</c:v>
                </c:pt>
                <c:pt idx="1137">
                  <c:v>44472</c:v>
                </c:pt>
                <c:pt idx="1138">
                  <c:v>44473</c:v>
                </c:pt>
                <c:pt idx="1139">
                  <c:v>44474</c:v>
                </c:pt>
                <c:pt idx="1140">
                  <c:v>44475</c:v>
                </c:pt>
                <c:pt idx="1141">
                  <c:v>44476</c:v>
                </c:pt>
                <c:pt idx="1142">
                  <c:v>44479</c:v>
                </c:pt>
                <c:pt idx="1143">
                  <c:v>44480</c:v>
                </c:pt>
                <c:pt idx="1144">
                  <c:v>44481</c:v>
                </c:pt>
                <c:pt idx="1145">
                  <c:v>44482</c:v>
                </c:pt>
                <c:pt idx="1146">
                  <c:v>44483</c:v>
                </c:pt>
                <c:pt idx="1147">
                  <c:v>44486</c:v>
                </c:pt>
                <c:pt idx="1148">
                  <c:v>44487</c:v>
                </c:pt>
                <c:pt idx="1149">
                  <c:v>44488</c:v>
                </c:pt>
                <c:pt idx="1150">
                  <c:v>44489</c:v>
                </c:pt>
                <c:pt idx="1151">
                  <c:v>44490</c:v>
                </c:pt>
                <c:pt idx="1152">
                  <c:v>44493</c:v>
                </c:pt>
                <c:pt idx="1153">
                  <c:v>44494</c:v>
                </c:pt>
                <c:pt idx="1154">
                  <c:v>44495</c:v>
                </c:pt>
                <c:pt idx="1155">
                  <c:v>44496</c:v>
                </c:pt>
                <c:pt idx="1156">
                  <c:v>44497</c:v>
                </c:pt>
                <c:pt idx="1157">
                  <c:v>44500</c:v>
                </c:pt>
                <c:pt idx="1158">
                  <c:v>44501</c:v>
                </c:pt>
                <c:pt idx="1159">
                  <c:v>44502</c:v>
                </c:pt>
                <c:pt idx="1160">
                  <c:v>44503</c:v>
                </c:pt>
                <c:pt idx="1161">
                  <c:v>44504</c:v>
                </c:pt>
                <c:pt idx="1162">
                  <c:v>44507</c:v>
                </c:pt>
                <c:pt idx="1163">
                  <c:v>44508</c:v>
                </c:pt>
                <c:pt idx="1164">
                  <c:v>44509</c:v>
                </c:pt>
                <c:pt idx="1165">
                  <c:v>44510</c:v>
                </c:pt>
                <c:pt idx="1166">
                  <c:v>44511</c:v>
                </c:pt>
                <c:pt idx="1167">
                  <c:v>44514</c:v>
                </c:pt>
                <c:pt idx="1168">
                  <c:v>44515</c:v>
                </c:pt>
                <c:pt idx="1169">
                  <c:v>44516</c:v>
                </c:pt>
                <c:pt idx="1170">
                  <c:v>44517</c:v>
                </c:pt>
                <c:pt idx="1171">
                  <c:v>44518</c:v>
                </c:pt>
                <c:pt idx="1172">
                  <c:v>44521</c:v>
                </c:pt>
                <c:pt idx="1173">
                  <c:v>44522</c:v>
                </c:pt>
                <c:pt idx="1174">
                  <c:v>44523</c:v>
                </c:pt>
                <c:pt idx="1175">
                  <c:v>44524</c:v>
                </c:pt>
                <c:pt idx="1176">
                  <c:v>44525</c:v>
                </c:pt>
                <c:pt idx="1177">
                  <c:v>44528</c:v>
                </c:pt>
                <c:pt idx="1178">
                  <c:v>44529</c:v>
                </c:pt>
                <c:pt idx="1179">
                  <c:v>44530</c:v>
                </c:pt>
                <c:pt idx="1180">
                  <c:v>44531</c:v>
                </c:pt>
                <c:pt idx="1181">
                  <c:v>44532</c:v>
                </c:pt>
                <c:pt idx="1182">
                  <c:v>44535</c:v>
                </c:pt>
                <c:pt idx="1183">
                  <c:v>44536</c:v>
                </c:pt>
                <c:pt idx="1184">
                  <c:v>44537</c:v>
                </c:pt>
                <c:pt idx="1185">
                  <c:v>44538</c:v>
                </c:pt>
                <c:pt idx="1186">
                  <c:v>44539</c:v>
                </c:pt>
                <c:pt idx="1187">
                  <c:v>44542</c:v>
                </c:pt>
                <c:pt idx="1188">
                  <c:v>44543</c:v>
                </c:pt>
                <c:pt idx="1189">
                  <c:v>44544</c:v>
                </c:pt>
                <c:pt idx="1190">
                  <c:v>44545</c:v>
                </c:pt>
                <c:pt idx="1191">
                  <c:v>44546</c:v>
                </c:pt>
                <c:pt idx="1192">
                  <c:v>44549</c:v>
                </c:pt>
                <c:pt idx="1193">
                  <c:v>44550</c:v>
                </c:pt>
                <c:pt idx="1194">
                  <c:v>44551</c:v>
                </c:pt>
                <c:pt idx="1195">
                  <c:v>44552</c:v>
                </c:pt>
                <c:pt idx="1196">
                  <c:v>44553</c:v>
                </c:pt>
                <c:pt idx="1197">
                  <c:v>44556</c:v>
                </c:pt>
                <c:pt idx="1198">
                  <c:v>44557</c:v>
                </c:pt>
                <c:pt idx="1199">
                  <c:v>44558</c:v>
                </c:pt>
                <c:pt idx="1200">
                  <c:v>44559</c:v>
                </c:pt>
                <c:pt idx="1201">
                  <c:v>44560</c:v>
                </c:pt>
                <c:pt idx="1202">
                  <c:v>44563</c:v>
                </c:pt>
                <c:pt idx="1203">
                  <c:v>44564</c:v>
                </c:pt>
                <c:pt idx="1204">
                  <c:v>44565</c:v>
                </c:pt>
                <c:pt idx="1205">
                  <c:v>44566</c:v>
                </c:pt>
                <c:pt idx="1206">
                  <c:v>44567</c:v>
                </c:pt>
                <c:pt idx="1207">
                  <c:v>44570</c:v>
                </c:pt>
                <c:pt idx="1208">
                  <c:v>44571</c:v>
                </c:pt>
                <c:pt idx="1209">
                  <c:v>44572</c:v>
                </c:pt>
                <c:pt idx="1210">
                  <c:v>44573</c:v>
                </c:pt>
                <c:pt idx="1211">
                  <c:v>44574</c:v>
                </c:pt>
                <c:pt idx="1212">
                  <c:v>44577</c:v>
                </c:pt>
                <c:pt idx="1213">
                  <c:v>44578</c:v>
                </c:pt>
                <c:pt idx="1214">
                  <c:v>44579</c:v>
                </c:pt>
                <c:pt idx="1215">
                  <c:v>44580</c:v>
                </c:pt>
                <c:pt idx="1216">
                  <c:v>44581</c:v>
                </c:pt>
                <c:pt idx="1217">
                  <c:v>44584</c:v>
                </c:pt>
                <c:pt idx="1218">
                  <c:v>44585</c:v>
                </c:pt>
                <c:pt idx="1219">
                  <c:v>44586</c:v>
                </c:pt>
                <c:pt idx="1220">
                  <c:v>44587</c:v>
                </c:pt>
                <c:pt idx="1221">
                  <c:v>44588</c:v>
                </c:pt>
                <c:pt idx="1222">
                  <c:v>44591</c:v>
                </c:pt>
                <c:pt idx="1223">
                  <c:v>44592</c:v>
                </c:pt>
                <c:pt idx="1224">
                  <c:v>44593</c:v>
                </c:pt>
                <c:pt idx="1225">
                  <c:v>44594</c:v>
                </c:pt>
                <c:pt idx="1226">
                  <c:v>44595</c:v>
                </c:pt>
                <c:pt idx="1227">
                  <c:v>44598</c:v>
                </c:pt>
                <c:pt idx="1228">
                  <c:v>44599</c:v>
                </c:pt>
                <c:pt idx="1229">
                  <c:v>44600</c:v>
                </c:pt>
                <c:pt idx="1230">
                  <c:v>44601</c:v>
                </c:pt>
                <c:pt idx="1231">
                  <c:v>44602</c:v>
                </c:pt>
                <c:pt idx="1232">
                  <c:v>44605</c:v>
                </c:pt>
                <c:pt idx="1233">
                  <c:v>44606</c:v>
                </c:pt>
                <c:pt idx="1234">
                  <c:v>44607</c:v>
                </c:pt>
                <c:pt idx="1235">
                  <c:v>44608</c:v>
                </c:pt>
                <c:pt idx="1236">
                  <c:v>44609</c:v>
                </c:pt>
                <c:pt idx="1237">
                  <c:v>44612</c:v>
                </c:pt>
                <c:pt idx="1238">
                  <c:v>44613</c:v>
                </c:pt>
                <c:pt idx="1239">
                  <c:v>44615</c:v>
                </c:pt>
                <c:pt idx="1240">
                  <c:v>44616</c:v>
                </c:pt>
                <c:pt idx="1241">
                  <c:v>44619</c:v>
                </c:pt>
                <c:pt idx="1242">
                  <c:v>44620</c:v>
                </c:pt>
                <c:pt idx="1243">
                  <c:v>44621</c:v>
                </c:pt>
                <c:pt idx="1244">
                  <c:v>44622</c:v>
                </c:pt>
                <c:pt idx="1245">
                  <c:v>44623</c:v>
                </c:pt>
                <c:pt idx="1246">
                  <c:v>44626</c:v>
                </c:pt>
                <c:pt idx="1247">
                  <c:v>44627</c:v>
                </c:pt>
                <c:pt idx="1248">
                  <c:v>44628</c:v>
                </c:pt>
                <c:pt idx="1249">
                  <c:v>44629</c:v>
                </c:pt>
                <c:pt idx="1250">
                  <c:v>44630</c:v>
                </c:pt>
                <c:pt idx="1251">
                  <c:v>44633</c:v>
                </c:pt>
                <c:pt idx="1252">
                  <c:v>44634</c:v>
                </c:pt>
                <c:pt idx="1253">
                  <c:v>44635</c:v>
                </c:pt>
                <c:pt idx="1254">
                  <c:v>44636</c:v>
                </c:pt>
                <c:pt idx="1255">
                  <c:v>44637</c:v>
                </c:pt>
                <c:pt idx="1256">
                  <c:v>44640</c:v>
                </c:pt>
                <c:pt idx="1257">
                  <c:v>44641</c:v>
                </c:pt>
                <c:pt idx="1258">
                  <c:v>44642</c:v>
                </c:pt>
                <c:pt idx="1259">
                  <c:v>44643</c:v>
                </c:pt>
                <c:pt idx="1260">
                  <c:v>44644</c:v>
                </c:pt>
                <c:pt idx="1261">
                  <c:v>44647</c:v>
                </c:pt>
                <c:pt idx="1262">
                  <c:v>44648</c:v>
                </c:pt>
                <c:pt idx="1263">
                  <c:v>44649</c:v>
                </c:pt>
                <c:pt idx="1264">
                  <c:v>44650</c:v>
                </c:pt>
                <c:pt idx="1265">
                  <c:v>44651</c:v>
                </c:pt>
                <c:pt idx="1266">
                  <c:v>44654</c:v>
                </c:pt>
                <c:pt idx="1267">
                  <c:v>44655</c:v>
                </c:pt>
                <c:pt idx="1268">
                  <c:v>44656</c:v>
                </c:pt>
                <c:pt idx="1269">
                  <c:v>44657</c:v>
                </c:pt>
                <c:pt idx="1270">
                  <c:v>44658</c:v>
                </c:pt>
                <c:pt idx="1271">
                  <c:v>44661</c:v>
                </c:pt>
                <c:pt idx="1272">
                  <c:v>44662</c:v>
                </c:pt>
                <c:pt idx="1273">
                  <c:v>44663</c:v>
                </c:pt>
                <c:pt idx="1274">
                  <c:v>44664</c:v>
                </c:pt>
                <c:pt idx="1275">
                  <c:v>44665</c:v>
                </c:pt>
                <c:pt idx="1276">
                  <c:v>44668</c:v>
                </c:pt>
                <c:pt idx="1277">
                  <c:v>44669</c:v>
                </c:pt>
                <c:pt idx="1278">
                  <c:v>44670</c:v>
                </c:pt>
                <c:pt idx="1279">
                  <c:v>44671</c:v>
                </c:pt>
                <c:pt idx="1280">
                  <c:v>44672</c:v>
                </c:pt>
                <c:pt idx="1281">
                  <c:v>44675</c:v>
                </c:pt>
                <c:pt idx="1282">
                  <c:v>44676</c:v>
                </c:pt>
                <c:pt idx="1283">
                  <c:v>44677</c:v>
                </c:pt>
                <c:pt idx="1284">
                  <c:v>44678</c:v>
                </c:pt>
                <c:pt idx="1285">
                  <c:v>44679</c:v>
                </c:pt>
                <c:pt idx="1286">
                  <c:v>44689</c:v>
                </c:pt>
                <c:pt idx="1287">
                  <c:v>44690</c:v>
                </c:pt>
                <c:pt idx="1288">
                  <c:v>44691</c:v>
                </c:pt>
                <c:pt idx="1289">
                  <c:v>44692</c:v>
                </c:pt>
                <c:pt idx="1290">
                  <c:v>44693</c:v>
                </c:pt>
                <c:pt idx="1291">
                  <c:v>44696</c:v>
                </c:pt>
                <c:pt idx="1292">
                  <c:v>44697</c:v>
                </c:pt>
                <c:pt idx="1293">
                  <c:v>44698</c:v>
                </c:pt>
                <c:pt idx="1294">
                  <c:v>44699</c:v>
                </c:pt>
                <c:pt idx="1295">
                  <c:v>44700</c:v>
                </c:pt>
                <c:pt idx="1296">
                  <c:v>44703</c:v>
                </c:pt>
                <c:pt idx="1297">
                  <c:v>44704</c:v>
                </c:pt>
                <c:pt idx="1298">
                  <c:v>44705</c:v>
                </c:pt>
                <c:pt idx="1299">
                  <c:v>44706</c:v>
                </c:pt>
                <c:pt idx="1300">
                  <c:v>44707</c:v>
                </c:pt>
                <c:pt idx="1301">
                  <c:v>44710</c:v>
                </c:pt>
                <c:pt idx="1302">
                  <c:v>44711</c:v>
                </c:pt>
                <c:pt idx="1303">
                  <c:v>44712</c:v>
                </c:pt>
                <c:pt idx="1304">
                  <c:v>44713</c:v>
                </c:pt>
                <c:pt idx="1305">
                  <c:v>44714</c:v>
                </c:pt>
                <c:pt idx="1306">
                  <c:v>44717</c:v>
                </c:pt>
                <c:pt idx="1307">
                  <c:v>44718</c:v>
                </c:pt>
                <c:pt idx="1308">
                  <c:v>44719</c:v>
                </c:pt>
                <c:pt idx="1309">
                  <c:v>44720</c:v>
                </c:pt>
                <c:pt idx="1310">
                  <c:v>44721</c:v>
                </c:pt>
                <c:pt idx="1311">
                  <c:v>44724</c:v>
                </c:pt>
                <c:pt idx="1312">
                  <c:v>44725</c:v>
                </c:pt>
                <c:pt idx="1313">
                  <c:v>44726</c:v>
                </c:pt>
                <c:pt idx="1314">
                  <c:v>44727</c:v>
                </c:pt>
                <c:pt idx="1315">
                  <c:v>44728</c:v>
                </c:pt>
                <c:pt idx="1316">
                  <c:v>44731</c:v>
                </c:pt>
                <c:pt idx="1317">
                  <c:v>44732</c:v>
                </c:pt>
                <c:pt idx="1318">
                  <c:v>44733</c:v>
                </c:pt>
                <c:pt idx="1319">
                  <c:v>44734</c:v>
                </c:pt>
                <c:pt idx="1320">
                  <c:v>44735</c:v>
                </c:pt>
                <c:pt idx="1321">
                  <c:v>44738</c:v>
                </c:pt>
                <c:pt idx="1322">
                  <c:v>44739</c:v>
                </c:pt>
                <c:pt idx="1323">
                  <c:v>44740</c:v>
                </c:pt>
                <c:pt idx="1324">
                  <c:v>44741</c:v>
                </c:pt>
                <c:pt idx="1325">
                  <c:v>44742</c:v>
                </c:pt>
                <c:pt idx="1326">
                  <c:v>44745</c:v>
                </c:pt>
                <c:pt idx="1327">
                  <c:v>44746</c:v>
                </c:pt>
                <c:pt idx="1328">
                  <c:v>44747</c:v>
                </c:pt>
                <c:pt idx="1329">
                  <c:v>44748</c:v>
                </c:pt>
                <c:pt idx="1330">
                  <c:v>44755</c:v>
                </c:pt>
                <c:pt idx="1331">
                  <c:v>44756</c:v>
                </c:pt>
                <c:pt idx="1332">
                  <c:v>44759</c:v>
                </c:pt>
                <c:pt idx="1333">
                  <c:v>44760</c:v>
                </c:pt>
                <c:pt idx="1334">
                  <c:v>44761</c:v>
                </c:pt>
                <c:pt idx="1335">
                  <c:v>44762</c:v>
                </c:pt>
                <c:pt idx="1336">
                  <c:v>44763</c:v>
                </c:pt>
                <c:pt idx="1337">
                  <c:v>44766</c:v>
                </c:pt>
                <c:pt idx="1338">
                  <c:v>44767</c:v>
                </c:pt>
                <c:pt idx="1339">
                  <c:v>44768</c:v>
                </c:pt>
                <c:pt idx="1340">
                  <c:v>44769</c:v>
                </c:pt>
                <c:pt idx="1341">
                  <c:v>44770</c:v>
                </c:pt>
                <c:pt idx="1342">
                  <c:v>44773</c:v>
                </c:pt>
                <c:pt idx="1343">
                  <c:v>44774</c:v>
                </c:pt>
                <c:pt idx="1344">
                  <c:v>44775</c:v>
                </c:pt>
                <c:pt idx="1345">
                  <c:v>44776</c:v>
                </c:pt>
                <c:pt idx="1346">
                  <c:v>44777</c:v>
                </c:pt>
                <c:pt idx="1347">
                  <c:v>44780</c:v>
                </c:pt>
                <c:pt idx="1348">
                  <c:v>44781</c:v>
                </c:pt>
                <c:pt idx="1349">
                  <c:v>44782</c:v>
                </c:pt>
                <c:pt idx="1350">
                  <c:v>44783</c:v>
                </c:pt>
                <c:pt idx="1351">
                  <c:v>44784</c:v>
                </c:pt>
                <c:pt idx="1352">
                  <c:v>44787</c:v>
                </c:pt>
                <c:pt idx="1353">
                  <c:v>44788</c:v>
                </c:pt>
                <c:pt idx="1354">
                  <c:v>44789</c:v>
                </c:pt>
                <c:pt idx="1355">
                  <c:v>44790</c:v>
                </c:pt>
                <c:pt idx="1356">
                  <c:v>44791</c:v>
                </c:pt>
                <c:pt idx="1357">
                  <c:v>44794</c:v>
                </c:pt>
                <c:pt idx="1358">
                  <c:v>44795</c:v>
                </c:pt>
                <c:pt idx="1359">
                  <c:v>44796</c:v>
                </c:pt>
                <c:pt idx="1360">
                  <c:v>44797</c:v>
                </c:pt>
                <c:pt idx="1361">
                  <c:v>44798</c:v>
                </c:pt>
                <c:pt idx="1362">
                  <c:v>44801</c:v>
                </c:pt>
                <c:pt idx="1363">
                  <c:v>44802</c:v>
                </c:pt>
                <c:pt idx="1364">
                  <c:v>44803</c:v>
                </c:pt>
                <c:pt idx="1365">
                  <c:v>44804</c:v>
                </c:pt>
                <c:pt idx="1366">
                  <c:v>44805</c:v>
                </c:pt>
                <c:pt idx="1367">
                  <c:v>44808</c:v>
                </c:pt>
                <c:pt idx="1368">
                  <c:v>44809</c:v>
                </c:pt>
                <c:pt idx="1369">
                  <c:v>44810</c:v>
                </c:pt>
                <c:pt idx="1370">
                  <c:v>44811</c:v>
                </c:pt>
                <c:pt idx="1371">
                  <c:v>44812</c:v>
                </c:pt>
                <c:pt idx="1372">
                  <c:v>44815</c:v>
                </c:pt>
                <c:pt idx="1373">
                  <c:v>44816</c:v>
                </c:pt>
                <c:pt idx="1374">
                  <c:v>44817</c:v>
                </c:pt>
                <c:pt idx="1375">
                  <c:v>44818</c:v>
                </c:pt>
                <c:pt idx="1376">
                  <c:v>44819</c:v>
                </c:pt>
                <c:pt idx="1377">
                  <c:v>44822</c:v>
                </c:pt>
                <c:pt idx="1378">
                  <c:v>44823</c:v>
                </c:pt>
                <c:pt idx="1379">
                  <c:v>44824</c:v>
                </c:pt>
                <c:pt idx="1380">
                  <c:v>44825</c:v>
                </c:pt>
                <c:pt idx="1381">
                  <c:v>44829</c:v>
                </c:pt>
                <c:pt idx="1382">
                  <c:v>44830</c:v>
                </c:pt>
                <c:pt idx="1383">
                  <c:v>44831</c:v>
                </c:pt>
                <c:pt idx="1384">
                  <c:v>44832</c:v>
                </c:pt>
                <c:pt idx="1385">
                  <c:v>44833</c:v>
                </c:pt>
                <c:pt idx="1386">
                  <c:v>44836</c:v>
                </c:pt>
                <c:pt idx="1387">
                  <c:v>44837</c:v>
                </c:pt>
                <c:pt idx="1388">
                  <c:v>44838</c:v>
                </c:pt>
                <c:pt idx="1389">
                  <c:v>44839</c:v>
                </c:pt>
                <c:pt idx="1390">
                  <c:v>44840</c:v>
                </c:pt>
                <c:pt idx="1391">
                  <c:v>44843</c:v>
                </c:pt>
                <c:pt idx="1392">
                  <c:v>44844</c:v>
                </c:pt>
                <c:pt idx="1393">
                  <c:v>44845</c:v>
                </c:pt>
                <c:pt idx="1394">
                  <c:v>44846</c:v>
                </c:pt>
                <c:pt idx="1395">
                  <c:v>44847</c:v>
                </c:pt>
                <c:pt idx="1396">
                  <c:v>44850</c:v>
                </c:pt>
                <c:pt idx="1397">
                  <c:v>44851</c:v>
                </c:pt>
                <c:pt idx="1398">
                  <c:v>44852</c:v>
                </c:pt>
                <c:pt idx="1399">
                  <c:v>44853</c:v>
                </c:pt>
                <c:pt idx="1400">
                  <c:v>44854</c:v>
                </c:pt>
                <c:pt idx="1401">
                  <c:v>44857</c:v>
                </c:pt>
                <c:pt idx="1402">
                  <c:v>44858</c:v>
                </c:pt>
                <c:pt idx="1403">
                  <c:v>44859</c:v>
                </c:pt>
                <c:pt idx="1404">
                  <c:v>44860</c:v>
                </c:pt>
                <c:pt idx="1405">
                  <c:v>44861</c:v>
                </c:pt>
                <c:pt idx="1406">
                  <c:v>44865</c:v>
                </c:pt>
                <c:pt idx="1407">
                  <c:v>44866</c:v>
                </c:pt>
                <c:pt idx="1408">
                  <c:v>44867</c:v>
                </c:pt>
                <c:pt idx="1409">
                  <c:v>44868</c:v>
                </c:pt>
                <c:pt idx="1410">
                  <c:v>44871</c:v>
                </c:pt>
                <c:pt idx="1411">
                  <c:v>44872</c:v>
                </c:pt>
                <c:pt idx="1412">
                  <c:v>44873</c:v>
                </c:pt>
                <c:pt idx="1413">
                  <c:v>44874</c:v>
                </c:pt>
                <c:pt idx="1414">
                  <c:v>44875</c:v>
                </c:pt>
                <c:pt idx="1415">
                  <c:v>44878</c:v>
                </c:pt>
                <c:pt idx="1416">
                  <c:v>44879</c:v>
                </c:pt>
                <c:pt idx="1417">
                  <c:v>44880</c:v>
                </c:pt>
                <c:pt idx="1418">
                  <c:v>44881</c:v>
                </c:pt>
                <c:pt idx="1419">
                  <c:v>44882</c:v>
                </c:pt>
                <c:pt idx="1420">
                  <c:v>44885</c:v>
                </c:pt>
                <c:pt idx="1421">
                  <c:v>44886</c:v>
                </c:pt>
                <c:pt idx="1422">
                  <c:v>44887</c:v>
                </c:pt>
                <c:pt idx="1423">
                  <c:v>44889</c:v>
                </c:pt>
                <c:pt idx="1424">
                  <c:v>44892</c:v>
                </c:pt>
                <c:pt idx="1425">
                  <c:v>44893</c:v>
                </c:pt>
                <c:pt idx="1426">
                  <c:v>44894</c:v>
                </c:pt>
                <c:pt idx="1427">
                  <c:v>44895</c:v>
                </c:pt>
                <c:pt idx="1428">
                  <c:v>44896</c:v>
                </c:pt>
                <c:pt idx="1429">
                  <c:v>44899</c:v>
                </c:pt>
                <c:pt idx="1430">
                  <c:v>44900</c:v>
                </c:pt>
                <c:pt idx="1431">
                  <c:v>44901</c:v>
                </c:pt>
                <c:pt idx="1432">
                  <c:v>44902</c:v>
                </c:pt>
                <c:pt idx="1433">
                  <c:v>44903</c:v>
                </c:pt>
                <c:pt idx="1434">
                  <c:v>44906</c:v>
                </c:pt>
                <c:pt idx="1435">
                  <c:v>44907</c:v>
                </c:pt>
                <c:pt idx="1436">
                  <c:v>44908</c:v>
                </c:pt>
                <c:pt idx="1437">
                  <c:v>44909</c:v>
                </c:pt>
                <c:pt idx="1438">
                  <c:v>44910</c:v>
                </c:pt>
                <c:pt idx="1439">
                  <c:v>44913</c:v>
                </c:pt>
                <c:pt idx="1440">
                  <c:v>44914</c:v>
                </c:pt>
                <c:pt idx="1441">
                  <c:v>44915</c:v>
                </c:pt>
                <c:pt idx="1442">
                  <c:v>44916</c:v>
                </c:pt>
                <c:pt idx="1443">
                  <c:v>44917</c:v>
                </c:pt>
                <c:pt idx="1444">
                  <c:v>44920</c:v>
                </c:pt>
                <c:pt idx="1445">
                  <c:v>44921</c:v>
                </c:pt>
                <c:pt idx="1446">
                  <c:v>44922</c:v>
                </c:pt>
                <c:pt idx="1447">
                  <c:v>44923</c:v>
                </c:pt>
                <c:pt idx="1448">
                  <c:v>44924</c:v>
                </c:pt>
                <c:pt idx="1449">
                  <c:v>44927</c:v>
                </c:pt>
                <c:pt idx="1450">
                  <c:v>44928</c:v>
                </c:pt>
                <c:pt idx="1451">
                  <c:v>44929</c:v>
                </c:pt>
                <c:pt idx="1452">
                  <c:v>44930</c:v>
                </c:pt>
                <c:pt idx="1453">
                  <c:v>44931</c:v>
                </c:pt>
                <c:pt idx="1454">
                  <c:v>44934</c:v>
                </c:pt>
                <c:pt idx="1455">
                  <c:v>44935</c:v>
                </c:pt>
                <c:pt idx="1456">
                  <c:v>44936</c:v>
                </c:pt>
                <c:pt idx="1457">
                  <c:v>44937</c:v>
                </c:pt>
                <c:pt idx="1458">
                  <c:v>44938</c:v>
                </c:pt>
                <c:pt idx="1459">
                  <c:v>44941</c:v>
                </c:pt>
                <c:pt idx="1460">
                  <c:v>44942</c:v>
                </c:pt>
                <c:pt idx="1461">
                  <c:v>44943</c:v>
                </c:pt>
                <c:pt idx="1462">
                  <c:v>44944</c:v>
                </c:pt>
                <c:pt idx="1463">
                  <c:v>44945</c:v>
                </c:pt>
                <c:pt idx="1464">
                  <c:v>44948</c:v>
                </c:pt>
                <c:pt idx="1465">
                  <c:v>44949</c:v>
                </c:pt>
                <c:pt idx="1466">
                  <c:v>44950</c:v>
                </c:pt>
                <c:pt idx="1467">
                  <c:v>44951</c:v>
                </c:pt>
                <c:pt idx="1468">
                  <c:v>44952</c:v>
                </c:pt>
                <c:pt idx="1469">
                  <c:v>44955</c:v>
                </c:pt>
                <c:pt idx="1470">
                  <c:v>44956</c:v>
                </c:pt>
                <c:pt idx="1471">
                  <c:v>44957</c:v>
                </c:pt>
                <c:pt idx="1472">
                  <c:v>44958</c:v>
                </c:pt>
                <c:pt idx="1473">
                  <c:v>44959</c:v>
                </c:pt>
                <c:pt idx="1474">
                  <c:v>44962</c:v>
                </c:pt>
                <c:pt idx="1475">
                  <c:v>44963</c:v>
                </c:pt>
                <c:pt idx="1476">
                  <c:v>44964</c:v>
                </c:pt>
                <c:pt idx="1477">
                  <c:v>44965</c:v>
                </c:pt>
                <c:pt idx="1478">
                  <c:v>44966</c:v>
                </c:pt>
                <c:pt idx="1479">
                  <c:v>44969</c:v>
                </c:pt>
                <c:pt idx="1480">
                  <c:v>44970</c:v>
                </c:pt>
                <c:pt idx="1481">
                  <c:v>44971</c:v>
                </c:pt>
                <c:pt idx="1482">
                  <c:v>44972</c:v>
                </c:pt>
                <c:pt idx="1483">
                  <c:v>44973</c:v>
                </c:pt>
                <c:pt idx="1484">
                  <c:v>44976</c:v>
                </c:pt>
                <c:pt idx="1485">
                  <c:v>44977</c:v>
                </c:pt>
                <c:pt idx="1486">
                  <c:v>44978</c:v>
                </c:pt>
                <c:pt idx="1487">
                  <c:v>44980</c:v>
                </c:pt>
                <c:pt idx="1488">
                  <c:v>44983</c:v>
                </c:pt>
                <c:pt idx="1489">
                  <c:v>44984</c:v>
                </c:pt>
                <c:pt idx="1490">
                  <c:v>44985</c:v>
                </c:pt>
                <c:pt idx="1491">
                  <c:v>44986</c:v>
                </c:pt>
                <c:pt idx="1492">
                  <c:v>44987</c:v>
                </c:pt>
                <c:pt idx="1493">
                  <c:v>44990</c:v>
                </c:pt>
                <c:pt idx="1494">
                  <c:v>44991</c:v>
                </c:pt>
                <c:pt idx="1495">
                  <c:v>44992</c:v>
                </c:pt>
                <c:pt idx="1496">
                  <c:v>44993</c:v>
                </c:pt>
                <c:pt idx="1497">
                  <c:v>44994</c:v>
                </c:pt>
                <c:pt idx="1498">
                  <c:v>44997</c:v>
                </c:pt>
                <c:pt idx="1499">
                  <c:v>44998</c:v>
                </c:pt>
                <c:pt idx="1500">
                  <c:v>44999</c:v>
                </c:pt>
                <c:pt idx="1501">
                  <c:v>45000</c:v>
                </c:pt>
                <c:pt idx="1502">
                  <c:v>45001</c:v>
                </c:pt>
                <c:pt idx="1503">
                  <c:v>45004</c:v>
                </c:pt>
                <c:pt idx="1504">
                  <c:v>45005</c:v>
                </c:pt>
                <c:pt idx="1505">
                  <c:v>45006</c:v>
                </c:pt>
                <c:pt idx="1506">
                  <c:v>45007</c:v>
                </c:pt>
                <c:pt idx="1507">
                  <c:v>45008</c:v>
                </c:pt>
                <c:pt idx="1508">
                  <c:v>45011</c:v>
                </c:pt>
                <c:pt idx="1509">
                  <c:v>45012</c:v>
                </c:pt>
                <c:pt idx="1510">
                  <c:v>45013</c:v>
                </c:pt>
                <c:pt idx="1511">
                  <c:v>45014</c:v>
                </c:pt>
                <c:pt idx="1512">
                  <c:v>45015</c:v>
                </c:pt>
                <c:pt idx="1513">
                  <c:v>45019</c:v>
                </c:pt>
                <c:pt idx="1514">
                  <c:v>45020</c:v>
                </c:pt>
                <c:pt idx="1515">
                  <c:v>45021</c:v>
                </c:pt>
                <c:pt idx="1516">
                  <c:v>45022</c:v>
                </c:pt>
                <c:pt idx="1517">
                  <c:v>45026</c:v>
                </c:pt>
                <c:pt idx="1518">
                  <c:v>45027</c:v>
                </c:pt>
                <c:pt idx="1519">
                  <c:v>45028</c:v>
                </c:pt>
                <c:pt idx="1520">
                  <c:v>45029</c:v>
                </c:pt>
                <c:pt idx="1521">
                  <c:v>45033</c:v>
                </c:pt>
                <c:pt idx="1522">
                  <c:v>45041</c:v>
                </c:pt>
                <c:pt idx="1523">
                  <c:v>45042</c:v>
                </c:pt>
                <c:pt idx="1524">
                  <c:v>45043</c:v>
                </c:pt>
                <c:pt idx="1525">
                  <c:v>45047</c:v>
                </c:pt>
                <c:pt idx="1526">
                  <c:v>45048</c:v>
                </c:pt>
                <c:pt idx="1527">
                  <c:v>45049</c:v>
                </c:pt>
                <c:pt idx="1528">
                  <c:v>45050</c:v>
                </c:pt>
                <c:pt idx="1529">
                  <c:v>45054</c:v>
                </c:pt>
                <c:pt idx="1530">
                  <c:v>45055</c:v>
                </c:pt>
                <c:pt idx="1531">
                  <c:v>45056</c:v>
                </c:pt>
                <c:pt idx="1532">
                  <c:v>45057</c:v>
                </c:pt>
                <c:pt idx="1533">
                  <c:v>45057</c:v>
                </c:pt>
                <c:pt idx="1534">
                  <c:v>45061</c:v>
                </c:pt>
                <c:pt idx="1535">
                  <c:v>45062</c:v>
                </c:pt>
                <c:pt idx="1536">
                  <c:v>45063</c:v>
                </c:pt>
                <c:pt idx="1537">
                  <c:v>45064</c:v>
                </c:pt>
                <c:pt idx="1538">
                  <c:v>45068</c:v>
                </c:pt>
                <c:pt idx="1539">
                  <c:v>45069</c:v>
                </c:pt>
                <c:pt idx="1540">
                  <c:v>45070</c:v>
                </c:pt>
                <c:pt idx="1541">
                  <c:v>45071</c:v>
                </c:pt>
                <c:pt idx="1542">
                  <c:v>45075</c:v>
                </c:pt>
                <c:pt idx="1543">
                  <c:v>45076</c:v>
                </c:pt>
                <c:pt idx="1544">
                  <c:v>45077</c:v>
                </c:pt>
                <c:pt idx="1545">
                  <c:v>45078</c:v>
                </c:pt>
                <c:pt idx="1546">
                  <c:v>45082</c:v>
                </c:pt>
                <c:pt idx="1547">
                  <c:v>45083</c:v>
                </c:pt>
                <c:pt idx="1548">
                  <c:v>45084</c:v>
                </c:pt>
                <c:pt idx="1549">
                  <c:v>45085</c:v>
                </c:pt>
                <c:pt idx="1550">
                  <c:v>45089</c:v>
                </c:pt>
                <c:pt idx="1551">
                  <c:v>45090</c:v>
                </c:pt>
                <c:pt idx="1552">
                  <c:v>45091</c:v>
                </c:pt>
                <c:pt idx="1553">
                  <c:v>45092</c:v>
                </c:pt>
                <c:pt idx="1554">
                  <c:v>45096</c:v>
                </c:pt>
                <c:pt idx="1555">
                  <c:v>45097</c:v>
                </c:pt>
                <c:pt idx="1556">
                  <c:v>45098</c:v>
                </c:pt>
                <c:pt idx="1557">
                  <c:v>45099</c:v>
                </c:pt>
                <c:pt idx="1558">
                  <c:v>45110</c:v>
                </c:pt>
                <c:pt idx="1559">
                  <c:v>45111</c:v>
                </c:pt>
                <c:pt idx="1560">
                  <c:v>45112</c:v>
                </c:pt>
                <c:pt idx="1561">
                  <c:v>45113</c:v>
                </c:pt>
                <c:pt idx="1562">
                  <c:v>45117</c:v>
                </c:pt>
                <c:pt idx="1563">
                  <c:v>45118</c:v>
                </c:pt>
                <c:pt idx="1564">
                  <c:v>45119</c:v>
                </c:pt>
                <c:pt idx="1565">
                  <c:v>45120</c:v>
                </c:pt>
                <c:pt idx="1566">
                  <c:v>45124</c:v>
                </c:pt>
                <c:pt idx="1567">
                  <c:v>45125</c:v>
                </c:pt>
                <c:pt idx="1568">
                  <c:v>45126</c:v>
                </c:pt>
                <c:pt idx="1569">
                  <c:v>45127</c:v>
                </c:pt>
                <c:pt idx="1570">
                  <c:v>45131</c:v>
                </c:pt>
                <c:pt idx="1571">
                  <c:v>45132</c:v>
                </c:pt>
                <c:pt idx="1572">
                  <c:v>45133</c:v>
                </c:pt>
                <c:pt idx="1573">
                  <c:v>45134</c:v>
                </c:pt>
                <c:pt idx="1574">
                  <c:v>45138</c:v>
                </c:pt>
                <c:pt idx="1575">
                  <c:v>45139</c:v>
                </c:pt>
                <c:pt idx="1576">
                  <c:v>45140</c:v>
                </c:pt>
                <c:pt idx="1577">
                  <c:v>45141</c:v>
                </c:pt>
                <c:pt idx="1578">
                  <c:v>45145</c:v>
                </c:pt>
                <c:pt idx="1579">
                  <c:v>45146</c:v>
                </c:pt>
                <c:pt idx="1580">
                  <c:v>45147</c:v>
                </c:pt>
                <c:pt idx="1581">
                  <c:v>45148</c:v>
                </c:pt>
                <c:pt idx="1582">
                  <c:v>45152</c:v>
                </c:pt>
                <c:pt idx="1583">
                  <c:v>45153</c:v>
                </c:pt>
                <c:pt idx="1584">
                  <c:v>45154</c:v>
                </c:pt>
                <c:pt idx="1585">
                  <c:v>45155</c:v>
                </c:pt>
                <c:pt idx="1586">
                  <c:v>45159</c:v>
                </c:pt>
                <c:pt idx="1587">
                  <c:v>45160</c:v>
                </c:pt>
                <c:pt idx="1588">
                  <c:v>45161</c:v>
                </c:pt>
                <c:pt idx="1589">
                  <c:v>45162</c:v>
                </c:pt>
                <c:pt idx="1590">
                  <c:v>45166</c:v>
                </c:pt>
                <c:pt idx="1591">
                  <c:v>45167</c:v>
                </c:pt>
                <c:pt idx="1592">
                  <c:v>45168</c:v>
                </c:pt>
                <c:pt idx="1593">
                  <c:v>45169</c:v>
                </c:pt>
                <c:pt idx="1594">
                  <c:v>45173</c:v>
                </c:pt>
                <c:pt idx="1595">
                  <c:v>45174</c:v>
                </c:pt>
                <c:pt idx="1596">
                  <c:v>45175</c:v>
                </c:pt>
                <c:pt idx="1597">
                  <c:v>45176</c:v>
                </c:pt>
                <c:pt idx="1598">
                  <c:v>45180</c:v>
                </c:pt>
                <c:pt idx="1599">
                  <c:v>45181</c:v>
                </c:pt>
                <c:pt idx="1600">
                  <c:v>45182</c:v>
                </c:pt>
                <c:pt idx="1601">
                  <c:v>45183</c:v>
                </c:pt>
                <c:pt idx="1602">
                  <c:v>45187</c:v>
                </c:pt>
                <c:pt idx="1603">
                  <c:v>45188</c:v>
                </c:pt>
                <c:pt idx="1604">
                  <c:v>45189</c:v>
                </c:pt>
                <c:pt idx="1605">
                  <c:v>45190</c:v>
                </c:pt>
                <c:pt idx="1606">
                  <c:v>45194</c:v>
                </c:pt>
                <c:pt idx="1607">
                  <c:v>45195</c:v>
                </c:pt>
                <c:pt idx="1608">
                  <c:v>45196</c:v>
                </c:pt>
                <c:pt idx="1609">
                  <c:v>45197</c:v>
                </c:pt>
                <c:pt idx="1610">
                  <c:v>45201</c:v>
                </c:pt>
                <c:pt idx="1611">
                  <c:v>45202</c:v>
                </c:pt>
                <c:pt idx="1612">
                  <c:v>45203</c:v>
                </c:pt>
                <c:pt idx="1613">
                  <c:v>45204</c:v>
                </c:pt>
                <c:pt idx="1614">
                  <c:v>45208</c:v>
                </c:pt>
                <c:pt idx="1615">
                  <c:v>45209</c:v>
                </c:pt>
                <c:pt idx="1616">
                  <c:v>45210</c:v>
                </c:pt>
                <c:pt idx="1617">
                  <c:v>45211</c:v>
                </c:pt>
                <c:pt idx="1618">
                  <c:v>45215</c:v>
                </c:pt>
                <c:pt idx="1619">
                  <c:v>45216</c:v>
                </c:pt>
                <c:pt idx="1620">
                  <c:v>45217</c:v>
                </c:pt>
                <c:pt idx="1621">
                  <c:v>45218</c:v>
                </c:pt>
                <c:pt idx="1622">
                  <c:v>45222</c:v>
                </c:pt>
                <c:pt idx="1623">
                  <c:v>45223</c:v>
                </c:pt>
                <c:pt idx="1624">
                  <c:v>45224</c:v>
                </c:pt>
                <c:pt idx="1625">
                  <c:v>45225</c:v>
                </c:pt>
                <c:pt idx="1626">
                  <c:v>45229</c:v>
                </c:pt>
                <c:pt idx="1627">
                  <c:v>45230</c:v>
                </c:pt>
                <c:pt idx="1628">
                  <c:v>45231</c:v>
                </c:pt>
                <c:pt idx="1629">
                  <c:v>45232</c:v>
                </c:pt>
                <c:pt idx="1630">
                  <c:v>45236</c:v>
                </c:pt>
                <c:pt idx="1631">
                  <c:v>45237</c:v>
                </c:pt>
                <c:pt idx="1632">
                  <c:v>45238</c:v>
                </c:pt>
                <c:pt idx="1633">
                  <c:v>45239</c:v>
                </c:pt>
                <c:pt idx="1634">
                  <c:v>45243</c:v>
                </c:pt>
                <c:pt idx="1635">
                  <c:v>45244</c:v>
                </c:pt>
                <c:pt idx="1636">
                  <c:v>45245</c:v>
                </c:pt>
                <c:pt idx="1637">
                  <c:v>45246</c:v>
                </c:pt>
                <c:pt idx="1638">
                  <c:v>45250</c:v>
                </c:pt>
                <c:pt idx="1639">
                  <c:v>45251</c:v>
                </c:pt>
                <c:pt idx="1640">
                  <c:v>45252</c:v>
                </c:pt>
                <c:pt idx="1641">
                  <c:v>45253</c:v>
                </c:pt>
                <c:pt idx="1642">
                  <c:v>45257</c:v>
                </c:pt>
                <c:pt idx="1643">
                  <c:v>45258</c:v>
                </c:pt>
                <c:pt idx="1644">
                  <c:v>45259</c:v>
                </c:pt>
                <c:pt idx="1645">
                  <c:v>45260</c:v>
                </c:pt>
                <c:pt idx="1646">
                  <c:v>45264</c:v>
                </c:pt>
                <c:pt idx="1647">
                  <c:v>45265</c:v>
                </c:pt>
                <c:pt idx="1648">
                  <c:v>45266</c:v>
                </c:pt>
                <c:pt idx="1649">
                  <c:v>45267</c:v>
                </c:pt>
                <c:pt idx="1650">
                  <c:v>45271</c:v>
                </c:pt>
                <c:pt idx="1651">
                  <c:v>45272</c:v>
                </c:pt>
                <c:pt idx="1652">
                  <c:v>45273</c:v>
                </c:pt>
                <c:pt idx="1653">
                  <c:v>45274</c:v>
                </c:pt>
                <c:pt idx="1654">
                  <c:v>45278</c:v>
                </c:pt>
                <c:pt idx="1655">
                  <c:v>45279</c:v>
                </c:pt>
                <c:pt idx="1656">
                  <c:v>45280</c:v>
                </c:pt>
                <c:pt idx="1657">
                  <c:v>45281</c:v>
                </c:pt>
                <c:pt idx="1658">
                  <c:v>45285</c:v>
                </c:pt>
                <c:pt idx="1659">
                  <c:v>45286</c:v>
                </c:pt>
                <c:pt idx="1660">
                  <c:v>45287</c:v>
                </c:pt>
                <c:pt idx="1661">
                  <c:v>45288</c:v>
                </c:pt>
                <c:pt idx="1662">
                  <c:v>45292</c:v>
                </c:pt>
                <c:pt idx="1663">
                  <c:v>45293</c:v>
                </c:pt>
                <c:pt idx="1664">
                  <c:v>45294</c:v>
                </c:pt>
                <c:pt idx="1665">
                  <c:v>45295</c:v>
                </c:pt>
                <c:pt idx="1666">
                  <c:v>45299</c:v>
                </c:pt>
                <c:pt idx="1667">
                  <c:v>45300</c:v>
                </c:pt>
                <c:pt idx="1668">
                  <c:v>45301</c:v>
                </c:pt>
                <c:pt idx="1669">
                  <c:v>45302</c:v>
                </c:pt>
                <c:pt idx="1670">
                  <c:v>45306</c:v>
                </c:pt>
                <c:pt idx="1671">
                  <c:v>45307</c:v>
                </c:pt>
                <c:pt idx="1672">
                  <c:v>45308</c:v>
                </c:pt>
                <c:pt idx="1673">
                  <c:v>45309</c:v>
                </c:pt>
                <c:pt idx="1674">
                  <c:v>45313</c:v>
                </c:pt>
                <c:pt idx="1675">
                  <c:v>45314</c:v>
                </c:pt>
                <c:pt idx="1676">
                  <c:v>45315</c:v>
                </c:pt>
                <c:pt idx="1677">
                  <c:v>45316</c:v>
                </c:pt>
                <c:pt idx="1678">
                  <c:v>45320</c:v>
                </c:pt>
                <c:pt idx="1679">
                  <c:v>45321</c:v>
                </c:pt>
                <c:pt idx="1680">
                  <c:v>45322</c:v>
                </c:pt>
                <c:pt idx="1681">
                  <c:v>45323</c:v>
                </c:pt>
                <c:pt idx="1682">
                  <c:v>45327</c:v>
                </c:pt>
                <c:pt idx="1683">
                  <c:v>45328</c:v>
                </c:pt>
                <c:pt idx="1684">
                  <c:v>45329</c:v>
                </c:pt>
                <c:pt idx="1685">
                  <c:v>45330</c:v>
                </c:pt>
                <c:pt idx="1686">
                  <c:v>45334</c:v>
                </c:pt>
                <c:pt idx="1687">
                  <c:v>45335</c:v>
                </c:pt>
                <c:pt idx="1688">
                  <c:v>45336</c:v>
                </c:pt>
                <c:pt idx="1689">
                  <c:v>45337</c:v>
                </c:pt>
                <c:pt idx="1690">
                  <c:v>45341</c:v>
                </c:pt>
                <c:pt idx="1691">
                  <c:v>45342</c:v>
                </c:pt>
                <c:pt idx="1692">
                  <c:v>45343</c:v>
                </c:pt>
                <c:pt idx="1693">
                  <c:v>45348</c:v>
                </c:pt>
                <c:pt idx="1694">
                  <c:v>45349</c:v>
                </c:pt>
                <c:pt idx="1695">
                  <c:v>45350</c:v>
                </c:pt>
                <c:pt idx="1696">
                  <c:v>45351</c:v>
                </c:pt>
                <c:pt idx="1697">
                  <c:v>45355</c:v>
                </c:pt>
                <c:pt idx="1698">
                  <c:v>45356</c:v>
                </c:pt>
                <c:pt idx="1699">
                  <c:v>45357</c:v>
                </c:pt>
                <c:pt idx="1700">
                  <c:v>45358</c:v>
                </c:pt>
                <c:pt idx="1701">
                  <c:v>45362</c:v>
                </c:pt>
                <c:pt idx="1702">
                  <c:v>45363</c:v>
                </c:pt>
                <c:pt idx="1703">
                  <c:v>45364</c:v>
                </c:pt>
                <c:pt idx="1704">
                  <c:v>45365</c:v>
                </c:pt>
                <c:pt idx="1705">
                  <c:v>45369</c:v>
                </c:pt>
                <c:pt idx="1706">
                  <c:v>45370</c:v>
                </c:pt>
                <c:pt idx="1707">
                  <c:v>45371</c:v>
                </c:pt>
                <c:pt idx="1708">
                  <c:v>45372</c:v>
                </c:pt>
                <c:pt idx="1709">
                  <c:v>45376</c:v>
                </c:pt>
                <c:pt idx="1710">
                  <c:v>45377</c:v>
                </c:pt>
                <c:pt idx="1711">
                  <c:v>45378</c:v>
                </c:pt>
                <c:pt idx="1712">
                  <c:v>45379</c:v>
                </c:pt>
                <c:pt idx="1713">
                  <c:v>45383</c:v>
                </c:pt>
                <c:pt idx="1714">
                  <c:v>45384</c:v>
                </c:pt>
                <c:pt idx="1715">
                  <c:v>45385</c:v>
                </c:pt>
                <c:pt idx="1716">
                  <c:v>45386</c:v>
                </c:pt>
                <c:pt idx="1717">
                  <c:v>45397</c:v>
                </c:pt>
                <c:pt idx="1718">
                  <c:v>45398</c:v>
                </c:pt>
                <c:pt idx="1719">
                  <c:v>45399</c:v>
                </c:pt>
                <c:pt idx="1720">
                  <c:v>45400</c:v>
                </c:pt>
                <c:pt idx="1721">
                  <c:v>45404</c:v>
                </c:pt>
                <c:pt idx="1722">
                  <c:v>45405</c:v>
                </c:pt>
                <c:pt idx="1723">
                  <c:v>45406</c:v>
                </c:pt>
                <c:pt idx="1724">
                  <c:v>45407</c:v>
                </c:pt>
                <c:pt idx="1725">
                  <c:v>45411</c:v>
                </c:pt>
                <c:pt idx="1726">
                  <c:v>45412</c:v>
                </c:pt>
                <c:pt idx="1727">
                  <c:v>45413</c:v>
                </c:pt>
                <c:pt idx="1728">
                  <c:v>45414</c:v>
                </c:pt>
                <c:pt idx="1729">
                  <c:v>45418</c:v>
                </c:pt>
                <c:pt idx="1730">
                  <c:v>45419</c:v>
                </c:pt>
                <c:pt idx="1731">
                  <c:v>45420</c:v>
                </c:pt>
                <c:pt idx="1732">
                  <c:v>45421</c:v>
                </c:pt>
                <c:pt idx="1733">
                  <c:v>45425</c:v>
                </c:pt>
                <c:pt idx="1734">
                  <c:v>45426</c:v>
                </c:pt>
                <c:pt idx="1735">
                  <c:v>45427</c:v>
                </c:pt>
                <c:pt idx="1736">
                  <c:v>45428</c:v>
                </c:pt>
                <c:pt idx="1737">
                  <c:v>45432</c:v>
                </c:pt>
                <c:pt idx="1738">
                  <c:v>45433</c:v>
                </c:pt>
                <c:pt idx="1739">
                  <c:v>45434</c:v>
                </c:pt>
                <c:pt idx="1740">
                  <c:v>45435</c:v>
                </c:pt>
                <c:pt idx="1741">
                  <c:v>45439</c:v>
                </c:pt>
                <c:pt idx="1742">
                  <c:v>45440</c:v>
                </c:pt>
                <c:pt idx="1743">
                  <c:v>45441</c:v>
                </c:pt>
                <c:pt idx="1744">
                  <c:v>45442</c:v>
                </c:pt>
                <c:pt idx="1745">
                  <c:v>45446</c:v>
                </c:pt>
                <c:pt idx="1746">
                  <c:v>45447</c:v>
                </c:pt>
                <c:pt idx="1747">
                  <c:v>45448</c:v>
                </c:pt>
                <c:pt idx="1748">
                  <c:v>45449</c:v>
                </c:pt>
                <c:pt idx="1749">
                  <c:v>45453</c:v>
                </c:pt>
                <c:pt idx="1750">
                  <c:v>45454</c:v>
                </c:pt>
                <c:pt idx="1751">
                  <c:v>45455</c:v>
                </c:pt>
                <c:pt idx="1752">
                  <c:v>45456</c:v>
                </c:pt>
                <c:pt idx="1753">
                  <c:v>45467</c:v>
                </c:pt>
                <c:pt idx="1754">
                  <c:v>45468</c:v>
                </c:pt>
                <c:pt idx="1755">
                  <c:v>45469</c:v>
                </c:pt>
                <c:pt idx="1756">
                  <c:v>45470</c:v>
                </c:pt>
                <c:pt idx="1757">
                  <c:v>45473</c:v>
                </c:pt>
              </c:numCache>
            </c:numRef>
          </c:cat>
          <c:val>
            <c:numRef>
              <c:f>Sheet1!$B$2:$B$1759</c:f>
              <c:numCache>
                <c:formatCode>#,##0</c:formatCode>
                <c:ptCount val="1758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2">
                  <c:v>118.99584937456913</c:v>
                </c:pt>
                <c:pt idx="343">
                  <c:v>118.62348465289934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118.90094956550357</c:v>
                </c:pt>
                <c:pt idx="560">
                  <c:v>121.29727613432932</c:v>
                </c:pt>
                <c:pt idx="561">
                  <c:v>119.35360321382672</c:v>
                </c:pt>
                <c:pt idx="562">
                  <c:v>120.80901732595318</c:v>
                </c:pt>
                <c:pt idx="563">
                  <c:v>123.40124320168407</c:v>
                </c:pt>
                <c:pt idx="564">
                  <c:v>125.52889975799839</c:v>
                </c:pt>
                <c:pt idx="565">
                  <c:v>127.52207945482968</c:v>
                </c:pt>
                <c:pt idx="566">
                  <c:v>128.87011067388795</c:v>
                </c:pt>
                <c:pt idx="567">
                  <c:v>126.83863060568493</c:v>
                </c:pt>
                <c:pt idx="568">
                  <c:v>126.06269345233873</c:v>
                </c:pt>
                <c:pt idx="569">
                  <c:v>127.32220825756006</c:v>
                </c:pt>
                <c:pt idx="570">
                  <c:v>127.67400426127095</c:v>
                </c:pt>
                <c:pt idx="571">
                  <c:v>126.76373210166905</c:v>
                </c:pt>
                <c:pt idx="572">
                  <c:v>125.8195570207418</c:v>
                </c:pt>
                <c:pt idx="573">
                  <c:v>123.96780499153137</c:v>
                </c:pt>
                <c:pt idx="574">
                  <c:v>121.97916459797375</c:v>
                </c:pt>
                <c:pt idx="575">
                  <c:v>122.70133937817218</c:v>
                </c:pt>
                <c:pt idx="576">
                  <c:v>123.22903338373851</c:v>
                </c:pt>
                <c:pt idx="577">
                  <c:v>124.7827517823858</c:v>
                </c:pt>
                <c:pt idx="578">
                  <c:v>125.13951264905228</c:v>
                </c:pt>
                <c:pt idx="579">
                  <c:v>125.57826468109977</c:v>
                </c:pt>
                <c:pt idx="580">
                  <c:v>125.31682918318074</c:v>
                </c:pt>
                <c:pt idx="581">
                  <c:v>125.58932923282937</c:v>
                </c:pt>
                <c:pt idx="582">
                  <c:v>125.49088309308125</c:v>
                </c:pt>
                <c:pt idx="583">
                  <c:v>124.98843896197482</c:v>
                </c:pt>
                <c:pt idx="584">
                  <c:v>125.21398559338624</c:v>
                </c:pt>
                <c:pt idx="585">
                  <c:v>125.60379826201427</c:v>
                </c:pt>
                <c:pt idx="586">
                  <c:v>126.32838454707682</c:v>
                </c:pt>
                <c:pt idx="587">
                  <c:v>127.217236869356</c:v>
                </c:pt>
                <c:pt idx="588">
                  <c:v>127.88295406508794</c:v>
                </c:pt>
                <c:pt idx="589">
                  <c:v>128.29503769040249</c:v>
                </c:pt>
                <c:pt idx="590">
                  <c:v>128.70357498503449</c:v>
                </c:pt>
                <c:pt idx="591">
                  <c:v>128.73960570476939</c:v>
                </c:pt>
                <c:pt idx="592">
                  <c:v>128.1477940404622</c:v>
                </c:pt>
                <c:pt idx="593">
                  <c:v>127.06928395327921</c:v>
                </c:pt>
                <c:pt idx="594">
                  <c:v>126.35519480703705</c:v>
                </c:pt>
                <c:pt idx="595">
                  <c:v>124.77494985488413</c:v>
                </c:pt>
                <c:pt idx="596">
                  <c:v>124.62855732430769</c:v>
                </c:pt>
                <c:pt idx="597">
                  <c:v>125.1003611583167</c:v>
                </c:pt>
                <c:pt idx="598">
                  <c:v>125.67231337080149</c:v>
                </c:pt>
                <c:pt idx="599">
                  <c:v>123.82538435131937</c:v>
                </c:pt>
                <c:pt idx="600">
                  <c:v>123.99291301276396</c:v>
                </c:pt>
                <c:pt idx="601">
                  <c:v>123.87503298087536</c:v>
                </c:pt>
                <c:pt idx="602">
                  <c:v>122.93553905644907</c:v>
                </c:pt>
                <c:pt idx="603">
                  <c:v>121.38508328202975</c:v>
                </c:pt>
                <c:pt idx="604">
                  <c:v>120.08230324248107</c:v>
                </c:pt>
                <c:pt idx="605">
                  <c:v>119.07259197053992</c:v>
                </c:pt>
                <c:pt idx="606">
                  <c:v>120.33338345480699</c:v>
                </c:pt>
                <c:pt idx="607">
                  <c:v>121.28777196810003</c:v>
                </c:pt>
                <c:pt idx="608">
                  <c:v>120.96406290339512</c:v>
                </c:pt>
                <c:pt idx="609">
                  <c:v>121.50849558978318</c:v>
                </c:pt>
                <c:pt idx="610">
                  <c:v>121.84837592240061</c:v>
                </c:pt>
                <c:pt idx="611">
                  <c:v>120.7019181393396</c:v>
                </c:pt>
                <c:pt idx="612">
                  <c:v>119.80441277019493</c:v>
                </c:pt>
                <c:pt idx="613">
                  <c:v>116.91074878644565</c:v>
                </c:pt>
                <c:pt idx="614">
                  <c:v>117.14040916144883</c:v>
                </c:pt>
                <c:pt idx="615">
                  <c:v>117.53305889462294</c:v>
                </c:pt>
                <c:pt idx="616">
                  <c:v>115.91068353396108</c:v>
                </c:pt>
                <c:pt idx="617">
                  <c:v>113.76302567259708</c:v>
                </c:pt>
                <c:pt idx="618">
                  <c:v>112.23852903877416</c:v>
                </c:pt>
                <c:pt idx="619">
                  <c:v>113.07319342822369</c:v>
                </c:pt>
                <c:pt idx="620">
                  <c:v>112.40705067280987</c:v>
                </c:pt>
                <c:pt idx="621">
                  <c:v>114.31086283644041</c:v>
                </c:pt>
                <c:pt idx="622">
                  <c:v>114.25922826170219</c:v>
                </c:pt>
                <c:pt idx="623">
                  <c:v>114.20433106273602</c:v>
                </c:pt>
                <c:pt idx="624">
                  <c:v>114.26617906984002</c:v>
                </c:pt>
                <c:pt idx="625">
                  <c:v>112.98793963861471</c:v>
                </c:pt>
                <c:pt idx="626">
                  <c:v>111.42996564314835</c:v>
                </c:pt>
                <c:pt idx="627">
                  <c:v>111.09661055898682</c:v>
                </c:pt>
                <c:pt idx="628">
                  <c:v>109.92859108537579</c:v>
                </c:pt>
                <c:pt idx="629">
                  <c:v>111.03093251474564</c:v>
                </c:pt>
                <c:pt idx="630">
                  <c:v>110.22775954175734</c:v>
                </c:pt>
                <c:pt idx="631">
                  <c:v>110.94667169772778</c:v>
                </c:pt>
                <c:pt idx="632">
                  <c:v>112.44449992481778</c:v>
                </c:pt>
                <c:pt idx="633">
                  <c:v>112.83204294180898</c:v>
                </c:pt>
                <c:pt idx="634">
                  <c:v>114.46917103811029</c:v>
                </c:pt>
                <c:pt idx="635">
                  <c:v>113.9122552677196</c:v>
                </c:pt>
                <c:pt idx="636">
                  <c:v>113.882466089986</c:v>
                </c:pt>
                <c:pt idx="637">
                  <c:v>114.26646277629462</c:v>
                </c:pt>
                <c:pt idx="638">
                  <c:v>114.78422705594976</c:v>
                </c:pt>
                <c:pt idx="639">
                  <c:v>114.23029020333242</c:v>
                </c:pt>
                <c:pt idx="640">
                  <c:v>113.26171636730908</c:v>
                </c:pt>
                <c:pt idx="641">
                  <c:v>112.3640691449371</c:v>
                </c:pt>
                <c:pt idx="642">
                  <c:v>112.95446227697128</c:v>
                </c:pt>
                <c:pt idx="643">
                  <c:v>111.7552350933536</c:v>
                </c:pt>
                <c:pt idx="644">
                  <c:v>111.11263997367205</c:v>
                </c:pt>
                <c:pt idx="645">
                  <c:v>109.45238980132036</c:v>
                </c:pt>
                <c:pt idx="646">
                  <c:v>109.1628673643954</c:v>
                </c:pt>
                <c:pt idx="647">
                  <c:v>108.24848146120173</c:v>
                </c:pt>
                <c:pt idx="648">
                  <c:v>107.79511854674206</c:v>
                </c:pt>
                <c:pt idx="649">
                  <c:v>106.12791756625255</c:v>
                </c:pt>
                <c:pt idx="650">
                  <c:v>106.65050485563596</c:v>
                </c:pt>
                <c:pt idx="651">
                  <c:v>108.31657101030704</c:v>
                </c:pt>
                <c:pt idx="652">
                  <c:v>110.43188633584602</c:v>
                </c:pt>
                <c:pt idx="653">
                  <c:v>110.13612235691974</c:v>
                </c:pt>
                <c:pt idx="654">
                  <c:v>111.67735767156439</c:v>
                </c:pt>
                <c:pt idx="655">
                  <c:v>111.88474708988103</c:v>
                </c:pt>
                <c:pt idx="656">
                  <c:v>112.25243065504984</c:v>
                </c:pt>
                <c:pt idx="657">
                  <c:v>111.94673695021235</c:v>
                </c:pt>
                <c:pt idx="658">
                  <c:v>110.42862371161806</c:v>
                </c:pt>
                <c:pt idx="659">
                  <c:v>109.13634081088979</c:v>
                </c:pt>
                <c:pt idx="660">
                  <c:v>110.54281555959679</c:v>
                </c:pt>
                <c:pt idx="661">
                  <c:v>109.85227404908689</c:v>
                </c:pt>
                <c:pt idx="662">
                  <c:v>107.67128067930673</c:v>
                </c:pt>
                <c:pt idx="663">
                  <c:v>108.56325377258658</c:v>
                </c:pt>
                <c:pt idx="664">
                  <c:v>110.39415337738347</c:v>
                </c:pt>
                <c:pt idx="665">
                  <c:v>109.92575402082974</c:v>
                </c:pt>
                <c:pt idx="666">
                  <c:v>110.62069298138601</c:v>
                </c:pt>
                <c:pt idx="667">
                  <c:v>111.70345866538808</c:v>
                </c:pt>
                <c:pt idx="668">
                  <c:v>112.38194265157726</c:v>
                </c:pt>
                <c:pt idx="669">
                  <c:v>113.21745816039062</c:v>
                </c:pt>
                <c:pt idx="670">
                  <c:v>112.52535626438038</c:v>
                </c:pt>
                <c:pt idx="671">
                  <c:v>112.40719252603715</c:v>
                </c:pt>
                <c:pt idx="672">
                  <c:v>112.46052933950298</c:v>
                </c:pt>
                <c:pt idx="673">
                  <c:v>113.48726299872047</c:v>
                </c:pt>
                <c:pt idx="674">
                  <c:v>114.12546066835567</c:v>
                </c:pt>
                <c:pt idx="675">
                  <c:v>114.2494403890183</c:v>
                </c:pt>
                <c:pt idx="676">
                  <c:v>114.37072489836216</c:v>
                </c:pt>
                <c:pt idx="677">
                  <c:v>113.47648215344547</c:v>
                </c:pt>
                <c:pt idx="678">
                  <c:v>113.67677891039698</c:v>
                </c:pt>
                <c:pt idx="679">
                  <c:v>111.74956096426149</c:v>
                </c:pt>
                <c:pt idx="680">
                  <c:v>111.39847422668714</c:v>
                </c:pt>
                <c:pt idx="681">
                  <c:v>111.4833024566142</c:v>
                </c:pt>
                <c:pt idx="682">
                  <c:v>112.09142724206119</c:v>
                </c:pt>
                <c:pt idx="683">
                  <c:v>111.11902336890067</c:v>
                </c:pt>
                <c:pt idx="684">
                  <c:v>111.82332464245894</c:v>
                </c:pt>
                <c:pt idx="685">
                  <c:v>111.65551227455977</c:v>
                </c:pt>
                <c:pt idx="686">
                  <c:v>112.14221069743557</c:v>
                </c:pt>
                <c:pt idx="687">
                  <c:v>114.88324060860708</c:v>
                </c:pt>
                <c:pt idx="688">
                  <c:v>115.18496242308009</c:v>
                </c:pt>
                <c:pt idx="689">
                  <c:v>114.42477097796453</c:v>
                </c:pt>
                <c:pt idx="690">
                  <c:v>115.37944319771221</c:v>
                </c:pt>
                <c:pt idx="691">
                  <c:v>113.5644311543732</c:v>
                </c:pt>
                <c:pt idx="692">
                  <c:v>114.18475531736823</c:v>
                </c:pt>
                <c:pt idx="693">
                  <c:v>115.45419984850076</c:v>
                </c:pt>
                <c:pt idx="694">
                  <c:v>116.28262269594896</c:v>
                </c:pt>
                <c:pt idx="695">
                  <c:v>117.0775681817537</c:v>
                </c:pt>
                <c:pt idx="696">
                  <c:v>117.61604303259503</c:v>
                </c:pt>
                <c:pt idx="697">
                  <c:v>117.74853394689582</c:v>
                </c:pt>
                <c:pt idx="698">
                  <c:v>119.3892083738797</c:v>
                </c:pt>
                <c:pt idx="699">
                  <c:v>119.43814773729918</c:v>
                </c:pt>
                <c:pt idx="700">
                  <c:v>118.34516862093132</c:v>
                </c:pt>
                <c:pt idx="701">
                  <c:v>118.49198671118965</c:v>
                </c:pt>
                <c:pt idx="702">
                  <c:v>119.32608368772999</c:v>
                </c:pt>
                <c:pt idx="703">
                  <c:v>118.37666003739251</c:v>
                </c:pt>
                <c:pt idx="704">
                  <c:v>119.00393500852537</c:v>
                </c:pt>
                <c:pt idx="705">
                  <c:v>118.57298490397956</c:v>
                </c:pt>
                <c:pt idx="706">
                  <c:v>119.11429681936694</c:v>
                </c:pt>
                <c:pt idx="707">
                  <c:v>116.23056256152884</c:v>
                </c:pt>
                <c:pt idx="708">
                  <c:v>116.40660241661156</c:v>
                </c:pt>
                <c:pt idx="709">
                  <c:v>116.30503550586278</c:v>
                </c:pt>
                <c:pt idx="710">
                  <c:v>115.24312224627423</c:v>
                </c:pt>
                <c:pt idx="711">
                  <c:v>118.38744088266753</c:v>
                </c:pt>
                <c:pt idx="712">
                  <c:v>118.74718066710734</c:v>
                </c:pt>
                <c:pt idx="713">
                  <c:v>119.74029511145407</c:v>
                </c:pt>
                <c:pt idx="714">
                  <c:v>120.21791492778252</c:v>
                </c:pt>
                <c:pt idx="715">
                  <c:v>119.61858504242828</c:v>
                </c:pt>
                <c:pt idx="716">
                  <c:v>120.00499323360106</c:v>
                </c:pt>
                <c:pt idx="717">
                  <c:v>119.85590549170585</c:v>
                </c:pt>
                <c:pt idx="718">
                  <c:v>120.14556978185809</c:v>
                </c:pt>
                <c:pt idx="719">
                  <c:v>119.79973161369395</c:v>
                </c:pt>
                <c:pt idx="720">
                  <c:v>119.55687888855158</c:v>
                </c:pt>
                <c:pt idx="721">
                  <c:v>118.96308127906219</c:v>
                </c:pt>
                <c:pt idx="722">
                  <c:v>118.1207568153383</c:v>
                </c:pt>
                <c:pt idx="723">
                  <c:v>116.0142363898921</c:v>
                </c:pt>
                <c:pt idx="724">
                  <c:v>115.83848024126398</c:v>
                </c:pt>
                <c:pt idx="725">
                  <c:v>116.11410106191326</c:v>
                </c:pt>
                <c:pt idx="726">
                  <c:v>116.98054057427861</c:v>
                </c:pt>
                <c:pt idx="727">
                  <c:v>115.08112586069446</c:v>
                </c:pt>
                <c:pt idx="728">
                  <c:v>115.44583050808987</c:v>
                </c:pt>
                <c:pt idx="729">
                  <c:v>114.82110889504847</c:v>
                </c:pt>
                <c:pt idx="730">
                  <c:v>114.23568062596992</c:v>
                </c:pt>
                <c:pt idx="731">
                  <c:v>112.80906271898591</c:v>
                </c:pt>
                <c:pt idx="732">
                  <c:v>113.08439983318061</c:v>
                </c:pt>
                <c:pt idx="733">
                  <c:v>112.00220156208775</c:v>
                </c:pt>
                <c:pt idx="734">
                  <c:v>112.2819361263288</c:v>
                </c:pt>
                <c:pt idx="735">
                  <c:v>111.70104716052396</c:v>
                </c:pt>
                <c:pt idx="736">
                  <c:v>111.16980682427507</c:v>
                </c:pt>
                <c:pt idx="737">
                  <c:v>111.67466246024564</c:v>
                </c:pt>
                <c:pt idx="738">
                  <c:v>111.48145836465926</c:v>
                </c:pt>
                <c:pt idx="739">
                  <c:v>113.02297738575851</c:v>
                </c:pt>
                <c:pt idx="740">
                  <c:v>113.58741137719626</c:v>
                </c:pt>
                <c:pt idx="741">
                  <c:v>113.24072208966827</c:v>
                </c:pt>
                <c:pt idx="742">
                  <c:v>109.89511372373232</c:v>
                </c:pt>
                <c:pt idx="743">
                  <c:v>110.05186153990189</c:v>
                </c:pt>
                <c:pt idx="744">
                  <c:v>109.38472581189696</c:v>
                </c:pt>
                <c:pt idx="745">
                  <c:v>108.21046479628458</c:v>
                </c:pt>
                <c:pt idx="746">
                  <c:v>104.19261398616079</c:v>
                </c:pt>
                <c:pt idx="747">
                  <c:v>104.25063195612762</c:v>
                </c:pt>
                <c:pt idx="748">
                  <c:v>107.19167491779606</c:v>
                </c:pt>
                <c:pt idx="749">
                  <c:v>106.73746088397257</c:v>
                </c:pt>
                <c:pt idx="750">
                  <c:v>105.92918119480137</c:v>
                </c:pt>
                <c:pt idx="751">
                  <c:v>97.117826127662227</c:v>
                </c:pt>
                <c:pt idx="752">
                  <c:v>89.587547556294453</c:v>
                </c:pt>
                <c:pt idx="753">
                  <c:v>95.921577861817937</c:v>
                </c:pt>
                <c:pt idx="754">
                  <c:v>92.94918533691559</c:v>
                </c:pt>
                <c:pt idx="755">
                  <c:v>90.176947715737484</c:v>
                </c:pt>
                <c:pt idx="756">
                  <c:v>84.540126022407136</c:v>
                </c:pt>
                <c:pt idx="757">
                  <c:v>86.630475179940831</c:v>
                </c:pt>
                <c:pt idx="758">
                  <c:v>87.308533606448094</c:v>
                </c:pt>
                <c:pt idx="759">
                  <c:v>88.907361331377658</c:v>
                </c:pt>
                <c:pt idx="760">
                  <c:v>87.550535212226606</c:v>
                </c:pt>
                <c:pt idx="761">
                  <c:v>84.973345778589803</c:v>
                </c:pt>
                <c:pt idx="762">
                  <c:v>87.859065981610144</c:v>
                </c:pt>
                <c:pt idx="763">
                  <c:v>88.071703969336994</c:v>
                </c:pt>
                <c:pt idx="764">
                  <c:v>89.749402088646917</c:v>
                </c:pt>
                <c:pt idx="765">
                  <c:v>90.407175503649881</c:v>
                </c:pt>
                <c:pt idx="766">
                  <c:v>92.280489223410328</c:v>
                </c:pt>
                <c:pt idx="767">
                  <c:v>93.188917291057294</c:v>
                </c:pt>
                <c:pt idx="768">
                  <c:v>95.746530979326309</c:v>
                </c:pt>
                <c:pt idx="769">
                  <c:v>95.781994286151999</c:v>
                </c:pt>
                <c:pt idx="770">
                  <c:v>97.324364426615077</c:v>
                </c:pt>
                <c:pt idx="771">
                  <c:v>99.104338722810283</c:v>
                </c:pt>
                <c:pt idx="772">
                  <c:v>99.287896798940082</c:v>
                </c:pt>
                <c:pt idx="773">
                  <c:v>99.385775525778982</c:v>
                </c:pt>
                <c:pt idx="774">
                  <c:v>97.392737682174996</c:v>
                </c:pt>
                <c:pt idx="775">
                  <c:v>96.524595931082018</c:v>
                </c:pt>
                <c:pt idx="776">
                  <c:v>97.518987054474479</c:v>
                </c:pt>
                <c:pt idx="777">
                  <c:v>96.654107927609473</c:v>
                </c:pt>
                <c:pt idx="778">
                  <c:v>94.072662897153563</c:v>
                </c:pt>
                <c:pt idx="779">
                  <c:v>94.735826734794031</c:v>
                </c:pt>
                <c:pt idx="780">
                  <c:v>93.638308315152472</c:v>
                </c:pt>
                <c:pt idx="781">
                  <c:v>92.158069888248022</c:v>
                </c:pt>
                <c:pt idx="782">
                  <c:v>92.792863080427949</c:v>
                </c:pt>
                <c:pt idx="783">
                  <c:v>93.69263810120944</c:v>
                </c:pt>
                <c:pt idx="784">
                  <c:v>97.00874099586639</c:v>
                </c:pt>
                <c:pt idx="785">
                  <c:v>96.854546537788295</c:v>
                </c:pt>
                <c:pt idx="786">
                  <c:v>97.663393639868701</c:v>
                </c:pt>
                <c:pt idx="787">
                  <c:v>99.089160427488892</c:v>
                </c:pt>
                <c:pt idx="788">
                  <c:v>100.89878204819038</c:v>
                </c:pt>
                <c:pt idx="789">
                  <c:v>93.418577666060472</c:v>
                </c:pt>
                <c:pt idx="790">
                  <c:v>93.56596316922807</c:v>
                </c:pt>
                <c:pt idx="791">
                  <c:v>95.190750034754046</c:v>
                </c:pt>
                <c:pt idx="792">
                  <c:v>94.404883155496663</c:v>
                </c:pt>
                <c:pt idx="793">
                  <c:v>94.027837277325901</c:v>
                </c:pt>
                <c:pt idx="794">
                  <c:v>94.79923512739839</c:v>
                </c:pt>
                <c:pt idx="795">
                  <c:v>93.679303897842985</c:v>
                </c:pt>
                <c:pt idx="796">
                  <c:v>94.820654964721101</c:v>
                </c:pt>
                <c:pt idx="797">
                  <c:v>95.342958547649914</c:v>
                </c:pt>
                <c:pt idx="798">
                  <c:v>95.282529072818932</c:v>
                </c:pt>
                <c:pt idx="799">
                  <c:v>96.81057203732442</c:v>
                </c:pt>
                <c:pt idx="800">
                  <c:v>98.178746414659685</c:v>
                </c:pt>
                <c:pt idx="801">
                  <c:v>99.92935709280323</c:v>
                </c:pt>
                <c:pt idx="802">
                  <c:v>100.00893675332007</c:v>
                </c:pt>
                <c:pt idx="803">
                  <c:v>100.01588756145792</c:v>
                </c:pt>
                <c:pt idx="804">
                  <c:v>102.31915841317306</c:v>
                </c:pt>
                <c:pt idx="805">
                  <c:v>103.39412216967349</c:v>
                </c:pt>
                <c:pt idx="806">
                  <c:v>103.34333871429908</c:v>
                </c:pt>
                <c:pt idx="807">
                  <c:v>102.45221674038305</c:v>
                </c:pt>
                <c:pt idx="808">
                  <c:v>102.24468546883909</c:v>
                </c:pt>
                <c:pt idx="809">
                  <c:v>103.09693965847417</c:v>
                </c:pt>
                <c:pt idx="810">
                  <c:v>103.55966488593582</c:v>
                </c:pt>
                <c:pt idx="811">
                  <c:v>103.96962071284084</c:v>
                </c:pt>
                <c:pt idx="812">
                  <c:v>103.95132164651879</c:v>
                </c:pt>
                <c:pt idx="813">
                  <c:v>103.69187209378201</c:v>
                </c:pt>
                <c:pt idx="814">
                  <c:v>103.44703342345743</c:v>
                </c:pt>
                <c:pt idx="815">
                  <c:v>103.0372194497797</c:v>
                </c:pt>
                <c:pt idx="816">
                  <c:v>103.66931743064087</c:v>
                </c:pt>
                <c:pt idx="817">
                  <c:v>103.69002800182707</c:v>
                </c:pt>
                <c:pt idx="818">
                  <c:v>104.34241099419252</c:v>
                </c:pt>
                <c:pt idx="819">
                  <c:v>104.20367853789041</c:v>
                </c:pt>
                <c:pt idx="820">
                  <c:v>102.98671970085991</c:v>
                </c:pt>
                <c:pt idx="821">
                  <c:v>103.05750446128398</c:v>
                </c:pt>
                <c:pt idx="822">
                  <c:v>102.32383956967404</c:v>
                </c:pt>
                <c:pt idx="823">
                  <c:v>102.59307699509472</c:v>
                </c:pt>
                <c:pt idx="824">
                  <c:v>103.44816824927582</c:v>
                </c:pt>
                <c:pt idx="825">
                  <c:v>103.37426271785108</c:v>
                </c:pt>
                <c:pt idx="826">
                  <c:v>102.47604808256993</c:v>
                </c:pt>
                <c:pt idx="827">
                  <c:v>102.89082691920323</c:v>
                </c:pt>
                <c:pt idx="828">
                  <c:v>103.72648428124387</c:v>
                </c:pt>
                <c:pt idx="829">
                  <c:v>104.80811513942754</c:v>
                </c:pt>
                <c:pt idx="830">
                  <c:v>104.83790431716112</c:v>
                </c:pt>
                <c:pt idx="831">
                  <c:v>104.97890642510008</c:v>
                </c:pt>
                <c:pt idx="832">
                  <c:v>104.88996445158125</c:v>
                </c:pt>
                <c:pt idx="833">
                  <c:v>105.20785753396676</c:v>
                </c:pt>
                <c:pt idx="834">
                  <c:v>105.41936069587518</c:v>
                </c:pt>
                <c:pt idx="835">
                  <c:v>105.14459099458972</c:v>
                </c:pt>
                <c:pt idx="836">
                  <c:v>104.6926466124031</c:v>
                </c:pt>
                <c:pt idx="837">
                  <c:v>105.22729142610723</c:v>
                </c:pt>
                <c:pt idx="838">
                  <c:v>105.35098744031527</c:v>
                </c:pt>
                <c:pt idx="839">
                  <c:v>105.30091325107738</c:v>
                </c:pt>
                <c:pt idx="840">
                  <c:v>104.65023249743955</c:v>
                </c:pt>
                <c:pt idx="841">
                  <c:v>105.21622687437761</c:v>
                </c:pt>
                <c:pt idx="842">
                  <c:v>105.36701685500047</c:v>
                </c:pt>
                <c:pt idx="843">
                  <c:v>105.35127114676985</c:v>
                </c:pt>
                <c:pt idx="844">
                  <c:v>105.45439844301899</c:v>
                </c:pt>
                <c:pt idx="845">
                  <c:v>105.7620780930387</c:v>
                </c:pt>
                <c:pt idx="846">
                  <c:v>105.81130116291276</c:v>
                </c:pt>
                <c:pt idx="847">
                  <c:v>105.96804897908231</c:v>
                </c:pt>
                <c:pt idx="848">
                  <c:v>106.38949491739886</c:v>
                </c:pt>
                <c:pt idx="849">
                  <c:v>106.81987760903549</c:v>
                </c:pt>
                <c:pt idx="850">
                  <c:v>106.90002468246156</c:v>
                </c:pt>
                <c:pt idx="851">
                  <c:v>108.18053376532369</c:v>
                </c:pt>
                <c:pt idx="852">
                  <c:v>108.45459420047266</c:v>
                </c:pt>
                <c:pt idx="853">
                  <c:v>109.28727264473994</c:v>
                </c:pt>
                <c:pt idx="854">
                  <c:v>110.07072801913316</c:v>
                </c:pt>
                <c:pt idx="855">
                  <c:v>110.03923660267193</c:v>
                </c:pt>
                <c:pt idx="856">
                  <c:v>111.40542503482496</c:v>
                </c:pt>
                <c:pt idx="857">
                  <c:v>111.39804866700523</c:v>
                </c:pt>
                <c:pt idx="858">
                  <c:v>111.2532165219291</c:v>
                </c:pt>
                <c:pt idx="859">
                  <c:v>112.09142724206119</c:v>
                </c:pt>
                <c:pt idx="860">
                  <c:v>112.87800338745507</c:v>
                </c:pt>
                <c:pt idx="861">
                  <c:v>112.60819854912518</c:v>
                </c:pt>
                <c:pt idx="862">
                  <c:v>112.84480973226623</c:v>
                </c:pt>
                <c:pt idx="863">
                  <c:v>112.55245023079522</c:v>
                </c:pt>
                <c:pt idx="864">
                  <c:v>113.2530633204436</c:v>
                </c:pt>
                <c:pt idx="865">
                  <c:v>112.64139220431404</c:v>
                </c:pt>
                <c:pt idx="866">
                  <c:v>112.04787830127923</c:v>
                </c:pt>
                <c:pt idx="867">
                  <c:v>113.67323257971442</c:v>
                </c:pt>
                <c:pt idx="868">
                  <c:v>114.12219804412771</c:v>
                </c:pt>
                <c:pt idx="869">
                  <c:v>113.83182448783893</c:v>
                </c:pt>
                <c:pt idx="870">
                  <c:v>114.19383392391561</c:v>
                </c:pt>
                <c:pt idx="871">
                  <c:v>114.75273563948853</c:v>
                </c:pt>
                <c:pt idx="872">
                  <c:v>114.61371947673183</c:v>
                </c:pt>
                <c:pt idx="873">
                  <c:v>115.39987006244378</c:v>
                </c:pt>
                <c:pt idx="874">
                  <c:v>117.11501743376162</c:v>
                </c:pt>
                <c:pt idx="875">
                  <c:v>118.04656757745894</c:v>
                </c:pt>
                <c:pt idx="876">
                  <c:v>117.89719612910912</c:v>
                </c:pt>
                <c:pt idx="877">
                  <c:v>118.27551868632563</c:v>
                </c:pt>
                <c:pt idx="878">
                  <c:v>118.65469236290596</c:v>
                </c:pt>
                <c:pt idx="879">
                  <c:v>117.61547561968584</c:v>
                </c:pt>
                <c:pt idx="880">
                  <c:v>116.95543255304601</c:v>
                </c:pt>
                <c:pt idx="881">
                  <c:v>116.83272951142911</c:v>
                </c:pt>
                <c:pt idx="882">
                  <c:v>117.64767630228357</c:v>
                </c:pt>
                <c:pt idx="883">
                  <c:v>118.22970009390683</c:v>
                </c:pt>
                <c:pt idx="884">
                  <c:v>117.51603650734658</c:v>
                </c:pt>
                <c:pt idx="885">
                  <c:v>117.72512816439087</c:v>
                </c:pt>
                <c:pt idx="886">
                  <c:v>117.66796131378786</c:v>
                </c:pt>
                <c:pt idx="887">
                  <c:v>116.00416481075362</c:v>
                </c:pt>
                <c:pt idx="888">
                  <c:v>117.13771395013009</c:v>
                </c:pt>
                <c:pt idx="889">
                  <c:v>118.72164708619286</c:v>
                </c:pt>
                <c:pt idx="890">
                  <c:v>118.57213378461576</c:v>
                </c:pt>
                <c:pt idx="891">
                  <c:v>119.33473673459545</c:v>
                </c:pt>
                <c:pt idx="892">
                  <c:v>120.7633405867617</c:v>
                </c:pt>
                <c:pt idx="893">
                  <c:v>121.21273161085688</c:v>
                </c:pt>
                <c:pt idx="894">
                  <c:v>122.00895377570735</c:v>
                </c:pt>
                <c:pt idx="895">
                  <c:v>121.88171143081676</c:v>
                </c:pt>
                <c:pt idx="896">
                  <c:v>121.33827171701985</c:v>
                </c:pt>
                <c:pt idx="897">
                  <c:v>121.43785268258638</c:v>
                </c:pt>
                <c:pt idx="898">
                  <c:v>121.25060642254672</c:v>
                </c:pt>
                <c:pt idx="899">
                  <c:v>121.04335885745736</c:v>
                </c:pt>
                <c:pt idx="900">
                  <c:v>120.53055944075783</c:v>
                </c:pt>
                <c:pt idx="901">
                  <c:v>120.64872317910104</c:v>
                </c:pt>
                <c:pt idx="902">
                  <c:v>115.67549088309308</c:v>
                </c:pt>
                <c:pt idx="903">
                  <c:v>115.68570431545888</c:v>
                </c:pt>
                <c:pt idx="904">
                  <c:v>116.30404253327167</c:v>
                </c:pt>
                <c:pt idx="905">
                  <c:v>115.22808580418014</c:v>
                </c:pt>
                <c:pt idx="906">
                  <c:v>112.17356026066949</c:v>
                </c:pt>
                <c:pt idx="907">
                  <c:v>111.56444250263138</c:v>
                </c:pt>
                <c:pt idx="908">
                  <c:v>113.78075732600993</c:v>
                </c:pt>
                <c:pt idx="909">
                  <c:v>113.4625805371698</c:v>
                </c:pt>
                <c:pt idx="910">
                  <c:v>114.741245528077</c:v>
                </c:pt>
                <c:pt idx="911">
                  <c:v>114.74720336362371</c:v>
                </c:pt>
                <c:pt idx="912">
                  <c:v>115.75719834201949</c:v>
                </c:pt>
                <c:pt idx="913">
                  <c:v>118.68093520995696</c:v>
                </c:pt>
                <c:pt idx="914">
                  <c:v>119.22820496089108</c:v>
                </c:pt>
                <c:pt idx="915">
                  <c:v>119.86115406111604</c:v>
                </c:pt>
                <c:pt idx="916">
                  <c:v>119.65177869761715</c:v>
                </c:pt>
                <c:pt idx="917">
                  <c:v>120.59765601727206</c:v>
                </c:pt>
                <c:pt idx="918">
                  <c:v>120.95314020489279</c:v>
                </c:pt>
                <c:pt idx="919">
                  <c:v>121.60694172953129</c:v>
                </c:pt>
                <c:pt idx="920">
                  <c:v>122.29436246904055</c:v>
                </c:pt>
                <c:pt idx="921">
                  <c:v>121.68765621586657</c:v>
                </c:pt>
                <c:pt idx="922">
                  <c:v>121.82596311248676</c:v>
                </c:pt>
                <c:pt idx="923">
                  <c:v>122.14754437878217</c:v>
                </c:pt>
                <c:pt idx="924">
                  <c:v>122.50643304385818</c:v>
                </c:pt>
                <c:pt idx="925">
                  <c:v>123.25286472592538</c:v>
                </c:pt>
                <c:pt idx="926">
                  <c:v>123.31967759598497</c:v>
                </c:pt>
                <c:pt idx="927">
                  <c:v>123.53415967566679</c:v>
                </c:pt>
                <c:pt idx="928">
                  <c:v>124.08029460078247</c:v>
                </c:pt>
                <c:pt idx="929">
                  <c:v>123.72608709220745</c:v>
                </c:pt>
                <c:pt idx="930">
                  <c:v>123.32903990898696</c:v>
                </c:pt>
                <c:pt idx="931">
                  <c:v>123.05724912547484</c:v>
                </c:pt>
                <c:pt idx="932">
                  <c:v>121.73390036796728</c:v>
                </c:pt>
                <c:pt idx="933">
                  <c:v>122.4672815531226</c:v>
                </c:pt>
                <c:pt idx="934">
                  <c:v>122.16584344510422</c:v>
                </c:pt>
                <c:pt idx="935">
                  <c:v>122.84787376197595</c:v>
                </c:pt>
                <c:pt idx="936">
                  <c:v>122.61750412083626</c:v>
                </c:pt>
                <c:pt idx="937">
                  <c:v>122.62459678220139</c:v>
                </c:pt>
                <c:pt idx="938">
                  <c:v>122.849292294249</c:v>
                </c:pt>
                <c:pt idx="939">
                  <c:v>122.83595809088254</c:v>
                </c:pt>
                <c:pt idx="940">
                  <c:v>123.71275288884098</c:v>
                </c:pt>
                <c:pt idx="941">
                  <c:v>123.57657379063032</c:v>
                </c:pt>
                <c:pt idx="942">
                  <c:v>123.22633817241974</c:v>
                </c:pt>
                <c:pt idx="943">
                  <c:v>121.12393149056535</c:v>
                </c:pt>
                <c:pt idx="944">
                  <c:v>123.13498469403679</c:v>
                </c:pt>
                <c:pt idx="945">
                  <c:v>123.70551837424853</c:v>
                </c:pt>
                <c:pt idx="946">
                  <c:v>123.45032441833084</c:v>
                </c:pt>
                <c:pt idx="947">
                  <c:v>123.98908297562679</c:v>
                </c:pt>
                <c:pt idx="948">
                  <c:v>123.63047801700534</c:v>
                </c:pt>
                <c:pt idx="949">
                  <c:v>124.07561344428149</c:v>
                </c:pt>
                <c:pt idx="950">
                  <c:v>124.26456194304876</c:v>
                </c:pt>
                <c:pt idx="951">
                  <c:v>123.26378742442769</c:v>
                </c:pt>
                <c:pt idx="952">
                  <c:v>122.1756313177881</c:v>
                </c:pt>
                <c:pt idx="953">
                  <c:v>122.95355441631652</c:v>
                </c:pt>
                <c:pt idx="954">
                  <c:v>123.15853232976903</c:v>
                </c:pt>
                <c:pt idx="955">
                  <c:v>122.99809632968959</c:v>
                </c:pt>
                <c:pt idx="956">
                  <c:v>123.94000175898003</c:v>
                </c:pt>
                <c:pt idx="957">
                  <c:v>125.07269977899267</c:v>
                </c:pt>
                <c:pt idx="958">
                  <c:v>125.81629439651381</c:v>
                </c:pt>
                <c:pt idx="959">
                  <c:v>126.02893238424066</c:v>
                </c:pt>
                <c:pt idx="960">
                  <c:v>126.45208056128484</c:v>
                </c:pt>
                <c:pt idx="961">
                  <c:v>126.23064767346521</c:v>
                </c:pt>
                <c:pt idx="962">
                  <c:v>125.89332069893922</c:v>
                </c:pt>
                <c:pt idx="963">
                  <c:v>126.69323104769958</c:v>
                </c:pt>
                <c:pt idx="964">
                  <c:v>126.27589885297481</c:v>
                </c:pt>
                <c:pt idx="965">
                  <c:v>125.94155079622216</c:v>
                </c:pt>
                <c:pt idx="966">
                  <c:v>125.91587536208036</c:v>
                </c:pt>
                <c:pt idx="967">
                  <c:v>125.24959075343925</c:v>
                </c:pt>
                <c:pt idx="968">
                  <c:v>125.49684092862799</c:v>
                </c:pt>
                <c:pt idx="969">
                  <c:v>124.68714270718375</c:v>
                </c:pt>
                <c:pt idx="970">
                  <c:v>124.60557710148466</c:v>
                </c:pt>
                <c:pt idx="971">
                  <c:v>124.930420992008</c:v>
                </c:pt>
                <c:pt idx="972">
                  <c:v>123.4484803263759</c:v>
                </c:pt>
                <c:pt idx="973">
                  <c:v>122.6807706602133</c:v>
                </c:pt>
                <c:pt idx="974">
                  <c:v>122.2571969234872</c:v>
                </c:pt>
                <c:pt idx="975">
                  <c:v>121.17882868953151</c:v>
                </c:pt>
                <c:pt idx="976">
                  <c:v>122.24726719757601</c:v>
                </c:pt>
                <c:pt idx="977">
                  <c:v>123.24109090805926</c:v>
                </c:pt>
                <c:pt idx="978">
                  <c:v>124.96333094074224</c:v>
                </c:pt>
                <c:pt idx="979">
                  <c:v>126.14894021453881</c:v>
                </c:pt>
                <c:pt idx="980">
                  <c:v>126.27249437551953</c:v>
                </c:pt>
                <c:pt idx="981">
                  <c:v>126.87139870119186</c:v>
                </c:pt>
                <c:pt idx="982">
                  <c:v>128.17190908910371</c:v>
                </c:pt>
                <c:pt idx="983">
                  <c:v>128.82798026537904</c:v>
                </c:pt>
                <c:pt idx="984">
                  <c:v>129.11424007807602</c:v>
                </c:pt>
                <c:pt idx="985">
                  <c:v>128.86386913188662</c:v>
                </c:pt>
                <c:pt idx="986">
                  <c:v>128.01161494225155</c:v>
                </c:pt>
                <c:pt idx="987">
                  <c:v>128.88741676761887</c:v>
                </c:pt>
                <c:pt idx="988">
                  <c:v>128.76896932282108</c:v>
                </c:pt>
                <c:pt idx="989">
                  <c:v>129.8199598839073</c:v>
                </c:pt>
                <c:pt idx="990">
                  <c:v>129.30999753175385</c:v>
                </c:pt>
                <c:pt idx="991">
                  <c:v>130.4329076790826</c:v>
                </c:pt>
                <c:pt idx="992">
                  <c:v>129.72463451515986</c:v>
                </c:pt>
                <c:pt idx="993">
                  <c:v>129.63072767868542</c:v>
                </c:pt>
                <c:pt idx="994">
                  <c:v>131.18983649997023</c:v>
                </c:pt>
                <c:pt idx="995">
                  <c:v>132.06932650924742</c:v>
                </c:pt>
                <c:pt idx="996">
                  <c:v>131.10472456358855</c:v>
                </c:pt>
                <c:pt idx="997">
                  <c:v>132.64808767664275</c:v>
                </c:pt>
                <c:pt idx="998">
                  <c:v>132.97846384303091</c:v>
                </c:pt>
                <c:pt idx="999">
                  <c:v>134.38039928846422</c:v>
                </c:pt>
                <c:pt idx="1000">
                  <c:v>136.11455499224064</c:v>
                </c:pt>
                <c:pt idx="1001">
                  <c:v>136.00589542012671</c:v>
                </c:pt>
                <c:pt idx="1002">
                  <c:v>137.09561191226663</c:v>
                </c:pt>
                <c:pt idx="1003">
                  <c:v>136.82793487234628</c:v>
                </c:pt>
                <c:pt idx="1004">
                  <c:v>137.03404761161721</c:v>
                </c:pt>
                <c:pt idx="1005">
                  <c:v>136.21115704003381</c:v>
                </c:pt>
                <c:pt idx="1006">
                  <c:v>134.56140400650253</c:v>
                </c:pt>
                <c:pt idx="1007">
                  <c:v>134.74425281649582</c:v>
                </c:pt>
                <c:pt idx="1008">
                  <c:v>135.43323394150542</c:v>
                </c:pt>
                <c:pt idx="1009">
                  <c:v>134.61346414092264</c:v>
                </c:pt>
                <c:pt idx="1010">
                  <c:v>134.2510291451641</c:v>
                </c:pt>
                <c:pt idx="1011">
                  <c:v>133.5932557301611</c:v>
                </c:pt>
                <c:pt idx="1012">
                  <c:v>134.51870618508443</c:v>
                </c:pt>
                <c:pt idx="1013">
                  <c:v>136.40081480493762</c:v>
                </c:pt>
                <c:pt idx="1014">
                  <c:v>136.6804075159514</c:v>
                </c:pt>
                <c:pt idx="1015">
                  <c:v>140.54562425349738</c:v>
                </c:pt>
                <c:pt idx="1016">
                  <c:v>140.37171219682418</c:v>
                </c:pt>
                <c:pt idx="1017">
                  <c:v>141.32510773752614</c:v>
                </c:pt>
                <c:pt idx="1018">
                  <c:v>141.35447135557783</c:v>
                </c:pt>
                <c:pt idx="1019">
                  <c:v>141.6969050462867</c:v>
                </c:pt>
                <c:pt idx="1020">
                  <c:v>142.05607741781731</c:v>
                </c:pt>
                <c:pt idx="1021">
                  <c:v>142.02529526749262</c:v>
                </c:pt>
                <c:pt idx="1022">
                  <c:v>140.97827659677085</c:v>
                </c:pt>
                <c:pt idx="1023">
                  <c:v>140.54278718895134</c:v>
                </c:pt>
                <c:pt idx="1024">
                  <c:v>139.55917691083391</c:v>
                </c:pt>
                <c:pt idx="1025">
                  <c:v>139.69166782513469</c:v>
                </c:pt>
                <c:pt idx="1026">
                  <c:v>141.6818686041926</c:v>
                </c:pt>
                <c:pt idx="1027">
                  <c:v>142.5440525197389</c:v>
                </c:pt>
                <c:pt idx="1028">
                  <c:v>143.23842406738595</c:v>
                </c:pt>
                <c:pt idx="1029">
                  <c:v>143.51262635576219</c:v>
                </c:pt>
                <c:pt idx="1030">
                  <c:v>143.20593967833364</c:v>
                </c:pt>
                <c:pt idx="1031">
                  <c:v>143.75519537444995</c:v>
                </c:pt>
                <c:pt idx="1032">
                  <c:v>143.87435208538429</c:v>
                </c:pt>
                <c:pt idx="1033">
                  <c:v>145.13088797283226</c:v>
                </c:pt>
                <c:pt idx="1034">
                  <c:v>145.64311997662259</c:v>
                </c:pt>
                <c:pt idx="1035">
                  <c:v>149.38875444355233</c:v>
                </c:pt>
                <c:pt idx="1036">
                  <c:v>147.79659382030601</c:v>
                </c:pt>
                <c:pt idx="1037">
                  <c:v>147.03810461391808</c:v>
                </c:pt>
                <c:pt idx="1038">
                  <c:v>146.2417405958403</c:v>
                </c:pt>
                <c:pt idx="1039">
                  <c:v>146.37749413436907</c:v>
                </c:pt>
                <c:pt idx="1040">
                  <c:v>145.43005642921383</c:v>
                </c:pt>
                <c:pt idx="1041">
                  <c:v>145.09244574823325</c:v>
                </c:pt>
                <c:pt idx="1042">
                  <c:v>145.09017609659637</c:v>
                </c:pt>
                <c:pt idx="1043">
                  <c:v>146.43054724138028</c:v>
                </c:pt>
                <c:pt idx="1044">
                  <c:v>147.47685664596557</c:v>
                </c:pt>
                <c:pt idx="1045">
                  <c:v>147.86085333227416</c:v>
                </c:pt>
                <c:pt idx="1046">
                  <c:v>147.13782743271193</c:v>
                </c:pt>
                <c:pt idx="1047">
                  <c:v>146.67410923265916</c:v>
                </c:pt>
                <c:pt idx="1048">
                  <c:v>146.73099237680759</c:v>
                </c:pt>
                <c:pt idx="1049">
                  <c:v>146.37139444559503</c:v>
                </c:pt>
                <c:pt idx="1050">
                  <c:v>148.20825188593867</c:v>
                </c:pt>
                <c:pt idx="1051">
                  <c:v>148.54231623623667</c:v>
                </c:pt>
                <c:pt idx="1052">
                  <c:v>149.22278616760812</c:v>
                </c:pt>
                <c:pt idx="1053">
                  <c:v>149.62210300246542</c:v>
                </c:pt>
                <c:pt idx="1054">
                  <c:v>149.6726027513852</c:v>
                </c:pt>
                <c:pt idx="1055">
                  <c:v>150.3278228082967</c:v>
                </c:pt>
                <c:pt idx="1056">
                  <c:v>151.17028912524788</c:v>
                </c:pt>
                <c:pt idx="1057">
                  <c:v>151.75883816532709</c:v>
                </c:pt>
                <c:pt idx="1058">
                  <c:v>151.57655676824305</c:v>
                </c:pt>
                <c:pt idx="1059">
                  <c:v>152.06453187016459</c:v>
                </c:pt>
                <c:pt idx="1060">
                  <c:v>152.28497178539308</c:v>
                </c:pt>
                <c:pt idx="1061">
                  <c:v>153.06303673714879</c:v>
                </c:pt>
                <c:pt idx="1062">
                  <c:v>153.1494253525762</c:v>
                </c:pt>
                <c:pt idx="1063">
                  <c:v>154.58412889351644</c:v>
                </c:pt>
                <c:pt idx="1064">
                  <c:v>154.81237073624661</c:v>
                </c:pt>
                <c:pt idx="1065">
                  <c:v>153.6466209142724</c:v>
                </c:pt>
                <c:pt idx="1066">
                  <c:v>153.99515429375535</c:v>
                </c:pt>
                <c:pt idx="1067">
                  <c:v>153.95500983042868</c:v>
                </c:pt>
                <c:pt idx="1068">
                  <c:v>153.07027125174125</c:v>
                </c:pt>
                <c:pt idx="1069">
                  <c:v>154.04097288617413</c:v>
                </c:pt>
                <c:pt idx="1070">
                  <c:v>154.50142846199893</c:v>
                </c:pt>
                <c:pt idx="1071">
                  <c:v>154.53774288818846</c:v>
                </c:pt>
                <c:pt idx="1072">
                  <c:v>154.89918491135592</c:v>
                </c:pt>
                <c:pt idx="1073">
                  <c:v>155.56632063936084</c:v>
                </c:pt>
                <c:pt idx="1074">
                  <c:v>155.429574128241</c:v>
                </c:pt>
                <c:pt idx="1075">
                  <c:v>155.98719916476819</c:v>
                </c:pt>
                <c:pt idx="1076">
                  <c:v>155.81371266777691</c:v>
                </c:pt>
                <c:pt idx="1077">
                  <c:v>155.74136752185248</c:v>
                </c:pt>
                <c:pt idx="1078">
                  <c:v>156.48865032328351</c:v>
                </c:pt>
                <c:pt idx="1079">
                  <c:v>156.05316091546399</c:v>
                </c:pt>
                <c:pt idx="1080">
                  <c:v>155.63015459164711</c:v>
                </c:pt>
                <c:pt idx="1081">
                  <c:v>155.4505684058818</c:v>
                </c:pt>
                <c:pt idx="1082">
                  <c:v>153.55626040848057</c:v>
                </c:pt>
                <c:pt idx="1083">
                  <c:v>151.61755235093355</c:v>
                </c:pt>
                <c:pt idx="1084">
                  <c:v>151.76224264278238</c:v>
                </c:pt>
                <c:pt idx="1085">
                  <c:v>152.29149703384903</c:v>
                </c:pt>
                <c:pt idx="1086">
                  <c:v>152.89040135952132</c:v>
                </c:pt>
                <c:pt idx="1087">
                  <c:v>153.12360806520709</c:v>
                </c:pt>
                <c:pt idx="1088">
                  <c:v>154.2846767306803</c:v>
                </c:pt>
                <c:pt idx="1089">
                  <c:v>154.58980302260858</c:v>
                </c:pt>
                <c:pt idx="1090">
                  <c:v>154.85648708993779</c:v>
                </c:pt>
                <c:pt idx="1091">
                  <c:v>155.09848869571633</c:v>
                </c:pt>
                <c:pt idx="1092">
                  <c:v>156.21884548495362</c:v>
                </c:pt>
                <c:pt idx="1093">
                  <c:v>156.98797368338927</c:v>
                </c:pt>
                <c:pt idx="1094">
                  <c:v>158.26592940815999</c:v>
                </c:pt>
                <c:pt idx="1095">
                  <c:v>158.99987800622452</c:v>
                </c:pt>
                <c:pt idx="1096">
                  <c:v>158.34196273799424</c:v>
                </c:pt>
                <c:pt idx="1097">
                  <c:v>159.00924031922651</c:v>
                </c:pt>
                <c:pt idx="1098">
                  <c:v>159.09307557656246</c:v>
                </c:pt>
                <c:pt idx="1099">
                  <c:v>158.84681837396482</c:v>
                </c:pt>
                <c:pt idx="1100">
                  <c:v>160.29230276018012</c:v>
                </c:pt>
                <c:pt idx="1101">
                  <c:v>160.65019845266499</c:v>
                </c:pt>
                <c:pt idx="1102">
                  <c:v>160.63033900084264</c:v>
                </c:pt>
                <c:pt idx="1103">
                  <c:v>161.02653506469923</c:v>
                </c:pt>
                <c:pt idx="1104">
                  <c:v>160.6040961537916</c:v>
                </c:pt>
                <c:pt idx="1105">
                  <c:v>161.61097036118667</c:v>
                </c:pt>
                <c:pt idx="1106">
                  <c:v>160.93163525563369</c:v>
                </c:pt>
                <c:pt idx="1107">
                  <c:v>158.89887850838494</c:v>
                </c:pt>
                <c:pt idx="1108">
                  <c:v>157.12443648805453</c:v>
                </c:pt>
                <c:pt idx="1109">
                  <c:v>156.93208351183196</c:v>
                </c:pt>
                <c:pt idx="1110">
                  <c:v>158.03910609770284</c:v>
                </c:pt>
                <c:pt idx="1111">
                  <c:v>158.26039713229514</c:v>
                </c:pt>
                <c:pt idx="1112">
                  <c:v>157.86264068293818</c:v>
                </c:pt>
                <c:pt idx="1113">
                  <c:v>158.59460333582049</c:v>
                </c:pt>
                <c:pt idx="1114">
                  <c:v>159.65651659540904</c:v>
                </c:pt>
                <c:pt idx="1115">
                  <c:v>160.56707246146559</c:v>
                </c:pt>
                <c:pt idx="1116">
                  <c:v>160.44366015371216</c:v>
                </c:pt>
                <c:pt idx="1117">
                  <c:v>160.57600921478564</c:v>
                </c:pt>
                <c:pt idx="1118">
                  <c:v>160.80368364460659</c:v>
                </c:pt>
                <c:pt idx="1119">
                  <c:v>161.82488502795925</c:v>
                </c:pt>
                <c:pt idx="1120">
                  <c:v>161.91609665311495</c:v>
                </c:pt>
                <c:pt idx="1121">
                  <c:v>162.5020923351027</c:v>
                </c:pt>
                <c:pt idx="1122">
                  <c:v>161.96503601653441</c:v>
                </c:pt>
                <c:pt idx="1123">
                  <c:v>160.90198793112742</c:v>
                </c:pt>
                <c:pt idx="1124">
                  <c:v>161.5194750295764</c:v>
                </c:pt>
                <c:pt idx="1125">
                  <c:v>161.33222876953675</c:v>
                </c:pt>
                <c:pt idx="1126">
                  <c:v>161.86843396874121</c:v>
                </c:pt>
                <c:pt idx="1127">
                  <c:v>162.02631661072922</c:v>
                </c:pt>
                <c:pt idx="1128">
                  <c:v>161.68203882806537</c:v>
                </c:pt>
                <c:pt idx="1129">
                  <c:v>160.69601704508378</c:v>
                </c:pt>
                <c:pt idx="1130">
                  <c:v>160.51841680450073</c:v>
                </c:pt>
                <c:pt idx="1131">
                  <c:v>159.87667280418296</c:v>
                </c:pt>
                <c:pt idx="1132">
                  <c:v>161.0439830116575</c:v>
                </c:pt>
                <c:pt idx="1133">
                  <c:v>161.27421079956989</c:v>
                </c:pt>
                <c:pt idx="1134">
                  <c:v>161.46315929833719</c:v>
                </c:pt>
                <c:pt idx="1135">
                  <c:v>161.48074909852275</c:v>
                </c:pt>
                <c:pt idx="1136">
                  <c:v>163.07106562981414</c:v>
                </c:pt>
                <c:pt idx="1137">
                  <c:v>162.46804756055005</c:v>
                </c:pt>
                <c:pt idx="1138">
                  <c:v>162.66181906904563</c:v>
                </c:pt>
                <c:pt idx="1139">
                  <c:v>163.91892236940285</c:v>
                </c:pt>
                <c:pt idx="1140">
                  <c:v>164.15085239604286</c:v>
                </c:pt>
                <c:pt idx="1141">
                  <c:v>164.42675692314677</c:v>
                </c:pt>
                <c:pt idx="1142">
                  <c:v>164.06772640484343</c:v>
                </c:pt>
                <c:pt idx="1143">
                  <c:v>163.30299565645419</c:v>
                </c:pt>
                <c:pt idx="1144">
                  <c:v>163.73947803686482</c:v>
                </c:pt>
                <c:pt idx="1145">
                  <c:v>164.90409303302059</c:v>
                </c:pt>
                <c:pt idx="1146">
                  <c:v>165.95565100701609</c:v>
                </c:pt>
                <c:pt idx="1147">
                  <c:v>167.00891121973916</c:v>
                </c:pt>
                <c:pt idx="1148">
                  <c:v>166.79130836905671</c:v>
                </c:pt>
                <c:pt idx="1149">
                  <c:v>167.28098570970587</c:v>
                </c:pt>
                <c:pt idx="1150">
                  <c:v>168.85839359731273</c:v>
                </c:pt>
                <c:pt idx="1151">
                  <c:v>169.36679556396587</c:v>
                </c:pt>
                <c:pt idx="1152">
                  <c:v>168.06841297446357</c:v>
                </c:pt>
                <c:pt idx="1153">
                  <c:v>168.66121761136188</c:v>
                </c:pt>
                <c:pt idx="1154">
                  <c:v>168.04912093555043</c:v>
                </c:pt>
                <c:pt idx="1155">
                  <c:v>167.49731188134263</c:v>
                </c:pt>
                <c:pt idx="1156">
                  <c:v>166.80265662724091</c:v>
                </c:pt>
                <c:pt idx="1157">
                  <c:v>166.02700318034934</c:v>
                </c:pt>
                <c:pt idx="1158">
                  <c:v>166.2938291009059</c:v>
                </c:pt>
                <c:pt idx="1159">
                  <c:v>166.70761496494808</c:v>
                </c:pt>
                <c:pt idx="1160">
                  <c:v>165.76485841629383</c:v>
                </c:pt>
                <c:pt idx="1161">
                  <c:v>166.70917535044839</c:v>
                </c:pt>
                <c:pt idx="1162">
                  <c:v>167.97691764285329</c:v>
                </c:pt>
                <c:pt idx="1163">
                  <c:v>168.04685128391355</c:v>
                </c:pt>
                <c:pt idx="1164">
                  <c:v>166.72265140704218</c:v>
                </c:pt>
                <c:pt idx="1165">
                  <c:v>168.202606127492</c:v>
                </c:pt>
                <c:pt idx="1166">
                  <c:v>168.79030404820742</c:v>
                </c:pt>
                <c:pt idx="1167">
                  <c:v>168.9904589519316</c:v>
                </c:pt>
                <c:pt idx="1168">
                  <c:v>167.9057073227473</c:v>
                </c:pt>
                <c:pt idx="1169">
                  <c:v>167.77662088590176</c:v>
                </c:pt>
                <c:pt idx="1170">
                  <c:v>167.86258394164724</c:v>
                </c:pt>
                <c:pt idx="1171">
                  <c:v>166.11651256677743</c:v>
                </c:pt>
                <c:pt idx="1172">
                  <c:v>162.93176576060281</c:v>
                </c:pt>
                <c:pt idx="1173">
                  <c:v>158.47502106520426</c:v>
                </c:pt>
                <c:pt idx="1174">
                  <c:v>159.67736901982258</c:v>
                </c:pt>
                <c:pt idx="1175">
                  <c:v>161.27832454316166</c:v>
                </c:pt>
                <c:pt idx="1176">
                  <c:v>160.2863449246334</c:v>
                </c:pt>
                <c:pt idx="1177">
                  <c:v>153.02828269645966</c:v>
                </c:pt>
                <c:pt idx="1178">
                  <c:v>153.35184990793726</c:v>
                </c:pt>
                <c:pt idx="1179">
                  <c:v>152.65960615869972</c:v>
                </c:pt>
                <c:pt idx="1180">
                  <c:v>153.91018421060096</c:v>
                </c:pt>
                <c:pt idx="1181">
                  <c:v>154.375888355836</c:v>
                </c:pt>
                <c:pt idx="1182">
                  <c:v>158.05953296243442</c:v>
                </c:pt>
                <c:pt idx="1183">
                  <c:v>156.33743478297873</c:v>
                </c:pt>
                <c:pt idx="1184">
                  <c:v>157.57340195246783</c:v>
                </c:pt>
                <c:pt idx="1185">
                  <c:v>155.9222303866635</c:v>
                </c:pt>
                <c:pt idx="1186">
                  <c:v>155.17154310777724</c:v>
                </c:pt>
                <c:pt idx="1187">
                  <c:v>155.59965614777701</c:v>
                </c:pt>
                <c:pt idx="1188">
                  <c:v>156.32027054247513</c:v>
                </c:pt>
                <c:pt idx="1189">
                  <c:v>156.38864379803505</c:v>
                </c:pt>
                <c:pt idx="1190">
                  <c:v>158.07244160611899</c:v>
                </c:pt>
                <c:pt idx="1191">
                  <c:v>160.46281033939803</c:v>
                </c:pt>
                <c:pt idx="1192">
                  <c:v>158.31160614735145</c:v>
                </c:pt>
                <c:pt idx="1193">
                  <c:v>158.45686385210948</c:v>
                </c:pt>
                <c:pt idx="1194">
                  <c:v>159.7448911560187</c:v>
                </c:pt>
                <c:pt idx="1195">
                  <c:v>158.93845555880242</c:v>
                </c:pt>
                <c:pt idx="1196">
                  <c:v>159.88929774141289</c:v>
                </c:pt>
                <c:pt idx="1197">
                  <c:v>158.42593984855748</c:v>
                </c:pt>
                <c:pt idx="1198">
                  <c:v>158.32295440553571</c:v>
                </c:pt>
                <c:pt idx="1199">
                  <c:v>160.51146599636289</c:v>
                </c:pt>
                <c:pt idx="1200">
                  <c:v>158.87334492747044</c:v>
                </c:pt>
                <c:pt idx="1201">
                  <c:v>160.03469729939826</c:v>
                </c:pt>
                <c:pt idx="1202">
                  <c:v>160.74680050045816</c:v>
                </c:pt>
                <c:pt idx="1203">
                  <c:v>160.68452693367229</c:v>
                </c:pt>
                <c:pt idx="1204">
                  <c:v>161.09987318321478</c:v>
                </c:pt>
                <c:pt idx="1205">
                  <c:v>162.46563605568591</c:v>
                </c:pt>
                <c:pt idx="1206">
                  <c:v>162.14547332166353</c:v>
                </c:pt>
                <c:pt idx="1207">
                  <c:v>163.9889978636904</c:v>
                </c:pt>
                <c:pt idx="1208">
                  <c:v>165.46937814382215</c:v>
                </c:pt>
                <c:pt idx="1209">
                  <c:v>168.00457902217732</c:v>
                </c:pt>
                <c:pt idx="1210">
                  <c:v>169.61503871174571</c:v>
                </c:pt>
                <c:pt idx="1211">
                  <c:v>171.34465511224846</c:v>
                </c:pt>
                <c:pt idx="1212">
                  <c:v>171.78638606206928</c:v>
                </c:pt>
                <c:pt idx="1213">
                  <c:v>172.57636668491844</c:v>
                </c:pt>
                <c:pt idx="1214">
                  <c:v>172.97227904232048</c:v>
                </c:pt>
                <c:pt idx="1215">
                  <c:v>173.91390076515628</c:v>
                </c:pt>
                <c:pt idx="1216">
                  <c:v>174.35123426493075</c:v>
                </c:pt>
                <c:pt idx="1217">
                  <c:v>172.20740644070395</c:v>
                </c:pt>
                <c:pt idx="1218">
                  <c:v>171.19457439776212</c:v>
                </c:pt>
                <c:pt idx="1219">
                  <c:v>171.76383139892815</c:v>
                </c:pt>
                <c:pt idx="1220">
                  <c:v>172.81283601483216</c:v>
                </c:pt>
                <c:pt idx="1221">
                  <c:v>172.76758483532259</c:v>
                </c:pt>
                <c:pt idx="1222">
                  <c:v>173.90141768115365</c:v>
                </c:pt>
                <c:pt idx="1223">
                  <c:v>174.08001089432784</c:v>
                </c:pt>
                <c:pt idx="1224">
                  <c:v>174.38556274593802</c:v>
                </c:pt>
                <c:pt idx="1225">
                  <c:v>172.95610777440797</c:v>
                </c:pt>
                <c:pt idx="1226">
                  <c:v>172.24357901366614</c:v>
                </c:pt>
                <c:pt idx="1227">
                  <c:v>173.12406199553448</c:v>
                </c:pt>
                <c:pt idx="1228">
                  <c:v>173.75871333448708</c:v>
                </c:pt>
                <c:pt idx="1229">
                  <c:v>173.42805346164428</c:v>
                </c:pt>
                <c:pt idx="1230">
                  <c:v>173.13853102471936</c:v>
                </c:pt>
                <c:pt idx="1231">
                  <c:v>174.03561083418208</c:v>
                </c:pt>
                <c:pt idx="1232">
                  <c:v>170.63581453541653</c:v>
                </c:pt>
                <c:pt idx="1233">
                  <c:v>173.1259060874894</c:v>
                </c:pt>
                <c:pt idx="1234">
                  <c:v>175.19781432547373</c:v>
                </c:pt>
                <c:pt idx="1235">
                  <c:v>177.24872828581721</c:v>
                </c:pt>
                <c:pt idx="1236">
                  <c:v>176.98374645721566</c:v>
                </c:pt>
                <c:pt idx="1237">
                  <c:v>176.79408869231185</c:v>
                </c:pt>
                <c:pt idx="1238">
                  <c:v>178.19035000865304</c:v>
                </c:pt>
                <c:pt idx="1239">
                  <c:v>177.70847459550552</c:v>
                </c:pt>
                <c:pt idx="1240">
                  <c:v>174.44570851431442</c:v>
                </c:pt>
                <c:pt idx="1241">
                  <c:v>176.14709612258389</c:v>
                </c:pt>
                <c:pt idx="1242">
                  <c:v>178.5969013581028</c:v>
                </c:pt>
                <c:pt idx="1243">
                  <c:v>179.78960329326452</c:v>
                </c:pt>
                <c:pt idx="1244">
                  <c:v>179.51029428870535</c:v>
                </c:pt>
                <c:pt idx="1245">
                  <c:v>180.95237419746536</c:v>
                </c:pt>
                <c:pt idx="1246">
                  <c:v>181.63199300947295</c:v>
                </c:pt>
                <c:pt idx="1247">
                  <c:v>181.68603908907534</c:v>
                </c:pt>
                <c:pt idx="1248">
                  <c:v>182.298703177796</c:v>
                </c:pt>
                <c:pt idx="1249">
                  <c:v>180.70101027868486</c:v>
                </c:pt>
                <c:pt idx="1250">
                  <c:v>179.92890316247585</c:v>
                </c:pt>
                <c:pt idx="1251">
                  <c:v>178.81166714423921</c:v>
                </c:pt>
                <c:pt idx="1252">
                  <c:v>177.20503749180796</c:v>
                </c:pt>
                <c:pt idx="1253">
                  <c:v>176.00581030819035</c:v>
                </c:pt>
                <c:pt idx="1254">
                  <c:v>179.5327070986192</c:v>
                </c:pt>
                <c:pt idx="1255">
                  <c:v>181.13536486068594</c:v>
                </c:pt>
                <c:pt idx="1256">
                  <c:v>182.64737841050621</c:v>
                </c:pt>
                <c:pt idx="1257">
                  <c:v>182.02166382487368</c:v>
                </c:pt>
                <c:pt idx="1258">
                  <c:v>182.72752548393228</c:v>
                </c:pt>
                <c:pt idx="1259">
                  <c:v>183.61708707234797</c:v>
                </c:pt>
                <c:pt idx="1260">
                  <c:v>183.67680728104244</c:v>
                </c:pt>
                <c:pt idx="1261">
                  <c:v>184.4053654564695</c:v>
                </c:pt>
                <c:pt idx="1262">
                  <c:v>185.31861653384476</c:v>
                </c:pt>
                <c:pt idx="1263">
                  <c:v>185.8470198055476</c:v>
                </c:pt>
                <c:pt idx="1264">
                  <c:v>184.95135852835787</c:v>
                </c:pt>
                <c:pt idx="1265">
                  <c:v>185.69154866842374</c:v>
                </c:pt>
                <c:pt idx="1266">
                  <c:v>185.58317280276444</c:v>
                </c:pt>
                <c:pt idx="1267">
                  <c:v>186.75459675383075</c:v>
                </c:pt>
                <c:pt idx="1268">
                  <c:v>187.34385506004648</c:v>
                </c:pt>
                <c:pt idx="1269">
                  <c:v>188.04007069964848</c:v>
                </c:pt>
                <c:pt idx="1270">
                  <c:v>188.86310312445917</c:v>
                </c:pt>
                <c:pt idx="1271">
                  <c:v>190.0189232205222</c:v>
                </c:pt>
                <c:pt idx="1272">
                  <c:v>191.26396899655865</c:v>
                </c:pt>
                <c:pt idx="1273">
                  <c:v>193.57461621609355</c:v>
                </c:pt>
                <c:pt idx="1274">
                  <c:v>192.07309980509368</c:v>
                </c:pt>
                <c:pt idx="1275">
                  <c:v>193.21941573492737</c:v>
                </c:pt>
                <c:pt idx="1276">
                  <c:v>194.08911787152067</c:v>
                </c:pt>
                <c:pt idx="1277">
                  <c:v>194.80902300008228</c:v>
                </c:pt>
                <c:pt idx="1278">
                  <c:v>191.58086910635305</c:v>
                </c:pt>
                <c:pt idx="1279">
                  <c:v>193.89265115170639</c:v>
                </c:pt>
                <c:pt idx="1280">
                  <c:v>191.98983196066692</c:v>
                </c:pt>
                <c:pt idx="1281">
                  <c:v>190.97827659677085</c:v>
                </c:pt>
                <c:pt idx="1282">
                  <c:v>192.11537206682991</c:v>
                </c:pt>
                <c:pt idx="1283">
                  <c:v>191.55136363507407</c:v>
                </c:pt>
                <c:pt idx="1284">
                  <c:v>193.54326665285961</c:v>
                </c:pt>
                <c:pt idx="1285">
                  <c:v>194.81937828567538</c:v>
                </c:pt>
                <c:pt idx="1286">
                  <c:v>196.04612499538979</c:v>
                </c:pt>
                <c:pt idx="1287">
                  <c:v>195.96810572037325</c:v>
                </c:pt>
                <c:pt idx="1288">
                  <c:v>191.63392221336426</c:v>
                </c:pt>
                <c:pt idx="1289">
                  <c:v>189.78656763420025</c:v>
                </c:pt>
                <c:pt idx="1290">
                  <c:v>182.07287283992997</c:v>
                </c:pt>
                <c:pt idx="1291">
                  <c:v>186.5269223240098</c:v>
                </c:pt>
                <c:pt idx="1292">
                  <c:v>183.20188267603274</c:v>
                </c:pt>
                <c:pt idx="1293">
                  <c:v>180.00990135526575</c:v>
                </c:pt>
                <c:pt idx="1294">
                  <c:v>180.34339829265457</c:v>
                </c:pt>
                <c:pt idx="1295">
                  <c:v>176.29462347897876</c:v>
                </c:pt>
                <c:pt idx="1296">
                  <c:v>174.97510475860838</c:v>
                </c:pt>
                <c:pt idx="1297">
                  <c:v>173.570332248629</c:v>
                </c:pt>
                <c:pt idx="1298">
                  <c:v>174.49166895996052</c:v>
                </c:pt>
                <c:pt idx="1299">
                  <c:v>178.57746746596231</c:v>
                </c:pt>
                <c:pt idx="1300">
                  <c:v>177.74691682010456</c:v>
                </c:pt>
                <c:pt idx="1301">
                  <c:v>179.9977019777177</c:v>
                </c:pt>
                <c:pt idx="1302">
                  <c:v>183.092371984555</c:v>
                </c:pt>
                <c:pt idx="1303">
                  <c:v>183.29905213673516</c:v>
                </c:pt>
                <c:pt idx="1304">
                  <c:v>181.09649707640497</c:v>
                </c:pt>
                <c:pt idx="1305">
                  <c:v>178.80613486837439</c:v>
                </c:pt>
                <c:pt idx="1306">
                  <c:v>179.53015374052774</c:v>
                </c:pt>
                <c:pt idx="1307">
                  <c:v>181.88364063470809</c:v>
                </c:pt>
                <c:pt idx="1308">
                  <c:v>179.62519540282059</c:v>
                </c:pt>
                <c:pt idx="1309">
                  <c:v>178.68258070739367</c:v>
                </c:pt>
                <c:pt idx="1310">
                  <c:v>178.79024730691648</c:v>
                </c:pt>
                <c:pt idx="1311">
                  <c:v>174.79651154543419</c:v>
                </c:pt>
                <c:pt idx="1312">
                  <c:v>170.98193641003527</c:v>
                </c:pt>
                <c:pt idx="1313">
                  <c:v>170.51722523739139</c:v>
                </c:pt>
                <c:pt idx="1314">
                  <c:v>169.9190301778556</c:v>
                </c:pt>
                <c:pt idx="1315">
                  <c:v>167.73321379834712</c:v>
                </c:pt>
                <c:pt idx="1316">
                  <c:v>160.28251488749621</c:v>
                </c:pt>
                <c:pt idx="1317">
                  <c:v>161.16696975972903</c:v>
                </c:pt>
                <c:pt idx="1318">
                  <c:v>165.39575631885199</c:v>
                </c:pt>
                <c:pt idx="1319">
                  <c:v>160.57615106801293</c:v>
                </c:pt>
                <c:pt idx="1320">
                  <c:v>160.44550424566711</c:v>
                </c:pt>
                <c:pt idx="1321">
                  <c:v>163.31576244691144</c:v>
                </c:pt>
                <c:pt idx="1322">
                  <c:v>162.09937102279014</c:v>
                </c:pt>
                <c:pt idx="1323">
                  <c:v>165.55902938347751</c:v>
                </c:pt>
                <c:pt idx="1324">
                  <c:v>166.35397486928224</c:v>
                </c:pt>
                <c:pt idx="1325">
                  <c:v>163.46102015166949</c:v>
                </c:pt>
                <c:pt idx="1326">
                  <c:v>162.63444139617619</c:v>
                </c:pt>
                <c:pt idx="1327">
                  <c:v>161.12256969958324</c:v>
                </c:pt>
                <c:pt idx="1328">
                  <c:v>160.92638668622351</c:v>
                </c:pt>
                <c:pt idx="1329">
                  <c:v>161.94730436312156</c:v>
                </c:pt>
                <c:pt idx="1330">
                  <c:v>160.1487472941497</c:v>
                </c:pt>
                <c:pt idx="1331">
                  <c:v>158.35104134454164</c:v>
                </c:pt>
                <c:pt idx="1332">
                  <c:v>160.18648025261223</c:v>
                </c:pt>
                <c:pt idx="1333">
                  <c:v>163.9125389741742</c:v>
                </c:pt>
                <c:pt idx="1334">
                  <c:v>166.83854549374851</c:v>
                </c:pt>
                <c:pt idx="1335">
                  <c:v>168.29949188173981</c:v>
                </c:pt>
                <c:pt idx="1336">
                  <c:v>170.05322333088401</c:v>
                </c:pt>
                <c:pt idx="1337">
                  <c:v>169.87122564025455</c:v>
                </c:pt>
                <c:pt idx="1338">
                  <c:v>168.43964287031494</c:v>
                </c:pt>
                <c:pt idx="1339">
                  <c:v>169.71618006281258</c:v>
                </c:pt>
                <c:pt idx="1340">
                  <c:v>170.96406290339513</c:v>
                </c:pt>
                <c:pt idx="1341">
                  <c:v>172.42288149297684</c:v>
                </c:pt>
                <c:pt idx="1342">
                  <c:v>173.04788681247288</c:v>
                </c:pt>
                <c:pt idx="1343">
                  <c:v>175.03198790275678</c:v>
                </c:pt>
                <c:pt idx="1344">
                  <c:v>174.63025956303531</c:v>
                </c:pt>
                <c:pt idx="1345">
                  <c:v>174.36499402797915</c:v>
                </c:pt>
                <c:pt idx="1346">
                  <c:v>174.35946175211433</c:v>
                </c:pt>
                <c:pt idx="1347">
                  <c:v>173.2998181441626</c:v>
                </c:pt>
                <c:pt idx="1348">
                  <c:v>174.44102735781343</c:v>
                </c:pt>
                <c:pt idx="1349">
                  <c:v>174.90488741109348</c:v>
                </c:pt>
                <c:pt idx="1350">
                  <c:v>176.34413025530745</c:v>
                </c:pt>
                <c:pt idx="1351">
                  <c:v>177.75287465565131</c:v>
                </c:pt>
                <c:pt idx="1352">
                  <c:v>177.52037721610205</c:v>
                </c:pt>
                <c:pt idx="1353">
                  <c:v>177.9374257043722</c:v>
                </c:pt>
                <c:pt idx="1354">
                  <c:v>177.95685959651266</c:v>
                </c:pt>
                <c:pt idx="1355">
                  <c:v>179.39808838590886</c:v>
                </c:pt>
                <c:pt idx="1356">
                  <c:v>179.04331346442461</c:v>
                </c:pt>
                <c:pt idx="1357">
                  <c:v>178.0896342172681</c:v>
                </c:pt>
                <c:pt idx="1358">
                  <c:v>178.17446244719514</c:v>
                </c:pt>
                <c:pt idx="1359">
                  <c:v>176.19263100854806</c:v>
                </c:pt>
                <c:pt idx="1360">
                  <c:v>176.51889343134445</c:v>
                </c:pt>
                <c:pt idx="1361">
                  <c:v>178.61789563574362</c:v>
                </c:pt>
                <c:pt idx="1362">
                  <c:v>177.68691290495551</c:v>
                </c:pt>
                <c:pt idx="1363">
                  <c:v>177.75145612337826</c:v>
                </c:pt>
                <c:pt idx="1364">
                  <c:v>176.68741506538015</c:v>
                </c:pt>
                <c:pt idx="1365">
                  <c:v>174.24300025249875</c:v>
                </c:pt>
                <c:pt idx="1366">
                  <c:v>172.2474090508033</c:v>
                </c:pt>
                <c:pt idx="1367">
                  <c:v>172.97993911659486</c:v>
                </c:pt>
                <c:pt idx="1368">
                  <c:v>171.64013538472014</c:v>
                </c:pt>
                <c:pt idx="1369">
                  <c:v>170.14897425931338</c:v>
                </c:pt>
                <c:pt idx="1370">
                  <c:v>168.29197366069275</c:v>
                </c:pt>
                <c:pt idx="1371">
                  <c:v>167.87279737401306</c:v>
                </c:pt>
                <c:pt idx="1372">
                  <c:v>169.37786011569551</c:v>
                </c:pt>
                <c:pt idx="1373">
                  <c:v>170.53765210212299</c:v>
                </c:pt>
                <c:pt idx="1374">
                  <c:v>171.42182326790117</c:v>
                </c:pt>
                <c:pt idx="1375">
                  <c:v>168.70987326832673</c:v>
                </c:pt>
                <c:pt idx="1376">
                  <c:v>167.80584265072616</c:v>
                </c:pt>
                <c:pt idx="1377">
                  <c:v>164.15510799286196</c:v>
                </c:pt>
                <c:pt idx="1378">
                  <c:v>162.36988512725651</c:v>
                </c:pt>
                <c:pt idx="1379">
                  <c:v>163.18227856001951</c:v>
                </c:pt>
                <c:pt idx="1380">
                  <c:v>162.57926049075542</c:v>
                </c:pt>
                <c:pt idx="1381">
                  <c:v>158.32777741526397</c:v>
                </c:pt>
                <c:pt idx="1382">
                  <c:v>154.75023902268802</c:v>
                </c:pt>
                <c:pt idx="1383">
                  <c:v>156.28509094210401</c:v>
                </c:pt>
                <c:pt idx="1384">
                  <c:v>158.45118972301739</c:v>
                </c:pt>
                <c:pt idx="1385">
                  <c:v>161.78814504208785</c:v>
                </c:pt>
                <c:pt idx="1386">
                  <c:v>162.94779517528804</c:v>
                </c:pt>
                <c:pt idx="1387">
                  <c:v>164.66265884015127</c:v>
                </c:pt>
                <c:pt idx="1388">
                  <c:v>167.10891774498762</c:v>
                </c:pt>
                <c:pt idx="1389">
                  <c:v>166.9657878386391</c:v>
                </c:pt>
                <c:pt idx="1390">
                  <c:v>166.78804574482876</c:v>
                </c:pt>
                <c:pt idx="1391">
                  <c:v>164.07382609361747</c:v>
                </c:pt>
                <c:pt idx="1392">
                  <c:v>163.56201964950904</c:v>
                </c:pt>
                <c:pt idx="1393">
                  <c:v>163.33349410032426</c:v>
                </c:pt>
                <c:pt idx="1394">
                  <c:v>163.85948586716296</c:v>
                </c:pt>
                <c:pt idx="1395">
                  <c:v>162.02163545422823</c:v>
                </c:pt>
                <c:pt idx="1396">
                  <c:v>161.79608882281678</c:v>
                </c:pt>
                <c:pt idx="1397">
                  <c:v>164.07283312102632</c:v>
                </c:pt>
                <c:pt idx="1398">
                  <c:v>167.52795217844005</c:v>
                </c:pt>
                <c:pt idx="1399">
                  <c:v>167.31730013589541</c:v>
                </c:pt>
                <c:pt idx="1400">
                  <c:v>169.70866184176558</c:v>
                </c:pt>
                <c:pt idx="1401">
                  <c:v>170.31735404012176</c:v>
                </c:pt>
                <c:pt idx="1402">
                  <c:v>171.29160200523722</c:v>
                </c:pt>
                <c:pt idx="1403">
                  <c:v>169.8530684271598</c:v>
                </c:pt>
                <c:pt idx="1404">
                  <c:v>167.36936027031552</c:v>
                </c:pt>
                <c:pt idx="1405">
                  <c:v>166.10303651018364</c:v>
                </c:pt>
                <c:pt idx="1406">
                  <c:v>165.51150855233107</c:v>
                </c:pt>
                <c:pt idx="1407">
                  <c:v>163.56301262210019</c:v>
                </c:pt>
                <c:pt idx="1408">
                  <c:v>163.56088482369066</c:v>
                </c:pt>
                <c:pt idx="1409">
                  <c:v>162.26860192296235</c:v>
                </c:pt>
                <c:pt idx="1410">
                  <c:v>163.43307506589085</c:v>
                </c:pt>
                <c:pt idx="1411">
                  <c:v>164.53215387103273</c:v>
                </c:pt>
                <c:pt idx="1412">
                  <c:v>162.94013510101368</c:v>
                </c:pt>
                <c:pt idx="1413">
                  <c:v>161.81452974236618</c:v>
                </c:pt>
                <c:pt idx="1414">
                  <c:v>159.04158285505156</c:v>
                </c:pt>
                <c:pt idx="1415">
                  <c:v>159.54133177483922</c:v>
                </c:pt>
                <c:pt idx="1416">
                  <c:v>158.83958385937237</c:v>
                </c:pt>
                <c:pt idx="1417">
                  <c:v>157.40856850234201</c:v>
                </c:pt>
                <c:pt idx="1418">
                  <c:v>158.18393824277896</c:v>
                </c:pt>
                <c:pt idx="1419">
                  <c:v>158.05314956720582</c:v>
                </c:pt>
                <c:pt idx="1420">
                  <c:v>156.79264178939334</c:v>
                </c:pt>
                <c:pt idx="1421">
                  <c:v>155.05281195652483</c:v>
                </c:pt>
                <c:pt idx="1422">
                  <c:v>155.5478797198115</c:v>
                </c:pt>
                <c:pt idx="1423">
                  <c:v>155.16969901582232</c:v>
                </c:pt>
                <c:pt idx="1424">
                  <c:v>153.15126944453112</c:v>
                </c:pt>
                <c:pt idx="1425">
                  <c:v>152.4445566661087</c:v>
                </c:pt>
                <c:pt idx="1426">
                  <c:v>152.52073184917029</c:v>
                </c:pt>
                <c:pt idx="1427">
                  <c:v>154.5761851127875</c:v>
                </c:pt>
                <c:pt idx="1428">
                  <c:v>153.52278304683708</c:v>
                </c:pt>
                <c:pt idx="1429">
                  <c:v>152.12269169335872</c:v>
                </c:pt>
                <c:pt idx="1430">
                  <c:v>147.79900532517013</c:v>
                </c:pt>
                <c:pt idx="1431">
                  <c:v>148.15534063215472</c:v>
                </c:pt>
                <c:pt idx="1432">
                  <c:v>144.47949795305792</c:v>
                </c:pt>
                <c:pt idx="1433">
                  <c:v>145.3514697412881</c:v>
                </c:pt>
                <c:pt idx="1434">
                  <c:v>143.81519928959904</c:v>
                </c:pt>
                <c:pt idx="1435">
                  <c:v>142.32403816419227</c:v>
                </c:pt>
                <c:pt idx="1436">
                  <c:v>144.99016957134791</c:v>
                </c:pt>
                <c:pt idx="1437">
                  <c:v>145.3728895786108</c:v>
                </c:pt>
                <c:pt idx="1438">
                  <c:v>145.97292873010156</c:v>
                </c:pt>
                <c:pt idx="1439">
                  <c:v>145.4233893275306</c:v>
                </c:pt>
                <c:pt idx="1440">
                  <c:v>144.49425068869743</c:v>
                </c:pt>
                <c:pt idx="1441">
                  <c:v>145.8272454656616</c:v>
                </c:pt>
                <c:pt idx="1442">
                  <c:v>145.7817105796974</c:v>
                </c:pt>
                <c:pt idx="1443">
                  <c:v>144.91427809474095</c:v>
                </c:pt>
                <c:pt idx="1444">
                  <c:v>145.17996918947904</c:v>
                </c:pt>
                <c:pt idx="1445">
                  <c:v>145.09655949182499</c:v>
                </c:pt>
                <c:pt idx="1446">
                  <c:v>146.94944634685385</c:v>
                </c:pt>
                <c:pt idx="1447">
                  <c:v>148.7372225705507</c:v>
                </c:pt>
                <c:pt idx="1448">
                  <c:v>148.64033681630289</c:v>
                </c:pt>
                <c:pt idx="1449">
                  <c:v>149.60791767973512</c:v>
                </c:pt>
                <c:pt idx="1450">
                  <c:v>150.05716685060301</c:v>
                </c:pt>
                <c:pt idx="1451">
                  <c:v>151.22887450812394</c:v>
                </c:pt>
                <c:pt idx="1452">
                  <c:v>149.39840046300895</c:v>
                </c:pt>
                <c:pt idx="1453">
                  <c:v>149.39740749041781</c:v>
                </c:pt>
                <c:pt idx="1454">
                  <c:v>149.46946892988763</c:v>
                </c:pt>
                <c:pt idx="1455">
                  <c:v>151.03368446735533</c:v>
                </c:pt>
                <c:pt idx="1456">
                  <c:v>150.84757303313407</c:v>
                </c:pt>
                <c:pt idx="1457">
                  <c:v>150.61252223549337</c:v>
                </c:pt>
                <c:pt idx="1458">
                  <c:v>152.41022818510143</c:v>
                </c:pt>
                <c:pt idx="1459">
                  <c:v>152.16411283573115</c:v>
                </c:pt>
                <c:pt idx="1460">
                  <c:v>152.18652564564496</c:v>
                </c:pt>
                <c:pt idx="1461">
                  <c:v>151.54038419528081</c:v>
                </c:pt>
                <c:pt idx="1462">
                  <c:v>151.27284900858783</c:v>
                </c:pt>
                <c:pt idx="1463">
                  <c:v>151.52775925805088</c:v>
                </c:pt>
                <c:pt idx="1464">
                  <c:v>152.13219585958802</c:v>
                </c:pt>
                <c:pt idx="1465">
                  <c:v>152.71592188993893</c:v>
                </c:pt>
                <c:pt idx="1466">
                  <c:v>153.13907006698309</c:v>
                </c:pt>
                <c:pt idx="1467">
                  <c:v>153.33128118997834</c:v>
                </c:pt>
                <c:pt idx="1468">
                  <c:v>153.50859772410681</c:v>
                </c:pt>
                <c:pt idx="1469">
                  <c:v>153.76166388161496</c:v>
                </c:pt>
                <c:pt idx="1470">
                  <c:v>153.3529847337557</c:v>
                </c:pt>
                <c:pt idx="1471">
                  <c:v>153.10006042947484</c:v>
                </c:pt>
                <c:pt idx="1472">
                  <c:v>152.97069028617469</c:v>
                </c:pt>
                <c:pt idx="1473">
                  <c:v>151.80834494165578</c:v>
                </c:pt>
                <c:pt idx="1474">
                  <c:v>149.77686487345275</c:v>
                </c:pt>
                <c:pt idx="1475">
                  <c:v>149.73615299721683</c:v>
                </c:pt>
                <c:pt idx="1476">
                  <c:v>148.51323632463962</c:v>
                </c:pt>
                <c:pt idx="1477">
                  <c:v>149.05539935939083</c:v>
                </c:pt>
                <c:pt idx="1478">
                  <c:v>147.6998499192855</c:v>
                </c:pt>
                <c:pt idx="1479">
                  <c:v>147.80311906876193</c:v>
                </c:pt>
                <c:pt idx="1480">
                  <c:v>149.22590693860874</c:v>
                </c:pt>
                <c:pt idx="1481">
                  <c:v>148.89751671740282</c:v>
                </c:pt>
                <c:pt idx="1482">
                  <c:v>149.98212649335986</c:v>
                </c:pt>
                <c:pt idx="1483">
                  <c:v>149.63316755419504</c:v>
                </c:pt>
                <c:pt idx="1484">
                  <c:v>148.84900291366529</c:v>
                </c:pt>
                <c:pt idx="1485">
                  <c:v>147.11555647602538</c:v>
                </c:pt>
                <c:pt idx="1486">
                  <c:v>145.67943440281209</c:v>
                </c:pt>
                <c:pt idx="1487">
                  <c:v>144.02783727732589</c:v>
                </c:pt>
                <c:pt idx="1488">
                  <c:v>142.58774331374815</c:v>
                </c:pt>
                <c:pt idx="1489">
                  <c:v>141.77932177134963</c:v>
                </c:pt>
                <c:pt idx="1490">
                  <c:v>143.31005994717387</c:v>
                </c:pt>
                <c:pt idx="1491">
                  <c:v>144.58049745089752</c:v>
                </c:pt>
                <c:pt idx="1492">
                  <c:v>145.79334254433621</c:v>
                </c:pt>
                <c:pt idx="1493">
                  <c:v>147.68708312882828</c:v>
                </c:pt>
                <c:pt idx="1494">
                  <c:v>148.20768447302945</c:v>
                </c:pt>
                <c:pt idx="1495">
                  <c:v>148.56742425746927</c:v>
                </c:pt>
                <c:pt idx="1496">
                  <c:v>147.67218853996147</c:v>
                </c:pt>
                <c:pt idx="1497">
                  <c:v>148.42358508498427</c:v>
                </c:pt>
                <c:pt idx="1498">
                  <c:v>147.29783787310944</c:v>
                </c:pt>
                <c:pt idx="1499">
                  <c:v>146.18102741455473</c:v>
                </c:pt>
                <c:pt idx="1500">
                  <c:v>144.79200061280594</c:v>
                </c:pt>
                <c:pt idx="1501">
                  <c:v>142.54121545519283</c:v>
                </c:pt>
                <c:pt idx="1502">
                  <c:v>141.52200001702238</c:v>
                </c:pt>
                <c:pt idx="1503">
                  <c:v>144.09067825702101</c:v>
                </c:pt>
                <c:pt idx="1504">
                  <c:v>144.94732989670248</c:v>
                </c:pt>
                <c:pt idx="1505">
                  <c:v>146.95625530176437</c:v>
                </c:pt>
                <c:pt idx="1506">
                  <c:v>146.82532477296391</c:v>
                </c:pt>
                <c:pt idx="1507">
                  <c:v>148.18541351634292</c:v>
                </c:pt>
                <c:pt idx="1508">
                  <c:v>148.36939715215462</c:v>
                </c:pt>
                <c:pt idx="1509">
                  <c:v>148.42968477375828</c:v>
                </c:pt>
                <c:pt idx="1510">
                  <c:v>148.49309316636263</c:v>
                </c:pt>
                <c:pt idx="1511">
                  <c:v>148.99099799419537</c:v>
                </c:pt>
                <c:pt idx="1512">
                  <c:v>150.22398624591108</c:v>
                </c:pt>
                <c:pt idx="1513">
                  <c:v>153.2992223606079</c:v>
                </c:pt>
                <c:pt idx="1514">
                  <c:v>155.30942444471555</c:v>
                </c:pt>
                <c:pt idx="1515">
                  <c:v>154.91266096794968</c:v>
                </c:pt>
                <c:pt idx="1516">
                  <c:v>154.70725749481525</c:v>
                </c:pt>
                <c:pt idx="1517">
                  <c:v>154.69775332858597</c:v>
                </c:pt>
                <c:pt idx="1518">
                  <c:v>153.89727556691642</c:v>
                </c:pt>
                <c:pt idx="1519">
                  <c:v>155.12203633144856</c:v>
                </c:pt>
                <c:pt idx="1520">
                  <c:v>155.53738258099111</c:v>
                </c:pt>
                <c:pt idx="1521">
                  <c:v>158.35884327204329</c:v>
                </c:pt>
                <c:pt idx="1522">
                  <c:v>159.79922094207566</c:v>
                </c:pt>
                <c:pt idx="1523">
                  <c:v>160.39656488224762</c:v>
                </c:pt>
                <c:pt idx="1524">
                  <c:v>159.88546770427575</c:v>
                </c:pt>
                <c:pt idx="1525">
                  <c:v>160.09002005804635</c:v>
                </c:pt>
                <c:pt idx="1526">
                  <c:v>159.13960343511778</c:v>
                </c:pt>
                <c:pt idx="1527">
                  <c:v>157.07649009722618</c:v>
                </c:pt>
                <c:pt idx="1528">
                  <c:v>157.72334081372685</c:v>
                </c:pt>
                <c:pt idx="1529">
                  <c:v>159.67552492786763</c:v>
                </c:pt>
                <c:pt idx="1530">
                  <c:v>160.36904535615091</c:v>
                </c:pt>
                <c:pt idx="1531">
                  <c:v>160.19740295111455</c:v>
                </c:pt>
                <c:pt idx="1532">
                  <c:v>161.61026109505019</c:v>
                </c:pt>
                <c:pt idx="1533">
                  <c:v>161.61026109505019</c:v>
                </c:pt>
                <c:pt idx="1534">
                  <c:v>159.3040113255617</c:v>
                </c:pt>
                <c:pt idx="1535">
                  <c:v>158.96101022194358</c:v>
                </c:pt>
                <c:pt idx="1536">
                  <c:v>159.97639562297684</c:v>
                </c:pt>
                <c:pt idx="1537">
                  <c:v>160.92397518135934</c:v>
                </c:pt>
                <c:pt idx="1538">
                  <c:v>160.70821642263184</c:v>
                </c:pt>
                <c:pt idx="1539">
                  <c:v>159.95043648238041</c:v>
                </c:pt>
                <c:pt idx="1540">
                  <c:v>159.39011623453445</c:v>
                </c:pt>
                <c:pt idx="1541">
                  <c:v>158.65673504937911</c:v>
                </c:pt>
                <c:pt idx="1542">
                  <c:v>157.96307276786854</c:v>
                </c:pt>
                <c:pt idx="1543">
                  <c:v>158.02421150883603</c:v>
                </c:pt>
                <c:pt idx="1544">
                  <c:v>156.23898864323061</c:v>
                </c:pt>
                <c:pt idx="1545">
                  <c:v>156.25062060786945</c:v>
                </c:pt>
                <c:pt idx="1546">
                  <c:v>160.20321893343396</c:v>
                </c:pt>
                <c:pt idx="1547">
                  <c:v>160.53345324659483</c:v>
                </c:pt>
                <c:pt idx="1548">
                  <c:v>161.32726390658115</c:v>
                </c:pt>
                <c:pt idx="1549">
                  <c:v>161.67210910215417</c:v>
                </c:pt>
                <c:pt idx="1550">
                  <c:v>162.04078563991408</c:v>
                </c:pt>
                <c:pt idx="1551">
                  <c:v>161.9087202852952</c:v>
                </c:pt>
                <c:pt idx="1552">
                  <c:v>163.5997526079716</c:v>
                </c:pt>
                <c:pt idx="1553">
                  <c:v>163.36016250705717</c:v>
                </c:pt>
                <c:pt idx="1554">
                  <c:v>162.02050062840979</c:v>
                </c:pt>
                <c:pt idx="1555">
                  <c:v>162.15767269921159</c:v>
                </c:pt>
                <c:pt idx="1556">
                  <c:v>162.65132193022524</c:v>
                </c:pt>
                <c:pt idx="1557">
                  <c:v>162.54932945979454</c:v>
                </c:pt>
                <c:pt idx="1558">
                  <c:v>163.77139501300792</c:v>
                </c:pt>
                <c:pt idx="1559">
                  <c:v>164.81529291272906</c:v>
                </c:pt>
                <c:pt idx="1560">
                  <c:v>164.42987769414742</c:v>
                </c:pt>
                <c:pt idx="1561">
                  <c:v>164.52009634671199</c:v>
                </c:pt>
                <c:pt idx="1562">
                  <c:v>164.36434150313355</c:v>
                </c:pt>
                <c:pt idx="1563">
                  <c:v>165.46469698732116</c:v>
                </c:pt>
                <c:pt idx="1564">
                  <c:v>166.35397486928224</c:v>
                </c:pt>
                <c:pt idx="1565">
                  <c:v>166.07991443413331</c:v>
                </c:pt>
                <c:pt idx="1566">
                  <c:v>167.10693179980538</c:v>
                </c:pt>
                <c:pt idx="1567">
                  <c:v>166.94294946904336</c:v>
                </c:pt>
                <c:pt idx="1568">
                  <c:v>166.7148494795405</c:v>
                </c:pt>
                <c:pt idx="1569">
                  <c:v>166.76180289777773</c:v>
                </c:pt>
                <c:pt idx="1570">
                  <c:v>167.41376033046126</c:v>
                </c:pt>
                <c:pt idx="1571">
                  <c:v>168.5596507006131</c:v>
                </c:pt>
                <c:pt idx="1572">
                  <c:v>168.89229651863809</c:v>
                </c:pt>
                <c:pt idx="1573">
                  <c:v>168.0637318179626</c:v>
                </c:pt>
                <c:pt idx="1574">
                  <c:v>165.85805598663174</c:v>
                </c:pt>
                <c:pt idx="1575">
                  <c:v>165.06140826209935</c:v>
                </c:pt>
                <c:pt idx="1576">
                  <c:v>162.82310618848891</c:v>
                </c:pt>
                <c:pt idx="1577">
                  <c:v>161.36911060863545</c:v>
                </c:pt>
                <c:pt idx="1578">
                  <c:v>159.89610669632347</c:v>
                </c:pt>
                <c:pt idx="1579">
                  <c:v>159.50359881637667</c:v>
                </c:pt>
                <c:pt idx="1580">
                  <c:v>160.09853125168451</c:v>
                </c:pt>
                <c:pt idx="1581">
                  <c:v>162.05482910941708</c:v>
                </c:pt>
                <c:pt idx="1582">
                  <c:v>163.0435461037174</c:v>
                </c:pt>
                <c:pt idx="1583">
                  <c:v>161.89538608192876</c:v>
                </c:pt>
                <c:pt idx="1584">
                  <c:v>161.60997738859558</c:v>
                </c:pt>
                <c:pt idx="1585">
                  <c:v>162.44052803445331</c:v>
                </c:pt>
                <c:pt idx="1586">
                  <c:v>161.83254510223364</c:v>
                </c:pt>
                <c:pt idx="1587">
                  <c:v>161.39421862986805</c:v>
                </c:pt>
                <c:pt idx="1588">
                  <c:v>161.24555644765474</c:v>
                </c:pt>
                <c:pt idx="1589">
                  <c:v>161.78786133563324</c:v>
                </c:pt>
                <c:pt idx="1590">
                  <c:v>162.62422796381043</c:v>
                </c:pt>
                <c:pt idx="1591">
                  <c:v>162.31640646056337</c:v>
                </c:pt>
                <c:pt idx="1592">
                  <c:v>164.19156427227875</c:v>
                </c:pt>
                <c:pt idx="1593">
                  <c:v>163.0063805581641</c:v>
                </c:pt>
                <c:pt idx="1594">
                  <c:v>162.15058003784645</c:v>
                </c:pt>
                <c:pt idx="1595">
                  <c:v>161.86843396874121</c:v>
                </c:pt>
                <c:pt idx="1596">
                  <c:v>160.26804585831132</c:v>
                </c:pt>
                <c:pt idx="1597">
                  <c:v>159.0963382007904</c:v>
                </c:pt>
                <c:pt idx="1598">
                  <c:v>159.37408681984923</c:v>
                </c:pt>
                <c:pt idx="1599">
                  <c:v>158.25514856288495</c:v>
                </c:pt>
                <c:pt idx="1600">
                  <c:v>157.7724220303736</c:v>
                </c:pt>
                <c:pt idx="1601">
                  <c:v>158.2307498077889</c:v>
                </c:pt>
                <c:pt idx="1602">
                  <c:v>156.549789064251</c:v>
                </c:pt>
                <c:pt idx="1603">
                  <c:v>157.04244532267356</c:v>
                </c:pt>
                <c:pt idx="1604">
                  <c:v>156.91094738096388</c:v>
                </c:pt>
                <c:pt idx="1605">
                  <c:v>155.32105640935436</c:v>
                </c:pt>
                <c:pt idx="1606">
                  <c:v>154.30708954059415</c:v>
                </c:pt>
                <c:pt idx="1607">
                  <c:v>154.87875804662431</c:v>
                </c:pt>
                <c:pt idx="1608">
                  <c:v>157.12996876391935</c:v>
                </c:pt>
                <c:pt idx="1609">
                  <c:v>156.83236069303811</c:v>
                </c:pt>
                <c:pt idx="1610">
                  <c:v>156.12281085006964</c:v>
                </c:pt>
                <c:pt idx="1611">
                  <c:v>155.36247755172678</c:v>
                </c:pt>
                <c:pt idx="1612">
                  <c:v>153.77272843334458</c:v>
                </c:pt>
                <c:pt idx="1613">
                  <c:v>152.70287139302707</c:v>
                </c:pt>
                <c:pt idx="1614">
                  <c:v>150.0146108824122</c:v>
                </c:pt>
                <c:pt idx="1615">
                  <c:v>150.93268496951572</c:v>
                </c:pt>
                <c:pt idx="1616">
                  <c:v>149.97716163040425</c:v>
                </c:pt>
                <c:pt idx="1617">
                  <c:v>150.1689471937176</c:v>
                </c:pt>
                <c:pt idx="1618">
                  <c:v>150.67820027973457</c:v>
                </c:pt>
                <c:pt idx="1619">
                  <c:v>152.22837234769929</c:v>
                </c:pt>
                <c:pt idx="1620">
                  <c:v>151.98239885155627</c:v>
                </c:pt>
                <c:pt idx="1621">
                  <c:v>151.13837214910475</c:v>
                </c:pt>
                <c:pt idx="1622">
                  <c:v>146.01222207406443</c:v>
                </c:pt>
                <c:pt idx="1623">
                  <c:v>147.23953619668799</c:v>
                </c:pt>
                <c:pt idx="1624">
                  <c:v>149.01341080410921</c:v>
                </c:pt>
                <c:pt idx="1625">
                  <c:v>147.65417318009403</c:v>
                </c:pt>
                <c:pt idx="1626">
                  <c:v>149.45471619424814</c:v>
                </c:pt>
                <c:pt idx="1627">
                  <c:v>151.64237666571151</c:v>
                </c:pt>
                <c:pt idx="1628">
                  <c:v>153.41270494245015</c:v>
                </c:pt>
                <c:pt idx="1629">
                  <c:v>153.95841430788394</c:v>
                </c:pt>
                <c:pt idx="1630">
                  <c:v>155.31311262862542</c:v>
                </c:pt>
                <c:pt idx="1631">
                  <c:v>155.27211704593492</c:v>
                </c:pt>
                <c:pt idx="1632">
                  <c:v>155.02798764174685</c:v>
                </c:pt>
                <c:pt idx="1633">
                  <c:v>153.77967924148243</c:v>
                </c:pt>
                <c:pt idx="1634">
                  <c:v>153.05608592901098</c:v>
                </c:pt>
                <c:pt idx="1635">
                  <c:v>154.01146741489515</c:v>
                </c:pt>
                <c:pt idx="1636">
                  <c:v>156.36325207034784</c:v>
                </c:pt>
                <c:pt idx="1637">
                  <c:v>157.20132093725263</c:v>
                </c:pt>
                <c:pt idx="1638">
                  <c:v>157.72575231859099</c:v>
                </c:pt>
                <c:pt idx="1639">
                  <c:v>157.86987519753063</c:v>
                </c:pt>
                <c:pt idx="1640">
                  <c:v>157.45679859962493</c:v>
                </c:pt>
                <c:pt idx="1641">
                  <c:v>157.14614003183186</c:v>
                </c:pt>
                <c:pt idx="1642">
                  <c:v>157.18387299029439</c:v>
                </c:pt>
                <c:pt idx="1643">
                  <c:v>157.4701328029914</c:v>
                </c:pt>
                <c:pt idx="1644">
                  <c:v>157.50034754040689</c:v>
                </c:pt>
                <c:pt idx="1645">
                  <c:v>158.55616111122143</c:v>
                </c:pt>
                <c:pt idx="1646">
                  <c:v>158.7534789503996</c:v>
                </c:pt>
                <c:pt idx="1647">
                  <c:v>158.07882500134761</c:v>
                </c:pt>
                <c:pt idx="1648">
                  <c:v>158.5070798945747</c:v>
                </c:pt>
                <c:pt idx="1649">
                  <c:v>159.23521251031983</c:v>
                </c:pt>
                <c:pt idx="1650">
                  <c:v>161.442448727151</c:v>
                </c:pt>
                <c:pt idx="1651">
                  <c:v>161.64175251151138</c:v>
                </c:pt>
                <c:pt idx="1652">
                  <c:v>161.73353154957627</c:v>
                </c:pt>
                <c:pt idx="1653">
                  <c:v>163.74018730300133</c:v>
                </c:pt>
                <c:pt idx="1654">
                  <c:v>165.63265120844767</c:v>
                </c:pt>
                <c:pt idx="1655">
                  <c:v>166.15921038819553</c:v>
                </c:pt>
                <c:pt idx="1656">
                  <c:v>166.00941338016381</c:v>
                </c:pt>
                <c:pt idx="1657">
                  <c:v>164.86082779869324</c:v>
                </c:pt>
                <c:pt idx="1658">
                  <c:v>167.5724940918131</c:v>
                </c:pt>
                <c:pt idx="1659">
                  <c:v>168.41708820717378</c:v>
                </c:pt>
                <c:pt idx="1660">
                  <c:v>168.65426680322403</c:v>
                </c:pt>
                <c:pt idx="1661">
                  <c:v>169.25813599185196</c:v>
                </c:pt>
                <c:pt idx="1662">
                  <c:v>170.74929711725872</c:v>
                </c:pt>
                <c:pt idx="1663">
                  <c:v>171.96980228497179</c:v>
                </c:pt>
                <c:pt idx="1664">
                  <c:v>169.21515446397922</c:v>
                </c:pt>
                <c:pt idx="1665">
                  <c:v>172.2871279544481</c:v>
                </c:pt>
                <c:pt idx="1666">
                  <c:v>173.79942521072294</c:v>
                </c:pt>
                <c:pt idx="1667">
                  <c:v>173.02703438805938</c:v>
                </c:pt>
                <c:pt idx="1668">
                  <c:v>172.16584344510423</c:v>
                </c:pt>
                <c:pt idx="1669">
                  <c:v>171.87064687908716</c:v>
                </c:pt>
                <c:pt idx="1670">
                  <c:v>171.95604252192342</c:v>
                </c:pt>
                <c:pt idx="1671">
                  <c:v>171.32437010074418</c:v>
                </c:pt>
                <c:pt idx="1672">
                  <c:v>171.11754809533673</c:v>
                </c:pt>
                <c:pt idx="1673">
                  <c:v>169.64326750397899</c:v>
                </c:pt>
                <c:pt idx="1674">
                  <c:v>171.78879756693343</c:v>
                </c:pt>
                <c:pt idx="1675">
                  <c:v>171.71801280650936</c:v>
                </c:pt>
                <c:pt idx="1676">
                  <c:v>172.69467227648897</c:v>
                </c:pt>
                <c:pt idx="1677">
                  <c:v>172.51565350363285</c:v>
                </c:pt>
                <c:pt idx="1678">
                  <c:v>173.81006420277066</c:v>
                </c:pt>
                <c:pt idx="1679">
                  <c:v>170.02485268542344</c:v>
                </c:pt>
                <c:pt idx="1680">
                  <c:v>167.33900367967271</c:v>
                </c:pt>
                <c:pt idx="1681">
                  <c:v>169.00804875211716</c:v>
                </c:pt>
                <c:pt idx="1682">
                  <c:v>170.57722915254047</c:v>
                </c:pt>
                <c:pt idx="1683">
                  <c:v>171.23684665949835</c:v>
                </c:pt>
                <c:pt idx="1684">
                  <c:v>172.57764336396417</c:v>
                </c:pt>
                <c:pt idx="1685">
                  <c:v>173.1003725065749</c:v>
                </c:pt>
                <c:pt idx="1686">
                  <c:v>174.42145161244565</c:v>
                </c:pt>
                <c:pt idx="1687">
                  <c:v>175.96311248677219</c:v>
                </c:pt>
                <c:pt idx="1688">
                  <c:v>176.44796681769307</c:v>
                </c:pt>
                <c:pt idx="1689">
                  <c:v>177.09793830519439</c:v>
                </c:pt>
                <c:pt idx="1690">
                  <c:v>178.65804009907029</c:v>
                </c:pt>
                <c:pt idx="1691">
                  <c:v>178.8272709992425</c:v>
                </c:pt>
                <c:pt idx="1692">
                  <c:v>179.22204853082613</c:v>
                </c:pt>
                <c:pt idx="1693">
                  <c:v>177.76705997838158</c:v>
                </c:pt>
                <c:pt idx="1694">
                  <c:v>178.75705365172763</c:v>
                </c:pt>
                <c:pt idx="1695">
                  <c:v>178.89706278707547</c:v>
                </c:pt>
                <c:pt idx="1696">
                  <c:v>179.17282546095208</c:v>
                </c:pt>
                <c:pt idx="1697">
                  <c:v>176.3886721686805</c:v>
                </c:pt>
                <c:pt idx="1698">
                  <c:v>176.89310224496916</c:v>
                </c:pt>
                <c:pt idx="1699">
                  <c:v>178.19460560547213</c:v>
                </c:pt>
                <c:pt idx="1700">
                  <c:v>178.42128706270194</c:v>
                </c:pt>
                <c:pt idx="1701">
                  <c:v>178.10694031099899</c:v>
                </c:pt>
                <c:pt idx="1702">
                  <c:v>178.93280980035578</c:v>
                </c:pt>
                <c:pt idx="1703">
                  <c:v>180.48198889572939</c:v>
                </c:pt>
                <c:pt idx="1704">
                  <c:v>180.55830593201827</c:v>
                </c:pt>
                <c:pt idx="1705">
                  <c:v>181.18146715955933</c:v>
                </c:pt>
                <c:pt idx="1706">
                  <c:v>181.6288722384723</c:v>
                </c:pt>
                <c:pt idx="1707">
                  <c:v>180.71150741750526</c:v>
                </c:pt>
                <c:pt idx="1708">
                  <c:v>182.07783770288557</c:v>
                </c:pt>
                <c:pt idx="1709">
                  <c:v>179.5427786777577</c:v>
                </c:pt>
                <c:pt idx="1710">
                  <c:v>178.5299466348159</c:v>
                </c:pt>
                <c:pt idx="1711">
                  <c:v>178.84826527688332</c:v>
                </c:pt>
                <c:pt idx="1712">
                  <c:v>178.25120504316595</c:v>
                </c:pt>
                <c:pt idx="1713">
                  <c:v>176.22440613146389</c:v>
                </c:pt>
                <c:pt idx="1714">
                  <c:v>176.98445572335217</c:v>
                </c:pt>
                <c:pt idx="1715">
                  <c:v>179.05026427256246</c:v>
                </c:pt>
                <c:pt idx="1716">
                  <c:v>180.23048312372154</c:v>
                </c:pt>
                <c:pt idx="1717">
                  <c:v>180.27190426609397</c:v>
                </c:pt>
                <c:pt idx="1718">
                  <c:v>177.32263381724198</c:v>
                </c:pt>
                <c:pt idx="1719">
                  <c:v>176.8339494491839</c:v>
                </c:pt>
                <c:pt idx="1720">
                  <c:v>177.34986963688411</c:v>
                </c:pt>
                <c:pt idx="1721">
                  <c:v>177.44320906044933</c:v>
                </c:pt>
                <c:pt idx="1722">
                  <c:v>177.09538494710293</c:v>
                </c:pt>
                <c:pt idx="1723">
                  <c:v>175.26945020526165</c:v>
                </c:pt>
                <c:pt idx="1724">
                  <c:v>173.83446295786678</c:v>
                </c:pt>
                <c:pt idx="1725">
                  <c:v>175.46478209925752</c:v>
                </c:pt>
                <c:pt idx="1726">
                  <c:v>175.8257985627431</c:v>
                </c:pt>
                <c:pt idx="1727">
                  <c:v>175.12702956504964</c:v>
                </c:pt>
                <c:pt idx="1728">
                  <c:v>175.22178752088789</c:v>
                </c:pt>
                <c:pt idx="1729">
                  <c:v>175.50790548035761</c:v>
                </c:pt>
                <c:pt idx="1730">
                  <c:v>175.30207644754125</c:v>
                </c:pt>
                <c:pt idx="1731">
                  <c:v>176.7506816047572</c:v>
                </c:pt>
                <c:pt idx="1732">
                  <c:v>174.25832040104746</c:v>
                </c:pt>
                <c:pt idx="1733">
                  <c:v>173.90638254410925</c:v>
                </c:pt>
                <c:pt idx="1734">
                  <c:v>171.93902013464708</c:v>
                </c:pt>
                <c:pt idx="1735">
                  <c:v>171.6877980690939</c:v>
                </c:pt>
                <c:pt idx="1736">
                  <c:v>173.03880820592551</c:v>
                </c:pt>
                <c:pt idx="1737">
                  <c:v>172.00214482079684</c:v>
                </c:pt>
                <c:pt idx="1738">
                  <c:v>171.96129109133363</c:v>
                </c:pt>
                <c:pt idx="1739">
                  <c:v>172.4513939916647</c:v>
                </c:pt>
                <c:pt idx="1740">
                  <c:v>170.16698961918081</c:v>
                </c:pt>
                <c:pt idx="1741">
                  <c:v>167.829673992913</c:v>
                </c:pt>
                <c:pt idx="1742">
                  <c:v>165.40001191567112</c:v>
                </c:pt>
                <c:pt idx="1743">
                  <c:v>165.91876916791733</c:v>
                </c:pt>
                <c:pt idx="1744">
                  <c:v>163.18071817451917</c:v>
                </c:pt>
                <c:pt idx="1745">
                  <c:v>167.50383712979854</c:v>
                </c:pt>
                <c:pt idx="1746">
                  <c:v>164.7203931036635</c:v>
                </c:pt>
                <c:pt idx="1747">
                  <c:v>163.88530315453207</c:v>
                </c:pt>
                <c:pt idx="1748">
                  <c:v>163.98786303787196</c:v>
                </c:pt>
                <c:pt idx="1749">
                  <c:v>168.15026228661728</c:v>
                </c:pt>
                <c:pt idx="1750">
                  <c:v>167.03884225070004</c:v>
                </c:pt>
                <c:pt idx="1751">
                  <c:v>165.28468524187394</c:v>
                </c:pt>
                <c:pt idx="1752">
                  <c:v>163.11603310286912</c:v>
                </c:pt>
                <c:pt idx="1753">
                  <c:v>165.9262873889644</c:v>
                </c:pt>
                <c:pt idx="1754">
                  <c:v>166.40475832465665</c:v>
                </c:pt>
                <c:pt idx="1755">
                  <c:v>165.34908660706941</c:v>
                </c:pt>
                <c:pt idx="1756">
                  <c:v>166.38844520351682</c:v>
                </c:pt>
                <c:pt idx="1757">
                  <c:v>165.6774768282753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76D-2D49-87AD-7DA687B4056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Sheet1!$A$2:$A$1759</c:f>
              <c:numCache>
                <c:formatCode>dd\-mmm\-yyyy</c:formatCode>
                <c:ptCount val="1758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43612</c:v>
                </c:pt>
                <c:pt idx="560">
                  <c:v>43613</c:v>
                </c:pt>
                <c:pt idx="561">
                  <c:v>43614</c:v>
                </c:pt>
                <c:pt idx="562">
                  <c:v>43615</c:v>
                </c:pt>
                <c:pt idx="563">
                  <c:v>43625</c:v>
                </c:pt>
                <c:pt idx="564">
                  <c:v>43626</c:v>
                </c:pt>
                <c:pt idx="565">
                  <c:v>43627</c:v>
                </c:pt>
                <c:pt idx="566">
                  <c:v>43628</c:v>
                </c:pt>
                <c:pt idx="567">
                  <c:v>43629</c:v>
                </c:pt>
                <c:pt idx="568">
                  <c:v>43632</c:v>
                </c:pt>
                <c:pt idx="569">
                  <c:v>43633</c:v>
                </c:pt>
                <c:pt idx="570">
                  <c:v>43634</c:v>
                </c:pt>
                <c:pt idx="571">
                  <c:v>43635</c:v>
                </c:pt>
                <c:pt idx="572">
                  <c:v>43636</c:v>
                </c:pt>
                <c:pt idx="573">
                  <c:v>43639</c:v>
                </c:pt>
                <c:pt idx="574">
                  <c:v>43640</c:v>
                </c:pt>
                <c:pt idx="575">
                  <c:v>43641</c:v>
                </c:pt>
                <c:pt idx="576">
                  <c:v>43642</c:v>
                </c:pt>
                <c:pt idx="577">
                  <c:v>43643</c:v>
                </c:pt>
                <c:pt idx="578">
                  <c:v>43646</c:v>
                </c:pt>
                <c:pt idx="579">
                  <c:v>43647</c:v>
                </c:pt>
                <c:pt idx="580">
                  <c:v>43648</c:v>
                </c:pt>
                <c:pt idx="581">
                  <c:v>43649</c:v>
                </c:pt>
                <c:pt idx="582">
                  <c:v>43650</c:v>
                </c:pt>
                <c:pt idx="583">
                  <c:v>43653</c:v>
                </c:pt>
                <c:pt idx="584">
                  <c:v>43654</c:v>
                </c:pt>
                <c:pt idx="585">
                  <c:v>43655</c:v>
                </c:pt>
                <c:pt idx="586">
                  <c:v>43656</c:v>
                </c:pt>
                <c:pt idx="587">
                  <c:v>43657</c:v>
                </c:pt>
                <c:pt idx="588">
                  <c:v>43660</c:v>
                </c:pt>
                <c:pt idx="589">
                  <c:v>43661</c:v>
                </c:pt>
                <c:pt idx="590">
                  <c:v>43662</c:v>
                </c:pt>
                <c:pt idx="591">
                  <c:v>43663</c:v>
                </c:pt>
                <c:pt idx="592">
                  <c:v>43664</c:v>
                </c:pt>
                <c:pt idx="593">
                  <c:v>43667</c:v>
                </c:pt>
                <c:pt idx="594">
                  <c:v>43668</c:v>
                </c:pt>
                <c:pt idx="595">
                  <c:v>43669</c:v>
                </c:pt>
                <c:pt idx="596">
                  <c:v>43670</c:v>
                </c:pt>
                <c:pt idx="597">
                  <c:v>43671</c:v>
                </c:pt>
                <c:pt idx="598">
                  <c:v>43674</c:v>
                </c:pt>
                <c:pt idx="599">
                  <c:v>43675</c:v>
                </c:pt>
                <c:pt idx="600">
                  <c:v>43676</c:v>
                </c:pt>
                <c:pt idx="601">
                  <c:v>43677</c:v>
                </c:pt>
                <c:pt idx="602">
                  <c:v>43678</c:v>
                </c:pt>
                <c:pt idx="603">
                  <c:v>43681</c:v>
                </c:pt>
                <c:pt idx="604">
                  <c:v>43682</c:v>
                </c:pt>
                <c:pt idx="605">
                  <c:v>43683</c:v>
                </c:pt>
                <c:pt idx="606">
                  <c:v>43684</c:v>
                </c:pt>
                <c:pt idx="607">
                  <c:v>43685</c:v>
                </c:pt>
                <c:pt idx="608">
                  <c:v>43695</c:v>
                </c:pt>
                <c:pt idx="609">
                  <c:v>43696</c:v>
                </c:pt>
                <c:pt idx="610">
                  <c:v>43697</c:v>
                </c:pt>
                <c:pt idx="611">
                  <c:v>43698</c:v>
                </c:pt>
                <c:pt idx="612">
                  <c:v>43699</c:v>
                </c:pt>
                <c:pt idx="613">
                  <c:v>43702</c:v>
                </c:pt>
                <c:pt idx="614">
                  <c:v>43703</c:v>
                </c:pt>
                <c:pt idx="615">
                  <c:v>43704</c:v>
                </c:pt>
                <c:pt idx="616">
                  <c:v>43705</c:v>
                </c:pt>
                <c:pt idx="617">
                  <c:v>43706</c:v>
                </c:pt>
                <c:pt idx="618">
                  <c:v>43709</c:v>
                </c:pt>
                <c:pt idx="619">
                  <c:v>43710</c:v>
                </c:pt>
                <c:pt idx="620">
                  <c:v>43711</c:v>
                </c:pt>
                <c:pt idx="621">
                  <c:v>43712</c:v>
                </c:pt>
                <c:pt idx="622">
                  <c:v>43713</c:v>
                </c:pt>
                <c:pt idx="623">
                  <c:v>43716</c:v>
                </c:pt>
                <c:pt idx="624">
                  <c:v>43717</c:v>
                </c:pt>
                <c:pt idx="625">
                  <c:v>43718</c:v>
                </c:pt>
                <c:pt idx="626">
                  <c:v>43719</c:v>
                </c:pt>
                <c:pt idx="627">
                  <c:v>43720</c:v>
                </c:pt>
                <c:pt idx="628">
                  <c:v>43723</c:v>
                </c:pt>
                <c:pt idx="629">
                  <c:v>43724</c:v>
                </c:pt>
                <c:pt idx="630">
                  <c:v>43725</c:v>
                </c:pt>
                <c:pt idx="631">
                  <c:v>43726</c:v>
                </c:pt>
                <c:pt idx="632">
                  <c:v>43727</c:v>
                </c:pt>
                <c:pt idx="633">
                  <c:v>43730</c:v>
                </c:pt>
                <c:pt idx="634">
                  <c:v>43732</c:v>
                </c:pt>
                <c:pt idx="635">
                  <c:v>43733</c:v>
                </c:pt>
                <c:pt idx="636">
                  <c:v>43734</c:v>
                </c:pt>
                <c:pt idx="637">
                  <c:v>43737</c:v>
                </c:pt>
                <c:pt idx="638">
                  <c:v>43738</c:v>
                </c:pt>
                <c:pt idx="639">
                  <c:v>43739</c:v>
                </c:pt>
                <c:pt idx="640">
                  <c:v>43740</c:v>
                </c:pt>
                <c:pt idx="641">
                  <c:v>43741</c:v>
                </c:pt>
                <c:pt idx="642">
                  <c:v>43744</c:v>
                </c:pt>
                <c:pt idx="643">
                  <c:v>43745</c:v>
                </c:pt>
                <c:pt idx="644">
                  <c:v>43746</c:v>
                </c:pt>
                <c:pt idx="645">
                  <c:v>43747</c:v>
                </c:pt>
                <c:pt idx="646">
                  <c:v>43748</c:v>
                </c:pt>
                <c:pt idx="647">
                  <c:v>43751</c:v>
                </c:pt>
                <c:pt idx="648">
                  <c:v>43752</c:v>
                </c:pt>
                <c:pt idx="649">
                  <c:v>43753</c:v>
                </c:pt>
                <c:pt idx="650">
                  <c:v>43754</c:v>
                </c:pt>
                <c:pt idx="651">
                  <c:v>43755</c:v>
                </c:pt>
                <c:pt idx="652">
                  <c:v>43758</c:v>
                </c:pt>
                <c:pt idx="653">
                  <c:v>43759</c:v>
                </c:pt>
                <c:pt idx="654">
                  <c:v>43760</c:v>
                </c:pt>
                <c:pt idx="655">
                  <c:v>43761</c:v>
                </c:pt>
                <c:pt idx="656">
                  <c:v>43762</c:v>
                </c:pt>
                <c:pt idx="657">
                  <c:v>43765</c:v>
                </c:pt>
                <c:pt idx="658">
                  <c:v>43766</c:v>
                </c:pt>
                <c:pt idx="659">
                  <c:v>43767</c:v>
                </c:pt>
                <c:pt idx="660">
                  <c:v>43768</c:v>
                </c:pt>
                <c:pt idx="661">
                  <c:v>43769</c:v>
                </c:pt>
                <c:pt idx="662">
                  <c:v>43772</c:v>
                </c:pt>
                <c:pt idx="663">
                  <c:v>43773</c:v>
                </c:pt>
                <c:pt idx="664">
                  <c:v>43774</c:v>
                </c:pt>
                <c:pt idx="665">
                  <c:v>43775</c:v>
                </c:pt>
                <c:pt idx="666">
                  <c:v>43776</c:v>
                </c:pt>
                <c:pt idx="667">
                  <c:v>43779</c:v>
                </c:pt>
                <c:pt idx="668">
                  <c:v>43780</c:v>
                </c:pt>
                <c:pt idx="669">
                  <c:v>43781</c:v>
                </c:pt>
                <c:pt idx="670">
                  <c:v>43782</c:v>
                </c:pt>
                <c:pt idx="671">
                  <c:v>43783</c:v>
                </c:pt>
                <c:pt idx="672">
                  <c:v>43786</c:v>
                </c:pt>
                <c:pt idx="673">
                  <c:v>43787</c:v>
                </c:pt>
                <c:pt idx="674">
                  <c:v>43788</c:v>
                </c:pt>
                <c:pt idx="675">
                  <c:v>43789</c:v>
                </c:pt>
                <c:pt idx="676">
                  <c:v>43790</c:v>
                </c:pt>
                <c:pt idx="677">
                  <c:v>43793</c:v>
                </c:pt>
                <c:pt idx="678">
                  <c:v>43794</c:v>
                </c:pt>
                <c:pt idx="679">
                  <c:v>43795</c:v>
                </c:pt>
                <c:pt idx="680">
                  <c:v>43796</c:v>
                </c:pt>
                <c:pt idx="681">
                  <c:v>43797</c:v>
                </c:pt>
                <c:pt idx="682">
                  <c:v>43800</c:v>
                </c:pt>
                <c:pt idx="683">
                  <c:v>43801</c:v>
                </c:pt>
                <c:pt idx="684">
                  <c:v>43802</c:v>
                </c:pt>
                <c:pt idx="685">
                  <c:v>43803</c:v>
                </c:pt>
                <c:pt idx="686">
                  <c:v>43804</c:v>
                </c:pt>
                <c:pt idx="687">
                  <c:v>43807</c:v>
                </c:pt>
                <c:pt idx="688">
                  <c:v>43808</c:v>
                </c:pt>
                <c:pt idx="689">
                  <c:v>43809</c:v>
                </c:pt>
                <c:pt idx="690">
                  <c:v>43810</c:v>
                </c:pt>
                <c:pt idx="691">
                  <c:v>43811</c:v>
                </c:pt>
                <c:pt idx="692">
                  <c:v>43814</c:v>
                </c:pt>
                <c:pt idx="693">
                  <c:v>43815</c:v>
                </c:pt>
                <c:pt idx="694">
                  <c:v>43816</c:v>
                </c:pt>
                <c:pt idx="695">
                  <c:v>43817</c:v>
                </c:pt>
                <c:pt idx="696">
                  <c:v>43818</c:v>
                </c:pt>
                <c:pt idx="697">
                  <c:v>43821</c:v>
                </c:pt>
                <c:pt idx="698">
                  <c:v>43822</c:v>
                </c:pt>
                <c:pt idx="699">
                  <c:v>43823</c:v>
                </c:pt>
                <c:pt idx="700">
                  <c:v>43824</c:v>
                </c:pt>
                <c:pt idx="701">
                  <c:v>43825</c:v>
                </c:pt>
                <c:pt idx="702">
                  <c:v>43828</c:v>
                </c:pt>
                <c:pt idx="703">
                  <c:v>43829</c:v>
                </c:pt>
                <c:pt idx="704">
                  <c:v>43830</c:v>
                </c:pt>
                <c:pt idx="705">
                  <c:v>43831</c:v>
                </c:pt>
                <c:pt idx="706">
                  <c:v>43832</c:v>
                </c:pt>
                <c:pt idx="707">
                  <c:v>43835</c:v>
                </c:pt>
                <c:pt idx="708">
                  <c:v>43836</c:v>
                </c:pt>
                <c:pt idx="709">
                  <c:v>43837</c:v>
                </c:pt>
                <c:pt idx="710">
                  <c:v>43838</c:v>
                </c:pt>
                <c:pt idx="711">
                  <c:v>43839</c:v>
                </c:pt>
                <c:pt idx="712">
                  <c:v>43842</c:v>
                </c:pt>
                <c:pt idx="713">
                  <c:v>43843</c:v>
                </c:pt>
                <c:pt idx="714">
                  <c:v>43844</c:v>
                </c:pt>
                <c:pt idx="715">
                  <c:v>43845</c:v>
                </c:pt>
                <c:pt idx="716">
                  <c:v>43846</c:v>
                </c:pt>
                <c:pt idx="717">
                  <c:v>43849</c:v>
                </c:pt>
                <c:pt idx="718">
                  <c:v>43850</c:v>
                </c:pt>
                <c:pt idx="719">
                  <c:v>43851</c:v>
                </c:pt>
                <c:pt idx="720">
                  <c:v>43852</c:v>
                </c:pt>
                <c:pt idx="721">
                  <c:v>43853</c:v>
                </c:pt>
                <c:pt idx="722">
                  <c:v>43856</c:v>
                </c:pt>
                <c:pt idx="723">
                  <c:v>43857</c:v>
                </c:pt>
                <c:pt idx="724">
                  <c:v>43858</c:v>
                </c:pt>
                <c:pt idx="725">
                  <c:v>43859</c:v>
                </c:pt>
                <c:pt idx="726">
                  <c:v>43860</c:v>
                </c:pt>
                <c:pt idx="727">
                  <c:v>43864</c:v>
                </c:pt>
                <c:pt idx="728">
                  <c:v>43865</c:v>
                </c:pt>
                <c:pt idx="729">
                  <c:v>43866</c:v>
                </c:pt>
                <c:pt idx="730">
                  <c:v>43867</c:v>
                </c:pt>
                <c:pt idx="731">
                  <c:v>43870</c:v>
                </c:pt>
                <c:pt idx="732">
                  <c:v>43871</c:v>
                </c:pt>
                <c:pt idx="733">
                  <c:v>43872</c:v>
                </c:pt>
                <c:pt idx="734">
                  <c:v>43873</c:v>
                </c:pt>
                <c:pt idx="735">
                  <c:v>43874</c:v>
                </c:pt>
                <c:pt idx="736">
                  <c:v>43877</c:v>
                </c:pt>
                <c:pt idx="737">
                  <c:v>43878</c:v>
                </c:pt>
                <c:pt idx="738">
                  <c:v>43879</c:v>
                </c:pt>
                <c:pt idx="739">
                  <c:v>43880</c:v>
                </c:pt>
                <c:pt idx="740">
                  <c:v>43881</c:v>
                </c:pt>
                <c:pt idx="741">
                  <c:v>43884</c:v>
                </c:pt>
                <c:pt idx="742">
                  <c:v>43885</c:v>
                </c:pt>
                <c:pt idx="743">
                  <c:v>43886</c:v>
                </c:pt>
                <c:pt idx="744">
                  <c:v>43887</c:v>
                </c:pt>
                <c:pt idx="745">
                  <c:v>43888</c:v>
                </c:pt>
                <c:pt idx="746">
                  <c:v>43891</c:v>
                </c:pt>
                <c:pt idx="747">
                  <c:v>43892</c:v>
                </c:pt>
                <c:pt idx="748">
                  <c:v>43893</c:v>
                </c:pt>
                <c:pt idx="749">
                  <c:v>43894</c:v>
                </c:pt>
                <c:pt idx="750">
                  <c:v>43895</c:v>
                </c:pt>
                <c:pt idx="751">
                  <c:v>43898</c:v>
                </c:pt>
                <c:pt idx="752">
                  <c:v>43899</c:v>
                </c:pt>
                <c:pt idx="753">
                  <c:v>43900</c:v>
                </c:pt>
                <c:pt idx="754">
                  <c:v>43901</c:v>
                </c:pt>
                <c:pt idx="755">
                  <c:v>43902</c:v>
                </c:pt>
                <c:pt idx="756">
                  <c:v>43906</c:v>
                </c:pt>
                <c:pt idx="757">
                  <c:v>43907</c:v>
                </c:pt>
                <c:pt idx="758">
                  <c:v>43908</c:v>
                </c:pt>
                <c:pt idx="759">
                  <c:v>43909</c:v>
                </c:pt>
                <c:pt idx="760">
                  <c:v>43912</c:v>
                </c:pt>
                <c:pt idx="761">
                  <c:v>43913</c:v>
                </c:pt>
                <c:pt idx="762">
                  <c:v>43914</c:v>
                </c:pt>
                <c:pt idx="763">
                  <c:v>43915</c:v>
                </c:pt>
                <c:pt idx="764">
                  <c:v>43916</c:v>
                </c:pt>
                <c:pt idx="765">
                  <c:v>43920</c:v>
                </c:pt>
                <c:pt idx="766">
                  <c:v>43921</c:v>
                </c:pt>
                <c:pt idx="767">
                  <c:v>43922</c:v>
                </c:pt>
                <c:pt idx="768">
                  <c:v>43923</c:v>
                </c:pt>
                <c:pt idx="769">
                  <c:v>43926</c:v>
                </c:pt>
                <c:pt idx="770">
                  <c:v>43927</c:v>
                </c:pt>
                <c:pt idx="771">
                  <c:v>43928</c:v>
                </c:pt>
                <c:pt idx="772">
                  <c:v>43929</c:v>
                </c:pt>
                <c:pt idx="773">
                  <c:v>43930</c:v>
                </c:pt>
                <c:pt idx="774">
                  <c:v>43933</c:v>
                </c:pt>
                <c:pt idx="775">
                  <c:v>43934</c:v>
                </c:pt>
                <c:pt idx="776">
                  <c:v>43935</c:v>
                </c:pt>
                <c:pt idx="777">
                  <c:v>43936</c:v>
                </c:pt>
                <c:pt idx="778">
                  <c:v>43937</c:v>
                </c:pt>
                <c:pt idx="779">
                  <c:v>43940</c:v>
                </c:pt>
                <c:pt idx="780">
                  <c:v>43941</c:v>
                </c:pt>
                <c:pt idx="781">
                  <c:v>43942</c:v>
                </c:pt>
                <c:pt idx="782">
                  <c:v>43943</c:v>
                </c:pt>
                <c:pt idx="783">
                  <c:v>43944</c:v>
                </c:pt>
                <c:pt idx="784">
                  <c:v>43947</c:v>
                </c:pt>
                <c:pt idx="785">
                  <c:v>43948</c:v>
                </c:pt>
                <c:pt idx="786">
                  <c:v>43949</c:v>
                </c:pt>
                <c:pt idx="787">
                  <c:v>43950</c:v>
                </c:pt>
                <c:pt idx="788">
                  <c:v>43951</c:v>
                </c:pt>
                <c:pt idx="789">
                  <c:v>43954</c:v>
                </c:pt>
                <c:pt idx="790">
                  <c:v>43955</c:v>
                </c:pt>
                <c:pt idx="791">
                  <c:v>43956</c:v>
                </c:pt>
                <c:pt idx="792">
                  <c:v>43957</c:v>
                </c:pt>
                <c:pt idx="793">
                  <c:v>43958</c:v>
                </c:pt>
                <c:pt idx="794">
                  <c:v>43961</c:v>
                </c:pt>
                <c:pt idx="795">
                  <c:v>43962</c:v>
                </c:pt>
                <c:pt idx="796">
                  <c:v>43963</c:v>
                </c:pt>
                <c:pt idx="797">
                  <c:v>43964</c:v>
                </c:pt>
                <c:pt idx="798">
                  <c:v>43965</c:v>
                </c:pt>
                <c:pt idx="799">
                  <c:v>43968</c:v>
                </c:pt>
                <c:pt idx="800">
                  <c:v>43969</c:v>
                </c:pt>
                <c:pt idx="801">
                  <c:v>43970</c:v>
                </c:pt>
                <c:pt idx="802">
                  <c:v>43971</c:v>
                </c:pt>
                <c:pt idx="803">
                  <c:v>43972</c:v>
                </c:pt>
                <c:pt idx="804">
                  <c:v>43982</c:v>
                </c:pt>
                <c:pt idx="805">
                  <c:v>43983</c:v>
                </c:pt>
                <c:pt idx="806">
                  <c:v>43984</c:v>
                </c:pt>
                <c:pt idx="807">
                  <c:v>43985</c:v>
                </c:pt>
                <c:pt idx="808">
                  <c:v>43986</c:v>
                </c:pt>
                <c:pt idx="809">
                  <c:v>43989</c:v>
                </c:pt>
                <c:pt idx="810">
                  <c:v>43990</c:v>
                </c:pt>
                <c:pt idx="811">
                  <c:v>43991</c:v>
                </c:pt>
                <c:pt idx="812">
                  <c:v>43992</c:v>
                </c:pt>
                <c:pt idx="813">
                  <c:v>43993</c:v>
                </c:pt>
                <c:pt idx="814">
                  <c:v>43996</c:v>
                </c:pt>
                <c:pt idx="815">
                  <c:v>43997</c:v>
                </c:pt>
                <c:pt idx="816">
                  <c:v>43998</c:v>
                </c:pt>
                <c:pt idx="817">
                  <c:v>43999</c:v>
                </c:pt>
                <c:pt idx="818">
                  <c:v>44000</c:v>
                </c:pt>
                <c:pt idx="819">
                  <c:v>44003</c:v>
                </c:pt>
                <c:pt idx="820">
                  <c:v>44004</c:v>
                </c:pt>
                <c:pt idx="821">
                  <c:v>44005</c:v>
                </c:pt>
                <c:pt idx="822">
                  <c:v>44006</c:v>
                </c:pt>
                <c:pt idx="823">
                  <c:v>44007</c:v>
                </c:pt>
                <c:pt idx="824">
                  <c:v>44010</c:v>
                </c:pt>
                <c:pt idx="825">
                  <c:v>44011</c:v>
                </c:pt>
                <c:pt idx="826">
                  <c:v>44012</c:v>
                </c:pt>
                <c:pt idx="827">
                  <c:v>44013</c:v>
                </c:pt>
                <c:pt idx="828">
                  <c:v>44014</c:v>
                </c:pt>
                <c:pt idx="829">
                  <c:v>44017</c:v>
                </c:pt>
                <c:pt idx="830">
                  <c:v>44018</c:v>
                </c:pt>
                <c:pt idx="831">
                  <c:v>44019</c:v>
                </c:pt>
                <c:pt idx="832">
                  <c:v>44020</c:v>
                </c:pt>
                <c:pt idx="833">
                  <c:v>44021</c:v>
                </c:pt>
                <c:pt idx="834">
                  <c:v>44024</c:v>
                </c:pt>
                <c:pt idx="835">
                  <c:v>44025</c:v>
                </c:pt>
                <c:pt idx="836">
                  <c:v>44026</c:v>
                </c:pt>
                <c:pt idx="837">
                  <c:v>44027</c:v>
                </c:pt>
                <c:pt idx="838">
                  <c:v>44028</c:v>
                </c:pt>
                <c:pt idx="839">
                  <c:v>44031</c:v>
                </c:pt>
                <c:pt idx="840">
                  <c:v>44032</c:v>
                </c:pt>
                <c:pt idx="841">
                  <c:v>44033</c:v>
                </c:pt>
                <c:pt idx="842">
                  <c:v>44034</c:v>
                </c:pt>
                <c:pt idx="843">
                  <c:v>44035</c:v>
                </c:pt>
                <c:pt idx="844">
                  <c:v>44038</c:v>
                </c:pt>
                <c:pt idx="845">
                  <c:v>44039</c:v>
                </c:pt>
                <c:pt idx="846">
                  <c:v>44040</c:v>
                </c:pt>
                <c:pt idx="847">
                  <c:v>44048</c:v>
                </c:pt>
                <c:pt idx="848">
                  <c:v>44049</c:v>
                </c:pt>
                <c:pt idx="849">
                  <c:v>44052</c:v>
                </c:pt>
                <c:pt idx="850">
                  <c:v>44053</c:v>
                </c:pt>
                <c:pt idx="851">
                  <c:v>44054</c:v>
                </c:pt>
                <c:pt idx="852">
                  <c:v>44055</c:v>
                </c:pt>
                <c:pt idx="853">
                  <c:v>44056</c:v>
                </c:pt>
                <c:pt idx="854">
                  <c:v>44059</c:v>
                </c:pt>
                <c:pt idx="855">
                  <c:v>44060</c:v>
                </c:pt>
                <c:pt idx="856">
                  <c:v>44061</c:v>
                </c:pt>
                <c:pt idx="857">
                  <c:v>44062</c:v>
                </c:pt>
                <c:pt idx="858">
                  <c:v>44063</c:v>
                </c:pt>
                <c:pt idx="859">
                  <c:v>44066</c:v>
                </c:pt>
                <c:pt idx="860">
                  <c:v>44067</c:v>
                </c:pt>
                <c:pt idx="861">
                  <c:v>44068</c:v>
                </c:pt>
                <c:pt idx="862">
                  <c:v>44069</c:v>
                </c:pt>
                <c:pt idx="863">
                  <c:v>44070</c:v>
                </c:pt>
                <c:pt idx="864">
                  <c:v>44073</c:v>
                </c:pt>
                <c:pt idx="865">
                  <c:v>44074</c:v>
                </c:pt>
                <c:pt idx="866">
                  <c:v>44075</c:v>
                </c:pt>
                <c:pt idx="867">
                  <c:v>44076</c:v>
                </c:pt>
                <c:pt idx="868">
                  <c:v>44077</c:v>
                </c:pt>
                <c:pt idx="869">
                  <c:v>44080</c:v>
                </c:pt>
                <c:pt idx="870">
                  <c:v>44081</c:v>
                </c:pt>
                <c:pt idx="871">
                  <c:v>44082</c:v>
                </c:pt>
                <c:pt idx="872">
                  <c:v>44083</c:v>
                </c:pt>
                <c:pt idx="873">
                  <c:v>44084</c:v>
                </c:pt>
                <c:pt idx="874">
                  <c:v>44088</c:v>
                </c:pt>
                <c:pt idx="875">
                  <c:v>44089</c:v>
                </c:pt>
                <c:pt idx="876">
                  <c:v>44090</c:v>
                </c:pt>
                <c:pt idx="877">
                  <c:v>44091</c:v>
                </c:pt>
                <c:pt idx="878">
                  <c:v>44094</c:v>
                </c:pt>
                <c:pt idx="879">
                  <c:v>44095</c:v>
                </c:pt>
                <c:pt idx="880">
                  <c:v>44096</c:v>
                </c:pt>
                <c:pt idx="881">
                  <c:v>44098</c:v>
                </c:pt>
                <c:pt idx="882">
                  <c:v>44101</c:v>
                </c:pt>
                <c:pt idx="883">
                  <c:v>44102</c:v>
                </c:pt>
                <c:pt idx="884">
                  <c:v>44103</c:v>
                </c:pt>
                <c:pt idx="885">
                  <c:v>44104</c:v>
                </c:pt>
                <c:pt idx="886">
                  <c:v>44105</c:v>
                </c:pt>
                <c:pt idx="887">
                  <c:v>44108</c:v>
                </c:pt>
                <c:pt idx="888">
                  <c:v>44109</c:v>
                </c:pt>
                <c:pt idx="889">
                  <c:v>44110</c:v>
                </c:pt>
                <c:pt idx="890">
                  <c:v>44111</c:v>
                </c:pt>
                <c:pt idx="891">
                  <c:v>44112</c:v>
                </c:pt>
                <c:pt idx="892">
                  <c:v>44115</c:v>
                </c:pt>
                <c:pt idx="893">
                  <c:v>44116</c:v>
                </c:pt>
                <c:pt idx="894">
                  <c:v>44117</c:v>
                </c:pt>
                <c:pt idx="895">
                  <c:v>44118</c:v>
                </c:pt>
                <c:pt idx="896">
                  <c:v>44119</c:v>
                </c:pt>
                <c:pt idx="897">
                  <c:v>44122</c:v>
                </c:pt>
                <c:pt idx="898">
                  <c:v>44123</c:v>
                </c:pt>
                <c:pt idx="899">
                  <c:v>44124</c:v>
                </c:pt>
                <c:pt idx="900">
                  <c:v>44125</c:v>
                </c:pt>
                <c:pt idx="901">
                  <c:v>44126</c:v>
                </c:pt>
                <c:pt idx="902">
                  <c:v>44129</c:v>
                </c:pt>
                <c:pt idx="903">
                  <c:v>44130</c:v>
                </c:pt>
                <c:pt idx="904">
                  <c:v>44131</c:v>
                </c:pt>
                <c:pt idx="905">
                  <c:v>44132</c:v>
                </c:pt>
                <c:pt idx="906">
                  <c:v>44133</c:v>
                </c:pt>
                <c:pt idx="907">
                  <c:v>44136</c:v>
                </c:pt>
                <c:pt idx="908">
                  <c:v>44137</c:v>
                </c:pt>
                <c:pt idx="909">
                  <c:v>44138</c:v>
                </c:pt>
                <c:pt idx="910">
                  <c:v>44139</c:v>
                </c:pt>
                <c:pt idx="911">
                  <c:v>44140</c:v>
                </c:pt>
                <c:pt idx="912">
                  <c:v>44143</c:v>
                </c:pt>
                <c:pt idx="913">
                  <c:v>44144</c:v>
                </c:pt>
                <c:pt idx="914">
                  <c:v>44145</c:v>
                </c:pt>
                <c:pt idx="915">
                  <c:v>44146</c:v>
                </c:pt>
                <c:pt idx="916">
                  <c:v>44147</c:v>
                </c:pt>
                <c:pt idx="917">
                  <c:v>44150</c:v>
                </c:pt>
                <c:pt idx="918">
                  <c:v>44151</c:v>
                </c:pt>
                <c:pt idx="919">
                  <c:v>44152</c:v>
                </c:pt>
                <c:pt idx="920">
                  <c:v>44153</c:v>
                </c:pt>
                <c:pt idx="921">
                  <c:v>44154</c:v>
                </c:pt>
                <c:pt idx="922">
                  <c:v>44157</c:v>
                </c:pt>
                <c:pt idx="923">
                  <c:v>44158</c:v>
                </c:pt>
                <c:pt idx="924">
                  <c:v>44159</c:v>
                </c:pt>
                <c:pt idx="925">
                  <c:v>44160</c:v>
                </c:pt>
                <c:pt idx="926">
                  <c:v>44161</c:v>
                </c:pt>
                <c:pt idx="927">
                  <c:v>44164</c:v>
                </c:pt>
                <c:pt idx="928">
                  <c:v>44165</c:v>
                </c:pt>
                <c:pt idx="929">
                  <c:v>44166</c:v>
                </c:pt>
                <c:pt idx="930">
                  <c:v>44167</c:v>
                </c:pt>
                <c:pt idx="931">
                  <c:v>44168</c:v>
                </c:pt>
                <c:pt idx="932">
                  <c:v>44171</c:v>
                </c:pt>
                <c:pt idx="933">
                  <c:v>44172</c:v>
                </c:pt>
                <c:pt idx="934">
                  <c:v>44173</c:v>
                </c:pt>
                <c:pt idx="935">
                  <c:v>44174</c:v>
                </c:pt>
                <c:pt idx="936">
                  <c:v>44175</c:v>
                </c:pt>
                <c:pt idx="937">
                  <c:v>44178</c:v>
                </c:pt>
                <c:pt idx="938">
                  <c:v>44179</c:v>
                </c:pt>
                <c:pt idx="939">
                  <c:v>44180</c:v>
                </c:pt>
                <c:pt idx="940">
                  <c:v>44181</c:v>
                </c:pt>
                <c:pt idx="941">
                  <c:v>44182</c:v>
                </c:pt>
                <c:pt idx="942">
                  <c:v>44185</c:v>
                </c:pt>
                <c:pt idx="943">
                  <c:v>44186</c:v>
                </c:pt>
                <c:pt idx="944">
                  <c:v>44187</c:v>
                </c:pt>
                <c:pt idx="945">
                  <c:v>44188</c:v>
                </c:pt>
                <c:pt idx="946">
                  <c:v>44189</c:v>
                </c:pt>
                <c:pt idx="947">
                  <c:v>44192</c:v>
                </c:pt>
                <c:pt idx="948">
                  <c:v>44193</c:v>
                </c:pt>
                <c:pt idx="949">
                  <c:v>44194</c:v>
                </c:pt>
                <c:pt idx="950">
                  <c:v>44195</c:v>
                </c:pt>
                <c:pt idx="951">
                  <c:v>44196</c:v>
                </c:pt>
                <c:pt idx="952">
                  <c:v>44199</c:v>
                </c:pt>
                <c:pt idx="953">
                  <c:v>44200</c:v>
                </c:pt>
                <c:pt idx="954">
                  <c:v>44201</c:v>
                </c:pt>
                <c:pt idx="955">
                  <c:v>44202</c:v>
                </c:pt>
                <c:pt idx="956">
                  <c:v>44203</c:v>
                </c:pt>
                <c:pt idx="957">
                  <c:v>44206</c:v>
                </c:pt>
                <c:pt idx="958">
                  <c:v>44207</c:v>
                </c:pt>
                <c:pt idx="959">
                  <c:v>44208</c:v>
                </c:pt>
                <c:pt idx="960">
                  <c:v>44209</c:v>
                </c:pt>
                <c:pt idx="961">
                  <c:v>44210</c:v>
                </c:pt>
                <c:pt idx="962">
                  <c:v>44213</c:v>
                </c:pt>
                <c:pt idx="963">
                  <c:v>44214</c:v>
                </c:pt>
                <c:pt idx="964">
                  <c:v>44215</c:v>
                </c:pt>
                <c:pt idx="965">
                  <c:v>44216</c:v>
                </c:pt>
                <c:pt idx="966">
                  <c:v>44217</c:v>
                </c:pt>
                <c:pt idx="967">
                  <c:v>44220</c:v>
                </c:pt>
                <c:pt idx="968">
                  <c:v>44221</c:v>
                </c:pt>
                <c:pt idx="969">
                  <c:v>44222</c:v>
                </c:pt>
                <c:pt idx="970">
                  <c:v>44223</c:v>
                </c:pt>
                <c:pt idx="971">
                  <c:v>44224</c:v>
                </c:pt>
                <c:pt idx="972">
                  <c:v>44227</c:v>
                </c:pt>
                <c:pt idx="973">
                  <c:v>44228</c:v>
                </c:pt>
                <c:pt idx="974">
                  <c:v>44229</c:v>
                </c:pt>
                <c:pt idx="975">
                  <c:v>44230</c:v>
                </c:pt>
                <c:pt idx="976">
                  <c:v>44231</c:v>
                </c:pt>
                <c:pt idx="977">
                  <c:v>44234</c:v>
                </c:pt>
                <c:pt idx="978">
                  <c:v>44235</c:v>
                </c:pt>
                <c:pt idx="979">
                  <c:v>44236</c:v>
                </c:pt>
                <c:pt idx="980">
                  <c:v>44237</c:v>
                </c:pt>
                <c:pt idx="981">
                  <c:v>44238</c:v>
                </c:pt>
                <c:pt idx="982">
                  <c:v>44241</c:v>
                </c:pt>
                <c:pt idx="983">
                  <c:v>44242</c:v>
                </c:pt>
                <c:pt idx="984">
                  <c:v>44243</c:v>
                </c:pt>
                <c:pt idx="985">
                  <c:v>44244</c:v>
                </c:pt>
                <c:pt idx="986">
                  <c:v>44245</c:v>
                </c:pt>
                <c:pt idx="987">
                  <c:v>44248</c:v>
                </c:pt>
                <c:pt idx="988">
                  <c:v>44249</c:v>
                </c:pt>
                <c:pt idx="989">
                  <c:v>44250</c:v>
                </c:pt>
                <c:pt idx="990">
                  <c:v>44251</c:v>
                </c:pt>
                <c:pt idx="991">
                  <c:v>44252</c:v>
                </c:pt>
                <c:pt idx="992">
                  <c:v>44255</c:v>
                </c:pt>
                <c:pt idx="993">
                  <c:v>44256</c:v>
                </c:pt>
                <c:pt idx="994">
                  <c:v>44257</c:v>
                </c:pt>
                <c:pt idx="995">
                  <c:v>44258</c:v>
                </c:pt>
                <c:pt idx="996">
                  <c:v>44259</c:v>
                </c:pt>
                <c:pt idx="997">
                  <c:v>44262</c:v>
                </c:pt>
                <c:pt idx="998">
                  <c:v>44263</c:v>
                </c:pt>
                <c:pt idx="999">
                  <c:v>44264</c:v>
                </c:pt>
                <c:pt idx="1000">
                  <c:v>44265</c:v>
                </c:pt>
                <c:pt idx="1001">
                  <c:v>44266</c:v>
                </c:pt>
                <c:pt idx="1002">
                  <c:v>44269</c:v>
                </c:pt>
                <c:pt idx="1003">
                  <c:v>44270</c:v>
                </c:pt>
                <c:pt idx="1004">
                  <c:v>44271</c:v>
                </c:pt>
                <c:pt idx="1005">
                  <c:v>44272</c:v>
                </c:pt>
                <c:pt idx="1006">
                  <c:v>44273</c:v>
                </c:pt>
                <c:pt idx="1007">
                  <c:v>44276</c:v>
                </c:pt>
                <c:pt idx="1008">
                  <c:v>44277</c:v>
                </c:pt>
                <c:pt idx="1009">
                  <c:v>44278</c:v>
                </c:pt>
                <c:pt idx="1010">
                  <c:v>44279</c:v>
                </c:pt>
                <c:pt idx="1011">
                  <c:v>44280</c:v>
                </c:pt>
                <c:pt idx="1012">
                  <c:v>44283</c:v>
                </c:pt>
                <c:pt idx="1013">
                  <c:v>44284</c:v>
                </c:pt>
                <c:pt idx="1014">
                  <c:v>44285</c:v>
                </c:pt>
                <c:pt idx="1015">
                  <c:v>44286</c:v>
                </c:pt>
                <c:pt idx="1016">
                  <c:v>44287</c:v>
                </c:pt>
                <c:pt idx="1017">
                  <c:v>44290</c:v>
                </c:pt>
                <c:pt idx="1018">
                  <c:v>44291</c:v>
                </c:pt>
                <c:pt idx="1019">
                  <c:v>44292</c:v>
                </c:pt>
                <c:pt idx="1020">
                  <c:v>44293</c:v>
                </c:pt>
                <c:pt idx="1021">
                  <c:v>44294</c:v>
                </c:pt>
                <c:pt idx="1022">
                  <c:v>44297</c:v>
                </c:pt>
                <c:pt idx="1023">
                  <c:v>44298</c:v>
                </c:pt>
                <c:pt idx="1024">
                  <c:v>44299</c:v>
                </c:pt>
                <c:pt idx="1025">
                  <c:v>44300</c:v>
                </c:pt>
                <c:pt idx="1026">
                  <c:v>44301</c:v>
                </c:pt>
                <c:pt idx="1027">
                  <c:v>44304</c:v>
                </c:pt>
                <c:pt idx="1028">
                  <c:v>44305</c:v>
                </c:pt>
                <c:pt idx="1029">
                  <c:v>44306</c:v>
                </c:pt>
                <c:pt idx="1030">
                  <c:v>44307</c:v>
                </c:pt>
                <c:pt idx="1031">
                  <c:v>44308</c:v>
                </c:pt>
                <c:pt idx="1032">
                  <c:v>44311</c:v>
                </c:pt>
                <c:pt idx="1033">
                  <c:v>44312</c:v>
                </c:pt>
                <c:pt idx="1034">
                  <c:v>44313</c:v>
                </c:pt>
                <c:pt idx="1035">
                  <c:v>44314</c:v>
                </c:pt>
                <c:pt idx="1036">
                  <c:v>44315</c:v>
                </c:pt>
                <c:pt idx="1037">
                  <c:v>44318</c:v>
                </c:pt>
                <c:pt idx="1038">
                  <c:v>44319</c:v>
                </c:pt>
                <c:pt idx="1039">
                  <c:v>44320</c:v>
                </c:pt>
                <c:pt idx="1040">
                  <c:v>44321</c:v>
                </c:pt>
                <c:pt idx="1041">
                  <c:v>44322</c:v>
                </c:pt>
                <c:pt idx="1042">
                  <c:v>44325</c:v>
                </c:pt>
                <c:pt idx="1043">
                  <c:v>44326</c:v>
                </c:pt>
                <c:pt idx="1044">
                  <c:v>44333</c:v>
                </c:pt>
                <c:pt idx="1045">
                  <c:v>44334</c:v>
                </c:pt>
                <c:pt idx="1046">
                  <c:v>44335</c:v>
                </c:pt>
                <c:pt idx="1047">
                  <c:v>44336</c:v>
                </c:pt>
                <c:pt idx="1048">
                  <c:v>44339</c:v>
                </c:pt>
                <c:pt idx="1049">
                  <c:v>44340</c:v>
                </c:pt>
                <c:pt idx="1050">
                  <c:v>44341</c:v>
                </c:pt>
                <c:pt idx="1051">
                  <c:v>44342</c:v>
                </c:pt>
                <c:pt idx="1052">
                  <c:v>44343</c:v>
                </c:pt>
                <c:pt idx="1053">
                  <c:v>44346</c:v>
                </c:pt>
                <c:pt idx="1054">
                  <c:v>44347</c:v>
                </c:pt>
                <c:pt idx="1055">
                  <c:v>44348</c:v>
                </c:pt>
                <c:pt idx="1056">
                  <c:v>44349</c:v>
                </c:pt>
                <c:pt idx="1057">
                  <c:v>44350</c:v>
                </c:pt>
                <c:pt idx="1058">
                  <c:v>44353</c:v>
                </c:pt>
                <c:pt idx="1059">
                  <c:v>44354</c:v>
                </c:pt>
                <c:pt idx="1060">
                  <c:v>44355</c:v>
                </c:pt>
                <c:pt idx="1061">
                  <c:v>44356</c:v>
                </c:pt>
                <c:pt idx="1062">
                  <c:v>44357</c:v>
                </c:pt>
                <c:pt idx="1063">
                  <c:v>44360</c:v>
                </c:pt>
                <c:pt idx="1064">
                  <c:v>44361</c:v>
                </c:pt>
                <c:pt idx="1065">
                  <c:v>44362</c:v>
                </c:pt>
                <c:pt idx="1066">
                  <c:v>44363</c:v>
                </c:pt>
                <c:pt idx="1067">
                  <c:v>44364</c:v>
                </c:pt>
                <c:pt idx="1068">
                  <c:v>44367</c:v>
                </c:pt>
                <c:pt idx="1069">
                  <c:v>44368</c:v>
                </c:pt>
                <c:pt idx="1070">
                  <c:v>44369</c:v>
                </c:pt>
                <c:pt idx="1071">
                  <c:v>44370</c:v>
                </c:pt>
                <c:pt idx="1072">
                  <c:v>44371</c:v>
                </c:pt>
                <c:pt idx="1073">
                  <c:v>44374</c:v>
                </c:pt>
                <c:pt idx="1074">
                  <c:v>44375</c:v>
                </c:pt>
                <c:pt idx="1075">
                  <c:v>44376</c:v>
                </c:pt>
                <c:pt idx="1076">
                  <c:v>44377</c:v>
                </c:pt>
                <c:pt idx="1077">
                  <c:v>44378</c:v>
                </c:pt>
                <c:pt idx="1078">
                  <c:v>44381</c:v>
                </c:pt>
                <c:pt idx="1079">
                  <c:v>44382</c:v>
                </c:pt>
                <c:pt idx="1080">
                  <c:v>44383</c:v>
                </c:pt>
                <c:pt idx="1081">
                  <c:v>44384</c:v>
                </c:pt>
                <c:pt idx="1082">
                  <c:v>44385</c:v>
                </c:pt>
                <c:pt idx="1083">
                  <c:v>44388</c:v>
                </c:pt>
                <c:pt idx="1084">
                  <c:v>44389</c:v>
                </c:pt>
                <c:pt idx="1085">
                  <c:v>44390</c:v>
                </c:pt>
                <c:pt idx="1086">
                  <c:v>44391</c:v>
                </c:pt>
                <c:pt idx="1087">
                  <c:v>44392</c:v>
                </c:pt>
                <c:pt idx="1088">
                  <c:v>44402</c:v>
                </c:pt>
                <c:pt idx="1089">
                  <c:v>44403</c:v>
                </c:pt>
                <c:pt idx="1090">
                  <c:v>44404</c:v>
                </c:pt>
                <c:pt idx="1091">
                  <c:v>44405</c:v>
                </c:pt>
                <c:pt idx="1092">
                  <c:v>44406</c:v>
                </c:pt>
                <c:pt idx="1093">
                  <c:v>44409</c:v>
                </c:pt>
                <c:pt idx="1094">
                  <c:v>44410</c:v>
                </c:pt>
                <c:pt idx="1095">
                  <c:v>44411</c:v>
                </c:pt>
                <c:pt idx="1096">
                  <c:v>44412</c:v>
                </c:pt>
                <c:pt idx="1097">
                  <c:v>44413</c:v>
                </c:pt>
                <c:pt idx="1098">
                  <c:v>44416</c:v>
                </c:pt>
                <c:pt idx="1099">
                  <c:v>44417</c:v>
                </c:pt>
                <c:pt idx="1100">
                  <c:v>44418</c:v>
                </c:pt>
                <c:pt idx="1101">
                  <c:v>44419</c:v>
                </c:pt>
                <c:pt idx="1102">
                  <c:v>44420</c:v>
                </c:pt>
                <c:pt idx="1103">
                  <c:v>44423</c:v>
                </c:pt>
                <c:pt idx="1104">
                  <c:v>44424</c:v>
                </c:pt>
                <c:pt idx="1105">
                  <c:v>44425</c:v>
                </c:pt>
                <c:pt idx="1106">
                  <c:v>44426</c:v>
                </c:pt>
                <c:pt idx="1107">
                  <c:v>44427</c:v>
                </c:pt>
                <c:pt idx="1108">
                  <c:v>44430</c:v>
                </c:pt>
                <c:pt idx="1109">
                  <c:v>44431</c:v>
                </c:pt>
                <c:pt idx="1110">
                  <c:v>44432</c:v>
                </c:pt>
                <c:pt idx="1111">
                  <c:v>44433</c:v>
                </c:pt>
                <c:pt idx="1112">
                  <c:v>44434</c:v>
                </c:pt>
                <c:pt idx="1113">
                  <c:v>44437</c:v>
                </c:pt>
                <c:pt idx="1114">
                  <c:v>44438</c:v>
                </c:pt>
                <c:pt idx="1115">
                  <c:v>44439</c:v>
                </c:pt>
                <c:pt idx="1116">
                  <c:v>44440</c:v>
                </c:pt>
                <c:pt idx="1117">
                  <c:v>44441</c:v>
                </c:pt>
                <c:pt idx="1118">
                  <c:v>44444</c:v>
                </c:pt>
                <c:pt idx="1119">
                  <c:v>44445</c:v>
                </c:pt>
                <c:pt idx="1120">
                  <c:v>44446</c:v>
                </c:pt>
                <c:pt idx="1121">
                  <c:v>44447</c:v>
                </c:pt>
                <c:pt idx="1122">
                  <c:v>44448</c:v>
                </c:pt>
                <c:pt idx="1123">
                  <c:v>44451</c:v>
                </c:pt>
                <c:pt idx="1124">
                  <c:v>44452</c:v>
                </c:pt>
                <c:pt idx="1125">
                  <c:v>44453</c:v>
                </c:pt>
                <c:pt idx="1126">
                  <c:v>44454</c:v>
                </c:pt>
                <c:pt idx="1127">
                  <c:v>44455</c:v>
                </c:pt>
                <c:pt idx="1128">
                  <c:v>44458</c:v>
                </c:pt>
                <c:pt idx="1129">
                  <c:v>44459</c:v>
                </c:pt>
                <c:pt idx="1130">
                  <c:v>44460</c:v>
                </c:pt>
                <c:pt idx="1131">
                  <c:v>44461</c:v>
                </c:pt>
                <c:pt idx="1132">
                  <c:v>44465</c:v>
                </c:pt>
                <c:pt idx="1133">
                  <c:v>44466</c:v>
                </c:pt>
                <c:pt idx="1134">
                  <c:v>44467</c:v>
                </c:pt>
                <c:pt idx="1135">
                  <c:v>44468</c:v>
                </c:pt>
                <c:pt idx="1136">
                  <c:v>44469</c:v>
                </c:pt>
                <c:pt idx="1137">
                  <c:v>44472</c:v>
                </c:pt>
                <c:pt idx="1138">
                  <c:v>44473</c:v>
                </c:pt>
                <c:pt idx="1139">
                  <c:v>44474</c:v>
                </c:pt>
                <c:pt idx="1140">
                  <c:v>44475</c:v>
                </c:pt>
                <c:pt idx="1141">
                  <c:v>44476</c:v>
                </c:pt>
                <c:pt idx="1142">
                  <c:v>44479</c:v>
                </c:pt>
                <c:pt idx="1143">
                  <c:v>44480</c:v>
                </c:pt>
                <c:pt idx="1144">
                  <c:v>44481</c:v>
                </c:pt>
                <c:pt idx="1145">
                  <c:v>44482</c:v>
                </c:pt>
                <c:pt idx="1146">
                  <c:v>44483</c:v>
                </c:pt>
                <c:pt idx="1147">
                  <c:v>44486</c:v>
                </c:pt>
                <c:pt idx="1148">
                  <c:v>44487</c:v>
                </c:pt>
                <c:pt idx="1149">
                  <c:v>44488</c:v>
                </c:pt>
                <c:pt idx="1150">
                  <c:v>44489</c:v>
                </c:pt>
                <c:pt idx="1151">
                  <c:v>44490</c:v>
                </c:pt>
                <c:pt idx="1152">
                  <c:v>44493</c:v>
                </c:pt>
                <c:pt idx="1153">
                  <c:v>44494</c:v>
                </c:pt>
                <c:pt idx="1154">
                  <c:v>44495</c:v>
                </c:pt>
                <c:pt idx="1155">
                  <c:v>44496</c:v>
                </c:pt>
                <c:pt idx="1156">
                  <c:v>44497</c:v>
                </c:pt>
                <c:pt idx="1157">
                  <c:v>44500</c:v>
                </c:pt>
                <c:pt idx="1158">
                  <c:v>44501</c:v>
                </c:pt>
                <c:pt idx="1159">
                  <c:v>44502</c:v>
                </c:pt>
                <c:pt idx="1160">
                  <c:v>44503</c:v>
                </c:pt>
                <c:pt idx="1161">
                  <c:v>44504</c:v>
                </c:pt>
                <c:pt idx="1162">
                  <c:v>44507</c:v>
                </c:pt>
                <c:pt idx="1163">
                  <c:v>44508</c:v>
                </c:pt>
                <c:pt idx="1164">
                  <c:v>44509</c:v>
                </c:pt>
                <c:pt idx="1165">
                  <c:v>44510</c:v>
                </c:pt>
                <c:pt idx="1166">
                  <c:v>44511</c:v>
                </c:pt>
                <c:pt idx="1167">
                  <c:v>44514</c:v>
                </c:pt>
                <c:pt idx="1168">
                  <c:v>44515</c:v>
                </c:pt>
                <c:pt idx="1169">
                  <c:v>44516</c:v>
                </c:pt>
                <c:pt idx="1170">
                  <c:v>44517</c:v>
                </c:pt>
                <c:pt idx="1171">
                  <c:v>44518</c:v>
                </c:pt>
                <c:pt idx="1172">
                  <c:v>44521</c:v>
                </c:pt>
                <c:pt idx="1173">
                  <c:v>44522</c:v>
                </c:pt>
                <c:pt idx="1174">
                  <c:v>44523</c:v>
                </c:pt>
                <c:pt idx="1175">
                  <c:v>44524</c:v>
                </c:pt>
                <c:pt idx="1176">
                  <c:v>44525</c:v>
                </c:pt>
                <c:pt idx="1177">
                  <c:v>44528</c:v>
                </c:pt>
                <c:pt idx="1178">
                  <c:v>44529</c:v>
                </c:pt>
                <c:pt idx="1179">
                  <c:v>44530</c:v>
                </c:pt>
                <c:pt idx="1180">
                  <c:v>44531</c:v>
                </c:pt>
                <c:pt idx="1181">
                  <c:v>44532</c:v>
                </c:pt>
                <c:pt idx="1182">
                  <c:v>44535</c:v>
                </c:pt>
                <c:pt idx="1183">
                  <c:v>44536</c:v>
                </c:pt>
                <c:pt idx="1184">
                  <c:v>44537</c:v>
                </c:pt>
                <c:pt idx="1185">
                  <c:v>44538</c:v>
                </c:pt>
                <c:pt idx="1186">
                  <c:v>44539</c:v>
                </c:pt>
                <c:pt idx="1187">
                  <c:v>44542</c:v>
                </c:pt>
                <c:pt idx="1188">
                  <c:v>44543</c:v>
                </c:pt>
                <c:pt idx="1189">
                  <c:v>44544</c:v>
                </c:pt>
                <c:pt idx="1190">
                  <c:v>44545</c:v>
                </c:pt>
                <c:pt idx="1191">
                  <c:v>44546</c:v>
                </c:pt>
                <c:pt idx="1192">
                  <c:v>44549</c:v>
                </c:pt>
                <c:pt idx="1193">
                  <c:v>44550</c:v>
                </c:pt>
                <c:pt idx="1194">
                  <c:v>44551</c:v>
                </c:pt>
                <c:pt idx="1195">
                  <c:v>44552</c:v>
                </c:pt>
                <c:pt idx="1196">
                  <c:v>44553</c:v>
                </c:pt>
                <c:pt idx="1197">
                  <c:v>44556</c:v>
                </c:pt>
                <c:pt idx="1198">
                  <c:v>44557</c:v>
                </c:pt>
                <c:pt idx="1199">
                  <c:v>44558</c:v>
                </c:pt>
                <c:pt idx="1200">
                  <c:v>44559</c:v>
                </c:pt>
                <c:pt idx="1201">
                  <c:v>44560</c:v>
                </c:pt>
                <c:pt idx="1202">
                  <c:v>44563</c:v>
                </c:pt>
                <c:pt idx="1203">
                  <c:v>44564</c:v>
                </c:pt>
                <c:pt idx="1204">
                  <c:v>44565</c:v>
                </c:pt>
                <c:pt idx="1205">
                  <c:v>44566</c:v>
                </c:pt>
                <c:pt idx="1206">
                  <c:v>44567</c:v>
                </c:pt>
                <c:pt idx="1207">
                  <c:v>44570</c:v>
                </c:pt>
                <c:pt idx="1208">
                  <c:v>44571</c:v>
                </c:pt>
                <c:pt idx="1209">
                  <c:v>44572</c:v>
                </c:pt>
                <c:pt idx="1210">
                  <c:v>44573</c:v>
                </c:pt>
                <c:pt idx="1211">
                  <c:v>44574</c:v>
                </c:pt>
                <c:pt idx="1212">
                  <c:v>44577</c:v>
                </c:pt>
                <c:pt idx="1213">
                  <c:v>44578</c:v>
                </c:pt>
                <c:pt idx="1214">
                  <c:v>44579</c:v>
                </c:pt>
                <c:pt idx="1215">
                  <c:v>44580</c:v>
                </c:pt>
                <c:pt idx="1216">
                  <c:v>44581</c:v>
                </c:pt>
                <c:pt idx="1217">
                  <c:v>44584</c:v>
                </c:pt>
                <c:pt idx="1218">
                  <c:v>44585</c:v>
                </c:pt>
                <c:pt idx="1219">
                  <c:v>44586</c:v>
                </c:pt>
                <c:pt idx="1220">
                  <c:v>44587</c:v>
                </c:pt>
                <c:pt idx="1221">
                  <c:v>44588</c:v>
                </c:pt>
                <c:pt idx="1222">
                  <c:v>44591</c:v>
                </c:pt>
                <c:pt idx="1223">
                  <c:v>44592</c:v>
                </c:pt>
                <c:pt idx="1224">
                  <c:v>44593</c:v>
                </c:pt>
                <c:pt idx="1225">
                  <c:v>44594</c:v>
                </c:pt>
                <c:pt idx="1226">
                  <c:v>44595</c:v>
                </c:pt>
                <c:pt idx="1227">
                  <c:v>44598</c:v>
                </c:pt>
                <c:pt idx="1228">
                  <c:v>44599</c:v>
                </c:pt>
                <c:pt idx="1229">
                  <c:v>44600</c:v>
                </c:pt>
                <c:pt idx="1230">
                  <c:v>44601</c:v>
                </c:pt>
                <c:pt idx="1231">
                  <c:v>44602</c:v>
                </c:pt>
                <c:pt idx="1232">
                  <c:v>44605</c:v>
                </c:pt>
                <c:pt idx="1233">
                  <c:v>44606</c:v>
                </c:pt>
                <c:pt idx="1234">
                  <c:v>44607</c:v>
                </c:pt>
                <c:pt idx="1235">
                  <c:v>44608</c:v>
                </c:pt>
                <c:pt idx="1236">
                  <c:v>44609</c:v>
                </c:pt>
                <c:pt idx="1237">
                  <c:v>44612</c:v>
                </c:pt>
                <c:pt idx="1238">
                  <c:v>44613</c:v>
                </c:pt>
                <c:pt idx="1239">
                  <c:v>44615</c:v>
                </c:pt>
                <c:pt idx="1240">
                  <c:v>44616</c:v>
                </c:pt>
                <c:pt idx="1241">
                  <c:v>44619</c:v>
                </c:pt>
                <c:pt idx="1242">
                  <c:v>44620</c:v>
                </c:pt>
                <c:pt idx="1243">
                  <c:v>44621</c:v>
                </c:pt>
                <c:pt idx="1244">
                  <c:v>44622</c:v>
                </c:pt>
                <c:pt idx="1245">
                  <c:v>44623</c:v>
                </c:pt>
                <c:pt idx="1246">
                  <c:v>44626</c:v>
                </c:pt>
                <c:pt idx="1247">
                  <c:v>44627</c:v>
                </c:pt>
                <c:pt idx="1248">
                  <c:v>44628</c:v>
                </c:pt>
                <c:pt idx="1249">
                  <c:v>44629</c:v>
                </c:pt>
                <c:pt idx="1250">
                  <c:v>44630</c:v>
                </c:pt>
                <c:pt idx="1251">
                  <c:v>44633</c:v>
                </c:pt>
                <c:pt idx="1252">
                  <c:v>44634</c:v>
                </c:pt>
                <c:pt idx="1253">
                  <c:v>44635</c:v>
                </c:pt>
                <c:pt idx="1254">
                  <c:v>44636</c:v>
                </c:pt>
                <c:pt idx="1255">
                  <c:v>44637</c:v>
                </c:pt>
                <c:pt idx="1256">
                  <c:v>44640</c:v>
                </c:pt>
                <c:pt idx="1257">
                  <c:v>44641</c:v>
                </c:pt>
                <c:pt idx="1258">
                  <c:v>44642</c:v>
                </c:pt>
                <c:pt idx="1259">
                  <c:v>44643</c:v>
                </c:pt>
                <c:pt idx="1260">
                  <c:v>44644</c:v>
                </c:pt>
                <c:pt idx="1261">
                  <c:v>44647</c:v>
                </c:pt>
                <c:pt idx="1262">
                  <c:v>44648</c:v>
                </c:pt>
                <c:pt idx="1263">
                  <c:v>44649</c:v>
                </c:pt>
                <c:pt idx="1264">
                  <c:v>44650</c:v>
                </c:pt>
                <c:pt idx="1265">
                  <c:v>44651</c:v>
                </c:pt>
                <c:pt idx="1266">
                  <c:v>44654</c:v>
                </c:pt>
                <c:pt idx="1267">
                  <c:v>44655</c:v>
                </c:pt>
                <c:pt idx="1268">
                  <c:v>44656</c:v>
                </c:pt>
                <c:pt idx="1269">
                  <c:v>44657</c:v>
                </c:pt>
                <c:pt idx="1270">
                  <c:v>44658</c:v>
                </c:pt>
                <c:pt idx="1271">
                  <c:v>44661</c:v>
                </c:pt>
                <c:pt idx="1272">
                  <c:v>44662</c:v>
                </c:pt>
                <c:pt idx="1273">
                  <c:v>44663</c:v>
                </c:pt>
                <c:pt idx="1274">
                  <c:v>44664</c:v>
                </c:pt>
                <c:pt idx="1275">
                  <c:v>44665</c:v>
                </c:pt>
                <c:pt idx="1276">
                  <c:v>44668</c:v>
                </c:pt>
                <c:pt idx="1277">
                  <c:v>44669</c:v>
                </c:pt>
                <c:pt idx="1278">
                  <c:v>44670</c:v>
                </c:pt>
                <c:pt idx="1279">
                  <c:v>44671</c:v>
                </c:pt>
                <c:pt idx="1280">
                  <c:v>44672</c:v>
                </c:pt>
                <c:pt idx="1281">
                  <c:v>44675</c:v>
                </c:pt>
                <c:pt idx="1282">
                  <c:v>44676</c:v>
                </c:pt>
                <c:pt idx="1283">
                  <c:v>44677</c:v>
                </c:pt>
                <c:pt idx="1284">
                  <c:v>44678</c:v>
                </c:pt>
                <c:pt idx="1285">
                  <c:v>44679</c:v>
                </c:pt>
                <c:pt idx="1286">
                  <c:v>44689</c:v>
                </c:pt>
                <c:pt idx="1287">
                  <c:v>44690</c:v>
                </c:pt>
                <c:pt idx="1288">
                  <c:v>44691</c:v>
                </c:pt>
                <c:pt idx="1289">
                  <c:v>44692</c:v>
                </c:pt>
                <c:pt idx="1290">
                  <c:v>44693</c:v>
                </c:pt>
                <c:pt idx="1291">
                  <c:v>44696</c:v>
                </c:pt>
                <c:pt idx="1292">
                  <c:v>44697</c:v>
                </c:pt>
                <c:pt idx="1293">
                  <c:v>44698</c:v>
                </c:pt>
                <c:pt idx="1294">
                  <c:v>44699</c:v>
                </c:pt>
                <c:pt idx="1295">
                  <c:v>44700</c:v>
                </c:pt>
                <c:pt idx="1296">
                  <c:v>44703</c:v>
                </c:pt>
                <c:pt idx="1297">
                  <c:v>44704</c:v>
                </c:pt>
                <c:pt idx="1298">
                  <c:v>44705</c:v>
                </c:pt>
                <c:pt idx="1299">
                  <c:v>44706</c:v>
                </c:pt>
                <c:pt idx="1300">
                  <c:v>44707</c:v>
                </c:pt>
                <c:pt idx="1301">
                  <c:v>44710</c:v>
                </c:pt>
                <c:pt idx="1302">
                  <c:v>44711</c:v>
                </c:pt>
                <c:pt idx="1303">
                  <c:v>44712</c:v>
                </c:pt>
                <c:pt idx="1304">
                  <c:v>44713</c:v>
                </c:pt>
                <c:pt idx="1305">
                  <c:v>44714</c:v>
                </c:pt>
                <c:pt idx="1306">
                  <c:v>44717</c:v>
                </c:pt>
                <c:pt idx="1307">
                  <c:v>44718</c:v>
                </c:pt>
                <c:pt idx="1308">
                  <c:v>44719</c:v>
                </c:pt>
                <c:pt idx="1309">
                  <c:v>44720</c:v>
                </c:pt>
                <c:pt idx="1310">
                  <c:v>44721</c:v>
                </c:pt>
                <c:pt idx="1311">
                  <c:v>44724</c:v>
                </c:pt>
                <c:pt idx="1312">
                  <c:v>44725</c:v>
                </c:pt>
                <c:pt idx="1313">
                  <c:v>44726</c:v>
                </c:pt>
                <c:pt idx="1314">
                  <c:v>44727</c:v>
                </c:pt>
                <c:pt idx="1315">
                  <c:v>44728</c:v>
                </c:pt>
                <c:pt idx="1316">
                  <c:v>44731</c:v>
                </c:pt>
                <c:pt idx="1317">
                  <c:v>44732</c:v>
                </c:pt>
                <c:pt idx="1318">
                  <c:v>44733</c:v>
                </c:pt>
                <c:pt idx="1319">
                  <c:v>44734</c:v>
                </c:pt>
                <c:pt idx="1320">
                  <c:v>44735</c:v>
                </c:pt>
                <c:pt idx="1321">
                  <c:v>44738</c:v>
                </c:pt>
                <c:pt idx="1322">
                  <c:v>44739</c:v>
                </c:pt>
                <c:pt idx="1323">
                  <c:v>44740</c:v>
                </c:pt>
                <c:pt idx="1324">
                  <c:v>44741</c:v>
                </c:pt>
                <c:pt idx="1325">
                  <c:v>44742</c:v>
                </c:pt>
                <c:pt idx="1326">
                  <c:v>44745</c:v>
                </c:pt>
                <c:pt idx="1327">
                  <c:v>44746</c:v>
                </c:pt>
                <c:pt idx="1328">
                  <c:v>44747</c:v>
                </c:pt>
                <c:pt idx="1329">
                  <c:v>44748</c:v>
                </c:pt>
                <c:pt idx="1330">
                  <c:v>44755</c:v>
                </c:pt>
                <c:pt idx="1331">
                  <c:v>44756</c:v>
                </c:pt>
                <c:pt idx="1332">
                  <c:v>44759</c:v>
                </c:pt>
                <c:pt idx="1333">
                  <c:v>44760</c:v>
                </c:pt>
                <c:pt idx="1334">
                  <c:v>44761</c:v>
                </c:pt>
                <c:pt idx="1335">
                  <c:v>44762</c:v>
                </c:pt>
                <c:pt idx="1336">
                  <c:v>44763</c:v>
                </c:pt>
                <c:pt idx="1337">
                  <c:v>44766</c:v>
                </c:pt>
                <c:pt idx="1338">
                  <c:v>44767</c:v>
                </c:pt>
                <c:pt idx="1339">
                  <c:v>44768</c:v>
                </c:pt>
                <c:pt idx="1340">
                  <c:v>44769</c:v>
                </c:pt>
                <c:pt idx="1341">
                  <c:v>44770</c:v>
                </c:pt>
                <c:pt idx="1342">
                  <c:v>44773</c:v>
                </c:pt>
                <c:pt idx="1343">
                  <c:v>44774</c:v>
                </c:pt>
                <c:pt idx="1344">
                  <c:v>44775</c:v>
                </c:pt>
                <c:pt idx="1345">
                  <c:v>44776</c:v>
                </c:pt>
                <c:pt idx="1346">
                  <c:v>44777</c:v>
                </c:pt>
                <c:pt idx="1347">
                  <c:v>44780</c:v>
                </c:pt>
                <c:pt idx="1348">
                  <c:v>44781</c:v>
                </c:pt>
                <c:pt idx="1349">
                  <c:v>44782</c:v>
                </c:pt>
                <c:pt idx="1350">
                  <c:v>44783</c:v>
                </c:pt>
                <c:pt idx="1351">
                  <c:v>44784</c:v>
                </c:pt>
                <c:pt idx="1352">
                  <c:v>44787</c:v>
                </c:pt>
                <c:pt idx="1353">
                  <c:v>44788</c:v>
                </c:pt>
                <c:pt idx="1354">
                  <c:v>44789</c:v>
                </c:pt>
                <c:pt idx="1355">
                  <c:v>44790</c:v>
                </c:pt>
                <c:pt idx="1356">
                  <c:v>44791</c:v>
                </c:pt>
                <c:pt idx="1357">
                  <c:v>44794</c:v>
                </c:pt>
                <c:pt idx="1358">
                  <c:v>44795</c:v>
                </c:pt>
                <c:pt idx="1359">
                  <c:v>44796</c:v>
                </c:pt>
                <c:pt idx="1360">
                  <c:v>44797</c:v>
                </c:pt>
                <c:pt idx="1361">
                  <c:v>44798</c:v>
                </c:pt>
                <c:pt idx="1362">
                  <c:v>44801</c:v>
                </c:pt>
                <c:pt idx="1363">
                  <c:v>44802</c:v>
                </c:pt>
                <c:pt idx="1364">
                  <c:v>44803</c:v>
                </c:pt>
                <c:pt idx="1365">
                  <c:v>44804</c:v>
                </c:pt>
                <c:pt idx="1366">
                  <c:v>44805</c:v>
                </c:pt>
                <c:pt idx="1367">
                  <c:v>44808</c:v>
                </c:pt>
                <c:pt idx="1368">
                  <c:v>44809</c:v>
                </c:pt>
                <c:pt idx="1369">
                  <c:v>44810</c:v>
                </c:pt>
                <c:pt idx="1370">
                  <c:v>44811</c:v>
                </c:pt>
                <c:pt idx="1371">
                  <c:v>44812</c:v>
                </c:pt>
                <c:pt idx="1372">
                  <c:v>44815</c:v>
                </c:pt>
                <c:pt idx="1373">
                  <c:v>44816</c:v>
                </c:pt>
                <c:pt idx="1374">
                  <c:v>44817</c:v>
                </c:pt>
                <c:pt idx="1375">
                  <c:v>44818</c:v>
                </c:pt>
                <c:pt idx="1376">
                  <c:v>44819</c:v>
                </c:pt>
                <c:pt idx="1377">
                  <c:v>44822</c:v>
                </c:pt>
                <c:pt idx="1378">
                  <c:v>44823</c:v>
                </c:pt>
                <c:pt idx="1379">
                  <c:v>44824</c:v>
                </c:pt>
                <c:pt idx="1380">
                  <c:v>44825</c:v>
                </c:pt>
                <c:pt idx="1381">
                  <c:v>44829</c:v>
                </c:pt>
                <c:pt idx="1382">
                  <c:v>44830</c:v>
                </c:pt>
                <c:pt idx="1383">
                  <c:v>44831</c:v>
                </c:pt>
                <c:pt idx="1384">
                  <c:v>44832</c:v>
                </c:pt>
                <c:pt idx="1385">
                  <c:v>44833</c:v>
                </c:pt>
                <c:pt idx="1386">
                  <c:v>44836</c:v>
                </c:pt>
                <c:pt idx="1387">
                  <c:v>44837</c:v>
                </c:pt>
                <c:pt idx="1388">
                  <c:v>44838</c:v>
                </c:pt>
                <c:pt idx="1389">
                  <c:v>44839</c:v>
                </c:pt>
                <c:pt idx="1390">
                  <c:v>44840</c:v>
                </c:pt>
                <c:pt idx="1391">
                  <c:v>44843</c:v>
                </c:pt>
                <c:pt idx="1392">
                  <c:v>44844</c:v>
                </c:pt>
                <c:pt idx="1393">
                  <c:v>44845</c:v>
                </c:pt>
                <c:pt idx="1394">
                  <c:v>44846</c:v>
                </c:pt>
                <c:pt idx="1395">
                  <c:v>44847</c:v>
                </c:pt>
                <c:pt idx="1396">
                  <c:v>44850</c:v>
                </c:pt>
                <c:pt idx="1397">
                  <c:v>44851</c:v>
                </c:pt>
                <c:pt idx="1398">
                  <c:v>44852</c:v>
                </c:pt>
                <c:pt idx="1399">
                  <c:v>44853</c:v>
                </c:pt>
                <c:pt idx="1400">
                  <c:v>44854</c:v>
                </c:pt>
                <c:pt idx="1401">
                  <c:v>44857</c:v>
                </c:pt>
                <c:pt idx="1402">
                  <c:v>44858</c:v>
                </c:pt>
                <c:pt idx="1403">
                  <c:v>44859</c:v>
                </c:pt>
                <c:pt idx="1404">
                  <c:v>44860</c:v>
                </c:pt>
                <c:pt idx="1405">
                  <c:v>44861</c:v>
                </c:pt>
                <c:pt idx="1406">
                  <c:v>44865</c:v>
                </c:pt>
                <c:pt idx="1407">
                  <c:v>44866</c:v>
                </c:pt>
                <c:pt idx="1408">
                  <c:v>44867</c:v>
                </c:pt>
                <c:pt idx="1409">
                  <c:v>44868</c:v>
                </c:pt>
                <c:pt idx="1410">
                  <c:v>44871</c:v>
                </c:pt>
                <c:pt idx="1411">
                  <c:v>44872</c:v>
                </c:pt>
                <c:pt idx="1412">
                  <c:v>44873</c:v>
                </c:pt>
                <c:pt idx="1413">
                  <c:v>44874</c:v>
                </c:pt>
                <c:pt idx="1414">
                  <c:v>44875</c:v>
                </c:pt>
                <c:pt idx="1415">
                  <c:v>44878</c:v>
                </c:pt>
                <c:pt idx="1416">
                  <c:v>44879</c:v>
                </c:pt>
                <c:pt idx="1417">
                  <c:v>44880</c:v>
                </c:pt>
                <c:pt idx="1418">
                  <c:v>44881</c:v>
                </c:pt>
                <c:pt idx="1419">
                  <c:v>44882</c:v>
                </c:pt>
                <c:pt idx="1420">
                  <c:v>44885</c:v>
                </c:pt>
                <c:pt idx="1421">
                  <c:v>44886</c:v>
                </c:pt>
                <c:pt idx="1422">
                  <c:v>44887</c:v>
                </c:pt>
                <c:pt idx="1423">
                  <c:v>44889</c:v>
                </c:pt>
                <c:pt idx="1424">
                  <c:v>44892</c:v>
                </c:pt>
                <c:pt idx="1425">
                  <c:v>44893</c:v>
                </c:pt>
                <c:pt idx="1426">
                  <c:v>44894</c:v>
                </c:pt>
                <c:pt idx="1427">
                  <c:v>44895</c:v>
                </c:pt>
                <c:pt idx="1428">
                  <c:v>44896</c:v>
                </c:pt>
                <c:pt idx="1429">
                  <c:v>44899</c:v>
                </c:pt>
                <c:pt idx="1430">
                  <c:v>44900</c:v>
                </c:pt>
                <c:pt idx="1431">
                  <c:v>44901</c:v>
                </c:pt>
                <c:pt idx="1432">
                  <c:v>44902</c:v>
                </c:pt>
                <c:pt idx="1433">
                  <c:v>44903</c:v>
                </c:pt>
                <c:pt idx="1434">
                  <c:v>44906</c:v>
                </c:pt>
                <c:pt idx="1435">
                  <c:v>44907</c:v>
                </c:pt>
                <c:pt idx="1436">
                  <c:v>44908</c:v>
                </c:pt>
                <c:pt idx="1437">
                  <c:v>44909</c:v>
                </c:pt>
                <c:pt idx="1438">
                  <c:v>44910</c:v>
                </c:pt>
                <c:pt idx="1439">
                  <c:v>44913</c:v>
                </c:pt>
                <c:pt idx="1440">
                  <c:v>44914</c:v>
                </c:pt>
                <c:pt idx="1441">
                  <c:v>44915</c:v>
                </c:pt>
                <c:pt idx="1442">
                  <c:v>44916</c:v>
                </c:pt>
                <c:pt idx="1443">
                  <c:v>44917</c:v>
                </c:pt>
                <c:pt idx="1444">
                  <c:v>44920</c:v>
                </c:pt>
                <c:pt idx="1445">
                  <c:v>44921</c:v>
                </c:pt>
                <c:pt idx="1446">
                  <c:v>44922</c:v>
                </c:pt>
                <c:pt idx="1447">
                  <c:v>44923</c:v>
                </c:pt>
                <c:pt idx="1448">
                  <c:v>44924</c:v>
                </c:pt>
                <c:pt idx="1449">
                  <c:v>44927</c:v>
                </c:pt>
                <c:pt idx="1450">
                  <c:v>44928</c:v>
                </c:pt>
                <c:pt idx="1451">
                  <c:v>44929</c:v>
                </c:pt>
                <c:pt idx="1452">
                  <c:v>44930</c:v>
                </c:pt>
                <c:pt idx="1453">
                  <c:v>44931</c:v>
                </c:pt>
                <c:pt idx="1454">
                  <c:v>44934</c:v>
                </c:pt>
                <c:pt idx="1455">
                  <c:v>44935</c:v>
                </c:pt>
                <c:pt idx="1456">
                  <c:v>44936</c:v>
                </c:pt>
                <c:pt idx="1457">
                  <c:v>44937</c:v>
                </c:pt>
                <c:pt idx="1458">
                  <c:v>44938</c:v>
                </c:pt>
                <c:pt idx="1459">
                  <c:v>44941</c:v>
                </c:pt>
                <c:pt idx="1460">
                  <c:v>44942</c:v>
                </c:pt>
                <c:pt idx="1461">
                  <c:v>44943</c:v>
                </c:pt>
                <c:pt idx="1462">
                  <c:v>44944</c:v>
                </c:pt>
                <c:pt idx="1463">
                  <c:v>44945</c:v>
                </c:pt>
                <c:pt idx="1464">
                  <c:v>44948</c:v>
                </c:pt>
                <c:pt idx="1465">
                  <c:v>44949</c:v>
                </c:pt>
                <c:pt idx="1466">
                  <c:v>44950</c:v>
                </c:pt>
                <c:pt idx="1467">
                  <c:v>44951</c:v>
                </c:pt>
                <c:pt idx="1468">
                  <c:v>44952</c:v>
                </c:pt>
                <c:pt idx="1469">
                  <c:v>44955</c:v>
                </c:pt>
                <c:pt idx="1470">
                  <c:v>44956</c:v>
                </c:pt>
                <c:pt idx="1471">
                  <c:v>44957</c:v>
                </c:pt>
                <c:pt idx="1472">
                  <c:v>44958</c:v>
                </c:pt>
                <c:pt idx="1473">
                  <c:v>44959</c:v>
                </c:pt>
                <c:pt idx="1474">
                  <c:v>44962</c:v>
                </c:pt>
                <c:pt idx="1475">
                  <c:v>44963</c:v>
                </c:pt>
                <c:pt idx="1476">
                  <c:v>44964</c:v>
                </c:pt>
                <c:pt idx="1477">
                  <c:v>44965</c:v>
                </c:pt>
                <c:pt idx="1478">
                  <c:v>44966</c:v>
                </c:pt>
                <c:pt idx="1479">
                  <c:v>44969</c:v>
                </c:pt>
                <c:pt idx="1480">
                  <c:v>44970</c:v>
                </c:pt>
                <c:pt idx="1481">
                  <c:v>44971</c:v>
                </c:pt>
                <c:pt idx="1482">
                  <c:v>44972</c:v>
                </c:pt>
                <c:pt idx="1483">
                  <c:v>44973</c:v>
                </c:pt>
                <c:pt idx="1484">
                  <c:v>44976</c:v>
                </c:pt>
                <c:pt idx="1485">
                  <c:v>44977</c:v>
                </c:pt>
                <c:pt idx="1486">
                  <c:v>44978</c:v>
                </c:pt>
                <c:pt idx="1487">
                  <c:v>44980</c:v>
                </c:pt>
                <c:pt idx="1488">
                  <c:v>44983</c:v>
                </c:pt>
                <c:pt idx="1489">
                  <c:v>44984</c:v>
                </c:pt>
                <c:pt idx="1490">
                  <c:v>44985</c:v>
                </c:pt>
                <c:pt idx="1491">
                  <c:v>44986</c:v>
                </c:pt>
                <c:pt idx="1492">
                  <c:v>44987</c:v>
                </c:pt>
                <c:pt idx="1493">
                  <c:v>44990</c:v>
                </c:pt>
                <c:pt idx="1494">
                  <c:v>44991</c:v>
                </c:pt>
                <c:pt idx="1495">
                  <c:v>44992</c:v>
                </c:pt>
                <c:pt idx="1496">
                  <c:v>44993</c:v>
                </c:pt>
                <c:pt idx="1497">
                  <c:v>44994</c:v>
                </c:pt>
                <c:pt idx="1498">
                  <c:v>44997</c:v>
                </c:pt>
                <c:pt idx="1499">
                  <c:v>44998</c:v>
                </c:pt>
                <c:pt idx="1500">
                  <c:v>44999</c:v>
                </c:pt>
                <c:pt idx="1501">
                  <c:v>45000</c:v>
                </c:pt>
                <c:pt idx="1502">
                  <c:v>45001</c:v>
                </c:pt>
                <c:pt idx="1503">
                  <c:v>45004</c:v>
                </c:pt>
                <c:pt idx="1504">
                  <c:v>45005</c:v>
                </c:pt>
                <c:pt idx="1505">
                  <c:v>45006</c:v>
                </c:pt>
                <c:pt idx="1506">
                  <c:v>45007</c:v>
                </c:pt>
                <c:pt idx="1507">
                  <c:v>45008</c:v>
                </c:pt>
                <c:pt idx="1508">
                  <c:v>45011</c:v>
                </c:pt>
                <c:pt idx="1509">
                  <c:v>45012</c:v>
                </c:pt>
                <c:pt idx="1510">
                  <c:v>45013</c:v>
                </c:pt>
                <c:pt idx="1511">
                  <c:v>45014</c:v>
                </c:pt>
                <c:pt idx="1512">
                  <c:v>45015</c:v>
                </c:pt>
                <c:pt idx="1513">
                  <c:v>45019</c:v>
                </c:pt>
                <c:pt idx="1514">
                  <c:v>45020</c:v>
                </c:pt>
                <c:pt idx="1515">
                  <c:v>45021</c:v>
                </c:pt>
                <c:pt idx="1516">
                  <c:v>45022</c:v>
                </c:pt>
                <c:pt idx="1517">
                  <c:v>45026</c:v>
                </c:pt>
                <c:pt idx="1518">
                  <c:v>45027</c:v>
                </c:pt>
                <c:pt idx="1519">
                  <c:v>45028</c:v>
                </c:pt>
                <c:pt idx="1520">
                  <c:v>45029</c:v>
                </c:pt>
                <c:pt idx="1521">
                  <c:v>45033</c:v>
                </c:pt>
                <c:pt idx="1522">
                  <c:v>45041</c:v>
                </c:pt>
                <c:pt idx="1523">
                  <c:v>45042</c:v>
                </c:pt>
                <c:pt idx="1524">
                  <c:v>45043</c:v>
                </c:pt>
                <c:pt idx="1525">
                  <c:v>45047</c:v>
                </c:pt>
                <c:pt idx="1526">
                  <c:v>45048</c:v>
                </c:pt>
                <c:pt idx="1527">
                  <c:v>45049</c:v>
                </c:pt>
                <c:pt idx="1528">
                  <c:v>45050</c:v>
                </c:pt>
                <c:pt idx="1529">
                  <c:v>45054</c:v>
                </c:pt>
                <c:pt idx="1530">
                  <c:v>45055</c:v>
                </c:pt>
                <c:pt idx="1531">
                  <c:v>45056</c:v>
                </c:pt>
                <c:pt idx="1532">
                  <c:v>45057</c:v>
                </c:pt>
                <c:pt idx="1533">
                  <c:v>45057</c:v>
                </c:pt>
                <c:pt idx="1534">
                  <c:v>45061</c:v>
                </c:pt>
                <c:pt idx="1535">
                  <c:v>45062</c:v>
                </c:pt>
                <c:pt idx="1536">
                  <c:v>45063</c:v>
                </c:pt>
                <c:pt idx="1537">
                  <c:v>45064</c:v>
                </c:pt>
                <c:pt idx="1538">
                  <c:v>45068</c:v>
                </c:pt>
                <c:pt idx="1539">
                  <c:v>45069</c:v>
                </c:pt>
                <c:pt idx="1540">
                  <c:v>45070</c:v>
                </c:pt>
                <c:pt idx="1541">
                  <c:v>45071</c:v>
                </c:pt>
                <c:pt idx="1542">
                  <c:v>45075</c:v>
                </c:pt>
                <c:pt idx="1543">
                  <c:v>45076</c:v>
                </c:pt>
                <c:pt idx="1544">
                  <c:v>45077</c:v>
                </c:pt>
                <c:pt idx="1545">
                  <c:v>45078</c:v>
                </c:pt>
                <c:pt idx="1546">
                  <c:v>45082</c:v>
                </c:pt>
                <c:pt idx="1547">
                  <c:v>45083</c:v>
                </c:pt>
                <c:pt idx="1548">
                  <c:v>45084</c:v>
                </c:pt>
                <c:pt idx="1549">
                  <c:v>45085</c:v>
                </c:pt>
                <c:pt idx="1550">
                  <c:v>45089</c:v>
                </c:pt>
                <c:pt idx="1551">
                  <c:v>45090</c:v>
                </c:pt>
                <c:pt idx="1552">
                  <c:v>45091</c:v>
                </c:pt>
                <c:pt idx="1553">
                  <c:v>45092</c:v>
                </c:pt>
                <c:pt idx="1554">
                  <c:v>45096</c:v>
                </c:pt>
                <c:pt idx="1555">
                  <c:v>45097</c:v>
                </c:pt>
                <c:pt idx="1556">
                  <c:v>45098</c:v>
                </c:pt>
                <c:pt idx="1557">
                  <c:v>45099</c:v>
                </c:pt>
                <c:pt idx="1558">
                  <c:v>45110</c:v>
                </c:pt>
                <c:pt idx="1559">
                  <c:v>45111</c:v>
                </c:pt>
                <c:pt idx="1560">
                  <c:v>45112</c:v>
                </c:pt>
                <c:pt idx="1561">
                  <c:v>45113</c:v>
                </c:pt>
                <c:pt idx="1562">
                  <c:v>45117</c:v>
                </c:pt>
                <c:pt idx="1563">
                  <c:v>45118</c:v>
                </c:pt>
                <c:pt idx="1564">
                  <c:v>45119</c:v>
                </c:pt>
                <c:pt idx="1565">
                  <c:v>45120</c:v>
                </c:pt>
                <c:pt idx="1566">
                  <c:v>45124</c:v>
                </c:pt>
                <c:pt idx="1567">
                  <c:v>45125</c:v>
                </c:pt>
                <c:pt idx="1568">
                  <c:v>45126</c:v>
                </c:pt>
                <c:pt idx="1569">
                  <c:v>45127</c:v>
                </c:pt>
                <c:pt idx="1570">
                  <c:v>45131</c:v>
                </c:pt>
                <c:pt idx="1571">
                  <c:v>45132</c:v>
                </c:pt>
                <c:pt idx="1572">
                  <c:v>45133</c:v>
                </c:pt>
                <c:pt idx="1573">
                  <c:v>45134</c:v>
                </c:pt>
                <c:pt idx="1574">
                  <c:v>45138</c:v>
                </c:pt>
                <c:pt idx="1575">
                  <c:v>45139</c:v>
                </c:pt>
                <c:pt idx="1576">
                  <c:v>45140</c:v>
                </c:pt>
                <c:pt idx="1577">
                  <c:v>45141</c:v>
                </c:pt>
                <c:pt idx="1578">
                  <c:v>45145</c:v>
                </c:pt>
                <c:pt idx="1579">
                  <c:v>45146</c:v>
                </c:pt>
                <c:pt idx="1580">
                  <c:v>45147</c:v>
                </c:pt>
                <c:pt idx="1581">
                  <c:v>45148</c:v>
                </c:pt>
                <c:pt idx="1582">
                  <c:v>45152</c:v>
                </c:pt>
                <c:pt idx="1583">
                  <c:v>45153</c:v>
                </c:pt>
                <c:pt idx="1584">
                  <c:v>45154</c:v>
                </c:pt>
                <c:pt idx="1585">
                  <c:v>45155</c:v>
                </c:pt>
                <c:pt idx="1586">
                  <c:v>45159</c:v>
                </c:pt>
                <c:pt idx="1587">
                  <c:v>45160</c:v>
                </c:pt>
                <c:pt idx="1588">
                  <c:v>45161</c:v>
                </c:pt>
                <c:pt idx="1589">
                  <c:v>45162</c:v>
                </c:pt>
                <c:pt idx="1590">
                  <c:v>45166</c:v>
                </c:pt>
                <c:pt idx="1591">
                  <c:v>45167</c:v>
                </c:pt>
                <c:pt idx="1592">
                  <c:v>45168</c:v>
                </c:pt>
                <c:pt idx="1593">
                  <c:v>45169</c:v>
                </c:pt>
                <c:pt idx="1594">
                  <c:v>45173</c:v>
                </c:pt>
                <c:pt idx="1595">
                  <c:v>45174</c:v>
                </c:pt>
                <c:pt idx="1596">
                  <c:v>45175</c:v>
                </c:pt>
                <c:pt idx="1597">
                  <c:v>45176</c:v>
                </c:pt>
                <c:pt idx="1598">
                  <c:v>45180</c:v>
                </c:pt>
                <c:pt idx="1599">
                  <c:v>45181</c:v>
                </c:pt>
                <c:pt idx="1600">
                  <c:v>45182</c:v>
                </c:pt>
                <c:pt idx="1601">
                  <c:v>45183</c:v>
                </c:pt>
                <c:pt idx="1602">
                  <c:v>45187</c:v>
                </c:pt>
                <c:pt idx="1603">
                  <c:v>45188</c:v>
                </c:pt>
                <c:pt idx="1604">
                  <c:v>45189</c:v>
                </c:pt>
                <c:pt idx="1605">
                  <c:v>45190</c:v>
                </c:pt>
                <c:pt idx="1606">
                  <c:v>45194</c:v>
                </c:pt>
                <c:pt idx="1607">
                  <c:v>45195</c:v>
                </c:pt>
                <c:pt idx="1608">
                  <c:v>45196</c:v>
                </c:pt>
                <c:pt idx="1609">
                  <c:v>45197</c:v>
                </c:pt>
                <c:pt idx="1610">
                  <c:v>45201</c:v>
                </c:pt>
                <c:pt idx="1611">
                  <c:v>45202</c:v>
                </c:pt>
                <c:pt idx="1612">
                  <c:v>45203</c:v>
                </c:pt>
                <c:pt idx="1613">
                  <c:v>45204</c:v>
                </c:pt>
                <c:pt idx="1614">
                  <c:v>45208</c:v>
                </c:pt>
                <c:pt idx="1615">
                  <c:v>45209</c:v>
                </c:pt>
                <c:pt idx="1616">
                  <c:v>45210</c:v>
                </c:pt>
                <c:pt idx="1617">
                  <c:v>45211</c:v>
                </c:pt>
                <c:pt idx="1618">
                  <c:v>45215</c:v>
                </c:pt>
                <c:pt idx="1619">
                  <c:v>45216</c:v>
                </c:pt>
                <c:pt idx="1620">
                  <c:v>45217</c:v>
                </c:pt>
                <c:pt idx="1621">
                  <c:v>45218</c:v>
                </c:pt>
                <c:pt idx="1622">
                  <c:v>45222</c:v>
                </c:pt>
                <c:pt idx="1623">
                  <c:v>45223</c:v>
                </c:pt>
                <c:pt idx="1624">
                  <c:v>45224</c:v>
                </c:pt>
                <c:pt idx="1625">
                  <c:v>45225</c:v>
                </c:pt>
                <c:pt idx="1626">
                  <c:v>45229</c:v>
                </c:pt>
                <c:pt idx="1627">
                  <c:v>45230</c:v>
                </c:pt>
                <c:pt idx="1628">
                  <c:v>45231</c:v>
                </c:pt>
                <c:pt idx="1629">
                  <c:v>45232</c:v>
                </c:pt>
                <c:pt idx="1630">
                  <c:v>45236</c:v>
                </c:pt>
                <c:pt idx="1631">
                  <c:v>45237</c:v>
                </c:pt>
                <c:pt idx="1632">
                  <c:v>45238</c:v>
                </c:pt>
                <c:pt idx="1633">
                  <c:v>45239</c:v>
                </c:pt>
                <c:pt idx="1634">
                  <c:v>45243</c:v>
                </c:pt>
                <c:pt idx="1635">
                  <c:v>45244</c:v>
                </c:pt>
                <c:pt idx="1636">
                  <c:v>45245</c:v>
                </c:pt>
                <c:pt idx="1637">
                  <c:v>45246</c:v>
                </c:pt>
                <c:pt idx="1638">
                  <c:v>45250</c:v>
                </c:pt>
                <c:pt idx="1639">
                  <c:v>45251</c:v>
                </c:pt>
                <c:pt idx="1640">
                  <c:v>45252</c:v>
                </c:pt>
                <c:pt idx="1641">
                  <c:v>45253</c:v>
                </c:pt>
                <c:pt idx="1642">
                  <c:v>45257</c:v>
                </c:pt>
                <c:pt idx="1643">
                  <c:v>45258</c:v>
                </c:pt>
                <c:pt idx="1644">
                  <c:v>45259</c:v>
                </c:pt>
                <c:pt idx="1645">
                  <c:v>45260</c:v>
                </c:pt>
                <c:pt idx="1646">
                  <c:v>45264</c:v>
                </c:pt>
                <c:pt idx="1647">
                  <c:v>45265</c:v>
                </c:pt>
                <c:pt idx="1648">
                  <c:v>45266</c:v>
                </c:pt>
                <c:pt idx="1649">
                  <c:v>45267</c:v>
                </c:pt>
                <c:pt idx="1650">
                  <c:v>45271</c:v>
                </c:pt>
                <c:pt idx="1651">
                  <c:v>45272</c:v>
                </c:pt>
                <c:pt idx="1652">
                  <c:v>45273</c:v>
                </c:pt>
                <c:pt idx="1653">
                  <c:v>45274</c:v>
                </c:pt>
                <c:pt idx="1654">
                  <c:v>45278</c:v>
                </c:pt>
                <c:pt idx="1655">
                  <c:v>45279</c:v>
                </c:pt>
                <c:pt idx="1656">
                  <c:v>45280</c:v>
                </c:pt>
                <c:pt idx="1657">
                  <c:v>45281</c:v>
                </c:pt>
                <c:pt idx="1658">
                  <c:v>45285</c:v>
                </c:pt>
                <c:pt idx="1659">
                  <c:v>45286</c:v>
                </c:pt>
                <c:pt idx="1660">
                  <c:v>45287</c:v>
                </c:pt>
                <c:pt idx="1661">
                  <c:v>45288</c:v>
                </c:pt>
                <c:pt idx="1662">
                  <c:v>45292</c:v>
                </c:pt>
                <c:pt idx="1663">
                  <c:v>45293</c:v>
                </c:pt>
                <c:pt idx="1664">
                  <c:v>45294</c:v>
                </c:pt>
                <c:pt idx="1665">
                  <c:v>45295</c:v>
                </c:pt>
                <c:pt idx="1666">
                  <c:v>45299</c:v>
                </c:pt>
                <c:pt idx="1667">
                  <c:v>45300</c:v>
                </c:pt>
                <c:pt idx="1668">
                  <c:v>45301</c:v>
                </c:pt>
                <c:pt idx="1669">
                  <c:v>45302</c:v>
                </c:pt>
                <c:pt idx="1670">
                  <c:v>45306</c:v>
                </c:pt>
                <c:pt idx="1671">
                  <c:v>45307</c:v>
                </c:pt>
                <c:pt idx="1672">
                  <c:v>45308</c:v>
                </c:pt>
                <c:pt idx="1673">
                  <c:v>45309</c:v>
                </c:pt>
                <c:pt idx="1674">
                  <c:v>45313</c:v>
                </c:pt>
                <c:pt idx="1675">
                  <c:v>45314</c:v>
                </c:pt>
                <c:pt idx="1676">
                  <c:v>45315</c:v>
                </c:pt>
                <c:pt idx="1677">
                  <c:v>45316</c:v>
                </c:pt>
                <c:pt idx="1678">
                  <c:v>45320</c:v>
                </c:pt>
                <c:pt idx="1679">
                  <c:v>45321</c:v>
                </c:pt>
                <c:pt idx="1680">
                  <c:v>45322</c:v>
                </c:pt>
                <c:pt idx="1681">
                  <c:v>45323</c:v>
                </c:pt>
                <c:pt idx="1682">
                  <c:v>45327</c:v>
                </c:pt>
                <c:pt idx="1683">
                  <c:v>45328</c:v>
                </c:pt>
                <c:pt idx="1684">
                  <c:v>45329</c:v>
                </c:pt>
                <c:pt idx="1685">
                  <c:v>45330</c:v>
                </c:pt>
                <c:pt idx="1686">
                  <c:v>45334</c:v>
                </c:pt>
                <c:pt idx="1687">
                  <c:v>45335</c:v>
                </c:pt>
                <c:pt idx="1688">
                  <c:v>45336</c:v>
                </c:pt>
                <c:pt idx="1689">
                  <c:v>45337</c:v>
                </c:pt>
                <c:pt idx="1690">
                  <c:v>45341</c:v>
                </c:pt>
                <c:pt idx="1691">
                  <c:v>45342</c:v>
                </c:pt>
                <c:pt idx="1692">
                  <c:v>45343</c:v>
                </c:pt>
                <c:pt idx="1693">
                  <c:v>45348</c:v>
                </c:pt>
                <c:pt idx="1694">
                  <c:v>45349</c:v>
                </c:pt>
                <c:pt idx="1695">
                  <c:v>45350</c:v>
                </c:pt>
                <c:pt idx="1696">
                  <c:v>45351</c:v>
                </c:pt>
                <c:pt idx="1697">
                  <c:v>45355</c:v>
                </c:pt>
                <c:pt idx="1698">
                  <c:v>45356</c:v>
                </c:pt>
                <c:pt idx="1699">
                  <c:v>45357</c:v>
                </c:pt>
                <c:pt idx="1700">
                  <c:v>45358</c:v>
                </c:pt>
                <c:pt idx="1701">
                  <c:v>45362</c:v>
                </c:pt>
                <c:pt idx="1702">
                  <c:v>45363</c:v>
                </c:pt>
                <c:pt idx="1703">
                  <c:v>45364</c:v>
                </c:pt>
                <c:pt idx="1704">
                  <c:v>45365</c:v>
                </c:pt>
                <c:pt idx="1705">
                  <c:v>45369</c:v>
                </c:pt>
                <c:pt idx="1706">
                  <c:v>45370</c:v>
                </c:pt>
                <c:pt idx="1707">
                  <c:v>45371</c:v>
                </c:pt>
                <c:pt idx="1708">
                  <c:v>45372</c:v>
                </c:pt>
                <c:pt idx="1709">
                  <c:v>45376</c:v>
                </c:pt>
                <c:pt idx="1710">
                  <c:v>45377</c:v>
                </c:pt>
                <c:pt idx="1711">
                  <c:v>45378</c:v>
                </c:pt>
                <c:pt idx="1712">
                  <c:v>45379</c:v>
                </c:pt>
                <c:pt idx="1713">
                  <c:v>45383</c:v>
                </c:pt>
                <c:pt idx="1714">
                  <c:v>45384</c:v>
                </c:pt>
                <c:pt idx="1715">
                  <c:v>45385</c:v>
                </c:pt>
                <c:pt idx="1716">
                  <c:v>45386</c:v>
                </c:pt>
                <c:pt idx="1717">
                  <c:v>45397</c:v>
                </c:pt>
                <c:pt idx="1718">
                  <c:v>45398</c:v>
                </c:pt>
                <c:pt idx="1719">
                  <c:v>45399</c:v>
                </c:pt>
                <c:pt idx="1720">
                  <c:v>45400</c:v>
                </c:pt>
                <c:pt idx="1721">
                  <c:v>45404</c:v>
                </c:pt>
                <c:pt idx="1722">
                  <c:v>45405</c:v>
                </c:pt>
                <c:pt idx="1723">
                  <c:v>45406</c:v>
                </c:pt>
                <c:pt idx="1724">
                  <c:v>45407</c:v>
                </c:pt>
                <c:pt idx="1725">
                  <c:v>45411</c:v>
                </c:pt>
                <c:pt idx="1726">
                  <c:v>45412</c:v>
                </c:pt>
                <c:pt idx="1727">
                  <c:v>45413</c:v>
                </c:pt>
                <c:pt idx="1728">
                  <c:v>45414</c:v>
                </c:pt>
                <c:pt idx="1729">
                  <c:v>45418</c:v>
                </c:pt>
                <c:pt idx="1730">
                  <c:v>45419</c:v>
                </c:pt>
                <c:pt idx="1731">
                  <c:v>45420</c:v>
                </c:pt>
                <c:pt idx="1732">
                  <c:v>45421</c:v>
                </c:pt>
                <c:pt idx="1733">
                  <c:v>45425</c:v>
                </c:pt>
                <c:pt idx="1734">
                  <c:v>45426</c:v>
                </c:pt>
                <c:pt idx="1735">
                  <c:v>45427</c:v>
                </c:pt>
                <c:pt idx="1736">
                  <c:v>45428</c:v>
                </c:pt>
                <c:pt idx="1737">
                  <c:v>45432</c:v>
                </c:pt>
                <c:pt idx="1738">
                  <c:v>45433</c:v>
                </c:pt>
                <c:pt idx="1739">
                  <c:v>45434</c:v>
                </c:pt>
                <c:pt idx="1740">
                  <c:v>45435</c:v>
                </c:pt>
                <c:pt idx="1741">
                  <c:v>45439</c:v>
                </c:pt>
                <c:pt idx="1742">
                  <c:v>45440</c:v>
                </c:pt>
                <c:pt idx="1743">
                  <c:v>45441</c:v>
                </c:pt>
                <c:pt idx="1744">
                  <c:v>45442</c:v>
                </c:pt>
                <c:pt idx="1745">
                  <c:v>45446</c:v>
                </c:pt>
                <c:pt idx="1746">
                  <c:v>45447</c:v>
                </c:pt>
                <c:pt idx="1747">
                  <c:v>45448</c:v>
                </c:pt>
                <c:pt idx="1748">
                  <c:v>45449</c:v>
                </c:pt>
                <c:pt idx="1749">
                  <c:v>45453</c:v>
                </c:pt>
                <c:pt idx="1750">
                  <c:v>45454</c:v>
                </c:pt>
                <c:pt idx="1751">
                  <c:v>45455</c:v>
                </c:pt>
                <c:pt idx="1752">
                  <c:v>45456</c:v>
                </c:pt>
                <c:pt idx="1753">
                  <c:v>45467</c:v>
                </c:pt>
                <c:pt idx="1754">
                  <c:v>45468</c:v>
                </c:pt>
                <c:pt idx="1755">
                  <c:v>45469</c:v>
                </c:pt>
                <c:pt idx="1756">
                  <c:v>45470</c:v>
                </c:pt>
                <c:pt idx="1757">
                  <c:v>45473</c:v>
                </c:pt>
              </c:numCache>
            </c:numRef>
          </c:cat>
          <c:val>
            <c:numRef>
              <c:f>Sheet1!$C$2:$C$1759</c:f>
              <c:numCache>
                <c:formatCode>#,##0</c:formatCode>
                <c:ptCount val="1758"/>
                <c:pt idx="0">
                  <c:v>100</c:v>
                </c:pt>
                <c:pt idx="1">
                  <c:v>102.08333333333333</c:v>
                </c:pt>
                <c:pt idx="2">
                  <c:v>103.27380952380953</c:v>
                </c:pt>
                <c:pt idx="3">
                  <c:v>102.82738095238093</c:v>
                </c:pt>
                <c:pt idx="4">
                  <c:v>101.60714285714285</c:v>
                </c:pt>
                <c:pt idx="5">
                  <c:v>102.70833333333331</c:v>
                </c:pt>
                <c:pt idx="6">
                  <c:v>101.19047619047619</c:v>
                </c:pt>
                <c:pt idx="7">
                  <c:v>98.482142857142861</c:v>
                </c:pt>
                <c:pt idx="8">
                  <c:v>100.1785714285714</c:v>
                </c:pt>
                <c:pt idx="9">
                  <c:v>102.58928571428572</c:v>
                </c:pt>
                <c:pt idx="10">
                  <c:v>99.702380952380949</c:v>
                </c:pt>
                <c:pt idx="11">
                  <c:v>100.23809523809524</c:v>
                </c:pt>
                <c:pt idx="12">
                  <c:v>100.29761904761905</c:v>
                </c:pt>
                <c:pt idx="13">
                  <c:v>99.107142857142847</c:v>
                </c:pt>
                <c:pt idx="14">
                  <c:v>100.89285714285714</c:v>
                </c:pt>
                <c:pt idx="15">
                  <c:v>100.59523809523809</c:v>
                </c:pt>
                <c:pt idx="16">
                  <c:v>98.720238095238102</c:v>
                </c:pt>
                <c:pt idx="17">
                  <c:v>96.547619047619037</c:v>
                </c:pt>
                <c:pt idx="18">
                  <c:v>99.107142857142847</c:v>
                </c:pt>
                <c:pt idx="19">
                  <c:v>93.75</c:v>
                </c:pt>
                <c:pt idx="20">
                  <c:v>91.101190476190482</c:v>
                </c:pt>
                <c:pt idx="21">
                  <c:v>92.55952380952381</c:v>
                </c:pt>
                <c:pt idx="22">
                  <c:v>90.654761904761898</c:v>
                </c:pt>
                <c:pt idx="23">
                  <c:v>91.577380952380949</c:v>
                </c:pt>
                <c:pt idx="24">
                  <c:v>90.476190476190467</c:v>
                </c:pt>
                <c:pt idx="25">
                  <c:v>87.827380952380949</c:v>
                </c:pt>
                <c:pt idx="26">
                  <c:v>87.797619047619051</c:v>
                </c:pt>
                <c:pt idx="27">
                  <c:v>90.476190476190467</c:v>
                </c:pt>
                <c:pt idx="28">
                  <c:v>90.476190476190467</c:v>
                </c:pt>
                <c:pt idx="29">
                  <c:v>88.69047619047619</c:v>
                </c:pt>
                <c:pt idx="30">
                  <c:v>86.309523809523796</c:v>
                </c:pt>
                <c:pt idx="31">
                  <c:v>86.309523809523796</c:v>
                </c:pt>
                <c:pt idx="32">
                  <c:v>88.095238095238088</c:v>
                </c:pt>
                <c:pt idx="33">
                  <c:v>88.988095238095227</c:v>
                </c:pt>
                <c:pt idx="34">
                  <c:v>88.988095238095227</c:v>
                </c:pt>
                <c:pt idx="35">
                  <c:v>83.928571428571416</c:v>
                </c:pt>
                <c:pt idx="36">
                  <c:v>83.928571428571416</c:v>
                </c:pt>
                <c:pt idx="37">
                  <c:v>85.11904761904762</c:v>
                </c:pt>
                <c:pt idx="38">
                  <c:v>86.339285714285722</c:v>
                </c:pt>
                <c:pt idx="39">
                  <c:v>86.607142857142861</c:v>
                </c:pt>
                <c:pt idx="40">
                  <c:v>89.285714285714278</c:v>
                </c:pt>
                <c:pt idx="41">
                  <c:v>87.797619047619051</c:v>
                </c:pt>
                <c:pt idx="42">
                  <c:v>87.797619047619051</c:v>
                </c:pt>
                <c:pt idx="43">
                  <c:v>88.392857142857139</c:v>
                </c:pt>
                <c:pt idx="44">
                  <c:v>86.607142857142861</c:v>
                </c:pt>
                <c:pt idx="45">
                  <c:v>85.416666666666657</c:v>
                </c:pt>
                <c:pt idx="46">
                  <c:v>84.523809523809518</c:v>
                </c:pt>
                <c:pt idx="47">
                  <c:v>81.101190476190482</c:v>
                </c:pt>
                <c:pt idx="48">
                  <c:v>80.357142857142847</c:v>
                </c:pt>
                <c:pt idx="49">
                  <c:v>78.86904761904762</c:v>
                </c:pt>
                <c:pt idx="50">
                  <c:v>74.404761904761912</c:v>
                </c:pt>
                <c:pt idx="51">
                  <c:v>76.785714285714278</c:v>
                </c:pt>
                <c:pt idx="52">
                  <c:v>75.892857142857139</c:v>
                </c:pt>
                <c:pt idx="53">
                  <c:v>76.785714285714278</c:v>
                </c:pt>
                <c:pt idx="54">
                  <c:v>76.845238095238088</c:v>
                </c:pt>
                <c:pt idx="55">
                  <c:v>77.38095238095238</c:v>
                </c:pt>
                <c:pt idx="56">
                  <c:v>77.38095238095238</c:v>
                </c:pt>
                <c:pt idx="57">
                  <c:v>77.38095238095238</c:v>
                </c:pt>
                <c:pt idx="58">
                  <c:v>79.761904761904759</c:v>
                </c:pt>
                <c:pt idx="59">
                  <c:v>79.761904761904759</c:v>
                </c:pt>
                <c:pt idx="60">
                  <c:v>79.761904761904759</c:v>
                </c:pt>
                <c:pt idx="61">
                  <c:v>78.273809523809518</c:v>
                </c:pt>
                <c:pt idx="62">
                  <c:v>77.38095238095238</c:v>
                </c:pt>
                <c:pt idx="63">
                  <c:v>77.38095238095238</c:v>
                </c:pt>
                <c:pt idx="64">
                  <c:v>77.38095238095238</c:v>
                </c:pt>
                <c:pt idx="65">
                  <c:v>77.38095238095238</c:v>
                </c:pt>
                <c:pt idx="66">
                  <c:v>77.38095238095238</c:v>
                </c:pt>
                <c:pt idx="67">
                  <c:v>77.38095238095238</c:v>
                </c:pt>
                <c:pt idx="68">
                  <c:v>75.654761904761898</c:v>
                </c:pt>
                <c:pt idx="69">
                  <c:v>75.654761904761898</c:v>
                </c:pt>
                <c:pt idx="70">
                  <c:v>79.166666666666657</c:v>
                </c:pt>
                <c:pt idx="71">
                  <c:v>79.166666666666657</c:v>
                </c:pt>
                <c:pt idx="72">
                  <c:v>79.166666666666657</c:v>
                </c:pt>
                <c:pt idx="73">
                  <c:v>79.166666666666657</c:v>
                </c:pt>
                <c:pt idx="74">
                  <c:v>72.172619047619051</c:v>
                </c:pt>
                <c:pt idx="75">
                  <c:v>68.452380952380949</c:v>
                </c:pt>
                <c:pt idx="76">
                  <c:v>68.452380952380949</c:v>
                </c:pt>
                <c:pt idx="77">
                  <c:v>68.452380952380949</c:v>
                </c:pt>
                <c:pt idx="78">
                  <c:v>68.452380952380949</c:v>
                </c:pt>
                <c:pt idx="79">
                  <c:v>68.452380952380949</c:v>
                </c:pt>
                <c:pt idx="80">
                  <c:v>68.452380952380949</c:v>
                </c:pt>
                <c:pt idx="81">
                  <c:v>68.392857142857139</c:v>
                </c:pt>
                <c:pt idx="82">
                  <c:v>68.392857142857139</c:v>
                </c:pt>
                <c:pt idx="83">
                  <c:v>63.69047619047619</c:v>
                </c:pt>
                <c:pt idx="84">
                  <c:v>69.94047619047619</c:v>
                </c:pt>
                <c:pt idx="85">
                  <c:v>69.94047619047619</c:v>
                </c:pt>
                <c:pt idx="86">
                  <c:v>65.476190476190482</c:v>
                </c:pt>
                <c:pt idx="87">
                  <c:v>62.797619047619044</c:v>
                </c:pt>
                <c:pt idx="88">
                  <c:v>62.916666666666664</c:v>
                </c:pt>
                <c:pt idx="89">
                  <c:v>65.714285714285708</c:v>
                </c:pt>
                <c:pt idx="90">
                  <c:v>59.583333333333336</c:v>
                </c:pt>
                <c:pt idx="91">
                  <c:v>56.160714285714285</c:v>
                </c:pt>
                <c:pt idx="92">
                  <c:v>58.333333333333336</c:v>
                </c:pt>
                <c:pt idx="93">
                  <c:v>57.142857142857139</c:v>
                </c:pt>
                <c:pt idx="94">
                  <c:v>58.928571428571431</c:v>
                </c:pt>
                <c:pt idx="95">
                  <c:v>58.928571428571431</c:v>
                </c:pt>
                <c:pt idx="96">
                  <c:v>57.142857142857139</c:v>
                </c:pt>
                <c:pt idx="97">
                  <c:v>56.547619047619044</c:v>
                </c:pt>
                <c:pt idx="98">
                  <c:v>56.547619047619044</c:v>
                </c:pt>
                <c:pt idx="99">
                  <c:v>57.678571428571423</c:v>
                </c:pt>
                <c:pt idx="100">
                  <c:v>57.678571428571423</c:v>
                </c:pt>
                <c:pt idx="101">
                  <c:v>57.738095238095234</c:v>
                </c:pt>
                <c:pt idx="102">
                  <c:v>57.738095238095234</c:v>
                </c:pt>
                <c:pt idx="103">
                  <c:v>57.738095238095234</c:v>
                </c:pt>
                <c:pt idx="104">
                  <c:v>57.738095238095234</c:v>
                </c:pt>
                <c:pt idx="105">
                  <c:v>56.547619047619044</c:v>
                </c:pt>
                <c:pt idx="106">
                  <c:v>56.845238095238095</c:v>
                </c:pt>
                <c:pt idx="107">
                  <c:v>56.845238095238095</c:v>
                </c:pt>
                <c:pt idx="108">
                  <c:v>58.154761904761898</c:v>
                </c:pt>
                <c:pt idx="109">
                  <c:v>58.154761904761898</c:v>
                </c:pt>
                <c:pt idx="110">
                  <c:v>58.154761904761898</c:v>
                </c:pt>
                <c:pt idx="111">
                  <c:v>58.154761904761898</c:v>
                </c:pt>
                <c:pt idx="112">
                  <c:v>57.44047619047619</c:v>
                </c:pt>
                <c:pt idx="113">
                  <c:v>57.44047619047619</c:v>
                </c:pt>
                <c:pt idx="114">
                  <c:v>56.547619047619044</c:v>
                </c:pt>
                <c:pt idx="115">
                  <c:v>54.404761904761912</c:v>
                </c:pt>
                <c:pt idx="116">
                  <c:v>54.404761904761912</c:v>
                </c:pt>
                <c:pt idx="117">
                  <c:v>53.928571428571423</c:v>
                </c:pt>
                <c:pt idx="118">
                  <c:v>54.940476190476197</c:v>
                </c:pt>
                <c:pt idx="119">
                  <c:v>54.702380952380949</c:v>
                </c:pt>
                <c:pt idx="120">
                  <c:v>54.702380952380949</c:v>
                </c:pt>
                <c:pt idx="121">
                  <c:v>54.523809523809518</c:v>
                </c:pt>
                <c:pt idx="122">
                  <c:v>54.880952380952387</c:v>
                </c:pt>
                <c:pt idx="123">
                  <c:v>53.63095238095238</c:v>
                </c:pt>
                <c:pt idx="124">
                  <c:v>52.976190476190474</c:v>
                </c:pt>
                <c:pt idx="125">
                  <c:v>52.976190476190474</c:v>
                </c:pt>
                <c:pt idx="126">
                  <c:v>53.571428571428569</c:v>
                </c:pt>
                <c:pt idx="127">
                  <c:v>52.678571428571416</c:v>
                </c:pt>
                <c:pt idx="128">
                  <c:v>53.392857142857139</c:v>
                </c:pt>
                <c:pt idx="129">
                  <c:v>53.392857142857139</c:v>
                </c:pt>
                <c:pt idx="130">
                  <c:v>53.392857142857139</c:v>
                </c:pt>
                <c:pt idx="131">
                  <c:v>53.571428571428569</c:v>
                </c:pt>
                <c:pt idx="132">
                  <c:v>53.571428571428569</c:v>
                </c:pt>
                <c:pt idx="133">
                  <c:v>52.380952380952387</c:v>
                </c:pt>
                <c:pt idx="134">
                  <c:v>54.107142857142854</c:v>
                </c:pt>
                <c:pt idx="135">
                  <c:v>53.75</c:v>
                </c:pt>
                <c:pt idx="136">
                  <c:v>53.75</c:v>
                </c:pt>
                <c:pt idx="137">
                  <c:v>53.75</c:v>
                </c:pt>
                <c:pt idx="138">
                  <c:v>56.547619047619044</c:v>
                </c:pt>
                <c:pt idx="139">
                  <c:v>56.547619047619044</c:v>
                </c:pt>
                <c:pt idx="140">
                  <c:v>56.547619047619044</c:v>
                </c:pt>
                <c:pt idx="141">
                  <c:v>59.523809523809526</c:v>
                </c:pt>
                <c:pt idx="142">
                  <c:v>59.523809523809526</c:v>
                </c:pt>
                <c:pt idx="143">
                  <c:v>59.523809523809526</c:v>
                </c:pt>
                <c:pt idx="144">
                  <c:v>56.13095238095238</c:v>
                </c:pt>
                <c:pt idx="145">
                  <c:v>56.13095238095238</c:v>
                </c:pt>
                <c:pt idx="146">
                  <c:v>56.13095238095238</c:v>
                </c:pt>
                <c:pt idx="147">
                  <c:v>56.13095238095238</c:v>
                </c:pt>
                <c:pt idx="148">
                  <c:v>52.678571428571416</c:v>
                </c:pt>
                <c:pt idx="157">
                  <c:v>49.047619047619044</c:v>
                </c:pt>
                <c:pt idx="158">
                  <c:v>49.047619047619044</c:v>
                </c:pt>
                <c:pt idx="159">
                  <c:v>48.63095238095238</c:v>
                </c:pt>
                <c:pt idx="160">
                  <c:v>46.577380952380956</c:v>
                </c:pt>
                <c:pt idx="161">
                  <c:v>46.577380952380956</c:v>
                </c:pt>
                <c:pt idx="162">
                  <c:v>46.577380952380956</c:v>
                </c:pt>
                <c:pt idx="163">
                  <c:v>50.297619047619044</c:v>
                </c:pt>
                <c:pt idx="164">
                  <c:v>50.297619047619044</c:v>
                </c:pt>
                <c:pt idx="165">
                  <c:v>50.297619047619044</c:v>
                </c:pt>
                <c:pt idx="166">
                  <c:v>50.297619047619044</c:v>
                </c:pt>
                <c:pt idx="167">
                  <c:v>48.18452380952381</c:v>
                </c:pt>
                <c:pt idx="168">
                  <c:v>48.18452380952381</c:v>
                </c:pt>
                <c:pt idx="169">
                  <c:v>48.18452380952381</c:v>
                </c:pt>
                <c:pt idx="170">
                  <c:v>47.023809523809526</c:v>
                </c:pt>
                <c:pt idx="171">
                  <c:v>44.94047619047619</c:v>
                </c:pt>
                <c:pt idx="172">
                  <c:v>44.94047619047619</c:v>
                </c:pt>
                <c:pt idx="173">
                  <c:v>44.404761904761905</c:v>
                </c:pt>
                <c:pt idx="174">
                  <c:v>43.63095238095238</c:v>
                </c:pt>
                <c:pt idx="175">
                  <c:v>43.63095238095238</c:v>
                </c:pt>
                <c:pt idx="176">
                  <c:v>43.63095238095238</c:v>
                </c:pt>
                <c:pt idx="177">
                  <c:v>43.63095238095238</c:v>
                </c:pt>
                <c:pt idx="178">
                  <c:v>43.63095238095238</c:v>
                </c:pt>
                <c:pt idx="179">
                  <c:v>43.63095238095238</c:v>
                </c:pt>
                <c:pt idx="180">
                  <c:v>43.63095238095238</c:v>
                </c:pt>
                <c:pt idx="181">
                  <c:v>43.63095238095238</c:v>
                </c:pt>
                <c:pt idx="182">
                  <c:v>43.63095238095238</c:v>
                </c:pt>
                <c:pt idx="183">
                  <c:v>43.63095238095238</c:v>
                </c:pt>
                <c:pt idx="184">
                  <c:v>43.63095238095238</c:v>
                </c:pt>
                <c:pt idx="185">
                  <c:v>43.63095238095238</c:v>
                </c:pt>
                <c:pt idx="186">
                  <c:v>46.13095238095238</c:v>
                </c:pt>
                <c:pt idx="187">
                  <c:v>46.13095238095238</c:v>
                </c:pt>
                <c:pt idx="188">
                  <c:v>46.13095238095238</c:v>
                </c:pt>
                <c:pt idx="189">
                  <c:v>46.13095238095238</c:v>
                </c:pt>
                <c:pt idx="190">
                  <c:v>47.321428571428569</c:v>
                </c:pt>
                <c:pt idx="191">
                  <c:v>47.321428571428569</c:v>
                </c:pt>
                <c:pt idx="192">
                  <c:v>47.321428571428569</c:v>
                </c:pt>
                <c:pt idx="193">
                  <c:v>44.642857142857139</c:v>
                </c:pt>
                <c:pt idx="194">
                  <c:v>44.047619047619044</c:v>
                </c:pt>
                <c:pt idx="195">
                  <c:v>44.523809523809526</c:v>
                </c:pt>
                <c:pt idx="196">
                  <c:v>45.238095238095234</c:v>
                </c:pt>
                <c:pt idx="197">
                  <c:v>45.238095238095234</c:v>
                </c:pt>
                <c:pt idx="198">
                  <c:v>44.642857142857139</c:v>
                </c:pt>
                <c:pt idx="199">
                  <c:v>45.476190476190467</c:v>
                </c:pt>
                <c:pt idx="200">
                  <c:v>46.25</c:v>
                </c:pt>
                <c:pt idx="201">
                  <c:v>50.535714285714285</c:v>
                </c:pt>
                <c:pt idx="202">
                  <c:v>49.464285714285715</c:v>
                </c:pt>
                <c:pt idx="203">
                  <c:v>49.464285714285715</c:v>
                </c:pt>
                <c:pt idx="205">
                  <c:v>47.321428571428569</c:v>
                </c:pt>
                <c:pt idx="206">
                  <c:v>49.523809523809526</c:v>
                </c:pt>
                <c:pt idx="207">
                  <c:v>49.226190476190474</c:v>
                </c:pt>
                <c:pt idx="208">
                  <c:v>50.922619047619044</c:v>
                </c:pt>
                <c:pt idx="209">
                  <c:v>50.595238095238095</c:v>
                </c:pt>
                <c:pt idx="210">
                  <c:v>50.595238095238095</c:v>
                </c:pt>
                <c:pt idx="211">
                  <c:v>50.595238095238095</c:v>
                </c:pt>
                <c:pt idx="212">
                  <c:v>48.809523809523803</c:v>
                </c:pt>
                <c:pt idx="213">
                  <c:v>48.809523809523803</c:v>
                </c:pt>
                <c:pt idx="214">
                  <c:v>48.809523809523803</c:v>
                </c:pt>
                <c:pt idx="215">
                  <c:v>48.095238095238088</c:v>
                </c:pt>
                <c:pt idx="216">
                  <c:v>49.107142857142854</c:v>
                </c:pt>
                <c:pt idx="217">
                  <c:v>49.107142857142854</c:v>
                </c:pt>
                <c:pt idx="218">
                  <c:v>49.107142857142854</c:v>
                </c:pt>
                <c:pt idx="219">
                  <c:v>50</c:v>
                </c:pt>
                <c:pt idx="220">
                  <c:v>50.595238095238095</c:v>
                </c:pt>
                <c:pt idx="221">
                  <c:v>50.595238095238095</c:v>
                </c:pt>
                <c:pt idx="222">
                  <c:v>51.726190476190467</c:v>
                </c:pt>
                <c:pt idx="223">
                  <c:v>52.083333333333329</c:v>
                </c:pt>
                <c:pt idx="224">
                  <c:v>50</c:v>
                </c:pt>
                <c:pt idx="225">
                  <c:v>50</c:v>
                </c:pt>
                <c:pt idx="226">
                  <c:v>49.94047619047619</c:v>
                </c:pt>
                <c:pt idx="227">
                  <c:v>50.11904761904762</c:v>
                </c:pt>
                <c:pt idx="228">
                  <c:v>50.11904761904762</c:v>
                </c:pt>
                <c:pt idx="229">
                  <c:v>49.464285714285715</c:v>
                </c:pt>
                <c:pt idx="230">
                  <c:v>49.464285714285715</c:v>
                </c:pt>
                <c:pt idx="231">
                  <c:v>49.464285714285715</c:v>
                </c:pt>
                <c:pt idx="232">
                  <c:v>49.88095238095238</c:v>
                </c:pt>
                <c:pt idx="233">
                  <c:v>50</c:v>
                </c:pt>
                <c:pt idx="234">
                  <c:v>50</c:v>
                </c:pt>
                <c:pt idx="235">
                  <c:v>50.833333333333329</c:v>
                </c:pt>
                <c:pt idx="236">
                  <c:v>50.238095238095241</c:v>
                </c:pt>
                <c:pt idx="237">
                  <c:v>49.404761904761905</c:v>
                </c:pt>
                <c:pt idx="238">
                  <c:v>47.410714285714285</c:v>
                </c:pt>
                <c:pt idx="239">
                  <c:v>46.13095238095238</c:v>
                </c:pt>
                <c:pt idx="240">
                  <c:v>46.845238095238095</c:v>
                </c:pt>
                <c:pt idx="241">
                  <c:v>48.749999999999993</c:v>
                </c:pt>
                <c:pt idx="242">
                  <c:v>48.690476190476183</c:v>
                </c:pt>
                <c:pt idx="243">
                  <c:v>47.916666666666671</c:v>
                </c:pt>
                <c:pt idx="244">
                  <c:v>49.404761904761905</c:v>
                </c:pt>
                <c:pt idx="245">
                  <c:v>49.821428571428569</c:v>
                </c:pt>
                <c:pt idx="246">
                  <c:v>48.571428571428569</c:v>
                </c:pt>
                <c:pt idx="247">
                  <c:v>49.404761904761905</c:v>
                </c:pt>
                <c:pt idx="248">
                  <c:v>49.404761904761905</c:v>
                </c:pt>
                <c:pt idx="249">
                  <c:v>49.107142857142854</c:v>
                </c:pt>
                <c:pt idx="250">
                  <c:v>47.648809523809526</c:v>
                </c:pt>
                <c:pt idx="251">
                  <c:v>47.619047619047613</c:v>
                </c:pt>
                <c:pt idx="252">
                  <c:v>47.619047619047613</c:v>
                </c:pt>
                <c:pt idx="253">
                  <c:v>47.619047619047613</c:v>
                </c:pt>
                <c:pt idx="254">
                  <c:v>48.095238095238088</c:v>
                </c:pt>
                <c:pt idx="255">
                  <c:v>47.916666666666671</c:v>
                </c:pt>
                <c:pt idx="256">
                  <c:v>47.916666666666671</c:v>
                </c:pt>
                <c:pt idx="257">
                  <c:v>46.428571428571423</c:v>
                </c:pt>
                <c:pt idx="258">
                  <c:v>49.523809523809526</c:v>
                </c:pt>
                <c:pt idx="259">
                  <c:v>49.047619047619044</c:v>
                </c:pt>
                <c:pt idx="260">
                  <c:v>49.047619047619044</c:v>
                </c:pt>
                <c:pt idx="261">
                  <c:v>49.107142857142854</c:v>
                </c:pt>
                <c:pt idx="262">
                  <c:v>49.107142857142854</c:v>
                </c:pt>
                <c:pt idx="263">
                  <c:v>46.19047619047619</c:v>
                </c:pt>
                <c:pt idx="264">
                  <c:v>47.619047619047613</c:v>
                </c:pt>
                <c:pt idx="265">
                  <c:v>47.619047619047613</c:v>
                </c:pt>
                <c:pt idx="266">
                  <c:v>47.619047619047613</c:v>
                </c:pt>
                <c:pt idx="267">
                  <c:v>47.619047619047613</c:v>
                </c:pt>
                <c:pt idx="268">
                  <c:v>47.619047619047613</c:v>
                </c:pt>
                <c:pt idx="269">
                  <c:v>47.619047619047613</c:v>
                </c:pt>
                <c:pt idx="270">
                  <c:v>47.619047619047613</c:v>
                </c:pt>
                <c:pt idx="271">
                  <c:v>46.904761904761905</c:v>
                </c:pt>
                <c:pt idx="272">
                  <c:v>47.916666666666671</c:v>
                </c:pt>
                <c:pt idx="273">
                  <c:v>48.511904761904759</c:v>
                </c:pt>
                <c:pt idx="274">
                  <c:v>47.44047619047619</c:v>
                </c:pt>
                <c:pt idx="275">
                  <c:v>47.619047619047613</c:v>
                </c:pt>
                <c:pt idx="276">
                  <c:v>46.488095238095234</c:v>
                </c:pt>
                <c:pt idx="277">
                  <c:v>47.619047619047613</c:v>
                </c:pt>
                <c:pt idx="278">
                  <c:v>47.619047619047613</c:v>
                </c:pt>
                <c:pt idx="279">
                  <c:v>47.976190476190474</c:v>
                </c:pt>
                <c:pt idx="280">
                  <c:v>48.214285714285708</c:v>
                </c:pt>
                <c:pt idx="281">
                  <c:v>47.678571428571423</c:v>
                </c:pt>
                <c:pt idx="282">
                  <c:v>46.19047619047619</c:v>
                </c:pt>
                <c:pt idx="283">
                  <c:v>46.19047619047619</c:v>
                </c:pt>
                <c:pt idx="284">
                  <c:v>44.642857142857139</c:v>
                </c:pt>
                <c:pt idx="285">
                  <c:v>48.24404761904762</c:v>
                </c:pt>
                <c:pt idx="286">
                  <c:v>49.107142857142854</c:v>
                </c:pt>
                <c:pt idx="287">
                  <c:v>48.809523809523803</c:v>
                </c:pt>
                <c:pt idx="288">
                  <c:v>48.809523809523803</c:v>
                </c:pt>
                <c:pt idx="289">
                  <c:v>48.809523809523803</c:v>
                </c:pt>
                <c:pt idx="290">
                  <c:v>47.619047619047613</c:v>
                </c:pt>
                <c:pt idx="291">
                  <c:v>47.678571428571423</c:v>
                </c:pt>
                <c:pt idx="292">
                  <c:v>47.678571428571423</c:v>
                </c:pt>
                <c:pt idx="293">
                  <c:v>47.619047619047613</c:v>
                </c:pt>
                <c:pt idx="294">
                  <c:v>50.416666666666664</c:v>
                </c:pt>
                <c:pt idx="295">
                  <c:v>50.595238095238095</c:v>
                </c:pt>
                <c:pt idx="296">
                  <c:v>50.595238095238095</c:v>
                </c:pt>
                <c:pt idx="297">
                  <c:v>52.083333333333329</c:v>
                </c:pt>
                <c:pt idx="298">
                  <c:v>49.166666666666664</c:v>
                </c:pt>
                <c:pt idx="299">
                  <c:v>51.964285714285715</c:v>
                </c:pt>
                <c:pt idx="300">
                  <c:v>49.166666666666664</c:v>
                </c:pt>
                <c:pt idx="301">
                  <c:v>49.166666666666664</c:v>
                </c:pt>
                <c:pt idx="302">
                  <c:v>49.166666666666664</c:v>
                </c:pt>
                <c:pt idx="303">
                  <c:v>49.166666666666664</c:v>
                </c:pt>
                <c:pt idx="304">
                  <c:v>49.166666666666664</c:v>
                </c:pt>
                <c:pt idx="305">
                  <c:v>47.619047619047613</c:v>
                </c:pt>
                <c:pt idx="306">
                  <c:v>47.619047619047613</c:v>
                </c:pt>
                <c:pt idx="307">
                  <c:v>47.619047619047613</c:v>
                </c:pt>
                <c:pt idx="308">
                  <c:v>47.619047619047613</c:v>
                </c:pt>
                <c:pt idx="309">
                  <c:v>47.619047619047613</c:v>
                </c:pt>
                <c:pt idx="310">
                  <c:v>47.619047619047613</c:v>
                </c:pt>
                <c:pt idx="311">
                  <c:v>50.297619047619044</c:v>
                </c:pt>
                <c:pt idx="312">
                  <c:v>45.238095238095234</c:v>
                </c:pt>
                <c:pt idx="313">
                  <c:v>46.428571428571423</c:v>
                </c:pt>
                <c:pt idx="314">
                  <c:v>47.619047619047613</c:v>
                </c:pt>
                <c:pt idx="315">
                  <c:v>50</c:v>
                </c:pt>
                <c:pt idx="316">
                  <c:v>50</c:v>
                </c:pt>
                <c:pt idx="317">
                  <c:v>52.083333333333329</c:v>
                </c:pt>
                <c:pt idx="318">
                  <c:v>51.726190476190467</c:v>
                </c:pt>
                <c:pt idx="319">
                  <c:v>51.726190476190467</c:v>
                </c:pt>
                <c:pt idx="320">
                  <c:v>51.904761904761912</c:v>
                </c:pt>
                <c:pt idx="321">
                  <c:v>50.654761904761905</c:v>
                </c:pt>
                <c:pt idx="322">
                  <c:v>50</c:v>
                </c:pt>
                <c:pt idx="323">
                  <c:v>50</c:v>
                </c:pt>
                <c:pt idx="324">
                  <c:v>50</c:v>
                </c:pt>
                <c:pt idx="325">
                  <c:v>50</c:v>
                </c:pt>
                <c:pt idx="326">
                  <c:v>50</c:v>
                </c:pt>
                <c:pt idx="327">
                  <c:v>50</c:v>
                </c:pt>
                <c:pt idx="328">
                  <c:v>50</c:v>
                </c:pt>
                <c:pt idx="329">
                  <c:v>48.511904761904759</c:v>
                </c:pt>
                <c:pt idx="330">
                  <c:v>48.511904761904759</c:v>
                </c:pt>
                <c:pt idx="331">
                  <c:v>48.511904761904759</c:v>
                </c:pt>
                <c:pt idx="332">
                  <c:v>48.511904761904759</c:v>
                </c:pt>
                <c:pt idx="333">
                  <c:v>48.511904761904759</c:v>
                </c:pt>
                <c:pt idx="335">
                  <c:v>44.642857142857139</c:v>
                </c:pt>
                <c:pt idx="336">
                  <c:v>44.642857142857139</c:v>
                </c:pt>
                <c:pt idx="337">
                  <c:v>44.642857142857139</c:v>
                </c:pt>
                <c:pt idx="338">
                  <c:v>44.642857142857139</c:v>
                </c:pt>
                <c:pt idx="342">
                  <c:v>44.642857142857139</c:v>
                </c:pt>
                <c:pt idx="343">
                  <c:v>44.642857142857139</c:v>
                </c:pt>
                <c:pt idx="346">
                  <c:v>44.642857142857139</c:v>
                </c:pt>
                <c:pt idx="347">
                  <c:v>44.642857142857139</c:v>
                </c:pt>
                <c:pt idx="348">
                  <c:v>44.642857142857139</c:v>
                </c:pt>
                <c:pt idx="353">
                  <c:v>44.642857142857139</c:v>
                </c:pt>
                <c:pt idx="354">
                  <c:v>44.642857142857139</c:v>
                </c:pt>
                <c:pt idx="355">
                  <c:v>44.642857142857139</c:v>
                </c:pt>
                <c:pt idx="356">
                  <c:v>44.642857142857139</c:v>
                </c:pt>
                <c:pt idx="357">
                  <c:v>44.642857142857139</c:v>
                </c:pt>
                <c:pt idx="358">
                  <c:v>44.642857142857139</c:v>
                </c:pt>
                <c:pt idx="359">
                  <c:v>42.261904761904759</c:v>
                </c:pt>
                <c:pt idx="360">
                  <c:v>41.666666666666664</c:v>
                </c:pt>
                <c:pt idx="361">
                  <c:v>40.178571428571423</c:v>
                </c:pt>
                <c:pt idx="362">
                  <c:v>41.666666666666664</c:v>
                </c:pt>
                <c:pt idx="363">
                  <c:v>41.666666666666664</c:v>
                </c:pt>
                <c:pt idx="364">
                  <c:v>41.726190476190474</c:v>
                </c:pt>
                <c:pt idx="365">
                  <c:v>41.726190476190474</c:v>
                </c:pt>
                <c:pt idx="366">
                  <c:v>40.238095238095234</c:v>
                </c:pt>
                <c:pt idx="367">
                  <c:v>42.261904761904759</c:v>
                </c:pt>
                <c:pt idx="368">
                  <c:v>42.261904761904759</c:v>
                </c:pt>
                <c:pt idx="369">
                  <c:v>43.749999999999993</c:v>
                </c:pt>
                <c:pt idx="370">
                  <c:v>43.749999999999993</c:v>
                </c:pt>
                <c:pt idx="371">
                  <c:v>43.749999999999993</c:v>
                </c:pt>
                <c:pt idx="372">
                  <c:v>43.749999999999993</c:v>
                </c:pt>
                <c:pt idx="373">
                  <c:v>43.749999999999993</c:v>
                </c:pt>
                <c:pt idx="374">
                  <c:v>43.749999999999993</c:v>
                </c:pt>
                <c:pt idx="375">
                  <c:v>43.749999999999993</c:v>
                </c:pt>
                <c:pt idx="376">
                  <c:v>44.047619047619044</c:v>
                </c:pt>
                <c:pt idx="377">
                  <c:v>43.452380952380949</c:v>
                </c:pt>
                <c:pt idx="378">
                  <c:v>43.452380952380949</c:v>
                </c:pt>
                <c:pt idx="380">
                  <c:v>43.452380952380949</c:v>
                </c:pt>
                <c:pt idx="381">
                  <c:v>43.452380952380949</c:v>
                </c:pt>
                <c:pt idx="382">
                  <c:v>43.452380952380949</c:v>
                </c:pt>
                <c:pt idx="383">
                  <c:v>43.452380952380949</c:v>
                </c:pt>
                <c:pt idx="385">
                  <c:v>43.452380952380949</c:v>
                </c:pt>
                <c:pt idx="386">
                  <c:v>43.452380952380949</c:v>
                </c:pt>
                <c:pt idx="387">
                  <c:v>43.452380952380949</c:v>
                </c:pt>
                <c:pt idx="388">
                  <c:v>41.666666666666664</c:v>
                </c:pt>
                <c:pt idx="389">
                  <c:v>41.666666666666664</c:v>
                </c:pt>
                <c:pt idx="390">
                  <c:v>41.666666666666664</c:v>
                </c:pt>
                <c:pt idx="391">
                  <c:v>41.666666666666664</c:v>
                </c:pt>
                <c:pt idx="392">
                  <c:v>41.666666666666664</c:v>
                </c:pt>
                <c:pt idx="393">
                  <c:v>41.666666666666664</c:v>
                </c:pt>
                <c:pt idx="394">
                  <c:v>41.666666666666664</c:v>
                </c:pt>
                <c:pt idx="395">
                  <c:v>41.666666666666664</c:v>
                </c:pt>
                <c:pt idx="396">
                  <c:v>39.285714285714278</c:v>
                </c:pt>
                <c:pt idx="397">
                  <c:v>39.285714285714278</c:v>
                </c:pt>
                <c:pt idx="398">
                  <c:v>39.285714285714278</c:v>
                </c:pt>
                <c:pt idx="399">
                  <c:v>36.30952380952381</c:v>
                </c:pt>
                <c:pt idx="400">
                  <c:v>36.30952380952381</c:v>
                </c:pt>
                <c:pt idx="401">
                  <c:v>35.714285714285715</c:v>
                </c:pt>
                <c:pt idx="402">
                  <c:v>36.845238095238095</c:v>
                </c:pt>
                <c:pt idx="403">
                  <c:v>36.071428571428562</c:v>
                </c:pt>
                <c:pt idx="404">
                  <c:v>36.071428571428562</c:v>
                </c:pt>
                <c:pt idx="405">
                  <c:v>38.333333333333336</c:v>
                </c:pt>
                <c:pt idx="406">
                  <c:v>38.333333333333336</c:v>
                </c:pt>
                <c:pt idx="407">
                  <c:v>38.333333333333336</c:v>
                </c:pt>
                <c:pt idx="408">
                  <c:v>38.333333333333336</c:v>
                </c:pt>
                <c:pt idx="409">
                  <c:v>38.333333333333336</c:v>
                </c:pt>
                <c:pt idx="410">
                  <c:v>38.333333333333336</c:v>
                </c:pt>
                <c:pt idx="411">
                  <c:v>38.333333333333336</c:v>
                </c:pt>
                <c:pt idx="412">
                  <c:v>38.333333333333336</c:v>
                </c:pt>
                <c:pt idx="413">
                  <c:v>38.333333333333336</c:v>
                </c:pt>
                <c:pt idx="414">
                  <c:v>41.13095238095238</c:v>
                </c:pt>
                <c:pt idx="415">
                  <c:v>41.13095238095238</c:v>
                </c:pt>
                <c:pt idx="416">
                  <c:v>41.13095238095238</c:v>
                </c:pt>
                <c:pt idx="417">
                  <c:v>41.13095238095238</c:v>
                </c:pt>
                <c:pt idx="418">
                  <c:v>41.13095238095238</c:v>
                </c:pt>
                <c:pt idx="419">
                  <c:v>41.13095238095238</c:v>
                </c:pt>
                <c:pt idx="420">
                  <c:v>40.773809523809518</c:v>
                </c:pt>
                <c:pt idx="421">
                  <c:v>40.773809523809518</c:v>
                </c:pt>
                <c:pt idx="422">
                  <c:v>40.773809523809518</c:v>
                </c:pt>
                <c:pt idx="423">
                  <c:v>40.773809523809518</c:v>
                </c:pt>
                <c:pt idx="424">
                  <c:v>40.773809523809518</c:v>
                </c:pt>
                <c:pt idx="425">
                  <c:v>40.476190476190474</c:v>
                </c:pt>
                <c:pt idx="426">
                  <c:v>44.464285714285708</c:v>
                </c:pt>
                <c:pt idx="427">
                  <c:v>44.464285714285708</c:v>
                </c:pt>
                <c:pt idx="428">
                  <c:v>44.464285714285708</c:v>
                </c:pt>
                <c:pt idx="429">
                  <c:v>44.464285714285708</c:v>
                </c:pt>
                <c:pt idx="430">
                  <c:v>44.464285714285708</c:v>
                </c:pt>
                <c:pt idx="431">
                  <c:v>44.464285714285708</c:v>
                </c:pt>
                <c:pt idx="432">
                  <c:v>43.392857142857139</c:v>
                </c:pt>
                <c:pt idx="433">
                  <c:v>43.392857142857139</c:v>
                </c:pt>
                <c:pt idx="434">
                  <c:v>43.392857142857139</c:v>
                </c:pt>
                <c:pt idx="435">
                  <c:v>43.392857142857139</c:v>
                </c:pt>
                <c:pt idx="436">
                  <c:v>43.392857142857139</c:v>
                </c:pt>
                <c:pt idx="437">
                  <c:v>43.392857142857139</c:v>
                </c:pt>
                <c:pt idx="438">
                  <c:v>43.392857142857139</c:v>
                </c:pt>
                <c:pt idx="439">
                  <c:v>43.392857142857139</c:v>
                </c:pt>
                <c:pt idx="440">
                  <c:v>43.392857142857139</c:v>
                </c:pt>
                <c:pt idx="441">
                  <c:v>43.392857142857139</c:v>
                </c:pt>
                <c:pt idx="442">
                  <c:v>43.392857142857139</c:v>
                </c:pt>
                <c:pt idx="443">
                  <c:v>43.392857142857139</c:v>
                </c:pt>
                <c:pt idx="444">
                  <c:v>43.392857142857139</c:v>
                </c:pt>
                <c:pt idx="445">
                  <c:v>43.392857142857139</c:v>
                </c:pt>
                <c:pt idx="446">
                  <c:v>43.392857142857139</c:v>
                </c:pt>
                <c:pt idx="447">
                  <c:v>43.392857142857139</c:v>
                </c:pt>
                <c:pt idx="448">
                  <c:v>43.392857142857139</c:v>
                </c:pt>
                <c:pt idx="449">
                  <c:v>51.488095238095234</c:v>
                </c:pt>
                <c:pt idx="450">
                  <c:v>51.488095238095234</c:v>
                </c:pt>
                <c:pt idx="451">
                  <c:v>51.488095238095234</c:v>
                </c:pt>
                <c:pt idx="452">
                  <c:v>51.488095238095234</c:v>
                </c:pt>
                <c:pt idx="453">
                  <c:v>53.571428571428569</c:v>
                </c:pt>
                <c:pt idx="454">
                  <c:v>56.547619047619044</c:v>
                </c:pt>
                <c:pt idx="455">
                  <c:v>59.523809523809526</c:v>
                </c:pt>
                <c:pt idx="456">
                  <c:v>59.523809523809526</c:v>
                </c:pt>
                <c:pt idx="457">
                  <c:v>71.428571428571431</c:v>
                </c:pt>
                <c:pt idx="458">
                  <c:v>71.428571428571431</c:v>
                </c:pt>
                <c:pt idx="459">
                  <c:v>71.428571428571431</c:v>
                </c:pt>
                <c:pt idx="460">
                  <c:v>71.428571428571431</c:v>
                </c:pt>
                <c:pt idx="461">
                  <c:v>71.428571428571431</c:v>
                </c:pt>
                <c:pt idx="462">
                  <c:v>71.428571428571431</c:v>
                </c:pt>
                <c:pt idx="463">
                  <c:v>71.428571428571431</c:v>
                </c:pt>
                <c:pt idx="464">
                  <c:v>71.428571428571431</c:v>
                </c:pt>
                <c:pt idx="465">
                  <c:v>71.428571428571431</c:v>
                </c:pt>
                <c:pt idx="466">
                  <c:v>71.428571428571431</c:v>
                </c:pt>
                <c:pt idx="467">
                  <c:v>71.428571428571431</c:v>
                </c:pt>
                <c:pt idx="468">
                  <c:v>71.428571428571431</c:v>
                </c:pt>
                <c:pt idx="469">
                  <c:v>71.428571428571431</c:v>
                </c:pt>
                <c:pt idx="470">
                  <c:v>71.428571428571431</c:v>
                </c:pt>
                <c:pt idx="471">
                  <c:v>71.428571428571431</c:v>
                </c:pt>
                <c:pt idx="472">
                  <c:v>71.428571428571431</c:v>
                </c:pt>
                <c:pt idx="473">
                  <c:v>58.511904761904766</c:v>
                </c:pt>
                <c:pt idx="474">
                  <c:v>58.511904761904766</c:v>
                </c:pt>
                <c:pt idx="475">
                  <c:v>53.928571428571423</c:v>
                </c:pt>
                <c:pt idx="476">
                  <c:v>53.928571428571423</c:v>
                </c:pt>
                <c:pt idx="477">
                  <c:v>53.928571428571423</c:v>
                </c:pt>
                <c:pt idx="478">
                  <c:v>53.928571428571423</c:v>
                </c:pt>
                <c:pt idx="479">
                  <c:v>53.928571428571423</c:v>
                </c:pt>
                <c:pt idx="480">
                  <c:v>53.928571428571423</c:v>
                </c:pt>
                <c:pt idx="481">
                  <c:v>56.547619047619044</c:v>
                </c:pt>
                <c:pt idx="482">
                  <c:v>59.523809523809526</c:v>
                </c:pt>
                <c:pt idx="483">
                  <c:v>59.523809523809526</c:v>
                </c:pt>
                <c:pt idx="484">
                  <c:v>49.107142857142854</c:v>
                </c:pt>
                <c:pt idx="485">
                  <c:v>52.083333333333329</c:v>
                </c:pt>
                <c:pt idx="486">
                  <c:v>55.059523809523803</c:v>
                </c:pt>
                <c:pt idx="487">
                  <c:v>52.083333333333329</c:v>
                </c:pt>
                <c:pt idx="488">
                  <c:v>50.595238095238095</c:v>
                </c:pt>
                <c:pt idx="489">
                  <c:v>53.571428571428569</c:v>
                </c:pt>
                <c:pt idx="490">
                  <c:v>59.523809523809526</c:v>
                </c:pt>
                <c:pt idx="491">
                  <c:v>62.261904761904759</c:v>
                </c:pt>
                <c:pt idx="492">
                  <c:v>62.261904761904759</c:v>
                </c:pt>
                <c:pt idx="493">
                  <c:v>60.714285714285708</c:v>
                </c:pt>
                <c:pt idx="494">
                  <c:v>60.714285714285708</c:v>
                </c:pt>
                <c:pt idx="495">
                  <c:v>60.714285714285708</c:v>
                </c:pt>
                <c:pt idx="496">
                  <c:v>55.357142857142861</c:v>
                </c:pt>
                <c:pt idx="497">
                  <c:v>56.428571428571431</c:v>
                </c:pt>
                <c:pt idx="498">
                  <c:v>56.428571428571431</c:v>
                </c:pt>
                <c:pt idx="499">
                  <c:v>56.607142857142854</c:v>
                </c:pt>
                <c:pt idx="500">
                  <c:v>58.630952380952372</c:v>
                </c:pt>
                <c:pt idx="501">
                  <c:v>56.13095238095238</c:v>
                </c:pt>
                <c:pt idx="502">
                  <c:v>56.13095238095238</c:v>
                </c:pt>
                <c:pt idx="503">
                  <c:v>56.13095238095238</c:v>
                </c:pt>
                <c:pt idx="504">
                  <c:v>53.571428571428569</c:v>
                </c:pt>
                <c:pt idx="505">
                  <c:v>50.595238095238095</c:v>
                </c:pt>
                <c:pt idx="506">
                  <c:v>51.845238095238102</c:v>
                </c:pt>
                <c:pt idx="507">
                  <c:v>52.55952380952381</c:v>
                </c:pt>
                <c:pt idx="508">
                  <c:v>52.55952380952381</c:v>
                </c:pt>
                <c:pt idx="509">
                  <c:v>52.55952380952381</c:v>
                </c:pt>
                <c:pt idx="510">
                  <c:v>53.273809523809511</c:v>
                </c:pt>
                <c:pt idx="511">
                  <c:v>53.273809523809511</c:v>
                </c:pt>
                <c:pt idx="512">
                  <c:v>53.273809523809511</c:v>
                </c:pt>
                <c:pt idx="513">
                  <c:v>52.023809523809526</c:v>
                </c:pt>
                <c:pt idx="514">
                  <c:v>52.023809523809526</c:v>
                </c:pt>
                <c:pt idx="515">
                  <c:v>52.023809523809526</c:v>
                </c:pt>
                <c:pt idx="516">
                  <c:v>52.083333333333329</c:v>
                </c:pt>
                <c:pt idx="517">
                  <c:v>52.083333333333329</c:v>
                </c:pt>
                <c:pt idx="518">
                  <c:v>51.904761904761912</c:v>
                </c:pt>
                <c:pt idx="519">
                  <c:v>51.904761904761912</c:v>
                </c:pt>
                <c:pt idx="520">
                  <c:v>50.595238095238095</c:v>
                </c:pt>
                <c:pt idx="521">
                  <c:v>50.595238095238095</c:v>
                </c:pt>
                <c:pt idx="522">
                  <c:v>50.595238095238095</c:v>
                </c:pt>
                <c:pt idx="523">
                  <c:v>50.595238095238095</c:v>
                </c:pt>
                <c:pt idx="524">
                  <c:v>48.988095238095234</c:v>
                </c:pt>
                <c:pt idx="525">
                  <c:v>48.988095238095234</c:v>
                </c:pt>
                <c:pt idx="526">
                  <c:v>48.988095238095234</c:v>
                </c:pt>
                <c:pt idx="527">
                  <c:v>48.988095238095234</c:v>
                </c:pt>
                <c:pt idx="528">
                  <c:v>48.988095238095234</c:v>
                </c:pt>
                <c:pt idx="529">
                  <c:v>47.619047619047613</c:v>
                </c:pt>
                <c:pt idx="530">
                  <c:v>47.202380952380949</c:v>
                </c:pt>
                <c:pt idx="531">
                  <c:v>45.297619047619051</c:v>
                </c:pt>
                <c:pt idx="532">
                  <c:v>46.13095238095238</c:v>
                </c:pt>
                <c:pt idx="533">
                  <c:v>46.13095238095238</c:v>
                </c:pt>
                <c:pt idx="534">
                  <c:v>46.904761904761905</c:v>
                </c:pt>
                <c:pt idx="535">
                  <c:v>46.904761904761905</c:v>
                </c:pt>
                <c:pt idx="536">
                  <c:v>46.904761904761905</c:v>
                </c:pt>
                <c:pt idx="537">
                  <c:v>46.904761904761905</c:v>
                </c:pt>
                <c:pt idx="538">
                  <c:v>46.904761904761905</c:v>
                </c:pt>
                <c:pt idx="539">
                  <c:v>46.904761904761905</c:v>
                </c:pt>
                <c:pt idx="540">
                  <c:v>46.904761904761905</c:v>
                </c:pt>
                <c:pt idx="541">
                  <c:v>46.904761904761905</c:v>
                </c:pt>
                <c:pt idx="542">
                  <c:v>46.904761904761905</c:v>
                </c:pt>
                <c:pt idx="543">
                  <c:v>46.904761904761905</c:v>
                </c:pt>
                <c:pt idx="544">
                  <c:v>46.666666666666664</c:v>
                </c:pt>
                <c:pt idx="545">
                  <c:v>46.726190476190474</c:v>
                </c:pt>
                <c:pt idx="546">
                  <c:v>50.297619047619044</c:v>
                </c:pt>
                <c:pt idx="547">
                  <c:v>50.297619047619044</c:v>
                </c:pt>
                <c:pt idx="548">
                  <c:v>50.297619047619044</c:v>
                </c:pt>
                <c:pt idx="549">
                  <c:v>50.297619047619044</c:v>
                </c:pt>
                <c:pt idx="550">
                  <c:v>50.297619047619044</c:v>
                </c:pt>
                <c:pt idx="551">
                  <c:v>46.726190476190474</c:v>
                </c:pt>
                <c:pt idx="552">
                  <c:v>46.726190476190474</c:v>
                </c:pt>
                <c:pt idx="553">
                  <c:v>49.107142857142854</c:v>
                </c:pt>
                <c:pt idx="554">
                  <c:v>49.107142857142854</c:v>
                </c:pt>
                <c:pt idx="555">
                  <c:v>49.107142857142854</c:v>
                </c:pt>
                <c:pt idx="556">
                  <c:v>49.107142857142854</c:v>
                </c:pt>
                <c:pt idx="557">
                  <c:v>44.702380952380949</c:v>
                </c:pt>
                <c:pt idx="558">
                  <c:v>44.702380952380949</c:v>
                </c:pt>
                <c:pt idx="559">
                  <c:v>44.702380952380949</c:v>
                </c:pt>
                <c:pt idx="560">
                  <c:v>44.702380952380949</c:v>
                </c:pt>
                <c:pt idx="561">
                  <c:v>44.702380952380949</c:v>
                </c:pt>
                <c:pt idx="562">
                  <c:v>44.702380952380949</c:v>
                </c:pt>
                <c:pt idx="563">
                  <c:v>44.702380952380949</c:v>
                </c:pt>
                <c:pt idx="564">
                  <c:v>44.702380952380949</c:v>
                </c:pt>
                <c:pt idx="565">
                  <c:v>44.702380952380949</c:v>
                </c:pt>
                <c:pt idx="566">
                  <c:v>44.702380952380949</c:v>
                </c:pt>
                <c:pt idx="567">
                  <c:v>44.702380952380949</c:v>
                </c:pt>
                <c:pt idx="568">
                  <c:v>49.107142857142854</c:v>
                </c:pt>
                <c:pt idx="569">
                  <c:v>52.083333333333329</c:v>
                </c:pt>
                <c:pt idx="570">
                  <c:v>56.547619047619044</c:v>
                </c:pt>
                <c:pt idx="571">
                  <c:v>51.13095238095238</c:v>
                </c:pt>
                <c:pt idx="572">
                  <c:v>55.000000000000007</c:v>
                </c:pt>
                <c:pt idx="573">
                  <c:v>50.535714285714285</c:v>
                </c:pt>
                <c:pt idx="574">
                  <c:v>50.535714285714285</c:v>
                </c:pt>
                <c:pt idx="575">
                  <c:v>50.535714285714285</c:v>
                </c:pt>
                <c:pt idx="576">
                  <c:v>50.535714285714285</c:v>
                </c:pt>
                <c:pt idx="577">
                  <c:v>53.154761904761905</c:v>
                </c:pt>
                <c:pt idx="578">
                  <c:v>53.63095238095238</c:v>
                </c:pt>
                <c:pt idx="579">
                  <c:v>59.523809523809526</c:v>
                </c:pt>
                <c:pt idx="580">
                  <c:v>55.178571428571423</c:v>
                </c:pt>
                <c:pt idx="581">
                  <c:v>60.05952380952381</c:v>
                </c:pt>
                <c:pt idx="582">
                  <c:v>59.523809523809526</c:v>
                </c:pt>
                <c:pt idx="583">
                  <c:v>59.464285714285715</c:v>
                </c:pt>
                <c:pt idx="584">
                  <c:v>59.583333333333336</c:v>
                </c:pt>
                <c:pt idx="585">
                  <c:v>56.547619047619044</c:v>
                </c:pt>
                <c:pt idx="586">
                  <c:v>55.476190476190482</c:v>
                </c:pt>
                <c:pt idx="587">
                  <c:v>58.86904761904762</c:v>
                </c:pt>
                <c:pt idx="588">
                  <c:v>55.773809523809511</c:v>
                </c:pt>
                <c:pt idx="589">
                  <c:v>56.547619047619044</c:v>
                </c:pt>
                <c:pt idx="590">
                  <c:v>55.178571428571423</c:v>
                </c:pt>
                <c:pt idx="591">
                  <c:v>55.059523809523803</c:v>
                </c:pt>
                <c:pt idx="592">
                  <c:v>54.583333333333329</c:v>
                </c:pt>
                <c:pt idx="593">
                  <c:v>53.571428571428569</c:v>
                </c:pt>
                <c:pt idx="594">
                  <c:v>52.678571428571416</c:v>
                </c:pt>
                <c:pt idx="595">
                  <c:v>52.678571428571416</c:v>
                </c:pt>
                <c:pt idx="596">
                  <c:v>52.678571428571416</c:v>
                </c:pt>
                <c:pt idx="597">
                  <c:v>52.678571428571416</c:v>
                </c:pt>
                <c:pt idx="598">
                  <c:v>53.333333333333336</c:v>
                </c:pt>
                <c:pt idx="599">
                  <c:v>53.333333333333336</c:v>
                </c:pt>
                <c:pt idx="600">
                  <c:v>53.333333333333336</c:v>
                </c:pt>
                <c:pt idx="601">
                  <c:v>53.333333333333336</c:v>
                </c:pt>
                <c:pt idx="602">
                  <c:v>53.333333333333336</c:v>
                </c:pt>
                <c:pt idx="603">
                  <c:v>51.309523809523803</c:v>
                </c:pt>
                <c:pt idx="604">
                  <c:v>51.309523809523803</c:v>
                </c:pt>
                <c:pt idx="605">
                  <c:v>52.083333333333329</c:v>
                </c:pt>
                <c:pt idx="606">
                  <c:v>54.702380952380949</c:v>
                </c:pt>
                <c:pt idx="607">
                  <c:v>50.892857142857139</c:v>
                </c:pt>
                <c:pt idx="608">
                  <c:v>50.892857142857139</c:v>
                </c:pt>
                <c:pt idx="609">
                  <c:v>51.785714285714278</c:v>
                </c:pt>
                <c:pt idx="610">
                  <c:v>52.321428571428562</c:v>
                </c:pt>
                <c:pt idx="611">
                  <c:v>58.035714285714278</c:v>
                </c:pt>
                <c:pt idx="612">
                  <c:v>55.119047619047613</c:v>
                </c:pt>
                <c:pt idx="613">
                  <c:v>55.119047619047613</c:v>
                </c:pt>
                <c:pt idx="614">
                  <c:v>55.119047619047613</c:v>
                </c:pt>
                <c:pt idx="615">
                  <c:v>55.119047619047613</c:v>
                </c:pt>
                <c:pt idx="616">
                  <c:v>55.119047619047613</c:v>
                </c:pt>
                <c:pt idx="617">
                  <c:v>55.119047619047613</c:v>
                </c:pt>
                <c:pt idx="618">
                  <c:v>55.119047619047613</c:v>
                </c:pt>
                <c:pt idx="619">
                  <c:v>55.119047619047613</c:v>
                </c:pt>
                <c:pt idx="620">
                  <c:v>55.119047619047613</c:v>
                </c:pt>
                <c:pt idx="621">
                  <c:v>55.119047619047613</c:v>
                </c:pt>
                <c:pt idx="622">
                  <c:v>55.119047619047613</c:v>
                </c:pt>
                <c:pt idx="623">
                  <c:v>55.059523809523803</c:v>
                </c:pt>
                <c:pt idx="624">
                  <c:v>62.5</c:v>
                </c:pt>
                <c:pt idx="625">
                  <c:v>62.5</c:v>
                </c:pt>
                <c:pt idx="626">
                  <c:v>62.5</c:v>
                </c:pt>
                <c:pt idx="627">
                  <c:v>51.488095238095234</c:v>
                </c:pt>
                <c:pt idx="628">
                  <c:v>52.023809523809526</c:v>
                </c:pt>
                <c:pt idx="629">
                  <c:v>52.023809523809526</c:v>
                </c:pt>
                <c:pt idx="630">
                  <c:v>52.023809523809526</c:v>
                </c:pt>
                <c:pt idx="631">
                  <c:v>52.023809523809526</c:v>
                </c:pt>
                <c:pt idx="632">
                  <c:v>52.023809523809526</c:v>
                </c:pt>
                <c:pt idx="633">
                  <c:v>52.023809523809526</c:v>
                </c:pt>
                <c:pt idx="634">
                  <c:v>52.023809523809526</c:v>
                </c:pt>
                <c:pt idx="635">
                  <c:v>52.023809523809526</c:v>
                </c:pt>
                <c:pt idx="636">
                  <c:v>53.571428571428569</c:v>
                </c:pt>
                <c:pt idx="637">
                  <c:v>53.571428571428569</c:v>
                </c:pt>
                <c:pt idx="638">
                  <c:v>55.952380952380956</c:v>
                </c:pt>
                <c:pt idx="639">
                  <c:v>55.952380952380956</c:v>
                </c:pt>
                <c:pt idx="640">
                  <c:v>55.952380952380956</c:v>
                </c:pt>
                <c:pt idx="641">
                  <c:v>52.083333333333329</c:v>
                </c:pt>
                <c:pt idx="642">
                  <c:v>52.083333333333329</c:v>
                </c:pt>
                <c:pt idx="643">
                  <c:v>53.571428571428569</c:v>
                </c:pt>
                <c:pt idx="644">
                  <c:v>52.083333333333329</c:v>
                </c:pt>
                <c:pt idx="645">
                  <c:v>50.714285714285708</c:v>
                </c:pt>
                <c:pt idx="646">
                  <c:v>52.55952380952381</c:v>
                </c:pt>
                <c:pt idx="647">
                  <c:v>49.583333333333329</c:v>
                </c:pt>
                <c:pt idx="648">
                  <c:v>49.583333333333329</c:v>
                </c:pt>
                <c:pt idx="649">
                  <c:v>49.583333333333329</c:v>
                </c:pt>
                <c:pt idx="650">
                  <c:v>50.595238095238095</c:v>
                </c:pt>
                <c:pt idx="651">
                  <c:v>51.13095238095238</c:v>
                </c:pt>
                <c:pt idx="652">
                  <c:v>50.654761904761905</c:v>
                </c:pt>
                <c:pt idx="653">
                  <c:v>52.083333333333329</c:v>
                </c:pt>
                <c:pt idx="654">
                  <c:v>57.202380952380949</c:v>
                </c:pt>
                <c:pt idx="655">
                  <c:v>55.654761904761898</c:v>
                </c:pt>
                <c:pt idx="656">
                  <c:v>56.19047619047619</c:v>
                </c:pt>
                <c:pt idx="657">
                  <c:v>56.19047619047619</c:v>
                </c:pt>
                <c:pt idx="658">
                  <c:v>54.464285714285708</c:v>
                </c:pt>
                <c:pt idx="659">
                  <c:v>65.357142857142861</c:v>
                </c:pt>
                <c:pt idx="660">
                  <c:v>67.261904761904773</c:v>
                </c:pt>
                <c:pt idx="661">
                  <c:v>71.13095238095238</c:v>
                </c:pt>
                <c:pt idx="662">
                  <c:v>71.428571428571431</c:v>
                </c:pt>
                <c:pt idx="663">
                  <c:v>69.345238095238088</c:v>
                </c:pt>
                <c:pt idx="664">
                  <c:v>77.38095238095238</c:v>
                </c:pt>
                <c:pt idx="665">
                  <c:v>80.208333333333329</c:v>
                </c:pt>
                <c:pt idx="666">
                  <c:v>96.13095238095238</c:v>
                </c:pt>
                <c:pt idx="667">
                  <c:v>115.32738095238095</c:v>
                </c:pt>
                <c:pt idx="668">
                  <c:v>131.25</c:v>
                </c:pt>
                <c:pt idx="669">
                  <c:v>111.90476190476191</c:v>
                </c:pt>
                <c:pt idx="670">
                  <c:v>123.51190476190477</c:v>
                </c:pt>
                <c:pt idx="671">
                  <c:v>133.92857142857142</c:v>
                </c:pt>
                <c:pt idx="672">
                  <c:v>107.14285714285714</c:v>
                </c:pt>
                <c:pt idx="673">
                  <c:v>99.702380952380949</c:v>
                </c:pt>
                <c:pt idx="674">
                  <c:v>109.97023809523809</c:v>
                </c:pt>
                <c:pt idx="675">
                  <c:v>119.04761904761905</c:v>
                </c:pt>
                <c:pt idx="676">
                  <c:v>117.85714285714286</c:v>
                </c:pt>
                <c:pt idx="677">
                  <c:v>114.88095238095238</c:v>
                </c:pt>
                <c:pt idx="678">
                  <c:v>122.02380952380952</c:v>
                </c:pt>
                <c:pt idx="679">
                  <c:v>122.02380952380952</c:v>
                </c:pt>
                <c:pt idx="680">
                  <c:v>119.94047619047619</c:v>
                </c:pt>
                <c:pt idx="681">
                  <c:v>120.08928571428572</c:v>
                </c:pt>
                <c:pt idx="682">
                  <c:v>121.875</c:v>
                </c:pt>
                <c:pt idx="683">
                  <c:v>118.15476190476191</c:v>
                </c:pt>
                <c:pt idx="684">
                  <c:v>118.75</c:v>
                </c:pt>
                <c:pt idx="685">
                  <c:v>112.64880952380952</c:v>
                </c:pt>
                <c:pt idx="686">
                  <c:v>114.43452380952381</c:v>
                </c:pt>
                <c:pt idx="687">
                  <c:v>114.28571428571428</c:v>
                </c:pt>
                <c:pt idx="688">
                  <c:v>114.88095238095238</c:v>
                </c:pt>
                <c:pt idx="689">
                  <c:v>111.90476190476191</c:v>
                </c:pt>
                <c:pt idx="690">
                  <c:v>112.79761904761905</c:v>
                </c:pt>
                <c:pt idx="691">
                  <c:v>109.22619047619048</c:v>
                </c:pt>
                <c:pt idx="692">
                  <c:v>111.01190476190474</c:v>
                </c:pt>
                <c:pt idx="693">
                  <c:v>115.77380952380952</c:v>
                </c:pt>
                <c:pt idx="694">
                  <c:v>114.43452380952381</c:v>
                </c:pt>
                <c:pt idx="695">
                  <c:v>114.88095238095238</c:v>
                </c:pt>
                <c:pt idx="696">
                  <c:v>116.66666666666667</c:v>
                </c:pt>
                <c:pt idx="697">
                  <c:v>113.69047619047619</c:v>
                </c:pt>
                <c:pt idx="698">
                  <c:v>114.58333333333333</c:v>
                </c:pt>
                <c:pt idx="699">
                  <c:v>115.32738095238095</c:v>
                </c:pt>
                <c:pt idx="700">
                  <c:v>132.14285714285714</c:v>
                </c:pt>
                <c:pt idx="701">
                  <c:v>125</c:v>
                </c:pt>
                <c:pt idx="702">
                  <c:v>124.25595238095238</c:v>
                </c:pt>
                <c:pt idx="703">
                  <c:v>125</c:v>
                </c:pt>
                <c:pt idx="704">
                  <c:v>123.21428571428569</c:v>
                </c:pt>
                <c:pt idx="705">
                  <c:v>123.06547619047619</c:v>
                </c:pt>
                <c:pt idx="706">
                  <c:v>121.72619047619047</c:v>
                </c:pt>
                <c:pt idx="707">
                  <c:v>120.53571428571428</c:v>
                </c:pt>
                <c:pt idx="708">
                  <c:v>124.10714285714286</c:v>
                </c:pt>
                <c:pt idx="709">
                  <c:v>122.02380952380952</c:v>
                </c:pt>
                <c:pt idx="710">
                  <c:v>119.04761904761905</c:v>
                </c:pt>
                <c:pt idx="711">
                  <c:v>120.83333333333333</c:v>
                </c:pt>
                <c:pt idx="712">
                  <c:v>136.75595238095241</c:v>
                </c:pt>
                <c:pt idx="713">
                  <c:v>150.29761904761904</c:v>
                </c:pt>
                <c:pt idx="714">
                  <c:v>141.36904761904759</c:v>
                </c:pt>
                <c:pt idx="715">
                  <c:v>152.38095238095238</c:v>
                </c:pt>
                <c:pt idx="716">
                  <c:v>163.09523809523807</c:v>
                </c:pt>
                <c:pt idx="717">
                  <c:v>161.9047619047619</c:v>
                </c:pt>
                <c:pt idx="718">
                  <c:v>157.44047619047618</c:v>
                </c:pt>
                <c:pt idx="719">
                  <c:v>158.92857142857142</c:v>
                </c:pt>
                <c:pt idx="720">
                  <c:v>160.41666666666666</c:v>
                </c:pt>
                <c:pt idx="721">
                  <c:v>158.03571428571428</c:v>
                </c:pt>
                <c:pt idx="722">
                  <c:v>150.89285714285714</c:v>
                </c:pt>
                <c:pt idx="723">
                  <c:v>148.80952380952382</c:v>
                </c:pt>
                <c:pt idx="724">
                  <c:v>146.72619047619045</c:v>
                </c:pt>
                <c:pt idx="725">
                  <c:v>145.83333333333331</c:v>
                </c:pt>
                <c:pt idx="726">
                  <c:v>149.70238095238093</c:v>
                </c:pt>
                <c:pt idx="727">
                  <c:v>154.76190476190476</c:v>
                </c:pt>
                <c:pt idx="728">
                  <c:v>159.22619047619045</c:v>
                </c:pt>
                <c:pt idx="729">
                  <c:v>147.02380952380952</c:v>
                </c:pt>
                <c:pt idx="730">
                  <c:v>148.80952380952382</c:v>
                </c:pt>
                <c:pt idx="731">
                  <c:v>151.78571428571428</c:v>
                </c:pt>
                <c:pt idx="732">
                  <c:v>151.78571428571428</c:v>
                </c:pt>
                <c:pt idx="733">
                  <c:v>182.14285714285714</c:v>
                </c:pt>
                <c:pt idx="734">
                  <c:v>188.98809523809524</c:v>
                </c:pt>
                <c:pt idx="735">
                  <c:v>211.30952380952382</c:v>
                </c:pt>
                <c:pt idx="736">
                  <c:v>199.70238095238093</c:v>
                </c:pt>
                <c:pt idx="737">
                  <c:v>184.52380952380952</c:v>
                </c:pt>
                <c:pt idx="738">
                  <c:v>180.0595238095238</c:v>
                </c:pt>
                <c:pt idx="739">
                  <c:v>178.57142857142856</c:v>
                </c:pt>
                <c:pt idx="740">
                  <c:v>180.0595238095238</c:v>
                </c:pt>
                <c:pt idx="741">
                  <c:v>178.57142857142856</c:v>
                </c:pt>
                <c:pt idx="742">
                  <c:v>186.9047619047619</c:v>
                </c:pt>
                <c:pt idx="743">
                  <c:v>175.89285714285714</c:v>
                </c:pt>
                <c:pt idx="744">
                  <c:v>178.57142857142856</c:v>
                </c:pt>
                <c:pt idx="745">
                  <c:v>176.48809523809524</c:v>
                </c:pt>
                <c:pt idx="746">
                  <c:v>166.66666666666666</c:v>
                </c:pt>
                <c:pt idx="747">
                  <c:v>166.36904761904759</c:v>
                </c:pt>
                <c:pt idx="748">
                  <c:v>172.61904761904759</c:v>
                </c:pt>
                <c:pt idx="749">
                  <c:v>193.1547619047619</c:v>
                </c:pt>
                <c:pt idx="750">
                  <c:v>182.44047619047618</c:v>
                </c:pt>
                <c:pt idx="751">
                  <c:v>167.85714285714283</c:v>
                </c:pt>
                <c:pt idx="752">
                  <c:v>148.21428571428569</c:v>
                </c:pt>
                <c:pt idx="753">
                  <c:v>141.96428571428572</c:v>
                </c:pt>
                <c:pt idx="754">
                  <c:v>136.60714285714283</c:v>
                </c:pt>
                <c:pt idx="755">
                  <c:v>133.92857142857142</c:v>
                </c:pt>
                <c:pt idx="756">
                  <c:v>118.75</c:v>
                </c:pt>
                <c:pt idx="757">
                  <c:v>115.32738095238095</c:v>
                </c:pt>
                <c:pt idx="758">
                  <c:v>138.39285714285714</c:v>
                </c:pt>
                <c:pt idx="759">
                  <c:v>133.92857142857142</c:v>
                </c:pt>
                <c:pt idx="760">
                  <c:v>122.02380952380952</c:v>
                </c:pt>
                <c:pt idx="761">
                  <c:v>121.13095238095239</c:v>
                </c:pt>
                <c:pt idx="762">
                  <c:v>136.16071428571428</c:v>
                </c:pt>
                <c:pt idx="763">
                  <c:v>119.34523809523809</c:v>
                </c:pt>
                <c:pt idx="764">
                  <c:v>125</c:v>
                </c:pt>
                <c:pt idx="765">
                  <c:v>129.16666666666666</c:v>
                </c:pt>
                <c:pt idx="766">
                  <c:v>129.76190476190476</c:v>
                </c:pt>
                <c:pt idx="767">
                  <c:v>132.44047619047618</c:v>
                </c:pt>
                <c:pt idx="768">
                  <c:v>135.41666666666666</c:v>
                </c:pt>
                <c:pt idx="769">
                  <c:v>130.95238095238096</c:v>
                </c:pt>
                <c:pt idx="770">
                  <c:v>139.88095238095238</c:v>
                </c:pt>
                <c:pt idx="771">
                  <c:v>154.76190476190476</c:v>
                </c:pt>
                <c:pt idx="772">
                  <c:v>153.57142857142856</c:v>
                </c:pt>
                <c:pt idx="773">
                  <c:v>157.73809523809524</c:v>
                </c:pt>
                <c:pt idx="774">
                  <c:v>154.76190476190476</c:v>
                </c:pt>
                <c:pt idx="775">
                  <c:v>166.66666666666666</c:v>
                </c:pt>
                <c:pt idx="776">
                  <c:v>177.67857142857142</c:v>
                </c:pt>
                <c:pt idx="777">
                  <c:v>165.77380952380955</c:v>
                </c:pt>
                <c:pt idx="778">
                  <c:v>175.5952380952381</c:v>
                </c:pt>
                <c:pt idx="779">
                  <c:v>208.03571428571428</c:v>
                </c:pt>
                <c:pt idx="780">
                  <c:v>203.27380952380949</c:v>
                </c:pt>
                <c:pt idx="781">
                  <c:v>210.11904761904759</c:v>
                </c:pt>
                <c:pt idx="782">
                  <c:v>219.64285714285711</c:v>
                </c:pt>
                <c:pt idx="783">
                  <c:v>225.89285714285717</c:v>
                </c:pt>
                <c:pt idx="784">
                  <c:v>226.78571428571428</c:v>
                </c:pt>
                <c:pt idx="785">
                  <c:v>181.54761904761904</c:v>
                </c:pt>
                <c:pt idx="786">
                  <c:v>161.01190476190476</c:v>
                </c:pt>
                <c:pt idx="787">
                  <c:v>168.1547619047619</c:v>
                </c:pt>
                <c:pt idx="788">
                  <c:v>171.13095238095238</c:v>
                </c:pt>
                <c:pt idx="789">
                  <c:v>174.70238095238096</c:v>
                </c:pt>
                <c:pt idx="790">
                  <c:v>171.13095238095238</c:v>
                </c:pt>
                <c:pt idx="791">
                  <c:v>171.42857142857142</c:v>
                </c:pt>
                <c:pt idx="792">
                  <c:v>174.10714285714286</c:v>
                </c:pt>
                <c:pt idx="793">
                  <c:v>172.91666666666669</c:v>
                </c:pt>
                <c:pt idx="794">
                  <c:v>184.22619047619045</c:v>
                </c:pt>
                <c:pt idx="795">
                  <c:v>181.24999999999997</c:v>
                </c:pt>
                <c:pt idx="796">
                  <c:v>179.46428571428569</c:v>
                </c:pt>
                <c:pt idx="797">
                  <c:v>182.73809523809524</c:v>
                </c:pt>
                <c:pt idx="798">
                  <c:v>181.24999999999997</c:v>
                </c:pt>
                <c:pt idx="799">
                  <c:v>186.9047619047619</c:v>
                </c:pt>
                <c:pt idx="800">
                  <c:v>188.98809523809524</c:v>
                </c:pt>
                <c:pt idx="801">
                  <c:v>185.71428571428569</c:v>
                </c:pt>
                <c:pt idx="802">
                  <c:v>187.5</c:v>
                </c:pt>
                <c:pt idx="803">
                  <c:v>189.58333333333331</c:v>
                </c:pt>
                <c:pt idx="804">
                  <c:v>192.85714285714283</c:v>
                </c:pt>
                <c:pt idx="805">
                  <c:v>201.78571428571428</c:v>
                </c:pt>
                <c:pt idx="806">
                  <c:v>199.4047619047619</c:v>
                </c:pt>
                <c:pt idx="807">
                  <c:v>208.63095238095238</c:v>
                </c:pt>
                <c:pt idx="808">
                  <c:v>213.39285714285717</c:v>
                </c:pt>
                <c:pt idx="809">
                  <c:v>213.39285714285717</c:v>
                </c:pt>
                <c:pt idx="810">
                  <c:v>222.61904761904759</c:v>
                </c:pt>
                <c:pt idx="811">
                  <c:v>220.23809523809521</c:v>
                </c:pt>
                <c:pt idx="812">
                  <c:v>224.10714285714283</c:v>
                </c:pt>
                <c:pt idx="813">
                  <c:v>230.6547619047619</c:v>
                </c:pt>
                <c:pt idx="814">
                  <c:v>238.0952380952381</c:v>
                </c:pt>
                <c:pt idx="815">
                  <c:v>249.70238095238096</c:v>
                </c:pt>
                <c:pt idx="816">
                  <c:v>236.90476190476187</c:v>
                </c:pt>
                <c:pt idx="817">
                  <c:v>230.6547619047619</c:v>
                </c:pt>
                <c:pt idx="818">
                  <c:v>235.41666666666666</c:v>
                </c:pt>
                <c:pt idx="819">
                  <c:v>237.79761904761907</c:v>
                </c:pt>
                <c:pt idx="820">
                  <c:v>239.58333333333331</c:v>
                </c:pt>
                <c:pt idx="821">
                  <c:v>238.98809523809521</c:v>
                </c:pt>
                <c:pt idx="822">
                  <c:v>228.57142857142856</c:v>
                </c:pt>
                <c:pt idx="823">
                  <c:v>222.32142857142856</c:v>
                </c:pt>
                <c:pt idx="824">
                  <c:v>266.66666666666663</c:v>
                </c:pt>
                <c:pt idx="825">
                  <c:v>244.64285714285717</c:v>
                </c:pt>
                <c:pt idx="826">
                  <c:v>246.42857142857139</c:v>
                </c:pt>
                <c:pt idx="827">
                  <c:v>248.51190476190476</c:v>
                </c:pt>
                <c:pt idx="828">
                  <c:v>252.67857142857144</c:v>
                </c:pt>
                <c:pt idx="829">
                  <c:v>250</c:v>
                </c:pt>
                <c:pt idx="830">
                  <c:v>249.10714285714283</c:v>
                </c:pt>
                <c:pt idx="831">
                  <c:v>250.89285714285711</c:v>
                </c:pt>
                <c:pt idx="832">
                  <c:v>249.70238095238096</c:v>
                </c:pt>
                <c:pt idx="833">
                  <c:v>246.72619047619045</c:v>
                </c:pt>
                <c:pt idx="834">
                  <c:v>243.1547619047619</c:v>
                </c:pt>
                <c:pt idx="835">
                  <c:v>247.61904761904762</c:v>
                </c:pt>
                <c:pt idx="836">
                  <c:v>240.17857142857144</c:v>
                </c:pt>
                <c:pt idx="837">
                  <c:v>239.28571428571428</c:v>
                </c:pt>
                <c:pt idx="838">
                  <c:v>239.28571428571428</c:v>
                </c:pt>
                <c:pt idx="839">
                  <c:v>239.28571428571428</c:v>
                </c:pt>
                <c:pt idx="840">
                  <c:v>239.28571428571428</c:v>
                </c:pt>
                <c:pt idx="841">
                  <c:v>263.09523809523807</c:v>
                </c:pt>
                <c:pt idx="842">
                  <c:v>239.58333333333331</c:v>
                </c:pt>
                <c:pt idx="843">
                  <c:v>216.36904761904762</c:v>
                </c:pt>
                <c:pt idx="844">
                  <c:v>210.71428571428567</c:v>
                </c:pt>
                <c:pt idx="845">
                  <c:v>211.30952380952382</c:v>
                </c:pt>
                <c:pt idx="846">
                  <c:v>208.63095238095238</c:v>
                </c:pt>
                <c:pt idx="847">
                  <c:v>211.9047619047619</c:v>
                </c:pt>
                <c:pt idx="848">
                  <c:v>210.11904761904759</c:v>
                </c:pt>
                <c:pt idx="849">
                  <c:v>213.09523809523805</c:v>
                </c:pt>
                <c:pt idx="850">
                  <c:v>212.79761904761904</c:v>
                </c:pt>
                <c:pt idx="851">
                  <c:v>210.41666666666666</c:v>
                </c:pt>
                <c:pt idx="852">
                  <c:v>216.07142857142856</c:v>
                </c:pt>
                <c:pt idx="853">
                  <c:v>216.07142857142856</c:v>
                </c:pt>
                <c:pt idx="854">
                  <c:v>216.07142857142856</c:v>
                </c:pt>
                <c:pt idx="855">
                  <c:v>210.41666666666666</c:v>
                </c:pt>
                <c:pt idx="856">
                  <c:v>214.28571428571428</c:v>
                </c:pt>
                <c:pt idx="857">
                  <c:v>219.3452380952381</c:v>
                </c:pt>
                <c:pt idx="858">
                  <c:v>217.26190476190476</c:v>
                </c:pt>
                <c:pt idx="859">
                  <c:v>218.1547619047619</c:v>
                </c:pt>
                <c:pt idx="860">
                  <c:v>217.26190476190476</c:v>
                </c:pt>
                <c:pt idx="861">
                  <c:v>215.77380952380955</c:v>
                </c:pt>
                <c:pt idx="862">
                  <c:v>216.66666666666666</c:v>
                </c:pt>
                <c:pt idx="863">
                  <c:v>238.0952380952381</c:v>
                </c:pt>
                <c:pt idx="864">
                  <c:v>235.11904761904762</c:v>
                </c:pt>
                <c:pt idx="865">
                  <c:v>235.41666666666666</c:v>
                </c:pt>
                <c:pt idx="866">
                  <c:v>230.6547619047619</c:v>
                </c:pt>
                <c:pt idx="867">
                  <c:v>230.6547619047619</c:v>
                </c:pt>
                <c:pt idx="868">
                  <c:v>230.35714285714289</c:v>
                </c:pt>
                <c:pt idx="869">
                  <c:v>236.90476190476187</c:v>
                </c:pt>
                <c:pt idx="870">
                  <c:v>237.5</c:v>
                </c:pt>
                <c:pt idx="871">
                  <c:v>243.45238095238093</c:v>
                </c:pt>
                <c:pt idx="872">
                  <c:v>239.28571428571428</c:v>
                </c:pt>
                <c:pt idx="873">
                  <c:v>243.1547619047619</c:v>
                </c:pt>
                <c:pt idx="874">
                  <c:v>245.53571428571428</c:v>
                </c:pt>
                <c:pt idx="875">
                  <c:v>242.26190476190479</c:v>
                </c:pt>
                <c:pt idx="876">
                  <c:v>236.90476190476187</c:v>
                </c:pt>
                <c:pt idx="877">
                  <c:v>240.77380952380955</c:v>
                </c:pt>
                <c:pt idx="878">
                  <c:v>242.85714285714283</c:v>
                </c:pt>
                <c:pt idx="879">
                  <c:v>239.58333333333331</c:v>
                </c:pt>
                <c:pt idx="880">
                  <c:v>239.58333333333331</c:v>
                </c:pt>
                <c:pt idx="881">
                  <c:v>240.17857142857144</c:v>
                </c:pt>
                <c:pt idx="882">
                  <c:v>240.17857142857144</c:v>
                </c:pt>
                <c:pt idx="883">
                  <c:v>239.88095238095238</c:v>
                </c:pt>
                <c:pt idx="884">
                  <c:v>240.47619047619045</c:v>
                </c:pt>
                <c:pt idx="885">
                  <c:v>245.53571428571428</c:v>
                </c:pt>
                <c:pt idx="886">
                  <c:v>239.88095238095238</c:v>
                </c:pt>
                <c:pt idx="887">
                  <c:v>233.92857142857139</c:v>
                </c:pt>
                <c:pt idx="888">
                  <c:v>238.0952380952381</c:v>
                </c:pt>
                <c:pt idx="889">
                  <c:v>246.13095238095238</c:v>
                </c:pt>
                <c:pt idx="890">
                  <c:v>244.04761904761904</c:v>
                </c:pt>
                <c:pt idx="891">
                  <c:v>241.36904761904759</c:v>
                </c:pt>
                <c:pt idx="892">
                  <c:v>242.55952380952382</c:v>
                </c:pt>
                <c:pt idx="893">
                  <c:v>243.45238095238093</c:v>
                </c:pt>
                <c:pt idx="894">
                  <c:v>242.85714285714283</c:v>
                </c:pt>
                <c:pt idx="895">
                  <c:v>241.66666666666666</c:v>
                </c:pt>
                <c:pt idx="896">
                  <c:v>238.0952380952381</c:v>
                </c:pt>
                <c:pt idx="897">
                  <c:v>242.85714285714283</c:v>
                </c:pt>
                <c:pt idx="898">
                  <c:v>240.77380952380955</c:v>
                </c:pt>
                <c:pt idx="899">
                  <c:v>239.58333333333331</c:v>
                </c:pt>
                <c:pt idx="900">
                  <c:v>255.95238095238093</c:v>
                </c:pt>
                <c:pt idx="901">
                  <c:v>252.97619047619045</c:v>
                </c:pt>
                <c:pt idx="902">
                  <c:v>227.67857142857139</c:v>
                </c:pt>
                <c:pt idx="903">
                  <c:v>221.72619047619045</c:v>
                </c:pt>
                <c:pt idx="904">
                  <c:v>222.91666666666669</c:v>
                </c:pt>
                <c:pt idx="905">
                  <c:v>217.85714285714283</c:v>
                </c:pt>
                <c:pt idx="906">
                  <c:v>208.92857142857144</c:v>
                </c:pt>
                <c:pt idx="907">
                  <c:v>211.01190476190479</c:v>
                </c:pt>
                <c:pt idx="908">
                  <c:v>216.96428571428572</c:v>
                </c:pt>
                <c:pt idx="909">
                  <c:v>216.96428571428572</c:v>
                </c:pt>
                <c:pt idx="910">
                  <c:v>220.23809523809521</c:v>
                </c:pt>
                <c:pt idx="911">
                  <c:v>216.36904761904762</c:v>
                </c:pt>
                <c:pt idx="912">
                  <c:v>221.13095238095238</c:v>
                </c:pt>
                <c:pt idx="913">
                  <c:v>231.54761904761904</c:v>
                </c:pt>
                <c:pt idx="914">
                  <c:v>241.96428571428567</c:v>
                </c:pt>
                <c:pt idx="915">
                  <c:v>252.97619047619045</c:v>
                </c:pt>
                <c:pt idx="916">
                  <c:v>273.8095238095238</c:v>
                </c:pt>
                <c:pt idx="917">
                  <c:v>301.1904761904762</c:v>
                </c:pt>
                <c:pt idx="918">
                  <c:v>302.97619047619048</c:v>
                </c:pt>
                <c:pt idx="919">
                  <c:v>287.49999999999994</c:v>
                </c:pt>
                <c:pt idx="920">
                  <c:v>290.47619047619048</c:v>
                </c:pt>
                <c:pt idx="921">
                  <c:v>311.3095238095238</c:v>
                </c:pt>
                <c:pt idx="922">
                  <c:v>297.61904761904765</c:v>
                </c:pt>
                <c:pt idx="923">
                  <c:v>293.15476190476193</c:v>
                </c:pt>
                <c:pt idx="924">
                  <c:v>298.8095238095238</c:v>
                </c:pt>
                <c:pt idx="925">
                  <c:v>294.94047619047615</c:v>
                </c:pt>
                <c:pt idx="926">
                  <c:v>280.95238095238096</c:v>
                </c:pt>
                <c:pt idx="927">
                  <c:v>288.6904761904762</c:v>
                </c:pt>
                <c:pt idx="928">
                  <c:v>287.20238095238091</c:v>
                </c:pt>
                <c:pt idx="929">
                  <c:v>294.64285714285711</c:v>
                </c:pt>
                <c:pt idx="930">
                  <c:v>323.8095238095238</c:v>
                </c:pt>
                <c:pt idx="931">
                  <c:v>310.11904761904765</c:v>
                </c:pt>
                <c:pt idx="932">
                  <c:v>279.16666666666663</c:v>
                </c:pt>
                <c:pt idx="933">
                  <c:v>290.17857142857139</c:v>
                </c:pt>
                <c:pt idx="934">
                  <c:v>302.97619047619048</c:v>
                </c:pt>
                <c:pt idx="935">
                  <c:v>329.16666666666663</c:v>
                </c:pt>
                <c:pt idx="936">
                  <c:v>322.61904761904765</c:v>
                </c:pt>
                <c:pt idx="937">
                  <c:v>308.33333333333331</c:v>
                </c:pt>
                <c:pt idx="938">
                  <c:v>313.09523809523807</c:v>
                </c:pt>
                <c:pt idx="939">
                  <c:v>309.52380952380952</c:v>
                </c:pt>
                <c:pt idx="940">
                  <c:v>307.14285714285711</c:v>
                </c:pt>
                <c:pt idx="941">
                  <c:v>305.95238095238091</c:v>
                </c:pt>
                <c:pt idx="942">
                  <c:v>309.52380952380952</c:v>
                </c:pt>
                <c:pt idx="943">
                  <c:v>285.71428571428572</c:v>
                </c:pt>
                <c:pt idx="944">
                  <c:v>300.59523809523807</c:v>
                </c:pt>
                <c:pt idx="945">
                  <c:v>298.21428571428572</c:v>
                </c:pt>
                <c:pt idx="946">
                  <c:v>288.98809523809518</c:v>
                </c:pt>
                <c:pt idx="947">
                  <c:v>287.20238095238091</c:v>
                </c:pt>
                <c:pt idx="948">
                  <c:v>284.52380952380952</c:v>
                </c:pt>
                <c:pt idx="949">
                  <c:v>287.79761904761904</c:v>
                </c:pt>
                <c:pt idx="950">
                  <c:v>285.71428571428572</c:v>
                </c:pt>
                <c:pt idx="951">
                  <c:v>281.54761904761904</c:v>
                </c:pt>
                <c:pt idx="952">
                  <c:v>275.89285714285711</c:v>
                </c:pt>
                <c:pt idx="953">
                  <c:v>283.03571428571422</c:v>
                </c:pt>
                <c:pt idx="954">
                  <c:v>292.85714285714289</c:v>
                </c:pt>
                <c:pt idx="955">
                  <c:v>293.15476190476193</c:v>
                </c:pt>
                <c:pt idx="956">
                  <c:v>293.15476190476193</c:v>
                </c:pt>
                <c:pt idx="957">
                  <c:v>298.21428571428572</c:v>
                </c:pt>
                <c:pt idx="958">
                  <c:v>299.40476190476187</c:v>
                </c:pt>
                <c:pt idx="959">
                  <c:v>329.16666666666663</c:v>
                </c:pt>
                <c:pt idx="960">
                  <c:v>361.90476190476187</c:v>
                </c:pt>
                <c:pt idx="961">
                  <c:v>341.07142857142856</c:v>
                </c:pt>
                <c:pt idx="962">
                  <c:v>339.88095238095235</c:v>
                </c:pt>
                <c:pt idx="963">
                  <c:v>351.1904761904762</c:v>
                </c:pt>
                <c:pt idx="964">
                  <c:v>342.26190476190476</c:v>
                </c:pt>
                <c:pt idx="965">
                  <c:v>335.71428571428567</c:v>
                </c:pt>
                <c:pt idx="966">
                  <c:v>332.14285714285711</c:v>
                </c:pt>
                <c:pt idx="967">
                  <c:v>347.02380952380952</c:v>
                </c:pt>
                <c:pt idx="968">
                  <c:v>338.6904761904762</c:v>
                </c:pt>
                <c:pt idx="969">
                  <c:v>339.28571428571428</c:v>
                </c:pt>
                <c:pt idx="970">
                  <c:v>344.04761904761904</c:v>
                </c:pt>
                <c:pt idx="971">
                  <c:v>345.23809523809518</c:v>
                </c:pt>
                <c:pt idx="972">
                  <c:v>358.92857142857139</c:v>
                </c:pt>
                <c:pt idx="973">
                  <c:v>345.83333333333337</c:v>
                </c:pt>
                <c:pt idx="974">
                  <c:v>347.02380952380952</c:v>
                </c:pt>
                <c:pt idx="975">
                  <c:v>342.85714285714283</c:v>
                </c:pt>
                <c:pt idx="976">
                  <c:v>332.14285714285711</c:v>
                </c:pt>
                <c:pt idx="977">
                  <c:v>342.26190476190476</c:v>
                </c:pt>
                <c:pt idx="978">
                  <c:v>351.1904761904762</c:v>
                </c:pt>
                <c:pt idx="979">
                  <c:v>351.78571428571428</c:v>
                </c:pt>
                <c:pt idx="980">
                  <c:v>343.45238095238096</c:v>
                </c:pt>
                <c:pt idx="981">
                  <c:v>342.26190476190476</c:v>
                </c:pt>
                <c:pt idx="982">
                  <c:v>345.23809523809518</c:v>
                </c:pt>
                <c:pt idx="983">
                  <c:v>349.40476190476193</c:v>
                </c:pt>
                <c:pt idx="984">
                  <c:v>349.99999999999994</c:v>
                </c:pt>
                <c:pt idx="985">
                  <c:v>339.28571428571428</c:v>
                </c:pt>
                <c:pt idx="986">
                  <c:v>347.61904761904759</c:v>
                </c:pt>
                <c:pt idx="987">
                  <c:v>356.54761904761904</c:v>
                </c:pt>
                <c:pt idx="988">
                  <c:v>354.76190476190476</c:v>
                </c:pt>
                <c:pt idx="989">
                  <c:v>351.1904761904762</c:v>
                </c:pt>
                <c:pt idx="990">
                  <c:v>341.07142857142856</c:v>
                </c:pt>
                <c:pt idx="991">
                  <c:v>344.64285714285711</c:v>
                </c:pt>
                <c:pt idx="992">
                  <c:v>338.6904761904762</c:v>
                </c:pt>
                <c:pt idx="993">
                  <c:v>336.90476190476193</c:v>
                </c:pt>
                <c:pt idx="994">
                  <c:v>329.76190476190476</c:v>
                </c:pt>
                <c:pt idx="995">
                  <c:v>326.78571428571428</c:v>
                </c:pt>
                <c:pt idx="996">
                  <c:v>322.61904761904765</c:v>
                </c:pt>
                <c:pt idx="997">
                  <c:v>330.35714285714283</c:v>
                </c:pt>
                <c:pt idx="998">
                  <c:v>323.21428571428567</c:v>
                </c:pt>
                <c:pt idx="999">
                  <c:v>315.47619047619048</c:v>
                </c:pt>
                <c:pt idx="1000">
                  <c:v>309.52380952380952</c:v>
                </c:pt>
                <c:pt idx="1001">
                  <c:v>308.92857142857139</c:v>
                </c:pt>
                <c:pt idx="1002">
                  <c:v>317.85714285714283</c:v>
                </c:pt>
                <c:pt idx="1003">
                  <c:v>316.66666666666663</c:v>
                </c:pt>
                <c:pt idx="1004">
                  <c:v>311.3095238095238</c:v>
                </c:pt>
                <c:pt idx="1005">
                  <c:v>321.42857142857139</c:v>
                </c:pt>
                <c:pt idx="1006">
                  <c:v>318.45238095238091</c:v>
                </c:pt>
                <c:pt idx="1007">
                  <c:v>320.23809523809518</c:v>
                </c:pt>
                <c:pt idx="1008">
                  <c:v>320.83333333333331</c:v>
                </c:pt>
                <c:pt idx="1009">
                  <c:v>316.66666666666663</c:v>
                </c:pt>
                <c:pt idx="1010">
                  <c:v>316.07142857142856</c:v>
                </c:pt>
                <c:pt idx="1011">
                  <c:v>325</c:v>
                </c:pt>
                <c:pt idx="1012">
                  <c:v>325</c:v>
                </c:pt>
                <c:pt idx="1013">
                  <c:v>324.40476190476193</c:v>
                </c:pt>
                <c:pt idx="1014">
                  <c:v>329.76190476190476</c:v>
                </c:pt>
                <c:pt idx="1015">
                  <c:v>329.16666666666663</c:v>
                </c:pt>
                <c:pt idx="1016">
                  <c:v>323.8095238095238</c:v>
                </c:pt>
                <c:pt idx="1017">
                  <c:v>318.45238095238091</c:v>
                </c:pt>
                <c:pt idx="1018">
                  <c:v>319.64285714285717</c:v>
                </c:pt>
                <c:pt idx="1019">
                  <c:v>315.47619047619048</c:v>
                </c:pt>
                <c:pt idx="1020">
                  <c:v>318.45238095238091</c:v>
                </c:pt>
                <c:pt idx="1021">
                  <c:v>316.66666666666663</c:v>
                </c:pt>
                <c:pt idx="1022">
                  <c:v>313.09523809523807</c:v>
                </c:pt>
                <c:pt idx="1023">
                  <c:v>317.85714285714283</c:v>
                </c:pt>
                <c:pt idx="1024">
                  <c:v>312.5</c:v>
                </c:pt>
                <c:pt idx="1025">
                  <c:v>317.26190476190476</c:v>
                </c:pt>
                <c:pt idx="1026">
                  <c:v>315.47619047619048</c:v>
                </c:pt>
                <c:pt idx="1027">
                  <c:v>314.28571428571422</c:v>
                </c:pt>
                <c:pt idx="1028">
                  <c:v>314.28571428571422</c:v>
                </c:pt>
                <c:pt idx="1029">
                  <c:v>310.71428571428572</c:v>
                </c:pt>
                <c:pt idx="1030">
                  <c:v>308.33333333333331</c:v>
                </c:pt>
                <c:pt idx="1031">
                  <c:v>307.73809523809524</c:v>
                </c:pt>
                <c:pt idx="1032">
                  <c:v>304.16666666666663</c:v>
                </c:pt>
                <c:pt idx="1033">
                  <c:v>304.76190476190476</c:v>
                </c:pt>
                <c:pt idx="1034">
                  <c:v>303.57142857142856</c:v>
                </c:pt>
                <c:pt idx="1035">
                  <c:v>304.76190476190476</c:v>
                </c:pt>
                <c:pt idx="1036">
                  <c:v>301.78571428571428</c:v>
                </c:pt>
                <c:pt idx="1037">
                  <c:v>291.36904761904765</c:v>
                </c:pt>
                <c:pt idx="1038">
                  <c:v>309.52380952380952</c:v>
                </c:pt>
                <c:pt idx="1039">
                  <c:v>302.97619047619048</c:v>
                </c:pt>
                <c:pt idx="1040">
                  <c:v>305.35714285714283</c:v>
                </c:pt>
                <c:pt idx="1041">
                  <c:v>302.97619047619048</c:v>
                </c:pt>
                <c:pt idx="1042">
                  <c:v>301.1904761904762</c:v>
                </c:pt>
                <c:pt idx="1043">
                  <c:v>301.1904761904762</c:v>
                </c:pt>
                <c:pt idx="1044">
                  <c:v>305.95238095238091</c:v>
                </c:pt>
                <c:pt idx="1045">
                  <c:v>304.76190476190476</c:v>
                </c:pt>
                <c:pt idx="1046">
                  <c:v>305.95238095238091</c:v>
                </c:pt>
                <c:pt idx="1047">
                  <c:v>307.14285714285711</c:v>
                </c:pt>
                <c:pt idx="1048">
                  <c:v>309.52380952380952</c:v>
                </c:pt>
                <c:pt idx="1049">
                  <c:v>309.52380952380952</c:v>
                </c:pt>
                <c:pt idx="1050">
                  <c:v>308.33333333333331</c:v>
                </c:pt>
                <c:pt idx="1051">
                  <c:v>308.33333333333331</c:v>
                </c:pt>
                <c:pt idx="1052">
                  <c:v>305.35714285714283</c:v>
                </c:pt>
                <c:pt idx="1053">
                  <c:v>308.33333333333331</c:v>
                </c:pt>
                <c:pt idx="1054">
                  <c:v>305.35714285714283</c:v>
                </c:pt>
                <c:pt idx="1055">
                  <c:v>306.54761904761904</c:v>
                </c:pt>
                <c:pt idx="1056">
                  <c:v>305.95238095238091</c:v>
                </c:pt>
                <c:pt idx="1057">
                  <c:v>305.95238095238091</c:v>
                </c:pt>
                <c:pt idx="1058">
                  <c:v>320.23809523809518</c:v>
                </c:pt>
                <c:pt idx="1059">
                  <c:v>322.61904761904765</c:v>
                </c:pt>
                <c:pt idx="1060">
                  <c:v>316.66666666666663</c:v>
                </c:pt>
                <c:pt idx="1061">
                  <c:v>322.61904761904765</c:v>
                </c:pt>
                <c:pt idx="1062">
                  <c:v>322.02380952380952</c:v>
                </c:pt>
                <c:pt idx="1063">
                  <c:v>322.02380952380952</c:v>
                </c:pt>
                <c:pt idx="1064">
                  <c:v>318.45238095238091</c:v>
                </c:pt>
                <c:pt idx="1065">
                  <c:v>316.07142857142856</c:v>
                </c:pt>
                <c:pt idx="1066">
                  <c:v>315.47619047619048</c:v>
                </c:pt>
                <c:pt idx="1067">
                  <c:v>315.47619047619048</c:v>
                </c:pt>
                <c:pt idx="1068">
                  <c:v>313.09523809523807</c:v>
                </c:pt>
                <c:pt idx="1069">
                  <c:v>314.28571428571422</c:v>
                </c:pt>
                <c:pt idx="1070">
                  <c:v>322.61904761904765</c:v>
                </c:pt>
                <c:pt idx="1071">
                  <c:v>328.57142857142856</c:v>
                </c:pt>
                <c:pt idx="1072">
                  <c:v>329.16666666666663</c:v>
                </c:pt>
                <c:pt idx="1073">
                  <c:v>327.38095238095235</c:v>
                </c:pt>
                <c:pt idx="1074">
                  <c:v>323.8095238095238</c:v>
                </c:pt>
                <c:pt idx="1075">
                  <c:v>324.40476190476193</c:v>
                </c:pt>
                <c:pt idx="1076">
                  <c:v>330.95238095238091</c:v>
                </c:pt>
                <c:pt idx="1077">
                  <c:v>329.76190476190476</c:v>
                </c:pt>
                <c:pt idx="1078">
                  <c:v>341.66666666666663</c:v>
                </c:pt>
                <c:pt idx="1079">
                  <c:v>338.6904761904762</c:v>
                </c:pt>
                <c:pt idx="1080">
                  <c:v>343.45238095238096</c:v>
                </c:pt>
                <c:pt idx="1081">
                  <c:v>377.38095238095235</c:v>
                </c:pt>
                <c:pt idx="1082">
                  <c:v>365.47619047619048</c:v>
                </c:pt>
                <c:pt idx="1083">
                  <c:v>355.95238095238091</c:v>
                </c:pt>
                <c:pt idx="1084">
                  <c:v>354.16666666666663</c:v>
                </c:pt>
                <c:pt idx="1085">
                  <c:v>368.45238095238091</c:v>
                </c:pt>
                <c:pt idx="1086">
                  <c:v>361.3095238095238</c:v>
                </c:pt>
                <c:pt idx="1087">
                  <c:v>363.09523809523807</c:v>
                </c:pt>
                <c:pt idx="1088">
                  <c:v>366.66666666666663</c:v>
                </c:pt>
                <c:pt idx="1089">
                  <c:v>359.52380952380952</c:v>
                </c:pt>
                <c:pt idx="1090">
                  <c:v>358.92857142857139</c:v>
                </c:pt>
                <c:pt idx="1091">
                  <c:v>358.33333333333337</c:v>
                </c:pt>
                <c:pt idx="1092">
                  <c:v>356.54761904761904</c:v>
                </c:pt>
                <c:pt idx="1093">
                  <c:v>368.45238095238091</c:v>
                </c:pt>
                <c:pt idx="1094">
                  <c:v>360.71428571428572</c:v>
                </c:pt>
                <c:pt idx="1095">
                  <c:v>358.33333333333337</c:v>
                </c:pt>
                <c:pt idx="1096">
                  <c:v>352.97619047619048</c:v>
                </c:pt>
                <c:pt idx="1097">
                  <c:v>351.1904761904762</c:v>
                </c:pt>
                <c:pt idx="1098">
                  <c:v>351.1904761904762</c:v>
                </c:pt>
                <c:pt idx="1099">
                  <c:v>348.21428571428572</c:v>
                </c:pt>
                <c:pt idx="1100">
                  <c:v>348.21428571428572</c:v>
                </c:pt>
                <c:pt idx="1101">
                  <c:v>345.23809523809518</c:v>
                </c:pt>
                <c:pt idx="1102">
                  <c:v>338.6904761904762</c:v>
                </c:pt>
                <c:pt idx="1103">
                  <c:v>343.45238095238096</c:v>
                </c:pt>
                <c:pt idx="1104">
                  <c:v>340.47619047619048</c:v>
                </c:pt>
                <c:pt idx="1105">
                  <c:v>336.90476190476193</c:v>
                </c:pt>
                <c:pt idx="1106">
                  <c:v>330.35714285714283</c:v>
                </c:pt>
                <c:pt idx="1107">
                  <c:v>329.76190476190476</c:v>
                </c:pt>
                <c:pt idx="1108">
                  <c:v>327.38095238095235</c:v>
                </c:pt>
                <c:pt idx="1109">
                  <c:v>328.57142857142856</c:v>
                </c:pt>
                <c:pt idx="1110">
                  <c:v>329.16666666666663</c:v>
                </c:pt>
                <c:pt idx="1111">
                  <c:v>345.23809523809518</c:v>
                </c:pt>
                <c:pt idx="1112">
                  <c:v>343.45238095238096</c:v>
                </c:pt>
                <c:pt idx="1113">
                  <c:v>341.66666666666663</c:v>
                </c:pt>
                <c:pt idx="1114">
                  <c:v>344.04761904761904</c:v>
                </c:pt>
                <c:pt idx="1115">
                  <c:v>342.26190476190476</c:v>
                </c:pt>
                <c:pt idx="1116">
                  <c:v>343.45238095238096</c:v>
                </c:pt>
                <c:pt idx="1117">
                  <c:v>344.04761904761904</c:v>
                </c:pt>
                <c:pt idx="1118">
                  <c:v>345.23809523809518</c:v>
                </c:pt>
                <c:pt idx="1119">
                  <c:v>354.16666666666663</c:v>
                </c:pt>
                <c:pt idx="1120">
                  <c:v>348.8095238095238</c:v>
                </c:pt>
                <c:pt idx="1121">
                  <c:v>345.83333333333337</c:v>
                </c:pt>
                <c:pt idx="1122">
                  <c:v>345.83333333333337</c:v>
                </c:pt>
                <c:pt idx="1123">
                  <c:v>345.83333333333337</c:v>
                </c:pt>
                <c:pt idx="1124">
                  <c:v>348.21428571428572</c:v>
                </c:pt>
                <c:pt idx="1125">
                  <c:v>348.8095238095238</c:v>
                </c:pt>
                <c:pt idx="1126">
                  <c:v>352.38095238095235</c:v>
                </c:pt>
                <c:pt idx="1127">
                  <c:v>352.97619047619048</c:v>
                </c:pt>
                <c:pt idx="1128">
                  <c:v>351.1904761904762</c:v>
                </c:pt>
                <c:pt idx="1129">
                  <c:v>344.64285714285711</c:v>
                </c:pt>
                <c:pt idx="1130">
                  <c:v>344.04761904761904</c:v>
                </c:pt>
                <c:pt idx="1131">
                  <c:v>342.85714285714283</c:v>
                </c:pt>
                <c:pt idx="1132">
                  <c:v>342.26190476190476</c:v>
                </c:pt>
                <c:pt idx="1133">
                  <c:v>336.3095238095238</c:v>
                </c:pt>
                <c:pt idx="1134">
                  <c:v>334.52380952380952</c:v>
                </c:pt>
                <c:pt idx="1135">
                  <c:v>333.92857142857144</c:v>
                </c:pt>
                <c:pt idx="1136">
                  <c:v>336.3095238095238</c:v>
                </c:pt>
                <c:pt idx="1137">
                  <c:v>333.33333333333331</c:v>
                </c:pt>
                <c:pt idx="1138">
                  <c:v>336.3095238095238</c:v>
                </c:pt>
                <c:pt idx="1139">
                  <c:v>333.92857142857144</c:v>
                </c:pt>
                <c:pt idx="1140">
                  <c:v>328.57142857142856</c:v>
                </c:pt>
                <c:pt idx="1141">
                  <c:v>329.76190476190476</c:v>
                </c:pt>
                <c:pt idx="1142">
                  <c:v>323.21428571428567</c:v>
                </c:pt>
                <c:pt idx="1143">
                  <c:v>315.47619047619048</c:v>
                </c:pt>
                <c:pt idx="1144">
                  <c:v>314.88095238095235</c:v>
                </c:pt>
                <c:pt idx="1145">
                  <c:v>322.61904761904765</c:v>
                </c:pt>
                <c:pt idx="1146">
                  <c:v>320.23809523809518</c:v>
                </c:pt>
                <c:pt idx="1147">
                  <c:v>321.42857142857139</c:v>
                </c:pt>
                <c:pt idx="1148">
                  <c:v>321.42857142857139</c:v>
                </c:pt>
                <c:pt idx="1149">
                  <c:v>319.64285714285717</c:v>
                </c:pt>
                <c:pt idx="1150">
                  <c:v>314.28571428571422</c:v>
                </c:pt>
                <c:pt idx="1151">
                  <c:v>319.64285714285717</c:v>
                </c:pt>
                <c:pt idx="1152">
                  <c:v>315.47619047619048</c:v>
                </c:pt>
                <c:pt idx="1153">
                  <c:v>317.85714285714283</c:v>
                </c:pt>
                <c:pt idx="1154">
                  <c:v>317.85714285714283</c:v>
                </c:pt>
                <c:pt idx="1155">
                  <c:v>314.88095238095235</c:v>
                </c:pt>
                <c:pt idx="1156">
                  <c:v>313.6904761904762</c:v>
                </c:pt>
                <c:pt idx="1157">
                  <c:v>313.6904761904762</c:v>
                </c:pt>
                <c:pt idx="1158">
                  <c:v>315.47619047619048</c:v>
                </c:pt>
                <c:pt idx="1159">
                  <c:v>316.07142857142856</c:v>
                </c:pt>
                <c:pt idx="1160">
                  <c:v>316.66666666666663</c:v>
                </c:pt>
                <c:pt idx="1161">
                  <c:v>317.85714285714283</c:v>
                </c:pt>
                <c:pt idx="1162">
                  <c:v>316.66666666666663</c:v>
                </c:pt>
                <c:pt idx="1163">
                  <c:v>308.92857142857139</c:v>
                </c:pt>
                <c:pt idx="1164">
                  <c:v>300</c:v>
                </c:pt>
                <c:pt idx="1165">
                  <c:v>304.16666666666663</c:v>
                </c:pt>
                <c:pt idx="1166">
                  <c:v>303.57142857142856</c:v>
                </c:pt>
                <c:pt idx="1167">
                  <c:v>302.38095238095235</c:v>
                </c:pt>
                <c:pt idx="1168">
                  <c:v>294.04761904761904</c:v>
                </c:pt>
                <c:pt idx="1169">
                  <c:v>290.47619047619048</c:v>
                </c:pt>
                <c:pt idx="1170">
                  <c:v>293.45238095238091</c:v>
                </c:pt>
                <c:pt idx="1171">
                  <c:v>294.94047619047615</c:v>
                </c:pt>
                <c:pt idx="1172">
                  <c:v>291.66666666666663</c:v>
                </c:pt>
                <c:pt idx="1173">
                  <c:v>282.14285714285711</c:v>
                </c:pt>
                <c:pt idx="1174">
                  <c:v>282.73809523809518</c:v>
                </c:pt>
                <c:pt idx="1175">
                  <c:v>286.3095238095238</c:v>
                </c:pt>
                <c:pt idx="1176">
                  <c:v>285.11904761904759</c:v>
                </c:pt>
                <c:pt idx="1177">
                  <c:v>265.47619047619048</c:v>
                </c:pt>
                <c:pt idx="1178">
                  <c:v>258.92857142857139</c:v>
                </c:pt>
                <c:pt idx="1179">
                  <c:v>267.85714285714283</c:v>
                </c:pt>
                <c:pt idx="1180">
                  <c:v>266.96428571428572</c:v>
                </c:pt>
                <c:pt idx="1181">
                  <c:v>276.48809523809524</c:v>
                </c:pt>
                <c:pt idx="1182">
                  <c:v>291.66666666666663</c:v>
                </c:pt>
                <c:pt idx="1183">
                  <c:v>295.53571428571428</c:v>
                </c:pt>
                <c:pt idx="1184">
                  <c:v>304.76190476190476</c:v>
                </c:pt>
                <c:pt idx="1185">
                  <c:v>302.38095238095235</c:v>
                </c:pt>
                <c:pt idx="1186">
                  <c:v>303.57142857142856</c:v>
                </c:pt>
                <c:pt idx="1187">
                  <c:v>333.92857142857144</c:v>
                </c:pt>
                <c:pt idx="1188">
                  <c:v>340.47619047619048</c:v>
                </c:pt>
                <c:pt idx="1189">
                  <c:v>342.85714285714283</c:v>
                </c:pt>
                <c:pt idx="1190">
                  <c:v>344.04761904761904</c:v>
                </c:pt>
                <c:pt idx="1191">
                  <c:v>339.28571428571428</c:v>
                </c:pt>
                <c:pt idx="1192">
                  <c:v>325.59523809523807</c:v>
                </c:pt>
                <c:pt idx="1193">
                  <c:v>321.42857142857139</c:v>
                </c:pt>
                <c:pt idx="1194">
                  <c:v>327.38095238095235</c:v>
                </c:pt>
                <c:pt idx="1195">
                  <c:v>320.23809523809518</c:v>
                </c:pt>
                <c:pt idx="1196">
                  <c:v>317.26190476190476</c:v>
                </c:pt>
                <c:pt idx="1197">
                  <c:v>319.64285714285717</c:v>
                </c:pt>
                <c:pt idx="1198">
                  <c:v>321.42857142857139</c:v>
                </c:pt>
                <c:pt idx="1199">
                  <c:v>327.38095238095235</c:v>
                </c:pt>
                <c:pt idx="1200">
                  <c:v>322.61904761904765</c:v>
                </c:pt>
                <c:pt idx="1201">
                  <c:v>322.02380952380952</c:v>
                </c:pt>
                <c:pt idx="1202">
                  <c:v>322.02380952380952</c:v>
                </c:pt>
                <c:pt idx="1203">
                  <c:v>312.5</c:v>
                </c:pt>
                <c:pt idx="1204">
                  <c:v>320.83333333333331</c:v>
                </c:pt>
                <c:pt idx="1205">
                  <c:v>326.78571428571428</c:v>
                </c:pt>
                <c:pt idx="1206">
                  <c:v>330.35714285714283</c:v>
                </c:pt>
                <c:pt idx="1207">
                  <c:v>335.71428571428567</c:v>
                </c:pt>
                <c:pt idx="1208">
                  <c:v>330.35714285714283</c:v>
                </c:pt>
                <c:pt idx="1209">
                  <c:v>333.33333333333331</c:v>
                </c:pt>
                <c:pt idx="1210">
                  <c:v>330.95238095238091</c:v>
                </c:pt>
                <c:pt idx="1211">
                  <c:v>330.35714285714283</c:v>
                </c:pt>
                <c:pt idx="1212">
                  <c:v>333.33333333333331</c:v>
                </c:pt>
                <c:pt idx="1213">
                  <c:v>336.90476190476193</c:v>
                </c:pt>
                <c:pt idx="1214">
                  <c:v>334.52380952380952</c:v>
                </c:pt>
                <c:pt idx="1215">
                  <c:v>330.95238095238091</c:v>
                </c:pt>
                <c:pt idx="1216">
                  <c:v>329.76190476190476</c:v>
                </c:pt>
                <c:pt idx="1217">
                  <c:v>323.8095238095238</c:v>
                </c:pt>
                <c:pt idx="1218">
                  <c:v>322.61904761904765</c:v>
                </c:pt>
                <c:pt idx="1219">
                  <c:v>323.8095238095238</c:v>
                </c:pt>
                <c:pt idx="1220">
                  <c:v>323.8095238095238</c:v>
                </c:pt>
                <c:pt idx="1221">
                  <c:v>324.40476190476193</c:v>
                </c:pt>
                <c:pt idx="1222">
                  <c:v>332.73809523809518</c:v>
                </c:pt>
                <c:pt idx="1223">
                  <c:v>325.59523809523807</c:v>
                </c:pt>
                <c:pt idx="1224">
                  <c:v>333.33333333333331</c:v>
                </c:pt>
                <c:pt idx="1225">
                  <c:v>332.73809523809518</c:v>
                </c:pt>
                <c:pt idx="1226">
                  <c:v>334.52380952380952</c:v>
                </c:pt>
                <c:pt idx="1227">
                  <c:v>332.14285714285711</c:v>
                </c:pt>
                <c:pt idx="1228">
                  <c:v>330.95238095238091</c:v>
                </c:pt>
                <c:pt idx="1229">
                  <c:v>326.19047619047615</c:v>
                </c:pt>
                <c:pt idx="1230">
                  <c:v>327.38095238095235</c:v>
                </c:pt>
                <c:pt idx="1231">
                  <c:v>325.59523809523807</c:v>
                </c:pt>
                <c:pt idx="1232">
                  <c:v>308.92857142857139</c:v>
                </c:pt>
                <c:pt idx="1233">
                  <c:v>314.28571428571422</c:v>
                </c:pt>
                <c:pt idx="1234">
                  <c:v>318.45238095238091</c:v>
                </c:pt>
                <c:pt idx="1235">
                  <c:v>323.8095238095238</c:v>
                </c:pt>
                <c:pt idx="1236">
                  <c:v>317.26190476190476</c:v>
                </c:pt>
                <c:pt idx="1237">
                  <c:v>309.52380952380952</c:v>
                </c:pt>
                <c:pt idx="1238">
                  <c:v>311.90476190476187</c:v>
                </c:pt>
                <c:pt idx="1239">
                  <c:v>310.11904761904765</c:v>
                </c:pt>
                <c:pt idx="1240">
                  <c:v>300</c:v>
                </c:pt>
                <c:pt idx="1241">
                  <c:v>304.76190476190476</c:v>
                </c:pt>
                <c:pt idx="1242">
                  <c:v>300.59523809523807</c:v>
                </c:pt>
                <c:pt idx="1243">
                  <c:v>299.40476190476187</c:v>
                </c:pt>
                <c:pt idx="1244">
                  <c:v>290.77380952380952</c:v>
                </c:pt>
                <c:pt idx="1245">
                  <c:v>286.01190476190476</c:v>
                </c:pt>
                <c:pt idx="1246">
                  <c:v>301.78571428571428</c:v>
                </c:pt>
                <c:pt idx="1247">
                  <c:v>301.78571428571428</c:v>
                </c:pt>
                <c:pt idx="1248">
                  <c:v>302.97619047619048</c:v>
                </c:pt>
                <c:pt idx="1249">
                  <c:v>298.8095238095238</c:v>
                </c:pt>
                <c:pt idx="1250">
                  <c:v>302.38095238095235</c:v>
                </c:pt>
                <c:pt idx="1251">
                  <c:v>297.61904761904765</c:v>
                </c:pt>
                <c:pt idx="1252">
                  <c:v>294.64285714285711</c:v>
                </c:pt>
                <c:pt idx="1253">
                  <c:v>293.75</c:v>
                </c:pt>
                <c:pt idx="1254">
                  <c:v>292.26190476190476</c:v>
                </c:pt>
                <c:pt idx="1255">
                  <c:v>300</c:v>
                </c:pt>
                <c:pt idx="1256">
                  <c:v>298.8095238095238</c:v>
                </c:pt>
                <c:pt idx="1257">
                  <c:v>294.34523809523807</c:v>
                </c:pt>
                <c:pt idx="1258">
                  <c:v>293.15476190476193</c:v>
                </c:pt>
                <c:pt idx="1259">
                  <c:v>296.42857142857139</c:v>
                </c:pt>
                <c:pt idx="1260">
                  <c:v>296.13095238095235</c:v>
                </c:pt>
                <c:pt idx="1261">
                  <c:v>297.32142857142856</c:v>
                </c:pt>
                <c:pt idx="1262">
                  <c:v>296.42857142857139</c:v>
                </c:pt>
                <c:pt idx="1263">
                  <c:v>299.40476190476187</c:v>
                </c:pt>
                <c:pt idx="1264">
                  <c:v>298.8095238095238</c:v>
                </c:pt>
                <c:pt idx="1265">
                  <c:v>298.21428571428572</c:v>
                </c:pt>
                <c:pt idx="1266">
                  <c:v>297.32142857142856</c:v>
                </c:pt>
                <c:pt idx="1267">
                  <c:v>296.13095238095235</c:v>
                </c:pt>
                <c:pt idx="1268">
                  <c:v>291.66666666666663</c:v>
                </c:pt>
                <c:pt idx="1269">
                  <c:v>289.58333333333331</c:v>
                </c:pt>
                <c:pt idx="1270">
                  <c:v>290.17857142857139</c:v>
                </c:pt>
                <c:pt idx="1271">
                  <c:v>288.6904761904762</c:v>
                </c:pt>
                <c:pt idx="1272">
                  <c:v>288.6904761904762</c:v>
                </c:pt>
                <c:pt idx="1273">
                  <c:v>285.11904761904759</c:v>
                </c:pt>
                <c:pt idx="1274">
                  <c:v>279.76190476190476</c:v>
                </c:pt>
                <c:pt idx="1275">
                  <c:v>285.71428571428572</c:v>
                </c:pt>
                <c:pt idx="1276">
                  <c:v>286.3095238095238</c:v>
                </c:pt>
                <c:pt idx="1277">
                  <c:v>284.82142857142856</c:v>
                </c:pt>
                <c:pt idx="1278">
                  <c:v>282.73809523809518</c:v>
                </c:pt>
                <c:pt idx="1279">
                  <c:v>281.54761904761904</c:v>
                </c:pt>
                <c:pt idx="1280">
                  <c:v>279.16666666666663</c:v>
                </c:pt>
                <c:pt idx="1281">
                  <c:v>275.59523809523807</c:v>
                </c:pt>
                <c:pt idx="1282">
                  <c:v>275.29761904761904</c:v>
                </c:pt>
                <c:pt idx="1283">
                  <c:v>281.54761904761904</c:v>
                </c:pt>
                <c:pt idx="1284">
                  <c:v>280.35714285714283</c:v>
                </c:pt>
                <c:pt idx="1285">
                  <c:v>282.73809523809518</c:v>
                </c:pt>
                <c:pt idx="1286">
                  <c:v>277.97619047619048</c:v>
                </c:pt>
                <c:pt idx="1287">
                  <c:v>279.76190476190476</c:v>
                </c:pt>
                <c:pt idx="1288">
                  <c:v>276.1904761904762</c:v>
                </c:pt>
                <c:pt idx="1289">
                  <c:v>272.61904761904759</c:v>
                </c:pt>
                <c:pt idx="1290">
                  <c:v>270.53571428571428</c:v>
                </c:pt>
                <c:pt idx="1291">
                  <c:v>270.83333333333331</c:v>
                </c:pt>
                <c:pt idx="1292">
                  <c:v>267.85714285714283</c:v>
                </c:pt>
                <c:pt idx="1293">
                  <c:v>268.45238095238091</c:v>
                </c:pt>
                <c:pt idx="1294">
                  <c:v>267.5595238095238</c:v>
                </c:pt>
                <c:pt idx="1295">
                  <c:v>264.88095238095235</c:v>
                </c:pt>
                <c:pt idx="1296">
                  <c:v>264.28571428571428</c:v>
                </c:pt>
                <c:pt idx="1297">
                  <c:v>260.41666666666663</c:v>
                </c:pt>
                <c:pt idx="1298">
                  <c:v>260.41666666666663</c:v>
                </c:pt>
                <c:pt idx="1299">
                  <c:v>263.69047619047615</c:v>
                </c:pt>
                <c:pt idx="1300">
                  <c:v>263.39285714285711</c:v>
                </c:pt>
                <c:pt idx="1301">
                  <c:v>269.04761904761909</c:v>
                </c:pt>
                <c:pt idx="1302">
                  <c:v>269.64285714285711</c:v>
                </c:pt>
                <c:pt idx="1303">
                  <c:v>267.85714285714283</c:v>
                </c:pt>
                <c:pt idx="1304">
                  <c:v>265.47619047619048</c:v>
                </c:pt>
                <c:pt idx="1305">
                  <c:v>265.17857142857139</c:v>
                </c:pt>
                <c:pt idx="1306">
                  <c:v>265.77380952380952</c:v>
                </c:pt>
                <c:pt idx="1307">
                  <c:v>270.83333333333331</c:v>
                </c:pt>
                <c:pt idx="1308">
                  <c:v>268.75</c:v>
                </c:pt>
                <c:pt idx="1309">
                  <c:v>267.5595238095238</c:v>
                </c:pt>
                <c:pt idx="1310">
                  <c:v>264.88095238095235</c:v>
                </c:pt>
                <c:pt idx="1311">
                  <c:v>250.89285714285711</c:v>
                </c:pt>
                <c:pt idx="1312">
                  <c:v>242.85714285714283</c:v>
                </c:pt>
                <c:pt idx="1313">
                  <c:v>235.71428571428572</c:v>
                </c:pt>
                <c:pt idx="1314">
                  <c:v>232.14285714285711</c:v>
                </c:pt>
                <c:pt idx="1315">
                  <c:v>229.46428571428567</c:v>
                </c:pt>
                <c:pt idx="1316">
                  <c:v>214.28571428571428</c:v>
                </c:pt>
                <c:pt idx="1317">
                  <c:v>216.96428571428572</c:v>
                </c:pt>
                <c:pt idx="1318">
                  <c:v>220.23809523809521</c:v>
                </c:pt>
                <c:pt idx="1319">
                  <c:v>216.66666666666666</c:v>
                </c:pt>
                <c:pt idx="1320">
                  <c:v>220.23809523809521</c:v>
                </c:pt>
                <c:pt idx="1321">
                  <c:v>230.6547619047619</c:v>
                </c:pt>
                <c:pt idx="1322">
                  <c:v>253.57142857142856</c:v>
                </c:pt>
                <c:pt idx="1323">
                  <c:v>244.04761904761904</c:v>
                </c:pt>
                <c:pt idx="1324">
                  <c:v>267.5595238095238</c:v>
                </c:pt>
                <c:pt idx="1325">
                  <c:v>252.97619047619045</c:v>
                </c:pt>
                <c:pt idx="1326">
                  <c:v>245.53571428571428</c:v>
                </c:pt>
                <c:pt idx="1327">
                  <c:v>243.75</c:v>
                </c:pt>
                <c:pt idx="1328">
                  <c:v>245.23809523809524</c:v>
                </c:pt>
                <c:pt idx="1329">
                  <c:v>245.23809523809524</c:v>
                </c:pt>
                <c:pt idx="1330">
                  <c:v>238.0952380952381</c:v>
                </c:pt>
                <c:pt idx="1331">
                  <c:v>229.16666666666666</c:v>
                </c:pt>
                <c:pt idx="1332">
                  <c:v>231.25</c:v>
                </c:pt>
                <c:pt idx="1333">
                  <c:v>235.41666666666666</c:v>
                </c:pt>
                <c:pt idx="1334">
                  <c:v>241.07142857142856</c:v>
                </c:pt>
                <c:pt idx="1335">
                  <c:v>242.26190476190479</c:v>
                </c:pt>
                <c:pt idx="1336">
                  <c:v>250</c:v>
                </c:pt>
                <c:pt idx="1337">
                  <c:v>247.32142857142856</c:v>
                </c:pt>
                <c:pt idx="1338">
                  <c:v>242.85714285714283</c:v>
                </c:pt>
                <c:pt idx="1339">
                  <c:v>240.47619047619045</c:v>
                </c:pt>
                <c:pt idx="1340">
                  <c:v>238.98809523809521</c:v>
                </c:pt>
                <c:pt idx="1341">
                  <c:v>247.02380952380955</c:v>
                </c:pt>
                <c:pt idx="1342">
                  <c:v>256.24999999999994</c:v>
                </c:pt>
                <c:pt idx="1343">
                  <c:v>259.82142857142856</c:v>
                </c:pt>
                <c:pt idx="1344">
                  <c:v>265.77380952380952</c:v>
                </c:pt>
                <c:pt idx="1345">
                  <c:v>275.29761904761904</c:v>
                </c:pt>
                <c:pt idx="1346">
                  <c:v>274.40476190476193</c:v>
                </c:pt>
                <c:pt idx="1347">
                  <c:v>275</c:v>
                </c:pt>
                <c:pt idx="1348">
                  <c:v>274.40476190476193</c:v>
                </c:pt>
                <c:pt idx="1349">
                  <c:v>280.35714285714283</c:v>
                </c:pt>
                <c:pt idx="1350">
                  <c:v>282.73809523809518</c:v>
                </c:pt>
                <c:pt idx="1351">
                  <c:v>279.16666666666663</c:v>
                </c:pt>
                <c:pt idx="1352">
                  <c:v>279.16666666666663</c:v>
                </c:pt>
                <c:pt idx="1353">
                  <c:v>276.78571428571428</c:v>
                </c:pt>
                <c:pt idx="1354">
                  <c:v>277.38095238095235</c:v>
                </c:pt>
                <c:pt idx="1355">
                  <c:v>272.32142857142856</c:v>
                </c:pt>
                <c:pt idx="1356">
                  <c:v>270.83333333333331</c:v>
                </c:pt>
                <c:pt idx="1357">
                  <c:v>275.29761904761904</c:v>
                </c:pt>
                <c:pt idx="1358">
                  <c:v>268.75</c:v>
                </c:pt>
                <c:pt idx="1359">
                  <c:v>265.17857142857139</c:v>
                </c:pt>
                <c:pt idx="1360">
                  <c:v>261.01190476190476</c:v>
                </c:pt>
                <c:pt idx="1361">
                  <c:v>266.36904761904765</c:v>
                </c:pt>
                <c:pt idx="1362">
                  <c:v>266.66666666666663</c:v>
                </c:pt>
                <c:pt idx="1363">
                  <c:v>266.66666666666663</c:v>
                </c:pt>
                <c:pt idx="1364">
                  <c:v>263.98809523809524</c:v>
                </c:pt>
                <c:pt idx="1365">
                  <c:v>261.60714285714289</c:v>
                </c:pt>
                <c:pt idx="1366">
                  <c:v>261.60714285714289</c:v>
                </c:pt>
                <c:pt idx="1367">
                  <c:v>261.90476190476193</c:v>
                </c:pt>
                <c:pt idx="1368">
                  <c:v>256.84523809523807</c:v>
                </c:pt>
                <c:pt idx="1369">
                  <c:v>248.80952380952377</c:v>
                </c:pt>
                <c:pt idx="1370">
                  <c:v>244.34523809523805</c:v>
                </c:pt>
                <c:pt idx="1371">
                  <c:v>251.48809523809521</c:v>
                </c:pt>
                <c:pt idx="1372">
                  <c:v>252.38095238095238</c:v>
                </c:pt>
                <c:pt idx="1373">
                  <c:v>252.67857142857144</c:v>
                </c:pt>
                <c:pt idx="1374">
                  <c:v>250</c:v>
                </c:pt>
                <c:pt idx="1375">
                  <c:v>246.42857142857139</c:v>
                </c:pt>
                <c:pt idx="1376">
                  <c:v>243.45238095238093</c:v>
                </c:pt>
                <c:pt idx="1377">
                  <c:v>236.01190476190476</c:v>
                </c:pt>
                <c:pt idx="1378">
                  <c:v>234.22619047619045</c:v>
                </c:pt>
                <c:pt idx="1379">
                  <c:v>229.76190476190476</c:v>
                </c:pt>
                <c:pt idx="1380">
                  <c:v>232.73809523809524</c:v>
                </c:pt>
                <c:pt idx="1381">
                  <c:v>221.72619047619045</c:v>
                </c:pt>
                <c:pt idx="1382">
                  <c:v>220.23809523809521</c:v>
                </c:pt>
                <c:pt idx="1383">
                  <c:v>228.86904761904762</c:v>
                </c:pt>
                <c:pt idx="1384">
                  <c:v>231.8452380952381</c:v>
                </c:pt>
                <c:pt idx="1385">
                  <c:v>229.76190476190476</c:v>
                </c:pt>
                <c:pt idx="1386">
                  <c:v>235.11904761904762</c:v>
                </c:pt>
                <c:pt idx="1387">
                  <c:v>239.88095238095238</c:v>
                </c:pt>
                <c:pt idx="1388">
                  <c:v>247.02380952380955</c:v>
                </c:pt>
                <c:pt idx="1389">
                  <c:v>243.75</c:v>
                </c:pt>
                <c:pt idx="1390">
                  <c:v>243.1547619047619</c:v>
                </c:pt>
                <c:pt idx="1391">
                  <c:v>237.79761904761907</c:v>
                </c:pt>
                <c:pt idx="1392">
                  <c:v>238.69047619047618</c:v>
                </c:pt>
                <c:pt idx="1393">
                  <c:v>237.20238095238093</c:v>
                </c:pt>
                <c:pt idx="1394">
                  <c:v>237.5</c:v>
                </c:pt>
                <c:pt idx="1395">
                  <c:v>244.94047619047618</c:v>
                </c:pt>
                <c:pt idx="1396">
                  <c:v>242.85714285714283</c:v>
                </c:pt>
                <c:pt idx="1397">
                  <c:v>255.95238095238093</c:v>
                </c:pt>
                <c:pt idx="1398">
                  <c:v>254.16666666666666</c:v>
                </c:pt>
                <c:pt idx="1399">
                  <c:v>249.70238095238096</c:v>
                </c:pt>
                <c:pt idx="1400">
                  <c:v>263.09523809523807</c:v>
                </c:pt>
                <c:pt idx="1401">
                  <c:v>260.71428571428567</c:v>
                </c:pt>
                <c:pt idx="1402">
                  <c:v>259.22619047619048</c:v>
                </c:pt>
                <c:pt idx="1403">
                  <c:v>253.57142857142856</c:v>
                </c:pt>
                <c:pt idx="1404">
                  <c:v>251.78571428571428</c:v>
                </c:pt>
                <c:pt idx="1405">
                  <c:v>248.21428571428572</c:v>
                </c:pt>
                <c:pt idx="1406">
                  <c:v>254.76190476190476</c:v>
                </c:pt>
                <c:pt idx="1407">
                  <c:v>250.5952380952381</c:v>
                </c:pt>
                <c:pt idx="1408">
                  <c:v>247.02380952380955</c:v>
                </c:pt>
                <c:pt idx="1409">
                  <c:v>245.23809523809524</c:v>
                </c:pt>
                <c:pt idx="1410">
                  <c:v>252.97619047619045</c:v>
                </c:pt>
                <c:pt idx="1411">
                  <c:v>247.02380952380955</c:v>
                </c:pt>
                <c:pt idx="1412">
                  <c:v>241.36904761904759</c:v>
                </c:pt>
                <c:pt idx="1413">
                  <c:v>239.58333333333331</c:v>
                </c:pt>
                <c:pt idx="1414">
                  <c:v>232.14285714285711</c:v>
                </c:pt>
                <c:pt idx="1415">
                  <c:v>231.8452380952381</c:v>
                </c:pt>
                <c:pt idx="1416">
                  <c:v>234.82142857142856</c:v>
                </c:pt>
                <c:pt idx="1417">
                  <c:v>230.6547619047619</c:v>
                </c:pt>
                <c:pt idx="1418">
                  <c:v>235.11904761904762</c:v>
                </c:pt>
                <c:pt idx="1419">
                  <c:v>237.20238095238093</c:v>
                </c:pt>
                <c:pt idx="1420">
                  <c:v>231.8452380952381</c:v>
                </c:pt>
                <c:pt idx="1421">
                  <c:v>231.25</c:v>
                </c:pt>
                <c:pt idx="1422">
                  <c:v>230.95238095238093</c:v>
                </c:pt>
                <c:pt idx="1423">
                  <c:v>225.5952380952381</c:v>
                </c:pt>
                <c:pt idx="1424">
                  <c:v>218.1547619047619</c:v>
                </c:pt>
                <c:pt idx="1425">
                  <c:v>225.89285714285717</c:v>
                </c:pt>
                <c:pt idx="1426">
                  <c:v>223.80952380952382</c:v>
                </c:pt>
                <c:pt idx="1427">
                  <c:v>227.38095238095238</c:v>
                </c:pt>
                <c:pt idx="1428">
                  <c:v>227.08333333333331</c:v>
                </c:pt>
                <c:pt idx="1429">
                  <c:v>216.96428571428572</c:v>
                </c:pt>
                <c:pt idx="1430">
                  <c:v>214.28571428571428</c:v>
                </c:pt>
                <c:pt idx="1431">
                  <c:v>217.85714285714283</c:v>
                </c:pt>
                <c:pt idx="1432">
                  <c:v>214.88095238095238</c:v>
                </c:pt>
                <c:pt idx="1433">
                  <c:v>217.55952380952377</c:v>
                </c:pt>
                <c:pt idx="1434">
                  <c:v>211.30952380952382</c:v>
                </c:pt>
                <c:pt idx="1435">
                  <c:v>206.54761904761907</c:v>
                </c:pt>
                <c:pt idx="1436">
                  <c:v>211.01190476190479</c:v>
                </c:pt>
                <c:pt idx="1437">
                  <c:v>213.69047619047618</c:v>
                </c:pt>
                <c:pt idx="1438">
                  <c:v>216.96428571428572</c:v>
                </c:pt>
                <c:pt idx="1439">
                  <c:v>215.77380952380955</c:v>
                </c:pt>
                <c:pt idx="1440">
                  <c:v>209.22619047619045</c:v>
                </c:pt>
                <c:pt idx="1441">
                  <c:v>213.69047619047618</c:v>
                </c:pt>
                <c:pt idx="1442">
                  <c:v>215.47619047619045</c:v>
                </c:pt>
                <c:pt idx="1443">
                  <c:v>212.79761904761904</c:v>
                </c:pt>
                <c:pt idx="1444">
                  <c:v>211.01190476190479</c:v>
                </c:pt>
                <c:pt idx="1445">
                  <c:v>210.41666666666666</c:v>
                </c:pt>
                <c:pt idx="1446">
                  <c:v>210.71428571428567</c:v>
                </c:pt>
                <c:pt idx="1447">
                  <c:v>211.01190476190479</c:v>
                </c:pt>
                <c:pt idx="1448">
                  <c:v>211.01190476190479</c:v>
                </c:pt>
                <c:pt idx="1449">
                  <c:v>214.28571428571428</c:v>
                </c:pt>
                <c:pt idx="1450">
                  <c:v>218.75</c:v>
                </c:pt>
                <c:pt idx="1451">
                  <c:v>220.23809523809521</c:v>
                </c:pt>
                <c:pt idx="1452">
                  <c:v>216.66666666666666</c:v>
                </c:pt>
                <c:pt idx="1453">
                  <c:v>216.36904761904762</c:v>
                </c:pt>
                <c:pt idx="1454">
                  <c:v>219.3452380952381</c:v>
                </c:pt>
                <c:pt idx="1455">
                  <c:v>225.29761904761904</c:v>
                </c:pt>
                <c:pt idx="1456">
                  <c:v>220.83333333333334</c:v>
                </c:pt>
                <c:pt idx="1457">
                  <c:v>222.32142857142856</c:v>
                </c:pt>
                <c:pt idx="1458">
                  <c:v>224.10714285714283</c:v>
                </c:pt>
                <c:pt idx="1459">
                  <c:v>222.32142857142856</c:v>
                </c:pt>
                <c:pt idx="1460">
                  <c:v>223.21428571428572</c:v>
                </c:pt>
                <c:pt idx="1461">
                  <c:v>222.61904761904759</c:v>
                </c:pt>
                <c:pt idx="1462">
                  <c:v>223.51190476190476</c:v>
                </c:pt>
                <c:pt idx="1463">
                  <c:v>224.99999999999994</c:v>
                </c:pt>
                <c:pt idx="1464">
                  <c:v>225.89285714285717</c:v>
                </c:pt>
                <c:pt idx="1465">
                  <c:v>223.80952380952382</c:v>
                </c:pt>
                <c:pt idx="1466">
                  <c:v>224.10714285714283</c:v>
                </c:pt>
                <c:pt idx="1467">
                  <c:v>223.21428571428572</c:v>
                </c:pt>
                <c:pt idx="1468">
                  <c:v>222.61904761904759</c:v>
                </c:pt>
                <c:pt idx="1469">
                  <c:v>218.75</c:v>
                </c:pt>
                <c:pt idx="1470">
                  <c:v>218.75</c:v>
                </c:pt>
                <c:pt idx="1471">
                  <c:v>218.45238095238096</c:v>
                </c:pt>
                <c:pt idx="1472">
                  <c:v>217.85714285714283</c:v>
                </c:pt>
                <c:pt idx="1473">
                  <c:v>217.55952380952377</c:v>
                </c:pt>
                <c:pt idx="1474">
                  <c:v>212.79761904761904</c:v>
                </c:pt>
                <c:pt idx="1475">
                  <c:v>215.77380952380955</c:v>
                </c:pt>
                <c:pt idx="1476">
                  <c:v>214.28571428571428</c:v>
                </c:pt>
                <c:pt idx="1477">
                  <c:v>214.58333333333331</c:v>
                </c:pt>
                <c:pt idx="1478">
                  <c:v>214.28571428571428</c:v>
                </c:pt>
                <c:pt idx="1479">
                  <c:v>213.39285714285717</c:v>
                </c:pt>
                <c:pt idx="1480">
                  <c:v>217.55952380952377</c:v>
                </c:pt>
                <c:pt idx="1481">
                  <c:v>222.02380952380949</c:v>
                </c:pt>
                <c:pt idx="1482">
                  <c:v>221.42857142857144</c:v>
                </c:pt>
                <c:pt idx="1483">
                  <c:v>218.75</c:v>
                </c:pt>
                <c:pt idx="1484">
                  <c:v>217.26190476190476</c:v>
                </c:pt>
                <c:pt idx="1485">
                  <c:v>215.17857142857139</c:v>
                </c:pt>
                <c:pt idx="1486">
                  <c:v>215.77380952380955</c:v>
                </c:pt>
                <c:pt idx="1487">
                  <c:v>213.98809523809524</c:v>
                </c:pt>
                <c:pt idx="1488">
                  <c:v>210.71428571428567</c:v>
                </c:pt>
                <c:pt idx="1489">
                  <c:v>212.20238095238093</c:v>
                </c:pt>
                <c:pt idx="1490">
                  <c:v>212.79761904761904</c:v>
                </c:pt>
                <c:pt idx="1491">
                  <c:v>212.79761904761904</c:v>
                </c:pt>
                <c:pt idx="1492">
                  <c:v>213.69047619047618</c:v>
                </c:pt>
                <c:pt idx="1493">
                  <c:v>216.66666666666666</c:v>
                </c:pt>
                <c:pt idx="1494">
                  <c:v>218.75</c:v>
                </c:pt>
                <c:pt idx="1495">
                  <c:v>214.88095238095238</c:v>
                </c:pt>
                <c:pt idx="1496">
                  <c:v>213.69047619047618</c:v>
                </c:pt>
                <c:pt idx="1497">
                  <c:v>214.28571428571428</c:v>
                </c:pt>
                <c:pt idx="1498">
                  <c:v>213.09523809523805</c:v>
                </c:pt>
                <c:pt idx="1499">
                  <c:v>211.60714285714283</c:v>
                </c:pt>
                <c:pt idx="1500">
                  <c:v>211.01190476190479</c:v>
                </c:pt>
                <c:pt idx="1501">
                  <c:v>216.66666666666666</c:v>
                </c:pt>
                <c:pt idx="1502">
                  <c:v>211.60714285714283</c:v>
                </c:pt>
                <c:pt idx="1503">
                  <c:v>210.71428571428567</c:v>
                </c:pt>
                <c:pt idx="1504">
                  <c:v>210.41666666666666</c:v>
                </c:pt>
                <c:pt idx="1505">
                  <c:v>214.28571428571428</c:v>
                </c:pt>
                <c:pt idx="1506">
                  <c:v>212.20238095238093</c:v>
                </c:pt>
                <c:pt idx="1507">
                  <c:v>211.01190476190479</c:v>
                </c:pt>
                <c:pt idx="1508">
                  <c:v>215.77380952380955</c:v>
                </c:pt>
                <c:pt idx="1509">
                  <c:v>216.96428571428572</c:v>
                </c:pt>
                <c:pt idx="1510">
                  <c:v>219.04761904761904</c:v>
                </c:pt>
                <c:pt idx="1511">
                  <c:v>222.61904761904759</c:v>
                </c:pt>
                <c:pt idx="1512">
                  <c:v>224.99999999999994</c:v>
                </c:pt>
                <c:pt idx="1513">
                  <c:v>226.19047619047618</c:v>
                </c:pt>
                <c:pt idx="1514">
                  <c:v>230.95238095238093</c:v>
                </c:pt>
                <c:pt idx="1515">
                  <c:v>227.67857142857139</c:v>
                </c:pt>
                <c:pt idx="1516">
                  <c:v>227.38095238095238</c:v>
                </c:pt>
                <c:pt idx="1517">
                  <c:v>236.60714285714283</c:v>
                </c:pt>
                <c:pt idx="1518">
                  <c:v>235.71428571428572</c:v>
                </c:pt>
                <c:pt idx="1519">
                  <c:v>233.33333333333334</c:v>
                </c:pt>
                <c:pt idx="1520">
                  <c:v>230.35714285714289</c:v>
                </c:pt>
                <c:pt idx="1521">
                  <c:v>230.6547619047619</c:v>
                </c:pt>
                <c:pt idx="1522">
                  <c:v>234.22619047619045</c:v>
                </c:pt>
                <c:pt idx="1523">
                  <c:v>239.58333333333331</c:v>
                </c:pt>
                <c:pt idx="1524">
                  <c:v>235.71428571428572</c:v>
                </c:pt>
                <c:pt idx="1525">
                  <c:v>241.07142857142856</c:v>
                </c:pt>
                <c:pt idx="1526">
                  <c:v>237.79761904761907</c:v>
                </c:pt>
                <c:pt idx="1527">
                  <c:v>233.33333333333334</c:v>
                </c:pt>
                <c:pt idx="1528">
                  <c:v>235.11904761904762</c:v>
                </c:pt>
                <c:pt idx="1529">
                  <c:v>235.11904761904762</c:v>
                </c:pt>
                <c:pt idx="1530">
                  <c:v>230.05952380952377</c:v>
                </c:pt>
                <c:pt idx="1531">
                  <c:v>232.14285714285711</c:v>
                </c:pt>
                <c:pt idx="1532">
                  <c:v>232.73809523809524</c:v>
                </c:pt>
                <c:pt idx="1533">
                  <c:v>232.73809523809524</c:v>
                </c:pt>
                <c:pt idx="1534">
                  <c:v>233.63095238095238</c:v>
                </c:pt>
                <c:pt idx="1535">
                  <c:v>235.11904761904762</c:v>
                </c:pt>
                <c:pt idx="1536">
                  <c:v>238.39285714285711</c:v>
                </c:pt>
                <c:pt idx="1537">
                  <c:v>237.20238095238093</c:v>
                </c:pt>
                <c:pt idx="1538">
                  <c:v>235.41666666666666</c:v>
                </c:pt>
                <c:pt idx="1539">
                  <c:v>235.11904761904762</c:v>
                </c:pt>
                <c:pt idx="1540">
                  <c:v>232.73809523809524</c:v>
                </c:pt>
                <c:pt idx="1541">
                  <c:v>233.63095238095238</c:v>
                </c:pt>
                <c:pt idx="1542">
                  <c:v>235.11904761904762</c:v>
                </c:pt>
                <c:pt idx="1543">
                  <c:v>232.73809523809524</c:v>
                </c:pt>
                <c:pt idx="1544">
                  <c:v>228.86904761904762</c:v>
                </c:pt>
                <c:pt idx="1545">
                  <c:v>230.35714285714289</c:v>
                </c:pt>
                <c:pt idx="1546">
                  <c:v>231.25</c:v>
                </c:pt>
                <c:pt idx="1547">
                  <c:v>239.88095238095238</c:v>
                </c:pt>
                <c:pt idx="1548">
                  <c:v>237.5</c:v>
                </c:pt>
                <c:pt idx="1549">
                  <c:v>239.58333333333331</c:v>
                </c:pt>
                <c:pt idx="1550">
                  <c:v>242.55952380952382</c:v>
                </c:pt>
                <c:pt idx="1551">
                  <c:v>243.75</c:v>
                </c:pt>
                <c:pt idx="1552">
                  <c:v>244.34523809523805</c:v>
                </c:pt>
                <c:pt idx="1553">
                  <c:v>242.55952380952382</c:v>
                </c:pt>
                <c:pt idx="1554">
                  <c:v>241.07142857142856</c:v>
                </c:pt>
                <c:pt idx="1555">
                  <c:v>241.07142857142856</c:v>
                </c:pt>
                <c:pt idx="1556">
                  <c:v>240.47619047619045</c:v>
                </c:pt>
                <c:pt idx="1557">
                  <c:v>236.90476190476187</c:v>
                </c:pt>
                <c:pt idx="1558">
                  <c:v>238.0952380952381</c:v>
                </c:pt>
                <c:pt idx="1559">
                  <c:v>240.47619047619045</c:v>
                </c:pt>
                <c:pt idx="1560">
                  <c:v>241.66666666666666</c:v>
                </c:pt>
                <c:pt idx="1561">
                  <c:v>241.66666666666666</c:v>
                </c:pt>
                <c:pt idx="1562">
                  <c:v>244.34523809523805</c:v>
                </c:pt>
                <c:pt idx="1563">
                  <c:v>241.96428571428567</c:v>
                </c:pt>
                <c:pt idx="1564">
                  <c:v>240.77380952380955</c:v>
                </c:pt>
                <c:pt idx="1565">
                  <c:v>240.47619047619045</c:v>
                </c:pt>
                <c:pt idx="1566">
                  <c:v>241.96428571428567</c:v>
                </c:pt>
                <c:pt idx="1567">
                  <c:v>238.69047619047618</c:v>
                </c:pt>
                <c:pt idx="1568">
                  <c:v>236.60714285714283</c:v>
                </c:pt>
                <c:pt idx="1569">
                  <c:v>231.54761904761904</c:v>
                </c:pt>
                <c:pt idx="1570">
                  <c:v>229.76190476190476</c:v>
                </c:pt>
                <c:pt idx="1571">
                  <c:v>228.57142857142856</c:v>
                </c:pt>
                <c:pt idx="1572">
                  <c:v>230.05952380952377</c:v>
                </c:pt>
                <c:pt idx="1573">
                  <c:v>229.16666666666666</c:v>
                </c:pt>
                <c:pt idx="1574">
                  <c:v>226.19047619047618</c:v>
                </c:pt>
                <c:pt idx="1575">
                  <c:v>226.19047619047618</c:v>
                </c:pt>
                <c:pt idx="1576">
                  <c:v>226.48809523809521</c:v>
                </c:pt>
                <c:pt idx="1577">
                  <c:v>226.78571428571428</c:v>
                </c:pt>
                <c:pt idx="1578">
                  <c:v>220.23809523809521</c:v>
                </c:pt>
                <c:pt idx="1579">
                  <c:v>217.26190476190476</c:v>
                </c:pt>
                <c:pt idx="1580">
                  <c:v>220.53571428571428</c:v>
                </c:pt>
                <c:pt idx="1581">
                  <c:v>221.72619047619045</c:v>
                </c:pt>
                <c:pt idx="1582">
                  <c:v>222.91666666666669</c:v>
                </c:pt>
                <c:pt idx="1583">
                  <c:v>218.45238095238096</c:v>
                </c:pt>
                <c:pt idx="1584">
                  <c:v>219.04761904761904</c:v>
                </c:pt>
                <c:pt idx="1585">
                  <c:v>216.96428571428572</c:v>
                </c:pt>
                <c:pt idx="1586">
                  <c:v>214.28571428571428</c:v>
                </c:pt>
                <c:pt idx="1587">
                  <c:v>215.17857142857139</c:v>
                </c:pt>
                <c:pt idx="1588">
                  <c:v>214.58333333333331</c:v>
                </c:pt>
                <c:pt idx="1589">
                  <c:v>214.28571428571428</c:v>
                </c:pt>
                <c:pt idx="1590">
                  <c:v>214.28571428571428</c:v>
                </c:pt>
                <c:pt idx="1591">
                  <c:v>213.39285714285717</c:v>
                </c:pt>
                <c:pt idx="1592">
                  <c:v>215.77380952380955</c:v>
                </c:pt>
                <c:pt idx="1593">
                  <c:v>214.58333333333331</c:v>
                </c:pt>
                <c:pt idx="1594">
                  <c:v>212.5</c:v>
                </c:pt>
                <c:pt idx="1595">
                  <c:v>211.30952380952382</c:v>
                </c:pt>
                <c:pt idx="1596">
                  <c:v>210.71428571428567</c:v>
                </c:pt>
                <c:pt idx="1597">
                  <c:v>207.73809523809521</c:v>
                </c:pt>
                <c:pt idx="1598">
                  <c:v>211.01190476190479</c:v>
                </c:pt>
                <c:pt idx="1599">
                  <c:v>207.73809523809521</c:v>
                </c:pt>
                <c:pt idx="1600">
                  <c:v>208.63095238095238</c:v>
                </c:pt>
                <c:pt idx="1601">
                  <c:v>209.82142857142856</c:v>
                </c:pt>
                <c:pt idx="1602">
                  <c:v>207.44047619047618</c:v>
                </c:pt>
                <c:pt idx="1603">
                  <c:v>208.03571428571428</c:v>
                </c:pt>
                <c:pt idx="1604">
                  <c:v>208.03571428571428</c:v>
                </c:pt>
                <c:pt idx="1605">
                  <c:v>206.8452380952381</c:v>
                </c:pt>
                <c:pt idx="1606">
                  <c:v>202.08333333333334</c:v>
                </c:pt>
                <c:pt idx="1607">
                  <c:v>199.70238095238093</c:v>
                </c:pt>
                <c:pt idx="1608">
                  <c:v>200.29761904761904</c:v>
                </c:pt>
                <c:pt idx="1609">
                  <c:v>199.4047619047619</c:v>
                </c:pt>
                <c:pt idx="1610">
                  <c:v>199.10714285714286</c:v>
                </c:pt>
                <c:pt idx="1611">
                  <c:v>202.38095238095238</c:v>
                </c:pt>
                <c:pt idx="1612">
                  <c:v>200</c:v>
                </c:pt>
                <c:pt idx="1613">
                  <c:v>201.19047619047618</c:v>
                </c:pt>
                <c:pt idx="1614">
                  <c:v>194.34523809523807</c:v>
                </c:pt>
                <c:pt idx="1615">
                  <c:v>191.07142857142858</c:v>
                </c:pt>
                <c:pt idx="1616">
                  <c:v>189.58333333333331</c:v>
                </c:pt>
                <c:pt idx="1617">
                  <c:v>192.55952380952382</c:v>
                </c:pt>
                <c:pt idx="1618">
                  <c:v>194.04761904761904</c:v>
                </c:pt>
                <c:pt idx="1619">
                  <c:v>194.34523809523807</c:v>
                </c:pt>
                <c:pt idx="1620">
                  <c:v>190.47619047619045</c:v>
                </c:pt>
                <c:pt idx="1621">
                  <c:v>190.77380952380949</c:v>
                </c:pt>
                <c:pt idx="1622">
                  <c:v>186.9047619047619</c:v>
                </c:pt>
                <c:pt idx="1623">
                  <c:v>181.54761904761904</c:v>
                </c:pt>
                <c:pt idx="1624">
                  <c:v>183.33333333333331</c:v>
                </c:pt>
                <c:pt idx="1625">
                  <c:v>183.33333333333331</c:v>
                </c:pt>
                <c:pt idx="1626">
                  <c:v>186.60714285714286</c:v>
                </c:pt>
                <c:pt idx="1627">
                  <c:v>185.41666666666666</c:v>
                </c:pt>
                <c:pt idx="1628">
                  <c:v>184.52380952380952</c:v>
                </c:pt>
                <c:pt idx="1629">
                  <c:v>180.95238095238093</c:v>
                </c:pt>
                <c:pt idx="1630">
                  <c:v>180.6547619047619</c:v>
                </c:pt>
                <c:pt idx="1631">
                  <c:v>171.42857142857142</c:v>
                </c:pt>
                <c:pt idx="1632">
                  <c:v>169.3452380952381</c:v>
                </c:pt>
                <c:pt idx="1633">
                  <c:v>105.95238095238095</c:v>
                </c:pt>
                <c:pt idx="1634">
                  <c:v>96.279761904761912</c:v>
                </c:pt>
                <c:pt idx="1635">
                  <c:v>93.75</c:v>
                </c:pt>
                <c:pt idx="1636">
                  <c:v>95.684523809523796</c:v>
                </c:pt>
                <c:pt idx="1637">
                  <c:v>94.791666666666657</c:v>
                </c:pt>
                <c:pt idx="1638">
                  <c:v>105.65476190476191</c:v>
                </c:pt>
                <c:pt idx="1639">
                  <c:v>110.11904761904761</c:v>
                </c:pt>
                <c:pt idx="1640">
                  <c:v>116.07142857142856</c:v>
                </c:pt>
                <c:pt idx="1641">
                  <c:v>124.40476190476188</c:v>
                </c:pt>
                <c:pt idx="1642">
                  <c:v>112.49999999999997</c:v>
                </c:pt>
                <c:pt idx="1643">
                  <c:v>110.11904761904761</c:v>
                </c:pt>
                <c:pt idx="1644">
                  <c:v>108.77976190476188</c:v>
                </c:pt>
                <c:pt idx="1645">
                  <c:v>110.11904761904761</c:v>
                </c:pt>
                <c:pt idx="1646">
                  <c:v>109.52380952380952</c:v>
                </c:pt>
                <c:pt idx="1647">
                  <c:v>107.44047619047619</c:v>
                </c:pt>
                <c:pt idx="1648">
                  <c:v>104.31547619047619</c:v>
                </c:pt>
                <c:pt idx="1649">
                  <c:v>112.64880952380952</c:v>
                </c:pt>
                <c:pt idx="1650">
                  <c:v>114.28571428571428</c:v>
                </c:pt>
                <c:pt idx="1651">
                  <c:v>113.69047619047619</c:v>
                </c:pt>
                <c:pt idx="1652">
                  <c:v>112.79761904761905</c:v>
                </c:pt>
                <c:pt idx="1653">
                  <c:v>117.85714285714286</c:v>
                </c:pt>
                <c:pt idx="1654">
                  <c:v>125.89285714285714</c:v>
                </c:pt>
                <c:pt idx="1655">
                  <c:v>128.57142857142858</c:v>
                </c:pt>
                <c:pt idx="1656">
                  <c:v>131.25</c:v>
                </c:pt>
                <c:pt idx="1657">
                  <c:v>131.84523809523807</c:v>
                </c:pt>
                <c:pt idx="1658">
                  <c:v>136.16071428571428</c:v>
                </c:pt>
                <c:pt idx="1659">
                  <c:v>134.375</c:v>
                </c:pt>
                <c:pt idx="1660">
                  <c:v>134.375</c:v>
                </c:pt>
                <c:pt idx="1661">
                  <c:v>133.33333333333331</c:v>
                </c:pt>
                <c:pt idx="1662">
                  <c:v>133.92857142857142</c:v>
                </c:pt>
                <c:pt idx="1663">
                  <c:v>131.84523809523807</c:v>
                </c:pt>
                <c:pt idx="1664">
                  <c:v>131.39880952380952</c:v>
                </c:pt>
                <c:pt idx="1665">
                  <c:v>131.10119047619045</c:v>
                </c:pt>
                <c:pt idx="1666">
                  <c:v>133.63095238095238</c:v>
                </c:pt>
                <c:pt idx="1667">
                  <c:v>135.41666666666666</c:v>
                </c:pt>
                <c:pt idx="1668">
                  <c:v>136.75595238095241</c:v>
                </c:pt>
                <c:pt idx="1669">
                  <c:v>138.54166666666666</c:v>
                </c:pt>
                <c:pt idx="1670">
                  <c:v>134.07738095238093</c:v>
                </c:pt>
                <c:pt idx="1671">
                  <c:v>133.92857142857142</c:v>
                </c:pt>
                <c:pt idx="1672">
                  <c:v>131.84523809523807</c:v>
                </c:pt>
                <c:pt idx="1673">
                  <c:v>129.31547619047618</c:v>
                </c:pt>
                <c:pt idx="1674">
                  <c:v>128.7202380952381</c:v>
                </c:pt>
                <c:pt idx="1675">
                  <c:v>127.08333333333333</c:v>
                </c:pt>
                <c:pt idx="1676">
                  <c:v>129.16666666666666</c:v>
                </c:pt>
                <c:pt idx="1677">
                  <c:v>129.31547619047618</c:v>
                </c:pt>
                <c:pt idx="1678">
                  <c:v>132.73809523809524</c:v>
                </c:pt>
                <c:pt idx="1679">
                  <c:v>127.67857142857142</c:v>
                </c:pt>
                <c:pt idx="1680">
                  <c:v>129.76190476190476</c:v>
                </c:pt>
                <c:pt idx="1681">
                  <c:v>127.97619047619047</c:v>
                </c:pt>
                <c:pt idx="1682">
                  <c:v>130.35714285714283</c:v>
                </c:pt>
                <c:pt idx="1683">
                  <c:v>129.76190476190476</c:v>
                </c:pt>
                <c:pt idx="1684">
                  <c:v>130.6547619047619</c:v>
                </c:pt>
                <c:pt idx="1685">
                  <c:v>135.11904761904759</c:v>
                </c:pt>
                <c:pt idx="1686">
                  <c:v>132.58928571428569</c:v>
                </c:pt>
                <c:pt idx="1687">
                  <c:v>131.84523809523807</c:v>
                </c:pt>
                <c:pt idx="1688">
                  <c:v>131.54761904761904</c:v>
                </c:pt>
                <c:pt idx="1689">
                  <c:v>133.63095238095238</c:v>
                </c:pt>
                <c:pt idx="1690">
                  <c:v>136.45833333333331</c:v>
                </c:pt>
                <c:pt idx="1691">
                  <c:v>135.56547619047618</c:v>
                </c:pt>
                <c:pt idx="1692">
                  <c:v>134.375</c:v>
                </c:pt>
                <c:pt idx="1693">
                  <c:v>128.86904761904759</c:v>
                </c:pt>
                <c:pt idx="1694">
                  <c:v>133.03571428571428</c:v>
                </c:pt>
                <c:pt idx="1695">
                  <c:v>136.3095238095238</c:v>
                </c:pt>
                <c:pt idx="1696">
                  <c:v>134.07738095238093</c:v>
                </c:pt>
                <c:pt idx="1697">
                  <c:v>130.95238095238096</c:v>
                </c:pt>
                <c:pt idx="1698">
                  <c:v>132.58928571428569</c:v>
                </c:pt>
                <c:pt idx="1699">
                  <c:v>135.41666666666666</c:v>
                </c:pt>
                <c:pt idx="1700">
                  <c:v>133.7797619047619</c:v>
                </c:pt>
                <c:pt idx="1701">
                  <c:v>133.92857142857142</c:v>
                </c:pt>
                <c:pt idx="1702">
                  <c:v>134.22619047619045</c:v>
                </c:pt>
                <c:pt idx="1703">
                  <c:v>133.33333333333331</c:v>
                </c:pt>
                <c:pt idx="1704">
                  <c:v>133.48214285714286</c:v>
                </c:pt>
                <c:pt idx="1705">
                  <c:v>141.66666666666669</c:v>
                </c:pt>
                <c:pt idx="1706">
                  <c:v>139.88095238095238</c:v>
                </c:pt>
                <c:pt idx="1707">
                  <c:v>136.9047619047619</c:v>
                </c:pt>
                <c:pt idx="1708">
                  <c:v>134.82142857142856</c:v>
                </c:pt>
                <c:pt idx="1709">
                  <c:v>132.44047619047618</c:v>
                </c:pt>
                <c:pt idx="1710">
                  <c:v>126.04166666666667</c:v>
                </c:pt>
                <c:pt idx="1711">
                  <c:v>129.46428571428569</c:v>
                </c:pt>
                <c:pt idx="1712">
                  <c:v>124.55357142857142</c:v>
                </c:pt>
                <c:pt idx="1713">
                  <c:v>118.15476190476191</c:v>
                </c:pt>
                <c:pt idx="1714">
                  <c:v>115.77380952380952</c:v>
                </c:pt>
                <c:pt idx="1715">
                  <c:v>118.00595238095238</c:v>
                </c:pt>
                <c:pt idx="1716">
                  <c:v>117.55952380952381</c:v>
                </c:pt>
                <c:pt idx="1717">
                  <c:v>121.72619047619047</c:v>
                </c:pt>
                <c:pt idx="1718">
                  <c:v>117.85714285714286</c:v>
                </c:pt>
                <c:pt idx="1719">
                  <c:v>117.85714285714286</c:v>
                </c:pt>
                <c:pt idx="1720">
                  <c:v>116.81547619047619</c:v>
                </c:pt>
                <c:pt idx="1721">
                  <c:v>117.41071428571428</c:v>
                </c:pt>
                <c:pt idx="1722">
                  <c:v>114.73214285714283</c:v>
                </c:pt>
                <c:pt idx="1723">
                  <c:v>112.79761904761905</c:v>
                </c:pt>
                <c:pt idx="1724">
                  <c:v>112.79761904761905</c:v>
                </c:pt>
                <c:pt idx="1725">
                  <c:v>115.02976190476188</c:v>
                </c:pt>
                <c:pt idx="1726">
                  <c:v>115.02976190476188</c:v>
                </c:pt>
                <c:pt idx="1727">
                  <c:v>114.13690476190477</c:v>
                </c:pt>
                <c:pt idx="1728">
                  <c:v>114.88095238095238</c:v>
                </c:pt>
                <c:pt idx="1729">
                  <c:v>118.15476190476191</c:v>
                </c:pt>
                <c:pt idx="1730">
                  <c:v>115.77380952380952</c:v>
                </c:pt>
                <c:pt idx="1731">
                  <c:v>120.23809523809523</c:v>
                </c:pt>
                <c:pt idx="1732">
                  <c:v>117.55952380952381</c:v>
                </c:pt>
                <c:pt idx="1733">
                  <c:v>115.47619047619047</c:v>
                </c:pt>
                <c:pt idx="1734">
                  <c:v>111.3095238095238</c:v>
                </c:pt>
                <c:pt idx="1735">
                  <c:v>112.94642857142858</c:v>
                </c:pt>
                <c:pt idx="1736">
                  <c:v>111.90476190476191</c:v>
                </c:pt>
                <c:pt idx="1737">
                  <c:v>112.35119047619047</c:v>
                </c:pt>
                <c:pt idx="1738">
                  <c:v>110.26785714285714</c:v>
                </c:pt>
                <c:pt idx="1739">
                  <c:v>110.71428571428572</c:v>
                </c:pt>
                <c:pt idx="1740">
                  <c:v>108.92857142857142</c:v>
                </c:pt>
                <c:pt idx="1741">
                  <c:v>111.45833333333334</c:v>
                </c:pt>
                <c:pt idx="1742">
                  <c:v>111.16071428571428</c:v>
                </c:pt>
                <c:pt idx="1743">
                  <c:v>111.01190476190474</c:v>
                </c:pt>
                <c:pt idx="1744">
                  <c:v>110.41666666666667</c:v>
                </c:pt>
                <c:pt idx="1745">
                  <c:v>115.02976190476188</c:v>
                </c:pt>
                <c:pt idx="1746">
                  <c:v>112.20238095238095</c:v>
                </c:pt>
                <c:pt idx="1747">
                  <c:v>112.79761904761905</c:v>
                </c:pt>
                <c:pt idx="1748">
                  <c:v>113.24404761904761</c:v>
                </c:pt>
                <c:pt idx="1749">
                  <c:v>113.24404761904761</c:v>
                </c:pt>
                <c:pt idx="1750">
                  <c:v>116.22023809523807</c:v>
                </c:pt>
                <c:pt idx="1751">
                  <c:v>112.64880952380952</c:v>
                </c:pt>
                <c:pt idx="1752">
                  <c:v>110.56547619047619</c:v>
                </c:pt>
                <c:pt idx="1753">
                  <c:v>108.03571428571428</c:v>
                </c:pt>
                <c:pt idx="1754">
                  <c:v>111.16071428571428</c:v>
                </c:pt>
                <c:pt idx="1755">
                  <c:v>111.90476190476191</c:v>
                </c:pt>
                <c:pt idx="1756">
                  <c:v>113.83928571428569</c:v>
                </c:pt>
                <c:pt idx="1757">
                  <c:v>116.07142857142856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76D-2D49-87AD-7DA687B405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Sheet1!$A$2:$A$1747</c:f>
              <c:numCache>
                <c:formatCode>dd\-mmm\-yyyy</c:formatCode>
                <c:ptCount val="1746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42997</c:v>
                </c:pt>
                <c:pt idx="125">
                  <c:v>42998</c:v>
                </c:pt>
                <c:pt idx="126">
                  <c:v>42999</c:v>
                </c:pt>
                <c:pt idx="127">
                  <c:v>43003</c:v>
                </c:pt>
                <c:pt idx="128">
                  <c:v>43004</c:v>
                </c:pt>
                <c:pt idx="129">
                  <c:v>43005</c:v>
                </c:pt>
                <c:pt idx="130">
                  <c:v>43006</c:v>
                </c:pt>
                <c:pt idx="131">
                  <c:v>43009</c:v>
                </c:pt>
                <c:pt idx="132">
                  <c:v>43010</c:v>
                </c:pt>
                <c:pt idx="133">
                  <c:v>43011</c:v>
                </c:pt>
                <c:pt idx="134">
                  <c:v>43012</c:v>
                </c:pt>
                <c:pt idx="135">
                  <c:v>43013</c:v>
                </c:pt>
                <c:pt idx="136">
                  <c:v>43016</c:v>
                </c:pt>
                <c:pt idx="137">
                  <c:v>43017</c:v>
                </c:pt>
                <c:pt idx="138">
                  <c:v>43018</c:v>
                </c:pt>
                <c:pt idx="139">
                  <c:v>43019</c:v>
                </c:pt>
                <c:pt idx="140">
                  <c:v>43020</c:v>
                </c:pt>
                <c:pt idx="141">
                  <c:v>43023</c:v>
                </c:pt>
                <c:pt idx="142">
                  <c:v>43024</c:v>
                </c:pt>
                <c:pt idx="143">
                  <c:v>43025</c:v>
                </c:pt>
                <c:pt idx="144">
                  <c:v>43026</c:v>
                </c:pt>
                <c:pt idx="145">
                  <c:v>43027</c:v>
                </c:pt>
                <c:pt idx="146">
                  <c:v>43030</c:v>
                </c:pt>
                <c:pt idx="147">
                  <c:v>43031</c:v>
                </c:pt>
                <c:pt idx="148">
                  <c:v>43032</c:v>
                </c:pt>
                <c:pt idx="149">
                  <c:v>43033</c:v>
                </c:pt>
                <c:pt idx="150">
                  <c:v>43034</c:v>
                </c:pt>
                <c:pt idx="151">
                  <c:v>43037</c:v>
                </c:pt>
                <c:pt idx="152">
                  <c:v>43038</c:v>
                </c:pt>
                <c:pt idx="153">
                  <c:v>43039</c:v>
                </c:pt>
                <c:pt idx="154">
                  <c:v>43040</c:v>
                </c:pt>
                <c:pt idx="155">
                  <c:v>43041</c:v>
                </c:pt>
                <c:pt idx="156">
                  <c:v>43044</c:v>
                </c:pt>
                <c:pt idx="157">
                  <c:v>43045</c:v>
                </c:pt>
                <c:pt idx="158">
                  <c:v>43046</c:v>
                </c:pt>
                <c:pt idx="159">
                  <c:v>43047</c:v>
                </c:pt>
                <c:pt idx="160">
                  <c:v>43048</c:v>
                </c:pt>
                <c:pt idx="161">
                  <c:v>43051</c:v>
                </c:pt>
                <c:pt idx="162">
                  <c:v>43052</c:v>
                </c:pt>
                <c:pt idx="163">
                  <c:v>43053</c:v>
                </c:pt>
                <c:pt idx="164">
                  <c:v>43054</c:v>
                </c:pt>
                <c:pt idx="165">
                  <c:v>43055</c:v>
                </c:pt>
                <c:pt idx="166">
                  <c:v>43058</c:v>
                </c:pt>
                <c:pt idx="167">
                  <c:v>43059</c:v>
                </c:pt>
                <c:pt idx="168">
                  <c:v>43060</c:v>
                </c:pt>
                <c:pt idx="169">
                  <c:v>43061</c:v>
                </c:pt>
                <c:pt idx="170">
                  <c:v>43062</c:v>
                </c:pt>
                <c:pt idx="171">
                  <c:v>43065</c:v>
                </c:pt>
                <c:pt idx="172">
                  <c:v>43066</c:v>
                </c:pt>
                <c:pt idx="173">
                  <c:v>43067</c:v>
                </c:pt>
                <c:pt idx="174">
                  <c:v>43068</c:v>
                </c:pt>
                <c:pt idx="175">
                  <c:v>43069</c:v>
                </c:pt>
                <c:pt idx="176">
                  <c:v>43072</c:v>
                </c:pt>
                <c:pt idx="177">
                  <c:v>43073</c:v>
                </c:pt>
                <c:pt idx="178">
                  <c:v>43074</c:v>
                </c:pt>
                <c:pt idx="179">
                  <c:v>43075</c:v>
                </c:pt>
                <c:pt idx="180">
                  <c:v>43076</c:v>
                </c:pt>
                <c:pt idx="181">
                  <c:v>43079</c:v>
                </c:pt>
                <c:pt idx="182">
                  <c:v>43080</c:v>
                </c:pt>
                <c:pt idx="183">
                  <c:v>43081</c:v>
                </c:pt>
                <c:pt idx="184">
                  <c:v>43082</c:v>
                </c:pt>
                <c:pt idx="185">
                  <c:v>43083</c:v>
                </c:pt>
                <c:pt idx="186">
                  <c:v>43086</c:v>
                </c:pt>
                <c:pt idx="187">
                  <c:v>43087</c:v>
                </c:pt>
                <c:pt idx="188">
                  <c:v>43088</c:v>
                </c:pt>
                <c:pt idx="189">
                  <c:v>43089</c:v>
                </c:pt>
                <c:pt idx="190">
                  <c:v>43090</c:v>
                </c:pt>
                <c:pt idx="191">
                  <c:v>43093</c:v>
                </c:pt>
                <c:pt idx="192">
                  <c:v>43094</c:v>
                </c:pt>
                <c:pt idx="193">
                  <c:v>43095</c:v>
                </c:pt>
                <c:pt idx="194">
                  <c:v>43096</c:v>
                </c:pt>
                <c:pt idx="195">
                  <c:v>43097</c:v>
                </c:pt>
                <c:pt idx="196">
                  <c:v>43100</c:v>
                </c:pt>
                <c:pt idx="197">
                  <c:v>43101</c:v>
                </c:pt>
                <c:pt idx="198">
                  <c:v>43102</c:v>
                </c:pt>
                <c:pt idx="199">
                  <c:v>43103</c:v>
                </c:pt>
                <c:pt idx="200">
                  <c:v>43104</c:v>
                </c:pt>
                <c:pt idx="201">
                  <c:v>43107</c:v>
                </c:pt>
                <c:pt idx="202">
                  <c:v>43108</c:v>
                </c:pt>
                <c:pt idx="203">
                  <c:v>43109</c:v>
                </c:pt>
                <c:pt idx="204">
                  <c:v>43110</c:v>
                </c:pt>
                <c:pt idx="205">
                  <c:v>43111</c:v>
                </c:pt>
                <c:pt idx="206">
                  <c:v>43114</c:v>
                </c:pt>
                <c:pt idx="207">
                  <c:v>43115</c:v>
                </c:pt>
                <c:pt idx="208">
                  <c:v>43116</c:v>
                </c:pt>
                <c:pt idx="209">
                  <c:v>43117</c:v>
                </c:pt>
                <c:pt idx="210">
                  <c:v>43118</c:v>
                </c:pt>
                <c:pt idx="211">
                  <c:v>43121</c:v>
                </c:pt>
                <c:pt idx="212">
                  <c:v>43122</c:v>
                </c:pt>
                <c:pt idx="213">
                  <c:v>43123</c:v>
                </c:pt>
                <c:pt idx="214">
                  <c:v>43124</c:v>
                </c:pt>
                <c:pt idx="215">
                  <c:v>43125</c:v>
                </c:pt>
                <c:pt idx="216">
                  <c:v>43128</c:v>
                </c:pt>
                <c:pt idx="217">
                  <c:v>43129</c:v>
                </c:pt>
                <c:pt idx="218">
                  <c:v>43130</c:v>
                </c:pt>
                <c:pt idx="219">
                  <c:v>43131</c:v>
                </c:pt>
                <c:pt idx="220">
                  <c:v>43132</c:v>
                </c:pt>
                <c:pt idx="221">
                  <c:v>43135</c:v>
                </c:pt>
                <c:pt idx="222">
                  <c:v>43136</c:v>
                </c:pt>
                <c:pt idx="223">
                  <c:v>43137</c:v>
                </c:pt>
                <c:pt idx="224">
                  <c:v>43138</c:v>
                </c:pt>
                <c:pt idx="225">
                  <c:v>43139</c:v>
                </c:pt>
                <c:pt idx="226">
                  <c:v>43142</c:v>
                </c:pt>
                <c:pt idx="227">
                  <c:v>43143</c:v>
                </c:pt>
                <c:pt idx="228">
                  <c:v>43144</c:v>
                </c:pt>
                <c:pt idx="229">
                  <c:v>43145</c:v>
                </c:pt>
                <c:pt idx="230">
                  <c:v>43146</c:v>
                </c:pt>
                <c:pt idx="231">
                  <c:v>43149</c:v>
                </c:pt>
                <c:pt idx="232">
                  <c:v>43150</c:v>
                </c:pt>
                <c:pt idx="233">
                  <c:v>43151</c:v>
                </c:pt>
                <c:pt idx="234">
                  <c:v>43152</c:v>
                </c:pt>
                <c:pt idx="235">
                  <c:v>43153</c:v>
                </c:pt>
                <c:pt idx="236">
                  <c:v>43156</c:v>
                </c:pt>
                <c:pt idx="237">
                  <c:v>43157</c:v>
                </c:pt>
                <c:pt idx="238">
                  <c:v>43158</c:v>
                </c:pt>
                <c:pt idx="239">
                  <c:v>43159</c:v>
                </c:pt>
                <c:pt idx="240">
                  <c:v>43160</c:v>
                </c:pt>
                <c:pt idx="241">
                  <c:v>43163</c:v>
                </c:pt>
                <c:pt idx="242">
                  <c:v>43164</c:v>
                </c:pt>
                <c:pt idx="243">
                  <c:v>43165</c:v>
                </c:pt>
                <c:pt idx="244">
                  <c:v>43166</c:v>
                </c:pt>
                <c:pt idx="245">
                  <c:v>43167</c:v>
                </c:pt>
                <c:pt idx="246">
                  <c:v>43170</c:v>
                </c:pt>
                <c:pt idx="247">
                  <c:v>43171</c:v>
                </c:pt>
                <c:pt idx="248">
                  <c:v>43172</c:v>
                </c:pt>
                <c:pt idx="249">
                  <c:v>43173</c:v>
                </c:pt>
                <c:pt idx="250">
                  <c:v>43174</c:v>
                </c:pt>
                <c:pt idx="251">
                  <c:v>43177</c:v>
                </c:pt>
                <c:pt idx="252">
                  <c:v>43178</c:v>
                </c:pt>
                <c:pt idx="253">
                  <c:v>43179</c:v>
                </c:pt>
                <c:pt idx="254">
                  <c:v>43180</c:v>
                </c:pt>
                <c:pt idx="255">
                  <c:v>43181</c:v>
                </c:pt>
                <c:pt idx="256">
                  <c:v>43184</c:v>
                </c:pt>
                <c:pt idx="257">
                  <c:v>43185</c:v>
                </c:pt>
                <c:pt idx="258">
                  <c:v>43186</c:v>
                </c:pt>
                <c:pt idx="259">
                  <c:v>43187</c:v>
                </c:pt>
                <c:pt idx="260">
                  <c:v>43188</c:v>
                </c:pt>
                <c:pt idx="261">
                  <c:v>43191</c:v>
                </c:pt>
                <c:pt idx="262">
                  <c:v>43192</c:v>
                </c:pt>
                <c:pt idx="263">
                  <c:v>43193</c:v>
                </c:pt>
                <c:pt idx="264">
                  <c:v>43194</c:v>
                </c:pt>
                <c:pt idx="265">
                  <c:v>43195</c:v>
                </c:pt>
                <c:pt idx="266">
                  <c:v>43198</c:v>
                </c:pt>
                <c:pt idx="267">
                  <c:v>43199</c:v>
                </c:pt>
                <c:pt idx="268">
                  <c:v>43200</c:v>
                </c:pt>
                <c:pt idx="269">
                  <c:v>43201</c:v>
                </c:pt>
                <c:pt idx="270">
                  <c:v>43202</c:v>
                </c:pt>
                <c:pt idx="271">
                  <c:v>43205</c:v>
                </c:pt>
                <c:pt idx="272">
                  <c:v>43206</c:v>
                </c:pt>
                <c:pt idx="273">
                  <c:v>43207</c:v>
                </c:pt>
                <c:pt idx="274">
                  <c:v>43208</c:v>
                </c:pt>
                <c:pt idx="275">
                  <c:v>43209</c:v>
                </c:pt>
                <c:pt idx="276">
                  <c:v>43212</c:v>
                </c:pt>
                <c:pt idx="277">
                  <c:v>43213</c:v>
                </c:pt>
                <c:pt idx="278">
                  <c:v>43214</c:v>
                </c:pt>
                <c:pt idx="279">
                  <c:v>43215</c:v>
                </c:pt>
                <c:pt idx="280">
                  <c:v>43216</c:v>
                </c:pt>
                <c:pt idx="281">
                  <c:v>43219</c:v>
                </c:pt>
                <c:pt idx="282">
                  <c:v>43220</c:v>
                </c:pt>
                <c:pt idx="283">
                  <c:v>43221</c:v>
                </c:pt>
                <c:pt idx="284">
                  <c:v>43222</c:v>
                </c:pt>
                <c:pt idx="285">
                  <c:v>43223</c:v>
                </c:pt>
                <c:pt idx="286">
                  <c:v>43226</c:v>
                </c:pt>
                <c:pt idx="287">
                  <c:v>43227</c:v>
                </c:pt>
                <c:pt idx="288">
                  <c:v>43228</c:v>
                </c:pt>
                <c:pt idx="289">
                  <c:v>43229</c:v>
                </c:pt>
                <c:pt idx="290">
                  <c:v>43230</c:v>
                </c:pt>
                <c:pt idx="291">
                  <c:v>43233</c:v>
                </c:pt>
                <c:pt idx="292">
                  <c:v>43234</c:v>
                </c:pt>
                <c:pt idx="293">
                  <c:v>43235</c:v>
                </c:pt>
                <c:pt idx="294">
                  <c:v>43236</c:v>
                </c:pt>
                <c:pt idx="295">
                  <c:v>43237</c:v>
                </c:pt>
                <c:pt idx="296">
                  <c:v>43240</c:v>
                </c:pt>
                <c:pt idx="297">
                  <c:v>43241</c:v>
                </c:pt>
                <c:pt idx="298">
                  <c:v>43242</c:v>
                </c:pt>
                <c:pt idx="299">
                  <c:v>43243</c:v>
                </c:pt>
                <c:pt idx="300">
                  <c:v>43244</c:v>
                </c:pt>
                <c:pt idx="301">
                  <c:v>43247</c:v>
                </c:pt>
                <c:pt idx="302">
                  <c:v>43248</c:v>
                </c:pt>
                <c:pt idx="303">
                  <c:v>43249</c:v>
                </c:pt>
                <c:pt idx="304">
                  <c:v>43250</c:v>
                </c:pt>
                <c:pt idx="305">
                  <c:v>43251</c:v>
                </c:pt>
                <c:pt idx="306">
                  <c:v>43254</c:v>
                </c:pt>
                <c:pt idx="307">
                  <c:v>43255</c:v>
                </c:pt>
                <c:pt idx="308">
                  <c:v>43256</c:v>
                </c:pt>
                <c:pt idx="309">
                  <c:v>43257</c:v>
                </c:pt>
                <c:pt idx="310">
                  <c:v>43258</c:v>
                </c:pt>
                <c:pt idx="311">
                  <c:v>43261</c:v>
                </c:pt>
                <c:pt idx="312">
                  <c:v>43262</c:v>
                </c:pt>
                <c:pt idx="313">
                  <c:v>43263</c:v>
                </c:pt>
                <c:pt idx="314">
                  <c:v>43271</c:v>
                </c:pt>
                <c:pt idx="315">
                  <c:v>43272</c:v>
                </c:pt>
                <c:pt idx="316">
                  <c:v>43275</c:v>
                </c:pt>
                <c:pt idx="317">
                  <c:v>43276</c:v>
                </c:pt>
                <c:pt idx="318">
                  <c:v>43277</c:v>
                </c:pt>
                <c:pt idx="319">
                  <c:v>43278</c:v>
                </c:pt>
                <c:pt idx="320">
                  <c:v>43279</c:v>
                </c:pt>
                <c:pt idx="322">
                  <c:v>43283</c:v>
                </c:pt>
                <c:pt idx="323">
                  <c:v>43284</c:v>
                </c:pt>
                <c:pt idx="324">
                  <c:v>43285</c:v>
                </c:pt>
                <c:pt idx="325">
                  <c:v>43286</c:v>
                </c:pt>
                <c:pt idx="326">
                  <c:v>43289</c:v>
                </c:pt>
                <c:pt idx="327">
                  <c:v>43290</c:v>
                </c:pt>
                <c:pt idx="328">
                  <c:v>43291</c:v>
                </c:pt>
                <c:pt idx="329">
                  <c:v>43292</c:v>
                </c:pt>
                <c:pt idx="330">
                  <c:v>43293</c:v>
                </c:pt>
                <c:pt idx="332">
                  <c:v>43297</c:v>
                </c:pt>
                <c:pt idx="333">
                  <c:v>43298</c:v>
                </c:pt>
                <c:pt idx="334">
                  <c:v>43299</c:v>
                </c:pt>
                <c:pt idx="335">
                  <c:v>43300</c:v>
                </c:pt>
                <c:pt idx="337">
                  <c:v>43304</c:v>
                </c:pt>
                <c:pt idx="338">
                  <c:v>43305</c:v>
                </c:pt>
                <c:pt idx="339">
                  <c:v>43306</c:v>
                </c:pt>
                <c:pt idx="340">
                  <c:v>43307</c:v>
                </c:pt>
                <c:pt idx="341">
                  <c:v>43310</c:v>
                </c:pt>
                <c:pt idx="342">
                  <c:v>43311</c:v>
                </c:pt>
                <c:pt idx="343">
                  <c:v>43312</c:v>
                </c:pt>
                <c:pt idx="344">
                  <c:v>43313</c:v>
                </c:pt>
                <c:pt idx="345">
                  <c:v>43314</c:v>
                </c:pt>
                <c:pt idx="346">
                  <c:v>43317</c:v>
                </c:pt>
                <c:pt idx="347">
                  <c:v>43318</c:v>
                </c:pt>
                <c:pt idx="348">
                  <c:v>43319</c:v>
                </c:pt>
                <c:pt idx="349">
                  <c:v>43320</c:v>
                </c:pt>
                <c:pt idx="350">
                  <c:v>43321</c:v>
                </c:pt>
                <c:pt idx="351">
                  <c:v>43324</c:v>
                </c:pt>
                <c:pt idx="352">
                  <c:v>43325</c:v>
                </c:pt>
                <c:pt idx="353">
                  <c:v>43326</c:v>
                </c:pt>
                <c:pt idx="354">
                  <c:v>43327</c:v>
                </c:pt>
                <c:pt idx="355">
                  <c:v>43328</c:v>
                </c:pt>
                <c:pt idx="356">
                  <c:v>43338</c:v>
                </c:pt>
                <c:pt idx="357">
                  <c:v>43339</c:v>
                </c:pt>
                <c:pt idx="358">
                  <c:v>43340</c:v>
                </c:pt>
                <c:pt idx="359">
                  <c:v>43341</c:v>
                </c:pt>
                <c:pt idx="360">
                  <c:v>43342</c:v>
                </c:pt>
                <c:pt idx="361">
                  <c:v>43345</c:v>
                </c:pt>
                <c:pt idx="362">
                  <c:v>43346</c:v>
                </c:pt>
                <c:pt idx="363">
                  <c:v>43347</c:v>
                </c:pt>
                <c:pt idx="364">
                  <c:v>43348</c:v>
                </c:pt>
                <c:pt idx="365">
                  <c:v>43349</c:v>
                </c:pt>
                <c:pt idx="366">
                  <c:v>43352</c:v>
                </c:pt>
                <c:pt idx="367">
                  <c:v>43353</c:v>
                </c:pt>
                <c:pt idx="368">
                  <c:v>43354</c:v>
                </c:pt>
                <c:pt idx="369">
                  <c:v>43355</c:v>
                </c:pt>
                <c:pt idx="370">
                  <c:v>43356</c:v>
                </c:pt>
                <c:pt idx="371">
                  <c:v>43359</c:v>
                </c:pt>
                <c:pt idx="372">
                  <c:v>43360</c:v>
                </c:pt>
                <c:pt idx="373">
                  <c:v>43361</c:v>
                </c:pt>
                <c:pt idx="374">
                  <c:v>43362</c:v>
                </c:pt>
                <c:pt idx="375">
                  <c:v>43363</c:v>
                </c:pt>
                <c:pt idx="376">
                  <c:v>43368</c:v>
                </c:pt>
                <c:pt idx="377">
                  <c:v>43369</c:v>
                </c:pt>
                <c:pt idx="378">
                  <c:v>43370</c:v>
                </c:pt>
                <c:pt idx="379">
                  <c:v>43374</c:v>
                </c:pt>
                <c:pt idx="380">
                  <c:v>43375</c:v>
                </c:pt>
                <c:pt idx="381">
                  <c:v>43376</c:v>
                </c:pt>
                <c:pt idx="382">
                  <c:v>43377</c:v>
                </c:pt>
                <c:pt idx="383">
                  <c:v>43381</c:v>
                </c:pt>
                <c:pt idx="384">
                  <c:v>43382</c:v>
                </c:pt>
                <c:pt idx="385">
                  <c:v>43383</c:v>
                </c:pt>
                <c:pt idx="386">
                  <c:v>43384</c:v>
                </c:pt>
                <c:pt idx="387">
                  <c:v>43387</c:v>
                </c:pt>
                <c:pt idx="388">
                  <c:v>43388</c:v>
                </c:pt>
                <c:pt idx="389">
                  <c:v>43389</c:v>
                </c:pt>
                <c:pt idx="390">
                  <c:v>43390</c:v>
                </c:pt>
                <c:pt idx="391">
                  <c:v>43391</c:v>
                </c:pt>
                <c:pt idx="392">
                  <c:v>43394</c:v>
                </c:pt>
                <c:pt idx="393">
                  <c:v>43395</c:v>
                </c:pt>
                <c:pt idx="394">
                  <c:v>43396</c:v>
                </c:pt>
                <c:pt idx="395">
                  <c:v>43397</c:v>
                </c:pt>
                <c:pt idx="396">
                  <c:v>43398</c:v>
                </c:pt>
                <c:pt idx="397">
                  <c:v>43401</c:v>
                </c:pt>
                <c:pt idx="398">
                  <c:v>43402</c:v>
                </c:pt>
                <c:pt idx="399">
                  <c:v>43403</c:v>
                </c:pt>
                <c:pt idx="400">
                  <c:v>43404</c:v>
                </c:pt>
                <c:pt idx="401">
                  <c:v>43405</c:v>
                </c:pt>
                <c:pt idx="402">
                  <c:v>43408</c:v>
                </c:pt>
                <c:pt idx="403">
                  <c:v>43409</c:v>
                </c:pt>
                <c:pt idx="404">
                  <c:v>43410</c:v>
                </c:pt>
                <c:pt idx="405">
                  <c:v>43411</c:v>
                </c:pt>
                <c:pt idx="406">
                  <c:v>43412</c:v>
                </c:pt>
                <c:pt idx="407">
                  <c:v>43415</c:v>
                </c:pt>
                <c:pt idx="408">
                  <c:v>43416</c:v>
                </c:pt>
                <c:pt idx="409">
                  <c:v>43417</c:v>
                </c:pt>
                <c:pt idx="410">
                  <c:v>43418</c:v>
                </c:pt>
                <c:pt idx="411">
                  <c:v>43419</c:v>
                </c:pt>
                <c:pt idx="412">
                  <c:v>43422</c:v>
                </c:pt>
                <c:pt idx="413">
                  <c:v>43423</c:v>
                </c:pt>
                <c:pt idx="414">
                  <c:v>43424</c:v>
                </c:pt>
                <c:pt idx="415">
                  <c:v>43425</c:v>
                </c:pt>
                <c:pt idx="416">
                  <c:v>43426</c:v>
                </c:pt>
                <c:pt idx="417">
                  <c:v>43429</c:v>
                </c:pt>
                <c:pt idx="418">
                  <c:v>43430</c:v>
                </c:pt>
                <c:pt idx="419">
                  <c:v>43431</c:v>
                </c:pt>
                <c:pt idx="420">
                  <c:v>43432</c:v>
                </c:pt>
                <c:pt idx="421">
                  <c:v>43433</c:v>
                </c:pt>
                <c:pt idx="422">
                  <c:v>43436</c:v>
                </c:pt>
                <c:pt idx="423">
                  <c:v>43437</c:v>
                </c:pt>
                <c:pt idx="424">
                  <c:v>43438</c:v>
                </c:pt>
                <c:pt idx="425">
                  <c:v>43439</c:v>
                </c:pt>
                <c:pt idx="426">
                  <c:v>43440</c:v>
                </c:pt>
                <c:pt idx="427">
                  <c:v>43443</c:v>
                </c:pt>
                <c:pt idx="428">
                  <c:v>43444</c:v>
                </c:pt>
                <c:pt idx="429">
                  <c:v>43445</c:v>
                </c:pt>
                <c:pt idx="430">
                  <c:v>43446</c:v>
                </c:pt>
                <c:pt idx="431">
                  <c:v>43447</c:v>
                </c:pt>
                <c:pt idx="432">
                  <c:v>43450</c:v>
                </c:pt>
                <c:pt idx="433">
                  <c:v>43451</c:v>
                </c:pt>
                <c:pt idx="434">
                  <c:v>43452</c:v>
                </c:pt>
                <c:pt idx="435">
                  <c:v>43453</c:v>
                </c:pt>
                <c:pt idx="436">
                  <c:v>43454</c:v>
                </c:pt>
                <c:pt idx="437">
                  <c:v>43457</c:v>
                </c:pt>
                <c:pt idx="438">
                  <c:v>43458</c:v>
                </c:pt>
                <c:pt idx="439">
                  <c:v>43459</c:v>
                </c:pt>
                <c:pt idx="440">
                  <c:v>43460</c:v>
                </c:pt>
                <c:pt idx="441">
                  <c:v>43461</c:v>
                </c:pt>
                <c:pt idx="442">
                  <c:v>43464</c:v>
                </c:pt>
                <c:pt idx="443">
                  <c:v>43465</c:v>
                </c:pt>
                <c:pt idx="444">
                  <c:v>43466</c:v>
                </c:pt>
                <c:pt idx="445">
                  <c:v>43467</c:v>
                </c:pt>
                <c:pt idx="446">
                  <c:v>43468</c:v>
                </c:pt>
                <c:pt idx="447">
                  <c:v>43471</c:v>
                </c:pt>
                <c:pt idx="448">
                  <c:v>43472</c:v>
                </c:pt>
                <c:pt idx="449">
                  <c:v>43473</c:v>
                </c:pt>
                <c:pt idx="450">
                  <c:v>43474</c:v>
                </c:pt>
                <c:pt idx="451">
                  <c:v>43475</c:v>
                </c:pt>
                <c:pt idx="452">
                  <c:v>43478</c:v>
                </c:pt>
                <c:pt idx="453">
                  <c:v>43479</c:v>
                </c:pt>
                <c:pt idx="454">
                  <c:v>43480</c:v>
                </c:pt>
                <c:pt idx="455">
                  <c:v>43481</c:v>
                </c:pt>
                <c:pt idx="456">
                  <c:v>43482</c:v>
                </c:pt>
                <c:pt idx="457">
                  <c:v>43485</c:v>
                </c:pt>
                <c:pt idx="458">
                  <c:v>43486</c:v>
                </c:pt>
                <c:pt idx="459">
                  <c:v>43487</c:v>
                </c:pt>
                <c:pt idx="460">
                  <c:v>43488</c:v>
                </c:pt>
                <c:pt idx="461">
                  <c:v>43489</c:v>
                </c:pt>
                <c:pt idx="462">
                  <c:v>43492</c:v>
                </c:pt>
                <c:pt idx="463">
                  <c:v>43493</c:v>
                </c:pt>
                <c:pt idx="464">
                  <c:v>43494</c:v>
                </c:pt>
                <c:pt idx="465">
                  <c:v>43495</c:v>
                </c:pt>
                <c:pt idx="466">
                  <c:v>43496</c:v>
                </c:pt>
                <c:pt idx="467">
                  <c:v>43499</c:v>
                </c:pt>
                <c:pt idx="468">
                  <c:v>43500</c:v>
                </c:pt>
                <c:pt idx="469">
                  <c:v>43501</c:v>
                </c:pt>
                <c:pt idx="470">
                  <c:v>43502</c:v>
                </c:pt>
                <c:pt idx="471">
                  <c:v>43503</c:v>
                </c:pt>
                <c:pt idx="472">
                  <c:v>43506</c:v>
                </c:pt>
                <c:pt idx="473">
                  <c:v>43507</c:v>
                </c:pt>
                <c:pt idx="474">
                  <c:v>43508</c:v>
                </c:pt>
                <c:pt idx="475">
                  <c:v>43509</c:v>
                </c:pt>
                <c:pt idx="476">
                  <c:v>43510</c:v>
                </c:pt>
                <c:pt idx="477">
                  <c:v>43513</c:v>
                </c:pt>
                <c:pt idx="478">
                  <c:v>43514</c:v>
                </c:pt>
                <c:pt idx="479">
                  <c:v>43515</c:v>
                </c:pt>
                <c:pt idx="480">
                  <c:v>43516</c:v>
                </c:pt>
                <c:pt idx="481">
                  <c:v>43517</c:v>
                </c:pt>
                <c:pt idx="482">
                  <c:v>43520</c:v>
                </c:pt>
                <c:pt idx="483">
                  <c:v>43521</c:v>
                </c:pt>
                <c:pt idx="484">
                  <c:v>43522</c:v>
                </c:pt>
                <c:pt idx="485">
                  <c:v>43523</c:v>
                </c:pt>
                <c:pt idx="486">
                  <c:v>43524</c:v>
                </c:pt>
                <c:pt idx="487">
                  <c:v>43527</c:v>
                </c:pt>
                <c:pt idx="488">
                  <c:v>43528</c:v>
                </c:pt>
                <c:pt idx="489">
                  <c:v>43529</c:v>
                </c:pt>
                <c:pt idx="490">
                  <c:v>43530</c:v>
                </c:pt>
                <c:pt idx="491">
                  <c:v>43531</c:v>
                </c:pt>
                <c:pt idx="492">
                  <c:v>43534</c:v>
                </c:pt>
                <c:pt idx="493">
                  <c:v>43535</c:v>
                </c:pt>
                <c:pt idx="494">
                  <c:v>43536</c:v>
                </c:pt>
                <c:pt idx="495">
                  <c:v>43537</c:v>
                </c:pt>
                <c:pt idx="496">
                  <c:v>43538</c:v>
                </c:pt>
                <c:pt idx="497">
                  <c:v>43541</c:v>
                </c:pt>
                <c:pt idx="498">
                  <c:v>43542</c:v>
                </c:pt>
                <c:pt idx="499">
                  <c:v>43543</c:v>
                </c:pt>
                <c:pt idx="500">
                  <c:v>43544</c:v>
                </c:pt>
                <c:pt idx="501">
                  <c:v>43545</c:v>
                </c:pt>
                <c:pt idx="502">
                  <c:v>43548</c:v>
                </c:pt>
                <c:pt idx="503">
                  <c:v>43549</c:v>
                </c:pt>
                <c:pt idx="504">
                  <c:v>43550</c:v>
                </c:pt>
                <c:pt idx="505">
                  <c:v>43551</c:v>
                </c:pt>
                <c:pt idx="506">
                  <c:v>43552</c:v>
                </c:pt>
                <c:pt idx="507">
                  <c:v>43555</c:v>
                </c:pt>
                <c:pt idx="508">
                  <c:v>43556</c:v>
                </c:pt>
                <c:pt idx="509">
                  <c:v>43557</c:v>
                </c:pt>
                <c:pt idx="510">
                  <c:v>43558</c:v>
                </c:pt>
                <c:pt idx="511">
                  <c:v>43559</c:v>
                </c:pt>
                <c:pt idx="512">
                  <c:v>43562</c:v>
                </c:pt>
                <c:pt idx="513">
                  <c:v>43563</c:v>
                </c:pt>
                <c:pt idx="514">
                  <c:v>43564</c:v>
                </c:pt>
                <c:pt idx="515">
                  <c:v>43565</c:v>
                </c:pt>
                <c:pt idx="516">
                  <c:v>43566</c:v>
                </c:pt>
                <c:pt idx="517">
                  <c:v>43569</c:v>
                </c:pt>
                <c:pt idx="518">
                  <c:v>43570</c:v>
                </c:pt>
                <c:pt idx="519">
                  <c:v>43571</c:v>
                </c:pt>
                <c:pt idx="520">
                  <c:v>43572</c:v>
                </c:pt>
                <c:pt idx="521">
                  <c:v>43573</c:v>
                </c:pt>
                <c:pt idx="522">
                  <c:v>43576</c:v>
                </c:pt>
                <c:pt idx="523">
                  <c:v>43577</c:v>
                </c:pt>
                <c:pt idx="524">
                  <c:v>43578</c:v>
                </c:pt>
                <c:pt idx="525">
                  <c:v>43579</c:v>
                </c:pt>
                <c:pt idx="526">
                  <c:v>43580</c:v>
                </c:pt>
                <c:pt idx="527">
                  <c:v>43584</c:v>
                </c:pt>
                <c:pt idx="528">
                  <c:v>43585</c:v>
                </c:pt>
                <c:pt idx="529">
                  <c:v>43586</c:v>
                </c:pt>
                <c:pt idx="530">
                  <c:v>43587</c:v>
                </c:pt>
                <c:pt idx="531">
                  <c:v>43590</c:v>
                </c:pt>
                <c:pt idx="532">
                  <c:v>43591</c:v>
                </c:pt>
                <c:pt idx="533">
                  <c:v>43592</c:v>
                </c:pt>
                <c:pt idx="534">
                  <c:v>43593</c:v>
                </c:pt>
                <c:pt idx="535">
                  <c:v>43594</c:v>
                </c:pt>
                <c:pt idx="536">
                  <c:v>43597</c:v>
                </c:pt>
                <c:pt idx="537">
                  <c:v>43598</c:v>
                </c:pt>
                <c:pt idx="538">
                  <c:v>43599</c:v>
                </c:pt>
                <c:pt idx="539">
                  <c:v>43600</c:v>
                </c:pt>
                <c:pt idx="540">
                  <c:v>43601</c:v>
                </c:pt>
                <c:pt idx="541">
                  <c:v>43604</c:v>
                </c:pt>
                <c:pt idx="542">
                  <c:v>43605</c:v>
                </c:pt>
                <c:pt idx="543">
                  <c:v>43606</c:v>
                </c:pt>
                <c:pt idx="544">
                  <c:v>43607</c:v>
                </c:pt>
                <c:pt idx="545">
                  <c:v>43608</c:v>
                </c:pt>
                <c:pt idx="546">
                  <c:v>43611</c:v>
                </c:pt>
                <c:pt idx="547">
                  <c:v>43612</c:v>
                </c:pt>
                <c:pt idx="548">
                  <c:v>43613</c:v>
                </c:pt>
                <c:pt idx="549">
                  <c:v>43614</c:v>
                </c:pt>
                <c:pt idx="550">
                  <c:v>43615</c:v>
                </c:pt>
                <c:pt idx="551">
                  <c:v>43625</c:v>
                </c:pt>
                <c:pt idx="552">
                  <c:v>43626</c:v>
                </c:pt>
                <c:pt idx="553">
                  <c:v>43627</c:v>
                </c:pt>
                <c:pt idx="554">
                  <c:v>43628</c:v>
                </c:pt>
                <c:pt idx="555">
                  <c:v>43629</c:v>
                </c:pt>
                <c:pt idx="556">
                  <c:v>43632</c:v>
                </c:pt>
                <c:pt idx="557">
                  <c:v>43633</c:v>
                </c:pt>
                <c:pt idx="558">
                  <c:v>43634</c:v>
                </c:pt>
                <c:pt idx="559">
                  <c:v>43635</c:v>
                </c:pt>
                <c:pt idx="560">
                  <c:v>43636</c:v>
                </c:pt>
                <c:pt idx="561">
                  <c:v>43639</c:v>
                </c:pt>
                <c:pt idx="562">
                  <c:v>43640</c:v>
                </c:pt>
                <c:pt idx="563">
                  <c:v>43641</c:v>
                </c:pt>
                <c:pt idx="564">
                  <c:v>43642</c:v>
                </c:pt>
                <c:pt idx="565">
                  <c:v>43643</c:v>
                </c:pt>
                <c:pt idx="566">
                  <c:v>43646</c:v>
                </c:pt>
                <c:pt idx="567">
                  <c:v>43647</c:v>
                </c:pt>
                <c:pt idx="568">
                  <c:v>43648</c:v>
                </c:pt>
                <c:pt idx="569">
                  <c:v>43649</c:v>
                </c:pt>
                <c:pt idx="570">
                  <c:v>43650</c:v>
                </c:pt>
                <c:pt idx="571">
                  <c:v>43653</c:v>
                </c:pt>
                <c:pt idx="572">
                  <c:v>43654</c:v>
                </c:pt>
                <c:pt idx="573">
                  <c:v>43655</c:v>
                </c:pt>
                <c:pt idx="574">
                  <c:v>43656</c:v>
                </c:pt>
                <c:pt idx="575">
                  <c:v>43657</c:v>
                </c:pt>
                <c:pt idx="576">
                  <c:v>43660</c:v>
                </c:pt>
                <c:pt idx="577">
                  <c:v>43661</c:v>
                </c:pt>
                <c:pt idx="578">
                  <c:v>43662</c:v>
                </c:pt>
                <c:pt idx="579">
                  <c:v>43663</c:v>
                </c:pt>
                <c:pt idx="580">
                  <c:v>43664</c:v>
                </c:pt>
                <c:pt idx="581">
                  <c:v>43667</c:v>
                </c:pt>
                <c:pt idx="582">
                  <c:v>43668</c:v>
                </c:pt>
                <c:pt idx="583">
                  <c:v>43669</c:v>
                </c:pt>
                <c:pt idx="584">
                  <c:v>43670</c:v>
                </c:pt>
                <c:pt idx="585">
                  <c:v>43671</c:v>
                </c:pt>
                <c:pt idx="586">
                  <c:v>43674</c:v>
                </c:pt>
                <c:pt idx="587">
                  <c:v>43675</c:v>
                </c:pt>
                <c:pt idx="588">
                  <c:v>43676</c:v>
                </c:pt>
                <c:pt idx="589">
                  <c:v>43677</c:v>
                </c:pt>
                <c:pt idx="590">
                  <c:v>43678</c:v>
                </c:pt>
                <c:pt idx="591">
                  <c:v>43681</c:v>
                </c:pt>
                <c:pt idx="592">
                  <c:v>43682</c:v>
                </c:pt>
                <c:pt idx="593">
                  <c:v>43683</c:v>
                </c:pt>
                <c:pt idx="594">
                  <c:v>43684</c:v>
                </c:pt>
                <c:pt idx="595">
                  <c:v>43685</c:v>
                </c:pt>
                <c:pt idx="596">
                  <c:v>43695</c:v>
                </c:pt>
                <c:pt idx="597">
                  <c:v>43696</c:v>
                </c:pt>
                <c:pt idx="598">
                  <c:v>43697</c:v>
                </c:pt>
                <c:pt idx="599">
                  <c:v>43698</c:v>
                </c:pt>
                <c:pt idx="600">
                  <c:v>43699</c:v>
                </c:pt>
                <c:pt idx="601">
                  <c:v>43702</c:v>
                </c:pt>
                <c:pt idx="602">
                  <c:v>43703</c:v>
                </c:pt>
                <c:pt idx="603">
                  <c:v>43704</c:v>
                </c:pt>
                <c:pt idx="604">
                  <c:v>43705</c:v>
                </c:pt>
                <c:pt idx="605">
                  <c:v>43706</c:v>
                </c:pt>
                <c:pt idx="606">
                  <c:v>43709</c:v>
                </c:pt>
                <c:pt idx="607">
                  <c:v>43710</c:v>
                </c:pt>
                <c:pt idx="608">
                  <c:v>43711</c:v>
                </c:pt>
                <c:pt idx="609">
                  <c:v>43712</c:v>
                </c:pt>
                <c:pt idx="610">
                  <c:v>43713</c:v>
                </c:pt>
                <c:pt idx="611">
                  <c:v>43716</c:v>
                </c:pt>
                <c:pt idx="612">
                  <c:v>43717</c:v>
                </c:pt>
                <c:pt idx="613">
                  <c:v>43718</c:v>
                </c:pt>
                <c:pt idx="614">
                  <c:v>43719</c:v>
                </c:pt>
                <c:pt idx="615">
                  <c:v>43720</c:v>
                </c:pt>
                <c:pt idx="616">
                  <c:v>43723</c:v>
                </c:pt>
                <c:pt idx="617">
                  <c:v>43724</c:v>
                </c:pt>
                <c:pt idx="618">
                  <c:v>43725</c:v>
                </c:pt>
                <c:pt idx="619">
                  <c:v>43726</c:v>
                </c:pt>
                <c:pt idx="620">
                  <c:v>43727</c:v>
                </c:pt>
                <c:pt idx="621">
                  <c:v>43730</c:v>
                </c:pt>
                <c:pt idx="622">
                  <c:v>43732</c:v>
                </c:pt>
                <c:pt idx="623">
                  <c:v>43733</c:v>
                </c:pt>
                <c:pt idx="624">
                  <c:v>43734</c:v>
                </c:pt>
                <c:pt idx="625">
                  <c:v>43737</c:v>
                </c:pt>
                <c:pt idx="626">
                  <c:v>43738</c:v>
                </c:pt>
                <c:pt idx="627">
                  <c:v>43739</c:v>
                </c:pt>
                <c:pt idx="628">
                  <c:v>43740</c:v>
                </c:pt>
                <c:pt idx="629">
                  <c:v>43741</c:v>
                </c:pt>
                <c:pt idx="630">
                  <c:v>43744</c:v>
                </c:pt>
                <c:pt idx="631">
                  <c:v>43745</c:v>
                </c:pt>
                <c:pt idx="632">
                  <c:v>43746</c:v>
                </c:pt>
                <c:pt idx="633">
                  <c:v>43747</c:v>
                </c:pt>
                <c:pt idx="634">
                  <c:v>43748</c:v>
                </c:pt>
                <c:pt idx="635">
                  <c:v>43751</c:v>
                </c:pt>
                <c:pt idx="636">
                  <c:v>43752</c:v>
                </c:pt>
                <c:pt idx="637">
                  <c:v>43753</c:v>
                </c:pt>
                <c:pt idx="638">
                  <c:v>43754</c:v>
                </c:pt>
                <c:pt idx="639">
                  <c:v>43755</c:v>
                </c:pt>
                <c:pt idx="640">
                  <c:v>43758</c:v>
                </c:pt>
                <c:pt idx="641">
                  <c:v>43759</c:v>
                </c:pt>
                <c:pt idx="642">
                  <c:v>43760</c:v>
                </c:pt>
                <c:pt idx="643">
                  <c:v>43761</c:v>
                </c:pt>
                <c:pt idx="644">
                  <c:v>43762</c:v>
                </c:pt>
                <c:pt idx="645">
                  <c:v>43765</c:v>
                </c:pt>
                <c:pt idx="646">
                  <c:v>43766</c:v>
                </c:pt>
                <c:pt idx="647">
                  <c:v>43767</c:v>
                </c:pt>
                <c:pt idx="648">
                  <c:v>43768</c:v>
                </c:pt>
                <c:pt idx="649">
                  <c:v>43769</c:v>
                </c:pt>
                <c:pt idx="650">
                  <c:v>43772</c:v>
                </c:pt>
                <c:pt idx="651">
                  <c:v>43773</c:v>
                </c:pt>
                <c:pt idx="652">
                  <c:v>43774</c:v>
                </c:pt>
                <c:pt idx="653">
                  <c:v>43775</c:v>
                </c:pt>
                <c:pt idx="654">
                  <c:v>43776</c:v>
                </c:pt>
                <c:pt idx="655">
                  <c:v>43779</c:v>
                </c:pt>
                <c:pt idx="656">
                  <c:v>43780</c:v>
                </c:pt>
                <c:pt idx="657">
                  <c:v>43781</c:v>
                </c:pt>
                <c:pt idx="658">
                  <c:v>43782</c:v>
                </c:pt>
                <c:pt idx="659">
                  <c:v>43783</c:v>
                </c:pt>
                <c:pt idx="660">
                  <c:v>43786</c:v>
                </c:pt>
                <c:pt idx="661">
                  <c:v>43787</c:v>
                </c:pt>
                <c:pt idx="662">
                  <c:v>43788</c:v>
                </c:pt>
                <c:pt idx="663">
                  <c:v>43789</c:v>
                </c:pt>
                <c:pt idx="664">
                  <c:v>43790</c:v>
                </c:pt>
                <c:pt idx="665">
                  <c:v>43793</c:v>
                </c:pt>
                <c:pt idx="666">
                  <c:v>43794</c:v>
                </c:pt>
                <c:pt idx="667">
                  <c:v>43795</c:v>
                </c:pt>
                <c:pt idx="668">
                  <c:v>43796</c:v>
                </c:pt>
                <c:pt idx="669">
                  <c:v>43797</c:v>
                </c:pt>
                <c:pt idx="670">
                  <c:v>43800</c:v>
                </c:pt>
                <c:pt idx="671">
                  <c:v>43801</c:v>
                </c:pt>
                <c:pt idx="672">
                  <c:v>43802</c:v>
                </c:pt>
                <c:pt idx="673">
                  <c:v>43803</c:v>
                </c:pt>
                <c:pt idx="674">
                  <c:v>43804</c:v>
                </c:pt>
                <c:pt idx="675">
                  <c:v>43807</c:v>
                </c:pt>
                <c:pt idx="676">
                  <c:v>43808</c:v>
                </c:pt>
                <c:pt idx="677">
                  <c:v>43809</c:v>
                </c:pt>
                <c:pt idx="678">
                  <c:v>43810</c:v>
                </c:pt>
                <c:pt idx="679">
                  <c:v>43811</c:v>
                </c:pt>
                <c:pt idx="680">
                  <c:v>43814</c:v>
                </c:pt>
                <c:pt idx="681">
                  <c:v>43815</c:v>
                </c:pt>
                <c:pt idx="682">
                  <c:v>43816</c:v>
                </c:pt>
                <c:pt idx="683">
                  <c:v>43817</c:v>
                </c:pt>
                <c:pt idx="684">
                  <c:v>43818</c:v>
                </c:pt>
                <c:pt idx="685">
                  <c:v>43821</c:v>
                </c:pt>
                <c:pt idx="686">
                  <c:v>43822</c:v>
                </c:pt>
                <c:pt idx="687">
                  <c:v>43823</c:v>
                </c:pt>
                <c:pt idx="688">
                  <c:v>43824</c:v>
                </c:pt>
                <c:pt idx="689">
                  <c:v>43825</c:v>
                </c:pt>
                <c:pt idx="690">
                  <c:v>43828</c:v>
                </c:pt>
                <c:pt idx="691">
                  <c:v>43829</c:v>
                </c:pt>
                <c:pt idx="692">
                  <c:v>43830</c:v>
                </c:pt>
                <c:pt idx="693">
                  <c:v>43831</c:v>
                </c:pt>
                <c:pt idx="694">
                  <c:v>43832</c:v>
                </c:pt>
                <c:pt idx="695">
                  <c:v>43835</c:v>
                </c:pt>
                <c:pt idx="696">
                  <c:v>43836</c:v>
                </c:pt>
                <c:pt idx="697">
                  <c:v>43837</c:v>
                </c:pt>
                <c:pt idx="698">
                  <c:v>43838</c:v>
                </c:pt>
                <c:pt idx="699">
                  <c:v>43839</c:v>
                </c:pt>
                <c:pt idx="700">
                  <c:v>43842</c:v>
                </c:pt>
                <c:pt idx="701">
                  <c:v>43843</c:v>
                </c:pt>
                <c:pt idx="702">
                  <c:v>43844</c:v>
                </c:pt>
                <c:pt idx="703">
                  <c:v>43845</c:v>
                </c:pt>
                <c:pt idx="704">
                  <c:v>43846</c:v>
                </c:pt>
                <c:pt idx="705">
                  <c:v>43849</c:v>
                </c:pt>
                <c:pt idx="706">
                  <c:v>43850</c:v>
                </c:pt>
                <c:pt idx="707">
                  <c:v>43851</c:v>
                </c:pt>
                <c:pt idx="708">
                  <c:v>43852</c:v>
                </c:pt>
                <c:pt idx="709">
                  <c:v>43853</c:v>
                </c:pt>
                <c:pt idx="710">
                  <c:v>43856</c:v>
                </c:pt>
                <c:pt idx="711">
                  <c:v>43857</c:v>
                </c:pt>
                <c:pt idx="712">
                  <c:v>43858</c:v>
                </c:pt>
                <c:pt idx="713">
                  <c:v>43859</c:v>
                </c:pt>
                <c:pt idx="714">
                  <c:v>43860</c:v>
                </c:pt>
                <c:pt idx="715">
                  <c:v>43864</c:v>
                </c:pt>
                <c:pt idx="716">
                  <c:v>43865</c:v>
                </c:pt>
                <c:pt idx="717">
                  <c:v>43866</c:v>
                </c:pt>
                <c:pt idx="718">
                  <c:v>43867</c:v>
                </c:pt>
                <c:pt idx="719">
                  <c:v>43870</c:v>
                </c:pt>
                <c:pt idx="720">
                  <c:v>43871</c:v>
                </c:pt>
                <c:pt idx="721">
                  <c:v>43872</c:v>
                </c:pt>
                <c:pt idx="722">
                  <c:v>43873</c:v>
                </c:pt>
                <c:pt idx="723">
                  <c:v>43874</c:v>
                </c:pt>
                <c:pt idx="724">
                  <c:v>43877</c:v>
                </c:pt>
                <c:pt idx="725">
                  <c:v>43878</c:v>
                </c:pt>
                <c:pt idx="726">
                  <c:v>43879</c:v>
                </c:pt>
                <c:pt idx="727">
                  <c:v>43880</c:v>
                </c:pt>
                <c:pt idx="728">
                  <c:v>43881</c:v>
                </c:pt>
                <c:pt idx="729">
                  <c:v>43884</c:v>
                </c:pt>
                <c:pt idx="730">
                  <c:v>43885</c:v>
                </c:pt>
                <c:pt idx="731">
                  <c:v>43886</c:v>
                </c:pt>
                <c:pt idx="732">
                  <c:v>43887</c:v>
                </c:pt>
                <c:pt idx="733">
                  <c:v>43888</c:v>
                </c:pt>
                <c:pt idx="734">
                  <c:v>43891</c:v>
                </c:pt>
                <c:pt idx="735">
                  <c:v>43892</c:v>
                </c:pt>
                <c:pt idx="736">
                  <c:v>43893</c:v>
                </c:pt>
                <c:pt idx="737">
                  <c:v>43894</c:v>
                </c:pt>
                <c:pt idx="738">
                  <c:v>43895</c:v>
                </c:pt>
                <c:pt idx="739">
                  <c:v>43898</c:v>
                </c:pt>
                <c:pt idx="740">
                  <c:v>43899</c:v>
                </c:pt>
                <c:pt idx="741">
                  <c:v>43900</c:v>
                </c:pt>
                <c:pt idx="742">
                  <c:v>43901</c:v>
                </c:pt>
                <c:pt idx="743">
                  <c:v>43902</c:v>
                </c:pt>
                <c:pt idx="744">
                  <c:v>43906</c:v>
                </c:pt>
                <c:pt idx="745">
                  <c:v>43907</c:v>
                </c:pt>
                <c:pt idx="746">
                  <c:v>43908</c:v>
                </c:pt>
                <c:pt idx="747">
                  <c:v>43909</c:v>
                </c:pt>
                <c:pt idx="748">
                  <c:v>43912</c:v>
                </c:pt>
                <c:pt idx="749">
                  <c:v>43913</c:v>
                </c:pt>
                <c:pt idx="750">
                  <c:v>43914</c:v>
                </c:pt>
                <c:pt idx="751">
                  <c:v>43915</c:v>
                </c:pt>
                <c:pt idx="752">
                  <c:v>43916</c:v>
                </c:pt>
                <c:pt idx="753">
                  <c:v>43920</c:v>
                </c:pt>
                <c:pt idx="754">
                  <c:v>43921</c:v>
                </c:pt>
                <c:pt idx="755">
                  <c:v>43922</c:v>
                </c:pt>
                <c:pt idx="756">
                  <c:v>43923</c:v>
                </c:pt>
                <c:pt idx="757">
                  <c:v>43926</c:v>
                </c:pt>
                <c:pt idx="758">
                  <c:v>43927</c:v>
                </c:pt>
                <c:pt idx="759">
                  <c:v>43928</c:v>
                </c:pt>
                <c:pt idx="760">
                  <c:v>43929</c:v>
                </c:pt>
                <c:pt idx="761">
                  <c:v>43930</c:v>
                </c:pt>
                <c:pt idx="762">
                  <c:v>43933</c:v>
                </c:pt>
                <c:pt idx="763">
                  <c:v>43934</c:v>
                </c:pt>
                <c:pt idx="764">
                  <c:v>43935</c:v>
                </c:pt>
                <c:pt idx="765">
                  <c:v>43936</c:v>
                </c:pt>
                <c:pt idx="766">
                  <c:v>43937</c:v>
                </c:pt>
                <c:pt idx="767">
                  <c:v>43940</c:v>
                </c:pt>
                <c:pt idx="768">
                  <c:v>43941</c:v>
                </c:pt>
                <c:pt idx="769">
                  <c:v>43942</c:v>
                </c:pt>
                <c:pt idx="770">
                  <c:v>43943</c:v>
                </c:pt>
                <c:pt idx="771">
                  <c:v>43944</c:v>
                </c:pt>
                <c:pt idx="772">
                  <c:v>43947</c:v>
                </c:pt>
                <c:pt idx="773">
                  <c:v>43948</c:v>
                </c:pt>
                <c:pt idx="774">
                  <c:v>43949</c:v>
                </c:pt>
                <c:pt idx="775">
                  <c:v>43950</c:v>
                </c:pt>
                <c:pt idx="776">
                  <c:v>43951</c:v>
                </c:pt>
                <c:pt idx="777">
                  <c:v>43954</c:v>
                </c:pt>
                <c:pt idx="778">
                  <c:v>43955</c:v>
                </c:pt>
                <c:pt idx="779">
                  <c:v>43956</c:v>
                </c:pt>
                <c:pt idx="780">
                  <c:v>43957</c:v>
                </c:pt>
                <c:pt idx="781">
                  <c:v>43958</c:v>
                </c:pt>
                <c:pt idx="782">
                  <c:v>43961</c:v>
                </c:pt>
                <c:pt idx="783">
                  <c:v>43962</c:v>
                </c:pt>
                <c:pt idx="784">
                  <c:v>43963</c:v>
                </c:pt>
                <c:pt idx="785">
                  <c:v>43964</c:v>
                </c:pt>
                <c:pt idx="786">
                  <c:v>43965</c:v>
                </c:pt>
                <c:pt idx="787">
                  <c:v>43968</c:v>
                </c:pt>
                <c:pt idx="788">
                  <c:v>43969</c:v>
                </c:pt>
                <c:pt idx="789">
                  <c:v>43970</c:v>
                </c:pt>
                <c:pt idx="790">
                  <c:v>43971</c:v>
                </c:pt>
                <c:pt idx="791">
                  <c:v>43972</c:v>
                </c:pt>
                <c:pt idx="792">
                  <c:v>43982</c:v>
                </c:pt>
                <c:pt idx="793">
                  <c:v>43983</c:v>
                </c:pt>
                <c:pt idx="794">
                  <c:v>43984</c:v>
                </c:pt>
                <c:pt idx="795">
                  <c:v>43985</c:v>
                </c:pt>
                <c:pt idx="796">
                  <c:v>43986</c:v>
                </c:pt>
                <c:pt idx="797">
                  <c:v>43989</c:v>
                </c:pt>
                <c:pt idx="798">
                  <c:v>43990</c:v>
                </c:pt>
                <c:pt idx="799">
                  <c:v>43991</c:v>
                </c:pt>
                <c:pt idx="800">
                  <c:v>43992</c:v>
                </c:pt>
                <c:pt idx="801">
                  <c:v>43993</c:v>
                </c:pt>
                <c:pt idx="802">
                  <c:v>43996</c:v>
                </c:pt>
                <c:pt idx="803">
                  <c:v>43997</c:v>
                </c:pt>
                <c:pt idx="804">
                  <c:v>43998</c:v>
                </c:pt>
                <c:pt idx="805">
                  <c:v>43999</c:v>
                </c:pt>
                <c:pt idx="806">
                  <c:v>44000</c:v>
                </c:pt>
                <c:pt idx="807">
                  <c:v>44003</c:v>
                </c:pt>
                <c:pt idx="808">
                  <c:v>44004</c:v>
                </c:pt>
                <c:pt idx="809">
                  <c:v>44005</c:v>
                </c:pt>
                <c:pt idx="810">
                  <c:v>44006</c:v>
                </c:pt>
                <c:pt idx="811">
                  <c:v>44007</c:v>
                </c:pt>
                <c:pt idx="812">
                  <c:v>44010</c:v>
                </c:pt>
                <c:pt idx="813">
                  <c:v>44011</c:v>
                </c:pt>
                <c:pt idx="814">
                  <c:v>44012</c:v>
                </c:pt>
                <c:pt idx="815">
                  <c:v>44013</c:v>
                </c:pt>
                <c:pt idx="816">
                  <c:v>44014</c:v>
                </c:pt>
                <c:pt idx="817">
                  <c:v>44017</c:v>
                </c:pt>
                <c:pt idx="818">
                  <c:v>44018</c:v>
                </c:pt>
                <c:pt idx="819">
                  <c:v>44019</c:v>
                </c:pt>
                <c:pt idx="820">
                  <c:v>44020</c:v>
                </c:pt>
                <c:pt idx="821">
                  <c:v>44021</c:v>
                </c:pt>
                <c:pt idx="822">
                  <c:v>44024</c:v>
                </c:pt>
                <c:pt idx="823">
                  <c:v>44025</c:v>
                </c:pt>
                <c:pt idx="824">
                  <c:v>44026</c:v>
                </c:pt>
                <c:pt idx="825">
                  <c:v>44027</c:v>
                </c:pt>
                <c:pt idx="826">
                  <c:v>44028</c:v>
                </c:pt>
                <c:pt idx="827">
                  <c:v>44031</c:v>
                </c:pt>
                <c:pt idx="828">
                  <c:v>44032</c:v>
                </c:pt>
                <c:pt idx="829">
                  <c:v>44033</c:v>
                </c:pt>
                <c:pt idx="830">
                  <c:v>44034</c:v>
                </c:pt>
                <c:pt idx="831">
                  <c:v>44035</c:v>
                </c:pt>
                <c:pt idx="832">
                  <c:v>44038</c:v>
                </c:pt>
                <c:pt idx="833">
                  <c:v>44039</c:v>
                </c:pt>
                <c:pt idx="834">
                  <c:v>44040</c:v>
                </c:pt>
                <c:pt idx="835">
                  <c:v>44048</c:v>
                </c:pt>
                <c:pt idx="836">
                  <c:v>44049</c:v>
                </c:pt>
                <c:pt idx="837">
                  <c:v>44052</c:v>
                </c:pt>
                <c:pt idx="838">
                  <c:v>44053</c:v>
                </c:pt>
                <c:pt idx="839">
                  <c:v>44054</c:v>
                </c:pt>
                <c:pt idx="840">
                  <c:v>44055</c:v>
                </c:pt>
                <c:pt idx="841">
                  <c:v>44056</c:v>
                </c:pt>
                <c:pt idx="842">
                  <c:v>44059</c:v>
                </c:pt>
                <c:pt idx="843">
                  <c:v>44060</c:v>
                </c:pt>
                <c:pt idx="844">
                  <c:v>44061</c:v>
                </c:pt>
                <c:pt idx="845">
                  <c:v>44062</c:v>
                </c:pt>
                <c:pt idx="846">
                  <c:v>44063</c:v>
                </c:pt>
                <c:pt idx="847">
                  <c:v>44066</c:v>
                </c:pt>
                <c:pt idx="848">
                  <c:v>44067</c:v>
                </c:pt>
                <c:pt idx="849">
                  <c:v>44068</c:v>
                </c:pt>
                <c:pt idx="850">
                  <c:v>44069</c:v>
                </c:pt>
                <c:pt idx="851">
                  <c:v>44070</c:v>
                </c:pt>
                <c:pt idx="852">
                  <c:v>44073</c:v>
                </c:pt>
                <c:pt idx="853">
                  <c:v>44074</c:v>
                </c:pt>
                <c:pt idx="854">
                  <c:v>44075</c:v>
                </c:pt>
                <c:pt idx="855">
                  <c:v>44076</c:v>
                </c:pt>
                <c:pt idx="856">
                  <c:v>44077</c:v>
                </c:pt>
                <c:pt idx="857">
                  <c:v>44080</c:v>
                </c:pt>
                <c:pt idx="858">
                  <c:v>44081</c:v>
                </c:pt>
                <c:pt idx="859">
                  <c:v>44082</c:v>
                </c:pt>
                <c:pt idx="860">
                  <c:v>44083</c:v>
                </c:pt>
                <c:pt idx="861">
                  <c:v>44084</c:v>
                </c:pt>
                <c:pt idx="862">
                  <c:v>44088</c:v>
                </c:pt>
                <c:pt idx="863">
                  <c:v>44089</c:v>
                </c:pt>
                <c:pt idx="864">
                  <c:v>44090</c:v>
                </c:pt>
                <c:pt idx="865">
                  <c:v>44091</c:v>
                </c:pt>
                <c:pt idx="866">
                  <c:v>44094</c:v>
                </c:pt>
                <c:pt idx="867">
                  <c:v>44095</c:v>
                </c:pt>
                <c:pt idx="868">
                  <c:v>44096</c:v>
                </c:pt>
                <c:pt idx="869">
                  <c:v>44098</c:v>
                </c:pt>
                <c:pt idx="870">
                  <c:v>44101</c:v>
                </c:pt>
                <c:pt idx="871">
                  <c:v>44102</c:v>
                </c:pt>
                <c:pt idx="872">
                  <c:v>44103</c:v>
                </c:pt>
                <c:pt idx="873">
                  <c:v>44104</c:v>
                </c:pt>
                <c:pt idx="874">
                  <c:v>44105</c:v>
                </c:pt>
                <c:pt idx="875">
                  <c:v>44108</c:v>
                </c:pt>
                <c:pt idx="876">
                  <c:v>44109</c:v>
                </c:pt>
                <c:pt idx="877">
                  <c:v>44110</c:v>
                </c:pt>
                <c:pt idx="878">
                  <c:v>44111</c:v>
                </c:pt>
                <c:pt idx="879">
                  <c:v>44112</c:v>
                </c:pt>
                <c:pt idx="880">
                  <c:v>44115</c:v>
                </c:pt>
                <c:pt idx="881">
                  <c:v>44116</c:v>
                </c:pt>
                <c:pt idx="882">
                  <c:v>44117</c:v>
                </c:pt>
                <c:pt idx="883">
                  <c:v>44118</c:v>
                </c:pt>
                <c:pt idx="884">
                  <c:v>44119</c:v>
                </c:pt>
                <c:pt idx="885">
                  <c:v>44122</c:v>
                </c:pt>
                <c:pt idx="886">
                  <c:v>44123</c:v>
                </c:pt>
                <c:pt idx="887">
                  <c:v>44124</c:v>
                </c:pt>
                <c:pt idx="888">
                  <c:v>44125</c:v>
                </c:pt>
                <c:pt idx="889">
                  <c:v>44126</c:v>
                </c:pt>
                <c:pt idx="890">
                  <c:v>44129</c:v>
                </c:pt>
                <c:pt idx="891">
                  <c:v>44130</c:v>
                </c:pt>
                <c:pt idx="892">
                  <c:v>44131</c:v>
                </c:pt>
                <c:pt idx="893">
                  <c:v>44132</c:v>
                </c:pt>
                <c:pt idx="894">
                  <c:v>44133</c:v>
                </c:pt>
                <c:pt idx="895">
                  <c:v>44136</c:v>
                </c:pt>
                <c:pt idx="896">
                  <c:v>44137</c:v>
                </c:pt>
                <c:pt idx="897">
                  <c:v>44138</c:v>
                </c:pt>
                <c:pt idx="898">
                  <c:v>44139</c:v>
                </c:pt>
                <c:pt idx="899">
                  <c:v>44140</c:v>
                </c:pt>
                <c:pt idx="900">
                  <c:v>44143</c:v>
                </c:pt>
                <c:pt idx="901">
                  <c:v>44144</c:v>
                </c:pt>
                <c:pt idx="902">
                  <c:v>44145</c:v>
                </c:pt>
                <c:pt idx="903">
                  <c:v>44146</c:v>
                </c:pt>
                <c:pt idx="904">
                  <c:v>44147</c:v>
                </c:pt>
                <c:pt idx="905">
                  <c:v>44150</c:v>
                </c:pt>
                <c:pt idx="906">
                  <c:v>44151</c:v>
                </c:pt>
                <c:pt idx="907">
                  <c:v>44152</c:v>
                </c:pt>
                <c:pt idx="908">
                  <c:v>44153</c:v>
                </c:pt>
                <c:pt idx="909">
                  <c:v>44154</c:v>
                </c:pt>
                <c:pt idx="910">
                  <c:v>44157</c:v>
                </c:pt>
                <c:pt idx="911">
                  <c:v>44158</c:v>
                </c:pt>
                <c:pt idx="912">
                  <c:v>44159</c:v>
                </c:pt>
                <c:pt idx="913">
                  <c:v>44160</c:v>
                </c:pt>
                <c:pt idx="914">
                  <c:v>44161</c:v>
                </c:pt>
                <c:pt idx="915">
                  <c:v>44164</c:v>
                </c:pt>
                <c:pt idx="916">
                  <c:v>44165</c:v>
                </c:pt>
                <c:pt idx="917">
                  <c:v>44166</c:v>
                </c:pt>
                <c:pt idx="918">
                  <c:v>44167</c:v>
                </c:pt>
                <c:pt idx="919">
                  <c:v>44168</c:v>
                </c:pt>
                <c:pt idx="920">
                  <c:v>44171</c:v>
                </c:pt>
                <c:pt idx="921">
                  <c:v>44172</c:v>
                </c:pt>
                <c:pt idx="922">
                  <c:v>44173</c:v>
                </c:pt>
                <c:pt idx="923">
                  <c:v>44174</c:v>
                </c:pt>
                <c:pt idx="924">
                  <c:v>44175</c:v>
                </c:pt>
                <c:pt idx="925">
                  <c:v>44178</c:v>
                </c:pt>
                <c:pt idx="926">
                  <c:v>44179</c:v>
                </c:pt>
                <c:pt idx="927">
                  <c:v>44180</c:v>
                </c:pt>
                <c:pt idx="928">
                  <c:v>44181</c:v>
                </c:pt>
                <c:pt idx="929">
                  <c:v>44182</c:v>
                </c:pt>
                <c:pt idx="930">
                  <c:v>44185</c:v>
                </c:pt>
                <c:pt idx="931">
                  <c:v>44186</c:v>
                </c:pt>
                <c:pt idx="932">
                  <c:v>44187</c:v>
                </c:pt>
                <c:pt idx="933">
                  <c:v>44188</c:v>
                </c:pt>
                <c:pt idx="934">
                  <c:v>44189</c:v>
                </c:pt>
                <c:pt idx="935">
                  <c:v>44192</c:v>
                </c:pt>
                <c:pt idx="936">
                  <c:v>44193</c:v>
                </c:pt>
                <c:pt idx="937">
                  <c:v>44194</c:v>
                </c:pt>
                <c:pt idx="938">
                  <c:v>44195</c:v>
                </c:pt>
                <c:pt idx="939">
                  <c:v>44196</c:v>
                </c:pt>
                <c:pt idx="940">
                  <c:v>44199</c:v>
                </c:pt>
                <c:pt idx="941">
                  <c:v>44200</c:v>
                </c:pt>
                <c:pt idx="942">
                  <c:v>44201</c:v>
                </c:pt>
                <c:pt idx="943">
                  <c:v>44202</c:v>
                </c:pt>
                <c:pt idx="944">
                  <c:v>44203</c:v>
                </c:pt>
                <c:pt idx="945">
                  <c:v>44206</c:v>
                </c:pt>
                <c:pt idx="946">
                  <c:v>44207</c:v>
                </c:pt>
                <c:pt idx="947">
                  <c:v>44208</c:v>
                </c:pt>
                <c:pt idx="948">
                  <c:v>44209</c:v>
                </c:pt>
                <c:pt idx="949">
                  <c:v>44210</c:v>
                </c:pt>
                <c:pt idx="950">
                  <c:v>44213</c:v>
                </c:pt>
                <c:pt idx="951">
                  <c:v>44214</c:v>
                </c:pt>
                <c:pt idx="952">
                  <c:v>44215</c:v>
                </c:pt>
                <c:pt idx="953">
                  <c:v>44216</c:v>
                </c:pt>
                <c:pt idx="954">
                  <c:v>44217</c:v>
                </c:pt>
                <c:pt idx="955">
                  <c:v>44220</c:v>
                </c:pt>
                <c:pt idx="956">
                  <c:v>44221</c:v>
                </c:pt>
                <c:pt idx="957">
                  <c:v>44222</c:v>
                </c:pt>
                <c:pt idx="958">
                  <c:v>44223</c:v>
                </c:pt>
                <c:pt idx="959">
                  <c:v>44224</c:v>
                </c:pt>
                <c:pt idx="960">
                  <c:v>44227</c:v>
                </c:pt>
                <c:pt idx="961">
                  <c:v>44228</c:v>
                </c:pt>
                <c:pt idx="962">
                  <c:v>44229</c:v>
                </c:pt>
                <c:pt idx="963">
                  <c:v>44230</c:v>
                </c:pt>
                <c:pt idx="964">
                  <c:v>44231</c:v>
                </c:pt>
                <c:pt idx="965">
                  <c:v>44234</c:v>
                </c:pt>
                <c:pt idx="966">
                  <c:v>44235</c:v>
                </c:pt>
                <c:pt idx="967">
                  <c:v>44236</c:v>
                </c:pt>
                <c:pt idx="968">
                  <c:v>44237</c:v>
                </c:pt>
                <c:pt idx="969">
                  <c:v>44238</c:v>
                </c:pt>
                <c:pt idx="970">
                  <c:v>44241</c:v>
                </c:pt>
                <c:pt idx="971">
                  <c:v>44242</c:v>
                </c:pt>
                <c:pt idx="972">
                  <c:v>44243</c:v>
                </c:pt>
                <c:pt idx="973">
                  <c:v>44244</c:v>
                </c:pt>
                <c:pt idx="974">
                  <c:v>44245</c:v>
                </c:pt>
                <c:pt idx="975">
                  <c:v>44248</c:v>
                </c:pt>
                <c:pt idx="976">
                  <c:v>44249</c:v>
                </c:pt>
                <c:pt idx="977">
                  <c:v>44250</c:v>
                </c:pt>
                <c:pt idx="978">
                  <c:v>44251</c:v>
                </c:pt>
                <c:pt idx="979">
                  <c:v>44252</c:v>
                </c:pt>
                <c:pt idx="980">
                  <c:v>44255</c:v>
                </c:pt>
                <c:pt idx="981">
                  <c:v>44256</c:v>
                </c:pt>
                <c:pt idx="982">
                  <c:v>44257</c:v>
                </c:pt>
                <c:pt idx="983">
                  <c:v>44258</c:v>
                </c:pt>
                <c:pt idx="984">
                  <c:v>44259</c:v>
                </c:pt>
                <c:pt idx="985">
                  <c:v>44262</c:v>
                </c:pt>
                <c:pt idx="986">
                  <c:v>44263</c:v>
                </c:pt>
                <c:pt idx="987">
                  <c:v>44264</c:v>
                </c:pt>
                <c:pt idx="988">
                  <c:v>44265</c:v>
                </c:pt>
                <c:pt idx="989">
                  <c:v>44266</c:v>
                </c:pt>
                <c:pt idx="990">
                  <c:v>44269</c:v>
                </c:pt>
                <c:pt idx="991">
                  <c:v>44270</c:v>
                </c:pt>
                <c:pt idx="992">
                  <c:v>44271</c:v>
                </c:pt>
                <c:pt idx="993">
                  <c:v>44272</c:v>
                </c:pt>
                <c:pt idx="994">
                  <c:v>44273</c:v>
                </c:pt>
                <c:pt idx="995">
                  <c:v>44276</c:v>
                </c:pt>
                <c:pt idx="996">
                  <c:v>44277</c:v>
                </c:pt>
                <c:pt idx="997">
                  <c:v>44278</c:v>
                </c:pt>
                <c:pt idx="998">
                  <c:v>44279</c:v>
                </c:pt>
                <c:pt idx="999">
                  <c:v>44280</c:v>
                </c:pt>
                <c:pt idx="1000">
                  <c:v>44283</c:v>
                </c:pt>
                <c:pt idx="1001">
                  <c:v>44284</c:v>
                </c:pt>
                <c:pt idx="1002">
                  <c:v>44285</c:v>
                </c:pt>
                <c:pt idx="1003">
                  <c:v>44286</c:v>
                </c:pt>
                <c:pt idx="1004">
                  <c:v>44287</c:v>
                </c:pt>
                <c:pt idx="1005">
                  <c:v>44290</c:v>
                </c:pt>
                <c:pt idx="1006">
                  <c:v>44291</c:v>
                </c:pt>
                <c:pt idx="1007">
                  <c:v>44292</c:v>
                </c:pt>
                <c:pt idx="1008">
                  <c:v>44293</c:v>
                </c:pt>
                <c:pt idx="1009">
                  <c:v>44294</c:v>
                </c:pt>
                <c:pt idx="1010">
                  <c:v>44297</c:v>
                </c:pt>
                <c:pt idx="1011">
                  <c:v>44298</c:v>
                </c:pt>
                <c:pt idx="1012">
                  <c:v>44299</c:v>
                </c:pt>
                <c:pt idx="1013">
                  <c:v>44300</c:v>
                </c:pt>
                <c:pt idx="1014">
                  <c:v>44301</c:v>
                </c:pt>
                <c:pt idx="1015">
                  <c:v>44304</c:v>
                </c:pt>
                <c:pt idx="1016">
                  <c:v>44305</c:v>
                </c:pt>
                <c:pt idx="1017">
                  <c:v>44306</c:v>
                </c:pt>
                <c:pt idx="1018">
                  <c:v>44307</c:v>
                </c:pt>
                <c:pt idx="1019">
                  <c:v>44308</c:v>
                </c:pt>
                <c:pt idx="1020">
                  <c:v>44311</c:v>
                </c:pt>
                <c:pt idx="1021">
                  <c:v>44312</c:v>
                </c:pt>
                <c:pt idx="1022">
                  <c:v>44313</c:v>
                </c:pt>
                <c:pt idx="1023">
                  <c:v>44314</c:v>
                </c:pt>
                <c:pt idx="1024">
                  <c:v>44315</c:v>
                </c:pt>
                <c:pt idx="1025">
                  <c:v>44318</c:v>
                </c:pt>
                <c:pt idx="1026">
                  <c:v>44319</c:v>
                </c:pt>
                <c:pt idx="1027">
                  <c:v>44320</c:v>
                </c:pt>
                <c:pt idx="1028">
                  <c:v>44321</c:v>
                </c:pt>
                <c:pt idx="1029">
                  <c:v>44322</c:v>
                </c:pt>
                <c:pt idx="1030">
                  <c:v>44325</c:v>
                </c:pt>
                <c:pt idx="1031">
                  <c:v>44326</c:v>
                </c:pt>
                <c:pt idx="1032">
                  <c:v>44333</c:v>
                </c:pt>
                <c:pt idx="1033">
                  <c:v>44334</c:v>
                </c:pt>
                <c:pt idx="1034">
                  <c:v>44335</c:v>
                </c:pt>
                <c:pt idx="1035">
                  <c:v>44336</c:v>
                </c:pt>
                <c:pt idx="1036">
                  <c:v>44339</c:v>
                </c:pt>
                <c:pt idx="1037">
                  <c:v>44340</c:v>
                </c:pt>
                <c:pt idx="1038">
                  <c:v>44341</c:v>
                </c:pt>
                <c:pt idx="1039">
                  <c:v>44342</c:v>
                </c:pt>
                <c:pt idx="1040">
                  <c:v>44343</c:v>
                </c:pt>
                <c:pt idx="1041">
                  <c:v>44346</c:v>
                </c:pt>
                <c:pt idx="1042">
                  <c:v>44347</c:v>
                </c:pt>
                <c:pt idx="1043">
                  <c:v>44348</c:v>
                </c:pt>
                <c:pt idx="1044">
                  <c:v>44349</c:v>
                </c:pt>
                <c:pt idx="1045">
                  <c:v>44350</c:v>
                </c:pt>
                <c:pt idx="1046">
                  <c:v>44353</c:v>
                </c:pt>
                <c:pt idx="1047">
                  <c:v>44354</c:v>
                </c:pt>
                <c:pt idx="1048">
                  <c:v>44355</c:v>
                </c:pt>
                <c:pt idx="1049">
                  <c:v>44356</c:v>
                </c:pt>
                <c:pt idx="1050">
                  <c:v>44357</c:v>
                </c:pt>
                <c:pt idx="1051">
                  <c:v>44360</c:v>
                </c:pt>
                <c:pt idx="1052">
                  <c:v>44361</c:v>
                </c:pt>
                <c:pt idx="1053">
                  <c:v>44362</c:v>
                </c:pt>
                <c:pt idx="1054">
                  <c:v>44363</c:v>
                </c:pt>
                <c:pt idx="1055">
                  <c:v>44364</c:v>
                </c:pt>
                <c:pt idx="1056">
                  <c:v>44367</c:v>
                </c:pt>
                <c:pt idx="1057">
                  <c:v>44368</c:v>
                </c:pt>
                <c:pt idx="1058">
                  <c:v>44369</c:v>
                </c:pt>
                <c:pt idx="1059">
                  <c:v>44370</c:v>
                </c:pt>
                <c:pt idx="1060">
                  <c:v>44371</c:v>
                </c:pt>
                <c:pt idx="1061">
                  <c:v>44374</c:v>
                </c:pt>
                <c:pt idx="1062">
                  <c:v>44375</c:v>
                </c:pt>
                <c:pt idx="1063">
                  <c:v>44376</c:v>
                </c:pt>
                <c:pt idx="1064">
                  <c:v>44377</c:v>
                </c:pt>
                <c:pt idx="1065">
                  <c:v>44378</c:v>
                </c:pt>
                <c:pt idx="1066">
                  <c:v>44381</c:v>
                </c:pt>
                <c:pt idx="1067">
                  <c:v>44382</c:v>
                </c:pt>
                <c:pt idx="1068">
                  <c:v>44383</c:v>
                </c:pt>
                <c:pt idx="1069">
                  <c:v>44384</c:v>
                </c:pt>
                <c:pt idx="1070">
                  <c:v>44385</c:v>
                </c:pt>
                <c:pt idx="1071">
                  <c:v>44388</c:v>
                </c:pt>
                <c:pt idx="1072">
                  <c:v>44389</c:v>
                </c:pt>
                <c:pt idx="1073">
                  <c:v>44390</c:v>
                </c:pt>
                <c:pt idx="1074">
                  <c:v>44391</c:v>
                </c:pt>
                <c:pt idx="1075">
                  <c:v>44392</c:v>
                </c:pt>
                <c:pt idx="1076">
                  <c:v>44402</c:v>
                </c:pt>
                <c:pt idx="1077">
                  <c:v>44403</c:v>
                </c:pt>
                <c:pt idx="1078">
                  <c:v>44404</c:v>
                </c:pt>
                <c:pt idx="1079">
                  <c:v>44405</c:v>
                </c:pt>
                <c:pt idx="1080">
                  <c:v>44406</c:v>
                </c:pt>
                <c:pt idx="1081">
                  <c:v>44409</c:v>
                </c:pt>
                <c:pt idx="1082">
                  <c:v>44410</c:v>
                </c:pt>
                <c:pt idx="1083">
                  <c:v>44411</c:v>
                </c:pt>
                <c:pt idx="1084">
                  <c:v>44412</c:v>
                </c:pt>
                <c:pt idx="1085">
                  <c:v>44413</c:v>
                </c:pt>
                <c:pt idx="1086">
                  <c:v>44416</c:v>
                </c:pt>
                <c:pt idx="1087">
                  <c:v>44417</c:v>
                </c:pt>
                <c:pt idx="1088">
                  <c:v>44418</c:v>
                </c:pt>
                <c:pt idx="1089">
                  <c:v>44419</c:v>
                </c:pt>
                <c:pt idx="1090">
                  <c:v>44420</c:v>
                </c:pt>
                <c:pt idx="1091">
                  <c:v>44423</c:v>
                </c:pt>
                <c:pt idx="1092">
                  <c:v>44424</c:v>
                </c:pt>
                <c:pt idx="1093">
                  <c:v>44425</c:v>
                </c:pt>
                <c:pt idx="1094">
                  <c:v>44426</c:v>
                </c:pt>
                <c:pt idx="1095">
                  <c:v>44427</c:v>
                </c:pt>
                <c:pt idx="1096">
                  <c:v>44430</c:v>
                </c:pt>
                <c:pt idx="1097">
                  <c:v>44431</c:v>
                </c:pt>
                <c:pt idx="1098">
                  <c:v>44432</c:v>
                </c:pt>
                <c:pt idx="1099">
                  <c:v>44433</c:v>
                </c:pt>
                <c:pt idx="1100">
                  <c:v>44434</c:v>
                </c:pt>
                <c:pt idx="1101">
                  <c:v>44437</c:v>
                </c:pt>
                <c:pt idx="1102">
                  <c:v>44438</c:v>
                </c:pt>
                <c:pt idx="1103">
                  <c:v>44439</c:v>
                </c:pt>
                <c:pt idx="1104">
                  <c:v>44440</c:v>
                </c:pt>
                <c:pt idx="1105">
                  <c:v>44441</c:v>
                </c:pt>
                <c:pt idx="1106">
                  <c:v>44444</c:v>
                </c:pt>
                <c:pt idx="1107">
                  <c:v>44445</c:v>
                </c:pt>
                <c:pt idx="1108">
                  <c:v>44446</c:v>
                </c:pt>
                <c:pt idx="1109">
                  <c:v>44447</c:v>
                </c:pt>
                <c:pt idx="1110">
                  <c:v>44448</c:v>
                </c:pt>
                <c:pt idx="1111">
                  <c:v>44451</c:v>
                </c:pt>
                <c:pt idx="1112">
                  <c:v>44452</c:v>
                </c:pt>
                <c:pt idx="1113">
                  <c:v>44453</c:v>
                </c:pt>
                <c:pt idx="1114">
                  <c:v>44454</c:v>
                </c:pt>
                <c:pt idx="1115">
                  <c:v>44455</c:v>
                </c:pt>
                <c:pt idx="1116">
                  <c:v>44458</c:v>
                </c:pt>
                <c:pt idx="1117">
                  <c:v>44459</c:v>
                </c:pt>
                <c:pt idx="1118">
                  <c:v>44460</c:v>
                </c:pt>
                <c:pt idx="1119">
                  <c:v>44461</c:v>
                </c:pt>
                <c:pt idx="1120">
                  <c:v>44465</c:v>
                </c:pt>
                <c:pt idx="1121">
                  <c:v>44466</c:v>
                </c:pt>
                <c:pt idx="1122">
                  <c:v>44467</c:v>
                </c:pt>
                <c:pt idx="1123">
                  <c:v>44468</c:v>
                </c:pt>
                <c:pt idx="1124">
                  <c:v>44469</c:v>
                </c:pt>
                <c:pt idx="1125">
                  <c:v>44472</c:v>
                </c:pt>
                <c:pt idx="1126">
                  <c:v>44473</c:v>
                </c:pt>
                <c:pt idx="1127">
                  <c:v>44474</c:v>
                </c:pt>
                <c:pt idx="1128">
                  <c:v>44475</c:v>
                </c:pt>
                <c:pt idx="1129">
                  <c:v>44476</c:v>
                </c:pt>
                <c:pt idx="1130">
                  <c:v>44479</c:v>
                </c:pt>
                <c:pt idx="1131">
                  <c:v>44480</c:v>
                </c:pt>
                <c:pt idx="1132">
                  <c:v>44481</c:v>
                </c:pt>
                <c:pt idx="1133">
                  <c:v>44482</c:v>
                </c:pt>
                <c:pt idx="1134">
                  <c:v>44483</c:v>
                </c:pt>
                <c:pt idx="1135">
                  <c:v>44486</c:v>
                </c:pt>
                <c:pt idx="1136">
                  <c:v>44487</c:v>
                </c:pt>
                <c:pt idx="1137">
                  <c:v>44488</c:v>
                </c:pt>
                <c:pt idx="1138">
                  <c:v>44489</c:v>
                </c:pt>
                <c:pt idx="1139">
                  <c:v>44490</c:v>
                </c:pt>
                <c:pt idx="1140">
                  <c:v>44493</c:v>
                </c:pt>
                <c:pt idx="1141">
                  <c:v>44494</c:v>
                </c:pt>
                <c:pt idx="1142">
                  <c:v>44495</c:v>
                </c:pt>
                <c:pt idx="1143">
                  <c:v>44496</c:v>
                </c:pt>
                <c:pt idx="1144">
                  <c:v>44497</c:v>
                </c:pt>
                <c:pt idx="1145">
                  <c:v>44500</c:v>
                </c:pt>
                <c:pt idx="1146">
                  <c:v>44501</c:v>
                </c:pt>
                <c:pt idx="1147">
                  <c:v>44502</c:v>
                </c:pt>
                <c:pt idx="1148">
                  <c:v>44503</c:v>
                </c:pt>
                <c:pt idx="1149">
                  <c:v>44504</c:v>
                </c:pt>
                <c:pt idx="1150">
                  <c:v>44507</c:v>
                </c:pt>
                <c:pt idx="1151">
                  <c:v>44508</c:v>
                </c:pt>
                <c:pt idx="1152">
                  <c:v>44509</c:v>
                </c:pt>
                <c:pt idx="1153">
                  <c:v>44510</c:v>
                </c:pt>
                <c:pt idx="1154">
                  <c:v>44511</c:v>
                </c:pt>
                <c:pt idx="1155">
                  <c:v>44514</c:v>
                </c:pt>
                <c:pt idx="1156">
                  <c:v>44515</c:v>
                </c:pt>
                <c:pt idx="1157">
                  <c:v>44516</c:v>
                </c:pt>
                <c:pt idx="1158">
                  <c:v>44517</c:v>
                </c:pt>
                <c:pt idx="1159">
                  <c:v>44518</c:v>
                </c:pt>
                <c:pt idx="1160">
                  <c:v>44521</c:v>
                </c:pt>
                <c:pt idx="1161">
                  <c:v>44522</c:v>
                </c:pt>
                <c:pt idx="1162">
                  <c:v>44523</c:v>
                </c:pt>
                <c:pt idx="1163">
                  <c:v>44524</c:v>
                </c:pt>
                <c:pt idx="1164">
                  <c:v>44525</c:v>
                </c:pt>
                <c:pt idx="1165">
                  <c:v>44528</c:v>
                </c:pt>
                <c:pt idx="1166">
                  <c:v>44529</c:v>
                </c:pt>
                <c:pt idx="1167">
                  <c:v>44530</c:v>
                </c:pt>
                <c:pt idx="1168">
                  <c:v>44531</c:v>
                </c:pt>
                <c:pt idx="1169">
                  <c:v>44532</c:v>
                </c:pt>
                <c:pt idx="1170">
                  <c:v>44535</c:v>
                </c:pt>
                <c:pt idx="1171">
                  <c:v>44536</c:v>
                </c:pt>
                <c:pt idx="1172">
                  <c:v>44537</c:v>
                </c:pt>
                <c:pt idx="1173">
                  <c:v>44538</c:v>
                </c:pt>
                <c:pt idx="1174">
                  <c:v>44539</c:v>
                </c:pt>
                <c:pt idx="1175">
                  <c:v>44542</c:v>
                </c:pt>
                <c:pt idx="1176">
                  <c:v>44543</c:v>
                </c:pt>
                <c:pt idx="1177">
                  <c:v>44544</c:v>
                </c:pt>
                <c:pt idx="1178">
                  <c:v>44545</c:v>
                </c:pt>
                <c:pt idx="1179">
                  <c:v>44546</c:v>
                </c:pt>
                <c:pt idx="1180">
                  <c:v>44549</c:v>
                </c:pt>
                <c:pt idx="1181">
                  <c:v>44550</c:v>
                </c:pt>
                <c:pt idx="1182">
                  <c:v>44551</c:v>
                </c:pt>
                <c:pt idx="1183">
                  <c:v>44552</c:v>
                </c:pt>
                <c:pt idx="1184">
                  <c:v>44553</c:v>
                </c:pt>
                <c:pt idx="1185">
                  <c:v>44556</c:v>
                </c:pt>
                <c:pt idx="1186">
                  <c:v>44557</c:v>
                </c:pt>
                <c:pt idx="1187">
                  <c:v>44558</c:v>
                </c:pt>
                <c:pt idx="1188">
                  <c:v>44559</c:v>
                </c:pt>
                <c:pt idx="1189">
                  <c:v>44560</c:v>
                </c:pt>
                <c:pt idx="1190">
                  <c:v>44563</c:v>
                </c:pt>
                <c:pt idx="1191">
                  <c:v>44564</c:v>
                </c:pt>
                <c:pt idx="1192">
                  <c:v>44565</c:v>
                </c:pt>
                <c:pt idx="1193">
                  <c:v>44566</c:v>
                </c:pt>
                <c:pt idx="1194">
                  <c:v>44567</c:v>
                </c:pt>
                <c:pt idx="1195">
                  <c:v>44570</c:v>
                </c:pt>
                <c:pt idx="1196">
                  <c:v>44571</c:v>
                </c:pt>
                <c:pt idx="1197">
                  <c:v>44572</c:v>
                </c:pt>
                <c:pt idx="1198">
                  <c:v>44573</c:v>
                </c:pt>
                <c:pt idx="1199">
                  <c:v>44574</c:v>
                </c:pt>
                <c:pt idx="1200">
                  <c:v>44577</c:v>
                </c:pt>
                <c:pt idx="1201">
                  <c:v>44578</c:v>
                </c:pt>
                <c:pt idx="1202">
                  <c:v>44579</c:v>
                </c:pt>
                <c:pt idx="1203">
                  <c:v>44580</c:v>
                </c:pt>
                <c:pt idx="1204">
                  <c:v>44581</c:v>
                </c:pt>
                <c:pt idx="1205">
                  <c:v>44584</c:v>
                </c:pt>
                <c:pt idx="1206">
                  <c:v>44585</c:v>
                </c:pt>
                <c:pt idx="1207">
                  <c:v>44586</c:v>
                </c:pt>
                <c:pt idx="1208">
                  <c:v>44587</c:v>
                </c:pt>
                <c:pt idx="1209">
                  <c:v>44588</c:v>
                </c:pt>
                <c:pt idx="1210">
                  <c:v>44591</c:v>
                </c:pt>
                <c:pt idx="1211">
                  <c:v>44592</c:v>
                </c:pt>
                <c:pt idx="1212">
                  <c:v>44593</c:v>
                </c:pt>
                <c:pt idx="1213">
                  <c:v>44594</c:v>
                </c:pt>
                <c:pt idx="1214">
                  <c:v>44595</c:v>
                </c:pt>
                <c:pt idx="1215">
                  <c:v>44598</c:v>
                </c:pt>
                <c:pt idx="1216">
                  <c:v>44599</c:v>
                </c:pt>
                <c:pt idx="1217">
                  <c:v>44600</c:v>
                </c:pt>
                <c:pt idx="1218">
                  <c:v>44601</c:v>
                </c:pt>
                <c:pt idx="1219">
                  <c:v>44602</c:v>
                </c:pt>
                <c:pt idx="1220">
                  <c:v>44605</c:v>
                </c:pt>
                <c:pt idx="1221">
                  <c:v>44606</c:v>
                </c:pt>
                <c:pt idx="1222">
                  <c:v>44607</c:v>
                </c:pt>
                <c:pt idx="1223">
                  <c:v>44608</c:v>
                </c:pt>
                <c:pt idx="1224">
                  <c:v>44609</c:v>
                </c:pt>
                <c:pt idx="1225">
                  <c:v>44612</c:v>
                </c:pt>
                <c:pt idx="1226">
                  <c:v>44613</c:v>
                </c:pt>
                <c:pt idx="1227">
                  <c:v>44615</c:v>
                </c:pt>
                <c:pt idx="1228">
                  <c:v>44616</c:v>
                </c:pt>
                <c:pt idx="1229">
                  <c:v>44619</c:v>
                </c:pt>
                <c:pt idx="1230">
                  <c:v>44620</c:v>
                </c:pt>
                <c:pt idx="1231">
                  <c:v>44621</c:v>
                </c:pt>
                <c:pt idx="1232">
                  <c:v>44622</c:v>
                </c:pt>
                <c:pt idx="1233">
                  <c:v>44623</c:v>
                </c:pt>
                <c:pt idx="1234">
                  <c:v>44626</c:v>
                </c:pt>
                <c:pt idx="1235">
                  <c:v>44627</c:v>
                </c:pt>
                <c:pt idx="1236">
                  <c:v>44628</c:v>
                </c:pt>
                <c:pt idx="1237">
                  <c:v>44629</c:v>
                </c:pt>
                <c:pt idx="1238">
                  <c:v>44630</c:v>
                </c:pt>
                <c:pt idx="1239">
                  <c:v>44633</c:v>
                </c:pt>
                <c:pt idx="1240">
                  <c:v>44634</c:v>
                </c:pt>
                <c:pt idx="1241">
                  <c:v>44635</c:v>
                </c:pt>
                <c:pt idx="1242">
                  <c:v>44636</c:v>
                </c:pt>
                <c:pt idx="1243">
                  <c:v>44637</c:v>
                </c:pt>
                <c:pt idx="1244">
                  <c:v>44640</c:v>
                </c:pt>
                <c:pt idx="1245">
                  <c:v>44641</c:v>
                </c:pt>
                <c:pt idx="1246">
                  <c:v>44642</c:v>
                </c:pt>
                <c:pt idx="1247">
                  <c:v>44643</c:v>
                </c:pt>
                <c:pt idx="1248">
                  <c:v>44644</c:v>
                </c:pt>
                <c:pt idx="1249">
                  <c:v>44647</c:v>
                </c:pt>
                <c:pt idx="1250">
                  <c:v>44648</c:v>
                </c:pt>
                <c:pt idx="1251">
                  <c:v>44649</c:v>
                </c:pt>
                <c:pt idx="1252">
                  <c:v>44650</c:v>
                </c:pt>
                <c:pt idx="1253">
                  <c:v>44651</c:v>
                </c:pt>
                <c:pt idx="1254">
                  <c:v>44654</c:v>
                </c:pt>
                <c:pt idx="1255">
                  <c:v>44655</c:v>
                </c:pt>
                <c:pt idx="1256">
                  <c:v>44656</c:v>
                </c:pt>
                <c:pt idx="1257">
                  <c:v>44657</c:v>
                </c:pt>
                <c:pt idx="1258">
                  <c:v>44658</c:v>
                </c:pt>
                <c:pt idx="1259">
                  <c:v>44661</c:v>
                </c:pt>
                <c:pt idx="1260">
                  <c:v>44662</c:v>
                </c:pt>
                <c:pt idx="1261">
                  <c:v>44663</c:v>
                </c:pt>
                <c:pt idx="1262">
                  <c:v>44664</c:v>
                </c:pt>
                <c:pt idx="1263">
                  <c:v>44665</c:v>
                </c:pt>
                <c:pt idx="1264">
                  <c:v>44668</c:v>
                </c:pt>
                <c:pt idx="1265">
                  <c:v>44669</c:v>
                </c:pt>
                <c:pt idx="1266">
                  <c:v>44670</c:v>
                </c:pt>
                <c:pt idx="1267">
                  <c:v>44671</c:v>
                </c:pt>
                <c:pt idx="1268">
                  <c:v>44672</c:v>
                </c:pt>
                <c:pt idx="1269">
                  <c:v>44675</c:v>
                </c:pt>
                <c:pt idx="1270">
                  <c:v>44676</c:v>
                </c:pt>
                <c:pt idx="1271">
                  <c:v>44677</c:v>
                </c:pt>
                <c:pt idx="1272">
                  <c:v>44678</c:v>
                </c:pt>
                <c:pt idx="1273">
                  <c:v>44679</c:v>
                </c:pt>
                <c:pt idx="1274">
                  <c:v>44689</c:v>
                </c:pt>
                <c:pt idx="1275">
                  <c:v>44690</c:v>
                </c:pt>
                <c:pt idx="1276">
                  <c:v>44691</c:v>
                </c:pt>
                <c:pt idx="1277">
                  <c:v>44692</c:v>
                </c:pt>
                <c:pt idx="1278">
                  <c:v>44693</c:v>
                </c:pt>
                <c:pt idx="1279">
                  <c:v>44696</c:v>
                </c:pt>
                <c:pt idx="1280">
                  <c:v>44697</c:v>
                </c:pt>
                <c:pt idx="1281">
                  <c:v>44698</c:v>
                </c:pt>
                <c:pt idx="1282">
                  <c:v>44699</c:v>
                </c:pt>
                <c:pt idx="1283">
                  <c:v>44700</c:v>
                </c:pt>
                <c:pt idx="1284">
                  <c:v>44703</c:v>
                </c:pt>
                <c:pt idx="1285">
                  <c:v>44704</c:v>
                </c:pt>
                <c:pt idx="1286">
                  <c:v>44705</c:v>
                </c:pt>
                <c:pt idx="1287">
                  <c:v>44706</c:v>
                </c:pt>
                <c:pt idx="1288">
                  <c:v>44707</c:v>
                </c:pt>
                <c:pt idx="1289">
                  <c:v>44710</c:v>
                </c:pt>
                <c:pt idx="1290">
                  <c:v>44711</c:v>
                </c:pt>
                <c:pt idx="1291">
                  <c:v>44712</c:v>
                </c:pt>
                <c:pt idx="1292">
                  <c:v>44713</c:v>
                </c:pt>
                <c:pt idx="1293">
                  <c:v>44714</c:v>
                </c:pt>
                <c:pt idx="1294">
                  <c:v>44717</c:v>
                </c:pt>
                <c:pt idx="1295">
                  <c:v>44718</c:v>
                </c:pt>
                <c:pt idx="1296">
                  <c:v>44719</c:v>
                </c:pt>
                <c:pt idx="1297">
                  <c:v>44720</c:v>
                </c:pt>
                <c:pt idx="1298">
                  <c:v>44721</c:v>
                </c:pt>
                <c:pt idx="1299">
                  <c:v>44724</c:v>
                </c:pt>
                <c:pt idx="1300">
                  <c:v>44725</c:v>
                </c:pt>
                <c:pt idx="1301">
                  <c:v>44726</c:v>
                </c:pt>
                <c:pt idx="1302">
                  <c:v>44727</c:v>
                </c:pt>
                <c:pt idx="1303">
                  <c:v>44728</c:v>
                </c:pt>
                <c:pt idx="1304">
                  <c:v>44731</c:v>
                </c:pt>
                <c:pt idx="1305">
                  <c:v>44732</c:v>
                </c:pt>
                <c:pt idx="1306">
                  <c:v>44733</c:v>
                </c:pt>
                <c:pt idx="1307">
                  <c:v>44734</c:v>
                </c:pt>
                <c:pt idx="1308">
                  <c:v>44735</c:v>
                </c:pt>
                <c:pt idx="1309">
                  <c:v>44738</c:v>
                </c:pt>
                <c:pt idx="1310">
                  <c:v>44739</c:v>
                </c:pt>
                <c:pt idx="1311">
                  <c:v>44740</c:v>
                </c:pt>
                <c:pt idx="1312">
                  <c:v>44741</c:v>
                </c:pt>
                <c:pt idx="1313">
                  <c:v>44742</c:v>
                </c:pt>
                <c:pt idx="1314">
                  <c:v>44745</c:v>
                </c:pt>
                <c:pt idx="1315">
                  <c:v>44746</c:v>
                </c:pt>
                <c:pt idx="1316">
                  <c:v>44747</c:v>
                </c:pt>
                <c:pt idx="1317">
                  <c:v>44748</c:v>
                </c:pt>
                <c:pt idx="1318">
                  <c:v>44755</c:v>
                </c:pt>
                <c:pt idx="1319">
                  <c:v>44756</c:v>
                </c:pt>
                <c:pt idx="1320">
                  <c:v>44759</c:v>
                </c:pt>
                <c:pt idx="1321">
                  <c:v>44760</c:v>
                </c:pt>
                <c:pt idx="1322">
                  <c:v>44761</c:v>
                </c:pt>
                <c:pt idx="1323">
                  <c:v>44762</c:v>
                </c:pt>
                <c:pt idx="1324">
                  <c:v>44763</c:v>
                </c:pt>
                <c:pt idx="1325">
                  <c:v>44766</c:v>
                </c:pt>
                <c:pt idx="1326">
                  <c:v>44767</c:v>
                </c:pt>
                <c:pt idx="1327">
                  <c:v>44768</c:v>
                </c:pt>
                <c:pt idx="1328">
                  <c:v>44769</c:v>
                </c:pt>
                <c:pt idx="1329">
                  <c:v>44770</c:v>
                </c:pt>
                <c:pt idx="1330">
                  <c:v>44773</c:v>
                </c:pt>
                <c:pt idx="1331">
                  <c:v>44774</c:v>
                </c:pt>
                <c:pt idx="1332">
                  <c:v>44775</c:v>
                </c:pt>
                <c:pt idx="1333">
                  <c:v>44776</c:v>
                </c:pt>
                <c:pt idx="1334">
                  <c:v>44777</c:v>
                </c:pt>
                <c:pt idx="1335">
                  <c:v>44780</c:v>
                </c:pt>
                <c:pt idx="1336">
                  <c:v>44781</c:v>
                </c:pt>
                <c:pt idx="1337">
                  <c:v>44782</c:v>
                </c:pt>
                <c:pt idx="1338">
                  <c:v>44783</c:v>
                </c:pt>
                <c:pt idx="1339">
                  <c:v>44784</c:v>
                </c:pt>
                <c:pt idx="1340">
                  <c:v>44787</c:v>
                </c:pt>
                <c:pt idx="1341">
                  <c:v>44788</c:v>
                </c:pt>
                <c:pt idx="1342">
                  <c:v>44789</c:v>
                </c:pt>
                <c:pt idx="1343">
                  <c:v>44790</c:v>
                </c:pt>
                <c:pt idx="1344">
                  <c:v>44791</c:v>
                </c:pt>
                <c:pt idx="1345">
                  <c:v>44794</c:v>
                </c:pt>
                <c:pt idx="1346">
                  <c:v>44795</c:v>
                </c:pt>
                <c:pt idx="1347">
                  <c:v>44796</c:v>
                </c:pt>
                <c:pt idx="1348">
                  <c:v>44797</c:v>
                </c:pt>
                <c:pt idx="1349">
                  <c:v>44798</c:v>
                </c:pt>
                <c:pt idx="1350">
                  <c:v>44801</c:v>
                </c:pt>
                <c:pt idx="1351">
                  <c:v>44802</c:v>
                </c:pt>
                <c:pt idx="1352">
                  <c:v>44803</c:v>
                </c:pt>
                <c:pt idx="1353">
                  <c:v>44804</c:v>
                </c:pt>
                <c:pt idx="1354">
                  <c:v>44805</c:v>
                </c:pt>
                <c:pt idx="1355">
                  <c:v>44808</c:v>
                </c:pt>
                <c:pt idx="1356">
                  <c:v>44809</c:v>
                </c:pt>
                <c:pt idx="1357">
                  <c:v>44810</c:v>
                </c:pt>
                <c:pt idx="1358">
                  <c:v>44811</c:v>
                </c:pt>
                <c:pt idx="1359">
                  <c:v>44812</c:v>
                </c:pt>
                <c:pt idx="1360">
                  <c:v>44815</c:v>
                </c:pt>
                <c:pt idx="1361">
                  <c:v>44816</c:v>
                </c:pt>
                <c:pt idx="1362">
                  <c:v>44817</c:v>
                </c:pt>
                <c:pt idx="1363">
                  <c:v>44818</c:v>
                </c:pt>
                <c:pt idx="1364">
                  <c:v>44819</c:v>
                </c:pt>
                <c:pt idx="1365">
                  <c:v>44822</c:v>
                </c:pt>
                <c:pt idx="1366">
                  <c:v>44823</c:v>
                </c:pt>
                <c:pt idx="1367">
                  <c:v>44824</c:v>
                </c:pt>
                <c:pt idx="1368">
                  <c:v>44825</c:v>
                </c:pt>
                <c:pt idx="1369">
                  <c:v>44829</c:v>
                </c:pt>
                <c:pt idx="1370">
                  <c:v>44830</c:v>
                </c:pt>
                <c:pt idx="1371">
                  <c:v>44831</c:v>
                </c:pt>
                <c:pt idx="1372">
                  <c:v>44832</c:v>
                </c:pt>
                <c:pt idx="1373">
                  <c:v>44833</c:v>
                </c:pt>
                <c:pt idx="1374">
                  <c:v>44836</c:v>
                </c:pt>
                <c:pt idx="1375">
                  <c:v>44837</c:v>
                </c:pt>
                <c:pt idx="1376">
                  <c:v>44838</c:v>
                </c:pt>
                <c:pt idx="1377">
                  <c:v>44839</c:v>
                </c:pt>
                <c:pt idx="1378">
                  <c:v>44840</c:v>
                </c:pt>
                <c:pt idx="1379">
                  <c:v>44843</c:v>
                </c:pt>
                <c:pt idx="1380">
                  <c:v>44844</c:v>
                </c:pt>
                <c:pt idx="1381">
                  <c:v>44845</c:v>
                </c:pt>
                <c:pt idx="1382">
                  <c:v>44846</c:v>
                </c:pt>
                <c:pt idx="1383">
                  <c:v>44847</c:v>
                </c:pt>
                <c:pt idx="1384">
                  <c:v>44850</c:v>
                </c:pt>
                <c:pt idx="1385">
                  <c:v>44851</c:v>
                </c:pt>
                <c:pt idx="1386">
                  <c:v>44852</c:v>
                </c:pt>
                <c:pt idx="1387">
                  <c:v>44853</c:v>
                </c:pt>
                <c:pt idx="1388">
                  <c:v>44854</c:v>
                </c:pt>
                <c:pt idx="1389">
                  <c:v>44857</c:v>
                </c:pt>
                <c:pt idx="1390">
                  <c:v>44858</c:v>
                </c:pt>
                <c:pt idx="1391">
                  <c:v>44859</c:v>
                </c:pt>
                <c:pt idx="1392">
                  <c:v>44860</c:v>
                </c:pt>
                <c:pt idx="1393">
                  <c:v>44861</c:v>
                </c:pt>
                <c:pt idx="1394">
                  <c:v>44865</c:v>
                </c:pt>
                <c:pt idx="1395">
                  <c:v>44866</c:v>
                </c:pt>
                <c:pt idx="1396">
                  <c:v>44867</c:v>
                </c:pt>
                <c:pt idx="1397">
                  <c:v>44868</c:v>
                </c:pt>
                <c:pt idx="1398">
                  <c:v>44871</c:v>
                </c:pt>
                <c:pt idx="1399">
                  <c:v>44872</c:v>
                </c:pt>
                <c:pt idx="1400">
                  <c:v>44873</c:v>
                </c:pt>
                <c:pt idx="1401">
                  <c:v>44874</c:v>
                </c:pt>
                <c:pt idx="1402">
                  <c:v>44875</c:v>
                </c:pt>
                <c:pt idx="1403">
                  <c:v>44878</c:v>
                </c:pt>
                <c:pt idx="1404">
                  <c:v>44879</c:v>
                </c:pt>
                <c:pt idx="1405">
                  <c:v>44880</c:v>
                </c:pt>
                <c:pt idx="1406">
                  <c:v>44881</c:v>
                </c:pt>
                <c:pt idx="1407">
                  <c:v>44882</c:v>
                </c:pt>
                <c:pt idx="1408">
                  <c:v>44885</c:v>
                </c:pt>
                <c:pt idx="1409">
                  <c:v>44886</c:v>
                </c:pt>
                <c:pt idx="1410">
                  <c:v>44887</c:v>
                </c:pt>
                <c:pt idx="1411">
                  <c:v>44889</c:v>
                </c:pt>
                <c:pt idx="1412">
                  <c:v>44892</c:v>
                </c:pt>
                <c:pt idx="1413">
                  <c:v>44893</c:v>
                </c:pt>
                <c:pt idx="1414">
                  <c:v>44894</c:v>
                </c:pt>
                <c:pt idx="1415">
                  <c:v>44895</c:v>
                </c:pt>
                <c:pt idx="1416">
                  <c:v>44896</c:v>
                </c:pt>
                <c:pt idx="1417">
                  <c:v>44899</c:v>
                </c:pt>
                <c:pt idx="1418">
                  <c:v>44900</c:v>
                </c:pt>
                <c:pt idx="1419">
                  <c:v>44901</c:v>
                </c:pt>
                <c:pt idx="1420">
                  <c:v>44902</c:v>
                </c:pt>
                <c:pt idx="1421">
                  <c:v>44903</c:v>
                </c:pt>
                <c:pt idx="1422">
                  <c:v>44906</c:v>
                </c:pt>
                <c:pt idx="1423">
                  <c:v>44907</c:v>
                </c:pt>
                <c:pt idx="1424">
                  <c:v>44908</c:v>
                </c:pt>
                <c:pt idx="1425">
                  <c:v>44909</c:v>
                </c:pt>
                <c:pt idx="1426">
                  <c:v>44910</c:v>
                </c:pt>
                <c:pt idx="1427">
                  <c:v>44913</c:v>
                </c:pt>
                <c:pt idx="1428">
                  <c:v>44914</c:v>
                </c:pt>
                <c:pt idx="1429">
                  <c:v>44915</c:v>
                </c:pt>
                <c:pt idx="1430">
                  <c:v>44916</c:v>
                </c:pt>
                <c:pt idx="1431">
                  <c:v>44917</c:v>
                </c:pt>
                <c:pt idx="1432">
                  <c:v>44920</c:v>
                </c:pt>
                <c:pt idx="1433">
                  <c:v>44921</c:v>
                </c:pt>
                <c:pt idx="1434">
                  <c:v>44922</c:v>
                </c:pt>
                <c:pt idx="1435">
                  <c:v>44923</c:v>
                </c:pt>
                <c:pt idx="1436">
                  <c:v>44924</c:v>
                </c:pt>
                <c:pt idx="1437">
                  <c:v>44927</c:v>
                </c:pt>
                <c:pt idx="1438">
                  <c:v>44928</c:v>
                </c:pt>
                <c:pt idx="1439">
                  <c:v>44929</c:v>
                </c:pt>
                <c:pt idx="1440">
                  <c:v>44930</c:v>
                </c:pt>
                <c:pt idx="1441">
                  <c:v>44931</c:v>
                </c:pt>
                <c:pt idx="1442">
                  <c:v>44934</c:v>
                </c:pt>
                <c:pt idx="1443">
                  <c:v>44935</c:v>
                </c:pt>
                <c:pt idx="1444">
                  <c:v>44936</c:v>
                </c:pt>
                <c:pt idx="1445">
                  <c:v>44937</c:v>
                </c:pt>
                <c:pt idx="1446">
                  <c:v>44938</c:v>
                </c:pt>
                <c:pt idx="1447">
                  <c:v>44941</c:v>
                </c:pt>
                <c:pt idx="1448">
                  <c:v>44942</c:v>
                </c:pt>
                <c:pt idx="1449">
                  <c:v>44943</c:v>
                </c:pt>
                <c:pt idx="1450">
                  <c:v>44944</c:v>
                </c:pt>
                <c:pt idx="1451">
                  <c:v>44945</c:v>
                </c:pt>
                <c:pt idx="1452">
                  <c:v>44948</c:v>
                </c:pt>
                <c:pt idx="1453">
                  <c:v>44949</c:v>
                </c:pt>
                <c:pt idx="1454">
                  <c:v>44950</c:v>
                </c:pt>
                <c:pt idx="1455">
                  <c:v>44951</c:v>
                </c:pt>
                <c:pt idx="1456">
                  <c:v>44952</c:v>
                </c:pt>
                <c:pt idx="1457">
                  <c:v>44955</c:v>
                </c:pt>
                <c:pt idx="1458">
                  <c:v>44956</c:v>
                </c:pt>
                <c:pt idx="1459">
                  <c:v>44957</c:v>
                </c:pt>
                <c:pt idx="1460">
                  <c:v>44958</c:v>
                </c:pt>
                <c:pt idx="1461">
                  <c:v>44959</c:v>
                </c:pt>
                <c:pt idx="1462">
                  <c:v>44962</c:v>
                </c:pt>
                <c:pt idx="1463">
                  <c:v>44963</c:v>
                </c:pt>
                <c:pt idx="1464">
                  <c:v>44964</c:v>
                </c:pt>
                <c:pt idx="1465">
                  <c:v>44965</c:v>
                </c:pt>
                <c:pt idx="1466">
                  <c:v>44966</c:v>
                </c:pt>
                <c:pt idx="1467">
                  <c:v>44969</c:v>
                </c:pt>
                <c:pt idx="1468">
                  <c:v>44970</c:v>
                </c:pt>
                <c:pt idx="1469">
                  <c:v>44971</c:v>
                </c:pt>
                <c:pt idx="1470">
                  <c:v>44972</c:v>
                </c:pt>
                <c:pt idx="1471">
                  <c:v>44973</c:v>
                </c:pt>
                <c:pt idx="1472">
                  <c:v>44976</c:v>
                </c:pt>
                <c:pt idx="1473">
                  <c:v>44977</c:v>
                </c:pt>
                <c:pt idx="1474">
                  <c:v>44978</c:v>
                </c:pt>
                <c:pt idx="1475">
                  <c:v>44980</c:v>
                </c:pt>
                <c:pt idx="1476">
                  <c:v>44983</c:v>
                </c:pt>
                <c:pt idx="1477">
                  <c:v>44984</c:v>
                </c:pt>
                <c:pt idx="1478">
                  <c:v>44985</c:v>
                </c:pt>
                <c:pt idx="1479">
                  <c:v>44986</c:v>
                </c:pt>
                <c:pt idx="1480">
                  <c:v>44987</c:v>
                </c:pt>
                <c:pt idx="1481">
                  <c:v>44990</c:v>
                </c:pt>
                <c:pt idx="1482">
                  <c:v>44991</c:v>
                </c:pt>
                <c:pt idx="1483">
                  <c:v>44992</c:v>
                </c:pt>
                <c:pt idx="1484">
                  <c:v>44993</c:v>
                </c:pt>
                <c:pt idx="1485">
                  <c:v>44994</c:v>
                </c:pt>
                <c:pt idx="1486">
                  <c:v>44997</c:v>
                </c:pt>
                <c:pt idx="1487">
                  <c:v>44998</c:v>
                </c:pt>
                <c:pt idx="1488">
                  <c:v>44999</c:v>
                </c:pt>
                <c:pt idx="1489">
                  <c:v>45000</c:v>
                </c:pt>
                <c:pt idx="1490">
                  <c:v>45001</c:v>
                </c:pt>
                <c:pt idx="1491">
                  <c:v>45004</c:v>
                </c:pt>
                <c:pt idx="1492">
                  <c:v>45005</c:v>
                </c:pt>
                <c:pt idx="1493">
                  <c:v>45006</c:v>
                </c:pt>
                <c:pt idx="1494">
                  <c:v>45007</c:v>
                </c:pt>
                <c:pt idx="1495">
                  <c:v>45008</c:v>
                </c:pt>
                <c:pt idx="1496">
                  <c:v>45011</c:v>
                </c:pt>
                <c:pt idx="1497">
                  <c:v>45012</c:v>
                </c:pt>
                <c:pt idx="1498">
                  <c:v>45013</c:v>
                </c:pt>
                <c:pt idx="1499">
                  <c:v>45014</c:v>
                </c:pt>
                <c:pt idx="1500">
                  <c:v>45015</c:v>
                </c:pt>
                <c:pt idx="1501">
                  <c:v>45019</c:v>
                </c:pt>
                <c:pt idx="1502">
                  <c:v>45020</c:v>
                </c:pt>
                <c:pt idx="1503">
                  <c:v>45021</c:v>
                </c:pt>
                <c:pt idx="1504">
                  <c:v>45022</c:v>
                </c:pt>
                <c:pt idx="1505">
                  <c:v>45026</c:v>
                </c:pt>
                <c:pt idx="1506">
                  <c:v>45027</c:v>
                </c:pt>
                <c:pt idx="1507">
                  <c:v>45028</c:v>
                </c:pt>
                <c:pt idx="1508">
                  <c:v>45029</c:v>
                </c:pt>
                <c:pt idx="1509">
                  <c:v>45033</c:v>
                </c:pt>
                <c:pt idx="1510">
                  <c:v>45041</c:v>
                </c:pt>
                <c:pt idx="1511">
                  <c:v>45042</c:v>
                </c:pt>
                <c:pt idx="1512">
                  <c:v>45043</c:v>
                </c:pt>
                <c:pt idx="1513">
                  <c:v>45047</c:v>
                </c:pt>
                <c:pt idx="1514">
                  <c:v>45048</c:v>
                </c:pt>
                <c:pt idx="1515">
                  <c:v>45049</c:v>
                </c:pt>
                <c:pt idx="1516">
                  <c:v>45050</c:v>
                </c:pt>
                <c:pt idx="1517">
                  <c:v>45054</c:v>
                </c:pt>
                <c:pt idx="1518">
                  <c:v>45055</c:v>
                </c:pt>
                <c:pt idx="1519">
                  <c:v>45056</c:v>
                </c:pt>
                <c:pt idx="1520">
                  <c:v>45057</c:v>
                </c:pt>
                <c:pt idx="1521">
                  <c:v>45057</c:v>
                </c:pt>
                <c:pt idx="1522">
                  <c:v>45061</c:v>
                </c:pt>
                <c:pt idx="1523">
                  <c:v>45062</c:v>
                </c:pt>
                <c:pt idx="1524">
                  <c:v>45063</c:v>
                </c:pt>
                <c:pt idx="1525">
                  <c:v>45064</c:v>
                </c:pt>
                <c:pt idx="1526">
                  <c:v>45068</c:v>
                </c:pt>
                <c:pt idx="1527">
                  <c:v>45069</c:v>
                </c:pt>
                <c:pt idx="1528">
                  <c:v>45070</c:v>
                </c:pt>
                <c:pt idx="1529">
                  <c:v>45071</c:v>
                </c:pt>
                <c:pt idx="1530">
                  <c:v>45075</c:v>
                </c:pt>
                <c:pt idx="1531">
                  <c:v>45076</c:v>
                </c:pt>
                <c:pt idx="1532">
                  <c:v>45077</c:v>
                </c:pt>
                <c:pt idx="1533">
                  <c:v>45078</c:v>
                </c:pt>
                <c:pt idx="1534">
                  <c:v>45082</c:v>
                </c:pt>
                <c:pt idx="1535">
                  <c:v>45083</c:v>
                </c:pt>
                <c:pt idx="1536">
                  <c:v>45084</c:v>
                </c:pt>
                <c:pt idx="1537">
                  <c:v>45085</c:v>
                </c:pt>
                <c:pt idx="1538">
                  <c:v>45089</c:v>
                </c:pt>
                <c:pt idx="1539">
                  <c:v>45090</c:v>
                </c:pt>
                <c:pt idx="1540">
                  <c:v>45091</c:v>
                </c:pt>
                <c:pt idx="1541">
                  <c:v>45092</c:v>
                </c:pt>
                <c:pt idx="1542">
                  <c:v>45096</c:v>
                </c:pt>
                <c:pt idx="1543">
                  <c:v>45097</c:v>
                </c:pt>
                <c:pt idx="1544">
                  <c:v>45098</c:v>
                </c:pt>
                <c:pt idx="1545">
                  <c:v>45099</c:v>
                </c:pt>
                <c:pt idx="1546">
                  <c:v>45110</c:v>
                </c:pt>
                <c:pt idx="1547">
                  <c:v>45111</c:v>
                </c:pt>
                <c:pt idx="1548">
                  <c:v>45112</c:v>
                </c:pt>
                <c:pt idx="1549">
                  <c:v>45113</c:v>
                </c:pt>
                <c:pt idx="1550">
                  <c:v>45117</c:v>
                </c:pt>
                <c:pt idx="1551">
                  <c:v>45118</c:v>
                </c:pt>
                <c:pt idx="1552">
                  <c:v>45119</c:v>
                </c:pt>
                <c:pt idx="1553">
                  <c:v>45120</c:v>
                </c:pt>
                <c:pt idx="1554">
                  <c:v>45124</c:v>
                </c:pt>
                <c:pt idx="1555">
                  <c:v>45125</c:v>
                </c:pt>
                <c:pt idx="1556">
                  <c:v>45126</c:v>
                </c:pt>
                <c:pt idx="1557">
                  <c:v>45127</c:v>
                </c:pt>
                <c:pt idx="1558">
                  <c:v>45131</c:v>
                </c:pt>
                <c:pt idx="1559">
                  <c:v>45132</c:v>
                </c:pt>
                <c:pt idx="1560">
                  <c:v>45133</c:v>
                </c:pt>
                <c:pt idx="1561">
                  <c:v>45134</c:v>
                </c:pt>
                <c:pt idx="1562">
                  <c:v>45138</c:v>
                </c:pt>
                <c:pt idx="1563">
                  <c:v>45139</c:v>
                </c:pt>
                <c:pt idx="1564">
                  <c:v>45140</c:v>
                </c:pt>
                <c:pt idx="1565">
                  <c:v>45141</c:v>
                </c:pt>
                <c:pt idx="1566">
                  <c:v>45145</c:v>
                </c:pt>
                <c:pt idx="1567">
                  <c:v>45146</c:v>
                </c:pt>
                <c:pt idx="1568">
                  <c:v>45147</c:v>
                </c:pt>
                <c:pt idx="1569">
                  <c:v>45148</c:v>
                </c:pt>
                <c:pt idx="1570">
                  <c:v>45152</c:v>
                </c:pt>
                <c:pt idx="1571">
                  <c:v>45153</c:v>
                </c:pt>
                <c:pt idx="1572">
                  <c:v>45154</c:v>
                </c:pt>
                <c:pt idx="1573">
                  <c:v>45155</c:v>
                </c:pt>
                <c:pt idx="1574">
                  <c:v>45159</c:v>
                </c:pt>
                <c:pt idx="1575">
                  <c:v>45160</c:v>
                </c:pt>
                <c:pt idx="1576">
                  <c:v>45161</c:v>
                </c:pt>
                <c:pt idx="1577">
                  <c:v>45162</c:v>
                </c:pt>
                <c:pt idx="1578">
                  <c:v>45166</c:v>
                </c:pt>
                <c:pt idx="1579">
                  <c:v>45167</c:v>
                </c:pt>
                <c:pt idx="1580">
                  <c:v>45168</c:v>
                </c:pt>
                <c:pt idx="1581">
                  <c:v>45169</c:v>
                </c:pt>
                <c:pt idx="1582">
                  <c:v>45173</c:v>
                </c:pt>
                <c:pt idx="1583">
                  <c:v>45174</c:v>
                </c:pt>
                <c:pt idx="1584">
                  <c:v>45175</c:v>
                </c:pt>
                <c:pt idx="1585">
                  <c:v>45176</c:v>
                </c:pt>
                <c:pt idx="1586">
                  <c:v>45180</c:v>
                </c:pt>
                <c:pt idx="1587">
                  <c:v>45181</c:v>
                </c:pt>
                <c:pt idx="1588">
                  <c:v>45182</c:v>
                </c:pt>
                <c:pt idx="1589">
                  <c:v>45183</c:v>
                </c:pt>
                <c:pt idx="1590">
                  <c:v>45187</c:v>
                </c:pt>
                <c:pt idx="1591">
                  <c:v>45188</c:v>
                </c:pt>
                <c:pt idx="1592">
                  <c:v>45189</c:v>
                </c:pt>
                <c:pt idx="1593">
                  <c:v>45190</c:v>
                </c:pt>
                <c:pt idx="1594">
                  <c:v>45194</c:v>
                </c:pt>
                <c:pt idx="1595">
                  <c:v>45195</c:v>
                </c:pt>
                <c:pt idx="1596">
                  <c:v>45196</c:v>
                </c:pt>
                <c:pt idx="1597">
                  <c:v>45197</c:v>
                </c:pt>
                <c:pt idx="1598">
                  <c:v>45201</c:v>
                </c:pt>
                <c:pt idx="1599">
                  <c:v>45202</c:v>
                </c:pt>
                <c:pt idx="1600">
                  <c:v>45203</c:v>
                </c:pt>
                <c:pt idx="1601">
                  <c:v>45204</c:v>
                </c:pt>
                <c:pt idx="1602">
                  <c:v>45208</c:v>
                </c:pt>
                <c:pt idx="1603">
                  <c:v>45209</c:v>
                </c:pt>
                <c:pt idx="1604">
                  <c:v>45210</c:v>
                </c:pt>
                <c:pt idx="1605">
                  <c:v>45211</c:v>
                </c:pt>
                <c:pt idx="1606">
                  <c:v>45215</c:v>
                </c:pt>
                <c:pt idx="1607">
                  <c:v>45216</c:v>
                </c:pt>
                <c:pt idx="1608">
                  <c:v>45217</c:v>
                </c:pt>
                <c:pt idx="1609">
                  <c:v>45218</c:v>
                </c:pt>
                <c:pt idx="1610">
                  <c:v>45222</c:v>
                </c:pt>
                <c:pt idx="1611">
                  <c:v>45223</c:v>
                </c:pt>
                <c:pt idx="1612">
                  <c:v>45224</c:v>
                </c:pt>
                <c:pt idx="1613">
                  <c:v>45225</c:v>
                </c:pt>
                <c:pt idx="1614">
                  <c:v>45229</c:v>
                </c:pt>
                <c:pt idx="1615">
                  <c:v>45230</c:v>
                </c:pt>
                <c:pt idx="1616">
                  <c:v>45231</c:v>
                </c:pt>
                <c:pt idx="1617">
                  <c:v>45232</c:v>
                </c:pt>
                <c:pt idx="1618">
                  <c:v>45236</c:v>
                </c:pt>
                <c:pt idx="1619">
                  <c:v>45237</c:v>
                </c:pt>
                <c:pt idx="1620">
                  <c:v>45238</c:v>
                </c:pt>
                <c:pt idx="1621">
                  <c:v>45239</c:v>
                </c:pt>
                <c:pt idx="1622">
                  <c:v>45243</c:v>
                </c:pt>
                <c:pt idx="1623">
                  <c:v>45244</c:v>
                </c:pt>
                <c:pt idx="1624">
                  <c:v>45245</c:v>
                </c:pt>
                <c:pt idx="1625">
                  <c:v>45246</c:v>
                </c:pt>
                <c:pt idx="1626">
                  <c:v>45250</c:v>
                </c:pt>
                <c:pt idx="1627">
                  <c:v>45251</c:v>
                </c:pt>
                <c:pt idx="1628">
                  <c:v>45252</c:v>
                </c:pt>
                <c:pt idx="1629">
                  <c:v>45253</c:v>
                </c:pt>
                <c:pt idx="1630">
                  <c:v>45257</c:v>
                </c:pt>
                <c:pt idx="1631">
                  <c:v>45258</c:v>
                </c:pt>
                <c:pt idx="1632">
                  <c:v>45259</c:v>
                </c:pt>
                <c:pt idx="1633">
                  <c:v>45260</c:v>
                </c:pt>
                <c:pt idx="1634">
                  <c:v>45264</c:v>
                </c:pt>
                <c:pt idx="1635">
                  <c:v>45265</c:v>
                </c:pt>
                <c:pt idx="1636">
                  <c:v>45266</c:v>
                </c:pt>
                <c:pt idx="1637">
                  <c:v>45267</c:v>
                </c:pt>
                <c:pt idx="1638">
                  <c:v>45271</c:v>
                </c:pt>
                <c:pt idx="1639">
                  <c:v>45272</c:v>
                </c:pt>
                <c:pt idx="1640">
                  <c:v>45273</c:v>
                </c:pt>
                <c:pt idx="1641">
                  <c:v>45274</c:v>
                </c:pt>
                <c:pt idx="1642">
                  <c:v>45278</c:v>
                </c:pt>
                <c:pt idx="1643">
                  <c:v>45279</c:v>
                </c:pt>
                <c:pt idx="1644">
                  <c:v>45280</c:v>
                </c:pt>
                <c:pt idx="1645">
                  <c:v>45281</c:v>
                </c:pt>
                <c:pt idx="1646">
                  <c:v>45285</c:v>
                </c:pt>
                <c:pt idx="1647">
                  <c:v>45286</c:v>
                </c:pt>
                <c:pt idx="1648">
                  <c:v>45287</c:v>
                </c:pt>
                <c:pt idx="1649">
                  <c:v>45288</c:v>
                </c:pt>
                <c:pt idx="1650">
                  <c:v>45292</c:v>
                </c:pt>
                <c:pt idx="1651">
                  <c:v>45293</c:v>
                </c:pt>
                <c:pt idx="1652">
                  <c:v>45294</c:v>
                </c:pt>
                <c:pt idx="1653">
                  <c:v>45295</c:v>
                </c:pt>
                <c:pt idx="1654">
                  <c:v>45299</c:v>
                </c:pt>
                <c:pt idx="1655">
                  <c:v>45300</c:v>
                </c:pt>
                <c:pt idx="1656">
                  <c:v>45301</c:v>
                </c:pt>
                <c:pt idx="1657">
                  <c:v>45302</c:v>
                </c:pt>
                <c:pt idx="1658">
                  <c:v>45306</c:v>
                </c:pt>
                <c:pt idx="1659">
                  <c:v>45307</c:v>
                </c:pt>
                <c:pt idx="1660">
                  <c:v>45308</c:v>
                </c:pt>
                <c:pt idx="1661">
                  <c:v>45309</c:v>
                </c:pt>
                <c:pt idx="1662">
                  <c:v>45313</c:v>
                </c:pt>
                <c:pt idx="1663">
                  <c:v>45314</c:v>
                </c:pt>
                <c:pt idx="1664">
                  <c:v>45315</c:v>
                </c:pt>
                <c:pt idx="1665">
                  <c:v>45316</c:v>
                </c:pt>
                <c:pt idx="1666">
                  <c:v>45320</c:v>
                </c:pt>
                <c:pt idx="1667">
                  <c:v>45321</c:v>
                </c:pt>
                <c:pt idx="1668">
                  <c:v>45322</c:v>
                </c:pt>
                <c:pt idx="1669">
                  <c:v>45323</c:v>
                </c:pt>
                <c:pt idx="1670">
                  <c:v>45327</c:v>
                </c:pt>
                <c:pt idx="1671">
                  <c:v>45328</c:v>
                </c:pt>
                <c:pt idx="1672">
                  <c:v>45329</c:v>
                </c:pt>
                <c:pt idx="1673">
                  <c:v>45330</c:v>
                </c:pt>
                <c:pt idx="1674">
                  <c:v>45334</c:v>
                </c:pt>
                <c:pt idx="1675">
                  <c:v>45335</c:v>
                </c:pt>
                <c:pt idx="1676">
                  <c:v>45336</c:v>
                </c:pt>
                <c:pt idx="1677">
                  <c:v>45337</c:v>
                </c:pt>
                <c:pt idx="1678">
                  <c:v>45341</c:v>
                </c:pt>
                <c:pt idx="1679">
                  <c:v>45342</c:v>
                </c:pt>
                <c:pt idx="1680">
                  <c:v>45343</c:v>
                </c:pt>
                <c:pt idx="1681">
                  <c:v>45348</c:v>
                </c:pt>
                <c:pt idx="1682">
                  <c:v>45349</c:v>
                </c:pt>
                <c:pt idx="1683">
                  <c:v>45350</c:v>
                </c:pt>
                <c:pt idx="1684">
                  <c:v>45351</c:v>
                </c:pt>
                <c:pt idx="1685">
                  <c:v>45355</c:v>
                </c:pt>
                <c:pt idx="1686">
                  <c:v>45356</c:v>
                </c:pt>
                <c:pt idx="1687">
                  <c:v>45357</c:v>
                </c:pt>
                <c:pt idx="1688">
                  <c:v>45358</c:v>
                </c:pt>
                <c:pt idx="1689">
                  <c:v>45362</c:v>
                </c:pt>
                <c:pt idx="1690">
                  <c:v>45363</c:v>
                </c:pt>
                <c:pt idx="1691">
                  <c:v>45364</c:v>
                </c:pt>
                <c:pt idx="1692">
                  <c:v>45365</c:v>
                </c:pt>
                <c:pt idx="1693">
                  <c:v>45369</c:v>
                </c:pt>
                <c:pt idx="1694">
                  <c:v>45370</c:v>
                </c:pt>
                <c:pt idx="1695">
                  <c:v>45371</c:v>
                </c:pt>
                <c:pt idx="1696">
                  <c:v>45372</c:v>
                </c:pt>
                <c:pt idx="1697">
                  <c:v>45376</c:v>
                </c:pt>
                <c:pt idx="1698">
                  <c:v>45377</c:v>
                </c:pt>
                <c:pt idx="1699">
                  <c:v>45378</c:v>
                </c:pt>
                <c:pt idx="1700">
                  <c:v>45379</c:v>
                </c:pt>
                <c:pt idx="1701">
                  <c:v>45383</c:v>
                </c:pt>
                <c:pt idx="1702">
                  <c:v>45384</c:v>
                </c:pt>
                <c:pt idx="1703">
                  <c:v>45385</c:v>
                </c:pt>
                <c:pt idx="1704">
                  <c:v>45386</c:v>
                </c:pt>
                <c:pt idx="1705">
                  <c:v>45397</c:v>
                </c:pt>
                <c:pt idx="1706">
                  <c:v>45398</c:v>
                </c:pt>
                <c:pt idx="1707">
                  <c:v>45399</c:v>
                </c:pt>
                <c:pt idx="1708">
                  <c:v>45400</c:v>
                </c:pt>
                <c:pt idx="1709">
                  <c:v>45404</c:v>
                </c:pt>
                <c:pt idx="1710">
                  <c:v>45405</c:v>
                </c:pt>
                <c:pt idx="1711">
                  <c:v>45406</c:v>
                </c:pt>
                <c:pt idx="1712">
                  <c:v>45407</c:v>
                </c:pt>
                <c:pt idx="1713">
                  <c:v>45411</c:v>
                </c:pt>
                <c:pt idx="1714">
                  <c:v>45412</c:v>
                </c:pt>
                <c:pt idx="1715">
                  <c:v>45413</c:v>
                </c:pt>
                <c:pt idx="1716">
                  <c:v>45414</c:v>
                </c:pt>
                <c:pt idx="1717">
                  <c:v>45418</c:v>
                </c:pt>
                <c:pt idx="1718">
                  <c:v>45419</c:v>
                </c:pt>
                <c:pt idx="1719">
                  <c:v>45420</c:v>
                </c:pt>
                <c:pt idx="1720">
                  <c:v>45421</c:v>
                </c:pt>
                <c:pt idx="1721">
                  <c:v>45425</c:v>
                </c:pt>
                <c:pt idx="1722">
                  <c:v>45426</c:v>
                </c:pt>
                <c:pt idx="1723">
                  <c:v>45427</c:v>
                </c:pt>
                <c:pt idx="1724">
                  <c:v>45428</c:v>
                </c:pt>
                <c:pt idx="1725">
                  <c:v>45432</c:v>
                </c:pt>
                <c:pt idx="1726">
                  <c:v>45433</c:v>
                </c:pt>
                <c:pt idx="1727">
                  <c:v>45434</c:v>
                </c:pt>
                <c:pt idx="1728">
                  <c:v>45435</c:v>
                </c:pt>
                <c:pt idx="1729">
                  <c:v>45439</c:v>
                </c:pt>
                <c:pt idx="1730">
                  <c:v>45440</c:v>
                </c:pt>
                <c:pt idx="1731">
                  <c:v>45441</c:v>
                </c:pt>
                <c:pt idx="1732">
                  <c:v>45442</c:v>
                </c:pt>
                <c:pt idx="1733">
                  <c:v>45446</c:v>
                </c:pt>
                <c:pt idx="1734">
                  <c:v>45447</c:v>
                </c:pt>
                <c:pt idx="1735">
                  <c:v>45448</c:v>
                </c:pt>
                <c:pt idx="1736">
                  <c:v>45449</c:v>
                </c:pt>
                <c:pt idx="1737">
                  <c:v>45453</c:v>
                </c:pt>
                <c:pt idx="1738">
                  <c:v>45454</c:v>
                </c:pt>
                <c:pt idx="1739">
                  <c:v>45455</c:v>
                </c:pt>
                <c:pt idx="1740">
                  <c:v>45456</c:v>
                </c:pt>
                <c:pt idx="1741">
                  <c:v>45467</c:v>
                </c:pt>
                <c:pt idx="1742">
                  <c:v>45468</c:v>
                </c:pt>
                <c:pt idx="1743">
                  <c:v>45469</c:v>
                </c:pt>
                <c:pt idx="1744">
                  <c:v>45470</c:v>
                </c:pt>
                <c:pt idx="1745">
                  <c:v>45473</c:v>
                </c:pt>
              </c:numCache>
            </c:numRef>
          </c:cat>
          <c:val>
            <c:numRef>
              <c:f>Sheet1!$B$2:$B$1747</c:f>
              <c:numCache>
                <c:formatCode>#,##0</c:formatCode>
                <c:ptCount val="1746"/>
                <c:pt idx="0">
                  <c:v>100</c:v>
                </c:pt>
                <c:pt idx="1">
                  <c:v>101.25574917785293</c:v>
                </c:pt>
                <c:pt idx="2">
                  <c:v>101.7096855360633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7">
                  <c:v>100.56116657109084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2">
                  <c:v>102.26265989443748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7">
                  <c:v>103.25962292415181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2">
                  <c:v>102.48165529509518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7">
                  <c:v>101.94550423069271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2">
                  <c:v>102.5997109319227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7">
                  <c:v>100.31291326787364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2">
                  <c:v>100.25395859421629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7">
                  <c:v>102.26412278956545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2">
                  <c:v>99.233881821479983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7">
                  <c:v>101.34337659601857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2">
                  <c:v>99.611308764497281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7">
                  <c:v>100.66751904689457</c:v>
                </c:pt>
                <c:pt idx="68">
                  <c:v>103.08334406123095</c:v>
                </c:pt>
                <c:pt idx="69">
                  <c:v>101.71027069411447</c:v>
                </c:pt>
                <c:pt idx="70">
                  <c:v>107.30145587323135</c:v>
                </c:pt>
                <c:pt idx="71">
                  <c:v>108.6304960969958</c:v>
                </c:pt>
                <c:pt idx="72">
                  <c:v>109.51686425503529</c:v>
                </c:pt>
                <c:pt idx="73">
                  <c:v>109.62131496717262</c:v>
                </c:pt>
                <c:pt idx="74">
                  <c:v>106.78754081477406</c:v>
                </c:pt>
                <c:pt idx="75">
                  <c:v>106.30025044764591</c:v>
                </c:pt>
                <c:pt idx="76">
                  <c:v>105.38681872973889</c:v>
                </c:pt>
                <c:pt idx="77">
                  <c:v>104.84232916310697</c:v>
                </c:pt>
                <c:pt idx="78">
                  <c:v>105.86884267440635</c:v>
                </c:pt>
                <c:pt idx="79">
                  <c:v>105.99245731272016</c:v>
                </c:pt>
                <c:pt idx="80">
                  <c:v>106.8876028415275</c:v>
                </c:pt>
                <c:pt idx="81">
                  <c:v>106.98766486828093</c:v>
                </c:pt>
                <c:pt idx="82">
                  <c:v>107.50465200650696</c:v>
                </c:pt>
                <c:pt idx="83">
                  <c:v>106.62881669338888</c:v>
                </c:pt>
                <c:pt idx="84">
                  <c:v>106.12850655962174</c:v>
                </c:pt>
                <c:pt idx="85">
                  <c:v>105.76088101396188</c:v>
                </c:pt>
                <c:pt idx="86">
                  <c:v>106.22271700586327</c:v>
                </c:pt>
                <c:pt idx="87">
                  <c:v>106.25885051552424</c:v>
                </c:pt>
                <c:pt idx="88">
                  <c:v>106.09661544583192</c:v>
                </c:pt>
                <c:pt idx="89">
                  <c:v>105.73747469191429</c:v>
                </c:pt>
                <c:pt idx="90">
                  <c:v>105.33473966318303</c:v>
                </c:pt>
                <c:pt idx="91">
                  <c:v>104.96521235385678</c:v>
                </c:pt>
                <c:pt idx="92">
                  <c:v>104.09727667442976</c:v>
                </c:pt>
                <c:pt idx="93">
                  <c:v>103.78026730019778</c:v>
                </c:pt>
                <c:pt idx="94">
                  <c:v>104.00116446452188</c:v>
                </c:pt>
                <c:pt idx="95">
                  <c:v>103.58570224817723</c:v>
                </c:pt>
                <c:pt idx="96">
                  <c:v>103.65431202967923</c:v>
                </c:pt>
                <c:pt idx="97">
                  <c:v>103.78187648483855</c:v>
                </c:pt>
                <c:pt idx="98">
                  <c:v>104.06114316476879</c:v>
                </c:pt>
                <c:pt idx="99">
                  <c:v>104.53175652743805</c:v>
                </c:pt>
                <c:pt idx="100">
                  <c:v>104.64337542570247</c:v>
                </c:pt>
                <c:pt idx="101">
                  <c:v>104.81116949688112</c:v>
                </c:pt>
                <c:pt idx="102">
                  <c:v>104.57081582735496</c:v>
                </c:pt>
                <c:pt idx="103">
                  <c:v>104.23815347525367</c:v>
                </c:pt>
                <c:pt idx="104">
                  <c:v>103.91295188830503</c:v>
                </c:pt>
                <c:pt idx="105">
                  <c:v>104.28028485493932</c:v>
                </c:pt>
                <c:pt idx="106">
                  <c:v>105.02621508069329</c:v>
                </c:pt>
                <c:pt idx="107">
                  <c:v>105.46362072395755</c:v>
                </c:pt>
                <c:pt idx="108">
                  <c:v>105.69973199761256</c:v>
                </c:pt>
                <c:pt idx="109">
                  <c:v>106.11139068662445</c:v>
                </c:pt>
                <c:pt idx="110">
                  <c:v>106.2610448582162</c:v>
                </c:pt>
                <c:pt idx="111">
                  <c:v>105.99640712956568</c:v>
                </c:pt>
                <c:pt idx="112">
                  <c:v>105.6968062073566</c:v>
                </c:pt>
                <c:pt idx="113">
                  <c:v>106.23310356127189</c:v>
                </c:pt>
                <c:pt idx="114">
                  <c:v>106.18629091717673</c:v>
                </c:pt>
                <c:pt idx="115">
                  <c:v>106.8808735239388</c:v>
                </c:pt>
                <c:pt idx="116">
                  <c:v>107.67800507917187</c:v>
                </c:pt>
                <c:pt idx="117">
                  <c:v>107.93167109436258</c:v>
                </c:pt>
                <c:pt idx="118">
                  <c:v>108.41954661954193</c:v>
                </c:pt>
                <c:pt idx="119">
                  <c:v>108.25394689105528</c:v>
                </c:pt>
                <c:pt idx="120">
                  <c:v>107.95610144299974</c:v>
                </c:pt>
                <c:pt idx="121">
                  <c:v>107.86174470724544</c:v>
                </c:pt>
                <c:pt idx="122">
                  <c:v>108.2984189029457</c:v>
                </c:pt>
                <c:pt idx="123">
                  <c:v>108.15754210212178</c:v>
                </c:pt>
                <c:pt idx="124">
                  <c:v>107.53961520006553</c:v>
                </c:pt>
                <c:pt idx="125">
                  <c:v>107.08158273549687</c:v>
                </c:pt>
                <c:pt idx="126">
                  <c:v>107.17637833978957</c:v>
                </c:pt>
                <c:pt idx="127">
                  <c:v>105.68144580851289</c:v>
                </c:pt>
                <c:pt idx="128">
                  <c:v>105.91507016045034</c:v>
                </c:pt>
                <c:pt idx="129">
                  <c:v>105.81573958126089</c:v>
                </c:pt>
                <c:pt idx="130">
                  <c:v>106.542798459864</c:v>
                </c:pt>
                <c:pt idx="131">
                  <c:v>105.82349292543915</c:v>
                </c:pt>
                <c:pt idx="132">
                  <c:v>105.68100693997448</c:v>
                </c:pt>
                <c:pt idx="133">
                  <c:v>105.97768207192763</c:v>
                </c:pt>
                <c:pt idx="134">
                  <c:v>106.58288178637049</c:v>
                </c:pt>
                <c:pt idx="135">
                  <c:v>106.19477570891898</c:v>
                </c:pt>
                <c:pt idx="136">
                  <c:v>105.24155324353109</c:v>
                </c:pt>
                <c:pt idx="137">
                  <c:v>104.07050569358785</c:v>
                </c:pt>
                <c:pt idx="138">
                  <c:v>103.00654206701229</c:v>
                </c:pt>
                <c:pt idx="139">
                  <c:v>100.79318173838755</c:v>
                </c:pt>
                <c:pt idx="140">
                  <c:v>102.22360059452058</c:v>
                </c:pt>
                <c:pt idx="141">
                  <c:v>101.49478624176389</c:v>
                </c:pt>
                <c:pt idx="142">
                  <c:v>102.06575421021218</c:v>
                </c:pt>
                <c:pt idx="143">
                  <c:v>102.29001603333062</c:v>
                </c:pt>
                <c:pt idx="144">
                  <c:v>101.5509614146781</c:v>
                </c:pt>
                <c:pt idx="145">
                  <c:v>102.56738094959448</c:v>
                </c:pt>
                <c:pt idx="146">
                  <c:v>102.03781291326789</c:v>
                </c:pt>
                <c:pt idx="147">
                  <c:v>100.73876203962691</c:v>
                </c:pt>
                <c:pt idx="148">
                  <c:v>100.71886666588645</c:v>
                </c:pt>
                <c:pt idx="149">
                  <c:v>101.02490432665863</c:v>
                </c:pt>
                <c:pt idx="150">
                  <c:v>101.09556216133977</c:v>
                </c:pt>
                <c:pt idx="151">
                  <c:v>101.76586070897748</c:v>
                </c:pt>
                <c:pt idx="152">
                  <c:v>101.60216274415718</c:v>
                </c:pt>
                <c:pt idx="153">
                  <c:v>101.44256088569523</c:v>
                </c:pt>
                <c:pt idx="154">
                  <c:v>101.64912167776517</c:v>
                </c:pt>
                <c:pt idx="155">
                  <c:v>101.76644586702868</c:v>
                </c:pt>
                <c:pt idx="156">
                  <c:v>102.0915011644645</c:v>
                </c:pt>
                <c:pt idx="157">
                  <c:v>102.18132292532212</c:v>
                </c:pt>
                <c:pt idx="158">
                  <c:v>101.42924854003066</c:v>
                </c:pt>
                <c:pt idx="159">
                  <c:v>101.47357426240826</c:v>
                </c:pt>
                <c:pt idx="160">
                  <c:v>101.73528620080283</c:v>
                </c:pt>
                <c:pt idx="161">
                  <c:v>101.42383582805716</c:v>
                </c:pt>
                <c:pt idx="162">
                  <c:v>101.8397369129402</c:v>
                </c:pt>
                <c:pt idx="163">
                  <c:v>102.09954708766837</c:v>
                </c:pt>
                <c:pt idx="164">
                  <c:v>101.12043137851533</c:v>
                </c:pt>
                <c:pt idx="165">
                  <c:v>101.13666951443585</c:v>
                </c:pt>
                <c:pt idx="166">
                  <c:v>100.53249382658255</c:v>
                </c:pt>
                <c:pt idx="167">
                  <c:v>99.538749166149771</c:v>
                </c:pt>
                <c:pt idx="168">
                  <c:v>99.159713038491688</c:v>
                </c:pt>
                <c:pt idx="169">
                  <c:v>99.805288658466651</c:v>
                </c:pt>
                <c:pt idx="170">
                  <c:v>100.620998981825</c:v>
                </c:pt>
                <c:pt idx="171">
                  <c:v>101.43378351492738</c:v>
                </c:pt>
                <c:pt idx="172">
                  <c:v>101.51336500988917</c:v>
                </c:pt>
                <c:pt idx="173">
                  <c:v>101.92502369890109</c:v>
                </c:pt>
                <c:pt idx="174">
                  <c:v>101.99363348040305</c:v>
                </c:pt>
                <c:pt idx="175">
                  <c:v>102.46073589476519</c:v>
                </c:pt>
                <c:pt idx="176">
                  <c:v>103.70946317600382</c:v>
                </c:pt>
                <c:pt idx="177">
                  <c:v>103.91061125610025</c:v>
                </c:pt>
                <c:pt idx="178">
                  <c:v>103.38470045759361</c:v>
                </c:pt>
                <c:pt idx="179">
                  <c:v>102.78388942853465</c:v>
                </c:pt>
                <c:pt idx="180">
                  <c:v>103.65358058211523</c:v>
                </c:pt>
                <c:pt idx="181">
                  <c:v>104.52005336641426</c:v>
                </c:pt>
                <c:pt idx="182">
                  <c:v>103.87228340374735</c:v>
                </c:pt>
                <c:pt idx="183">
                  <c:v>104.20289770266949</c:v>
                </c:pt>
                <c:pt idx="184">
                  <c:v>103.77938956312099</c:v>
                </c:pt>
                <c:pt idx="185">
                  <c:v>103.51036314908657</c:v>
                </c:pt>
                <c:pt idx="186">
                  <c:v>103.76622350696923</c:v>
                </c:pt>
                <c:pt idx="187">
                  <c:v>105.2052734443573</c:v>
                </c:pt>
                <c:pt idx="188">
                  <c:v>105.31981813287767</c:v>
                </c:pt>
                <c:pt idx="189">
                  <c:v>105.51306657928305</c:v>
                </c:pt>
                <c:pt idx="190">
                  <c:v>105.47049633105902</c:v>
                </c:pt>
                <c:pt idx="191">
                  <c:v>105.05722845740635</c:v>
                </c:pt>
                <c:pt idx="192">
                  <c:v>104.54389855700023</c:v>
                </c:pt>
                <c:pt idx="193">
                  <c:v>105.00002925790255</c:v>
                </c:pt>
                <c:pt idx="194">
                  <c:v>105.34615024518121</c:v>
                </c:pt>
                <c:pt idx="195">
                  <c:v>105.77624141280559</c:v>
                </c:pt>
                <c:pt idx="196">
                  <c:v>105.7134832118155</c:v>
                </c:pt>
                <c:pt idx="197">
                  <c:v>105.24286984914623</c:v>
                </c:pt>
                <c:pt idx="198">
                  <c:v>104.91503505096726</c:v>
                </c:pt>
                <c:pt idx="199">
                  <c:v>105.68378644071763</c:v>
                </c:pt>
                <c:pt idx="200">
                  <c:v>106.45575619974956</c:v>
                </c:pt>
                <c:pt idx="201">
                  <c:v>107.04954533219421</c:v>
                </c:pt>
                <c:pt idx="202">
                  <c:v>106.94143738223694</c:v>
                </c:pt>
                <c:pt idx="203">
                  <c:v>106.65909862253795</c:v>
                </c:pt>
                <c:pt idx="204">
                  <c:v>106.79675705408029</c:v>
                </c:pt>
                <c:pt idx="205">
                  <c:v>107.34782964878814</c:v>
                </c:pt>
                <c:pt idx="206">
                  <c:v>108.83413109880979</c:v>
                </c:pt>
                <c:pt idx="207">
                  <c:v>109.47180708509367</c:v>
                </c:pt>
                <c:pt idx="208">
                  <c:v>110.17882430044355</c:v>
                </c:pt>
                <c:pt idx="209">
                  <c:v>110.29848912191183</c:v>
                </c:pt>
                <c:pt idx="210">
                  <c:v>110.28795627699041</c:v>
                </c:pt>
                <c:pt idx="211">
                  <c:v>109.91169965007548</c:v>
                </c:pt>
                <c:pt idx="212">
                  <c:v>109.4375753390991</c:v>
                </c:pt>
                <c:pt idx="213">
                  <c:v>109.6278979952485</c:v>
                </c:pt>
                <c:pt idx="214">
                  <c:v>109.41124322679556</c:v>
                </c:pt>
                <c:pt idx="215">
                  <c:v>110.03370510374853</c:v>
                </c:pt>
                <c:pt idx="216">
                  <c:v>110.27859374817137</c:v>
                </c:pt>
                <c:pt idx="217">
                  <c:v>110.71716970753801</c:v>
                </c:pt>
                <c:pt idx="218">
                  <c:v>111.6360141374185</c:v>
                </c:pt>
                <c:pt idx="219">
                  <c:v>111.91323276416961</c:v>
                </c:pt>
                <c:pt idx="220">
                  <c:v>112.00027502428405</c:v>
                </c:pt>
                <c:pt idx="221">
                  <c:v>111.30188889018923</c:v>
                </c:pt>
                <c:pt idx="222">
                  <c:v>110.99555865039147</c:v>
                </c:pt>
                <c:pt idx="223">
                  <c:v>109.22457780846607</c:v>
                </c:pt>
                <c:pt idx="224">
                  <c:v>108.50541856355403</c:v>
                </c:pt>
                <c:pt idx="225">
                  <c:v>108.30032066661204</c:v>
                </c:pt>
                <c:pt idx="226">
                  <c:v>107.18852036935176</c:v>
                </c:pt>
                <c:pt idx="227">
                  <c:v>108.62830175430382</c:v>
                </c:pt>
                <c:pt idx="228">
                  <c:v>108.43797909815443</c:v>
                </c:pt>
                <c:pt idx="229">
                  <c:v>108.54257609980455</c:v>
                </c:pt>
                <c:pt idx="230">
                  <c:v>109.87029971795381</c:v>
                </c:pt>
                <c:pt idx="231">
                  <c:v>109.84060294685594</c:v>
                </c:pt>
                <c:pt idx="232">
                  <c:v>110.13025618219481</c:v>
                </c:pt>
                <c:pt idx="233">
                  <c:v>109.80622491134855</c:v>
                </c:pt>
                <c:pt idx="234">
                  <c:v>109.79934930424706</c:v>
                </c:pt>
                <c:pt idx="235">
                  <c:v>110.08607674933</c:v>
                </c:pt>
                <c:pt idx="236">
                  <c:v>109.62394817840297</c:v>
                </c:pt>
                <c:pt idx="237">
                  <c:v>109.30606106709422</c:v>
                </c:pt>
                <c:pt idx="238">
                  <c:v>109.2119969103655</c:v>
                </c:pt>
                <c:pt idx="239">
                  <c:v>108.52926375413998</c:v>
                </c:pt>
                <c:pt idx="240">
                  <c:v>108.41749856636278</c:v>
                </c:pt>
                <c:pt idx="241">
                  <c:v>107.79854763771695</c:v>
                </c:pt>
                <c:pt idx="242">
                  <c:v>107.76899715613186</c:v>
                </c:pt>
                <c:pt idx="243">
                  <c:v>108.8044343277119</c:v>
                </c:pt>
                <c:pt idx="244">
                  <c:v>109.03206080962468</c:v>
                </c:pt>
                <c:pt idx="245">
                  <c:v>110.62573876203963</c:v>
                </c:pt>
                <c:pt idx="246">
                  <c:v>112.58543307547369</c:v>
                </c:pt>
                <c:pt idx="247">
                  <c:v>113.82538298594449</c:v>
                </c:pt>
                <c:pt idx="248">
                  <c:v>113.78471450138683</c:v>
                </c:pt>
                <c:pt idx="249">
                  <c:v>113.7462403595211</c:v>
                </c:pt>
                <c:pt idx="250">
                  <c:v>113.29654639718187</c:v>
                </c:pt>
                <c:pt idx="251">
                  <c:v>113.0534132269126</c:v>
                </c:pt>
                <c:pt idx="252">
                  <c:v>112.79755286902993</c:v>
                </c:pt>
                <c:pt idx="253">
                  <c:v>113.00557655622782</c:v>
                </c:pt>
                <c:pt idx="254">
                  <c:v>113.54611630601426</c:v>
                </c:pt>
                <c:pt idx="255">
                  <c:v>114.7047292473697</c:v>
                </c:pt>
                <c:pt idx="256">
                  <c:v>114.72945217503248</c:v>
                </c:pt>
                <c:pt idx="257">
                  <c:v>114.94639952251103</c:v>
                </c:pt>
                <c:pt idx="258">
                  <c:v>116.19103069739137</c:v>
                </c:pt>
                <c:pt idx="259">
                  <c:v>115.57281121630952</c:v>
                </c:pt>
                <c:pt idx="260">
                  <c:v>115.14257375917234</c:v>
                </c:pt>
                <c:pt idx="261">
                  <c:v>114.1186934591033</c:v>
                </c:pt>
                <c:pt idx="262">
                  <c:v>113.8641497068358</c:v>
                </c:pt>
                <c:pt idx="263">
                  <c:v>114.1024553231828</c:v>
                </c:pt>
                <c:pt idx="264">
                  <c:v>115.15427692019615</c:v>
                </c:pt>
                <c:pt idx="265">
                  <c:v>116.34931595023814</c:v>
                </c:pt>
                <c:pt idx="266">
                  <c:v>116.56992053553662</c:v>
                </c:pt>
                <c:pt idx="267">
                  <c:v>116.67246948400762</c:v>
                </c:pt>
                <c:pt idx="268">
                  <c:v>116.32093578475546</c:v>
                </c:pt>
                <c:pt idx="269">
                  <c:v>114.14590330848362</c:v>
                </c:pt>
                <c:pt idx="270">
                  <c:v>114.45867028684447</c:v>
                </c:pt>
                <c:pt idx="271">
                  <c:v>116.6294603672452</c:v>
                </c:pt>
                <c:pt idx="272">
                  <c:v>117.76744648729623</c:v>
                </c:pt>
                <c:pt idx="273">
                  <c:v>118.44184114129226</c:v>
                </c:pt>
                <c:pt idx="274">
                  <c:v>119.16933888843377</c:v>
                </c:pt>
                <c:pt idx="275">
                  <c:v>121.08587779559257</c:v>
                </c:pt>
                <c:pt idx="276">
                  <c:v>120.78539913630672</c:v>
                </c:pt>
                <c:pt idx="277">
                  <c:v>121.93742904958629</c:v>
                </c:pt>
                <c:pt idx="278">
                  <c:v>121.64587405058104</c:v>
                </c:pt>
                <c:pt idx="279">
                  <c:v>120.4408873336688</c:v>
                </c:pt>
                <c:pt idx="280">
                  <c:v>120.66646576240241</c:v>
                </c:pt>
                <c:pt idx="281">
                  <c:v>120.32224653879014</c:v>
                </c:pt>
                <c:pt idx="282">
                  <c:v>120.0871592917247</c:v>
                </c:pt>
                <c:pt idx="283">
                  <c:v>119.34386227720108</c:v>
                </c:pt>
                <c:pt idx="284">
                  <c:v>118.47621917679965</c:v>
                </c:pt>
                <c:pt idx="285">
                  <c:v>118.60378363195898</c:v>
                </c:pt>
                <c:pt idx="286">
                  <c:v>118.69740892014933</c:v>
                </c:pt>
                <c:pt idx="287">
                  <c:v>118.74934169719241</c:v>
                </c:pt>
                <c:pt idx="288">
                  <c:v>117.2157887345372</c:v>
                </c:pt>
                <c:pt idx="289">
                  <c:v>115.25112057766802</c:v>
                </c:pt>
                <c:pt idx="290">
                  <c:v>115.7774702447131</c:v>
                </c:pt>
                <c:pt idx="291">
                  <c:v>117.36822240687211</c:v>
                </c:pt>
                <c:pt idx="292">
                  <c:v>118.06573080389012</c:v>
                </c:pt>
                <c:pt idx="293">
                  <c:v>117.60638173370627</c:v>
                </c:pt>
                <c:pt idx="294">
                  <c:v>116.42406989127763</c:v>
                </c:pt>
                <c:pt idx="295">
                  <c:v>117.27810806698888</c:v>
                </c:pt>
                <c:pt idx="296">
                  <c:v>117.29580909803738</c:v>
                </c:pt>
                <c:pt idx="297">
                  <c:v>116.97938488185659</c:v>
                </c:pt>
                <c:pt idx="298">
                  <c:v>117.68508549159127</c:v>
                </c:pt>
                <c:pt idx="299">
                  <c:v>117.60287078539913</c:v>
                </c:pt>
                <c:pt idx="300">
                  <c:v>117.58473088581225</c:v>
                </c:pt>
                <c:pt idx="301">
                  <c:v>116.62273104965651</c:v>
                </c:pt>
                <c:pt idx="302">
                  <c:v>116.48697438178053</c:v>
                </c:pt>
                <c:pt idx="303">
                  <c:v>117.02561236790056</c:v>
                </c:pt>
                <c:pt idx="304">
                  <c:v>117.17131672264678</c:v>
                </c:pt>
                <c:pt idx="305">
                  <c:v>119.38804171006588</c:v>
                </c:pt>
                <c:pt idx="306">
                  <c:v>121.85258113216378</c:v>
                </c:pt>
                <c:pt idx="307">
                  <c:v>121.93801420763748</c:v>
                </c:pt>
                <c:pt idx="308">
                  <c:v>122.98413051365173</c:v>
                </c:pt>
                <c:pt idx="309">
                  <c:v>122.63786323686026</c:v>
                </c:pt>
                <c:pt idx="310">
                  <c:v>122.06967476915513</c:v>
                </c:pt>
                <c:pt idx="311">
                  <c:v>121.10591945884583</c:v>
                </c:pt>
                <c:pt idx="312">
                  <c:v>120.60063548164356</c:v>
                </c:pt>
                <c:pt idx="313">
                  <c:v>120.9881564010439</c:v>
                </c:pt>
                <c:pt idx="314">
                  <c:v>119.46440483574614</c:v>
                </c:pt>
                <c:pt idx="315">
                  <c:v>120.05102578206373</c:v>
                </c:pt>
                <c:pt idx="316">
                  <c:v>122.16578697906301</c:v>
                </c:pt>
                <c:pt idx="317">
                  <c:v>122.03983170854448</c:v>
                </c:pt>
                <c:pt idx="318">
                  <c:v>121.40405748592693</c:v>
                </c:pt>
                <c:pt idx="319">
                  <c:v>121.6729376104486</c:v>
                </c:pt>
                <c:pt idx="320">
                  <c:v>121.62788044050698</c:v>
                </c:pt>
                <c:pt idx="322">
                  <c:v>121.05427926082835</c:v>
                </c:pt>
                <c:pt idx="323">
                  <c:v>120.47760600138095</c:v>
                </c:pt>
                <c:pt idx="324">
                  <c:v>120.6506664950203</c:v>
                </c:pt>
                <c:pt idx="325">
                  <c:v>119.62985827471999</c:v>
                </c:pt>
                <c:pt idx="326">
                  <c:v>120.28699076620595</c:v>
                </c:pt>
                <c:pt idx="327">
                  <c:v>121.80927943637576</c:v>
                </c:pt>
                <c:pt idx="328">
                  <c:v>123.14519526724168</c:v>
                </c:pt>
                <c:pt idx="329">
                  <c:v>122.71729844230926</c:v>
                </c:pt>
                <c:pt idx="330">
                  <c:v>122.33328847121608</c:v>
                </c:pt>
                <c:pt idx="332">
                  <c:v>124.21076807845799</c:v>
                </c:pt>
                <c:pt idx="333">
                  <c:v>123.79881681042049</c:v>
                </c:pt>
                <c:pt idx="334">
                  <c:v>123.64828490175195</c:v>
                </c:pt>
                <c:pt idx="335">
                  <c:v>123.61419944527015</c:v>
                </c:pt>
                <c:pt idx="337">
                  <c:v>123.59240230786335</c:v>
                </c:pt>
                <c:pt idx="338">
                  <c:v>122.9683312462696</c:v>
                </c:pt>
                <c:pt idx="339">
                  <c:v>122.88070382810396</c:v>
                </c:pt>
                <c:pt idx="340">
                  <c:v>122.41067562348591</c:v>
                </c:pt>
                <c:pt idx="341">
                  <c:v>121.52884244034314</c:v>
                </c:pt>
                <c:pt idx="342">
                  <c:v>121.55736889533864</c:v>
                </c:pt>
                <c:pt idx="343">
                  <c:v>121.34466394373121</c:v>
                </c:pt>
                <c:pt idx="344">
                  <c:v>121.25908457874471</c:v>
                </c:pt>
                <c:pt idx="345">
                  <c:v>120.74063454539072</c:v>
                </c:pt>
                <c:pt idx="346">
                  <c:v>120.58220300303111</c:v>
                </c:pt>
                <c:pt idx="347">
                  <c:v>120.39817079593196</c:v>
                </c:pt>
                <c:pt idx="348">
                  <c:v>120.5838121876719</c:v>
                </c:pt>
                <c:pt idx="349">
                  <c:v>120.10793240254193</c:v>
                </c:pt>
                <c:pt idx="350">
                  <c:v>119.60893887438996</c:v>
                </c:pt>
                <c:pt idx="351">
                  <c:v>117.98132175500602</c:v>
                </c:pt>
                <c:pt idx="352">
                  <c:v>115.17066134562945</c:v>
                </c:pt>
                <c:pt idx="353">
                  <c:v>115.46894566222336</c:v>
                </c:pt>
                <c:pt idx="354">
                  <c:v>115.06664950203049</c:v>
                </c:pt>
                <c:pt idx="355">
                  <c:v>115.08830034992449</c:v>
                </c:pt>
                <c:pt idx="356">
                  <c:v>116.72191533933317</c:v>
                </c:pt>
                <c:pt idx="357">
                  <c:v>117.03351200159162</c:v>
                </c:pt>
                <c:pt idx="358">
                  <c:v>117.56644469671258</c:v>
                </c:pt>
                <c:pt idx="359">
                  <c:v>117.30283099465164</c:v>
                </c:pt>
                <c:pt idx="360">
                  <c:v>116.27456200919868</c:v>
                </c:pt>
                <c:pt idx="361">
                  <c:v>115.78917340573689</c:v>
                </c:pt>
                <c:pt idx="362">
                  <c:v>116.1894215127506</c:v>
                </c:pt>
                <c:pt idx="363">
                  <c:v>116.5669947452807</c:v>
                </c:pt>
                <c:pt idx="364">
                  <c:v>112.92233782344611</c:v>
                </c:pt>
                <c:pt idx="365">
                  <c:v>112.46386649033904</c:v>
                </c:pt>
                <c:pt idx="366">
                  <c:v>113.06818846770513</c:v>
                </c:pt>
                <c:pt idx="367">
                  <c:v>112.73567240511662</c:v>
                </c:pt>
                <c:pt idx="368">
                  <c:v>112.54154622163446</c:v>
                </c:pt>
                <c:pt idx="369">
                  <c:v>111.69760202230623</c:v>
                </c:pt>
                <c:pt idx="370">
                  <c:v>111.04324903156342</c:v>
                </c:pt>
                <c:pt idx="371">
                  <c:v>109.27548655891957</c:v>
                </c:pt>
                <c:pt idx="372">
                  <c:v>111.32119910587849</c:v>
                </c:pt>
                <c:pt idx="373">
                  <c:v>111.81492621156974</c:v>
                </c:pt>
                <c:pt idx="374">
                  <c:v>113.07667325944738</c:v>
                </c:pt>
                <c:pt idx="375">
                  <c:v>113.64222851592216</c:v>
                </c:pt>
                <c:pt idx="376">
                  <c:v>115.64580968319544</c:v>
                </c:pt>
                <c:pt idx="377">
                  <c:v>115.47435837419687</c:v>
                </c:pt>
                <c:pt idx="378">
                  <c:v>115.54940489426193</c:v>
                </c:pt>
                <c:pt idx="379">
                  <c:v>117.58853441314498</c:v>
                </c:pt>
                <c:pt idx="380">
                  <c:v>116.75643966435334</c:v>
                </c:pt>
                <c:pt idx="381">
                  <c:v>117.15668777136705</c:v>
                </c:pt>
                <c:pt idx="382">
                  <c:v>116.99664704436668</c:v>
                </c:pt>
                <c:pt idx="383">
                  <c:v>116.14173113157864</c:v>
                </c:pt>
                <c:pt idx="384">
                  <c:v>115.63805633901715</c:v>
                </c:pt>
                <c:pt idx="385">
                  <c:v>114.61476119699931</c:v>
                </c:pt>
                <c:pt idx="386">
                  <c:v>110.16770629747094</c:v>
                </c:pt>
                <c:pt idx="387">
                  <c:v>106.30259107985067</c:v>
                </c:pt>
                <c:pt idx="388">
                  <c:v>110.705612836027</c:v>
                </c:pt>
                <c:pt idx="389">
                  <c:v>112.15724367151567</c:v>
                </c:pt>
                <c:pt idx="390">
                  <c:v>112.02660713658759</c:v>
                </c:pt>
                <c:pt idx="391">
                  <c:v>111.88441373014851</c:v>
                </c:pt>
                <c:pt idx="392">
                  <c:v>112.06083888258217</c:v>
                </c:pt>
                <c:pt idx="393">
                  <c:v>111.8915819162756</c:v>
                </c:pt>
                <c:pt idx="394">
                  <c:v>110.44521750324763</c:v>
                </c:pt>
                <c:pt idx="395">
                  <c:v>109.9002890680773</c:v>
                </c:pt>
                <c:pt idx="396">
                  <c:v>114.62587919997192</c:v>
                </c:pt>
                <c:pt idx="397">
                  <c:v>114.14458670286845</c:v>
                </c:pt>
                <c:pt idx="398">
                  <c:v>114.8008414572776</c:v>
                </c:pt>
                <c:pt idx="399">
                  <c:v>114.58828279518296</c:v>
                </c:pt>
                <c:pt idx="400">
                  <c:v>115.67126405842218</c:v>
                </c:pt>
                <c:pt idx="401">
                  <c:v>115.26691984505015</c:v>
                </c:pt>
                <c:pt idx="402">
                  <c:v>114.79235666553535</c:v>
                </c:pt>
                <c:pt idx="403">
                  <c:v>114.13902770138216</c:v>
                </c:pt>
                <c:pt idx="404">
                  <c:v>114.28634124076913</c:v>
                </c:pt>
                <c:pt idx="405">
                  <c:v>113.99698058445587</c:v>
                </c:pt>
                <c:pt idx="406">
                  <c:v>113.27767505003101</c:v>
                </c:pt>
                <c:pt idx="407">
                  <c:v>112.80545250272098</c:v>
                </c:pt>
                <c:pt idx="408">
                  <c:v>113.73994991047081</c:v>
                </c:pt>
                <c:pt idx="409">
                  <c:v>113.38826992170586</c:v>
                </c:pt>
                <c:pt idx="410">
                  <c:v>112.05601132865988</c:v>
                </c:pt>
                <c:pt idx="411">
                  <c:v>112.08951162709046</c:v>
                </c:pt>
                <c:pt idx="412">
                  <c:v>109.67193113860051</c:v>
                </c:pt>
                <c:pt idx="413">
                  <c:v>110.59677343850574</c:v>
                </c:pt>
                <c:pt idx="414">
                  <c:v>109.78940161737685</c:v>
                </c:pt>
                <c:pt idx="415">
                  <c:v>109.927206338432</c:v>
                </c:pt>
                <c:pt idx="416">
                  <c:v>111.2871136493967</c:v>
                </c:pt>
                <c:pt idx="417">
                  <c:v>109.90102051564125</c:v>
                </c:pt>
                <c:pt idx="418">
                  <c:v>110.13991129003944</c:v>
                </c:pt>
                <c:pt idx="419">
                  <c:v>110.79206993809028</c:v>
                </c:pt>
                <c:pt idx="420">
                  <c:v>111.65547064262056</c:v>
                </c:pt>
                <c:pt idx="421">
                  <c:v>112.68666541832948</c:v>
                </c:pt>
                <c:pt idx="422">
                  <c:v>114.76441536859106</c:v>
                </c:pt>
                <c:pt idx="423">
                  <c:v>115.81433520193805</c:v>
                </c:pt>
                <c:pt idx="424">
                  <c:v>115.64361534050347</c:v>
                </c:pt>
                <c:pt idx="425">
                  <c:v>115.32923917750185</c:v>
                </c:pt>
                <c:pt idx="426">
                  <c:v>114.82234601565881</c:v>
                </c:pt>
                <c:pt idx="427">
                  <c:v>114.68029889873254</c:v>
                </c:pt>
                <c:pt idx="428">
                  <c:v>114.39357145364963</c:v>
                </c:pt>
                <c:pt idx="429">
                  <c:v>114.67547134481022</c:v>
                </c:pt>
                <c:pt idx="430">
                  <c:v>115.42374220276896</c:v>
                </c:pt>
                <c:pt idx="431">
                  <c:v>115.77776282373868</c:v>
                </c:pt>
                <c:pt idx="432">
                  <c:v>115.68677074677869</c:v>
                </c:pt>
                <c:pt idx="433">
                  <c:v>116.56728732430631</c:v>
                </c:pt>
                <c:pt idx="434">
                  <c:v>116.20346530597914</c:v>
                </c:pt>
                <c:pt idx="435">
                  <c:v>114.98867719170948</c:v>
                </c:pt>
                <c:pt idx="436">
                  <c:v>113.42352569429002</c:v>
                </c:pt>
                <c:pt idx="437">
                  <c:v>113.09027818413753</c:v>
                </c:pt>
                <c:pt idx="438">
                  <c:v>113.58663850105914</c:v>
                </c:pt>
                <c:pt idx="439">
                  <c:v>112.90258873921846</c:v>
                </c:pt>
                <c:pt idx="440">
                  <c:v>112.80281929149064</c:v>
                </c:pt>
                <c:pt idx="441">
                  <c:v>113.36442473111987</c:v>
                </c:pt>
                <c:pt idx="442">
                  <c:v>114.2487448359802</c:v>
                </c:pt>
                <c:pt idx="443">
                  <c:v>114.49685184968459</c:v>
                </c:pt>
                <c:pt idx="444">
                  <c:v>114.08226737041676</c:v>
                </c:pt>
                <c:pt idx="445">
                  <c:v>113.97211136728029</c:v>
                </c:pt>
                <c:pt idx="446">
                  <c:v>114.55156412747083</c:v>
                </c:pt>
                <c:pt idx="447">
                  <c:v>116.04035249921003</c:v>
                </c:pt>
                <c:pt idx="448">
                  <c:v>117.72765573981532</c:v>
                </c:pt>
                <c:pt idx="449">
                  <c:v>117.86604561892166</c:v>
                </c:pt>
                <c:pt idx="450">
                  <c:v>119.17738481163762</c:v>
                </c:pt>
                <c:pt idx="451">
                  <c:v>120.10603063887555</c:v>
                </c:pt>
                <c:pt idx="452">
                  <c:v>121.29829016817442</c:v>
                </c:pt>
                <c:pt idx="453">
                  <c:v>120.98947300665908</c:v>
                </c:pt>
                <c:pt idx="454">
                  <c:v>122.1115135698152</c:v>
                </c:pt>
                <c:pt idx="455">
                  <c:v>122.97784006460144</c:v>
                </c:pt>
                <c:pt idx="456">
                  <c:v>123.58567299027467</c:v>
                </c:pt>
                <c:pt idx="457">
                  <c:v>122.64210563273141</c:v>
                </c:pt>
                <c:pt idx="458">
                  <c:v>122.91303381043221</c:v>
                </c:pt>
                <c:pt idx="459">
                  <c:v>122.87441337905366</c:v>
                </c:pt>
                <c:pt idx="460">
                  <c:v>123.85016442941239</c:v>
                </c:pt>
                <c:pt idx="461">
                  <c:v>123.39359485997166</c:v>
                </c:pt>
                <c:pt idx="462">
                  <c:v>124.48403688836353</c:v>
                </c:pt>
                <c:pt idx="463">
                  <c:v>126.15905180989387</c:v>
                </c:pt>
                <c:pt idx="464">
                  <c:v>125.53805282806884</c:v>
                </c:pt>
                <c:pt idx="465">
                  <c:v>125.5695050733203</c:v>
                </c:pt>
                <c:pt idx="466">
                  <c:v>125.22309150701605</c:v>
                </c:pt>
                <c:pt idx="467">
                  <c:v>124.73682516647744</c:v>
                </c:pt>
                <c:pt idx="468">
                  <c:v>124.64802743220942</c:v>
                </c:pt>
                <c:pt idx="469">
                  <c:v>126.15890552038105</c:v>
                </c:pt>
                <c:pt idx="470">
                  <c:v>126.29656395192342</c:v>
                </c:pt>
                <c:pt idx="471">
                  <c:v>125.99681674020154</c:v>
                </c:pt>
                <c:pt idx="472">
                  <c:v>125.41707140098539</c:v>
                </c:pt>
                <c:pt idx="473">
                  <c:v>124.98083607382353</c:v>
                </c:pt>
                <c:pt idx="474">
                  <c:v>125.81366227017917</c:v>
                </c:pt>
                <c:pt idx="475">
                  <c:v>126.06089154680677</c:v>
                </c:pt>
                <c:pt idx="476">
                  <c:v>126.19342984540125</c:v>
                </c:pt>
                <c:pt idx="477">
                  <c:v>125.69209568504454</c:v>
                </c:pt>
                <c:pt idx="478">
                  <c:v>125.36762554565988</c:v>
                </c:pt>
                <c:pt idx="479">
                  <c:v>124.58892646903929</c:v>
                </c:pt>
                <c:pt idx="480">
                  <c:v>125.32973656184534</c:v>
                </c:pt>
                <c:pt idx="481">
                  <c:v>125.04066848455766</c:v>
                </c:pt>
                <c:pt idx="482">
                  <c:v>124.54021206127774</c:v>
                </c:pt>
                <c:pt idx="483">
                  <c:v>123.36726274766814</c:v>
                </c:pt>
                <c:pt idx="484">
                  <c:v>123.70563039076853</c:v>
                </c:pt>
                <c:pt idx="485">
                  <c:v>123.94378971760271</c:v>
                </c:pt>
                <c:pt idx="486">
                  <c:v>124.23929453345349</c:v>
                </c:pt>
                <c:pt idx="487">
                  <c:v>124.84742003815231</c:v>
                </c:pt>
                <c:pt idx="488">
                  <c:v>125.30311187051622</c:v>
                </c:pt>
                <c:pt idx="489">
                  <c:v>125.24386461783328</c:v>
                </c:pt>
                <c:pt idx="490">
                  <c:v>124.84581085351152</c:v>
                </c:pt>
                <c:pt idx="491">
                  <c:v>124.0412185331258</c:v>
                </c:pt>
                <c:pt idx="492">
                  <c:v>123.84504429646448</c:v>
                </c:pt>
                <c:pt idx="493">
                  <c:v>123.26778587896592</c:v>
                </c:pt>
                <c:pt idx="494">
                  <c:v>123.55714653527916</c:v>
                </c:pt>
                <c:pt idx="495">
                  <c:v>124.73638629793908</c:v>
                </c:pt>
                <c:pt idx="496">
                  <c:v>125.55853335986049</c:v>
                </c:pt>
                <c:pt idx="497">
                  <c:v>125.27414654698235</c:v>
                </c:pt>
                <c:pt idx="498">
                  <c:v>126.58665605580066</c:v>
                </c:pt>
                <c:pt idx="499">
                  <c:v>126.67135768371038</c:v>
                </c:pt>
                <c:pt idx="500">
                  <c:v>126.40174611162476</c:v>
                </c:pt>
                <c:pt idx="501">
                  <c:v>127.39856285182627</c:v>
                </c:pt>
                <c:pt idx="502">
                  <c:v>126.49902863763502</c:v>
                </c:pt>
                <c:pt idx="503">
                  <c:v>126.78458576661558</c:v>
                </c:pt>
                <c:pt idx="504">
                  <c:v>126.96291268271558</c:v>
                </c:pt>
                <c:pt idx="505">
                  <c:v>128.24221447212892</c:v>
                </c:pt>
                <c:pt idx="506">
                  <c:v>128.57151216543588</c:v>
                </c:pt>
                <c:pt idx="507">
                  <c:v>129.01915807459594</c:v>
                </c:pt>
                <c:pt idx="508">
                  <c:v>130.14719650777673</c:v>
                </c:pt>
                <c:pt idx="509">
                  <c:v>130.70514470958605</c:v>
                </c:pt>
                <c:pt idx="510">
                  <c:v>131.44814914508407</c:v>
                </c:pt>
                <c:pt idx="511">
                  <c:v>132.59505892541574</c:v>
                </c:pt>
                <c:pt idx="512">
                  <c:v>131.82308916638385</c:v>
                </c:pt>
                <c:pt idx="513">
                  <c:v>132.21602279775766</c:v>
                </c:pt>
                <c:pt idx="514">
                  <c:v>132.35660701955598</c:v>
                </c:pt>
                <c:pt idx="515">
                  <c:v>132.78991655646192</c:v>
                </c:pt>
                <c:pt idx="516">
                  <c:v>132.94747036174471</c:v>
                </c:pt>
                <c:pt idx="517">
                  <c:v>132.47012768148676</c:v>
                </c:pt>
                <c:pt idx="518">
                  <c:v>132.94981099394946</c:v>
                </c:pt>
                <c:pt idx="519">
                  <c:v>133.7020316687537</c:v>
                </c:pt>
                <c:pt idx="520">
                  <c:v>135.14298336980818</c:v>
                </c:pt>
                <c:pt idx="521">
                  <c:v>134.53558931267335</c:v>
                </c:pt>
                <c:pt idx="522">
                  <c:v>135.16668227088135</c:v>
                </c:pt>
                <c:pt idx="523">
                  <c:v>134.51349959624096</c:v>
                </c:pt>
                <c:pt idx="524">
                  <c:v>134.99493838285721</c:v>
                </c:pt>
                <c:pt idx="525">
                  <c:v>135.13888726344987</c:v>
                </c:pt>
                <c:pt idx="526">
                  <c:v>135.69142275328568</c:v>
                </c:pt>
                <c:pt idx="527">
                  <c:v>135.7054665465142</c:v>
                </c:pt>
                <c:pt idx="528">
                  <c:v>136.11068849696304</c:v>
                </c:pt>
                <c:pt idx="529">
                  <c:v>136.95565672288083</c:v>
                </c:pt>
                <c:pt idx="530">
                  <c:v>136.58905520381055</c:v>
                </c:pt>
                <c:pt idx="531">
                  <c:v>134.27855863868828</c:v>
                </c:pt>
                <c:pt idx="532">
                  <c:v>132.2928247919763</c:v>
                </c:pt>
                <c:pt idx="533">
                  <c:v>131.20501597481478</c:v>
                </c:pt>
                <c:pt idx="534">
                  <c:v>130.1947405994359</c:v>
                </c:pt>
                <c:pt idx="535">
                  <c:v>129.56774374758621</c:v>
                </c:pt>
                <c:pt idx="536">
                  <c:v>126.90117850831508</c:v>
                </c:pt>
                <c:pt idx="537">
                  <c:v>122.39516893512936</c:v>
                </c:pt>
                <c:pt idx="538">
                  <c:v>122.50678783339379</c:v>
                </c:pt>
                <c:pt idx="539">
                  <c:v>124.0637471180966</c:v>
                </c:pt>
                <c:pt idx="540">
                  <c:v>126.128623591232</c:v>
                </c:pt>
                <c:pt idx="541">
                  <c:v>124.71502802907064</c:v>
                </c:pt>
                <c:pt idx="542">
                  <c:v>123.89156436153405</c:v>
                </c:pt>
                <c:pt idx="543">
                  <c:v>125.94576170023524</c:v>
                </c:pt>
                <c:pt idx="544">
                  <c:v>126.63068919915268</c:v>
                </c:pt>
                <c:pt idx="545">
                  <c:v>124.80192399967231</c:v>
                </c:pt>
                <c:pt idx="546">
                  <c:v>122.30081219937506</c:v>
                </c:pt>
                <c:pt idx="547">
                  <c:v>122.61943075824779</c:v>
                </c:pt>
                <c:pt idx="548">
                  <c:v>125.09069949793439</c:v>
                </c:pt>
                <c:pt idx="549">
                  <c:v>123.08624059358431</c:v>
                </c:pt>
                <c:pt idx="550">
                  <c:v>124.5871709948857</c:v>
                </c:pt>
                <c:pt idx="551">
                  <c:v>127.26046555174551</c:v>
                </c:pt>
                <c:pt idx="552">
                  <c:v>129.45466195419382</c:v>
                </c:pt>
                <c:pt idx="553">
                  <c:v>131.51017589851017</c:v>
                </c:pt>
                <c:pt idx="554">
                  <c:v>132.90036513862393</c:v>
                </c:pt>
                <c:pt idx="555">
                  <c:v>130.8053530258523</c:v>
                </c:pt>
                <c:pt idx="556">
                  <c:v>130.00514939085045</c:v>
                </c:pt>
                <c:pt idx="557">
                  <c:v>131.30405397497861</c:v>
                </c:pt>
                <c:pt idx="558">
                  <c:v>131.66685196671622</c:v>
                </c:pt>
                <c:pt idx="559">
                  <c:v>130.72811216309526</c:v>
                </c:pt>
                <c:pt idx="560">
                  <c:v>129.75440916591572</c:v>
                </c:pt>
                <c:pt idx="561">
                  <c:v>127.84474586585837</c:v>
                </c:pt>
                <c:pt idx="562">
                  <c:v>125.79391318595152</c:v>
                </c:pt>
                <c:pt idx="563">
                  <c:v>126.53867309560312</c:v>
                </c:pt>
                <c:pt idx="564">
                  <c:v>127.08287008320947</c:v>
                </c:pt>
                <c:pt idx="565">
                  <c:v>128.68517911687945</c:v>
                </c:pt>
                <c:pt idx="566">
                  <c:v>129.05309724156496</c:v>
                </c:pt>
                <c:pt idx="567">
                  <c:v>129.50557070464731</c:v>
                </c:pt>
                <c:pt idx="568">
                  <c:v>129.2359591325617</c:v>
                </c:pt>
                <c:pt idx="569">
                  <c:v>129.51698128664552</c:v>
                </c:pt>
                <c:pt idx="570">
                  <c:v>129.41545636476411</c:v>
                </c:pt>
                <c:pt idx="571">
                  <c:v>128.89729891043572</c:v>
                </c:pt>
                <c:pt idx="572">
                  <c:v>129.12989923578357</c:v>
                </c:pt>
                <c:pt idx="573">
                  <c:v>129.53190281695086</c:v>
                </c:pt>
                <c:pt idx="574">
                  <c:v>130.27914964831999</c:v>
                </c:pt>
                <c:pt idx="575">
                  <c:v>131.19579973550856</c:v>
                </c:pt>
                <c:pt idx="576">
                  <c:v>131.8823364190668</c:v>
                </c:pt>
                <c:pt idx="577">
                  <c:v>132.30730745374325</c:v>
                </c:pt>
                <c:pt idx="578">
                  <c:v>132.72862125059979</c:v>
                </c:pt>
                <c:pt idx="579">
                  <c:v>132.76577878685032</c:v>
                </c:pt>
                <c:pt idx="580">
                  <c:v>132.15545893945955</c:v>
                </c:pt>
                <c:pt idx="581">
                  <c:v>131.04321977366084</c:v>
                </c:pt>
                <c:pt idx="582">
                  <c:v>130.3067983662387</c:v>
                </c:pt>
                <c:pt idx="583">
                  <c:v>128.67713319367559</c:v>
                </c:pt>
                <c:pt idx="584">
                  <c:v>128.52616241646868</c:v>
                </c:pt>
                <c:pt idx="585">
                  <c:v>129.01272133603285</c:v>
                </c:pt>
                <c:pt idx="586">
                  <c:v>129.60256065163202</c:v>
                </c:pt>
                <c:pt idx="587">
                  <c:v>127.69787119500977</c:v>
                </c:pt>
                <c:pt idx="588">
                  <c:v>127.87063910962351</c:v>
                </c:pt>
                <c:pt idx="589">
                  <c:v>127.74907252448888</c:v>
                </c:pt>
                <c:pt idx="590">
                  <c:v>126.78019708123162</c:v>
                </c:pt>
                <c:pt idx="591">
                  <c:v>125.18125270635598</c:v>
                </c:pt>
                <c:pt idx="592">
                  <c:v>123.83772982082459</c:v>
                </c:pt>
                <c:pt idx="593">
                  <c:v>122.79644106873266</c:v>
                </c:pt>
                <c:pt idx="594">
                  <c:v>124.09666225847602</c:v>
                </c:pt>
                <c:pt idx="595">
                  <c:v>125.08089810057696</c:v>
                </c:pt>
                <c:pt idx="596">
                  <c:v>124.74706543237329</c:v>
                </c:pt>
                <c:pt idx="597">
                  <c:v>125.30852458248974</c:v>
                </c:pt>
                <c:pt idx="598">
                  <c:v>125.65903425515231</c:v>
                </c:pt>
                <c:pt idx="599">
                  <c:v>124.47672241272367</c:v>
                </c:pt>
                <c:pt idx="600">
                  <c:v>123.55114866525447</c:v>
                </c:pt>
                <c:pt idx="601">
                  <c:v>120.56698889370018</c:v>
                </c:pt>
                <c:pt idx="602">
                  <c:v>120.80383161491919</c:v>
                </c:pt>
                <c:pt idx="603">
                  <c:v>121.20876098634241</c:v>
                </c:pt>
                <c:pt idx="604">
                  <c:v>119.53564782847847</c:v>
                </c:pt>
                <c:pt idx="605">
                  <c:v>117.32082460472574</c:v>
                </c:pt>
                <c:pt idx="606">
                  <c:v>115.748651210692</c:v>
                </c:pt>
                <c:pt idx="607">
                  <c:v>116.60941870399195</c:v>
                </c:pt>
                <c:pt idx="608">
                  <c:v>115.92244315189532</c:v>
                </c:pt>
                <c:pt idx="609">
                  <c:v>117.88579470314933</c:v>
                </c:pt>
                <c:pt idx="610">
                  <c:v>117.83254532049105</c:v>
                </c:pt>
                <c:pt idx="611">
                  <c:v>117.77593127903847</c:v>
                </c:pt>
                <c:pt idx="612">
                  <c:v>117.83971350661812</c:v>
                </c:pt>
                <c:pt idx="613">
                  <c:v>116.52149870680071</c:v>
                </c:pt>
                <c:pt idx="614">
                  <c:v>114.91480098774677</c:v>
                </c:pt>
                <c:pt idx="615">
                  <c:v>114.57102063267288</c:v>
                </c:pt>
                <c:pt idx="616">
                  <c:v>113.36647278429903</c:v>
                </c:pt>
                <c:pt idx="617">
                  <c:v>114.50328858824767</c:v>
                </c:pt>
                <c:pt idx="618">
                  <c:v>113.67499736678877</c:v>
                </c:pt>
                <c:pt idx="619">
                  <c:v>114.41639261764603</c:v>
                </c:pt>
                <c:pt idx="620">
                  <c:v>115.96106358327383</c:v>
                </c:pt>
                <c:pt idx="621">
                  <c:v>116.36072653223634</c:v>
                </c:pt>
                <c:pt idx="622">
                  <c:v>118.04905379943122</c:v>
                </c:pt>
                <c:pt idx="623">
                  <c:v>117.47472117218859</c:v>
                </c:pt>
                <c:pt idx="624">
                  <c:v>117.44400037450113</c:v>
                </c:pt>
                <c:pt idx="625">
                  <c:v>117.84000608564374</c:v>
                </c:pt>
                <c:pt idx="626">
                  <c:v>118.37396280735426</c:v>
                </c:pt>
                <c:pt idx="627">
                  <c:v>117.80270225988039</c:v>
                </c:pt>
                <c:pt idx="628">
                  <c:v>116.80383746649969</c:v>
                </c:pt>
                <c:pt idx="629">
                  <c:v>115.8781174295177</c:v>
                </c:pt>
                <c:pt idx="630">
                  <c:v>116.48697438178053</c:v>
                </c:pt>
                <c:pt idx="631">
                  <c:v>115.25024284059124</c:v>
                </c:pt>
                <c:pt idx="632">
                  <c:v>114.587551347619</c:v>
                </c:pt>
                <c:pt idx="633">
                  <c:v>112.87537888983815</c:v>
                </c:pt>
                <c:pt idx="634">
                  <c:v>112.57680199421863</c:v>
                </c:pt>
                <c:pt idx="635">
                  <c:v>111.63381979472655</c:v>
                </c:pt>
                <c:pt idx="636">
                  <c:v>111.16627851182605</c:v>
                </c:pt>
                <c:pt idx="637">
                  <c:v>109.44693786791812</c:v>
                </c:pt>
                <c:pt idx="638">
                  <c:v>109.98586843306377</c:v>
                </c:pt>
                <c:pt idx="639">
                  <c:v>111.7040387608693</c:v>
                </c:pt>
                <c:pt idx="640">
                  <c:v>113.88550797570423</c:v>
                </c:pt>
                <c:pt idx="641">
                  <c:v>113.58049434152164</c:v>
                </c:pt>
                <c:pt idx="642">
                  <c:v>115.16992989806548</c:v>
                </c:pt>
                <c:pt idx="643">
                  <c:v>115.38380516577527</c:v>
                </c:pt>
                <c:pt idx="644">
                  <c:v>115.76298758294614</c:v>
                </c:pt>
                <c:pt idx="645">
                  <c:v>115.44773368286774</c:v>
                </c:pt>
                <c:pt idx="646">
                  <c:v>113.88214331690989</c:v>
                </c:pt>
                <c:pt idx="647">
                  <c:v>112.54944585532552</c:v>
                </c:pt>
                <c:pt idx="648">
                  <c:v>113.9999063747118</c:v>
                </c:pt>
                <c:pt idx="649">
                  <c:v>113.28776902641403</c:v>
                </c:pt>
                <c:pt idx="650">
                  <c:v>111.03856776715391</c:v>
                </c:pt>
                <c:pt idx="651">
                  <c:v>111.95843622362401</c:v>
                </c:pt>
                <c:pt idx="652">
                  <c:v>113.84659496530011</c:v>
                </c:pt>
                <c:pt idx="653">
                  <c:v>113.36354699404309</c:v>
                </c:pt>
                <c:pt idx="654">
                  <c:v>114.08021931723758</c:v>
                </c:pt>
                <c:pt idx="655">
                  <c:v>115.19684716842018</c:v>
                </c:pt>
                <c:pt idx="656">
                  <c:v>115.89654990813018</c:v>
                </c:pt>
                <c:pt idx="657">
                  <c:v>116.75819513850692</c:v>
                </c:pt>
                <c:pt idx="658">
                  <c:v>116.04444860556838</c:v>
                </c:pt>
                <c:pt idx="659">
                  <c:v>115.92258944140812</c:v>
                </c:pt>
                <c:pt idx="660">
                  <c:v>115.97759429821994</c:v>
                </c:pt>
                <c:pt idx="661">
                  <c:v>117.03643779184758</c:v>
                </c:pt>
                <c:pt idx="662">
                  <c:v>117.6945943099231</c:v>
                </c:pt>
                <c:pt idx="663">
                  <c:v>117.82245134410805</c:v>
                </c:pt>
                <c:pt idx="664">
                  <c:v>117.94752887754983</c:v>
                </c:pt>
                <c:pt idx="665">
                  <c:v>117.02531978887495</c:v>
                </c:pt>
                <c:pt idx="666">
                  <c:v>117.23188058094492</c:v>
                </c:pt>
                <c:pt idx="667">
                  <c:v>115.24439126007935</c:v>
                </c:pt>
                <c:pt idx="668">
                  <c:v>114.88232471590575</c:v>
                </c:pt>
                <c:pt idx="669">
                  <c:v>114.96980584455862</c:v>
                </c:pt>
                <c:pt idx="670">
                  <c:v>115.5969489859211</c:v>
                </c:pt>
                <c:pt idx="671">
                  <c:v>114.59413437569488</c:v>
                </c:pt>
                <c:pt idx="672">
                  <c:v>115.32046180673399</c:v>
                </c:pt>
                <c:pt idx="673">
                  <c:v>115.14740131309466</c:v>
                </c:pt>
                <c:pt idx="674">
                  <c:v>115.64932063150258</c:v>
                </c:pt>
                <c:pt idx="675">
                  <c:v>118.47607288728685</c:v>
                </c:pt>
                <c:pt idx="676">
                  <c:v>118.78723068100695</c:v>
                </c:pt>
                <c:pt idx="677">
                  <c:v>118.00326518192563</c:v>
                </c:pt>
                <c:pt idx="678">
                  <c:v>118.98779360305218</c:v>
                </c:pt>
                <c:pt idx="679">
                  <c:v>117.11601928680938</c:v>
                </c:pt>
                <c:pt idx="680">
                  <c:v>117.75574332627244</c:v>
                </c:pt>
                <c:pt idx="681">
                  <c:v>119.06488817629641</c:v>
                </c:pt>
                <c:pt idx="682">
                  <c:v>119.91921893103326</c:v>
                </c:pt>
                <c:pt idx="683">
                  <c:v>120.73902536074993</c:v>
                </c:pt>
                <c:pt idx="684">
                  <c:v>121.29434035132888</c:v>
                </c:pt>
                <c:pt idx="685">
                  <c:v>121.43097475628166</c:v>
                </c:pt>
                <c:pt idx="686">
                  <c:v>123.12295926129646</c:v>
                </c:pt>
                <c:pt idx="687">
                  <c:v>123.17342914321159</c:v>
                </c:pt>
                <c:pt idx="688">
                  <c:v>122.04626844710758</c:v>
                </c:pt>
                <c:pt idx="689">
                  <c:v>122.19767809285287</c:v>
                </c:pt>
                <c:pt idx="690">
                  <c:v>123.05786042810163</c:v>
                </c:pt>
                <c:pt idx="691">
                  <c:v>122.0787447189486</c:v>
                </c:pt>
                <c:pt idx="692">
                  <c:v>122.72563694453871</c:v>
                </c:pt>
                <c:pt idx="693">
                  <c:v>122.2812094046602</c:v>
                </c:pt>
                <c:pt idx="694">
                  <c:v>122.8394501854951</c:v>
                </c:pt>
                <c:pt idx="695">
                  <c:v>119.86553067983661</c:v>
                </c:pt>
                <c:pt idx="696">
                  <c:v>120.0470759652182</c:v>
                </c:pt>
                <c:pt idx="697">
                  <c:v>119.94233267405525</c:v>
                </c:pt>
                <c:pt idx="698">
                  <c:v>118.84720938125386</c:v>
                </c:pt>
                <c:pt idx="699">
                  <c:v>122.08986272192119</c:v>
                </c:pt>
                <c:pt idx="700">
                  <c:v>122.46085292637541</c:v>
                </c:pt>
                <c:pt idx="701">
                  <c:v>123.48502580547004</c:v>
                </c:pt>
                <c:pt idx="702">
                  <c:v>123.97758259505891</c:v>
                </c:pt>
                <c:pt idx="703">
                  <c:v>123.35950940348988</c:v>
                </c:pt>
                <c:pt idx="704">
                  <c:v>123.75800203635001</c:v>
                </c:pt>
                <c:pt idx="705">
                  <c:v>123.60425175839995</c:v>
                </c:pt>
                <c:pt idx="706">
                  <c:v>123.90297494353224</c:v>
                </c:pt>
                <c:pt idx="707">
                  <c:v>123.54632111133216</c:v>
                </c:pt>
                <c:pt idx="708">
                  <c:v>123.29587346542299</c:v>
                </c:pt>
                <c:pt idx="709">
                  <c:v>122.68350556485308</c:v>
                </c:pt>
                <c:pt idx="710">
                  <c:v>121.81483843786205</c:v>
                </c:pt>
                <c:pt idx="711">
                  <c:v>119.64243917282059</c:v>
                </c:pt>
                <c:pt idx="712">
                  <c:v>119.4611864664646</c:v>
                </c:pt>
                <c:pt idx="713">
                  <c:v>119.74542698982995</c:v>
                </c:pt>
                <c:pt idx="714">
                  <c:v>120.63896333399651</c:v>
                </c:pt>
                <c:pt idx="715">
                  <c:v>118.68014675763922</c:v>
                </c:pt>
                <c:pt idx="716">
                  <c:v>119.05625709504135</c:v>
                </c:pt>
                <c:pt idx="717">
                  <c:v>118.41199808068158</c:v>
                </c:pt>
                <c:pt idx="718">
                  <c:v>117.8082612613667</c:v>
                </c:pt>
                <c:pt idx="719">
                  <c:v>116.33702763116318</c:v>
                </c:pt>
                <c:pt idx="720">
                  <c:v>116.62097557550295</c:v>
                </c:pt>
                <c:pt idx="721">
                  <c:v>115.50493288237153</c:v>
                </c:pt>
                <c:pt idx="722">
                  <c:v>115.79341580160801</c:v>
                </c:pt>
                <c:pt idx="723">
                  <c:v>115.19436024670262</c:v>
                </c:pt>
                <c:pt idx="724">
                  <c:v>114.64650602127635</c:v>
                </c:pt>
                <c:pt idx="725">
                  <c:v>115.16715039732233</c:v>
                </c:pt>
                <c:pt idx="726">
                  <c:v>114.96790408089225</c:v>
                </c:pt>
                <c:pt idx="727">
                  <c:v>116.55763221646167</c:v>
                </c:pt>
                <c:pt idx="728">
                  <c:v>117.13971818788255</c:v>
                </c:pt>
                <c:pt idx="729">
                  <c:v>116.78218661860569</c:v>
                </c:pt>
                <c:pt idx="730">
                  <c:v>113.33194845927885</c:v>
                </c:pt>
                <c:pt idx="731">
                  <c:v>113.49359837091997</c:v>
                </c:pt>
                <c:pt idx="732">
                  <c:v>112.80559879223378</c:v>
                </c:pt>
                <c:pt idx="733">
                  <c:v>111.59461420529684</c:v>
                </c:pt>
                <c:pt idx="734">
                  <c:v>107.45111004482311</c:v>
                </c:pt>
                <c:pt idx="735">
                  <c:v>107.51094245555723</c:v>
                </c:pt>
                <c:pt idx="736">
                  <c:v>110.54396292438588</c:v>
                </c:pt>
                <c:pt idx="737">
                  <c:v>110.07554390440856</c:v>
                </c:pt>
                <c:pt idx="738">
                  <c:v>109.24198626048896</c:v>
                </c:pt>
                <c:pt idx="739">
                  <c:v>100.15506688356524</c:v>
                </c:pt>
                <c:pt idx="740">
                  <c:v>92.389288096714921</c:v>
                </c:pt>
                <c:pt idx="741">
                  <c:v>98.921407422144711</c:v>
                </c:pt>
                <c:pt idx="742">
                  <c:v>95.856056970987851</c:v>
                </c:pt>
                <c:pt idx="743">
                  <c:v>92.997121022388157</c:v>
                </c:pt>
                <c:pt idx="744">
                  <c:v>87.18401465235759</c:v>
                </c:pt>
                <c:pt idx="745">
                  <c:v>89.339736912940182</c:v>
                </c:pt>
                <c:pt idx="746">
                  <c:v>90.039000784111792</c:v>
                </c:pt>
                <c:pt idx="747">
                  <c:v>91.687829882851361</c:v>
                </c:pt>
                <c:pt idx="748">
                  <c:v>90.288570692944162</c:v>
                </c:pt>
                <c:pt idx="749">
                  <c:v>87.630782824440871</c:v>
                </c:pt>
                <c:pt idx="750">
                  <c:v>90.606750383278523</c:v>
                </c:pt>
                <c:pt idx="751">
                  <c:v>90.826038362961825</c:v>
                </c:pt>
                <c:pt idx="752">
                  <c:v>92.556204430816763</c:v>
                </c:pt>
                <c:pt idx="753">
                  <c:v>93.234548901658329</c:v>
                </c:pt>
                <c:pt idx="754">
                  <c:v>95.166448207660892</c:v>
                </c:pt>
                <c:pt idx="755">
                  <c:v>96.103286247615486</c:v>
                </c:pt>
                <c:pt idx="756">
                  <c:v>98.740886163352712</c:v>
                </c:pt>
                <c:pt idx="757">
                  <c:v>98.777458541552065</c:v>
                </c:pt>
                <c:pt idx="758">
                  <c:v>100.36806441419827</c:v>
                </c:pt>
                <c:pt idx="759">
                  <c:v>102.20370522078012</c:v>
                </c:pt>
                <c:pt idx="760">
                  <c:v>102.39300385033998</c:v>
                </c:pt>
                <c:pt idx="761">
                  <c:v>102.49394361417019</c:v>
                </c:pt>
                <c:pt idx="762">
                  <c:v>100.43857595936663</c:v>
                </c:pt>
                <c:pt idx="763">
                  <c:v>99.543284141046499</c:v>
                </c:pt>
                <c:pt idx="764">
                  <c:v>100.56877362575631</c:v>
                </c:pt>
                <c:pt idx="765">
                  <c:v>99.676846466230529</c:v>
                </c:pt>
                <c:pt idx="766">
                  <c:v>97.014669912343308</c:v>
                </c:pt>
                <c:pt idx="767">
                  <c:v>97.698573384671192</c:v>
                </c:pt>
                <c:pt idx="768">
                  <c:v>96.566731424157666</c:v>
                </c:pt>
                <c:pt idx="769">
                  <c:v>95.040200358116735</c:v>
                </c:pt>
                <c:pt idx="770">
                  <c:v>95.694845927885126</c:v>
                </c:pt>
                <c:pt idx="771">
                  <c:v>96.622760307559062</c:v>
                </c:pt>
                <c:pt idx="772">
                  <c:v>100.04257024822405</c:v>
                </c:pt>
                <c:pt idx="773">
                  <c:v>99.883553547813264</c:v>
                </c:pt>
                <c:pt idx="774">
                  <c:v>100.71769634978406</c:v>
                </c:pt>
                <c:pt idx="775">
                  <c:v>102.18805224291081</c:v>
                </c:pt>
                <c:pt idx="776">
                  <c:v>104.05426755766732</c:v>
                </c:pt>
                <c:pt idx="777">
                  <c:v>96.340128968834478</c:v>
                </c:pt>
                <c:pt idx="778">
                  <c:v>96.49212377263099</c:v>
                </c:pt>
                <c:pt idx="779">
                  <c:v>98.16772385221249</c:v>
                </c:pt>
                <c:pt idx="780">
                  <c:v>97.357279951314851</c:v>
                </c:pt>
                <c:pt idx="781">
                  <c:v>96.968442426299333</c:v>
                </c:pt>
                <c:pt idx="782">
                  <c:v>97.763964796891628</c:v>
                </c:pt>
                <c:pt idx="783">
                  <c:v>96.609009093356107</c:v>
                </c:pt>
                <c:pt idx="784">
                  <c:v>97.786054513324046</c:v>
                </c:pt>
                <c:pt idx="785">
                  <c:v>98.324692499444083</c:v>
                </c:pt>
                <c:pt idx="786">
                  <c:v>98.262373166992404</c:v>
                </c:pt>
                <c:pt idx="787">
                  <c:v>99.838203798846052</c:v>
                </c:pt>
                <c:pt idx="788">
                  <c:v>101.24916614977704</c:v>
                </c:pt>
                <c:pt idx="789">
                  <c:v>103.05452502720985</c:v>
                </c:pt>
                <c:pt idx="790">
                  <c:v>103.1365934438892</c:v>
                </c:pt>
                <c:pt idx="791">
                  <c:v>103.14376163001626</c:v>
                </c:pt>
                <c:pt idx="792">
                  <c:v>105.51906444930775</c:v>
                </c:pt>
                <c:pt idx="793">
                  <c:v>106.6276463772865</c:v>
                </c:pt>
                <c:pt idx="794">
                  <c:v>106.57527473170502</c:v>
                </c:pt>
                <c:pt idx="795">
                  <c:v>105.65628401231173</c:v>
                </c:pt>
                <c:pt idx="796">
                  <c:v>105.44226245508912</c:v>
                </c:pt>
                <c:pt idx="797">
                  <c:v>106.32116984797592</c:v>
                </c:pt>
                <c:pt idx="798">
                  <c:v>106.79836623872107</c:v>
                </c:pt>
                <c:pt idx="799">
                  <c:v>107.22114293070557</c:v>
                </c:pt>
                <c:pt idx="800">
                  <c:v>107.2022715835547</c:v>
                </c:pt>
                <c:pt idx="801">
                  <c:v>106.93470806464826</c:v>
                </c:pt>
                <c:pt idx="802">
                  <c:v>106.68221236555992</c:v>
                </c:pt>
                <c:pt idx="803">
                  <c:v>106.25958196308822</c:v>
                </c:pt>
                <c:pt idx="804">
                  <c:v>106.91144803211347</c:v>
                </c:pt>
                <c:pt idx="805">
                  <c:v>106.93280630098189</c:v>
                </c:pt>
                <c:pt idx="806">
                  <c:v>107.60559177033717</c:v>
                </c:pt>
                <c:pt idx="807">
                  <c:v>107.46252062682132</c:v>
                </c:pt>
                <c:pt idx="808">
                  <c:v>106.20750289653236</c:v>
                </c:pt>
                <c:pt idx="809">
                  <c:v>106.28050136341824</c:v>
                </c:pt>
                <c:pt idx="810">
                  <c:v>105.52389200323007</c:v>
                </c:pt>
                <c:pt idx="811">
                  <c:v>105.80154949851955</c:v>
                </c:pt>
                <c:pt idx="812">
                  <c:v>106.68338268166231</c:v>
                </c:pt>
                <c:pt idx="813">
                  <c:v>106.60716584549486</c:v>
                </c:pt>
                <c:pt idx="814">
                  <c:v>105.6808606504617</c:v>
                </c:pt>
                <c:pt idx="815">
                  <c:v>106.1086111858813</c:v>
                </c:pt>
                <c:pt idx="816">
                  <c:v>106.97040270577082</c:v>
                </c:pt>
                <c:pt idx="817">
                  <c:v>108.08586024085105</c:v>
                </c:pt>
                <c:pt idx="818">
                  <c:v>108.11658103853851</c:v>
                </c:pt>
                <c:pt idx="819">
                  <c:v>108.26199281425912</c:v>
                </c:pt>
                <c:pt idx="820">
                  <c:v>108.17026928973516</c:v>
                </c:pt>
                <c:pt idx="821">
                  <c:v>108.49810408791414</c:v>
                </c:pt>
                <c:pt idx="822">
                  <c:v>108.71622175149507</c:v>
                </c:pt>
                <c:pt idx="823">
                  <c:v>108.43285896520649</c:v>
                </c:pt>
                <c:pt idx="824">
                  <c:v>107.96678057743397</c:v>
                </c:pt>
                <c:pt idx="825">
                  <c:v>108.51814575116738</c:v>
                </c:pt>
                <c:pt idx="826">
                  <c:v>108.64571020632671</c:v>
                </c:pt>
                <c:pt idx="827">
                  <c:v>108.59407000830923</c:v>
                </c:pt>
                <c:pt idx="828">
                  <c:v>107.92304001310752</c:v>
                </c:pt>
                <c:pt idx="829">
                  <c:v>108.5067351691692</c:v>
                </c:pt>
                <c:pt idx="830">
                  <c:v>108.66224092127284</c:v>
                </c:pt>
                <c:pt idx="831">
                  <c:v>108.64600278535232</c:v>
                </c:pt>
                <c:pt idx="832">
                  <c:v>108.75235526115603</c:v>
                </c:pt>
                <c:pt idx="833">
                  <c:v>109.0696572144136</c:v>
                </c:pt>
                <c:pt idx="834">
                  <c:v>109.12041967535431</c:v>
                </c:pt>
                <c:pt idx="835">
                  <c:v>109.28206958699545</c:v>
                </c:pt>
                <c:pt idx="836">
                  <c:v>109.71669572951654</c:v>
                </c:pt>
                <c:pt idx="837">
                  <c:v>110.16053811134387</c:v>
                </c:pt>
                <c:pt idx="838">
                  <c:v>110.24319168607441</c:v>
                </c:pt>
                <c:pt idx="839">
                  <c:v>111.56374711809659</c:v>
                </c:pt>
                <c:pt idx="840">
                  <c:v>111.8463784568212</c:v>
                </c:pt>
                <c:pt idx="841">
                  <c:v>112.70509789694196</c:v>
                </c:pt>
                <c:pt idx="842">
                  <c:v>113.51305487612203</c:v>
                </c:pt>
                <c:pt idx="843">
                  <c:v>113.48057860428102</c:v>
                </c:pt>
                <c:pt idx="844">
                  <c:v>114.88949290203283</c:v>
                </c:pt>
                <c:pt idx="845">
                  <c:v>114.88188584736739</c:v>
                </c:pt>
                <c:pt idx="846">
                  <c:v>114.73252425480123</c:v>
                </c:pt>
                <c:pt idx="847">
                  <c:v>115.5969489859211</c:v>
                </c:pt>
                <c:pt idx="848">
                  <c:v>116.40812433438272</c:v>
                </c:pt>
                <c:pt idx="849">
                  <c:v>116.12988168104204</c:v>
                </c:pt>
                <c:pt idx="850">
                  <c:v>116.37389258838813</c:v>
                </c:pt>
                <c:pt idx="851">
                  <c:v>116.07238990251267</c:v>
                </c:pt>
                <c:pt idx="852">
                  <c:v>116.79491380621904</c:v>
                </c:pt>
                <c:pt idx="853">
                  <c:v>116.16411342703663</c:v>
                </c:pt>
                <c:pt idx="854">
                  <c:v>115.55203810549229</c:v>
                </c:pt>
                <c:pt idx="855">
                  <c:v>117.22822334312497</c:v>
                </c:pt>
                <c:pt idx="856">
                  <c:v>117.69122965112876</c:v>
                </c:pt>
                <c:pt idx="857">
                  <c:v>117.39177501843247</c:v>
                </c:pt>
                <c:pt idx="858">
                  <c:v>117.76510585509146</c:v>
                </c:pt>
                <c:pt idx="859">
                  <c:v>118.34148653551324</c:v>
                </c:pt>
                <c:pt idx="860">
                  <c:v>118.19812281297177</c:v>
                </c:pt>
                <c:pt idx="861">
                  <c:v>119.008859292895</c:v>
                </c:pt>
                <c:pt idx="862">
                  <c:v>120.77764579212844</c:v>
                </c:pt>
                <c:pt idx="863">
                  <c:v>121.73832902266901</c:v>
                </c:pt>
                <c:pt idx="864">
                  <c:v>121.58428616569334</c:v>
                </c:pt>
                <c:pt idx="865">
                  <c:v>121.97444029632403</c:v>
                </c:pt>
                <c:pt idx="866">
                  <c:v>122.3654721640315</c:v>
                </c:pt>
                <c:pt idx="867">
                  <c:v>121.29375519327769</c:v>
                </c:pt>
                <c:pt idx="868">
                  <c:v>120.61307009023136</c:v>
                </c:pt>
                <c:pt idx="869">
                  <c:v>120.48652966166161</c:v>
                </c:pt>
                <c:pt idx="870">
                  <c:v>121.32696291268272</c:v>
                </c:pt>
                <c:pt idx="871">
                  <c:v>121.92718878369047</c:v>
                </c:pt>
                <c:pt idx="872">
                  <c:v>121.19120624480672</c:v>
                </c:pt>
                <c:pt idx="873">
                  <c:v>121.4068369866701</c:v>
                </c:pt>
                <c:pt idx="874">
                  <c:v>121.34788231301272</c:v>
                </c:pt>
                <c:pt idx="875">
                  <c:v>119.63205261741197</c:v>
                </c:pt>
                <c:pt idx="876">
                  <c:v>120.80105211417604</c:v>
                </c:pt>
                <c:pt idx="877">
                  <c:v>122.43452081407187</c:v>
                </c:pt>
                <c:pt idx="878">
                  <c:v>122.28033166758343</c:v>
                </c:pt>
                <c:pt idx="879">
                  <c:v>123.06678408838225</c:v>
                </c:pt>
                <c:pt idx="880">
                  <c:v>124.54006577176496</c:v>
                </c:pt>
                <c:pt idx="881">
                  <c:v>125.00351094830715</c:v>
                </c:pt>
                <c:pt idx="882">
                  <c:v>125.82463398363896</c:v>
                </c:pt>
                <c:pt idx="883">
                  <c:v>125.69341229065971</c:v>
                </c:pt>
                <c:pt idx="884">
                  <c:v>125.13297716713285</c:v>
                </c:pt>
                <c:pt idx="885">
                  <c:v>125.23567240511662</c:v>
                </c:pt>
                <c:pt idx="886">
                  <c:v>125.04257024822405</c:v>
                </c:pt>
                <c:pt idx="887">
                  <c:v>124.82884127002703</c:v>
                </c:pt>
                <c:pt idx="888">
                  <c:v>124.30000468126441</c:v>
                </c:pt>
                <c:pt idx="889">
                  <c:v>124.42186384542464</c:v>
                </c:pt>
                <c:pt idx="890">
                  <c:v>119.29309981626037</c:v>
                </c:pt>
                <c:pt idx="891">
                  <c:v>119.30363266118178</c:v>
                </c:pt>
                <c:pt idx="892">
                  <c:v>119.94130864746566</c:v>
                </c:pt>
                <c:pt idx="893">
                  <c:v>118.83170269289735</c:v>
                </c:pt>
                <c:pt idx="894">
                  <c:v>115.6816506138308</c:v>
                </c:pt>
                <c:pt idx="895">
                  <c:v>115.05348344587874</c:v>
                </c:pt>
                <c:pt idx="896">
                  <c:v>117.33911079382541</c:v>
                </c:pt>
                <c:pt idx="897">
                  <c:v>117.01098341662082</c:v>
                </c:pt>
                <c:pt idx="898">
                  <c:v>118.32963708497664</c:v>
                </c:pt>
                <c:pt idx="899">
                  <c:v>118.33578124451414</c:v>
                </c:pt>
                <c:pt idx="900">
                  <c:v>119.37736257563168</c:v>
                </c:pt>
                <c:pt idx="901">
                  <c:v>122.39253572389902</c:v>
                </c:pt>
                <c:pt idx="902">
                  <c:v>122.95692066427142</c:v>
                </c:pt>
                <c:pt idx="903">
                  <c:v>123.60966447037345</c:v>
                </c:pt>
                <c:pt idx="904">
                  <c:v>123.39374114948447</c:v>
                </c:pt>
                <c:pt idx="905">
                  <c:v>124.36919962081758</c:v>
                </c:pt>
                <c:pt idx="906">
                  <c:v>124.73580113988787</c:v>
                </c:pt>
                <c:pt idx="907">
                  <c:v>125.41004950437112</c:v>
                </c:pt>
                <c:pt idx="908">
                  <c:v>126.11896848338738</c:v>
                </c:pt>
                <c:pt idx="909">
                  <c:v>125.49328823715284</c:v>
                </c:pt>
                <c:pt idx="910">
                  <c:v>125.63592051213033</c:v>
                </c:pt>
                <c:pt idx="911">
                  <c:v>125.96755883764203</c:v>
                </c:pt>
                <c:pt idx="912">
                  <c:v>126.33767130501947</c:v>
                </c:pt>
                <c:pt idx="913">
                  <c:v>127.10744672135942</c:v>
                </c:pt>
                <c:pt idx="914">
                  <c:v>127.176349081887</c:v>
                </c:pt>
                <c:pt idx="915">
                  <c:v>127.39753882523669</c:v>
                </c:pt>
                <c:pt idx="916">
                  <c:v>127.9607534495067</c:v>
                </c:pt>
                <c:pt idx="917">
                  <c:v>127.5954685360516</c:v>
                </c:pt>
                <c:pt idx="918">
                  <c:v>127.18600418973163</c:v>
                </c:pt>
                <c:pt idx="919">
                  <c:v>126.9057134832118</c:v>
                </c:pt>
                <c:pt idx="920">
                  <c:v>125.5409786183248</c:v>
                </c:pt>
                <c:pt idx="921">
                  <c:v>126.29729539948738</c:v>
                </c:pt>
                <c:pt idx="922">
                  <c:v>125.98643018479289</c:v>
                </c:pt>
                <c:pt idx="923">
                  <c:v>126.68979016232282</c:v>
                </c:pt>
                <c:pt idx="924">
                  <c:v>126.45221599353984</c:v>
                </c:pt>
                <c:pt idx="925">
                  <c:v>126.4595304691797</c:v>
                </c:pt>
                <c:pt idx="926">
                  <c:v>126.69125305745081</c:v>
                </c:pt>
                <c:pt idx="927">
                  <c:v>126.67750184324787</c:v>
                </c:pt>
                <c:pt idx="928">
                  <c:v>127.58171732184864</c:v>
                </c:pt>
                <c:pt idx="929">
                  <c:v>127.44127938956311</c:v>
                </c:pt>
                <c:pt idx="930">
                  <c:v>127.08009058246633</c:v>
                </c:pt>
                <c:pt idx="931">
                  <c:v>124.91193371329597</c:v>
                </c:pt>
                <c:pt idx="932">
                  <c:v>126.98588013622481</c:v>
                </c:pt>
                <c:pt idx="933">
                  <c:v>127.57425655669596</c:v>
                </c:pt>
                <c:pt idx="934">
                  <c:v>127.31108172317343</c:v>
                </c:pt>
                <c:pt idx="935">
                  <c:v>127.86668929277798</c:v>
                </c:pt>
                <c:pt idx="936">
                  <c:v>127.49686940442612</c:v>
                </c:pt>
                <c:pt idx="937">
                  <c:v>127.9559258955844</c:v>
                </c:pt>
                <c:pt idx="938">
                  <c:v>128.15078352663053</c:v>
                </c:pt>
                <c:pt idx="939">
                  <c:v>127.11871101384484</c:v>
                </c:pt>
                <c:pt idx="940">
                  <c:v>125.99652416117593</c:v>
                </c:pt>
                <c:pt idx="941">
                  <c:v>126.7987758493569</c:v>
                </c:pt>
                <c:pt idx="942">
                  <c:v>127.01016419534916</c:v>
                </c:pt>
                <c:pt idx="943">
                  <c:v>126.84471075637529</c:v>
                </c:pt>
                <c:pt idx="944">
                  <c:v>127.81607312135009</c:v>
                </c:pt>
                <c:pt idx="945">
                  <c:v>128.98419488103735</c:v>
                </c:pt>
                <c:pt idx="946">
                  <c:v>129.75104450712135</c:v>
                </c:pt>
                <c:pt idx="947">
                  <c:v>129.97033248680466</c:v>
                </c:pt>
                <c:pt idx="948">
                  <c:v>130.40671410347935</c:v>
                </c:pt>
                <c:pt idx="949">
                  <c:v>130.1783561740026</c:v>
                </c:pt>
                <c:pt idx="950">
                  <c:v>129.83047971257037</c:v>
                </c:pt>
                <c:pt idx="951">
                  <c:v>130.65540627523495</c:v>
                </c:pt>
                <c:pt idx="952">
                  <c:v>130.22502252858499</c:v>
                </c:pt>
                <c:pt idx="953">
                  <c:v>129.88021814692146</c:v>
                </c:pt>
                <c:pt idx="954">
                  <c:v>129.85373974510514</c:v>
                </c:pt>
                <c:pt idx="955">
                  <c:v>129.16661790349573</c:v>
                </c:pt>
                <c:pt idx="956">
                  <c:v>129.42160052430162</c:v>
                </c:pt>
                <c:pt idx="957">
                  <c:v>128.58657998525402</c:v>
                </c:pt>
                <c:pt idx="958">
                  <c:v>128.5024635153955</c:v>
                </c:pt>
                <c:pt idx="959">
                  <c:v>128.83746649970158</c:v>
                </c:pt>
                <c:pt idx="960">
                  <c:v>127.30917995950706</c:v>
                </c:pt>
                <c:pt idx="961">
                  <c:v>126.5174611162475</c:v>
                </c:pt>
                <c:pt idx="962">
                  <c:v>126.08064063103444</c:v>
                </c:pt>
                <c:pt idx="963">
                  <c:v>124.96854775474856</c:v>
                </c:pt>
                <c:pt idx="964">
                  <c:v>126.07040036513864</c:v>
                </c:pt>
                <c:pt idx="965">
                  <c:v>127.09530469179727</c:v>
                </c:pt>
                <c:pt idx="966">
                  <c:v>128.87140566667057</c:v>
                </c:pt>
                <c:pt idx="967">
                  <c:v>130.09409341463129</c:v>
                </c:pt>
                <c:pt idx="968">
                  <c:v>130.22151158027782</c:v>
                </c:pt>
                <c:pt idx="969">
                  <c:v>130.83914590330849</c:v>
                </c:pt>
                <c:pt idx="970">
                  <c:v>132.18032815663511</c:v>
                </c:pt>
                <c:pt idx="971">
                  <c:v>132.85691715332314</c:v>
                </c:pt>
                <c:pt idx="972">
                  <c:v>133.15212939014827</c:v>
                </c:pt>
                <c:pt idx="973">
                  <c:v>132.89392840006084</c:v>
                </c:pt>
                <c:pt idx="974">
                  <c:v>132.01502100717403</c:v>
                </c:pt>
                <c:pt idx="975">
                  <c:v>132.91821245918521</c:v>
                </c:pt>
                <c:pt idx="976">
                  <c:v>132.7960607159994</c:v>
                </c:pt>
                <c:pt idx="977">
                  <c:v>133.87991971631536</c:v>
                </c:pt>
                <c:pt idx="978">
                  <c:v>133.3540089178087</c:v>
                </c:pt>
                <c:pt idx="979">
                  <c:v>134.51203670111295</c:v>
                </c:pt>
                <c:pt idx="980">
                  <c:v>133.78161316371552</c:v>
                </c:pt>
                <c:pt idx="981">
                  <c:v>133.68476950624364</c:v>
                </c:pt>
                <c:pt idx="982">
                  <c:v>135.29263754139993</c:v>
                </c:pt>
                <c:pt idx="983">
                  <c:v>136.19963252074385</c:v>
                </c:pt>
                <c:pt idx="984">
                  <c:v>135.2048638337215</c:v>
                </c:pt>
                <c:pt idx="985">
                  <c:v>136.79649373295726</c:v>
                </c:pt>
                <c:pt idx="986">
                  <c:v>137.13720200826245</c:v>
                </c:pt>
                <c:pt idx="987">
                  <c:v>138.58298126323919</c:v>
                </c:pt>
                <c:pt idx="988">
                  <c:v>140.3713705571875</c:v>
                </c:pt>
                <c:pt idx="989">
                  <c:v>140.25931279038468</c:v>
                </c:pt>
                <c:pt idx="990">
                  <c:v>141.38310882769437</c:v>
                </c:pt>
                <c:pt idx="991">
                  <c:v>141.10706051704565</c:v>
                </c:pt>
                <c:pt idx="992">
                  <c:v>141.31961917914029</c:v>
                </c:pt>
                <c:pt idx="993">
                  <c:v>140.47099371540253</c:v>
                </c:pt>
                <c:pt idx="994">
                  <c:v>138.76964668156867</c:v>
                </c:pt>
                <c:pt idx="995">
                  <c:v>138.95821386356454</c:v>
                </c:pt>
                <c:pt idx="996">
                  <c:v>139.66874202722155</c:v>
                </c:pt>
                <c:pt idx="997">
                  <c:v>138.82333493276533</c:v>
                </c:pt>
                <c:pt idx="998">
                  <c:v>138.44956522756794</c:v>
                </c:pt>
                <c:pt idx="999">
                  <c:v>137.77122075672636</c:v>
                </c:pt>
                <c:pt idx="1000">
                  <c:v>138.72561353821669</c:v>
                </c:pt>
                <c:pt idx="1001">
                  <c:v>140.66658279401264</c:v>
                </c:pt>
                <c:pt idx="1002">
                  <c:v>140.95491942373636</c:v>
                </c:pt>
                <c:pt idx="1003">
                  <c:v>144.94101606844006</c:v>
                </c:pt>
                <c:pt idx="1004">
                  <c:v>144.76166512575045</c:v>
                </c:pt>
                <c:pt idx="1005">
                  <c:v>145.74487694126185</c:v>
                </c:pt>
                <c:pt idx="1006">
                  <c:v>145.77515887041091</c:v>
                </c:pt>
                <c:pt idx="1007">
                  <c:v>146.12830175430383</c:v>
                </c:pt>
                <c:pt idx="1008">
                  <c:v>146.49870680070686</c:v>
                </c:pt>
                <c:pt idx="1009">
                  <c:v>146.46696197642981</c:v>
                </c:pt>
                <c:pt idx="1010">
                  <c:v>145.38719908247216</c:v>
                </c:pt>
                <c:pt idx="1011">
                  <c:v>144.93809027818415</c:v>
                </c:pt>
                <c:pt idx="1012">
                  <c:v>143.92371879644691</c:v>
                </c:pt>
                <c:pt idx="1013">
                  <c:v>144.06035320139972</c:v>
                </c:pt>
                <c:pt idx="1014">
                  <c:v>146.1127950659473</c:v>
                </c:pt>
                <c:pt idx="1015">
                  <c:v>147.00194272472996</c:v>
                </c:pt>
                <c:pt idx="1016">
                  <c:v>147.71802988987324</c:v>
                </c:pt>
                <c:pt idx="1017">
                  <c:v>148.00080751811063</c:v>
                </c:pt>
                <c:pt idx="1018">
                  <c:v>147.68452959144264</c:v>
                </c:pt>
                <c:pt idx="1019">
                  <c:v>148.2509625849942</c:v>
                </c:pt>
                <c:pt idx="1020">
                  <c:v>148.37384577574403</c:v>
                </c:pt>
                <c:pt idx="1021">
                  <c:v>149.66967828010345</c:v>
                </c:pt>
                <c:pt idx="1022">
                  <c:v>150.19792971081489</c:v>
                </c:pt>
                <c:pt idx="1023">
                  <c:v>154.0607042962304</c:v>
                </c:pt>
                <c:pt idx="1024">
                  <c:v>152.41875080459232</c:v>
                </c:pt>
                <c:pt idx="1025">
                  <c:v>151.63654077966459</c:v>
                </c:pt>
                <c:pt idx="1026">
                  <c:v>150.81527145481994</c:v>
                </c:pt>
                <c:pt idx="1027">
                  <c:v>150.95527051856706</c:v>
                </c:pt>
                <c:pt idx="1028">
                  <c:v>149.97820286259318</c:v>
                </c:pt>
                <c:pt idx="1029">
                  <c:v>149.63003382213535</c:v>
                </c:pt>
                <c:pt idx="1030">
                  <c:v>149.6276931899306</c:v>
                </c:pt>
                <c:pt idx="1031">
                  <c:v>151.00998279635328</c:v>
                </c:pt>
                <c:pt idx="1032">
                  <c:v>152.08901424274697</c:v>
                </c:pt>
                <c:pt idx="1033">
                  <c:v>152.48501995388955</c:v>
                </c:pt>
                <c:pt idx="1034">
                  <c:v>151.73938230716118</c:v>
                </c:pt>
                <c:pt idx="1035">
                  <c:v>151.26116188982644</c:v>
                </c:pt>
                <c:pt idx="1036">
                  <c:v>151.3198239844582</c:v>
                </c:pt>
                <c:pt idx="1037">
                  <c:v>150.94898006951678</c:v>
                </c:pt>
                <c:pt idx="1038">
                  <c:v>152.8432829707304</c:v>
                </c:pt>
                <c:pt idx="1039">
                  <c:v>153.18779477336827</c:v>
                </c:pt>
                <c:pt idx="1040">
                  <c:v>153.88954556625745</c:v>
                </c:pt>
                <c:pt idx="1041">
                  <c:v>154.30135054478214</c:v>
                </c:pt>
                <c:pt idx="1042">
                  <c:v>154.35342961133799</c:v>
                </c:pt>
                <c:pt idx="1043">
                  <c:v>155.02914087094922</c:v>
                </c:pt>
                <c:pt idx="1044">
                  <c:v>155.89795428745305</c:v>
                </c:pt>
                <c:pt idx="1045">
                  <c:v>156.50490947604948</c:v>
                </c:pt>
                <c:pt idx="1046">
                  <c:v>156.31692745210481</c:v>
                </c:pt>
                <c:pt idx="1047">
                  <c:v>156.82016337612791</c:v>
                </c:pt>
                <c:pt idx="1048">
                  <c:v>157.04749727901506</c:v>
                </c:pt>
                <c:pt idx="1049">
                  <c:v>157.84989525670883</c:v>
                </c:pt>
                <c:pt idx="1050">
                  <c:v>157.93898557000244</c:v>
                </c:pt>
                <c:pt idx="1051">
                  <c:v>159.41855770243541</c:v>
                </c:pt>
                <c:pt idx="1052">
                  <c:v>159.65393752852643</c:v>
                </c:pt>
                <c:pt idx="1053">
                  <c:v>158.45173031235734</c:v>
                </c:pt>
                <c:pt idx="1054">
                  <c:v>158.81116364530058</c:v>
                </c:pt>
                <c:pt idx="1055">
                  <c:v>158.76976371317895</c:v>
                </c:pt>
                <c:pt idx="1056">
                  <c:v>157.85735602186151</c:v>
                </c:pt>
                <c:pt idx="1057">
                  <c:v>158.85841515793416</c:v>
                </c:pt>
                <c:pt idx="1058">
                  <c:v>159.33327091647453</c:v>
                </c:pt>
                <c:pt idx="1059">
                  <c:v>159.37072103175066</c:v>
                </c:pt>
                <c:pt idx="1060">
                  <c:v>159.74346671035846</c:v>
                </c:pt>
                <c:pt idx="1061">
                  <c:v>160.43146628904466</c:v>
                </c:pt>
                <c:pt idx="1062">
                  <c:v>160.29044319870795</c:v>
                </c:pt>
                <c:pt idx="1063">
                  <c:v>160.86550727351457</c:v>
                </c:pt>
                <c:pt idx="1064">
                  <c:v>160.68659519936335</c:v>
                </c:pt>
                <c:pt idx="1065">
                  <c:v>160.61198754783666</c:v>
                </c:pt>
                <c:pt idx="1066">
                  <c:v>161.38264070125339</c:v>
                </c:pt>
                <c:pt idx="1067">
                  <c:v>160.93353189696538</c:v>
                </c:pt>
                <c:pt idx="1068">
                  <c:v>160.4972965698035</c:v>
                </c:pt>
                <c:pt idx="1069">
                  <c:v>160.31209404660197</c:v>
                </c:pt>
                <c:pt idx="1070">
                  <c:v>158.35854389270543</c:v>
                </c:pt>
                <c:pt idx="1071">
                  <c:v>156.35920512130326</c:v>
                </c:pt>
                <c:pt idx="1072">
                  <c:v>156.50842042435661</c:v>
                </c:pt>
                <c:pt idx="1073">
                  <c:v>157.05422659660374</c:v>
                </c:pt>
                <c:pt idx="1074">
                  <c:v>157.67186091963438</c:v>
                </c:pt>
                <c:pt idx="1075">
                  <c:v>157.91236087867333</c:v>
                </c:pt>
                <c:pt idx="1076">
                  <c:v>159.10974054092011</c:v>
                </c:pt>
                <c:pt idx="1077">
                  <c:v>159.42440928294732</c:v>
                </c:pt>
                <c:pt idx="1078">
                  <c:v>159.69943356700645</c:v>
                </c:pt>
                <c:pt idx="1079">
                  <c:v>159.94900347583879</c:v>
                </c:pt>
                <c:pt idx="1080">
                  <c:v>161.10439804791272</c:v>
                </c:pt>
                <c:pt idx="1081">
                  <c:v>161.89757978630027</c:v>
                </c:pt>
                <c:pt idx="1082">
                  <c:v>163.21550200709211</c:v>
                </c:pt>
                <c:pt idx="1083">
                  <c:v>163.97240394630589</c:v>
                </c:pt>
                <c:pt idx="1084">
                  <c:v>163.29391318595151</c:v>
                </c:pt>
                <c:pt idx="1085">
                  <c:v>163.98205905415054</c:v>
                </c:pt>
                <c:pt idx="1086">
                  <c:v>164.06851615621378</c:v>
                </c:pt>
                <c:pt idx="1087">
                  <c:v>163.81455756199747</c:v>
                </c:pt>
                <c:pt idx="1088">
                  <c:v>165.30524769740308</c:v>
                </c:pt>
                <c:pt idx="1089">
                  <c:v>165.67433613819094</c:v>
                </c:pt>
                <c:pt idx="1090">
                  <c:v>165.6538556063993</c:v>
                </c:pt>
                <c:pt idx="1091">
                  <c:v>166.06244221564245</c:v>
                </c:pt>
                <c:pt idx="1092">
                  <c:v>165.62679204653176</c:v>
                </c:pt>
                <c:pt idx="1093">
                  <c:v>166.66515500836775</c:v>
                </c:pt>
                <c:pt idx="1094">
                  <c:v>165.96457453158098</c:v>
                </c:pt>
                <c:pt idx="1095">
                  <c:v>163.86824581319414</c:v>
                </c:pt>
                <c:pt idx="1096">
                  <c:v>162.03831029761139</c:v>
                </c:pt>
                <c:pt idx="1097">
                  <c:v>161.83994171825807</c:v>
                </c:pt>
                <c:pt idx="1098">
                  <c:v>162.98158507612908</c:v>
                </c:pt>
                <c:pt idx="1099">
                  <c:v>163.209796716093</c:v>
                </c:pt>
                <c:pt idx="1100">
                  <c:v>162.79960092220909</c:v>
                </c:pt>
                <c:pt idx="1101">
                  <c:v>163.55445480824372</c:v>
                </c:pt>
                <c:pt idx="1102">
                  <c:v>164.64957810104508</c:v>
                </c:pt>
                <c:pt idx="1103">
                  <c:v>165.58861048369164</c:v>
                </c:pt>
                <c:pt idx="1104">
                  <c:v>165.46133860755791</c:v>
                </c:pt>
                <c:pt idx="1105">
                  <c:v>165.59782672299789</c:v>
                </c:pt>
                <c:pt idx="1106">
                  <c:v>165.83262139103772</c:v>
                </c:pt>
                <c:pt idx="1107">
                  <c:v>166.88575959366625</c:v>
                </c:pt>
                <c:pt idx="1108">
                  <c:v>166.97982375039498</c:v>
                </c:pt>
                <c:pt idx="1109">
                  <c:v>167.58414572776107</c:v>
                </c:pt>
                <c:pt idx="1110">
                  <c:v>167.03029363231011</c:v>
                </c:pt>
                <c:pt idx="1111">
                  <c:v>165.93400002340633</c:v>
                </c:pt>
                <c:pt idx="1112">
                  <c:v>166.57079827261342</c:v>
                </c:pt>
                <c:pt idx="1113">
                  <c:v>166.37769611572085</c:v>
                </c:pt>
                <c:pt idx="1114">
                  <c:v>166.93067047409505</c:v>
                </c:pt>
                <c:pt idx="1115">
                  <c:v>167.09349070183856</c:v>
                </c:pt>
                <c:pt idx="1116">
                  <c:v>166.73844605427925</c:v>
                </c:pt>
                <c:pt idx="1117">
                  <c:v>165.72158765082449</c:v>
                </c:pt>
                <c:pt idx="1118">
                  <c:v>165.53843318080212</c:v>
                </c:pt>
                <c:pt idx="1119">
                  <c:v>164.87661942490666</c:v>
                </c:pt>
                <c:pt idx="1120">
                  <c:v>166.08043582571653</c:v>
                </c:pt>
                <c:pt idx="1121">
                  <c:v>166.31786370498671</c:v>
                </c:pt>
                <c:pt idx="1122">
                  <c:v>166.51272133603285</c:v>
                </c:pt>
                <c:pt idx="1123">
                  <c:v>166.53086123561974</c:v>
                </c:pt>
                <c:pt idx="1124">
                  <c:v>168.17091296359146</c:v>
                </c:pt>
                <c:pt idx="1125">
                  <c:v>167.54903624468969</c:v>
                </c:pt>
                <c:pt idx="1126">
                  <c:v>167.74886771917096</c:v>
                </c:pt>
                <c:pt idx="1127">
                  <c:v>169.04528538158158</c:v>
                </c:pt>
                <c:pt idx="1128">
                  <c:v>169.28446873500531</c:v>
                </c:pt>
                <c:pt idx="1129">
                  <c:v>169.56900183739629</c:v>
                </c:pt>
                <c:pt idx="1130">
                  <c:v>169.19874308050603</c:v>
                </c:pt>
                <c:pt idx="1131">
                  <c:v>168.41009631701522</c:v>
                </c:pt>
                <c:pt idx="1132">
                  <c:v>168.86022914789282</c:v>
                </c:pt>
                <c:pt idx="1133">
                  <c:v>170.06126604795955</c:v>
                </c:pt>
                <c:pt idx="1134">
                  <c:v>171.14571020632673</c:v>
                </c:pt>
                <c:pt idx="1135">
                  <c:v>172.23190983884749</c:v>
                </c:pt>
                <c:pt idx="1136">
                  <c:v>172.00750172621625</c:v>
                </c:pt>
                <c:pt idx="1137">
                  <c:v>172.5124931243929</c:v>
                </c:pt>
                <c:pt idx="1138">
                  <c:v>174.13923250670004</c:v>
                </c:pt>
                <c:pt idx="1139">
                  <c:v>174.66353412056597</c:v>
                </c:pt>
                <c:pt idx="1140">
                  <c:v>173.3245462099313</c:v>
                </c:pt>
                <c:pt idx="1141">
                  <c:v>173.93589008391166</c:v>
                </c:pt>
                <c:pt idx="1142">
                  <c:v>173.30465083619086</c:v>
                </c:pt>
                <c:pt idx="1143">
                  <c:v>172.73558463140895</c:v>
                </c:pt>
                <c:pt idx="1144">
                  <c:v>172.01920488724002</c:v>
                </c:pt>
                <c:pt idx="1145">
                  <c:v>171.21929383126383</c:v>
                </c:pt>
                <c:pt idx="1146">
                  <c:v>171.49446440483575</c:v>
                </c:pt>
                <c:pt idx="1147">
                  <c:v>171.92119091366578</c:v>
                </c:pt>
                <c:pt idx="1148">
                  <c:v>170.9489508116142</c:v>
                </c:pt>
                <c:pt idx="1149">
                  <c:v>171.92280009830654</c:v>
                </c:pt>
                <c:pt idx="1150">
                  <c:v>173.23018947417697</c:v>
                </c:pt>
                <c:pt idx="1151">
                  <c:v>173.30231020398611</c:v>
                </c:pt>
                <c:pt idx="1152">
                  <c:v>171.93669760202229</c:v>
                </c:pt>
                <c:pt idx="1153">
                  <c:v>173.46293608903764</c:v>
                </c:pt>
                <c:pt idx="1154">
                  <c:v>174.06901354055731</c:v>
                </c:pt>
                <c:pt idx="1155">
                  <c:v>174.27542804311443</c:v>
                </c:pt>
                <c:pt idx="1156">
                  <c:v>173.15675213875267</c:v>
                </c:pt>
                <c:pt idx="1157">
                  <c:v>173.02362868210705</c:v>
                </c:pt>
                <c:pt idx="1158">
                  <c:v>173.11228012686229</c:v>
                </c:pt>
                <c:pt idx="1159">
                  <c:v>171.31160251383898</c:v>
                </c:pt>
                <c:pt idx="1160">
                  <c:v>168.0272566620244</c:v>
                </c:pt>
                <c:pt idx="1161">
                  <c:v>163.43113274895549</c:v>
                </c:pt>
                <c:pt idx="1162">
                  <c:v>164.6710826594263</c:v>
                </c:pt>
                <c:pt idx="1163">
                  <c:v>166.32210610085784</c:v>
                </c:pt>
                <c:pt idx="1164">
                  <c:v>165.29910353786559</c:v>
                </c:pt>
                <c:pt idx="1165">
                  <c:v>157.81405432607346</c:v>
                </c:pt>
                <c:pt idx="1166">
                  <c:v>158.14774070476437</c:v>
                </c:pt>
                <c:pt idx="1167">
                  <c:v>157.43384788231302</c:v>
                </c:pt>
                <c:pt idx="1168">
                  <c:v>158.72353622713493</c:v>
                </c:pt>
                <c:pt idx="1169">
                  <c:v>159.20380469764882</c:v>
                </c:pt>
                <c:pt idx="1170">
                  <c:v>163.00265076597188</c:v>
                </c:pt>
                <c:pt idx="1171">
                  <c:v>161.22669608061136</c:v>
                </c:pt>
                <c:pt idx="1172">
                  <c:v>162.50131660561519</c:v>
                </c:pt>
                <c:pt idx="1173">
                  <c:v>160.79850667665335</c:v>
                </c:pt>
                <c:pt idx="1174">
                  <c:v>160.02434257492948</c:v>
                </c:pt>
                <c:pt idx="1175">
                  <c:v>160.46584432455205</c:v>
                </c:pt>
                <c:pt idx="1176">
                  <c:v>161.2089950495629</c:v>
                </c:pt>
                <c:pt idx="1177">
                  <c:v>161.27950659473123</c:v>
                </c:pt>
                <c:pt idx="1178">
                  <c:v>163.01596311163644</c:v>
                </c:pt>
                <c:pt idx="1179">
                  <c:v>165.48108769178555</c:v>
                </c:pt>
                <c:pt idx="1180">
                  <c:v>163.26260723021286</c:v>
                </c:pt>
                <c:pt idx="1181">
                  <c:v>163.41240769131741</c:v>
                </c:pt>
                <c:pt idx="1182">
                  <c:v>164.7407164675179</c:v>
                </c:pt>
                <c:pt idx="1183">
                  <c:v>163.90906058726463</c:v>
                </c:pt>
                <c:pt idx="1184">
                  <c:v>164.88963919154563</c:v>
                </c:pt>
                <c:pt idx="1185">
                  <c:v>163.38051657752757</c:v>
                </c:pt>
                <c:pt idx="1186">
                  <c:v>163.27431039123667</c:v>
                </c:pt>
                <c:pt idx="1187">
                  <c:v>165.53126499467504</c:v>
                </c:pt>
                <c:pt idx="1188">
                  <c:v>163.84191370089061</c:v>
                </c:pt>
                <c:pt idx="1189">
                  <c:v>165.03958594216297</c:v>
                </c:pt>
                <c:pt idx="1190">
                  <c:v>165.77395929640596</c:v>
                </c:pt>
                <c:pt idx="1191">
                  <c:v>165.70973820028789</c:v>
                </c:pt>
                <c:pt idx="1192">
                  <c:v>166.1380738937587</c:v>
                </c:pt>
                <c:pt idx="1193">
                  <c:v>167.54654932297214</c:v>
                </c:pt>
                <c:pt idx="1194">
                  <c:v>167.21637389258839</c:v>
                </c:pt>
                <c:pt idx="1195">
                  <c:v>169.11755240090346</c:v>
                </c:pt>
                <c:pt idx="1196">
                  <c:v>170.64422975645721</c:v>
                </c:pt>
                <c:pt idx="1197">
                  <c:v>173.25871592917247</c:v>
                </c:pt>
                <c:pt idx="1198">
                  <c:v>174.91954076796142</c:v>
                </c:pt>
                <c:pt idx="1199">
                  <c:v>176.70324879750021</c:v>
                </c:pt>
                <c:pt idx="1200">
                  <c:v>177.15879434035131</c:v>
                </c:pt>
                <c:pt idx="1201">
                  <c:v>177.97348063712008</c:v>
                </c:pt>
                <c:pt idx="1202">
                  <c:v>178.38177466733765</c:v>
                </c:pt>
                <c:pt idx="1203">
                  <c:v>179.35284445328682</c:v>
                </c:pt>
                <c:pt idx="1204">
                  <c:v>179.80385502124122</c:v>
                </c:pt>
                <c:pt idx="1205">
                  <c:v>177.59298161433404</c:v>
                </c:pt>
                <c:pt idx="1206">
                  <c:v>176.54847449296054</c:v>
                </c:pt>
                <c:pt idx="1207">
                  <c:v>177.13553430781653</c:v>
                </c:pt>
                <c:pt idx="1208">
                  <c:v>178.21734525495336</c:v>
                </c:pt>
                <c:pt idx="1209">
                  <c:v>178.17067890037097</c:v>
                </c:pt>
                <c:pt idx="1210">
                  <c:v>179.33997097616066</c:v>
                </c:pt>
                <c:pt idx="1211">
                  <c:v>179.52414947277259</c:v>
                </c:pt>
                <c:pt idx="1212">
                  <c:v>179.8392570833382</c:v>
                </c:pt>
                <c:pt idx="1213">
                  <c:v>178.36509766287872</c:v>
                </c:pt>
                <c:pt idx="1214">
                  <c:v>177.63028544009737</c:v>
                </c:pt>
                <c:pt idx="1215">
                  <c:v>178.53830444603088</c:v>
                </c:pt>
                <c:pt idx="1216">
                  <c:v>179.19280372628648</c:v>
                </c:pt>
                <c:pt idx="1217">
                  <c:v>178.8518028719557</c:v>
                </c:pt>
                <c:pt idx="1218">
                  <c:v>178.55322597633619</c:v>
                </c:pt>
                <c:pt idx="1219">
                  <c:v>179.47836085526697</c:v>
                </c:pt>
                <c:pt idx="1220">
                  <c:v>175.97224010205156</c:v>
                </c:pt>
                <c:pt idx="1221">
                  <c:v>178.54020620969723</c:v>
                </c:pt>
                <c:pt idx="1222">
                  <c:v>180.67691083361615</c:v>
                </c:pt>
                <c:pt idx="1223">
                  <c:v>182.79196460964104</c:v>
                </c:pt>
                <c:pt idx="1224">
                  <c:v>182.51869579973553</c:v>
                </c:pt>
                <c:pt idx="1225">
                  <c:v>182.32310672112538</c:v>
                </c:pt>
                <c:pt idx="1226">
                  <c:v>183.76303439559024</c:v>
                </c:pt>
                <c:pt idx="1227">
                  <c:v>183.26608892061745</c:v>
                </c:pt>
                <c:pt idx="1228">
                  <c:v>179.90128383676432</c:v>
                </c:pt>
                <c:pt idx="1229">
                  <c:v>181.65588025325638</c:v>
                </c:pt>
                <c:pt idx="1230">
                  <c:v>184.18230013926762</c:v>
                </c:pt>
                <c:pt idx="1231">
                  <c:v>185.41230236286822</c:v>
                </c:pt>
                <c:pt idx="1232">
                  <c:v>185.1242583121701</c:v>
                </c:pt>
                <c:pt idx="1233">
                  <c:v>186.61143749926853</c:v>
                </c:pt>
                <c:pt idx="1234">
                  <c:v>187.3123105550809</c:v>
                </c:pt>
                <c:pt idx="1235">
                  <c:v>187.36804685945674</c:v>
                </c:pt>
                <c:pt idx="1236">
                  <c:v>187.99987126522873</c:v>
                </c:pt>
                <c:pt idx="1237">
                  <c:v>186.35221248259154</c:v>
                </c:pt>
                <c:pt idx="1238">
                  <c:v>185.55595866443525</c:v>
                </c:pt>
                <c:pt idx="1239">
                  <c:v>184.40378246164289</c:v>
                </c:pt>
                <c:pt idx="1240">
                  <c:v>182.74690743969947</c:v>
                </c:pt>
                <c:pt idx="1241">
                  <c:v>181.5101758985102</c:v>
                </c:pt>
                <c:pt idx="1242">
                  <c:v>185.14737205519211</c:v>
                </c:pt>
                <c:pt idx="1243">
                  <c:v>186.80015097077717</c:v>
                </c:pt>
                <c:pt idx="1244">
                  <c:v>188.35945088768474</c:v>
                </c:pt>
                <c:pt idx="1245">
                  <c:v>187.71416784673539</c:v>
                </c:pt>
                <c:pt idx="1246">
                  <c:v>188.4421044624153</c:v>
                </c:pt>
                <c:pt idx="1247">
                  <c:v>189.35948599716784</c:v>
                </c:pt>
                <c:pt idx="1248">
                  <c:v>189.42107388205557</c:v>
                </c:pt>
                <c:pt idx="1249">
                  <c:v>190.172416819783</c:v>
                </c:pt>
                <c:pt idx="1250">
                  <c:v>191.11422870317273</c:v>
                </c:pt>
                <c:pt idx="1251">
                  <c:v>191.65915713834306</c:v>
                </c:pt>
                <c:pt idx="1252">
                  <c:v>190.73548515454021</c:v>
                </c:pt>
                <c:pt idx="1253">
                  <c:v>191.4988238323171</c:v>
                </c:pt>
                <c:pt idx="1254">
                  <c:v>191.38705864453988</c:v>
                </c:pt>
                <c:pt idx="1255">
                  <c:v>192.59511744122085</c:v>
                </c:pt>
                <c:pt idx="1256">
                  <c:v>193.20280407738127</c:v>
                </c:pt>
                <c:pt idx="1257">
                  <c:v>193.92079300619096</c:v>
                </c:pt>
                <c:pt idx="1258">
                  <c:v>194.76956475944152</c:v>
                </c:pt>
                <c:pt idx="1259">
                  <c:v>195.96153170971476</c:v>
                </c:pt>
                <c:pt idx="1260">
                  <c:v>197.24551476353761</c:v>
                </c:pt>
                <c:pt idx="1261">
                  <c:v>199.62842463749459</c:v>
                </c:pt>
                <c:pt idx="1262">
                  <c:v>198.07995014453402</c:v>
                </c:pt>
                <c:pt idx="1263">
                  <c:v>199.26211569744987</c:v>
                </c:pt>
                <c:pt idx="1264">
                  <c:v>200.15901670041077</c:v>
                </c:pt>
                <c:pt idx="1265">
                  <c:v>200.9014359778576</c:v>
                </c:pt>
                <c:pt idx="1266">
                  <c:v>197.57232553512702</c:v>
                </c:pt>
                <c:pt idx="1267">
                  <c:v>199.95640572518639</c:v>
                </c:pt>
                <c:pt idx="1268">
                  <c:v>197.99407820052195</c:v>
                </c:pt>
                <c:pt idx="1269">
                  <c:v>196.95088768476364</c:v>
                </c:pt>
                <c:pt idx="1270">
                  <c:v>198.12354441934764</c:v>
                </c:pt>
                <c:pt idx="1271">
                  <c:v>197.54189731646517</c:v>
                </c:pt>
                <c:pt idx="1272">
                  <c:v>199.59609465516635</c:v>
                </c:pt>
                <c:pt idx="1273">
                  <c:v>200.91211511229184</c:v>
                </c:pt>
                <c:pt idx="1274">
                  <c:v>202.17722681896379</c:v>
                </c:pt>
                <c:pt idx="1275">
                  <c:v>202.09676758692524</c:v>
                </c:pt>
                <c:pt idx="1276">
                  <c:v>197.62703781291327</c:v>
                </c:pt>
                <c:pt idx="1277">
                  <c:v>195.72190948775264</c:v>
                </c:pt>
                <c:pt idx="1278">
                  <c:v>187.76697836085526</c:v>
                </c:pt>
                <c:pt idx="1279">
                  <c:v>192.36032277318105</c:v>
                </c:pt>
                <c:pt idx="1280">
                  <c:v>188.93129659320982</c:v>
                </c:pt>
                <c:pt idx="1281">
                  <c:v>185.6394899762426</c:v>
                </c:pt>
                <c:pt idx="1282">
                  <c:v>185.98341662082927</c:v>
                </c:pt>
                <c:pt idx="1283">
                  <c:v>181.80802134656568</c:v>
                </c:pt>
                <c:pt idx="1284">
                  <c:v>180.44723629852425</c:v>
                </c:pt>
                <c:pt idx="1285">
                  <c:v>178.9985312532915</c:v>
                </c:pt>
                <c:pt idx="1286">
                  <c:v>179.94868163891067</c:v>
                </c:pt>
                <c:pt idx="1287">
                  <c:v>184.16225847601436</c:v>
                </c:pt>
                <c:pt idx="1288">
                  <c:v>183.30573337858556</c:v>
                </c:pt>
                <c:pt idx="1289">
                  <c:v>185.62690907814201</c:v>
                </c:pt>
                <c:pt idx="1290">
                  <c:v>188.81836108933024</c:v>
                </c:pt>
                <c:pt idx="1291">
                  <c:v>189.03150490947604</c:v>
                </c:pt>
                <c:pt idx="1292">
                  <c:v>186.76006764427072</c:v>
                </c:pt>
                <c:pt idx="1293">
                  <c:v>184.39807717064377</c:v>
                </c:pt>
                <c:pt idx="1294">
                  <c:v>185.14473884396173</c:v>
                </c:pt>
                <c:pt idx="1295">
                  <c:v>187.57182815078352</c:v>
                </c:pt>
                <c:pt idx="1296">
                  <c:v>185.24275281753603</c:v>
                </c:pt>
                <c:pt idx="1297">
                  <c:v>184.27065900499724</c:v>
                </c:pt>
                <c:pt idx="1298">
                  <c:v>184.38169274521044</c:v>
                </c:pt>
                <c:pt idx="1299">
                  <c:v>180.26305780191228</c:v>
                </c:pt>
                <c:pt idx="1300">
                  <c:v>176.32918651327725</c:v>
                </c:pt>
                <c:pt idx="1301">
                  <c:v>175.84994206935295</c:v>
                </c:pt>
                <c:pt idx="1302">
                  <c:v>175.23303919388627</c:v>
                </c:pt>
                <c:pt idx="1303">
                  <c:v>172.97886409119104</c:v>
                </c:pt>
                <c:pt idx="1304">
                  <c:v>165.29515372102003</c:v>
                </c:pt>
                <c:pt idx="1305">
                  <c:v>166.20726883331187</c:v>
                </c:pt>
                <c:pt idx="1306">
                  <c:v>170.56830549931533</c:v>
                </c:pt>
                <c:pt idx="1307">
                  <c:v>165.59797301251066</c:v>
                </c:pt>
                <c:pt idx="1308">
                  <c:v>165.46324037122426</c:v>
                </c:pt>
                <c:pt idx="1309">
                  <c:v>168.42326237316698</c:v>
                </c:pt>
                <c:pt idx="1310">
                  <c:v>167.16882980092922</c:v>
                </c:pt>
                <c:pt idx="1311">
                  <c:v>170.73668472854519</c:v>
                </c:pt>
                <c:pt idx="1312">
                  <c:v>171.55649115826185</c:v>
                </c:pt>
                <c:pt idx="1313">
                  <c:v>168.57306283427152</c:v>
                </c:pt>
                <c:pt idx="1314">
                  <c:v>167.72063384320103</c:v>
                </c:pt>
                <c:pt idx="1315">
                  <c:v>166.16148021580628</c:v>
                </c:pt>
                <c:pt idx="1316">
                  <c:v>165.95916181960746</c:v>
                </c:pt>
                <c:pt idx="1317">
                  <c:v>167.01200744321042</c:v>
                </c:pt>
                <c:pt idx="1318">
                  <c:v>165.15720271045208</c:v>
                </c:pt>
                <c:pt idx="1319">
                  <c:v>163.30327571477056</c:v>
                </c:pt>
                <c:pt idx="1320">
                  <c:v>165.1961157208562</c:v>
                </c:pt>
                <c:pt idx="1321">
                  <c:v>169.03870235350567</c:v>
                </c:pt>
                <c:pt idx="1322">
                  <c:v>172.05621613397778</c:v>
                </c:pt>
                <c:pt idx="1323">
                  <c:v>173.56285182627826</c:v>
                </c:pt>
                <c:pt idx="1324">
                  <c:v>175.37142907299258</c:v>
                </c:pt>
                <c:pt idx="1325">
                  <c:v>175.18373962807351</c:v>
                </c:pt>
                <c:pt idx="1326">
                  <c:v>173.70738586492209</c:v>
                </c:pt>
                <c:pt idx="1327">
                  <c:v>175.02384519058594</c:v>
                </c:pt>
                <c:pt idx="1328">
                  <c:v>176.31075403466477</c:v>
                </c:pt>
                <c:pt idx="1329">
                  <c:v>177.8151953842733</c:v>
                </c:pt>
                <c:pt idx="1330">
                  <c:v>178.45974697765865</c:v>
                </c:pt>
                <c:pt idx="1331">
                  <c:v>180.505898393156</c:v>
                </c:pt>
                <c:pt idx="1332">
                  <c:v>180.09160649291371</c:v>
                </c:pt>
                <c:pt idx="1333">
                  <c:v>179.81804510398257</c:v>
                </c:pt>
                <c:pt idx="1334">
                  <c:v>179.81233981298351</c:v>
                </c:pt>
                <c:pt idx="1335">
                  <c:v>178.71955715238684</c:v>
                </c:pt>
                <c:pt idx="1336">
                  <c:v>179.896456282842</c:v>
                </c:pt>
                <c:pt idx="1337">
                  <c:v>180.37482298968951</c:v>
                </c:pt>
                <c:pt idx="1338">
                  <c:v>181.859076386532</c:v>
                </c:pt>
                <c:pt idx="1339">
                  <c:v>183.31187753812304</c:v>
                </c:pt>
                <c:pt idx="1340">
                  <c:v>183.07210902664809</c:v>
                </c:pt>
                <c:pt idx="1341">
                  <c:v>183.50220019427249</c:v>
                </c:pt>
                <c:pt idx="1342">
                  <c:v>183.5222418575257</c:v>
                </c:pt>
                <c:pt idx="1343">
                  <c:v>185.00854330754737</c:v>
                </c:pt>
                <c:pt idx="1344">
                  <c:v>184.64267323604105</c:v>
                </c:pt>
                <c:pt idx="1345">
                  <c:v>183.65916884150408</c:v>
                </c:pt>
                <c:pt idx="1346">
                  <c:v>183.74664997015694</c:v>
                </c:pt>
                <c:pt idx="1347">
                  <c:v>181.70283918686437</c:v>
                </c:pt>
                <c:pt idx="1348">
                  <c:v>182.03930506629843</c:v>
                </c:pt>
                <c:pt idx="1349">
                  <c:v>184.20395098716162</c:v>
                </c:pt>
                <c:pt idx="1350">
                  <c:v>183.24385291467223</c:v>
                </c:pt>
                <c:pt idx="1351">
                  <c:v>183.31041464299506</c:v>
                </c:pt>
                <c:pt idx="1352">
                  <c:v>182.21309700750172</c:v>
                </c:pt>
                <c:pt idx="1353">
                  <c:v>179.69223612297679</c:v>
                </c:pt>
                <c:pt idx="1354">
                  <c:v>177.63423525694287</c:v>
                </c:pt>
                <c:pt idx="1355">
                  <c:v>178.38967430102872</c:v>
                </c:pt>
                <c:pt idx="1356">
                  <c:v>177.0079698526572</c:v>
                </c:pt>
                <c:pt idx="1357">
                  <c:v>175.47017449413084</c:v>
                </c:pt>
                <c:pt idx="1358">
                  <c:v>173.55509848209999</c:v>
                </c:pt>
                <c:pt idx="1359">
                  <c:v>173.12281297178367</c:v>
                </c:pt>
                <c:pt idx="1360">
                  <c:v>174.67494470256418</c:v>
                </c:pt>
                <c:pt idx="1361">
                  <c:v>175.87100775919578</c:v>
                </c:pt>
                <c:pt idx="1362">
                  <c:v>176.78283029246199</c:v>
                </c:pt>
                <c:pt idx="1363">
                  <c:v>173.98606738680118</c:v>
                </c:pt>
                <c:pt idx="1364">
                  <c:v>173.0537643217433</c:v>
                </c:pt>
                <c:pt idx="1365">
                  <c:v>169.28885742038923</c:v>
                </c:pt>
                <c:pt idx="1366">
                  <c:v>167.44780390183388</c:v>
                </c:pt>
                <c:pt idx="1367">
                  <c:v>168.28560394162463</c:v>
                </c:pt>
                <c:pt idx="1368">
                  <c:v>167.66372722272286</c:v>
                </c:pt>
                <c:pt idx="1369">
                  <c:v>163.27928423467176</c:v>
                </c:pt>
                <c:pt idx="1370">
                  <c:v>159.58986272192121</c:v>
                </c:pt>
                <c:pt idx="1371">
                  <c:v>161.17271525038913</c:v>
                </c:pt>
                <c:pt idx="1372">
                  <c:v>163.40655611080552</c:v>
                </c:pt>
                <c:pt idx="1373">
                  <c:v>166.84787060985173</c:v>
                </c:pt>
                <c:pt idx="1374">
                  <c:v>168.0437873769705</c:v>
                </c:pt>
                <c:pt idx="1375">
                  <c:v>169.81228129717834</c:v>
                </c:pt>
                <c:pt idx="1376">
                  <c:v>172.33504394536962</c:v>
                </c:pt>
                <c:pt idx="1377">
                  <c:v>172.18743782695705</c:v>
                </c:pt>
                <c:pt idx="1378">
                  <c:v>172.00413706742194</c:v>
                </c:pt>
                <c:pt idx="1379">
                  <c:v>169.20503352955635</c:v>
                </c:pt>
                <c:pt idx="1380">
                  <c:v>168.67722096738328</c:v>
                </c:pt>
                <c:pt idx="1381">
                  <c:v>168.44154856226666</c:v>
                </c:pt>
                <c:pt idx="1382">
                  <c:v>168.98399007571945</c:v>
                </c:pt>
                <c:pt idx="1383">
                  <c:v>167.08866314791626</c:v>
                </c:pt>
                <c:pt idx="1384">
                  <c:v>166.85606282256836</c:v>
                </c:pt>
                <c:pt idx="1385">
                  <c:v>169.20400950296673</c:v>
                </c:pt>
                <c:pt idx="1386">
                  <c:v>172.7671831661732</c:v>
                </c:pt>
                <c:pt idx="1387">
                  <c:v>172.54994323966903</c:v>
                </c:pt>
                <c:pt idx="1388">
                  <c:v>175.0160918464077</c:v>
                </c:pt>
                <c:pt idx="1389">
                  <c:v>175.64382014582139</c:v>
                </c:pt>
                <c:pt idx="1390">
                  <c:v>176.64853651971399</c:v>
                </c:pt>
                <c:pt idx="1391">
                  <c:v>175.16501457043546</c:v>
                </c:pt>
                <c:pt idx="1392">
                  <c:v>172.60363149086569</c:v>
                </c:pt>
                <c:pt idx="1393">
                  <c:v>171.29770501012322</c:v>
                </c:pt>
                <c:pt idx="1394">
                  <c:v>170.68767774175802</c:v>
                </c:pt>
                <c:pt idx="1395">
                  <c:v>168.67824499397287</c:v>
                </c:pt>
                <c:pt idx="1396">
                  <c:v>168.67605065128092</c:v>
                </c:pt>
                <c:pt idx="1397">
                  <c:v>167.34335318969653</c:v>
                </c:pt>
                <c:pt idx="1398">
                  <c:v>168.54424380025046</c:v>
                </c:pt>
                <c:pt idx="1399">
                  <c:v>169.67769494540474</c:v>
                </c:pt>
                <c:pt idx="1400">
                  <c:v>168.03588774327946</c:v>
                </c:pt>
                <c:pt idx="1401">
                  <c:v>166.87508045923204</c:v>
                </c:pt>
                <c:pt idx="1402">
                  <c:v>164.01541306306834</c:v>
                </c:pt>
                <c:pt idx="1403">
                  <c:v>164.53079101665361</c:v>
                </c:pt>
                <c:pt idx="1404">
                  <c:v>163.80709679684483</c:v>
                </c:pt>
                <c:pt idx="1405">
                  <c:v>162.33132819174457</c:v>
                </c:pt>
                <c:pt idx="1406">
                  <c:v>163.1309466686952</c:v>
                </c:pt>
                <c:pt idx="1407">
                  <c:v>162.996067737896</c:v>
                </c:pt>
                <c:pt idx="1408">
                  <c:v>161.69613912717824</c:v>
                </c:pt>
                <c:pt idx="1409">
                  <c:v>159.90189825271807</c:v>
                </c:pt>
                <c:pt idx="1410">
                  <c:v>160.41244865238099</c:v>
                </c:pt>
                <c:pt idx="1411">
                  <c:v>160.02244081126312</c:v>
                </c:pt>
                <c:pt idx="1412">
                  <c:v>157.9408873336688</c:v>
                </c:pt>
                <c:pt idx="1413">
                  <c:v>157.21207298091213</c:v>
                </c:pt>
                <c:pt idx="1414">
                  <c:v>157.29063044928435</c:v>
                </c:pt>
                <c:pt idx="1415">
                  <c:v>159.41036548971877</c:v>
                </c:pt>
                <c:pt idx="1416">
                  <c:v>158.32401956768521</c:v>
                </c:pt>
                <c:pt idx="1417">
                  <c:v>156.88014207637485</c:v>
                </c:pt>
                <c:pt idx="1418">
                  <c:v>152.42123772630987</c:v>
                </c:pt>
                <c:pt idx="1419">
                  <c:v>152.78871698245698</c:v>
                </c:pt>
                <c:pt idx="1420">
                  <c:v>148.99791683733775</c:v>
                </c:pt>
                <c:pt idx="1421">
                  <c:v>149.89715847250343</c:v>
                </c:pt>
                <c:pt idx="1422">
                  <c:v>148.3128430489075</c:v>
                </c:pt>
                <c:pt idx="1423">
                  <c:v>146.77504769038117</c:v>
                </c:pt>
                <c:pt idx="1424">
                  <c:v>149.52455908340843</c:v>
                </c:pt>
                <c:pt idx="1425">
                  <c:v>149.91924818893582</c:v>
                </c:pt>
                <c:pt idx="1426">
                  <c:v>150.53805282806886</c:v>
                </c:pt>
                <c:pt idx="1427">
                  <c:v>149.9713272554917</c:v>
                </c:pt>
                <c:pt idx="1428">
                  <c:v>149.0131309466687</c:v>
                </c:pt>
                <c:pt idx="1429">
                  <c:v>150.38781349842591</c:v>
                </c:pt>
                <c:pt idx="1430">
                  <c:v>150.34085456481796</c:v>
                </c:pt>
                <c:pt idx="1431">
                  <c:v>149.44629419406184</c:v>
                </c:pt>
                <c:pt idx="1432">
                  <c:v>149.72029445153137</c:v>
                </c:pt>
                <c:pt idx="1433">
                  <c:v>149.63427621800648</c:v>
                </c:pt>
                <c:pt idx="1434">
                  <c:v>151.5451098341662</c:v>
                </c:pt>
                <c:pt idx="1435">
                  <c:v>153.38879656395193</c:v>
                </c:pt>
                <c:pt idx="1436">
                  <c:v>153.28888082671128</c:v>
                </c:pt>
                <c:pt idx="1437">
                  <c:v>154.28672159350242</c:v>
                </c:pt>
                <c:pt idx="1438">
                  <c:v>154.75002048053179</c:v>
                </c:pt>
                <c:pt idx="1439">
                  <c:v>155.95837185623839</c:v>
                </c:pt>
                <c:pt idx="1440">
                  <c:v>154.07065198310062</c:v>
                </c:pt>
                <c:pt idx="1441">
                  <c:v>154.06962795651106</c:v>
                </c:pt>
                <c:pt idx="1442">
                  <c:v>154.14394302901212</c:v>
                </c:pt>
                <c:pt idx="1443">
                  <c:v>155.75707748662916</c:v>
                </c:pt>
                <c:pt idx="1444">
                  <c:v>155.56514564583892</c:v>
                </c:pt>
                <c:pt idx="1445">
                  <c:v>155.32274392313363</c:v>
                </c:pt>
                <c:pt idx="1446">
                  <c:v>157.17667091881515</c:v>
                </c:pt>
                <c:pt idx="1447">
                  <c:v>156.92285861411168</c:v>
                </c:pt>
                <c:pt idx="1448">
                  <c:v>156.94597235713368</c:v>
                </c:pt>
                <c:pt idx="1449">
                  <c:v>156.27962362634148</c:v>
                </c:pt>
                <c:pt idx="1450">
                  <c:v>156.00372160520556</c:v>
                </c:pt>
                <c:pt idx="1451">
                  <c:v>156.26660385970251</c:v>
                </c:pt>
                <c:pt idx="1452">
                  <c:v>156.88994347373227</c:v>
                </c:pt>
                <c:pt idx="1453">
                  <c:v>157.49192481889358</c:v>
                </c:pt>
                <c:pt idx="1454">
                  <c:v>157.92830643556826</c:v>
                </c:pt>
                <c:pt idx="1455">
                  <c:v>158.12652872540872</c:v>
                </c:pt>
                <c:pt idx="1456">
                  <c:v>158.30939061640547</c:v>
                </c:pt>
                <c:pt idx="1457">
                  <c:v>158.57037110723607</c:v>
                </c:pt>
                <c:pt idx="1458">
                  <c:v>158.14891102086673</c:v>
                </c:pt>
                <c:pt idx="1459">
                  <c:v>157.88807681954896</c:v>
                </c:pt>
                <c:pt idx="1460">
                  <c:v>157.75466078387771</c:v>
                </c:pt>
                <c:pt idx="1461">
                  <c:v>156.55596451601579</c:v>
                </c:pt>
                <c:pt idx="1462">
                  <c:v>154.46095240324411</c:v>
                </c:pt>
                <c:pt idx="1463">
                  <c:v>154.41896731307125</c:v>
                </c:pt>
                <c:pt idx="1464">
                  <c:v>153.15780542324481</c:v>
                </c:pt>
                <c:pt idx="1465">
                  <c:v>153.71692394115649</c:v>
                </c:pt>
                <c:pt idx="1466">
                  <c:v>152.31898135686447</c:v>
                </c:pt>
                <c:pt idx="1467">
                  <c:v>152.425480122181</c:v>
                </c:pt>
                <c:pt idx="1468">
                  <c:v>153.89276393553899</c:v>
                </c:pt>
                <c:pt idx="1469">
                  <c:v>153.55410371341299</c:v>
                </c:pt>
                <c:pt idx="1470">
                  <c:v>154.67263332826195</c:v>
                </c:pt>
                <c:pt idx="1471">
                  <c:v>154.31276112678034</c:v>
                </c:pt>
                <c:pt idx="1472">
                  <c:v>153.50407270003629</c:v>
                </c:pt>
                <c:pt idx="1473">
                  <c:v>151.71641485365194</c:v>
                </c:pt>
                <c:pt idx="1474">
                  <c:v>150.23537982609102</c:v>
                </c:pt>
                <c:pt idx="1475">
                  <c:v>148.53213102859081</c:v>
                </c:pt>
                <c:pt idx="1476">
                  <c:v>147.04699989467156</c:v>
                </c:pt>
                <c:pt idx="1477">
                  <c:v>146.21329596123914</c:v>
                </c:pt>
                <c:pt idx="1478">
                  <c:v>147.79190609383593</c:v>
                </c:pt>
                <c:pt idx="1479">
                  <c:v>149.10207497044951</c:v>
                </c:pt>
                <c:pt idx="1480">
                  <c:v>150.35285030486733</c:v>
                </c:pt>
                <c:pt idx="1481">
                  <c:v>152.30581530071271</c:v>
                </c:pt>
                <c:pt idx="1482">
                  <c:v>152.84269781267918</c:v>
                </c:pt>
                <c:pt idx="1483">
                  <c:v>153.21368801713342</c:v>
                </c:pt>
                <c:pt idx="1484">
                  <c:v>152.290454901869</c:v>
                </c:pt>
                <c:pt idx="1485">
                  <c:v>153.06535045115686</c:v>
                </c:pt>
                <c:pt idx="1486">
                  <c:v>151.90439687759664</c:v>
                </c:pt>
                <c:pt idx="1487">
                  <c:v>150.75265954334265</c:v>
                </c:pt>
                <c:pt idx="1488">
                  <c:v>149.32019263403043</c:v>
                </c:pt>
                <c:pt idx="1489">
                  <c:v>146.99901693447399</c:v>
                </c:pt>
                <c:pt idx="1490">
                  <c:v>145.94792678502461</c:v>
                </c:pt>
                <c:pt idx="1491">
                  <c:v>148.59693728276005</c:v>
                </c:pt>
                <c:pt idx="1492">
                  <c:v>149.48037965054363</c:v>
                </c:pt>
                <c:pt idx="1493">
                  <c:v>151.55213173078047</c:v>
                </c:pt>
                <c:pt idx="1494">
                  <c:v>151.41710651046847</c:v>
                </c:pt>
                <c:pt idx="1495">
                  <c:v>152.81973035916999</c:v>
                </c:pt>
                <c:pt idx="1496">
                  <c:v>153.00946785726825</c:v>
                </c:pt>
                <c:pt idx="1497">
                  <c:v>153.07164090020714</c:v>
                </c:pt>
                <c:pt idx="1498">
                  <c:v>153.13703231242758</c:v>
                </c:pt>
                <c:pt idx="1499">
                  <c:v>153.65050850234647</c:v>
                </c:pt>
                <c:pt idx="1500">
                  <c:v>154.92205694758155</c:v>
                </c:pt>
                <c:pt idx="1501">
                  <c:v>158.09346729551649</c:v>
                </c:pt>
                <c:pt idx="1502">
                  <c:v>160.16653598136855</c:v>
                </c:pt>
                <c:pt idx="1503">
                  <c:v>159.75736421407422</c:v>
                </c:pt>
                <c:pt idx="1504">
                  <c:v>159.54553699954357</c:v>
                </c:pt>
                <c:pt idx="1505">
                  <c:v>159.53573560218615</c:v>
                </c:pt>
                <c:pt idx="1506">
                  <c:v>158.71022388147037</c:v>
                </c:pt>
                <c:pt idx="1507">
                  <c:v>159.97328753496319</c:v>
                </c:pt>
                <c:pt idx="1508">
                  <c:v>160.40162322843398</c:v>
                </c:pt>
                <c:pt idx="1509">
                  <c:v>163.3113216379744</c:v>
                </c:pt>
                <c:pt idx="1510">
                  <c:v>164.79674535091928</c:v>
                </c:pt>
                <c:pt idx="1511">
                  <c:v>165.41277048930917</c:v>
                </c:pt>
                <c:pt idx="1512">
                  <c:v>164.88568937470012</c:v>
                </c:pt>
                <c:pt idx="1513">
                  <c:v>165.09663885215397</c:v>
                </c:pt>
                <c:pt idx="1514">
                  <c:v>164.11649911641135</c:v>
                </c:pt>
                <c:pt idx="1515">
                  <c:v>161.98886444228586</c:v>
                </c:pt>
                <c:pt idx="1516">
                  <c:v>162.65594462064203</c:v>
                </c:pt>
                <c:pt idx="1517">
                  <c:v>164.66918089575992</c:v>
                </c:pt>
                <c:pt idx="1518">
                  <c:v>165.38439032382649</c:v>
                </c:pt>
                <c:pt idx="1519">
                  <c:v>165.20738001334161</c:v>
                </c:pt>
                <c:pt idx="1520">
                  <c:v>166.66442356080378</c:v>
                </c:pt>
                <c:pt idx="1521">
                  <c:v>166.66442356080378</c:v>
                </c:pt>
                <c:pt idx="1522">
                  <c:v>164.28604866174354</c:v>
                </c:pt>
                <c:pt idx="1523">
                  <c:v>163.93232061979941</c:v>
                </c:pt>
                <c:pt idx="1524">
                  <c:v>164.97946095240323</c:v>
                </c:pt>
                <c:pt idx="1525">
                  <c:v>165.95667489788991</c:v>
                </c:pt>
                <c:pt idx="1526">
                  <c:v>165.73416854892506</c:v>
                </c:pt>
                <c:pt idx="1527">
                  <c:v>164.95268997156131</c:v>
                </c:pt>
                <c:pt idx="1528">
                  <c:v>164.37484639601158</c:v>
                </c:pt>
                <c:pt idx="1529">
                  <c:v>163.61852961484894</c:v>
                </c:pt>
                <c:pt idx="1530">
                  <c:v>162.90317389726965</c:v>
                </c:pt>
                <c:pt idx="1531">
                  <c:v>162.96622467728531</c:v>
                </c:pt>
                <c:pt idx="1532">
                  <c:v>161.12517115872996</c:v>
                </c:pt>
                <c:pt idx="1533">
                  <c:v>161.13716689877938</c:v>
                </c:pt>
                <c:pt idx="1534">
                  <c:v>165.21337788336629</c:v>
                </c:pt>
                <c:pt idx="1535">
                  <c:v>165.55393986915868</c:v>
                </c:pt>
                <c:pt idx="1536">
                  <c:v>166.37257598277293</c:v>
                </c:pt>
                <c:pt idx="1537">
                  <c:v>166.72820578838343</c:v>
                </c:pt>
                <c:pt idx="1538">
                  <c:v>167.10841223214388</c:v>
                </c:pt>
                <c:pt idx="1539">
                  <c:v>166.97221669572951</c:v>
                </c:pt>
                <c:pt idx="1540">
                  <c:v>168.71613397778739</c:v>
                </c:pt>
                <c:pt idx="1541">
                  <c:v>168.46905099067257</c:v>
                </c:pt>
                <c:pt idx="1542">
                  <c:v>167.08749283181388</c:v>
                </c:pt>
                <c:pt idx="1543">
                  <c:v>167.22895479068899</c:v>
                </c:pt>
                <c:pt idx="1544">
                  <c:v>167.73804229522392</c:v>
                </c:pt>
                <c:pt idx="1545">
                  <c:v>167.63286013552258</c:v>
                </c:pt>
                <c:pt idx="1546">
                  <c:v>168.89314428827225</c:v>
                </c:pt>
                <c:pt idx="1547">
                  <c:v>169.96968881294836</c:v>
                </c:pt>
                <c:pt idx="1548">
                  <c:v>169.57222020667783</c:v>
                </c:pt>
                <c:pt idx="1549">
                  <c:v>169.66526033681697</c:v>
                </c:pt>
                <c:pt idx="1550">
                  <c:v>169.50463445176541</c:v>
                </c:pt>
                <c:pt idx="1551">
                  <c:v>170.63940220253491</c:v>
                </c:pt>
                <c:pt idx="1552">
                  <c:v>171.55649115826185</c:v>
                </c:pt>
                <c:pt idx="1553">
                  <c:v>171.27385981953728</c:v>
                </c:pt>
                <c:pt idx="1554">
                  <c:v>172.3329958921905</c:v>
                </c:pt>
                <c:pt idx="1555">
                  <c:v>172.16388521539665</c:v>
                </c:pt>
                <c:pt idx="1556">
                  <c:v>171.92865167881843</c:v>
                </c:pt>
                <c:pt idx="1557">
                  <c:v>171.97707350755439</c:v>
                </c:pt>
                <c:pt idx="1558">
                  <c:v>172.64942010837126</c:v>
                </c:pt>
                <c:pt idx="1559">
                  <c:v>173.83114679274871</c:v>
                </c:pt>
                <c:pt idx="1560">
                  <c:v>174.17419570025862</c:v>
                </c:pt>
                <c:pt idx="1561">
                  <c:v>173.31971865600897</c:v>
                </c:pt>
                <c:pt idx="1562">
                  <c:v>171.04506302152208</c:v>
                </c:pt>
                <c:pt idx="1563">
                  <c:v>170.22350111765186</c:v>
                </c:pt>
                <c:pt idx="1564">
                  <c:v>167.91519889522161</c:v>
                </c:pt>
                <c:pt idx="1565">
                  <c:v>166.4157313890482</c:v>
                </c:pt>
                <c:pt idx="1566">
                  <c:v>164.89666108815993</c:v>
                </c:pt>
                <c:pt idx="1567">
                  <c:v>164.49187800624949</c:v>
                </c:pt>
                <c:pt idx="1568">
                  <c:v>165.10541622292178</c:v>
                </c:pt>
                <c:pt idx="1569">
                  <c:v>167.12289489391085</c:v>
                </c:pt>
                <c:pt idx="1570">
                  <c:v>168.14253279810876</c:v>
                </c:pt>
                <c:pt idx="1571">
                  <c:v>166.95846548152656</c:v>
                </c:pt>
                <c:pt idx="1572">
                  <c:v>166.66413098177816</c:v>
                </c:pt>
                <c:pt idx="1573">
                  <c:v>167.52065607920699</c:v>
                </c:pt>
                <c:pt idx="1574">
                  <c:v>166.89365922735732</c:v>
                </c:pt>
                <c:pt idx="1575">
                  <c:v>166.4416246328133</c:v>
                </c:pt>
                <c:pt idx="1576">
                  <c:v>166.28831322340162</c:v>
                </c:pt>
                <c:pt idx="1577">
                  <c:v>166.8475780308261</c:v>
                </c:pt>
                <c:pt idx="1578">
                  <c:v>167.71010099827964</c:v>
                </c:pt>
                <c:pt idx="1579">
                  <c:v>167.39265275550926</c:v>
                </c:pt>
                <c:pt idx="1580">
                  <c:v>169.32645382517816</c:v>
                </c:pt>
                <c:pt idx="1581">
                  <c:v>168.10420494575587</c:v>
                </c:pt>
                <c:pt idx="1582">
                  <c:v>167.22164031504909</c:v>
                </c:pt>
                <c:pt idx="1583">
                  <c:v>166.93067047409505</c:v>
                </c:pt>
                <c:pt idx="1584">
                  <c:v>165.28023219071471</c:v>
                </c:pt>
                <c:pt idx="1585">
                  <c:v>164.07188081500811</c:v>
                </c:pt>
                <c:pt idx="1586">
                  <c:v>164.35831568106545</c:v>
                </c:pt>
                <c:pt idx="1587">
                  <c:v>163.2043840041195</c:v>
                </c:pt>
                <c:pt idx="1588">
                  <c:v>162.70656079206992</c:v>
                </c:pt>
                <c:pt idx="1589">
                  <c:v>163.17922220791837</c:v>
                </c:pt>
                <c:pt idx="1590">
                  <c:v>161.44569148126911</c:v>
                </c:pt>
                <c:pt idx="1591">
                  <c:v>161.95375495921448</c:v>
                </c:pt>
                <c:pt idx="1592">
                  <c:v>161.81814458085128</c:v>
                </c:pt>
                <c:pt idx="1593">
                  <c:v>160.17853172141795</c:v>
                </c:pt>
                <c:pt idx="1594">
                  <c:v>159.13285428394209</c:v>
                </c:pt>
                <c:pt idx="1595">
                  <c:v>159.72240102051563</c:v>
                </c:pt>
                <c:pt idx="1596">
                  <c:v>162.04401558861048</c:v>
                </c:pt>
                <c:pt idx="1597">
                  <c:v>161.73710019076151</c:v>
                </c:pt>
                <c:pt idx="1598">
                  <c:v>161.00536004774889</c:v>
                </c:pt>
                <c:pt idx="1599">
                  <c:v>160.22124825915481</c:v>
                </c:pt>
                <c:pt idx="1600">
                  <c:v>158.58178168923428</c:v>
                </c:pt>
                <c:pt idx="1601">
                  <c:v>157.47846618371622</c:v>
                </c:pt>
                <c:pt idx="1602">
                  <c:v>154.70613362669258</c:v>
                </c:pt>
                <c:pt idx="1603">
                  <c:v>155.65291935351738</c:v>
                </c:pt>
                <c:pt idx="1604">
                  <c:v>154.66751319531406</c:v>
                </c:pt>
                <c:pt idx="1605">
                  <c:v>154.86529661661615</c:v>
                </c:pt>
                <c:pt idx="1606">
                  <c:v>155.39047596755884</c:v>
                </c:pt>
                <c:pt idx="1607">
                  <c:v>156.98912776340887</c:v>
                </c:pt>
                <c:pt idx="1608">
                  <c:v>156.73546174821817</c:v>
                </c:pt>
                <c:pt idx="1609">
                  <c:v>155.86503914707362</c:v>
                </c:pt>
                <c:pt idx="1610">
                  <c:v>150.57857502311373</c:v>
                </c:pt>
                <c:pt idx="1611">
                  <c:v>151.8442718878369</c:v>
                </c:pt>
                <c:pt idx="1612">
                  <c:v>153.67362224536848</c:v>
                </c:pt>
                <c:pt idx="1613">
                  <c:v>152.27187613374375</c:v>
                </c:pt>
                <c:pt idx="1614">
                  <c:v>154.12872891968121</c:v>
                </c:pt>
                <c:pt idx="1615">
                  <c:v>156.38480578604282</c:v>
                </c:pt>
                <c:pt idx="1616">
                  <c:v>158.21049890575443</c:v>
                </c:pt>
                <c:pt idx="1617">
                  <c:v>158.77327466148608</c:v>
                </c:pt>
                <c:pt idx="1618">
                  <c:v>160.17033950870129</c:v>
                </c:pt>
                <c:pt idx="1619">
                  <c:v>160.12806183950283</c:v>
                </c:pt>
                <c:pt idx="1620">
                  <c:v>159.87629758797851</c:v>
                </c:pt>
                <c:pt idx="1621">
                  <c:v>158.58894987536135</c:v>
                </c:pt>
                <c:pt idx="1622">
                  <c:v>157.84272707058176</c:v>
                </c:pt>
                <c:pt idx="1623">
                  <c:v>158.82798693927228</c:v>
                </c:pt>
                <c:pt idx="1624">
                  <c:v>161.25332077194048</c:v>
                </c:pt>
                <c:pt idx="1625">
                  <c:v>162.11759921354755</c:v>
                </c:pt>
                <c:pt idx="1626">
                  <c:v>162.65843154235961</c:v>
                </c:pt>
                <c:pt idx="1627">
                  <c:v>162.80706168736177</c:v>
                </c:pt>
                <c:pt idx="1628">
                  <c:v>162.3810666260957</c:v>
                </c:pt>
                <c:pt idx="1629">
                  <c:v>162.06069259306938</c:v>
                </c:pt>
                <c:pt idx="1630">
                  <c:v>162.09960560347349</c:v>
                </c:pt>
                <c:pt idx="1631">
                  <c:v>162.39481784029866</c:v>
                </c:pt>
                <c:pt idx="1632">
                  <c:v>162.4259775065245</c:v>
                </c:pt>
                <c:pt idx="1633">
                  <c:v>163.51481035027561</c:v>
                </c:pt>
                <c:pt idx="1634">
                  <c:v>163.71829906257679</c:v>
                </c:pt>
                <c:pt idx="1635">
                  <c:v>163.02254613971232</c:v>
                </c:pt>
                <c:pt idx="1636">
                  <c:v>163.46419417884769</c:v>
                </c:pt>
                <c:pt idx="1637">
                  <c:v>164.21509824803678</c:v>
                </c:pt>
                <c:pt idx="1638">
                  <c:v>166.49136306716446</c:v>
                </c:pt>
                <c:pt idx="1639">
                  <c:v>166.69689983264479</c:v>
                </c:pt>
                <c:pt idx="1640">
                  <c:v>166.79154914742472</c:v>
                </c:pt>
                <c:pt idx="1641">
                  <c:v>168.86096059545685</c:v>
                </c:pt>
                <c:pt idx="1642">
                  <c:v>170.81260898568701</c:v>
                </c:pt>
                <c:pt idx="1643">
                  <c:v>171.35563565719099</c:v>
                </c:pt>
                <c:pt idx="1644">
                  <c:v>171.20115393167694</c:v>
                </c:pt>
                <c:pt idx="1645">
                  <c:v>170.01664774655634</c:v>
                </c:pt>
                <c:pt idx="1646">
                  <c:v>172.81311807319156</c:v>
                </c:pt>
                <c:pt idx="1647">
                  <c:v>173.68412583238731</c:v>
                </c:pt>
                <c:pt idx="1648">
                  <c:v>173.92872189778458</c:v>
                </c:pt>
                <c:pt idx="1649">
                  <c:v>174.55147635376315</c:v>
                </c:pt>
                <c:pt idx="1650">
                  <c:v>176.0892717122895</c:v>
                </c:pt>
                <c:pt idx="1651">
                  <c:v>177.34794668039837</c:v>
                </c:pt>
                <c:pt idx="1652">
                  <c:v>174.50715063138554</c:v>
                </c:pt>
                <c:pt idx="1653">
                  <c:v>177.67519632052617</c:v>
                </c:pt>
                <c:pt idx="1654">
                  <c:v>179.23478881645931</c:v>
                </c:pt>
                <c:pt idx="1655">
                  <c:v>178.43824241927746</c:v>
                </c:pt>
                <c:pt idx="1656">
                  <c:v>177.55011878708439</c:v>
                </c:pt>
                <c:pt idx="1657">
                  <c:v>177.24569031095299</c:v>
                </c:pt>
                <c:pt idx="1658">
                  <c:v>177.33375659765701</c:v>
                </c:pt>
                <c:pt idx="1659">
                  <c:v>176.68232939717018</c:v>
                </c:pt>
                <c:pt idx="1660">
                  <c:v>176.46903928751155</c:v>
                </c:pt>
                <c:pt idx="1661">
                  <c:v>174.94865238100809</c:v>
                </c:pt>
                <c:pt idx="1662">
                  <c:v>177.16128126206888</c:v>
                </c:pt>
                <c:pt idx="1663">
                  <c:v>177.08828279518298</c:v>
                </c:pt>
                <c:pt idx="1664">
                  <c:v>178.09548609079314</c:v>
                </c:pt>
                <c:pt idx="1665">
                  <c:v>177.91086872564279</c:v>
                </c:pt>
                <c:pt idx="1666">
                  <c:v>179.24576052991912</c:v>
                </c:pt>
                <c:pt idx="1667">
                  <c:v>175.34217117043312</c:v>
                </c:pt>
                <c:pt idx="1668">
                  <c:v>172.57232553512702</c:v>
                </c:pt>
                <c:pt idx="1669">
                  <c:v>174.29356794270132</c:v>
                </c:pt>
                <c:pt idx="1670">
                  <c:v>175.91182253326622</c:v>
                </c:pt>
                <c:pt idx="1671">
                  <c:v>176.59206876777415</c:v>
                </c:pt>
                <c:pt idx="1672">
                  <c:v>177.97479724273526</c:v>
                </c:pt>
                <c:pt idx="1673">
                  <c:v>178.51387409739371</c:v>
                </c:pt>
                <c:pt idx="1674">
                  <c:v>179.87626833007596</c:v>
                </c:pt>
                <c:pt idx="1675">
                  <c:v>181.46614275515816</c:v>
                </c:pt>
                <c:pt idx="1676">
                  <c:v>181.96616030989969</c:v>
                </c:pt>
                <c:pt idx="1677">
                  <c:v>182.63645885753741</c:v>
                </c:pt>
                <c:pt idx="1678">
                  <c:v>184.24535091928328</c:v>
                </c:pt>
                <c:pt idx="1679">
                  <c:v>184.41987430805059</c:v>
                </c:pt>
                <c:pt idx="1680">
                  <c:v>184.82699802216578</c:v>
                </c:pt>
                <c:pt idx="1681">
                  <c:v>183.32650648940279</c:v>
                </c:pt>
                <c:pt idx="1682">
                  <c:v>184.34746099921585</c:v>
                </c:pt>
                <c:pt idx="1683">
                  <c:v>184.49184874834691</c:v>
                </c:pt>
                <c:pt idx="1684">
                  <c:v>184.77623556122509</c:v>
                </c:pt>
                <c:pt idx="1685">
                  <c:v>181.90501129355039</c:v>
                </c:pt>
                <c:pt idx="1686">
                  <c:v>182.42521680105796</c:v>
                </c:pt>
                <c:pt idx="1687">
                  <c:v>183.76742308097417</c:v>
                </c:pt>
                <c:pt idx="1688">
                  <c:v>184.0011937224244</c:v>
                </c:pt>
                <c:pt idx="1689">
                  <c:v>183.67701616206534</c:v>
                </c:pt>
                <c:pt idx="1690">
                  <c:v>184.52871370557187</c:v>
                </c:pt>
                <c:pt idx="1691">
                  <c:v>186.12634147483234</c:v>
                </c:pt>
                <c:pt idx="1692">
                  <c:v>186.20504523271737</c:v>
                </c:pt>
                <c:pt idx="1693">
                  <c:v>186.84769506243634</c:v>
                </c:pt>
                <c:pt idx="1694">
                  <c:v>187.30909218579939</c:v>
                </c:pt>
                <c:pt idx="1695">
                  <c:v>186.36303790653855</c:v>
                </c:pt>
                <c:pt idx="1696">
                  <c:v>187.77209849380316</c:v>
                </c:pt>
                <c:pt idx="1697">
                  <c:v>185.15775861060072</c:v>
                </c:pt>
                <c:pt idx="1698">
                  <c:v>184.11325148922722</c:v>
                </c:pt>
                <c:pt idx="1699">
                  <c:v>184.44152515594462</c:v>
                </c:pt>
                <c:pt idx="1700">
                  <c:v>183.82579259658033</c:v>
                </c:pt>
                <c:pt idx="1701">
                  <c:v>181.735608037731</c:v>
                </c:pt>
                <c:pt idx="1702">
                  <c:v>182.51942724729949</c:v>
                </c:pt>
                <c:pt idx="1703">
                  <c:v>184.64984142216812</c:v>
                </c:pt>
                <c:pt idx="1704">
                  <c:v>185.86697016864255</c:v>
                </c:pt>
                <c:pt idx="1705">
                  <c:v>185.9096867063794</c:v>
                </c:pt>
                <c:pt idx="1706">
                  <c:v>182.86818144580852</c:v>
                </c:pt>
                <c:pt idx="1707">
                  <c:v>182.36421407422142</c:v>
                </c:pt>
                <c:pt idx="1708">
                  <c:v>182.89626903226562</c:v>
                </c:pt>
                <c:pt idx="1709">
                  <c:v>182.99252753168631</c:v>
                </c:pt>
                <c:pt idx="1710">
                  <c:v>182.63382564630706</c:v>
                </c:pt>
                <c:pt idx="1711">
                  <c:v>180.75078703757885</c:v>
                </c:pt>
                <c:pt idx="1712">
                  <c:v>179.27092232612029</c:v>
                </c:pt>
                <c:pt idx="1713">
                  <c:v>180.95222769670085</c:v>
                </c:pt>
                <c:pt idx="1714">
                  <c:v>181.32453450677025</c:v>
                </c:pt>
                <c:pt idx="1715">
                  <c:v>180.60391236673024</c:v>
                </c:pt>
                <c:pt idx="1716">
                  <c:v>180.70163376127891</c:v>
                </c:pt>
                <c:pt idx="1717">
                  <c:v>180.99669970859128</c:v>
                </c:pt>
                <c:pt idx="1718">
                  <c:v>180.78443362552224</c:v>
                </c:pt>
                <c:pt idx="1719">
                  <c:v>182.27834213020938</c:v>
                </c:pt>
                <c:pt idx="1720">
                  <c:v>179.70803539035893</c:v>
                </c:pt>
                <c:pt idx="1721">
                  <c:v>179.34509110910858</c:v>
                </c:pt>
                <c:pt idx="1722">
                  <c:v>177.31620185612132</c:v>
                </c:pt>
                <c:pt idx="1723">
                  <c:v>177.05712312895713</c:v>
                </c:pt>
                <c:pt idx="1724">
                  <c:v>178.45038444883963</c:v>
                </c:pt>
                <c:pt idx="1725">
                  <c:v>177.38130068931619</c:v>
                </c:pt>
                <c:pt idx="1726">
                  <c:v>177.33916930963051</c:v>
                </c:pt>
                <c:pt idx="1727">
                  <c:v>177.84459957634559</c:v>
                </c:pt>
                <c:pt idx="1728">
                  <c:v>175.48875326225613</c:v>
                </c:pt>
                <c:pt idx="1729">
                  <c:v>173.07834095989324</c:v>
                </c:pt>
                <c:pt idx="1730">
                  <c:v>170.57269418469929</c:v>
                </c:pt>
                <c:pt idx="1731">
                  <c:v>171.1076749329994</c:v>
                </c:pt>
                <c:pt idx="1732">
                  <c:v>168.28399475698384</c:v>
                </c:pt>
                <c:pt idx="1733">
                  <c:v>172.74231394899761</c:v>
                </c:pt>
                <c:pt idx="1734">
                  <c:v>169.87182112888692</c:v>
                </c:pt>
                <c:pt idx="1735">
                  <c:v>169.01061476704857</c:v>
                </c:pt>
                <c:pt idx="1736">
                  <c:v>169.11638208480107</c:v>
                </c:pt>
                <c:pt idx="1737">
                  <c:v>173.40895525881538</c:v>
                </c:pt>
                <c:pt idx="1738">
                  <c:v>172.26277692604771</c:v>
                </c:pt>
                <c:pt idx="1739">
                  <c:v>170.45376081079496</c:v>
                </c:pt>
                <c:pt idx="1740">
                  <c:v>168.21728673914825</c:v>
                </c:pt>
                <c:pt idx="1741">
                  <c:v>171.11542827717767</c:v>
                </c:pt>
                <c:pt idx="1742">
                  <c:v>171.60886280384332</c:v>
                </c:pt>
                <c:pt idx="1743">
                  <c:v>170.52017624960502</c:v>
                </c:pt>
                <c:pt idx="1744">
                  <c:v>171.59203950987163</c:v>
                </c:pt>
                <c:pt idx="1745">
                  <c:v>170.85883647173102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74E-D049-B8EF-9C34BA69D19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Sheet1!$A$2:$A$1747</c:f>
              <c:numCache>
                <c:formatCode>dd\-mmm\-yyyy</c:formatCode>
                <c:ptCount val="1746"/>
                <c:pt idx="0">
                  <c:v>42809</c:v>
                </c:pt>
                <c:pt idx="1">
                  <c:v>42810</c:v>
                </c:pt>
                <c:pt idx="2">
                  <c:v>42813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7">
                  <c:v>42820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2">
                  <c:v>42827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7">
                  <c:v>42834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2">
                  <c:v>42841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7">
                  <c:v>42848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2">
                  <c:v>42855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7">
                  <c:v>42862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2">
                  <c:v>42869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7">
                  <c:v>42876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2">
                  <c:v>42883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7">
                  <c:v>42890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2">
                  <c:v>42897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7">
                  <c:v>42904</c:v>
                </c:pt>
                <c:pt idx="68">
                  <c:v>42905</c:v>
                </c:pt>
                <c:pt idx="69">
                  <c:v>42906</c:v>
                </c:pt>
                <c:pt idx="70">
                  <c:v>42907</c:v>
                </c:pt>
                <c:pt idx="71">
                  <c:v>42908</c:v>
                </c:pt>
                <c:pt idx="72">
                  <c:v>42918</c:v>
                </c:pt>
                <c:pt idx="73">
                  <c:v>42919</c:v>
                </c:pt>
                <c:pt idx="74">
                  <c:v>42920</c:v>
                </c:pt>
                <c:pt idx="75">
                  <c:v>42921</c:v>
                </c:pt>
                <c:pt idx="76">
                  <c:v>42922</c:v>
                </c:pt>
                <c:pt idx="77">
                  <c:v>42925</c:v>
                </c:pt>
                <c:pt idx="78">
                  <c:v>42926</c:v>
                </c:pt>
                <c:pt idx="79">
                  <c:v>42927</c:v>
                </c:pt>
                <c:pt idx="80">
                  <c:v>42928</c:v>
                </c:pt>
                <c:pt idx="81">
                  <c:v>42929</c:v>
                </c:pt>
                <c:pt idx="82">
                  <c:v>42932</c:v>
                </c:pt>
                <c:pt idx="83">
                  <c:v>42933</c:v>
                </c:pt>
                <c:pt idx="84">
                  <c:v>42934</c:v>
                </c:pt>
                <c:pt idx="85">
                  <c:v>42935</c:v>
                </c:pt>
                <c:pt idx="86">
                  <c:v>42936</c:v>
                </c:pt>
                <c:pt idx="87">
                  <c:v>42939</c:v>
                </c:pt>
                <c:pt idx="88">
                  <c:v>42940</c:v>
                </c:pt>
                <c:pt idx="89">
                  <c:v>42941</c:v>
                </c:pt>
                <c:pt idx="90">
                  <c:v>42942</c:v>
                </c:pt>
                <c:pt idx="91">
                  <c:v>42943</c:v>
                </c:pt>
                <c:pt idx="92">
                  <c:v>42946</c:v>
                </c:pt>
                <c:pt idx="93">
                  <c:v>42947</c:v>
                </c:pt>
                <c:pt idx="94">
                  <c:v>42948</c:v>
                </c:pt>
                <c:pt idx="95">
                  <c:v>42949</c:v>
                </c:pt>
                <c:pt idx="96">
                  <c:v>42950</c:v>
                </c:pt>
                <c:pt idx="97">
                  <c:v>42953</c:v>
                </c:pt>
                <c:pt idx="98">
                  <c:v>42954</c:v>
                </c:pt>
                <c:pt idx="99">
                  <c:v>42955</c:v>
                </c:pt>
                <c:pt idx="100">
                  <c:v>42956</c:v>
                </c:pt>
                <c:pt idx="101">
                  <c:v>42957</c:v>
                </c:pt>
                <c:pt idx="102">
                  <c:v>42960</c:v>
                </c:pt>
                <c:pt idx="103">
                  <c:v>42961</c:v>
                </c:pt>
                <c:pt idx="104">
                  <c:v>42962</c:v>
                </c:pt>
                <c:pt idx="105">
                  <c:v>42963</c:v>
                </c:pt>
                <c:pt idx="106">
                  <c:v>42964</c:v>
                </c:pt>
                <c:pt idx="107">
                  <c:v>42967</c:v>
                </c:pt>
                <c:pt idx="108">
                  <c:v>42968</c:v>
                </c:pt>
                <c:pt idx="109">
                  <c:v>42969</c:v>
                </c:pt>
                <c:pt idx="110">
                  <c:v>42970</c:v>
                </c:pt>
                <c:pt idx="111">
                  <c:v>42971</c:v>
                </c:pt>
                <c:pt idx="112">
                  <c:v>42974</c:v>
                </c:pt>
                <c:pt idx="113">
                  <c:v>42975</c:v>
                </c:pt>
                <c:pt idx="114">
                  <c:v>42976</c:v>
                </c:pt>
                <c:pt idx="115">
                  <c:v>42984</c:v>
                </c:pt>
                <c:pt idx="116">
                  <c:v>42985</c:v>
                </c:pt>
                <c:pt idx="117">
                  <c:v>42988</c:v>
                </c:pt>
                <c:pt idx="118">
                  <c:v>42989</c:v>
                </c:pt>
                <c:pt idx="119">
                  <c:v>42990</c:v>
                </c:pt>
                <c:pt idx="120">
                  <c:v>42991</c:v>
                </c:pt>
                <c:pt idx="121">
                  <c:v>42992</c:v>
                </c:pt>
                <c:pt idx="122">
                  <c:v>42995</c:v>
                </c:pt>
                <c:pt idx="123">
                  <c:v>42996</c:v>
                </c:pt>
                <c:pt idx="124">
                  <c:v>42997</c:v>
                </c:pt>
                <c:pt idx="125">
                  <c:v>42998</c:v>
                </c:pt>
                <c:pt idx="126">
                  <c:v>42999</c:v>
                </c:pt>
                <c:pt idx="127">
                  <c:v>43003</c:v>
                </c:pt>
                <c:pt idx="128">
                  <c:v>43004</c:v>
                </c:pt>
                <c:pt idx="129">
                  <c:v>43005</c:v>
                </c:pt>
                <c:pt idx="130">
                  <c:v>43006</c:v>
                </c:pt>
                <c:pt idx="131">
                  <c:v>43009</c:v>
                </c:pt>
                <c:pt idx="132">
                  <c:v>43010</c:v>
                </c:pt>
                <c:pt idx="133">
                  <c:v>43011</c:v>
                </c:pt>
                <c:pt idx="134">
                  <c:v>43012</c:v>
                </c:pt>
                <c:pt idx="135">
                  <c:v>43013</c:v>
                </c:pt>
                <c:pt idx="136">
                  <c:v>43016</c:v>
                </c:pt>
                <c:pt idx="137">
                  <c:v>43017</c:v>
                </c:pt>
                <c:pt idx="138">
                  <c:v>43018</c:v>
                </c:pt>
                <c:pt idx="139">
                  <c:v>43019</c:v>
                </c:pt>
                <c:pt idx="140">
                  <c:v>43020</c:v>
                </c:pt>
                <c:pt idx="141">
                  <c:v>43023</c:v>
                </c:pt>
                <c:pt idx="142">
                  <c:v>43024</c:v>
                </c:pt>
                <c:pt idx="143">
                  <c:v>43025</c:v>
                </c:pt>
                <c:pt idx="144">
                  <c:v>43026</c:v>
                </c:pt>
                <c:pt idx="145">
                  <c:v>43027</c:v>
                </c:pt>
                <c:pt idx="146">
                  <c:v>43030</c:v>
                </c:pt>
                <c:pt idx="147">
                  <c:v>43031</c:v>
                </c:pt>
                <c:pt idx="148">
                  <c:v>43032</c:v>
                </c:pt>
                <c:pt idx="149">
                  <c:v>43033</c:v>
                </c:pt>
                <c:pt idx="150">
                  <c:v>43034</c:v>
                </c:pt>
                <c:pt idx="151">
                  <c:v>43037</c:v>
                </c:pt>
                <c:pt idx="152">
                  <c:v>43038</c:v>
                </c:pt>
                <c:pt idx="153">
                  <c:v>43039</c:v>
                </c:pt>
                <c:pt idx="154">
                  <c:v>43040</c:v>
                </c:pt>
                <c:pt idx="155">
                  <c:v>43041</c:v>
                </c:pt>
                <c:pt idx="156">
                  <c:v>43044</c:v>
                </c:pt>
                <c:pt idx="157">
                  <c:v>43045</c:v>
                </c:pt>
                <c:pt idx="158">
                  <c:v>43046</c:v>
                </c:pt>
                <c:pt idx="159">
                  <c:v>43047</c:v>
                </c:pt>
                <c:pt idx="160">
                  <c:v>43048</c:v>
                </c:pt>
                <c:pt idx="161">
                  <c:v>43051</c:v>
                </c:pt>
                <c:pt idx="162">
                  <c:v>43052</c:v>
                </c:pt>
                <c:pt idx="163">
                  <c:v>43053</c:v>
                </c:pt>
                <c:pt idx="164">
                  <c:v>43054</c:v>
                </c:pt>
                <c:pt idx="165">
                  <c:v>43055</c:v>
                </c:pt>
                <c:pt idx="166">
                  <c:v>43058</c:v>
                </c:pt>
                <c:pt idx="167">
                  <c:v>43059</c:v>
                </c:pt>
                <c:pt idx="168">
                  <c:v>43060</c:v>
                </c:pt>
                <c:pt idx="169">
                  <c:v>43061</c:v>
                </c:pt>
                <c:pt idx="170">
                  <c:v>43062</c:v>
                </c:pt>
                <c:pt idx="171">
                  <c:v>43065</c:v>
                </c:pt>
                <c:pt idx="172">
                  <c:v>43066</c:v>
                </c:pt>
                <c:pt idx="173">
                  <c:v>43067</c:v>
                </c:pt>
                <c:pt idx="174">
                  <c:v>43068</c:v>
                </c:pt>
                <c:pt idx="175">
                  <c:v>43069</c:v>
                </c:pt>
                <c:pt idx="176">
                  <c:v>43072</c:v>
                </c:pt>
                <c:pt idx="177">
                  <c:v>43073</c:v>
                </c:pt>
                <c:pt idx="178">
                  <c:v>43074</c:v>
                </c:pt>
                <c:pt idx="179">
                  <c:v>43075</c:v>
                </c:pt>
                <c:pt idx="180">
                  <c:v>43076</c:v>
                </c:pt>
                <c:pt idx="181">
                  <c:v>43079</c:v>
                </c:pt>
                <c:pt idx="182">
                  <c:v>43080</c:v>
                </c:pt>
                <c:pt idx="183">
                  <c:v>43081</c:v>
                </c:pt>
                <c:pt idx="184">
                  <c:v>43082</c:v>
                </c:pt>
                <c:pt idx="185">
                  <c:v>43083</c:v>
                </c:pt>
                <c:pt idx="186">
                  <c:v>43086</c:v>
                </c:pt>
                <c:pt idx="187">
                  <c:v>43087</c:v>
                </c:pt>
                <c:pt idx="188">
                  <c:v>43088</c:v>
                </c:pt>
                <c:pt idx="189">
                  <c:v>43089</c:v>
                </c:pt>
                <c:pt idx="190">
                  <c:v>43090</c:v>
                </c:pt>
                <c:pt idx="191">
                  <c:v>43093</c:v>
                </c:pt>
                <c:pt idx="192">
                  <c:v>43094</c:v>
                </c:pt>
                <c:pt idx="193">
                  <c:v>43095</c:v>
                </c:pt>
                <c:pt idx="194">
                  <c:v>43096</c:v>
                </c:pt>
                <c:pt idx="195">
                  <c:v>43097</c:v>
                </c:pt>
                <c:pt idx="196">
                  <c:v>43100</c:v>
                </c:pt>
                <c:pt idx="197">
                  <c:v>43101</c:v>
                </c:pt>
                <c:pt idx="198">
                  <c:v>43102</c:v>
                </c:pt>
                <c:pt idx="199">
                  <c:v>43103</c:v>
                </c:pt>
                <c:pt idx="200">
                  <c:v>43104</c:v>
                </c:pt>
                <c:pt idx="201">
                  <c:v>43107</c:v>
                </c:pt>
                <c:pt idx="202">
                  <c:v>43108</c:v>
                </c:pt>
                <c:pt idx="203">
                  <c:v>43109</c:v>
                </c:pt>
                <c:pt idx="204">
                  <c:v>43110</c:v>
                </c:pt>
                <c:pt idx="205">
                  <c:v>43111</c:v>
                </c:pt>
                <c:pt idx="206">
                  <c:v>43114</c:v>
                </c:pt>
                <c:pt idx="207">
                  <c:v>43115</c:v>
                </c:pt>
                <c:pt idx="208">
                  <c:v>43116</c:v>
                </c:pt>
                <c:pt idx="209">
                  <c:v>43117</c:v>
                </c:pt>
                <c:pt idx="210">
                  <c:v>43118</c:v>
                </c:pt>
                <c:pt idx="211">
                  <c:v>43121</c:v>
                </c:pt>
                <c:pt idx="212">
                  <c:v>43122</c:v>
                </c:pt>
                <c:pt idx="213">
                  <c:v>43123</c:v>
                </c:pt>
                <c:pt idx="214">
                  <c:v>43124</c:v>
                </c:pt>
                <c:pt idx="215">
                  <c:v>43125</c:v>
                </c:pt>
                <c:pt idx="216">
                  <c:v>43128</c:v>
                </c:pt>
                <c:pt idx="217">
                  <c:v>43129</c:v>
                </c:pt>
                <c:pt idx="218">
                  <c:v>43130</c:v>
                </c:pt>
                <c:pt idx="219">
                  <c:v>43131</c:v>
                </c:pt>
                <c:pt idx="220">
                  <c:v>43132</c:v>
                </c:pt>
                <c:pt idx="221">
                  <c:v>43135</c:v>
                </c:pt>
                <c:pt idx="222">
                  <c:v>43136</c:v>
                </c:pt>
                <c:pt idx="223">
                  <c:v>43137</c:v>
                </c:pt>
                <c:pt idx="224">
                  <c:v>43138</c:v>
                </c:pt>
                <c:pt idx="225">
                  <c:v>43139</c:v>
                </c:pt>
                <c:pt idx="226">
                  <c:v>43142</c:v>
                </c:pt>
                <c:pt idx="227">
                  <c:v>43143</c:v>
                </c:pt>
                <c:pt idx="228">
                  <c:v>43144</c:v>
                </c:pt>
                <c:pt idx="229">
                  <c:v>43145</c:v>
                </c:pt>
                <c:pt idx="230">
                  <c:v>43146</c:v>
                </c:pt>
                <c:pt idx="231">
                  <c:v>43149</c:v>
                </c:pt>
                <c:pt idx="232">
                  <c:v>43150</c:v>
                </c:pt>
                <c:pt idx="233">
                  <c:v>43151</c:v>
                </c:pt>
                <c:pt idx="234">
                  <c:v>43152</c:v>
                </c:pt>
                <c:pt idx="235">
                  <c:v>43153</c:v>
                </c:pt>
                <c:pt idx="236">
                  <c:v>43156</c:v>
                </c:pt>
                <c:pt idx="237">
                  <c:v>43157</c:v>
                </c:pt>
                <c:pt idx="238">
                  <c:v>43158</c:v>
                </c:pt>
                <c:pt idx="239">
                  <c:v>43159</c:v>
                </c:pt>
                <c:pt idx="240">
                  <c:v>43160</c:v>
                </c:pt>
                <c:pt idx="241">
                  <c:v>43163</c:v>
                </c:pt>
                <c:pt idx="242">
                  <c:v>43164</c:v>
                </c:pt>
                <c:pt idx="243">
                  <c:v>43165</c:v>
                </c:pt>
                <c:pt idx="244">
                  <c:v>43166</c:v>
                </c:pt>
                <c:pt idx="245">
                  <c:v>43167</c:v>
                </c:pt>
                <c:pt idx="246">
                  <c:v>43170</c:v>
                </c:pt>
                <c:pt idx="247">
                  <c:v>43171</c:v>
                </c:pt>
                <c:pt idx="248">
                  <c:v>43172</c:v>
                </c:pt>
                <c:pt idx="249">
                  <c:v>43173</c:v>
                </c:pt>
                <c:pt idx="250">
                  <c:v>43174</c:v>
                </c:pt>
                <c:pt idx="251">
                  <c:v>43177</c:v>
                </c:pt>
                <c:pt idx="252">
                  <c:v>43178</c:v>
                </c:pt>
                <c:pt idx="253">
                  <c:v>43179</c:v>
                </c:pt>
                <c:pt idx="254">
                  <c:v>43180</c:v>
                </c:pt>
                <c:pt idx="255">
                  <c:v>43181</c:v>
                </c:pt>
                <c:pt idx="256">
                  <c:v>43184</c:v>
                </c:pt>
                <c:pt idx="257">
                  <c:v>43185</c:v>
                </c:pt>
                <c:pt idx="258">
                  <c:v>43186</c:v>
                </c:pt>
                <c:pt idx="259">
                  <c:v>43187</c:v>
                </c:pt>
                <c:pt idx="260">
                  <c:v>43188</c:v>
                </c:pt>
                <c:pt idx="261">
                  <c:v>43191</c:v>
                </c:pt>
                <c:pt idx="262">
                  <c:v>43192</c:v>
                </c:pt>
                <c:pt idx="263">
                  <c:v>43193</c:v>
                </c:pt>
                <c:pt idx="264">
                  <c:v>43194</c:v>
                </c:pt>
                <c:pt idx="265">
                  <c:v>43195</c:v>
                </c:pt>
                <c:pt idx="266">
                  <c:v>43198</c:v>
                </c:pt>
                <c:pt idx="267">
                  <c:v>43199</c:v>
                </c:pt>
                <c:pt idx="268">
                  <c:v>43200</c:v>
                </c:pt>
                <c:pt idx="269">
                  <c:v>43201</c:v>
                </c:pt>
                <c:pt idx="270">
                  <c:v>43202</c:v>
                </c:pt>
                <c:pt idx="271">
                  <c:v>43205</c:v>
                </c:pt>
                <c:pt idx="272">
                  <c:v>43206</c:v>
                </c:pt>
                <c:pt idx="273">
                  <c:v>43207</c:v>
                </c:pt>
                <c:pt idx="274">
                  <c:v>43208</c:v>
                </c:pt>
                <c:pt idx="275">
                  <c:v>43209</c:v>
                </c:pt>
                <c:pt idx="276">
                  <c:v>43212</c:v>
                </c:pt>
                <c:pt idx="277">
                  <c:v>43213</c:v>
                </c:pt>
                <c:pt idx="278">
                  <c:v>43214</c:v>
                </c:pt>
                <c:pt idx="279">
                  <c:v>43215</c:v>
                </c:pt>
                <c:pt idx="280">
                  <c:v>43216</c:v>
                </c:pt>
                <c:pt idx="281">
                  <c:v>43219</c:v>
                </c:pt>
                <c:pt idx="282">
                  <c:v>43220</c:v>
                </c:pt>
                <c:pt idx="283">
                  <c:v>43221</c:v>
                </c:pt>
                <c:pt idx="284">
                  <c:v>43222</c:v>
                </c:pt>
                <c:pt idx="285">
                  <c:v>43223</c:v>
                </c:pt>
                <c:pt idx="286">
                  <c:v>43226</c:v>
                </c:pt>
                <c:pt idx="287">
                  <c:v>43227</c:v>
                </c:pt>
                <c:pt idx="288">
                  <c:v>43228</c:v>
                </c:pt>
                <c:pt idx="289">
                  <c:v>43229</c:v>
                </c:pt>
                <c:pt idx="290">
                  <c:v>43230</c:v>
                </c:pt>
                <c:pt idx="291">
                  <c:v>43233</c:v>
                </c:pt>
                <c:pt idx="292">
                  <c:v>43234</c:v>
                </c:pt>
                <c:pt idx="293">
                  <c:v>43235</c:v>
                </c:pt>
                <c:pt idx="294">
                  <c:v>43236</c:v>
                </c:pt>
                <c:pt idx="295">
                  <c:v>43237</c:v>
                </c:pt>
                <c:pt idx="296">
                  <c:v>43240</c:v>
                </c:pt>
                <c:pt idx="297">
                  <c:v>43241</c:v>
                </c:pt>
                <c:pt idx="298">
                  <c:v>43242</c:v>
                </c:pt>
                <c:pt idx="299">
                  <c:v>43243</c:v>
                </c:pt>
                <c:pt idx="300">
                  <c:v>43244</c:v>
                </c:pt>
                <c:pt idx="301">
                  <c:v>43247</c:v>
                </c:pt>
                <c:pt idx="302">
                  <c:v>43248</c:v>
                </c:pt>
                <c:pt idx="303">
                  <c:v>43249</c:v>
                </c:pt>
                <c:pt idx="304">
                  <c:v>43250</c:v>
                </c:pt>
                <c:pt idx="305">
                  <c:v>43251</c:v>
                </c:pt>
                <c:pt idx="306">
                  <c:v>43254</c:v>
                </c:pt>
                <c:pt idx="307">
                  <c:v>43255</c:v>
                </c:pt>
                <c:pt idx="308">
                  <c:v>43256</c:v>
                </c:pt>
                <c:pt idx="309">
                  <c:v>43257</c:v>
                </c:pt>
                <c:pt idx="310">
                  <c:v>43258</c:v>
                </c:pt>
                <c:pt idx="311">
                  <c:v>43261</c:v>
                </c:pt>
                <c:pt idx="312">
                  <c:v>43262</c:v>
                </c:pt>
                <c:pt idx="313">
                  <c:v>43263</c:v>
                </c:pt>
                <c:pt idx="314">
                  <c:v>43271</c:v>
                </c:pt>
                <c:pt idx="315">
                  <c:v>43272</c:v>
                </c:pt>
                <c:pt idx="316">
                  <c:v>43275</c:v>
                </c:pt>
                <c:pt idx="317">
                  <c:v>43276</c:v>
                </c:pt>
                <c:pt idx="318">
                  <c:v>43277</c:v>
                </c:pt>
                <c:pt idx="319">
                  <c:v>43278</c:v>
                </c:pt>
                <c:pt idx="320">
                  <c:v>43279</c:v>
                </c:pt>
                <c:pt idx="322">
                  <c:v>43283</c:v>
                </c:pt>
                <c:pt idx="323">
                  <c:v>43284</c:v>
                </c:pt>
                <c:pt idx="324">
                  <c:v>43285</c:v>
                </c:pt>
                <c:pt idx="325">
                  <c:v>43286</c:v>
                </c:pt>
                <c:pt idx="326">
                  <c:v>43289</c:v>
                </c:pt>
                <c:pt idx="327">
                  <c:v>43290</c:v>
                </c:pt>
                <c:pt idx="328">
                  <c:v>43291</c:v>
                </c:pt>
                <c:pt idx="329">
                  <c:v>43292</c:v>
                </c:pt>
                <c:pt idx="330">
                  <c:v>43293</c:v>
                </c:pt>
                <c:pt idx="332">
                  <c:v>43297</c:v>
                </c:pt>
                <c:pt idx="333">
                  <c:v>43298</c:v>
                </c:pt>
                <c:pt idx="334">
                  <c:v>43299</c:v>
                </c:pt>
                <c:pt idx="335">
                  <c:v>43300</c:v>
                </c:pt>
                <c:pt idx="337">
                  <c:v>43304</c:v>
                </c:pt>
                <c:pt idx="338">
                  <c:v>43305</c:v>
                </c:pt>
                <c:pt idx="339">
                  <c:v>43306</c:v>
                </c:pt>
                <c:pt idx="340">
                  <c:v>43307</c:v>
                </c:pt>
                <c:pt idx="341">
                  <c:v>43310</c:v>
                </c:pt>
                <c:pt idx="342">
                  <c:v>43311</c:v>
                </c:pt>
                <c:pt idx="343">
                  <c:v>43312</c:v>
                </c:pt>
                <c:pt idx="344">
                  <c:v>43313</c:v>
                </c:pt>
                <c:pt idx="345">
                  <c:v>43314</c:v>
                </c:pt>
                <c:pt idx="346">
                  <c:v>43317</c:v>
                </c:pt>
                <c:pt idx="347">
                  <c:v>43318</c:v>
                </c:pt>
                <c:pt idx="348">
                  <c:v>43319</c:v>
                </c:pt>
                <c:pt idx="349">
                  <c:v>43320</c:v>
                </c:pt>
                <c:pt idx="350">
                  <c:v>43321</c:v>
                </c:pt>
                <c:pt idx="351">
                  <c:v>43324</c:v>
                </c:pt>
                <c:pt idx="352">
                  <c:v>43325</c:v>
                </c:pt>
                <c:pt idx="353">
                  <c:v>43326</c:v>
                </c:pt>
                <c:pt idx="354">
                  <c:v>43327</c:v>
                </c:pt>
                <c:pt idx="355">
                  <c:v>43328</c:v>
                </c:pt>
                <c:pt idx="356">
                  <c:v>43338</c:v>
                </c:pt>
                <c:pt idx="357">
                  <c:v>43339</c:v>
                </c:pt>
                <c:pt idx="358">
                  <c:v>43340</c:v>
                </c:pt>
                <c:pt idx="359">
                  <c:v>43341</c:v>
                </c:pt>
                <c:pt idx="360">
                  <c:v>43342</c:v>
                </c:pt>
                <c:pt idx="361">
                  <c:v>43345</c:v>
                </c:pt>
                <c:pt idx="362">
                  <c:v>43346</c:v>
                </c:pt>
                <c:pt idx="363">
                  <c:v>43347</c:v>
                </c:pt>
                <c:pt idx="364">
                  <c:v>43348</c:v>
                </c:pt>
                <c:pt idx="365">
                  <c:v>43349</c:v>
                </c:pt>
                <c:pt idx="366">
                  <c:v>43352</c:v>
                </c:pt>
                <c:pt idx="367">
                  <c:v>43353</c:v>
                </c:pt>
                <c:pt idx="368">
                  <c:v>43354</c:v>
                </c:pt>
                <c:pt idx="369">
                  <c:v>43355</c:v>
                </c:pt>
                <c:pt idx="370">
                  <c:v>43356</c:v>
                </c:pt>
                <c:pt idx="371">
                  <c:v>43359</c:v>
                </c:pt>
                <c:pt idx="372">
                  <c:v>43360</c:v>
                </c:pt>
                <c:pt idx="373">
                  <c:v>43361</c:v>
                </c:pt>
                <c:pt idx="374">
                  <c:v>43362</c:v>
                </c:pt>
                <c:pt idx="375">
                  <c:v>43363</c:v>
                </c:pt>
                <c:pt idx="376">
                  <c:v>43368</c:v>
                </c:pt>
                <c:pt idx="377">
                  <c:v>43369</c:v>
                </c:pt>
                <c:pt idx="378">
                  <c:v>43370</c:v>
                </c:pt>
                <c:pt idx="379">
                  <c:v>43374</c:v>
                </c:pt>
                <c:pt idx="380">
                  <c:v>43375</c:v>
                </c:pt>
                <c:pt idx="381">
                  <c:v>43376</c:v>
                </c:pt>
                <c:pt idx="382">
                  <c:v>43377</c:v>
                </c:pt>
                <c:pt idx="383">
                  <c:v>43381</c:v>
                </c:pt>
                <c:pt idx="384">
                  <c:v>43382</c:v>
                </c:pt>
                <c:pt idx="385">
                  <c:v>43383</c:v>
                </c:pt>
                <c:pt idx="386">
                  <c:v>43384</c:v>
                </c:pt>
                <c:pt idx="387">
                  <c:v>43387</c:v>
                </c:pt>
                <c:pt idx="388">
                  <c:v>43388</c:v>
                </c:pt>
                <c:pt idx="389">
                  <c:v>43389</c:v>
                </c:pt>
                <c:pt idx="390">
                  <c:v>43390</c:v>
                </c:pt>
                <c:pt idx="391">
                  <c:v>43391</c:v>
                </c:pt>
                <c:pt idx="392">
                  <c:v>43394</c:v>
                </c:pt>
                <c:pt idx="393">
                  <c:v>43395</c:v>
                </c:pt>
                <c:pt idx="394">
                  <c:v>43396</c:v>
                </c:pt>
                <c:pt idx="395">
                  <c:v>43397</c:v>
                </c:pt>
                <c:pt idx="396">
                  <c:v>43398</c:v>
                </c:pt>
                <c:pt idx="397">
                  <c:v>43401</c:v>
                </c:pt>
                <c:pt idx="398">
                  <c:v>43402</c:v>
                </c:pt>
                <c:pt idx="399">
                  <c:v>43403</c:v>
                </c:pt>
                <c:pt idx="400">
                  <c:v>43404</c:v>
                </c:pt>
                <c:pt idx="401">
                  <c:v>43405</c:v>
                </c:pt>
                <c:pt idx="402">
                  <c:v>43408</c:v>
                </c:pt>
                <c:pt idx="403">
                  <c:v>43409</c:v>
                </c:pt>
                <c:pt idx="404">
                  <c:v>43410</c:v>
                </c:pt>
                <c:pt idx="405">
                  <c:v>43411</c:v>
                </c:pt>
                <c:pt idx="406">
                  <c:v>43412</c:v>
                </c:pt>
                <c:pt idx="407">
                  <c:v>43415</c:v>
                </c:pt>
                <c:pt idx="408">
                  <c:v>43416</c:v>
                </c:pt>
                <c:pt idx="409">
                  <c:v>43417</c:v>
                </c:pt>
                <c:pt idx="410">
                  <c:v>43418</c:v>
                </c:pt>
                <c:pt idx="411">
                  <c:v>43419</c:v>
                </c:pt>
                <c:pt idx="412">
                  <c:v>43422</c:v>
                </c:pt>
                <c:pt idx="413">
                  <c:v>43423</c:v>
                </c:pt>
                <c:pt idx="414">
                  <c:v>43424</c:v>
                </c:pt>
                <c:pt idx="415">
                  <c:v>43425</c:v>
                </c:pt>
                <c:pt idx="416">
                  <c:v>43426</c:v>
                </c:pt>
                <c:pt idx="417">
                  <c:v>43429</c:v>
                </c:pt>
                <c:pt idx="418">
                  <c:v>43430</c:v>
                </c:pt>
                <c:pt idx="419">
                  <c:v>43431</c:v>
                </c:pt>
                <c:pt idx="420">
                  <c:v>43432</c:v>
                </c:pt>
                <c:pt idx="421">
                  <c:v>43433</c:v>
                </c:pt>
                <c:pt idx="422">
                  <c:v>43436</c:v>
                </c:pt>
                <c:pt idx="423">
                  <c:v>43437</c:v>
                </c:pt>
                <c:pt idx="424">
                  <c:v>43438</c:v>
                </c:pt>
                <c:pt idx="425">
                  <c:v>43439</c:v>
                </c:pt>
                <c:pt idx="426">
                  <c:v>43440</c:v>
                </c:pt>
                <c:pt idx="427">
                  <c:v>43443</c:v>
                </c:pt>
                <c:pt idx="428">
                  <c:v>43444</c:v>
                </c:pt>
                <c:pt idx="429">
                  <c:v>43445</c:v>
                </c:pt>
                <c:pt idx="430">
                  <c:v>43446</c:v>
                </c:pt>
                <c:pt idx="431">
                  <c:v>43447</c:v>
                </c:pt>
                <c:pt idx="432">
                  <c:v>43450</c:v>
                </c:pt>
                <c:pt idx="433">
                  <c:v>43451</c:v>
                </c:pt>
                <c:pt idx="434">
                  <c:v>43452</c:v>
                </c:pt>
                <c:pt idx="435">
                  <c:v>43453</c:v>
                </c:pt>
                <c:pt idx="436">
                  <c:v>43454</c:v>
                </c:pt>
                <c:pt idx="437">
                  <c:v>43457</c:v>
                </c:pt>
                <c:pt idx="438">
                  <c:v>43458</c:v>
                </c:pt>
                <c:pt idx="439">
                  <c:v>43459</c:v>
                </c:pt>
                <c:pt idx="440">
                  <c:v>43460</c:v>
                </c:pt>
                <c:pt idx="441">
                  <c:v>43461</c:v>
                </c:pt>
                <c:pt idx="442">
                  <c:v>43464</c:v>
                </c:pt>
                <c:pt idx="443">
                  <c:v>43465</c:v>
                </c:pt>
                <c:pt idx="444">
                  <c:v>43466</c:v>
                </c:pt>
                <c:pt idx="445">
                  <c:v>43467</c:v>
                </c:pt>
                <c:pt idx="446">
                  <c:v>43468</c:v>
                </c:pt>
                <c:pt idx="447">
                  <c:v>43471</c:v>
                </c:pt>
                <c:pt idx="448">
                  <c:v>43472</c:v>
                </c:pt>
                <c:pt idx="449">
                  <c:v>43473</c:v>
                </c:pt>
                <c:pt idx="450">
                  <c:v>43474</c:v>
                </c:pt>
                <c:pt idx="451">
                  <c:v>43475</c:v>
                </c:pt>
                <c:pt idx="452">
                  <c:v>43478</c:v>
                </c:pt>
                <c:pt idx="453">
                  <c:v>43479</c:v>
                </c:pt>
                <c:pt idx="454">
                  <c:v>43480</c:v>
                </c:pt>
                <c:pt idx="455">
                  <c:v>43481</c:v>
                </c:pt>
                <c:pt idx="456">
                  <c:v>43482</c:v>
                </c:pt>
                <c:pt idx="457">
                  <c:v>43485</c:v>
                </c:pt>
                <c:pt idx="458">
                  <c:v>43486</c:v>
                </c:pt>
                <c:pt idx="459">
                  <c:v>43487</c:v>
                </c:pt>
                <c:pt idx="460">
                  <c:v>43488</c:v>
                </c:pt>
                <c:pt idx="461">
                  <c:v>43489</c:v>
                </c:pt>
                <c:pt idx="462">
                  <c:v>43492</c:v>
                </c:pt>
                <c:pt idx="463">
                  <c:v>43493</c:v>
                </c:pt>
                <c:pt idx="464">
                  <c:v>43494</c:v>
                </c:pt>
                <c:pt idx="465">
                  <c:v>43495</c:v>
                </c:pt>
                <c:pt idx="466">
                  <c:v>43496</c:v>
                </c:pt>
                <c:pt idx="467">
                  <c:v>43499</c:v>
                </c:pt>
                <c:pt idx="468">
                  <c:v>43500</c:v>
                </c:pt>
                <c:pt idx="469">
                  <c:v>43501</c:v>
                </c:pt>
                <c:pt idx="470">
                  <c:v>43502</c:v>
                </c:pt>
                <c:pt idx="471">
                  <c:v>43503</c:v>
                </c:pt>
                <c:pt idx="472">
                  <c:v>43506</c:v>
                </c:pt>
                <c:pt idx="473">
                  <c:v>43507</c:v>
                </c:pt>
                <c:pt idx="474">
                  <c:v>43508</c:v>
                </c:pt>
                <c:pt idx="475">
                  <c:v>43509</c:v>
                </c:pt>
                <c:pt idx="476">
                  <c:v>43510</c:v>
                </c:pt>
                <c:pt idx="477">
                  <c:v>43513</c:v>
                </c:pt>
                <c:pt idx="478">
                  <c:v>43514</c:v>
                </c:pt>
                <c:pt idx="479">
                  <c:v>43515</c:v>
                </c:pt>
                <c:pt idx="480">
                  <c:v>43516</c:v>
                </c:pt>
                <c:pt idx="481">
                  <c:v>43517</c:v>
                </c:pt>
                <c:pt idx="482">
                  <c:v>43520</c:v>
                </c:pt>
                <c:pt idx="483">
                  <c:v>43521</c:v>
                </c:pt>
                <c:pt idx="484">
                  <c:v>43522</c:v>
                </c:pt>
                <c:pt idx="485">
                  <c:v>43523</c:v>
                </c:pt>
                <c:pt idx="486">
                  <c:v>43524</c:v>
                </c:pt>
                <c:pt idx="487">
                  <c:v>43527</c:v>
                </c:pt>
                <c:pt idx="488">
                  <c:v>43528</c:v>
                </c:pt>
                <c:pt idx="489">
                  <c:v>43529</c:v>
                </c:pt>
                <c:pt idx="490">
                  <c:v>43530</c:v>
                </c:pt>
                <c:pt idx="491">
                  <c:v>43531</c:v>
                </c:pt>
                <c:pt idx="492">
                  <c:v>43534</c:v>
                </c:pt>
                <c:pt idx="493">
                  <c:v>43535</c:v>
                </c:pt>
                <c:pt idx="494">
                  <c:v>43536</c:v>
                </c:pt>
                <c:pt idx="495">
                  <c:v>43537</c:v>
                </c:pt>
                <c:pt idx="496">
                  <c:v>43538</c:v>
                </c:pt>
                <c:pt idx="497">
                  <c:v>43541</c:v>
                </c:pt>
                <c:pt idx="498">
                  <c:v>43542</c:v>
                </c:pt>
                <c:pt idx="499">
                  <c:v>43543</c:v>
                </c:pt>
                <c:pt idx="500">
                  <c:v>43544</c:v>
                </c:pt>
                <c:pt idx="501">
                  <c:v>43545</c:v>
                </c:pt>
                <c:pt idx="502">
                  <c:v>43548</c:v>
                </c:pt>
                <c:pt idx="503">
                  <c:v>43549</c:v>
                </c:pt>
                <c:pt idx="504">
                  <c:v>43550</c:v>
                </c:pt>
                <c:pt idx="505">
                  <c:v>43551</c:v>
                </c:pt>
                <c:pt idx="506">
                  <c:v>43552</c:v>
                </c:pt>
                <c:pt idx="507">
                  <c:v>43555</c:v>
                </c:pt>
                <c:pt idx="508">
                  <c:v>43556</c:v>
                </c:pt>
                <c:pt idx="509">
                  <c:v>43557</c:v>
                </c:pt>
                <c:pt idx="510">
                  <c:v>43558</c:v>
                </c:pt>
                <c:pt idx="511">
                  <c:v>43559</c:v>
                </c:pt>
                <c:pt idx="512">
                  <c:v>43562</c:v>
                </c:pt>
                <c:pt idx="513">
                  <c:v>43563</c:v>
                </c:pt>
                <c:pt idx="514">
                  <c:v>43564</c:v>
                </c:pt>
                <c:pt idx="515">
                  <c:v>43565</c:v>
                </c:pt>
                <c:pt idx="516">
                  <c:v>43566</c:v>
                </c:pt>
                <c:pt idx="517">
                  <c:v>43569</c:v>
                </c:pt>
                <c:pt idx="518">
                  <c:v>43570</c:v>
                </c:pt>
                <c:pt idx="519">
                  <c:v>43571</c:v>
                </c:pt>
                <c:pt idx="520">
                  <c:v>43572</c:v>
                </c:pt>
                <c:pt idx="521">
                  <c:v>43573</c:v>
                </c:pt>
                <c:pt idx="522">
                  <c:v>43576</c:v>
                </c:pt>
                <c:pt idx="523">
                  <c:v>43577</c:v>
                </c:pt>
                <c:pt idx="524">
                  <c:v>43578</c:v>
                </c:pt>
                <c:pt idx="525">
                  <c:v>43579</c:v>
                </c:pt>
                <c:pt idx="526">
                  <c:v>43580</c:v>
                </c:pt>
                <c:pt idx="527">
                  <c:v>43584</c:v>
                </c:pt>
                <c:pt idx="528">
                  <c:v>43585</c:v>
                </c:pt>
                <c:pt idx="529">
                  <c:v>43586</c:v>
                </c:pt>
                <c:pt idx="530">
                  <c:v>43587</c:v>
                </c:pt>
                <c:pt idx="531">
                  <c:v>43590</c:v>
                </c:pt>
                <c:pt idx="532">
                  <c:v>43591</c:v>
                </c:pt>
                <c:pt idx="533">
                  <c:v>43592</c:v>
                </c:pt>
                <c:pt idx="534">
                  <c:v>43593</c:v>
                </c:pt>
                <c:pt idx="535">
                  <c:v>43594</c:v>
                </c:pt>
                <c:pt idx="536">
                  <c:v>43597</c:v>
                </c:pt>
                <c:pt idx="537">
                  <c:v>43598</c:v>
                </c:pt>
                <c:pt idx="538">
                  <c:v>43599</c:v>
                </c:pt>
                <c:pt idx="539">
                  <c:v>43600</c:v>
                </c:pt>
                <c:pt idx="540">
                  <c:v>43601</c:v>
                </c:pt>
                <c:pt idx="541">
                  <c:v>43604</c:v>
                </c:pt>
                <c:pt idx="542">
                  <c:v>43605</c:v>
                </c:pt>
                <c:pt idx="543">
                  <c:v>43606</c:v>
                </c:pt>
                <c:pt idx="544">
                  <c:v>43607</c:v>
                </c:pt>
                <c:pt idx="545">
                  <c:v>43608</c:v>
                </c:pt>
                <c:pt idx="546">
                  <c:v>43611</c:v>
                </c:pt>
                <c:pt idx="547">
                  <c:v>43612</c:v>
                </c:pt>
                <c:pt idx="548">
                  <c:v>43613</c:v>
                </c:pt>
                <c:pt idx="549">
                  <c:v>43614</c:v>
                </c:pt>
                <c:pt idx="550">
                  <c:v>43615</c:v>
                </c:pt>
                <c:pt idx="551">
                  <c:v>43625</c:v>
                </c:pt>
                <c:pt idx="552">
                  <c:v>43626</c:v>
                </c:pt>
                <c:pt idx="553">
                  <c:v>43627</c:v>
                </c:pt>
                <c:pt idx="554">
                  <c:v>43628</c:v>
                </c:pt>
                <c:pt idx="555">
                  <c:v>43629</c:v>
                </c:pt>
                <c:pt idx="556">
                  <c:v>43632</c:v>
                </c:pt>
                <c:pt idx="557">
                  <c:v>43633</c:v>
                </c:pt>
                <c:pt idx="558">
                  <c:v>43634</c:v>
                </c:pt>
                <c:pt idx="559">
                  <c:v>43635</c:v>
                </c:pt>
                <c:pt idx="560">
                  <c:v>43636</c:v>
                </c:pt>
                <c:pt idx="561">
                  <c:v>43639</c:v>
                </c:pt>
                <c:pt idx="562">
                  <c:v>43640</c:v>
                </c:pt>
                <c:pt idx="563">
                  <c:v>43641</c:v>
                </c:pt>
                <c:pt idx="564">
                  <c:v>43642</c:v>
                </c:pt>
                <c:pt idx="565">
                  <c:v>43643</c:v>
                </c:pt>
                <c:pt idx="566">
                  <c:v>43646</c:v>
                </c:pt>
                <c:pt idx="567">
                  <c:v>43647</c:v>
                </c:pt>
                <c:pt idx="568">
                  <c:v>43648</c:v>
                </c:pt>
                <c:pt idx="569">
                  <c:v>43649</c:v>
                </c:pt>
                <c:pt idx="570">
                  <c:v>43650</c:v>
                </c:pt>
                <c:pt idx="571">
                  <c:v>43653</c:v>
                </c:pt>
                <c:pt idx="572">
                  <c:v>43654</c:v>
                </c:pt>
                <c:pt idx="573">
                  <c:v>43655</c:v>
                </c:pt>
                <c:pt idx="574">
                  <c:v>43656</c:v>
                </c:pt>
                <c:pt idx="575">
                  <c:v>43657</c:v>
                </c:pt>
                <c:pt idx="576">
                  <c:v>43660</c:v>
                </c:pt>
                <c:pt idx="577">
                  <c:v>43661</c:v>
                </c:pt>
                <c:pt idx="578">
                  <c:v>43662</c:v>
                </c:pt>
                <c:pt idx="579">
                  <c:v>43663</c:v>
                </c:pt>
                <c:pt idx="580">
                  <c:v>43664</c:v>
                </c:pt>
                <c:pt idx="581">
                  <c:v>43667</c:v>
                </c:pt>
                <c:pt idx="582">
                  <c:v>43668</c:v>
                </c:pt>
                <c:pt idx="583">
                  <c:v>43669</c:v>
                </c:pt>
                <c:pt idx="584">
                  <c:v>43670</c:v>
                </c:pt>
                <c:pt idx="585">
                  <c:v>43671</c:v>
                </c:pt>
                <c:pt idx="586">
                  <c:v>43674</c:v>
                </c:pt>
                <c:pt idx="587">
                  <c:v>43675</c:v>
                </c:pt>
                <c:pt idx="588">
                  <c:v>43676</c:v>
                </c:pt>
                <c:pt idx="589">
                  <c:v>43677</c:v>
                </c:pt>
                <c:pt idx="590">
                  <c:v>43678</c:v>
                </c:pt>
                <c:pt idx="591">
                  <c:v>43681</c:v>
                </c:pt>
                <c:pt idx="592">
                  <c:v>43682</c:v>
                </c:pt>
                <c:pt idx="593">
                  <c:v>43683</c:v>
                </c:pt>
                <c:pt idx="594">
                  <c:v>43684</c:v>
                </c:pt>
                <c:pt idx="595">
                  <c:v>43685</c:v>
                </c:pt>
                <c:pt idx="596">
                  <c:v>43695</c:v>
                </c:pt>
                <c:pt idx="597">
                  <c:v>43696</c:v>
                </c:pt>
                <c:pt idx="598">
                  <c:v>43697</c:v>
                </c:pt>
                <c:pt idx="599">
                  <c:v>43698</c:v>
                </c:pt>
                <c:pt idx="600">
                  <c:v>43699</c:v>
                </c:pt>
                <c:pt idx="601">
                  <c:v>43702</c:v>
                </c:pt>
                <c:pt idx="602">
                  <c:v>43703</c:v>
                </c:pt>
                <c:pt idx="603">
                  <c:v>43704</c:v>
                </c:pt>
                <c:pt idx="604">
                  <c:v>43705</c:v>
                </c:pt>
                <c:pt idx="605">
                  <c:v>43706</c:v>
                </c:pt>
                <c:pt idx="606">
                  <c:v>43709</c:v>
                </c:pt>
                <c:pt idx="607">
                  <c:v>43710</c:v>
                </c:pt>
                <c:pt idx="608">
                  <c:v>43711</c:v>
                </c:pt>
                <c:pt idx="609">
                  <c:v>43712</c:v>
                </c:pt>
                <c:pt idx="610">
                  <c:v>43713</c:v>
                </c:pt>
                <c:pt idx="611">
                  <c:v>43716</c:v>
                </c:pt>
                <c:pt idx="612">
                  <c:v>43717</c:v>
                </c:pt>
                <c:pt idx="613">
                  <c:v>43718</c:v>
                </c:pt>
                <c:pt idx="614">
                  <c:v>43719</c:v>
                </c:pt>
                <c:pt idx="615">
                  <c:v>43720</c:v>
                </c:pt>
                <c:pt idx="616">
                  <c:v>43723</c:v>
                </c:pt>
                <c:pt idx="617">
                  <c:v>43724</c:v>
                </c:pt>
                <c:pt idx="618">
                  <c:v>43725</c:v>
                </c:pt>
                <c:pt idx="619">
                  <c:v>43726</c:v>
                </c:pt>
                <c:pt idx="620">
                  <c:v>43727</c:v>
                </c:pt>
                <c:pt idx="621">
                  <c:v>43730</c:v>
                </c:pt>
                <c:pt idx="622">
                  <c:v>43732</c:v>
                </c:pt>
                <c:pt idx="623">
                  <c:v>43733</c:v>
                </c:pt>
                <c:pt idx="624">
                  <c:v>43734</c:v>
                </c:pt>
                <c:pt idx="625">
                  <c:v>43737</c:v>
                </c:pt>
                <c:pt idx="626">
                  <c:v>43738</c:v>
                </c:pt>
                <c:pt idx="627">
                  <c:v>43739</c:v>
                </c:pt>
                <c:pt idx="628">
                  <c:v>43740</c:v>
                </c:pt>
                <c:pt idx="629">
                  <c:v>43741</c:v>
                </c:pt>
                <c:pt idx="630">
                  <c:v>43744</c:v>
                </c:pt>
                <c:pt idx="631">
                  <c:v>43745</c:v>
                </c:pt>
                <c:pt idx="632">
                  <c:v>43746</c:v>
                </c:pt>
                <c:pt idx="633">
                  <c:v>43747</c:v>
                </c:pt>
                <c:pt idx="634">
                  <c:v>43748</c:v>
                </c:pt>
                <c:pt idx="635">
                  <c:v>43751</c:v>
                </c:pt>
                <c:pt idx="636">
                  <c:v>43752</c:v>
                </c:pt>
                <c:pt idx="637">
                  <c:v>43753</c:v>
                </c:pt>
                <c:pt idx="638">
                  <c:v>43754</c:v>
                </c:pt>
                <c:pt idx="639">
                  <c:v>43755</c:v>
                </c:pt>
                <c:pt idx="640">
                  <c:v>43758</c:v>
                </c:pt>
                <c:pt idx="641">
                  <c:v>43759</c:v>
                </c:pt>
                <c:pt idx="642">
                  <c:v>43760</c:v>
                </c:pt>
                <c:pt idx="643">
                  <c:v>43761</c:v>
                </c:pt>
                <c:pt idx="644">
                  <c:v>43762</c:v>
                </c:pt>
                <c:pt idx="645">
                  <c:v>43765</c:v>
                </c:pt>
                <c:pt idx="646">
                  <c:v>43766</c:v>
                </c:pt>
                <c:pt idx="647">
                  <c:v>43767</c:v>
                </c:pt>
                <c:pt idx="648">
                  <c:v>43768</c:v>
                </c:pt>
                <c:pt idx="649">
                  <c:v>43769</c:v>
                </c:pt>
                <c:pt idx="650">
                  <c:v>43772</c:v>
                </c:pt>
                <c:pt idx="651">
                  <c:v>43773</c:v>
                </c:pt>
                <c:pt idx="652">
                  <c:v>43774</c:v>
                </c:pt>
                <c:pt idx="653">
                  <c:v>43775</c:v>
                </c:pt>
                <c:pt idx="654">
                  <c:v>43776</c:v>
                </c:pt>
                <c:pt idx="655">
                  <c:v>43779</c:v>
                </c:pt>
                <c:pt idx="656">
                  <c:v>43780</c:v>
                </c:pt>
                <c:pt idx="657">
                  <c:v>43781</c:v>
                </c:pt>
                <c:pt idx="658">
                  <c:v>43782</c:v>
                </c:pt>
                <c:pt idx="659">
                  <c:v>43783</c:v>
                </c:pt>
                <c:pt idx="660">
                  <c:v>43786</c:v>
                </c:pt>
                <c:pt idx="661">
                  <c:v>43787</c:v>
                </c:pt>
                <c:pt idx="662">
                  <c:v>43788</c:v>
                </c:pt>
                <c:pt idx="663">
                  <c:v>43789</c:v>
                </c:pt>
                <c:pt idx="664">
                  <c:v>43790</c:v>
                </c:pt>
                <c:pt idx="665">
                  <c:v>43793</c:v>
                </c:pt>
                <c:pt idx="666">
                  <c:v>43794</c:v>
                </c:pt>
                <c:pt idx="667">
                  <c:v>43795</c:v>
                </c:pt>
                <c:pt idx="668">
                  <c:v>43796</c:v>
                </c:pt>
                <c:pt idx="669">
                  <c:v>43797</c:v>
                </c:pt>
                <c:pt idx="670">
                  <c:v>43800</c:v>
                </c:pt>
                <c:pt idx="671">
                  <c:v>43801</c:v>
                </c:pt>
                <c:pt idx="672">
                  <c:v>43802</c:v>
                </c:pt>
                <c:pt idx="673">
                  <c:v>43803</c:v>
                </c:pt>
                <c:pt idx="674">
                  <c:v>43804</c:v>
                </c:pt>
                <c:pt idx="675">
                  <c:v>43807</c:v>
                </c:pt>
                <c:pt idx="676">
                  <c:v>43808</c:v>
                </c:pt>
                <c:pt idx="677">
                  <c:v>43809</c:v>
                </c:pt>
                <c:pt idx="678">
                  <c:v>43810</c:v>
                </c:pt>
                <c:pt idx="679">
                  <c:v>43811</c:v>
                </c:pt>
                <c:pt idx="680">
                  <c:v>43814</c:v>
                </c:pt>
                <c:pt idx="681">
                  <c:v>43815</c:v>
                </c:pt>
                <c:pt idx="682">
                  <c:v>43816</c:v>
                </c:pt>
                <c:pt idx="683">
                  <c:v>43817</c:v>
                </c:pt>
                <c:pt idx="684">
                  <c:v>43818</c:v>
                </c:pt>
                <c:pt idx="685">
                  <c:v>43821</c:v>
                </c:pt>
                <c:pt idx="686">
                  <c:v>43822</c:v>
                </c:pt>
                <c:pt idx="687">
                  <c:v>43823</c:v>
                </c:pt>
                <c:pt idx="688">
                  <c:v>43824</c:v>
                </c:pt>
                <c:pt idx="689">
                  <c:v>43825</c:v>
                </c:pt>
                <c:pt idx="690">
                  <c:v>43828</c:v>
                </c:pt>
                <c:pt idx="691">
                  <c:v>43829</c:v>
                </c:pt>
                <c:pt idx="692">
                  <c:v>43830</c:v>
                </c:pt>
                <c:pt idx="693">
                  <c:v>43831</c:v>
                </c:pt>
                <c:pt idx="694">
                  <c:v>43832</c:v>
                </c:pt>
                <c:pt idx="695">
                  <c:v>43835</c:v>
                </c:pt>
                <c:pt idx="696">
                  <c:v>43836</c:v>
                </c:pt>
                <c:pt idx="697">
                  <c:v>43837</c:v>
                </c:pt>
                <c:pt idx="698">
                  <c:v>43838</c:v>
                </c:pt>
                <c:pt idx="699">
                  <c:v>43839</c:v>
                </c:pt>
                <c:pt idx="700">
                  <c:v>43842</c:v>
                </c:pt>
                <c:pt idx="701">
                  <c:v>43843</c:v>
                </c:pt>
                <c:pt idx="702">
                  <c:v>43844</c:v>
                </c:pt>
                <c:pt idx="703">
                  <c:v>43845</c:v>
                </c:pt>
                <c:pt idx="704">
                  <c:v>43846</c:v>
                </c:pt>
                <c:pt idx="705">
                  <c:v>43849</c:v>
                </c:pt>
                <c:pt idx="706">
                  <c:v>43850</c:v>
                </c:pt>
                <c:pt idx="707">
                  <c:v>43851</c:v>
                </c:pt>
                <c:pt idx="708">
                  <c:v>43852</c:v>
                </c:pt>
                <c:pt idx="709">
                  <c:v>43853</c:v>
                </c:pt>
                <c:pt idx="710">
                  <c:v>43856</c:v>
                </c:pt>
                <c:pt idx="711">
                  <c:v>43857</c:v>
                </c:pt>
                <c:pt idx="712">
                  <c:v>43858</c:v>
                </c:pt>
                <c:pt idx="713">
                  <c:v>43859</c:v>
                </c:pt>
                <c:pt idx="714">
                  <c:v>43860</c:v>
                </c:pt>
                <c:pt idx="715">
                  <c:v>43864</c:v>
                </c:pt>
                <c:pt idx="716">
                  <c:v>43865</c:v>
                </c:pt>
                <c:pt idx="717">
                  <c:v>43866</c:v>
                </c:pt>
                <c:pt idx="718">
                  <c:v>43867</c:v>
                </c:pt>
                <c:pt idx="719">
                  <c:v>43870</c:v>
                </c:pt>
                <c:pt idx="720">
                  <c:v>43871</c:v>
                </c:pt>
                <c:pt idx="721">
                  <c:v>43872</c:v>
                </c:pt>
                <c:pt idx="722">
                  <c:v>43873</c:v>
                </c:pt>
                <c:pt idx="723">
                  <c:v>43874</c:v>
                </c:pt>
                <c:pt idx="724">
                  <c:v>43877</c:v>
                </c:pt>
                <c:pt idx="725">
                  <c:v>43878</c:v>
                </c:pt>
                <c:pt idx="726">
                  <c:v>43879</c:v>
                </c:pt>
                <c:pt idx="727">
                  <c:v>43880</c:v>
                </c:pt>
                <c:pt idx="728">
                  <c:v>43881</c:v>
                </c:pt>
                <c:pt idx="729">
                  <c:v>43884</c:v>
                </c:pt>
                <c:pt idx="730">
                  <c:v>43885</c:v>
                </c:pt>
                <c:pt idx="731">
                  <c:v>43886</c:v>
                </c:pt>
                <c:pt idx="732">
                  <c:v>43887</c:v>
                </c:pt>
                <c:pt idx="733">
                  <c:v>43888</c:v>
                </c:pt>
                <c:pt idx="734">
                  <c:v>43891</c:v>
                </c:pt>
                <c:pt idx="735">
                  <c:v>43892</c:v>
                </c:pt>
                <c:pt idx="736">
                  <c:v>43893</c:v>
                </c:pt>
                <c:pt idx="737">
                  <c:v>43894</c:v>
                </c:pt>
                <c:pt idx="738">
                  <c:v>43895</c:v>
                </c:pt>
                <c:pt idx="739">
                  <c:v>43898</c:v>
                </c:pt>
                <c:pt idx="740">
                  <c:v>43899</c:v>
                </c:pt>
                <c:pt idx="741">
                  <c:v>43900</c:v>
                </c:pt>
                <c:pt idx="742">
                  <c:v>43901</c:v>
                </c:pt>
                <c:pt idx="743">
                  <c:v>43902</c:v>
                </c:pt>
                <c:pt idx="744">
                  <c:v>43906</c:v>
                </c:pt>
                <c:pt idx="745">
                  <c:v>43907</c:v>
                </c:pt>
                <c:pt idx="746">
                  <c:v>43908</c:v>
                </c:pt>
                <c:pt idx="747">
                  <c:v>43909</c:v>
                </c:pt>
                <c:pt idx="748">
                  <c:v>43912</c:v>
                </c:pt>
                <c:pt idx="749">
                  <c:v>43913</c:v>
                </c:pt>
                <c:pt idx="750">
                  <c:v>43914</c:v>
                </c:pt>
                <c:pt idx="751">
                  <c:v>43915</c:v>
                </c:pt>
                <c:pt idx="752">
                  <c:v>43916</c:v>
                </c:pt>
                <c:pt idx="753">
                  <c:v>43920</c:v>
                </c:pt>
                <c:pt idx="754">
                  <c:v>43921</c:v>
                </c:pt>
                <c:pt idx="755">
                  <c:v>43922</c:v>
                </c:pt>
                <c:pt idx="756">
                  <c:v>43923</c:v>
                </c:pt>
                <c:pt idx="757">
                  <c:v>43926</c:v>
                </c:pt>
                <c:pt idx="758">
                  <c:v>43927</c:v>
                </c:pt>
                <c:pt idx="759">
                  <c:v>43928</c:v>
                </c:pt>
                <c:pt idx="760">
                  <c:v>43929</c:v>
                </c:pt>
                <c:pt idx="761">
                  <c:v>43930</c:v>
                </c:pt>
                <c:pt idx="762">
                  <c:v>43933</c:v>
                </c:pt>
                <c:pt idx="763">
                  <c:v>43934</c:v>
                </c:pt>
                <c:pt idx="764">
                  <c:v>43935</c:v>
                </c:pt>
                <c:pt idx="765">
                  <c:v>43936</c:v>
                </c:pt>
                <c:pt idx="766">
                  <c:v>43937</c:v>
                </c:pt>
                <c:pt idx="767">
                  <c:v>43940</c:v>
                </c:pt>
                <c:pt idx="768">
                  <c:v>43941</c:v>
                </c:pt>
                <c:pt idx="769">
                  <c:v>43942</c:v>
                </c:pt>
                <c:pt idx="770">
                  <c:v>43943</c:v>
                </c:pt>
                <c:pt idx="771">
                  <c:v>43944</c:v>
                </c:pt>
                <c:pt idx="772">
                  <c:v>43947</c:v>
                </c:pt>
                <c:pt idx="773">
                  <c:v>43948</c:v>
                </c:pt>
                <c:pt idx="774">
                  <c:v>43949</c:v>
                </c:pt>
                <c:pt idx="775">
                  <c:v>43950</c:v>
                </c:pt>
                <c:pt idx="776">
                  <c:v>43951</c:v>
                </c:pt>
                <c:pt idx="777">
                  <c:v>43954</c:v>
                </c:pt>
                <c:pt idx="778">
                  <c:v>43955</c:v>
                </c:pt>
                <c:pt idx="779">
                  <c:v>43956</c:v>
                </c:pt>
                <c:pt idx="780">
                  <c:v>43957</c:v>
                </c:pt>
                <c:pt idx="781">
                  <c:v>43958</c:v>
                </c:pt>
                <c:pt idx="782">
                  <c:v>43961</c:v>
                </c:pt>
                <c:pt idx="783">
                  <c:v>43962</c:v>
                </c:pt>
                <c:pt idx="784">
                  <c:v>43963</c:v>
                </c:pt>
                <c:pt idx="785">
                  <c:v>43964</c:v>
                </c:pt>
                <c:pt idx="786">
                  <c:v>43965</c:v>
                </c:pt>
                <c:pt idx="787">
                  <c:v>43968</c:v>
                </c:pt>
                <c:pt idx="788">
                  <c:v>43969</c:v>
                </c:pt>
                <c:pt idx="789">
                  <c:v>43970</c:v>
                </c:pt>
                <c:pt idx="790">
                  <c:v>43971</c:v>
                </c:pt>
                <c:pt idx="791">
                  <c:v>43972</c:v>
                </c:pt>
                <c:pt idx="792">
                  <c:v>43982</c:v>
                </c:pt>
                <c:pt idx="793">
                  <c:v>43983</c:v>
                </c:pt>
                <c:pt idx="794">
                  <c:v>43984</c:v>
                </c:pt>
                <c:pt idx="795">
                  <c:v>43985</c:v>
                </c:pt>
                <c:pt idx="796">
                  <c:v>43986</c:v>
                </c:pt>
                <c:pt idx="797">
                  <c:v>43989</c:v>
                </c:pt>
                <c:pt idx="798">
                  <c:v>43990</c:v>
                </c:pt>
                <c:pt idx="799">
                  <c:v>43991</c:v>
                </c:pt>
                <c:pt idx="800">
                  <c:v>43992</c:v>
                </c:pt>
                <c:pt idx="801">
                  <c:v>43993</c:v>
                </c:pt>
                <c:pt idx="802">
                  <c:v>43996</c:v>
                </c:pt>
                <c:pt idx="803">
                  <c:v>43997</c:v>
                </c:pt>
                <c:pt idx="804">
                  <c:v>43998</c:v>
                </c:pt>
                <c:pt idx="805">
                  <c:v>43999</c:v>
                </c:pt>
                <c:pt idx="806">
                  <c:v>44000</c:v>
                </c:pt>
                <c:pt idx="807">
                  <c:v>44003</c:v>
                </c:pt>
                <c:pt idx="808">
                  <c:v>44004</c:v>
                </c:pt>
                <c:pt idx="809">
                  <c:v>44005</c:v>
                </c:pt>
                <c:pt idx="810">
                  <c:v>44006</c:v>
                </c:pt>
                <c:pt idx="811">
                  <c:v>44007</c:v>
                </c:pt>
                <c:pt idx="812">
                  <c:v>44010</c:v>
                </c:pt>
                <c:pt idx="813">
                  <c:v>44011</c:v>
                </c:pt>
                <c:pt idx="814">
                  <c:v>44012</c:v>
                </c:pt>
                <c:pt idx="815">
                  <c:v>44013</c:v>
                </c:pt>
                <c:pt idx="816">
                  <c:v>44014</c:v>
                </c:pt>
                <c:pt idx="817">
                  <c:v>44017</c:v>
                </c:pt>
                <c:pt idx="818">
                  <c:v>44018</c:v>
                </c:pt>
                <c:pt idx="819">
                  <c:v>44019</c:v>
                </c:pt>
                <c:pt idx="820">
                  <c:v>44020</c:v>
                </c:pt>
                <c:pt idx="821">
                  <c:v>44021</c:v>
                </c:pt>
                <c:pt idx="822">
                  <c:v>44024</c:v>
                </c:pt>
                <c:pt idx="823">
                  <c:v>44025</c:v>
                </c:pt>
                <c:pt idx="824">
                  <c:v>44026</c:v>
                </c:pt>
                <c:pt idx="825">
                  <c:v>44027</c:v>
                </c:pt>
                <c:pt idx="826">
                  <c:v>44028</c:v>
                </c:pt>
                <c:pt idx="827">
                  <c:v>44031</c:v>
                </c:pt>
                <c:pt idx="828">
                  <c:v>44032</c:v>
                </c:pt>
                <c:pt idx="829">
                  <c:v>44033</c:v>
                </c:pt>
                <c:pt idx="830">
                  <c:v>44034</c:v>
                </c:pt>
                <c:pt idx="831">
                  <c:v>44035</c:v>
                </c:pt>
                <c:pt idx="832">
                  <c:v>44038</c:v>
                </c:pt>
                <c:pt idx="833">
                  <c:v>44039</c:v>
                </c:pt>
                <c:pt idx="834">
                  <c:v>44040</c:v>
                </c:pt>
                <c:pt idx="835">
                  <c:v>44048</c:v>
                </c:pt>
                <c:pt idx="836">
                  <c:v>44049</c:v>
                </c:pt>
                <c:pt idx="837">
                  <c:v>44052</c:v>
                </c:pt>
                <c:pt idx="838">
                  <c:v>44053</c:v>
                </c:pt>
                <c:pt idx="839">
                  <c:v>44054</c:v>
                </c:pt>
                <c:pt idx="840">
                  <c:v>44055</c:v>
                </c:pt>
                <c:pt idx="841">
                  <c:v>44056</c:v>
                </c:pt>
                <c:pt idx="842">
                  <c:v>44059</c:v>
                </c:pt>
                <c:pt idx="843">
                  <c:v>44060</c:v>
                </c:pt>
                <c:pt idx="844">
                  <c:v>44061</c:v>
                </c:pt>
                <c:pt idx="845">
                  <c:v>44062</c:v>
                </c:pt>
                <c:pt idx="846">
                  <c:v>44063</c:v>
                </c:pt>
                <c:pt idx="847">
                  <c:v>44066</c:v>
                </c:pt>
                <c:pt idx="848">
                  <c:v>44067</c:v>
                </c:pt>
                <c:pt idx="849">
                  <c:v>44068</c:v>
                </c:pt>
                <c:pt idx="850">
                  <c:v>44069</c:v>
                </c:pt>
                <c:pt idx="851">
                  <c:v>44070</c:v>
                </c:pt>
                <c:pt idx="852">
                  <c:v>44073</c:v>
                </c:pt>
                <c:pt idx="853">
                  <c:v>44074</c:v>
                </c:pt>
                <c:pt idx="854">
                  <c:v>44075</c:v>
                </c:pt>
                <c:pt idx="855">
                  <c:v>44076</c:v>
                </c:pt>
                <c:pt idx="856">
                  <c:v>44077</c:v>
                </c:pt>
                <c:pt idx="857">
                  <c:v>44080</c:v>
                </c:pt>
                <c:pt idx="858">
                  <c:v>44081</c:v>
                </c:pt>
                <c:pt idx="859">
                  <c:v>44082</c:v>
                </c:pt>
                <c:pt idx="860">
                  <c:v>44083</c:v>
                </c:pt>
                <c:pt idx="861">
                  <c:v>44084</c:v>
                </c:pt>
                <c:pt idx="862">
                  <c:v>44088</c:v>
                </c:pt>
                <c:pt idx="863">
                  <c:v>44089</c:v>
                </c:pt>
                <c:pt idx="864">
                  <c:v>44090</c:v>
                </c:pt>
                <c:pt idx="865">
                  <c:v>44091</c:v>
                </c:pt>
                <c:pt idx="866">
                  <c:v>44094</c:v>
                </c:pt>
                <c:pt idx="867">
                  <c:v>44095</c:v>
                </c:pt>
                <c:pt idx="868">
                  <c:v>44096</c:v>
                </c:pt>
                <c:pt idx="869">
                  <c:v>44098</c:v>
                </c:pt>
                <c:pt idx="870">
                  <c:v>44101</c:v>
                </c:pt>
                <c:pt idx="871">
                  <c:v>44102</c:v>
                </c:pt>
                <c:pt idx="872">
                  <c:v>44103</c:v>
                </c:pt>
                <c:pt idx="873">
                  <c:v>44104</c:v>
                </c:pt>
                <c:pt idx="874">
                  <c:v>44105</c:v>
                </c:pt>
                <c:pt idx="875">
                  <c:v>44108</c:v>
                </c:pt>
                <c:pt idx="876">
                  <c:v>44109</c:v>
                </c:pt>
                <c:pt idx="877">
                  <c:v>44110</c:v>
                </c:pt>
                <c:pt idx="878">
                  <c:v>44111</c:v>
                </c:pt>
                <c:pt idx="879">
                  <c:v>44112</c:v>
                </c:pt>
                <c:pt idx="880">
                  <c:v>44115</c:v>
                </c:pt>
                <c:pt idx="881">
                  <c:v>44116</c:v>
                </c:pt>
                <c:pt idx="882">
                  <c:v>44117</c:v>
                </c:pt>
                <c:pt idx="883">
                  <c:v>44118</c:v>
                </c:pt>
                <c:pt idx="884">
                  <c:v>44119</c:v>
                </c:pt>
                <c:pt idx="885">
                  <c:v>44122</c:v>
                </c:pt>
                <c:pt idx="886">
                  <c:v>44123</c:v>
                </c:pt>
                <c:pt idx="887">
                  <c:v>44124</c:v>
                </c:pt>
                <c:pt idx="888">
                  <c:v>44125</c:v>
                </c:pt>
                <c:pt idx="889">
                  <c:v>44126</c:v>
                </c:pt>
                <c:pt idx="890">
                  <c:v>44129</c:v>
                </c:pt>
                <c:pt idx="891">
                  <c:v>44130</c:v>
                </c:pt>
                <c:pt idx="892">
                  <c:v>44131</c:v>
                </c:pt>
                <c:pt idx="893">
                  <c:v>44132</c:v>
                </c:pt>
                <c:pt idx="894">
                  <c:v>44133</c:v>
                </c:pt>
                <c:pt idx="895">
                  <c:v>44136</c:v>
                </c:pt>
                <c:pt idx="896">
                  <c:v>44137</c:v>
                </c:pt>
                <c:pt idx="897">
                  <c:v>44138</c:v>
                </c:pt>
                <c:pt idx="898">
                  <c:v>44139</c:v>
                </c:pt>
                <c:pt idx="899">
                  <c:v>44140</c:v>
                </c:pt>
                <c:pt idx="900">
                  <c:v>44143</c:v>
                </c:pt>
                <c:pt idx="901">
                  <c:v>44144</c:v>
                </c:pt>
                <c:pt idx="902">
                  <c:v>44145</c:v>
                </c:pt>
                <c:pt idx="903">
                  <c:v>44146</c:v>
                </c:pt>
                <c:pt idx="904">
                  <c:v>44147</c:v>
                </c:pt>
                <c:pt idx="905">
                  <c:v>44150</c:v>
                </c:pt>
                <c:pt idx="906">
                  <c:v>44151</c:v>
                </c:pt>
                <c:pt idx="907">
                  <c:v>44152</c:v>
                </c:pt>
                <c:pt idx="908">
                  <c:v>44153</c:v>
                </c:pt>
                <c:pt idx="909">
                  <c:v>44154</c:v>
                </c:pt>
                <c:pt idx="910">
                  <c:v>44157</c:v>
                </c:pt>
                <c:pt idx="911">
                  <c:v>44158</c:v>
                </c:pt>
                <c:pt idx="912">
                  <c:v>44159</c:v>
                </c:pt>
                <c:pt idx="913">
                  <c:v>44160</c:v>
                </c:pt>
                <c:pt idx="914">
                  <c:v>44161</c:v>
                </c:pt>
                <c:pt idx="915">
                  <c:v>44164</c:v>
                </c:pt>
                <c:pt idx="916">
                  <c:v>44165</c:v>
                </c:pt>
                <c:pt idx="917">
                  <c:v>44166</c:v>
                </c:pt>
                <c:pt idx="918">
                  <c:v>44167</c:v>
                </c:pt>
                <c:pt idx="919">
                  <c:v>44168</c:v>
                </c:pt>
                <c:pt idx="920">
                  <c:v>44171</c:v>
                </c:pt>
                <c:pt idx="921">
                  <c:v>44172</c:v>
                </c:pt>
                <c:pt idx="922">
                  <c:v>44173</c:v>
                </c:pt>
                <c:pt idx="923">
                  <c:v>44174</c:v>
                </c:pt>
                <c:pt idx="924">
                  <c:v>44175</c:v>
                </c:pt>
                <c:pt idx="925">
                  <c:v>44178</c:v>
                </c:pt>
                <c:pt idx="926">
                  <c:v>44179</c:v>
                </c:pt>
                <c:pt idx="927">
                  <c:v>44180</c:v>
                </c:pt>
                <c:pt idx="928">
                  <c:v>44181</c:v>
                </c:pt>
                <c:pt idx="929">
                  <c:v>44182</c:v>
                </c:pt>
                <c:pt idx="930">
                  <c:v>44185</c:v>
                </c:pt>
                <c:pt idx="931">
                  <c:v>44186</c:v>
                </c:pt>
                <c:pt idx="932">
                  <c:v>44187</c:v>
                </c:pt>
                <c:pt idx="933">
                  <c:v>44188</c:v>
                </c:pt>
                <c:pt idx="934">
                  <c:v>44189</c:v>
                </c:pt>
                <c:pt idx="935">
                  <c:v>44192</c:v>
                </c:pt>
                <c:pt idx="936">
                  <c:v>44193</c:v>
                </c:pt>
                <c:pt idx="937">
                  <c:v>44194</c:v>
                </c:pt>
                <c:pt idx="938">
                  <c:v>44195</c:v>
                </c:pt>
                <c:pt idx="939">
                  <c:v>44196</c:v>
                </c:pt>
                <c:pt idx="940">
                  <c:v>44199</c:v>
                </c:pt>
                <c:pt idx="941">
                  <c:v>44200</c:v>
                </c:pt>
                <c:pt idx="942">
                  <c:v>44201</c:v>
                </c:pt>
                <c:pt idx="943">
                  <c:v>44202</c:v>
                </c:pt>
                <c:pt idx="944">
                  <c:v>44203</c:v>
                </c:pt>
                <c:pt idx="945">
                  <c:v>44206</c:v>
                </c:pt>
                <c:pt idx="946">
                  <c:v>44207</c:v>
                </c:pt>
                <c:pt idx="947">
                  <c:v>44208</c:v>
                </c:pt>
                <c:pt idx="948">
                  <c:v>44209</c:v>
                </c:pt>
                <c:pt idx="949">
                  <c:v>44210</c:v>
                </c:pt>
                <c:pt idx="950">
                  <c:v>44213</c:v>
                </c:pt>
                <c:pt idx="951">
                  <c:v>44214</c:v>
                </c:pt>
                <c:pt idx="952">
                  <c:v>44215</c:v>
                </c:pt>
                <c:pt idx="953">
                  <c:v>44216</c:v>
                </c:pt>
                <c:pt idx="954">
                  <c:v>44217</c:v>
                </c:pt>
                <c:pt idx="955">
                  <c:v>44220</c:v>
                </c:pt>
                <c:pt idx="956">
                  <c:v>44221</c:v>
                </c:pt>
                <c:pt idx="957">
                  <c:v>44222</c:v>
                </c:pt>
                <c:pt idx="958">
                  <c:v>44223</c:v>
                </c:pt>
                <c:pt idx="959">
                  <c:v>44224</c:v>
                </c:pt>
                <c:pt idx="960">
                  <c:v>44227</c:v>
                </c:pt>
                <c:pt idx="961">
                  <c:v>44228</c:v>
                </c:pt>
                <c:pt idx="962">
                  <c:v>44229</c:v>
                </c:pt>
                <c:pt idx="963">
                  <c:v>44230</c:v>
                </c:pt>
                <c:pt idx="964">
                  <c:v>44231</c:v>
                </c:pt>
                <c:pt idx="965">
                  <c:v>44234</c:v>
                </c:pt>
                <c:pt idx="966">
                  <c:v>44235</c:v>
                </c:pt>
                <c:pt idx="967">
                  <c:v>44236</c:v>
                </c:pt>
                <c:pt idx="968">
                  <c:v>44237</c:v>
                </c:pt>
                <c:pt idx="969">
                  <c:v>44238</c:v>
                </c:pt>
                <c:pt idx="970">
                  <c:v>44241</c:v>
                </c:pt>
                <c:pt idx="971">
                  <c:v>44242</c:v>
                </c:pt>
                <c:pt idx="972">
                  <c:v>44243</c:v>
                </c:pt>
                <c:pt idx="973">
                  <c:v>44244</c:v>
                </c:pt>
                <c:pt idx="974">
                  <c:v>44245</c:v>
                </c:pt>
                <c:pt idx="975">
                  <c:v>44248</c:v>
                </c:pt>
                <c:pt idx="976">
                  <c:v>44249</c:v>
                </c:pt>
                <c:pt idx="977">
                  <c:v>44250</c:v>
                </c:pt>
                <c:pt idx="978">
                  <c:v>44251</c:v>
                </c:pt>
                <c:pt idx="979">
                  <c:v>44252</c:v>
                </c:pt>
                <c:pt idx="980">
                  <c:v>44255</c:v>
                </c:pt>
                <c:pt idx="981">
                  <c:v>44256</c:v>
                </c:pt>
                <c:pt idx="982">
                  <c:v>44257</c:v>
                </c:pt>
                <c:pt idx="983">
                  <c:v>44258</c:v>
                </c:pt>
                <c:pt idx="984">
                  <c:v>44259</c:v>
                </c:pt>
                <c:pt idx="985">
                  <c:v>44262</c:v>
                </c:pt>
                <c:pt idx="986">
                  <c:v>44263</c:v>
                </c:pt>
                <c:pt idx="987">
                  <c:v>44264</c:v>
                </c:pt>
                <c:pt idx="988">
                  <c:v>44265</c:v>
                </c:pt>
                <c:pt idx="989">
                  <c:v>44266</c:v>
                </c:pt>
                <c:pt idx="990">
                  <c:v>44269</c:v>
                </c:pt>
                <c:pt idx="991">
                  <c:v>44270</c:v>
                </c:pt>
                <c:pt idx="992">
                  <c:v>44271</c:v>
                </c:pt>
                <c:pt idx="993">
                  <c:v>44272</c:v>
                </c:pt>
                <c:pt idx="994">
                  <c:v>44273</c:v>
                </c:pt>
                <c:pt idx="995">
                  <c:v>44276</c:v>
                </c:pt>
                <c:pt idx="996">
                  <c:v>44277</c:v>
                </c:pt>
                <c:pt idx="997">
                  <c:v>44278</c:v>
                </c:pt>
                <c:pt idx="998">
                  <c:v>44279</c:v>
                </c:pt>
                <c:pt idx="999">
                  <c:v>44280</c:v>
                </c:pt>
                <c:pt idx="1000">
                  <c:v>44283</c:v>
                </c:pt>
                <c:pt idx="1001">
                  <c:v>44284</c:v>
                </c:pt>
                <c:pt idx="1002">
                  <c:v>44285</c:v>
                </c:pt>
                <c:pt idx="1003">
                  <c:v>44286</c:v>
                </c:pt>
                <c:pt idx="1004">
                  <c:v>44287</c:v>
                </c:pt>
                <c:pt idx="1005">
                  <c:v>44290</c:v>
                </c:pt>
                <c:pt idx="1006">
                  <c:v>44291</c:v>
                </c:pt>
                <c:pt idx="1007">
                  <c:v>44292</c:v>
                </c:pt>
                <c:pt idx="1008">
                  <c:v>44293</c:v>
                </c:pt>
                <c:pt idx="1009">
                  <c:v>44294</c:v>
                </c:pt>
                <c:pt idx="1010">
                  <c:v>44297</c:v>
                </c:pt>
                <c:pt idx="1011">
                  <c:v>44298</c:v>
                </c:pt>
                <c:pt idx="1012">
                  <c:v>44299</c:v>
                </c:pt>
                <c:pt idx="1013">
                  <c:v>44300</c:v>
                </c:pt>
                <c:pt idx="1014">
                  <c:v>44301</c:v>
                </c:pt>
                <c:pt idx="1015">
                  <c:v>44304</c:v>
                </c:pt>
                <c:pt idx="1016">
                  <c:v>44305</c:v>
                </c:pt>
                <c:pt idx="1017">
                  <c:v>44306</c:v>
                </c:pt>
                <c:pt idx="1018">
                  <c:v>44307</c:v>
                </c:pt>
                <c:pt idx="1019">
                  <c:v>44308</c:v>
                </c:pt>
                <c:pt idx="1020">
                  <c:v>44311</c:v>
                </c:pt>
                <c:pt idx="1021">
                  <c:v>44312</c:v>
                </c:pt>
                <c:pt idx="1022">
                  <c:v>44313</c:v>
                </c:pt>
                <c:pt idx="1023">
                  <c:v>44314</c:v>
                </c:pt>
                <c:pt idx="1024">
                  <c:v>44315</c:v>
                </c:pt>
                <c:pt idx="1025">
                  <c:v>44318</c:v>
                </c:pt>
                <c:pt idx="1026">
                  <c:v>44319</c:v>
                </c:pt>
                <c:pt idx="1027">
                  <c:v>44320</c:v>
                </c:pt>
                <c:pt idx="1028">
                  <c:v>44321</c:v>
                </c:pt>
                <c:pt idx="1029">
                  <c:v>44322</c:v>
                </c:pt>
                <c:pt idx="1030">
                  <c:v>44325</c:v>
                </c:pt>
                <c:pt idx="1031">
                  <c:v>44326</c:v>
                </c:pt>
                <c:pt idx="1032">
                  <c:v>44333</c:v>
                </c:pt>
                <c:pt idx="1033">
                  <c:v>44334</c:v>
                </c:pt>
                <c:pt idx="1034">
                  <c:v>44335</c:v>
                </c:pt>
                <c:pt idx="1035">
                  <c:v>44336</c:v>
                </c:pt>
                <c:pt idx="1036">
                  <c:v>44339</c:v>
                </c:pt>
                <c:pt idx="1037">
                  <c:v>44340</c:v>
                </c:pt>
                <c:pt idx="1038">
                  <c:v>44341</c:v>
                </c:pt>
                <c:pt idx="1039">
                  <c:v>44342</c:v>
                </c:pt>
                <c:pt idx="1040">
                  <c:v>44343</c:v>
                </c:pt>
                <c:pt idx="1041">
                  <c:v>44346</c:v>
                </c:pt>
                <c:pt idx="1042">
                  <c:v>44347</c:v>
                </c:pt>
                <c:pt idx="1043">
                  <c:v>44348</c:v>
                </c:pt>
                <c:pt idx="1044">
                  <c:v>44349</c:v>
                </c:pt>
                <c:pt idx="1045">
                  <c:v>44350</c:v>
                </c:pt>
                <c:pt idx="1046">
                  <c:v>44353</c:v>
                </c:pt>
                <c:pt idx="1047">
                  <c:v>44354</c:v>
                </c:pt>
                <c:pt idx="1048">
                  <c:v>44355</c:v>
                </c:pt>
                <c:pt idx="1049">
                  <c:v>44356</c:v>
                </c:pt>
                <c:pt idx="1050">
                  <c:v>44357</c:v>
                </c:pt>
                <c:pt idx="1051">
                  <c:v>44360</c:v>
                </c:pt>
                <c:pt idx="1052">
                  <c:v>44361</c:v>
                </c:pt>
                <c:pt idx="1053">
                  <c:v>44362</c:v>
                </c:pt>
                <c:pt idx="1054">
                  <c:v>44363</c:v>
                </c:pt>
                <c:pt idx="1055">
                  <c:v>44364</c:v>
                </c:pt>
                <c:pt idx="1056">
                  <c:v>44367</c:v>
                </c:pt>
                <c:pt idx="1057">
                  <c:v>44368</c:v>
                </c:pt>
                <c:pt idx="1058">
                  <c:v>44369</c:v>
                </c:pt>
                <c:pt idx="1059">
                  <c:v>44370</c:v>
                </c:pt>
                <c:pt idx="1060">
                  <c:v>44371</c:v>
                </c:pt>
                <c:pt idx="1061">
                  <c:v>44374</c:v>
                </c:pt>
                <c:pt idx="1062">
                  <c:v>44375</c:v>
                </c:pt>
                <c:pt idx="1063">
                  <c:v>44376</c:v>
                </c:pt>
                <c:pt idx="1064">
                  <c:v>44377</c:v>
                </c:pt>
                <c:pt idx="1065">
                  <c:v>44378</c:v>
                </c:pt>
                <c:pt idx="1066">
                  <c:v>44381</c:v>
                </c:pt>
                <c:pt idx="1067">
                  <c:v>44382</c:v>
                </c:pt>
                <c:pt idx="1068">
                  <c:v>44383</c:v>
                </c:pt>
                <c:pt idx="1069">
                  <c:v>44384</c:v>
                </c:pt>
                <c:pt idx="1070">
                  <c:v>44385</c:v>
                </c:pt>
                <c:pt idx="1071">
                  <c:v>44388</c:v>
                </c:pt>
                <c:pt idx="1072">
                  <c:v>44389</c:v>
                </c:pt>
                <c:pt idx="1073">
                  <c:v>44390</c:v>
                </c:pt>
                <c:pt idx="1074">
                  <c:v>44391</c:v>
                </c:pt>
                <c:pt idx="1075">
                  <c:v>44392</c:v>
                </c:pt>
                <c:pt idx="1076">
                  <c:v>44402</c:v>
                </c:pt>
                <c:pt idx="1077">
                  <c:v>44403</c:v>
                </c:pt>
                <c:pt idx="1078">
                  <c:v>44404</c:v>
                </c:pt>
                <c:pt idx="1079">
                  <c:v>44405</c:v>
                </c:pt>
                <c:pt idx="1080">
                  <c:v>44406</c:v>
                </c:pt>
                <c:pt idx="1081">
                  <c:v>44409</c:v>
                </c:pt>
                <c:pt idx="1082">
                  <c:v>44410</c:v>
                </c:pt>
                <c:pt idx="1083">
                  <c:v>44411</c:v>
                </c:pt>
                <c:pt idx="1084">
                  <c:v>44412</c:v>
                </c:pt>
                <c:pt idx="1085">
                  <c:v>44413</c:v>
                </c:pt>
                <c:pt idx="1086">
                  <c:v>44416</c:v>
                </c:pt>
                <c:pt idx="1087">
                  <c:v>44417</c:v>
                </c:pt>
                <c:pt idx="1088">
                  <c:v>44418</c:v>
                </c:pt>
                <c:pt idx="1089">
                  <c:v>44419</c:v>
                </c:pt>
                <c:pt idx="1090">
                  <c:v>44420</c:v>
                </c:pt>
                <c:pt idx="1091">
                  <c:v>44423</c:v>
                </c:pt>
                <c:pt idx="1092">
                  <c:v>44424</c:v>
                </c:pt>
                <c:pt idx="1093">
                  <c:v>44425</c:v>
                </c:pt>
                <c:pt idx="1094">
                  <c:v>44426</c:v>
                </c:pt>
                <c:pt idx="1095">
                  <c:v>44427</c:v>
                </c:pt>
                <c:pt idx="1096">
                  <c:v>44430</c:v>
                </c:pt>
                <c:pt idx="1097">
                  <c:v>44431</c:v>
                </c:pt>
                <c:pt idx="1098">
                  <c:v>44432</c:v>
                </c:pt>
                <c:pt idx="1099">
                  <c:v>44433</c:v>
                </c:pt>
                <c:pt idx="1100">
                  <c:v>44434</c:v>
                </c:pt>
                <c:pt idx="1101">
                  <c:v>44437</c:v>
                </c:pt>
                <c:pt idx="1102">
                  <c:v>44438</c:v>
                </c:pt>
                <c:pt idx="1103">
                  <c:v>44439</c:v>
                </c:pt>
                <c:pt idx="1104">
                  <c:v>44440</c:v>
                </c:pt>
                <c:pt idx="1105">
                  <c:v>44441</c:v>
                </c:pt>
                <c:pt idx="1106">
                  <c:v>44444</c:v>
                </c:pt>
                <c:pt idx="1107">
                  <c:v>44445</c:v>
                </c:pt>
                <c:pt idx="1108">
                  <c:v>44446</c:v>
                </c:pt>
                <c:pt idx="1109">
                  <c:v>44447</c:v>
                </c:pt>
                <c:pt idx="1110">
                  <c:v>44448</c:v>
                </c:pt>
                <c:pt idx="1111">
                  <c:v>44451</c:v>
                </c:pt>
                <c:pt idx="1112">
                  <c:v>44452</c:v>
                </c:pt>
                <c:pt idx="1113">
                  <c:v>44453</c:v>
                </c:pt>
                <c:pt idx="1114">
                  <c:v>44454</c:v>
                </c:pt>
                <c:pt idx="1115">
                  <c:v>44455</c:v>
                </c:pt>
                <c:pt idx="1116">
                  <c:v>44458</c:v>
                </c:pt>
                <c:pt idx="1117">
                  <c:v>44459</c:v>
                </c:pt>
                <c:pt idx="1118">
                  <c:v>44460</c:v>
                </c:pt>
                <c:pt idx="1119">
                  <c:v>44461</c:v>
                </c:pt>
                <c:pt idx="1120">
                  <c:v>44465</c:v>
                </c:pt>
                <c:pt idx="1121">
                  <c:v>44466</c:v>
                </c:pt>
                <c:pt idx="1122">
                  <c:v>44467</c:v>
                </c:pt>
                <c:pt idx="1123">
                  <c:v>44468</c:v>
                </c:pt>
                <c:pt idx="1124">
                  <c:v>44469</c:v>
                </c:pt>
                <c:pt idx="1125">
                  <c:v>44472</c:v>
                </c:pt>
                <c:pt idx="1126">
                  <c:v>44473</c:v>
                </c:pt>
                <c:pt idx="1127">
                  <c:v>44474</c:v>
                </c:pt>
                <c:pt idx="1128">
                  <c:v>44475</c:v>
                </c:pt>
                <c:pt idx="1129">
                  <c:v>44476</c:v>
                </c:pt>
                <c:pt idx="1130">
                  <c:v>44479</c:v>
                </c:pt>
                <c:pt idx="1131">
                  <c:v>44480</c:v>
                </c:pt>
                <c:pt idx="1132">
                  <c:v>44481</c:v>
                </c:pt>
                <c:pt idx="1133">
                  <c:v>44482</c:v>
                </c:pt>
                <c:pt idx="1134">
                  <c:v>44483</c:v>
                </c:pt>
                <c:pt idx="1135">
                  <c:v>44486</c:v>
                </c:pt>
                <c:pt idx="1136">
                  <c:v>44487</c:v>
                </c:pt>
                <c:pt idx="1137">
                  <c:v>44488</c:v>
                </c:pt>
                <c:pt idx="1138">
                  <c:v>44489</c:v>
                </c:pt>
                <c:pt idx="1139">
                  <c:v>44490</c:v>
                </c:pt>
                <c:pt idx="1140">
                  <c:v>44493</c:v>
                </c:pt>
                <c:pt idx="1141">
                  <c:v>44494</c:v>
                </c:pt>
                <c:pt idx="1142">
                  <c:v>44495</c:v>
                </c:pt>
                <c:pt idx="1143">
                  <c:v>44496</c:v>
                </c:pt>
                <c:pt idx="1144">
                  <c:v>44497</c:v>
                </c:pt>
                <c:pt idx="1145">
                  <c:v>44500</c:v>
                </c:pt>
                <c:pt idx="1146">
                  <c:v>44501</c:v>
                </c:pt>
                <c:pt idx="1147">
                  <c:v>44502</c:v>
                </c:pt>
                <c:pt idx="1148">
                  <c:v>44503</c:v>
                </c:pt>
                <c:pt idx="1149">
                  <c:v>44504</c:v>
                </c:pt>
                <c:pt idx="1150">
                  <c:v>44507</c:v>
                </c:pt>
                <c:pt idx="1151">
                  <c:v>44508</c:v>
                </c:pt>
                <c:pt idx="1152">
                  <c:v>44509</c:v>
                </c:pt>
                <c:pt idx="1153">
                  <c:v>44510</c:v>
                </c:pt>
                <c:pt idx="1154">
                  <c:v>44511</c:v>
                </c:pt>
                <c:pt idx="1155">
                  <c:v>44514</c:v>
                </c:pt>
                <c:pt idx="1156">
                  <c:v>44515</c:v>
                </c:pt>
                <c:pt idx="1157">
                  <c:v>44516</c:v>
                </c:pt>
                <c:pt idx="1158">
                  <c:v>44517</c:v>
                </c:pt>
                <c:pt idx="1159">
                  <c:v>44518</c:v>
                </c:pt>
                <c:pt idx="1160">
                  <c:v>44521</c:v>
                </c:pt>
                <c:pt idx="1161">
                  <c:v>44522</c:v>
                </c:pt>
                <c:pt idx="1162">
                  <c:v>44523</c:v>
                </c:pt>
                <c:pt idx="1163">
                  <c:v>44524</c:v>
                </c:pt>
                <c:pt idx="1164">
                  <c:v>44525</c:v>
                </c:pt>
                <c:pt idx="1165">
                  <c:v>44528</c:v>
                </c:pt>
                <c:pt idx="1166">
                  <c:v>44529</c:v>
                </c:pt>
                <c:pt idx="1167">
                  <c:v>44530</c:v>
                </c:pt>
                <c:pt idx="1168">
                  <c:v>44531</c:v>
                </c:pt>
                <c:pt idx="1169">
                  <c:v>44532</c:v>
                </c:pt>
                <c:pt idx="1170">
                  <c:v>44535</c:v>
                </c:pt>
                <c:pt idx="1171">
                  <c:v>44536</c:v>
                </c:pt>
                <c:pt idx="1172">
                  <c:v>44537</c:v>
                </c:pt>
                <c:pt idx="1173">
                  <c:v>44538</c:v>
                </c:pt>
                <c:pt idx="1174">
                  <c:v>44539</c:v>
                </c:pt>
                <c:pt idx="1175">
                  <c:v>44542</c:v>
                </c:pt>
                <c:pt idx="1176">
                  <c:v>44543</c:v>
                </c:pt>
                <c:pt idx="1177">
                  <c:v>44544</c:v>
                </c:pt>
                <c:pt idx="1178">
                  <c:v>44545</c:v>
                </c:pt>
                <c:pt idx="1179">
                  <c:v>44546</c:v>
                </c:pt>
                <c:pt idx="1180">
                  <c:v>44549</c:v>
                </c:pt>
                <c:pt idx="1181">
                  <c:v>44550</c:v>
                </c:pt>
                <c:pt idx="1182">
                  <c:v>44551</c:v>
                </c:pt>
                <c:pt idx="1183">
                  <c:v>44552</c:v>
                </c:pt>
                <c:pt idx="1184">
                  <c:v>44553</c:v>
                </c:pt>
                <c:pt idx="1185">
                  <c:v>44556</c:v>
                </c:pt>
                <c:pt idx="1186">
                  <c:v>44557</c:v>
                </c:pt>
                <c:pt idx="1187">
                  <c:v>44558</c:v>
                </c:pt>
                <c:pt idx="1188">
                  <c:v>44559</c:v>
                </c:pt>
                <c:pt idx="1189">
                  <c:v>44560</c:v>
                </c:pt>
                <c:pt idx="1190">
                  <c:v>44563</c:v>
                </c:pt>
                <c:pt idx="1191">
                  <c:v>44564</c:v>
                </c:pt>
                <c:pt idx="1192">
                  <c:v>44565</c:v>
                </c:pt>
                <c:pt idx="1193">
                  <c:v>44566</c:v>
                </c:pt>
                <c:pt idx="1194">
                  <c:v>44567</c:v>
                </c:pt>
                <c:pt idx="1195">
                  <c:v>44570</c:v>
                </c:pt>
                <c:pt idx="1196">
                  <c:v>44571</c:v>
                </c:pt>
                <c:pt idx="1197">
                  <c:v>44572</c:v>
                </c:pt>
                <c:pt idx="1198">
                  <c:v>44573</c:v>
                </c:pt>
                <c:pt idx="1199">
                  <c:v>44574</c:v>
                </c:pt>
                <c:pt idx="1200">
                  <c:v>44577</c:v>
                </c:pt>
                <c:pt idx="1201">
                  <c:v>44578</c:v>
                </c:pt>
                <c:pt idx="1202">
                  <c:v>44579</c:v>
                </c:pt>
                <c:pt idx="1203">
                  <c:v>44580</c:v>
                </c:pt>
                <c:pt idx="1204">
                  <c:v>44581</c:v>
                </c:pt>
                <c:pt idx="1205">
                  <c:v>44584</c:v>
                </c:pt>
                <c:pt idx="1206">
                  <c:v>44585</c:v>
                </c:pt>
                <c:pt idx="1207">
                  <c:v>44586</c:v>
                </c:pt>
                <c:pt idx="1208">
                  <c:v>44587</c:v>
                </c:pt>
                <c:pt idx="1209">
                  <c:v>44588</c:v>
                </c:pt>
                <c:pt idx="1210">
                  <c:v>44591</c:v>
                </c:pt>
                <c:pt idx="1211">
                  <c:v>44592</c:v>
                </c:pt>
                <c:pt idx="1212">
                  <c:v>44593</c:v>
                </c:pt>
                <c:pt idx="1213">
                  <c:v>44594</c:v>
                </c:pt>
                <c:pt idx="1214">
                  <c:v>44595</c:v>
                </c:pt>
                <c:pt idx="1215">
                  <c:v>44598</c:v>
                </c:pt>
                <c:pt idx="1216">
                  <c:v>44599</c:v>
                </c:pt>
                <c:pt idx="1217">
                  <c:v>44600</c:v>
                </c:pt>
                <c:pt idx="1218">
                  <c:v>44601</c:v>
                </c:pt>
                <c:pt idx="1219">
                  <c:v>44602</c:v>
                </c:pt>
                <c:pt idx="1220">
                  <c:v>44605</c:v>
                </c:pt>
                <c:pt idx="1221">
                  <c:v>44606</c:v>
                </c:pt>
                <c:pt idx="1222">
                  <c:v>44607</c:v>
                </c:pt>
                <c:pt idx="1223">
                  <c:v>44608</c:v>
                </c:pt>
                <c:pt idx="1224">
                  <c:v>44609</c:v>
                </c:pt>
                <c:pt idx="1225">
                  <c:v>44612</c:v>
                </c:pt>
                <c:pt idx="1226">
                  <c:v>44613</c:v>
                </c:pt>
                <c:pt idx="1227">
                  <c:v>44615</c:v>
                </c:pt>
                <c:pt idx="1228">
                  <c:v>44616</c:v>
                </c:pt>
                <c:pt idx="1229">
                  <c:v>44619</c:v>
                </c:pt>
                <c:pt idx="1230">
                  <c:v>44620</c:v>
                </c:pt>
                <c:pt idx="1231">
                  <c:v>44621</c:v>
                </c:pt>
                <c:pt idx="1232">
                  <c:v>44622</c:v>
                </c:pt>
                <c:pt idx="1233">
                  <c:v>44623</c:v>
                </c:pt>
                <c:pt idx="1234">
                  <c:v>44626</c:v>
                </c:pt>
                <c:pt idx="1235">
                  <c:v>44627</c:v>
                </c:pt>
                <c:pt idx="1236">
                  <c:v>44628</c:v>
                </c:pt>
                <c:pt idx="1237">
                  <c:v>44629</c:v>
                </c:pt>
                <c:pt idx="1238">
                  <c:v>44630</c:v>
                </c:pt>
                <c:pt idx="1239">
                  <c:v>44633</c:v>
                </c:pt>
                <c:pt idx="1240">
                  <c:v>44634</c:v>
                </c:pt>
                <c:pt idx="1241">
                  <c:v>44635</c:v>
                </c:pt>
                <c:pt idx="1242">
                  <c:v>44636</c:v>
                </c:pt>
                <c:pt idx="1243">
                  <c:v>44637</c:v>
                </c:pt>
                <c:pt idx="1244">
                  <c:v>44640</c:v>
                </c:pt>
                <c:pt idx="1245">
                  <c:v>44641</c:v>
                </c:pt>
                <c:pt idx="1246">
                  <c:v>44642</c:v>
                </c:pt>
                <c:pt idx="1247">
                  <c:v>44643</c:v>
                </c:pt>
                <c:pt idx="1248">
                  <c:v>44644</c:v>
                </c:pt>
                <c:pt idx="1249">
                  <c:v>44647</c:v>
                </c:pt>
                <c:pt idx="1250">
                  <c:v>44648</c:v>
                </c:pt>
                <c:pt idx="1251">
                  <c:v>44649</c:v>
                </c:pt>
                <c:pt idx="1252">
                  <c:v>44650</c:v>
                </c:pt>
                <c:pt idx="1253">
                  <c:v>44651</c:v>
                </c:pt>
                <c:pt idx="1254">
                  <c:v>44654</c:v>
                </c:pt>
                <c:pt idx="1255">
                  <c:v>44655</c:v>
                </c:pt>
                <c:pt idx="1256">
                  <c:v>44656</c:v>
                </c:pt>
                <c:pt idx="1257">
                  <c:v>44657</c:v>
                </c:pt>
                <c:pt idx="1258">
                  <c:v>44658</c:v>
                </c:pt>
                <c:pt idx="1259">
                  <c:v>44661</c:v>
                </c:pt>
                <c:pt idx="1260">
                  <c:v>44662</c:v>
                </c:pt>
                <c:pt idx="1261">
                  <c:v>44663</c:v>
                </c:pt>
                <c:pt idx="1262">
                  <c:v>44664</c:v>
                </c:pt>
                <c:pt idx="1263">
                  <c:v>44665</c:v>
                </c:pt>
                <c:pt idx="1264">
                  <c:v>44668</c:v>
                </c:pt>
                <c:pt idx="1265">
                  <c:v>44669</c:v>
                </c:pt>
                <c:pt idx="1266">
                  <c:v>44670</c:v>
                </c:pt>
                <c:pt idx="1267">
                  <c:v>44671</c:v>
                </c:pt>
                <c:pt idx="1268">
                  <c:v>44672</c:v>
                </c:pt>
                <c:pt idx="1269">
                  <c:v>44675</c:v>
                </c:pt>
                <c:pt idx="1270">
                  <c:v>44676</c:v>
                </c:pt>
                <c:pt idx="1271">
                  <c:v>44677</c:v>
                </c:pt>
                <c:pt idx="1272">
                  <c:v>44678</c:v>
                </c:pt>
                <c:pt idx="1273">
                  <c:v>44679</c:v>
                </c:pt>
                <c:pt idx="1274">
                  <c:v>44689</c:v>
                </c:pt>
                <c:pt idx="1275">
                  <c:v>44690</c:v>
                </c:pt>
                <c:pt idx="1276">
                  <c:v>44691</c:v>
                </c:pt>
                <c:pt idx="1277">
                  <c:v>44692</c:v>
                </c:pt>
                <c:pt idx="1278">
                  <c:v>44693</c:v>
                </c:pt>
                <c:pt idx="1279">
                  <c:v>44696</c:v>
                </c:pt>
                <c:pt idx="1280">
                  <c:v>44697</c:v>
                </c:pt>
                <c:pt idx="1281">
                  <c:v>44698</c:v>
                </c:pt>
                <c:pt idx="1282">
                  <c:v>44699</c:v>
                </c:pt>
                <c:pt idx="1283">
                  <c:v>44700</c:v>
                </c:pt>
                <c:pt idx="1284">
                  <c:v>44703</c:v>
                </c:pt>
                <c:pt idx="1285">
                  <c:v>44704</c:v>
                </c:pt>
                <c:pt idx="1286">
                  <c:v>44705</c:v>
                </c:pt>
                <c:pt idx="1287">
                  <c:v>44706</c:v>
                </c:pt>
                <c:pt idx="1288">
                  <c:v>44707</c:v>
                </c:pt>
                <c:pt idx="1289">
                  <c:v>44710</c:v>
                </c:pt>
                <c:pt idx="1290">
                  <c:v>44711</c:v>
                </c:pt>
                <c:pt idx="1291">
                  <c:v>44712</c:v>
                </c:pt>
                <c:pt idx="1292">
                  <c:v>44713</c:v>
                </c:pt>
                <c:pt idx="1293">
                  <c:v>44714</c:v>
                </c:pt>
                <c:pt idx="1294">
                  <c:v>44717</c:v>
                </c:pt>
                <c:pt idx="1295">
                  <c:v>44718</c:v>
                </c:pt>
                <c:pt idx="1296">
                  <c:v>44719</c:v>
                </c:pt>
                <c:pt idx="1297">
                  <c:v>44720</c:v>
                </c:pt>
                <c:pt idx="1298">
                  <c:v>44721</c:v>
                </c:pt>
                <c:pt idx="1299">
                  <c:v>44724</c:v>
                </c:pt>
                <c:pt idx="1300">
                  <c:v>44725</c:v>
                </c:pt>
                <c:pt idx="1301">
                  <c:v>44726</c:v>
                </c:pt>
                <c:pt idx="1302">
                  <c:v>44727</c:v>
                </c:pt>
                <c:pt idx="1303">
                  <c:v>44728</c:v>
                </c:pt>
                <c:pt idx="1304">
                  <c:v>44731</c:v>
                </c:pt>
                <c:pt idx="1305">
                  <c:v>44732</c:v>
                </c:pt>
                <c:pt idx="1306">
                  <c:v>44733</c:v>
                </c:pt>
                <c:pt idx="1307">
                  <c:v>44734</c:v>
                </c:pt>
                <c:pt idx="1308">
                  <c:v>44735</c:v>
                </c:pt>
                <c:pt idx="1309">
                  <c:v>44738</c:v>
                </c:pt>
                <c:pt idx="1310">
                  <c:v>44739</c:v>
                </c:pt>
                <c:pt idx="1311">
                  <c:v>44740</c:v>
                </c:pt>
                <c:pt idx="1312">
                  <c:v>44741</c:v>
                </c:pt>
                <c:pt idx="1313">
                  <c:v>44742</c:v>
                </c:pt>
                <c:pt idx="1314">
                  <c:v>44745</c:v>
                </c:pt>
                <c:pt idx="1315">
                  <c:v>44746</c:v>
                </c:pt>
                <c:pt idx="1316">
                  <c:v>44747</c:v>
                </c:pt>
                <c:pt idx="1317">
                  <c:v>44748</c:v>
                </c:pt>
                <c:pt idx="1318">
                  <c:v>44755</c:v>
                </c:pt>
                <c:pt idx="1319">
                  <c:v>44756</c:v>
                </c:pt>
                <c:pt idx="1320">
                  <c:v>44759</c:v>
                </c:pt>
                <c:pt idx="1321">
                  <c:v>44760</c:v>
                </c:pt>
                <c:pt idx="1322">
                  <c:v>44761</c:v>
                </c:pt>
                <c:pt idx="1323">
                  <c:v>44762</c:v>
                </c:pt>
                <c:pt idx="1324">
                  <c:v>44763</c:v>
                </c:pt>
                <c:pt idx="1325">
                  <c:v>44766</c:v>
                </c:pt>
                <c:pt idx="1326">
                  <c:v>44767</c:v>
                </c:pt>
                <c:pt idx="1327">
                  <c:v>44768</c:v>
                </c:pt>
                <c:pt idx="1328">
                  <c:v>44769</c:v>
                </c:pt>
                <c:pt idx="1329">
                  <c:v>44770</c:v>
                </c:pt>
                <c:pt idx="1330">
                  <c:v>44773</c:v>
                </c:pt>
                <c:pt idx="1331">
                  <c:v>44774</c:v>
                </c:pt>
                <c:pt idx="1332">
                  <c:v>44775</c:v>
                </c:pt>
                <c:pt idx="1333">
                  <c:v>44776</c:v>
                </c:pt>
                <c:pt idx="1334">
                  <c:v>44777</c:v>
                </c:pt>
                <c:pt idx="1335">
                  <c:v>44780</c:v>
                </c:pt>
                <c:pt idx="1336">
                  <c:v>44781</c:v>
                </c:pt>
                <c:pt idx="1337">
                  <c:v>44782</c:v>
                </c:pt>
                <c:pt idx="1338">
                  <c:v>44783</c:v>
                </c:pt>
                <c:pt idx="1339">
                  <c:v>44784</c:v>
                </c:pt>
                <c:pt idx="1340">
                  <c:v>44787</c:v>
                </c:pt>
                <c:pt idx="1341">
                  <c:v>44788</c:v>
                </c:pt>
                <c:pt idx="1342">
                  <c:v>44789</c:v>
                </c:pt>
                <c:pt idx="1343">
                  <c:v>44790</c:v>
                </c:pt>
                <c:pt idx="1344">
                  <c:v>44791</c:v>
                </c:pt>
                <c:pt idx="1345">
                  <c:v>44794</c:v>
                </c:pt>
                <c:pt idx="1346">
                  <c:v>44795</c:v>
                </c:pt>
                <c:pt idx="1347">
                  <c:v>44796</c:v>
                </c:pt>
                <c:pt idx="1348">
                  <c:v>44797</c:v>
                </c:pt>
                <c:pt idx="1349">
                  <c:v>44798</c:v>
                </c:pt>
                <c:pt idx="1350">
                  <c:v>44801</c:v>
                </c:pt>
                <c:pt idx="1351">
                  <c:v>44802</c:v>
                </c:pt>
                <c:pt idx="1352">
                  <c:v>44803</c:v>
                </c:pt>
                <c:pt idx="1353">
                  <c:v>44804</c:v>
                </c:pt>
                <c:pt idx="1354">
                  <c:v>44805</c:v>
                </c:pt>
                <c:pt idx="1355">
                  <c:v>44808</c:v>
                </c:pt>
                <c:pt idx="1356">
                  <c:v>44809</c:v>
                </c:pt>
                <c:pt idx="1357">
                  <c:v>44810</c:v>
                </c:pt>
                <c:pt idx="1358">
                  <c:v>44811</c:v>
                </c:pt>
                <c:pt idx="1359">
                  <c:v>44812</c:v>
                </c:pt>
                <c:pt idx="1360">
                  <c:v>44815</c:v>
                </c:pt>
                <c:pt idx="1361">
                  <c:v>44816</c:v>
                </c:pt>
                <c:pt idx="1362">
                  <c:v>44817</c:v>
                </c:pt>
                <c:pt idx="1363">
                  <c:v>44818</c:v>
                </c:pt>
                <c:pt idx="1364">
                  <c:v>44819</c:v>
                </c:pt>
                <c:pt idx="1365">
                  <c:v>44822</c:v>
                </c:pt>
                <c:pt idx="1366">
                  <c:v>44823</c:v>
                </c:pt>
                <c:pt idx="1367">
                  <c:v>44824</c:v>
                </c:pt>
                <c:pt idx="1368">
                  <c:v>44825</c:v>
                </c:pt>
                <c:pt idx="1369">
                  <c:v>44829</c:v>
                </c:pt>
                <c:pt idx="1370">
                  <c:v>44830</c:v>
                </c:pt>
                <c:pt idx="1371">
                  <c:v>44831</c:v>
                </c:pt>
                <c:pt idx="1372">
                  <c:v>44832</c:v>
                </c:pt>
                <c:pt idx="1373">
                  <c:v>44833</c:v>
                </c:pt>
                <c:pt idx="1374">
                  <c:v>44836</c:v>
                </c:pt>
                <c:pt idx="1375">
                  <c:v>44837</c:v>
                </c:pt>
                <c:pt idx="1376">
                  <c:v>44838</c:v>
                </c:pt>
                <c:pt idx="1377">
                  <c:v>44839</c:v>
                </c:pt>
                <c:pt idx="1378">
                  <c:v>44840</c:v>
                </c:pt>
                <c:pt idx="1379">
                  <c:v>44843</c:v>
                </c:pt>
                <c:pt idx="1380">
                  <c:v>44844</c:v>
                </c:pt>
                <c:pt idx="1381">
                  <c:v>44845</c:v>
                </c:pt>
                <c:pt idx="1382">
                  <c:v>44846</c:v>
                </c:pt>
                <c:pt idx="1383">
                  <c:v>44847</c:v>
                </c:pt>
                <c:pt idx="1384">
                  <c:v>44850</c:v>
                </c:pt>
                <c:pt idx="1385">
                  <c:v>44851</c:v>
                </c:pt>
                <c:pt idx="1386">
                  <c:v>44852</c:v>
                </c:pt>
                <c:pt idx="1387">
                  <c:v>44853</c:v>
                </c:pt>
                <c:pt idx="1388">
                  <c:v>44854</c:v>
                </c:pt>
                <c:pt idx="1389">
                  <c:v>44857</c:v>
                </c:pt>
                <c:pt idx="1390">
                  <c:v>44858</c:v>
                </c:pt>
                <c:pt idx="1391">
                  <c:v>44859</c:v>
                </c:pt>
                <c:pt idx="1392">
                  <c:v>44860</c:v>
                </c:pt>
                <c:pt idx="1393">
                  <c:v>44861</c:v>
                </c:pt>
                <c:pt idx="1394">
                  <c:v>44865</c:v>
                </c:pt>
                <c:pt idx="1395">
                  <c:v>44866</c:v>
                </c:pt>
                <c:pt idx="1396">
                  <c:v>44867</c:v>
                </c:pt>
                <c:pt idx="1397">
                  <c:v>44868</c:v>
                </c:pt>
                <c:pt idx="1398">
                  <c:v>44871</c:v>
                </c:pt>
                <c:pt idx="1399">
                  <c:v>44872</c:v>
                </c:pt>
                <c:pt idx="1400">
                  <c:v>44873</c:v>
                </c:pt>
                <c:pt idx="1401">
                  <c:v>44874</c:v>
                </c:pt>
                <c:pt idx="1402">
                  <c:v>44875</c:v>
                </c:pt>
                <c:pt idx="1403">
                  <c:v>44878</c:v>
                </c:pt>
                <c:pt idx="1404">
                  <c:v>44879</c:v>
                </c:pt>
                <c:pt idx="1405">
                  <c:v>44880</c:v>
                </c:pt>
                <c:pt idx="1406">
                  <c:v>44881</c:v>
                </c:pt>
                <c:pt idx="1407">
                  <c:v>44882</c:v>
                </c:pt>
                <c:pt idx="1408">
                  <c:v>44885</c:v>
                </c:pt>
                <c:pt idx="1409">
                  <c:v>44886</c:v>
                </c:pt>
                <c:pt idx="1410">
                  <c:v>44887</c:v>
                </c:pt>
                <c:pt idx="1411">
                  <c:v>44889</c:v>
                </c:pt>
                <c:pt idx="1412">
                  <c:v>44892</c:v>
                </c:pt>
                <c:pt idx="1413">
                  <c:v>44893</c:v>
                </c:pt>
                <c:pt idx="1414">
                  <c:v>44894</c:v>
                </c:pt>
                <c:pt idx="1415">
                  <c:v>44895</c:v>
                </c:pt>
                <c:pt idx="1416">
                  <c:v>44896</c:v>
                </c:pt>
                <c:pt idx="1417">
                  <c:v>44899</c:v>
                </c:pt>
                <c:pt idx="1418">
                  <c:v>44900</c:v>
                </c:pt>
                <c:pt idx="1419">
                  <c:v>44901</c:v>
                </c:pt>
                <c:pt idx="1420">
                  <c:v>44902</c:v>
                </c:pt>
                <c:pt idx="1421">
                  <c:v>44903</c:v>
                </c:pt>
                <c:pt idx="1422">
                  <c:v>44906</c:v>
                </c:pt>
                <c:pt idx="1423">
                  <c:v>44907</c:v>
                </c:pt>
                <c:pt idx="1424">
                  <c:v>44908</c:v>
                </c:pt>
                <c:pt idx="1425">
                  <c:v>44909</c:v>
                </c:pt>
                <c:pt idx="1426">
                  <c:v>44910</c:v>
                </c:pt>
                <c:pt idx="1427">
                  <c:v>44913</c:v>
                </c:pt>
                <c:pt idx="1428">
                  <c:v>44914</c:v>
                </c:pt>
                <c:pt idx="1429">
                  <c:v>44915</c:v>
                </c:pt>
                <c:pt idx="1430">
                  <c:v>44916</c:v>
                </c:pt>
                <c:pt idx="1431">
                  <c:v>44917</c:v>
                </c:pt>
                <c:pt idx="1432">
                  <c:v>44920</c:v>
                </c:pt>
                <c:pt idx="1433">
                  <c:v>44921</c:v>
                </c:pt>
                <c:pt idx="1434">
                  <c:v>44922</c:v>
                </c:pt>
                <c:pt idx="1435">
                  <c:v>44923</c:v>
                </c:pt>
                <c:pt idx="1436">
                  <c:v>44924</c:v>
                </c:pt>
                <c:pt idx="1437">
                  <c:v>44927</c:v>
                </c:pt>
                <c:pt idx="1438">
                  <c:v>44928</c:v>
                </c:pt>
                <c:pt idx="1439">
                  <c:v>44929</c:v>
                </c:pt>
                <c:pt idx="1440">
                  <c:v>44930</c:v>
                </c:pt>
                <c:pt idx="1441">
                  <c:v>44931</c:v>
                </c:pt>
                <c:pt idx="1442">
                  <c:v>44934</c:v>
                </c:pt>
                <c:pt idx="1443">
                  <c:v>44935</c:v>
                </c:pt>
                <c:pt idx="1444">
                  <c:v>44936</c:v>
                </c:pt>
                <c:pt idx="1445">
                  <c:v>44937</c:v>
                </c:pt>
                <c:pt idx="1446">
                  <c:v>44938</c:v>
                </c:pt>
                <c:pt idx="1447">
                  <c:v>44941</c:v>
                </c:pt>
                <c:pt idx="1448">
                  <c:v>44942</c:v>
                </c:pt>
                <c:pt idx="1449">
                  <c:v>44943</c:v>
                </c:pt>
                <c:pt idx="1450">
                  <c:v>44944</c:v>
                </c:pt>
                <c:pt idx="1451">
                  <c:v>44945</c:v>
                </c:pt>
                <c:pt idx="1452">
                  <c:v>44948</c:v>
                </c:pt>
                <c:pt idx="1453">
                  <c:v>44949</c:v>
                </c:pt>
                <c:pt idx="1454">
                  <c:v>44950</c:v>
                </c:pt>
                <c:pt idx="1455">
                  <c:v>44951</c:v>
                </c:pt>
                <c:pt idx="1456">
                  <c:v>44952</c:v>
                </c:pt>
                <c:pt idx="1457">
                  <c:v>44955</c:v>
                </c:pt>
                <c:pt idx="1458">
                  <c:v>44956</c:v>
                </c:pt>
                <c:pt idx="1459">
                  <c:v>44957</c:v>
                </c:pt>
                <c:pt idx="1460">
                  <c:v>44958</c:v>
                </c:pt>
                <c:pt idx="1461">
                  <c:v>44959</c:v>
                </c:pt>
                <c:pt idx="1462">
                  <c:v>44962</c:v>
                </c:pt>
                <c:pt idx="1463">
                  <c:v>44963</c:v>
                </c:pt>
                <c:pt idx="1464">
                  <c:v>44964</c:v>
                </c:pt>
                <c:pt idx="1465">
                  <c:v>44965</c:v>
                </c:pt>
                <c:pt idx="1466">
                  <c:v>44966</c:v>
                </c:pt>
                <c:pt idx="1467">
                  <c:v>44969</c:v>
                </c:pt>
                <c:pt idx="1468">
                  <c:v>44970</c:v>
                </c:pt>
                <c:pt idx="1469">
                  <c:v>44971</c:v>
                </c:pt>
                <c:pt idx="1470">
                  <c:v>44972</c:v>
                </c:pt>
                <c:pt idx="1471">
                  <c:v>44973</c:v>
                </c:pt>
                <c:pt idx="1472">
                  <c:v>44976</c:v>
                </c:pt>
                <c:pt idx="1473">
                  <c:v>44977</c:v>
                </c:pt>
                <c:pt idx="1474">
                  <c:v>44978</c:v>
                </c:pt>
                <c:pt idx="1475">
                  <c:v>44980</c:v>
                </c:pt>
                <c:pt idx="1476">
                  <c:v>44983</c:v>
                </c:pt>
                <c:pt idx="1477">
                  <c:v>44984</c:v>
                </c:pt>
                <c:pt idx="1478">
                  <c:v>44985</c:v>
                </c:pt>
                <c:pt idx="1479">
                  <c:v>44986</c:v>
                </c:pt>
                <c:pt idx="1480">
                  <c:v>44987</c:v>
                </c:pt>
                <c:pt idx="1481">
                  <c:v>44990</c:v>
                </c:pt>
                <c:pt idx="1482">
                  <c:v>44991</c:v>
                </c:pt>
                <c:pt idx="1483">
                  <c:v>44992</c:v>
                </c:pt>
                <c:pt idx="1484">
                  <c:v>44993</c:v>
                </c:pt>
                <c:pt idx="1485">
                  <c:v>44994</c:v>
                </c:pt>
                <c:pt idx="1486">
                  <c:v>44997</c:v>
                </c:pt>
                <c:pt idx="1487">
                  <c:v>44998</c:v>
                </c:pt>
                <c:pt idx="1488">
                  <c:v>44999</c:v>
                </c:pt>
                <c:pt idx="1489">
                  <c:v>45000</c:v>
                </c:pt>
                <c:pt idx="1490">
                  <c:v>45001</c:v>
                </c:pt>
                <c:pt idx="1491">
                  <c:v>45004</c:v>
                </c:pt>
                <c:pt idx="1492">
                  <c:v>45005</c:v>
                </c:pt>
                <c:pt idx="1493">
                  <c:v>45006</c:v>
                </c:pt>
                <c:pt idx="1494">
                  <c:v>45007</c:v>
                </c:pt>
                <c:pt idx="1495">
                  <c:v>45008</c:v>
                </c:pt>
                <c:pt idx="1496">
                  <c:v>45011</c:v>
                </c:pt>
                <c:pt idx="1497">
                  <c:v>45012</c:v>
                </c:pt>
                <c:pt idx="1498">
                  <c:v>45013</c:v>
                </c:pt>
                <c:pt idx="1499">
                  <c:v>45014</c:v>
                </c:pt>
                <c:pt idx="1500">
                  <c:v>45015</c:v>
                </c:pt>
                <c:pt idx="1501">
                  <c:v>45019</c:v>
                </c:pt>
                <c:pt idx="1502">
                  <c:v>45020</c:v>
                </c:pt>
                <c:pt idx="1503">
                  <c:v>45021</c:v>
                </c:pt>
                <c:pt idx="1504">
                  <c:v>45022</c:v>
                </c:pt>
                <c:pt idx="1505">
                  <c:v>45026</c:v>
                </c:pt>
                <c:pt idx="1506">
                  <c:v>45027</c:v>
                </c:pt>
                <c:pt idx="1507">
                  <c:v>45028</c:v>
                </c:pt>
                <c:pt idx="1508">
                  <c:v>45029</c:v>
                </c:pt>
                <c:pt idx="1509">
                  <c:v>45033</c:v>
                </c:pt>
                <c:pt idx="1510">
                  <c:v>45041</c:v>
                </c:pt>
                <c:pt idx="1511">
                  <c:v>45042</c:v>
                </c:pt>
                <c:pt idx="1512">
                  <c:v>45043</c:v>
                </c:pt>
                <c:pt idx="1513">
                  <c:v>45047</c:v>
                </c:pt>
                <c:pt idx="1514">
                  <c:v>45048</c:v>
                </c:pt>
                <c:pt idx="1515">
                  <c:v>45049</c:v>
                </c:pt>
                <c:pt idx="1516">
                  <c:v>45050</c:v>
                </c:pt>
                <c:pt idx="1517">
                  <c:v>45054</c:v>
                </c:pt>
                <c:pt idx="1518">
                  <c:v>45055</c:v>
                </c:pt>
                <c:pt idx="1519">
                  <c:v>45056</c:v>
                </c:pt>
                <c:pt idx="1520">
                  <c:v>45057</c:v>
                </c:pt>
                <c:pt idx="1521">
                  <c:v>45057</c:v>
                </c:pt>
                <c:pt idx="1522">
                  <c:v>45061</c:v>
                </c:pt>
                <c:pt idx="1523">
                  <c:v>45062</c:v>
                </c:pt>
                <c:pt idx="1524">
                  <c:v>45063</c:v>
                </c:pt>
                <c:pt idx="1525">
                  <c:v>45064</c:v>
                </c:pt>
                <c:pt idx="1526">
                  <c:v>45068</c:v>
                </c:pt>
                <c:pt idx="1527">
                  <c:v>45069</c:v>
                </c:pt>
                <c:pt idx="1528">
                  <c:v>45070</c:v>
                </c:pt>
                <c:pt idx="1529">
                  <c:v>45071</c:v>
                </c:pt>
                <c:pt idx="1530">
                  <c:v>45075</c:v>
                </c:pt>
                <c:pt idx="1531">
                  <c:v>45076</c:v>
                </c:pt>
                <c:pt idx="1532">
                  <c:v>45077</c:v>
                </c:pt>
                <c:pt idx="1533">
                  <c:v>45078</c:v>
                </c:pt>
                <c:pt idx="1534">
                  <c:v>45082</c:v>
                </c:pt>
                <c:pt idx="1535">
                  <c:v>45083</c:v>
                </c:pt>
                <c:pt idx="1536">
                  <c:v>45084</c:v>
                </c:pt>
                <c:pt idx="1537">
                  <c:v>45085</c:v>
                </c:pt>
                <c:pt idx="1538">
                  <c:v>45089</c:v>
                </c:pt>
                <c:pt idx="1539">
                  <c:v>45090</c:v>
                </c:pt>
                <c:pt idx="1540">
                  <c:v>45091</c:v>
                </c:pt>
                <c:pt idx="1541">
                  <c:v>45092</c:v>
                </c:pt>
                <c:pt idx="1542">
                  <c:v>45096</c:v>
                </c:pt>
                <c:pt idx="1543">
                  <c:v>45097</c:v>
                </c:pt>
                <c:pt idx="1544">
                  <c:v>45098</c:v>
                </c:pt>
                <c:pt idx="1545">
                  <c:v>45099</c:v>
                </c:pt>
                <c:pt idx="1546">
                  <c:v>45110</c:v>
                </c:pt>
                <c:pt idx="1547">
                  <c:v>45111</c:v>
                </c:pt>
                <c:pt idx="1548">
                  <c:v>45112</c:v>
                </c:pt>
                <c:pt idx="1549">
                  <c:v>45113</c:v>
                </c:pt>
                <c:pt idx="1550">
                  <c:v>45117</c:v>
                </c:pt>
                <c:pt idx="1551">
                  <c:v>45118</c:v>
                </c:pt>
                <c:pt idx="1552">
                  <c:v>45119</c:v>
                </c:pt>
                <c:pt idx="1553">
                  <c:v>45120</c:v>
                </c:pt>
                <c:pt idx="1554">
                  <c:v>45124</c:v>
                </c:pt>
                <c:pt idx="1555">
                  <c:v>45125</c:v>
                </c:pt>
                <c:pt idx="1556">
                  <c:v>45126</c:v>
                </c:pt>
                <c:pt idx="1557">
                  <c:v>45127</c:v>
                </c:pt>
                <c:pt idx="1558">
                  <c:v>45131</c:v>
                </c:pt>
                <c:pt idx="1559">
                  <c:v>45132</c:v>
                </c:pt>
                <c:pt idx="1560">
                  <c:v>45133</c:v>
                </c:pt>
                <c:pt idx="1561">
                  <c:v>45134</c:v>
                </c:pt>
                <c:pt idx="1562">
                  <c:v>45138</c:v>
                </c:pt>
                <c:pt idx="1563">
                  <c:v>45139</c:v>
                </c:pt>
                <c:pt idx="1564">
                  <c:v>45140</c:v>
                </c:pt>
                <c:pt idx="1565">
                  <c:v>45141</c:v>
                </c:pt>
                <c:pt idx="1566">
                  <c:v>45145</c:v>
                </c:pt>
                <c:pt idx="1567">
                  <c:v>45146</c:v>
                </c:pt>
                <c:pt idx="1568">
                  <c:v>45147</c:v>
                </c:pt>
                <c:pt idx="1569">
                  <c:v>45148</c:v>
                </c:pt>
                <c:pt idx="1570">
                  <c:v>45152</c:v>
                </c:pt>
                <c:pt idx="1571">
                  <c:v>45153</c:v>
                </c:pt>
                <c:pt idx="1572">
                  <c:v>45154</c:v>
                </c:pt>
                <c:pt idx="1573">
                  <c:v>45155</c:v>
                </c:pt>
                <c:pt idx="1574">
                  <c:v>45159</c:v>
                </c:pt>
                <c:pt idx="1575">
                  <c:v>45160</c:v>
                </c:pt>
                <c:pt idx="1576">
                  <c:v>45161</c:v>
                </c:pt>
                <c:pt idx="1577">
                  <c:v>45162</c:v>
                </c:pt>
                <c:pt idx="1578">
                  <c:v>45166</c:v>
                </c:pt>
                <c:pt idx="1579">
                  <c:v>45167</c:v>
                </c:pt>
                <c:pt idx="1580">
                  <c:v>45168</c:v>
                </c:pt>
                <c:pt idx="1581">
                  <c:v>45169</c:v>
                </c:pt>
                <c:pt idx="1582">
                  <c:v>45173</c:v>
                </c:pt>
                <c:pt idx="1583">
                  <c:v>45174</c:v>
                </c:pt>
                <c:pt idx="1584">
                  <c:v>45175</c:v>
                </c:pt>
                <c:pt idx="1585">
                  <c:v>45176</c:v>
                </c:pt>
                <c:pt idx="1586">
                  <c:v>45180</c:v>
                </c:pt>
                <c:pt idx="1587">
                  <c:v>45181</c:v>
                </c:pt>
                <c:pt idx="1588">
                  <c:v>45182</c:v>
                </c:pt>
                <c:pt idx="1589">
                  <c:v>45183</c:v>
                </c:pt>
                <c:pt idx="1590">
                  <c:v>45187</c:v>
                </c:pt>
                <c:pt idx="1591">
                  <c:v>45188</c:v>
                </c:pt>
                <c:pt idx="1592">
                  <c:v>45189</c:v>
                </c:pt>
                <c:pt idx="1593">
                  <c:v>45190</c:v>
                </c:pt>
                <c:pt idx="1594">
                  <c:v>45194</c:v>
                </c:pt>
                <c:pt idx="1595">
                  <c:v>45195</c:v>
                </c:pt>
                <c:pt idx="1596">
                  <c:v>45196</c:v>
                </c:pt>
                <c:pt idx="1597">
                  <c:v>45197</c:v>
                </c:pt>
                <c:pt idx="1598">
                  <c:v>45201</c:v>
                </c:pt>
                <c:pt idx="1599">
                  <c:v>45202</c:v>
                </c:pt>
                <c:pt idx="1600">
                  <c:v>45203</c:v>
                </c:pt>
                <c:pt idx="1601">
                  <c:v>45204</c:v>
                </c:pt>
                <c:pt idx="1602">
                  <c:v>45208</c:v>
                </c:pt>
                <c:pt idx="1603">
                  <c:v>45209</c:v>
                </c:pt>
                <c:pt idx="1604">
                  <c:v>45210</c:v>
                </c:pt>
                <c:pt idx="1605">
                  <c:v>45211</c:v>
                </c:pt>
                <c:pt idx="1606">
                  <c:v>45215</c:v>
                </c:pt>
                <c:pt idx="1607">
                  <c:v>45216</c:v>
                </c:pt>
                <c:pt idx="1608">
                  <c:v>45217</c:v>
                </c:pt>
                <c:pt idx="1609">
                  <c:v>45218</c:v>
                </c:pt>
                <c:pt idx="1610">
                  <c:v>45222</c:v>
                </c:pt>
                <c:pt idx="1611">
                  <c:v>45223</c:v>
                </c:pt>
                <c:pt idx="1612">
                  <c:v>45224</c:v>
                </c:pt>
                <c:pt idx="1613">
                  <c:v>45225</c:v>
                </c:pt>
                <c:pt idx="1614">
                  <c:v>45229</c:v>
                </c:pt>
                <c:pt idx="1615">
                  <c:v>45230</c:v>
                </c:pt>
                <c:pt idx="1616">
                  <c:v>45231</c:v>
                </c:pt>
                <c:pt idx="1617">
                  <c:v>45232</c:v>
                </c:pt>
                <c:pt idx="1618">
                  <c:v>45236</c:v>
                </c:pt>
                <c:pt idx="1619">
                  <c:v>45237</c:v>
                </c:pt>
                <c:pt idx="1620">
                  <c:v>45238</c:v>
                </c:pt>
                <c:pt idx="1621">
                  <c:v>45239</c:v>
                </c:pt>
                <c:pt idx="1622">
                  <c:v>45243</c:v>
                </c:pt>
                <c:pt idx="1623">
                  <c:v>45244</c:v>
                </c:pt>
                <c:pt idx="1624">
                  <c:v>45245</c:v>
                </c:pt>
                <c:pt idx="1625">
                  <c:v>45246</c:v>
                </c:pt>
                <c:pt idx="1626">
                  <c:v>45250</c:v>
                </c:pt>
                <c:pt idx="1627">
                  <c:v>45251</c:v>
                </c:pt>
                <c:pt idx="1628">
                  <c:v>45252</c:v>
                </c:pt>
                <c:pt idx="1629">
                  <c:v>45253</c:v>
                </c:pt>
                <c:pt idx="1630">
                  <c:v>45257</c:v>
                </c:pt>
                <c:pt idx="1631">
                  <c:v>45258</c:v>
                </c:pt>
                <c:pt idx="1632">
                  <c:v>45259</c:v>
                </c:pt>
                <c:pt idx="1633">
                  <c:v>45260</c:v>
                </c:pt>
                <c:pt idx="1634">
                  <c:v>45264</c:v>
                </c:pt>
                <c:pt idx="1635">
                  <c:v>45265</c:v>
                </c:pt>
                <c:pt idx="1636">
                  <c:v>45266</c:v>
                </c:pt>
                <c:pt idx="1637">
                  <c:v>45267</c:v>
                </c:pt>
                <c:pt idx="1638">
                  <c:v>45271</c:v>
                </c:pt>
                <c:pt idx="1639">
                  <c:v>45272</c:v>
                </c:pt>
                <c:pt idx="1640">
                  <c:v>45273</c:v>
                </c:pt>
                <c:pt idx="1641">
                  <c:v>45274</c:v>
                </c:pt>
                <c:pt idx="1642">
                  <c:v>45278</c:v>
                </c:pt>
                <c:pt idx="1643">
                  <c:v>45279</c:v>
                </c:pt>
                <c:pt idx="1644">
                  <c:v>45280</c:v>
                </c:pt>
                <c:pt idx="1645">
                  <c:v>45281</c:v>
                </c:pt>
                <c:pt idx="1646">
                  <c:v>45285</c:v>
                </c:pt>
                <c:pt idx="1647">
                  <c:v>45286</c:v>
                </c:pt>
                <c:pt idx="1648">
                  <c:v>45287</c:v>
                </c:pt>
                <c:pt idx="1649">
                  <c:v>45288</c:v>
                </c:pt>
                <c:pt idx="1650">
                  <c:v>45292</c:v>
                </c:pt>
                <c:pt idx="1651">
                  <c:v>45293</c:v>
                </c:pt>
                <c:pt idx="1652">
                  <c:v>45294</c:v>
                </c:pt>
                <c:pt idx="1653">
                  <c:v>45295</c:v>
                </c:pt>
                <c:pt idx="1654">
                  <c:v>45299</c:v>
                </c:pt>
                <c:pt idx="1655">
                  <c:v>45300</c:v>
                </c:pt>
                <c:pt idx="1656">
                  <c:v>45301</c:v>
                </c:pt>
                <c:pt idx="1657">
                  <c:v>45302</c:v>
                </c:pt>
                <c:pt idx="1658">
                  <c:v>45306</c:v>
                </c:pt>
                <c:pt idx="1659">
                  <c:v>45307</c:v>
                </c:pt>
                <c:pt idx="1660">
                  <c:v>45308</c:v>
                </c:pt>
                <c:pt idx="1661">
                  <c:v>45309</c:v>
                </c:pt>
                <c:pt idx="1662">
                  <c:v>45313</c:v>
                </c:pt>
                <c:pt idx="1663">
                  <c:v>45314</c:v>
                </c:pt>
                <c:pt idx="1664">
                  <c:v>45315</c:v>
                </c:pt>
                <c:pt idx="1665">
                  <c:v>45316</c:v>
                </c:pt>
                <c:pt idx="1666">
                  <c:v>45320</c:v>
                </c:pt>
                <c:pt idx="1667">
                  <c:v>45321</c:v>
                </c:pt>
                <c:pt idx="1668">
                  <c:v>45322</c:v>
                </c:pt>
                <c:pt idx="1669">
                  <c:v>45323</c:v>
                </c:pt>
                <c:pt idx="1670">
                  <c:v>45327</c:v>
                </c:pt>
                <c:pt idx="1671">
                  <c:v>45328</c:v>
                </c:pt>
                <c:pt idx="1672">
                  <c:v>45329</c:v>
                </c:pt>
                <c:pt idx="1673">
                  <c:v>45330</c:v>
                </c:pt>
                <c:pt idx="1674">
                  <c:v>45334</c:v>
                </c:pt>
                <c:pt idx="1675">
                  <c:v>45335</c:v>
                </c:pt>
                <c:pt idx="1676">
                  <c:v>45336</c:v>
                </c:pt>
                <c:pt idx="1677">
                  <c:v>45337</c:v>
                </c:pt>
                <c:pt idx="1678">
                  <c:v>45341</c:v>
                </c:pt>
                <c:pt idx="1679">
                  <c:v>45342</c:v>
                </c:pt>
                <c:pt idx="1680">
                  <c:v>45343</c:v>
                </c:pt>
                <c:pt idx="1681">
                  <c:v>45348</c:v>
                </c:pt>
                <c:pt idx="1682">
                  <c:v>45349</c:v>
                </c:pt>
                <c:pt idx="1683">
                  <c:v>45350</c:v>
                </c:pt>
                <c:pt idx="1684">
                  <c:v>45351</c:v>
                </c:pt>
                <c:pt idx="1685">
                  <c:v>45355</c:v>
                </c:pt>
                <c:pt idx="1686">
                  <c:v>45356</c:v>
                </c:pt>
                <c:pt idx="1687">
                  <c:v>45357</c:v>
                </c:pt>
                <c:pt idx="1688">
                  <c:v>45358</c:v>
                </c:pt>
                <c:pt idx="1689">
                  <c:v>45362</c:v>
                </c:pt>
                <c:pt idx="1690">
                  <c:v>45363</c:v>
                </c:pt>
                <c:pt idx="1691">
                  <c:v>45364</c:v>
                </c:pt>
                <c:pt idx="1692">
                  <c:v>45365</c:v>
                </c:pt>
                <c:pt idx="1693">
                  <c:v>45369</c:v>
                </c:pt>
                <c:pt idx="1694">
                  <c:v>45370</c:v>
                </c:pt>
                <c:pt idx="1695">
                  <c:v>45371</c:v>
                </c:pt>
                <c:pt idx="1696">
                  <c:v>45372</c:v>
                </c:pt>
                <c:pt idx="1697">
                  <c:v>45376</c:v>
                </c:pt>
                <c:pt idx="1698">
                  <c:v>45377</c:v>
                </c:pt>
                <c:pt idx="1699">
                  <c:v>45378</c:v>
                </c:pt>
                <c:pt idx="1700">
                  <c:v>45379</c:v>
                </c:pt>
                <c:pt idx="1701">
                  <c:v>45383</c:v>
                </c:pt>
                <c:pt idx="1702">
                  <c:v>45384</c:v>
                </c:pt>
                <c:pt idx="1703">
                  <c:v>45385</c:v>
                </c:pt>
                <c:pt idx="1704">
                  <c:v>45386</c:v>
                </c:pt>
                <c:pt idx="1705">
                  <c:v>45397</c:v>
                </c:pt>
                <c:pt idx="1706">
                  <c:v>45398</c:v>
                </c:pt>
                <c:pt idx="1707">
                  <c:v>45399</c:v>
                </c:pt>
                <c:pt idx="1708">
                  <c:v>45400</c:v>
                </c:pt>
                <c:pt idx="1709">
                  <c:v>45404</c:v>
                </c:pt>
                <c:pt idx="1710">
                  <c:v>45405</c:v>
                </c:pt>
                <c:pt idx="1711">
                  <c:v>45406</c:v>
                </c:pt>
                <c:pt idx="1712">
                  <c:v>45407</c:v>
                </c:pt>
                <c:pt idx="1713">
                  <c:v>45411</c:v>
                </c:pt>
                <c:pt idx="1714">
                  <c:v>45412</c:v>
                </c:pt>
                <c:pt idx="1715">
                  <c:v>45413</c:v>
                </c:pt>
                <c:pt idx="1716">
                  <c:v>45414</c:v>
                </c:pt>
                <c:pt idx="1717">
                  <c:v>45418</c:v>
                </c:pt>
                <c:pt idx="1718">
                  <c:v>45419</c:v>
                </c:pt>
                <c:pt idx="1719">
                  <c:v>45420</c:v>
                </c:pt>
                <c:pt idx="1720">
                  <c:v>45421</c:v>
                </c:pt>
                <c:pt idx="1721">
                  <c:v>45425</c:v>
                </c:pt>
                <c:pt idx="1722">
                  <c:v>45426</c:v>
                </c:pt>
                <c:pt idx="1723">
                  <c:v>45427</c:v>
                </c:pt>
                <c:pt idx="1724">
                  <c:v>45428</c:v>
                </c:pt>
                <c:pt idx="1725">
                  <c:v>45432</c:v>
                </c:pt>
                <c:pt idx="1726">
                  <c:v>45433</c:v>
                </c:pt>
                <c:pt idx="1727">
                  <c:v>45434</c:v>
                </c:pt>
                <c:pt idx="1728">
                  <c:v>45435</c:v>
                </c:pt>
                <c:pt idx="1729">
                  <c:v>45439</c:v>
                </c:pt>
                <c:pt idx="1730">
                  <c:v>45440</c:v>
                </c:pt>
                <c:pt idx="1731">
                  <c:v>45441</c:v>
                </c:pt>
                <c:pt idx="1732">
                  <c:v>45442</c:v>
                </c:pt>
                <c:pt idx="1733">
                  <c:v>45446</c:v>
                </c:pt>
                <c:pt idx="1734">
                  <c:v>45447</c:v>
                </c:pt>
                <c:pt idx="1735">
                  <c:v>45448</c:v>
                </c:pt>
                <c:pt idx="1736">
                  <c:v>45449</c:v>
                </c:pt>
                <c:pt idx="1737">
                  <c:v>45453</c:v>
                </c:pt>
                <c:pt idx="1738">
                  <c:v>45454</c:v>
                </c:pt>
                <c:pt idx="1739">
                  <c:v>45455</c:v>
                </c:pt>
                <c:pt idx="1740">
                  <c:v>45456</c:v>
                </c:pt>
                <c:pt idx="1741">
                  <c:v>45467</c:v>
                </c:pt>
                <c:pt idx="1742">
                  <c:v>45468</c:v>
                </c:pt>
                <c:pt idx="1743">
                  <c:v>45469</c:v>
                </c:pt>
                <c:pt idx="1744">
                  <c:v>45470</c:v>
                </c:pt>
                <c:pt idx="1745">
                  <c:v>45473</c:v>
                </c:pt>
              </c:numCache>
            </c:numRef>
          </c:cat>
          <c:val>
            <c:numRef>
              <c:f>Sheet1!$C$2:$C$1747</c:f>
              <c:numCache>
                <c:formatCode>#,##0</c:formatCode>
                <c:ptCount val="1746"/>
                <c:pt idx="0">
                  <c:v>100</c:v>
                </c:pt>
                <c:pt idx="1">
                  <c:v>98.694942903752022</c:v>
                </c:pt>
                <c:pt idx="2">
                  <c:v>97.661772702555737</c:v>
                </c:pt>
                <c:pt idx="3">
                  <c:v>98.803697661772702</c:v>
                </c:pt>
                <c:pt idx="4">
                  <c:v>98.858075040783035</c:v>
                </c:pt>
                <c:pt idx="5">
                  <c:v>96.900489396411089</c:v>
                </c:pt>
                <c:pt idx="6">
                  <c:v>96.682979880369771</c:v>
                </c:pt>
                <c:pt idx="7">
                  <c:v>96.411092985318106</c:v>
                </c:pt>
                <c:pt idx="8">
                  <c:v>98.15116911364872</c:v>
                </c:pt>
                <c:pt idx="9">
                  <c:v>98.205546492659039</c:v>
                </c:pt>
                <c:pt idx="10">
                  <c:v>98.749320282762369</c:v>
                </c:pt>
                <c:pt idx="11">
                  <c:v>96.139206090266455</c:v>
                </c:pt>
                <c:pt idx="12">
                  <c:v>93.474714518760209</c:v>
                </c:pt>
                <c:pt idx="13">
                  <c:v>92.006525285481246</c:v>
                </c:pt>
                <c:pt idx="14">
                  <c:v>90.810222947253934</c:v>
                </c:pt>
                <c:pt idx="15">
                  <c:v>92.495921696574229</c:v>
                </c:pt>
                <c:pt idx="16">
                  <c:v>90.701468189233267</c:v>
                </c:pt>
                <c:pt idx="17">
                  <c:v>89.342033713974985</c:v>
                </c:pt>
                <c:pt idx="18">
                  <c:v>91.408374116367582</c:v>
                </c:pt>
                <c:pt idx="19">
                  <c:v>90.864600326264281</c:v>
                </c:pt>
                <c:pt idx="20">
                  <c:v>90.701468189233267</c:v>
                </c:pt>
                <c:pt idx="21">
                  <c:v>89.559543230016303</c:v>
                </c:pt>
                <c:pt idx="22">
                  <c:v>88.091353996737354</c:v>
                </c:pt>
                <c:pt idx="23">
                  <c:v>88.852637302882002</c:v>
                </c:pt>
                <c:pt idx="24">
                  <c:v>85.589994562262092</c:v>
                </c:pt>
                <c:pt idx="25">
                  <c:v>84.393692224034794</c:v>
                </c:pt>
                <c:pt idx="26">
                  <c:v>84.393692224034794</c:v>
                </c:pt>
                <c:pt idx="27">
                  <c:v>85.154975530179442</c:v>
                </c:pt>
                <c:pt idx="28">
                  <c:v>85.861881457313743</c:v>
                </c:pt>
                <c:pt idx="29">
                  <c:v>86.514410005437739</c:v>
                </c:pt>
                <c:pt idx="30">
                  <c:v>85.807504078303424</c:v>
                </c:pt>
                <c:pt idx="31">
                  <c:v>85.91625883632409</c:v>
                </c:pt>
                <c:pt idx="32">
                  <c:v>85.91625883632409</c:v>
                </c:pt>
                <c:pt idx="33">
                  <c:v>85.91625883632409</c:v>
                </c:pt>
                <c:pt idx="34">
                  <c:v>84.284937466014128</c:v>
                </c:pt>
                <c:pt idx="35">
                  <c:v>80.152256661228932</c:v>
                </c:pt>
                <c:pt idx="36">
                  <c:v>80.152256661228932</c:v>
                </c:pt>
                <c:pt idx="37">
                  <c:v>78.031538879825987</c:v>
                </c:pt>
                <c:pt idx="38">
                  <c:v>81.34855899945623</c:v>
                </c:pt>
                <c:pt idx="39">
                  <c:v>80.315388798259917</c:v>
                </c:pt>
                <c:pt idx="40">
                  <c:v>81.022294725394232</c:v>
                </c:pt>
                <c:pt idx="41">
                  <c:v>78.847199564980968</c:v>
                </c:pt>
                <c:pt idx="42">
                  <c:v>75.312669929309408</c:v>
                </c:pt>
                <c:pt idx="43">
                  <c:v>76.508972267536706</c:v>
                </c:pt>
                <c:pt idx="44">
                  <c:v>76.128330614464375</c:v>
                </c:pt>
                <c:pt idx="45">
                  <c:v>77.052746057640022</c:v>
                </c:pt>
                <c:pt idx="46">
                  <c:v>76.128330614464375</c:v>
                </c:pt>
                <c:pt idx="47">
                  <c:v>76.128330614464375</c:v>
                </c:pt>
                <c:pt idx="48">
                  <c:v>77.215878194671006</c:v>
                </c:pt>
                <c:pt idx="49">
                  <c:v>74.823273518216411</c:v>
                </c:pt>
                <c:pt idx="50">
                  <c:v>76.073953235454056</c:v>
                </c:pt>
                <c:pt idx="51">
                  <c:v>76.128330614464375</c:v>
                </c:pt>
                <c:pt idx="52">
                  <c:v>74.768896139206092</c:v>
                </c:pt>
                <c:pt idx="53">
                  <c:v>75.856443719412709</c:v>
                </c:pt>
                <c:pt idx="54">
                  <c:v>75.856443719412709</c:v>
                </c:pt>
                <c:pt idx="55">
                  <c:v>76.128330614464375</c:v>
                </c:pt>
                <c:pt idx="56">
                  <c:v>76.40021750951604</c:v>
                </c:pt>
                <c:pt idx="57">
                  <c:v>78.847199564980968</c:v>
                </c:pt>
                <c:pt idx="58">
                  <c:v>77.977161500815669</c:v>
                </c:pt>
                <c:pt idx="59">
                  <c:v>77.977161500815669</c:v>
                </c:pt>
                <c:pt idx="60">
                  <c:v>77.37901033170202</c:v>
                </c:pt>
                <c:pt idx="61">
                  <c:v>76.672104404567705</c:v>
                </c:pt>
                <c:pt idx="62">
                  <c:v>76.237085372485041</c:v>
                </c:pt>
                <c:pt idx="63">
                  <c:v>77.161500815660673</c:v>
                </c:pt>
                <c:pt idx="64">
                  <c:v>77.215878194671006</c:v>
                </c:pt>
                <c:pt idx="65">
                  <c:v>78.031538879825987</c:v>
                </c:pt>
                <c:pt idx="66">
                  <c:v>76.672104404567705</c:v>
                </c:pt>
                <c:pt idx="67">
                  <c:v>76.672104404567705</c:v>
                </c:pt>
                <c:pt idx="68">
                  <c:v>77.977161500815669</c:v>
                </c:pt>
                <c:pt idx="69">
                  <c:v>77.759651984774337</c:v>
                </c:pt>
                <c:pt idx="70">
                  <c:v>76.128330614464375</c:v>
                </c:pt>
                <c:pt idx="71">
                  <c:v>76.128330614464375</c:v>
                </c:pt>
                <c:pt idx="72">
                  <c:v>75.856443719412709</c:v>
                </c:pt>
                <c:pt idx="73">
                  <c:v>75.856443719412709</c:v>
                </c:pt>
                <c:pt idx="74">
                  <c:v>75.584556824361059</c:v>
                </c:pt>
                <c:pt idx="75">
                  <c:v>74.932028276237077</c:v>
                </c:pt>
                <c:pt idx="76">
                  <c:v>75.367047308319741</c:v>
                </c:pt>
                <c:pt idx="77">
                  <c:v>68.080478520935287</c:v>
                </c:pt>
                <c:pt idx="78">
                  <c:v>65.905383360522023</c:v>
                </c:pt>
                <c:pt idx="79">
                  <c:v>68.461120174007604</c:v>
                </c:pt>
                <c:pt idx="80">
                  <c:v>67.482327351821638</c:v>
                </c:pt>
                <c:pt idx="81">
                  <c:v>69.874932028276234</c:v>
                </c:pt>
                <c:pt idx="82">
                  <c:v>69.929309407286567</c:v>
                </c:pt>
                <c:pt idx="83">
                  <c:v>69.168026101141919</c:v>
                </c:pt>
                <c:pt idx="84">
                  <c:v>69.168026101141919</c:v>
                </c:pt>
                <c:pt idx="85">
                  <c:v>67.210440456769987</c:v>
                </c:pt>
                <c:pt idx="86">
                  <c:v>66.068515497553022</c:v>
                </c:pt>
                <c:pt idx="87">
                  <c:v>66.068515497553022</c:v>
                </c:pt>
                <c:pt idx="88">
                  <c:v>69.657422512234916</c:v>
                </c:pt>
                <c:pt idx="89">
                  <c:v>69.059271343121253</c:v>
                </c:pt>
                <c:pt idx="90">
                  <c:v>70.41870581837955</c:v>
                </c:pt>
                <c:pt idx="91">
                  <c:v>74.279499728113109</c:v>
                </c:pt>
                <c:pt idx="92">
                  <c:v>72.158781946710164</c:v>
                </c:pt>
                <c:pt idx="93">
                  <c:v>68.733007069059269</c:v>
                </c:pt>
                <c:pt idx="94">
                  <c:v>67.264817835780306</c:v>
                </c:pt>
                <c:pt idx="95">
                  <c:v>67.264817835780306</c:v>
                </c:pt>
                <c:pt idx="96">
                  <c:v>67.754214246873303</c:v>
                </c:pt>
                <c:pt idx="97">
                  <c:v>67.536704730831971</c:v>
                </c:pt>
                <c:pt idx="98">
                  <c:v>69.113648722131586</c:v>
                </c:pt>
                <c:pt idx="99">
                  <c:v>67.047308319738988</c:v>
                </c:pt>
                <c:pt idx="100">
                  <c:v>66.992930940728655</c:v>
                </c:pt>
                <c:pt idx="101">
                  <c:v>67.427949972811305</c:v>
                </c:pt>
                <c:pt idx="102">
                  <c:v>67.427949972811305</c:v>
                </c:pt>
                <c:pt idx="103">
                  <c:v>67.427949972811305</c:v>
                </c:pt>
                <c:pt idx="104">
                  <c:v>61.663947797716148</c:v>
                </c:pt>
                <c:pt idx="105">
                  <c:v>65.144100054377375</c:v>
                </c:pt>
                <c:pt idx="106">
                  <c:v>67.699836867862956</c:v>
                </c:pt>
                <c:pt idx="107">
                  <c:v>68.189233278955953</c:v>
                </c:pt>
                <c:pt idx="108">
                  <c:v>66.666666666666657</c:v>
                </c:pt>
                <c:pt idx="109">
                  <c:v>67.101685698749307</c:v>
                </c:pt>
                <c:pt idx="110">
                  <c:v>66.884176182708003</c:v>
                </c:pt>
                <c:pt idx="111">
                  <c:v>68.026101141924954</c:v>
                </c:pt>
                <c:pt idx="112">
                  <c:v>67.917346383904302</c:v>
                </c:pt>
                <c:pt idx="113">
                  <c:v>68.026101141924954</c:v>
                </c:pt>
                <c:pt idx="114">
                  <c:v>69.603045133224583</c:v>
                </c:pt>
                <c:pt idx="115">
                  <c:v>69.603045133224583</c:v>
                </c:pt>
                <c:pt idx="116">
                  <c:v>69.603045133224583</c:v>
                </c:pt>
                <c:pt idx="117">
                  <c:v>69.603045133224583</c:v>
                </c:pt>
                <c:pt idx="118">
                  <c:v>69.603045133224583</c:v>
                </c:pt>
                <c:pt idx="119">
                  <c:v>69.603045133224583</c:v>
                </c:pt>
                <c:pt idx="120">
                  <c:v>69.603045133224583</c:v>
                </c:pt>
                <c:pt idx="121">
                  <c:v>67.427949972811305</c:v>
                </c:pt>
                <c:pt idx="122">
                  <c:v>68.624252311038603</c:v>
                </c:pt>
                <c:pt idx="123">
                  <c:v>68.515497553017951</c:v>
                </c:pt>
                <c:pt idx="124">
                  <c:v>68.515497553017951</c:v>
                </c:pt>
                <c:pt idx="125">
                  <c:v>67.971723762914621</c:v>
                </c:pt>
                <c:pt idx="126">
                  <c:v>67.971723762914621</c:v>
                </c:pt>
                <c:pt idx="127">
                  <c:v>66.775421424687323</c:v>
                </c:pt>
                <c:pt idx="128">
                  <c:v>67.699836867862956</c:v>
                </c:pt>
                <c:pt idx="129">
                  <c:v>66.122892876563341</c:v>
                </c:pt>
                <c:pt idx="130">
                  <c:v>66.449157150625339</c:v>
                </c:pt>
                <c:pt idx="131">
                  <c:v>66.068515497553022</c:v>
                </c:pt>
                <c:pt idx="132">
                  <c:v>66.068515497553022</c:v>
                </c:pt>
                <c:pt idx="133">
                  <c:v>66.068515497553022</c:v>
                </c:pt>
                <c:pt idx="134">
                  <c:v>67.319195214790653</c:v>
                </c:pt>
                <c:pt idx="135">
                  <c:v>67.319195214790653</c:v>
                </c:pt>
                <c:pt idx="136">
                  <c:v>67.319195214790653</c:v>
                </c:pt>
                <c:pt idx="137">
                  <c:v>67.319195214790653</c:v>
                </c:pt>
                <c:pt idx="138">
                  <c:v>67.319195214790653</c:v>
                </c:pt>
                <c:pt idx="139">
                  <c:v>67.319195214790653</c:v>
                </c:pt>
                <c:pt idx="140">
                  <c:v>67.373572593800972</c:v>
                </c:pt>
                <c:pt idx="141">
                  <c:v>67.373572593800972</c:v>
                </c:pt>
                <c:pt idx="142">
                  <c:v>66.449157150625339</c:v>
                </c:pt>
                <c:pt idx="143">
                  <c:v>63.784665579119078</c:v>
                </c:pt>
                <c:pt idx="144">
                  <c:v>63.784665579119078</c:v>
                </c:pt>
                <c:pt idx="145">
                  <c:v>63.295269168026103</c:v>
                </c:pt>
                <c:pt idx="146">
                  <c:v>65.144100054377375</c:v>
                </c:pt>
                <c:pt idx="147">
                  <c:v>67.264817835780306</c:v>
                </c:pt>
                <c:pt idx="148">
                  <c:v>63.730288200108753</c:v>
                </c:pt>
                <c:pt idx="149">
                  <c:v>63.730288200108753</c:v>
                </c:pt>
                <c:pt idx="150">
                  <c:v>70.092441544317566</c:v>
                </c:pt>
                <c:pt idx="151">
                  <c:v>70.092441544317566</c:v>
                </c:pt>
                <c:pt idx="152">
                  <c:v>70.092441544317566</c:v>
                </c:pt>
                <c:pt idx="153">
                  <c:v>70.092441544317566</c:v>
                </c:pt>
                <c:pt idx="154">
                  <c:v>67.862969004893969</c:v>
                </c:pt>
                <c:pt idx="155">
                  <c:v>67.862969004893969</c:v>
                </c:pt>
                <c:pt idx="156">
                  <c:v>67.862969004893969</c:v>
                </c:pt>
                <c:pt idx="157">
                  <c:v>67.862969004893969</c:v>
                </c:pt>
                <c:pt idx="158">
                  <c:v>65.252854812398041</c:v>
                </c:pt>
                <c:pt idx="159">
                  <c:v>57.911908646003262</c:v>
                </c:pt>
                <c:pt idx="160">
                  <c:v>57.911908646003262</c:v>
                </c:pt>
                <c:pt idx="161">
                  <c:v>57.911908646003262</c:v>
                </c:pt>
                <c:pt idx="162">
                  <c:v>57.966286025013588</c:v>
                </c:pt>
                <c:pt idx="163">
                  <c:v>58.727569331158236</c:v>
                </c:pt>
                <c:pt idx="164">
                  <c:v>56.824361065796623</c:v>
                </c:pt>
                <c:pt idx="165">
                  <c:v>54.975530179445343</c:v>
                </c:pt>
                <c:pt idx="166">
                  <c:v>54.975530179445343</c:v>
                </c:pt>
                <c:pt idx="167">
                  <c:v>48.72213159325721</c:v>
                </c:pt>
                <c:pt idx="168">
                  <c:v>50.625339858618815</c:v>
                </c:pt>
                <c:pt idx="169">
                  <c:v>49.048395867319186</c:v>
                </c:pt>
                <c:pt idx="170">
                  <c:v>52.800435019032086</c:v>
                </c:pt>
                <c:pt idx="171">
                  <c:v>56.552474170744972</c:v>
                </c:pt>
                <c:pt idx="172">
                  <c:v>51.76726481783578</c:v>
                </c:pt>
                <c:pt idx="173">
                  <c:v>51.76726481783578</c:v>
                </c:pt>
                <c:pt idx="174">
                  <c:v>54.92115280043501</c:v>
                </c:pt>
                <c:pt idx="175">
                  <c:v>56.987493202827622</c:v>
                </c:pt>
                <c:pt idx="176">
                  <c:v>57.857531266992936</c:v>
                </c:pt>
                <c:pt idx="177">
                  <c:v>55.138662316476349</c:v>
                </c:pt>
                <c:pt idx="178">
                  <c:v>55.138662316476349</c:v>
                </c:pt>
                <c:pt idx="179">
                  <c:v>55.464926590538333</c:v>
                </c:pt>
                <c:pt idx="180">
                  <c:v>55.084284937466023</c:v>
                </c:pt>
                <c:pt idx="181">
                  <c:v>57.857531266992936</c:v>
                </c:pt>
                <c:pt idx="182">
                  <c:v>57.857531266992936</c:v>
                </c:pt>
                <c:pt idx="183">
                  <c:v>59.434475258292551</c:v>
                </c:pt>
                <c:pt idx="184">
                  <c:v>58.945078847199561</c:v>
                </c:pt>
                <c:pt idx="185">
                  <c:v>55.682436106579658</c:v>
                </c:pt>
                <c:pt idx="186">
                  <c:v>57.531266992930938</c:v>
                </c:pt>
                <c:pt idx="187">
                  <c:v>63.621533442088086</c:v>
                </c:pt>
                <c:pt idx="188">
                  <c:v>63.186514410005437</c:v>
                </c:pt>
                <c:pt idx="189">
                  <c:v>61.772702555736814</c:v>
                </c:pt>
                <c:pt idx="190">
                  <c:v>59.815116911364875</c:v>
                </c:pt>
                <c:pt idx="191">
                  <c:v>60.195758564437199</c:v>
                </c:pt>
                <c:pt idx="192">
                  <c:v>64.926590538336043</c:v>
                </c:pt>
                <c:pt idx="193">
                  <c:v>70.690592713431215</c:v>
                </c:pt>
                <c:pt idx="194">
                  <c:v>70.690592713431215</c:v>
                </c:pt>
                <c:pt idx="195">
                  <c:v>65.361609570418693</c:v>
                </c:pt>
                <c:pt idx="196">
                  <c:v>65.687873844480691</c:v>
                </c:pt>
                <c:pt idx="197">
                  <c:v>64.600326264274059</c:v>
                </c:pt>
                <c:pt idx="198">
                  <c:v>61.609570418705815</c:v>
                </c:pt>
                <c:pt idx="199">
                  <c:v>62.805872756933127</c:v>
                </c:pt>
                <c:pt idx="200">
                  <c:v>62.805872756933127</c:v>
                </c:pt>
                <c:pt idx="201">
                  <c:v>62.805872756933127</c:v>
                </c:pt>
                <c:pt idx="202">
                  <c:v>61.011419249592166</c:v>
                </c:pt>
                <c:pt idx="203">
                  <c:v>61.500815660685163</c:v>
                </c:pt>
                <c:pt idx="204">
                  <c:v>61.663947797716148</c:v>
                </c:pt>
                <c:pt idx="205">
                  <c:v>63.077759651984763</c:v>
                </c:pt>
                <c:pt idx="206">
                  <c:v>63.077759651984763</c:v>
                </c:pt>
                <c:pt idx="207">
                  <c:v>63.077759651984763</c:v>
                </c:pt>
                <c:pt idx="208">
                  <c:v>63.186514410005437</c:v>
                </c:pt>
                <c:pt idx="209">
                  <c:v>67.971723762914621</c:v>
                </c:pt>
                <c:pt idx="210">
                  <c:v>68.515497553017951</c:v>
                </c:pt>
                <c:pt idx="211">
                  <c:v>66.177270255573688</c:v>
                </c:pt>
                <c:pt idx="212">
                  <c:v>64.709081022294725</c:v>
                </c:pt>
                <c:pt idx="213">
                  <c:v>64.709081022294725</c:v>
                </c:pt>
                <c:pt idx="214">
                  <c:v>68.080478520935287</c:v>
                </c:pt>
                <c:pt idx="215">
                  <c:v>67.427949972811305</c:v>
                </c:pt>
                <c:pt idx="216">
                  <c:v>66.122892876563341</c:v>
                </c:pt>
                <c:pt idx="217">
                  <c:v>65.361609570418693</c:v>
                </c:pt>
                <c:pt idx="218">
                  <c:v>65.470364328439373</c:v>
                </c:pt>
                <c:pt idx="219">
                  <c:v>65.633496465470358</c:v>
                </c:pt>
                <c:pt idx="220">
                  <c:v>65.633496465470358</c:v>
                </c:pt>
                <c:pt idx="221">
                  <c:v>63.186514410005437</c:v>
                </c:pt>
                <c:pt idx="222">
                  <c:v>66.557911908646005</c:v>
                </c:pt>
                <c:pt idx="223">
                  <c:v>64.274061990212076</c:v>
                </c:pt>
                <c:pt idx="224">
                  <c:v>66.340402392604673</c:v>
                </c:pt>
                <c:pt idx="225">
                  <c:v>65.252854812398041</c:v>
                </c:pt>
                <c:pt idx="226">
                  <c:v>65.415986949429026</c:v>
                </c:pt>
                <c:pt idx="227">
                  <c:v>68.950516585100601</c:v>
                </c:pt>
                <c:pt idx="228">
                  <c:v>67.101685698749307</c:v>
                </c:pt>
                <c:pt idx="229">
                  <c:v>67.427949972811305</c:v>
                </c:pt>
                <c:pt idx="230">
                  <c:v>70.038064165307233</c:v>
                </c:pt>
                <c:pt idx="231">
                  <c:v>69.059271343121253</c:v>
                </c:pt>
                <c:pt idx="232">
                  <c:v>69.603045133224583</c:v>
                </c:pt>
                <c:pt idx="233">
                  <c:v>69.603045133224583</c:v>
                </c:pt>
                <c:pt idx="234">
                  <c:v>68.841761827079921</c:v>
                </c:pt>
                <c:pt idx="235">
                  <c:v>66.340402392604673</c:v>
                </c:pt>
                <c:pt idx="236">
                  <c:v>67.319195214790653</c:v>
                </c:pt>
                <c:pt idx="237">
                  <c:v>66.829798803697656</c:v>
                </c:pt>
                <c:pt idx="238">
                  <c:v>67.319195214790653</c:v>
                </c:pt>
                <c:pt idx="239">
                  <c:v>66.449157150625339</c:v>
                </c:pt>
                <c:pt idx="240">
                  <c:v>66.449157150625339</c:v>
                </c:pt>
                <c:pt idx="241">
                  <c:v>66.068515497553022</c:v>
                </c:pt>
                <c:pt idx="242">
                  <c:v>64.056552474170729</c:v>
                </c:pt>
                <c:pt idx="243">
                  <c:v>61.82707993474714</c:v>
                </c:pt>
                <c:pt idx="244">
                  <c:v>62.207721587819464</c:v>
                </c:pt>
                <c:pt idx="245">
                  <c:v>62.860250135943453</c:v>
                </c:pt>
                <c:pt idx="246">
                  <c:v>63.349646547036429</c:v>
                </c:pt>
                <c:pt idx="247">
                  <c:v>63.077759651984763</c:v>
                </c:pt>
                <c:pt idx="248">
                  <c:v>61.990212071778139</c:v>
                </c:pt>
                <c:pt idx="249">
                  <c:v>61.772702555736814</c:v>
                </c:pt>
                <c:pt idx="250">
                  <c:v>64.491571506253393</c:v>
                </c:pt>
                <c:pt idx="251">
                  <c:v>63.240891789015777</c:v>
                </c:pt>
                <c:pt idx="252">
                  <c:v>63.077759651984763</c:v>
                </c:pt>
                <c:pt idx="253">
                  <c:v>62.642740619902114</c:v>
                </c:pt>
                <c:pt idx="254">
                  <c:v>62.098966829798798</c:v>
                </c:pt>
                <c:pt idx="255">
                  <c:v>62.098966829798798</c:v>
                </c:pt>
                <c:pt idx="256">
                  <c:v>62.533985861881462</c:v>
                </c:pt>
                <c:pt idx="257">
                  <c:v>62.697117998912447</c:v>
                </c:pt>
                <c:pt idx="258">
                  <c:v>63.404023926046762</c:v>
                </c:pt>
                <c:pt idx="259">
                  <c:v>62.533985861881462</c:v>
                </c:pt>
                <c:pt idx="260">
                  <c:v>61.990212071778139</c:v>
                </c:pt>
                <c:pt idx="261">
                  <c:v>61.990212071778139</c:v>
                </c:pt>
                <c:pt idx="262">
                  <c:v>61.935834692767813</c:v>
                </c:pt>
                <c:pt idx="263">
                  <c:v>63.077759651984763</c:v>
                </c:pt>
                <c:pt idx="264">
                  <c:v>63.186514410005437</c:v>
                </c:pt>
                <c:pt idx="265">
                  <c:v>64.709081022294725</c:v>
                </c:pt>
                <c:pt idx="266">
                  <c:v>63.186514410005437</c:v>
                </c:pt>
                <c:pt idx="267">
                  <c:v>64.16530723219141</c:v>
                </c:pt>
                <c:pt idx="268">
                  <c:v>63.730288200108753</c:v>
                </c:pt>
                <c:pt idx="269">
                  <c:v>62.697117998912447</c:v>
                </c:pt>
                <c:pt idx="270">
                  <c:v>59.815116911364875</c:v>
                </c:pt>
                <c:pt idx="271">
                  <c:v>65.252854812398041</c:v>
                </c:pt>
                <c:pt idx="272">
                  <c:v>66.666666666666657</c:v>
                </c:pt>
                <c:pt idx="273">
                  <c:v>66.884176182708003</c:v>
                </c:pt>
                <c:pt idx="274">
                  <c:v>68.080478520935287</c:v>
                </c:pt>
                <c:pt idx="275">
                  <c:v>66.612289287656338</c:v>
                </c:pt>
                <c:pt idx="276">
                  <c:v>66.72104404567699</c:v>
                </c:pt>
                <c:pt idx="277">
                  <c:v>68.678629690048936</c:v>
                </c:pt>
                <c:pt idx="278">
                  <c:v>68.134855899945606</c:v>
                </c:pt>
                <c:pt idx="279">
                  <c:v>69.603045133224583</c:v>
                </c:pt>
                <c:pt idx="280">
                  <c:v>68.733007069059269</c:v>
                </c:pt>
                <c:pt idx="281">
                  <c:v>71.234366503534531</c:v>
                </c:pt>
                <c:pt idx="282">
                  <c:v>70.690592713431215</c:v>
                </c:pt>
                <c:pt idx="283">
                  <c:v>70.146818923327885</c:v>
                </c:pt>
                <c:pt idx="284">
                  <c:v>68.406742794997271</c:v>
                </c:pt>
                <c:pt idx="285">
                  <c:v>71.669385535617181</c:v>
                </c:pt>
                <c:pt idx="286">
                  <c:v>71.669385535617181</c:v>
                </c:pt>
                <c:pt idx="287">
                  <c:v>70.690592713431215</c:v>
                </c:pt>
                <c:pt idx="288">
                  <c:v>70.146818923327885</c:v>
                </c:pt>
                <c:pt idx="289">
                  <c:v>67.210440456769987</c:v>
                </c:pt>
                <c:pt idx="290">
                  <c:v>66.775421424687323</c:v>
                </c:pt>
                <c:pt idx="291">
                  <c:v>66.775421424687323</c:v>
                </c:pt>
                <c:pt idx="292">
                  <c:v>66.775421424687323</c:v>
                </c:pt>
                <c:pt idx="293">
                  <c:v>65.905383360522023</c:v>
                </c:pt>
                <c:pt idx="294">
                  <c:v>65.089722675367042</c:v>
                </c:pt>
                <c:pt idx="295">
                  <c:v>65.252854812398041</c:v>
                </c:pt>
                <c:pt idx="296">
                  <c:v>65.035345296356724</c:v>
                </c:pt>
                <c:pt idx="297">
                  <c:v>65.198477433387708</c:v>
                </c:pt>
                <c:pt idx="298">
                  <c:v>64.709081022294725</c:v>
                </c:pt>
                <c:pt idx="299">
                  <c:v>63.512778684067428</c:v>
                </c:pt>
                <c:pt idx="300">
                  <c:v>61.663947797716148</c:v>
                </c:pt>
                <c:pt idx="301">
                  <c:v>59.815116911364875</c:v>
                </c:pt>
                <c:pt idx="302">
                  <c:v>59.59760739532355</c:v>
                </c:pt>
                <c:pt idx="303">
                  <c:v>59.59760739532355</c:v>
                </c:pt>
                <c:pt idx="304">
                  <c:v>62.533985861881462</c:v>
                </c:pt>
                <c:pt idx="305">
                  <c:v>62.533985861881462</c:v>
                </c:pt>
                <c:pt idx="306">
                  <c:v>62.533985861881462</c:v>
                </c:pt>
                <c:pt idx="307">
                  <c:v>59.706362153344209</c:v>
                </c:pt>
                <c:pt idx="308">
                  <c:v>59.923871669385534</c:v>
                </c:pt>
                <c:pt idx="309">
                  <c:v>59.815116911364875</c:v>
                </c:pt>
                <c:pt idx="310">
                  <c:v>59.815116911364875</c:v>
                </c:pt>
                <c:pt idx="311">
                  <c:v>59.815116911364875</c:v>
                </c:pt>
                <c:pt idx="312">
                  <c:v>59.815116911364875</c:v>
                </c:pt>
                <c:pt idx="313">
                  <c:v>61.555193039695489</c:v>
                </c:pt>
                <c:pt idx="314">
                  <c:v>61.555193039695489</c:v>
                </c:pt>
                <c:pt idx="315">
                  <c:v>59.815116911364875</c:v>
                </c:pt>
                <c:pt idx="316">
                  <c:v>61.990212071778139</c:v>
                </c:pt>
                <c:pt idx="317">
                  <c:v>61.88145731375748</c:v>
                </c:pt>
                <c:pt idx="318">
                  <c:v>61.88145731375748</c:v>
                </c:pt>
                <c:pt idx="319">
                  <c:v>60.685154975530175</c:v>
                </c:pt>
                <c:pt idx="320">
                  <c:v>60.250135943447525</c:v>
                </c:pt>
                <c:pt idx="322">
                  <c:v>59.815116911364875</c:v>
                </c:pt>
                <c:pt idx="323">
                  <c:v>59.815116911364875</c:v>
                </c:pt>
                <c:pt idx="324">
                  <c:v>59.923871669385534</c:v>
                </c:pt>
                <c:pt idx="325">
                  <c:v>59.923871669385534</c:v>
                </c:pt>
                <c:pt idx="326">
                  <c:v>59.380097879282211</c:v>
                </c:pt>
                <c:pt idx="327">
                  <c:v>59.1625883632409</c:v>
                </c:pt>
                <c:pt idx="328">
                  <c:v>59.05383360522022</c:v>
                </c:pt>
                <c:pt idx="329">
                  <c:v>59.815116911364875</c:v>
                </c:pt>
                <c:pt idx="330">
                  <c:v>59.815116911364875</c:v>
                </c:pt>
                <c:pt idx="332">
                  <c:v>59.815116911364875</c:v>
                </c:pt>
                <c:pt idx="333">
                  <c:v>59.815116911364875</c:v>
                </c:pt>
                <c:pt idx="334">
                  <c:v>61.228928765633498</c:v>
                </c:pt>
                <c:pt idx="335">
                  <c:v>60.9026644915715</c:v>
                </c:pt>
                <c:pt idx="337">
                  <c:v>64.709081022294725</c:v>
                </c:pt>
                <c:pt idx="338">
                  <c:v>65.252854812398041</c:v>
                </c:pt>
                <c:pt idx="339">
                  <c:v>65.796628602501357</c:v>
                </c:pt>
                <c:pt idx="340">
                  <c:v>64.16530723219141</c:v>
                </c:pt>
                <c:pt idx="341">
                  <c:v>64.16530723219141</c:v>
                </c:pt>
                <c:pt idx="342">
                  <c:v>64.16530723219141</c:v>
                </c:pt>
                <c:pt idx="343">
                  <c:v>64.16530723219141</c:v>
                </c:pt>
                <c:pt idx="344">
                  <c:v>64.16530723219141</c:v>
                </c:pt>
                <c:pt idx="345">
                  <c:v>64.16530723219141</c:v>
                </c:pt>
                <c:pt idx="346">
                  <c:v>64.16530723219141</c:v>
                </c:pt>
                <c:pt idx="347">
                  <c:v>64.16530723219141</c:v>
                </c:pt>
                <c:pt idx="348">
                  <c:v>62.533985861881462</c:v>
                </c:pt>
                <c:pt idx="349">
                  <c:v>66.340402392604673</c:v>
                </c:pt>
                <c:pt idx="350">
                  <c:v>66.340402392604673</c:v>
                </c:pt>
                <c:pt idx="351">
                  <c:v>66.340402392604673</c:v>
                </c:pt>
                <c:pt idx="352">
                  <c:v>64.709081022294725</c:v>
                </c:pt>
                <c:pt idx="353">
                  <c:v>65.252854812398041</c:v>
                </c:pt>
                <c:pt idx="354">
                  <c:v>65.252854812398041</c:v>
                </c:pt>
                <c:pt idx="355">
                  <c:v>71.669385535617181</c:v>
                </c:pt>
                <c:pt idx="356">
                  <c:v>67.971723762914621</c:v>
                </c:pt>
                <c:pt idx="357">
                  <c:v>67.971723762914621</c:v>
                </c:pt>
                <c:pt idx="358">
                  <c:v>65.796628602501357</c:v>
                </c:pt>
                <c:pt idx="359">
                  <c:v>64.600326264274059</c:v>
                </c:pt>
                <c:pt idx="360">
                  <c:v>64.600326264274059</c:v>
                </c:pt>
                <c:pt idx="361">
                  <c:v>63.621533442088086</c:v>
                </c:pt>
                <c:pt idx="362">
                  <c:v>63.621533442088086</c:v>
                </c:pt>
                <c:pt idx="363">
                  <c:v>60.358890701468184</c:v>
                </c:pt>
                <c:pt idx="364">
                  <c:v>57.096247960848288</c:v>
                </c:pt>
                <c:pt idx="365">
                  <c:v>57.205002718868947</c:v>
                </c:pt>
                <c:pt idx="366">
                  <c:v>54.377379010331708</c:v>
                </c:pt>
                <c:pt idx="367">
                  <c:v>54.377379010331708</c:v>
                </c:pt>
                <c:pt idx="368">
                  <c:v>54.377379010331708</c:v>
                </c:pt>
                <c:pt idx="369">
                  <c:v>54.105492115280043</c:v>
                </c:pt>
                <c:pt idx="370">
                  <c:v>54.105492115280043</c:v>
                </c:pt>
                <c:pt idx="371">
                  <c:v>54.105492115280043</c:v>
                </c:pt>
                <c:pt idx="372">
                  <c:v>54.105492115280043</c:v>
                </c:pt>
                <c:pt idx="373">
                  <c:v>52.20228384991843</c:v>
                </c:pt>
                <c:pt idx="374">
                  <c:v>52.20228384991843</c:v>
                </c:pt>
                <c:pt idx="375">
                  <c:v>52.20228384991843</c:v>
                </c:pt>
                <c:pt idx="376">
                  <c:v>53.833605220228385</c:v>
                </c:pt>
                <c:pt idx="377">
                  <c:v>54.377379010331708</c:v>
                </c:pt>
                <c:pt idx="378">
                  <c:v>54.377379010331708</c:v>
                </c:pt>
                <c:pt idx="379">
                  <c:v>54.159869494290383</c:v>
                </c:pt>
                <c:pt idx="380">
                  <c:v>55.356171832517667</c:v>
                </c:pt>
                <c:pt idx="381">
                  <c:v>55.356171832517667</c:v>
                </c:pt>
                <c:pt idx="382">
                  <c:v>55.356171832517667</c:v>
                </c:pt>
                <c:pt idx="383">
                  <c:v>53.289831430125069</c:v>
                </c:pt>
                <c:pt idx="384">
                  <c:v>55.356171832517667</c:v>
                </c:pt>
                <c:pt idx="385">
                  <c:v>55.356171832517667</c:v>
                </c:pt>
                <c:pt idx="386">
                  <c:v>55.356171832517667</c:v>
                </c:pt>
                <c:pt idx="387">
                  <c:v>52.311038607939089</c:v>
                </c:pt>
                <c:pt idx="388">
                  <c:v>52.311038607939089</c:v>
                </c:pt>
                <c:pt idx="389">
                  <c:v>54.377379010331708</c:v>
                </c:pt>
                <c:pt idx="390">
                  <c:v>54.377379010331708</c:v>
                </c:pt>
                <c:pt idx="391">
                  <c:v>54.377379010331708</c:v>
                </c:pt>
                <c:pt idx="392">
                  <c:v>54.377379010331708</c:v>
                </c:pt>
                <c:pt idx="393">
                  <c:v>54.377379010331708</c:v>
                </c:pt>
                <c:pt idx="394">
                  <c:v>53.289831430125069</c:v>
                </c:pt>
                <c:pt idx="395">
                  <c:v>53.289831430125069</c:v>
                </c:pt>
                <c:pt idx="396">
                  <c:v>54.05111473626971</c:v>
                </c:pt>
                <c:pt idx="397">
                  <c:v>54.05111473626971</c:v>
                </c:pt>
                <c:pt idx="398">
                  <c:v>54.05111473626971</c:v>
                </c:pt>
                <c:pt idx="399">
                  <c:v>54.05111473626971</c:v>
                </c:pt>
                <c:pt idx="400">
                  <c:v>51.658510059815107</c:v>
                </c:pt>
                <c:pt idx="401">
                  <c:v>56.552474170744972</c:v>
                </c:pt>
                <c:pt idx="402">
                  <c:v>55.464926590538333</c:v>
                </c:pt>
                <c:pt idx="403">
                  <c:v>55.791190864600324</c:v>
                </c:pt>
                <c:pt idx="404">
                  <c:v>54.92115280043501</c:v>
                </c:pt>
                <c:pt idx="405">
                  <c:v>54.92115280043501</c:v>
                </c:pt>
                <c:pt idx="406">
                  <c:v>54.92115280043501</c:v>
                </c:pt>
                <c:pt idx="407">
                  <c:v>54.92115280043501</c:v>
                </c:pt>
                <c:pt idx="408">
                  <c:v>54.48613376835236</c:v>
                </c:pt>
                <c:pt idx="409">
                  <c:v>54.377379010331708</c:v>
                </c:pt>
                <c:pt idx="410">
                  <c:v>54.377379010331708</c:v>
                </c:pt>
                <c:pt idx="411">
                  <c:v>54.377379010331708</c:v>
                </c:pt>
                <c:pt idx="412">
                  <c:v>54.377379010331708</c:v>
                </c:pt>
                <c:pt idx="413">
                  <c:v>54.377379010331708</c:v>
                </c:pt>
                <c:pt idx="414">
                  <c:v>54.377379010331708</c:v>
                </c:pt>
                <c:pt idx="415">
                  <c:v>54.377379010331708</c:v>
                </c:pt>
                <c:pt idx="416">
                  <c:v>55.464926590538333</c:v>
                </c:pt>
                <c:pt idx="417">
                  <c:v>55.464926590538333</c:v>
                </c:pt>
                <c:pt idx="418">
                  <c:v>55.464926590538333</c:v>
                </c:pt>
                <c:pt idx="419">
                  <c:v>55.464926590538333</c:v>
                </c:pt>
                <c:pt idx="420">
                  <c:v>55.464926590538333</c:v>
                </c:pt>
                <c:pt idx="421">
                  <c:v>55.464926590538333</c:v>
                </c:pt>
                <c:pt idx="422">
                  <c:v>57.531266992930938</c:v>
                </c:pt>
                <c:pt idx="423">
                  <c:v>62.533985861881462</c:v>
                </c:pt>
                <c:pt idx="424">
                  <c:v>62.533985861881462</c:v>
                </c:pt>
                <c:pt idx="425">
                  <c:v>58.18379554105492</c:v>
                </c:pt>
                <c:pt idx="426">
                  <c:v>58.18379554105492</c:v>
                </c:pt>
                <c:pt idx="427">
                  <c:v>59.271343121261552</c:v>
                </c:pt>
                <c:pt idx="428">
                  <c:v>58.61881457313757</c:v>
                </c:pt>
                <c:pt idx="429">
                  <c:v>58.18379554105492</c:v>
                </c:pt>
                <c:pt idx="430">
                  <c:v>59.706362153344209</c:v>
                </c:pt>
                <c:pt idx="431">
                  <c:v>60.9026644915715</c:v>
                </c:pt>
                <c:pt idx="432">
                  <c:v>65.796628602501357</c:v>
                </c:pt>
                <c:pt idx="433">
                  <c:v>67.971723762914621</c:v>
                </c:pt>
                <c:pt idx="434">
                  <c:v>69.168026101141919</c:v>
                </c:pt>
                <c:pt idx="435">
                  <c:v>69.059271343121253</c:v>
                </c:pt>
                <c:pt idx="436">
                  <c:v>62.642740619902114</c:v>
                </c:pt>
                <c:pt idx="437">
                  <c:v>62.642740619902114</c:v>
                </c:pt>
                <c:pt idx="438">
                  <c:v>62.642740619902114</c:v>
                </c:pt>
                <c:pt idx="439">
                  <c:v>65.252854812398041</c:v>
                </c:pt>
                <c:pt idx="440">
                  <c:v>60.358890701468184</c:v>
                </c:pt>
                <c:pt idx="441">
                  <c:v>62.533985861881462</c:v>
                </c:pt>
                <c:pt idx="442">
                  <c:v>62.533985861881462</c:v>
                </c:pt>
                <c:pt idx="443">
                  <c:v>66.884176182708003</c:v>
                </c:pt>
                <c:pt idx="444">
                  <c:v>72.104404567699831</c:v>
                </c:pt>
                <c:pt idx="445">
                  <c:v>75.475802066340407</c:v>
                </c:pt>
                <c:pt idx="446">
                  <c:v>76.019575856443723</c:v>
                </c:pt>
                <c:pt idx="447">
                  <c:v>72.539423599782481</c:v>
                </c:pt>
                <c:pt idx="448">
                  <c:v>70.690592713431215</c:v>
                </c:pt>
                <c:pt idx="449">
                  <c:v>70.690592713431215</c:v>
                </c:pt>
                <c:pt idx="450">
                  <c:v>70.690592713431215</c:v>
                </c:pt>
                <c:pt idx="451">
                  <c:v>69.603045133224583</c:v>
                </c:pt>
                <c:pt idx="452">
                  <c:v>69.603045133224583</c:v>
                </c:pt>
                <c:pt idx="453">
                  <c:v>71.778140293637833</c:v>
                </c:pt>
                <c:pt idx="454">
                  <c:v>70.799347471451867</c:v>
                </c:pt>
                <c:pt idx="455">
                  <c:v>70.690592713431215</c:v>
                </c:pt>
                <c:pt idx="456">
                  <c:v>72.321914083741163</c:v>
                </c:pt>
                <c:pt idx="457">
                  <c:v>70.799347471451867</c:v>
                </c:pt>
                <c:pt idx="458">
                  <c:v>70.690592713431215</c:v>
                </c:pt>
                <c:pt idx="459">
                  <c:v>70.690592713431215</c:v>
                </c:pt>
                <c:pt idx="460">
                  <c:v>70.799347471451867</c:v>
                </c:pt>
                <c:pt idx="461">
                  <c:v>70.690592713431215</c:v>
                </c:pt>
                <c:pt idx="462">
                  <c:v>71.995649809679179</c:v>
                </c:pt>
                <c:pt idx="463">
                  <c:v>71.995649809679179</c:v>
                </c:pt>
                <c:pt idx="464">
                  <c:v>73.409461663947795</c:v>
                </c:pt>
                <c:pt idx="465">
                  <c:v>73.409461663947795</c:v>
                </c:pt>
                <c:pt idx="466">
                  <c:v>74.170744970092443</c:v>
                </c:pt>
                <c:pt idx="467">
                  <c:v>71.778140293637833</c:v>
                </c:pt>
                <c:pt idx="468">
                  <c:v>71.451876019575849</c:v>
                </c:pt>
                <c:pt idx="469">
                  <c:v>72.539423599782481</c:v>
                </c:pt>
                <c:pt idx="470">
                  <c:v>71.451876019575849</c:v>
                </c:pt>
                <c:pt idx="471">
                  <c:v>73.191952147906463</c:v>
                </c:pt>
                <c:pt idx="472">
                  <c:v>71.560630777596529</c:v>
                </c:pt>
                <c:pt idx="473">
                  <c:v>75.258292550299075</c:v>
                </c:pt>
                <c:pt idx="474">
                  <c:v>72.213159325720497</c:v>
                </c:pt>
                <c:pt idx="475">
                  <c:v>69.820554649265901</c:v>
                </c:pt>
                <c:pt idx="476">
                  <c:v>69.385535617183251</c:v>
                </c:pt>
                <c:pt idx="477">
                  <c:v>68.624252311038603</c:v>
                </c:pt>
                <c:pt idx="478">
                  <c:v>69.603045133224583</c:v>
                </c:pt>
                <c:pt idx="479">
                  <c:v>69.385535617183251</c:v>
                </c:pt>
                <c:pt idx="480">
                  <c:v>69.494290375203903</c:v>
                </c:pt>
                <c:pt idx="481">
                  <c:v>69.494290375203903</c:v>
                </c:pt>
                <c:pt idx="482">
                  <c:v>69.494290375203903</c:v>
                </c:pt>
                <c:pt idx="483">
                  <c:v>69.494290375203903</c:v>
                </c:pt>
                <c:pt idx="484">
                  <c:v>69.603045133224583</c:v>
                </c:pt>
                <c:pt idx="485">
                  <c:v>67.427949972811305</c:v>
                </c:pt>
                <c:pt idx="486">
                  <c:v>70.038064165307233</c:v>
                </c:pt>
                <c:pt idx="487">
                  <c:v>70.690592713431215</c:v>
                </c:pt>
                <c:pt idx="488">
                  <c:v>73.409461663947795</c:v>
                </c:pt>
                <c:pt idx="489">
                  <c:v>73.409461663947795</c:v>
                </c:pt>
                <c:pt idx="490">
                  <c:v>73.083197389885797</c:v>
                </c:pt>
                <c:pt idx="491">
                  <c:v>70.690592713431215</c:v>
                </c:pt>
                <c:pt idx="492">
                  <c:v>70.690592713431215</c:v>
                </c:pt>
                <c:pt idx="493">
                  <c:v>71.125611745513865</c:v>
                </c:pt>
                <c:pt idx="494">
                  <c:v>70.690592713431215</c:v>
                </c:pt>
                <c:pt idx="495">
                  <c:v>70.690592713431215</c:v>
                </c:pt>
                <c:pt idx="496">
                  <c:v>71.778140293637833</c:v>
                </c:pt>
                <c:pt idx="497">
                  <c:v>71.234366503534531</c:v>
                </c:pt>
                <c:pt idx="498">
                  <c:v>71.234366503534531</c:v>
                </c:pt>
                <c:pt idx="499">
                  <c:v>73.409461663947795</c:v>
                </c:pt>
                <c:pt idx="500">
                  <c:v>73.409461663947795</c:v>
                </c:pt>
                <c:pt idx="501">
                  <c:v>73.409461663947795</c:v>
                </c:pt>
                <c:pt idx="502">
                  <c:v>73.409461663947795</c:v>
                </c:pt>
                <c:pt idx="503">
                  <c:v>73.409461663947795</c:v>
                </c:pt>
                <c:pt idx="504">
                  <c:v>73.409461663947795</c:v>
                </c:pt>
                <c:pt idx="505">
                  <c:v>73.409461663947795</c:v>
                </c:pt>
                <c:pt idx="506">
                  <c:v>73.409461663947795</c:v>
                </c:pt>
                <c:pt idx="507">
                  <c:v>72.321914083741163</c:v>
                </c:pt>
                <c:pt idx="508">
                  <c:v>72.321914083741163</c:v>
                </c:pt>
                <c:pt idx="509">
                  <c:v>70.690592713431215</c:v>
                </c:pt>
                <c:pt idx="510">
                  <c:v>70.690592713431215</c:v>
                </c:pt>
                <c:pt idx="511">
                  <c:v>70.690592713431215</c:v>
                </c:pt>
                <c:pt idx="512">
                  <c:v>61.663947797716148</c:v>
                </c:pt>
                <c:pt idx="513">
                  <c:v>60.46764545948885</c:v>
                </c:pt>
                <c:pt idx="514">
                  <c:v>62.969004893964112</c:v>
                </c:pt>
                <c:pt idx="515">
                  <c:v>61.228928765633498</c:v>
                </c:pt>
                <c:pt idx="516">
                  <c:v>60.576400217509516</c:v>
                </c:pt>
                <c:pt idx="517">
                  <c:v>59.05383360522022</c:v>
                </c:pt>
                <c:pt idx="518">
                  <c:v>60.9026644915715</c:v>
                </c:pt>
                <c:pt idx="519">
                  <c:v>59.815116911364875</c:v>
                </c:pt>
                <c:pt idx="520">
                  <c:v>59.59760739532355</c:v>
                </c:pt>
                <c:pt idx="521">
                  <c:v>58.727569331158236</c:v>
                </c:pt>
                <c:pt idx="522">
                  <c:v>57.313757476889606</c:v>
                </c:pt>
                <c:pt idx="523">
                  <c:v>57.096247960848288</c:v>
                </c:pt>
                <c:pt idx="524">
                  <c:v>55.573681348558999</c:v>
                </c:pt>
                <c:pt idx="525">
                  <c:v>56.008700380641649</c:v>
                </c:pt>
                <c:pt idx="526">
                  <c:v>56.008700380641649</c:v>
                </c:pt>
                <c:pt idx="527">
                  <c:v>57.096247960848288</c:v>
                </c:pt>
                <c:pt idx="528">
                  <c:v>57.640021750951597</c:v>
                </c:pt>
                <c:pt idx="529">
                  <c:v>55.682436106579658</c:v>
                </c:pt>
                <c:pt idx="530">
                  <c:v>55.247417074497008</c:v>
                </c:pt>
                <c:pt idx="531">
                  <c:v>54.377379010331708</c:v>
                </c:pt>
                <c:pt idx="532">
                  <c:v>53.616095704187053</c:v>
                </c:pt>
                <c:pt idx="533">
                  <c:v>53.670473083197379</c:v>
                </c:pt>
                <c:pt idx="534">
                  <c:v>52.800435019032086</c:v>
                </c:pt>
                <c:pt idx="535">
                  <c:v>53.616095704187053</c:v>
                </c:pt>
                <c:pt idx="536">
                  <c:v>52.20228384991843</c:v>
                </c:pt>
                <c:pt idx="537">
                  <c:v>49.537792278412176</c:v>
                </c:pt>
                <c:pt idx="538">
                  <c:v>48.939641109298535</c:v>
                </c:pt>
                <c:pt idx="539">
                  <c:v>48.939641109298535</c:v>
                </c:pt>
                <c:pt idx="540">
                  <c:v>50.570962479608482</c:v>
                </c:pt>
                <c:pt idx="541">
                  <c:v>49.483414899401843</c:v>
                </c:pt>
                <c:pt idx="542">
                  <c:v>49.483414899401843</c:v>
                </c:pt>
                <c:pt idx="543">
                  <c:v>48.994018488308861</c:v>
                </c:pt>
                <c:pt idx="544">
                  <c:v>48.994018488308861</c:v>
                </c:pt>
                <c:pt idx="545">
                  <c:v>48.994018488308861</c:v>
                </c:pt>
                <c:pt idx="546">
                  <c:v>48.994018488308861</c:v>
                </c:pt>
                <c:pt idx="547">
                  <c:v>48.994018488308861</c:v>
                </c:pt>
                <c:pt idx="548">
                  <c:v>48.994018488308861</c:v>
                </c:pt>
                <c:pt idx="549">
                  <c:v>48.994018488308861</c:v>
                </c:pt>
                <c:pt idx="550">
                  <c:v>48.939641109298535</c:v>
                </c:pt>
                <c:pt idx="551">
                  <c:v>48.939641109298535</c:v>
                </c:pt>
                <c:pt idx="552">
                  <c:v>48.939641109298535</c:v>
                </c:pt>
                <c:pt idx="553">
                  <c:v>49.483414899401843</c:v>
                </c:pt>
                <c:pt idx="554">
                  <c:v>49.700924415443176</c:v>
                </c:pt>
                <c:pt idx="555">
                  <c:v>49.9184339314845</c:v>
                </c:pt>
                <c:pt idx="556">
                  <c:v>49.864056552474167</c:v>
                </c:pt>
                <c:pt idx="557">
                  <c:v>48.994018488308861</c:v>
                </c:pt>
                <c:pt idx="558">
                  <c:v>49.9184339314845</c:v>
                </c:pt>
                <c:pt idx="559">
                  <c:v>48.994018488308861</c:v>
                </c:pt>
                <c:pt idx="560">
                  <c:v>49.211528004350193</c:v>
                </c:pt>
                <c:pt idx="561">
                  <c:v>51.005981511691132</c:v>
                </c:pt>
                <c:pt idx="562">
                  <c:v>54.92115280043501</c:v>
                </c:pt>
                <c:pt idx="563">
                  <c:v>58.727569331158236</c:v>
                </c:pt>
                <c:pt idx="564">
                  <c:v>54.105492115280043</c:v>
                </c:pt>
                <c:pt idx="565">
                  <c:v>56.443719412724313</c:v>
                </c:pt>
                <c:pt idx="566">
                  <c:v>66.884176182708003</c:v>
                </c:pt>
                <c:pt idx="567">
                  <c:v>66.992930940728655</c:v>
                </c:pt>
                <c:pt idx="568">
                  <c:v>67.210440456769987</c:v>
                </c:pt>
                <c:pt idx="569">
                  <c:v>70.690592713431215</c:v>
                </c:pt>
                <c:pt idx="570">
                  <c:v>73.409461663947795</c:v>
                </c:pt>
                <c:pt idx="571">
                  <c:v>65.905383360522023</c:v>
                </c:pt>
                <c:pt idx="572">
                  <c:v>65.905383360522023</c:v>
                </c:pt>
                <c:pt idx="573">
                  <c:v>64.16530723219141</c:v>
                </c:pt>
                <c:pt idx="574">
                  <c:v>65.252854812398041</c:v>
                </c:pt>
                <c:pt idx="575">
                  <c:v>62.533985861881462</c:v>
                </c:pt>
                <c:pt idx="576">
                  <c:v>65.035345296356724</c:v>
                </c:pt>
                <c:pt idx="577">
                  <c:v>65.252854812398041</c:v>
                </c:pt>
                <c:pt idx="578">
                  <c:v>63.512778684067428</c:v>
                </c:pt>
                <c:pt idx="579">
                  <c:v>61.446438281674823</c:v>
                </c:pt>
                <c:pt idx="580">
                  <c:v>60.032626427406186</c:v>
                </c:pt>
                <c:pt idx="581">
                  <c:v>59.271343121261552</c:v>
                </c:pt>
                <c:pt idx="582">
                  <c:v>58.727569331158236</c:v>
                </c:pt>
                <c:pt idx="583">
                  <c:v>59.815116911364875</c:v>
                </c:pt>
                <c:pt idx="584">
                  <c:v>59.815116911364875</c:v>
                </c:pt>
                <c:pt idx="585">
                  <c:v>59.815116911364875</c:v>
                </c:pt>
                <c:pt idx="586">
                  <c:v>58.836324089178902</c:v>
                </c:pt>
                <c:pt idx="587">
                  <c:v>61.555193039695489</c:v>
                </c:pt>
                <c:pt idx="588">
                  <c:v>58.836324089178902</c:v>
                </c:pt>
                <c:pt idx="589">
                  <c:v>59.815116911364875</c:v>
                </c:pt>
                <c:pt idx="590">
                  <c:v>59.815116911364875</c:v>
                </c:pt>
                <c:pt idx="591">
                  <c:v>59.815116911364875</c:v>
                </c:pt>
                <c:pt idx="592">
                  <c:v>61.446438281674823</c:v>
                </c:pt>
                <c:pt idx="593">
                  <c:v>60.358890701468184</c:v>
                </c:pt>
                <c:pt idx="594">
                  <c:v>60.250135943447525</c:v>
                </c:pt>
                <c:pt idx="595">
                  <c:v>60.793909733550841</c:v>
                </c:pt>
                <c:pt idx="596">
                  <c:v>58.945078847199561</c:v>
                </c:pt>
                <c:pt idx="597">
                  <c:v>58.945078847199561</c:v>
                </c:pt>
                <c:pt idx="598">
                  <c:v>58.292550299075586</c:v>
                </c:pt>
                <c:pt idx="599">
                  <c:v>58.292550299075586</c:v>
                </c:pt>
                <c:pt idx="600">
                  <c:v>58.292550299075586</c:v>
                </c:pt>
                <c:pt idx="601">
                  <c:v>56.443719412724313</c:v>
                </c:pt>
                <c:pt idx="602">
                  <c:v>54.48613376835236</c:v>
                </c:pt>
                <c:pt idx="603">
                  <c:v>54.48613376835236</c:v>
                </c:pt>
                <c:pt idx="604">
                  <c:v>57.205002718868947</c:v>
                </c:pt>
                <c:pt idx="605">
                  <c:v>57.205002718868947</c:v>
                </c:pt>
                <c:pt idx="606">
                  <c:v>56.987493202827622</c:v>
                </c:pt>
                <c:pt idx="607">
                  <c:v>56.987493202827622</c:v>
                </c:pt>
                <c:pt idx="608">
                  <c:v>56.987493202827622</c:v>
                </c:pt>
                <c:pt idx="609">
                  <c:v>56.987493202827622</c:v>
                </c:pt>
                <c:pt idx="610">
                  <c:v>56.117455138662322</c:v>
                </c:pt>
                <c:pt idx="611">
                  <c:v>54.377379010331708</c:v>
                </c:pt>
                <c:pt idx="612">
                  <c:v>54.377379010331708</c:v>
                </c:pt>
                <c:pt idx="613">
                  <c:v>53.017944535073404</c:v>
                </c:pt>
                <c:pt idx="614">
                  <c:v>53.017944535073404</c:v>
                </c:pt>
                <c:pt idx="615">
                  <c:v>53.724850462207726</c:v>
                </c:pt>
                <c:pt idx="616">
                  <c:v>53.833605220228385</c:v>
                </c:pt>
                <c:pt idx="617">
                  <c:v>54.377379010331708</c:v>
                </c:pt>
                <c:pt idx="618">
                  <c:v>53.289831430125069</c:v>
                </c:pt>
                <c:pt idx="619">
                  <c:v>53.452963567156061</c:v>
                </c:pt>
                <c:pt idx="620">
                  <c:v>53.452963567156061</c:v>
                </c:pt>
                <c:pt idx="621">
                  <c:v>53.452963567156061</c:v>
                </c:pt>
                <c:pt idx="622">
                  <c:v>54.105492115280043</c:v>
                </c:pt>
                <c:pt idx="623">
                  <c:v>54.48613376835236</c:v>
                </c:pt>
                <c:pt idx="624">
                  <c:v>54.377379010331708</c:v>
                </c:pt>
                <c:pt idx="625">
                  <c:v>53.289831430125069</c:v>
                </c:pt>
                <c:pt idx="626">
                  <c:v>54.105492115280043</c:v>
                </c:pt>
                <c:pt idx="627">
                  <c:v>54.105492115280043</c:v>
                </c:pt>
                <c:pt idx="628">
                  <c:v>54.105492115280043</c:v>
                </c:pt>
                <c:pt idx="629">
                  <c:v>54.105492115280043</c:v>
                </c:pt>
                <c:pt idx="630">
                  <c:v>54.105492115280043</c:v>
                </c:pt>
                <c:pt idx="631">
                  <c:v>58.075040783034261</c:v>
                </c:pt>
                <c:pt idx="632">
                  <c:v>54.92115280043501</c:v>
                </c:pt>
                <c:pt idx="633">
                  <c:v>54.323001631321368</c:v>
                </c:pt>
                <c:pt idx="634">
                  <c:v>55.573681348558999</c:v>
                </c:pt>
                <c:pt idx="635">
                  <c:v>54.268624252311035</c:v>
                </c:pt>
                <c:pt idx="636">
                  <c:v>53.833605220228385</c:v>
                </c:pt>
                <c:pt idx="637">
                  <c:v>53.56171832517672</c:v>
                </c:pt>
                <c:pt idx="638">
                  <c:v>54.377379010331708</c:v>
                </c:pt>
                <c:pt idx="639">
                  <c:v>56.878738444806963</c:v>
                </c:pt>
                <c:pt idx="640">
                  <c:v>56.443719412724313</c:v>
                </c:pt>
                <c:pt idx="641">
                  <c:v>57.205002718868947</c:v>
                </c:pt>
                <c:pt idx="642">
                  <c:v>58.18379554105492</c:v>
                </c:pt>
                <c:pt idx="643">
                  <c:v>61.446438281674823</c:v>
                </c:pt>
                <c:pt idx="644">
                  <c:v>64.274061990212076</c:v>
                </c:pt>
                <c:pt idx="645">
                  <c:v>73.735725938009793</c:v>
                </c:pt>
                <c:pt idx="646">
                  <c:v>81.566068515497548</c:v>
                </c:pt>
                <c:pt idx="647">
                  <c:v>96.247960848287107</c:v>
                </c:pt>
                <c:pt idx="648">
                  <c:v>90.48395867319195</c:v>
                </c:pt>
                <c:pt idx="649">
                  <c:v>90.810222947253934</c:v>
                </c:pt>
                <c:pt idx="650">
                  <c:v>88.63512778684067</c:v>
                </c:pt>
                <c:pt idx="651">
                  <c:v>92.441544317563896</c:v>
                </c:pt>
                <c:pt idx="652">
                  <c:v>101.14192495921696</c:v>
                </c:pt>
                <c:pt idx="653">
                  <c:v>102.12071778140294</c:v>
                </c:pt>
                <c:pt idx="654">
                  <c:v>117.99891245241977</c:v>
                </c:pt>
                <c:pt idx="655">
                  <c:v>127.7868406742795</c:v>
                </c:pt>
                <c:pt idx="656">
                  <c:v>144.64382816748233</c:v>
                </c:pt>
                <c:pt idx="657">
                  <c:v>132.68080478520935</c:v>
                </c:pt>
                <c:pt idx="658">
                  <c:v>106.14464382816749</c:v>
                </c:pt>
                <c:pt idx="659">
                  <c:v>99.836867862969001</c:v>
                </c:pt>
                <c:pt idx="660">
                  <c:v>104.40456769983686</c:v>
                </c:pt>
                <c:pt idx="661">
                  <c:v>113.75747688961393</c:v>
                </c:pt>
                <c:pt idx="662">
                  <c:v>119.63023382272975</c:v>
                </c:pt>
                <c:pt idx="663">
                  <c:v>123.43665035345295</c:v>
                </c:pt>
                <c:pt idx="664">
                  <c:v>130.39695486677542</c:v>
                </c:pt>
                <c:pt idx="665">
                  <c:v>123.98042414355628</c:v>
                </c:pt>
                <c:pt idx="666">
                  <c:v>128.33061446438282</c:v>
                </c:pt>
                <c:pt idx="667">
                  <c:v>128.33061446438282</c:v>
                </c:pt>
                <c:pt idx="668">
                  <c:v>113.32245785753126</c:v>
                </c:pt>
                <c:pt idx="669">
                  <c:v>128.87438825448612</c:v>
                </c:pt>
                <c:pt idx="670">
                  <c:v>127.24306688417617</c:v>
                </c:pt>
                <c:pt idx="671">
                  <c:v>133.65959760739531</c:v>
                </c:pt>
                <c:pt idx="672">
                  <c:v>138.11854268624251</c:v>
                </c:pt>
                <c:pt idx="673">
                  <c:v>125.50299075584554</c:v>
                </c:pt>
                <c:pt idx="674">
                  <c:v>129.30940728656878</c:v>
                </c:pt>
                <c:pt idx="675">
                  <c:v>125.82925502990756</c:v>
                </c:pt>
                <c:pt idx="676">
                  <c:v>125.06797172376292</c:v>
                </c:pt>
                <c:pt idx="677">
                  <c:v>124.1979336595976</c:v>
                </c:pt>
                <c:pt idx="678">
                  <c:v>119.63023382272975</c:v>
                </c:pt>
                <c:pt idx="679">
                  <c:v>115.17128874388254</c:v>
                </c:pt>
                <c:pt idx="680">
                  <c:v>119.63023382272975</c:v>
                </c:pt>
                <c:pt idx="681">
                  <c:v>123.98042414355628</c:v>
                </c:pt>
                <c:pt idx="682">
                  <c:v>120.50027188689505</c:v>
                </c:pt>
                <c:pt idx="683">
                  <c:v>122.56661228928765</c:v>
                </c:pt>
                <c:pt idx="684">
                  <c:v>124.30668841761828</c:v>
                </c:pt>
                <c:pt idx="685">
                  <c:v>122.24034801522568</c:v>
                </c:pt>
                <c:pt idx="686">
                  <c:v>116.91136487221317</c:v>
                </c:pt>
                <c:pt idx="687">
                  <c:v>115.71506253398587</c:v>
                </c:pt>
                <c:pt idx="688">
                  <c:v>118.8689505165851</c:v>
                </c:pt>
                <c:pt idx="689">
                  <c:v>120.71778140293637</c:v>
                </c:pt>
                <c:pt idx="690">
                  <c:v>119.30396954866775</c:v>
                </c:pt>
                <c:pt idx="691">
                  <c:v>117.56389342033715</c:v>
                </c:pt>
                <c:pt idx="692">
                  <c:v>119.52147906470907</c:v>
                </c:pt>
                <c:pt idx="693">
                  <c:v>119.1952147906471</c:v>
                </c:pt>
                <c:pt idx="694">
                  <c:v>118.65144100054377</c:v>
                </c:pt>
                <c:pt idx="695">
                  <c:v>116.58510059815117</c:v>
                </c:pt>
                <c:pt idx="696">
                  <c:v>115.28004350190319</c:v>
                </c:pt>
                <c:pt idx="697">
                  <c:v>115.28004350190319</c:v>
                </c:pt>
                <c:pt idx="698">
                  <c:v>114.73626971179989</c:v>
                </c:pt>
                <c:pt idx="699">
                  <c:v>116.69385535617182</c:v>
                </c:pt>
                <c:pt idx="700">
                  <c:v>124.85046220772158</c:v>
                </c:pt>
                <c:pt idx="701">
                  <c:v>129.09189777052745</c:v>
                </c:pt>
                <c:pt idx="702">
                  <c:v>123.43665035345295</c:v>
                </c:pt>
                <c:pt idx="703">
                  <c:v>123.43665035345295</c:v>
                </c:pt>
                <c:pt idx="704">
                  <c:v>127.13431212615551</c:v>
                </c:pt>
                <c:pt idx="705">
                  <c:v>135.61718325176727</c:v>
                </c:pt>
                <c:pt idx="706">
                  <c:v>134.20337139749861</c:v>
                </c:pt>
                <c:pt idx="707">
                  <c:v>140.29363784665577</c:v>
                </c:pt>
                <c:pt idx="708">
                  <c:v>141.10929853181077</c:v>
                </c:pt>
                <c:pt idx="709">
                  <c:v>141.38118542686243</c:v>
                </c:pt>
                <c:pt idx="710">
                  <c:v>138.9342033713975</c:v>
                </c:pt>
                <c:pt idx="711">
                  <c:v>135.94344752582924</c:v>
                </c:pt>
                <c:pt idx="712">
                  <c:v>140.8374116367591</c:v>
                </c:pt>
                <c:pt idx="713">
                  <c:v>142.1968461120174</c:v>
                </c:pt>
                <c:pt idx="714">
                  <c:v>146.27514953779226</c:v>
                </c:pt>
                <c:pt idx="715">
                  <c:v>148.45024469820552</c:v>
                </c:pt>
                <c:pt idx="716">
                  <c:v>152.25666122892875</c:v>
                </c:pt>
                <c:pt idx="717">
                  <c:v>152.25666122892875</c:v>
                </c:pt>
                <c:pt idx="718">
                  <c:v>149.53779227841218</c:v>
                </c:pt>
                <c:pt idx="719">
                  <c:v>150.62533985861882</c:v>
                </c:pt>
                <c:pt idx="720">
                  <c:v>146.81892332789559</c:v>
                </c:pt>
                <c:pt idx="721">
                  <c:v>163.1321370309951</c:v>
                </c:pt>
                <c:pt idx="722">
                  <c:v>154.70364328439368</c:v>
                </c:pt>
                <c:pt idx="723">
                  <c:v>152.25666122892875</c:v>
                </c:pt>
                <c:pt idx="724">
                  <c:v>152.25666122892875</c:v>
                </c:pt>
                <c:pt idx="725">
                  <c:v>141.38118542686243</c:v>
                </c:pt>
                <c:pt idx="726">
                  <c:v>143.82816748232733</c:v>
                </c:pt>
                <c:pt idx="727">
                  <c:v>142.1968461120174</c:v>
                </c:pt>
                <c:pt idx="728">
                  <c:v>140.29363784665577</c:v>
                </c:pt>
                <c:pt idx="729">
                  <c:v>147.90647090810222</c:v>
                </c:pt>
                <c:pt idx="730">
                  <c:v>143.82816748232733</c:v>
                </c:pt>
                <c:pt idx="731">
                  <c:v>144.64382816748233</c:v>
                </c:pt>
                <c:pt idx="732">
                  <c:v>142.46873300706906</c:v>
                </c:pt>
                <c:pt idx="733">
                  <c:v>146.00326264274062</c:v>
                </c:pt>
                <c:pt idx="734">
                  <c:v>138.66231647634584</c:v>
                </c:pt>
                <c:pt idx="735">
                  <c:v>135.94344752582924</c:v>
                </c:pt>
                <c:pt idx="736">
                  <c:v>137.30288200108754</c:v>
                </c:pt>
                <c:pt idx="737">
                  <c:v>146.81892332789559</c:v>
                </c:pt>
                <c:pt idx="738">
                  <c:v>144.100054377379</c:v>
                </c:pt>
                <c:pt idx="739">
                  <c:v>126.69929309407286</c:v>
                </c:pt>
                <c:pt idx="740">
                  <c:v>110.38607939097335</c:v>
                </c:pt>
                <c:pt idx="741">
                  <c:v>114.30125067971724</c:v>
                </c:pt>
                <c:pt idx="742">
                  <c:v>109.51604132680805</c:v>
                </c:pt>
                <c:pt idx="743">
                  <c:v>100.59815116911363</c:v>
                </c:pt>
                <c:pt idx="744">
                  <c:v>89.722675367047316</c:v>
                </c:pt>
                <c:pt idx="745">
                  <c:v>94.399129961935827</c:v>
                </c:pt>
                <c:pt idx="746">
                  <c:v>113.2137030995106</c:v>
                </c:pt>
                <c:pt idx="747">
                  <c:v>116.47634584013051</c:v>
                </c:pt>
                <c:pt idx="748">
                  <c:v>114.19249592169658</c:v>
                </c:pt>
                <c:pt idx="749">
                  <c:v>105.16585100598151</c:v>
                </c:pt>
                <c:pt idx="750">
                  <c:v>119.63023382272975</c:v>
                </c:pt>
                <c:pt idx="751">
                  <c:v>112.56117455138661</c:v>
                </c:pt>
                <c:pt idx="752">
                  <c:v>121.91408374116368</c:v>
                </c:pt>
                <c:pt idx="753">
                  <c:v>119.52147906470907</c:v>
                </c:pt>
                <c:pt idx="754">
                  <c:v>119.30396954866775</c:v>
                </c:pt>
                <c:pt idx="755">
                  <c:v>125.06797172376292</c:v>
                </c:pt>
                <c:pt idx="756">
                  <c:v>126.9168026101142</c:v>
                </c:pt>
                <c:pt idx="757">
                  <c:v>127.7868406742795</c:v>
                </c:pt>
                <c:pt idx="758">
                  <c:v>125.93800978792822</c:v>
                </c:pt>
                <c:pt idx="759">
                  <c:v>137.0309951060359</c:v>
                </c:pt>
                <c:pt idx="760">
                  <c:v>142.46873300706906</c:v>
                </c:pt>
                <c:pt idx="761">
                  <c:v>138.9342033713975</c:v>
                </c:pt>
                <c:pt idx="762">
                  <c:v>138.9342033713975</c:v>
                </c:pt>
                <c:pt idx="763">
                  <c:v>138.9342033713975</c:v>
                </c:pt>
                <c:pt idx="764">
                  <c:v>138.9342033713975</c:v>
                </c:pt>
                <c:pt idx="765">
                  <c:v>138.9342033713975</c:v>
                </c:pt>
                <c:pt idx="766">
                  <c:v>138.9342033713975</c:v>
                </c:pt>
                <c:pt idx="767">
                  <c:v>184.61120174007615</c:v>
                </c:pt>
                <c:pt idx="768">
                  <c:v>190.86460032626428</c:v>
                </c:pt>
                <c:pt idx="769">
                  <c:v>179.98912452419793</c:v>
                </c:pt>
                <c:pt idx="770">
                  <c:v>181.62044589450787</c:v>
                </c:pt>
                <c:pt idx="771">
                  <c:v>187.05818379554105</c:v>
                </c:pt>
                <c:pt idx="772">
                  <c:v>189.77705274605762</c:v>
                </c:pt>
                <c:pt idx="773">
                  <c:v>185.97063621533442</c:v>
                </c:pt>
                <c:pt idx="774">
                  <c:v>185.15497553017943</c:v>
                </c:pt>
                <c:pt idx="775">
                  <c:v>185.97063621533442</c:v>
                </c:pt>
                <c:pt idx="776">
                  <c:v>188.68950516585102</c:v>
                </c:pt>
                <c:pt idx="777">
                  <c:v>169.92930940728655</c:v>
                </c:pt>
                <c:pt idx="778">
                  <c:v>169.92930940728655</c:v>
                </c:pt>
                <c:pt idx="779">
                  <c:v>172.64817835780315</c:v>
                </c:pt>
                <c:pt idx="780">
                  <c:v>172.92006525285481</c:v>
                </c:pt>
                <c:pt idx="781">
                  <c:v>164.49157150625339</c:v>
                </c:pt>
                <c:pt idx="782">
                  <c:v>156.06307775965197</c:v>
                </c:pt>
                <c:pt idx="783">
                  <c:v>157.42251223491027</c:v>
                </c:pt>
                <c:pt idx="784">
                  <c:v>153.88798259923874</c:v>
                </c:pt>
                <c:pt idx="785">
                  <c:v>149.80967917346385</c:v>
                </c:pt>
                <c:pt idx="786">
                  <c:v>164.76345840130506</c:v>
                </c:pt>
                <c:pt idx="787">
                  <c:v>163.1321370309951</c:v>
                </c:pt>
                <c:pt idx="788">
                  <c:v>179.44535073409463</c:v>
                </c:pt>
                <c:pt idx="789">
                  <c:v>177.81402936378467</c:v>
                </c:pt>
                <c:pt idx="790">
                  <c:v>178.62969004893964</c:v>
                </c:pt>
                <c:pt idx="791">
                  <c:v>179.44535073409463</c:v>
                </c:pt>
                <c:pt idx="792">
                  <c:v>183.79554105492113</c:v>
                </c:pt>
                <c:pt idx="793">
                  <c:v>183.52365415986949</c:v>
                </c:pt>
                <c:pt idx="794">
                  <c:v>183.52365415986949</c:v>
                </c:pt>
                <c:pt idx="795">
                  <c:v>182.43610657966286</c:v>
                </c:pt>
                <c:pt idx="796">
                  <c:v>183.52365415986949</c:v>
                </c:pt>
                <c:pt idx="797">
                  <c:v>184.06742794997282</c:v>
                </c:pt>
                <c:pt idx="798">
                  <c:v>188.96139206090265</c:v>
                </c:pt>
                <c:pt idx="799">
                  <c:v>187.87384448069602</c:v>
                </c:pt>
                <c:pt idx="800">
                  <c:v>185.97063621533442</c:v>
                </c:pt>
                <c:pt idx="801">
                  <c:v>182.1642196846112</c:v>
                </c:pt>
                <c:pt idx="802">
                  <c:v>182.1642196846112</c:v>
                </c:pt>
                <c:pt idx="803">
                  <c:v>183.79554105492113</c:v>
                </c:pt>
                <c:pt idx="804">
                  <c:v>184.33931484502446</c:v>
                </c:pt>
                <c:pt idx="805">
                  <c:v>185.69874932028273</c:v>
                </c:pt>
                <c:pt idx="806">
                  <c:v>184.88308863512779</c:v>
                </c:pt>
                <c:pt idx="807">
                  <c:v>183.25176726481786</c:v>
                </c:pt>
                <c:pt idx="808">
                  <c:v>185.42686242523109</c:v>
                </c:pt>
                <c:pt idx="809">
                  <c:v>188.41761827079932</c:v>
                </c:pt>
                <c:pt idx="810">
                  <c:v>190.59271343121259</c:v>
                </c:pt>
                <c:pt idx="811">
                  <c:v>186.51441000543772</c:v>
                </c:pt>
                <c:pt idx="812">
                  <c:v>191.68026101141925</c:v>
                </c:pt>
                <c:pt idx="813">
                  <c:v>196.84611201740077</c:v>
                </c:pt>
                <c:pt idx="814">
                  <c:v>204.73083197389883</c:v>
                </c:pt>
                <c:pt idx="815">
                  <c:v>199.836867862969</c:v>
                </c:pt>
                <c:pt idx="816">
                  <c:v>201.7400761283306</c:v>
                </c:pt>
                <c:pt idx="817">
                  <c:v>210.98423056008698</c:v>
                </c:pt>
                <c:pt idx="818">
                  <c:v>211.79989124524198</c:v>
                </c:pt>
                <c:pt idx="819">
                  <c:v>212.07177814029362</c:v>
                </c:pt>
                <c:pt idx="820">
                  <c:v>212.61555193039695</c:v>
                </c:pt>
                <c:pt idx="821">
                  <c:v>210.44045676998371</c:v>
                </c:pt>
                <c:pt idx="822">
                  <c:v>210.44045676998371</c:v>
                </c:pt>
                <c:pt idx="823">
                  <c:v>209.62479608482866</c:v>
                </c:pt>
                <c:pt idx="824">
                  <c:v>205.00271886895055</c:v>
                </c:pt>
                <c:pt idx="825">
                  <c:v>225.39423599782492</c:v>
                </c:pt>
                <c:pt idx="826">
                  <c:v>247.68896139206089</c:v>
                </c:pt>
                <c:pt idx="827">
                  <c:v>272.43066884176181</c:v>
                </c:pt>
                <c:pt idx="828">
                  <c:v>280.58727569331154</c:v>
                </c:pt>
                <c:pt idx="829">
                  <c:v>306.68841761827082</c:v>
                </c:pt>
                <c:pt idx="830">
                  <c:v>284.39369222403479</c:v>
                </c:pt>
                <c:pt idx="831">
                  <c:v>277.32463295269167</c:v>
                </c:pt>
                <c:pt idx="832">
                  <c:v>278.41218053289833</c:v>
                </c:pt>
                <c:pt idx="833">
                  <c:v>293.09407286568785</c:v>
                </c:pt>
                <c:pt idx="834">
                  <c:v>293.63784665579118</c:v>
                </c:pt>
                <c:pt idx="835">
                  <c:v>312.66992930940728</c:v>
                </c:pt>
                <c:pt idx="836">
                  <c:v>306.68841761827082</c:v>
                </c:pt>
                <c:pt idx="837">
                  <c:v>319.73898858075034</c:v>
                </c:pt>
                <c:pt idx="838">
                  <c:v>315.9325720500272</c:v>
                </c:pt>
                <c:pt idx="839">
                  <c:v>311.58238172920062</c:v>
                </c:pt>
                <c:pt idx="840">
                  <c:v>309.40728656878736</c:v>
                </c:pt>
                <c:pt idx="841">
                  <c:v>309.40728656878736</c:v>
                </c:pt>
                <c:pt idx="842">
                  <c:v>309.95106035889069</c:v>
                </c:pt>
                <c:pt idx="843">
                  <c:v>305.05709624796083</c:v>
                </c:pt>
                <c:pt idx="844">
                  <c:v>306.14464382816749</c:v>
                </c:pt>
                <c:pt idx="845">
                  <c:v>307.77596519847748</c:v>
                </c:pt>
                <c:pt idx="846">
                  <c:v>313.21370309951061</c:v>
                </c:pt>
                <c:pt idx="847">
                  <c:v>333.33333333333331</c:v>
                </c:pt>
                <c:pt idx="848">
                  <c:v>324.63295269168032</c:v>
                </c:pt>
                <c:pt idx="849">
                  <c:v>320.826536160957</c:v>
                </c:pt>
                <c:pt idx="850">
                  <c:v>328.43936922240346</c:v>
                </c:pt>
                <c:pt idx="851">
                  <c:v>334.9646547036433</c:v>
                </c:pt>
                <c:pt idx="852">
                  <c:v>368.13485589994565</c:v>
                </c:pt>
                <c:pt idx="853">
                  <c:v>360.52202283849914</c:v>
                </c:pt>
                <c:pt idx="854">
                  <c:v>346.38390429581295</c:v>
                </c:pt>
                <c:pt idx="855">
                  <c:v>349.64654703643282</c:v>
                </c:pt>
                <c:pt idx="856">
                  <c:v>357.8031538879826</c:v>
                </c:pt>
                <c:pt idx="857">
                  <c:v>363.78466557911912</c:v>
                </c:pt>
                <c:pt idx="858">
                  <c:v>387.16693855356169</c:v>
                </c:pt>
                <c:pt idx="859">
                  <c:v>380.6416530723219</c:v>
                </c:pt>
                <c:pt idx="860">
                  <c:v>410.54921152800432</c:v>
                </c:pt>
                <c:pt idx="861">
                  <c:v>406.74279499728112</c:v>
                </c:pt>
                <c:pt idx="862">
                  <c:v>388.25448613376835</c:v>
                </c:pt>
                <c:pt idx="863">
                  <c:v>377.37901033170203</c:v>
                </c:pt>
                <c:pt idx="864">
                  <c:v>364.32843936922239</c:v>
                </c:pt>
                <c:pt idx="865">
                  <c:v>358.89070146818926</c:v>
                </c:pt>
                <c:pt idx="866">
                  <c:v>364.32843936922239</c:v>
                </c:pt>
                <c:pt idx="867">
                  <c:v>367.04730831973899</c:v>
                </c:pt>
                <c:pt idx="868">
                  <c:v>365.41598694942905</c:v>
                </c:pt>
                <c:pt idx="869">
                  <c:v>365.95976073953233</c:v>
                </c:pt>
                <c:pt idx="870">
                  <c:v>365.95976073953233</c:v>
                </c:pt>
                <c:pt idx="871">
                  <c:v>366.50353452963571</c:v>
                </c:pt>
                <c:pt idx="872">
                  <c:v>361.6095704187058</c:v>
                </c:pt>
                <c:pt idx="873">
                  <c:v>363.24089178901573</c:v>
                </c:pt>
                <c:pt idx="874">
                  <c:v>360.52202283849914</c:v>
                </c:pt>
                <c:pt idx="875">
                  <c:v>345.84013050570962</c:v>
                </c:pt>
                <c:pt idx="876">
                  <c:v>343.12126155519303</c:v>
                </c:pt>
                <c:pt idx="877">
                  <c:v>365.95976073953233</c:v>
                </c:pt>
                <c:pt idx="878">
                  <c:v>353.45296356715602</c:v>
                </c:pt>
                <c:pt idx="879">
                  <c:v>349.64654703643282</c:v>
                </c:pt>
                <c:pt idx="880">
                  <c:v>384.44806960304516</c:v>
                </c:pt>
                <c:pt idx="881">
                  <c:v>399.673735725938</c:v>
                </c:pt>
                <c:pt idx="882">
                  <c:v>403.4801522566612</c:v>
                </c:pt>
                <c:pt idx="883">
                  <c:v>405.11147362697119</c:v>
                </c:pt>
                <c:pt idx="884">
                  <c:v>398.58618814573134</c:v>
                </c:pt>
                <c:pt idx="885">
                  <c:v>432.84393692224035</c:v>
                </c:pt>
                <c:pt idx="886">
                  <c:v>420.33713974986398</c:v>
                </c:pt>
                <c:pt idx="887">
                  <c:v>435.01903208265367</c:v>
                </c:pt>
                <c:pt idx="888">
                  <c:v>456.7699836867863</c:v>
                </c:pt>
                <c:pt idx="889">
                  <c:v>457.31375747688958</c:v>
                </c:pt>
                <c:pt idx="890">
                  <c:v>411.63675910821098</c:v>
                </c:pt>
                <c:pt idx="891">
                  <c:v>429.58129418162042</c:v>
                </c:pt>
                <c:pt idx="892">
                  <c:v>435.01903208265367</c:v>
                </c:pt>
                <c:pt idx="893">
                  <c:v>431.21261555193036</c:v>
                </c:pt>
                <c:pt idx="894">
                  <c:v>410.0054377379011</c:v>
                </c:pt>
                <c:pt idx="895">
                  <c:v>425.77487765089722</c:v>
                </c:pt>
                <c:pt idx="896">
                  <c:v>444.26318651440999</c:v>
                </c:pt>
                <c:pt idx="897">
                  <c:v>435.01903208265367</c:v>
                </c:pt>
                <c:pt idx="898">
                  <c:v>478.520935290919</c:v>
                </c:pt>
                <c:pt idx="899">
                  <c:v>457.85753126699291</c:v>
                </c:pt>
                <c:pt idx="900">
                  <c:v>465.47036432843936</c:v>
                </c:pt>
                <c:pt idx="901">
                  <c:v>473.62697117998908</c:v>
                </c:pt>
                <c:pt idx="902">
                  <c:v>494.83414899401845</c:v>
                </c:pt>
                <c:pt idx="903">
                  <c:v>500.27188689505169</c:v>
                </c:pt>
                <c:pt idx="904">
                  <c:v>550.29907558455682</c:v>
                </c:pt>
                <c:pt idx="905">
                  <c:v>531.26699293094066</c:v>
                </c:pt>
                <c:pt idx="906">
                  <c:v>517.12887438825442</c:v>
                </c:pt>
                <c:pt idx="907">
                  <c:v>552.47417074497002</c:v>
                </c:pt>
                <c:pt idx="908">
                  <c:v>545.94888526373029</c:v>
                </c:pt>
                <c:pt idx="909">
                  <c:v>541.05492115280049</c:v>
                </c:pt>
                <c:pt idx="910">
                  <c:v>521.47906470908106</c:v>
                </c:pt>
                <c:pt idx="911">
                  <c:v>510.60358890701468</c:v>
                </c:pt>
                <c:pt idx="912">
                  <c:v>509.51604132680802</c:v>
                </c:pt>
                <c:pt idx="913">
                  <c:v>493.74660141381179</c:v>
                </c:pt>
                <c:pt idx="914">
                  <c:v>468.73300706905934</c:v>
                </c:pt>
                <c:pt idx="915">
                  <c:v>477.43338771071234</c:v>
                </c:pt>
                <c:pt idx="916">
                  <c:v>476.34584013050568</c:v>
                </c:pt>
                <c:pt idx="917">
                  <c:v>482.87112561174547</c:v>
                </c:pt>
                <c:pt idx="918">
                  <c:v>505.70962479608477</c:v>
                </c:pt>
                <c:pt idx="919">
                  <c:v>506.79717237629143</c:v>
                </c:pt>
                <c:pt idx="920">
                  <c:v>471.45187601957588</c:v>
                </c:pt>
                <c:pt idx="921">
                  <c:v>482.87112561174547</c:v>
                </c:pt>
                <c:pt idx="922">
                  <c:v>477.97716150081567</c:v>
                </c:pt>
                <c:pt idx="923">
                  <c:v>495.37792278412178</c:v>
                </c:pt>
                <c:pt idx="924">
                  <c:v>491.57150625339858</c:v>
                </c:pt>
                <c:pt idx="925">
                  <c:v>485.04622077215879</c:v>
                </c:pt>
                <c:pt idx="926">
                  <c:v>492.65905383360513</c:v>
                </c:pt>
                <c:pt idx="927">
                  <c:v>499.18433931484503</c:v>
                </c:pt>
                <c:pt idx="928">
                  <c:v>494.83414899401845</c:v>
                </c:pt>
                <c:pt idx="929">
                  <c:v>491.57150625339858</c:v>
                </c:pt>
                <c:pt idx="930">
                  <c:v>473.08319738988575</c:v>
                </c:pt>
                <c:pt idx="931">
                  <c:v>438.82544861337686</c:v>
                </c:pt>
                <c:pt idx="932">
                  <c:v>471.45187601957588</c:v>
                </c:pt>
                <c:pt idx="933">
                  <c:v>468.73300706905934</c:v>
                </c:pt>
                <c:pt idx="934">
                  <c:v>460.03262642740611</c:v>
                </c:pt>
                <c:pt idx="935">
                  <c:v>469.82055464926589</c:v>
                </c:pt>
                <c:pt idx="936">
                  <c:v>477.97716150081567</c:v>
                </c:pt>
                <c:pt idx="937">
                  <c:v>478.520935290919</c:v>
                </c:pt>
                <c:pt idx="938">
                  <c:v>478.520935290919</c:v>
                </c:pt>
                <c:pt idx="939">
                  <c:v>464.92659053833603</c:v>
                </c:pt>
                <c:pt idx="940">
                  <c:v>459.4888526373029</c:v>
                </c:pt>
                <c:pt idx="941">
                  <c:v>466.55791190864602</c:v>
                </c:pt>
                <c:pt idx="942">
                  <c:v>462.20772158781944</c:v>
                </c:pt>
                <c:pt idx="943">
                  <c:v>462.20772158781944</c:v>
                </c:pt>
                <c:pt idx="944">
                  <c:v>460.57640021750956</c:v>
                </c:pt>
                <c:pt idx="945">
                  <c:v>462.75149537792277</c:v>
                </c:pt>
                <c:pt idx="946">
                  <c:v>464.38281674823276</c:v>
                </c:pt>
                <c:pt idx="947">
                  <c:v>492.11528004350191</c:v>
                </c:pt>
                <c:pt idx="948">
                  <c:v>497.00924415443177</c:v>
                </c:pt>
                <c:pt idx="949">
                  <c:v>494.29037520391523</c:v>
                </c:pt>
                <c:pt idx="950">
                  <c:v>488.30886351277866</c:v>
                </c:pt>
                <c:pt idx="951">
                  <c:v>483.95867319195213</c:v>
                </c:pt>
                <c:pt idx="952">
                  <c:v>480.69603045133221</c:v>
                </c:pt>
                <c:pt idx="953">
                  <c:v>478.520935290919</c:v>
                </c:pt>
                <c:pt idx="954">
                  <c:v>477.43338771071234</c:v>
                </c:pt>
                <c:pt idx="955">
                  <c:v>474.71451876019574</c:v>
                </c:pt>
                <c:pt idx="956">
                  <c:v>482.3273518216422</c:v>
                </c:pt>
                <c:pt idx="957">
                  <c:v>482.3273518216422</c:v>
                </c:pt>
                <c:pt idx="958">
                  <c:v>478.520935290919</c:v>
                </c:pt>
                <c:pt idx="959">
                  <c:v>481.78357803153881</c:v>
                </c:pt>
                <c:pt idx="960">
                  <c:v>483.95867319195213</c:v>
                </c:pt>
                <c:pt idx="961">
                  <c:v>485.58999456226212</c:v>
                </c:pt>
                <c:pt idx="962">
                  <c:v>494.83414899401845</c:v>
                </c:pt>
                <c:pt idx="963">
                  <c:v>543.77379010331697</c:v>
                </c:pt>
                <c:pt idx="964">
                  <c:v>512.77868406742789</c:v>
                </c:pt>
                <c:pt idx="965">
                  <c:v>552.47417074497002</c:v>
                </c:pt>
                <c:pt idx="966">
                  <c:v>592.71343121261555</c:v>
                </c:pt>
                <c:pt idx="967">
                  <c:v>630.77759651984775</c:v>
                </c:pt>
                <c:pt idx="968">
                  <c:v>605.76400217509513</c:v>
                </c:pt>
                <c:pt idx="969">
                  <c:v>629.69004893964109</c:v>
                </c:pt>
                <c:pt idx="970">
                  <c:v>649.26590538336063</c:v>
                </c:pt>
                <c:pt idx="971">
                  <c:v>674.27949972811302</c:v>
                </c:pt>
                <c:pt idx="972">
                  <c:v>706.90592713431204</c:v>
                </c:pt>
                <c:pt idx="973">
                  <c:v>636.21533442088094</c:v>
                </c:pt>
                <c:pt idx="974">
                  <c:v>659.05383360522023</c:v>
                </c:pt>
                <c:pt idx="975">
                  <c:v>686.24252311038606</c:v>
                </c:pt>
                <c:pt idx="976">
                  <c:v>679.71723762914621</c:v>
                </c:pt>
                <c:pt idx="977">
                  <c:v>706.90592713431204</c:v>
                </c:pt>
                <c:pt idx="978">
                  <c:v>636.21533442088094</c:v>
                </c:pt>
                <c:pt idx="979">
                  <c:v>638.39042958129414</c:v>
                </c:pt>
                <c:pt idx="980">
                  <c:v>617.72702555736805</c:v>
                </c:pt>
                <c:pt idx="981">
                  <c:v>603.58890701468192</c:v>
                </c:pt>
                <c:pt idx="982">
                  <c:v>586.1881457313757</c:v>
                </c:pt>
                <c:pt idx="983">
                  <c:v>586.1881457313757</c:v>
                </c:pt>
                <c:pt idx="984">
                  <c:v>579.66286025013596</c:v>
                </c:pt>
                <c:pt idx="985">
                  <c:v>625.33985861881456</c:v>
                </c:pt>
                <c:pt idx="986">
                  <c:v>615.55193039695496</c:v>
                </c:pt>
                <c:pt idx="987">
                  <c:v>586.1881457313757</c:v>
                </c:pt>
                <c:pt idx="988">
                  <c:v>572.05002718868946</c:v>
                </c:pt>
                <c:pt idx="989">
                  <c:v>564.43719412724306</c:v>
                </c:pt>
                <c:pt idx="990">
                  <c:v>585.10059815116904</c:v>
                </c:pt>
                <c:pt idx="991">
                  <c:v>587.27569331158236</c:v>
                </c:pt>
                <c:pt idx="992">
                  <c:v>578.5753126699293</c:v>
                </c:pt>
                <c:pt idx="993">
                  <c:v>566.61228928765638</c:v>
                </c:pt>
                <c:pt idx="994">
                  <c:v>587.27569331158236</c:v>
                </c:pt>
                <c:pt idx="995">
                  <c:v>584.01305057096249</c:v>
                </c:pt>
                <c:pt idx="996">
                  <c:v>582.92550299075583</c:v>
                </c:pt>
                <c:pt idx="997">
                  <c:v>576.40021750951598</c:v>
                </c:pt>
                <c:pt idx="998">
                  <c:v>568.78738444806959</c:v>
                </c:pt>
                <c:pt idx="999">
                  <c:v>576.40021750951598</c:v>
                </c:pt>
                <c:pt idx="1000">
                  <c:v>572.05002718868946</c:v>
                </c:pt>
                <c:pt idx="1001">
                  <c:v>574.22512234910266</c:v>
                </c:pt>
                <c:pt idx="1002">
                  <c:v>574.22512234910266</c:v>
                </c:pt>
                <c:pt idx="1003">
                  <c:v>565.52474170744972</c:v>
                </c:pt>
                <c:pt idx="1004">
                  <c:v>564.43719412724306</c:v>
                </c:pt>
                <c:pt idx="1005">
                  <c:v>557.91190864600321</c:v>
                </c:pt>
                <c:pt idx="1006">
                  <c:v>560.08700380641642</c:v>
                </c:pt>
                <c:pt idx="1007">
                  <c:v>554.64926590538334</c:v>
                </c:pt>
                <c:pt idx="1008">
                  <c:v>553.56171832517668</c:v>
                </c:pt>
                <c:pt idx="1009">
                  <c:v>554.64926590538334</c:v>
                </c:pt>
                <c:pt idx="1010">
                  <c:v>549.21152800435016</c:v>
                </c:pt>
                <c:pt idx="1011">
                  <c:v>544.86133768352363</c:v>
                </c:pt>
                <c:pt idx="1012">
                  <c:v>543.77379010331697</c:v>
                </c:pt>
                <c:pt idx="1013">
                  <c:v>533.44208809135387</c:v>
                </c:pt>
                <c:pt idx="1014">
                  <c:v>533.98586188145737</c:v>
                </c:pt>
                <c:pt idx="1015">
                  <c:v>531.26699293094066</c:v>
                </c:pt>
                <c:pt idx="1016">
                  <c:v>532.35454051114732</c:v>
                </c:pt>
                <c:pt idx="1017">
                  <c:v>530.72321914083739</c:v>
                </c:pt>
                <c:pt idx="1018">
                  <c:v>526.37302882001086</c:v>
                </c:pt>
                <c:pt idx="1019">
                  <c:v>516.04132680804787</c:v>
                </c:pt>
                <c:pt idx="1020">
                  <c:v>508.97226753670469</c:v>
                </c:pt>
                <c:pt idx="1021">
                  <c:v>488.30886351277866</c:v>
                </c:pt>
                <c:pt idx="1022">
                  <c:v>488.85263730288199</c:v>
                </c:pt>
                <c:pt idx="1023">
                  <c:v>498.64056552474165</c:v>
                </c:pt>
                <c:pt idx="1024">
                  <c:v>499.72811310494831</c:v>
                </c:pt>
                <c:pt idx="1025">
                  <c:v>500.81566068515491</c:v>
                </c:pt>
                <c:pt idx="1026">
                  <c:v>535.61718325176719</c:v>
                </c:pt>
                <c:pt idx="1027">
                  <c:v>528.54812398042418</c:v>
                </c:pt>
                <c:pt idx="1028">
                  <c:v>510.60358890701468</c:v>
                </c:pt>
                <c:pt idx="1029">
                  <c:v>512.77868406742789</c:v>
                </c:pt>
                <c:pt idx="1030">
                  <c:v>517.12887438825442</c:v>
                </c:pt>
                <c:pt idx="1031">
                  <c:v>518.76019575856446</c:v>
                </c:pt>
                <c:pt idx="1032">
                  <c:v>520.93529091897767</c:v>
                </c:pt>
                <c:pt idx="1033">
                  <c:v>519.30396954866774</c:v>
                </c:pt>
                <c:pt idx="1034">
                  <c:v>520.93529091897767</c:v>
                </c:pt>
                <c:pt idx="1035">
                  <c:v>515.49755301794448</c:v>
                </c:pt>
                <c:pt idx="1036">
                  <c:v>506.2533985861881</c:v>
                </c:pt>
                <c:pt idx="1037">
                  <c:v>505.70962479608477</c:v>
                </c:pt>
                <c:pt idx="1038">
                  <c:v>508.42849374660142</c:v>
                </c:pt>
                <c:pt idx="1039">
                  <c:v>508.42849374660142</c:v>
                </c:pt>
                <c:pt idx="1040">
                  <c:v>506.2533985861881</c:v>
                </c:pt>
                <c:pt idx="1041">
                  <c:v>506.2533985861881</c:v>
                </c:pt>
                <c:pt idx="1042">
                  <c:v>507.88471995649809</c:v>
                </c:pt>
                <c:pt idx="1043">
                  <c:v>514.41000543773794</c:v>
                </c:pt>
                <c:pt idx="1044">
                  <c:v>515.49755301794448</c:v>
                </c:pt>
                <c:pt idx="1045">
                  <c:v>511.69113648722123</c:v>
                </c:pt>
                <c:pt idx="1046">
                  <c:v>540.5111473626971</c:v>
                </c:pt>
                <c:pt idx="1047">
                  <c:v>557.91190864600321</c:v>
                </c:pt>
                <c:pt idx="1048">
                  <c:v>545.94888526373029</c:v>
                </c:pt>
                <c:pt idx="1049">
                  <c:v>543.77379010331697</c:v>
                </c:pt>
                <c:pt idx="1050">
                  <c:v>555.73681348559001</c:v>
                </c:pt>
                <c:pt idx="1051">
                  <c:v>611.20174007612832</c:v>
                </c:pt>
                <c:pt idx="1052">
                  <c:v>585.10059815116904</c:v>
                </c:pt>
                <c:pt idx="1053">
                  <c:v>578.5753126699293</c:v>
                </c:pt>
                <c:pt idx="1054">
                  <c:v>566.61228928765638</c:v>
                </c:pt>
                <c:pt idx="1055">
                  <c:v>574.22512234910266</c:v>
                </c:pt>
                <c:pt idx="1056">
                  <c:v>565.52474170744972</c:v>
                </c:pt>
                <c:pt idx="1057">
                  <c:v>566.61228928765638</c:v>
                </c:pt>
                <c:pt idx="1058">
                  <c:v>572.05002718868946</c:v>
                </c:pt>
                <c:pt idx="1059">
                  <c:v>625.33985861881456</c:v>
                </c:pt>
                <c:pt idx="1060">
                  <c:v>648.17835780315386</c:v>
                </c:pt>
                <c:pt idx="1061">
                  <c:v>668.84176182707995</c:v>
                </c:pt>
                <c:pt idx="1062">
                  <c:v>664.49157150625342</c:v>
                </c:pt>
                <c:pt idx="1063">
                  <c:v>663.40402392604676</c:v>
                </c:pt>
                <c:pt idx="1064">
                  <c:v>679.71723762914621</c:v>
                </c:pt>
                <c:pt idx="1065">
                  <c:v>744.97009244154424</c:v>
                </c:pt>
                <c:pt idx="1066">
                  <c:v>761.2833061446438</c:v>
                </c:pt>
                <c:pt idx="1067">
                  <c:v>760.19575856443726</c:v>
                </c:pt>
                <c:pt idx="1068">
                  <c:v>772.15878194671018</c:v>
                </c:pt>
                <c:pt idx="1069">
                  <c:v>752.58292550299075</c:v>
                </c:pt>
                <c:pt idx="1070">
                  <c:v>764.54594888526367</c:v>
                </c:pt>
                <c:pt idx="1071">
                  <c:v>753.67047308319729</c:v>
                </c:pt>
                <c:pt idx="1072">
                  <c:v>781.94671016856989</c:v>
                </c:pt>
                <c:pt idx="1073">
                  <c:v>804.78520935290908</c:v>
                </c:pt>
                <c:pt idx="1074">
                  <c:v>790.64709081022295</c:v>
                </c:pt>
                <c:pt idx="1075">
                  <c:v>810.22294725394238</c:v>
                </c:pt>
                <c:pt idx="1076">
                  <c:v>825.44861337683528</c:v>
                </c:pt>
                <c:pt idx="1077">
                  <c:v>810.22294725394238</c:v>
                </c:pt>
                <c:pt idx="1078">
                  <c:v>815.66068515497557</c:v>
                </c:pt>
                <c:pt idx="1079">
                  <c:v>830.88635127786836</c:v>
                </c:pt>
                <c:pt idx="1080">
                  <c:v>835.23654159869488</c:v>
                </c:pt>
                <c:pt idx="1081">
                  <c:v>840.67427949972796</c:v>
                </c:pt>
                <c:pt idx="1082">
                  <c:v>847.19956498096792</c:v>
                </c:pt>
                <c:pt idx="1083">
                  <c:v>845.0244698205546</c:v>
                </c:pt>
                <c:pt idx="1084">
                  <c:v>830.88635127786836</c:v>
                </c:pt>
                <c:pt idx="1085">
                  <c:v>817.83578031538889</c:v>
                </c:pt>
                <c:pt idx="1086">
                  <c:v>788.47199564980963</c:v>
                </c:pt>
                <c:pt idx="1087">
                  <c:v>775.42142468732993</c:v>
                </c:pt>
                <c:pt idx="1088">
                  <c:v>780.85916258836323</c:v>
                </c:pt>
                <c:pt idx="1089">
                  <c:v>771.07123436650363</c:v>
                </c:pt>
                <c:pt idx="1090">
                  <c:v>809.13539967373572</c:v>
                </c:pt>
                <c:pt idx="1091">
                  <c:v>853.72485046220777</c:v>
                </c:pt>
                <c:pt idx="1092">
                  <c:v>839.58673191952153</c:v>
                </c:pt>
                <c:pt idx="1093">
                  <c:v>843.93692224034794</c:v>
                </c:pt>
                <c:pt idx="1094">
                  <c:v>858.07504078303441</c:v>
                </c:pt>
                <c:pt idx="1095">
                  <c:v>861.33768352365416</c:v>
                </c:pt>
                <c:pt idx="1096">
                  <c:v>874.38825448613375</c:v>
                </c:pt>
                <c:pt idx="1097">
                  <c:v>855.89994562262109</c:v>
                </c:pt>
                <c:pt idx="1098">
                  <c:v>879.82599238716705</c:v>
                </c:pt>
                <c:pt idx="1099">
                  <c:v>842.84937466014128</c:v>
                </c:pt>
                <c:pt idx="1100">
                  <c:v>835.23654159869488</c:v>
                </c:pt>
                <c:pt idx="1101">
                  <c:v>854.8123980424142</c:v>
                </c:pt>
                <c:pt idx="1102">
                  <c:v>853.72485046220777</c:v>
                </c:pt>
                <c:pt idx="1103">
                  <c:v>848.28711256117447</c:v>
                </c:pt>
                <c:pt idx="1104">
                  <c:v>865.68787384448069</c:v>
                </c:pt>
                <c:pt idx="1105">
                  <c:v>867.86296900489401</c:v>
                </c:pt>
                <c:pt idx="1106">
                  <c:v>855.89994562262109</c:v>
                </c:pt>
                <c:pt idx="1107">
                  <c:v>841.76182707993485</c:v>
                </c:pt>
                <c:pt idx="1108">
                  <c:v>836.32408917890154</c:v>
                </c:pt>
                <c:pt idx="1109">
                  <c:v>833.06144643828156</c:v>
                </c:pt>
                <c:pt idx="1110">
                  <c:v>808.04785209352906</c:v>
                </c:pt>
                <c:pt idx="1111">
                  <c:v>811.31049483414893</c:v>
                </c:pt>
                <c:pt idx="1112">
                  <c:v>804.78520935290908</c:v>
                </c:pt>
                <c:pt idx="1113">
                  <c:v>808.04785209352906</c:v>
                </c:pt>
                <c:pt idx="1114">
                  <c:v>833.06144643828156</c:v>
                </c:pt>
                <c:pt idx="1115">
                  <c:v>838.49918433931464</c:v>
                </c:pt>
                <c:pt idx="1116">
                  <c:v>855.89994562262109</c:v>
                </c:pt>
                <c:pt idx="1117">
                  <c:v>851.54975530179445</c:v>
                </c:pt>
                <c:pt idx="1118">
                  <c:v>843.93692224034794</c:v>
                </c:pt>
                <c:pt idx="1119">
                  <c:v>852.63730288200111</c:v>
                </c:pt>
                <c:pt idx="1120">
                  <c:v>852.63730288200111</c:v>
                </c:pt>
                <c:pt idx="1121">
                  <c:v>837.41163675910821</c:v>
                </c:pt>
                <c:pt idx="1122">
                  <c:v>853.72485046220777</c:v>
                </c:pt>
                <c:pt idx="1123">
                  <c:v>852.63730288200111</c:v>
                </c:pt>
                <c:pt idx="1124">
                  <c:v>885.26373028820012</c:v>
                </c:pt>
                <c:pt idx="1125">
                  <c:v>883.0886351277868</c:v>
                </c:pt>
                <c:pt idx="1126">
                  <c:v>888.52637302881999</c:v>
                </c:pt>
                <c:pt idx="1127">
                  <c:v>882.00108754758025</c:v>
                </c:pt>
                <c:pt idx="1128">
                  <c:v>871.12561174551377</c:v>
                </c:pt>
                <c:pt idx="1129">
                  <c:v>875.47580206634041</c:v>
                </c:pt>
                <c:pt idx="1130">
                  <c:v>860.2501359434475</c:v>
                </c:pt>
                <c:pt idx="1131">
                  <c:v>867.86296900489401</c:v>
                </c:pt>
                <c:pt idx="1132">
                  <c:v>872.21315932572043</c:v>
                </c:pt>
                <c:pt idx="1133">
                  <c:v>913.53996737357261</c:v>
                </c:pt>
                <c:pt idx="1134">
                  <c:v>897.22675367047304</c:v>
                </c:pt>
                <c:pt idx="1135">
                  <c:v>902.66449157150623</c:v>
                </c:pt>
                <c:pt idx="1136">
                  <c:v>911.36487221315929</c:v>
                </c:pt>
                <c:pt idx="1137">
                  <c:v>904.83958673191955</c:v>
                </c:pt>
                <c:pt idx="1138">
                  <c:v>897.22675367047304</c:v>
                </c:pt>
                <c:pt idx="1139">
                  <c:v>927.67808591625885</c:v>
                </c:pt>
                <c:pt idx="1140">
                  <c:v>908.10222947253931</c:v>
                </c:pt>
                <c:pt idx="1141">
                  <c:v>924.41544317563887</c:v>
                </c:pt>
                <c:pt idx="1142">
                  <c:v>918.9777052746058</c:v>
                </c:pt>
                <c:pt idx="1143">
                  <c:v>933.11582381729204</c:v>
                </c:pt>
                <c:pt idx="1144">
                  <c:v>927.67808591625885</c:v>
                </c:pt>
                <c:pt idx="1145">
                  <c:v>923.32789559543244</c:v>
                </c:pt>
                <c:pt idx="1146">
                  <c:v>928.76563349646551</c:v>
                </c:pt>
                <c:pt idx="1147">
                  <c:v>926.59053833605219</c:v>
                </c:pt>
                <c:pt idx="1148">
                  <c:v>901.57694399129969</c:v>
                </c:pt>
                <c:pt idx="1149">
                  <c:v>907.01468189233287</c:v>
                </c:pt>
                <c:pt idx="1150">
                  <c:v>879.82599238716705</c:v>
                </c:pt>
                <c:pt idx="1151">
                  <c:v>859.16258836324084</c:v>
                </c:pt>
                <c:pt idx="1152">
                  <c:v>839.58673191952153</c:v>
                </c:pt>
                <c:pt idx="1153">
                  <c:v>847.19956498096792</c:v>
                </c:pt>
                <c:pt idx="1154">
                  <c:v>856.98749320282752</c:v>
                </c:pt>
                <c:pt idx="1155">
                  <c:v>868.95051658510067</c:v>
                </c:pt>
                <c:pt idx="1156">
                  <c:v>854.8123980424142</c:v>
                </c:pt>
                <c:pt idx="1157">
                  <c:v>853.72485046220777</c:v>
                </c:pt>
                <c:pt idx="1158">
                  <c:v>859.16258836324084</c:v>
                </c:pt>
                <c:pt idx="1159">
                  <c:v>845.0244698205546</c:v>
                </c:pt>
                <c:pt idx="1160">
                  <c:v>854.8123980424142</c:v>
                </c:pt>
                <c:pt idx="1161">
                  <c:v>839.58673191952153</c:v>
                </c:pt>
                <c:pt idx="1162">
                  <c:v>845.0244698205546</c:v>
                </c:pt>
                <c:pt idx="1163">
                  <c:v>880.91353996737348</c:v>
                </c:pt>
                <c:pt idx="1164">
                  <c:v>883.0886351277868</c:v>
                </c:pt>
                <c:pt idx="1165">
                  <c:v>861.33768352365416</c:v>
                </c:pt>
                <c:pt idx="1166">
                  <c:v>883.0886351277868</c:v>
                </c:pt>
                <c:pt idx="1167">
                  <c:v>902.66449157150623</c:v>
                </c:pt>
                <c:pt idx="1168">
                  <c:v>907.01468189233287</c:v>
                </c:pt>
                <c:pt idx="1169">
                  <c:v>932.02827623708538</c:v>
                </c:pt>
                <c:pt idx="1170">
                  <c:v>935.29091897770536</c:v>
                </c:pt>
                <c:pt idx="1171">
                  <c:v>946.16639477977151</c:v>
                </c:pt>
                <c:pt idx="1172">
                  <c:v>966.82979880369771</c:v>
                </c:pt>
                <c:pt idx="1173">
                  <c:v>987.49320282762358</c:v>
                </c:pt>
                <c:pt idx="1174">
                  <c:v>1001.6313213703098</c:v>
                </c:pt>
                <c:pt idx="1175">
                  <c:v>1022.294725394236</c:v>
                </c:pt>
                <c:pt idx="1176">
                  <c:v>1041.8705818379553</c:v>
                </c:pt>
                <c:pt idx="1177">
                  <c:v>1048.3958673191953</c:v>
                </c:pt>
                <c:pt idx="1178">
                  <c:v>1054.9211528004348</c:v>
                </c:pt>
                <c:pt idx="1179">
                  <c:v>992.93094072865688</c:v>
                </c:pt>
                <c:pt idx="1180">
                  <c:v>1027.7324632952691</c:v>
                </c:pt>
                <c:pt idx="1181">
                  <c:v>1038.6079390973355</c:v>
                </c:pt>
                <c:pt idx="1182">
                  <c:v>1054.9211528004348</c:v>
                </c:pt>
                <c:pt idx="1183">
                  <c:v>1044.0456769983687</c:v>
                </c:pt>
                <c:pt idx="1184">
                  <c:v>1059.2713431212615</c:v>
                </c:pt>
                <c:pt idx="1185">
                  <c:v>1086.4600326264274</c:v>
                </c:pt>
                <c:pt idx="1186">
                  <c:v>1091.8977705274606</c:v>
                </c:pt>
                <c:pt idx="1187">
                  <c:v>1087.5475802066339</c:v>
                </c:pt>
                <c:pt idx="1188">
                  <c:v>1071.2343665035344</c:v>
                </c:pt>
                <c:pt idx="1189">
                  <c:v>1065.7966286025014</c:v>
                </c:pt>
                <c:pt idx="1190">
                  <c:v>1050.5709624796084</c:v>
                </c:pt>
                <c:pt idx="1191">
                  <c:v>1092.9853181076671</c:v>
                </c:pt>
                <c:pt idx="1192">
                  <c:v>1114.7362697117999</c:v>
                </c:pt>
                <c:pt idx="1193">
                  <c:v>1098.4230560087003</c:v>
                </c:pt>
                <c:pt idx="1194">
                  <c:v>1096.2479608482872</c:v>
                </c:pt>
                <c:pt idx="1195">
                  <c:v>1097.3355084284938</c:v>
                </c:pt>
                <c:pt idx="1196">
                  <c:v>1085.3724850462206</c:v>
                </c:pt>
                <c:pt idx="1197">
                  <c:v>1077.7596519847743</c:v>
                </c:pt>
                <c:pt idx="1198">
                  <c:v>1087.5475802066339</c:v>
                </c:pt>
                <c:pt idx="1199">
                  <c:v>1062.5339858618813</c:v>
                </c:pt>
                <c:pt idx="1200">
                  <c:v>1058.1837955410549</c:v>
                </c:pt>
                <c:pt idx="1201">
                  <c:v>1050.5709624796084</c:v>
                </c:pt>
                <c:pt idx="1202">
                  <c:v>1044.0456769983687</c:v>
                </c:pt>
                <c:pt idx="1203">
                  <c:v>1046.220772158782</c:v>
                </c:pt>
                <c:pt idx="1204">
                  <c:v>1046.220772158782</c:v>
                </c:pt>
                <c:pt idx="1205">
                  <c:v>1048.3958673191953</c:v>
                </c:pt>
                <c:pt idx="1206">
                  <c:v>1044.0456769983687</c:v>
                </c:pt>
                <c:pt idx="1207">
                  <c:v>1041.8705818379553</c:v>
                </c:pt>
                <c:pt idx="1208">
                  <c:v>1039.695486677542</c:v>
                </c:pt>
                <c:pt idx="1209">
                  <c:v>1036.4328439369222</c:v>
                </c:pt>
                <c:pt idx="1210">
                  <c:v>1024.4698205546492</c:v>
                </c:pt>
                <c:pt idx="1211">
                  <c:v>1003.8064165307231</c:v>
                </c:pt>
                <c:pt idx="1212">
                  <c:v>1002.7188689505167</c:v>
                </c:pt>
                <c:pt idx="1213">
                  <c:v>1009.2441544317562</c:v>
                </c:pt>
                <c:pt idx="1214">
                  <c:v>1024.4698205546492</c:v>
                </c:pt>
                <c:pt idx="1215">
                  <c:v>1060.3588907014682</c:v>
                </c:pt>
                <c:pt idx="1216">
                  <c:v>1083.1973898858073</c:v>
                </c:pt>
                <c:pt idx="1217">
                  <c:v>1091.8977705274606</c:v>
                </c:pt>
                <c:pt idx="1218">
                  <c:v>1112.5611745513866</c:v>
                </c:pt>
                <c:pt idx="1219">
                  <c:v>1103.8607939097335</c:v>
                </c:pt>
                <c:pt idx="1220">
                  <c:v>1075.584556824361</c:v>
                </c:pt>
                <c:pt idx="1221">
                  <c:v>1061.4464382816748</c:v>
                </c:pt>
                <c:pt idx="1222">
                  <c:v>1060.3588907014682</c:v>
                </c:pt>
                <c:pt idx="1223">
                  <c:v>1053.8336052202285</c:v>
                </c:pt>
                <c:pt idx="1224">
                  <c:v>1033.1702011963023</c:v>
                </c:pt>
                <c:pt idx="1225">
                  <c:v>1009.2441544317562</c:v>
                </c:pt>
                <c:pt idx="1226">
                  <c:v>1034.2577487765088</c:v>
                </c:pt>
                <c:pt idx="1227">
                  <c:v>1036.4328439369222</c:v>
                </c:pt>
                <c:pt idx="1228">
                  <c:v>1019.032082653616</c:v>
                </c:pt>
                <c:pt idx="1229">
                  <c:v>1049.4834148994019</c:v>
                </c:pt>
                <c:pt idx="1230">
                  <c:v>1065.7966286025014</c:v>
                </c:pt>
                <c:pt idx="1231">
                  <c:v>1076.6721044045676</c:v>
                </c:pt>
                <c:pt idx="1232">
                  <c:v>1065.7966286025014</c:v>
                </c:pt>
                <c:pt idx="1233">
                  <c:v>1056.0087003806416</c:v>
                </c:pt>
                <c:pt idx="1234">
                  <c:v>1067.9717237629147</c:v>
                </c:pt>
                <c:pt idx="1235">
                  <c:v>1064.7090810222946</c:v>
                </c:pt>
                <c:pt idx="1236">
                  <c:v>1070.1468189233281</c:v>
                </c:pt>
                <c:pt idx="1237">
                  <c:v>1073.4094616639477</c:v>
                </c:pt>
                <c:pt idx="1238">
                  <c:v>1072.3219140837411</c:v>
                </c:pt>
                <c:pt idx="1239">
                  <c:v>1056.0087003806416</c:v>
                </c:pt>
                <c:pt idx="1240">
                  <c:v>1042.9581294181621</c:v>
                </c:pt>
                <c:pt idx="1241">
                  <c:v>1045.1332245785752</c:v>
                </c:pt>
                <c:pt idx="1242">
                  <c:v>1052.7460576400217</c:v>
                </c:pt>
                <c:pt idx="1243">
                  <c:v>1059.2713431212615</c:v>
                </c:pt>
                <c:pt idx="1244">
                  <c:v>1049.4834148994019</c:v>
                </c:pt>
                <c:pt idx="1245">
                  <c:v>1078.8471995649809</c:v>
                </c:pt>
                <c:pt idx="1246">
                  <c:v>1087.5475802066339</c:v>
                </c:pt>
                <c:pt idx="1247">
                  <c:v>1056.0087003806416</c:v>
                </c:pt>
                <c:pt idx="1248">
                  <c:v>1061.4464382816748</c:v>
                </c:pt>
                <c:pt idx="1249">
                  <c:v>1065.7966286025014</c:v>
                </c:pt>
                <c:pt idx="1250">
                  <c:v>1073.4094616639477</c:v>
                </c:pt>
                <c:pt idx="1251">
                  <c:v>1087.5475802066339</c:v>
                </c:pt>
                <c:pt idx="1252">
                  <c:v>1110.3860793909732</c:v>
                </c:pt>
                <c:pt idx="1253">
                  <c:v>1113.6487221315933</c:v>
                </c:pt>
                <c:pt idx="1254">
                  <c:v>1113.6487221315933</c:v>
                </c:pt>
                <c:pt idx="1255">
                  <c:v>1113.6487221315933</c:v>
                </c:pt>
                <c:pt idx="1256">
                  <c:v>1098.4230560087003</c:v>
                </c:pt>
                <c:pt idx="1257">
                  <c:v>1076.6721044045676</c:v>
                </c:pt>
                <c:pt idx="1258">
                  <c:v>1087.5475802066339</c:v>
                </c:pt>
                <c:pt idx="1259">
                  <c:v>1075.584556824361</c:v>
                </c:pt>
                <c:pt idx="1260">
                  <c:v>1063.6215334420881</c:v>
                </c:pt>
                <c:pt idx="1261">
                  <c:v>1054.9211528004348</c:v>
                </c:pt>
                <c:pt idx="1262">
                  <c:v>1076.6721044045676</c:v>
                </c:pt>
                <c:pt idx="1263">
                  <c:v>1082.109842305601</c:v>
                </c:pt>
                <c:pt idx="1264">
                  <c:v>1075.584556824361</c:v>
                </c:pt>
                <c:pt idx="1265">
                  <c:v>1074.4970092441545</c:v>
                </c:pt>
                <c:pt idx="1266">
                  <c:v>1079.9347471451877</c:v>
                </c:pt>
                <c:pt idx="1267">
                  <c:v>1076.6721044045676</c:v>
                </c:pt>
                <c:pt idx="1268">
                  <c:v>1079.9347471451877</c:v>
                </c:pt>
                <c:pt idx="1269">
                  <c:v>1058.1837955410549</c:v>
                </c:pt>
                <c:pt idx="1270">
                  <c:v>1039.695486677542</c:v>
                </c:pt>
                <c:pt idx="1271">
                  <c:v>1051.6585100598152</c:v>
                </c:pt>
                <c:pt idx="1272">
                  <c:v>1056.0087003806416</c:v>
                </c:pt>
                <c:pt idx="1273">
                  <c:v>1054.9211528004348</c:v>
                </c:pt>
                <c:pt idx="1274">
                  <c:v>1057.0962479608484</c:v>
                </c:pt>
                <c:pt idx="1275">
                  <c:v>1052.7460576400217</c:v>
                </c:pt>
                <c:pt idx="1276">
                  <c:v>1059.2713431212615</c:v>
                </c:pt>
                <c:pt idx="1277">
                  <c:v>1049.4834148994019</c:v>
                </c:pt>
                <c:pt idx="1278">
                  <c:v>1038.6079390973355</c:v>
                </c:pt>
                <c:pt idx="1279">
                  <c:v>1030.995106035889</c:v>
                </c:pt>
                <c:pt idx="1280">
                  <c:v>1021.2071778140294</c:v>
                </c:pt>
                <c:pt idx="1281">
                  <c:v>978.79282218597064</c:v>
                </c:pt>
                <c:pt idx="1282">
                  <c:v>953.77922784121802</c:v>
                </c:pt>
                <c:pt idx="1283">
                  <c:v>928.76563349646551</c:v>
                </c:pt>
                <c:pt idx="1284">
                  <c:v>983.14301250679716</c:v>
                </c:pt>
                <c:pt idx="1285">
                  <c:v>911.36487221315929</c:v>
                </c:pt>
                <c:pt idx="1286">
                  <c:v>934.2033713974987</c:v>
                </c:pt>
                <c:pt idx="1287">
                  <c:v>951.6041326808047</c:v>
                </c:pt>
                <c:pt idx="1288">
                  <c:v>930.94072865687872</c:v>
                </c:pt>
                <c:pt idx="1289">
                  <c:v>928.76563349646551</c:v>
                </c:pt>
                <c:pt idx="1290">
                  <c:v>946.16639477977151</c:v>
                </c:pt>
                <c:pt idx="1291">
                  <c:v>957.041870581838</c:v>
                </c:pt>
                <c:pt idx="1292">
                  <c:v>965.74225122349094</c:v>
                </c:pt>
                <c:pt idx="1293">
                  <c:v>949.42903752039149</c:v>
                </c:pt>
                <c:pt idx="1294">
                  <c:v>961.39206090266441</c:v>
                </c:pt>
                <c:pt idx="1295">
                  <c:v>950.51658510059815</c:v>
                </c:pt>
                <c:pt idx="1296">
                  <c:v>926.59053833605219</c:v>
                </c:pt>
                <c:pt idx="1297">
                  <c:v>913.53996737357261</c:v>
                </c:pt>
                <c:pt idx="1298">
                  <c:v>897.22675367047304</c:v>
                </c:pt>
                <c:pt idx="1299">
                  <c:v>808.04785209352906</c:v>
                </c:pt>
                <c:pt idx="1300">
                  <c:v>727.56933115823824</c:v>
                </c:pt>
                <c:pt idx="1301">
                  <c:v>655.79119086460025</c:v>
                </c:pt>
                <c:pt idx="1302">
                  <c:v>590.53833605220223</c:v>
                </c:pt>
                <c:pt idx="1303">
                  <c:v>531.81076672104405</c:v>
                </c:pt>
                <c:pt idx="1304">
                  <c:v>479.06470908102222</c:v>
                </c:pt>
                <c:pt idx="1305">
                  <c:v>431.21261555193036</c:v>
                </c:pt>
                <c:pt idx="1306">
                  <c:v>388.25448613376835</c:v>
                </c:pt>
                <c:pt idx="1307">
                  <c:v>406.74279499728112</c:v>
                </c:pt>
                <c:pt idx="1308">
                  <c:v>406.19902120717785</c:v>
                </c:pt>
                <c:pt idx="1309">
                  <c:v>411.09298531810765</c:v>
                </c:pt>
                <c:pt idx="1310">
                  <c:v>370.30995106035886</c:v>
                </c:pt>
                <c:pt idx="1311">
                  <c:v>370.85372485046219</c:v>
                </c:pt>
                <c:pt idx="1312">
                  <c:v>369.22240348015231</c:v>
                </c:pt>
                <c:pt idx="1313">
                  <c:v>354.54051114736268</c:v>
                </c:pt>
                <c:pt idx="1314">
                  <c:v>333.33333333333331</c:v>
                </c:pt>
                <c:pt idx="1315">
                  <c:v>329.52691680261012</c:v>
                </c:pt>
                <c:pt idx="1316">
                  <c:v>334.42088091353997</c:v>
                </c:pt>
                <c:pt idx="1317">
                  <c:v>333.87710712343664</c:v>
                </c:pt>
                <c:pt idx="1318">
                  <c:v>337.13974986405651</c:v>
                </c:pt>
                <c:pt idx="1319">
                  <c:v>337.13974986405651</c:v>
                </c:pt>
                <c:pt idx="1320">
                  <c:v>356.17183251767261</c:v>
                </c:pt>
                <c:pt idx="1321">
                  <c:v>363.78466557911912</c:v>
                </c:pt>
                <c:pt idx="1322">
                  <c:v>376.83523654159865</c:v>
                </c:pt>
                <c:pt idx="1323">
                  <c:v>370.30995106035886</c:v>
                </c:pt>
                <c:pt idx="1324">
                  <c:v>375.74768896139204</c:v>
                </c:pt>
                <c:pt idx="1325">
                  <c:v>398.58618814573134</c:v>
                </c:pt>
                <c:pt idx="1326">
                  <c:v>387.71071234366497</c:v>
                </c:pt>
                <c:pt idx="1327">
                  <c:v>386.62316476345836</c:v>
                </c:pt>
                <c:pt idx="1328">
                  <c:v>386.62316476345836</c:v>
                </c:pt>
                <c:pt idx="1329">
                  <c:v>392.06090266449155</c:v>
                </c:pt>
                <c:pt idx="1330">
                  <c:v>395.86731919521475</c:v>
                </c:pt>
                <c:pt idx="1331">
                  <c:v>435.01903208265367</c:v>
                </c:pt>
                <c:pt idx="1332">
                  <c:v>478.520935290919</c:v>
                </c:pt>
                <c:pt idx="1333">
                  <c:v>480.15225666122888</c:v>
                </c:pt>
                <c:pt idx="1334">
                  <c:v>495.37792278412178</c:v>
                </c:pt>
                <c:pt idx="1335">
                  <c:v>522.02283849918433</c:v>
                </c:pt>
                <c:pt idx="1336">
                  <c:v>544.86133768352363</c:v>
                </c:pt>
                <c:pt idx="1337">
                  <c:v>547.03643284393695</c:v>
                </c:pt>
                <c:pt idx="1338">
                  <c:v>530.17944535073411</c:v>
                </c:pt>
                <c:pt idx="1339">
                  <c:v>529.09189777052745</c:v>
                </c:pt>
                <c:pt idx="1340">
                  <c:v>508.97226753670469</c:v>
                </c:pt>
                <c:pt idx="1341">
                  <c:v>514.41000543773794</c:v>
                </c:pt>
                <c:pt idx="1342">
                  <c:v>517.12887438825442</c:v>
                </c:pt>
                <c:pt idx="1343">
                  <c:v>500.27188689505169</c:v>
                </c:pt>
                <c:pt idx="1344">
                  <c:v>499.18433931484503</c:v>
                </c:pt>
                <c:pt idx="1345">
                  <c:v>514.95377922784121</c:v>
                </c:pt>
                <c:pt idx="1346">
                  <c:v>505.70962479608477</c:v>
                </c:pt>
                <c:pt idx="1347">
                  <c:v>495.37792278412178</c:v>
                </c:pt>
                <c:pt idx="1348">
                  <c:v>499.18433931484503</c:v>
                </c:pt>
                <c:pt idx="1349">
                  <c:v>505.16585100598155</c:v>
                </c:pt>
                <c:pt idx="1350">
                  <c:v>501.35943447525835</c:v>
                </c:pt>
                <c:pt idx="1351">
                  <c:v>504.62207721587811</c:v>
                </c:pt>
                <c:pt idx="1352">
                  <c:v>500.27188689505169</c:v>
                </c:pt>
                <c:pt idx="1353">
                  <c:v>498.64056552474165</c:v>
                </c:pt>
                <c:pt idx="1354">
                  <c:v>483.95867319195213</c:v>
                </c:pt>
                <c:pt idx="1355">
                  <c:v>488.30886351277866</c:v>
                </c:pt>
                <c:pt idx="1356">
                  <c:v>492.11528004350191</c:v>
                </c:pt>
                <c:pt idx="1357">
                  <c:v>480.69603045133221</c:v>
                </c:pt>
                <c:pt idx="1358">
                  <c:v>460.57640021750956</c:v>
                </c:pt>
                <c:pt idx="1359">
                  <c:v>478.520935290919</c:v>
                </c:pt>
                <c:pt idx="1360">
                  <c:v>478.520935290919</c:v>
                </c:pt>
                <c:pt idx="1361">
                  <c:v>474.71451876019574</c:v>
                </c:pt>
                <c:pt idx="1362">
                  <c:v>475.25829255029907</c:v>
                </c:pt>
                <c:pt idx="1363">
                  <c:v>461.66394779771622</c:v>
                </c:pt>
                <c:pt idx="1364">
                  <c:v>455.68243610657964</c:v>
                </c:pt>
                <c:pt idx="1365">
                  <c:v>438.82544861337686</c:v>
                </c:pt>
                <c:pt idx="1366">
                  <c:v>437.19412724306687</c:v>
                </c:pt>
                <c:pt idx="1367">
                  <c:v>433.93148450244701</c:v>
                </c:pt>
                <c:pt idx="1368">
                  <c:v>421.96846112017397</c:v>
                </c:pt>
                <c:pt idx="1369">
                  <c:v>404.02392604676453</c:v>
                </c:pt>
                <c:pt idx="1370">
                  <c:v>409.46166394779766</c:v>
                </c:pt>
                <c:pt idx="1371">
                  <c:v>431.21261555193036</c:v>
                </c:pt>
                <c:pt idx="1372">
                  <c:v>429.58129418162042</c:v>
                </c:pt>
                <c:pt idx="1373">
                  <c:v>432.84393692224035</c:v>
                </c:pt>
                <c:pt idx="1374">
                  <c:v>440.45676998368674</c:v>
                </c:pt>
                <c:pt idx="1375">
                  <c:v>477.43338771071234</c:v>
                </c:pt>
                <c:pt idx="1376">
                  <c:v>474.17074497009241</c:v>
                </c:pt>
                <c:pt idx="1377">
                  <c:v>466.55791190864602</c:v>
                </c:pt>
                <c:pt idx="1378">
                  <c:v>467.64545948885268</c:v>
                </c:pt>
                <c:pt idx="1379">
                  <c:v>450.24469820554646</c:v>
                </c:pt>
                <c:pt idx="1380">
                  <c:v>460.57640021750956</c:v>
                </c:pt>
                <c:pt idx="1381">
                  <c:v>456.22620989668297</c:v>
                </c:pt>
                <c:pt idx="1382">
                  <c:v>454.05111473626965</c:v>
                </c:pt>
                <c:pt idx="1383">
                  <c:v>448.61337683523652</c:v>
                </c:pt>
                <c:pt idx="1384">
                  <c:v>446.98205546492653</c:v>
                </c:pt>
                <c:pt idx="1385">
                  <c:v>452.96356715606299</c:v>
                </c:pt>
                <c:pt idx="1386">
                  <c:v>459.4888526373029</c:v>
                </c:pt>
                <c:pt idx="1387">
                  <c:v>456.7699836867863</c:v>
                </c:pt>
                <c:pt idx="1388">
                  <c:v>454.59488852637298</c:v>
                </c:pt>
                <c:pt idx="1389">
                  <c:v>461.12017400761277</c:v>
                </c:pt>
                <c:pt idx="1390">
                  <c:v>464.92659053833603</c:v>
                </c:pt>
                <c:pt idx="1391">
                  <c:v>450.24469820554646</c:v>
                </c:pt>
                <c:pt idx="1392">
                  <c:v>446.98205546492653</c:v>
                </c:pt>
                <c:pt idx="1393">
                  <c:v>444.80696030451332</c:v>
                </c:pt>
                <c:pt idx="1394">
                  <c:v>452.41979336595978</c:v>
                </c:pt>
                <c:pt idx="1395">
                  <c:v>441.00054377379013</c:v>
                </c:pt>
                <c:pt idx="1396">
                  <c:v>433.93148450244701</c:v>
                </c:pt>
                <c:pt idx="1397">
                  <c:v>433.93148450244701</c:v>
                </c:pt>
                <c:pt idx="1398">
                  <c:v>435.01903208265367</c:v>
                </c:pt>
                <c:pt idx="1399">
                  <c:v>423.59978249048396</c:v>
                </c:pt>
                <c:pt idx="1400">
                  <c:v>409.46166394779766</c:v>
                </c:pt>
                <c:pt idx="1401">
                  <c:v>398.04241435562807</c:v>
                </c:pt>
                <c:pt idx="1402">
                  <c:v>386.62316476345836</c:v>
                </c:pt>
                <c:pt idx="1403">
                  <c:v>386.62316476345836</c:v>
                </c:pt>
                <c:pt idx="1404">
                  <c:v>416.53072321914078</c:v>
                </c:pt>
                <c:pt idx="1405">
                  <c:v>393.14845024469821</c:v>
                </c:pt>
                <c:pt idx="1406">
                  <c:v>396.95486677542141</c:v>
                </c:pt>
                <c:pt idx="1407">
                  <c:v>396.41109298531813</c:v>
                </c:pt>
                <c:pt idx="1408">
                  <c:v>390.97335508428495</c:v>
                </c:pt>
                <c:pt idx="1409">
                  <c:v>388.79825992387163</c:v>
                </c:pt>
                <c:pt idx="1410">
                  <c:v>389.88580750407829</c:v>
                </c:pt>
                <c:pt idx="1411">
                  <c:v>378.46655791190858</c:v>
                </c:pt>
                <c:pt idx="1412">
                  <c:v>357.8031538879826</c:v>
                </c:pt>
                <c:pt idx="1413">
                  <c:v>367.59108210984226</c:v>
                </c:pt>
                <c:pt idx="1414">
                  <c:v>365.95976073953233</c:v>
                </c:pt>
                <c:pt idx="1415">
                  <c:v>374.66014138118544</c:v>
                </c:pt>
                <c:pt idx="1416">
                  <c:v>380.09787928221863</c:v>
                </c:pt>
                <c:pt idx="1417">
                  <c:v>369.22240348015231</c:v>
                </c:pt>
                <c:pt idx="1418">
                  <c:v>357.8031538879826</c:v>
                </c:pt>
                <c:pt idx="1419">
                  <c:v>364.87221315932572</c:v>
                </c:pt>
                <c:pt idx="1420">
                  <c:v>359.43447525829254</c:v>
                </c:pt>
                <c:pt idx="1421">
                  <c:v>364.87221315932572</c:v>
                </c:pt>
                <c:pt idx="1422">
                  <c:v>349.64654703643282</c:v>
                </c:pt>
                <c:pt idx="1423">
                  <c:v>342.03371397498643</c:v>
                </c:pt>
                <c:pt idx="1424">
                  <c:v>350.73409461663948</c:v>
                </c:pt>
                <c:pt idx="1425">
                  <c:v>353.45296356715602</c:v>
                </c:pt>
                <c:pt idx="1426">
                  <c:v>358.34692767808593</c:v>
                </c:pt>
                <c:pt idx="1427">
                  <c:v>355.08428493746595</c:v>
                </c:pt>
                <c:pt idx="1428">
                  <c:v>345.29635671560629</c:v>
                </c:pt>
                <c:pt idx="1429">
                  <c:v>348.55899945622616</c:v>
                </c:pt>
                <c:pt idx="1430">
                  <c:v>356.17183251767261</c:v>
                </c:pt>
                <c:pt idx="1431">
                  <c:v>356.71560630777594</c:v>
                </c:pt>
                <c:pt idx="1432">
                  <c:v>351.27786840674275</c:v>
                </c:pt>
                <c:pt idx="1433">
                  <c:v>345.84013050570962</c:v>
                </c:pt>
                <c:pt idx="1434">
                  <c:v>348.55899945622616</c:v>
                </c:pt>
                <c:pt idx="1435">
                  <c:v>346.38390429581295</c:v>
                </c:pt>
                <c:pt idx="1436">
                  <c:v>348.01522566612289</c:v>
                </c:pt>
                <c:pt idx="1437">
                  <c:v>359.97824904839587</c:v>
                </c:pt>
                <c:pt idx="1438">
                  <c:v>376.29146275149537</c:v>
                </c:pt>
                <c:pt idx="1439">
                  <c:v>380.6416530723219</c:v>
                </c:pt>
                <c:pt idx="1440">
                  <c:v>370.85372485046219</c:v>
                </c:pt>
                <c:pt idx="1441">
                  <c:v>373.57259380097878</c:v>
                </c:pt>
                <c:pt idx="1442">
                  <c:v>381.72920065252856</c:v>
                </c:pt>
                <c:pt idx="1443">
                  <c:v>388.79825992387163</c:v>
                </c:pt>
                <c:pt idx="1444">
                  <c:v>385.53561718325182</c:v>
                </c:pt>
                <c:pt idx="1445">
                  <c:v>391.51712887438828</c:v>
                </c:pt>
                <c:pt idx="1446">
                  <c:v>389.88580750407829</c:v>
                </c:pt>
                <c:pt idx="1447">
                  <c:v>390.97335508428495</c:v>
                </c:pt>
                <c:pt idx="1448">
                  <c:v>399.673735725938</c:v>
                </c:pt>
                <c:pt idx="1449">
                  <c:v>396.95486677542141</c:v>
                </c:pt>
                <c:pt idx="1450">
                  <c:v>400.76128330614466</c:v>
                </c:pt>
                <c:pt idx="1451">
                  <c:v>399.673735725938</c:v>
                </c:pt>
                <c:pt idx="1452">
                  <c:v>402.39260467645454</c:v>
                </c:pt>
                <c:pt idx="1453">
                  <c:v>411.63675910821098</c:v>
                </c:pt>
                <c:pt idx="1454">
                  <c:v>405.65524741707446</c:v>
                </c:pt>
                <c:pt idx="1455">
                  <c:v>407.83034257748778</c:v>
                </c:pt>
                <c:pt idx="1456">
                  <c:v>404.56769983686786</c:v>
                </c:pt>
                <c:pt idx="1457">
                  <c:v>396.41109298531813</c:v>
                </c:pt>
                <c:pt idx="1458">
                  <c:v>397.49864056552468</c:v>
                </c:pt>
                <c:pt idx="1459">
                  <c:v>397.49864056552468</c:v>
                </c:pt>
                <c:pt idx="1460">
                  <c:v>399.12996193583467</c:v>
                </c:pt>
                <c:pt idx="1461">
                  <c:v>396.41109298531813</c:v>
                </c:pt>
                <c:pt idx="1462">
                  <c:v>386.62316476345836</c:v>
                </c:pt>
                <c:pt idx="1463">
                  <c:v>388.79825992387163</c:v>
                </c:pt>
                <c:pt idx="1464">
                  <c:v>384.44806960304516</c:v>
                </c:pt>
                <c:pt idx="1465">
                  <c:v>384.99184339314843</c:v>
                </c:pt>
                <c:pt idx="1466">
                  <c:v>382.27297444263183</c:v>
                </c:pt>
                <c:pt idx="1467">
                  <c:v>379.01033170201197</c:v>
                </c:pt>
                <c:pt idx="1468">
                  <c:v>386.07939097335509</c:v>
                </c:pt>
                <c:pt idx="1469">
                  <c:v>382.81674823273522</c:v>
                </c:pt>
                <c:pt idx="1470">
                  <c:v>381.18542686242517</c:v>
                </c:pt>
                <c:pt idx="1471">
                  <c:v>380.6416530723219</c:v>
                </c:pt>
                <c:pt idx="1472">
                  <c:v>372.48504622077212</c:v>
                </c:pt>
                <c:pt idx="1473">
                  <c:v>367.04730831973899</c:v>
                </c:pt>
                <c:pt idx="1474">
                  <c:v>359.97824904839587</c:v>
                </c:pt>
                <c:pt idx="1475">
                  <c:v>363.24089178901573</c:v>
                </c:pt>
                <c:pt idx="1476">
                  <c:v>353.45296356715602</c:v>
                </c:pt>
                <c:pt idx="1477">
                  <c:v>362.69711799891246</c:v>
                </c:pt>
                <c:pt idx="1478">
                  <c:v>365.95976073953233</c:v>
                </c:pt>
                <c:pt idx="1479">
                  <c:v>364.32843936922239</c:v>
                </c:pt>
                <c:pt idx="1480">
                  <c:v>366.50353452963571</c:v>
                </c:pt>
                <c:pt idx="1481">
                  <c:v>373.02882001087545</c:v>
                </c:pt>
                <c:pt idx="1482">
                  <c:v>370.85372485046219</c:v>
                </c:pt>
                <c:pt idx="1483">
                  <c:v>370.30995106035886</c:v>
                </c:pt>
                <c:pt idx="1484">
                  <c:v>365.95976073953233</c:v>
                </c:pt>
                <c:pt idx="1485">
                  <c:v>364.32843936922239</c:v>
                </c:pt>
                <c:pt idx="1486">
                  <c:v>359.97824904839587</c:v>
                </c:pt>
                <c:pt idx="1487">
                  <c:v>356.17183251767261</c:v>
                </c:pt>
                <c:pt idx="1488">
                  <c:v>353.45296356715602</c:v>
                </c:pt>
                <c:pt idx="1489">
                  <c:v>348.55899945622616</c:v>
                </c:pt>
                <c:pt idx="1490">
                  <c:v>341.4899401848831</c:v>
                </c:pt>
                <c:pt idx="1491">
                  <c:v>342.03371397498643</c:v>
                </c:pt>
                <c:pt idx="1492">
                  <c:v>349.64654703643282</c:v>
                </c:pt>
                <c:pt idx="1493">
                  <c:v>384.44806960304516</c:v>
                </c:pt>
                <c:pt idx="1494">
                  <c:v>395.86731919521475</c:v>
                </c:pt>
                <c:pt idx="1495">
                  <c:v>387.71071234366497</c:v>
                </c:pt>
                <c:pt idx="1496">
                  <c:v>426.31865144100055</c:v>
                </c:pt>
                <c:pt idx="1497">
                  <c:v>443.17563893420333</c:v>
                </c:pt>
                <c:pt idx="1498">
                  <c:v>432.84393692224035</c:v>
                </c:pt>
                <c:pt idx="1499">
                  <c:v>439.91299619358352</c:v>
                </c:pt>
                <c:pt idx="1500">
                  <c:v>433.93148450244701</c:v>
                </c:pt>
                <c:pt idx="1501">
                  <c:v>427.94997281131054</c:v>
                </c:pt>
                <c:pt idx="1502">
                  <c:v>427.94997281131054</c:v>
                </c:pt>
                <c:pt idx="1503">
                  <c:v>431.21261555193036</c:v>
                </c:pt>
                <c:pt idx="1504">
                  <c:v>429.58129418162042</c:v>
                </c:pt>
                <c:pt idx="1505">
                  <c:v>455.68243610657964</c:v>
                </c:pt>
                <c:pt idx="1506">
                  <c:v>443.17563893420333</c:v>
                </c:pt>
                <c:pt idx="1507">
                  <c:v>439.36922240348008</c:v>
                </c:pt>
                <c:pt idx="1508">
                  <c:v>440.45676998368674</c:v>
                </c:pt>
                <c:pt idx="1509">
                  <c:v>439.91299619358352</c:v>
                </c:pt>
                <c:pt idx="1510">
                  <c:v>439.91299619358352</c:v>
                </c:pt>
                <c:pt idx="1511">
                  <c:v>446.98205546492653</c:v>
                </c:pt>
                <c:pt idx="1512">
                  <c:v>444.26318651440999</c:v>
                </c:pt>
                <c:pt idx="1513">
                  <c:v>450.78847199564984</c:v>
                </c:pt>
                <c:pt idx="1514">
                  <c:v>445.89450788471999</c:v>
                </c:pt>
                <c:pt idx="1515">
                  <c:v>438.82544861337686</c:v>
                </c:pt>
                <c:pt idx="1516">
                  <c:v>443.71941272430666</c:v>
                </c:pt>
                <c:pt idx="1517">
                  <c:v>443.17563893420333</c:v>
                </c:pt>
                <c:pt idx="1518">
                  <c:v>439.36922240348008</c:v>
                </c:pt>
                <c:pt idx="1519">
                  <c:v>433.93148450244701</c:v>
                </c:pt>
                <c:pt idx="1520">
                  <c:v>440.45676998368674</c:v>
                </c:pt>
                <c:pt idx="1521">
                  <c:v>44.045676998368677</c:v>
                </c:pt>
                <c:pt idx="1522">
                  <c:v>43.882544861337685</c:v>
                </c:pt>
                <c:pt idx="1523">
                  <c:v>44.752582925502992</c:v>
                </c:pt>
                <c:pt idx="1524">
                  <c:v>45.676998368678632</c:v>
                </c:pt>
                <c:pt idx="1525">
                  <c:v>44.861337683523658</c:v>
                </c:pt>
                <c:pt idx="1526">
                  <c:v>44.806960304513325</c:v>
                </c:pt>
                <c:pt idx="1527">
                  <c:v>44.861337683523658</c:v>
                </c:pt>
                <c:pt idx="1528">
                  <c:v>44.263186514410009</c:v>
                </c:pt>
                <c:pt idx="1529">
                  <c:v>44.317563893420335</c:v>
                </c:pt>
                <c:pt idx="1530">
                  <c:v>44.589450788471993</c:v>
                </c:pt>
                <c:pt idx="1531">
                  <c:v>44.480696030451327</c:v>
                </c:pt>
                <c:pt idx="1532">
                  <c:v>44.208809135399676</c:v>
                </c:pt>
                <c:pt idx="1533">
                  <c:v>45.350734094616634</c:v>
                </c:pt>
                <c:pt idx="1534">
                  <c:v>45.622620989668299</c:v>
                </c:pt>
                <c:pt idx="1535">
                  <c:v>47.74333877107123</c:v>
                </c:pt>
                <c:pt idx="1536">
                  <c:v>47.036432843936922</c:v>
                </c:pt>
                <c:pt idx="1537">
                  <c:v>48.123980424143554</c:v>
                </c:pt>
                <c:pt idx="1538">
                  <c:v>47.253942359978247</c:v>
                </c:pt>
                <c:pt idx="1539">
                  <c:v>46.710168569874931</c:v>
                </c:pt>
                <c:pt idx="1540">
                  <c:v>46.873300706905923</c:v>
                </c:pt>
                <c:pt idx="1541">
                  <c:v>46.38390429581294</c:v>
                </c:pt>
                <c:pt idx="1542">
                  <c:v>44.861337683523658</c:v>
                </c:pt>
                <c:pt idx="1543">
                  <c:v>45.241979336595975</c:v>
                </c:pt>
                <c:pt idx="1544">
                  <c:v>44.861337683523658</c:v>
                </c:pt>
                <c:pt idx="1545">
                  <c:v>44.045676998368677</c:v>
                </c:pt>
                <c:pt idx="1546">
                  <c:v>44.698205546492659</c:v>
                </c:pt>
                <c:pt idx="1547">
                  <c:v>44.915715062533984</c:v>
                </c:pt>
                <c:pt idx="1548">
                  <c:v>44.915715062533984</c:v>
                </c:pt>
                <c:pt idx="1549">
                  <c:v>44.426318651441001</c:v>
                </c:pt>
                <c:pt idx="1550">
                  <c:v>45.296356715606308</c:v>
                </c:pt>
                <c:pt idx="1551">
                  <c:v>45.078847199564976</c:v>
                </c:pt>
                <c:pt idx="1552">
                  <c:v>44.97009244154431</c:v>
                </c:pt>
                <c:pt idx="1553">
                  <c:v>44.915715062533984</c:v>
                </c:pt>
                <c:pt idx="1554">
                  <c:v>44.806960304513325</c:v>
                </c:pt>
                <c:pt idx="1555">
                  <c:v>43.991299619358344</c:v>
                </c:pt>
                <c:pt idx="1556">
                  <c:v>43.665035345296353</c:v>
                </c:pt>
                <c:pt idx="1557">
                  <c:v>42.903752039151712</c:v>
                </c:pt>
                <c:pt idx="1558">
                  <c:v>43.501903208265361</c:v>
                </c:pt>
                <c:pt idx="1559">
                  <c:v>42.958129418162045</c:v>
                </c:pt>
                <c:pt idx="1560">
                  <c:v>43.665035345296353</c:v>
                </c:pt>
                <c:pt idx="1561">
                  <c:v>43.447525829255028</c:v>
                </c:pt>
                <c:pt idx="1562">
                  <c:v>42.903752039151712</c:v>
                </c:pt>
                <c:pt idx="1563">
                  <c:v>43.121261555193037</c:v>
                </c:pt>
                <c:pt idx="1564">
                  <c:v>42.849374660141379</c:v>
                </c:pt>
                <c:pt idx="1565">
                  <c:v>42.631865144100054</c:v>
                </c:pt>
                <c:pt idx="1566">
                  <c:v>40.239260467645458</c:v>
                </c:pt>
                <c:pt idx="1567">
                  <c:v>39.912996193583467</c:v>
                </c:pt>
                <c:pt idx="1568">
                  <c:v>40.728656878738448</c:v>
                </c:pt>
                <c:pt idx="1569">
                  <c:v>40.946166394779773</c:v>
                </c:pt>
                <c:pt idx="1570">
                  <c:v>40.619902120717775</c:v>
                </c:pt>
                <c:pt idx="1571">
                  <c:v>39.967373572593793</c:v>
                </c:pt>
                <c:pt idx="1572">
                  <c:v>39.967373572593793</c:v>
                </c:pt>
                <c:pt idx="1573">
                  <c:v>38.879825992387168</c:v>
                </c:pt>
                <c:pt idx="1574">
                  <c:v>36.650353452963571</c:v>
                </c:pt>
                <c:pt idx="1575">
                  <c:v>36.976617727025555</c:v>
                </c:pt>
                <c:pt idx="1576">
                  <c:v>38.607939097335503</c:v>
                </c:pt>
                <c:pt idx="1577">
                  <c:v>37.737901033170203</c:v>
                </c:pt>
                <c:pt idx="1578">
                  <c:v>38.172920065252853</c:v>
                </c:pt>
                <c:pt idx="1579">
                  <c:v>37.955410549211528</c:v>
                </c:pt>
                <c:pt idx="1580">
                  <c:v>38.064165307232187</c:v>
                </c:pt>
                <c:pt idx="1581">
                  <c:v>38.607939097335503</c:v>
                </c:pt>
                <c:pt idx="1582">
                  <c:v>38.172920065252853</c:v>
                </c:pt>
                <c:pt idx="1583">
                  <c:v>38.227297444263186</c:v>
                </c:pt>
                <c:pt idx="1584">
                  <c:v>37.629146275149537</c:v>
                </c:pt>
                <c:pt idx="1585">
                  <c:v>37.68352365415987</c:v>
                </c:pt>
                <c:pt idx="1586">
                  <c:v>38.607939097335503</c:v>
                </c:pt>
                <c:pt idx="1587">
                  <c:v>37.846655791190862</c:v>
                </c:pt>
                <c:pt idx="1588">
                  <c:v>38.11854268624252</c:v>
                </c:pt>
                <c:pt idx="1589">
                  <c:v>38.879825992387168</c:v>
                </c:pt>
                <c:pt idx="1590">
                  <c:v>36.704730831973897</c:v>
                </c:pt>
                <c:pt idx="1591">
                  <c:v>36.052202283849915</c:v>
                </c:pt>
                <c:pt idx="1592">
                  <c:v>35.127786840674283</c:v>
                </c:pt>
                <c:pt idx="1593">
                  <c:v>35.236541598694942</c:v>
                </c:pt>
                <c:pt idx="1594">
                  <c:v>34.801522566612292</c:v>
                </c:pt>
                <c:pt idx="1595">
                  <c:v>34.312126155519302</c:v>
                </c:pt>
                <c:pt idx="1596">
                  <c:v>34.855899945622618</c:v>
                </c:pt>
                <c:pt idx="1597">
                  <c:v>34.312126155519302</c:v>
                </c:pt>
                <c:pt idx="1598">
                  <c:v>33.822729744426319</c:v>
                </c:pt>
                <c:pt idx="1599">
                  <c:v>32.952691680261012</c:v>
                </c:pt>
                <c:pt idx="1600">
                  <c:v>33.278955954323003</c:v>
                </c:pt>
                <c:pt idx="1601">
                  <c:v>32.843936922240346</c:v>
                </c:pt>
                <c:pt idx="1602">
                  <c:v>32.680804785209347</c:v>
                </c:pt>
                <c:pt idx="1603">
                  <c:v>31.865144100054376</c:v>
                </c:pt>
                <c:pt idx="1604">
                  <c:v>30.342577487765087</c:v>
                </c:pt>
                <c:pt idx="1605">
                  <c:v>31.321370309951057</c:v>
                </c:pt>
                <c:pt idx="1606">
                  <c:v>30.94072865687874</c:v>
                </c:pt>
                <c:pt idx="1607">
                  <c:v>31.158238172920065</c:v>
                </c:pt>
                <c:pt idx="1608">
                  <c:v>30.45133224578575</c:v>
                </c:pt>
                <c:pt idx="1609">
                  <c:v>30.070690592713433</c:v>
                </c:pt>
                <c:pt idx="1610">
                  <c:v>28.765633496465469</c:v>
                </c:pt>
                <c:pt idx="1611">
                  <c:v>28.058727569331161</c:v>
                </c:pt>
                <c:pt idx="1612">
                  <c:v>28.276237085372486</c:v>
                </c:pt>
                <c:pt idx="1613">
                  <c:v>27.895595432300162</c:v>
                </c:pt>
                <c:pt idx="1614">
                  <c:v>28.493746601413811</c:v>
                </c:pt>
                <c:pt idx="1615">
                  <c:v>28.221859706362157</c:v>
                </c:pt>
                <c:pt idx="1616">
                  <c:v>28.004350190320825</c:v>
                </c:pt>
                <c:pt idx="1617">
                  <c:v>28.058727569331161</c:v>
                </c:pt>
                <c:pt idx="1618">
                  <c:v>28.221859706362157</c:v>
                </c:pt>
                <c:pt idx="1619">
                  <c:v>28.276237085372486</c:v>
                </c:pt>
                <c:pt idx="1620">
                  <c:v>27.895595432300162</c:v>
                </c:pt>
                <c:pt idx="1621">
                  <c:v>27.841218053289829</c:v>
                </c:pt>
                <c:pt idx="1622">
                  <c:v>29.363784665579118</c:v>
                </c:pt>
                <c:pt idx="1623">
                  <c:v>29.146275149537793</c:v>
                </c:pt>
                <c:pt idx="1624">
                  <c:v>32.028276237085365</c:v>
                </c:pt>
                <c:pt idx="1625">
                  <c:v>32.735182164219687</c:v>
                </c:pt>
                <c:pt idx="1626">
                  <c:v>33.387710712343662</c:v>
                </c:pt>
                <c:pt idx="1627">
                  <c:v>33.659597607395327</c:v>
                </c:pt>
                <c:pt idx="1628">
                  <c:v>33.170201196302337</c:v>
                </c:pt>
                <c:pt idx="1629">
                  <c:v>34.692767808591626</c:v>
                </c:pt>
                <c:pt idx="1630">
                  <c:v>38.281674823273512</c:v>
                </c:pt>
                <c:pt idx="1631">
                  <c:v>39.151712887438826</c:v>
                </c:pt>
                <c:pt idx="1632">
                  <c:v>38.499184339314844</c:v>
                </c:pt>
                <c:pt idx="1633">
                  <c:v>38.064165307232187</c:v>
                </c:pt>
                <c:pt idx="1634">
                  <c:v>39.423599782490484</c:v>
                </c:pt>
                <c:pt idx="1635">
                  <c:v>39.04295812941816</c:v>
                </c:pt>
                <c:pt idx="1636">
                  <c:v>38.879825992387168</c:v>
                </c:pt>
                <c:pt idx="1637">
                  <c:v>38.662316476345843</c:v>
                </c:pt>
                <c:pt idx="1638">
                  <c:v>38.716693855356169</c:v>
                </c:pt>
                <c:pt idx="1639">
                  <c:v>38.988580750407834</c:v>
                </c:pt>
                <c:pt idx="1640">
                  <c:v>38.607939097335503</c:v>
                </c:pt>
                <c:pt idx="1641">
                  <c:v>38.444806960304511</c:v>
                </c:pt>
                <c:pt idx="1642">
                  <c:v>38.444806960304511</c:v>
                </c:pt>
                <c:pt idx="1643">
                  <c:v>38.607939097335503</c:v>
                </c:pt>
                <c:pt idx="1644">
                  <c:v>38.607939097335503</c:v>
                </c:pt>
                <c:pt idx="1645">
                  <c:v>38.227297444263186</c:v>
                </c:pt>
                <c:pt idx="1646">
                  <c:v>38.11854268624252</c:v>
                </c:pt>
                <c:pt idx="1647">
                  <c:v>37.520391517128878</c:v>
                </c:pt>
                <c:pt idx="1648">
                  <c:v>37.139749864056554</c:v>
                </c:pt>
                <c:pt idx="1649">
                  <c:v>38.11854268624252</c:v>
                </c:pt>
                <c:pt idx="1650">
                  <c:v>38.227297444263186</c:v>
                </c:pt>
                <c:pt idx="1651">
                  <c:v>38.227297444263186</c:v>
                </c:pt>
                <c:pt idx="1652">
                  <c:v>38.172920065252853</c:v>
                </c:pt>
                <c:pt idx="1653">
                  <c:v>38.009787928221861</c:v>
                </c:pt>
                <c:pt idx="1654">
                  <c:v>43.17563893420337</c:v>
                </c:pt>
                <c:pt idx="1655">
                  <c:v>42.142468733007064</c:v>
                </c:pt>
                <c:pt idx="1656">
                  <c:v>42.577487765089721</c:v>
                </c:pt>
                <c:pt idx="1657">
                  <c:v>41.544317563893415</c:v>
                </c:pt>
                <c:pt idx="1658">
                  <c:v>42.523110386079395</c:v>
                </c:pt>
                <c:pt idx="1659">
                  <c:v>41.870581837955413</c:v>
                </c:pt>
                <c:pt idx="1660">
                  <c:v>41.054921152800432</c:v>
                </c:pt>
                <c:pt idx="1661">
                  <c:v>40.511147362697116</c:v>
                </c:pt>
                <c:pt idx="1662">
                  <c:v>40.511147362697116</c:v>
                </c:pt>
                <c:pt idx="1663">
                  <c:v>40.293637846655791</c:v>
                </c:pt>
                <c:pt idx="1664">
                  <c:v>40.619902120717775</c:v>
                </c:pt>
                <c:pt idx="1665">
                  <c:v>40.565524741707449</c:v>
                </c:pt>
                <c:pt idx="1666">
                  <c:v>39.912996193583467</c:v>
                </c:pt>
                <c:pt idx="1667">
                  <c:v>38.662316476345843</c:v>
                </c:pt>
                <c:pt idx="1668">
                  <c:v>38.716693855356169</c:v>
                </c:pt>
                <c:pt idx="1669">
                  <c:v>38.444806960304511</c:v>
                </c:pt>
                <c:pt idx="1670">
                  <c:v>40.076128330614466</c:v>
                </c:pt>
                <c:pt idx="1671">
                  <c:v>39.858618814573141</c:v>
                </c:pt>
                <c:pt idx="1672">
                  <c:v>39.967373572593793</c:v>
                </c:pt>
                <c:pt idx="1673">
                  <c:v>40.293637846655791</c:v>
                </c:pt>
                <c:pt idx="1674">
                  <c:v>40.130505709624792</c:v>
                </c:pt>
                <c:pt idx="1675">
                  <c:v>39.586731919521476</c:v>
                </c:pt>
                <c:pt idx="1676">
                  <c:v>39.477977161500817</c:v>
                </c:pt>
                <c:pt idx="1677">
                  <c:v>40.40239260467645</c:v>
                </c:pt>
                <c:pt idx="1678">
                  <c:v>40.511147362697116</c:v>
                </c:pt>
                <c:pt idx="1679">
                  <c:v>40.40239260467645</c:v>
                </c:pt>
                <c:pt idx="1680">
                  <c:v>39.967373572593793</c:v>
                </c:pt>
                <c:pt idx="1681">
                  <c:v>39.04295812941816</c:v>
                </c:pt>
                <c:pt idx="1682">
                  <c:v>39.641109298531809</c:v>
                </c:pt>
                <c:pt idx="1683">
                  <c:v>41.054921152800432</c:v>
                </c:pt>
                <c:pt idx="1684">
                  <c:v>40.511147362697116</c:v>
                </c:pt>
                <c:pt idx="1685">
                  <c:v>39.695486677542142</c:v>
                </c:pt>
                <c:pt idx="1686">
                  <c:v>40.511147362697116</c:v>
                </c:pt>
                <c:pt idx="1687">
                  <c:v>40.783034257748774</c:v>
                </c:pt>
                <c:pt idx="1688">
                  <c:v>41.109298531810765</c:v>
                </c:pt>
                <c:pt idx="1689">
                  <c:v>42.305600870038063</c:v>
                </c:pt>
                <c:pt idx="1690">
                  <c:v>43.066884176182704</c:v>
                </c:pt>
                <c:pt idx="1691">
                  <c:v>44.480696030451327</c:v>
                </c:pt>
                <c:pt idx="1692">
                  <c:v>44.045676998368677</c:v>
                </c:pt>
                <c:pt idx="1693">
                  <c:v>43.556280587275694</c:v>
                </c:pt>
                <c:pt idx="1694">
                  <c:v>43.773790103317026</c:v>
                </c:pt>
                <c:pt idx="1695">
                  <c:v>44.480696030451327</c:v>
                </c:pt>
                <c:pt idx="1696">
                  <c:v>44.045676998368677</c:v>
                </c:pt>
                <c:pt idx="1697">
                  <c:v>43.447525829255028</c:v>
                </c:pt>
                <c:pt idx="1698">
                  <c:v>42.196846112017397</c:v>
                </c:pt>
                <c:pt idx="1699">
                  <c:v>42.958129418162045</c:v>
                </c:pt>
                <c:pt idx="1700">
                  <c:v>42.196846112017397</c:v>
                </c:pt>
                <c:pt idx="1701">
                  <c:v>40.40239260467645</c:v>
                </c:pt>
                <c:pt idx="1702">
                  <c:v>40.456769983686783</c:v>
                </c:pt>
                <c:pt idx="1703">
                  <c:v>40.239260467645458</c:v>
                </c:pt>
                <c:pt idx="1704">
                  <c:v>40.293637846655791</c:v>
                </c:pt>
                <c:pt idx="1705">
                  <c:v>42.142468733007064</c:v>
                </c:pt>
                <c:pt idx="1706">
                  <c:v>40.946166394779773</c:v>
                </c:pt>
                <c:pt idx="1707">
                  <c:v>41.272430668841757</c:v>
                </c:pt>
                <c:pt idx="1708">
                  <c:v>43.066884176182704</c:v>
                </c:pt>
                <c:pt idx="1709">
                  <c:v>42.903752039151712</c:v>
                </c:pt>
                <c:pt idx="1710">
                  <c:v>42.794997281131046</c:v>
                </c:pt>
                <c:pt idx="1711">
                  <c:v>42.088091353996738</c:v>
                </c:pt>
                <c:pt idx="1712">
                  <c:v>41.435562805872756</c:v>
                </c:pt>
                <c:pt idx="1713">
                  <c:v>41.435562805872756</c:v>
                </c:pt>
                <c:pt idx="1714">
                  <c:v>41.870581837955413</c:v>
                </c:pt>
                <c:pt idx="1715">
                  <c:v>42.033713974986412</c:v>
                </c:pt>
                <c:pt idx="1716">
                  <c:v>41.979336595976072</c:v>
                </c:pt>
                <c:pt idx="1717">
                  <c:v>42.958129418162045</c:v>
                </c:pt>
                <c:pt idx="1718">
                  <c:v>41.924959216965739</c:v>
                </c:pt>
                <c:pt idx="1719">
                  <c:v>42.523110386079395</c:v>
                </c:pt>
                <c:pt idx="1720">
                  <c:v>41.707449700924414</c:v>
                </c:pt>
                <c:pt idx="1721">
                  <c:v>41.054921152800432</c:v>
                </c:pt>
                <c:pt idx="1722">
                  <c:v>39.477977161500817</c:v>
                </c:pt>
                <c:pt idx="1723">
                  <c:v>39.804241435562801</c:v>
                </c:pt>
                <c:pt idx="1724">
                  <c:v>40.348015225666124</c:v>
                </c:pt>
                <c:pt idx="1725">
                  <c:v>38.662316476345843</c:v>
                </c:pt>
                <c:pt idx="1726">
                  <c:v>38.771071234366502</c:v>
                </c:pt>
                <c:pt idx="1727">
                  <c:v>38.825448613376835</c:v>
                </c:pt>
                <c:pt idx="1728">
                  <c:v>38.444806960304511</c:v>
                </c:pt>
                <c:pt idx="1729">
                  <c:v>38.553561718325177</c:v>
                </c:pt>
                <c:pt idx="1730">
                  <c:v>38.064165307232187</c:v>
                </c:pt>
                <c:pt idx="1731">
                  <c:v>37.955410549211528</c:v>
                </c:pt>
                <c:pt idx="1732">
                  <c:v>37.629146275149537</c:v>
                </c:pt>
                <c:pt idx="1733">
                  <c:v>38.390429581294178</c:v>
                </c:pt>
                <c:pt idx="1734">
                  <c:v>37.68352365415987</c:v>
                </c:pt>
                <c:pt idx="1735">
                  <c:v>37.411636759108205</c:v>
                </c:pt>
                <c:pt idx="1736">
                  <c:v>36.813485589994563</c:v>
                </c:pt>
                <c:pt idx="1737">
                  <c:v>37.792278412180529</c:v>
                </c:pt>
                <c:pt idx="1738">
                  <c:v>37.792278412180529</c:v>
                </c:pt>
                <c:pt idx="1739">
                  <c:v>37.139749864056554</c:v>
                </c:pt>
                <c:pt idx="1740">
                  <c:v>36.759108210984223</c:v>
                </c:pt>
                <c:pt idx="1741">
                  <c:v>37.901033170201195</c:v>
                </c:pt>
                <c:pt idx="1742">
                  <c:v>38.172920065252853</c:v>
                </c:pt>
                <c:pt idx="1743">
                  <c:v>39.369222403480151</c:v>
                </c:pt>
                <c:pt idx="1744">
                  <c:v>38.934203371397494</c:v>
                </c:pt>
                <c:pt idx="1745">
                  <c:v>37.955410549211528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74E-D049-B8EF-9C34BA69D1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39">
                  <c:v>43289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4">
                  <c:v>43296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Sheet1!$B$2:$B$1760</c:f>
              <c:numCache>
                <c:formatCode>#,##0</c:formatCode>
                <c:ptCount val="1759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49">
                  <c:v>102.05006284097971</c:v>
                </c:pt>
                <c:pt idx="150">
                  <c:v>100.91452775642098</c:v>
                </c:pt>
                <c:pt idx="151">
                  <c:v>99.882829234247907</c:v>
                </c:pt>
                <c:pt idx="152">
                  <c:v>97.736589905156919</c:v>
                </c:pt>
                <c:pt idx="153">
                  <c:v>99.123630761723476</c:v>
                </c:pt>
                <c:pt idx="154">
                  <c:v>98.416917983301033</c:v>
                </c:pt>
                <c:pt idx="155">
                  <c:v>98.970571129463764</c:v>
                </c:pt>
                <c:pt idx="156">
                  <c:v>99.188032126918927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4">
                  <c:v>118.3036056253316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39">
                  <c:v>116.63924170938813</c:v>
                </c:pt>
                <c:pt idx="340">
                  <c:v>118.11536639270079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4">
                  <c:v>119.22891422702757</c:v>
                </c:pt>
                <c:pt idx="345">
                  <c:v>120.44402897210314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4">
                  <c:v>105.96166558385372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118.59199323643811</c:v>
                </c:pt>
                <c:pt idx="560">
                  <c:v>118.90094956550357</c:v>
                </c:pt>
                <c:pt idx="562">
                  <c:v>119.35360321382672</c:v>
                </c:pt>
                <c:pt idx="563">
                  <c:v>120.80901732595318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  <c:pt idx="1704">
                  <c:v>180.48198889572939</c:v>
                </c:pt>
                <c:pt idx="1705">
                  <c:v>180.55830593201827</c:v>
                </c:pt>
                <c:pt idx="1706">
                  <c:v>181.18146715955933</c:v>
                </c:pt>
                <c:pt idx="1707">
                  <c:v>181.6288722384723</c:v>
                </c:pt>
                <c:pt idx="1708">
                  <c:v>180.71150741750526</c:v>
                </c:pt>
                <c:pt idx="1709">
                  <c:v>182.07783770288557</c:v>
                </c:pt>
                <c:pt idx="1710">
                  <c:v>179.5427786777577</c:v>
                </c:pt>
                <c:pt idx="1711">
                  <c:v>178.5299466348159</c:v>
                </c:pt>
                <c:pt idx="1712">
                  <c:v>178.84826527688332</c:v>
                </c:pt>
                <c:pt idx="1713">
                  <c:v>178.25120504316595</c:v>
                </c:pt>
                <c:pt idx="1714">
                  <c:v>176.22440613146389</c:v>
                </c:pt>
                <c:pt idx="1715">
                  <c:v>176.98445572335217</c:v>
                </c:pt>
                <c:pt idx="1716">
                  <c:v>179.05026427256246</c:v>
                </c:pt>
                <c:pt idx="1717">
                  <c:v>180.23048312372154</c:v>
                </c:pt>
                <c:pt idx="1718">
                  <c:v>180.27190426609397</c:v>
                </c:pt>
                <c:pt idx="1719">
                  <c:v>177.32263381724198</c:v>
                </c:pt>
                <c:pt idx="1720">
                  <c:v>176.8339494491839</c:v>
                </c:pt>
                <c:pt idx="1721">
                  <c:v>177.34986963688411</c:v>
                </c:pt>
                <c:pt idx="1722">
                  <c:v>177.44320906044933</c:v>
                </c:pt>
                <c:pt idx="1723">
                  <c:v>177.09538494710293</c:v>
                </c:pt>
                <c:pt idx="1724">
                  <c:v>175.26945020526165</c:v>
                </c:pt>
                <c:pt idx="1725">
                  <c:v>173.83446295786678</c:v>
                </c:pt>
                <c:pt idx="1726">
                  <c:v>175.46478209925752</c:v>
                </c:pt>
                <c:pt idx="1727">
                  <c:v>175.8257985627431</c:v>
                </c:pt>
                <c:pt idx="1728">
                  <c:v>175.12702956504964</c:v>
                </c:pt>
                <c:pt idx="1729">
                  <c:v>175.22178752088789</c:v>
                </c:pt>
                <c:pt idx="1730">
                  <c:v>175.50790548035761</c:v>
                </c:pt>
                <c:pt idx="1731">
                  <c:v>175.30207644754125</c:v>
                </c:pt>
                <c:pt idx="1732">
                  <c:v>176.7506816047572</c:v>
                </c:pt>
                <c:pt idx="1733">
                  <c:v>174.25832040104746</c:v>
                </c:pt>
                <c:pt idx="1734">
                  <c:v>173.90638254410925</c:v>
                </c:pt>
                <c:pt idx="1735">
                  <c:v>171.93902013464708</c:v>
                </c:pt>
                <c:pt idx="1736">
                  <c:v>171.6877980690939</c:v>
                </c:pt>
                <c:pt idx="1737">
                  <c:v>173.03880820592551</c:v>
                </c:pt>
                <c:pt idx="1738">
                  <c:v>172.00214482079684</c:v>
                </c:pt>
                <c:pt idx="1739">
                  <c:v>171.96129109133363</c:v>
                </c:pt>
                <c:pt idx="1740">
                  <c:v>172.4513939916647</c:v>
                </c:pt>
                <c:pt idx="1741">
                  <c:v>170.16698961918081</c:v>
                </c:pt>
                <c:pt idx="1742">
                  <c:v>167.829673992913</c:v>
                </c:pt>
                <c:pt idx="1743">
                  <c:v>165.40001191567112</c:v>
                </c:pt>
                <c:pt idx="1744">
                  <c:v>165.91876916791733</c:v>
                </c:pt>
                <c:pt idx="1745">
                  <c:v>163.18071817451917</c:v>
                </c:pt>
                <c:pt idx="1746">
                  <c:v>167.50383712979854</c:v>
                </c:pt>
                <c:pt idx="1747">
                  <c:v>164.7203931036635</c:v>
                </c:pt>
                <c:pt idx="1748">
                  <c:v>163.88530315453207</c:v>
                </c:pt>
                <c:pt idx="1749">
                  <c:v>163.98786303787196</c:v>
                </c:pt>
                <c:pt idx="1750">
                  <c:v>168.15026228661728</c:v>
                </c:pt>
                <c:pt idx="1751">
                  <c:v>167.03884225070004</c:v>
                </c:pt>
                <c:pt idx="1752">
                  <c:v>165.28468524187394</c:v>
                </c:pt>
                <c:pt idx="1753">
                  <c:v>163.11603310286912</c:v>
                </c:pt>
                <c:pt idx="1754">
                  <c:v>165.9262873889644</c:v>
                </c:pt>
                <c:pt idx="1755">
                  <c:v>166.40475832465665</c:v>
                </c:pt>
                <c:pt idx="1756">
                  <c:v>165.34908660706941</c:v>
                </c:pt>
                <c:pt idx="1757">
                  <c:v>166.38844520351682</c:v>
                </c:pt>
                <c:pt idx="1758">
                  <c:v>165.6774768282753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538-634D-AE63-B4C5B3749D8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39">
                  <c:v>43289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4">
                  <c:v>43296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Sheet1!$C$2:$C$1760</c:f>
              <c:numCache>
                <c:formatCode>#,##0</c:formatCode>
                <c:ptCount val="1759"/>
                <c:pt idx="0">
                  <c:v>100</c:v>
                </c:pt>
                <c:pt idx="1">
                  <c:v>92.77159965782721</c:v>
                </c:pt>
                <c:pt idx="2">
                  <c:v>90.846877673224981</c:v>
                </c:pt>
                <c:pt idx="3">
                  <c:v>91.616766467065887</c:v>
                </c:pt>
                <c:pt idx="4">
                  <c:v>91.103507271171949</c:v>
                </c:pt>
                <c:pt idx="5">
                  <c:v>90.440547476475615</c:v>
                </c:pt>
                <c:pt idx="6">
                  <c:v>87.553464499572286</c:v>
                </c:pt>
                <c:pt idx="7">
                  <c:v>88.601368691189052</c:v>
                </c:pt>
                <c:pt idx="8">
                  <c:v>88.130881094952969</c:v>
                </c:pt>
                <c:pt idx="9">
                  <c:v>87.467921300256634</c:v>
                </c:pt>
                <c:pt idx="10">
                  <c:v>84.644995722840036</c:v>
                </c:pt>
                <c:pt idx="11">
                  <c:v>83.404619332763048</c:v>
                </c:pt>
                <c:pt idx="12">
                  <c:v>85.628742514970057</c:v>
                </c:pt>
                <c:pt idx="13">
                  <c:v>84.687767322497862</c:v>
                </c:pt>
                <c:pt idx="14">
                  <c:v>83.939264328485891</c:v>
                </c:pt>
                <c:pt idx="15">
                  <c:v>82.998289136013696</c:v>
                </c:pt>
                <c:pt idx="16">
                  <c:v>82.335329341317362</c:v>
                </c:pt>
                <c:pt idx="17">
                  <c:v>79.020530367835761</c:v>
                </c:pt>
                <c:pt idx="18">
                  <c:v>77.844311377245518</c:v>
                </c:pt>
                <c:pt idx="19">
                  <c:v>78.656971770744235</c:v>
                </c:pt>
                <c:pt idx="20">
                  <c:v>74.807527801539777</c:v>
                </c:pt>
                <c:pt idx="21">
                  <c:v>76.069289991445686</c:v>
                </c:pt>
                <c:pt idx="22">
                  <c:v>74.828913601368697</c:v>
                </c:pt>
                <c:pt idx="23">
                  <c:v>74.486740804106077</c:v>
                </c:pt>
                <c:pt idx="24">
                  <c:v>74.401197604790426</c:v>
                </c:pt>
                <c:pt idx="25">
                  <c:v>72.711719418306259</c:v>
                </c:pt>
                <c:pt idx="26">
                  <c:v>73.588537211291694</c:v>
                </c:pt>
                <c:pt idx="27">
                  <c:v>73.139435414884531</c:v>
                </c:pt>
                <c:pt idx="28">
                  <c:v>72.904191616766482</c:v>
                </c:pt>
                <c:pt idx="29">
                  <c:v>72.455089820359291</c:v>
                </c:pt>
                <c:pt idx="30">
                  <c:v>70.124037639007696</c:v>
                </c:pt>
                <c:pt idx="31">
                  <c:v>71.621043627031654</c:v>
                </c:pt>
                <c:pt idx="32">
                  <c:v>70.145423438836602</c:v>
                </c:pt>
                <c:pt idx="33">
                  <c:v>70.44482463644141</c:v>
                </c:pt>
                <c:pt idx="34">
                  <c:v>71.214713430282302</c:v>
                </c:pt>
                <c:pt idx="35">
                  <c:v>70.145423438836602</c:v>
                </c:pt>
                <c:pt idx="36">
                  <c:v>71.492728828058176</c:v>
                </c:pt>
                <c:pt idx="37">
                  <c:v>70.145423438836602</c:v>
                </c:pt>
                <c:pt idx="38">
                  <c:v>72.604790419161688</c:v>
                </c:pt>
                <c:pt idx="39">
                  <c:v>73.781009409751931</c:v>
                </c:pt>
                <c:pt idx="40">
                  <c:v>76.32591958939264</c:v>
                </c:pt>
                <c:pt idx="41">
                  <c:v>74.828913601368697</c:v>
                </c:pt>
                <c:pt idx="42">
                  <c:v>71.877673224978608</c:v>
                </c:pt>
                <c:pt idx="43">
                  <c:v>72.797262617621911</c:v>
                </c:pt>
                <c:pt idx="44">
                  <c:v>72.497861420017102</c:v>
                </c:pt>
                <c:pt idx="45">
                  <c:v>74.208725406330217</c:v>
                </c:pt>
                <c:pt idx="46">
                  <c:v>74.208725406330217</c:v>
                </c:pt>
                <c:pt idx="47">
                  <c:v>72.070145423438845</c:v>
                </c:pt>
                <c:pt idx="48">
                  <c:v>70.573139435414888</c:v>
                </c:pt>
                <c:pt idx="49">
                  <c:v>70.573139435414888</c:v>
                </c:pt>
                <c:pt idx="50">
                  <c:v>69.396920444824644</c:v>
                </c:pt>
                <c:pt idx="51">
                  <c:v>70.573139435414888</c:v>
                </c:pt>
                <c:pt idx="52">
                  <c:v>69.503849443969216</c:v>
                </c:pt>
                <c:pt idx="53">
                  <c:v>68.862275449101801</c:v>
                </c:pt>
                <c:pt idx="54">
                  <c:v>68.43455945252353</c:v>
                </c:pt>
                <c:pt idx="55">
                  <c:v>70.573139435414888</c:v>
                </c:pt>
                <c:pt idx="56">
                  <c:v>69.717707442258344</c:v>
                </c:pt>
                <c:pt idx="57">
                  <c:v>68.584260051325913</c:v>
                </c:pt>
                <c:pt idx="58">
                  <c:v>68.862275449101801</c:v>
                </c:pt>
                <c:pt idx="59">
                  <c:v>68.43455945252353</c:v>
                </c:pt>
                <c:pt idx="60">
                  <c:v>67.77159965782721</c:v>
                </c:pt>
                <c:pt idx="61">
                  <c:v>68.135158254918736</c:v>
                </c:pt>
                <c:pt idx="62">
                  <c:v>68.220701454234387</c:v>
                </c:pt>
                <c:pt idx="63">
                  <c:v>67.365269461077844</c:v>
                </c:pt>
                <c:pt idx="64">
                  <c:v>66.295979469632172</c:v>
                </c:pt>
                <c:pt idx="65">
                  <c:v>66.274593669803252</c:v>
                </c:pt>
                <c:pt idx="66">
                  <c:v>66.274593669803252</c:v>
                </c:pt>
                <c:pt idx="67">
                  <c:v>66.509837467921301</c:v>
                </c:pt>
                <c:pt idx="68">
                  <c:v>65.911035072711726</c:v>
                </c:pt>
                <c:pt idx="69">
                  <c:v>63.344739093242097</c:v>
                </c:pt>
                <c:pt idx="70">
                  <c:v>65.226689478186486</c:v>
                </c:pt>
                <c:pt idx="71">
                  <c:v>63.5158254918734</c:v>
                </c:pt>
                <c:pt idx="72">
                  <c:v>63.088109495295129</c:v>
                </c:pt>
                <c:pt idx="73">
                  <c:v>63.473053892215567</c:v>
                </c:pt>
                <c:pt idx="74">
                  <c:v>63.473053892215567</c:v>
                </c:pt>
                <c:pt idx="75">
                  <c:v>62.018819503849443</c:v>
                </c:pt>
                <c:pt idx="76">
                  <c:v>62.232677502138586</c:v>
                </c:pt>
                <c:pt idx="77">
                  <c:v>62.33960650128315</c:v>
                </c:pt>
                <c:pt idx="78">
                  <c:v>62.553464499572286</c:v>
                </c:pt>
                <c:pt idx="79">
                  <c:v>62.018819503849443</c:v>
                </c:pt>
                <c:pt idx="80">
                  <c:v>60.735671514114628</c:v>
                </c:pt>
                <c:pt idx="81">
                  <c:v>60.949529512403764</c:v>
                </c:pt>
                <c:pt idx="82">
                  <c:v>59.880239520958092</c:v>
                </c:pt>
                <c:pt idx="83">
                  <c:v>54.533789563729684</c:v>
                </c:pt>
                <c:pt idx="84">
                  <c:v>55.816937553464506</c:v>
                </c:pt>
                <c:pt idx="85">
                  <c:v>54.533789563729684</c:v>
                </c:pt>
                <c:pt idx="86">
                  <c:v>53.079555175363559</c:v>
                </c:pt>
                <c:pt idx="87">
                  <c:v>53.079555175363559</c:v>
                </c:pt>
                <c:pt idx="88">
                  <c:v>50.34217279726262</c:v>
                </c:pt>
                <c:pt idx="89">
                  <c:v>49.572284003421728</c:v>
                </c:pt>
                <c:pt idx="90">
                  <c:v>48.331907613344747</c:v>
                </c:pt>
                <c:pt idx="91">
                  <c:v>50.34217279726262</c:v>
                </c:pt>
                <c:pt idx="92">
                  <c:v>55.816937553464506</c:v>
                </c:pt>
                <c:pt idx="93">
                  <c:v>55.538922155688617</c:v>
                </c:pt>
                <c:pt idx="94">
                  <c:v>55.92386655260907</c:v>
                </c:pt>
                <c:pt idx="95">
                  <c:v>55.603079555175363</c:v>
                </c:pt>
                <c:pt idx="96">
                  <c:v>55.175363558597091</c:v>
                </c:pt>
                <c:pt idx="97">
                  <c:v>55.603079555175363</c:v>
                </c:pt>
                <c:pt idx="98">
                  <c:v>54.555175363558604</c:v>
                </c:pt>
                <c:pt idx="99">
                  <c:v>54.319931565440548</c:v>
                </c:pt>
                <c:pt idx="100">
                  <c:v>54.213002566295984</c:v>
                </c:pt>
                <c:pt idx="101">
                  <c:v>55.282292557741663</c:v>
                </c:pt>
                <c:pt idx="102">
                  <c:v>55.282292557741663</c:v>
                </c:pt>
                <c:pt idx="103">
                  <c:v>55.282292557741663</c:v>
                </c:pt>
                <c:pt idx="104">
                  <c:v>56.030795551753634</c:v>
                </c:pt>
                <c:pt idx="105">
                  <c:v>55.603079555175363</c:v>
                </c:pt>
                <c:pt idx="106">
                  <c:v>55.603079555175363</c:v>
                </c:pt>
                <c:pt idx="107">
                  <c:v>57.313943541488456</c:v>
                </c:pt>
                <c:pt idx="108">
                  <c:v>57.313943541488456</c:v>
                </c:pt>
                <c:pt idx="109">
                  <c:v>56.030795551753634</c:v>
                </c:pt>
                <c:pt idx="110">
                  <c:v>56.672369546621049</c:v>
                </c:pt>
                <c:pt idx="111">
                  <c:v>56.672369546621049</c:v>
                </c:pt>
                <c:pt idx="112">
                  <c:v>56.672369546621049</c:v>
                </c:pt>
                <c:pt idx="113">
                  <c:v>54.020530367835761</c:v>
                </c:pt>
                <c:pt idx="114">
                  <c:v>52.395209580838333</c:v>
                </c:pt>
                <c:pt idx="115">
                  <c:v>50.769888793840892</c:v>
                </c:pt>
                <c:pt idx="116">
                  <c:v>51.32591958939264</c:v>
                </c:pt>
                <c:pt idx="117">
                  <c:v>51.32591958939264</c:v>
                </c:pt>
                <c:pt idx="118">
                  <c:v>52.352437981180501</c:v>
                </c:pt>
                <c:pt idx="119">
                  <c:v>52.352437981180501</c:v>
                </c:pt>
                <c:pt idx="120">
                  <c:v>52.908468776732256</c:v>
                </c:pt>
                <c:pt idx="121">
                  <c:v>52.908468776732256</c:v>
                </c:pt>
                <c:pt idx="122">
                  <c:v>52.908468776732256</c:v>
                </c:pt>
                <c:pt idx="123">
                  <c:v>53.678357570573141</c:v>
                </c:pt>
                <c:pt idx="124">
                  <c:v>53.464499572284005</c:v>
                </c:pt>
                <c:pt idx="125">
                  <c:v>54.533789563729684</c:v>
                </c:pt>
                <c:pt idx="126">
                  <c:v>54.533789563729684</c:v>
                </c:pt>
                <c:pt idx="127">
                  <c:v>54.533789563729684</c:v>
                </c:pt>
                <c:pt idx="128">
                  <c:v>54.982891360136875</c:v>
                </c:pt>
                <c:pt idx="129">
                  <c:v>54.982891360136875</c:v>
                </c:pt>
                <c:pt idx="130">
                  <c:v>54.982891360136875</c:v>
                </c:pt>
                <c:pt idx="131">
                  <c:v>54.982891360136875</c:v>
                </c:pt>
                <c:pt idx="132">
                  <c:v>55.816937553464506</c:v>
                </c:pt>
                <c:pt idx="133">
                  <c:v>52.395209580838333</c:v>
                </c:pt>
                <c:pt idx="134">
                  <c:v>52.416595380667239</c:v>
                </c:pt>
                <c:pt idx="135">
                  <c:v>53.678357570573141</c:v>
                </c:pt>
                <c:pt idx="136">
                  <c:v>53.464499572284005</c:v>
                </c:pt>
                <c:pt idx="137">
                  <c:v>53.378956372968354</c:v>
                </c:pt>
                <c:pt idx="138">
                  <c:v>53.250641573994862</c:v>
                </c:pt>
                <c:pt idx="139">
                  <c:v>53.250641573994862</c:v>
                </c:pt>
                <c:pt idx="140">
                  <c:v>53.250641573994862</c:v>
                </c:pt>
                <c:pt idx="141">
                  <c:v>53.464499572284005</c:v>
                </c:pt>
                <c:pt idx="142">
                  <c:v>53.464499572284005</c:v>
                </c:pt>
                <c:pt idx="143">
                  <c:v>53.464499572284005</c:v>
                </c:pt>
                <c:pt idx="144">
                  <c:v>51.625320786997442</c:v>
                </c:pt>
                <c:pt idx="145">
                  <c:v>50.727117194183059</c:v>
                </c:pt>
                <c:pt idx="146">
                  <c:v>51.432848588537219</c:v>
                </c:pt>
                <c:pt idx="147">
                  <c:v>49.914456800684349</c:v>
                </c:pt>
                <c:pt idx="148">
                  <c:v>50.470487596236104</c:v>
                </c:pt>
                <c:pt idx="149">
                  <c:v>49.037639007698893</c:v>
                </c:pt>
                <c:pt idx="150">
                  <c:v>49.187339606501283</c:v>
                </c:pt>
                <c:pt idx="151">
                  <c:v>48.759623609923011</c:v>
                </c:pt>
                <c:pt idx="152">
                  <c:v>48.759623609923011</c:v>
                </c:pt>
                <c:pt idx="153">
                  <c:v>49.187339606501283</c:v>
                </c:pt>
                <c:pt idx="154">
                  <c:v>49.187339606501283</c:v>
                </c:pt>
                <c:pt idx="155">
                  <c:v>49.187339606501283</c:v>
                </c:pt>
                <c:pt idx="156">
                  <c:v>48.759623609923011</c:v>
                </c:pt>
                <c:pt idx="157">
                  <c:v>48.759623609923011</c:v>
                </c:pt>
                <c:pt idx="158">
                  <c:v>48.759623609923011</c:v>
                </c:pt>
                <c:pt idx="159">
                  <c:v>48.759623609923011</c:v>
                </c:pt>
                <c:pt idx="160">
                  <c:v>50.898203592814376</c:v>
                </c:pt>
                <c:pt idx="161">
                  <c:v>50.898203592814376</c:v>
                </c:pt>
                <c:pt idx="162">
                  <c:v>49.187339606501283</c:v>
                </c:pt>
                <c:pt idx="163">
                  <c:v>51.069289991445679</c:v>
                </c:pt>
                <c:pt idx="164">
                  <c:v>49.187339606501283</c:v>
                </c:pt>
                <c:pt idx="165">
                  <c:v>49.187339606501283</c:v>
                </c:pt>
                <c:pt idx="166">
                  <c:v>51.903336184773309</c:v>
                </c:pt>
                <c:pt idx="167">
                  <c:v>51.903336184773309</c:v>
                </c:pt>
                <c:pt idx="168">
                  <c:v>56.586826347305397</c:v>
                </c:pt>
                <c:pt idx="169">
                  <c:v>56.586826347305397</c:v>
                </c:pt>
                <c:pt idx="170">
                  <c:v>56.586826347305397</c:v>
                </c:pt>
                <c:pt idx="171">
                  <c:v>55.603079555175363</c:v>
                </c:pt>
                <c:pt idx="172">
                  <c:v>53.421727972626179</c:v>
                </c:pt>
                <c:pt idx="173">
                  <c:v>53.421727972626179</c:v>
                </c:pt>
                <c:pt idx="174">
                  <c:v>53.336184773310521</c:v>
                </c:pt>
                <c:pt idx="175">
                  <c:v>53.336184773310521</c:v>
                </c:pt>
                <c:pt idx="176">
                  <c:v>53.336184773310521</c:v>
                </c:pt>
                <c:pt idx="177">
                  <c:v>53.336184773310521</c:v>
                </c:pt>
                <c:pt idx="178">
                  <c:v>53.336184773310521</c:v>
                </c:pt>
                <c:pt idx="179">
                  <c:v>53.336184773310521</c:v>
                </c:pt>
                <c:pt idx="180">
                  <c:v>53.336184773310521</c:v>
                </c:pt>
                <c:pt idx="181">
                  <c:v>50.470487596236104</c:v>
                </c:pt>
                <c:pt idx="182">
                  <c:v>50.042771599657833</c:v>
                </c:pt>
                <c:pt idx="183">
                  <c:v>50.042771599657833</c:v>
                </c:pt>
                <c:pt idx="184">
                  <c:v>50.042771599657833</c:v>
                </c:pt>
                <c:pt idx="185">
                  <c:v>51.32591958939264</c:v>
                </c:pt>
                <c:pt idx="186">
                  <c:v>52.395209580838333</c:v>
                </c:pt>
                <c:pt idx="187">
                  <c:v>53.036783575705741</c:v>
                </c:pt>
                <c:pt idx="188">
                  <c:v>52.737382378100939</c:v>
                </c:pt>
                <c:pt idx="189">
                  <c:v>52.737382378100939</c:v>
                </c:pt>
                <c:pt idx="190">
                  <c:v>52.801539777587692</c:v>
                </c:pt>
                <c:pt idx="191">
                  <c:v>52.801539777587692</c:v>
                </c:pt>
                <c:pt idx="192">
                  <c:v>52.801539777587692</c:v>
                </c:pt>
                <c:pt idx="193">
                  <c:v>52.780153977758772</c:v>
                </c:pt>
                <c:pt idx="194">
                  <c:v>52.780153977758772</c:v>
                </c:pt>
                <c:pt idx="195">
                  <c:v>52.780153977758772</c:v>
                </c:pt>
                <c:pt idx="196">
                  <c:v>52.780153977758772</c:v>
                </c:pt>
                <c:pt idx="197">
                  <c:v>52.352437981180501</c:v>
                </c:pt>
                <c:pt idx="198">
                  <c:v>52.395209580838333</c:v>
                </c:pt>
                <c:pt idx="199">
                  <c:v>52.780153977758772</c:v>
                </c:pt>
                <c:pt idx="200">
                  <c:v>52.395209580838333</c:v>
                </c:pt>
                <c:pt idx="201">
                  <c:v>55.068434559452527</c:v>
                </c:pt>
                <c:pt idx="202">
                  <c:v>55.068434559452527</c:v>
                </c:pt>
                <c:pt idx="203">
                  <c:v>55.603079555175363</c:v>
                </c:pt>
                <c:pt idx="205">
                  <c:v>55.603079555175363</c:v>
                </c:pt>
                <c:pt idx="206">
                  <c:v>58.597091531223263</c:v>
                </c:pt>
                <c:pt idx="207">
                  <c:v>55.710008554319934</c:v>
                </c:pt>
                <c:pt idx="208">
                  <c:v>57.185628742514972</c:v>
                </c:pt>
                <c:pt idx="209">
                  <c:v>57.185628742514972</c:v>
                </c:pt>
                <c:pt idx="210">
                  <c:v>57.527801539777592</c:v>
                </c:pt>
                <c:pt idx="211">
                  <c:v>56.7579127459367</c:v>
                </c:pt>
                <c:pt idx="212">
                  <c:v>54.533789563729684</c:v>
                </c:pt>
                <c:pt idx="213">
                  <c:v>54.533789563729684</c:v>
                </c:pt>
                <c:pt idx="214">
                  <c:v>55.218135158254924</c:v>
                </c:pt>
                <c:pt idx="215">
                  <c:v>55.603079555175363</c:v>
                </c:pt>
                <c:pt idx="216">
                  <c:v>57.10008554319932</c:v>
                </c:pt>
                <c:pt idx="217">
                  <c:v>57.014542343883669</c:v>
                </c:pt>
                <c:pt idx="218">
                  <c:v>57.549187339606497</c:v>
                </c:pt>
                <c:pt idx="219">
                  <c:v>57.527801539777592</c:v>
                </c:pt>
                <c:pt idx="220">
                  <c:v>57.634730538922149</c:v>
                </c:pt>
                <c:pt idx="221">
                  <c:v>57.634730538922149</c:v>
                </c:pt>
                <c:pt idx="222">
                  <c:v>57.634730538922149</c:v>
                </c:pt>
                <c:pt idx="223">
                  <c:v>55.645851154833196</c:v>
                </c:pt>
                <c:pt idx="224">
                  <c:v>57.527801539777592</c:v>
                </c:pt>
                <c:pt idx="225">
                  <c:v>56.244653550042777</c:v>
                </c:pt>
                <c:pt idx="226">
                  <c:v>56.458511548331899</c:v>
                </c:pt>
                <c:pt idx="227">
                  <c:v>57.741659538066727</c:v>
                </c:pt>
                <c:pt idx="228">
                  <c:v>57.741659538066727</c:v>
                </c:pt>
                <c:pt idx="229">
                  <c:v>57.741659538066727</c:v>
                </c:pt>
                <c:pt idx="230">
                  <c:v>57.741659538066727</c:v>
                </c:pt>
                <c:pt idx="231">
                  <c:v>57.741659538066727</c:v>
                </c:pt>
                <c:pt idx="232">
                  <c:v>57.24978614200171</c:v>
                </c:pt>
                <c:pt idx="233">
                  <c:v>57.741659538066727</c:v>
                </c:pt>
                <c:pt idx="234">
                  <c:v>57.741659538066727</c:v>
                </c:pt>
                <c:pt idx="235">
                  <c:v>57.527801539777592</c:v>
                </c:pt>
                <c:pt idx="236">
                  <c:v>54.533789563729684</c:v>
                </c:pt>
                <c:pt idx="237">
                  <c:v>56.244653550042777</c:v>
                </c:pt>
                <c:pt idx="238">
                  <c:v>58.169375534644999</c:v>
                </c:pt>
                <c:pt idx="239">
                  <c:v>54.533789563729684</c:v>
                </c:pt>
                <c:pt idx="240">
                  <c:v>56.672369546621049</c:v>
                </c:pt>
                <c:pt idx="241">
                  <c:v>56.672369546621049</c:v>
                </c:pt>
                <c:pt idx="242">
                  <c:v>57.634730538922149</c:v>
                </c:pt>
                <c:pt idx="243">
                  <c:v>55.175363558597091</c:v>
                </c:pt>
                <c:pt idx="244">
                  <c:v>55.603079555175363</c:v>
                </c:pt>
                <c:pt idx="245">
                  <c:v>55.859709153122324</c:v>
                </c:pt>
                <c:pt idx="246">
                  <c:v>55.859709153122324</c:v>
                </c:pt>
                <c:pt idx="247">
                  <c:v>55.859709153122324</c:v>
                </c:pt>
                <c:pt idx="248">
                  <c:v>55.859709153122324</c:v>
                </c:pt>
                <c:pt idx="249">
                  <c:v>54.961505560307955</c:v>
                </c:pt>
                <c:pt idx="250">
                  <c:v>55.175363558597091</c:v>
                </c:pt>
                <c:pt idx="251">
                  <c:v>55.175363558597091</c:v>
                </c:pt>
                <c:pt idx="252">
                  <c:v>56.330196749358429</c:v>
                </c:pt>
                <c:pt idx="253">
                  <c:v>56.330196749358429</c:v>
                </c:pt>
                <c:pt idx="254">
                  <c:v>53.464499572284005</c:v>
                </c:pt>
                <c:pt idx="255">
                  <c:v>54.74764756201882</c:v>
                </c:pt>
                <c:pt idx="256">
                  <c:v>54.74764756201882</c:v>
                </c:pt>
                <c:pt idx="257">
                  <c:v>54.74764756201882</c:v>
                </c:pt>
                <c:pt idx="258">
                  <c:v>55.282292557741663</c:v>
                </c:pt>
                <c:pt idx="259">
                  <c:v>53.892215568862277</c:v>
                </c:pt>
                <c:pt idx="260">
                  <c:v>54.106073567151412</c:v>
                </c:pt>
                <c:pt idx="261">
                  <c:v>53.250641573994862</c:v>
                </c:pt>
                <c:pt idx="262">
                  <c:v>53.464499572284005</c:v>
                </c:pt>
                <c:pt idx="263">
                  <c:v>53.464499572284005</c:v>
                </c:pt>
                <c:pt idx="264">
                  <c:v>51.32591958939264</c:v>
                </c:pt>
                <c:pt idx="265">
                  <c:v>51.32591958939264</c:v>
                </c:pt>
                <c:pt idx="266">
                  <c:v>51.32591958939264</c:v>
                </c:pt>
                <c:pt idx="267">
                  <c:v>51.32591958939264</c:v>
                </c:pt>
                <c:pt idx="268">
                  <c:v>51.32591958939264</c:v>
                </c:pt>
                <c:pt idx="269">
                  <c:v>51.32591958939264</c:v>
                </c:pt>
                <c:pt idx="270">
                  <c:v>51.368691189050473</c:v>
                </c:pt>
                <c:pt idx="271">
                  <c:v>51.368691189050473</c:v>
                </c:pt>
                <c:pt idx="272">
                  <c:v>51.240376390076989</c:v>
                </c:pt>
                <c:pt idx="273">
                  <c:v>51.112061591103512</c:v>
                </c:pt>
                <c:pt idx="274">
                  <c:v>49.486740804106077</c:v>
                </c:pt>
                <c:pt idx="275">
                  <c:v>50.470487596236104</c:v>
                </c:pt>
                <c:pt idx="276">
                  <c:v>50.256629597946969</c:v>
                </c:pt>
                <c:pt idx="277">
                  <c:v>51.069289991445679</c:v>
                </c:pt>
                <c:pt idx="278">
                  <c:v>51.32591958939264</c:v>
                </c:pt>
                <c:pt idx="279">
                  <c:v>51.133447390932417</c:v>
                </c:pt>
                <c:pt idx="280">
                  <c:v>52.352437981180501</c:v>
                </c:pt>
                <c:pt idx="281">
                  <c:v>51.625320786997442</c:v>
                </c:pt>
                <c:pt idx="282">
                  <c:v>50.042771599657833</c:v>
                </c:pt>
                <c:pt idx="283">
                  <c:v>52.822925577416591</c:v>
                </c:pt>
                <c:pt idx="284">
                  <c:v>53.785286569717705</c:v>
                </c:pt>
                <c:pt idx="285">
                  <c:v>55.025662959794694</c:v>
                </c:pt>
                <c:pt idx="286">
                  <c:v>57.10008554319932</c:v>
                </c:pt>
                <c:pt idx="287">
                  <c:v>57.741659538066727</c:v>
                </c:pt>
                <c:pt idx="288">
                  <c:v>58.06244653550042</c:v>
                </c:pt>
                <c:pt idx="289">
                  <c:v>58.810949529512399</c:v>
                </c:pt>
                <c:pt idx="290">
                  <c:v>59.281437125748504</c:v>
                </c:pt>
                <c:pt idx="291">
                  <c:v>60.521813515825492</c:v>
                </c:pt>
                <c:pt idx="292">
                  <c:v>60.885372112917025</c:v>
                </c:pt>
                <c:pt idx="293">
                  <c:v>60.521813515825492</c:v>
                </c:pt>
                <c:pt idx="294">
                  <c:v>60.949529512403764</c:v>
                </c:pt>
                <c:pt idx="295">
                  <c:v>60.949529512403764</c:v>
                </c:pt>
                <c:pt idx="296">
                  <c:v>60.906757912745945</c:v>
                </c:pt>
                <c:pt idx="297">
                  <c:v>57.656116338751076</c:v>
                </c:pt>
                <c:pt idx="298">
                  <c:v>57.271171941830637</c:v>
                </c:pt>
                <c:pt idx="299">
                  <c:v>58.169375534644999</c:v>
                </c:pt>
                <c:pt idx="300">
                  <c:v>54.106073567151412</c:v>
                </c:pt>
                <c:pt idx="301">
                  <c:v>57.634730538922149</c:v>
                </c:pt>
                <c:pt idx="302">
                  <c:v>57.634730538922149</c:v>
                </c:pt>
                <c:pt idx="303">
                  <c:v>57.121471343028233</c:v>
                </c:pt>
                <c:pt idx="304">
                  <c:v>57.121471343028233</c:v>
                </c:pt>
                <c:pt idx="305">
                  <c:v>57.420872540633027</c:v>
                </c:pt>
                <c:pt idx="306">
                  <c:v>57.420872540633027</c:v>
                </c:pt>
                <c:pt idx="307">
                  <c:v>57.207014542343885</c:v>
                </c:pt>
                <c:pt idx="308">
                  <c:v>56.137724550898206</c:v>
                </c:pt>
                <c:pt idx="309">
                  <c:v>55.603079555175363</c:v>
                </c:pt>
                <c:pt idx="310">
                  <c:v>55.645851154833196</c:v>
                </c:pt>
                <c:pt idx="311">
                  <c:v>56.672369546621049</c:v>
                </c:pt>
                <c:pt idx="312">
                  <c:v>57.634730538922149</c:v>
                </c:pt>
                <c:pt idx="313">
                  <c:v>51.32591958939264</c:v>
                </c:pt>
                <c:pt idx="314">
                  <c:v>56.672369546621049</c:v>
                </c:pt>
                <c:pt idx="315">
                  <c:v>53.464499572284005</c:v>
                </c:pt>
                <c:pt idx="316">
                  <c:v>55.603079555175363</c:v>
                </c:pt>
                <c:pt idx="317">
                  <c:v>54.533789563729684</c:v>
                </c:pt>
                <c:pt idx="318">
                  <c:v>54.533789563729684</c:v>
                </c:pt>
                <c:pt idx="319">
                  <c:v>55.389221556886227</c:v>
                </c:pt>
                <c:pt idx="320">
                  <c:v>55.389221556886227</c:v>
                </c:pt>
                <c:pt idx="321">
                  <c:v>55.389221556886227</c:v>
                </c:pt>
                <c:pt idx="322">
                  <c:v>57.741659538066727</c:v>
                </c:pt>
                <c:pt idx="323">
                  <c:v>57.741659538066727</c:v>
                </c:pt>
                <c:pt idx="324">
                  <c:v>57.741659538066727</c:v>
                </c:pt>
                <c:pt idx="325">
                  <c:v>57.741659538066727</c:v>
                </c:pt>
                <c:pt idx="326">
                  <c:v>59.880239520958092</c:v>
                </c:pt>
                <c:pt idx="327">
                  <c:v>59.880239520958092</c:v>
                </c:pt>
                <c:pt idx="328">
                  <c:v>59.880239520958092</c:v>
                </c:pt>
                <c:pt idx="329">
                  <c:v>59.880239520958092</c:v>
                </c:pt>
                <c:pt idx="330">
                  <c:v>59.880239520958092</c:v>
                </c:pt>
                <c:pt idx="331">
                  <c:v>60.949529512403764</c:v>
                </c:pt>
                <c:pt idx="332">
                  <c:v>60.949529512403764</c:v>
                </c:pt>
                <c:pt idx="333">
                  <c:v>57.10008554319932</c:v>
                </c:pt>
                <c:pt idx="334">
                  <c:v>51.753635585970912</c:v>
                </c:pt>
                <c:pt idx="335">
                  <c:v>52.395209580838333</c:v>
                </c:pt>
                <c:pt idx="336">
                  <c:v>51.753635585970912</c:v>
                </c:pt>
                <c:pt idx="337">
                  <c:v>53.571428571428569</c:v>
                </c:pt>
                <c:pt idx="338">
                  <c:v>53.036783575705741</c:v>
                </c:pt>
                <c:pt idx="339">
                  <c:v>50.68434559452524</c:v>
                </c:pt>
                <c:pt idx="340">
                  <c:v>51.32591958939264</c:v>
                </c:pt>
                <c:pt idx="341">
                  <c:v>51.32591958939264</c:v>
                </c:pt>
                <c:pt idx="342">
                  <c:v>55.175363558597091</c:v>
                </c:pt>
                <c:pt idx="343">
                  <c:v>54.533789563729684</c:v>
                </c:pt>
                <c:pt idx="344">
                  <c:v>55.496150556030798</c:v>
                </c:pt>
                <c:pt idx="345">
                  <c:v>55.496150556030798</c:v>
                </c:pt>
                <c:pt idx="346">
                  <c:v>55.496150556030798</c:v>
                </c:pt>
                <c:pt idx="347">
                  <c:v>55.496150556030798</c:v>
                </c:pt>
                <c:pt idx="348">
                  <c:v>55.496150556030798</c:v>
                </c:pt>
                <c:pt idx="350">
                  <c:v>55.389221556886227</c:v>
                </c:pt>
                <c:pt idx="351">
                  <c:v>51.53977758768179</c:v>
                </c:pt>
                <c:pt idx="352">
                  <c:v>51.32591958939264</c:v>
                </c:pt>
                <c:pt idx="353">
                  <c:v>51.32591958939264</c:v>
                </c:pt>
                <c:pt idx="354">
                  <c:v>52.053036783575713</c:v>
                </c:pt>
                <c:pt idx="355">
                  <c:v>53.378956372968354</c:v>
                </c:pt>
                <c:pt idx="356">
                  <c:v>55.496150556030798</c:v>
                </c:pt>
                <c:pt idx="357">
                  <c:v>55.496150556030798</c:v>
                </c:pt>
                <c:pt idx="358">
                  <c:v>55.496150556030798</c:v>
                </c:pt>
                <c:pt idx="359">
                  <c:v>55.282292557741663</c:v>
                </c:pt>
                <c:pt idx="360">
                  <c:v>52.395209580838333</c:v>
                </c:pt>
                <c:pt idx="361">
                  <c:v>51.112061591103512</c:v>
                </c:pt>
                <c:pt idx="362">
                  <c:v>52.994011976047908</c:v>
                </c:pt>
                <c:pt idx="363">
                  <c:v>51.753635585970912</c:v>
                </c:pt>
                <c:pt idx="364">
                  <c:v>51.753635585970912</c:v>
                </c:pt>
                <c:pt idx="365">
                  <c:v>51.32591958939264</c:v>
                </c:pt>
                <c:pt idx="366">
                  <c:v>50.042771599657833</c:v>
                </c:pt>
                <c:pt idx="367">
                  <c:v>51.240376390076989</c:v>
                </c:pt>
                <c:pt idx="368">
                  <c:v>52.822925577416591</c:v>
                </c:pt>
                <c:pt idx="369">
                  <c:v>52.822925577416591</c:v>
                </c:pt>
                <c:pt idx="370">
                  <c:v>52.395209580838333</c:v>
                </c:pt>
                <c:pt idx="371">
                  <c:v>53.421727972626179</c:v>
                </c:pt>
                <c:pt idx="372">
                  <c:v>53.421727972626179</c:v>
                </c:pt>
                <c:pt idx="373">
                  <c:v>53.464499572284005</c:v>
                </c:pt>
                <c:pt idx="374">
                  <c:v>53.999144568006841</c:v>
                </c:pt>
                <c:pt idx="375">
                  <c:v>53.036783575705741</c:v>
                </c:pt>
                <c:pt idx="376">
                  <c:v>53.036783575705741</c:v>
                </c:pt>
                <c:pt idx="377">
                  <c:v>53.036783575705741</c:v>
                </c:pt>
                <c:pt idx="378">
                  <c:v>53.036783575705741</c:v>
                </c:pt>
                <c:pt idx="380">
                  <c:v>55.603079555175363</c:v>
                </c:pt>
                <c:pt idx="381">
                  <c:v>55.603079555175363</c:v>
                </c:pt>
                <c:pt idx="382">
                  <c:v>55.603079555175363</c:v>
                </c:pt>
                <c:pt idx="383">
                  <c:v>55.603079555175363</c:v>
                </c:pt>
                <c:pt idx="384">
                  <c:v>55.603079555175363</c:v>
                </c:pt>
                <c:pt idx="385">
                  <c:v>55.603079555175363</c:v>
                </c:pt>
                <c:pt idx="386">
                  <c:v>55.175363558597091</c:v>
                </c:pt>
                <c:pt idx="387">
                  <c:v>55.175363558597091</c:v>
                </c:pt>
                <c:pt idx="388">
                  <c:v>54.533789563729684</c:v>
                </c:pt>
                <c:pt idx="389">
                  <c:v>54.533789563729684</c:v>
                </c:pt>
                <c:pt idx="390">
                  <c:v>54.533789563729684</c:v>
                </c:pt>
                <c:pt idx="391">
                  <c:v>54.533789563729684</c:v>
                </c:pt>
                <c:pt idx="392">
                  <c:v>54.106073567151412</c:v>
                </c:pt>
                <c:pt idx="393">
                  <c:v>54.106073567151412</c:v>
                </c:pt>
                <c:pt idx="394">
                  <c:v>54.106073567151412</c:v>
                </c:pt>
                <c:pt idx="395">
                  <c:v>54.533789563729684</c:v>
                </c:pt>
                <c:pt idx="396">
                  <c:v>52.566295979469636</c:v>
                </c:pt>
                <c:pt idx="397">
                  <c:v>52.566295979469636</c:v>
                </c:pt>
                <c:pt idx="398">
                  <c:v>53.036783575705741</c:v>
                </c:pt>
                <c:pt idx="399">
                  <c:v>53.207869974337044</c:v>
                </c:pt>
                <c:pt idx="400">
                  <c:v>51.32591958939264</c:v>
                </c:pt>
                <c:pt idx="401">
                  <c:v>51.32591958939264</c:v>
                </c:pt>
                <c:pt idx="402">
                  <c:v>51.32591958939264</c:v>
                </c:pt>
                <c:pt idx="403">
                  <c:v>51.32591958939264</c:v>
                </c:pt>
                <c:pt idx="404">
                  <c:v>51.32591958939264</c:v>
                </c:pt>
                <c:pt idx="406">
                  <c:v>51.32591958939264</c:v>
                </c:pt>
                <c:pt idx="407">
                  <c:v>51.32591958939264</c:v>
                </c:pt>
                <c:pt idx="408">
                  <c:v>51.32591958939264</c:v>
                </c:pt>
                <c:pt idx="409">
                  <c:v>51.32591958939264</c:v>
                </c:pt>
                <c:pt idx="410">
                  <c:v>58.704020530367842</c:v>
                </c:pt>
                <c:pt idx="411">
                  <c:v>58.704020530367842</c:v>
                </c:pt>
                <c:pt idx="412">
                  <c:v>58.704020530367842</c:v>
                </c:pt>
                <c:pt idx="413">
                  <c:v>58.704020530367842</c:v>
                </c:pt>
                <c:pt idx="414">
                  <c:v>57.10008554319932</c:v>
                </c:pt>
                <c:pt idx="415">
                  <c:v>57.527801539777592</c:v>
                </c:pt>
                <c:pt idx="416">
                  <c:v>56.672369546621049</c:v>
                </c:pt>
                <c:pt idx="417">
                  <c:v>56.672369546621049</c:v>
                </c:pt>
                <c:pt idx="418">
                  <c:v>56.672369546621049</c:v>
                </c:pt>
                <c:pt idx="419">
                  <c:v>56.672369546621049</c:v>
                </c:pt>
                <c:pt idx="420">
                  <c:v>56.672369546621049</c:v>
                </c:pt>
                <c:pt idx="421">
                  <c:v>56.030795551753634</c:v>
                </c:pt>
                <c:pt idx="422">
                  <c:v>55.496150556030798</c:v>
                </c:pt>
                <c:pt idx="423">
                  <c:v>55.175363558597091</c:v>
                </c:pt>
                <c:pt idx="424">
                  <c:v>55.175363558597091</c:v>
                </c:pt>
                <c:pt idx="425">
                  <c:v>55.175363558597091</c:v>
                </c:pt>
                <c:pt idx="426">
                  <c:v>55.175363558597091</c:v>
                </c:pt>
                <c:pt idx="427">
                  <c:v>55.175363558597091</c:v>
                </c:pt>
                <c:pt idx="428">
                  <c:v>55.175363558597091</c:v>
                </c:pt>
                <c:pt idx="430">
                  <c:v>55.175363558597091</c:v>
                </c:pt>
                <c:pt idx="431">
                  <c:v>55.175363558597091</c:v>
                </c:pt>
                <c:pt idx="432">
                  <c:v>54.961505560307955</c:v>
                </c:pt>
                <c:pt idx="433">
                  <c:v>55.603079555175363</c:v>
                </c:pt>
                <c:pt idx="434">
                  <c:v>57.741659538066727</c:v>
                </c:pt>
                <c:pt idx="435">
                  <c:v>57.741659538066727</c:v>
                </c:pt>
                <c:pt idx="436">
                  <c:v>57.741659538066727</c:v>
                </c:pt>
                <c:pt idx="437">
                  <c:v>57.741659538066727</c:v>
                </c:pt>
                <c:pt idx="438">
                  <c:v>57.313943541488456</c:v>
                </c:pt>
                <c:pt idx="439">
                  <c:v>56.672369546621049</c:v>
                </c:pt>
                <c:pt idx="440">
                  <c:v>56.672369546621049</c:v>
                </c:pt>
                <c:pt idx="441">
                  <c:v>56.779298545765613</c:v>
                </c:pt>
                <c:pt idx="442">
                  <c:v>57.207014542343885</c:v>
                </c:pt>
                <c:pt idx="443">
                  <c:v>57.207014542343885</c:v>
                </c:pt>
                <c:pt idx="444">
                  <c:v>60.949529512403764</c:v>
                </c:pt>
                <c:pt idx="445">
                  <c:v>64.1573994867408</c:v>
                </c:pt>
                <c:pt idx="446">
                  <c:v>65.226689478186486</c:v>
                </c:pt>
                <c:pt idx="447">
                  <c:v>65.226689478186486</c:v>
                </c:pt>
                <c:pt idx="448">
                  <c:v>66.295979469632172</c:v>
                </c:pt>
                <c:pt idx="449">
                  <c:v>64.1573994867408</c:v>
                </c:pt>
                <c:pt idx="450">
                  <c:v>59.987168520102649</c:v>
                </c:pt>
                <c:pt idx="451">
                  <c:v>59.987168520102649</c:v>
                </c:pt>
                <c:pt idx="452">
                  <c:v>62.018819503849443</c:v>
                </c:pt>
                <c:pt idx="453">
                  <c:v>63.088109495295129</c:v>
                </c:pt>
                <c:pt idx="454">
                  <c:v>63.088109495295129</c:v>
                </c:pt>
                <c:pt idx="455">
                  <c:v>62.018819503849443</c:v>
                </c:pt>
                <c:pt idx="456">
                  <c:v>62.232677502138586</c:v>
                </c:pt>
                <c:pt idx="457">
                  <c:v>62.018819503849443</c:v>
                </c:pt>
                <c:pt idx="458">
                  <c:v>62.018819503849443</c:v>
                </c:pt>
                <c:pt idx="459">
                  <c:v>62.018819503849443</c:v>
                </c:pt>
                <c:pt idx="460">
                  <c:v>62.018819503849443</c:v>
                </c:pt>
                <c:pt idx="461">
                  <c:v>60.094097519247228</c:v>
                </c:pt>
                <c:pt idx="462">
                  <c:v>63.301967493584264</c:v>
                </c:pt>
                <c:pt idx="463">
                  <c:v>63.088109495295129</c:v>
                </c:pt>
                <c:pt idx="464">
                  <c:v>63.088109495295129</c:v>
                </c:pt>
                <c:pt idx="465">
                  <c:v>63.088109495295129</c:v>
                </c:pt>
                <c:pt idx="466">
                  <c:v>63.088109495295129</c:v>
                </c:pt>
                <c:pt idx="467">
                  <c:v>64.905902480752786</c:v>
                </c:pt>
                <c:pt idx="468">
                  <c:v>63.088109495295129</c:v>
                </c:pt>
                <c:pt idx="469">
                  <c:v>62.874251497005986</c:v>
                </c:pt>
                <c:pt idx="470">
                  <c:v>62.874251497005986</c:v>
                </c:pt>
                <c:pt idx="471">
                  <c:v>62.874251497005986</c:v>
                </c:pt>
                <c:pt idx="472">
                  <c:v>64.1573994867408</c:v>
                </c:pt>
                <c:pt idx="473">
                  <c:v>62.553464499572286</c:v>
                </c:pt>
                <c:pt idx="474">
                  <c:v>62.553464499572286</c:v>
                </c:pt>
                <c:pt idx="475">
                  <c:v>60.735671514114628</c:v>
                </c:pt>
                <c:pt idx="476">
                  <c:v>61.484174508126607</c:v>
                </c:pt>
                <c:pt idx="477">
                  <c:v>61.484174508126607</c:v>
                </c:pt>
                <c:pt idx="478">
                  <c:v>61.804961505560307</c:v>
                </c:pt>
                <c:pt idx="479">
                  <c:v>64.371257485029943</c:v>
                </c:pt>
                <c:pt idx="480">
                  <c:v>64.585115483319072</c:v>
                </c:pt>
                <c:pt idx="481">
                  <c:v>64.585115483319072</c:v>
                </c:pt>
                <c:pt idx="482">
                  <c:v>64.585115483319072</c:v>
                </c:pt>
                <c:pt idx="483">
                  <c:v>64.4781864841745</c:v>
                </c:pt>
                <c:pt idx="484">
                  <c:v>64.1573994867408</c:v>
                </c:pt>
                <c:pt idx="485">
                  <c:v>64.1573994867408</c:v>
                </c:pt>
                <c:pt idx="486">
                  <c:v>66.295979469632172</c:v>
                </c:pt>
                <c:pt idx="487">
                  <c:v>65.440547476475629</c:v>
                </c:pt>
                <c:pt idx="488">
                  <c:v>68.43455945252353</c:v>
                </c:pt>
                <c:pt idx="489">
                  <c:v>68.43455945252353</c:v>
                </c:pt>
                <c:pt idx="490">
                  <c:v>70.573139435414888</c:v>
                </c:pt>
                <c:pt idx="491">
                  <c:v>68.648417450812673</c:v>
                </c:pt>
                <c:pt idx="492">
                  <c:v>69.07613344739093</c:v>
                </c:pt>
                <c:pt idx="493">
                  <c:v>69.503849443969216</c:v>
                </c:pt>
                <c:pt idx="494">
                  <c:v>66.723695466210444</c:v>
                </c:pt>
                <c:pt idx="495">
                  <c:v>66.616766467065872</c:v>
                </c:pt>
                <c:pt idx="496">
                  <c:v>66.402908468776729</c:v>
                </c:pt>
                <c:pt idx="497">
                  <c:v>66.509837467921301</c:v>
                </c:pt>
                <c:pt idx="498">
                  <c:v>68.43455945252353</c:v>
                </c:pt>
                <c:pt idx="499">
                  <c:v>67.579127459366987</c:v>
                </c:pt>
                <c:pt idx="500">
                  <c:v>67.579127459366987</c:v>
                </c:pt>
                <c:pt idx="501">
                  <c:v>66.295979469632172</c:v>
                </c:pt>
                <c:pt idx="502">
                  <c:v>66.402908468776729</c:v>
                </c:pt>
                <c:pt idx="503">
                  <c:v>66.723695466210444</c:v>
                </c:pt>
                <c:pt idx="504">
                  <c:v>66.723695466210444</c:v>
                </c:pt>
                <c:pt idx="505">
                  <c:v>64.585115483319072</c:v>
                </c:pt>
                <c:pt idx="506">
                  <c:v>65.868263473053901</c:v>
                </c:pt>
                <c:pt idx="507">
                  <c:v>64.1573994867408</c:v>
                </c:pt>
                <c:pt idx="508">
                  <c:v>65.226689478186486</c:v>
                </c:pt>
                <c:pt idx="509">
                  <c:v>65.226689478186486</c:v>
                </c:pt>
                <c:pt idx="510">
                  <c:v>63.301967493584264</c:v>
                </c:pt>
                <c:pt idx="511">
                  <c:v>62.660393498716857</c:v>
                </c:pt>
                <c:pt idx="512">
                  <c:v>62.018819503849443</c:v>
                </c:pt>
                <c:pt idx="513">
                  <c:v>61.804961505560307</c:v>
                </c:pt>
                <c:pt idx="514">
                  <c:v>59.880239520958092</c:v>
                </c:pt>
                <c:pt idx="515">
                  <c:v>60.735671514114628</c:v>
                </c:pt>
                <c:pt idx="516">
                  <c:v>59.880239520958092</c:v>
                </c:pt>
                <c:pt idx="517">
                  <c:v>59.880239520958092</c:v>
                </c:pt>
                <c:pt idx="518">
                  <c:v>59.773310521813514</c:v>
                </c:pt>
                <c:pt idx="519">
                  <c:v>61.804961505560307</c:v>
                </c:pt>
                <c:pt idx="520">
                  <c:v>62.446535500427714</c:v>
                </c:pt>
                <c:pt idx="521">
                  <c:v>62.446535500427714</c:v>
                </c:pt>
                <c:pt idx="522">
                  <c:v>61.1633875106929</c:v>
                </c:pt>
                <c:pt idx="523">
                  <c:v>61.1633875106929</c:v>
                </c:pt>
                <c:pt idx="524">
                  <c:v>61.1633875106929</c:v>
                </c:pt>
                <c:pt idx="525">
                  <c:v>61.1633875106929</c:v>
                </c:pt>
                <c:pt idx="526">
                  <c:v>61.1633875106929</c:v>
                </c:pt>
                <c:pt idx="527">
                  <c:v>60.414884516680921</c:v>
                </c:pt>
                <c:pt idx="528">
                  <c:v>60.949529512403764</c:v>
                </c:pt>
                <c:pt idx="529">
                  <c:v>60.949529512403764</c:v>
                </c:pt>
                <c:pt idx="530">
                  <c:v>60.949529512403764</c:v>
                </c:pt>
                <c:pt idx="531">
                  <c:v>60.201026518391785</c:v>
                </c:pt>
                <c:pt idx="532">
                  <c:v>60.201026518391785</c:v>
                </c:pt>
                <c:pt idx="533">
                  <c:v>60.949529512403764</c:v>
                </c:pt>
                <c:pt idx="534">
                  <c:v>62.018819503849443</c:v>
                </c:pt>
                <c:pt idx="535">
                  <c:v>57.741659538066727</c:v>
                </c:pt>
                <c:pt idx="536">
                  <c:v>56.672369546621049</c:v>
                </c:pt>
                <c:pt idx="537">
                  <c:v>56.672369546621049</c:v>
                </c:pt>
                <c:pt idx="538">
                  <c:v>56.672369546621049</c:v>
                </c:pt>
                <c:pt idx="539">
                  <c:v>56.672369546621049</c:v>
                </c:pt>
                <c:pt idx="540">
                  <c:v>56.672369546621049</c:v>
                </c:pt>
                <c:pt idx="541">
                  <c:v>58.810949529512399</c:v>
                </c:pt>
                <c:pt idx="542">
                  <c:v>57.420872540633027</c:v>
                </c:pt>
                <c:pt idx="543">
                  <c:v>56.672369546621049</c:v>
                </c:pt>
                <c:pt idx="544">
                  <c:v>56.672369546621049</c:v>
                </c:pt>
                <c:pt idx="545">
                  <c:v>55.175363558597091</c:v>
                </c:pt>
                <c:pt idx="546">
                  <c:v>54.854576561163384</c:v>
                </c:pt>
                <c:pt idx="547">
                  <c:v>55.92386655260907</c:v>
                </c:pt>
                <c:pt idx="548">
                  <c:v>55.92386655260907</c:v>
                </c:pt>
                <c:pt idx="549">
                  <c:v>54.533789563729684</c:v>
                </c:pt>
                <c:pt idx="550">
                  <c:v>54.533789563729684</c:v>
                </c:pt>
                <c:pt idx="551">
                  <c:v>54.533789563729684</c:v>
                </c:pt>
                <c:pt idx="552">
                  <c:v>56.137724550898206</c:v>
                </c:pt>
                <c:pt idx="553">
                  <c:v>59.024807527801549</c:v>
                </c:pt>
                <c:pt idx="554">
                  <c:v>53.464499572284005</c:v>
                </c:pt>
                <c:pt idx="555">
                  <c:v>56.244653550042777</c:v>
                </c:pt>
                <c:pt idx="556">
                  <c:v>55.603079555175363</c:v>
                </c:pt>
                <c:pt idx="557">
                  <c:v>57.207014542343885</c:v>
                </c:pt>
                <c:pt idx="558">
                  <c:v>57.207014542343885</c:v>
                </c:pt>
                <c:pt idx="559">
                  <c:v>61.591103507271171</c:v>
                </c:pt>
                <c:pt idx="560">
                  <c:v>61.591103507271171</c:v>
                </c:pt>
                <c:pt idx="562">
                  <c:v>61.591103507271171</c:v>
                </c:pt>
                <c:pt idx="563">
                  <c:v>61.591103507271171</c:v>
                </c:pt>
                <c:pt idx="564">
                  <c:v>61.591103507271171</c:v>
                </c:pt>
                <c:pt idx="565">
                  <c:v>59.880239520958092</c:v>
                </c:pt>
                <c:pt idx="566">
                  <c:v>58.597091531223263</c:v>
                </c:pt>
                <c:pt idx="567">
                  <c:v>58.810949529512399</c:v>
                </c:pt>
                <c:pt idx="568">
                  <c:v>58.597091531223263</c:v>
                </c:pt>
                <c:pt idx="569">
                  <c:v>57.955517536355863</c:v>
                </c:pt>
                <c:pt idx="570">
                  <c:v>57.955517536355863</c:v>
                </c:pt>
                <c:pt idx="571">
                  <c:v>57.955517536355863</c:v>
                </c:pt>
                <c:pt idx="572">
                  <c:v>59.773310521813514</c:v>
                </c:pt>
                <c:pt idx="573">
                  <c:v>59.773310521813514</c:v>
                </c:pt>
                <c:pt idx="574">
                  <c:v>59.773310521813514</c:v>
                </c:pt>
                <c:pt idx="575">
                  <c:v>58.597091531223263</c:v>
                </c:pt>
                <c:pt idx="576">
                  <c:v>58.169375534644999</c:v>
                </c:pt>
                <c:pt idx="577">
                  <c:v>59.880239520958092</c:v>
                </c:pt>
                <c:pt idx="578">
                  <c:v>62.018819503849443</c:v>
                </c:pt>
                <c:pt idx="579">
                  <c:v>63.301967493584264</c:v>
                </c:pt>
                <c:pt idx="580">
                  <c:v>62.018819503849443</c:v>
                </c:pt>
                <c:pt idx="581">
                  <c:v>62.018819503849443</c:v>
                </c:pt>
                <c:pt idx="582">
                  <c:v>64.1573994867408</c:v>
                </c:pt>
                <c:pt idx="583">
                  <c:v>66.295979469632172</c:v>
                </c:pt>
                <c:pt idx="584">
                  <c:v>63.408896492728829</c:v>
                </c:pt>
                <c:pt idx="585">
                  <c:v>62.018819503849443</c:v>
                </c:pt>
                <c:pt idx="586">
                  <c:v>62.660393498716857</c:v>
                </c:pt>
                <c:pt idx="587">
                  <c:v>62.874251497005986</c:v>
                </c:pt>
                <c:pt idx="588">
                  <c:v>64.1573994867408</c:v>
                </c:pt>
                <c:pt idx="589">
                  <c:v>62.018819503849443</c:v>
                </c:pt>
                <c:pt idx="590">
                  <c:v>64.050470487596229</c:v>
                </c:pt>
                <c:pt idx="591">
                  <c:v>62.232677502138586</c:v>
                </c:pt>
                <c:pt idx="592">
                  <c:v>62.125748502994014</c:v>
                </c:pt>
                <c:pt idx="593">
                  <c:v>64.1573994867408</c:v>
                </c:pt>
                <c:pt idx="594">
                  <c:v>64.1573994867408</c:v>
                </c:pt>
                <c:pt idx="595">
                  <c:v>64.1573994867408</c:v>
                </c:pt>
                <c:pt idx="596">
                  <c:v>64.1573994867408</c:v>
                </c:pt>
                <c:pt idx="597">
                  <c:v>63.088109495295129</c:v>
                </c:pt>
                <c:pt idx="598">
                  <c:v>64.4781864841745</c:v>
                </c:pt>
                <c:pt idx="599">
                  <c:v>62.018819503849443</c:v>
                </c:pt>
                <c:pt idx="600">
                  <c:v>62.446535500427714</c:v>
                </c:pt>
                <c:pt idx="601">
                  <c:v>63.301967493584264</c:v>
                </c:pt>
                <c:pt idx="602">
                  <c:v>62.874251497005986</c:v>
                </c:pt>
                <c:pt idx="603">
                  <c:v>61.804961505560307</c:v>
                </c:pt>
                <c:pt idx="604">
                  <c:v>61.1633875106929</c:v>
                </c:pt>
                <c:pt idx="605">
                  <c:v>62.018819503849443</c:v>
                </c:pt>
                <c:pt idx="606">
                  <c:v>59.880239520958092</c:v>
                </c:pt>
                <c:pt idx="607">
                  <c:v>59.024807527801549</c:v>
                </c:pt>
                <c:pt idx="608">
                  <c:v>61.911890504704878</c:v>
                </c:pt>
                <c:pt idx="609">
                  <c:v>61.911890504704878</c:v>
                </c:pt>
                <c:pt idx="610">
                  <c:v>60.949529512403764</c:v>
                </c:pt>
                <c:pt idx="611">
                  <c:v>63.301967493584264</c:v>
                </c:pt>
                <c:pt idx="612">
                  <c:v>63.301967493584264</c:v>
                </c:pt>
                <c:pt idx="613">
                  <c:v>63.301967493584264</c:v>
                </c:pt>
                <c:pt idx="614">
                  <c:v>60.949529512403764</c:v>
                </c:pt>
                <c:pt idx="615">
                  <c:v>61.270316509837464</c:v>
                </c:pt>
                <c:pt idx="616">
                  <c:v>61.270316509837464</c:v>
                </c:pt>
                <c:pt idx="617">
                  <c:v>61.270316509837464</c:v>
                </c:pt>
                <c:pt idx="618">
                  <c:v>64.1573994867408</c:v>
                </c:pt>
                <c:pt idx="619">
                  <c:v>59.880239520958092</c:v>
                </c:pt>
                <c:pt idx="620">
                  <c:v>62.018819503849443</c:v>
                </c:pt>
                <c:pt idx="621">
                  <c:v>59.880239520958092</c:v>
                </c:pt>
                <c:pt idx="622">
                  <c:v>59.880239520958092</c:v>
                </c:pt>
                <c:pt idx="623">
                  <c:v>60.521813515825492</c:v>
                </c:pt>
                <c:pt idx="624">
                  <c:v>60.521813515825492</c:v>
                </c:pt>
                <c:pt idx="625">
                  <c:v>60.414884516680921</c:v>
                </c:pt>
                <c:pt idx="626">
                  <c:v>60.414884516680921</c:v>
                </c:pt>
                <c:pt idx="627">
                  <c:v>58.810949529512399</c:v>
                </c:pt>
                <c:pt idx="628">
                  <c:v>62.018819503849443</c:v>
                </c:pt>
                <c:pt idx="629">
                  <c:v>62.018819503849443</c:v>
                </c:pt>
                <c:pt idx="630">
                  <c:v>61.911890504704878</c:v>
                </c:pt>
                <c:pt idx="631">
                  <c:v>61.911890504704878</c:v>
                </c:pt>
                <c:pt idx="632">
                  <c:v>60.949529512403764</c:v>
                </c:pt>
                <c:pt idx="633">
                  <c:v>60.842600513259192</c:v>
                </c:pt>
                <c:pt idx="634">
                  <c:v>60.414884516680921</c:v>
                </c:pt>
                <c:pt idx="635">
                  <c:v>61.698032506415743</c:v>
                </c:pt>
                <c:pt idx="636">
                  <c:v>60.949529512403764</c:v>
                </c:pt>
                <c:pt idx="637">
                  <c:v>62.874251497005986</c:v>
                </c:pt>
                <c:pt idx="638">
                  <c:v>62.874251497005986</c:v>
                </c:pt>
                <c:pt idx="639">
                  <c:v>65.012831479897343</c:v>
                </c:pt>
                <c:pt idx="640">
                  <c:v>63.5158254918734</c:v>
                </c:pt>
                <c:pt idx="641">
                  <c:v>63.5158254918734</c:v>
                </c:pt>
                <c:pt idx="642">
                  <c:v>65.226689478186486</c:v>
                </c:pt>
                <c:pt idx="643">
                  <c:v>65.975192472198458</c:v>
                </c:pt>
                <c:pt idx="644">
                  <c:v>70.145423438836602</c:v>
                </c:pt>
                <c:pt idx="645">
                  <c:v>68.43455945252353</c:v>
                </c:pt>
                <c:pt idx="646">
                  <c:v>66.937553464499572</c:v>
                </c:pt>
                <c:pt idx="647">
                  <c:v>70.145423438836602</c:v>
                </c:pt>
                <c:pt idx="648">
                  <c:v>69.503849443969216</c:v>
                </c:pt>
                <c:pt idx="649">
                  <c:v>67.792985457656115</c:v>
                </c:pt>
                <c:pt idx="650">
                  <c:v>69.610778443113773</c:v>
                </c:pt>
                <c:pt idx="651">
                  <c:v>69.931565440547487</c:v>
                </c:pt>
                <c:pt idx="652">
                  <c:v>72.177074422583416</c:v>
                </c:pt>
                <c:pt idx="653">
                  <c:v>69.183062446535502</c:v>
                </c:pt>
                <c:pt idx="654">
                  <c:v>69.717707442258344</c:v>
                </c:pt>
                <c:pt idx="655">
                  <c:v>72.070145423438845</c:v>
                </c:pt>
                <c:pt idx="656">
                  <c:v>72.711719418306259</c:v>
                </c:pt>
                <c:pt idx="657">
                  <c:v>74.850299401197603</c:v>
                </c:pt>
                <c:pt idx="658">
                  <c:v>74.850299401197603</c:v>
                </c:pt>
                <c:pt idx="659">
                  <c:v>72.711719418306259</c:v>
                </c:pt>
                <c:pt idx="660">
                  <c:v>72.497861420017102</c:v>
                </c:pt>
                <c:pt idx="661">
                  <c:v>71.963216424294274</c:v>
                </c:pt>
                <c:pt idx="662">
                  <c:v>77.844311377245518</c:v>
                </c:pt>
                <c:pt idx="663">
                  <c:v>80.624465355004276</c:v>
                </c:pt>
                <c:pt idx="664">
                  <c:v>80.731394354148847</c:v>
                </c:pt>
                <c:pt idx="665">
                  <c:v>82.121471343028233</c:v>
                </c:pt>
                <c:pt idx="666">
                  <c:v>85.222412318220705</c:v>
                </c:pt>
                <c:pt idx="667">
                  <c:v>95.701454234388379</c:v>
                </c:pt>
                <c:pt idx="668">
                  <c:v>102.22412318220702</c:v>
                </c:pt>
                <c:pt idx="669">
                  <c:v>122.54063301967493</c:v>
                </c:pt>
                <c:pt idx="670">
                  <c:v>130.02566295979469</c:v>
                </c:pt>
                <c:pt idx="671">
                  <c:v>104.04191616766467</c:v>
                </c:pt>
                <c:pt idx="672">
                  <c:v>84.046193327630448</c:v>
                </c:pt>
                <c:pt idx="673">
                  <c:v>84.473909324208734</c:v>
                </c:pt>
                <c:pt idx="674">
                  <c:v>89.071856287425149</c:v>
                </c:pt>
                <c:pt idx="675">
                  <c:v>101.15483319076132</c:v>
                </c:pt>
                <c:pt idx="676">
                  <c:v>109.70915312232677</c:v>
                </c:pt>
                <c:pt idx="677">
                  <c:v>108.85372112917022</c:v>
                </c:pt>
                <c:pt idx="678">
                  <c:v>106.92899914456801</c:v>
                </c:pt>
                <c:pt idx="679">
                  <c:v>113.9863130881095</c:v>
                </c:pt>
                <c:pt idx="680">
                  <c:v>113.9863130881095</c:v>
                </c:pt>
                <c:pt idx="681">
                  <c:v>113.55859709153123</c:v>
                </c:pt>
                <c:pt idx="682">
                  <c:v>113.55859709153123</c:v>
                </c:pt>
                <c:pt idx="686">
                  <c:v>102.22412318220702</c:v>
                </c:pt>
                <c:pt idx="687">
                  <c:v>92.386655260906764</c:v>
                </c:pt>
                <c:pt idx="688">
                  <c:v>92.814371257485035</c:v>
                </c:pt>
                <c:pt idx="689">
                  <c:v>88.964927288280592</c:v>
                </c:pt>
                <c:pt idx="690">
                  <c:v>88.323353293413177</c:v>
                </c:pt>
                <c:pt idx="691">
                  <c:v>88.109495295124049</c:v>
                </c:pt>
                <c:pt idx="692">
                  <c:v>85.970915312232691</c:v>
                </c:pt>
                <c:pt idx="693">
                  <c:v>85.970915312232691</c:v>
                </c:pt>
                <c:pt idx="694">
                  <c:v>85.222412318220705</c:v>
                </c:pt>
                <c:pt idx="695">
                  <c:v>84.473909324208734</c:v>
                </c:pt>
                <c:pt idx="696">
                  <c:v>85.757057313943548</c:v>
                </c:pt>
                <c:pt idx="697">
                  <c:v>84.901625320787005</c:v>
                </c:pt>
                <c:pt idx="698">
                  <c:v>84.153122326775033</c:v>
                </c:pt>
                <c:pt idx="699">
                  <c:v>84.794696321642419</c:v>
                </c:pt>
                <c:pt idx="700">
                  <c:v>86.291702309666391</c:v>
                </c:pt>
                <c:pt idx="701">
                  <c:v>89.820359281437135</c:v>
                </c:pt>
                <c:pt idx="702">
                  <c:v>88.857998289136006</c:v>
                </c:pt>
                <c:pt idx="703">
                  <c:v>88.857998289136006</c:v>
                </c:pt>
                <c:pt idx="704">
                  <c:v>89.178785286569735</c:v>
                </c:pt>
                <c:pt idx="705">
                  <c:v>91.638152266894792</c:v>
                </c:pt>
                <c:pt idx="706">
                  <c:v>91.210436270316507</c:v>
                </c:pt>
                <c:pt idx="707">
                  <c:v>90.889649272882806</c:v>
                </c:pt>
                <c:pt idx="708">
                  <c:v>87.895637296834906</c:v>
                </c:pt>
                <c:pt idx="709">
                  <c:v>87.14713430282292</c:v>
                </c:pt>
                <c:pt idx="710">
                  <c:v>85.970915312232691</c:v>
                </c:pt>
                <c:pt idx="711">
                  <c:v>83.61847733105219</c:v>
                </c:pt>
                <c:pt idx="712">
                  <c:v>85.970915312232691</c:v>
                </c:pt>
                <c:pt idx="713">
                  <c:v>87.040205303678363</c:v>
                </c:pt>
                <c:pt idx="714">
                  <c:v>88.751069289991449</c:v>
                </c:pt>
                <c:pt idx="715">
                  <c:v>88.430282292557749</c:v>
                </c:pt>
                <c:pt idx="716">
                  <c:v>87.895637296834906</c:v>
                </c:pt>
                <c:pt idx="717">
                  <c:v>89.820359281437135</c:v>
                </c:pt>
                <c:pt idx="718">
                  <c:v>90.782720273738249</c:v>
                </c:pt>
                <c:pt idx="719">
                  <c:v>91.317365269461092</c:v>
                </c:pt>
                <c:pt idx="720">
                  <c:v>93.45594525235245</c:v>
                </c:pt>
                <c:pt idx="721">
                  <c:v>94.09751924721985</c:v>
                </c:pt>
                <c:pt idx="722">
                  <c:v>94.525235243798136</c:v>
                </c:pt>
                <c:pt idx="723">
                  <c:v>96.022241231822065</c:v>
                </c:pt>
                <c:pt idx="724">
                  <c:v>94.73909324208725</c:v>
                </c:pt>
                <c:pt idx="725">
                  <c:v>94.525235243798136</c:v>
                </c:pt>
                <c:pt idx="726">
                  <c:v>94.525235243798136</c:v>
                </c:pt>
                <c:pt idx="727">
                  <c:v>94.311377245508993</c:v>
                </c:pt>
                <c:pt idx="728">
                  <c:v>91.958939264328492</c:v>
                </c:pt>
                <c:pt idx="729">
                  <c:v>90.141146278870835</c:v>
                </c:pt>
                <c:pt idx="730">
                  <c:v>89.285714285714292</c:v>
                </c:pt>
                <c:pt idx="731">
                  <c:v>89.392643284858849</c:v>
                </c:pt>
                <c:pt idx="732">
                  <c:v>90.141146278870835</c:v>
                </c:pt>
                <c:pt idx="733">
                  <c:v>88.751069289991449</c:v>
                </c:pt>
                <c:pt idx="734">
                  <c:v>88.21642429426862</c:v>
                </c:pt>
                <c:pt idx="735">
                  <c:v>91.638152266894792</c:v>
                </c:pt>
                <c:pt idx="736">
                  <c:v>91.210436270316507</c:v>
                </c:pt>
                <c:pt idx="737">
                  <c:v>90.889649272882806</c:v>
                </c:pt>
                <c:pt idx="738">
                  <c:v>89.178785286569735</c:v>
                </c:pt>
                <c:pt idx="739">
                  <c:v>89.606501283147992</c:v>
                </c:pt>
                <c:pt idx="740">
                  <c:v>90.889649272882806</c:v>
                </c:pt>
                <c:pt idx="741">
                  <c:v>89.49957228400342</c:v>
                </c:pt>
                <c:pt idx="742">
                  <c:v>86.933276304533791</c:v>
                </c:pt>
                <c:pt idx="743">
                  <c:v>86.398631308810948</c:v>
                </c:pt>
                <c:pt idx="744">
                  <c:v>88.751069289991449</c:v>
                </c:pt>
                <c:pt idx="745">
                  <c:v>86.077844311377248</c:v>
                </c:pt>
                <c:pt idx="746">
                  <c:v>85.329341317365277</c:v>
                </c:pt>
                <c:pt idx="747">
                  <c:v>81.26603934987169</c:v>
                </c:pt>
                <c:pt idx="748">
                  <c:v>85.329341317365277</c:v>
                </c:pt>
                <c:pt idx="749">
                  <c:v>86.933276304533791</c:v>
                </c:pt>
                <c:pt idx="750">
                  <c:v>86.184773310521805</c:v>
                </c:pt>
                <c:pt idx="751">
                  <c:v>87.14713430282292</c:v>
                </c:pt>
                <c:pt idx="752">
                  <c:v>79.341317365269475</c:v>
                </c:pt>
                <c:pt idx="753">
                  <c:v>73.887938408896488</c:v>
                </c:pt>
                <c:pt idx="754">
                  <c:v>77.416595380667246</c:v>
                </c:pt>
                <c:pt idx="755">
                  <c:v>72.604790419161688</c:v>
                </c:pt>
                <c:pt idx="756">
                  <c:v>68.862275449101801</c:v>
                </c:pt>
                <c:pt idx="757">
                  <c:v>70.359281437125759</c:v>
                </c:pt>
                <c:pt idx="758">
                  <c:v>76.454234388366132</c:v>
                </c:pt>
                <c:pt idx="759">
                  <c:v>80.517536355859704</c:v>
                </c:pt>
                <c:pt idx="760">
                  <c:v>76.988879384088975</c:v>
                </c:pt>
                <c:pt idx="761">
                  <c:v>74.208725406330217</c:v>
                </c:pt>
                <c:pt idx="762">
                  <c:v>70.145423438836602</c:v>
                </c:pt>
                <c:pt idx="763">
                  <c:v>73.567151411462788</c:v>
                </c:pt>
                <c:pt idx="764">
                  <c:v>70.893926432848588</c:v>
                </c:pt>
                <c:pt idx="765">
                  <c:v>73.139435414884531</c:v>
                </c:pt>
                <c:pt idx="766">
                  <c:v>74.422583404619331</c:v>
                </c:pt>
                <c:pt idx="767">
                  <c:v>75.705731394354146</c:v>
                </c:pt>
                <c:pt idx="768">
                  <c:v>76.775021385799818</c:v>
                </c:pt>
                <c:pt idx="769">
                  <c:v>77.951240376390089</c:v>
                </c:pt>
                <c:pt idx="770">
                  <c:v>85.329341317365277</c:v>
                </c:pt>
                <c:pt idx="771">
                  <c:v>85.970915312232691</c:v>
                </c:pt>
                <c:pt idx="772">
                  <c:v>87.040205303678363</c:v>
                </c:pt>
                <c:pt idx="773">
                  <c:v>86.398631308810948</c:v>
                </c:pt>
                <c:pt idx="774">
                  <c:v>87.681779298545763</c:v>
                </c:pt>
                <c:pt idx="775">
                  <c:v>91.317365269461092</c:v>
                </c:pt>
                <c:pt idx="776">
                  <c:v>88.751069289991449</c:v>
                </c:pt>
                <c:pt idx="777">
                  <c:v>88.964927288280592</c:v>
                </c:pt>
                <c:pt idx="778">
                  <c:v>88.109495295124049</c:v>
                </c:pt>
                <c:pt idx="779">
                  <c:v>86.826347305389234</c:v>
                </c:pt>
                <c:pt idx="780">
                  <c:v>84.153122326775033</c:v>
                </c:pt>
                <c:pt idx="781">
                  <c:v>86.933276304533791</c:v>
                </c:pt>
                <c:pt idx="782">
                  <c:v>87.895637296834906</c:v>
                </c:pt>
                <c:pt idx="783">
                  <c:v>87.254063301967491</c:v>
                </c:pt>
                <c:pt idx="784">
                  <c:v>87.681779298545763</c:v>
                </c:pt>
                <c:pt idx="785">
                  <c:v>89.606501283147992</c:v>
                </c:pt>
                <c:pt idx="786">
                  <c:v>89.713430282292578</c:v>
                </c:pt>
                <c:pt idx="787">
                  <c:v>90.889649272882806</c:v>
                </c:pt>
                <c:pt idx="788">
                  <c:v>93.135158254918736</c:v>
                </c:pt>
                <c:pt idx="789">
                  <c:v>94.525235243798136</c:v>
                </c:pt>
                <c:pt idx="790">
                  <c:v>86.826347305389234</c:v>
                </c:pt>
                <c:pt idx="791">
                  <c:v>89.285714285714292</c:v>
                </c:pt>
                <c:pt idx="792">
                  <c:v>90.675791274593678</c:v>
                </c:pt>
                <c:pt idx="793">
                  <c:v>91.210436270316507</c:v>
                </c:pt>
                <c:pt idx="794">
                  <c:v>90.461933276304535</c:v>
                </c:pt>
                <c:pt idx="795">
                  <c:v>96.236099230111208</c:v>
                </c:pt>
                <c:pt idx="796">
                  <c:v>94.73909324208725</c:v>
                </c:pt>
                <c:pt idx="797">
                  <c:v>93.77673224978615</c:v>
                </c:pt>
                <c:pt idx="798">
                  <c:v>98.909324208725408</c:v>
                </c:pt>
                <c:pt idx="799">
                  <c:v>98.160821214713437</c:v>
                </c:pt>
                <c:pt idx="800">
                  <c:v>98.374679213002565</c:v>
                </c:pt>
                <c:pt idx="801">
                  <c:v>96.449957228400351</c:v>
                </c:pt>
                <c:pt idx="802">
                  <c:v>96.236099230111208</c:v>
                </c:pt>
                <c:pt idx="803">
                  <c:v>98.588537211291708</c:v>
                </c:pt>
                <c:pt idx="804">
                  <c:v>99.550898203592808</c:v>
                </c:pt>
                <c:pt idx="805">
                  <c:v>98.909324208725408</c:v>
                </c:pt>
                <c:pt idx="806">
                  <c:v>99.230111206159108</c:v>
                </c:pt>
                <c:pt idx="807">
                  <c:v>100.51325919589394</c:v>
                </c:pt>
                <c:pt idx="808">
                  <c:v>101.90333618477332</c:v>
                </c:pt>
                <c:pt idx="809">
                  <c:v>101.04790419161678</c:v>
                </c:pt>
                <c:pt idx="810">
                  <c:v>101.68947818648417</c:v>
                </c:pt>
                <c:pt idx="811">
                  <c:v>102.01026518391789</c:v>
                </c:pt>
                <c:pt idx="812">
                  <c:v>101.68947818648417</c:v>
                </c:pt>
                <c:pt idx="813">
                  <c:v>102.01026518391789</c:v>
                </c:pt>
                <c:pt idx="814">
                  <c:v>101.90333618477332</c:v>
                </c:pt>
                <c:pt idx="815">
                  <c:v>102.97262617621898</c:v>
                </c:pt>
                <c:pt idx="816">
                  <c:v>102.33105218135159</c:v>
                </c:pt>
                <c:pt idx="817">
                  <c:v>101.90333618477332</c:v>
                </c:pt>
                <c:pt idx="818">
                  <c:v>100.83404619332764</c:v>
                </c:pt>
                <c:pt idx="819">
                  <c:v>101.79640718562875</c:v>
                </c:pt>
                <c:pt idx="820">
                  <c:v>101.36869118905048</c:v>
                </c:pt>
                <c:pt idx="821">
                  <c:v>102.43798118049617</c:v>
                </c:pt>
                <c:pt idx="822">
                  <c:v>102.75876817792987</c:v>
                </c:pt>
                <c:pt idx="823">
                  <c:v>104.57656116338751</c:v>
                </c:pt>
                <c:pt idx="824">
                  <c:v>105.43199315654405</c:v>
                </c:pt>
                <c:pt idx="825">
                  <c:v>103.72112917023098</c:v>
                </c:pt>
                <c:pt idx="826">
                  <c:v>103.93498716852012</c:v>
                </c:pt>
                <c:pt idx="827">
                  <c:v>104.04191616766467</c:v>
                </c:pt>
                <c:pt idx="828">
                  <c:v>104.79041916167667</c:v>
                </c:pt>
                <c:pt idx="829">
                  <c:v>107.99828913601368</c:v>
                </c:pt>
                <c:pt idx="830">
                  <c:v>109.06757912745937</c:v>
                </c:pt>
                <c:pt idx="831">
                  <c:v>109.06757912745937</c:v>
                </c:pt>
                <c:pt idx="832">
                  <c:v>109.28143712574851</c:v>
                </c:pt>
                <c:pt idx="833">
                  <c:v>108.85372112917022</c:v>
                </c:pt>
                <c:pt idx="834">
                  <c:v>109.70915312232677</c:v>
                </c:pt>
                <c:pt idx="835">
                  <c:v>109.49529512403764</c:v>
                </c:pt>
                <c:pt idx="836">
                  <c:v>109.06757912745937</c:v>
                </c:pt>
                <c:pt idx="837">
                  <c:v>108.85372112917022</c:v>
                </c:pt>
                <c:pt idx="838">
                  <c:v>111.20615911035073</c:v>
                </c:pt>
                <c:pt idx="839">
                  <c:v>111.63387510692901</c:v>
                </c:pt>
                <c:pt idx="840">
                  <c:v>113.77245508982037</c:v>
                </c:pt>
                <c:pt idx="841">
                  <c:v>112.27544910179641</c:v>
                </c:pt>
                <c:pt idx="842">
                  <c:v>112.9170230966638</c:v>
                </c:pt>
                <c:pt idx="843">
                  <c:v>124.03763900769889</c:v>
                </c:pt>
                <c:pt idx="844">
                  <c:v>118.47733105218134</c:v>
                </c:pt>
                <c:pt idx="845">
                  <c:v>115.91103507271173</c:v>
                </c:pt>
                <c:pt idx="846">
                  <c:v>118.47733105218134</c:v>
                </c:pt>
                <c:pt idx="847">
                  <c:v>116.76646706586826</c:v>
                </c:pt>
                <c:pt idx="848">
                  <c:v>120.40205303678357</c:v>
                </c:pt>
                <c:pt idx="849">
                  <c:v>118.69118905047048</c:v>
                </c:pt>
                <c:pt idx="850">
                  <c:v>118.69118905047048</c:v>
                </c:pt>
                <c:pt idx="851">
                  <c:v>121.89905902480753</c:v>
                </c:pt>
                <c:pt idx="852">
                  <c:v>119.9743370402053</c:v>
                </c:pt>
                <c:pt idx="853">
                  <c:v>119.76047904191618</c:v>
                </c:pt>
                <c:pt idx="854">
                  <c:v>120.18819503849446</c:v>
                </c:pt>
                <c:pt idx="855">
                  <c:v>123.18220701454234</c:v>
                </c:pt>
                <c:pt idx="856">
                  <c:v>123.82378100940976</c:v>
                </c:pt>
                <c:pt idx="857">
                  <c:v>124.03763900769889</c:v>
                </c:pt>
                <c:pt idx="858">
                  <c:v>124.46535500427717</c:v>
                </c:pt>
                <c:pt idx="859">
                  <c:v>122.11291702309668</c:v>
                </c:pt>
                <c:pt idx="860">
                  <c:v>122.3267750213858</c:v>
                </c:pt>
                <c:pt idx="861">
                  <c:v>121.04362703165098</c:v>
                </c:pt>
                <c:pt idx="862">
                  <c:v>120.82976903336184</c:v>
                </c:pt>
                <c:pt idx="863">
                  <c:v>120.61591103507271</c:v>
                </c:pt>
                <c:pt idx="864">
                  <c:v>121.89905902480753</c:v>
                </c:pt>
                <c:pt idx="865">
                  <c:v>123.39606501283149</c:v>
                </c:pt>
                <c:pt idx="866">
                  <c:v>121.47134302822926</c:v>
                </c:pt>
                <c:pt idx="867">
                  <c:v>120.61591103507271</c:v>
                </c:pt>
                <c:pt idx="868">
                  <c:v>119.54662104362703</c:v>
                </c:pt>
                <c:pt idx="869">
                  <c:v>119.11890504704876</c:v>
                </c:pt>
                <c:pt idx="870">
                  <c:v>120.18819503849446</c:v>
                </c:pt>
                <c:pt idx="871">
                  <c:v>123.82378100940976</c:v>
                </c:pt>
                <c:pt idx="872">
                  <c:v>134.94439692044483</c:v>
                </c:pt>
                <c:pt idx="873">
                  <c:v>132.3781009409752</c:v>
                </c:pt>
                <c:pt idx="874">
                  <c:v>136.01368691189052</c:v>
                </c:pt>
                <c:pt idx="875">
                  <c:v>133.23353293413174</c:v>
                </c:pt>
                <c:pt idx="876">
                  <c:v>132.59195893926434</c:v>
                </c:pt>
                <c:pt idx="877">
                  <c:v>125.53464499572284</c:v>
                </c:pt>
                <c:pt idx="878">
                  <c:v>124.25149700598803</c:v>
                </c:pt>
                <c:pt idx="879">
                  <c:v>126.60393498716853</c:v>
                </c:pt>
                <c:pt idx="880">
                  <c:v>126.17621899059026</c:v>
                </c:pt>
                <c:pt idx="881">
                  <c:v>125.74850299401197</c:v>
                </c:pt>
                <c:pt idx="882">
                  <c:v>125.10692899914457</c:v>
                </c:pt>
                <c:pt idx="883">
                  <c:v>125.10692899914457</c:v>
                </c:pt>
                <c:pt idx="884">
                  <c:v>125.96236099230111</c:v>
                </c:pt>
                <c:pt idx="885">
                  <c:v>129.38408896492732</c:v>
                </c:pt>
                <c:pt idx="886">
                  <c:v>129.17023096663814</c:v>
                </c:pt>
                <c:pt idx="887">
                  <c:v>127.0316509837468</c:v>
                </c:pt>
                <c:pt idx="888">
                  <c:v>123.39606501283149</c:v>
                </c:pt>
                <c:pt idx="889">
                  <c:v>124.03763900769889</c:v>
                </c:pt>
                <c:pt idx="890">
                  <c:v>128.10094097519246</c:v>
                </c:pt>
                <c:pt idx="891">
                  <c:v>129.59794696321643</c:v>
                </c:pt>
                <c:pt idx="892">
                  <c:v>127.24550898203593</c:v>
                </c:pt>
                <c:pt idx="893">
                  <c:v>128.956372968349</c:v>
                </c:pt>
                <c:pt idx="894">
                  <c:v>128.956372968349</c:v>
                </c:pt>
                <c:pt idx="895">
                  <c:v>132.3781009409752</c:v>
                </c:pt>
                <c:pt idx="896">
                  <c:v>137.08297690333617</c:v>
                </c:pt>
                <c:pt idx="897">
                  <c:v>134.30282292557743</c:v>
                </c:pt>
                <c:pt idx="898">
                  <c:v>135.15825491873397</c:v>
                </c:pt>
                <c:pt idx="899">
                  <c:v>134.08896492728829</c:v>
                </c:pt>
                <c:pt idx="900">
                  <c:v>131.95038494439692</c:v>
                </c:pt>
                <c:pt idx="901">
                  <c:v>133.87510692899914</c:v>
                </c:pt>
                <c:pt idx="902">
                  <c:v>133.87510692899914</c:v>
                </c:pt>
                <c:pt idx="903">
                  <c:v>120.61591103507271</c:v>
                </c:pt>
                <c:pt idx="904">
                  <c:v>116.12489307100084</c:v>
                </c:pt>
                <c:pt idx="905">
                  <c:v>117.6218990590248</c:v>
                </c:pt>
                <c:pt idx="906">
                  <c:v>113.3447390932421</c:v>
                </c:pt>
                <c:pt idx="907">
                  <c:v>108.21214713430282</c:v>
                </c:pt>
                <c:pt idx="908">
                  <c:v>108.21214713430282</c:v>
                </c:pt>
                <c:pt idx="909">
                  <c:v>111.63387510692901</c:v>
                </c:pt>
                <c:pt idx="910">
                  <c:v>119.54662104362703</c:v>
                </c:pt>
                <c:pt idx="911">
                  <c:v>120.82976903336184</c:v>
                </c:pt>
                <c:pt idx="912">
                  <c:v>118.90504704875964</c:v>
                </c:pt>
                <c:pt idx="913">
                  <c:v>120.82976903336184</c:v>
                </c:pt>
                <c:pt idx="914">
                  <c:v>124.03763900769889</c:v>
                </c:pt>
                <c:pt idx="915">
                  <c:v>122.3267750213858</c:v>
                </c:pt>
                <c:pt idx="916">
                  <c:v>128.3147989734816</c:v>
                </c:pt>
                <c:pt idx="917">
                  <c:v>130.02566295979469</c:v>
                </c:pt>
                <c:pt idx="918">
                  <c:v>135.58597091531223</c:v>
                </c:pt>
                <c:pt idx="919">
                  <c:v>137.29683490162535</c:v>
                </c:pt>
                <c:pt idx="920">
                  <c:v>134.30282292557743</c:v>
                </c:pt>
                <c:pt idx="921">
                  <c:v>131.7365269461078</c:v>
                </c:pt>
                <c:pt idx="922">
                  <c:v>144.78186484174509</c:v>
                </c:pt>
                <c:pt idx="923">
                  <c:v>149.27288280581695</c:v>
                </c:pt>
                <c:pt idx="924">
                  <c:v>147.98973481608212</c:v>
                </c:pt>
                <c:pt idx="925">
                  <c:v>158.68263473053895</c:v>
                </c:pt>
                <c:pt idx="926">
                  <c:v>156.75791274593669</c:v>
                </c:pt>
                <c:pt idx="927">
                  <c:v>149.70059880239521</c:v>
                </c:pt>
                <c:pt idx="928">
                  <c:v>153.76390076988881</c:v>
                </c:pt>
                <c:pt idx="929">
                  <c:v>152.48075278015398</c:v>
                </c:pt>
                <c:pt idx="930">
                  <c:v>150.98374679213003</c:v>
                </c:pt>
                <c:pt idx="931">
                  <c:v>157.18562874251498</c:v>
                </c:pt>
                <c:pt idx="932">
                  <c:v>159.96578272027372</c:v>
                </c:pt>
                <c:pt idx="933">
                  <c:v>144.9957228400342</c:v>
                </c:pt>
                <c:pt idx="934">
                  <c:v>150.76988879384089</c:v>
                </c:pt>
                <c:pt idx="935">
                  <c:v>153.33618477331052</c:v>
                </c:pt>
                <c:pt idx="936">
                  <c:v>158.04106073567152</c:v>
                </c:pt>
                <c:pt idx="937">
                  <c:v>157.18562874251498</c:v>
                </c:pt>
                <c:pt idx="938">
                  <c:v>157.18562874251498</c:v>
                </c:pt>
                <c:pt idx="939">
                  <c:v>166.38152266894781</c:v>
                </c:pt>
                <c:pt idx="940">
                  <c:v>164.02908468776732</c:v>
                </c:pt>
                <c:pt idx="941">
                  <c:v>167.4508126603935</c:v>
                </c:pt>
                <c:pt idx="942">
                  <c:v>173.22497861420018</c:v>
                </c:pt>
                <c:pt idx="943">
                  <c:v>190.54747647562019</c:v>
                </c:pt>
                <c:pt idx="944">
                  <c:v>195.68006843455944</c:v>
                </c:pt>
                <c:pt idx="945">
                  <c:v>215.14114627887082</c:v>
                </c:pt>
                <c:pt idx="946">
                  <c:v>204.23438836612488</c:v>
                </c:pt>
                <c:pt idx="947">
                  <c:v>189.26432848588536</c:v>
                </c:pt>
                <c:pt idx="948">
                  <c:v>189.90590248075279</c:v>
                </c:pt>
                <c:pt idx="949">
                  <c:v>192.8999144568007</c:v>
                </c:pt>
                <c:pt idx="950">
                  <c:v>195.68006843455944</c:v>
                </c:pt>
                <c:pt idx="951">
                  <c:v>196.10778443113773</c:v>
                </c:pt>
                <c:pt idx="952">
                  <c:v>192.8999144568007</c:v>
                </c:pt>
                <c:pt idx="953">
                  <c:v>184.98716852010267</c:v>
                </c:pt>
                <c:pt idx="954">
                  <c:v>190.54747647562019</c:v>
                </c:pt>
                <c:pt idx="955">
                  <c:v>195.46621043627033</c:v>
                </c:pt>
                <c:pt idx="956">
                  <c:v>200.38494439692047</c:v>
                </c:pt>
                <c:pt idx="957">
                  <c:v>212.57485029940119</c:v>
                </c:pt>
                <c:pt idx="958">
                  <c:v>217.70744225834045</c:v>
                </c:pt>
                <c:pt idx="959">
                  <c:v>215.56886227544911</c:v>
                </c:pt>
                <c:pt idx="960">
                  <c:v>218.56287425149702</c:v>
                </c:pt>
                <c:pt idx="961">
                  <c:v>220.27373823781011</c:v>
                </c:pt>
                <c:pt idx="962">
                  <c:v>234.81608212147137</c:v>
                </c:pt>
                <c:pt idx="963">
                  <c:v>238.66552609067577</c:v>
                </c:pt>
                <c:pt idx="964">
                  <c:v>233.53293413173651</c:v>
                </c:pt>
                <c:pt idx="965">
                  <c:v>233.10521813515828</c:v>
                </c:pt>
                <c:pt idx="966">
                  <c:v>228.40034217279728</c:v>
                </c:pt>
                <c:pt idx="967">
                  <c:v>230.5389221556886</c:v>
                </c:pt>
                <c:pt idx="968">
                  <c:v>226.26176218990591</c:v>
                </c:pt>
                <c:pt idx="969">
                  <c:v>239.52095808383237</c:v>
                </c:pt>
                <c:pt idx="970">
                  <c:v>234.38836612489305</c:v>
                </c:pt>
                <c:pt idx="971">
                  <c:v>252.35243798118051</c:v>
                </c:pt>
                <c:pt idx="972">
                  <c:v>277.58768177929858</c:v>
                </c:pt>
                <c:pt idx="973">
                  <c:v>284.00342172797269</c:v>
                </c:pt>
                <c:pt idx="974">
                  <c:v>278.01539777587686</c:v>
                </c:pt>
                <c:pt idx="975">
                  <c:v>271.17194183062446</c:v>
                </c:pt>
                <c:pt idx="976">
                  <c:v>273.73823781009412</c:v>
                </c:pt>
                <c:pt idx="977">
                  <c:v>263.04533789563732</c:v>
                </c:pt>
                <c:pt idx="978">
                  <c:v>282.29255774165955</c:v>
                </c:pt>
                <c:pt idx="979">
                  <c:v>278.44311377245509</c:v>
                </c:pt>
                <c:pt idx="980">
                  <c:v>272.02737382378103</c:v>
                </c:pt>
                <c:pt idx="981">
                  <c:v>260.90675791274595</c:v>
                </c:pt>
                <c:pt idx="982">
                  <c:v>263.4730538922156</c:v>
                </c:pt>
                <c:pt idx="983">
                  <c:v>266.46706586826349</c:v>
                </c:pt>
                <c:pt idx="984">
                  <c:v>266.0393498716852</c:v>
                </c:pt>
                <c:pt idx="985">
                  <c:v>261.76218990590252</c:v>
                </c:pt>
                <c:pt idx="986">
                  <c:v>247.64756201881951</c:v>
                </c:pt>
                <c:pt idx="987">
                  <c:v>253.63558597091532</c:v>
                </c:pt>
                <c:pt idx="988">
                  <c:v>263.4730538922156</c:v>
                </c:pt>
                <c:pt idx="989">
                  <c:v>261.76218990590252</c:v>
                </c:pt>
                <c:pt idx="990">
                  <c:v>262.61762189905903</c:v>
                </c:pt>
                <c:pt idx="991">
                  <c:v>243.79811804961506</c:v>
                </c:pt>
                <c:pt idx="992">
                  <c:v>248.50299401197606</c:v>
                </c:pt>
                <c:pt idx="993">
                  <c:v>243.79811804961506</c:v>
                </c:pt>
                <c:pt idx="994">
                  <c:v>237.81009409751928</c:v>
                </c:pt>
                <c:pt idx="995">
                  <c:v>230.5389221556886</c:v>
                </c:pt>
                <c:pt idx="996">
                  <c:v>237.38237810094097</c:v>
                </c:pt>
                <c:pt idx="997">
                  <c:v>238.23781009409751</c:v>
                </c:pt>
                <c:pt idx="998">
                  <c:v>233.53293413173651</c:v>
                </c:pt>
                <c:pt idx="999">
                  <c:v>220.70145423438836</c:v>
                </c:pt>
                <c:pt idx="1000">
                  <c:v>218.56287425149702</c:v>
                </c:pt>
                <c:pt idx="1001">
                  <c:v>216.42429426860565</c:v>
                </c:pt>
                <c:pt idx="1002">
                  <c:v>211.93327630453379</c:v>
                </c:pt>
                <c:pt idx="1003">
                  <c:v>226.68947818648419</c:v>
                </c:pt>
                <c:pt idx="1004">
                  <c:v>221.12917023096665</c:v>
                </c:pt>
                <c:pt idx="1005">
                  <c:v>219.84602224123182</c:v>
                </c:pt>
                <c:pt idx="1006">
                  <c:v>216.85201026518394</c:v>
                </c:pt>
                <c:pt idx="1007">
                  <c:v>218.56287425149702</c:v>
                </c:pt>
                <c:pt idx="1008">
                  <c:v>219.41830624465354</c:v>
                </c:pt>
                <c:pt idx="1009">
                  <c:v>223.26775021385802</c:v>
                </c:pt>
                <c:pt idx="1010">
                  <c:v>222.84003421727974</c:v>
                </c:pt>
                <c:pt idx="1011">
                  <c:v>220.27373823781011</c:v>
                </c:pt>
                <c:pt idx="1012">
                  <c:v>220.27373823781011</c:v>
                </c:pt>
                <c:pt idx="1013">
                  <c:v>219.84602224123182</c:v>
                </c:pt>
                <c:pt idx="1014">
                  <c:v>226.68947818648419</c:v>
                </c:pt>
                <c:pt idx="1015">
                  <c:v>232.67750213858</c:v>
                </c:pt>
                <c:pt idx="1016">
                  <c:v>229.68349016253211</c:v>
                </c:pt>
                <c:pt idx="1017">
                  <c:v>228.40034217279728</c:v>
                </c:pt>
                <c:pt idx="1018">
                  <c:v>225.40633019674937</c:v>
                </c:pt>
                <c:pt idx="1019">
                  <c:v>224.97861420017111</c:v>
                </c:pt>
                <c:pt idx="1020">
                  <c:v>222.41231822070145</c:v>
                </c:pt>
                <c:pt idx="1021">
                  <c:v>220.70145423438836</c:v>
                </c:pt>
                <c:pt idx="1022">
                  <c:v>219.84602224123182</c:v>
                </c:pt>
                <c:pt idx="1023">
                  <c:v>218.99059024807528</c:v>
                </c:pt>
                <c:pt idx="1024">
                  <c:v>219.41830624465354</c:v>
                </c:pt>
                <c:pt idx="1025">
                  <c:v>220.27373823781011</c:v>
                </c:pt>
                <c:pt idx="1026">
                  <c:v>223.26775021385802</c:v>
                </c:pt>
                <c:pt idx="1027">
                  <c:v>222.84003421727974</c:v>
                </c:pt>
                <c:pt idx="1028">
                  <c:v>225.40633019674937</c:v>
                </c:pt>
                <c:pt idx="1029">
                  <c:v>228.40034217279728</c:v>
                </c:pt>
                <c:pt idx="1030">
                  <c:v>224.55089820359282</c:v>
                </c:pt>
                <c:pt idx="1031">
                  <c:v>222.41231822070145</c:v>
                </c:pt>
                <c:pt idx="1032">
                  <c:v>222.84003421727974</c:v>
                </c:pt>
                <c:pt idx="1033">
                  <c:v>218.13515825491874</c:v>
                </c:pt>
                <c:pt idx="1034">
                  <c:v>214.71343028229256</c:v>
                </c:pt>
                <c:pt idx="1035">
                  <c:v>211.93327630453379</c:v>
                </c:pt>
                <c:pt idx="1036">
                  <c:v>208.08383233532933</c:v>
                </c:pt>
                <c:pt idx="1037">
                  <c:v>202.30966638152265</c:v>
                </c:pt>
                <c:pt idx="1038">
                  <c:v>195.46621043627033</c:v>
                </c:pt>
                <c:pt idx="1039">
                  <c:v>214.71343028229256</c:v>
                </c:pt>
                <c:pt idx="1040">
                  <c:v>209.58083832335333</c:v>
                </c:pt>
                <c:pt idx="1041">
                  <c:v>206.37296834901628</c:v>
                </c:pt>
                <c:pt idx="1042">
                  <c:v>209.36698032506419</c:v>
                </c:pt>
                <c:pt idx="1043">
                  <c:v>208.93926432848588</c:v>
                </c:pt>
                <c:pt idx="1044">
                  <c:v>209.36698032506419</c:v>
                </c:pt>
                <c:pt idx="1045">
                  <c:v>209.36698032506419</c:v>
                </c:pt>
                <c:pt idx="1046">
                  <c:v>210.65012831479896</c:v>
                </c:pt>
                <c:pt idx="1047">
                  <c:v>214.28571428571428</c:v>
                </c:pt>
                <c:pt idx="1048">
                  <c:v>213.43028229255773</c:v>
                </c:pt>
                <c:pt idx="1049">
                  <c:v>210.65012831479896</c:v>
                </c:pt>
                <c:pt idx="1050">
                  <c:v>210.43627031650988</c:v>
                </c:pt>
                <c:pt idx="1051">
                  <c:v>211.29170230966636</c:v>
                </c:pt>
                <c:pt idx="1052">
                  <c:v>211.07784431137725</c:v>
                </c:pt>
                <c:pt idx="1053">
                  <c:v>210.22241231822073</c:v>
                </c:pt>
                <c:pt idx="1054">
                  <c:v>209.58083832335333</c:v>
                </c:pt>
                <c:pt idx="1055">
                  <c:v>209.58083832335333</c:v>
                </c:pt>
                <c:pt idx="1056">
                  <c:v>218.13515825491874</c:v>
                </c:pt>
                <c:pt idx="1057">
                  <c:v>213.00256629597945</c:v>
                </c:pt>
                <c:pt idx="1058">
                  <c:v>212.78870829769033</c:v>
                </c:pt>
                <c:pt idx="1059">
                  <c:v>233.96065012831482</c:v>
                </c:pt>
                <c:pt idx="1060">
                  <c:v>257.05731394354154</c:v>
                </c:pt>
                <c:pt idx="1061">
                  <c:v>278.01539777587686</c:v>
                </c:pt>
                <c:pt idx="1062">
                  <c:v>295.12403763900772</c:v>
                </c:pt>
                <c:pt idx="1063">
                  <c:v>292.55774165953812</c:v>
                </c:pt>
                <c:pt idx="1064">
                  <c:v>299.40119760479041</c:v>
                </c:pt>
                <c:pt idx="1065">
                  <c:v>282.29255774165955</c:v>
                </c:pt>
                <c:pt idx="1066">
                  <c:v>286.56971770744224</c:v>
                </c:pt>
                <c:pt idx="1067">
                  <c:v>289.13601368691189</c:v>
                </c:pt>
                <c:pt idx="1068">
                  <c:v>290.84687767322504</c:v>
                </c:pt>
                <c:pt idx="1069">
                  <c:v>294.26860564585115</c:v>
                </c:pt>
                <c:pt idx="1070">
                  <c:v>295.97946963216424</c:v>
                </c:pt>
                <c:pt idx="1071">
                  <c:v>316.50983746792127</c:v>
                </c:pt>
                <c:pt idx="1072">
                  <c:v>318.64841745081264</c:v>
                </c:pt>
                <c:pt idx="1073">
                  <c:v>322.92557741659539</c:v>
                </c:pt>
                <c:pt idx="1074">
                  <c:v>320.35928143712579</c:v>
                </c:pt>
                <c:pt idx="1075">
                  <c:v>318.64841745081264</c:v>
                </c:pt>
                <c:pt idx="1076">
                  <c:v>315.65440547476476</c:v>
                </c:pt>
                <c:pt idx="1077">
                  <c:v>310.94952951240379</c:v>
                </c:pt>
                <c:pt idx="1078">
                  <c:v>318.64841745081264</c:v>
                </c:pt>
                <c:pt idx="1079">
                  <c:v>314.37125748502996</c:v>
                </c:pt>
                <c:pt idx="1080">
                  <c:v>315.22668947818653</c:v>
                </c:pt>
                <c:pt idx="1081">
                  <c:v>333.61847733105219</c:v>
                </c:pt>
                <c:pt idx="1082">
                  <c:v>340.03421727972631</c:v>
                </c:pt>
                <c:pt idx="1083">
                  <c:v>328.91360136869122</c:v>
                </c:pt>
                <c:pt idx="1084">
                  <c:v>316.50983746792127</c:v>
                </c:pt>
                <c:pt idx="1085">
                  <c:v>314.37125748502996</c:v>
                </c:pt>
                <c:pt idx="1086">
                  <c:v>325.91958939264327</c:v>
                </c:pt>
                <c:pt idx="1087">
                  <c:v>329.76903336184773</c:v>
                </c:pt>
                <c:pt idx="1088">
                  <c:v>324.63644140290853</c:v>
                </c:pt>
                <c:pt idx="1089">
                  <c:v>322.4978614200171</c:v>
                </c:pt>
                <c:pt idx="1090">
                  <c:v>319.07613344739093</c:v>
                </c:pt>
                <c:pt idx="1091">
                  <c:v>315.65440547476476</c:v>
                </c:pt>
                <c:pt idx="1092">
                  <c:v>312.23267750213859</c:v>
                </c:pt>
                <c:pt idx="1093">
                  <c:v>314.37125748502996</c:v>
                </c:pt>
                <c:pt idx="1094">
                  <c:v>314.79897348160819</c:v>
                </c:pt>
                <c:pt idx="1095">
                  <c:v>310.94952951240379</c:v>
                </c:pt>
                <c:pt idx="1096">
                  <c:v>309.66638152266898</c:v>
                </c:pt>
                <c:pt idx="1097">
                  <c:v>299.40119760479041</c:v>
                </c:pt>
                <c:pt idx="1098">
                  <c:v>298.97348160821218</c:v>
                </c:pt>
                <c:pt idx="1099">
                  <c:v>298.5457656116339</c:v>
                </c:pt>
                <c:pt idx="1100">
                  <c:v>292.55774165953812</c:v>
                </c:pt>
                <c:pt idx="1101">
                  <c:v>294.26860564585115</c:v>
                </c:pt>
                <c:pt idx="1102">
                  <c:v>292.13002566295978</c:v>
                </c:pt>
                <c:pt idx="1103">
                  <c:v>297.69033361847733</c:v>
                </c:pt>
                <c:pt idx="1104">
                  <c:v>301.11206159110355</c:v>
                </c:pt>
                <c:pt idx="1105">
                  <c:v>302.82292557741658</c:v>
                </c:pt>
                <c:pt idx="1106">
                  <c:v>297.26261762189904</c:v>
                </c:pt>
                <c:pt idx="1107">
                  <c:v>292.98545765611635</c:v>
                </c:pt>
                <c:pt idx="1108">
                  <c:v>289.56372968349018</c:v>
                </c:pt>
                <c:pt idx="1109">
                  <c:v>295.97946963216424</c:v>
                </c:pt>
                <c:pt idx="1110">
                  <c:v>292.13002566295978</c:v>
                </c:pt>
                <c:pt idx="1111">
                  <c:v>292.13002566295978</c:v>
                </c:pt>
                <c:pt idx="1112">
                  <c:v>284.43113772455092</c:v>
                </c:pt>
                <c:pt idx="1113">
                  <c:v>275.02138579982892</c:v>
                </c:pt>
                <c:pt idx="1114">
                  <c:v>275.87681779298549</c:v>
                </c:pt>
                <c:pt idx="1115">
                  <c:v>282.72027373823778</c:v>
                </c:pt>
                <c:pt idx="1116">
                  <c:v>293.84088964927292</c:v>
                </c:pt>
                <c:pt idx="1117">
                  <c:v>292.55774165953812</c:v>
                </c:pt>
                <c:pt idx="1118">
                  <c:v>292.55774165953812</c:v>
                </c:pt>
                <c:pt idx="1119">
                  <c:v>284.43113772455092</c:v>
                </c:pt>
                <c:pt idx="1120">
                  <c:v>282.72027373823778</c:v>
                </c:pt>
                <c:pt idx="1121">
                  <c:v>283.57570573139435</c:v>
                </c:pt>
                <c:pt idx="1122">
                  <c:v>282.29255774165955</c:v>
                </c:pt>
                <c:pt idx="1123">
                  <c:v>281.00940975192475</c:v>
                </c:pt>
                <c:pt idx="1124">
                  <c:v>282.72027373823778</c:v>
                </c:pt>
                <c:pt idx="1125">
                  <c:v>281.43712574850304</c:v>
                </c:pt>
                <c:pt idx="1126">
                  <c:v>281.00940975192475</c:v>
                </c:pt>
                <c:pt idx="1127">
                  <c:v>284.43113772455092</c:v>
                </c:pt>
                <c:pt idx="1128">
                  <c:v>283.14798973481612</c:v>
                </c:pt>
                <c:pt idx="1129">
                  <c:v>278.44311377245509</c:v>
                </c:pt>
                <c:pt idx="1130">
                  <c:v>275.87681779298549</c:v>
                </c:pt>
                <c:pt idx="1131">
                  <c:v>275.87681779298549</c:v>
                </c:pt>
                <c:pt idx="1132">
                  <c:v>274.16595380667235</c:v>
                </c:pt>
                <c:pt idx="1133">
                  <c:v>279.72626176218995</c:v>
                </c:pt>
                <c:pt idx="1134">
                  <c:v>274.16595380667235</c:v>
                </c:pt>
                <c:pt idx="1135">
                  <c:v>272.45508982035932</c:v>
                </c:pt>
                <c:pt idx="1136">
                  <c:v>270.31650983746795</c:v>
                </c:pt>
                <c:pt idx="1137">
                  <c:v>269.46107784431138</c:v>
                </c:pt>
                <c:pt idx="1138">
                  <c:v>275.87681779298549</c:v>
                </c:pt>
                <c:pt idx="1139">
                  <c:v>270.74422583404618</c:v>
                </c:pt>
                <c:pt idx="1140">
                  <c:v>270.31650983746795</c:v>
                </c:pt>
                <c:pt idx="1141">
                  <c:v>264.7562018819504</c:v>
                </c:pt>
                <c:pt idx="1142">
                  <c:v>257.912745936698</c:v>
                </c:pt>
                <c:pt idx="1143">
                  <c:v>246.36441402908468</c:v>
                </c:pt>
                <c:pt idx="1144">
                  <c:v>238.66552609067577</c:v>
                </c:pt>
                <c:pt idx="1145">
                  <c:v>235.2437981180496</c:v>
                </c:pt>
                <c:pt idx="1146">
                  <c:v>251.49700598802394</c:v>
                </c:pt>
                <c:pt idx="1147">
                  <c:v>259.62360992301114</c:v>
                </c:pt>
                <c:pt idx="1148">
                  <c:v>258.76817792985463</c:v>
                </c:pt>
                <c:pt idx="1149">
                  <c:v>253.63558597091532</c:v>
                </c:pt>
                <c:pt idx="1150">
                  <c:v>250.21385799828914</c:v>
                </c:pt>
                <c:pt idx="1151">
                  <c:v>252.35243798118051</c:v>
                </c:pt>
                <c:pt idx="1152">
                  <c:v>266.89478186484178</c:v>
                </c:pt>
                <c:pt idx="1153">
                  <c:v>264.7562018819504</c:v>
                </c:pt>
                <c:pt idx="1154">
                  <c:v>261.76218990590252</c:v>
                </c:pt>
                <c:pt idx="1155">
                  <c:v>260.05132591958937</c:v>
                </c:pt>
                <c:pt idx="1156">
                  <c:v>256.6295979469632</c:v>
                </c:pt>
                <c:pt idx="1157">
                  <c:v>260.90675791274595</c:v>
                </c:pt>
                <c:pt idx="1158">
                  <c:v>258.76817792985463</c:v>
                </c:pt>
                <c:pt idx="1159">
                  <c:v>257.05731394354154</c:v>
                </c:pt>
                <c:pt idx="1160">
                  <c:v>254.91873396065014</c:v>
                </c:pt>
                <c:pt idx="1161">
                  <c:v>253.63558597091532</c:v>
                </c:pt>
                <c:pt idx="1162">
                  <c:v>252.78015397775877</c:v>
                </c:pt>
                <c:pt idx="1163">
                  <c:v>247.21984602224123</c:v>
                </c:pt>
                <c:pt idx="1164">
                  <c:v>238.66552609067577</c:v>
                </c:pt>
                <c:pt idx="1165">
                  <c:v>236.52694610778445</c:v>
                </c:pt>
                <c:pt idx="1166">
                  <c:v>239.52095808383237</c:v>
                </c:pt>
                <c:pt idx="1167">
                  <c:v>240.37639007698891</c:v>
                </c:pt>
                <c:pt idx="1168">
                  <c:v>239.09324208725405</c:v>
                </c:pt>
                <c:pt idx="1169">
                  <c:v>233.96065012831482</c:v>
                </c:pt>
                <c:pt idx="1170">
                  <c:v>229.25577416595382</c:v>
                </c:pt>
                <c:pt idx="1171">
                  <c:v>229.25577416595382</c:v>
                </c:pt>
                <c:pt idx="1172">
                  <c:v>229.25577416595382</c:v>
                </c:pt>
                <c:pt idx="1173">
                  <c:v>225.40633019674937</c:v>
                </c:pt>
                <c:pt idx="1174">
                  <c:v>219.84602224123182</c:v>
                </c:pt>
                <c:pt idx="1175">
                  <c:v>219.41830624465354</c:v>
                </c:pt>
                <c:pt idx="1176">
                  <c:v>223.26775021385802</c:v>
                </c:pt>
                <c:pt idx="1177">
                  <c:v>224.55089820359282</c:v>
                </c:pt>
                <c:pt idx="1178">
                  <c:v>205.51753635585973</c:v>
                </c:pt>
                <c:pt idx="1179">
                  <c:v>192.68605645851153</c:v>
                </c:pt>
                <c:pt idx="1180">
                  <c:v>195.25235243798119</c:v>
                </c:pt>
                <c:pt idx="1181">
                  <c:v>196.74935842600513</c:v>
                </c:pt>
                <c:pt idx="1182">
                  <c:v>215.99657827202736</c:v>
                </c:pt>
                <c:pt idx="1183">
                  <c:v>230.96663815226691</c:v>
                </c:pt>
                <c:pt idx="1184">
                  <c:v>231.3943541488452</c:v>
                </c:pt>
                <c:pt idx="1185">
                  <c:v>233.96065012831482</c:v>
                </c:pt>
                <c:pt idx="1186">
                  <c:v>257.05731394354154</c:v>
                </c:pt>
                <c:pt idx="1187">
                  <c:v>249.3584260051326</c:v>
                </c:pt>
                <c:pt idx="1188">
                  <c:v>263.90076988879383</c:v>
                </c:pt>
                <c:pt idx="1189">
                  <c:v>257.05731394354154</c:v>
                </c:pt>
                <c:pt idx="1190">
                  <c:v>262.18990590248075</c:v>
                </c:pt>
                <c:pt idx="1191">
                  <c:v>258.76817792985463</c:v>
                </c:pt>
                <c:pt idx="1192">
                  <c:v>254.49101796407186</c:v>
                </c:pt>
                <c:pt idx="1193">
                  <c:v>247.21984602224123</c:v>
                </c:pt>
                <c:pt idx="1194">
                  <c:v>251.49700598802394</c:v>
                </c:pt>
                <c:pt idx="1195">
                  <c:v>245.50898203592814</c:v>
                </c:pt>
                <c:pt idx="1196">
                  <c:v>245.93669803250643</c:v>
                </c:pt>
                <c:pt idx="1197">
                  <c:v>244.22583404619337</c:v>
                </c:pt>
                <c:pt idx="1198">
                  <c:v>242.08725406330197</c:v>
                </c:pt>
                <c:pt idx="1199">
                  <c:v>244.6535500427716</c:v>
                </c:pt>
                <c:pt idx="1200">
                  <c:v>248.50299401197606</c:v>
                </c:pt>
                <c:pt idx="1201">
                  <c:v>242.08725406330197</c:v>
                </c:pt>
                <c:pt idx="1202">
                  <c:v>240.80410607356714</c:v>
                </c:pt>
                <c:pt idx="1203">
                  <c:v>242.08725406330197</c:v>
                </c:pt>
                <c:pt idx="1204">
                  <c:v>233.10521813515828</c:v>
                </c:pt>
                <c:pt idx="1205">
                  <c:v>239.9486740804106</c:v>
                </c:pt>
                <c:pt idx="1206">
                  <c:v>256.20188195038492</c:v>
                </c:pt>
                <c:pt idx="1207">
                  <c:v>250.21385799828914</c:v>
                </c:pt>
                <c:pt idx="1208">
                  <c:v>254.49101796407186</c:v>
                </c:pt>
                <c:pt idx="1209">
                  <c:v>251.06928999144569</c:v>
                </c:pt>
                <c:pt idx="1210">
                  <c:v>254.0633019674936</c:v>
                </c:pt>
                <c:pt idx="1211">
                  <c:v>252.35243798118051</c:v>
                </c:pt>
                <c:pt idx="1212">
                  <c:v>251.49700598802394</c:v>
                </c:pt>
                <c:pt idx="1213">
                  <c:v>254.91873396065014</c:v>
                </c:pt>
                <c:pt idx="1214">
                  <c:v>255.34644995722843</c:v>
                </c:pt>
                <c:pt idx="1215">
                  <c:v>252.78015397775877</c:v>
                </c:pt>
                <c:pt idx="1216">
                  <c:v>247.64756201881951</c:v>
                </c:pt>
                <c:pt idx="1217">
                  <c:v>249.78614200171086</c:v>
                </c:pt>
                <c:pt idx="1218">
                  <c:v>245.50898203592814</c:v>
                </c:pt>
                <c:pt idx="1219">
                  <c:v>245.50898203592814</c:v>
                </c:pt>
                <c:pt idx="1220">
                  <c:v>244.22583404619337</c:v>
                </c:pt>
                <c:pt idx="1221">
                  <c:v>242.51497005988028</c:v>
                </c:pt>
                <c:pt idx="1222">
                  <c:v>242.08725406330197</c:v>
                </c:pt>
                <c:pt idx="1223">
                  <c:v>242.51497005988028</c:v>
                </c:pt>
                <c:pt idx="1224">
                  <c:v>243.37040205303677</c:v>
                </c:pt>
                <c:pt idx="1225">
                  <c:v>242.51497005988028</c:v>
                </c:pt>
                <c:pt idx="1226">
                  <c:v>241.23182207014543</c:v>
                </c:pt>
                <c:pt idx="1227">
                  <c:v>239.09324208725405</c:v>
                </c:pt>
                <c:pt idx="1228">
                  <c:v>236.0992301112062</c:v>
                </c:pt>
                <c:pt idx="1229">
                  <c:v>237.81009409751928</c:v>
                </c:pt>
                <c:pt idx="1230">
                  <c:v>236.0992301112062</c:v>
                </c:pt>
                <c:pt idx="1231">
                  <c:v>236.0992301112062</c:v>
                </c:pt>
                <c:pt idx="1232">
                  <c:v>236.0992301112062</c:v>
                </c:pt>
                <c:pt idx="1233">
                  <c:v>228.82805816937554</c:v>
                </c:pt>
                <c:pt idx="1234">
                  <c:v>230.5389221556886</c:v>
                </c:pt>
                <c:pt idx="1235">
                  <c:v>235.67151411462791</c:v>
                </c:pt>
                <c:pt idx="1236">
                  <c:v>236.0992301112062</c:v>
                </c:pt>
                <c:pt idx="1237">
                  <c:v>231.82207014542345</c:v>
                </c:pt>
                <c:pt idx="1238">
                  <c:v>221.98460222412319</c:v>
                </c:pt>
                <c:pt idx="1239">
                  <c:v>222.84003421727974</c:v>
                </c:pt>
                <c:pt idx="1240">
                  <c:v>223.69546621043628</c:v>
                </c:pt>
                <c:pt idx="1241">
                  <c:v>214.28571428571428</c:v>
                </c:pt>
                <c:pt idx="1242">
                  <c:v>220.27373823781011</c:v>
                </c:pt>
                <c:pt idx="1243">
                  <c:v>218.13515825491874</c:v>
                </c:pt>
                <c:pt idx="1244">
                  <c:v>217.70744225834045</c:v>
                </c:pt>
                <c:pt idx="1245">
                  <c:v>214.28571428571428</c:v>
                </c:pt>
                <c:pt idx="1246">
                  <c:v>209.79469632164242</c:v>
                </c:pt>
                <c:pt idx="1247">
                  <c:v>220.27373823781011</c:v>
                </c:pt>
                <c:pt idx="1248">
                  <c:v>226.68947818648419</c:v>
                </c:pt>
                <c:pt idx="1249">
                  <c:v>221.98460222412319</c:v>
                </c:pt>
                <c:pt idx="1250">
                  <c:v>221.12917023096665</c:v>
                </c:pt>
                <c:pt idx="1251">
                  <c:v>222.41231822070145</c:v>
                </c:pt>
                <c:pt idx="1252">
                  <c:v>220.70145423438836</c:v>
                </c:pt>
                <c:pt idx="1253">
                  <c:v>213.00256629597945</c:v>
                </c:pt>
                <c:pt idx="1254">
                  <c:v>211.29170230966636</c:v>
                </c:pt>
                <c:pt idx="1255">
                  <c:v>212.57485029940119</c:v>
                </c:pt>
                <c:pt idx="1256">
                  <c:v>213.21642429426865</c:v>
                </c:pt>
                <c:pt idx="1257">
                  <c:v>212.14713430282296</c:v>
                </c:pt>
                <c:pt idx="1258">
                  <c:v>211.93327630453379</c:v>
                </c:pt>
                <c:pt idx="1259">
                  <c:v>210.43627031650988</c:v>
                </c:pt>
                <c:pt idx="1260">
                  <c:v>215.14114627887082</c:v>
                </c:pt>
                <c:pt idx="1261">
                  <c:v>212.78870829769033</c:v>
                </c:pt>
                <c:pt idx="1262">
                  <c:v>212.78870829769033</c:v>
                </c:pt>
                <c:pt idx="1263">
                  <c:v>211.93327630453379</c:v>
                </c:pt>
                <c:pt idx="1264">
                  <c:v>213.21642429426865</c:v>
                </c:pt>
                <c:pt idx="1265">
                  <c:v>215.14114627887082</c:v>
                </c:pt>
                <c:pt idx="1266">
                  <c:v>213.64414029084688</c:v>
                </c:pt>
                <c:pt idx="1267">
                  <c:v>212.78870829769033</c:v>
                </c:pt>
                <c:pt idx="1268">
                  <c:v>210.43627031650988</c:v>
                </c:pt>
                <c:pt idx="1269">
                  <c:v>205.51753635585973</c:v>
                </c:pt>
                <c:pt idx="1270">
                  <c:v>202.09580838323356</c:v>
                </c:pt>
                <c:pt idx="1271">
                  <c:v>204.23438836612488</c:v>
                </c:pt>
                <c:pt idx="1272">
                  <c:v>204.02053036783579</c:v>
                </c:pt>
                <c:pt idx="1273">
                  <c:v>201.88195038494442</c:v>
                </c:pt>
                <c:pt idx="1274">
                  <c:v>199.10179640718562</c:v>
                </c:pt>
                <c:pt idx="1275">
                  <c:v>196.53550042771602</c:v>
                </c:pt>
                <c:pt idx="1276">
                  <c:v>201.24037639007696</c:v>
                </c:pt>
                <c:pt idx="1277">
                  <c:v>203.16509837467925</c:v>
                </c:pt>
                <c:pt idx="1278">
                  <c:v>201.45423438836616</c:v>
                </c:pt>
                <c:pt idx="1279">
                  <c:v>199.95722840034219</c:v>
                </c:pt>
                <c:pt idx="1280">
                  <c:v>198.8879384088965</c:v>
                </c:pt>
                <c:pt idx="1281">
                  <c:v>199.10179640718562</c:v>
                </c:pt>
                <c:pt idx="1282">
                  <c:v>196.53550042771602</c:v>
                </c:pt>
                <c:pt idx="1283">
                  <c:v>195.03849443969204</c:v>
                </c:pt>
                <c:pt idx="1284">
                  <c:v>199.5295124037639</c:v>
                </c:pt>
                <c:pt idx="1285">
                  <c:v>204.23438836612488</c:v>
                </c:pt>
                <c:pt idx="1286">
                  <c:v>205.08982035928148</c:v>
                </c:pt>
                <c:pt idx="1287">
                  <c:v>200.81266039349873</c:v>
                </c:pt>
                <c:pt idx="1288">
                  <c:v>199.95722840034219</c:v>
                </c:pt>
                <c:pt idx="1289">
                  <c:v>194.1830624465355</c:v>
                </c:pt>
                <c:pt idx="1290">
                  <c:v>193.11377245508982</c:v>
                </c:pt>
                <c:pt idx="1291">
                  <c:v>189.05047048759627</c:v>
                </c:pt>
                <c:pt idx="1292">
                  <c:v>188.8366124893071</c:v>
                </c:pt>
                <c:pt idx="1293">
                  <c:v>186.05645851154836</c:v>
                </c:pt>
                <c:pt idx="1294">
                  <c:v>186.48417450812661</c:v>
                </c:pt>
                <c:pt idx="1295">
                  <c:v>181.99315654405476</c:v>
                </c:pt>
                <c:pt idx="1296">
                  <c:v>176.8605645851155</c:v>
                </c:pt>
                <c:pt idx="1297">
                  <c:v>173.22497861420018</c:v>
                </c:pt>
                <c:pt idx="1298">
                  <c:v>170.01710863986315</c:v>
                </c:pt>
                <c:pt idx="1299">
                  <c:v>168.52010265183918</c:v>
                </c:pt>
                <c:pt idx="1300">
                  <c:v>174.93584260051327</c:v>
                </c:pt>
                <c:pt idx="1301">
                  <c:v>174.08041060735673</c:v>
                </c:pt>
                <c:pt idx="1302">
                  <c:v>172.58340461933278</c:v>
                </c:pt>
                <c:pt idx="1303">
                  <c:v>172.36954662104361</c:v>
                </c:pt>
                <c:pt idx="1304">
                  <c:v>170.8725406330197</c:v>
                </c:pt>
                <c:pt idx="1305">
                  <c:v>168.73396065012832</c:v>
                </c:pt>
                <c:pt idx="1306">
                  <c:v>167.23695466210438</c:v>
                </c:pt>
                <c:pt idx="1307">
                  <c:v>168.52010265183918</c:v>
                </c:pt>
                <c:pt idx="1308">
                  <c:v>171.08639863130881</c:v>
                </c:pt>
                <c:pt idx="1309">
                  <c:v>168.0923866552609</c:v>
                </c:pt>
                <c:pt idx="1310">
                  <c:v>164.67065868263472</c:v>
                </c:pt>
                <c:pt idx="1311">
                  <c:v>161.89050470487598</c:v>
                </c:pt>
                <c:pt idx="1312">
                  <c:v>153.97775876817795</c:v>
                </c:pt>
                <c:pt idx="1313">
                  <c:v>147.13430282292558</c:v>
                </c:pt>
                <c:pt idx="1314">
                  <c:v>143.28485885372112</c:v>
                </c:pt>
                <c:pt idx="1315">
                  <c:v>140.71856287425152</c:v>
                </c:pt>
                <c:pt idx="1316">
                  <c:v>130.66723695466212</c:v>
                </c:pt>
                <c:pt idx="1317">
                  <c:v>124.25149700598803</c:v>
                </c:pt>
                <c:pt idx="1318">
                  <c:v>125.74850299401197</c:v>
                </c:pt>
                <c:pt idx="1319">
                  <c:v>128.52865697177077</c:v>
                </c:pt>
                <c:pt idx="1320">
                  <c:v>130.45337895637297</c:v>
                </c:pt>
                <c:pt idx="1321">
                  <c:v>130.23952095808383</c:v>
                </c:pt>
                <c:pt idx="1322">
                  <c:v>139.86313088109497</c:v>
                </c:pt>
                <c:pt idx="1323">
                  <c:v>136.86911890504706</c:v>
                </c:pt>
                <c:pt idx="1324">
                  <c:v>138.57998289136015</c:v>
                </c:pt>
                <c:pt idx="1325">
                  <c:v>138.79384088964929</c:v>
                </c:pt>
                <c:pt idx="1326">
                  <c:v>138.79384088964929</c:v>
                </c:pt>
                <c:pt idx="1327">
                  <c:v>134.08896492728829</c:v>
                </c:pt>
                <c:pt idx="1328">
                  <c:v>128.74251497005989</c:v>
                </c:pt>
                <c:pt idx="1329">
                  <c:v>129.38408896492732</c:v>
                </c:pt>
                <c:pt idx="1330">
                  <c:v>131.52266894781866</c:v>
                </c:pt>
                <c:pt idx="1331">
                  <c:v>130.02566295979469</c:v>
                </c:pt>
                <c:pt idx="1332">
                  <c:v>126.81779298545766</c:v>
                </c:pt>
                <c:pt idx="1333">
                  <c:v>127.24550898203593</c:v>
                </c:pt>
                <c:pt idx="1334">
                  <c:v>131.52266894781866</c:v>
                </c:pt>
                <c:pt idx="1335">
                  <c:v>138.366124893071</c:v>
                </c:pt>
                <c:pt idx="1336">
                  <c:v>136.65526090675792</c:v>
                </c:pt>
                <c:pt idx="1337">
                  <c:v>136.65526090675792</c:v>
                </c:pt>
                <c:pt idx="1338">
                  <c:v>139.43541488451669</c:v>
                </c:pt>
                <c:pt idx="1339">
                  <c:v>145.42343883661252</c:v>
                </c:pt>
                <c:pt idx="1340">
                  <c:v>140.50470487596237</c:v>
                </c:pt>
                <c:pt idx="1341">
                  <c:v>139.22155688622755</c:v>
                </c:pt>
                <c:pt idx="1342">
                  <c:v>142.64328485885375</c:v>
                </c:pt>
                <c:pt idx="1343">
                  <c:v>147.13430282292558</c:v>
                </c:pt>
                <c:pt idx="1344">
                  <c:v>152.26689478186486</c:v>
                </c:pt>
                <c:pt idx="1345">
                  <c:v>155.90248075278018</c:v>
                </c:pt>
                <c:pt idx="1346">
                  <c:v>168.52010265183918</c:v>
                </c:pt>
                <c:pt idx="1347">
                  <c:v>164.67065868263472</c:v>
                </c:pt>
                <c:pt idx="1348">
                  <c:v>164.02908468776732</c:v>
                </c:pt>
                <c:pt idx="1349">
                  <c:v>165.31223267750215</c:v>
                </c:pt>
                <c:pt idx="1350">
                  <c:v>170.8725406330197</c:v>
                </c:pt>
                <c:pt idx="1351">
                  <c:v>166.38152266894781</c:v>
                </c:pt>
                <c:pt idx="1352">
                  <c:v>165.31223267750215</c:v>
                </c:pt>
                <c:pt idx="1353">
                  <c:v>168.94781864841747</c:v>
                </c:pt>
                <c:pt idx="1354">
                  <c:v>166.8092386655261</c:v>
                </c:pt>
                <c:pt idx="1355">
                  <c:v>166.8092386655261</c:v>
                </c:pt>
                <c:pt idx="1356">
                  <c:v>164.88451668092387</c:v>
                </c:pt>
                <c:pt idx="1357">
                  <c:v>166.59538066723698</c:v>
                </c:pt>
                <c:pt idx="1358">
                  <c:v>166.59538066723698</c:v>
                </c:pt>
                <c:pt idx="1359">
                  <c:v>166.59538066723698</c:v>
                </c:pt>
                <c:pt idx="1360">
                  <c:v>168.52010265183918</c:v>
                </c:pt>
                <c:pt idx="1361">
                  <c:v>164.88451668092387</c:v>
                </c:pt>
                <c:pt idx="1362">
                  <c:v>176.43284858853724</c:v>
                </c:pt>
                <c:pt idx="1363">
                  <c:v>174.93584260051327</c:v>
                </c:pt>
                <c:pt idx="1364">
                  <c:v>175.14970059880241</c:v>
                </c:pt>
                <c:pt idx="1365">
                  <c:v>173.4388366124893</c:v>
                </c:pt>
                <c:pt idx="1366">
                  <c:v>167.66467065868264</c:v>
                </c:pt>
                <c:pt idx="1367">
                  <c:v>168.30624465355007</c:v>
                </c:pt>
                <c:pt idx="1368">
                  <c:v>165.95380667236955</c:v>
                </c:pt>
                <c:pt idx="1369">
                  <c:v>162.53207869974338</c:v>
                </c:pt>
                <c:pt idx="1370">
                  <c:v>155.47476475620189</c:v>
                </c:pt>
                <c:pt idx="1371">
                  <c:v>151.83917878528658</c:v>
                </c:pt>
                <c:pt idx="1372">
                  <c:v>155.90248075278018</c:v>
                </c:pt>
                <c:pt idx="1373">
                  <c:v>158.04106073567152</c:v>
                </c:pt>
                <c:pt idx="1374">
                  <c:v>158.68263473053895</c:v>
                </c:pt>
                <c:pt idx="1375">
                  <c:v>158.89649272882806</c:v>
                </c:pt>
                <c:pt idx="1376">
                  <c:v>154.83319076133449</c:v>
                </c:pt>
                <c:pt idx="1377">
                  <c:v>153.33618477331052</c:v>
                </c:pt>
                <c:pt idx="1378">
                  <c:v>143.49871685201026</c:v>
                </c:pt>
                <c:pt idx="1379">
                  <c:v>145.20958083832338</c:v>
                </c:pt>
                <c:pt idx="1380">
                  <c:v>143.71257485029943</c:v>
                </c:pt>
                <c:pt idx="1381">
                  <c:v>143.71257485029943</c:v>
                </c:pt>
                <c:pt idx="1382">
                  <c:v>136.65526090675792</c:v>
                </c:pt>
                <c:pt idx="1383">
                  <c:v>136.44140290846877</c:v>
                </c:pt>
                <c:pt idx="1384">
                  <c:v>143.28485885372112</c:v>
                </c:pt>
                <c:pt idx="1385">
                  <c:v>143.71257485029943</c:v>
                </c:pt>
                <c:pt idx="1386">
                  <c:v>143.071000855432</c:v>
                </c:pt>
                <c:pt idx="1387">
                  <c:v>144.9957228400342</c:v>
                </c:pt>
                <c:pt idx="1388">
                  <c:v>152.05303678357569</c:v>
                </c:pt>
                <c:pt idx="1389">
                  <c:v>151.83917878528658</c:v>
                </c:pt>
                <c:pt idx="1390">
                  <c:v>149.05902480752781</c:v>
                </c:pt>
                <c:pt idx="1391">
                  <c:v>149.48674080410609</c:v>
                </c:pt>
                <c:pt idx="1392">
                  <c:v>143.49871685201026</c:v>
                </c:pt>
                <c:pt idx="1393">
                  <c:v>145.42343883661252</c:v>
                </c:pt>
                <c:pt idx="1394">
                  <c:v>144.9957228400342</c:v>
                </c:pt>
                <c:pt idx="1395">
                  <c:v>144.14029084687769</c:v>
                </c:pt>
                <c:pt idx="1396">
                  <c:v>141.14627887082978</c:v>
                </c:pt>
                <c:pt idx="1397">
                  <c:v>143.28485885372112</c:v>
                </c:pt>
                <c:pt idx="1398">
                  <c:v>146.49272882805818</c:v>
                </c:pt>
                <c:pt idx="1399">
                  <c:v>146.49272882805818</c:v>
                </c:pt>
                <c:pt idx="1400">
                  <c:v>146.27887082976906</c:v>
                </c:pt>
                <c:pt idx="1401">
                  <c:v>147.56201881950386</c:v>
                </c:pt>
                <c:pt idx="1402">
                  <c:v>151.41146278870829</c:v>
                </c:pt>
                <c:pt idx="1403">
                  <c:v>149.91445680068435</c:v>
                </c:pt>
                <c:pt idx="1404">
                  <c:v>147.56201881950386</c:v>
                </c:pt>
                <c:pt idx="1405">
                  <c:v>145.42343883661252</c:v>
                </c:pt>
                <c:pt idx="1406">
                  <c:v>145.6372968349016</c:v>
                </c:pt>
                <c:pt idx="1407">
                  <c:v>145.20958083832338</c:v>
                </c:pt>
                <c:pt idx="1408">
                  <c:v>142.85714285714286</c:v>
                </c:pt>
                <c:pt idx="1409">
                  <c:v>142.85714285714286</c:v>
                </c:pt>
                <c:pt idx="1410">
                  <c:v>142.21556886227546</c:v>
                </c:pt>
                <c:pt idx="1411">
                  <c:v>142.85714285714286</c:v>
                </c:pt>
                <c:pt idx="1412">
                  <c:v>140.2908468776732</c:v>
                </c:pt>
                <c:pt idx="1413">
                  <c:v>140.07698887938409</c:v>
                </c:pt>
                <c:pt idx="1414">
                  <c:v>139.43541488451669</c:v>
                </c:pt>
                <c:pt idx="1415">
                  <c:v>135.79982891360137</c:v>
                </c:pt>
                <c:pt idx="1416">
                  <c:v>136.22754491017966</c:v>
                </c:pt>
                <c:pt idx="1417">
                  <c:v>137.7245508982036</c:v>
                </c:pt>
                <c:pt idx="1418">
                  <c:v>139.00769888793843</c:v>
                </c:pt>
                <c:pt idx="1419">
                  <c:v>138.79384088964929</c:v>
                </c:pt>
                <c:pt idx="1420">
                  <c:v>137.7245508982036</c:v>
                </c:pt>
                <c:pt idx="1421">
                  <c:v>134.73053892215569</c:v>
                </c:pt>
                <c:pt idx="1422">
                  <c:v>132.59195893926434</c:v>
                </c:pt>
                <c:pt idx="1423">
                  <c:v>132.59195893926434</c:v>
                </c:pt>
                <c:pt idx="1424">
                  <c:v>130.45337895637297</c:v>
                </c:pt>
                <c:pt idx="1425">
                  <c:v>128.3147989734816</c:v>
                </c:pt>
                <c:pt idx="1426">
                  <c:v>132.16424294268606</c:v>
                </c:pt>
                <c:pt idx="1427">
                  <c:v>130.88109495295126</c:v>
                </c:pt>
                <c:pt idx="1428">
                  <c:v>133.44739093242089</c:v>
                </c:pt>
                <c:pt idx="1429">
                  <c:v>134.73053892215569</c:v>
                </c:pt>
                <c:pt idx="1430">
                  <c:v>131.7365269461078</c:v>
                </c:pt>
                <c:pt idx="1431">
                  <c:v>125.53464499572284</c:v>
                </c:pt>
                <c:pt idx="1432">
                  <c:v>128.74251497005989</c:v>
                </c:pt>
                <c:pt idx="1433">
                  <c:v>124.6792130025663</c:v>
                </c:pt>
                <c:pt idx="1434">
                  <c:v>127.24550898203593</c:v>
                </c:pt>
                <c:pt idx="1435">
                  <c:v>121.89905902480753</c:v>
                </c:pt>
                <c:pt idx="1436">
                  <c:v>119.33276304533788</c:v>
                </c:pt>
                <c:pt idx="1437">
                  <c:v>122.11291702309668</c:v>
                </c:pt>
                <c:pt idx="1438">
                  <c:v>123.18220701454234</c:v>
                </c:pt>
                <c:pt idx="1439">
                  <c:v>125.10692899914457</c:v>
                </c:pt>
                <c:pt idx="1440">
                  <c:v>124.25149700598803</c:v>
                </c:pt>
                <c:pt idx="1441">
                  <c:v>119.76047904191618</c:v>
                </c:pt>
                <c:pt idx="1442">
                  <c:v>122.54063301967493</c:v>
                </c:pt>
                <c:pt idx="1443">
                  <c:v>125.10692899914457</c:v>
                </c:pt>
                <c:pt idx="1444">
                  <c:v>125.74850299401197</c:v>
                </c:pt>
                <c:pt idx="1445">
                  <c:v>124.25149700598803</c:v>
                </c:pt>
                <c:pt idx="1446">
                  <c:v>121.25748502994014</c:v>
                </c:pt>
                <c:pt idx="1447">
                  <c:v>122.3267750213858</c:v>
                </c:pt>
                <c:pt idx="1448">
                  <c:v>121.47134302822926</c:v>
                </c:pt>
                <c:pt idx="1449">
                  <c:v>121.25748502994014</c:v>
                </c:pt>
                <c:pt idx="1450">
                  <c:v>124.89307100085543</c:v>
                </c:pt>
                <c:pt idx="1451">
                  <c:v>130.02566295979469</c:v>
                </c:pt>
                <c:pt idx="1452">
                  <c:v>130.02566295979469</c:v>
                </c:pt>
                <c:pt idx="1453">
                  <c:v>128.956372968349</c:v>
                </c:pt>
                <c:pt idx="1454">
                  <c:v>129.38408896492732</c:v>
                </c:pt>
                <c:pt idx="1455">
                  <c:v>132.59195893926434</c:v>
                </c:pt>
                <c:pt idx="1456">
                  <c:v>134.08896492728829</c:v>
                </c:pt>
                <c:pt idx="1457">
                  <c:v>133.44739093242089</c:v>
                </c:pt>
                <c:pt idx="1458">
                  <c:v>133.87510692899914</c:v>
                </c:pt>
                <c:pt idx="1459">
                  <c:v>134.08896492728829</c:v>
                </c:pt>
                <c:pt idx="1460">
                  <c:v>134.08896492728829</c:v>
                </c:pt>
                <c:pt idx="1461">
                  <c:v>134.73053892215569</c:v>
                </c:pt>
                <c:pt idx="1462">
                  <c:v>131.7365269461078</c:v>
                </c:pt>
                <c:pt idx="1463">
                  <c:v>132.3781009409752</c:v>
                </c:pt>
                <c:pt idx="1464">
                  <c:v>134.30282292557743</c:v>
                </c:pt>
                <c:pt idx="1465">
                  <c:v>138.79384088964929</c:v>
                </c:pt>
                <c:pt idx="1466">
                  <c:v>137.7245508982036</c:v>
                </c:pt>
                <c:pt idx="1467">
                  <c:v>136.65526090675792</c:v>
                </c:pt>
                <c:pt idx="1468">
                  <c:v>139.00769888793843</c:v>
                </c:pt>
                <c:pt idx="1469">
                  <c:v>138.15226689478186</c:v>
                </c:pt>
                <c:pt idx="1470">
                  <c:v>137.7245508982036</c:v>
                </c:pt>
                <c:pt idx="1471">
                  <c:v>135.79982891360137</c:v>
                </c:pt>
                <c:pt idx="1472">
                  <c:v>135.79982891360137</c:v>
                </c:pt>
                <c:pt idx="1473">
                  <c:v>134.73053892215569</c:v>
                </c:pt>
                <c:pt idx="1474">
                  <c:v>133.0196749358426</c:v>
                </c:pt>
                <c:pt idx="1475">
                  <c:v>130.02566295979469</c:v>
                </c:pt>
                <c:pt idx="1476">
                  <c:v>131.30881094952952</c:v>
                </c:pt>
                <c:pt idx="1477">
                  <c:v>129.81180496150557</c:v>
                </c:pt>
                <c:pt idx="1478">
                  <c:v>129.59794696321643</c:v>
                </c:pt>
                <c:pt idx="1479">
                  <c:v>128.956372968349</c:v>
                </c:pt>
                <c:pt idx="1480">
                  <c:v>128.3147989734816</c:v>
                </c:pt>
                <c:pt idx="1481">
                  <c:v>131.52266894781866</c:v>
                </c:pt>
                <c:pt idx="1482">
                  <c:v>131.09495295124037</c:v>
                </c:pt>
                <c:pt idx="1483">
                  <c:v>131.52266894781866</c:v>
                </c:pt>
                <c:pt idx="1484">
                  <c:v>131.09495295124037</c:v>
                </c:pt>
                <c:pt idx="1485">
                  <c:v>128.956372968349</c:v>
                </c:pt>
                <c:pt idx="1486">
                  <c:v>127.24550898203593</c:v>
                </c:pt>
                <c:pt idx="1487">
                  <c:v>125.96236099230111</c:v>
                </c:pt>
                <c:pt idx="1488">
                  <c:v>126.81779298545766</c:v>
                </c:pt>
                <c:pt idx="1489">
                  <c:v>124.46535500427717</c:v>
                </c:pt>
                <c:pt idx="1490">
                  <c:v>127.24550898203593</c:v>
                </c:pt>
                <c:pt idx="1491">
                  <c:v>128.74251497005989</c:v>
                </c:pt>
                <c:pt idx="1492">
                  <c:v>129.17023096663814</c:v>
                </c:pt>
                <c:pt idx="1493">
                  <c:v>128.3147989734816</c:v>
                </c:pt>
                <c:pt idx="1494">
                  <c:v>130.66723695466212</c:v>
                </c:pt>
                <c:pt idx="1495">
                  <c:v>130.66723695466212</c:v>
                </c:pt>
                <c:pt idx="1496">
                  <c:v>128.3147989734816</c:v>
                </c:pt>
                <c:pt idx="1497">
                  <c:v>126.60393498716853</c:v>
                </c:pt>
                <c:pt idx="1498">
                  <c:v>127.45936698032507</c:v>
                </c:pt>
                <c:pt idx="1499">
                  <c:v>126.60393498716853</c:v>
                </c:pt>
                <c:pt idx="1500">
                  <c:v>125.53464499572284</c:v>
                </c:pt>
                <c:pt idx="1501">
                  <c:v>124.89307100085543</c:v>
                </c:pt>
                <c:pt idx="1502">
                  <c:v>124.03763900769889</c:v>
                </c:pt>
                <c:pt idx="1503">
                  <c:v>123.82378100940976</c:v>
                </c:pt>
                <c:pt idx="1504">
                  <c:v>124.03763900769889</c:v>
                </c:pt>
                <c:pt idx="1505">
                  <c:v>124.25149700598803</c:v>
                </c:pt>
                <c:pt idx="1506">
                  <c:v>127.88708297690334</c:v>
                </c:pt>
                <c:pt idx="1507">
                  <c:v>126.60393498716853</c:v>
                </c:pt>
                <c:pt idx="1508">
                  <c:v>125.53464499572284</c:v>
                </c:pt>
                <c:pt idx="1509">
                  <c:v>132.3781009409752</c:v>
                </c:pt>
                <c:pt idx="1510">
                  <c:v>131.95038494439692</c:v>
                </c:pt>
                <c:pt idx="1511">
                  <c:v>131.30881094952952</c:v>
                </c:pt>
                <c:pt idx="1512">
                  <c:v>134.94439692044483</c:v>
                </c:pt>
                <c:pt idx="1513">
                  <c:v>141.14627887082978</c:v>
                </c:pt>
                <c:pt idx="1514">
                  <c:v>140.07698887938409</c:v>
                </c:pt>
                <c:pt idx="1515">
                  <c:v>142.85714285714286</c:v>
                </c:pt>
                <c:pt idx="1516">
                  <c:v>142.00171086398635</c:v>
                </c:pt>
                <c:pt idx="1517">
                  <c:v>139.86313088109497</c:v>
                </c:pt>
                <c:pt idx="1518">
                  <c:v>143.71257485029943</c:v>
                </c:pt>
                <c:pt idx="1519">
                  <c:v>143.71257485029943</c:v>
                </c:pt>
                <c:pt idx="1520">
                  <c:v>142.85714285714286</c:v>
                </c:pt>
                <c:pt idx="1521">
                  <c:v>143.28485885372112</c:v>
                </c:pt>
                <c:pt idx="1522">
                  <c:v>142.21556886227546</c:v>
                </c:pt>
                <c:pt idx="1523">
                  <c:v>143.28485885372112</c:v>
                </c:pt>
                <c:pt idx="1524">
                  <c:v>145.85115483319078</c:v>
                </c:pt>
                <c:pt idx="1525">
                  <c:v>149.48674080410609</c:v>
                </c:pt>
                <c:pt idx="1526">
                  <c:v>151.62532078699743</c:v>
                </c:pt>
                <c:pt idx="1527">
                  <c:v>149.05902480752781</c:v>
                </c:pt>
                <c:pt idx="1528">
                  <c:v>145.20958083832338</c:v>
                </c:pt>
                <c:pt idx="1529">
                  <c:v>146.70658682634729</c:v>
                </c:pt>
                <c:pt idx="1530">
                  <c:v>146.27887082976906</c:v>
                </c:pt>
                <c:pt idx="1531">
                  <c:v>145.20958083832338</c:v>
                </c:pt>
                <c:pt idx="1532">
                  <c:v>145.42343883661252</c:v>
                </c:pt>
                <c:pt idx="1533">
                  <c:v>147.56201881950386</c:v>
                </c:pt>
                <c:pt idx="1534">
                  <c:v>147.56201881950386</c:v>
                </c:pt>
                <c:pt idx="1535">
                  <c:v>150.76988879384089</c:v>
                </c:pt>
                <c:pt idx="1536">
                  <c:v>148.63130881094952</c:v>
                </c:pt>
                <c:pt idx="1537">
                  <c:v>150.12831479897349</c:v>
                </c:pt>
                <c:pt idx="1538">
                  <c:v>151.83917878528658</c:v>
                </c:pt>
                <c:pt idx="1539">
                  <c:v>155.26090675791272</c:v>
                </c:pt>
                <c:pt idx="1540">
                  <c:v>154.19161676646706</c:v>
                </c:pt>
                <c:pt idx="1541">
                  <c:v>150.98374679213003</c:v>
                </c:pt>
                <c:pt idx="1542">
                  <c:v>151.62532078699743</c:v>
                </c:pt>
                <c:pt idx="1543">
                  <c:v>149.05902480752781</c:v>
                </c:pt>
                <c:pt idx="1544">
                  <c:v>149.05902480752781</c:v>
                </c:pt>
                <c:pt idx="1545">
                  <c:v>147.56201881950386</c:v>
                </c:pt>
                <c:pt idx="1546">
                  <c:v>148.63130881094952</c:v>
                </c:pt>
                <c:pt idx="1547">
                  <c:v>150.76988879384089</c:v>
                </c:pt>
                <c:pt idx="1548">
                  <c:v>152.90846877673226</c:v>
                </c:pt>
                <c:pt idx="1549">
                  <c:v>152.26689478186486</c:v>
                </c:pt>
                <c:pt idx="1550">
                  <c:v>151.83917878528658</c:v>
                </c:pt>
                <c:pt idx="1551">
                  <c:v>153.55004277159964</c:v>
                </c:pt>
                <c:pt idx="1552">
                  <c:v>155.68862275449104</c:v>
                </c:pt>
                <c:pt idx="1553">
                  <c:v>154.61933276304535</c:v>
                </c:pt>
                <c:pt idx="1554">
                  <c:v>152.69461077844312</c:v>
                </c:pt>
                <c:pt idx="1555">
                  <c:v>149.05902480752781</c:v>
                </c:pt>
                <c:pt idx="1556">
                  <c:v>149.27288280581695</c:v>
                </c:pt>
                <c:pt idx="1557">
                  <c:v>149.91445680068435</c:v>
                </c:pt>
                <c:pt idx="1558">
                  <c:v>148.84516680923866</c:v>
                </c:pt>
                <c:pt idx="1559">
                  <c:v>150.98374679213003</c:v>
                </c:pt>
                <c:pt idx="1560">
                  <c:v>152.69461077844312</c:v>
                </c:pt>
                <c:pt idx="1561">
                  <c:v>151.83917878528658</c:v>
                </c:pt>
                <c:pt idx="1562">
                  <c:v>152.90846877673226</c:v>
                </c:pt>
                <c:pt idx="1563">
                  <c:v>156.97177074422586</c:v>
                </c:pt>
                <c:pt idx="1564">
                  <c:v>153.76390076988881</c:v>
                </c:pt>
                <c:pt idx="1565">
                  <c:v>154.61933276304535</c:v>
                </c:pt>
                <c:pt idx="1566">
                  <c:v>152.90846877673226</c:v>
                </c:pt>
                <c:pt idx="1567">
                  <c:v>152.90846877673226</c:v>
                </c:pt>
                <c:pt idx="1568">
                  <c:v>150.76988879384089</c:v>
                </c:pt>
                <c:pt idx="1569">
                  <c:v>150.55603079555178</c:v>
                </c:pt>
                <c:pt idx="1570">
                  <c:v>149.05902480752781</c:v>
                </c:pt>
                <c:pt idx="1571">
                  <c:v>149.48674080410609</c:v>
                </c:pt>
                <c:pt idx="1572">
                  <c:v>147.77587681779298</c:v>
                </c:pt>
                <c:pt idx="1573">
                  <c:v>148.41745081266043</c:v>
                </c:pt>
                <c:pt idx="1574">
                  <c:v>148.84516680923866</c:v>
                </c:pt>
                <c:pt idx="1575">
                  <c:v>144.9957228400342</c:v>
                </c:pt>
                <c:pt idx="1576">
                  <c:v>146.27887082976906</c:v>
                </c:pt>
                <c:pt idx="1577">
                  <c:v>145.20958083832338</c:v>
                </c:pt>
                <c:pt idx="1578">
                  <c:v>144.9957228400342</c:v>
                </c:pt>
                <c:pt idx="1579">
                  <c:v>137.29683490162535</c:v>
                </c:pt>
                <c:pt idx="1580">
                  <c:v>137.08297690333617</c:v>
                </c:pt>
                <c:pt idx="1581">
                  <c:v>141.36013686911889</c:v>
                </c:pt>
                <c:pt idx="1582">
                  <c:v>141.78785286569718</c:v>
                </c:pt>
                <c:pt idx="1583">
                  <c:v>149.70059880239521</c:v>
                </c:pt>
                <c:pt idx="1584">
                  <c:v>146.92044482463646</c:v>
                </c:pt>
                <c:pt idx="1585">
                  <c:v>145.42343883661252</c:v>
                </c:pt>
                <c:pt idx="1586">
                  <c:v>147.13430282292558</c:v>
                </c:pt>
                <c:pt idx="1587">
                  <c:v>143.49871685201026</c:v>
                </c:pt>
                <c:pt idx="1588">
                  <c:v>142.21556886227546</c:v>
                </c:pt>
                <c:pt idx="1589">
                  <c:v>142.4294268605646</c:v>
                </c:pt>
                <c:pt idx="1590">
                  <c:v>140.50470487596237</c:v>
                </c:pt>
                <c:pt idx="1591">
                  <c:v>142.21556886227546</c:v>
                </c:pt>
                <c:pt idx="1592">
                  <c:v>142.4294268605646</c:v>
                </c:pt>
                <c:pt idx="1593">
                  <c:v>143.071000855432</c:v>
                </c:pt>
                <c:pt idx="1594">
                  <c:v>141.14627887082978</c:v>
                </c:pt>
                <c:pt idx="1595">
                  <c:v>140.71856287425152</c:v>
                </c:pt>
                <c:pt idx="1596">
                  <c:v>141.78785286569718</c:v>
                </c:pt>
                <c:pt idx="1597">
                  <c:v>138.57998289136015</c:v>
                </c:pt>
                <c:pt idx="1598">
                  <c:v>139.00769888793843</c:v>
                </c:pt>
                <c:pt idx="1599">
                  <c:v>144.56800684345595</c:v>
                </c:pt>
                <c:pt idx="1600">
                  <c:v>142.21556886227546</c:v>
                </c:pt>
                <c:pt idx="1601">
                  <c:v>142.21556886227546</c:v>
                </c:pt>
                <c:pt idx="1602">
                  <c:v>141.57399486740806</c:v>
                </c:pt>
                <c:pt idx="1603">
                  <c:v>142.21556886227546</c:v>
                </c:pt>
                <c:pt idx="1604">
                  <c:v>142.00171086398635</c:v>
                </c:pt>
                <c:pt idx="1605">
                  <c:v>140.71856287425152</c:v>
                </c:pt>
                <c:pt idx="1606">
                  <c:v>140.50470487596237</c:v>
                </c:pt>
                <c:pt idx="1607">
                  <c:v>136.86911890504706</c:v>
                </c:pt>
                <c:pt idx="1608">
                  <c:v>135.37211291702309</c:v>
                </c:pt>
                <c:pt idx="1609">
                  <c:v>136.86911890504706</c:v>
                </c:pt>
                <c:pt idx="1610">
                  <c:v>137.29683490162535</c:v>
                </c:pt>
                <c:pt idx="1611">
                  <c:v>135.58597091531223</c:v>
                </c:pt>
                <c:pt idx="1612">
                  <c:v>134.73053892215569</c:v>
                </c:pt>
                <c:pt idx="1613">
                  <c:v>131.95038494439692</c:v>
                </c:pt>
                <c:pt idx="1614">
                  <c:v>133.23353293413174</c:v>
                </c:pt>
                <c:pt idx="1615">
                  <c:v>130.02566295979469</c:v>
                </c:pt>
                <c:pt idx="1616">
                  <c:v>126.60393498716853</c:v>
                </c:pt>
                <c:pt idx="1617">
                  <c:v>122.96834901625321</c:v>
                </c:pt>
                <c:pt idx="1618">
                  <c:v>128.10094097519246</c:v>
                </c:pt>
                <c:pt idx="1619">
                  <c:v>126.81779298545766</c:v>
                </c:pt>
                <c:pt idx="1620">
                  <c:v>128.74251497005989</c:v>
                </c:pt>
                <c:pt idx="1621">
                  <c:v>126.39007698887939</c:v>
                </c:pt>
                <c:pt idx="1622">
                  <c:v>125.74850299401197</c:v>
                </c:pt>
                <c:pt idx="1623">
                  <c:v>119.33276304533788</c:v>
                </c:pt>
                <c:pt idx="1624">
                  <c:v>118.47733105218134</c:v>
                </c:pt>
                <c:pt idx="1625">
                  <c:v>120.82976903336184</c:v>
                </c:pt>
                <c:pt idx="1626">
                  <c:v>119.33276304533788</c:v>
                </c:pt>
                <c:pt idx="1627">
                  <c:v>120.82976903336184</c:v>
                </c:pt>
                <c:pt idx="1628">
                  <c:v>120.82976903336184</c:v>
                </c:pt>
                <c:pt idx="1629">
                  <c:v>120.40205303678357</c:v>
                </c:pt>
                <c:pt idx="1630">
                  <c:v>120.40205303678357</c:v>
                </c:pt>
                <c:pt idx="1631">
                  <c:v>121.68520102651838</c:v>
                </c:pt>
                <c:pt idx="1632">
                  <c:v>121.89905902480753</c:v>
                </c:pt>
                <c:pt idx="1633">
                  <c:v>123.60992301112061</c:v>
                </c:pt>
                <c:pt idx="1634">
                  <c:v>121.04362703165098</c:v>
                </c:pt>
                <c:pt idx="1635">
                  <c:v>122.3267750213858</c:v>
                </c:pt>
                <c:pt idx="1636">
                  <c:v>122.54063301967493</c:v>
                </c:pt>
                <c:pt idx="1637">
                  <c:v>124.25149700598803</c:v>
                </c:pt>
                <c:pt idx="1638">
                  <c:v>124.46535500427717</c:v>
                </c:pt>
                <c:pt idx="1639">
                  <c:v>128.3147989734816</c:v>
                </c:pt>
                <c:pt idx="1640">
                  <c:v>126.81779298545766</c:v>
                </c:pt>
                <c:pt idx="1641">
                  <c:v>127.0316509837468</c:v>
                </c:pt>
                <c:pt idx="1642">
                  <c:v>128.10094097519246</c:v>
                </c:pt>
                <c:pt idx="1643">
                  <c:v>130.45337895637297</c:v>
                </c:pt>
                <c:pt idx="1644">
                  <c:v>133.66124893071</c:v>
                </c:pt>
                <c:pt idx="1645">
                  <c:v>133.66124893071</c:v>
                </c:pt>
                <c:pt idx="1646">
                  <c:v>131.52266894781866</c:v>
                </c:pt>
                <c:pt idx="1647">
                  <c:v>133.0196749358426</c:v>
                </c:pt>
                <c:pt idx="1648">
                  <c:v>131.7365269461078</c:v>
                </c:pt>
                <c:pt idx="1649">
                  <c:v>132.80581693755346</c:v>
                </c:pt>
                <c:pt idx="1650">
                  <c:v>132.16424294268606</c:v>
                </c:pt>
                <c:pt idx="1651">
                  <c:v>133.23353293413174</c:v>
                </c:pt>
                <c:pt idx="1652">
                  <c:v>133.23353293413174</c:v>
                </c:pt>
                <c:pt idx="1653">
                  <c:v>132.3781009409752</c:v>
                </c:pt>
                <c:pt idx="1654">
                  <c:v>132.59195893926434</c:v>
                </c:pt>
                <c:pt idx="1655">
                  <c:v>133.66124893071</c:v>
                </c:pt>
                <c:pt idx="1656">
                  <c:v>137.29683490162535</c:v>
                </c:pt>
                <c:pt idx="1657">
                  <c:v>135.79982891360137</c:v>
                </c:pt>
                <c:pt idx="1658">
                  <c:v>134.08896492728829</c:v>
                </c:pt>
                <c:pt idx="1659">
                  <c:v>136.86911890504706</c:v>
                </c:pt>
                <c:pt idx="1660">
                  <c:v>135.58597091531223</c:v>
                </c:pt>
                <c:pt idx="1661">
                  <c:v>136.22754491017966</c:v>
                </c:pt>
                <c:pt idx="1662">
                  <c:v>139.00769888793843</c:v>
                </c:pt>
                <c:pt idx="1663">
                  <c:v>138.79384088964929</c:v>
                </c:pt>
                <c:pt idx="1664">
                  <c:v>138.57998289136015</c:v>
                </c:pt>
                <c:pt idx="1665">
                  <c:v>136.44140290846877</c:v>
                </c:pt>
                <c:pt idx="1666">
                  <c:v>136.86911890504706</c:v>
                </c:pt>
                <c:pt idx="1667">
                  <c:v>138.79384088964929</c:v>
                </c:pt>
                <c:pt idx="1668">
                  <c:v>136.86911890504706</c:v>
                </c:pt>
                <c:pt idx="1669">
                  <c:v>140.71856287425152</c:v>
                </c:pt>
                <c:pt idx="1670">
                  <c:v>141.14627887082978</c:v>
                </c:pt>
                <c:pt idx="1671">
                  <c:v>145.6372968349016</c:v>
                </c:pt>
                <c:pt idx="1672">
                  <c:v>143.28485885372112</c:v>
                </c:pt>
                <c:pt idx="1673">
                  <c:v>138.366124893071</c:v>
                </c:pt>
                <c:pt idx="1674">
                  <c:v>137.51069289991446</c:v>
                </c:pt>
                <c:pt idx="1675">
                  <c:v>137.29683490162535</c:v>
                </c:pt>
                <c:pt idx="1676">
                  <c:v>136.65526090675792</c:v>
                </c:pt>
                <c:pt idx="1677">
                  <c:v>137.93840889649275</c:v>
                </c:pt>
                <c:pt idx="1678">
                  <c:v>139.00769888793843</c:v>
                </c:pt>
                <c:pt idx="1679">
                  <c:v>145.85115483319078</c:v>
                </c:pt>
                <c:pt idx="1680">
                  <c:v>149.70059880239521</c:v>
                </c:pt>
                <c:pt idx="1681">
                  <c:v>149.70059880239521</c:v>
                </c:pt>
                <c:pt idx="1682">
                  <c:v>146.92044482463646</c:v>
                </c:pt>
                <c:pt idx="1683">
                  <c:v>152.90846877673226</c:v>
                </c:pt>
                <c:pt idx="1684">
                  <c:v>149.48674080410609</c:v>
                </c:pt>
                <c:pt idx="1685">
                  <c:v>150.34217279726261</c:v>
                </c:pt>
                <c:pt idx="1686">
                  <c:v>150.34217279726261</c:v>
                </c:pt>
                <c:pt idx="1687">
                  <c:v>146.06501283147989</c:v>
                </c:pt>
                <c:pt idx="1688">
                  <c:v>146.70658682634729</c:v>
                </c:pt>
                <c:pt idx="1689">
                  <c:v>147.13430282292558</c:v>
                </c:pt>
                <c:pt idx="1690">
                  <c:v>148.41745081266043</c:v>
                </c:pt>
                <c:pt idx="1691">
                  <c:v>150.34217279726261</c:v>
                </c:pt>
                <c:pt idx="1692">
                  <c:v>152.90846877673226</c:v>
                </c:pt>
                <c:pt idx="1693">
                  <c:v>150.98374679213003</c:v>
                </c:pt>
                <c:pt idx="1694">
                  <c:v>149.70059880239521</c:v>
                </c:pt>
                <c:pt idx="1695">
                  <c:v>149.70059880239521</c:v>
                </c:pt>
                <c:pt idx="1696">
                  <c:v>153.12232677502138</c:v>
                </c:pt>
                <c:pt idx="1697">
                  <c:v>151.83917878528658</c:v>
                </c:pt>
                <c:pt idx="1698">
                  <c:v>147.34816082121475</c:v>
                </c:pt>
                <c:pt idx="1699">
                  <c:v>149.91445680068435</c:v>
                </c:pt>
                <c:pt idx="1700">
                  <c:v>155.47476475620189</c:v>
                </c:pt>
                <c:pt idx="1701">
                  <c:v>159.75192472198461</c:v>
                </c:pt>
                <c:pt idx="1702">
                  <c:v>162.95979469632164</c:v>
                </c:pt>
                <c:pt idx="1703">
                  <c:v>162.74593669803249</c:v>
                </c:pt>
                <c:pt idx="1704">
                  <c:v>161.89050470487598</c:v>
                </c:pt>
                <c:pt idx="1705">
                  <c:v>163.81522668947818</c:v>
                </c:pt>
                <c:pt idx="1706">
                  <c:v>166.8092386655261</c:v>
                </c:pt>
                <c:pt idx="1707">
                  <c:v>162.95979469632164</c:v>
                </c:pt>
                <c:pt idx="1708">
                  <c:v>162.10436270316509</c:v>
                </c:pt>
                <c:pt idx="1709">
                  <c:v>159.32420872540632</c:v>
                </c:pt>
                <c:pt idx="1710">
                  <c:v>158.89649272882806</c:v>
                </c:pt>
                <c:pt idx="1711">
                  <c:v>152.48075278015398</c:v>
                </c:pt>
                <c:pt idx="1712">
                  <c:v>154.40547476475621</c:v>
                </c:pt>
                <c:pt idx="1713">
                  <c:v>149.05902480752781</c:v>
                </c:pt>
                <c:pt idx="1714">
                  <c:v>148.41745081266043</c:v>
                </c:pt>
                <c:pt idx="1715">
                  <c:v>149.70059880239521</c:v>
                </c:pt>
                <c:pt idx="1716">
                  <c:v>149.48674080410609</c:v>
                </c:pt>
                <c:pt idx="1717">
                  <c:v>150.98374679213003</c:v>
                </c:pt>
                <c:pt idx="1718">
                  <c:v>153.55004277159964</c:v>
                </c:pt>
                <c:pt idx="1719">
                  <c:v>150.55603079555178</c:v>
                </c:pt>
                <c:pt idx="1720">
                  <c:v>151.41146278870829</c:v>
                </c:pt>
                <c:pt idx="1721">
                  <c:v>151.19760479041918</c:v>
                </c:pt>
                <c:pt idx="1722">
                  <c:v>154.83319076133449</c:v>
                </c:pt>
                <c:pt idx="1723">
                  <c:v>150.76988879384089</c:v>
                </c:pt>
                <c:pt idx="1724">
                  <c:v>148.84516680923866</c:v>
                </c:pt>
                <c:pt idx="1725">
                  <c:v>147.77587681779298</c:v>
                </c:pt>
                <c:pt idx="1726">
                  <c:v>146.27887082976906</c:v>
                </c:pt>
                <c:pt idx="1727">
                  <c:v>149.48674080410609</c:v>
                </c:pt>
                <c:pt idx="1728">
                  <c:v>151.19760479041918</c:v>
                </c:pt>
                <c:pt idx="1729">
                  <c:v>151.41146278870829</c:v>
                </c:pt>
                <c:pt idx="1730">
                  <c:v>150.34217279726261</c:v>
                </c:pt>
                <c:pt idx="1731">
                  <c:v>152.26689478186486</c:v>
                </c:pt>
                <c:pt idx="1732">
                  <c:v>151.83917878528658</c:v>
                </c:pt>
                <c:pt idx="1733">
                  <c:v>148.84516680923866</c:v>
                </c:pt>
                <c:pt idx="1734">
                  <c:v>147.34816082121475</c:v>
                </c:pt>
                <c:pt idx="1735">
                  <c:v>143.49871685201026</c:v>
                </c:pt>
                <c:pt idx="1736">
                  <c:v>144.78186484174509</c:v>
                </c:pt>
                <c:pt idx="1737">
                  <c:v>143.71257485029943</c:v>
                </c:pt>
                <c:pt idx="1738">
                  <c:v>139.22155688622755</c:v>
                </c:pt>
                <c:pt idx="1739">
                  <c:v>138.15226689478186</c:v>
                </c:pt>
                <c:pt idx="1740">
                  <c:v>138.15226689478186</c:v>
                </c:pt>
                <c:pt idx="1741">
                  <c:v>139.43541488451669</c:v>
                </c:pt>
                <c:pt idx="1742">
                  <c:v>137.7245508982036</c:v>
                </c:pt>
                <c:pt idx="1743">
                  <c:v>136.44140290846877</c:v>
                </c:pt>
                <c:pt idx="1744">
                  <c:v>136.65526090675792</c:v>
                </c:pt>
                <c:pt idx="1745">
                  <c:v>136.22754491017966</c:v>
                </c:pt>
                <c:pt idx="1746">
                  <c:v>138.57998289136015</c:v>
                </c:pt>
                <c:pt idx="1747">
                  <c:v>136.86911890504706</c:v>
                </c:pt>
                <c:pt idx="1748">
                  <c:v>134.94439692044483</c:v>
                </c:pt>
                <c:pt idx="1749">
                  <c:v>133.87510692899914</c:v>
                </c:pt>
                <c:pt idx="1750">
                  <c:v>134.73053892215569</c:v>
                </c:pt>
                <c:pt idx="1751">
                  <c:v>135.58597091531223</c:v>
                </c:pt>
                <c:pt idx="1752">
                  <c:v>135.79982891360137</c:v>
                </c:pt>
                <c:pt idx="1753">
                  <c:v>132.59195893926434</c:v>
                </c:pt>
                <c:pt idx="1754">
                  <c:v>131.95038494439692</c:v>
                </c:pt>
                <c:pt idx="1755">
                  <c:v>132.80581693755346</c:v>
                </c:pt>
                <c:pt idx="1756">
                  <c:v>134.30282292557743</c:v>
                </c:pt>
                <c:pt idx="1757">
                  <c:v>134.51668092386655</c:v>
                </c:pt>
                <c:pt idx="1758">
                  <c:v>130.88109495295126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538-634D-AE63-B4C5B3749D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0">
                  <c:v>43017</c:v>
                </c:pt>
                <c:pt idx="151">
                  <c:v>43018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1">
                  <c:v>43613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Sheet1!$B$2:$B$1760</c:f>
              <c:numCache>
                <c:formatCode>#,##0</c:formatCode>
                <c:ptCount val="1759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35">
                  <c:v>105.01422787869848</c:v>
                </c:pt>
                <c:pt idx="136">
                  <c:v>104.87762322080589</c:v>
                </c:pt>
                <c:pt idx="137">
                  <c:v>104.27843518867897</c:v>
                </c:pt>
                <c:pt idx="138">
                  <c:v>103.834292733994</c:v>
                </c:pt>
                <c:pt idx="139">
                  <c:v>103.92621362528618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50">
                  <c:v>100.91452775642098</c:v>
                </c:pt>
                <c:pt idx="151">
                  <c:v>99.882829234247907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4">
                  <c:v>101.87132777457819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4">
                  <c:v>118.3036056253316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5">
                  <c:v>120.44402897210314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0">
                  <c:v>109.31691996924621</c:v>
                </c:pt>
                <c:pt idx="381">
                  <c:v>109.12868073661544</c:v>
                </c:pt>
                <c:pt idx="382">
                  <c:v>108.31032946830574</c:v>
                </c:pt>
                <c:pt idx="383">
                  <c:v>107.67581998258042</c:v>
                </c:pt>
                <c:pt idx="384">
                  <c:v>105.96166558385372</c:v>
                </c:pt>
                <c:pt idx="385">
                  <c:v>107.94534111445569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0">
                  <c:v>131.59014630741862</c:v>
                </c:pt>
                <c:pt idx="541">
                  <c:v>131.98307974704733</c:v>
                </c:pt>
                <c:pt idx="542">
                  <c:v>132.80242398794815</c:v>
                </c:pt>
                <c:pt idx="543">
                  <c:v>132.44693980032741</c:v>
                </c:pt>
                <c:pt idx="544">
                  <c:v>130.20650992830736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49">
                  <c:v>123.05285167542847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54">
                  <c:v>120.9329970466158</c:v>
                </c:pt>
                <c:pt idx="555">
                  <c:v>120.1345052301285</c:v>
                </c:pt>
                <c:pt idx="556">
                  <c:v>122.12640824791406</c:v>
                </c:pt>
                <c:pt idx="557">
                  <c:v>122.79056505814563</c:v>
                </c:pt>
                <c:pt idx="558">
                  <c:v>121.01725786363366</c:v>
                </c:pt>
                <c:pt idx="559">
                  <c:v>118.59199323643811</c:v>
                </c:pt>
                <c:pt idx="560">
                  <c:v>118.90094956550357</c:v>
                </c:pt>
                <c:pt idx="561">
                  <c:v>121.29727613432932</c:v>
                </c:pt>
                <c:pt idx="562">
                  <c:v>119.35360321382672</c:v>
                </c:pt>
                <c:pt idx="563">
                  <c:v>120.80901732595318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3">
                  <c:v>112.09142724206119</c:v>
                </c:pt>
                <c:pt idx="684">
                  <c:v>111.11902336890067</c:v>
                </c:pt>
                <c:pt idx="685">
                  <c:v>111.82332464245894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  <c:pt idx="1704">
                  <c:v>180.48198889572939</c:v>
                </c:pt>
                <c:pt idx="1705">
                  <c:v>180.55830593201827</c:v>
                </c:pt>
                <c:pt idx="1706">
                  <c:v>181.18146715955933</c:v>
                </c:pt>
                <c:pt idx="1707">
                  <c:v>181.6288722384723</c:v>
                </c:pt>
                <c:pt idx="1708">
                  <c:v>180.71150741750526</c:v>
                </c:pt>
                <c:pt idx="1709">
                  <c:v>182.07783770288557</c:v>
                </c:pt>
                <c:pt idx="1710">
                  <c:v>179.5427786777577</c:v>
                </c:pt>
                <c:pt idx="1711">
                  <c:v>178.5299466348159</c:v>
                </c:pt>
                <c:pt idx="1712">
                  <c:v>178.84826527688332</c:v>
                </c:pt>
                <c:pt idx="1713">
                  <c:v>178.25120504316595</c:v>
                </c:pt>
                <c:pt idx="1714">
                  <c:v>176.22440613146389</c:v>
                </c:pt>
                <c:pt idx="1715">
                  <c:v>176.98445572335217</c:v>
                </c:pt>
                <c:pt idx="1716">
                  <c:v>179.05026427256246</c:v>
                </c:pt>
                <c:pt idx="1717">
                  <c:v>180.23048312372154</c:v>
                </c:pt>
                <c:pt idx="1718">
                  <c:v>180.27190426609397</c:v>
                </c:pt>
                <c:pt idx="1719">
                  <c:v>177.32263381724198</c:v>
                </c:pt>
                <c:pt idx="1720">
                  <c:v>176.8339494491839</c:v>
                </c:pt>
                <c:pt idx="1721">
                  <c:v>177.34986963688411</c:v>
                </c:pt>
                <c:pt idx="1722">
                  <c:v>177.44320906044933</c:v>
                </c:pt>
                <c:pt idx="1723">
                  <c:v>177.09538494710293</c:v>
                </c:pt>
                <c:pt idx="1724">
                  <c:v>175.26945020526165</c:v>
                </c:pt>
                <c:pt idx="1725">
                  <c:v>173.83446295786678</c:v>
                </c:pt>
                <c:pt idx="1726">
                  <c:v>175.46478209925752</c:v>
                </c:pt>
                <c:pt idx="1727">
                  <c:v>175.8257985627431</c:v>
                </c:pt>
                <c:pt idx="1728">
                  <c:v>175.12702956504964</c:v>
                </c:pt>
                <c:pt idx="1729">
                  <c:v>175.22178752088789</c:v>
                </c:pt>
                <c:pt idx="1730">
                  <c:v>175.50790548035761</c:v>
                </c:pt>
                <c:pt idx="1731">
                  <c:v>175.30207644754125</c:v>
                </c:pt>
                <c:pt idx="1732">
                  <c:v>176.7506816047572</c:v>
                </c:pt>
                <c:pt idx="1733">
                  <c:v>174.25832040104746</c:v>
                </c:pt>
                <c:pt idx="1734">
                  <c:v>173.90638254410925</c:v>
                </c:pt>
                <c:pt idx="1735">
                  <c:v>171.93902013464708</c:v>
                </c:pt>
                <c:pt idx="1736">
                  <c:v>171.6877980690939</c:v>
                </c:pt>
                <c:pt idx="1737">
                  <c:v>173.03880820592551</c:v>
                </c:pt>
                <c:pt idx="1738">
                  <c:v>172.00214482079684</c:v>
                </c:pt>
                <c:pt idx="1739">
                  <c:v>171.96129109133363</c:v>
                </c:pt>
                <c:pt idx="1740">
                  <c:v>172.4513939916647</c:v>
                </c:pt>
                <c:pt idx="1741">
                  <c:v>170.16698961918081</c:v>
                </c:pt>
                <c:pt idx="1742">
                  <c:v>167.829673992913</c:v>
                </c:pt>
                <c:pt idx="1743">
                  <c:v>165.40001191567112</c:v>
                </c:pt>
                <c:pt idx="1744">
                  <c:v>165.91876916791733</c:v>
                </c:pt>
                <c:pt idx="1745">
                  <c:v>163.18071817451917</c:v>
                </c:pt>
                <c:pt idx="1746">
                  <c:v>167.50383712979854</c:v>
                </c:pt>
                <c:pt idx="1747">
                  <c:v>164.7203931036635</c:v>
                </c:pt>
                <c:pt idx="1748">
                  <c:v>163.88530315453207</c:v>
                </c:pt>
                <c:pt idx="1749">
                  <c:v>163.98786303787196</c:v>
                </c:pt>
                <c:pt idx="1750">
                  <c:v>168.15026228661728</c:v>
                </c:pt>
                <c:pt idx="1751">
                  <c:v>167.03884225070004</c:v>
                </c:pt>
                <c:pt idx="1752">
                  <c:v>165.28468524187394</c:v>
                </c:pt>
                <c:pt idx="1753">
                  <c:v>163.11603310286912</c:v>
                </c:pt>
                <c:pt idx="1754">
                  <c:v>165.9262873889644</c:v>
                </c:pt>
                <c:pt idx="1755">
                  <c:v>166.40475832465665</c:v>
                </c:pt>
                <c:pt idx="1756">
                  <c:v>165.34908660706941</c:v>
                </c:pt>
                <c:pt idx="1757">
                  <c:v>166.38844520351682</c:v>
                </c:pt>
                <c:pt idx="1758">
                  <c:v>165.6774768282753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37C-6442-A906-5933CD6A63C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35">
                  <c:v>42995</c:v>
                </c:pt>
                <c:pt idx="136">
                  <c:v>42996</c:v>
                </c:pt>
                <c:pt idx="137">
                  <c:v>42997</c:v>
                </c:pt>
                <c:pt idx="138">
                  <c:v>42998</c:v>
                </c:pt>
                <c:pt idx="139">
                  <c:v>42999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50">
                  <c:v>43017</c:v>
                </c:pt>
                <c:pt idx="151">
                  <c:v>43018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4">
                  <c:v>43282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5">
                  <c:v>43297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0">
                  <c:v>43353</c:v>
                </c:pt>
                <c:pt idx="381">
                  <c:v>43354</c:v>
                </c:pt>
                <c:pt idx="382">
                  <c:v>43355</c:v>
                </c:pt>
                <c:pt idx="383">
                  <c:v>43356</c:v>
                </c:pt>
                <c:pt idx="384">
                  <c:v>43359</c:v>
                </c:pt>
                <c:pt idx="385">
                  <c:v>43360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0">
                  <c:v>43584</c:v>
                </c:pt>
                <c:pt idx="541">
                  <c:v>43585</c:v>
                </c:pt>
                <c:pt idx="542">
                  <c:v>43586</c:v>
                </c:pt>
                <c:pt idx="543">
                  <c:v>43587</c:v>
                </c:pt>
                <c:pt idx="544">
                  <c:v>43590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49">
                  <c:v>43597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54">
                  <c:v>43604</c:v>
                </c:pt>
                <c:pt idx="555">
                  <c:v>43605</c:v>
                </c:pt>
                <c:pt idx="556">
                  <c:v>43606</c:v>
                </c:pt>
                <c:pt idx="557">
                  <c:v>43607</c:v>
                </c:pt>
                <c:pt idx="558">
                  <c:v>43608</c:v>
                </c:pt>
                <c:pt idx="559">
                  <c:v>43611</c:v>
                </c:pt>
                <c:pt idx="560">
                  <c:v>43612</c:v>
                </c:pt>
                <c:pt idx="561">
                  <c:v>43613</c:v>
                </c:pt>
                <c:pt idx="562">
                  <c:v>43614</c:v>
                </c:pt>
                <c:pt idx="563">
                  <c:v>43615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Sheet1!$C$2:$C$1760</c:f>
              <c:numCache>
                <c:formatCode>#,##0</c:formatCode>
                <c:ptCount val="1759"/>
                <c:pt idx="0">
                  <c:v>100</c:v>
                </c:pt>
                <c:pt idx="1">
                  <c:v>119.87179564102594</c:v>
                </c:pt>
                <c:pt idx="2">
                  <c:v>121.28205158974372</c:v>
                </c:pt>
                <c:pt idx="3">
                  <c:v>115.74359091282101</c:v>
                </c:pt>
                <c:pt idx="4">
                  <c:v>116.66666820512883</c:v>
                </c:pt>
                <c:pt idx="5">
                  <c:v>118.01281951282012</c:v>
                </c:pt>
                <c:pt idx="6">
                  <c:v>114.74359051282083</c:v>
                </c:pt>
                <c:pt idx="7">
                  <c:v>114.74359051282083</c:v>
                </c:pt>
                <c:pt idx="8">
                  <c:v>116.52564045641003</c:v>
                </c:pt>
                <c:pt idx="9">
                  <c:v>115.06410141025596</c:v>
                </c:pt>
                <c:pt idx="10">
                  <c:v>115.06410141025596</c:v>
                </c:pt>
                <c:pt idx="11">
                  <c:v>107.69230769230771</c:v>
                </c:pt>
                <c:pt idx="12">
                  <c:v>104.98718045641067</c:v>
                </c:pt>
                <c:pt idx="13">
                  <c:v>103.20512743589714</c:v>
                </c:pt>
                <c:pt idx="14">
                  <c:v>106.08974397435912</c:v>
                </c:pt>
                <c:pt idx="15">
                  <c:v>106.20512863589762</c:v>
                </c:pt>
                <c:pt idx="16">
                  <c:v>107.05128282051312</c:v>
                </c:pt>
                <c:pt idx="17">
                  <c:v>106.41025794871857</c:v>
                </c:pt>
                <c:pt idx="18">
                  <c:v>108.65384653846171</c:v>
                </c:pt>
                <c:pt idx="19">
                  <c:v>103.52564141025657</c:v>
                </c:pt>
                <c:pt idx="20">
                  <c:v>113.74359011282067</c:v>
                </c:pt>
                <c:pt idx="21">
                  <c:v>126.92307846153908</c:v>
                </c:pt>
                <c:pt idx="22">
                  <c:v>121.79487333333397</c:v>
                </c:pt>
                <c:pt idx="23">
                  <c:v>117.94871794871796</c:v>
                </c:pt>
                <c:pt idx="24">
                  <c:v>119.75641097948746</c:v>
                </c:pt>
                <c:pt idx="25">
                  <c:v>118.24358883589707</c:v>
                </c:pt>
                <c:pt idx="26">
                  <c:v>125.64102564102566</c:v>
                </c:pt>
                <c:pt idx="27">
                  <c:v>119.23077076923141</c:v>
                </c:pt>
                <c:pt idx="28">
                  <c:v>120.51282051282053</c:v>
                </c:pt>
                <c:pt idx="29">
                  <c:v>117.92307793846194</c:v>
                </c:pt>
                <c:pt idx="30">
                  <c:v>123.76923104615396</c:v>
                </c:pt>
                <c:pt idx="31">
                  <c:v>120.1923065384611</c:v>
                </c:pt>
                <c:pt idx="32">
                  <c:v>116.16666800512874</c:v>
                </c:pt>
                <c:pt idx="33">
                  <c:v>116.16666800512874</c:v>
                </c:pt>
                <c:pt idx="34">
                  <c:v>117.30769307692339</c:v>
                </c:pt>
                <c:pt idx="35">
                  <c:v>118.46153969230819</c:v>
                </c:pt>
                <c:pt idx="36">
                  <c:v>115.70512935897483</c:v>
                </c:pt>
                <c:pt idx="37">
                  <c:v>119.44871854871822</c:v>
                </c:pt>
                <c:pt idx="38">
                  <c:v>114.93589828205162</c:v>
                </c:pt>
                <c:pt idx="39">
                  <c:v>115.06410141025596</c:v>
                </c:pt>
                <c:pt idx="40">
                  <c:v>112.17948794871828</c:v>
                </c:pt>
                <c:pt idx="41">
                  <c:v>112.17948794871828</c:v>
                </c:pt>
                <c:pt idx="42">
                  <c:v>112.17948794871828</c:v>
                </c:pt>
                <c:pt idx="43">
                  <c:v>114.4230765384614</c:v>
                </c:pt>
                <c:pt idx="44">
                  <c:v>114.4230765384614</c:v>
                </c:pt>
                <c:pt idx="45">
                  <c:v>109.29487141025626</c:v>
                </c:pt>
                <c:pt idx="46">
                  <c:v>110.25641025641026</c:v>
                </c:pt>
                <c:pt idx="47">
                  <c:v>104.41025714871826</c:v>
                </c:pt>
                <c:pt idx="48">
                  <c:v>102.56410256410258</c:v>
                </c:pt>
                <c:pt idx="49">
                  <c:v>102.24358858974311</c:v>
                </c:pt>
                <c:pt idx="50">
                  <c:v>102.56410256410258</c:v>
                </c:pt>
                <c:pt idx="51">
                  <c:v>102.56410256410258</c:v>
                </c:pt>
                <c:pt idx="52">
                  <c:v>102.56410256410258</c:v>
                </c:pt>
                <c:pt idx="53">
                  <c:v>98.935898035897679</c:v>
                </c:pt>
                <c:pt idx="54">
                  <c:v>107.51282146666708</c:v>
                </c:pt>
                <c:pt idx="55">
                  <c:v>107.51282146666708</c:v>
                </c:pt>
                <c:pt idx="56">
                  <c:v>102.71794877948722</c:v>
                </c:pt>
                <c:pt idx="57">
                  <c:v>101.07692350769248</c:v>
                </c:pt>
                <c:pt idx="58">
                  <c:v>101.07692350769248</c:v>
                </c:pt>
                <c:pt idx="59">
                  <c:v>106.73076884615369</c:v>
                </c:pt>
                <c:pt idx="60">
                  <c:v>103.846155384616</c:v>
                </c:pt>
                <c:pt idx="61">
                  <c:v>109.93589628205083</c:v>
                </c:pt>
                <c:pt idx="62">
                  <c:v>116.66666820512883</c:v>
                </c:pt>
                <c:pt idx="63">
                  <c:v>114.10256564102627</c:v>
                </c:pt>
                <c:pt idx="64">
                  <c:v>114.10256564102627</c:v>
                </c:pt>
                <c:pt idx="65">
                  <c:v>114.10256564102627</c:v>
                </c:pt>
                <c:pt idx="66">
                  <c:v>114.10256564102627</c:v>
                </c:pt>
                <c:pt idx="67">
                  <c:v>115.3846153846154</c:v>
                </c:pt>
                <c:pt idx="68">
                  <c:v>112.82051282051282</c:v>
                </c:pt>
                <c:pt idx="69">
                  <c:v>114.10256564102627</c:v>
                </c:pt>
                <c:pt idx="70">
                  <c:v>116.41025579487156</c:v>
                </c:pt>
                <c:pt idx="71">
                  <c:v>116.41025579487156</c:v>
                </c:pt>
                <c:pt idx="72">
                  <c:v>109.23076984615409</c:v>
                </c:pt>
                <c:pt idx="73">
                  <c:v>121.02564225641075</c:v>
                </c:pt>
                <c:pt idx="74">
                  <c:v>109.35897297435844</c:v>
                </c:pt>
                <c:pt idx="75">
                  <c:v>105.12820512820514</c:v>
                </c:pt>
                <c:pt idx="76">
                  <c:v>103.07692430769279</c:v>
                </c:pt>
                <c:pt idx="77">
                  <c:v>106.41025794871857</c:v>
                </c:pt>
                <c:pt idx="78">
                  <c:v>114.8589751743593</c:v>
                </c:pt>
                <c:pt idx="79">
                  <c:v>104.48718025641057</c:v>
                </c:pt>
                <c:pt idx="80">
                  <c:v>105.76922999999969</c:v>
                </c:pt>
                <c:pt idx="81">
                  <c:v>102.66666568205089</c:v>
                </c:pt>
                <c:pt idx="82">
                  <c:v>100</c:v>
                </c:pt>
                <c:pt idx="83">
                  <c:v>101.05128349743649</c:v>
                </c:pt>
                <c:pt idx="84">
                  <c:v>101.79487148717938</c:v>
                </c:pt>
                <c:pt idx="85">
                  <c:v>95.512819743589446</c:v>
                </c:pt>
                <c:pt idx="86">
                  <c:v>95.512819743589446</c:v>
                </c:pt>
                <c:pt idx="87">
                  <c:v>92.307692307692307</c:v>
                </c:pt>
                <c:pt idx="88">
                  <c:v>100.03846155384618</c:v>
                </c:pt>
                <c:pt idx="89">
                  <c:v>98.076922307692016</c:v>
                </c:pt>
                <c:pt idx="90">
                  <c:v>96.153847692308318</c:v>
                </c:pt>
                <c:pt idx="91">
                  <c:v>87.179487179487182</c:v>
                </c:pt>
                <c:pt idx="92">
                  <c:v>89.102564871795181</c:v>
                </c:pt>
                <c:pt idx="93">
                  <c:v>89.871795948718386</c:v>
                </c:pt>
                <c:pt idx="94">
                  <c:v>89.743589743589752</c:v>
                </c:pt>
                <c:pt idx="95">
                  <c:v>86.37179454871783</c:v>
                </c:pt>
                <c:pt idx="96">
                  <c:v>85.256409487179184</c:v>
                </c:pt>
                <c:pt idx="97">
                  <c:v>85.256409487179184</c:v>
                </c:pt>
                <c:pt idx="98">
                  <c:v>85.256409487179184</c:v>
                </c:pt>
                <c:pt idx="99">
                  <c:v>85.256409487179184</c:v>
                </c:pt>
                <c:pt idx="100">
                  <c:v>87.179487179487182</c:v>
                </c:pt>
                <c:pt idx="101">
                  <c:v>82.692306923076615</c:v>
                </c:pt>
                <c:pt idx="102">
                  <c:v>90.384614615384308</c:v>
                </c:pt>
                <c:pt idx="103">
                  <c:v>80.538462984615975</c:v>
                </c:pt>
                <c:pt idx="104">
                  <c:v>82.974359343589896</c:v>
                </c:pt>
                <c:pt idx="105">
                  <c:v>83.499999553845981</c:v>
                </c:pt>
                <c:pt idx="106">
                  <c:v>87.179487179487182</c:v>
                </c:pt>
                <c:pt idx="107">
                  <c:v>87.179487179487182</c:v>
                </c:pt>
                <c:pt idx="108">
                  <c:v>84.615384615384627</c:v>
                </c:pt>
                <c:pt idx="109">
                  <c:v>84.615384615384627</c:v>
                </c:pt>
                <c:pt idx="110">
                  <c:v>84.615384615384627</c:v>
                </c:pt>
                <c:pt idx="111">
                  <c:v>84.615384615384627</c:v>
                </c:pt>
                <c:pt idx="112">
                  <c:v>84.615384615384627</c:v>
                </c:pt>
                <c:pt idx="113">
                  <c:v>84.615384615384627</c:v>
                </c:pt>
                <c:pt idx="114">
                  <c:v>80.410256779487327</c:v>
                </c:pt>
                <c:pt idx="115">
                  <c:v>80.897435435897265</c:v>
                </c:pt>
                <c:pt idx="116">
                  <c:v>83.3333348717955</c:v>
                </c:pt>
                <c:pt idx="117">
                  <c:v>85.769231230769421</c:v>
                </c:pt>
                <c:pt idx="118">
                  <c:v>80.769232307692931</c:v>
                </c:pt>
                <c:pt idx="119">
                  <c:v>87.179487179487182</c:v>
                </c:pt>
                <c:pt idx="120">
                  <c:v>82.692306923076615</c:v>
                </c:pt>
                <c:pt idx="121">
                  <c:v>82.435897589743661</c:v>
                </c:pt>
                <c:pt idx="122">
                  <c:v>82.435897589743661</c:v>
                </c:pt>
                <c:pt idx="123">
                  <c:v>82.435897589743661</c:v>
                </c:pt>
                <c:pt idx="124">
                  <c:v>83.717947333332788</c:v>
                </c:pt>
                <c:pt idx="125">
                  <c:v>80.794872317948943</c:v>
                </c:pt>
                <c:pt idx="126">
                  <c:v>83.846153538461422</c:v>
                </c:pt>
                <c:pt idx="127">
                  <c:v>83.076922461538217</c:v>
                </c:pt>
                <c:pt idx="128">
                  <c:v>86.025640564102375</c:v>
                </c:pt>
                <c:pt idx="129">
                  <c:v>85.897437435898055</c:v>
                </c:pt>
                <c:pt idx="130">
                  <c:v>85.961539000000215</c:v>
                </c:pt>
                <c:pt idx="131">
                  <c:v>86.153846769231023</c:v>
                </c:pt>
                <c:pt idx="132">
                  <c:v>85.897437435898055</c:v>
                </c:pt>
                <c:pt idx="133">
                  <c:v>85.897437435898055</c:v>
                </c:pt>
                <c:pt idx="134">
                  <c:v>83.3333348717955</c:v>
                </c:pt>
                <c:pt idx="135">
                  <c:v>82.051282051282058</c:v>
                </c:pt>
                <c:pt idx="136">
                  <c:v>82.051282051282058</c:v>
                </c:pt>
                <c:pt idx="137">
                  <c:v>89.743589743589752</c:v>
                </c:pt>
                <c:pt idx="138">
                  <c:v>89.743589743589752</c:v>
                </c:pt>
                <c:pt idx="139">
                  <c:v>89.743589743589752</c:v>
                </c:pt>
                <c:pt idx="140">
                  <c:v>89.743589743589752</c:v>
                </c:pt>
                <c:pt idx="141">
                  <c:v>84.871793948717595</c:v>
                </c:pt>
                <c:pt idx="142">
                  <c:v>84.871793948717595</c:v>
                </c:pt>
                <c:pt idx="143">
                  <c:v>84.871793948717595</c:v>
                </c:pt>
                <c:pt idx="144">
                  <c:v>84.871793948717595</c:v>
                </c:pt>
                <c:pt idx="145">
                  <c:v>84.871793948717595</c:v>
                </c:pt>
                <c:pt idx="146">
                  <c:v>84.871793948717595</c:v>
                </c:pt>
                <c:pt idx="147">
                  <c:v>84.615384615384627</c:v>
                </c:pt>
                <c:pt idx="148">
                  <c:v>84.615384615384627</c:v>
                </c:pt>
                <c:pt idx="150">
                  <c:v>84.615384615384627</c:v>
                </c:pt>
                <c:pt idx="151">
                  <c:v>84.615384615384627</c:v>
                </c:pt>
                <c:pt idx="158">
                  <c:v>85.897437435898055</c:v>
                </c:pt>
                <c:pt idx="159">
                  <c:v>85.897437435898055</c:v>
                </c:pt>
                <c:pt idx="160">
                  <c:v>85.897437435898055</c:v>
                </c:pt>
                <c:pt idx="161">
                  <c:v>85.897437435898055</c:v>
                </c:pt>
                <c:pt idx="162">
                  <c:v>85.897437435898055</c:v>
                </c:pt>
                <c:pt idx="163">
                  <c:v>89.743589743589752</c:v>
                </c:pt>
                <c:pt idx="164">
                  <c:v>88.46154000000061</c:v>
                </c:pt>
                <c:pt idx="165">
                  <c:v>91.782052097436235</c:v>
                </c:pt>
                <c:pt idx="166">
                  <c:v>89.743589743589752</c:v>
                </c:pt>
                <c:pt idx="167">
                  <c:v>89.743589743589752</c:v>
                </c:pt>
                <c:pt idx="168">
                  <c:v>101.28205282051346</c:v>
                </c:pt>
                <c:pt idx="169">
                  <c:v>101.28205282051346</c:v>
                </c:pt>
                <c:pt idx="170">
                  <c:v>101.28205282051346</c:v>
                </c:pt>
                <c:pt idx="171">
                  <c:v>101.28205282051346</c:v>
                </c:pt>
                <c:pt idx="172">
                  <c:v>101.28205282051346</c:v>
                </c:pt>
                <c:pt idx="173">
                  <c:v>101.28205282051346</c:v>
                </c:pt>
                <c:pt idx="174">
                  <c:v>101.28205282051346</c:v>
                </c:pt>
                <c:pt idx="175">
                  <c:v>101.28205282051346</c:v>
                </c:pt>
                <c:pt idx="176">
                  <c:v>101.28205282051346</c:v>
                </c:pt>
                <c:pt idx="177">
                  <c:v>101.28205282051346</c:v>
                </c:pt>
                <c:pt idx="178">
                  <c:v>96.910257225641359</c:v>
                </c:pt>
                <c:pt idx="179">
                  <c:v>96.910257225641359</c:v>
                </c:pt>
                <c:pt idx="180">
                  <c:v>96.910257225641359</c:v>
                </c:pt>
                <c:pt idx="181">
                  <c:v>96.910257225641359</c:v>
                </c:pt>
                <c:pt idx="182">
                  <c:v>96.910257225641359</c:v>
                </c:pt>
                <c:pt idx="183">
                  <c:v>84.884615492307745</c:v>
                </c:pt>
                <c:pt idx="184">
                  <c:v>85.961539000000215</c:v>
                </c:pt>
                <c:pt idx="185">
                  <c:v>83.3333348717955</c:v>
                </c:pt>
                <c:pt idx="186">
                  <c:v>80.897435435897265</c:v>
                </c:pt>
                <c:pt idx="187">
                  <c:v>80.897435435897265</c:v>
                </c:pt>
                <c:pt idx="188">
                  <c:v>80.897435435897265</c:v>
                </c:pt>
                <c:pt idx="189">
                  <c:v>82.051282051282058</c:v>
                </c:pt>
                <c:pt idx="190">
                  <c:v>82.051282051282058</c:v>
                </c:pt>
                <c:pt idx="191">
                  <c:v>82.051282051282058</c:v>
                </c:pt>
                <c:pt idx="192">
                  <c:v>82.051282051282058</c:v>
                </c:pt>
                <c:pt idx="193">
                  <c:v>79.615385692308124</c:v>
                </c:pt>
                <c:pt idx="194">
                  <c:v>82.692306923076615</c:v>
                </c:pt>
                <c:pt idx="195">
                  <c:v>81.756411164102943</c:v>
                </c:pt>
                <c:pt idx="196">
                  <c:v>81.923075846153409</c:v>
                </c:pt>
                <c:pt idx="197">
                  <c:v>80.256410564102694</c:v>
                </c:pt>
                <c:pt idx="198">
                  <c:v>82.692306923076615</c:v>
                </c:pt>
                <c:pt idx="199">
                  <c:v>81.282050974358853</c:v>
                </c:pt>
                <c:pt idx="200">
                  <c:v>82.692306923076615</c:v>
                </c:pt>
                <c:pt idx="201">
                  <c:v>80.897435435897265</c:v>
                </c:pt>
                <c:pt idx="202">
                  <c:v>83.038460907692055</c:v>
                </c:pt>
                <c:pt idx="203">
                  <c:v>81.025641641025885</c:v>
                </c:pt>
                <c:pt idx="204">
                  <c:v>83.3333348717955</c:v>
                </c:pt>
                <c:pt idx="205">
                  <c:v>82.051282051282058</c:v>
                </c:pt>
                <c:pt idx="206">
                  <c:v>84.743590820513262</c:v>
                </c:pt>
                <c:pt idx="207">
                  <c:v>86.282049897435343</c:v>
                </c:pt>
                <c:pt idx="208">
                  <c:v>87.69230892307742</c:v>
                </c:pt>
                <c:pt idx="209">
                  <c:v>89.423075769230309</c:v>
                </c:pt>
                <c:pt idx="210">
                  <c:v>85.461538800000142</c:v>
                </c:pt>
                <c:pt idx="211">
                  <c:v>85.461538800000142</c:v>
                </c:pt>
                <c:pt idx="212">
                  <c:v>88.205127589743341</c:v>
                </c:pt>
                <c:pt idx="213">
                  <c:v>82.076922061538056</c:v>
                </c:pt>
                <c:pt idx="214">
                  <c:v>82.307691384615026</c:v>
                </c:pt>
                <c:pt idx="215">
                  <c:v>85.769231230769421</c:v>
                </c:pt>
                <c:pt idx="216">
                  <c:v>85.769231230769421</c:v>
                </c:pt>
                <c:pt idx="217">
                  <c:v>85.769231230769421</c:v>
                </c:pt>
                <c:pt idx="218">
                  <c:v>84.487178410255979</c:v>
                </c:pt>
                <c:pt idx="219">
                  <c:v>80.833333871795105</c:v>
                </c:pt>
                <c:pt idx="220">
                  <c:v>82.051282051282058</c:v>
                </c:pt>
                <c:pt idx="221">
                  <c:v>79.615385692308124</c:v>
                </c:pt>
                <c:pt idx="222">
                  <c:v>82.051282051282058</c:v>
                </c:pt>
                <c:pt idx="223">
                  <c:v>81.025641641025885</c:v>
                </c:pt>
                <c:pt idx="224">
                  <c:v>82.307691384615026</c:v>
                </c:pt>
                <c:pt idx="225">
                  <c:v>81.679488056410605</c:v>
                </c:pt>
                <c:pt idx="226">
                  <c:v>83.589744205128454</c:v>
                </c:pt>
                <c:pt idx="227">
                  <c:v>85.307692584615495</c:v>
                </c:pt>
                <c:pt idx="228">
                  <c:v>82.717950010256942</c:v>
                </c:pt>
                <c:pt idx="229">
                  <c:v>85.538461907692465</c:v>
                </c:pt>
                <c:pt idx="230">
                  <c:v>84.230769076923025</c:v>
                </c:pt>
                <c:pt idx="231">
                  <c:v>86.282049897435343</c:v>
                </c:pt>
                <c:pt idx="232">
                  <c:v>85.897437435898055</c:v>
                </c:pt>
                <c:pt idx="233">
                  <c:v>85.897437435898055</c:v>
                </c:pt>
                <c:pt idx="234">
                  <c:v>86.089742128204549</c:v>
                </c:pt>
                <c:pt idx="235">
                  <c:v>85.769231230769421</c:v>
                </c:pt>
                <c:pt idx="236">
                  <c:v>83.3333348717955</c:v>
                </c:pt>
                <c:pt idx="237">
                  <c:v>83.858975082051572</c:v>
                </c:pt>
                <c:pt idx="238">
                  <c:v>83.3333348717955</c:v>
                </c:pt>
                <c:pt idx="239">
                  <c:v>83.3333348717955</c:v>
                </c:pt>
                <c:pt idx="240">
                  <c:v>84.615384615384627</c:v>
                </c:pt>
                <c:pt idx="241">
                  <c:v>82.692306923076615</c:v>
                </c:pt>
                <c:pt idx="242">
                  <c:v>83.3333348717955</c:v>
                </c:pt>
                <c:pt idx="243">
                  <c:v>83.3333348717955</c:v>
                </c:pt>
                <c:pt idx="244">
                  <c:v>84.358975282051659</c:v>
                </c:pt>
                <c:pt idx="245">
                  <c:v>84.358975282051659</c:v>
                </c:pt>
                <c:pt idx="246">
                  <c:v>84.487178410255979</c:v>
                </c:pt>
                <c:pt idx="247">
                  <c:v>88.46154000000061</c:v>
                </c:pt>
                <c:pt idx="248">
                  <c:v>88.46154000000061</c:v>
                </c:pt>
                <c:pt idx="249">
                  <c:v>85.000000153846216</c:v>
                </c:pt>
                <c:pt idx="250">
                  <c:v>88.076924461539022</c:v>
                </c:pt>
                <c:pt idx="251">
                  <c:v>88.076924461539022</c:v>
                </c:pt>
                <c:pt idx="252">
                  <c:v>89.743589743589752</c:v>
                </c:pt>
                <c:pt idx="253">
                  <c:v>89.743589743589752</c:v>
                </c:pt>
                <c:pt idx="254">
                  <c:v>89.743589743589752</c:v>
                </c:pt>
                <c:pt idx="255">
                  <c:v>83.205128666666866</c:v>
                </c:pt>
                <c:pt idx="256">
                  <c:v>82.051282051282058</c:v>
                </c:pt>
                <c:pt idx="257">
                  <c:v>84.487178410255979</c:v>
                </c:pt>
                <c:pt idx="258">
                  <c:v>84.487178410255979</c:v>
                </c:pt>
                <c:pt idx="259">
                  <c:v>83.346153338461349</c:v>
                </c:pt>
                <c:pt idx="260">
                  <c:v>83.346153338461349</c:v>
                </c:pt>
                <c:pt idx="261">
                  <c:v>82.051282051282058</c:v>
                </c:pt>
                <c:pt idx="262">
                  <c:v>82.44871913333381</c:v>
                </c:pt>
                <c:pt idx="263">
                  <c:v>82.692306923076615</c:v>
                </c:pt>
                <c:pt idx="264">
                  <c:v>80.256410564102694</c:v>
                </c:pt>
                <c:pt idx="265">
                  <c:v>80.256410564102694</c:v>
                </c:pt>
                <c:pt idx="266">
                  <c:v>80.12820435897406</c:v>
                </c:pt>
                <c:pt idx="267">
                  <c:v>80.12820435897406</c:v>
                </c:pt>
                <c:pt idx="268">
                  <c:v>83.076922461538217</c:v>
                </c:pt>
                <c:pt idx="269">
                  <c:v>82.820513128205249</c:v>
                </c:pt>
                <c:pt idx="270">
                  <c:v>82.820513128205249</c:v>
                </c:pt>
                <c:pt idx="271">
                  <c:v>82.820513128205249</c:v>
                </c:pt>
                <c:pt idx="272">
                  <c:v>82.820513128205249</c:v>
                </c:pt>
                <c:pt idx="273">
                  <c:v>81.333334071795178</c:v>
                </c:pt>
                <c:pt idx="274">
                  <c:v>80.384616769231329</c:v>
                </c:pt>
                <c:pt idx="275">
                  <c:v>80.769232307692931</c:v>
                </c:pt>
                <c:pt idx="276">
                  <c:v>80.769232307692931</c:v>
                </c:pt>
                <c:pt idx="277">
                  <c:v>80.769232307692931</c:v>
                </c:pt>
                <c:pt idx="278">
                  <c:v>82.435897589743661</c:v>
                </c:pt>
                <c:pt idx="279">
                  <c:v>80.769232307692931</c:v>
                </c:pt>
                <c:pt idx="280">
                  <c:v>80.769232307692931</c:v>
                </c:pt>
                <c:pt idx="281">
                  <c:v>80.897435435897265</c:v>
                </c:pt>
                <c:pt idx="282">
                  <c:v>79.487179487179489</c:v>
                </c:pt>
                <c:pt idx="283">
                  <c:v>79.653847246154285</c:v>
                </c:pt>
                <c:pt idx="284">
                  <c:v>80.769232307692931</c:v>
                </c:pt>
                <c:pt idx="285">
                  <c:v>96.923075692307208</c:v>
                </c:pt>
                <c:pt idx="286">
                  <c:v>87.948718256410388</c:v>
                </c:pt>
                <c:pt idx="287">
                  <c:v>87.948718256410388</c:v>
                </c:pt>
                <c:pt idx="288">
                  <c:v>93.589745128205749</c:v>
                </c:pt>
                <c:pt idx="289">
                  <c:v>93.589745128205749</c:v>
                </c:pt>
                <c:pt idx="290">
                  <c:v>93.589745128205749</c:v>
                </c:pt>
                <c:pt idx="291">
                  <c:v>93.589745128205749</c:v>
                </c:pt>
                <c:pt idx="292">
                  <c:v>96.153847692308318</c:v>
                </c:pt>
                <c:pt idx="293">
                  <c:v>96.153847692308318</c:v>
                </c:pt>
                <c:pt idx="294">
                  <c:v>96.153847692308318</c:v>
                </c:pt>
                <c:pt idx="295">
                  <c:v>96.153847692308318</c:v>
                </c:pt>
                <c:pt idx="296">
                  <c:v>97.435897435897445</c:v>
                </c:pt>
                <c:pt idx="297">
                  <c:v>91.923076769230704</c:v>
                </c:pt>
                <c:pt idx="298">
                  <c:v>98.717950256410873</c:v>
                </c:pt>
                <c:pt idx="299">
                  <c:v>105.29487288717993</c:v>
                </c:pt>
                <c:pt idx="300">
                  <c:v>93.833332917948553</c:v>
                </c:pt>
                <c:pt idx="301">
                  <c:v>91.064101041025054</c:v>
                </c:pt>
                <c:pt idx="302">
                  <c:v>91.064101041025054</c:v>
                </c:pt>
                <c:pt idx="303">
                  <c:v>96.153847692308318</c:v>
                </c:pt>
                <c:pt idx="304">
                  <c:v>96.153847692308318</c:v>
                </c:pt>
                <c:pt idx="305">
                  <c:v>97.435897435897445</c:v>
                </c:pt>
                <c:pt idx="306">
                  <c:v>96.153847692308318</c:v>
                </c:pt>
                <c:pt idx="307">
                  <c:v>96.153847692308318</c:v>
                </c:pt>
                <c:pt idx="308">
                  <c:v>96.153847692308318</c:v>
                </c:pt>
                <c:pt idx="309">
                  <c:v>96.153847692308318</c:v>
                </c:pt>
                <c:pt idx="310">
                  <c:v>93.589745128205749</c:v>
                </c:pt>
                <c:pt idx="311">
                  <c:v>93.589745128205749</c:v>
                </c:pt>
                <c:pt idx="312">
                  <c:v>93.589745128205749</c:v>
                </c:pt>
                <c:pt idx="313">
                  <c:v>93.589745128205749</c:v>
                </c:pt>
                <c:pt idx="314">
                  <c:v>93.589745128205749</c:v>
                </c:pt>
                <c:pt idx="315">
                  <c:v>93.589745128205749</c:v>
                </c:pt>
                <c:pt idx="316">
                  <c:v>93.589745128205749</c:v>
                </c:pt>
                <c:pt idx="317">
                  <c:v>93.589745128205749</c:v>
                </c:pt>
                <c:pt idx="318">
                  <c:v>93.589745128205749</c:v>
                </c:pt>
                <c:pt idx="319">
                  <c:v>93.589745128205749</c:v>
                </c:pt>
                <c:pt idx="320">
                  <c:v>93.589745128205749</c:v>
                </c:pt>
                <c:pt idx="321">
                  <c:v>93.589745128205749</c:v>
                </c:pt>
                <c:pt idx="322">
                  <c:v>93.589745128205749</c:v>
                </c:pt>
                <c:pt idx="323">
                  <c:v>93.589745128205749</c:v>
                </c:pt>
                <c:pt idx="324">
                  <c:v>93.589745128205749</c:v>
                </c:pt>
                <c:pt idx="325">
                  <c:v>93.589745128205749</c:v>
                </c:pt>
                <c:pt idx="326">
                  <c:v>96.153847692308318</c:v>
                </c:pt>
                <c:pt idx="327">
                  <c:v>96.153847692308318</c:v>
                </c:pt>
                <c:pt idx="328">
                  <c:v>96.153847692308318</c:v>
                </c:pt>
                <c:pt idx="329">
                  <c:v>89.743589743589752</c:v>
                </c:pt>
                <c:pt idx="330">
                  <c:v>89.743589743589752</c:v>
                </c:pt>
                <c:pt idx="331">
                  <c:v>92.307692307692307</c:v>
                </c:pt>
                <c:pt idx="332">
                  <c:v>92.307692307692307</c:v>
                </c:pt>
                <c:pt idx="333">
                  <c:v>92.307692307692307</c:v>
                </c:pt>
                <c:pt idx="334">
                  <c:v>85.256409487179184</c:v>
                </c:pt>
                <c:pt idx="335">
                  <c:v>85.256409487179184</c:v>
                </c:pt>
                <c:pt idx="336">
                  <c:v>85.256409487179184</c:v>
                </c:pt>
                <c:pt idx="337">
                  <c:v>85.256409487179184</c:v>
                </c:pt>
                <c:pt idx="338">
                  <c:v>85.256409487179184</c:v>
                </c:pt>
                <c:pt idx="341">
                  <c:v>85.256409487179184</c:v>
                </c:pt>
                <c:pt idx="342">
                  <c:v>85.256409487179184</c:v>
                </c:pt>
                <c:pt idx="343">
                  <c:v>85.256409487179184</c:v>
                </c:pt>
                <c:pt idx="345">
                  <c:v>83.3333348717955</c:v>
                </c:pt>
                <c:pt idx="346">
                  <c:v>80.641026102564297</c:v>
                </c:pt>
                <c:pt idx="347">
                  <c:v>80.512819897435662</c:v>
                </c:pt>
                <c:pt idx="348">
                  <c:v>77.820514205128759</c:v>
                </c:pt>
                <c:pt idx="350">
                  <c:v>77.820514205128759</c:v>
                </c:pt>
                <c:pt idx="351">
                  <c:v>80.12820435897406</c:v>
                </c:pt>
                <c:pt idx="352">
                  <c:v>80.12820435897406</c:v>
                </c:pt>
                <c:pt idx="353">
                  <c:v>76.923076923076934</c:v>
                </c:pt>
                <c:pt idx="354">
                  <c:v>76.923076923076934</c:v>
                </c:pt>
                <c:pt idx="355">
                  <c:v>80.00000123076974</c:v>
                </c:pt>
                <c:pt idx="356">
                  <c:v>80.00000123076974</c:v>
                </c:pt>
                <c:pt idx="357">
                  <c:v>81.923075846153409</c:v>
                </c:pt>
                <c:pt idx="358">
                  <c:v>81.923075846153409</c:v>
                </c:pt>
                <c:pt idx="359">
                  <c:v>79.487179487179489</c:v>
                </c:pt>
                <c:pt idx="360">
                  <c:v>79.487179487179489</c:v>
                </c:pt>
                <c:pt idx="361">
                  <c:v>76.923076923076934</c:v>
                </c:pt>
                <c:pt idx="362">
                  <c:v>76.923076923076934</c:v>
                </c:pt>
                <c:pt idx="363">
                  <c:v>76.923076923076934</c:v>
                </c:pt>
                <c:pt idx="364">
                  <c:v>81.666666512820456</c:v>
                </c:pt>
                <c:pt idx="365">
                  <c:v>76.923076923076934</c:v>
                </c:pt>
                <c:pt idx="366">
                  <c:v>78.205129743590362</c:v>
                </c:pt>
                <c:pt idx="367">
                  <c:v>80.512819897435662</c:v>
                </c:pt>
                <c:pt idx="368">
                  <c:v>82.564103794872295</c:v>
                </c:pt>
                <c:pt idx="369">
                  <c:v>79.487179487179489</c:v>
                </c:pt>
                <c:pt idx="370">
                  <c:v>79.487179487179489</c:v>
                </c:pt>
                <c:pt idx="371">
                  <c:v>84.487178410255979</c:v>
                </c:pt>
                <c:pt idx="372">
                  <c:v>83.3333348717955</c:v>
                </c:pt>
                <c:pt idx="373">
                  <c:v>86.666665435896945</c:v>
                </c:pt>
                <c:pt idx="374">
                  <c:v>86.666665435896945</c:v>
                </c:pt>
                <c:pt idx="375">
                  <c:v>86.666665435896945</c:v>
                </c:pt>
                <c:pt idx="376">
                  <c:v>86.666665435896945</c:v>
                </c:pt>
                <c:pt idx="377">
                  <c:v>86.666665435896945</c:v>
                </c:pt>
                <c:pt idx="378">
                  <c:v>86.666665435896945</c:v>
                </c:pt>
                <c:pt idx="380">
                  <c:v>86.666665435896945</c:v>
                </c:pt>
                <c:pt idx="381">
                  <c:v>86.666665435896945</c:v>
                </c:pt>
                <c:pt idx="382">
                  <c:v>86.666665435896945</c:v>
                </c:pt>
                <c:pt idx="383">
                  <c:v>86.666665435896945</c:v>
                </c:pt>
                <c:pt idx="384">
                  <c:v>86.666665435896945</c:v>
                </c:pt>
                <c:pt idx="385">
                  <c:v>82.820513128205249</c:v>
                </c:pt>
                <c:pt idx="386">
                  <c:v>82.820513128205249</c:v>
                </c:pt>
                <c:pt idx="387">
                  <c:v>82.820513128205249</c:v>
                </c:pt>
                <c:pt idx="388">
                  <c:v>82.820513128205249</c:v>
                </c:pt>
                <c:pt idx="389">
                  <c:v>82.820513128205249</c:v>
                </c:pt>
                <c:pt idx="390">
                  <c:v>82.820513128205249</c:v>
                </c:pt>
                <c:pt idx="391">
                  <c:v>82.564103794872295</c:v>
                </c:pt>
                <c:pt idx="392">
                  <c:v>82.564103794872295</c:v>
                </c:pt>
                <c:pt idx="393">
                  <c:v>82.564103794872295</c:v>
                </c:pt>
                <c:pt idx="394">
                  <c:v>81.410257179487488</c:v>
                </c:pt>
                <c:pt idx="395">
                  <c:v>81.410257179487488</c:v>
                </c:pt>
                <c:pt idx="396">
                  <c:v>81.410257179487488</c:v>
                </c:pt>
                <c:pt idx="397">
                  <c:v>81.410257179487488</c:v>
                </c:pt>
                <c:pt idx="398">
                  <c:v>81.410257179487488</c:v>
                </c:pt>
                <c:pt idx="399">
                  <c:v>81.410257179487488</c:v>
                </c:pt>
                <c:pt idx="400">
                  <c:v>81.410257179487488</c:v>
                </c:pt>
                <c:pt idx="402">
                  <c:v>81.410257179487488</c:v>
                </c:pt>
                <c:pt idx="403">
                  <c:v>81.410257179487488</c:v>
                </c:pt>
                <c:pt idx="404">
                  <c:v>81.410257179487488</c:v>
                </c:pt>
                <c:pt idx="405">
                  <c:v>81.410257179487488</c:v>
                </c:pt>
                <c:pt idx="406">
                  <c:v>81.410257179487488</c:v>
                </c:pt>
                <c:pt idx="407">
                  <c:v>81.410257179487488</c:v>
                </c:pt>
                <c:pt idx="408">
                  <c:v>81.410257179487488</c:v>
                </c:pt>
                <c:pt idx="409">
                  <c:v>81.410257179487488</c:v>
                </c:pt>
                <c:pt idx="410">
                  <c:v>81.410257179487488</c:v>
                </c:pt>
                <c:pt idx="411">
                  <c:v>81.410257179487488</c:v>
                </c:pt>
                <c:pt idx="412">
                  <c:v>81.410257179487488</c:v>
                </c:pt>
                <c:pt idx="413">
                  <c:v>78.333332871794696</c:v>
                </c:pt>
                <c:pt idx="414">
                  <c:v>81.923075846153409</c:v>
                </c:pt>
                <c:pt idx="415">
                  <c:v>77.051283128205569</c:v>
                </c:pt>
                <c:pt idx="416">
                  <c:v>77.051283128205569</c:v>
                </c:pt>
                <c:pt idx="417">
                  <c:v>80.769232307692931</c:v>
                </c:pt>
                <c:pt idx="418">
                  <c:v>80.769232307692931</c:v>
                </c:pt>
                <c:pt idx="419">
                  <c:v>80.769232307692931</c:v>
                </c:pt>
                <c:pt idx="420">
                  <c:v>80.769232307692931</c:v>
                </c:pt>
                <c:pt idx="421">
                  <c:v>80.769232307692931</c:v>
                </c:pt>
                <c:pt idx="422">
                  <c:v>80.769232307692931</c:v>
                </c:pt>
                <c:pt idx="423">
                  <c:v>80.769232307692931</c:v>
                </c:pt>
                <c:pt idx="424">
                  <c:v>78.717948410256284</c:v>
                </c:pt>
                <c:pt idx="425">
                  <c:v>79.487179487179489</c:v>
                </c:pt>
                <c:pt idx="426">
                  <c:v>79.487179487179489</c:v>
                </c:pt>
                <c:pt idx="427">
                  <c:v>78.846154615384933</c:v>
                </c:pt>
                <c:pt idx="428">
                  <c:v>79.487179487179489</c:v>
                </c:pt>
                <c:pt idx="429">
                  <c:v>79.487179487179489</c:v>
                </c:pt>
                <c:pt idx="430">
                  <c:v>79.487179487179489</c:v>
                </c:pt>
                <c:pt idx="431">
                  <c:v>79.487179487179489</c:v>
                </c:pt>
                <c:pt idx="432">
                  <c:v>70.512822051282669</c:v>
                </c:pt>
                <c:pt idx="433">
                  <c:v>70.512822051282669</c:v>
                </c:pt>
                <c:pt idx="434">
                  <c:v>70.89743451281997</c:v>
                </c:pt>
                <c:pt idx="435">
                  <c:v>74.487180564102999</c:v>
                </c:pt>
                <c:pt idx="436">
                  <c:v>74.487180564102999</c:v>
                </c:pt>
                <c:pt idx="437">
                  <c:v>74.487180564102999</c:v>
                </c:pt>
                <c:pt idx="438">
                  <c:v>74.487180564102999</c:v>
                </c:pt>
                <c:pt idx="439">
                  <c:v>74.487180564102999</c:v>
                </c:pt>
                <c:pt idx="440">
                  <c:v>74.487180564102999</c:v>
                </c:pt>
                <c:pt idx="441">
                  <c:v>74.487180564102999</c:v>
                </c:pt>
                <c:pt idx="442">
                  <c:v>75.256411641026205</c:v>
                </c:pt>
                <c:pt idx="443">
                  <c:v>75.256411641026205</c:v>
                </c:pt>
                <c:pt idx="444">
                  <c:v>75.256411641026205</c:v>
                </c:pt>
                <c:pt idx="445">
                  <c:v>75.256411641026205</c:v>
                </c:pt>
                <c:pt idx="446">
                  <c:v>75.256411641026205</c:v>
                </c:pt>
                <c:pt idx="447">
                  <c:v>76.923076923076934</c:v>
                </c:pt>
                <c:pt idx="448">
                  <c:v>76.923076923076934</c:v>
                </c:pt>
                <c:pt idx="449">
                  <c:v>76.923076923076934</c:v>
                </c:pt>
                <c:pt idx="450">
                  <c:v>76.923076923076934</c:v>
                </c:pt>
                <c:pt idx="451">
                  <c:v>76.923076923076934</c:v>
                </c:pt>
                <c:pt idx="452">
                  <c:v>76.923076923076934</c:v>
                </c:pt>
                <c:pt idx="453">
                  <c:v>73.717949487179794</c:v>
                </c:pt>
                <c:pt idx="454">
                  <c:v>73.717949487179794</c:v>
                </c:pt>
                <c:pt idx="455">
                  <c:v>76.923076923076934</c:v>
                </c:pt>
                <c:pt idx="456">
                  <c:v>84.615384615384627</c:v>
                </c:pt>
                <c:pt idx="457">
                  <c:v>84.615384615384627</c:v>
                </c:pt>
                <c:pt idx="459">
                  <c:v>84.615384615384627</c:v>
                </c:pt>
                <c:pt idx="460">
                  <c:v>84.615384615384627</c:v>
                </c:pt>
                <c:pt idx="461">
                  <c:v>84.358975282051659</c:v>
                </c:pt>
                <c:pt idx="462">
                  <c:v>84.358975282051659</c:v>
                </c:pt>
                <c:pt idx="463">
                  <c:v>84.358975282051659</c:v>
                </c:pt>
                <c:pt idx="464">
                  <c:v>84.358975282051659</c:v>
                </c:pt>
                <c:pt idx="465">
                  <c:v>84.358975282051659</c:v>
                </c:pt>
                <c:pt idx="466">
                  <c:v>84.358975282051659</c:v>
                </c:pt>
                <c:pt idx="467">
                  <c:v>84.358975282051659</c:v>
                </c:pt>
                <c:pt idx="468">
                  <c:v>83.974359743590057</c:v>
                </c:pt>
                <c:pt idx="469">
                  <c:v>83.974359743590057</c:v>
                </c:pt>
                <c:pt idx="470">
                  <c:v>83.974359743590057</c:v>
                </c:pt>
                <c:pt idx="471">
                  <c:v>83.974359743590057</c:v>
                </c:pt>
                <c:pt idx="472">
                  <c:v>83.846153538461422</c:v>
                </c:pt>
                <c:pt idx="473">
                  <c:v>86.153846769231023</c:v>
                </c:pt>
                <c:pt idx="474">
                  <c:v>86.153846769231023</c:v>
                </c:pt>
                <c:pt idx="475">
                  <c:v>86.153846769231023</c:v>
                </c:pt>
                <c:pt idx="476">
                  <c:v>86.153846769231023</c:v>
                </c:pt>
                <c:pt idx="477">
                  <c:v>86.153846769231023</c:v>
                </c:pt>
                <c:pt idx="478">
                  <c:v>86.153846769231023</c:v>
                </c:pt>
                <c:pt idx="479">
                  <c:v>102.56410256410258</c:v>
                </c:pt>
                <c:pt idx="480">
                  <c:v>102.56410256410258</c:v>
                </c:pt>
                <c:pt idx="481">
                  <c:v>93.846154461538717</c:v>
                </c:pt>
                <c:pt idx="482">
                  <c:v>93.846154461538717</c:v>
                </c:pt>
                <c:pt idx="483">
                  <c:v>93.846154461538717</c:v>
                </c:pt>
                <c:pt idx="484">
                  <c:v>93.846154461538717</c:v>
                </c:pt>
                <c:pt idx="485">
                  <c:v>106.41025794871857</c:v>
                </c:pt>
                <c:pt idx="486">
                  <c:v>98.717950256410873</c:v>
                </c:pt>
                <c:pt idx="487">
                  <c:v>96.153847692308318</c:v>
                </c:pt>
                <c:pt idx="488">
                  <c:v>96.282050820512637</c:v>
                </c:pt>
                <c:pt idx="489">
                  <c:v>98.589744051282253</c:v>
                </c:pt>
                <c:pt idx="490">
                  <c:v>98.589744051282253</c:v>
                </c:pt>
                <c:pt idx="491">
                  <c:v>101.28205282051346</c:v>
                </c:pt>
                <c:pt idx="492">
                  <c:v>102.56410256410258</c:v>
                </c:pt>
                <c:pt idx="493">
                  <c:v>102.56410256410258</c:v>
                </c:pt>
                <c:pt idx="494">
                  <c:v>104.74358958974352</c:v>
                </c:pt>
                <c:pt idx="495">
                  <c:v>107.69230769230771</c:v>
                </c:pt>
                <c:pt idx="497">
                  <c:v>113.4615376923074</c:v>
                </c:pt>
                <c:pt idx="498">
                  <c:v>123.07692307692308</c:v>
                </c:pt>
                <c:pt idx="499">
                  <c:v>117.30769307692339</c:v>
                </c:pt>
                <c:pt idx="500">
                  <c:v>123.07692307692308</c:v>
                </c:pt>
                <c:pt idx="501">
                  <c:v>123.07692307692308</c:v>
                </c:pt>
                <c:pt idx="502">
                  <c:v>123.07692307692308</c:v>
                </c:pt>
                <c:pt idx="503">
                  <c:v>123.07692307692308</c:v>
                </c:pt>
                <c:pt idx="504">
                  <c:v>106.28205174358993</c:v>
                </c:pt>
                <c:pt idx="505">
                  <c:v>106.28205174358993</c:v>
                </c:pt>
                <c:pt idx="506">
                  <c:v>106.28205174358993</c:v>
                </c:pt>
                <c:pt idx="507">
                  <c:v>106.28205174358993</c:v>
                </c:pt>
                <c:pt idx="508">
                  <c:v>106.28205174358993</c:v>
                </c:pt>
                <c:pt idx="509">
                  <c:v>106.28205174358993</c:v>
                </c:pt>
                <c:pt idx="510">
                  <c:v>106.28205174358993</c:v>
                </c:pt>
                <c:pt idx="511">
                  <c:v>106.28205174358993</c:v>
                </c:pt>
                <c:pt idx="512">
                  <c:v>106.28205174358993</c:v>
                </c:pt>
                <c:pt idx="513">
                  <c:v>104.87179579487218</c:v>
                </c:pt>
                <c:pt idx="514">
                  <c:v>104.87179579487218</c:v>
                </c:pt>
                <c:pt idx="515">
                  <c:v>104.87179579487218</c:v>
                </c:pt>
                <c:pt idx="516">
                  <c:v>104.87179579487218</c:v>
                </c:pt>
                <c:pt idx="517">
                  <c:v>115.3846153846154</c:v>
                </c:pt>
                <c:pt idx="518">
                  <c:v>102.56410256410258</c:v>
                </c:pt>
                <c:pt idx="519">
                  <c:v>101.28205282051346</c:v>
                </c:pt>
                <c:pt idx="520">
                  <c:v>102.56410256410258</c:v>
                </c:pt>
                <c:pt idx="521">
                  <c:v>101.41025594871778</c:v>
                </c:pt>
                <c:pt idx="522">
                  <c:v>101.41025594871778</c:v>
                </c:pt>
                <c:pt idx="523">
                  <c:v>101.41025594871778</c:v>
                </c:pt>
                <c:pt idx="524">
                  <c:v>101.41025594871778</c:v>
                </c:pt>
                <c:pt idx="525">
                  <c:v>101.41025594871778</c:v>
                </c:pt>
                <c:pt idx="526">
                  <c:v>101.41025594871778</c:v>
                </c:pt>
                <c:pt idx="527">
                  <c:v>101.41025594871778</c:v>
                </c:pt>
                <c:pt idx="528">
                  <c:v>101.41025594871778</c:v>
                </c:pt>
                <c:pt idx="529">
                  <c:v>120.51282051282053</c:v>
                </c:pt>
                <c:pt idx="530">
                  <c:v>134.61538615384677</c:v>
                </c:pt>
                <c:pt idx="531">
                  <c:v>134.61538615384677</c:v>
                </c:pt>
                <c:pt idx="532">
                  <c:v>125.64102564102566</c:v>
                </c:pt>
                <c:pt idx="533">
                  <c:v>125.64102564102566</c:v>
                </c:pt>
                <c:pt idx="534">
                  <c:v>128.07692199999957</c:v>
                </c:pt>
                <c:pt idx="535">
                  <c:v>124.35897589743652</c:v>
                </c:pt>
                <c:pt idx="536">
                  <c:v>124.35897589743652</c:v>
                </c:pt>
                <c:pt idx="537">
                  <c:v>124.35897589743652</c:v>
                </c:pt>
                <c:pt idx="538">
                  <c:v>124.35897589743652</c:v>
                </c:pt>
                <c:pt idx="539">
                  <c:v>124.35897589743652</c:v>
                </c:pt>
                <c:pt idx="540">
                  <c:v>124.35897589743652</c:v>
                </c:pt>
                <c:pt idx="541">
                  <c:v>124.35897589743652</c:v>
                </c:pt>
                <c:pt idx="542">
                  <c:v>124.35897589743652</c:v>
                </c:pt>
                <c:pt idx="543">
                  <c:v>123.71794794871764</c:v>
                </c:pt>
                <c:pt idx="544">
                  <c:v>121.28205158974372</c:v>
                </c:pt>
                <c:pt idx="545">
                  <c:v>117.43589620512773</c:v>
                </c:pt>
                <c:pt idx="546">
                  <c:v>117.43589620512773</c:v>
                </c:pt>
                <c:pt idx="547">
                  <c:v>117.43589620512773</c:v>
                </c:pt>
                <c:pt idx="548">
                  <c:v>117.43589620512773</c:v>
                </c:pt>
                <c:pt idx="549">
                  <c:v>115.51282158974404</c:v>
                </c:pt>
                <c:pt idx="550">
                  <c:v>114.10256564102627</c:v>
                </c:pt>
                <c:pt idx="551">
                  <c:v>115.3846153846154</c:v>
                </c:pt>
                <c:pt idx="552">
                  <c:v>115.3846153846154</c:v>
                </c:pt>
                <c:pt idx="553">
                  <c:v>115.3846153846154</c:v>
                </c:pt>
                <c:pt idx="554">
                  <c:v>112.82051282051282</c:v>
                </c:pt>
                <c:pt idx="555">
                  <c:v>112.82051282051282</c:v>
                </c:pt>
                <c:pt idx="556">
                  <c:v>112.82051282051282</c:v>
                </c:pt>
                <c:pt idx="557">
                  <c:v>112.82051282051282</c:v>
                </c:pt>
                <c:pt idx="558">
                  <c:v>110.25641025641026</c:v>
                </c:pt>
                <c:pt idx="559">
                  <c:v>107.82051389743631</c:v>
                </c:pt>
                <c:pt idx="560">
                  <c:v>110.25641025641026</c:v>
                </c:pt>
                <c:pt idx="561">
                  <c:v>106.41025794871857</c:v>
                </c:pt>
                <c:pt idx="562">
                  <c:v>106.41025794871857</c:v>
                </c:pt>
                <c:pt idx="563">
                  <c:v>105.51282066666671</c:v>
                </c:pt>
                <c:pt idx="564">
                  <c:v>108.97436051282112</c:v>
                </c:pt>
                <c:pt idx="565">
                  <c:v>102.43589635897392</c:v>
                </c:pt>
                <c:pt idx="566">
                  <c:v>102.56410256410258</c:v>
                </c:pt>
                <c:pt idx="567">
                  <c:v>102.56410256410258</c:v>
                </c:pt>
                <c:pt idx="568">
                  <c:v>100</c:v>
                </c:pt>
                <c:pt idx="569">
                  <c:v>103.846155384616</c:v>
                </c:pt>
                <c:pt idx="570">
                  <c:v>115.25640917948677</c:v>
                </c:pt>
                <c:pt idx="571">
                  <c:v>115.25640917948677</c:v>
                </c:pt>
                <c:pt idx="572">
                  <c:v>115.25640917948677</c:v>
                </c:pt>
                <c:pt idx="573">
                  <c:v>118.0769241538466</c:v>
                </c:pt>
                <c:pt idx="574">
                  <c:v>125.64102564102566</c:v>
                </c:pt>
                <c:pt idx="575">
                  <c:v>125.64102564102566</c:v>
                </c:pt>
                <c:pt idx="576">
                  <c:v>125.64102564102566</c:v>
                </c:pt>
                <c:pt idx="577">
                  <c:v>125.64102564102566</c:v>
                </c:pt>
                <c:pt idx="578">
                  <c:v>125.64102564102566</c:v>
                </c:pt>
                <c:pt idx="579">
                  <c:v>115.3846153846154</c:v>
                </c:pt>
                <c:pt idx="580">
                  <c:v>119.10256456410275</c:v>
                </c:pt>
                <c:pt idx="581">
                  <c:v>119.10256456410275</c:v>
                </c:pt>
                <c:pt idx="582">
                  <c:v>119.10256456410275</c:v>
                </c:pt>
                <c:pt idx="583">
                  <c:v>115.64102471794835</c:v>
                </c:pt>
                <c:pt idx="584">
                  <c:v>114.10256564102627</c:v>
                </c:pt>
                <c:pt idx="585">
                  <c:v>114.10256564102627</c:v>
                </c:pt>
                <c:pt idx="586">
                  <c:v>114.10256564102627</c:v>
                </c:pt>
                <c:pt idx="587">
                  <c:v>114.10256564102627</c:v>
                </c:pt>
                <c:pt idx="588">
                  <c:v>112.17948794871828</c:v>
                </c:pt>
                <c:pt idx="589">
                  <c:v>112.17948794871828</c:v>
                </c:pt>
                <c:pt idx="590">
                  <c:v>112.17948794871828</c:v>
                </c:pt>
                <c:pt idx="591">
                  <c:v>112.17948794871828</c:v>
                </c:pt>
                <c:pt idx="592">
                  <c:v>112.17948794871828</c:v>
                </c:pt>
                <c:pt idx="593">
                  <c:v>112.17948794871828</c:v>
                </c:pt>
                <c:pt idx="594">
                  <c:v>112.17948794871828</c:v>
                </c:pt>
                <c:pt idx="595">
                  <c:v>108.97436051282112</c:v>
                </c:pt>
                <c:pt idx="596">
                  <c:v>108.97436051282112</c:v>
                </c:pt>
                <c:pt idx="597">
                  <c:v>108.97436051282112</c:v>
                </c:pt>
                <c:pt idx="598">
                  <c:v>108.97436051282112</c:v>
                </c:pt>
                <c:pt idx="599">
                  <c:v>108.97436051282112</c:v>
                </c:pt>
                <c:pt idx="600">
                  <c:v>108.97436051282112</c:v>
                </c:pt>
                <c:pt idx="601">
                  <c:v>108.97436051282112</c:v>
                </c:pt>
                <c:pt idx="602">
                  <c:v>108.97436051282112</c:v>
                </c:pt>
                <c:pt idx="603">
                  <c:v>108.97436051282112</c:v>
                </c:pt>
                <c:pt idx="604">
                  <c:v>108.97436051282112</c:v>
                </c:pt>
                <c:pt idx="605">
                  <c:v>115.25640917948677</c:v>
                </c:pt>
                <c:pt idx="606">
                  <c:v>115.25640917948677</c:v>
                </c:pt>
                <c:pt idx="607">
                  <c:v>115.3846153846154</c:v>
                </c:pt>
                <c:pt idx="608">
                  <c:v>115.3846153846154</c:v>
                </c:pt>
                <c:pt idx="609">
                  <c:v>115.3846153846154</c:v>
                </c:pt>
                <c:pt idx="610">
                  <c:v>115.3846153846154</c:v>
                </c:pt>
                <c:pt idx="611">
                  <c:v>108.97436051282112</c:v>
                </c:pt>
                <c:pt idx="612">
                  <c:v>108.97436051282112</c:v>
                </c:pt>
                <c:pt idx="613">
                  <c:v>108.97436051282112</c:v>
                </c:pt>
                <c:pt idx="614">
                  <c:v>102.56410256410258</c:v>
                </c:pt>
                <c:pt idx="615">
                  <c:v>102.56410256410258</c:v>
                </c:pt>
                <c:pt idx="616">
                  <c:v>102.56410256410258</c:v>
                </c:pt>
                <c:pt idx="617">
                  <c:v>102.56410256410258</c:v>
                </c:pt>
                <c:pt idx="618">
                  <c:v>102.56410256410258</c:v>
                </c:pt>
                <c:pt idx="619">
                  <c:v>102.56410256410258</c:v>
                </c:pt>
                <c:pt idx="620">
                  <c:v>102.56410256410258</c:v>
                </c:pt>
                <c:pt idx="621">
                  <c:v>101.28205282051346</c:v>
                </c:pt>
                <c:pt idx="622">
                  <c:v>101.28205282051346</c:v>
                </c:pt>
                <c:pt idx="623">
                  <c:v>101.28205282051346</c:v>
                </c:pt>
                <c:pt idx="624">
                  <c:v>101.28205282051346</c:v>
                </c:pt>
                <c:pt idx="625">
                  <c:v>101.28205282051346</c:v>
                </c:pt>
                <c:pt idx="626">
                  <c:v>107.43589835897474</c:v>
                </c:pt>
                <c:pt idx="627">
                  <c:v>107.43589835897474</c:v>
                </c:pt>
                <c:pt idx="628">
                  <c:v>107.43589835897474</c:v>
                </c:pt>
                <c:pt idx="629">
                  <c:v>107.43589835897474</c:v>
                </c:pt>
                <c:pt idx="630">
                  <c:v>107.43589835897474</c:v>
                </c:pt>
                <c:pt idx="631">
                  <c:v>107.43589835897474</c:v>
                </c:pt>
                <c:pt idx="632">
                  <c:v>94.871794871794876</c:v>
                </c:pt>
                <c:pt idx="633">
                  <c:v>94.230770000000305</c:v>
                </c:pt>
                <c:pt idx="634">
                  <c:v>97.435897435897445</c:v>
                </c:pt>
                <c:pt idx="635">
                  <c:v>97.435897435897445</c:v>
                </c:pt>
                <c:pt idx="636">
                  <c:v>99.743590666667046</c:v>
                </c:pt>
                <c:pt idx="637">
                  <c:v>96.153847692308318</c:v>
                </c:pt>
                <c:pt idx="638">
                  <c:v>95.128204205127844</c:v>
                </c:pt>
                <c:pt idx="639">
                  <c:v>95.00000107692351</c:v>
                </c:pt>
                <c:pt idx="640">
                  <c:v>95.128204205127844</c:v>
                </c:pt>
                <c:pt idx="641">
                  <c:v>94.871794871794876</c:v>
                </c:pt>
                <c:pt idx="642">
                  <c:v>91.538461230769101</c:v>
                </c:pt>
                <c:pt idx="643">
                  <c:v>91.538461230769101</c:v>
                </c:pt>
                <c:pt idx="644">
                  <c:v>98.717950256410873</c:v>
                </c:pt>
                <c:pt idx="645">
                  <c:v>95.641025948718081</c:v>
                </c:pt>
                <c:pt idx="646">
                  <c:v>92.820514051282544</c:v>
                </c:pt>
                <c:pt idx="647">
                  <c:v>96.666666358974254</c:v>
                </c:pt>
                <c:pt idx="648">
                  <c:v>96.153847692308318</c:v>
                </c:pt>
                <c:pt idx="649">
                  <c:v>92.307692307692307</c:v>
                </c:pt>
                <c:pt idx="650">
                  <c:v>96.153847692308318</c:v>
                </c:pt>
                <c:pt idx="651">
                  <c:v>97.948719179487682</c:v>
                </c:pt>
                <c:pt idx="652">
                  <c:v>100</c:v>
                </c:pt>
                <c:pt idx="653">
                  <c:v>100.51282174359024</c:v>
                </c:pt>
                <c:pt idx="654">
                  <c:v>97.820512974359048</c:v>
                </c:pt>
                <c:pt idx="655">
                  <c:v>100.51282174359024</c:v>
                </c:pt>
                <c:pt idx="656">
                  <c:v>98.589744051282253</c:v>
                </c:pt>
                <c:pt idx="657">
                  <c:v>99.743590666667046</c:v>
                </c:pt>
                <c:pt idx="658">
                  <c:v>103.846155384616</c:v>
                </c:pt>
                <c:pt idx="659">
                  <c:v>101.28205282051346</c:v>
                </c:pt>
                <c:pt idx="660">
                  <c:v>117.94871794871796</c:v>
                </c:pt>
                <c:pt idx="661">
                  <c:v>115.64102471794835</c:v>
                </c:pt>
                <c:pt idx="662">
                  <c:v>137.17948871794937</c:v>
                </c:pt>
                <c:pt idx="663">
                  <c:v>133.07692400000036</c:v>
                </c:pt>
                <c:pt idx="664">
                  <c:v>136.66666697435909</c:v>
                </c:pt>
                <c:pt idx="665">
                  <c:v>146.66666789743641</c:v>
                </c:pt>
                <c:pt idx="666">
                  <c:v>153.07692276923066</c:v>
                </c:pt>
                <c:pt idx="667">
                  <c:v>172.56410287179503</c:v>
                </c:pt>
                <c:pt idx="668">
                  <c:v>205.12820512820517</c:v>
                </c:pt>
                <c:pt idx="669">
                  <c:v>185.89743743589807</c:v>
                </c:pt>
                <c:pt idx="670">
                  <c:v>156.41025641025641</c:v>
                </c:pt>
                <c:pt idx="671">
                  <c:v>147.43589897435959</c:v>
                </c:pt>
                <c:pt idx="672">
                  <c:v>151.53846061538425</c:v>
                </c:pt>
                <c:pt idx="673">
                  <c:v>154.61538492307707</c:v>
                </c:pt>
                <c:pt idx="674">
                  <c:v>165.38461692307754</c:v>
                </c:pt>
                <c:pt idx="675">
                  <c:v>167.17948841025691</c:v>
                </c:pt>
                <c:pt idx="676">
                  <c:v>171.28205005128157</c:v>
                </c:pt>
                <c:pt idx="677">
                  <c:v>179.4871794871795</c:v>
                </c:pt>
                <c:pt idx="678">
                  <c:v>157.17948748717961</c:v>
                </c:pt>
                <c:pt idx="679">
                  <c:v>166.66666666666669</c:v>
                </c:pt>
                <c:pt idx="680">
                  <c:v>166.66666666666669</c:v>
                </c:pt>
                <c:pt idx="681">
                  <c:v>161.53846153846158</c:v>
                </c:pt>
                <c:pt idx="682">
                  <c:v>165.12820451282028</c:v>
                </c:pt>
                <c:pt idx="683">
                  <c:v>166.41025733333373</c:v>
                </c:pt>
                <c:pt idx="684">
                  <c:v>181.79487271794909</c:v>
                </c:pt>
                <c:pt idx="685">
                  <c:v>174.10256502564141</c:v>
                </c:pt>
                <c:pt idx="686">
                  <c:v>164.10256410256412</c:v>
                </c:pt>
                <c:pt idx="687">
                  <c:v>164.10256410256412</c:v>
                </c:pt>
                <c:pt idx="688">
                  <c:v>166.15384492307643</c:v>
                </c:pt>
                <c:pt idx="689">
                  <c:v>174.35897435897436</c:v>
                </c:pt>
                <c:pt idx="690">
                  <c:v>165.89743558974348</c:v>
                </c:pt>
                <c:pt idx="691">
                  <c:v>160.25641179487243</c:v>
                </c:pt>
                <c:pt idx="692">
                  <c:v>164.3589734358971</c:v>
                </c:pt>
                <c:pt idx="693">
                  <c:v>171.7948717948718</c:v>
                </c:pt>
                <c:pt idx="694">
                  <c:v>206.15384553846133</c:v>
                </c:pt>
                <c:pt idx="695">
                  <c:v>193.33333271794851</c:v>
                </c:pt>
                <c:pt idx="696">
                  <c:v>217.94871794871798</c:v>
                </c:pt>
                <c:pt idx="697">
                  <c:v>206.15384553846133</c:v>
                </c:pt>
                <c:pt idx="698">
                  <c:v>200.51282174359025</c:v>
                </c:pt>
                <c:pt idx="699">
                  <c:v>191.02564256410318</c:v>
                </c:pt>
                <c:pt idx="700">
                  <c:v>190.76923015384594</c:v>
                </c:pt>
                <c:pt idx="701">
                  <c:v>195.38461661538514</c:v>
                </c:pt>
                <c:pt idx="702">
                  <c:v>192.30769230769232</c:v>
                </c:pt>
                <c:pt idx="703">
                  <c:v>189.74358974358975</c:v>
                </c:pt>
                <c:pt idx="704">
                  <c:v>189.74358974358975</c:v>
                </c:pt>
                <c:pt idx="705">
                  <c:v>202.30769323076962</c:v>
                </c:pt>
                <c:pt idx="706">
                  <c:v>197.94871917948768</c:v>
                </c:pt>
                <c:pt idx="707">
                  <c:v>197.17948810256451</c:v>
                </c:pt>
                <c:pt idx="708">
                  <c:v>189.74358974358975</c:v>
                </c:pt>
                <c:pt idx="709">
                  <c:v>184.61538461538461</c:v>
                </c:pt>
                <c:pt idx="710">
                  <c:v>179.4871794871795</c:v>
                </c:pt>
                <c:pt idx="711">
                  <c:v>171.7948717948718</c:v>
                </c:pt>
                <c:pt idx="712">
                  <c:v>179.23077015384655</c:v>
                </c:pt>
                <c:pt idx="713">
                  <c:v>186.41025610256398</c:v>
                </c:pt>
                <c:pt idx="714">
                  <c:v>194.35897312820464</c:v>
                </c:pt>
                <c:pt idx="715">
                  <c:v>188.97435866666657</c:v>
                </c:pt>
                <c:pt idx="716">
                  <c:v>189.74358974358975</c:v>
                </c:pt>
                <c:pt idx="717">
                  <c:v>205.12820512820517</c:v>
                </c:pt>
                <c:pt idx="718">
                  <c:v>207.17948594871746</c:v>
                </c:pt>
                <c:pt idx="719">
                  <c:v>199.74359066666705</c:v>
                </c:pt>
                <c:pt idx="720">
                  <c:v>199.48717825640981</c:v>
                </c:pt>
                <c:pt idx="721">
                  <c:v>196.4102570256413</c:v>
                </c:pt>
                <c:pt idx="722">
                  <c:v>197.17948810256451</c:v>
                </c:pt>
                <c:pt idx="723">
                  <c:v>199.23076892307679</c:v>
                </c:pt>
                <c:pt idx="724">
                  <c:v>197.94871917948768</c:v>
                </c:pt>
                <c:pt idx="725">
                  <c:v>189.74358974358975</c:v>
                </c:pt>
                <c:pt idx="726">
                  <c:v>187.17948717948721</c:v>
                </c:pt>
                <c:pt idx="727">
                  <c:v>187.17948717948721</c:v>
                </c:pt>
                <c:pt idx="728">
                  <c:v>189.4871804102568</c:v>
                </c:pt>
                <c:pt idx="729">
                  <c:v>188.97435866666657</c:v>
                </c:pt>
                <c:pt idx="730">
                  <c:v>177.94871733333309</c:v>
                </c:pt>
                <c:pt idx="731">
                  <c:v>177.43589866666716</c:v>
                </c:pt>
                <c:pt idx="732">
                  <c:v>176.92307692307693</c:v>
                </c:pt>
                <c:pt idx="733">
                  <c:v>176.41025517948668</c:v>
                </c:pt>
                <c:pt idx="734">
                  <c:v>183.84615353846141</c:v>
                </c:pt>
                <c:pt idx="735">
                  <c:v>188.20512758974337</c:v>
                </c:pt>
                <c:pt idx="736">
                  <c:v>185.12820635897486</c:v>
                </c:pt>
                <c:pt idx="737">
                  <c:v>189.74358974358975</c:v>
                </c:pt>
                <c:pt idx="738">
                  <c:v>181.79487271794909</c:v>
                </c:pt>
                <c:pt idx="739">
                  <c:v>180.76923230769296</c:v>
                </c:pt>
                <c:pt idx="740">
                  <c:v>183.33333487179547</c:v>
                </c:pt>
                <c:pt idx="741">
                  <c:v>182.05128205128207</c:v>
                </c:pt>
                <c:pt idx="742">
                  <c:v>189.4871804102568</c:v>
                </c:pt>
                <c:pt idx="743">
                  <c:v>183.84615353846141</c:v>
                </c:pt>
                <c:pt idx="744">
                  <c:v>180.51281989743566</c:v>
                </c:pt>
                <c:pt idx="745">
                  <c:v>182.05128205128207</c:v>
                </c:pt>
                <c:pt idx="746">
                  <c:v>175.12820543589757</c:v>
                </c:pt>
                <c:pt idx="747">
                  <c:v>171.28205005128157</c:v>
                </c:pt>
                <c:pt idx="748">
                  <c:v>166.66666666666669</c:v>
                </c:pt>
                <c:pt idx="749">
                  <c:v>169.23076923076925</c:v>
                </c:pt>
                <c:pt idx="750">
                  <c:v>176.92307692307693</c:v>
                </c:pt>
                <c:pt idx="751">
                  <c:v>173.58974328205116</c:v>
                </c:pt>
                <c:pt idx="752">
                  <c:v>147.43589897435959</c:v>
                </c:pt>
                <c:pt idx="753">
                  <c:v>137.43589805128232</c:v>
                </c:pt>
                <c:pt idx="754">
                  <c:v>143.84615292307657</c:v>
                </c:pt>
                <c:pt idx="755">
                  <c:v>138.46153846153848</c:v>
                </c:pt>
                <c:pt idx="756">
                  <c:v>128.2051282051282</c:v>
                </c:pt>
                <c:pt idx="757">
                  <c:v>115.64102471794835</c:v>
                </c:pt>
                <c:pt idx="758">
                  <c:v>119.23077076923141</c:v>
                </c:pt>
                <c:pt idx="759">
                  <c:v>137.17948871794937</c:v>
                </c:pt>
                <c:pt idx="760">
                  <c:v>134.61538615384677</c:v>
                </c:pt>
                <c:pt idx="761">
                  <c:v>123.07692307692308</c:v>
                </c:pt>
                <c:pt idx="762">
                  <c:v>116.79487133333315</c:v>
                </c:pt>
                <c:pt idx="763">
                  <c:v>132.0512835897442</c:v>
                </c:pt>
                <c:pt idx="764">
                  <c:v>123.07692307692308</c:v>
                </c:pt>
                <c:pt idx="765">
                  <c:v>128.2051282051282</c:v>
                </c:pt>
                <c:pt idx="766">
                  <c:v>127.30769092307639</c:v>
                </c:pt>
                <c:pt idx="767">
                  <c:v>131.02564010256376</c:v>
                </c:pt>
                <c:pt idx="768">
                  <c:v>134.3589737435895</c:v>
                </c:pt>
                <c:pt idx="769">
                  <c:v>137.17948871794937</c:v>
                </c:pt>
                <c:pt idx="770">
                  <c:v>129.23076861538439</c:v>
                </c:pt>
                <c:pt idx="771">
                  <c:v>133.33333333333334</c:v>
                </c:pt>
                <c:pt idx="772">
                  <c:v>137.17948871794937</c:v>
                </c:pt>
                <c:pt idx="773">
                  <c:v>138.46153846153848</c:v>
                </c:pt>
                <c:pt idx="774">
                  <c:v>137.94871671794823</c:v>
                </c:pt>
                <c:pt idx="775">
                  <c:v>133.84615507692359</c:v>
                </c:pt>
                <c:pt idx="776">
                  <c:v>134.61538615384677</c:v>
                </c:pt>
                <c:pt idx="777">
                  <c:v>152.0512823589745</c:v>
                </c:pt>
                <c:pt idx="778">
                  <c:v>144.87179641025702</c:v>
                </c:pt>
                <c:pt idx="779">
                  <c:v>150.00000153846216</c:v>
                </c:pt>
                <c:pt idx="780">
                  <c:v>165.12820451282028</c:v>
                </c:pt>
                <c:pt idx="781">
                  <c:v>162.30769261538475</c:v>
                </c:pt>
                <c:pt idx="782">
                  <c:v>164.10256410256412</c:v>
                </c:pt>
                <c:pt idx="783">
                  <c:v>169.74359097435951</c:v>
                </c:pt>
                <c:pt idx="784">
                  <c:v>177.17948625640989</c:v>
                </c:pt>
                <c:pt idx="785">
                  <c:v>181.02564164102591</c:v>
                </c:pt>
                <c:pt idx="786">
                  <c:v>184.35897528205169</c:v>
                </c:pt>
                <c:pt idx="787">
                  <c:v>179.4871794871795</c:v>
                </c:pt>
                <c:pt idx="788">
                  <c:v>192.30769230769232</c:v>
                </c:pt>
                <c:pt idx="789">
                  <c:v>188.71794933333359</c:v>
                </c:pt>
                <c:pt idx="790">
                  <c:v>163.58974235897387</c:v>
                </c:pt>
                <c:pt idx="791">
                  <c:v>168.9743598974363</c:v>
                </c:pt>
                <c:pt idx="792">
                  <c:v>175.64102717948782</c:v>
                </c:pt>
                <c:pt idx="793">
                  <c:v>173.84615261538414</c:v>
                </c:pt>
                <c:pt idx="794">
                  <c:v>173.07692461538525</c:v>
                </c:pt>
                <c:pt idx="795">
                  <c:v>181.79487271794909</c:v>
                </c:pt>
                <c:pt idx="796">
                  <c:v>176.15384584615376</c:v>
                </c:pt>
                <c:pt idx="797">
                  <c:v>176.66666758974395</c:v>
                </c:pt>
                <c:pt idx="798">
                  <c:v>176.66666758974395</c:v>
                </c:pt>
                <c:pt idx="799">
                  <c:v>173.33333394871821</c:v>
                </c:pt>
                <c:pt idx="800">
                  <c:v>176.41025517948668</c:v>
                </c:pt>
                <c:pt idx="801">
                  <c:v>174.35897435897436</c:v>
                </c:pt>
                <c:pt idx="802">
                  <c:v>177.94871733333309</c:v>
                </c:pt>
                <c:pt idx="803">
                  <c:v>179.4871794871795</c:v>
                </c:pt>
                <c:pt idx="804">
                  <c:v>177.43589866666716</c:v>
                </c:pt>
                <c:pt idx="805">
                  <c:v>177.69230800000014</c:v>
                </c:pt>
                <c:pt idx="806">
                  <c:v>183.0769224615382</c:v>
                </c:pt>
                <c:pt idx="807">
                  <c:v>181.79487271794909</c:v>
                </c:pt>
                <c:pt idx="808">
                  <c:v>181.79487271794909</c:v>
                </c:pt>
                <c:pt idx="809">
                  <c:v>183.33333487179547</c:v>
                </c:pt>
                <c:pt idx="810">
                  <c:v>182.82051312820528</c:v>
                </c:pt>
                <c:pt idx="811">
                  <c:v>182.05128205128207</c:v>
                </c:pt>
                <c:pt idx="812">
                  <c:v>178.97435774358928</c:v>
                </c:pt>
                <c:pt idx="813">
                  <c:v>176.15384584615376</c:v>
                </c:pt>
                <c:pt idx="814">
                  <c:v>174.35897435897436</c:v>
                </c:pt>
                <c:pt idx="815">
                  <c:v>173.58974328205116</c:v>
                </c:pt>
                <c:pt idx="816">
                  <c:v>174.10256502564141</c:v>
                </c:pt>
                <c:pt idx="817">
                  <c:v>161.02563979487132</c:v>
                </c:pt>
                <c:pt idx="818">
                  <c:v>153.33333210256362</c:v>
                </c:pt>
                <c:pt idx="819">
                  <c:v>145.12820574359</c:v>
                </c:pt>
                <c:pt idx="820">
                  <c:v>154.87179425641003</c:v>
                </c:pt>
                <c:pt idx="821">
                  <c:v>150.76922953846105</c:v>
                </c:pt>
                <c:pt idx="822">
                  <c:v>151.28205128205127</c:v>
                </c:pt>
                <c:pt idx="823">
                  <c:v>149.23077046153895</c:v>
                </c:pt>
                <c:pt idx="824">
                  <c:v>145.38461507692296</c:v>
                </c:pt>
                <c:pt idx="825">
                  <c:v>154.35897558974409</c:v>
                </c:pt>
                <c:pt idx="826">
                  <c:v>152.0512823589745</c:v>
                </c:pt>
                <c:pt idx="827">
                  <c:v>148.20512697435848</c:v>
                </c:pt>
                <c:pt idx="828">
                  <c:v>156.15384707692346</c:v>
                </c:pt>
                <c:pt idx="829">
                  <c:v>160.25641179487243</c:v>
                </c:pt>
                <c:pt idx="830">
                  <c:v>157.69230923076987</c:v>
                </c:pt>
                <c:pt idx="831">
                  <c:v>158.46153723076876</c:v>
                </c:pt>
                <c:pt idx="832">
                  <c:v>160.25641179487243</c:v>
                </c:pt>
                <c:pt idx="833">
                  <c:v>156.15384707692346</c:v>
                </c:pt>
                <c:pt idx="834">
                  <c:v>155.1282066666673</c:v>
                </c:pt>
                <c:pt idx="835">
                  <c:v>153.84615384615387</c:v>
                </c:pt>
                <c:pt idx="836">
                  <c:v>154.10256317948679</c:v>
                </c:pt>
                <c:pt idx="837">
                  <c:v>152.82051343589768</c:v>
                </c:pt>
                <c:pt idx="838">
                  <c:v>153.58974451282089</c:v>
                </c:pt>
                <c:pt idx="839">
                  <c:v>152.30769169230746</c:v>
                </c:pt>
                <c:pt idx="840">
                  <c:v>153.33333210256362</c:v>
                </c:pt>
                <c:pt idx="841">
                  <c:v>146.15384615384616</c:v>
                </c:pt>
                <c:pt idx="842">
                  <c:v>154.87179425641003</c:v>
                </c:pt>
                <c:pt idx="843">
                  <c:v>158.97435897435898</c:v>
                </c:pt>
                <c:pt idx="844">
                  <c:v>152.56410410256473</c:v>
                </c:pt>
                <c:pt idx="845">
                  <c:v>152.56410410256473</c:v>
                </c:pt>
                <c:pt idx="846">
                  <c:v>152.30769169230746</c:v>
                </c:pt>
                <c:pt idx="847">
                  <c:v>152.56410410256473</c:v>
                </c:pt>
                <c:pt idx="848">
                  <c:v>149.23077046153895</c:v>
                </c:pt>
                <c:pt idx="849">
                  <c:v>148.97435805128168</c:v>
                </c:pt>
                <c:pt idx="850">
                  <c:v>150.25641087179514</c:v>
                </c:pt>
                <c:pt idx="851">
                  <c:v>150.00000153846216</c:v>
                </c:pt>
                <c:pt idx="852">
                  <c:v>149.74358912820489</c:v>
                </c:pt>
                <c:pt idx="853">
                  <c:v>150.00000153846216</c:v>
                </c:pt>
                <c:pt idx="854">
                  <c:v>150.76922953846105</c:v>
                </c:pt>
                <c:pt idx="855">
                  <c:v>157.17948748717961</c:v>
                </c:pt>
                <c:pt idx="856">
                  <c:v>161.02563979487132</c:v>
                </c:pt>
                <c:pt idx="857">
                  <c:v>160.25641179487243</c:v>
                </c:pt>
                <c:pt idx="858">
                  <c:v>162.30769261538475</c:v>
                </c:pt>
                <c:pt idx="859">
                  <c:v>166.66666666666669</c:v>
                </c:pt>
                <c:pt idx="860">
                  <c:v>174.35897435897436</c:v>
                </c:pt>
                <c:pt idx="861">
                  <c:v>171.7948717948718</c:v>
                </c:pt>
                <c:pt idx="862">
                  <c:v>168.9743598974363</c:v>
                </c:pt>
                <c:pt idx="863">
                  <c:v>165.38461692307754</c:v>
                </c:pt>
                <c:pt idx="864">
                  <c:v>164.87179517948732</c:v>
                </c:pt>
                <c:pt idx="865">
                  <c:v>169.48717856410224</c:v>
                </c:pt>
                <c:pt idx="866">
                  <c:v>172.30769353846205</c:v>
                </c:pt>
                <c:pt idx="867">
                  <c:v>176.92307692307693</c:v>
                </c:pt>
                <c:pt idx="868">
                  <c:v>178.7179484102563</c:v>
                </c:pt>
                <c:pt idx="869">
                  <c:v>176.92307692307693</c:v>
                </c:pt>
                <c:pt idx="870">
                  <c:v>177.43589866666716</c:v>
                </c:pt>
                <c:pt idx="871">
                  <c:v>185.38461569230782</c:v>
                </c:pt>
                <c:pt idx="872">
                  <c:v>222.30769199999992</c:v>
                </c:pt>
                <c:pt idx="873">
                  <c:v>261.53846153846155</c:v>
                </c:pt>
                <c:pt idx="874">
                  <c:v>264.10256410256409</c:v>
                </c:pt>
                <c:pt idx="875">
                  <c:v>282.05128205128204</c:v>
                </c:pt>
                <c:pt idx="876">
                  <c:v>313.846153230769</c:v>
                </c:pt>
                <c:pt idx="877">
                  <c:v>297.43589743589752</c:v>
                </c:pt>
                <c:pt idx="878">
                  <c:v>317.94871794871796</c:v>
                </c:pt>
                <c:pt idx="879">
                  <c:v>314.35897497435923</c:v>
                </c:pt>
                <c:pt idx="880">
                  <c:v>294.3589731282047</c:v>
                </c:pt>
                <c:pt idx="881">
                  <c:v>349.74358912820492</c:v>
                </c:pt>
                <c:pt idx="882">
                  <c:v>364.10256410256414</c:v>
                </c:pt>
                <c:pt idx="883">
                  <c:v>364.10256410256414</c:v>
                </c:pt>
                <c:pt idx="884">
                  <c:v>330.76923076923077</c:v>
                </c:pt>
                <c:pt idx="885">
                  <c:v>353.84615384615387</c:v>
                </c:pt>
                <c:pt idx="886">
                  <c:v>366.66666666666669</c:v>
                </c:pt>
                <c:pt idx="887">
                  <c:v>356.41025641025641</c:v>
                </c:pt>
                <c:pt idx="888">
                  <c:v>374.87179610256464</c:v>
                </c:pt>
                <c:pt idx="889">
                  <c:v>363.58974235897387</c:v>
                </c:pt>
                <c:pt idx="890">
                  <c:v>348.71794871794873</c:v>
                </c:pt>
                <c:pt idx="891">
                  <c:v>369.23076923076923</c:v>
                </c:pt>
                <c:pt idx="892">
                  <c:v>364.10256410256414</c:v>
                </c:pt>
                <c:pt idx="893">
                  <c:v>374.35897435897442</c:v>
                </c:pt>
                <c:pt idx="894">
                  <c:v>366.66666666666669</c:v>
                </c:pt>
                <c:pt idx="895">
                  <c:v>382.05128205128204</c:v>
                </c:pt>
                <c:pt idx="896">
                  <c:v>376.92307692307696</c:v>
                </c:pt>
                <c:pt idx="897">
                  <c:v>368.2051288205131</c:v>
                </c:pt>
                <c:pt idx="898">
                  <c:v>384.10256287179442</c:v>
                </c:pt>
                <c:pt idx="899">
                  <c:v>374.35897435897442</c:v>
                </c:pt>
                <c:pt idx="900">
                  <c:v>371.2820500512816</c:v>
                </c:pt>
                <c:pt idx="901">
                  <c:v>345.64102441025597</c:v>
                </c:pt>
                <c:pt idx="902">
                  <c:v>353.84615384615387</c:v>
                </c:pt>
                <c:pt idx="903">
                  <c:v>297.43589743589752</c:v>
                </c:pt>
                <c:pt idx="904">
                  <c:v>330.76923076923077</c:v>
                </c:pt>
                <c:pt idx="905">
                  <c:v>325.64102564102569</c:v>
                </c:pt>
                <c:pt idx="906">
                  <c:v>356.41025641025641</c:v>
                </c:pt>
                <c:pt idx="907">
                  <c:v>369.23076923076923</c:v>
                </c:pt>
                <c:pt idx="908">
                  <c:v>381.53846030769188</c:v>
                </c:pt>
                <c:pt idx="909">
                  <c:v>386.66666543589702</c:v>
                </c:pt>
                <c:pt idx="910">
                  <c:v>382.05128205128204</c:v>
                </c:pt>
                <c:pt idx="911">
                  <c:v>415.38461538461542</c:v>
                </c:pt>
                <c:pt idx="912">
                  <c:v>420.51282051282055</c:v>
                </c:pt>
                <c:pt idx="913">
                  <c:v>424.6153852307695</c:v>
                </c:pt>
                <c:pt idx="914">
                  <c:v>435.89743589743597</c:v>
                </c:pt>
                <c:pt idx="915">
                  <c:v>417.94871794871796</c:v>
                </c:pt>
                <c:pt idx="916">
                  <c:v>415.89743712820575</c:v>
                </c:pt>
                <c:pt idx="917">
                  <c:v>441.02564102564105</c:v>
                </c:pt>
                <c:pt idx="918">
                  <c:v>468.717947487179</c:v>
                </c:pt>
                <c:pt idx="919">
                  <c:v>461.02563979487127</c:v>
                </c:pt>
                <c:pt idx="920">
                  <c:v>457.94871856410282</c:v>
                </c:pt>
                <c:pt idx="921">
                  <c:v>417.94871794871796</c:v>
                </c:pt>
                <c:pt idx="922">
                  <c:v>384.61538461538464</c:v>
                </c:pt>
                <c:pt idx="923">
                  <c:v>405.1282051282052</c:v>
                </c:pt>
                <c:pt idx="924">
                  <c:v>431.79487117948696</c:v>
                </c:pt>
                <c:pt idx="925">
                  <c:v>434.3589737435895</c:v>
                </c:pt>
                <c:pt idx="926">
                  <c:v>473.84615261538414</c:v>
                </c:pt>
                <c:pt idx="927">
                  <c:v>463.58974235897392</c:v>
                </c:pt>
                <c:pt idx="928">
                  <c:v>453.84615384615392</c:v>
                </c:pt>
                <c:pt idx="929">
                  <c:v>446.15384615384619</c:v>
                </c:pt>
                <c:pt idx="930">
                  <c:v>479.48717948717956</c:v>
                </c:pt>
                <c:pt idx="931">
                  <c:v>464.10256410256414</c:v>
                </c:pt>
                <c:pt idx="932">
                  <c:v>466.66666666666669</c:v>
                </c:pt>
                <c:pt idx="933">
                  <c:v>477.94871733333315</c:v>
                </c:pt>
                <c:pt idx="934">
                  <c:v>493.84615446153867</c:v>
                </c:pt>
                <c:pt idx="935">
                  <c:v>503.58974297435884</c:v>
                </c:pt>
                <c:pt idx="936">
                  <c:v>512.30769107692265</c:v>
                </c:pt>
                <c:pt idx="937">
                  <c:v>525.12820389743547</c:v>
                </c:pt>
                <c:pt idx="938">
                  <c:v>477.43589866666724</c:v>
                </c:pt>
                <c:pt idx="939">
                  <c:v>484.61538461538458</c:v>
                </c:pt>
                <c:pt idx="940">
                  <c:v>494.87179487179492</c:v>
                </c:pt>
                <c:pt idx="941">
                  <c:v>496.41025702564133</c:v>
                </c:pt>
                <c:pt idx="942">
                  <c:v>512.82051282051282</c:v>
                </c:pt>
                <c:pt idx="943">
                  <c:v>512.30769107692265</c:v>
                </c:pt>
                <c:pt idx="944">
                  <c:v>492.82051405128266</c:v>
                </c:pt>
                <c:pt idx="945">
                  <c:v>511.28205066666641</c:v>
                </c:pt>
                <c:pt idx="946">
                  <c:v>516.92307753846183</c:v>
                </c:pt>
                <c:pt idx="947">
                  <c:v>514.87179364102519</c:v>
                </c:pt>
                <c:pt idx="948">
                  <c:v>505.1282051282052</c:v>
                </c:pt>
                <c:pt idx="949">
                  <c:v>505.64102687179542</c:v>
                </c:pt>
                <c:pt idx="950">
                  <c:v>517.43589620512773</c:v>
                </c:pt>
                <c:pt idx="951">
                  <c:v>510.25641025641033</c:v>
                </c:pt>
                <c:pt idx="952">
                  <c:v>483.58974420512857</c:v>
                </c:pt>
                <c:pt idx="953">
                  <c:v>484.61538461538458</c:v>
                </c:pt>
                <c:pt idx="954">
                  <c:v>505.1282051282052</c:v>
                </c:pt>
                <c:pt idx="955">
                  <c:v>515.38461538461547</c:v>
                </c:pt>
                <c:pt idx="956">
                  <c:v>581.53846030769182</c:v>
                </c:pt>
                <c:pt idx="957">
                  <c:v>587.17948717948718</c:v>
                </c:pt>
                <c:pt idx="958">
                  <c:v>630.76923076923083</c:v>
                </c:pt>
                <c:pt idx="959">
                  <c:v>617.94871794871801</c:v>
                </c:pt>
                <c:pt idx="960">
                  <c:v>625.64102564102564</c:v>
                </c:pt>
                <c:pt idx="961">
                  <c:v>615.38461538461547</c:v>
                </c:pt>
                <c:pt idx="962">
                  <c:v>610.25641025641028</c:v>
                </c:pt>
                <c:pt idx="963">
                  <c:v>606.66666728205155</c:v>
                </c:pt>
                <c:pt idx="964">
                  <c:v>589.74358974358984</c:v>
                </c:pt>
                <c:pt idx="965">
                  <c:v>612.30769107692265</c:v>
                </c:pt>
                <c:pt idx="966">
                  <c:v>605.12820512820508</c:v>
                </c:pt>
                <c:pt idx="967">
                  <c:v>590.25641148718</c:v>
                </c:pt>
                <c:pt idx="968">
                  <c:v>590.25641148718</c:v>
                </c:pt>
                <c:pt idx="969">
                  <c:v>589.74358974358984</c:v>
                </c:pt>
                <c:pt idx="970">
                  <c:v>588.20512758974348</c:v>
                </c:pt>
                <c:pt idx="971">
                  <c:v>589.74358974358984</c:v>
                </c:pt>
                <c:pt idx="972">
                  <c:v>584.10256287179448</c:v>
                </c:pt>
                <c:pt idx="973">
                  <c:v>562.56410194871773</c:v>
                </c:pt>
                <c:pt idx="974">
                  <c:v>551.28205128205138</c:v>
                </c:pt>
                <c:pt idx="975">
                  <c:v>561.53846153846155</c:v>
                </c:pt>
                <c:pt idx="976">
                  <c:v>552.30769169230746</c:v>
                </c:pt>
                <c:pt idx="977">
                  <c:v>532.82051158974321</c:v>
                </c:pt>
                <c:pt idx="978">
                  <c:v>546.1538461538463</c:v>
                </c:pt>
                <c:pt idx="979">
                  <c:v>559.48718071794929</c:v>
                </c:pt>
                <c:pt idx="980">
                  <c:v>551.28205128205138</c:v>
                </c:pt>
                <c:pt idx="981">
                  <c:v>559.48718071794929</c:v>
                </c:pt>
                <c:pt idx="982">
                  <c:v>552.82051343589774</c:v>
                </c:pt>
                <c:pt idx="983">
                  <c:v>543.07692184615337</c:v>
                </c:pt>
                <c:pt idx="984">
                  <c:v>535.38461415384575</c:v>
                </c:pt>
                <c:pt idx="985">
                  <c:v>541.02564102564111</c:v>
                </c:pt>
                <c:pt idx="986">
                  <c:v>607.17948594871757</c:v>
                </c:pt>
                <c:pt idx="987">
                  <c:v>641.02564102564111</c:v>
                </c:pt>
                <c:pt idx="988">
                  <c:v>610.76923200000056</c:v>
                </c:pt>
                <c:pt idx="989">
                  <c:v>610.25641025641028</c:v>
                </c:pt>
                <c:pt idx="990">
                  <c:v>602.56410256410265</c:v>
                </c:pt>
                <c:pt idx="991">
                  <c:v>573.33333394871829</c:v>
                </c:pt>
                <c:pt idx="992">
                  <c:v>589.74358974358984</c:v>
                </c:pt>
                <c:pt idx="993">
                  <c:v>558.97435897435901</c:v>
                </c:pt>
                <c:pt idx="994">
                  <c:v>558.97435897435901</c:v>
                </c:pt>
                <c:pt idx="995">
                  <c:v>571.28205005128166</c:v>
                </c:pt>
                <c:pt idx="996">
                  <c:v>599.48717825640983</c:v>
                </c:pt>
                <c:pt idx="997">
                  <c:v>600</c:v>
                </c:pt>
                <c:pt idx="998">
                  <c:v>570.76923138461564</c:v>
                </c:pt>
                <c:pt idx="999">
                  <c:v>551.79487302564155</c:v>
                </c:pt>
                <c:pt idx="1000">
                  <c:v>571.79487179487182</c:v>
                </c:pt>
                <c:pt idx="1001">
                  <c:v>563.07692369230801</c:v>
                </c:pt>
                <c:pt idx="1002">
                  <c:v>429.23076861538442</c:v>
                </c:pt>
                <c:pt idx="1003">
                  <c:v>406.15384553846133</c:v>
                </c:pt>
                <c:pt idx="1004">
                  <c:v>406.66666728205161</c:v>
                </c:pt>
                <c:pt idx="1005">
                  <c:v>397.94871917948768</c:v>
                </c:pt>
                <c:pt idx="1006">
                  <c:v>397.43589743589752</c:v>
                </c:pt>
                <c:pt idx="1007">
                  <c:v>421.02564225641083</c:v>
                </c:pt>
                <c:pt idx="1008">
                  <c:v>418.97435835897409</c:v>
                </c:pt>
                <c:pt idx="1009">
                  <c:v>417.94871794871796</c:v>
                </c:pt>
                <c:pt idx="1010">
                  <c:v>407.69230769230768</c:v>
                </c:pt>
                <c:pt idx="1011">
                  <c:v>401.02564041025619</c:v>
                </c:pt>
                <c:pt idx="1012">
                  <c:v>394.3589731282047</c:v>
                </c:pt>
                <c:pt idx="1013">
                  <c:v>394.87179487179492</c:v>
                </c:pt>
                <c:pt idx="1014">
                  <c:v>394.87179487179492</c:v>
                </c:pt>
                <c:pt idx="1015">
                  <c:v>405.1282051282052</c:v>
                </c:pt>
                <c:pt idx="1016">
                  <c:v>397.43589743589752</c:v>
                </c:pt>
                <c:pt idx="1017">
                  <c:v>397.43589743589752</c:v>
                </c:pt>
                <c:pt idx="1018">
                  <c:v>385.64102502564077</c:v>
                </c:pt>
                <c:pt idx="1019">
                  <c:v>386.66666543589702</c:v>
                </c:pt>
                <c:pt idx="1020">
                  <c:v>371.79487179487182</c:v>
                </c:pt>
                <c:pt idx="1021">
                  <c:v>371.79487179487182</c:v>
                </c:pt>
                <c:pt idx="1022">
                  <c:v>376.41025517948674</c:v>
                </c:pt>
                <c:pt idx="1023">
                  <c:v>392.30769230769232</c:v>
                </c:pt>
                <c:pt idx="1024">
                  <c:v>382.05128205128204</c:v>
                </c:pt>
                <c:pt idx="1025">
                  <c:v>384.61538461538464</c:v>
                </c:pt>
                <c:pt idx="1026">
                  <c:v>382.56410379487232</c:v>
                </c:pt>
                <c:pt idx="1027">
                  <c:v>382.05128205128204</c:v>
                </c:pt>
                <c:pt idx="1028">
                  <c:v>371.79487179487182</c:v>
                </c:pt>
                <c:pt idx="1029">
                  <c:v>369.23076923076923</c:v>
                </c:pt>
                <c:pt idx="1030">
                  <c:v>366.66666666666669</c:v>
                </c:pt>
                <c:pt idx="1031">
                  <c:v>384.61538461538464</c:v>
                </c:pt>
                <c:pt idx="1032">
                  <c:v>382.56410379487232</c:v>
                </c:pt>
                <c:pt idx="1033">
                  <c:v>376.92307692307696</c:v>
                </c:pt>
                <c:pt idx="1034">
                  <c:v>375.38461476923055</c:v>
                </c:pt>
                <c:pt idx="1035">
                  <c:v>374.87179610256464</c:v>
                </c:pt>
                <c:pt idx="1036">
                  <c:v>384.61538461538464</c:v>
                </c:pt>
                <c:pt idx="1037">
                  <c:v>379.4871794871795</c:v>
                </c:pt>
                <c:pt idx="1038">
                  <c:v>376.41025517948674</c:v>
                </c:pt>
                <c:pt idx="1039">
                  <c:v>380.51281989743569</c:v>
                </c:pt>
                <c:pt idx="1040">
                  <c:v>389.74358974358978</c:v>
                </c:pt>
                <c:pt idx="1041">
                  <c:v>407.69230769230768</c:v>
                </c:pt>
                <c:pt idx="1042">
                  <c:v>448.20512697435851</c:v>
                </c:pt>
                <c:pt idx="1043">
                  <c:v>437.43589805128227</c:v>
                </c:pt>
                <c:pt idx="1044">
                  <c:v>428.71794994871851</c:v>
                </c:pt>
                <c:pt idx="1045">
                  <c:v>465.12820451282033</c:v>
                </c:pt>
                <c:pt idx="1046">
                  <c:v>458.97435897435901</c:v>
                </c:pt>
                <c:pt idx="1047">
                  <c:v>443.58974358974359</c:v>
                </c:pt>
                <c:pt idx="1048">
                  <c:v>414.87179364102519</c:v>
                </c:pt>
                <c:pt idx="1049">
                  <c:v>417.94871794871796</c:v>
                </c:pt>
                <c:pt idx="1050">
                  <c:v>415.38461538461542</c:v>
                </c:pt>
                <c:pt idx="1051">
                  <c:v>419.99999876923033</c:v>
                </c:pt>
                <c:pt idx="1052">
                  <c:v>416.92307753846177</c:v>
                </c:pt>
                <c:pt idx="1053">
                  <c:v>412.82051282051287</c:v>
                </c:pt>
                <c:pt idx="1054">
                  <c:v>414.87179364102519</c:v>
                </c:pt>
                <c:pt idx="1055">
                  <c:v>416.92307753846177</c:v>
                </c:pt>
                <c:pt idx="1056">
                  <c:v>424.6153852307695</c:v>
                </c:pt>
                <c:pt idx="1057">
                  <c:v>418.97435835897409</c:v>
                </c:pt>
                <c:pt idx="1058">
                  <c:v>415.89743712820575</c:v>
                </c:pt>
                <c:pt idx="1059">
                  <c:v>415.38461538461542</c:v>
                </c:pt>
                <c:pt idx="1060">
                  <c:v>418.46153969230818</c:v>
                </c:pt>
                <c:pt idx="1061">
                  <c:v>423.58974482051332</c:v>
                </c:pt>
                <c:pt idx="1062">
                  <c:v>442.05128143589718</c:v>
                </c:pt>
                <c:pt idx="1063">
                  <c:v>440.51281928205083</c:v>
                </c:pt>
                <c:pt idx="1064">
                  <c:v>436.9230763076921</c:v>
                </c:pt>
                <c:pt idx="1065">
                  <c:v>438.46153846153851</c:v>
                </c:pt>
                <c:pt idx="1066">
                  <c:v>441.02564102564105</c:v>
                </c:pt>
                <c:pt idx="1067">
                  <c:v>441.02564102564105</c:v>
                </c:pt>
                <c:pt idx="1068">
                  <c:v>461.5384615384616</c:v>
                </c:pt>
                <c:pt idx="1069">
                  <c:v>454.87179425641006</c:v>
                </c:pt>
                <c:pt idx="1070">
                  <c:v>464.10256410256414</c:v>
                </c:pt>
                <c:pt idx="1071">
                  <c:v>461.5384615384616</c:v>
                </c:pt>
                <c:pt idx="1072">
                  <c:v>467.17948841025691</c:v>
                </c:pt>
                <c:pt idx="1073">
                  <c:v>461.5384615384616</c:v>
                </c:pt>
                <c:pt idx="1074">
                  <c:v>461.5384615384616</c:v>
                </c:pt>
                <c:pt idx="1075">
                  <c:v>464.10256410256414</c:v>
                </c:pt>
                <c:pt idx="1076">
                  <c:v>454.35897558974415</c:v>
                </c:pt>
                <c:pt idx="1077">
                  <c:v>460.51282112820536</c:v>
                </c:pt>
                <c:pt idx="1078">
                  <c:v>456.41025641025641</c:v>
                </c:pt>
                <c:pt idx="1079">
                  <c:v>455.38461600000028</c:v>
                </c:pt>
                <c:pt idx="1080">
                  <c:v>457.94871856410282</c:v>
                </c:pt>
                <c:pt idx="1081">
                  <c:v>494.87179487179492</c:v>
                </c:pt>
                <c:pt idx="1082">
                  <c:v>489.74358974358978</c:v>
                </c:pt>
                <c:pt idx="1083">
                  <c:v>505.1282051282052</c:v>
                </c:pt>
                <c:pt idx="1084">
                  <c:v>505.64102687179542</c:v>
                </c:pt>
                <c:pt idx="1085">
                  <c:v>500</c:v>
                </c:pt>
                <c:pt idx="1086">
                  <c:v>492.30769230769232</c:v>
                </c:pt>
                <c:pt idx="1087">
                  <c:v>513.3333345641031</c:v>
                </c:pt>
                <c:pt idx="1088">
                  <c:v>530.76923076923083</c:v>
                </c:pt>
                <c:pt idx="1089">
                  <c:v>513.3333345641031</c:v>
                </c:pt>
                <c:pt idx="1090">
                  <c:v>515.89743712820564</c:v>
                </c:pt>
                <c:pt idx="1091">
                  <c:v>523.07692307692309</c:v>
                </c:pt>
                <c:pt idx="1092">
                  <c:v>533.33333333333337</c:v>
                </c:pt>
                <c:pt idx="1093">
                  <c:v>544.10256533333381</c:v>
                </c:pt>
                <c:pt idx="1094">
                  <c:v>538.46153846153845</c:v>
                </c:pt>
                <c:pt idx="1095">
                  <c:v>538.46153846153845</c:v>
                </c:pt>
                <c:pt idx="1096">
                  <c:v>533.33333333333337</c:v>
                </c:pt>
                <c:pt idx="1097">
                  <c:v>530.76923076923083</c:v>
                </c:pt>
                <c:pt idx="1098">
                  <c:v>530.76923076923083</c:v>
                </c:pt>
                <c:pt idx="1099">
                  <c:v>536.92307630769221</c:v>
                </c:pt>
                <c:pt idx="1100">
                  <c:v>553.33333210256365</c:v>
                </c:pt>
                <c:pt idx="1101">
                  <c:v>564.10256410256409</c:v>
                </c:pt>
                <c:pt idx="1102">
                  <c:v>556.41025641025647</c:v>
                </c:pt>
                <c:pt idx="1103">
                  <c:v>590.25641148718</c:v>
                </c:pt>
                <c:pt idx="1104">
                  <c:v>601.53846215384647</c:v>
                </c:pt>
                <c:pt idx="1105">
                  <c:v>582.0512820512821</c:v>
                </c:pt>
                <c:pt idx="1106">
                  <c:v>583.58974420512857</c:v>
                </c:pt>
                <c:pt idx="1107">
                  <c:v>587.17948717948718</c:v>
                </c:pt>
                <c:pt idx="1108">
                  <c:v>587.17948717948718</c:v>
                </c:pt>
                <c:pt idx="1109">
                  <c:v>587.17948717948718</c:v>
                </c:pt>
                <c:pt idx="1110">
                  <c:v>588.71794933333365</c:v>
                </c:pt>
                <c:pt idx="1111">
                  <c:v>592.30769230769238</c:v>
                </c:pt>
                <c:pt idx="1112">
                  <c:v>593.84615446153873</c:v>
                </c:pt>
                <c:pt idx="1113">
                  <c:v>602.05128082051237</c:v>
                </c:pt>
                <c:pt idx="1114">
                  <c:v>617.43589620512773</c:v>
                </c:pt>
                <c:pt idx="1115">
                  <c:v>615.89743712820564</c:v>
                </c:pt>
                <c:pt idx="1116">
                  <c:v>616.92307753846183</c:v>
                </c:pt>
                <c:pt idx="1117">
                  <c:v>625.64102564102564</c:v>
                </c:pt>
                <c:pt idx="1118">
                  <c:v>631.79487117948702</c:v>
                </c:pt>
                <c:pt idx="1119">
                  <c:v>666.15384492307646</c:v>
                </c:pt>
                <c:pt idx="1120">
                  <c:v>669.23076923076928</c:v>
                </c:pt>
                <c:pt idx="1121">
                  <c:v>664.10256410256409</c:v>
                </c:pt>
                <c:pt idx="1122">
                  <c:v>660.51282112820547</c:v>
                </c:pt>
                <c:pt idx="1123">
                  <c:v>643.58974358974365</c:v>
                </c:pt>
                <c:pt idx="1124">
                  <c:v>659.99999938461519</c:v>
                </c:pt>
                <c:pt idx="1125">
                  <c:v>676.41025517948674</c:v>
                </c:pt>
                <c:pt idx="1126">
                  <c:v>694.87179487179503</c:v>
                </c:pt>
                <c:pt idx="1127">
                  <c:v>695.89743528205111</c:v>
                </c:pt>
                <c:pt idx="1128">
                  <c:v>679.48717948717956</c:v>
                </c:pt>
                <c:pt idx="1129">
                  <c:v>652.92333809241222</c:v>
                </c:pt>
                <c:pt idx="1130">
                  <c:v>657.8464169847208</c:v>
                </c:pt>
                <c:pt idx="1131">
                  <c:v>707.69259076934406</c:v>
                </c:pt>
                <c:pt idx="1132">
                  <c:v>691.6925843693416</c:v>
                </c:pt>
                <c:pt idx="1133">
                  <c:v>692.30796923088008</c:v>
                </c:pt>
                <c:pt idx="1134">
                  <c:v>569.23099692316805</c:v>
                </c:pt>
                <c:pt idx="1135">
                  <c:v>538.46175384624007</c:v>
                </c:pt>
                <c:pt idx="1136">
                  <c:v>556.92329969239688</c:v>
                </c:pt>
                <c:pt idx="1137">
                  <c:v>523.07713230777608</c:v>
                </c:pt>
                <c:pt idx="1138">
                  <c:v>535.38482953854725</c:v>
                </c:pt>
                <c:pt idx="1139">
                  <c:v>541.53867815393278</c:v>
                </c:pt>
                <c:pt idx="1140">
                  <c:v>541.53867815393278</c:v>
                </c:pt>
                <c:pt idx="1141">
                  <c:v>545.23098732316407</c:v>
                </c:pt>
                <c:pt idx="1142">
                  <c:v>510.7694350770048</c:v>
                </c:pt>
                <c:pt idx="1143">
                  <c:v>476.30788283084547</c:v>
                </c:pt>
                <c:pt idx="1144">
                  <c:v>475.69249796930688</c:v>
                </c:pt>
                <c:pt idx="1145">
                  <c:v>464.61557046161283</c:v>
                </c:pt>
                <c:pt idx="1146">
                  <c:v>478.76942227699971</c:v>
                </c:pt>
                <c:pt idx="1147">
                  <c:v>540.92329329239431</c:v>
                </c:pt>
                <c:pt idx="1148">
                  <c:v>507.69251076931204</c:v>
                </c:pt>
                <c:pt idx="1149">
                  <c:v>509.53866535392774</c:v>
                </c:pt>
                <c:pt idx="1150">
                  <c:v>513.84635938469762</c:v>
                </c:pt>
                <c:pt idx="1151">
                  <c:v>527.38482633854596</c:v>
                </c:pt>
                <c:pt idx="1152">
                  <c:v>529.23098092316161</c:v>
                </c:pt>
                <c:pt idx="1153">
                  <c:v>531.69252036931596</c:v>
                </c:pt>
                <c:pt idx="1154">
                  <c:v>547.69252676931842</c:v>
                </c:pt>
                <c:pt idx="1155">
                  <c:v>569.23099692316805</c:v>
                </c:pt>
                <c:pt idx="1156">
                  <c:v>552.00022080008841</c:v>
                </c:pt>
                <c:pt idx="1157">
                  <c:v>567.3848423385524</c:v>
                </c:pt>
                <c:pt idx="1158">
                  <c:v>585.23100332317051</c:v>
                </c:pt>
                <c:pt idx="1159">
                  <c:v>606.76947347702014</c:v>
                </c:pt>
                <c:pt idx="1160">
                  <c:v>624.61563446163848</c:v>
                </c:pt>
                <c:pt idx="1161">
                  <c:v>632.00025280010118</c:v>
                </c:pt>
                <c:pt idx="1162">
                  <c:v>664.00026560010633</c:v>
                </c:pt>
                <c:pt idx="1163">
                  <c:v>692.30796923088008</c:v>
                </c:pt>
                <c:pt idx="1164">
                  <c:v>701.53874215395842</c:v>
                </c:pt>
                <c:pt idx="1165">
                  <c:v>676.92334769241609</c:v>
                </c:pt>
                <c:pt idx="1166">
                  <c:v>649.84641378471929</c:v>
                </c:pt>
                <c:pt idx="1167">
                  <c:v>686.15412061549443</c:v>
                </c:pt>
                <c:pt idx="1168">
                  <c:v>670.15411421549197</c:v>
                </c:pt>
                <c:pt idx="1169">
                  <c:v>668.9233444924148</c:v>
                </c:pt>
                <c:pt idx="1170">
                  <c:v>667.07718990779904</c:v>
                </c:pt>
                <c:pt idx="1171">
                  <c:v>723.07721230780805</c:v>
                </c:pt>
                <c:pt idx="1172">
                  <c:v>723.07721230780805</c:v>
                </c:pt>
                <c:pt idx="1173">
                  <c:v>723.07721230780805</c:v>
                </c:pt>
                <c:pt idx="1174">
                  <c:v>723.07721230780805</c:v>
                </c:pt>
                <c:pt idx="1175">
                  <c:v>723.07721230780805</c:v>
                </c:pt>
                <c:pt idx="1176">
                  <c:v>604.9233188924045</c:v>
                </c:pt>
                <c:pt idx="1177">
                  <c:v>558.15406941547394</c:v>
                </c:pt>
                <c:pt idx="1178">
                  <c:v>569.23099692316805</c:v>
                </c:pt>
                <c:pt idx="1179">
                  <c:v>558.76945427701253</c:v>
                </c:pt>
                <c:pt idx="1180">
                  <c:v>566.15407261547523</c:v>
                </c:pt>
                <c:pt idx="1181">
                  <c:v>569.84638178470664</c:v>
                </c:pt>
                <c:pt idx="1182">
                  <c:v>626.46178904625413</c:v>
                </c:pt>
                <c:pt idx="1183">
                  <c:v>639.38487113856399</c:v>
                </c:pt>
                <c:pt idx="1184">
                  <c:v>652.30795323087364</c:v>
                </c:pt>
                <c:pt idx="1185">
                  <c:v>700.30797243088136</c:v>
                </c:pt>
                <c:pt idx="1186">
                  <c:v>704.00028160011277</c:v>
                </c:pt>
                <c:pt idx="1187">
                  <c:v>774.1541558155086</c:v>
                </c:pt>
                <c:pt idx="1188">
                  <c:v>851.07726350782866</c:v>
                </c:pt>
                <c:pt idx="1189">
                  <c:v>859.07726670782972</c:v>
                </c:pt>
                <c:pt idx="1190">
                  <c:v>929.23114092322567</c:v>
                </c:pt>
                <c:pt idx="1191">
                  <c:v>932.30806523091849</c:v>
                </c:pt>
                <c:pt idx="1192">
                  <c:v>928.00037120014861</c:v>
                </c:pt>
                <c:pt idx="1193">
                  <c:v>902.15420701552898</c:v>
                </c:pt>
                <c:pt idx="1194">
                  <c:v>904.00036160014474</c:v>
                </c:pt>
                <c:pt idx="1195">
                  <c:v>891.69266436937346</c:v>
                </c:pt>
                <c:pt idx="1196">
                  <c:v>883.07727630783359</c:v>
                </c:pt>
                <c:pt idx="1197">
                  <c:v>861.53880615398407</c:v>
                </c:pt>
                <c:pt idx="1198">
                  <c:v>876.92342769244806</c:v>
                </c:pt>
                <c:pt idx="1199">
                  <c:v>870.76957907706253</c:v>
                </c:pt>
                <c:pt idx="1200">
                  <c:v>876.92342769244806</c:v>
                </c:pt>
                <c:pt idx="1201">
                  <c:v>872.61573366167829</c:v>
                </c:pt>
                <c:pt idx="1202">
                  <c:v>868.92342449244677</c:v>
                </c:pt>
                <c:pt idx="1203">
                  <c:v>855.38495753859854</c:v>
                </c:pt>
                <c:pt idx="1204">
                  <c:v>835.69264196936467</c:v>
                </c:pt>
                <c:pt idx="1205">
                  <c:v>850.46187864628996</c:v>
                </c:pt>
                <c:pt idx="1206">
                  <c:v>851.07726350782866</c:v>
                </c:pt>
                <c:pt idx="1207">
                  <c:v>861.53880615398407</c:v>
                </c:pt>
                <c:pt idx="1208">
                  <c:v>889.23112492321934</c:v>
                </c:pt>
                <c:pt idx="1209">
                  <c:v>880.00035200014088</c:v>
                </c:pt>
                <c:pt idx="1210">
                  <c:v>881.84650658475653</c:v>
                </c:pt>
                <c:pt idx="1211">
                  <c:v>875.0772731078323</c:v>
                </c:pt>
                <c:pt idx="1212">
                  <c:v>873.84650338475524</c:v>
                </c:pt>
                <c:pt idx="1213">
                  <c:v>870.15419421552394</c:v>
                </c:pt>
                <c:pt idx="1214">
                  <c:v>892.30804923091205</c:v>
                </c:pt>
                <c:pt idx="1215">
                  <c:v>880.61573686167947</c:v>
                </c:pt>
                <c:pt idx="1216">
                  <c:v>880.00035200014088</c:v>
                </c:pt>
                <c:pt idx="1217">
                  <c:v>880.00035200014088</c:v>
                </c:pt>
                <c:pt idx="1218">
                  <c:v>876.92342769244806</c:v>
                </c:pt>
                <c:pt idx="1219">
                  <c:v>876.92342769244806</c:v>
                </c:pt>
                <c:pt idx="1220">
                  <c:v>878.76958227706382</c:v>
                </c:pt>
                <c:pt idx="1221">
                  <c:v>878.15419741552512</c:v>
                </c:pt>
                <c:pt idx="1222">
                  <c:v>888.61574006168075</c:v>
                </c:pt>
                <c:pt idx="1223">
                  <c:v>882.46189144629511</c:v>
                </c:pt>
                <c:pt idx="1224">
                  <c:v>873.84650338475524</c:v>
                </c:pt>
                <c:pt idx="1225">
                  <c:v>872.61573366167829</c:v>
                </c:pt>
                <c:pt idx="1226">
                  <c:v>873.84650338475524</c:v>
                </c:pt>
                <c:pt idx="1227">
                  <c:v>872.61573366167829</c:v>
                </c:pt>
                <c:pt idx="1228">
                  <c:v>876.30804283090947</c:v>
                </c:pt>
                <c:pt idx="1229">
                  <c:v>872.00034880013959</c:v>
                </c:pt>
                <c:pt idx="1230">
                  <c:v>862.76957587706113</c:v>
                </c:pt>
                <c:pt idx="1231">
                  <c:v>870.15419421552394</c:v>
                </c:pt>
                <c:pt idx="1232">
                  <c:v>870.76957907706253</c:v>
                </c:pt>
                <c:pt idx="1233">
                  <c:v>847.38495433859703</c:v>
                </c:pt>
                <c:pt idx="1234">
                  <c:v>846.15418461552019</c:v>
                </c:pt>
                <c:pt idx="1235">
                  <c:v>856.0003424001369</c:v>
                </c:pt>
                <c:pt idx="1236">
                  <c:v>865.84650018475384</c:v>
                </c:pt>
                <c:pt idx="1237">
                  <c:v>846.76956947705867</c:v>
                </c:pt>
                <c:pt idx="1238">
                  <c:v>824.61571446167045</c:v>
                </c:pt>
                <c:pt idx="1239">
                  <c:v>821.53879015397763</c:v>
                </c:pt>
                <c:pt idx="1240">
                  <c:v>824.00032960013186</c:v>
                </c:pt>
                <c:pt idx="1241">
                  <c:v>800.00032000012811</c:v>
                </c:pt>
                <c:pt idx="1242">
                  <c:v>812.30801723089917</c:v>
                </c:pt>
                <c:pt idx="1243">
                  <c:v>806.15416861551364</c:v>
                </c:pt>
                <c:pt idx="1244">
                  <c:v>812.30801723089917</c:v>
                </c:pt>
                <c:pt idx="1245">
                  <c:v>800.00032000012811</c:v>
                </c:pt>
                <c:pt idx="1246">
                  <c:v>794.46185624628095</c:v>
                </c:pt>
                <c:pt idx="1247">
                  <c:v>815.3849415385921</c:v>
                </c:pt>
                <c:pt idx="1248">
                  <c:v>803.07724430782093</c:v>
                </c:pt>
                <c:pt idx="1249">
                  <c:v>800.00032000012811</c:v>
                </c:pt>
                <c:pt idx="1250">
                  <c:v>800.00032000012811</c:v>
                </c:pt>
                <c:pt idx="1251">
                  <c:v>808.61570806166799</c:v>
                </c:pt>
                <c:pt idx="1252">
                  <c:v>797.53878055397377</c:v>
                </c:pt>
                <c:pt idx="1253">
                  <c:v>791.38493193858824</c:v>
                </c:pt>
                <c:pt idx="1254">
                  <c:v>800.00032000012811</c:v>
                </c:pt>
                <c:pt idx="1255">
                  <c:v>796.30801083089682</c:v>
                </c:pt>
                <c:pt idx="1256">
                  <c:v>796.92339569243529</c:v>
                </c:pt>
                <c:pt idx="1257">
                  <c:v>814.76955667705352</c:v>
                </c:pt>
                <c:pt idx="1258">
                  <c:v>803.07724430782093</c:v>
                </c:pt>
                <c:pt idx="1259">
                  <c:v>796.92339569243529</c:v>
                </c:pt>
                <c:pt idx="1260">
                  <c:v>793.84647138474247</c:v>
                </c:pt>
                <c:pt idx="1261">
                  <c:v>790.76954707704965</c:v>
                </c:pt>
                <c:pt idx="1262">
                  <c:v>797.53878055397377</c:v>
                </c:pt>
                <c:pt idx="1263">
                  <c:v>793.84647138474247</c:v>
                </c:pt>
                <c:pt idx="1264">
                  <c:v>825.84648418474751</c:v>
                </c:pt>
                <c:pt idx="1265">
                  <c:v>820.92340529243904</c:v>
                </c:pt>
                <c:pt idx="1266">
                  <c:v>818.46186584628492</c:v>
                </c:pt>
                <c:pt idx="1267">
                  <c:v>827.69263876936327</c:v>
                </c:pt>
                <c:pt idx="1268">
                  <c:v>812.30801723089917</c:v>
                </c:pt>
                <c:pt idx="1269">
                  <c:v>801.84647458474387</c:v>
                </c:pt>
                <c:pt idx="1270">
                  <c:v>803.69262916935929</c:v>
                </c:pt>
                <c:pt idx="1271">
                  <c:v>800.61570486166659</c:v>
                </c:pt>
                <c:pt idx="1272">
                  <c:v>803.07724430782093</c:v>
                </c:pt>
                <c:pt idx="1273">
                  <c:v>803.07724430782093</c:v>
                </c:pt>
                <c:pt idx="1274">
                  <c:v>795.07724110781953</c:v>
                </c:pt>
                <c:pt idx="1275">
                  <c:v>789.53877735397259</c:v>
                </c:pt>
                <c:pt idx="1276">
                  <c:v>799.38493513858953</c:v>
                </c:pt>
                <c:pt idx="1277">
                  <c:v>830.1541782155175</c:v>
                </c:pt>
                <c:pt idx="1278">
                  <c:v>812.30801723089917</c:v>
                </c:pt>
                <c:pt idx="1279">
                  <c:v>803.69262916935929</c:v>
                </c:pt>
                <c:pt idx="1280">
                  <c:v>803.69262916935929</c:v>
                </c:pt>
                <c:pt idx="1281">
                  <c:v>811.07724750782234</c:v>
                </c:pt>
                <c:pt idx="1282">
                  <c:v>813.53878695397623</c:v>
                </c:pt>
                <c:pt idx="1283">
                  <c:v>807.3849383385907</c:v>
                </c:pt>
                <c:pt idx="1284">
                  <c:v>803.69262916935929</c:v>
                </c:pt>
                <c:pt idx="1285">
                  <c:v>806.15416861551364</c:v>
                </c:pt>
                <c:pt idx="1286">
                  <c:v>805.53878375397505</c:v>
                </c:pt>
                <c:pt idx="1287">
                  <c:v>802.46185944628246</c:v>
                </c:pt>
                <c:pt idx="1288">
                  <c:v>800.00032000012811</c:v>
                </c:pt>
                <c:pt idx="1289">
                  <c:v>793.23108652320389</c:v>
                </c:pt>
                <c:pt idx="1290">
                  <c:v>796.92339569243529</c:v>
                </c:pt>
                <c:pt idx="1291">
                  <c:v>814.76955667705352</c:v>
                </c:pt>
                <c:pt idx="1292">
                  <c:v>807.3849383385907</c:v>
                </c:pt>
                <c:pt idx="1293">
                  <c:v>803.07724430782093</c:v>
                </c:pt>
                <c:pt idx="1294">
                  <c:v>801.84647458474387</c:v>
                </c:pt>
                <c:pt idx="1295">
                  <c:v>830.76956307705598</c:v>
                </c:pt>
                <c:pt idx="1296">
                  <c:v>823.38494473859339</c:v>
                </c:pt>
                <c:pt idx="1297">
                  <c:v>806.15416861551364</c:v>
                </c:pt>
                <c:pt idx="1298">
                  <c:v>806.76955347705211</c:v>
                </c:pt>
                <c:pt idx="1299">
                  <c:v>796.92339569243529</c:v>
                </c:pt>
                <c:pt idx="1300">
                  <c:v>802.46185944628246</c:v>
                </c:pt>
                <c:pt idx="1301">
                  <c:v>815.3849415385921</c:v>
                </c:pt>
                <c:pt idx="1302">
                  <c:v>812.30801723089917</c:v>
                </c:pt>
                <c:pt idx="1303">
                  <c:v>806.15416861551364</c:v>
                </c:pt>
                <c:pt idx="1304">
                  <c:v>806.76955347705211</c:v>
                </c:pt>
                <c:pt idx="1305">
                  <c:v>808.61570806166799</c:v>
                </c:pt>
                <c:pt idx="1306">
                  <c:v>803.07724430782093</c:v>
                </c:pt>
                <c:pt idx="1307">
                  <c:v>803.07724430782093</c:v>
                </c:pt>
                <c:pt idx="1308">
                  <c:v>808.61570806166799</c:v>
                </c:pt>
                <c:pt idx="1309">
                  <c:v>808.61570806166799</c:v>
                </c:pt>
                <c:pt idx="1310">
                  <c:v>804.30801403089788</c:v>
                </c:pt>
                <c:pt idx="1311">
                  <c:v>800.61570486166659</c:v>
                </c:pt>
                <c:pt idx="1312">
                  <c:v>790.76954707704965</c:v>
                </c:pt>
                <c:pt idx="1313">
                  <c:v>763.07722830781449</c:v>
                </c:pt>
                <c:pt idx="1314">
                  <c:v>686.76950547703302</c:v>
                </c:pt>
                <c:pt idx="1315">
                  <c:v>630.76948307702412</c:v>
                </c:pt>
                <c:pt idx="1316">
                  <c:v>603.69254916932732</c:v>
                </c:pt>
                <c:pt idx="1317">
                  <c:v>607.38485833855873</c:v>
                </c:pt>
                <c:pt idx="1318">
                  <c:v>600.00024000009603</c:v>
                </c:pt>
                <c:pt idx="1319">
                  <c:v>599.38485513855755</c:v>
                </c:pt>
                <c:pt idx="1320">
                  <c:v>574.7694606770151</c:v>
                </c:pt>
                <c:pt idx="1321">
                  <c:v>564.92330289239817</c:v>
                </c:pt>
                <c:pt idx="1322">
                  <c:v>583.38484873855498</c:v>
                </c:pt>
                <c:pt idx="1323">
                  <c:v>592.61562166163333</c:v>
                </c:pt>
                <c:pt idx="1324">
                  <c:v>585.84638818470921</c:v>
                </c:pt>
                <c:pt idx="1325">
                  <c:v>584.61561846163204</c:v>
                </c:pt>
                <c:pt idx="1326">
                  <c:v>560.61560886162817</c:v>
                </c:pt>
                <c:pt idx="1327">
                  <c:v>544.61560246162571</c:v>
                </c:pt>
                <c:pt idx="1328">
                  <c:v>544.61560246162571</c:v>
                </c:pt>
                <c:pt idx="1329">
                  <c:v>535.38482953854725</c:v>
                </c:pt>
                <c:pt idx="1330">
                  <c:v>538.46175384624007</c:v>
                </c:pt>
                <c:pt idx="1331">
                  <c:v>531.69252036931596</c:v>
                </c:pt>
                <c:pt idx="1332">
                  <c:v>498.46173784623363</c:v>
                </c:pt>
                <c:pt idx="1333">
                  <c:v>506.46174104623486</c:v>
                </c:pt>
                <c:pt idx="1334">
                  <c:v>513.84635938469762</c:v>
                </c:pt>
                <c:pt idx="1335">
                  <c:v>545.84637218470277</c:v>
                </c:pt>
                <c:pt idx="1336">
                  <c:v>548.30791163085701</c:v>
                </c:pt>
                <c:pt idx="1337">
                  <c:v>584.61561846163204</c:v>
                </c:pt>
                <c:pt idx="1338">
                  <c:v>579.07715470778498</c:v>
                </c:pt>
                <c:pt idx="1339">
                  <c:v>572.30792123086087</c:v>
                </c:pt>
                <c:pt idx="1340">
                  <c:v>629.53871335394695</c:v>
                </c:pt>
                <c:pt idx="1341">
                  <c:v>612.3079372308672</c:v>
                </c:pt>
                <c:pt idx="1342">
                  <c:v>618.46178584625284</c:v>
                </c:pt>
                <c:pt idx="1343">
                  <c:v>662.76949587702916</c:v>
                </c:pt>
                <c:pt idx="1344">
                  <c:v>664.6156504616448</c:v>
                </c:pt>
                <c:pt idx="1345">
                  <c:v>684.30796603087879</c:v>
                </c:pt>
                <c:pt idx="1346">
                  <c:v>700.92335729241995</c:v>
                </c:pt>
                <c:pt idx="1347">
                  <c:v>697.84643298472713</c:v>
                </c:pt>
                <c:pt idx="1348">
                  <c:v>699.69258756934278</c:v>
                </c:pt>
                <c:pt idx="1349">
                  <c:v>689.23104492318726</c:v>
                </c:pt>
                <c:pt idx="1350">
                  <c:v>681.84642658472455</c:v>
                </c:pt>
                <c:pt idx="1351">
                  <c:v>680.61565686164738</c:v>
                </c:pt>
                <c:pt idx="1352">
                  <c:v>683.6925811693402</c:v>
                </c:pt>
                <c:pt idx="1353">
                  <c:v>680.00027200010879</c:v>
                </c:pt>
                <c:pt idx="1354">
                  <c:v>691.0771995078029</c:v>
                </c:pt>
                <c:pt idx="1355">
                  <c:v>687.38489033857161</c:v>
                </c:pt>
                <c:pt idx="1356">
                  <c:v>670.76949907703045</c:v>
                </c:pt>
                <c:pt idx="1357">
                  <c:v>671.38488393856892</c:v>
                </c:pt>
                <c:pt idx="1358">
                  <c:v>672.61565366164609</c:v>
                </c:pt>
                <c:pt idx="1359">
                  <c:v>667.69257476933763</c:v>
                </c:pt>
                <c:pt idx="1360">
                  <c:v>652.30795323087364</c:v>
                </c:pt>
                <c:pt idx="1361">
                  <c:v>655.38487753856646</c:v>
                </c:pt>
                <c:pt idx="1362">
                  <c:v>669.53872935395339</c:v>
                </c:pt>
                <c:pt idx="1363">
                  <c:v>662.15411101549057</c:v>
                </c:pt>
                <c:pt idx="1364">
                  <c:v>673.23103852318468</c:v>
                </c:pt>
                <c:pt idx="1365">
                  <c:v>671.38488393856892</c:v>
                </c:pt>
                <c:pt idx="1366">
                  <c:v>655.38487753856646</c:v>
                </c:pt>
                <c:pt idx="1367">
                  <c:v>658.46180184625928</c:v>
                </c:pt>
                <c:pt idx="1368">
                  <c:v>659.69257156933634</c:v>
                </c:pt>
                <c:pt idx="1369">
                  <c:v>652.92333809241222</c:v>
                </c:pt>
                <c:pt idx="1370">
                  <c:v>646.154104615488</c:v>
                </c:pt>
                <c:pt idx="1371">
                  <c:v>635.69256196933259</c:v>
                </c:pt>
                <c:pt idx="1372">
                  <c:v>643.07718030779529</c:v>
                </c:pt>
                <c:pt idx="1373">
                  <c:v>651.69256836933516</c:v>
                </c:pt>
                <c:pt idx="1374">
                  <c:v>649.23102892318093</c:v>
                </c:pt>
                <c:pt idx="1375">
                  <c:v>648.00025920010376</c:v>
                </c:pt>
                <c:pt idx="1376">
                  <c:v>638.15410141548682</c:v>
                </c:pt>
                <c:pt idx="1377">
                  <c:v>633.84640738471683</c:v>
                </c:pt>
                <c:pt idx="1378">
                  <c:v>609.23101292317449</c:v>
                </c:pt>
                <c:pt idx="1379">
                  <c:v>598.76947027701885</c:v>
                </c:pt>
                <c:pt idx="1380">
                  <c:v>600.00024000009603</c:v>
                </c:pt>
                <c:pt idx="1381">
                  <c:v>590.76946707701768</c:v>
                </c:pt>
                <c:pt idx="1382">
                  <c:v>566.76945747701382</c:v>
                </c:pt>
                <c:pt idx="1383">
                  <c:v>560.00022400008959</c:v>
                </c:pt>
                <c:pt idx="1384">
                  <c:v>584.00023360009357</c:v>
                </c:pt>
                <c:pt idx="1385">
                  <c:v>586.46177304624769</c:v>
                </c:pt>
                <c:pt idx="1386">
                  <c:v>593.23100652317191</c:v>
                </c:pt>
                <c:pt idx="1387">
                  <c:v>595.69254596932615</c:v>
                </c:pt>
                <c:pt idx="1388">
                  <c:v>601.84639458471167</c:v>
                </c:pt>
                <c:pt idx="1389">
                  <c:v>610.46178264625155</c:v>
                </c:pt>
                <c:pt idx="1390">
                  <c:v>614.15409181548296</c:v>
                </c:pt>
                <c:pt idx="1391">
                  <c:v>626.46178904625413</c:v>
                </c:pt>
                <c:pt idx="1392">
                  <c:v>600.00024000009603</c:v>
                </c:pt>
                <c:pt idx="1393">
                  <c:v>603.07716430778885</c:v>
                </c:pt>
                <c:pt idx="1394">
                  <c:v>596.92331569240332</c:v>
                </c:pt>
                <c:pt idx="1395">
                  <c:v>597.53870055394168</c:v>
                </c:pt>
                <c:pt idx="1396">
                  <c:v>586.46177304624769</c:v>
                </c:pt>
                <c:pt idx="1397">
                  <c:v>577.84638498470792</c:v>
                </c:pt>
                <c:pt idx="1398">
                  <c:v>581.53869415393922</c:v>
                </c:pt>
                <c:pt idx="1399">
                  <c:v>587.69254276932486</c:v>
                </c:pt>
                <c:pt idx="1400">
                  <c:v>589.53869735394051</c:v>
                </c:pt>
                <c:pt idx="1401">
                  <c:v>590.76946707701768</c:v>
                </c:pt>
                <c:pt idx="1402">
                  <c:v>649.84641378471929</c:v>
                </c:pt>
                <c:pt idx="1403">
                  <c:v>655.38487753856646</c:v>
                </c:pt>
                <c:pt idx="1404">
                  <c:v>636.92333169240965</c:v>
                </c:pt>
                <c:pt idx="1405">
                  <c:v>636.30794683087106</c:v>
                </c:pt>
                <c:pt idx="1406">
                  <c:v>673.84642338472327</c:v>
                </c:pt>
                <c:pt idx="1407">
                  <c:v>658.46180184625928</c:v>
                </c:pt>
                <c:pt idx="1408">
                  <c:v>655.38487753856646</c:v>
                </c:pt>
                <c:pt idx="1409">
                  <c:v>661.5387261539521</c:v>
                </c:pt>
                <c:pt idx="1410">
                  <c:v>670.15411421549197</c:v>
                </c:pt>
                <c:pt idx="1411">
                  <c:v>664.6156504616448</c:v>
                </c:pt>
                <c:pt idx="1412">
                  <c:v>661.5387261539521</c:v>
                </c:pt>
                <c:pt idx="1413">
                  <c:v>652.92333809241222</c:v>
                </c:pt>
                <c:pt idx="1414">
                  <c:v>646.76948947702658</c:v>
                </c:pt>
                <c:pt idx="1415">
                  <c:v>629.53871335394695</c:v>
                </c:pt>
                <c:pt idx="1416">
                  <c:v>606.76947347702014</c:v>
                </c:pt>
                <c:pt idx="1417">
                  <c:v>584.61561846163204</c:v>
                </c:pt>
                <c:pt idx="1418">
                  <c:v>624.61563446163848</c:v>
                </c:pt>
                <c:pt idx="1419">
                  <c:v>615.38486153856002</c:v>
                </c:pt>
                <c:pt idx="1420">
                  <c:v>621.53871015394566</c:v>
                </c:pt>
                <c:pt idx="1421">
                  <c:v>618.46178584625284</c:v>
                </c:pt>
                <c:pt idx="1422">
                  <c:v>618.46178584625284</c:v>
                </c:pt>
                <c:pt idx="1423">
                  <c:v>613.53870695394437</c:v>
                </c:pt>
                <c:pt idx="1424">
                  <c:v>585.84638818470921</c:v>
                </c:pt>
                <c:pt idx="1425">
                  <c:v>571.69253636932228</c:v>
                </c:pt>
                <c:pt idx="1426">
                  <c:v>581.53869415393922</c:v>
                </c:pt>
                <c:pt idx="1427">
                  <c:v>588.30792763086345</c:v>
                </c:pt>
                <c:pt idx="1428">
                  <c:v>575.38484553855369</c:v>
                </c:pt>
                <c:pt idx="1429">
                  <c:v>581.53869415393922</c:v>
                </c:pt>
                <c:pt idx="1430">
                  <c:v>564.30791803085958</c:v>
                </c:pt>
                <c:pt idx="1431">
                  <c:v>548.30791163085701</c:v>
                </c:pt>
                <c:pt idx="1432">
                  <c:v>547.07714190777995</c:v>
                </c:pt>
                <c:pt idx="1433">
                  <c:v>538.46175384624007</c:v>
                </c:pt>
                <c:pt idx="1434">
                  <c:v>536.00021440008584</c:v>
                </c:pt>
                <c:pt idx="1435">
                  <c:v>488.6155800616167</c:v>
                </c:pt>
                <c:pt idx="1436">
                  <c:v>458.46172184622719</c:v>
                </c:pt>
                <c:pt idx="1437">
                  <c:v>467.07710990776707</c:v>
                </c:pt>
                <c:pt idx="1438">
                  <c:v>476.923267692384</c:v>
                </c:pt>
                <c:pt idx="1439">
                  <c:v>480.61557686161535</c:v>
                </c:pt>
                <c:pt idx="1440">
                  <c:v>489.23096492315523</c:v>
                </c:pt>
                <c:pt idx="1441">
                  <c:v>467.07710990776707</c:v>
                </c:pt>
                <c:pt idx="1442">
                  <c:v>473.84634338469124</c:v>
                </c:pt>
                <c:pt idx="1443">
                  <c:v>473.84634338469124</c:v>
                </c:pt>
                <c:pt idx="1444">
                  <c:v>497.8463529846951</c:v>
                </c:pt>
                <c:pt idx="1445">
                  <c:v>491.69250436930952</c:v>
                </c:pt>
                <c:pt idx="1446">
                  <c:v>483.07711630776964</c:v>
                </c:pt>
                <c:pt idx="1447">
                  <c:v>470.76941907699847</c:v>
                </c:pt>
                <c:pt idx="1448">
                  <c:v>470.15403421545994</c:v>
                </c:pt>
                <c:pt idx="1449">
                  <c:v>473.23095852315271</c:v>
                </c:pt>
                <c:pt idx="1450">
                  <c:v>476.30788283084547</c:v>
                </c:pt>
                <c:pt idx="1451">
                  <c:v>488.6155800616167</c:v>
                </c:pt>
                <c:pt idx="1452">
                  <c:v>492.30788923084805</c:v>
                </c:pt>
                <c:pt idx="1453">
                  <c:v>476.923267692384</c:v>
                </c:pt>
                <c:pt idx="1454">
                  <c:v>486.76942547700099</c:v>
                </c:pt>
                <c:pt idx="1455">
                  <c:v>490.46173464623234</c:v>
                </c:pt>
                <c:pt idx="1456">
                  <c:v>507.07712590777351</c:v>
                </c:pt>
                <c:pt idx="1457">
                  <c:v>497.23096812315657</c:v>
                </c:pt>
                <c:pt idx="1458">
                  <c:v>500.92327729238792</c:v>
                </c:pt>
                <c:pt idx="1459">
                  <c:v>500.30789243084934</c:v>
                </c:pt>
                <c:pt idx="1460">
                  <c:v>497.8463529846951</c:v>
                </c:pt>
                <c:pt idx="1461">
                  <c:v>503.3848167385421</c:v>
                </c:pt>
                <c:pt idx="1462">
                  <c:v>496.61558326161799</c:v>
                </c:pt>
                <c:pt idx="1463">
                  <c:v>501.53866215392651</c:v>
                </c:pt>
                <c:pt idx="1464">
                  <c:v>523.07713230777608</c:v>
                </c:pt>
                <c:pt idx="1465">
                  <c:v>520.00020800008326</c:v>
                </c:pt>
                <c:pt idx="1466">
                  <c:v>513.23097452315915</c:v>
                </c:pt>
                <c:pt idx="1467">
                  <c:v>531.07713550777737</c:v>
                </c:pt>
                <c:pt idx="1468">
                  <c:v>528.61559606162314</c:v>
                </c:pt>
                <c:pt idx="1469">
                  <c:v>527.38482633854596</c:v>
                </c:pt>
                <c:pt idx="1470">
                  <c:v>510.15405021546638</c:v>
                </c:pt>
                <c:pt idx="1471">
                  <c:v>504.61558646161927</c:v>
                </c:pt>
                <c:pt idx="1472">
                  <c:v>499.69250756931081</c:v>
                </c:pt>
                <c:pt idx="1473">
                  <c:v>502.76943187700357</c:v>
                </c:pt>
                <c:pt idx="1474">
                  <c:v>504.61558646161927</c:v>
                </c:pt>
                <c:pt idx="1475">
                  <c:v>496.0001984000794</c:v>
                </c:pt>
                <c:pt idx="1476">
                  <c:v>492.30788923084805</c:v>
                </c:pt>
                <c:pt idx="1477">
                  <c:v>485.53865575392388</c:v>
                </c:pt>
                <c:pt idx="1478">
                  <c:v>492.30788923084805</c:v>
                </c:pt>
                <c:pt idx="1479">
                  <c:v>492.30788923084805</c:v>
                </c:pt>
                <c:pt idx="1480">
                  <c:v>486.76942547700099</c:v>
                </c:pt>
                <c:pt idx="1481">
                  <c:v>489.84634978469376</c:v>
                </c:pt>
                <c:pt idx="1482">
                  <c:v>489.23096492315523</c:v>
                </c:pt>
                <c:pt idx="1483">
                  <c:v>497.8463529846951</c:v>
                </c:pt>
                <c:pt idx="1484">
                  <c:v>496.0001984000794</c:v>
                </c:pt>
                <c:pt idx="1485">
                  <c:v>491.07711950777093</c:v>
                </c:pt>
                <c:pt idx="1486">
                  <c:v>484.30788603084676</c:v>
                </c:pt>
                <c:pt idx="1487">
                  <c:v>499.07712270777216</c:v>
                </c:pt>
                <c:pt idx="1488">
                  <c:v>493.53865895392516</c:v>
                </c:pt>
                <c:pt idx="1489">
                  <c:v>486.76942547700099</c:v>
                </c:pt>
                <c:pt idx="1490">
                  <c:v>491.07711950777093</c:v>
                </c:pt>
                <c:pt idx="1491">
                  <c:v>491.07711950777093</c:v>
                </c:pt>
                <c:pt idx="1492">
                  <c:v>486.76942547700099</c:v>
                </c:pt>
                <c:pt idx="1493">
                  <c:v>486.76942547700099</c:v>
                </c:pt>
                <c:pt idx="1494">
                  <c:v>488.00019520007811</c:v>
                </c:pt>
                <c:pt idx="1495">
                  <c:v>494.76942867700234</c:v>
                </c:pt>
                <c:pt idx="1496">
                  <c:v>491.69250436930952</c:v>
                </c:pt>
                <c:pt idx="1497">
                  <c:v>486.15404061546246</c:v>
                </c:pt>
                <c:pt idx="1498">
                  <c:v>484.30788603084676</c:v>
                </c:pt>
                <c:pt idx="1499">
                  <c:v>483.69250116930817</c:v>
                </c:pt>
                <c:pt idx="1500">
                  <c:v>486.15404061546246</c:v>
                </c:pt>
                <c:pt idx="1501">
                  <c:v>478.15403741546118</c:v>
                </c:pt>
                <c:pt idx="1502">
                  <c:v>468.92326449238277</c:v>
                </c:pt>
                <c:pt idx="1503">
                  <c:v>473.23095852315271</c:v>
                </c:pt>
                <c:pt idx="1504">
                  <c:v>468.30787963084413</c:v>
                </c:pt>
                <c:pt idx="1505">
                  <c:v>464.61557046161283</c:v>
                </c:pt>
                <c:pt idx="1506">
                  <c:v>467.6924947693056</c:v>
                </c:pt>
                <c:pt idx="1507">
                  <c:v>475.69249796930688</c:v>
                </c:pt>
                <c:pt idx="1508">
                  <c:v>478.76942227699971</c:v>
                </c:pt>
                <c:pt idx="1509">
                  <c:v>491.07711950777093</c:v>
                </c:pt>
                <c:pt idx="1510">
                  <c:v>486.15404061546246</c:v>
                </c:pt>
                <c:pt idx="1511">
                  <c:v>484.92327089238529</c:v>
                </c:pt>
                <c:pt idx="1512">
                  <c:v>500.92327729238792</c:v>
                </c:pt>
                <c:pt idx="1513">
                  <c:v>491.69250436930952</c:v>
                </c:pt>
                <c:pt idx="1514">
                  <c:v>495.38481353854087</c:v>
                </c:pt>
                <c:pt idx="1515">
                  <c:v>500.92327729238792</c:v>
                </c:pt>
                <c:pt idx="1516">
                  <c:v>495.38481353854087</c:v>
                </c:pt>
                <c:pt idx="1517">
                  <c:v>492.92327409238663</c:v>
                </c:pt>
                <c:pt idx="1518">
                  <c:v>497.23096812315657</c:v>
                </c:pt>
                <c:pt idx="1519">
                  <c:v>492.30788923084805</c:v>
                </c:pt>
                <c:pt idx="1520">
                  <c:v>495.38481353854087</c:v>
                </c:pt>
                <c:pt idx="1521">
                  <c:v>492.92327409238663</c:v>
                </c:pt>
                <c:pt idx="1522">
                  <c:v>491.69250436930952</c:v>
                </c:pt>
                <c:pt idx="1523">
                  <c:v>498.46173784623363</c:v>
                </c:pt>
                <c:pt idx="1524">
                  <c:v>516.30789883085185</c:v>
                </c:pt>
                <c:pt idx="1525">
                  <c:v>508.30789563085057</c:v>
                </c:pt>
                <c:pt idx="1526">
                  <c:v>518.15405341546762</c:v>
                </c:pt>
                <c:pt idx="1527">
                  <c:v>524.30790203085314</c:v>
                </c:pt>
                <c:pt idx="1528">
                  <c:v>517.53866855392903</c:v>
                </c:pt>
                <c:pt idx="1529">
                  <c:v>516.30789883085185</c:v>
                </c:pt>
                <c:pt idx="1530">
                  <c:v>515.07712910777479</c:v>
                </c:pt>
                <c:pt idx="1531">
                  <c:v>518.7694382770062</c:v>
                </c:pt>
                <c:pt idx="1532">
                  <c:v>504.61558646161927</c:v>
                </c:pt>
                <c:pt idx="1533">
                  <c:v>501.53866215392651</c:v>
                </c:pt>
                <c:pt idx="1534">
                  <c:v>501.53866215392651</c:v>
                </c:pt>
                <c:pt idx="1535">
                  <c:v>510.15405021546638</c:v>
                </c:pt>
                <c:pt idx="1536">
                  <c:v>504.00020160008074</c:v>
                </c:pt>
                <c:pt idx="1537">
                  <c:v>504.61558646161927</c:v>
                </c:pt>
                <c:pt idx="1538">
                  <c:v>504.61558646161927</c:v>
                </c:pt>
                <c:pt idx="1539">
                  <c:v>500.92327729238792</c:v>
                </c:pt>
                <c:pt idx="1540">
                  <c:v>495.38481353854087</c:v>
                </c:pt>
                <c:pt idx="1541">
                  <c:v>492.30788923084805</c:v>
                </c:pt>
                <c:pt idx="1542">
                  <c:v>498.46173784623363</c:v>
                </c:pt>
                <c:pt idx="1543">
                  <c:v>495.38481353854087</c:v>
                </c:pt>
                <c:pt idx="1544">
                  <c:v>492.30788923084805</c:v>
                </c:pt>
                <c:pt idx="1545">
                  <c:v>481.23096172315394</c:v>
                </c:pt>
                <c:pt idx="1546">
                  <c:v>483.07711630776964</c:v>
                </c:pt>
                <c:pt idx="1547">
                  <c:v>488.00019520007811</c:v>
                </c:pt>
                <c:pt idx="1548">
                  <c:v>502.76943187700357</c:v>
                </c:pt>
                <c:pt idx="1549">
                  <c:v>500.30789243084934</c:v>
                </c:pt>
                <c:pt idx="1550">
                  <c:v>496.0001984000794</c:v>
                </c:pt>
                <c:pt idx="1551">
                  <c:v>492.30788923084805</c:v>
                </c:pt>
                <c:pt idx="1552">
                  <c:v>496.0001984000794</c:v>
                </c:pt>
                <c:pt idx="1553">
                  <c:v>501.53866215392651</c:v>
                </c:pt>
                <c:pt idx="1554">
                  <c:v>515.69251396931327</c:v>
                </c:pt>
                <c:pt idx="1555">
                  <c:v>502.15404701546493</c:v>
                </c:pt>
                <c:pt idx="1556">
                  <c:v>504.00020160008074</c:v>
                </c:pt>
                <c:pt idx="1557">
                  <c:v>497.8463529846951</c:v>
                </c:pt>
                <c:pt idx="1558">
                  <c:v>499.07712270777216</c:v>
                </c:pt>
                <c:pt idx="1559">
                  <c:v>491.69250436930952</c:v>
                </c:pt>
                <c:pt idx="1560">
                  <c:v>495.38481353854087</c:v>
                </c:pt>
                <c:pt idx="1561">
                  <c:v>493.53865895392516</c:v>
                </c:pt>
                <c:pt idx="1562">
                  <c:v>494.15404381546369</c:v>
                </c:pt>
                <c:pt idx="1563">
                  <c:v>494.15404381546369</c:v>
                </c:pt>
                <c:pt idx="1564">
                  <c:v>491.07711950777093</c:v>
                </c:pt>
                <c:pt idx="1565">
                  <c:v>496.0001984000794</c:v>
                </c:pt>
                <c:pt idx="1566">
                  <c:v>495.38481353854087</c:v>
                </c:pt>
                <c:pt idx="1567">
                  <c:v>492.30788923084805</c:v>
                </c:pt>
                <c:pt idx="1568">
                  <c:v>488.6155800616167</c:v>
                </c:pt>
                <c:pt idx="1569">
                  <c:v>488.00019520007811</c:v>
                </c:pt>
                <c:pt idx="1570">
                  <c:v>486.15404061546246</c:v>
                </c:pt>
                <c:pt idx="1571">
                  <c:v>484.92327089238529</c:v>
                </c:pt>
                <c:pt idx="1572">
                  <c:v>482.46173144623111</c:v>
                </c:pt>
                <c:pt idx="1573">
                  <c:v>480.61557686161535</c:v>
                </c:pt>
                <c:pt idx="1574">
                  <c:v>482.46173144623111</c:v>
                </c:pt>
                <c:pt idx="1575">
                  <c:v>477.53865255392259</c:v>
                </c:pt>
                <c:pt idx="1576">
                  <c:v>472.61557366161406</c:v>
                </c:pt>
                <c:pt idx="1577">
                  <c:v>470.76941907699847</c:v>
                </c:pt>
                <c:pt idx="1578">
                  <c:v>469.5386493539213</c:v>
                </c:pt>
                <c:pt idx="1579">
                  <c:v>416.00016640006652</c:v>
                </c:pt>
                <c:pt idx="1580">
                  <c:v>386.46169304621571</c:v>
                </c:pt>
                <c:pt idx="1581">
                  <c:v>384.61553846160001</c:v>
                </c:pt>
                <c:pt idx="1582">
                  <c:v>382.76938387698436</c:v>
                </c:pt>
                <c:pt idx="1583">
                  <c:v>390.15400221544706</c:v>
                </c:pt>
                <c:pt idx="1584">
                  <c:v>383.38476873852289</c:v>
                </c:pt>
                <c:pt idx="1585">
                  <c:v>390.76938707698565</c:v>
                </c:pt>
                <c:pt idx="1586">
                  <c:v>385.84630818467713</c:v>
                </c:pt>
                <c:pt idx="1587">
                  <c:v>339.69244356928516</c:v>
                </c:pt>
                <c:pt idx="1588">
                  <c:v>368.61553206159743</c:v>
                </c:pt>
                <c:pt idx="1589">
                  <c:v>377.23092012313725</c:v>
                </c:pt>
                <c:pt idx="1590">
                  <c:v>370.46168664621314</c:v>
                </c:pt>
                <c:pt idx="1591">
                  <c:v>364.92322289236608</c:v>
                </c:pt>
                <c:pt idx="1592">
                  <c:v>363.69245316928902</c:v>
                </c:pt>
                <c:pt idx="1593">
                  <c:v>355.69244996928768</c:v>
                </c:pt>
                <c:pt idx="1594">
                  <c:v>358.7693742769805</c:v>
                </c:pt>
                <c:pt idx="1595">
                  <c:v>360.00014400005762</c:v>
                </c:pt>
                <c:pt idx="1596">
                  <c:v>355.07706510774915</c:v>
                </c:pt>
                <c:pt idx="1597">
                  <c:v>344.61552246159363</c:v>
                </c:pt>
                <c:pt idx="1598">
                  <c:v>350.76937107697921</c:v>
                </c:pt>
                <c:pt idx="1599">
                  <c:v>353.84629538467203</c:v>
                </c:pt>
                <c:pt idx="1600">
                  <c:v>345.23090732313221</c:v>
                </c:pt>
                <c:pt idx="1601">
                  <c:v>348.30783163082504</c:v>
                </c:pt>
                <c:pt idx="1602">
                  <c:v>347.69244676928645</c:v>
                </c:pt>
                <c:pt idx="1603">
                  <c:v>338.46167384620804</c:v>
                </c:pt>
                <c:pt idx="1604">
                  <c:v>339.07705870774663</c:v>
                </c:pt>
                <c:pt idx="1605">
                  <c:v>335.38474953851522</c:v>
                </c:pt>
                <c:pt idx="1606">
                  <c:v>337.23090412313093</c:v>
                </c:pt>
                <c:pt idx="1607">
                  <c:v>326.7693614769754</c:v>
                </c:pt>
                <c:pt idx="1608">
                  <c:v>323.077052307744</c:v>
                </c:pt>
                <c:pt idx="1609">
                  <c:v>325.53859175389823</c:v>
                </c:pt>
                <c:pt idx="1610">
                  <c:v>326.7693614769754</c:v>
                </c:pt>
                <c:pt idx="1611">
                  <c:v>330.46167064620676</c:v>
                </c:pt>
                <c:pt idx="1612">
                  <c:v>331.69244036928387</c:v>
                </c:pt>
                <c:pt idx="1613">
                  <c:v>324.30782203082117</c:v>
                </c:pt>
                <c:pt idx="1614">
                  <c:v>324.92320689235964</c:v>
                </c:pt>
                <c:pt idx="1615">
                  <c:v>310.76935507697283</c:v>
                </c:pt>
                <c:pt idx="1616">
                  <c:v>310.76935507697283</c:v>
                </c:pt>
                <c:pt idx="1617">
                  <c:v>291.69242436927749</c:v>
                </c:pt>
                <c:pt idx="1618">
                  <c:v>298.46165784620166</c:v>
                </c:pt>
                <c:pt idx="1619">
                  <c:v>298.15396541543237</c:v>
                </c:pt>
                <c:pt idx="1620">
                  <c:v>296.00011840004743</c:v>
                </c:pt>
                <c:pt idx="1621">
                  <c:v>283.6924211692762</c:v>
                </c:pt>
                <c:pt idx="1622">
                  <c:v>299.07704270774019</c:v>
                </c:pt>
                <c:pt idx="1623">
                  <c:v>301.23088972312513</c:v>
                </c:pt>
                <c:pt idx="1624">
                  <c:v>304.61550646158724</c:v>
                </c:pt>
                <c:pt idx="1625">
                  <c:v>306.1539686154336</c:v>
                </c:pt>
                <c:pt idx="1626">
                  <c:v>317.538588553897</c:v>
                </c:pt>
                <c:pt idx="1627">
                  <c:v>316.92320369235841</c:v>
                </c:pt>
                <c:pt idx="1628">
                  <c:v>313.84627938466559</c:v>
                </c:pt>
                <c:pt idx="1629">
                  <c:v>307.69243076928001</c:v>
                </c:pt>
                <c:pt idx="1630">
                  <c:v>307.69243076928001</c:v>
                </c:pt>
                <c:pt idx="1631">
                  <c:v>298.15396541543237</c:v>
                </c:pt>
                <c:pt idx="1632">
                  <c:v>304.30781403081795</c:v>
                </c:pt>
                <c:pt idx="1633">
                  <c:v>300.00012000004801</c:v>
                </c:pt>
                <c:pt idx="1634">
                  <c:v>299.07704270774019</c:v>
                </c:pt>
                <c:pt idx="1635">
                  <c:v>336.61551926159234</c:v>
                </c:pt>
                <c:pt idx="1636">
                  <c:v>369.84630178467461</c:v>
                </c:pt>
                <c:pt idx="1637">
                  <c:v>384.00015360006148</c:v>
                </c:pt>
                <c:pt idx="1638">
                  <c:v>380.92322929236866</c:v>
                </c:pt>
                <c:pt idx="1639">
                  <c:v>424.61555446160639</c:v>
                </c:pt>
                <c:pt idx="1640">
                  <c:v>441.84633058468609</c:v>
                </c:pt>
                <c:pt idx="1641">
                  <c:v>433.84632738468486</c:v>
                </c:pt>
                <c:pt idx="1642">
                  <c:v>461.53864615392007</c:v>
                </c:pt>
                <c:pt idx="1643">
                  <c:v>455.38479753853443</c:v>
                </c:pt>
                <c:pt idx="1644">
                  <c:v>452.30787323084166</c:v>
                </c:pt>
                <c:pt idx="1645">
                  <c:v>439.38479113853191</c:v>
                </c:pt>
                <c:pt idx="1646">
                  <c:v>425.23093932314498</c:v>
                </c:pt>
                <c:pt idx="1647">
                  <c:v>402.46169944621829</c:v>
                </c:pt>
                <c:pt idx="1648">
                  <c:v>363.07706830775044</c:v>
                </c:pt>
                <c:pt idx="1649">
                  <c:v>378.46168984621443</c:v>
                </c:pt>
                <c:pt idx="1650">
                  <c:v>416.00016640006652</c:v>
                </c:pt>
                <c:pt idx="1651">
                  <c:v>428.30786363083774</c:v>
                </c:pt>
                <c:pt idx="1652">
                  <c:v>432.00017280006921</c:v>
                </c:pt>
                <c:pt idx="1653">
                  <c:v>427.07709390776074</c:v>
                </c:pt>
                <c:pt idx="1654">
                  <c:v>423.38478473852933</c:v>
                </c:pt>
                <c:pt idx="1655">
                  <c:v>422.15401501545216</c:v>
                </c:pt>
                <c:pt idx="1656">
                  <c:v>417.23093612314369</c:v>
                </c:pt>
                <c:pt idx="1657">
                  <c:v>419.0770907077594</c:v>
                </c:pt>
                <c:pt idx="1658">
                  <c:v>411.69247236929669</c:v>
                </c:pt>
                <c:pt idx="1659">
                  <c:v>422.7693998769908</c:v>
                </c:pt>
                <c:pt idx="1660">
                  <c:v>416.61555126160516</c:v>
                </c:pt>
                <c:pt idx="1661">
                  <c:v>420.30786043083646</c:v>
                </c:pt>
                <c:pt idx="1662">
                  <c:v>418.46170584622087</c:v>
                </c:pt>
                <c:pt idx="1663">
                  <c:v>418.46170584622087</c:v>
                </c:pt>
                <c:pt idx="1664">
                  <c:v>422.15401501545216</c:v>
                </c:pt>
                <c:pt idx="1665">
                  <c:v>407.38477833852676</c:v>
                </c:pt>
                <c:pt idx="1666">
                  <c:v>406.15400861544958</c:v>
                </c:pt>
                <c:pt idx="1667">
                  <c:v>405.53862375391117</c:v>
                </c:pt>
                <c:pt idx="1668">
                  <c:v>396.92323569237124</c:v>
                </c:pt>
                <c:pt idx="1669">
                  <c:v>409.23093292314246</c:v>
                </c:pt>
                <c:pt idx="1670">
                  <c:v>401.84631458467965</c:v>
                </c:pt>
                <c:pt idx="1671">
                  <c:v>403.07708430775682</c:v>
                </c:pt>
                <c:pt idx="1672">
                  <c:v>399.38477513852553</c:v>
                </c:pt>
                <c:pt idx="1673">
                  <c:v>398.76939027698688</c:v>
                </c:pt>
                <c:pt idx="1674">
                  <c:v>394.46169624621695</c:v>
                </c:pt>
                <c:pt idx="1675">
                  <c:v>395.69246596929412</c:v>
                </c:pt>
                <c:pt idx="1676">
                  <c:v>392.00015680006277</c:v>
                </c:pt>
                <c:pt idx="1677">
                  <c:v>400.00016000006406</c:v>
                </c:pt>
                <c:pt idx="1678">
                  <c:v>398.76939027698688</c:v>
                </c:pt>
                <c:pt idx="1679">
                  <c:v>400.00016000006406</c:v>
                </c:pt>
                <c:pt idx="1680">
                  <c:v>387.0770779077543</c:v>
                </c:pt>
                <c:pt idx="1681">
                  <c:v>387.69246276929283</c:v>
                </c:pt>
                <c:pt idx="1682">
                  <c:v>383.38476873852289</c:v>
                </c:pt>
                <c:pt idx="1683">
                  <c:v>397.53862055390977</c:v>
                </c:pt>
                <c:pt idx="1684">
                  <c:v>403.07708430775682</c:v>
                </c:pt>
                <c:pt idx="1685">
                  <c:v>404.92323889237252</c:v>
                </c:pt>
                <c:pt idx="1686">
                  <c:v>401.23092972314123</c:v>
                </c:pt>
                <c:pt idx="1687">
                  <c:v>398.76939027698688</c:v>
                </c:pt>
                <c:pt idx="1688">
                  <c:v>396.30785083083271</c:v>
                </c:pt>
                <c:pt idx="1689">
                  <c:v>398.15400541544841</c:v>
                </c:pt>
                <c:pt idx="1690">
                  <c:v>410.46170264621952</c:v>
                </c:pt>
                <c:pt idx="1691">
                  <c:v>455.38479753853443</c:v>
                </c:pt>
                <c:pt idx="1692">
                  <c:v>481.84634658469247</c:v>
                </c:pt>
                <c:pt idx="1693">
                  <c:v>473.23095852315271</c:v>
                </c:pt>
                <c:pt idx="1694">
                  <c:v>459.07710670776572</c:v>
                </c:pt>
                <c:pt idx="1695">
                  <c:v>462.1540310154586</c:v>
                </c:pt>
                <c:pt idx="1696">
                  <c:v>462.76941587699713</c:v>
                </c:pt>
                <c:pt idx="1697">
                  <c:v>452.30787323084166</c:v>
                </c:pt>
                <c:pt idx="1698">
                  <c:v>442.46171544622473</c:v>
                </c:pt>
                <c:pt idx="1699">
                  <c:v>446.76940947699455</c:v>
                </c:pt>
                <c:pt idx="1700">
                  <c:v>442.46171544622473</c:v>
                </c:pt>
                <c:pt idx="1701">
                  <c:v>437.53863655391615</c:v>
                </c:pt>
                <c:pt idx="1702">
                  <c:v>434.46171224622339</c:v>
                </c:pt>
                <c:pt idx="1703">
                  <c:v>452.30787323084166</c:v>
                </c:pt>
                <c:pt idx="1704">
                  <c:v>448.00017920007173</c:v>
                </c:pt>
                <c:pt idx="1705">
                  <c:v>452.30787323084166</c:v>
                </c:pt>
                <c:pt idx="1706">
                  <c:v>470.15403421545994</c:v>
                </c:pt>
                <c:pt idx="1707">
                  <c:v>469.5386493539213</c:v>
                </c:pt>
                <c:pt idx="1708">
                  <c:v>459.69249156930437</c:v>
                </c:pt>
                <c:pt idx="1709">
                  <c:v>455.38479753853443</c:v>
                </c:pt>
                <c:pt idx="1710">
                  <c:v>446.15402461545602</c:v>
                </c:pt>
                <c:pt idx="1711">
                  <c:v>444.30787003084038</c:v>
                </c:pt>
                <c:pt idx="1712">
                  <c:v>437.53863655391615</c:v>
                </c:pt>
                <c:pt idx="1713">
                  <c:v>418.46170584622087</c:v>
                </c:pt>
                <c:pt idx="1714">
                  <c:v>406.76939347698811</c:v>
                </c:pt>
                <c:pt idx="1715">
                  <c:v>397.53862055390977</c:v>
                </c:pt>
                <c:pt idx="1716">
                  <c:v>399.38477513852553</c:v>
                </c:pt>
                <c:pt idx="1717">
                  <c:v>389.53861735390853</c:v>
                </c:pt>
                <c:pt idx="1718">
                  <c:v>398.76939027698688</c:v>
                </c:pt>
                <c:pt idx="1719">
                  <c:v>396.30785083083271</c:v>
                </c:pt>
                <c:pt idx="1720">
                  <c:v>392.6155416616013</c:v>
                </c:pt>
                <c:pt idx="1721">
                  <c:v>390.15400221544706</c:v>
                </c:pt>
                <c:pt idx="1722">
                  <c:v>381.53861415390725</c:v>
                </c:pt>
                <c:pt idx="1723">
                  <c:v>369.23091692313602</c:v>
                </c:pt>
                <c:pt idx="1724">
                  <c:v>374.15399581544449</c:v>
                </c:pt>
                <c:pt idx="1725">
                  <c:v>367.38476233852037</c:v>
                </c:pt>
                <c:pt idx="1726">
                  <c:v>368.0001472000589</c:v>
                </c:pt>
                <c:pt idx="1727">
                  <c:v>379.69245956929154</c:v>
                </c:pt>
                <c:pt idx="1728">
                  <c:v>380.30784443083007</c:v>
                </c:pt>
                <c:pt idx="1729">
                  <c:v>377.84630498467584</c:v>
                </c:pt>
                <c:pt idx="1730">
                  <c:v>374.76938067698302</c:v>
                </c:pt>
                <c:pt idx="1731">
                  <c:v>395.07708110775559</c:v>
                </c:pt>
                <c:pt idx="1732">
                  <c:v>401.23092972314123</c:v>
                </c:pt>
                <c:pt idx="1733">
                  <c:v>418.46170584622087</c:v>
                </c:pt>
                <c:pt idx="1734">
                  <c:v>406.15400861544958</c:v>
                </c:pt>
                <c:pt idx="1735">
                  <c:v>396.92323569237124</c:v>
                </c:pt>
                <c:pt idx="1736">
                  <c:v>401.84631458467965</c:v>
                </c:pt>
                <c:pt idx="1737">
                  <c:v>394.46169624621695</c:v>
                </c:pt>
                <c:pt idx="1738">
                  <c:v>403.07708430775682</c:v>
                </c:pt>
                <c:pt idx="1739">
                  <c:v>402.46169944621829</c:v>
                </c:pt>
                <c:pt idx="1740">
                  <c:v>400.61554486160259</c:v>
                </c:pt>
                <c:pt idx="1741">
                  <c:v>403.07708430775682</c:v>
                </c:pt>
                <c:pt idx="1742">
                  <c:v>390.76938707698565</c:v>
                </c:pt>
                <c:pt idx="1743">
                  <c:v>379.69245956929154</c:v>
                </c:pt>
                <c:pt idx="1744">
                  <c:v>378.46168984621443</c:v>
                </c:pt>
                <c:pt idx="1745">
                  <c:v>371.69245636929026</c:v>
                </c:pt>
                <c:pt idx="1746">
                  <c:v>389.53861735390853</c:v>
                </c:pt>
                <c:pt idx="1747">
                  <c:v>384.61553846160001</c:v>
                </c:pt>
                <c:pt idx="1748">
                  <c:v>378.46168984621443</c:v>
                </c:pt>
                <c:pt idx="1749">
                  <c:v>377.23092012313725</c:v>
                </c:pt>
                <c:pt idx="1750">
                  <c:v>385.84630818467713</c:v>
                </c:pt>
                <c:pt idx="1751">
                  <c:v>393.23092652313989</c:v>
                </c:pt>
                <c:pt idx="1752">
                  <c:v>381.53861415390725</c:v>
                </c:pt>
                <c:pt idx="1753">
                  <c:v>378.46168984621443</c:v>
                </c:pt>
                <c:pt idx="1754">
                  <c:v>376.61553526159878</c:v>
                </c:pt>
                <c:pt idx="1755">
                  <c:v>379.69245956929154</c:v>
                </c:pt>
                <c:pt idx="1756">
                  <c:v>392.00015680006277</c:v>
                </c:pt>
                <c:pt idx="1757">
                  <c:v>390.76938707698565</c:v>
                </c:pt>
                <c:pt idx="1758">
                  <c:v>383.38476873852289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37C-6442-A906-5933CD6A63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Sheet1!$A$2:$A$1751</c:f>
              <c:numCache>
                <c:formatCode>dd\-mmm\-yyyy</c:formatCode>
                <c:ptCount val="1750"/>
                <c:pt idx="0">
                  <c:v>42809</c:v>
                </c:pt>
                <c:pt idx="1">
                  <c:v>42810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9">
                  <c:v>42905</c:v>
                </c:pt>
                <c:pt idx="70">
                  <c:v>42906</c:v>
                </c:pt>
                <c:pt idx="71">
                  <c:v>42907</c:v>
                </c:pt>
                <c:pt idx="72">
                  <c:v>42908</c:v>
                </c:pt>
                <c:pt idx="74">
                  <c:v>42919</c:v>
                </c:pt>
                <c:pt idx="75">
                  <c:v>42920</c:v>
                </c:pt>
                <c:pt idx="76">
                  <c:v>42921</c:v>
                </c:pt>
                <c:pt idx="77">
                  <c:v>42922</c:v>
                </c:pt>
                <c:pt idx="79">
                  <c:v>42926</c:v>
                </c:pt>
                <c:pt idx="80">
                  <c:v>42927</c:v>
                </c:pt>
                <c:pt idx="81">
                  <c:v>42928</c:v>
                </c:pt>
                <c:pt idx="82">
                  <c:v>42929</c:v>
                </c:pt>
                <c:pt idx="84">
                  <c:v>42933</c:v>
                </c:pt>
                <c:pt idx="85">
                  <c:v>42934</c:v>
                </c:pt>
                <c:pt idx="86">
                  <c:v>42935</c:v>
                </c:pt>
                <c:pt idx="87">
                  <c:v>42936</c:v>
                </c:pt>
                <c:pt idx="89">
                  <c:v>42940</c:v>
                </c:pt>
                <c:pt idx="90">
                  <c:v>42941</c:v>
                </c:pt>
                <c:pt idx="91">
                  <c:v>42942</c:v>
                </c:pt>
                <c:pt idx="92">
                  <c:v>42943</c:v>
                </c:pt>
                <c:pt idx="94">
                  <c:v>42947</c:v>
                </c:pt>
                <c:pt idx="95">
                  <c:v>42948</c:v>
                </c:pt>
                <c:pt idx="96">
                  <c:v>42949</c:v>
                </c:pt>
                <c:pt idx="97">
                  <c:v>42950</c:v>
                </c:pt>
                <c:pt idx="99">
                  <c:v>42954</c:v>
                </c:pt>
                <c:pt idx="100">
                  <c:v>42955</c:v>
                </c:pt>
                <c:pt idx="101">
                  <c:v>42956</c:v>
                </c:pt>
                <c:pt idx="102">
                  <c:v>42957</c:v>
                </c:pt>
                <c:pt idx="104">
                  <c:v>42961</c:v>
                </c:pt>
                <c:pt idx="105">
                  <c:v>42962</c:v>
                </c:pt>
                <c:pt idx="106">
                  <c:v>42963</c:v>
                </c:pt>
                <c:pt idx="107">
                  <c:v>42964</c:v>
                </c:pt>
                <c:pt idx="109">
                  <c:v>42968</c:v>
                </c:pt>
                <c:pt idx="110">
                  <c:v>42969</c:v>
                </c:pt>
                <c:pt idx="111">
                  <c:v>42970</c:v>
                </c:pt>
                <c:pt idx="112">
                  <c:v>42971</c:v>
                </c:pt>
                <c:pt idx="114">
                  <c:v>42975</c:v>
                </c:pt>
                <c:pt idx="115">
                  <c:v>42976</c:v>
                </c:pt>
                <c:pt idx="116">
                  <c:v>42984</c:v>
                </c:pt>
                <c:pt idx="117">
                  <c:v>42985</c:v>
                </c:pt>
                <c:pt idx="119">
                  <c:v>42989</c:v>
                </c:pt>
                <c:pt idx="120">
                  <c:v>42990</c:v>
                </c:pt>
                <c:pt idx="121">
                  <c:v>42991</c:v>
                </c:pt>
                <c:pt idx="122">
                  <c:v>42992</c:v>
                </c:pt>
                <c:pt idx="124">
                  <c:v>42996</c:v>
                </c:pt>
                <c:pt idx="125">
                  <c:v>42997</c:v>
                </c:pt>
                <c:pt idx="126">
                  <c:v>42998</c:v>
                </c:pt>
                <c:pt idx="127">
                  <c:v>42999</c:v>
                </c:pt>
                <c:pt idx="128">
                  <c:v>43003</c:v>
                </c:pt>
                <c:pt idx="129">
                  <c:v>43004</c:v>
                </c:pt>
                <c:pt idx="130">
                  <c:v>43005</c:v>
                </c:pt>
                <c:pt idx="131">
                  <c:v>43006</c:v>
                </c:pt>
                <c:pt idx="133">
                  <c:v>43010</c:v>
                </c:pt>
                <c:pt idx="134">
                  <c:v>43011</c:v>
                </c:pt>
                <c:pt idx="135">
                  <c:v>43012</c:v>
                </c:pt>
                <c:pt idx="138">
                  <c:v>43017</c:v>
                </c:pt>
                <c:pt idx="139">
                  <c:v>43018</c:v>
                </c:pt>
                <c:pt idx="140">
                  <c:v>43019</c:v>
                </c:pt>
                <c:pt idx="141">
                  <c:v>43020</c:v>
                </c:pt>
                <c:pt idx="143">
                  <c:v>43024</c:v>
                </c:pt>
                <c:pt idx="144">
                  <c:v>43025</c:v>
                </c:pt>
                <c:pt idx="145">
                  <c:v>43026</c:v>
                </c:pt>
                <c:pt idx="146">
                  <c:v>43027</c:v>
                </c:pt>
                <c:pt idx="148">
                  <c:v>43031</c:v>
                </c:pt>
                <c:pt idx="149">
                  <c:v>43032</c:v>
                </c:pt>
                <c:pt idx="150">
                  <c:v>43033</c:v>
                </c:pt>
                <c:pt idx="151">
                  <c:v>43034</c:v>
                </c:pt>
                <c:pt idx="153">
                  <c:v>43038</c:v>
                </c:pt>
                <c:pt idx="154">
                  <c:v>43039</c:v>
                </c:pt>
                <c:pt idx="155">
                  <c:v>43040</c:v>
                </c:pt>
                <c:pt idx="156">
                  <c:v>43041</c:v>
                </c:pt>
                <c:pt idx="158">
                  <c:v>43045</c:v>
                </c:pt>
                <c:pt idx="159">
                  <c:v>43046</c:v>
                </c:pt>
                <c:pt idx="160">
                  <c:v>43047</c:v>
                </c:pt>
                <c:pt idx="161">
                  <c:v>43048</c:v>
                </c:pt>
                <c:pt idx="163">
                  <c:v>43052</c:v>
                </c:pt>
                <c:pt idx="164">
                  <c:v>43053</c:v>
                </c:pt>
                <c:pt idx="165">
                  <c:v>43054</c:v>
                </c:pt>
                <c:pt idx="166">
                  <c:v>43055</c:v>
                </c:pt>
                <c:pt idx="168">
                  <c:v>43059</c:v>
                </c:pt>
                <c:pt idx="169">
                  <c:v>43060</c:v>
                </c:pt>
                <c:pt idx="170">
                  <c:v>43061</c:v>
                </c:pt>
                <c:pt idx="171">
                  <c:v>43062</c:v>
                </c:pt>
                <c:pt idx="173">
                  <c:v>43066</c:v>
                </c:pt>
                <c:pt idx="174">
                  <c:v>43067</c:v>
                </c:pt>
                <c:pt idx="175">
                  <c:v>43068</c:v>
                </c:pt>
                <c:pt idx="176">
                  <c:v>43069</c:v>
                </c:pt>
                <c:pt idx="178">
                  <c:v>43073</c:v>
                </c:pt>
                <c:pt idx="179">
                  <c:v>43074</c:v>
                </c:pt>
                <c:pt idx="180">
                  <c:v>43075</c:v>
                </c:pt>
                <c:pt idx="181">
                  <c:v>43076</c:v>
                </c:pt>
                <c:pt idx="183">
                  <c:v>43080</c:v>
                </c:pt>
                <c:pt idx="184">
                  <c:v>43081</c:v>
                </c:pt>
                <c:pt idx="185">
                  <c:v>43082</c:v>
                </c:pt>
                <c:pt idx="186">
                  <c:v>43083</c:v>
                </c:pt>
                <c:pt idx="188">
                  <c:v>43087</c:v>
                </c:pt>
                <c:pt idx="189">
                  <c:v>43088</c:v>
                </c:pt>
                <c:pt idx="190">
                  <c:v>43089</c:v>
                </c:pt>
                <c:pt idx="193">
                  <c:v>43094</c:v>
                </c:pt>
                <c:pt idx="194">
                  <c:v>43095</c:v>
                </c:pt>
                <c:pt idx="195">
                  <c:v>43096</c:v>
                </c:pt>
                <c:pt idx="196">
                  <c:v>43097</c:v>
                </c:pt>
                <c:pt idx="198">
                  <c:v>43101</c:v>
                </c:pt>
                <c:pt idx="199">
                  <c:v>43102</c:v>
                </c:pt>
                <c:pt idx="200">
                  <c:v>43103</c:v>
                </c:pt>
                <c:pt idx="201">
                  <c:v>43104</c:v>
                </c:pt>
                <c:pt idx="203">
                  <c:v>43108</c:v>
                </c:pt>
                <c:pt idx="204">
                  <c:v>43109</c:v>
                </c:pt>
                <c:pt idx="205">
                  <c:v>43110</c:v>
                </c:pt>
                <c:pt idx="206">
                  <c:v>43111</c:v>
                </c:pt>
                <c:pt idx="208">
                  <c:v>43115</c:v>
                </c:pt>
                <c:pt idx="209">
                  <c:v>43116</c:v>
                </c:pt>
                <c:pt idx="210">
                  <c:v>43117</c:v>
                </c:pt>
                <c:pt idx="211">
                  <c:v>43118</c:v>
                </c:pt>
                <c:pt idx="213">
                  <c:v>43122</c:v>
                </c:pt>
                <c:pt idx="214">
                  <c:v>43123</c:v>
                </c:pt>
                <c:pt idx="215">
                  <c:v>43124</c:v>
                </c:pt>
                <c:pt idx="216">
                  <c:v>43125</c:v>
                </c:pt>
                <c:pt idx="218">
                  <c:v>43129</c:v>
                </c:pt>
                <c:pt idx="219">
                  <c:v>43130</c:v>
                </c:pt>
                <c:pt idx="220">
                  <c:v>43131</c:v>
                </c:pt>
                <c:pt idx="221">
                  <c:v>43132</c:v>
                </c:pt>
                <c:pt idx="223">
                  <c:v>43136</c:v>
                </c:pt>
                <c:pt idx="224">
                  <c:v>43137</c:v>
                </c:pt>
                <c:pt idx="225">
                  <c:v>43138</c:v>
                </c:pt>
                <c:pt idx="226">
                  <c:v>43139</c:v>
                </c:pt>
                <c:pt idx="228">
                  <c:v>43143</c:v>
                </c:pt>
                <c:pt idx="229">
                  <c:v>43144</c:v>
                </c:pt>
                <c:pt idx="230">
                  <c:v>43145</c:v>
                </c:pt>
                <c:pt idx="231">
                  <c:v>43146</c:v>
                </c:pt>
                <c:pt idx="233">
                  <c:v>43150</c:v>
                </c:pt>
                <c:pt idx="234">
                  <c:v>43151</c:v>
                </c:pt>
                <c:pt idx="235">
                  <c:v>43152</c:v>
                </c:pt>
                <c:pt idx="236">
                  <c:v>43153</c:v>
                </c:pt>
                <c:pt idx="238">
                  <c:v>43157</c:v>
                </c:pt>
                <c:pt idx="239">
                  <c:v>43158</c:v>
                </c:pt>
                <c:pt idx="240">
                  <c:v>43159</c:v>
                </c:pt>
                <c:pt idx="241">
                  <c:v>43160</c:v>
                </c:pt>
                <c:pt idx="243">
                  <c:v>43164</c:v>
                </c:pt>
                <c:pt idx="244">
                  <c:v>43165</c:v>
                </c:pt>
                <c:pt idx="245">
                  <c:v>43166</c:v>
                </c:pt>
                <c:pt idx="246">
                  <c:v>43167</c:v>
                </c:pt>
                <c:pt idx="248">
                  <c:v>43171</c:v>
                </c:pt>
                <c:pt idx="249">
                  <c:v>43172</c:v>
                </c:pt>
                <c:pt idx="250">
                  <c:v>43173</c:v>
                </c:pt>
                <c:pt idx="251">
                  <c:v>43174</c:v>
                </c:pt>
                <c:pt idx="253">
                  <c:v>43178</c:v>
                </c:pt>
                <c:pt idx="254">
                  <c:v>43179</c:v>
                </c:pt>
                <c:pt idx="255">
                  <c:v>43180</c:v>
                </c:pt>
                <c:pt idx="256">
                  <c:v>43181</c:v>
                </c:pt>
                <c:pt idx="258">
                  <c:v>43185</c:v>
                </c:pt>
                <c:pt idx="259">
                  <c:v>43186</c:v>
                </c:pt>
                <c:pt idx="260">
                  <c:v>43187</c:v>
                </c:pt>
                <c:pt idx="261">
                  <c:v>43188</c:v>
                </c:pt>
                <c:pt idx="263">
                  <c:v>43192</c:v>
                </c:pt>
                <c:pt idx="264">
                  <c:v>43193</c:v>
                </c:pt>
                <c:pt idx="265">
                  <c:v>43194</c:v>
                </c:pt>
                <c:pt idx="266">
                  <c:v>43195</c:v>
                </c:pt>
                <c:pt idx="268">
                  <c:v>43199</c:v>
                </c:pt>
                <c:pt idx="269">
                  <c:v>43200</c:v>
                </c:pt>
                <c:pt idx="270">
                  <c:v>43201</c:v>
                </c:pt>
                <c:pt idx="271">
                  <c:v>43202</c:v>
                </c:pt>
                <c:pt idx="273">
                  <c:v>43206</c:v>
                </c:pt>
                <c:pt idx="274">
                  <c:v>43207</c:v>
                </c:pt>
                <c:pt idx="275">
                  <c:v>43208</c:v>
                </c:pt>
                <c:pt idx="276">
                  <c:v>43209</c:v>
                </c:pt>
                <c:pt idx="278">
                  <c:v>43213</c:v>
                </c:pt>
                <c:pt idx="279">
                  <c:v>43214</c:v>
                </c:pt>
                <c:pt idx="280">
                  <c:v>43215</c:v>
                </c:pt>
                <c:pt idx="281">
                  <c:v>43216</c:v>
                </c:pt>
                <c:pt idx="283">
                  <c:v>43220</c:v>
                </c:pt>
                <c:pt idx="284">
                  <c:v>43221</c:v>
                </c:pt>
                <c:pt idx="285">
                  <c:v>43222</c:v>
                </c:pt>
                <c:pt idx="286">
                  <c:v>43223</c:v>
                </c:pt>
                <c:pt idx="288">
                  <c:v>43227</c:v>
                </c:pt>
                <c:pt idx="289">
                  <c:v>43228</c:v>
                </c:pt>
                <c:pt idx="290">
                  <c:v>43229</c:v>
                </c:pt>
                <c:pt idx="291">
                  <c:v>43230</c:v>
                </c:pt>
                <c:pt idx="293">
                  <c:v>43234</c:v>
                </c:pt>
                <c:pt idx="294">
                  <c:v>43235</c:v>
                </c:pt>
                <c:pt idx="295">
                  <c:v>43236</c:v>
                </c:pt>
                <c:pt idx="296">
                  <c:v>43237</c:v>
                </c:pt>
                <c:pt idx="298">
                  <c:v>43241</c:v>
                </c:pt>
                <c:pt idx="299">
                  <c:v>43242</c:v>
                </c:pt>
                <c:pt idx="300">
                  <c:v>43243</c:v>
                </c:pt>
                <c:pt idx="301">
                  <c:v>43244</c:v>
                </c:pt>
                <c:pt idx="303">
                  <c:v>43248</c:v>
                </c:pt>
                <c:pt idx="304">
                  <c:v>43249</c:v>
                </c:pt>
                <c:pt idx="305">
                  <c:v>43250</c:v>
                </c:pt>
                <c:pt idx="306">
                  <c:v>43251</c:v>
                </c:pt>
                <c:pt idx="308">
                  <c:v>43255</c:v>
                </c:pt>
                <c:pt idx="309">
                  <c:v>43256</c:v>
                </c:pt>
                <c:pt idx="310">
                  <c:v>43257</c:v>
                </c:pt>
                <c:pt idx="311">
                  <c:v>43258</c:v>
                </c:pt>
                <c:pt idx="313">
                  <c:v>43262</c:v>
                </c:pt>
                <c:pt idx="314">
                  <c:v>43263</c:v>
                </c:pt>
                <c:pt idx="315">
                  <c:v>43271</c:v>
                </c:pt>
                <c:pt idx="316">
                  <c:v>43272</c:v>
                </c:pt>
                <c:pt idx="318">
                  <c:v>43276</c:v>
                </c:pt>
                <c:pt idx="319">
                  <c:v>43277</c:v>
                </c:pt>
                <c:pt idx="320">
                  <c:v>43278</c:v>
                </c:pt>
                <c:pt idx="321">
                  <c:v>43279</c:v>
                </c:pt>
                <c:pt idx="323">
                  <c:v>43283</c:v>
                </c:pt>
                <c:pt idx="324">
                  <c:v>43284</c:v>
                </c:pt>
                <c:pt idx="325">
                  <c:v>43285</c:v>
                </c:pt>
                <c:pt idx="326">
                  <c:v>43286</c:v>
                </c:pt>
                <c:pt idx="328">
                  <c:v>43290</c:v>
                </c:pt>
                <c:pt idx="329">
                  <c:v>43291</c:v>
                </c:pt>
                <c:pt idx="330">
                  <c:v>43292</c:v>
                </c:pt>
                <c:pt idx="331">
                  <c:v>43293</c:v>
                </c:pt>
                <c:pt idx="333">
                  <c:v>43297</c:v>
                </c:pt>
                <c:pt idx="334">
                  <c:v>43298</c:v>
                </c:pt>
                <c:pt idx="335">
                  <c:v>43299</c:v>
                </c:pt>
                <c:pt idx="336">
                  <c:v>43300</c:v>
                </c:pt>
                <c:pt idx="338">
                  <c:v>43304</c:v>
                </c:pt>
                <c:pt idx="339">
                  <c:v>43305</c:v>
                </c:pt>
                <c:pt idx="340">
                  <c:v>43306</c:v>
                </c:pt>
                <c:pt idx="341">
                  <c:v>43307</c:v>
                </c:pt>
                <c:pt idx="343">
                  <c:v>43311</c:v>
                </c:pt>
                <c:pt idx="344">
                  <c:v>43312</c:v>
                </c:pt>
                <c:pt idx="345">
                  <c:v>43313</c:v>
                </c:pt>
                <c:pt idx="346">
                  <c:v>43314</c:v>
                </c:pt>
                <c:pt idx="348">
                  <c:v>43318</c:v>
                </c:pt>
                <c:pt idx="349">
                  <c:v>43319</c:v>
                </c:pt>
                <c:pt idx="350">
                  <c:v>43320</c:v>
                </c:pt>
                <c:pt idx="351">
                  <c:v>43321</c:v>
                </c:pt>
                <c:pt idx="353">
                  <c:v>43325</c:v>
                </c:pt>
                <c:pt idx="354">
                  <c:v>43326</c:v>
                </c:pt>
                <c:pt idx="355">
                  <c:v>43327</c:v>
                </c:pt>
                <c:pt idx="356">
                  <c:v>43328</c:v>
                </c:pt>
                <c:pt idx="358">
                  <c:v>43339</c:v>
                </c:pt>
                <c:pt idx="359">
                  <c:v>43340</c:v>
                </c:pt>
                <c:pt idx="360">
                  <c:v>43341</c:v>
                </c:pt>
                <c:pt idx="361">
                  <c:v>43342</c:v>
                </c:pt>
                <c:pt idx="363">
                  <c:v>43346</c:v>
                </c:pt>
                <c:pt idx="364">
                  <c:v>43347</c:v>
                </c:pt>
                <c:pt idx="365">
                  <c:v>43348</c:v>
                </c:pt>
                <c:pt idx="368">
                  <c:v>43353</c:v>
                </c:pt>
                <c:pt idx="369">
                  <c:v>43354</c:v>
                </c:pt>
                <c:pt idx="370">
                  <c:v>43355</c:v>
                </c:pt>
                <c:pt idx="371">
                  <c:v>43356</c:v>
                </c:pt>
                <c:pt idx="373">
                  <c:v>43360</c:v>
                </c:pt>
                <c:pt idx="374">
                  <c:v>43361</c:v>
                </c:pt>
                <c:pt idx="375">
                  <c:v>43362</c:v>
                </c:pt>
                <c:pt idx="376">
                  <c:v>43363</c:v>
                </c:pt>
                <c:pt idx="377">
                  <c:v>43368</c:v>
                </c:pt>
                <c:pt idx="378">
                  <c:v>43369</c:v>
                </c:pt>
                <c:pt idx="379">
                  <c:v>43370</c:v>
                </c:pt>
                <c:pt idx="380">
                  <c:v>43374</c:v>
                </c:pt>
                <c:pt idx="381">
                  <c:v>43375</c:v>
                </c:pt>
                <c:pt idx="382">
                  <c:v>43376</c:v>
                </c:pt>
                <c:pt idx="383">
                  <c:v>43377</c:v>
                </c:pt>
                <c:pt idx="384">
                  <c:v>43381</c:v>
                </c:pt>
                <c:pt idx="385">
                  <c:v>43382</c:v>
                </c:pt>
                <c:pt idx="386">
                  <c:v>43383</c:v>
                </c:pt>
                <c:pt idx="387">
                  <c:v>43384</c:v>
                </c:pt>
                <c:pt idx="389">
                  <c:v>43388</c:v>
                </c:pt>
                <c:pt idx="390">
                  <c:v>43389</c:v>
                </c:pt>
                <c:pt idx="391">
                  <c:v>43390</c:v>
                </c:pt>
                <c:pt idx="392">
                  <c:v>43391</c:v>
                </c:pt>
                <c:pt idx="394">
                  <c:v>43395</c:v>
                </c:pt>
                <c:pt idx="395">
                  <c:v>43396</c:v>
                </c:pt>
                <c:pt idx="396">
                  <c:v>43397</c:v>
                </c:pt>
                <c:pt idx="397">
                  <c:v>43398</c:v>
                </c:pt>
                <c:pt idx="399">
                  <c:v>43402</c:v>
                </c:pt>
                <c:pt idx="400">
                  <c:v>43403</c:v>
                </c:pt>
                <c:pt idx="401">
                  <c:v>43404</c:v>
                </c:pt>
                <c:pt idx="402">
                  <c:v>43405</c:v>
                </c:pt>
                <c:pt idx="404">
                  <c:v>43409</c:v>
                </c:pt>
                <c:pt idx="405">
                  <c:v>43410</c:v>
                </c:pt>
                <c:pt idx="406">
                  <c:v>43411</c:v>
                </c:pt>
                <c:pt idx="407">
                  <c:v>43412</c:v>
                </c:pt>
                <c:pt idx="409">
                  <c:v>43416</c:v>
                </c:pt>
                <c:pt idx="410">
                  <c:v>43417</c:v>
                </c:pt>
                <c:pt idx="411">
                  <c:v>43418</c:v>
                </c:pt>
                <c:pt idx="412">
                  <c:v>43419</c:v>
                </c:pt>
                <c:pt idx="414">
                  <c:v>43423</c:v>
                </c:pt>
                <c:pt idx="415">
                  <c:v>43424</c:v>
                </c:pt>
                <c:pt idx="416">
                  <c:v>43425</c:v>
                </c:pt>
                <c:pt idx="417">
                  <c:v>43426</c:v>
                </c:pt>
                <c:pt idx="419">
                  <c:v>43430</c:v>
                </c:pt>
                <c:pt idx="420">
                  <c:v>43431</c:v>
                </c:pt>
                <c:pt idx="421">
                  <c:v>43432</c:v>
                </c:pt>
                <c:pt idx="422">
                  <c:v>43433</c:v>
                </c:pt>
                <c:pt idx="424">
                  <c:v>43437</c:v>
                </c:pt>
                <c:pt idx="425">
                  <c:v>43438</c:v>
                </c:pt>
                <c:pt idx="426">
                  <c:v>43439</c:v>
                </c:pt>
                <c:pt idx="427">
                  <c:v>43440</c:v>
                </c:pt>
                <c:pt idx="429">
                  <c:v>43444</c:v>
                </c:pt>
                <c:pt idx="430">
                  <c:v>43445</c:v>
                </c:pt>
                <c:pt idx="431">
                  <c:v>43446</c:v>
                </c:pt>
                <c:pt idx="432">
                  <c:v>43447</c:v>
                </c:pt>
                <c:pt idx="434">
                  <c:v>43451</c:v>
                </c:pt>
                <c:pt idx="435">
                  <c:v>43452</c:v>
                </c:pt>
                <c:pt idx="436">
                  <c:v>43453</c:v>
                </c:pt>
                <c:pt idx="437">
                  <c:v>43454</c:v>
                </c:pt>
                <c:pt idx="439">
                  <c:v>43458</c:v>
                </c:pt>
                <c:pt idx="440">
                  <c:v>43459</c:v>
                </c:pt>
                <c:pt idx="441">
                  <c:v>43460</c:v>
                </c:pt>
                <c:pt idx="442">
                  <c:v>43461</c:v>
                </c:pt>
                <c:pt idx="444">
                  <c:v>43465</c:v>
                </c:pt>
                <c:pt idx="445">
                  <c:v>43466</c:v>
                </c:pt>
                <c:pt idx="446">
                  <c:v>43467</c:v>
                </c:pt>
                <c:pt idx="447">
                  <c:v>43468</c:v>
                </c:pt>
                <c:pt idx="449">
                  <c:v>43472</c:v>
                </c:pt>
                <c:pt idx="450">
                  <c:v>43473</c:v>
                </c:pt>
                <c:pt idx="451">
                  <c:v>43474</c:v>
                </c:pt>
                <c:pt idx="452">
                  <c:v>43475</c:v>
                </c:pt>
                <c:pt idx="454">
                  <c:v>43479</c:v>
                </c:pt>
                <c:pt idx="455">
                  <c:v>43480</c:v>
                </c:pt>
                <c:pt idx="456">
                  <c:v>43481</c:v>
                </c:pt>
                <c:pt idx="457">
                  <c:v>43482</c:v>
                </c:pt>
                <c:pt idx="459">
                  <c:v>43486</c:v>
                </c:pt>
                <c:pt idx="460">
                  <c:v>43487</c:v>
                </c:pt>
                <c:pt idx="461">
                  <c:v>43488</c:v>
                </c:pt>
                <c:pt idx="462">
                  <c:v>43489</c:v>
                </c:pt>
                <c:pt idx="464">
                  <c:v>43493</c:v>
                </c:pt>
                <c:pt idx="465">
                  <c:v>43494</c:v>
                </c:pt>
                <c:pt idx="466">
                  <c:v>43495</c:v>
                </c:pt>
                <c:pt idx="467">
                  <c:v>43496</c:v>
                </c:pt>
                <c:pt idx="469">
                  <c:v>43500</c:v>
                </c:pt>
                <c:pt idx="470">
                  <c:v>43501</c:v>
                </c:pt>
                <c:pt idx="471">
                  <c:v>43502</c:v>
                </c:pt>
                <c:pt idx="472">
                  <c:v>43503</c:v>
                </c:pt>
                <c:pt idx="474">
                  <c:v>43507</c:v>
                </c:pt>
                <c:pt idx="475">
                  <c:v>43508</c:v>
                </c:pt>
                <c:pt idx="476">
                  <c:v>43509</c:v>
                </c:pt>
                <c:pt idx="477">
                  <c:v>43510</c:v>
                </c:pt>
                <c:pt idx="479">
                  <c:v>43514</c:v>
                </c:pt>
                <c:pt idx="480">
                  <c:v>43515</c:v>
                </c:pt>
                <c:pt idx="481">
                  <c:v>43516</c:v>
                </c:pt>
                <c:pt idx="482">
                  <c:v>43517</c:v>
                </c:pt>
                <c:pt idx="484">
                  <c:v>43521</c:v>
                </c:pt>
                <c:pt idx="485">
                  <c:v>43522</c:v>
                </c:pt>
                <c:pt idx="486">
                  <c:v>43523</c:v>
                </c:pt>
                <c:pt idx="487">
                  <c:v>43524</c:v>
                </c:pt>
                <c:pt idx="489">
                  <c:v>43528</c:v>
                </c:pt>
                <c:pt idx="490">
                  <c:v>43529</c:v>
                </c:pt>
                <c:pt idx="491">
                  <c:v>43530</c:v>
                </c:pt>
                <c:pt idx="492">
                  <c:v>43531</c:v>
                </c:pt>
                <c:pt idx="494">
                  <c:v>43535</c:v>
                </c:pt>
                <c:pt idx="495">
                  <c:v>43536</c:v>
                </c:pt>
                <c:pt idx="496">
                  <c:v>43537</c:v>
                </c:pt>
                <c:pt idx="497">
                  <c:v>43538</c:v>
                </c:pt>
                <c:pt idx="499">
                  <c:v>43542</c:v>
                </c:pt>
                <c:pt idx="500">
                  <c:v>43543</c:v>
                </c:pt>
                <c:pt idx="501">
                  <c:v>43544</c:v>
                </c:pt>
                <c:pt idx="502">
                  <c:v>43545</c:v>
                </c:pt>
                <c:pt idx="504">
                  <c:v>43549</c:v>
                </c:pt>
                <c:pt idx="505">
                  <c:v>43550</c:v>
                </c:pt>
                <c:pt idx="506">
                  <c:v>43551</c:v>
                </c:pt>
                <c:pt idx="507">
                  <c:v>43552</c:v>
                </c:pt>
                <c:pt idx="509">
                  <c:v>43556</c:v>
                </c:pt>
                <c:pt idx="510">
                  <c:v>43557</c:v>
                </c:pt>
                <c:pt idx="511">
                  <c:v>43558</c:v>
                </c:pt>
                <c:pt idx="512">
                  <c:v>43559</c:v>
                </c:pt>
                <c:pt idx="514">
                  <c:v>43563</c:v>
                </c:pt>
                <c:pt idx="515">
                  <c:v>43564</c:v>
                </c:pt>
                <c:pt idx="516">
                  <c:v>43565</c:v>
                </c:pt>
                <c:pt idx="517">
                  <c:v>43566</c:v>
                </c:pt>
                <c:pt idx="519">
                  <c:v>43570</c:v>
                </c:pt>
                <c:pt idx="520">
                  <c:v>43571</c:v>
                </c:pt>
                <c:pt idx="521">
                  <c:v>43572</c:v>
                </c:pt>
                <c:pt idx="522">
                  <c:v>43573</c:v>
                </c:pt>
                <c:pt idx="524">
                  <c:v>43577</c:v>
                </c:pt>
                <c:pt idx="525">
                  <c:v>43578</c:v>
                </c:pt>
                <c:pt idx="526">
                  <c:v>43579</c:v>
                </c:pt>
                <c:pt idx="527">
                  <c:v>43580</c:v>
                </c:pt>
                <c:pt idx="528">
                  <c:v>43584</c:v>
                </c:pt>
                <c:pt idx="529">
                  <c:v>43585</c:v>
                </c:pt>
                <c:pt idx="530">
                  <c:v>43586</c:v>
                </c:pt>
                <c:pt idx="531">
                  <c:v>43587</c:v>
                </c:pt>
                <c:pt idx="533">
                  <c:v>43591</c:v>
                </c:pt>
                <c:pt idx="534">
                  <c:v>43592</c:v>
                </c:pt>
                <c:pt idx="535">
                  <c:v>43593</c:v>
                </c:pt>
                <c:pt idx="536">
                  <c:v>43594</c:v>
                </c:pt>
                <c:pt idx="538">
                  <c:v>43598</c:v>
                </c:pt>
                <c:pt idx="539">
                  <c:v>43599</c:v>
                </c:pt>
                <c:pt idx="540">
                  <c:v>43600</c:v>
                </c:pt>
                <c:pt idx="541">
                  <c:v>43601</c:v>
                </c:pt>
                <c:pt idx="543">
                  <c:v>43605</c:v>
                </c:pt>
                <c:pt idx="544">
                  <c:v>43606</c:v>
                </c:pt>
                <c:pt idx="545">
                  <c:v>43607</c:v>
                </c:pt>
                <c:pt idx="546">
                  <c:v>43608</c:v>
                </c:pt>
                <c:pt idx="548">
                  <c:v>43612</c:v>
                </c:pt>
                <c:pt idx="549">
                  <c:v>43613</c:v>
                </c:pt>
                <c:pt idx="550">
                  <c:v>43614</c:v>
                </c:pt>
                <c:pt idx="551">
                  <c:v>43615</c:v>
                </c:pt>
                <c:pt idx="553">
                  <c:v>43626</c:v>
                </c:pt>
                <c:pt idx="554">
                  <c:v>43627</c:v>
                </c:pt>
                <c:pt idx="555">
                  <c:v>43628</c:v>
                </c:pt>
                <c:pt idx="556">
                  <c:v>43629</c:v>
                </c:pt>
                <c:pt idx="558">
                  <c:v>43633</c:v>
                </c:pt>
                <c:pt idx="559">
                  <c:v>43634</c:v>
                </c:pt>
                <c:pt idx="560">
                  <c:v>43635</c:v>
                </c:pt>
                <c:pt idx="561">
                  <c:v>43636</c:v>
                </c:pt>
                <c:pt idx="563">
                  <c:v>43640</c:v>
                </c:pt>
                <c:pt idx="564">
                  <c:v>43641</c:v>
                </c:pt>
                <c:pt idx="565">
                  <c:v>43642</c:v>
                </c:pt>
                <c:pt idx="566">
                  <c:v>43643</c:v>
                </c:pt>
                <c:pt idx="568">
                  <c:v>43647</c:v>
                </c:pt>
                <c:pt idx="569">
                  <c:v>43648</c:v>
                </c:pt>
                <c:pt idx="570">
                  <c:v>43649</c:v>
                </c:pt>
                <c:pt idx="571">
                  <c:v>43650</c:v>
                </c:pt>
                <c:pt idx="573">
                  <c:v>43654</c:v>
                </c:pt>
                <c:pt idx="574">
                  <c:v>43655</c:v>
                </c:pt>
                <c:pt idx="575">
                  <c:v>43656</c:v>
                </c:pt>
                <c:pt idx="576">
                  <c:v>43657</c:v>
                </c:pt>
                <c:pt idx="578">
                  <c:v>43661</c:v>
                </c:pt>
                <c:pt idx="579">
                  <c:v>43662</c:v>
                </c:pt>
                <c:pt idx="580">
                  <c:v>43663</c:v>
                </c:pt>
                <c:pt idx="581">
                  <c:v>43664</c:v>
                </c:pt>
                <c:pt idx="583">
                  <c:v>43668</c:v>
                </c:pt>
                <c:pt idx="584">
                  <c:v>43669</c:v>
                </c:pt>
                <c:pt idx="585">
                  <c:v>43670</c:v>
                </c:pt>
                <c:pt idx="586">
                  <c:v>43671</c:v>
                </c:pt>
                <c:pt idx="588">
                  <c:v>43675</c:v>
                </c:pt>
                <c:pt idx="589">
                  <c:v>43676</c:v>
                </c:pt>
                <c:pt idx="590">
                  <c:v>43677</c:v>
                </c:pt>
                <c:pt idx="591">
                  <c:v>43678</c:v>
                </c:pt>
                <c:pt idx="593">
                  <c:v>43682</c:v>
                </c:pt>
                <c:pt idx="594">
                  <c:v>43683</c:v>
                </c:pt>
                <c:pt idx="595">
                  <c:v>43684</c:v>
                </c:pt>
                <c:pt idx="596">
                  <c:v>43685</c:v>
                </c:pt>
                <c:pt idx="598">
                  <c:v>43696</c:v>
                </c:pt>
                <c:pt idx="599">
                  <c:v>43697</c:v>
                </c:pt>
                <c:pt idx="600">
                  <c:v>43698</c:v>
                </c:pt>
                <c:pt idx="601">
                  <c:v>43699</c:v>
                </c:pt>
                <c:pt idx="603">
                  <c:v>43703</c:v>
                </c:pt>
                <c:pt idx="604">
                  <c:v>43704</c:v>
                </c:pt>
                <c:pt idx="605">
                  <c:v>43705</c:v>
                </c:pt>
                <c:pt idx="606">
                  <c:v>43706</c:v>
                </c:pt>
                <c:pt idx="608">
                  <c:v>43710</c:v>
                </c:pt>
                <c:pt idx="609">
                  <c:v>43711</c:v>
                </c:pt>
                <c:pt idx="610">
                  <c:v>43712</c:v>
                </c:pt>
                <c:pt idx="611">
                  <c:v>43713</c:v>
                </c:pt>
                <c:pt idx="613">
                  <c:v>43717</c:v>
                </c:pt>
                <c:pt idx="614">
                  <c:v>43718</c:v>
                </c:pt>
                <c:pt idx="615">
                  <c:v>43719</c:v>
                </c:pt>
                <c:pt idx="616">
                  <c:v>43720</c:v>
                </c:pt>
                <c:pt idx="618">
                  <c:v>43724</c:v>
                </c:pt>
                <c:pt idx="619">
                  <c:v>43725</c:v>
                </c:pt>
                <c:pt idx="620">
                  <c:v>43726</c:v>
                </c:pt>
                <c:pt idx="621">
                  <c:v>43727</c:v>
                </c:pt>
                <c:pt idx="623">
                  <c:v>43732</c:v>
                </c:pt>
                <c:pt idx="624">
                  <c:v>43733</c:v>
                </c:pt>
                <c:pt idx="625">
                  <c:v>43734</c:v>
                </c:pt>
                <c:pt idx="627">
                  <c:v>43738</c:v>
                </c:pt>
                <c:pt idx="628">
                  <c:v>43739</c:v>
                </c:pt>
                <c:pt idx="629">
                  <c:v>43740</c:v>
                </c:pt>
                <c:pt idx="630">
                  <c:v>43741</c:v>
                </c:pt>
                <c:pt idx="632">
                  <c:v>43745</c:v>
                </c:pt>
                <c:pt idx="633">
                  <c:v>43746</c:v>
                </c:pt>
                <c:pt idx="634">
                  <c:v>43747</c:v>
                </c:pt>
                <c:pt idx="635">
                  <c:v>43748</c:v>
                </c:pt>
                <c:pt idx="637">
                  <c:v>43752</c:v>
                </c:pt>
                <c:pt idx="638">
                  <c:v>43753</c:v>
                </c:pt>
                <c:pt idx="639">
                  <c:v>43754</c:v>
                </c:pt>
                <c:pt idx="640">
                  <c:v>43755</c:v>
                </c:pt>
                <c:pt idx="642">
                  <c:v>43759</c:v>
                </c:pt>
                <c:pt idx="643">
                  <c:v>43760</c:v>
                </c:pt>
                <c:pt idx="644">
                  <c:v>43761</c:v>
                </c:pt>
                <c:pt idx="645">
                  <c:v>43762</c:v>
                </c:pt>
                <c:pt idx="647">
                  <c:v>43766</c:v>
                </c:pt>
                <c:pt idx="648">
                  <c:v>43767</c:v>
                </c:pt>
                <c:pt idx="649">
                  <c:v>43768</c:v>
                </c:pt>
                <c:pt idx="650">
                  <c:v>43769</c:v>
                </c:pt>
                <c:pt idx="652">
                  <c:v>43773</c:v>
                </c:pt>
                <c:pt idx="653">
                  <c:v>43774</c:v>
                </c:pt>
                <c:pt idx="654">
                  <c:v>43775</c:v>
                </c:pt>
                <c:pt idx="655">
                  <c:v>43776</c:v>
                </c:pt>
                <c:pt idx="657">
                  <c:v>43780</c:v>
                </c:pt>
                <c:pt idx="658">
                  <c:v>43781</c:v>
                </c:pt>
                <c:pt idx="659">
                  <c:v>43782</c:v>
                </c:pt>
                <c:pt idx="660">
                  <c:v>43783</c:v>
                </c:pt>
                <c:pt idx="662">
                  <c:v>43787</c:v>
                </c:pt>
                <c:pt idx="663">
                  <c:v>43788</c:v>
                </c:pt>
                <c:pt idx="664">
                  <c:v>43789</c:v>
                </c:pt>
                <c:pt idx="665">
                  <c:v>43790</c:v>
                </c:pt>
                <c:pt idx="667">
                  <c:v>43794</c:v>
                </c:pt>
                <c:pt idx="668">
                  <c:v>43795</c:v>
                </c:pt>
                <c:pt idx="669">
                  <c:v>43796</c:v>
                </c:pt>
                <c:pt idx="670">
                  <c:v>43797</c:v>
                </c:pt>
                <c:pt idx="672">
                  <c:v>43801</c:v>
                </c:pt>
                <c:pt idx="673">
                  <c:v>43802</c:v>
                </c:pt>
                <c:pt idx="674">
                  <c:v>43803</c:v>
                </c:pt>
                <c:pt idx="675">
                  <c:v>43804</c:v>
                </c:pt>
                <c:pt idx="677">
                  <c:v>43808</c:v>
                </c:pt>
                <c:pt idx="678">
                  <c:v>43809</c:v>
                </c:pt>
                <c:pt idx="679">
                  <c:v>43810</c:v>
                </c:pt>
                <c:pt idx="680">
                  <c:v>43811</c:v>
                </c:pt>
                <c:pt idx="682">
                  <c:v>43815</c:v>
                </c:pt>
                <c:pt idx="683">
                  <c:v>43816</c:v>
                </c:pt>
                <c:pt idx="684">
                  <c:v>43817</c:v>
                </c:pt>
                <c:pt idx="685">
                  <c:v>43818</c:v>
                </c:pt>
                <c:pt idx="687">
                  <c:v>43822</c:v>
                </c:pt>
                <c:pt idx="688">
                  <c:v>43823</c:v>
                </c:pt>
                <c:pt idx="689">
                  <c:v>43824</c:v>
                </c:pt>
                <c:pt idx="690">
                  <c:v>43825</c:v>
                </c:pt>
                <c:pt idx="692">
                  <c:v>43829</c:v>
                </c:pt>
                <c:pt idx="693">
                  <c:v>43830</c:v>
                </c:pt>
                <c:pt idx="694">
                  <c:v>43831</c:v>
                </c:pt>
                <c:pt idx="695">
                  <c:v>43832</c:v>
                </c:pt>
                <c:pt idx="697">
                  <c:v>43836</c:v>
                </c:pt>
                <c:pt idx="698">
                  <c:v>43837</c:v>
                </c:pt>
                <c:pt idx="699">
                  <c:v>43838</c:v>
                </c:pt>
                <c:pt idx="700">
                  <c:v>43839</c:v>
                </c:pt>
                <c:pt idx="702">
                  <c:v>43843</c:v>
                </c:pt>
                <c:pt idx="703">
                  <c:v>43844</c:v>
                </c:pt>
                <c:pt idx="704">
                  <c:v>43845</c:v>
                </c:pt>
                <c:pt idx="705">
                  <c:v>43846</c:v>
                </c:pt>
                <c:pt idx="707">
                  <c:v>43850</c:v>
                </c:pt>
                <c:pt idx="708">
                  <c:v>43851</c:v>
                </c:pt>
                <c:pt idx="709">
                  <c:v>43852</c:v>
                </c:pt>
                <c:pt idx="710">
                  <c:v>43853</c:v>
                </c:pt>
                <c:pt idx="712">
                  <c:v>43857</c:v>
                </c:pt>
                <c:pt idx="713">
                  <c:v>43858</c:v>
                </c:pt>
                <c:pt idx="714">
                  <c:v>43859</c:v>
                </c:pt>
                <c:pt idx="715">
                  <c:v>43860</c:v>
                </c:pt>
                <c:pt idx="716">
                  <c:v>43864</c:v>
                </c:pt>
                <c:pt idx="717">
                  <c:v>43865</c:v>
                </c:pt>
                <c:pt idx="718">
                  <c:v>43866</c:v>
                </c:pt>
                <c:pt idx="719">
                  <c:v>43867</c:v>
                </c:pt>
                <c:pt idx="721">
                  <c:v>43871</c:v>
                </c:pt>
                <c:pt idx="722">
                  <c:v>43872</c:v>
                </c:pt>
                <c:pt idx="723">
                  <c:v>43873</c:v>
                </c:pt>
                <c:pt idx="724">
                  <c:v>43874</c:v>
                </c:pt>
                <c:pt idx="726">
                  <c:v>43878</c:v>
                </c:pt>
                <c:pt idx="727">
                  <c:v>43879</c:v>
                </c:pt>
                <c:pt idx="728">
                  <c:v>43880</c:v>
                </c:pt>
                <c:pt idx="729">
                  <c:v>43881</c:v>
                </c:pt>
                <c:pt idx="731">
                  <c:v>43885</c:v>
                </c:pt>
                <c:pt idx="732">
                  <c:v>43886</c:v>
                </c:pt>
                <c:pt idx="733">
                  <c:v>43887</c:v>
                </c:pt>
                <c:pt idx="734">
                  <c:v>43888</c:v>
                </c:pt>
                <c:pt idx="736">
                  <c:v>43892</c:v>
                </c:pt>
                <c:pt idx="737">
                  <c:v>43893</c:v>
                </c:pt>
                <c:pt idx="738">
                  <c:v>43894</c:v>
                </c:pt>
                <c:pt idx="739">
                  <c:v>43895</c:v>
                </c:pt>
                <c:pt idx="741">
                  <c:v>43899</c:v>
                </c:pt>
                <c:pt idx="742">
                  <c:v>43900</c:v>
                </c:pt>
                <c:pt idx="743">
                  <c:v>43901</c:v>
                </c:pt>
                <c:pt idx="744">
                  <c:v>43902</c:v>
                </c:pt>
                <c:pt idx="746">
                  <c:v>43906</c:v>
                </c:pt>
                <c:pt idx="747">
                  <c:v>43907</c:v>
                </c:pt>
                <c:pt idx="748">
                  <c:v>43908</c:v>
                </c:pt>
                <c:pt idx="749">
                  <c:v>43909</c:v>
                </c:pt>
                <c:pt idx="750">
                  <c:v>43912</c:v>
                </c:pt>
                <c:pt idx="751">
                  <c:v>43913</c:v>
                </c:pt>
                <c:pt idx="752">
                  <c:v>43914</c:v>
                </c:pt>
                <c:pt idx="753">
                  <c:v>43915</c:v>
                </c:pt>
                <c:pt idx="754">
                  <c:v>43916</c:v>
                </c:pt>
                <c:pt idx="756">
                  <c:v>43920</c:v>
                </c:pt>
                <c:pt idx="757">
                  <c:v>43921</c:v>
                </c:pt>
                <c:pt idx="758">
                  <c:v>43922</c:v>
                </c:pt>
                <c:pt idx="759">
                  <c:v>43923</c:v>
                </c:pt>
                <c:pt idx="760">
                  <c:v>43926</c:v>
                </c:pt>
                <c:pt idx="761">
                  <c:v>43927</c:v>
                </c:pt>
                <c:pt idx="762">
                  <c:v>43928</c:v>
                </c:pt>
                <c:pt idx="763">
                  <c:v>43929</c:v>
                </c:pt>
                <c:pt idx="764">
                  <c:v>43930</c:v>
                </c:pt>
                <c:pt idx="765">
                  <c:v>43933</c:v>
                </c:pt>
                <c:pt idx="766">
                  <c:v>43934</c:v>
                </c:pt>
                <c:pt idx="767">
                  <c:v>43935</c:v>
                </c:pt>
                <c:pt idx="768">
                  <c:v>43936</c:v>
                </c:pt>
                <c:pt idx="769">
                  <c:v>43937</c:v>
                </c:pt>
                <c:pt idx="770">
                  <c:v>43940</c:v>
                </c:pt>
                <c:pt idx="771">
                  <c:v>43941</c:v>
                </c:pt>
                <c:pt idx="772">
                  <c:v>43942</c:v>
                </c:pt>
                <c:pt idx="773">
                  <c:v>43943</c:v>
                </c:pt>
                <c:pt idx="774">
                  <c:v>43944</c:v>
                </c:pt>
                <c:pt idx="775">
                  <c:v>43947</c:v>
                </c:pt>
                <c:pt idx="776">
                  <c:v>43948</c:v>
                </c:pt>
                <c:pt idx="777">
                  <c:v>43949</c:v>
                </c:pt>
                <c:pt idx="778">
                  <c:v>43950</c:v>
                </c:pt>
                <c:pt idx="779">
                  <c:v>43951</c:v>
                </c:pt>
                <c:pt idx="780">
                  <c:v>43954</c:v>
                </c:pt>
                <c:pt idx="781">
                  <c:v>43955</c:v>
                </c:pt>
                <c:pt idx="782">
                  <c:v>43956</c:v>
                </c:pt>
                <c:pt idx="783">
                  <c:v>43957</c:v>
                </c:pt>
                <c:pt idx="784">
                  <c:v>43958</c:v>
                </c:pt>
                <c:pt idx="785">
                  <c:v>43961</c:v>
                </c:pt>
                <c:pt idx="786">
                  <c:v>43962</c:v>
                </c:pt>
                <c:pt idx="787">
                  <c:v>43963</c:v>
                </c:pt>
                <c:pt idx="788">
                  <c:v>43964</c:v>
                </c:pt>
                <c:pt idx="789">
                  <c:v>43965</c:v>
                </c:pt>
                <c:pt idx="790">
                  <c:v>43968</c:v>
                </c:pt>
                <c:pt idx="791">
                  <c:v>43969</c:v>
                </c:pt>
                <c:pt idx="792">
                  <c:v>43970</c:v>
                </c:pt>
                <c:pt idx="793">
                  <c:v>43971</c:v>
                </c:pt>
                <c:pt idx="794">
                  <c:v>43972</c:v>
                </c:pt>
                <c:pt idx="795">
                  <c:v>43982</c:v>
                </c:pt>
                <c:pt idx="796">
                  <c:v>43983</c:v>
                </c:pt>
                <c:pt idx="797">
                  <c:v>43984</c:v>
                </c:pt>
                <c:pt idx="798">
                  <c:v>43985</c:v>
                </c:pt>
                <c:pt idx="799">
                  <c:v>43986</c:v>
                </c:pt>
                <c:pt idx="800">
                  <c:v>43989</c:v>
                </c:pt>
                <c:pt idx="801">
                  <c:v>43990</c:v>
                </c:pt>
                <c:pt idx="802">
                  <c:v>43991</c:v>
                </c:pt>
                <c:pt idx="803">
                  <c:v>43992</c:v>
                </c:pt>
                <c:pt idx="804">
                  <c:v>43993</c:v>
                </c:pt>
                <c:pt idx="805">
                  <c:v>43996</c:v>
                </c:pt>
                <c:pt idx="806">
                  <c:v>43997</c:v>
                </c:pt>
                <c:pt idx="807">
                  <c:v>43998</c:v>
                </c:pt>
                <c:pt idx="808">
                  <c:v>43999</c:v>
                </c:pt>
                <c:pt idx="809">
                  <c:v>44000</c:v>
                </c:pt>
                <c:pt idx="810">
                  <c:v>44003</c:v>
                </c:pt>
                <c:pt idx="811">
                  <c:v>44004</c:v>
                </c:pt>
                <c:pt idx="812">
                  <c:v>44005</c:v>
                </c:pt>
                <c:pt idx="813">
                  <c:v>44006</c:v>
                </c:pt>
                <c:pt idx="814">
                  <c:v>44007</c:v>
                </c:pt>
                <c:pt idx="815">
                  <c:v>44010</c:v>
                </c:pt>
                <c:pt idx="816">
                  <c:v>44011</c:v>
                </c:pt>
                <c:pt idx="817">
                  <c:v>44012</c:v>
                </c:pt>
                <c:pt idx="818">
                  <c:v>44013</c:v>
                </c:pt>
                <c:pt idx="819">
                  <c:v>44014</c:v>
                </c:pt>
                <c:pt idx="820">
                  <c:v>44017</c:v>
                </c:pt>
                <c:pt idx="821">
                  <c:v>44018</c:v>
                </c:pt>
                <c:pt idx="822">
                  <c:v>44019</c:v>
                </c:pt>
                <c:pt idx="823">
                  <c:v>44020</c:v>
                </c:pt>
                <c:pt idx="824">
                  <c:v>44021</c:v>
                </c:pt>
                <c:pt idx="825">
                  <c:v>44024</c:v>
                </c:pt>
                <c:pt idx="826">
                  <c:v>44025</c:v>
                </c:pt>
                <c:pt idx="827">
                  <c:v>44026</c:v>
                </c:pt>
                <c:pt idx="828">
                  <c:v>44027</c:v>
                </c:pt>
                <c:pt idx="829">
                  <c:v>44028</c:v>
                </c:pt>
                <c:pt idx="830">
                  <c:v>44031</c:v>
                </c:pt>
                <c:pt idx="831">
                  <c:v>44032</c:v>
                </c:pt>
                <c:pt idx="832">
                  <c:v>44033</c:v>
                </c:pt>
                <c:pt idx="833">
                  <c:v>44034</c:v>
                </c:pt>
                <c:pt idx="834">
                  <c:v>44035</c:v>
                </c:pt>
                <c:pt idx="835">
                  <c:v>44038</c:v>
                </c:pt>
                <c:pt idx="836">
                  <c:v>44039</c:v>
                </c:pt>
                <c:pt idx="837">
                  <c:v>44040</c:v>
                </c:pt>
                <c:pt idx="838">
                  <c:v>44048</c:v>
                </c:pt>
                <c:pt idx="839">
                  <c:v>44049</c:v>
                </c:pt>
                <c:pt idx="840">
                  <c:v>44052</c:v>
                </c:pt>
                <c:pt idx="841">
                  <c:v>44053</c:v>
                </c:pt>
                <c:pt idx="842">
                  <c:v>44054</c:v>
                </c:pt>
                <c:pt idx="843">
                  <c:v>44055</c:v>
                </c:pt>
                <c:pt idx="844">
                  <c:v>44056</c:v>
                </c:pt>
                <c:pt idx="845">
                  <c:v>44059</c:v>
                </c:pt>
                <c:pt idx="846">
                  <c:v>44060</c:v>
                </c:pt>
                <c:pt idx="847">
                  <c:v>44061</c:v>
                </c:pt>
                <c:pt idx="848">
                  <c:v>44062</c:v>
                </c:pt>
                <c:pt idx="849">
                  <c:v>44063</c:v>
                </c:pt>
                <c:pt idx="850">
                  <c:v>44066</c:v>
                </c:pt>
                <c:pt idx="851">
                  <c:v>44067</c:v>
                </c:pt>
                <c:pt idx="852">
                  <c:v>44068</c:v>
                </c:pt>
                <c:pt idx="853">
                  <c:v>44069</c:v>
                </c:pt>
                <c:pt idx="854">
                  <c:v>44070</c:v>
                </c:pt>
                <c:pt idx="855">
                  <c:v>44073</c:v>
                </c:pt>
                <c:pt idx="856">
                  <c:v>44074</c:v>
                </c:pt>
                <c:pt idx="857">
                  <c:v>44075</c:v>
                </c:pt>
                <c:pt idx="858">
                  <c:v>44076</c:v>
                </c:pt>
                <c:pt idx="859">
                  <c:v>44077</c:v>
                </c:pt>
                <c:pt idx="860">
                  <c:v>44080</c:v>
                </c:pt>
                <c:pt idx="861">
                  <c:v>44081</c:v>
                </c:pt>
                <c:pt idx="862">
                  <c:v>44082</c:v>
                </c:pt>
                <c:pt idx="863">
                  <c:v>44083</c:v>
                </c:pt>
                <c:pt idx="864">
                  <c:v>44084</c:v>
                </c:pt>
                <c:pt idx="866">
                  <c:v>44088</c:v>
                </c:pt>
                <c:pt idx="867">
                  <c:v>44089</c:v>
                </c:pt>
                <c:pt idx="868">
                  <c:v>44090</c:v>
                </c:pt>
                <c:pt idx="869">
                  <c:v>44091</c:v>
                </c:pt>
                <c:pt idx="870">
                  <c:v>44094</c:v>
                </c:pt>
                <c:pt idx="871">
                  <c:v>44095</c:v>
                </c:pt>
                <c:pt idx="872">
                  <c:v>44096</c:v>
                </c:pt>
                <c:pt idx="873">
                  <c:v>44098</c:v>
                </c:pt>
                <c:pt idx="874">
                  <c:v>44101</c:v>
                </c:pt>
                <c:pt idx="875">
                  <c:v>44102</c:v>
                </c:pt>
                <c:pt idx="876">
                  <c:v>44103</c:v>
                </c:pt>
                <c:pt idx="877">
                  <c:v>44104</c:v>
                </c:pt>
                <c:pt idx="878">
                  <c:v>44105</c:v>
                </c:pt>
                <c:pt idx="879">
                  <c:v>44108</c:v>
                </c:pt>
                <c:pt idx="880">
                  <c:v>44109</c:v>
                </c:pt>
                <c:pt idx="881">
                  <c:v>44110</c:v>
                </c:pt>
                <c:pt idx="882">
                  <c:v>44111</c:v>
                </c:pt>
                <c:pt idx="883">
                  <c:v>44112</c:v>
                </c:pt>
                <c:pt idx="884">
                  <c:v>44115</c:v>
                </c:pt>
                <c:pt idx="885">
                  <c:v>44116</c:v>
                </c:pt>
                <c:pt idx="886">
                  <c:v>44117</c:v>
                </c:pt>
                <c:pt idx="887">
                  <c:v>44118</c:v>
                </c:pt>
                <c:pt idx="888">
                  <c:v>44119</c:v>
                </c:pt>
                <c:pt idx="889">
                  <c:v>44122</c:v>
                </c:pt>
                <c:pt idx="890">
                  <c:v>44123</c:v>
                </c:pt>
                <c:pt idx="891">
                  <c:v>44124</c:v>
                </c:pt>
                <c:pt idx="892">
                  <c:v>44125</c:v>
                </c:pt>
                <c:pt idx="893">
                  <c:v>44126</c:v>
                </c:pt>
                <c:pt idx="894">
                  <c:v>44129</c:v>
                </c:pt>
                <c:pt idx="895">
                  <c:v>44130</c:v>
                </c:pt>
                <c:pt idx="896">
                  <c:v>44131</c:v>
                </c:pt>
                <c:pt idx="897">
                  <c:v>44132</c:v>
                </c:pt>
                <c:pt idx="898">
                  <c:v>44133</c:v>
                </c:pt>
                <c:pt idx="899">
                  <c:v>44136</c:v>
                </c:pt>
                <c:pt idx="900">
                  <c:v>44137</c:v>
                </c:pt>
                <c:pt idx="901">
                  <c:v>44138</c:v>
                </c:pt>
                <c:pt idx="902">
                  <c:v>44139</c:v>
                </c:pt>
                <c:pt idx="903">
                  <c:v>44140</c:v>
                </c:pt>
                <c:pt idx="904">
                  <c:v>44143</c:v>
                </c:pt>
                <c:pt idx="905">
                  <c:v>44144</c:v>
                </c:pt>
                <c:pt idx="906">
                  <c:v>44145</c:v>
                </c:pt>
                <c:pt idx="907">
                  <c:v>44146</c:v>
                </c:pt>
                <c:pt idx="908">
                  <c:v>44147</c:v>
                </c:pt>
                <c:pt idx="909">
                  <c:v>44150</c:v>
                </c:pt>
                <c:pt idx="910">
                  <c:v>44151</c:v>
                </c:pt>
                <c:pt idx="911">
                  <c:v>44152</c:v>
                </c:pt>
                <c:pt idx="912">
                  <c:v>44153</c:v>
                </c:pt>
                <c:pt idx="913">
                  <c:v>44154</c:v>
                </c:pt>
                <c:pt idx="914">
                  <c:v>44157</c:v>
                </c:pt>
                <c:pt idx="915">
                  <c:v>44158</c:v>
                </c:pt>
                <c:pt idx="916">
                  <c:v>44159</c:v>
                </c:pt>
                <c:pt idx="917">
                  <c:v>44160</c:v>
                </c:pt>
                <c:pt idx="918">
                  <c:v>44161</c:v>
                </c:pt>
                <c:pt idx="919">
                  <c:v>44164</c:v>
                </c:pt>
                <c:pt idx="920">
                  <c:v>44165</c:v>
                </c:pt>
                <c:pt idx="921">
                  <c:v>44166</c:v>
                </c:pt>
                <c:pt idx="922">
                  <c:v>44167</c:v>
                </c:pt>
                <c:pt idx="923">
                  <c:v>44168</c:v>
                </c:pt>
                <c:pt idx="924">
                  <c:v>44171</c:v>
                </c:pt>
                <c:pt idx="925">
                  <c:v>44172</c:v>
                </c:pt>
                <c:pt idx="926">
                  <c:v>44173</c:v>
                </c:pt>
                <c:pt idx="927">
                  <c:v>44174</c:v>
                </c:pt>
                <c:pt idx="928">
                  <c:v>44175</c:v>
                </c:pt>
                <c:pt idx="929">
                  <c:v>44178</c:v>
                </c:pt>
                <c:pt idx="930">
                  <c:v>44179</c:v>
                </c:pt>
                <c:pt idx="931">
                  <c:v>44180</c:v>
                </c:pt>
                <c:pt idx="932">
                  <c:v>44181</c:v>
                </c:pt>
                <c:pt idx="933">
                  <c:v>44182</c:v>
                </c:pt>
                <c:pt idx="934">
                  <c:v>44185</c:v>
                </c:pt>
                <c:pt idx="935">
                  <c:v>44186</c:v>
                </c:pt>
                <c:pt idx="936">
                  <c:v>44187</c:v>
                </c:pt>
                <c:pt idx="937">
                  <c:v>44188</c:v>
                </c:pt>
                <c:pt idx="938">
                  <c:v>44189</c:v>
                </c:pt>
                <c:pt idx="939">
                  <c:v>44192</c:v>
                </c:pt>
                <c:pt idx="940">
                  <c:v>44193</c:v>
                </c:pt>
                <c:pt idx="941">
                  <c:v>44194</c:v>
                </c:pt>
                <c:pt idx="942">
                  <c:v>44195</c:v>
                </c:pt>
                <c:pt idx="943">
                  <c:v>44196</c:v>
                </c:pt>
                <c:pt idx="944">
                  <c:v>44199</c:v>
                </c:pt>
                <c:pt idx="945">
                  <c:v>44200</c:v>
                </c:pt>
                <c:pt idx="946">
                  <c:v>44201</c:v>
                </c:pt>
                <c:pt idx="947">
                  <c:v>44202</c:v>
                </c:pt>
                <c:pt idx="948">
                  <c:v>44203</c:v>
                </c:pt>
                <c:pt idx="949">
                  <c:v>44206</c:v>
                </c:pt>
                <c:pt idx="950">
                  <c:v>44207</c:v>
                </c:pt>
                <c:pt idx="951">
                  <c:v>44208</c:v>
                </c:pt>
                <c:pt idx="952">
                  <c:v>44209</c:v>
                </c:pt>
                <c:pt idx="953">
                  <c:v>44210</c:v>
                </c:pt>
                <c:pt idx="954">
                  <c:v>44213</c:v>
                </c:pt>
                <c:pt idx="955">
                  <c:v>44214</c:v>
                </c:pt>
                <c:pt idx="956">
                  <c:v>44215</c:v>
                </c:pt>
                <c:pt idx="957">
                  <c:v>44216</c:v>
                </c:pt>
                <c:pt idx="958">
                  <c:v>44217</c:v>
                </c:pt>
                <c:pt idx="959">
                  <c:v>44220</c:v>
                </c:pt>
                <c:pt idx="960">
                  <c:v>44221</c:v>
                </c:pt>
                <c:pt idx="961">
                  <c:v>44222</c:v>
                </c:pt>
                <c:pt idx="962">
                  <c:v>44223</c:v>
                </c:pt>
                <c:pt idx="963">
                  <c:v>44224</c:v>
                </c:pt>
                <c:pt idx="964">
                  <c:v>44227</c:v>
                </c:pt>
                <c:pt idx="965">
                  <c:v>44228</c:v>
                </c:pt>
                <c:pt idx="966">
                  <c:v>44229</c:v>
                </c:pt>
                <c:pt idx="967">
                  <c:v>44230</c:v>
                </c:pt>
                <c:pt idx="968">
                  <c:v>44231</c:v>
                </c:pt>
                <c:pt idx="969">
                  <c:v>44234</c:v>
                </c:pt>
                <c:pt idx="970">
                  <c:v>44235</c:v>
                </c:pt>
                <c:pt idx="971">
                  <c:v>44236</c:v>
                </c:pt>
                <c:pt idx="972">
                  <c:v>44237</c:v>
                </c:pt>
                <c:pt idx="973">
                  <c:v>44238</c:v>
                </c:pt>
                <c:pt idx="974">
                  <c:v>44241</c:v>
                </c:pt>
                <c:pt idx="975">
                  <c:v>44242</c:v>
                </c:pt>
                <c:pt idx="976">
                  <c:v>44243</c:v>
                </c:pt>
                <c:pt idx="977">
                  <c:v>44244</c:v>
                </c:pt>
                <c:pt idx="978">
                  <c:v>44245</c:v>
                </c:pt>
                <c:pt idx="979">
                  <c:v>44248</c:v>
                </c:pt>
                <c:pt idx="980">
                  <c:v>44249</c:v>
                </c:pt>
                <c:pt idx="981">
                  <c:v>44250</c:v>
                </c:pt>
                <c:pt idx="982">
                  <c:v>44251</c:v>
                </c:pt>
                <c:pt idx="983">
                  <c:v>44252</c:v>
                </c:pt>
                <c:pt idx="984">
                  <c:v>44255</c:v>
                </c:pt>
                <c:pt idx="985">
                  <c:v>44256</c:v>
                </c:pt>
                <c:pt idx="986">
                  <c:v>44257</c:v>
                </c:pt>
                <c:pt idx="987">
                  <c:v>44258</c:v>
                </c:pt>
                <c:pt idx="988">
                  <c:v>44259</c:v>
                </c:pt>
                <c:pt idx="989">
                  <c:v>44262</c:v>
                </c:pt>
                <c:pt idx="990">
                  <c:v>44263</c:v>
                </c:pt>
                <c:pt idx="991">
                  <c:v>44264</c:v>
                </c:pt>
                <c:pt idx="992">
                  <c:v>44265</c:v>
                </c:pt>
                <c:pt idx="993">
                  <c:v>44266</c:v>
                </c:pt>
                <c:pt idx="994">
                  <c:v>44269</c:v>
                </c:pt>
                <c:pt idx="995">
                  <c:v>44270</c:v>
                </c:pt>
                <c:pt idx="996">
                  <c:v>44271</c:v>
                </c:pt>
                <c:pt idx="997">
                  <c:v>44272</c:v>
                </c:pt>
                <c:pt idx="998">
                  <c:v>44273</c:v>
                </c:pt>
                <c:pt idx="999">
                  <c:v>44276</c:v>
                </c:pt>
                <c:pt idx="1000">
                  <c:v>44277</c:v>
                </c:pt>
                <c:pt idx="1001">
                  <c:v>44278</c:v>
                </c:pt>
                <c:pt idx="1002">
                  <c:v>44279</c:v>
                </c:pt>
                <c:pt idx="1003">
                  <c:v>44280</c:v>
                </c:pt>
                <c:pt idx="1004">
                  <c:v>44283</c:v>
                </c:pt>
                <c:pt idx="1005">
                  <c:v>44284</c:v>
                </c:pt>
                <c:pt idx="1006">
                  <c:v>44285</c:v>
                </c:pt>
                <c:pt idx="1007">
                  <c:v>44286</c:v>
                </c:pt>
                <c:pt idx="1008">
                  <c:v>44287</c:v>
                </c:pt>
                <c:pt idx="1009">
                  <c:v>44290</c:v>
                </c:pt>
                <c:pt idx="1010">
                  <c:v>44291</c:v>
                </c:pt>
                <c:pt idx="1011">
                  <c:v>44292</c:v>
                </c:pt>
                <c:pt idx="1012">
                  <c:v>44293</c:v>
                </c:pt>
                <c:pt idx="1013">
                  <c:v>44294</c:v>
                </c:pt>
                <c:pt idx="1014">
                  <c:v>44297</c:v>
                </c:pt>
                <c:pt idx="1015">
                  <c:v>44298</c:v>
                </c:pt>
                <c:pt idx="1016">
                  <c:v>44299</c:v>
                </c:pt>
                <c:pt idx="1017">
                  <c:v>44300</c:v>
                </c:pt>
                <c:pt idx="1018">
                  <c:v>44301</c:v>
                </c:pt>
                <c:pt idx="1019">
                  <c:v>44304</c:v>
                </c:pt>
                <c:pt idx="1020">
                  <c:v>44305</c:v>
                </c:pt>
                <c:pt idx="1021">
                  <c:v>44306</c:v>
                </c:pt>
                <c:pt idx="1022">
                  <c:v>44307</c:v>
                </c:pt>
                <c:pt idx="1023">
                  <c:v>44308</c:v>
                </c:pt>
                <c:pt idx="1024">
                  <c:v>44311</c:v>
                </c:pt>
                <c:pt idx="1025">
                  <c:v>44312</c:v>
                </c:pt>
                <c:pt idx="1026">
                  <c:v>44313</c:v>
                </c:pt>
                <c:pt idx="1027">
                  <c:v>44314</c:v>
                </c:pt>
                <c:pt idx="1028">
                  <c:v>44315</c:v>
                </c:pt>
                <c:pt idx="1029">
                  <c:v>44318</c:v>
                </c:pt>
                <c:pt idx="1030">
                  <c:v>44319</c:v>
                </c:pt>
                <c:pt idx="1031">
                  <c:v>44320</c:v>
                </c:pt>
                <c:pt idx="1032">
                  <c:v>44321</c:v>
                </c:pt>
                <c:pt idx="1033">
                  <c:v>44322</c:v>
                </c:pt>
                <c:pt idx="1034">
                  <c:v>44325</c:v>
                </c:pt>
                <c:pt idx="1035">
                  <c:v>44326</c:v>
                </c:pt>
                <c:pt idx="1036">
                  <c:v>44333</c:v>
                </c:pt>
                <c:pt idx="1037">
                  <c:v>44334</c:v>
                </c:pt>
                <c:pt idx="1038">
                  <c:v>44335</c:v>
                </c:pt>
                <c:pt idx="1039">
                  <c:v>44336</c:v>
                </c:pt>
                <c:pt idx="1040">
                  <c:v>44339</c:v>
                </c:pt>
                <c:pt idx="1041">
                  <c:v>44340</c:v>
                </c:pt>
                <c:pt idx="1042">
                  <c:v>44341</c:v>
                </c:pt>
                <c:pt idx="1043">
                  <c:v>44342</c:v>
                </c:pt>
                <c:pt idx="1044">
                  <c:v>44343</c:v>
                </c:pt>
                <c:pt idx="1045">
                  <c:v>44346</c:v>
                </c:pt>
                <c:pt idx="1046">
                  <c:v>44347</c:v>
                </c:pt>
                <c:pt idx="1047">
                  <c:v>44348</c:v>
                </c:pt>
                <c:pt idx="1048">
                  <c:v>44349</c:v>
                </c:pt>
                <c:pt idx="1049">
                  <c:v>44350</c:v>
                </c:pt>
                <c:pt idx="1050">
                  <c:v>44353</c:v>
                </c:pt>
                <c:pt idx="1051">
                  <c:v>44354</c:v>
                </c:pt>
                <c:pt idx="1052">
                  <c:v>44355</c:v>
                </c:pt>
                <c:pt idx="1053">
                  <c:v>44356</c:v>
                </c:pt>
                <c:pt idx="1054">
                  <c:v>44357</c:v>
                </c:pt>
                <c:pt idx="1055">
                  <c:v>44360</c:v>
                </c:pt>
                <c:pt idx="1056">
                  <c:v>44361</c:v>
                </c:pt>
                <c:pt idx="1057">
                  <c:v>44362</c:v>
                </c:pt>
                <c:pt idx="1058">
                  <c:v>44363</c:v>
                </c:pt>
                <c:pt idx="1059">
                  <c:v>44364</c:v>
                </c:pt>
                <c:pt idx="1060">
                  <c:v>44367</c:v>
                </c:pt>
                <c:pt idx="1061">
                  <c:v>44368</c:v>
                </c:pt>
                <c:pt idx="1062">
                  <c:v>44369</c:v>
                </c:pt>
                <c:pt idx="1063">
                  <c:v>44370</c:v>
                </c:pt>
                <c:pt idx="1064">
                  <c:v>44371</c:v>
                </c:pt>
                <c:pt idx="1065">
                  <c:v>44374</c:v>
                </c:pt>
                <c:pt idx="1066">
                  <c:v>44375</c:v>
                </c:pt>
                <c:pt idx="1067">
                  <c:v>44376</c:v>
                </c:pt>
                <c:pt idx="1068">
                  <c:v>44377</c:v>
                </c:pt>
                <c:pt idx="1069">
                  <c:v>44378</c:v>
                </c:pt>
                <c:pt idx="1070">
                  <c:v>44381</c:v>
                </c:pt>
                <c:pt idx="1071">
                  <c:v>44382</c:v>
                </c:pt>
                <c:pt idx="1072">
                  <c:v>44383</c:v>
                </c:pt>
                <c:pt idx="1073">
                  <c:v>44384</c:v>
                </c:pt>
                <c:pt idx="1074">
                  <c:v>44385</c:v>
                </c:pt>
                <c:pt idx="1075">
                  <c:v>44388</c:v>
                </c:pt>
                <c:pt idx="1076">
                  <c:v>44389</c:v>
                </c:pt>
                <c:pt idx="1077">
                  <c:v>44390</c:v>
                </c:pt>
                <c:pt idx="1078">
                  <c:v>44391</c:v>
                </c:pt>
                <c:pt idx="1079">
                  <c:v>44392</c:v>
                </c:pt>
                <c:pt idx="1080">
                  <c:v>44402</c:v>
                </c:pt>
                <c:pt idx="1081">
                  <c:v>44403</c:v>
                </c:pt>
                <c:pt idx="1082">
                  <c:v>44404</c:v>
                </c:pt>
                <c:pt idx="1083">
                  <c:v>44405</c:v>
                </c:pt>
                <c:pt idx="1084">
                  <c:v>44406</c:v>
                </c:pt>
                <c:pt idx="1085">
                  <c:v>44409</c:v>
                </c:pt>
                <c:pt idx="1086">
                  <c:v>44410</c:v>
                </c:pt>
                <c:pt idx="1087">
                  <c:v>44411</c:v>
                </c:pt>
                <c:pt idx="1088">
                  <c:v>44412</c:v>
                </c:pt>
                <c:pt idx="1089">
                  <c:v>44413</c:v>
                </c:pt>
                <c:pt idx="1090">
                  <c:v>44416</c:v>
                </c:pt>
                <c:pt idx="1091">
                  <c:v>44417</c:v>
                </c:pt>
                <c:pt idx="1092">
                  <c:v>44418</c:v>
                </c:pt>
                <c:pt idx="1093">
                  <c:v>44419</c:v>
                </c:pt>
                <c:pt idx="1094">
                  <c:v>44420</c:v>
                </c:pt>
                <c:pt idx="1095">
                  <c:v>44423</c:v>
                </c:pt>
                <c:pt idx="1096">
                  <c:v>44424</c:v>
                </c:pt>
                <c:pt idx="1097">
                  <c:v>44425</c:v>
                </c:pt>
                <c:pt idx="1098">
                  <c:v>44426</c:v>
                </c:pt>
                <c:pt idx="1099">
                  <c:v>44427</c:v>
                </c:pt>
                <c:pt idx="1100">
                  <c:v>44430</c:v>
                </c:pt>
                <c:pt idx="1101">
                  <c:v>44431</c:v>
                </c:pt>
                <c:pt idx="1102">
                  <c:v>44432</c:v>
                </c:pt>
                <c:pt idx="1103">
                  <c:v>44433</c:v>
                </c:pt>
                <c:pt idx="1104">
                  <c:v>44434</c:v>
                </c:pt>
                <c:pt idx="1105">
                  <c:v>44437</c:v>
                </c:pt>
                <c:pt idx="1106">
                  <c:v>44438</c:v>
                </c:pt>
                <c:pt idx="1107">
                  <c:v>44439</c:v>
                </c:pt>
                <c:pt idx="1108">
                  <c:v>44440</c:v>
                </c:pt>
                <c:pt idx="1109">
                  <c:v>44441</c:v>
                </c:pt>
                <c:pt idx="1110">
                  <c:v>44444</c:v>
                </c:pt>
                <c:pt idx="1111">
                  <c:v>44445</c:v>
                </c:pt>
                <c:pt idx="1112">
                  <c:v>44446</c:v>
                </c:pt>
                <c:pt idx="1113">
                  <c:v>44447</c:v>
                </c:pt>
                <c:pt idx="1114">
                  <c:v>44448</c:v>
                </c:pt>
                <c:pt idx="1115">
                  <c:v>44451</c:v>
                </c:pt>
                <c:pt idx="1116">
                  <c:v>44452</c:v>
                </c:pt>
                <c:pt idx="1117">
                  <c:v>44453</c:v>
                </c:pt>
                <c:pt idx="1118">
                  <c:v>44454</c:v>
                </c:pt>
                <c:pt idx="1119">
                  <c:v>44455</c:v>
                </c:pt>
                <c:pt idx="1120">
                  <c:v>44458</c:v>
                </c:pt>
                <c:pt idx="1121">
                  <c:v>44459</c:v>
                </c:pt>
                <c:pt idx="1122">
                  <c:v>44460</c:v>
                </c:pt>
                <c:pt idx="1123">
                  <c:v>44461</c:v>
                </c:pt>
                <c:pt idx="1124">
                  <c:v>44465</c:v>
                </c:pt>
                <c:pt idx="1125">
                  <c:v>44466</c:v>
                </c:pt>
                <c:pt idx="1126">
                  <c:v>44467</c:v>
                </c:pt>
                <c:pt idx="1127">
                  <c:v>44468</c:v>
                </c:pt>
                <c:pt idx="1128">
                  <c:v>44469</c:v>
                </c:pt>
                <c:pt idx="1129">
                  <c:v>44472</c:v>
                </c:pt>
                <c:pt idx="1130">
                  <c:v>44473</c:v>
                </c:pt>
                <c:pt idx="1131">
                  <c:v>44474</c:v>
                </c:pt>
                <c:pt idx="1132">
                  <c:v>44475</c:v>
                </c:pt>
                <c:pt idx="1133">
                  <c:v>44476</c:v>
                </c:pt>
                <c:pt idx="1134">
                  <c:v>44479</c:v>
                </c:pt>
                <c:pt idx="1135">
                  <c:v>44480</c:v>
                </c:pt>
                <c:pt idx="1136">
                  <c:v>44481</c:v>
                </c:pt>
                <c:pt idx="1137">
                  <c:v>44482</c:v>
                </c:pt>
                <c:pt idx="1138">
                  <c:v>44483</c:v>
                </c:pt>
                <c:pt idx="1139">
                  <c:v>44486</c:v>
                </c:pt>
                <c:pt idx="1140">
                  <c:v>44487</c:v>
                </c:pt>
                <c:pt idx="1141">
                  <c:v>44488</c:v>
                </c:pt>
                <c:pt idx="1142">
                  <c:v>44489</c:v>
                </c:pt>
                <c:pt idx="1143">
                  <c:v>44490</c:v>
                </c:pt>
                <c:pt idx="1144">
                  <c:v>44493</c:v>
                </c:pt>
                <c:pt idx="1145">
                  <c:v>44494</c:v>
                </c:pt>
                <c:pt idx="1146">
                  <c:v>44495</c:v>
                </c:pt>
                <c:pt idx="1147">
                  <c:v>44496</c:v>
                </c:pt>
                <c:pt idx="1148">
                  <c:v>44497</c:v>
                </c:pt>
                <c:pt idx="1149">
                  <c:v>44500</c:v>
                </c:pt>
                <c:pt idx="1150">
                  <c:v>44501</c:v>
                </c:pt>
                <c:pt idx="1151">
                  <c:v>44502</c:v>
                </c:pt>
                <c:pt idx="1152">
                  <c:v>44503</c:v>
                </c:pt>
                <c:pt idx="1153">
                  <c:v>44504</c:v>
                </c:pt>
                <c:pt idx="1154">
                  <c:v>44507</c:v>
                </c:pt>
                <c:pt idx="1155">
                  <c:v>44508</c:v>
                </c:pt>
                <c:pt idx="1156">
                  <c:v>44509</c:v>
                </c:pt>
                <c:pt idx="1157">
                  <c:v>44510</c:v>
                </c:pt>
                <c:pt idx="1158">
                  <c:v>44511</c:v>
                </c:pt>
                <c:pt idx="1159">
                  <c:v>44514</c:v>
                </c:pt>
                <c:pt idx="1160">
                  <c:v>44515</c:v>
                </c:pt>
                <c:pt idx="1161">
                  <c:v>44516</c:v>
                </c:pt>
                <c:pt idx="1162">
                  <c:v>44517</c:v>
                </c:pt>
                <c:pt idx="1163">
                  <c:v>44518</c:v>
                </c:pt>
                <c:pt idx="1164">
                  <c:v>44521</c:v>
                </c:pt>
                <c:pt idx="1165">
                  <c:v>44522</c:v>
                </c:pt>
                <c:pt idx="1166">
                  <c:v>44523</c:v>
                </c:pt>
                <c:pt idx="1167">
                  <c:v>44524</c:v>
                </c:pt>
                <c:pt idx="1168">
                  <c:v>44525</c:v>
                </c:pt>
                <c:pt idx="1169">
                  <c:v>44528</c:v>
                </c:pt>
                <c:pt idx="1170">
                  <c:v>44529</c:v>
                </c:pt>
                <c:pt idx="1171">
                  <c:v>44530</c:v>
                </c:pt>
                <c:pt idx="1172">
                  <c:v>44531</c:v>
                </c:pt>
                <c:pt idx="1173">
                  <c:v>44532</c:v>
                </c:pt>
                <c:pt idx="1174">
                  <c:v>44535</c:v>
                </c:pt>
                <c:pt idx="1175">
                  <c:v>44536</c:v>
                </c:pt>
                <c:pt idx="1176">
                  <c:v>44537</c:v>
                </c:pt>
                <c:pt idx="1177">
                  <c:v>44538</c:v>
                </c:pt>
                <c:pt idx="1178">
                  <c:v>44539</c:v>
                </c:pt>
                <c:pt idx="1179">
                  <c:v>44542</c:v>
                </c:pt>
                <c:pt idx="1180">
                  <c:v>44543</c:v>
                </c:pt>
                <c:pt idx="1181">
                  <c:v>44544</c:v>
                </c:pt>
                <c:pt idx="1182">
                  <c:v>44545</c:v>
                </c:pt>
                <c:pt idx="1183">
                  <c:v>44546</c:v>
                </c:pt>
                <c:pt idx="1184">
                  <c:v>44549</c:v>
                </c:pt>
                <c:pt idx="1185">
                  <c:v>44550</c:v>
                </c:pt>
                <c:pt idx="1186">
                  <c:v>44551</c:v>
                </c:pt>
                <c:pt idx="1187">
                  <c:v>44552</c:v>
                </c:pt>
                <c:pt idx="1188">
                  <c:v>44553</c:v>
                </c:pt>
                <c:pt idx="1189">
                  <c:v>44556</c:v>
                </c:pt>
                <c:pt idx="1190">
                  <c:v>44557</c:v>
                </c:pt>
                <c:pt idx="1191">
                  <c:v>44558</c:v>
                </c:pt>
                <c:pt idx="1192">
                  <c:v>44559</c:v>
                </c:pt>
                <c:pt idx="1193">
                  <c:v>44560</c:v>
                </c:pt>
                <c:pt idx="1194">
                  <c:v>44563</c:v>
                </c:pt>
                <c:pt idx="1195">
                  <c:v>44564</c:v>
                </c:pt>
                <c:pt idx="1196">
                  <c:v>44565</c:v>
                </c:pt>
                <c:pt idx="1197">
                  <c:v>44566</c:v>
                </c:pt>
                <c:pt idx="1198">
                  <c:v>44567</c:v>
                </c:pt>
                <c:pt idx="1199">
                  <c:v>44570</c:v>
                </c:pt>
                <c:pt idx="1200">
                  <c:v>44571</c:v>
                </c:pt>
                <c:pt idx="1201">
                  <c:v>44572</c:v>
                </c:pt>
                <c:pt idx="1202">
                  <c:v>44573</c:v>
                </c:pt>
                <c:pt idx="1203">
                  <c:v>44574</c:v>
                </c:pt>
                <c:pt idx="1204">
                  <c:v>44577</c:v>
                </c:pt>
                <c:pt idx="1205">
                  <c:v>44578</c:v>
                </c:pt>
                <c:pt idx="1206">
                  <c:v>44579</c:v>
                </c:pt>
                <c:pt idx="1207">
                  <c:v>44580</c:v>
                </c:pt>
                <c:pt idx="1208">
                  <c:v>44581</c:v>
                </c:pt>
                <c:pt idx="1209">
                  <c:v>44584</c:v>
                </c:pt>
                <c:pt idx="1210">
                  <c:v>44585</c:v>
                </c:pt>
                <c:pt idx="1211">
                  <c:v>44586</c:v>
                </c:pt>
                <c:pt idx="1212">
                  <c:v>44587</c:v>
                </c:pt>
                <c:pt idx="1213">
                  <c:v>44588</c:v>
                </c:pt>
                <c:pt idx="1214">
                  <c:v>44591</c:v>
                </c:pt>
                <c:pt idx="1215">
                  <c:v>44592</c:v>
                </c:pt>
                <c:pt idx="1216">
                  <c:v>44593</c:v>
                </c:pt>
                <c:pt idx="1217">
                  <c:v>44594</c:v>
                </c:pt>
                <c:pt idx="1218">
                  <c:v>44595</c:v>
                </c:pt>
                <c:pt idx="1219">
                  <c:v>44598</c:v>
                </c:pt>
                <c:pt idx="1220">
                  <c:v>44599</c:v>
                </c:pt>
                <c:pt idx="1221">
                  <c:v>44600</c:v>
                </c:pt>
                <c:pt idx="1222">
                  <c:v>44601</c:v>
                </c:pt>
                <c:pt idx="1223">
                  <c:v>44602</c:v>
                </c:pt>
                <c:pt idx="1224">
                  <c:v>44605</c:v>
                </c:pt>
                <c:pt idx="1225">
                  <c:v>44606</c:v>
                </c:pt>
                <c:pt idx="1226">
                  <c:v>44607</c:v>
                </c:pt>
                <c:pt idx="1227">
                  <c:v>44608</c:v>
                </c:pt>
                <c:pt idx="1228">
                  <c:v>44609</c:v>
                </c:pt>
                <c:pt idx="1229">
                  <c:v>44612</c:v>
                </c:pt>
                <c:pt idx="1230">
                  <c:v>44613</c:v>
                </c:pt>
                <c:pt idx="1231">
                  <c:v>44615</c:v>
                </c:pt>
                <c:pt idx="1232">
                  <c:v>44616</c:v>
                </c:pt>
                <c:pt idx="1233">
                  <c:v>44619</c:v>
                </c:pt>
                <c:pt idx="1234">
                  <c:v>44620</c:v>
                </c:pt>
                <c:pt idx="1235">
                  <c:v>44621</c:v>
                </c:pt>
                <c:pt idx="1236">
                  <c:v>44622</c:v>
                </c:pt>
                <c:pt idx="1237">
                  <c:v>44623</c:v>
                </c:pt>
                <c:pt idx="1238">
                  <c:v>44626</c:v>
                </c:pt>
                <c:pt idx="1239">
                  <c:v>44627</c:v>
                </c:pt>
                <c:pt idx="1240">
                  <c:v>44628</c:v>
                </c:pt>
                <c:pt idx="1241">
                  <c:v>44629</c:v>
                </c:pt>
                <c:pt idx="1242">
                  <c:v>44630</c:v>
                </c:pt>
                <c:pt idx="1243">
                  <c:v>44633</c:v>
                </c:pt>
                <c:pt idx="1244">
                  <c:v>44634</c:v>
                </c:pt>
                <c:pt idx="1245">
                  <c:v>44635</c:v>
                </c:pt>
                <c:pt idx="1246">
                  <c:v>44636</c:v>
                </c:pt>
                <c:pt idx="1247">
                  <c:v>44637</c:v>
                </c:pt>
                <c:pt idx="1248">
                  <c:v>44640</c:v>
                </c:pt>
                <c:pt idx="1249">
                  <c:v>44641</c:v>
                </c:pt>
                <c:pt idx="1250">
                  <c:v>44642</c:v>
                </c:pt>
                <c:pt idx="1251">
                  <c:v>44643</c:v>
                </c:pt>
                <c:pt idx="1252">
                  <c:v>44644</c:v>
                </c:pt>
                <c:pt idx="1253">
                  <c:v>44647</c:v>
                </c:pt>
                <c:pt idx="1254">
                  <c:v>44648</c:v>
                </c:pt>
                <c:pt idx="1255">
                  <c:v>44649</c:v>
                </c:pt>
                <c:pt idx="1256">
                  <c:v>44650</c:v>
                </c:pt>
                <c:pt idx="1257">
                  <c:v>44651</c:v>
                </c:pt>
                <c:pt idx="1258">
                  <c:v>44654</c:v>
                </c:pt>
                <c:pt idx="1259">
                  <c:v>44655</c:v>
                </c:pt>
                <c:pt idx="1260">
                  <c:v>44656</c:v>
                </c:pt>
                <c:pt idx="1261">
                  <c:v>44657</c:v>
                </c:pt>
                <c:pt idx="1262">
                  <c:v>44658</c:v>
                </c:pt>
                <c:pt idx="1263">
                  <c:v>44661</c:v>
                </c:pt>
                <c:pt idx="1264">
                  <c:v>44662</c:v>
                </c:pt>
                <c:pt idx="1265">
                  <c:v>44663</c:v>
                </c:pt>
                <c:pt idx="1266">
                  <c:v>44664</c:v>
                </c:pt>
                <c:pt idx="1267">
                  <c:v>44665</c:v>
                </c:pt>
                <c:pt idx="1268">
                  <c:v>44668</c:v>
                </c:pt>
                <c:pt idx="1269">
                  <c:v>44669</c:v>
                </c:pt>
                <c:pt idx="1270">
                  <c:v>44670</c:v>
                </c:pt>
                <c:pt idx="1271">
                  <c:v>44671</c:v>
                </c:pt>
                <c:pt idx="1272">
                  <c:v>44672</c:v>
                </c:pt>
                <c:pt idx="1273">
                  <c:v>44675</c:v>
                </c:pt>
                <c:pt idx="1274">
                  <c:v>44676</c:v>
                </c:pt>
                <c:pt idx="1275">
                  <c:v>44677</c:v>
                </c:pt>
                <c:pt idx="1276">
                  <c:v>44678</c:v>
                </c:pt>
                <c:pt idx="1277">
                  <c:v>44679</c:v>
                </c:pt>
                <c:pt idx="1278">
                  <c:v>44689</c:v>
                </c:pt>
                <c:pt idx="1279">
                  <c:v>44690</c:v>
                </c:pt>
                <c:pt idx="1280">
                  <c:v>44691</c:v>
                </c:pt>
                <c:pt idx="1281">
                  <c:v>44692</c:v>
                </c:pt>
                <c:pt idx="1282">
                  <c:v>44693</c:v>
                </c:pt>
                <c:pt idx="1283">
                  <c:v>44696</c:v>
                </c:pt>
                <c:pt idx="1284">
                  <c:v>44697</c:v>
                </c:pt>
                <c:pt idx="1285">
                  <c:v>44698</c:v>
                </c:pt>
                <c:pt idx="1286">
                  <c:v>44699</c:v>
                </c:pt>
                <c:pt idx="1287">
                  <c:v>44700</c:v>
                </c:pt>
                <c:pt idx="1288">
                  <c:v>44703</c:v>
                </c:pt>
                <c:pt idx="1289">
                  <c:v>44704</c:v>
                </c:pt>
                <c:pt idx="1290">
                  <c:v>44705</c:v>
                </c:pt>
                <c:pt idx="1291">
                  <c:v>44706</c:v>
                </c:pt>
                <c:pt idx="1292">
                  <c:v>44707</c:v>
                </c:pt>
                <c:pt idx="1293">
                  <c:v>44710</c:v>
                </c:pt>
                <c:pt idx="1294">
                  <c:v>44711</c:v>
                </c:pt>
                <c:pt idx="1295">
                  <c:v>44712</c:v>
                </c:pt>
                <c:pt idx="1296">
                  <c:v>44713</c:v>
                </c:pt>
                <c:pt idx="1297">
                  <c:v>44714</c:v>
                </c:pt>
                <c:pt idx="1298">
                  <c:v>44717</c:v>
                </c:pt>
                <c:pt idx="1299">
                  <c:v>44718</c:v>
                </c:pt>
                <c:pt idx="1300">
                  <c:v>44719</c:v>
                </c:pt>
                <c:pt idx="1301">
                  <c:v>44720</c:v>
                </c:pt>
                <c:pt idx="1302">
                  <c:v>44721</c:v>
                </c:pt>
                <c:pt idx="1303">
                  <c:v>44724</c:v>
                </c:pt>
                <c:pt idx="1304">
                  <c:v>44725</c:v>
                </c:pt>
                <c:pt idx="1305">
                  <c:v>44726</c:v>
                </c:pt>
                <c:pt idx="1306">
                  <c:v>44727</c:v>
                </c:pt>
                <c:pt idx="1307">
                  <c:v>44728</c:v>
                </c:pt>
                <c:pt idx="1308">
                  <c:v>44731</c:v>
                </c:pt>
                <c:pt idx="1309">
                  <c:v>44732</c:v>
                </c:pt>
                <c:pt idx="1310">
                  <c:v>44733</c:v>
                </c:pt>
                <c:pt idx="1311">
                  <c:v>44734</c:v>
                </c:pt>
                <c:pt idx="1312">
                  <c:v>44735</c:v>
                </c:pt>
                <c:pt idx="1313">
                  <c:v>44738</c:v>
                </c:pt>
                <c:pt idx="1314">
                  <c:v>44739</c:v>
                </c:pt>
                <c:pt idx="1315">
                  <c:v>44740</c:v>
                </c:pt>
                <c:pt idx="1316">
                  <c:v>44741</c:v>
                </c:pt>
                <c:pt idx="1317">
                  <c:v>44742</c:v>
                </c:pt>
                <c:pt idx="1318">
                  <c:v>44745</c:v>
                </c:pt>
                <c:pt idx="1319">
                  <c:v>44746</c:v>
                </c:pt>
                <c:pt idx="1320">
                  <c:v>44747</c:v>
                </c:pt>
                <c:pt idx="1321">
                  <c:v>44748</c:v>
                </c:pt>
                <c:pt idx="1322">
                  <c:v>44755</c:v>
                </c:pt>
                <c:pt idx="1323">
                  <c:v>44756</c:v>
                </c:pt>
                <c:pt idx="1324">
                  <c:v>44759</c:v>
                </c:pt>
                <c:pt idx="1325">
                  <c:v>44760</c:v>
                </c:pt>
                <c:pt idx="1326">
                  <c:v>44761</c:v>
                </c:pt>
                <c:pt idx="1327">
                  <c:v>44762</c:v>
                </c:pt>
                <c:pt idx="1328">
                  <c:v>44763</c:v>
                </c:pt>
                <c:pt idx="1329">
                  <c:v>44766</c:v>
                </c:pt>
                <c:pt idx="1330">
                  <c:v>44767</c:v>
                </c:pt>
                <c:pt idx="1331">
                  <c:v>44768</c:v>
                </c:pt>
                <c:pt idx="1332">
                  <c:v>44769</c:v>
                </c:pt>
                <c:pt idx="1333">
                  <c:v>44770</c:v>
                </c:pt>
                <c:pt idx="1334">
                  <c:v>44773</c:v>
                </c:pt>
                <c:pt idx="1335">
                  <c:v>44774</c:v>
                </c:pt>
                <c:pt idx="1336">
                  <c:v>44775</c:v>
                </c:pt>
                <c:pt idx="1337">
                  <c:v>44776</c:v>
                </c:pt>
                <c:pt idx="1338">
                  <c:v>44777</c:v>
                </c:pt>
                <c:pt idx="1339">
                  <c:v>44780</c:v>
                </c:pt>
                <c:pt idx="1340">
                  <c:v>44781</c:v>
                </c:pt>
                <c:pt idx="1341">
                  <c:v>44782</c:v>
                </c:pt>
                <c:pt idx="1342">
                  <c:v>44783</c:v>
                </c:pt>
                <c:pt idx="1343">
                  <c:v>44784</c:v>
                </c:pt>
                <c:pt idx="1344">
                  <c:v>44787</c:v>
                </c:pt>
                <c:pt idx="1345">
                  <c:v>44788</c:v>
                </c:pt>
                <c:pt idx="1346">
                  <c:v>44789</c:v>
                </c:pt>
                <c:pt idx="1347">
                  <c:v>44790</c:v>
                </c:pt>
                <c:pt idx="1348">
                  <c:v>44791</c:v>
                </c:pt>
                <c:pt idx="1349">
                  <c:v>44794</c:v>
                </c:pt>
                <c:pt idx="1350">
                  <c:v>44795</c:v>
                </c:pt>
                <c:pt idx="1351">
                  <c:v>44796</c:v>
                </c:pt>
                <c:pt idx="1352">
                  <c:v>44797</c:v>
                </c:pt>
                <c:pt idx="1353">
                  <c:v>44798</c:v>
                </c:pt>
                <c:pt idx="1354">
                  <c:v>44801</c:v>
                </c:pt>
                <c:pt idx="1355">
                  <c:v>44802</c:v>
                </c:pt>
                <c:pt idx="1356">
                  <c:v>44803</c:v>
                </c:pt>
                <c:pt idx="1357">
                  <c:v>44804</c:v>
                </c:pt>
                <c:pt idx="1358">
                  <c:v>44805</c:v>
                </c:pt>
                <c:pt idx="1359">
                  <c:v>44808</c:v>
                </c:pt>
                <c:pt idx="1360">
                  <c:v>44809</c:v>
                </c:pt>
                <c:pt idx="1361">
                  <c:v>44810</c:v>
                </c:pt>
                <c:pt idx="1362">
                  <c:v>44811</c:v>
                </c:pt>
                <c:pt idx="1363">
                  <c:v>44812</c:v>
                </c:pt>
                <c:pt idx="1364">
                  <c:v>44815</c:v>
                </c:pt>
                <c:pt idx="1365">
                  <c:v>44816</c:v>
                </c:pt>
                <c:pt idx="1366">
                  <c:v>44817</c:v>
                </c:pt>
                <c:pt idx="1367">
                  <c:v>44818</c:v>
                </c:pt>
                <c:pt idx="1368">
                  <c:v>44819</c:v>
                </c:pt>
                <c:pt idx="1369">
                  <c:v>44822</c:v>
                </c:pt>
                <c:pt idx="1370">
                  <c:v>44823</c:v>
                </c:pt>
                <c:pt idx="1371">
                  <c:v>44824</c:v>
                </c:pt>
                <c:pt idx="1372">
                  <c:v>44825</c:v>
                </c:pt>
                <c:pt idx="1373">
                  <c:v>44829</c:v>
                </c:pt>
                <c:pt idx="1374">
                  <c:v>44830</c:v>
                </c:pt>
                <c:pt idx="1375">
                  <c:v>44831</c:v>
                </c:pt>
                <c:pt idx="1376">
                  <c:v>44832</c:v>
                </c:pt>
                <c:pt idx="1377">
                  <c:v>44833</c:v>
                </c:pt>
                <c:pt idx="1378">
                  <c:v>44836</c:v>
                </c:pt>
                <c:pt idx="1379">
                  <c:v>44837</c:v>
                </c:pt>
                <c:pt idx="1380">
                  <c:v>44838</c:v>
                </c:pt>
                <c:pt idx="1381">
                  <c:v>44839</c:v>
                </c:pt>
                <c:pt idx="1382">
                  <c:v>44840</c:v>
                </c:pt>
                <c:pt idx="1383">
                  <c:v>44843</c:v>
                </c:pt>
                <c:pt idx="1384">
                  <c:v>44844</c:v>
                </c:pt>
                <c:pt idx="1385">
                  <c:v>44845</c:v>
                </c:pt>
                <c:pt idx="1386">
                  <c:v>44846</c:v>
                </c:pt>
                <c:pt idx="1387">
                  <c:v>44847</c:v>
                </c:pt>
                <c:pt idx="1388">
                  <c:v>44850</c:v>
                </c:pt>
                <c:pt idx="1389">
                  <c:v>44851</c:v>
                </c:pt>
                <c:pt idx="1390">
                  <c:v>44852</c:v>
                </c:pt>
                <c:pt idx="1391">
                  <c:v>44853</c:v>
                </c:pt>
                <c:pt idx="1392">
                  <c:v>44854</c:v>
                </c:pt>
                <c:pt idx="1393">
                  <c:v>44857</c:v>
                </c:pt>
                <c:pt idx="1394">
                  <c:v>44858</c:v>
                </c:pt>
                <c:pt idx="1395">
                  <c:v>44859</c:v>
                </c:pt>
                <c:pt idx="1396">
                  <c:v>44860</c:v>
                </c:pt>
                <c:pt idx="1397">
                  <c:v>44861</c:v>
                </c:pt>
                <c:pt idx="1398">
                  <c:v>44865</c:v>
                </c:pt>
                <c:pt idx="1399">
                  <c:v>44866</c:v>
                </c:pt>
                <c:pt idx="1400">
                  <c:v>44867</c:v>
                </c:pt>
                <c:pt idx="1401">
                  <c:v>44868</c:v>
                </c:pt>
                <c:pt idx="1402">
                  <c:v>44871</c:v>
                </c:pt>
                <c:pt idx="1403">
                  <c:v>44872</c:v>
                </c:pt>
                <c:pt idx="1404">
                  <c:v>44873</c:v>
                </c:pt>
                <c:pt idx="1405">
                  <c:v>44874</c:v>
                </c:pt>
                <c:pt idx="1406">
                  <c:v>44875</c:v>
                </c:pt>
                <c:pt idx="1407">
                  <c:v>44878</c:v>
                </c:pt>
                <c:pt idx="1408">
                  <c:v>44879</c:v>
                </c:pt>
                <c:pt idx="1409">
                  <c:v>44880</c:v>
                </c:pt>
                <c:pt idx="1410">
                  <c:v>44881</c:v>
                </c:pt>
                <c:pt idx="1411">
                  <c:v>44882</c:v>
                </c:pt>
                <c:pt idx="1412">
                  <c:v>44885</c:v>
                </c:pt>
                <c:pt idx="1413">
                  <c:v>44886</c:v>
                </c:pt>
                <c:pt idx="1414">
                  <c:v>44887</c:v>
                </c:pt>
                <c:pt idx="1415">
                  <c:v>44889</c:v>
                </c:pt>
                <c:pt idx="1416">
                  <c:v>44892</c:v>
                </c:pt>
                <c:pt idx="1417">
                  <c:v>44893</c:v>
                </c:pt>
                <c:pt idx="1418">
                  <c:v>44894</c:v>
                </c:pt>
                <c:pt idx="1419">
                  <c:v>44895</c:v>
                </c:pt>
                <c:pt idx="1420">
                  <c:v>44896</c:v>
                </c:pt>
                <c:pt idx="1421">
                  <c:v>44899</c:v>
                </c:pt>
                <c:pt idx="1422">
                  <c:v>44900</c:v>
                </c:pt>
                <c:pt idx="1423">
                  <c:v>44901</c:v>
                </c:pt>
                <c:pt idx="1424">
                  <c:v>44902</c:v>
                </c:pt>
                <c:pt idx="1425">
                  <c:v>44903</c:v>
                </c:pt>
                <c:pt idx="1426">
                  <c:v>44906</c:v>
                </c:pt>
                <c:pt idx="1427">
                  <c:v>44907</c:v>
                </c:pt>
                <c:pt idx="1428">
                  <c:v>44908</c:v>
                </c:pt>
                <c:pt idx="1429">
                  <c:v>44909</c:v>
                </c:pt>
                <c:pt idx="1430">
                  <c:v>44910</c:v>
                </c:pt>
                <c:pt idx="1431">
                  <c:v>44913</c:v>
                </c:pt>
                <c:pt idx="1432">
                  <c:v>44914</c:v>
                </c:pt>
                <c:pt idx="1433">
                  <c:v>44915</c:v>
                </c:pt>
                <c:pt idx="1434">
                  <c:v>44916</c:v>
                </c:pt>
                <c:pt idx="1435">
                  <c:v>44917</c:v>
                </c:pt>
                <c:pt idx="1436">
                  <c:v>44920</c:v>
                </c:pt>
                <c:pt idx="1437">
                  <c:v>44921</c:v>
                </c:pt>
                <c:pt idx="1438">
                  <c:v>44922</c:v>
                </c:pt>
                <c:pt idx="1439">
                  <c:v>44923</c:v>
                </c:pt>
                <c:pt idx="1440">
                  <c:v>44924</c:v>
                </c:pt>
                <c:pt idx="1441">
                  <c:v>44927</c:v>
                </c:pt>
                <c:pt idx="1442">
                  <c:v>44928</c:v>
                </c:pt>
                <c:pt idx="1443">
                  <c:v>44929</c:v>
                </c:pt>
                <c:pt idx="1444">
                  <c:v>44930</c:v>
                </c:pt>
                <c:pt idx="1445">
                  <c:v>44931</c:v>
                </c:pt>
                <c:pt idx="1446">
                  <c:v>44934</c:v>
                </c:pt>
                <c:pt idx="1447">
                  <c:v>44935</c:v>
                </c:pt>
                <c:pt idx="1448">
                  <c:v>44936</c:v>
                </c:pt>
                <c:pt idx="1449">
                  <c:v>44937</c:v>
                </c:pt>
                <c:pt idx="1450">
                  <c:v>44938</c:v>
                </c:pt>
                <c:pt idx="1451">
                  <c:v>44941</c:v>
                </c:pt>
                <c:pt idx="1452">
                  <c:v>44942</c:v>
                </c:pt>
                <c:pt idx="1453">
                  <c:v>44943</c:v>
                </c:pt>
                <c:pt idx="1454">
                  <c:v>44944</c:v>
                </c:pt>
                <c:pt idx="1455">
                  <c:v>44945</c:v>
                </c:pt>
                <c:pt idx="1456">
                  <c:v>44948</c:v>
                </c:pt>
                <c:pt idx="1457">
                  <c:v>44949</c:v>
                </c:pt>
                <c:pt idx="1458">
                  <c:v>44950</c:v>
                </c:pt>
                <c:pt idx="1459">
                  <c:v>44951</c:v>
                </c:pt>
                <c:pt idx="1460">
                  <c:v>44952</c:v>
                </c:pt>
                <c:pt idx="1461">
                  <c:v>44955</c:v>
                </c:pt>
                <c:pt idx="1462">
                  <c:v>44956</c:v>
                </c:pt>
                <c:pt idx="1463">
                  <c:v>44957</c:v>
                </c:pt>
                <c:pt idx="1464">
                  <c:v>44958</c:v>
                </c:pt>
                <c:pt idx="1465">
                  <c:v>44959</c:v>
                </c:pt>
                <c:pt idx="1466">
                  <c:v>44962</c:v>
                </c:pt>
                <c:pt idx="1467">
                  <c:v>44963</c:v>
                </c:pt>
                <c:pt idx="1468">
                  <c:v>44964</c:v>
                </c:pt>
                <c:pt idx="1469">
                  <c:v>44965</c:v>
                </c:pt>
                <c:pt idx="1470">
                  <c:v>44966</c:v>
                </c:pt>
                <c:pt idx="1471">
                  <c:v>44969</c:v>
                </c:pt>
                <c:pt idx="1472">
                  <c:v>44970</c:v>
                </c:pt>
                <c:pt idx="1473">
                  <c:v>44971</c:v>
                </c:pt>
                <c:pt idx="1474">
                  <c:v>44972</c:v>
                </c:pt>
                <c:pt idx="1475">
                  <c:v>44973</c:v>
                </c:pt>
                <c:pt idx="1476">
                  <c:v>44976</c:v>
                </c:pt>
                <c:pt idx="1477">
                  <c:v>44977</c:v>
                </c:pt>
                <c:pt idx="1478">
                  <c:v>44978</c:v>
                </c:pt>
                <c:pt idx="1479">
                  <c:v>44980</c:v>
                </c:pt>
                <c:pt idx="1480">
                  <c:v>44983</c:v>
                </c:pt>
                <c:pt idx="1481">
                  <c:v>44984</c:v>
                </c:pt>
                <c:pt idx="1482">
                  <c:v>44985</c:v>
                </c:pt>
                <c:pt idx="1483">
                  <c:v>44986</c:v>
                </c:pt>
                <c:pt idx="1484">
                  <c:v>44987</c:v>
                </c:pt>
                <c:pt idx="1485">
                  <c:v>44990</c:v>
                </c:pt>
                <c:pt idx="1486">
                  <c:v>44991</c:v>
                </c:pt>
                <c:pt idx="1487">
                  <c:v>44992</c:v>
                </c:pt>
                <c:pt idx="1488">
                  <c:v>44993</c:v>
                </c:pt>
                <c:pt idx="1489">
                  <c:v>44994</c:v>
                </c:pt>
                <c:pt idx="1490">
                  <c:v>44997</c:v>
                </c:pt>
                <c:pt idx="1491">
                  <c:v>44998</c:v>
                </c:pt>
                <c:pt idx="1492">
                  <c:v>44999</c:v>
                </c:pt>
                <c:pt idx="1493">
                  <c:v>45000</c:v>
                </c:pt>
                <c:pt idx="1494">
                  <c:v>45001</c:v>
                </c:pt>
                <c:pt idx="1495">
                  <c:v>45004</c:v>
                </c:pt>
                <c:pt idx="1496">
                  <c:v>45005</c:v>
                </c:pt>
                <c:pt idx="1497">
                  <c:v>45006</c:v>
                </c:pt>
                <c:pt idx="1498">
                  <c:v>45007</c:v>
                </c:pt>
                <c:pt idx="1499">
                  <c:v>45008</c:v>
                </c:pt>
                <c:pt idx="1500">
                  <c:v>45011</c:v>
                </c:pt>
                <c:pt idx="1501">
                  <c:v>45012</c:v>
                </c:pt>
                <c:pt idx="1502">
                  <c:v>45013</c:v>
                </c:pt>
                <c:pt idx="1503">
                  <c:v>45014</c:v>
                </c:pt>
                <c:pt idx="1504">
                  <c:v>45015</c:v>
                </c:pt>
                <c:pt idx="1505">
                  <c:v>45019</c:v>
                </c:pt>
                <c:pt idx="1506">
                  <c:v>45020</c:v>
                </c:pt>
                <c:pt idx="1507">
                  <c:v>45021</c:v>
                </c:pt>
                <c:pt idx="1508">
                  <c:v>45022</c:v>
                </c:pt>
                <c:pt idx="1509">
                  <c:v>45026</c:v>
                </c:pt>
                <c:pt idx="1510">
                  <c:v>45027</c:v>
                </c:pt>
                <c:pt idx="1511">
                  <c:v>45028</c:v>
                </c:pt>
                <c:pt idx="1512">
                  <c:v>45029</c:v>
                </c:pt>
                <c:pt idx="1513">
                  <c:v>45033</c:v>
                </c:pt>
                <c:pt idx="1514">
                  <c:v>45041</c:v>
                </c:pt>
                <c:pt idx="1515">
                  <c:v>45042</c:v>
                </c:pt>
                <c:pt idx="1516">
                  <c:v>45043</c:v>
                </c:pt>
                <c:pt idx="1517">
                  <c:v>45047</c:v>
                </c:pt>
                <c:pt idx="1518">
                  <c:v>45048</c:v>
                </c:pt>
                <c:pt idx="1519">
                  <c:v>45049</c:v>
                </c:pt>
                <c:pt idx="1520">
                  <c:v>45050</c:v>
                </c:pt>
                <c:pt idx="1521">
                  <c:v>45054</c:v>
                </c:pt>
                <c:pt idx="1522">
                  <c:v>45055</c:v>
                </c:pt>
                <c:pt idx="1523">
                  <c:v>45056</c:v>
                </c:pt>
                <c:pt idx="1524">
                  <c:v>45057</c:v>
                </c:pt>
                <c:pt idx="1525">
                  <c:v>45057</c:v>
                </c:pt>
                <c:pt idx="1526">
                  <c:v>45061</c:v>
                </c:pt>
                <c:pt idx="1527">
                  <c:v>45062</c:v>
                </c:pt>
                <c:pt idx="1528">
                  <c:v>45063</c:v>
                </c:pt>
                <c:pt idx="1529">
                  <c:v>45064</c:v>
                </c:pt>
                <c:pt idx="1530">
                  <c:v>45068</c:v>
                </c:pt>
                <c:pt idx="1531">
                  <c:v>45069</c:v>
                </c:pt>
                <c:pt idx="1532">
                  <c:v>45070</c:v>
                </c:pt>
                <c:pt idx="1533">
                  <c:v>45071</c:v>
                </c:pt>
                <c:pt idx="1534">
                  <c:v>45075</c:v>
                </c:pt>
                <c:pt idx="1535">
                  <c:v>45076</c:v>
                </c:pt>
                <c:pt idx="1536">
                  <c:v>45077</c:v>
                </c:pt>
                <c:pt idx="1537">
                  <c:v>45078</c:v>
                </c:pt>
                <c:pt idx="1538">
                  <c:v>45082</c:v>
                </c:pt>
                <c:pt idx="1539">
                  <c:v>45083</c:v>
                </c:pt>
                <c:pt idx="1540">
                  <c:v>45084</c:v>
                </c:pt>
                <c:pt idx="1541">
                  <c:v>45085</c:v>
                </c:pt>
                <c:pt idx="1542">
                  <c:v>45089</c:v>
                </c:pt>
                <c:pt idx="1543">
                  <c:v>45090</c:v>
                </c:pt>
                <c:pt idx="1544">
                  <c:v>45091</c:v>
                </c:pt>
                <c:pt idx="1545">
                  <c:v>45092</c:v>
                </c:pt>
                <c:pt idx="1546">
                  <c:v>45096</c:v>
                </c:pt>
                <c:pt idx="1547">
                  <c:v>45097</c:v>
                </c:pt>
                <c:pt idx="1548">
                  <c:v>45098</c:v>
                </c:pt>
                <c:pt idx="1549">
                  <c:v>45099</c:v>
                </c:pt>
                <c:pt idx="1550">
                  <c:v>45110</c:v>
                </c:pt>
                <c:pt idx="1551">
                  <c:v>45111</c:v>
                </c:pt>
                <c:pt idx="1552">
                  <c:v>45112</c:v>
                </c:pt>
                <c:pt idx="1553">
                  <c:v>45113</c:v>
                </c:pt>
                <c:pt idx="1554">
                  <c:v>45117</c:v>
                </c:pt>
                <c:pt idx="1555">
                  <c:v>45118</c:v>
                </c:pt>
                <c:pt idx="1556">
                  <c:v>45119</c:v>
                </c:pt>
                <c:pt idx="1557">
                  <c:v>45120</c:v>
                </c:pt>
                <c:pt idx="1558">
                  <c:v>45124</c:v>
                </c:pt>
                <c:pt idx="1559">
                  <c:v>45125</c:v>
                </c:pt>
                <c:pt idx="1560">
                  <c:v>45126</c:v>
                </c:pt>
                <c:pt idx="1561">
                  <c:v>45127</c:v>
                </c:pt>
                <c:pt idx="1562">
                  <c:v>45131</c:v>
                </c:pt>
                <c:pt idx="1563">
                  <c:v>45132</c:v>
                </c:pt>
                <c:pt idx="1564">
                  <c:v>45133</c:v>
                </c:pt>
                <c:pt idx="1565">
                  <c:v>45134</c:v>
                </c:pt>
                <c:pt idx="1566">
                  <c:v>45138</c:v>
                </c:pt>
                <c:pt idx="1567">
                  <c:v>45139</c:v>
                </c:pt>
                <c:pt idx="1568">
                  <c:v>45140</c:v>
                </c:pt>
                <c:pt idx="1569">
                  <c:v>45141</c:v>
                </c:pt>
                <c:pt idx="1570">
                  <c:v>45145</c:v>
                </c:pt>
                <c:pt idx="1571">
                  <c:v>45146</c:v>
                </c:pt>
                <c:pt idx="1572">
                  <c:v>45147</c:v>
                </c:pt>
                <c:pt idx="1573">
                  <c:v>45148</c:v>
                </c:pt>
                <c:pt idx="1574">
                  <c:v>45152</c:v>
                </c:pt>
                <c:pt idx="1575">
                  <c:v>45153</c:v>
                </c:pt>
                <c:pt idx="1576">
                  <c:v>45154</c:v>
                </c:pt>
                <c:pt idx="1577">
                  <c:v>45155</c:v>
                </c:pt>
                <c:pt idx="1578">
                  <c:v>45159</c:v>
                </c:pt>
                <c:pt idx="1579">
                  <c:v>45160</c:v>
                </c:pt>
                <c:pt idx="1580">
                  <c:v>45161</c:v>
                </c:pt>
                <c:pt idx="1581">
                  <c:v>45162</c:v>
                </c:pt>
                <c:pt idx="1582">
                  <c:v>45166</c:v>
                </c:pt>
                <c:pt idx="1583">
                  <c:v>45167</c:v>
                </c:pt>
                <c:pt idx="1584">
                  <c:v>45168</c:v>
                </c:pt>
                <c:pt idx="1585">
                  <c:v>45169</c:v>
                </c:pt>
                <c:pt idx="1586">
                  <c:v>45173</c:v>
                </c:pt>
                <c:pt idx="1587">
                  <c:v>45174</c:v>
                </c:pt>
                <c:pt idx="1588">
                  <c:v>45175</c:v>
                </c:pt>
                <c:pt idx="1589">
                  <c:v>45176</c:v>
                </c:pt>
                <c:pt idx="1590">
                  <c:v>45180</c:v>
                </c:pt>
                <c:pt idx="1591">
                  <c:v>45181</c:v>
                </c:pt>
                <c:pt idx="1592">
                  <c:v>45182</c:v>
                </c:pt>
                <c:pt idx="1593">
                  <c:v>45183</c:v>
                </c:pt>
                <c:pt idx="1594">
                  <c:v>45187</c:v>
                </c:pt>
                <c:pt idx="1595">
                  <c:v>45188</c:v>
                </c:pt>
                <c:pt idx="1596">
                  <c:v>45189</c:v>
                </c:pt>
                <c:pt idx="1597">
                  <c:v>45190</c:v>
                </c:pt>
                <c:pt idx="1598">
                  <c:v>45194</c:v>
                </c:pt>
                <c:pt idx="1599">
                  <c:v>45195</c:v>
                </c:pt>
                <c:pt idx="1600">
                  <c:v>45196</c:v>
                </c:pt>
                <c:pt idx="1601">
                  <c:v>45197</c:v>
                </c:pt>
                <c:pt idx="1602">
                  <c:v>45201</c:v>
                </c:pt>
                <c:pt idx="1603">
                  <c:v>45202</c:v>
                </c:pt>
                <c:pt idx="1604">
                  <c:v>45203</c:v>
                </c:pt>
                <c:pt idx="1605">
                  <c:v>45204</c:v>
                </c:pt>
                <c:pt idx="1606">
                  <c:v>45208</c:v>
                </c:pt>
                <c:pt idx="1607">
                  <c:v>45209</c:v>
                </c:pt>
                <c:pt idx="1608">
                  <c:v>45210</c:v>
                </c:pt>
                <c:pt idx="1609">
                  <c:v>45211</c:v>
                </c:pt>
                <c:pt idx="1610">
                  <c:v>45215</c:v>
                </c:pt>
                <c:pt idx="1611">
                  <c:v>45216</c:v>
                </c:pt>
                <c:pt idx="1612">
                  <c:v>45217</c:v>
                </c:pt>
                <c:pt idx="1613">
                  <c:v>45218</c:v>
                </c:pt>
                <c:pt idx="1614">
                  <c:v>45222</c:v>
                </c:pt>
                <c:pt idx="1615">
                  <c:v>45223</c:v>
                </c:pt>
                <c:pt idx="1616">
                  <c:v>45224</c:v>
                </c:pt>
                <c:pt idx="1617">
                  <c:v>45225</c:v>
                </c:pt>
                <c:pt idx="1618">
                  <c:v>45229</c:v>
                </c:pt>
                <c:pt idx="1619">
                  <c:v>45230</c:v>
                </c:pt>
                <c:pt idx="1620">
                  <c:v>45231</c:v>
                </c:pt>
                <c:pt idx="1621">
                  <c:v>45232</c:v>
                </c:pt>
                <c:pt idx="1622">
                  <c:v>45236</c:v>
                </c:pt>
                <c:pt idx="1623">
                  <c:v>45237</c:v>
                </c:pt>
                <c:pt idx="1624">
                  <c:v>45238</c:v>
                </c:pt>
                <c:pt idx="1625">
                  <c:v>45239</c:v>
                </c:pt>
                <c:pt idx="1626">
                  <c:v>45243</c:v>
                </c:pt>
                <c:pt idx="1627">
                  <c:v>45244</c:v>
                </c:pt>
                <c:pt idx="1628">
                  <c:v>45245</c:v>
                </c:pt>
                <c:pt idx="1629">
                  <c:v>45246</c:v>
                </c:pt>
                <c:pt idx="1630">
                  <c:v>45250</c:v>
                </c:pt>
                <c:pt idx="1631">
                  <c:v>45251</c:v>
                </c:pt>
                <c:pt idx="1632">
                  <c:v>45252</c:v>
                </c:pt>
                <c:pt idx="1633">
                  <c:v>45253</c:v>
                </c:pt>
                <c:pt idx="1634">
                  <c:v>45257</c:v>
                </c:pt>
                <c:pt idx="1635">
                  <c:v>45258</c:v>
                </c:pt>
                <c:pt idx="1636">
                  <c:v>45259</c:v>
                </c:pt>
                <c:pt idx="1637">
                  <c:v>45260</c:v>
                </c:pt>
                <c:pt idx="1638">
                  <c:v>45264</c:v>
                </c:pt>
                <c:pt idx="1639">
                  <c:v>45265</c:v>
                </c:pt>
                <c:pt idx="1640">
                  <c:v>45266</c:v>
                </c:pt>
                <c:pt idx="1641">
                  <c:v>45267</c:v>
                </c:pt>
                <c:pt idx="1642">
                  <c:v>45271</c:v>
                </c:pt>
                <c:pt idx="1643">
                  <c:v>45272</c:v>
                </c:pt>
                <c:pt idx="1644">
                  <c:v>45273</c:v>
                </c:pt>
                <c:pt idx="1645">
                  <c:v>45274</c:v>
                </c:pt>
                <c:pt idx="1646">
                  <c:v>45278</c:v>
                </c:pt>
                <c:pt idx="1647">
                  <c:v>45279</c:v>
                </c:pt>
                <c:pt idx="1648">
                  <c:v>45280</c:v>
                </c:pt>
                <c:pt idx="1649">
                  <c:v>45281</c:v>
                </c:pt>
                <c:pt idx="1650">
                  <c:v>45285</c:v>
                </c:pt>
                <c:pt idx="1651">
                  <c:v>45286</c:v>
                </c:pt>
                <c:pt idx="1652">
                  <c:v>45287</c:v>
                </c:pt>
                <c:pt idx="1653">
                  <c:v>45288</c:v>
                </c:pt>
                <c:pt idx="1654">
                  <c:v>45292</c:v>
                </c:pt>
                <c:pt idx="1655">
                  <c:v>45293</c:v>
                </c:pt>
                <c:pt idx="1656">
                  <c:v>45294</c:v>
                </c:pt>
                <c:pt idx="1657">
                  <c:v>45295</c:v>
                </c:pt>
                <c:pt idx="1658">
                  <c:v>45299</c:v>
                </c:pt>
                <c:pt idx="1659">
                  <c:v>45300</c:v>
                </c:pt>
                <c:pt idx="1660">
                  <c:v>45301</c:v>
                </c:pt>
                <c:pt idx="1661">
                  <c:v>45302</c:v>
                </c:pt>
                <c:pt idx="1662">
                  <c:v>45306</c:v>
                </c:pt>
                <c:pt idx="1663">
                  <c:v>45307</c:v>
                </c:pt>
                <c:pt idx="1664">
                  <c:v>45308</c:v>
                </c:pt>
                <c:pt idx="1665">
                  <c:v>45309</c:v>
                </c:pt>
                <c:pt idx="1666">
                  <c:v>45313</c:v>
                </c:pt>
                <c:pt idx="1667">
                  <c:v>45314</c:v>
                </c:pt>
                <c:pt idx="1668">
                  <c:v>45315</c:v>
                </c:pt>
                <c:pt idx="1669">
                  <c:v>45316</c:v>
                </c:pt>
                <c:pt idx="1670">
                  <c:v>45320</c:v>
                </c:pt>
                <c:pt idx="1671">
                  <c:v>45321</c:v>
                </c:pt>
                <c:pt idx="1672">
                  <c:v>45322</c:v>
                </c:pt>
                <c:pt idx="1673">
                  <c:v>45323</c:v>
                </c:pt>
                <c:pt idx="1674">
                  <c:v>45327</c:v>
                </c:pt>
                <c:pt idx="1675">
                  <c:v>45328</c:v>
                </c:pt>
                <c:pt idx="1676">
                  <c:v>45329</c:v>
                </c:pt>
                <c:pt idx="1677">
                  <c:v>45330</c:v>
                </c:pt>
                <c:pt idx="1678">
                  <c:v>45334</c:v>
                </c:pt>
                <c:pt idx="1679">
                  <c:v>45335</c:v>
                </c:pt>
                <c:pt idx="1680">
                  <c:v>45336</c:v>
                </c:pt>
                <c:pt idx="1681">
                  <c:v>45337</c:v>
                </c:pt>
                <c:pt idx="1682">
                  <c:v>45341</c:v>
                </c:pt>
                <c:pt idx="1683">
                  <c:v>45342</c:v>
                </c:pt>
                <c:pt idx="1684">
                  <c:v>45343</c:v>
                </c:pt>
                <c:pt idx="1685">
                  <c:v>45348</c:v>
                </c:pt>
                <c:pt idx="1686">
                  <c:v>45349</c:v>
                </c:pt>
                <c:pt idx="1687">
                  <c:v>45350</c:v>
                </c:pt>
                <c:pt idx="1688">
                  <c:v>45351</c:v>
                </c:pt>
                <c:pt idx="1689">
                  <c:v>45355</c:v>
                </c:pt>
                <c:pt idx="1690">
                  <c:v>45356</c:v>
                </c:pt>
                <c:pt idx="1691">
                  <c:v>45357</c:v>
                </c:pt>
                <c:pt idx="1692">
                  <c:v>45358</c:v>
                </c:pt>
                <c:pt idx="1693">
                  <c:v>45362</c:v>
                </c:pt>
                <c:pt idx="1694">
                  <c:v>45363</c:v>
                </c:pt>
                <c:pt idx="1695">
                  <c:v>45364</c:v>
                </c:pt>
                <c:pt idx="1696">
                  <c:v>45365</c:v>
                </c:pt>
                <c:pt idx="1697">
                  <c:v>45369</c:v>
                </c:pt>
                <c:pt idx="1698">
                  <c:v>45370</c:v>
                </c:pt>
                <c:pt idx="1699">
                  <c:v>45371</c:v>
                </c:pt>
                <c:pt idx="1700">
                  <c:v>45372</c:v>
                </c:pt>
                <c:pt idx="1701">
                  <c:v>45376</c:v>
                </c:pt>
                <c:pt idx="1702">
                  <c:v>45377</c:v>
                </c:pt>
                <c:pt idx="1703">
                  <c:v>45378</c:v>
                </c:pt>
                <c:pt idx="1704">
                  <c:v>45379</c:v>
                </c:pt>
                <c:pt idx="1705">
                  <c:v>45383</c:v>
                </c:pt>
                <c:pt idx="1706">
                  <c:v>45384</c:v>
                </c:pt>
                <c:pt idx="1707">
                  <c:v>45385</c:v>
                </c:pt>
                <c:pt idx="1708">
                  <c:v>45386</c:v>
                </c:pt>
                <c:pt idx="1709">
                  <c:v>45397</c:v>
                </c:pt>
                <c:pt idx="1710">
                  <c:v>45398</c:v>
                </c:pt>
                <c:pt idx="1711">
                  <c:v>45399</c:v>
                </c:pt>
                <c:pt idx="1712">
                  <c:v>45400</c:v>
                </c:pt>
                <c:pt idx="1713">
                  <c:v>45404</c:v>
                </c:pt>
                <c:pt idx="1714">
                  <c:v>45405</c:v>
                </c:pt>
                <c:pt idx="1715">
                  <c:v>45406</c:v>
                </c:pt>
                <c:pt idx="1716">
                  <c:v>45407</c:v>
                </c:pt>
                <c:pt idx="1717">
                  <c:v>45411</c:v>
                </c:pt>
                <c:pt idx="1718">
                  <c:v>45412</c:v>
                </c:pt>
                <c:pt idx="1719">
                  <c:v>45413</c:v>
                </c:pt>
                <c:pt idx="1720">
                  <c:v>45414</c:v>
                </c:pt>
                <c:pt idx="1721">
                  <c:v>45418</c:v>
                </c:pt>
                <c:pt idx="1722">
                  <c:v>45419</c:v>
                </c:pt>
                <c:pt idx="1723">
                  <c:v>45420</c:v>
                </c:pt>
                <c:pt idx="1724">
                  <c:v>45421</c:v>
                </c:pt>
                <c:pt idx="1725">
                  <c:v>45425</c:v>
                </c:pt>
                <c:pt idx="1726">
                  <c:v>45426</c:v>
                </c:pt>
                <c:pt idx="1727">
                  <c:v>45427</c:v>
                </c:pt>
                <c:pt idx="1728">
                  <c:v>45428</c:v>
                </c:pt>
                <c:pt idx="1729">
                  <c:v>45432</c:v>
                </c:pt>
                <c:pt idx="1730">
                  <c:v>45433</c:v>
                </c:pt>
                <c:pt idx="1731">
                  <c:v>45434</c:v>
                </c:pt>
                <c:pt idx="1732">
                  <c:v>45435</c:v>
                </c:pt>
                <c:pt idx="1733">
                  <c:v>45439</c:v>
                </c:pt>
                <c:pt idx="1734">
                  <c:v>45440</c:v>
                </c:pt>
                <c:pt idx="1735">
                  <c:v>45441</c:v>
                </c:pt>
                <c:pt idx="1736">
                  <c:v>45442</c:v>
                </c:pt>
                <c:pt idx="1737">
                  <c:v>45446</c:v>
                </c:pt>
                <c:pt idx="1738">
                  <c:v>45447</c:v>
                </c:pt>
                <c:pt idx="1739">
                  <c:v>45448</c:v>
                </c:pt>
                <c:pt idx="1740">
                  <c:v>45449</c:v>
                </c:pt>
                <c:pt idx="1741">
                  <c:v>45453</c:v>
                </c:pt>
                <c:pt idx="1742">
                  <c:v>45454</c:v>
                </c:pt>
                <c:pt idx="1743">
                  <c:v>45455</c:v>
                </c:pt>
                <c:pt idx="1744">
                  <c:v>45456</c:v>
                </c:pt>
                <c:pt idx="1745">
                  <c:v>45467</c:v>
                </c:pt>
                <c:pt idx="1746">
                  <c:v>45468</c:v>
                </c:pt>
                <c:pt idx="1747">
                  <c:v>45469</c:v>
                </c:pt>
                <c:pt idx="1748">
                  <c:v>45470</c:v>
                </c:pt>
                <c:pt idx="1749">
                  <c:v>45473</c:v>
                </c:pt>
              </c:numCache>
            </c:numRef>
          </c:cat>
          <c:val>
            <c:numRef>
              <c:f>Sheet1!$B$2:$B$1751</c:f>
              <c:numCache>
                <c:formatCode>#,##0</c:formatCode>
                <c:ptCount val="1750"/>
                <c:pt idx="0">
                  <c:v>100</c:v>
                </c:pt>
                <c:pt idx="1">
                  <c:v>101.25574917785293</c:v>
                </c:pt>
                <c:pt idx="3">
                  <c:v>101.22137114234555</c:v>
                </c:pt>
                <c:pt idx="4">
                  <c:v>101.12672182756562</c:v>
                </c:pt>
                <c:pt idx="5">
                  <c:v>99.949383828572095</c:v>
                </c:pt>
                <c:pt idx="6">
                  <c:v>100.62787458892647</c:v>
                </c:pt>
                <c:pt idx="8">
                  <c:v>100.23947593244935</c:v>
                </c:pt>
                <c:pt idx="9">
                  <c:v>100.54141748686321</c:v>
                </c:pt>
                <c:pt idx="10">
                  <c:v>101.65599728486666</c:v>
                </c:pt>
                <c:pt idx="11">
                  <c:v>102.42650414877059</c:v>
                </c:pt>
                <c:pt idx="13">
                  <c:v>101.9342399382073</c:v>
                </c:pt>
                <c:pt idx="14">
                  <c:v>102.20063314101138</c:v>
                </c:pt>
                <c:pt idx="15">
                  <c:v>103.14741886783621</c:v>
                </c:pt>
                <c:pt idx="16">
                  <c:v>103.50816880639459</c:v>
                </c:pt>
                <c:pt idx="18">
                  <c:v>103.31214085924607</c:v>
                </c:pt>
                <c:pt idx="19">
                  <c:v>102.93456762671597</c:v>
                </c:pt>
                <c:pt idx="20">
                  <c:v>103.85282689854529</c:v>
                </c:pt>
                <c:pt idx="21">
                  <c:v>103.52791789062226</c:v>
                </c:pt>
                <c:pt idx="23">
                  <c:v>102.57425655669596</c:v>
                </c:pt>
                <c:pt idx="24">
                  <c:v>101.55973878544596</c:v>
                </c:pt>
                <c:pt idx="25">
                  <c:v>101.64283122871487</c:v>
                </c:pt>
                <c:pt idx="26">
                  <c:v>100.92513487893081</c:v>
                </c:pt>
                <c:pt idx="28">
                  <c:v>102.07409271244163</c:v>
                </c:pt>
                <c:pt idx="29">
                  <c:v>101.17221786604563</c:v>
                </c:pt>
                <c:pt idx="30">
                  <c:v>101.18889487050451</c:v>
                </c:pt>
                <c:pt idx="31">
                  <c:v>101.60889206174588</c:v>
                </c:pt>
                <c:pt idx="33">
                  <c:v>102.45722494645804</c:v>
                </c:pt>
                <c:pt idx="34">
                  <c:v>102.59005582407809</c:v>
                </c:pt>
                <c:pt idx="35">
                  <c:v>101.93029012136176</c:v>
                </c:pt>
                <c:pt idx="36">
                  <c:v>101.29202897702669</c:v>
                </c:pt>
                <c:pt idx="38">
                  <c:v>100.42102121783094</c:v>
                </c:pt>
                <c:pt idx="39">
                  <c:v>101.21508069329525</c:v>
                </c:pt>
                <c:pt idx="40">
                  <c:v>101.38331363301228</c:v>
                </c:pt>
                <c:pt idx="41">
                  <c:v>100.68390347232787</c:v>
                </c:pt>
                <c:pt idx="43">
                  <c:v>100.82258593045981</c:v>
                </c:pt>
                <c:pt idx="44">
                  <c:v>101.53194377801442</c:v>
                </c:pt>
                <c:pt idx="45">
                  <c:v>101.63259096281905</c:v>
                </c:pt>
                <c:pt idx="46">
                  <c:v>101.49712687396865</c:v>
                </c:pt>
                <c:pt idx="48">
                  <c:v>102.22199140987979</c:v>
                </c:pt>
                <c:pt idx="49">
                  <c:v>101.47181878825471</c:v>
                </c:pt>
                <c:pt idx="50">
                  <c:v>100.96068323054057</c:v>
                </c:pt>
                <c:pt idx="51">
                  <c:v>100.52605708801947</c:v>
                </c:pt>
                <c:pt idx="53">
                  <c:v>99.79446323451964</c:v>
                </c:pt>
                <c:pt idx="54">
                  <c:v>100.50996524161175</c:v>
                </c:pt>
                <c:pt idx="55">
                  <c:v>100.51903519140519</c:v>
                </c:pt>
                <c:pt idx="56">
                  <c:v>100.40756258265358</c:v>
                </c:pt>
                <c:pt idx="58">
                  <c:v>101.88815874167612</c:v>
                </c:pt>
                <c:pt idx="59">
                  <c:v>101.42661532880031</c:v>
                </c:pt>
                <c:pt idx="60">
                  <c:v>101.6188397486161</c:v>
                </c:pt>
                <c:pt idx="61">
                  <c:v>100.4347724320339</c:v>
                </c:pt>
                <c:pt idx="63">
                  <c:v>99.804996079441054</c:v>
                </c:pt>
                <c:pt idx="64">
                  <c:v>99.778225098599137</c:v>
                </c:pt>
                <c:pt idx="65">
                  <c:v>100.26010275375378</c:v>
                </c:pt>
                <c:pt idx="66">
                  <c:v>99.781297178367879</c:v>
                </c:pt>
                <c:pt idx="69">
                  <c:v>103.08334406123095</c:v>
                </c:pt>
                <c:pt idx="70">
                  <c:v>101.71027069411447</c:v>
                </c:pt>
                <c:pt idx="71">
                  <c:v>107.30145587323135</c:v>
                </c:pt>
                <c:pt idx="72">
                  <c:v>108.6304960969958</c:v>
                </c:pt>
                <c:pt idx="74">
                  <c:v>109.62131496717262</c:v>
                </c:pt>
                <c:pt idx="75">
                  <c:v>106.78754081477406</c:v>
                </c:pt>
                <c:pt idx="76">
                  <c:v>106.30025044764591</c:v>
                </c:pt>
                <c:pt idx="77">
                  <c:v>105.38681872973889</c:v>
                </c:pt>
                <c:pt idx="79">
                  <c:v>105.86884267440635</c:v>
                </c:pt>
                <c:pt idx="80">
                  <c:v>105.99245731272016</c:v>
                </c:pt>
                <c:pt idx="81">
                  <c:v>106.8876028415275</c:v>
                </c:pt>
                <c:pt idx="82">
                  <c:v>106.98766486828093</c:v>
                </c:pt>
                <c:pt idx="84">
                  <c:v>106.62881669338888</c:v>
                </c:pt>
                <c:pt idx="85">
                  <c:v>106.12850655962174</c:v>
                </c:pt>
                <c:pt idx="86">
                  <c:v>105.76088101396188</c:v>
                </c:pt>
                <c:pt idx="87">
                  <c:v>106.22271700586327</c:v>
                </c:pt>
                <c:pt idx="89">
                  <c:v>106.09661544583192</c:v>
                </c:pt>
                <c:pt idx="90">
                  <c:v>105.73747469191429</c:v>
                </c:pt>
                <c:pt idx="91">
                  <c:v>105.33473966318303</c:v>
                </c:pt>
                <c:pt idx="92">
                  <c:v>104.96521235385678</c:v>
                </c:pt>
                <c:pt idx="94">
                  <c:v>103.78026730019778</c:v>
                </c:pt>
                <c:pt idx="95">
                  <c:v>104.00116446452188</c:v>
                </c:pt>
                <c:pt idx="96">
                  <c:v>103.58570224817723</c:v>
                </c:pt>
                <c:pt idx="97">
                  <c:v>103.65431202967923</c:v>
                </c:pt>
                <c:pt idx="99">
                  <c:v>104.06114316476879</c:v>
                </c:pt>
                <c:pt idx="100">
                  <c:v>104.53175652743805</c:v>
                </c:pt>
                <c:pt idx="101">
                  <c:v>104.64337542570247</c:v>
                </c:pt>
                <c:pt idx="102">
                  <c:v>104.81116949688112</c:v>
                </c:pt>
                <c:pt idx="104">
                  <c:v>104.23815347525367</c:v>
                </c:pt>
                <c:pt idx="105">
                  <c:v>103.91295188830503</c:v>
                </c:pt>
                <c:pt idx="106">
                  <c:v>104.28028485493932</c:v>
                </c:pt>
                <c:pt idx="107">
                  <c:v>105.02621508069329</c:v>
                </c:pt>
                <c:pt idx="109">
                  <c:v>105.69973199761256</c:v>
                </c:pt>
                <c:pt idx="110">
                  <c:v>106.11139068662445</c:v>
                </c:pt>
                <c:pt idx="111">
                  <c:v>106.2610448582162</c:v>
                </c:pt>
                <c:pt idx="112">
                  <c:v>105.99640712956568</c:v>
                </c:pt>
                <c:pt idx="114">
                  <c:v>106.23310356127189</c:v>
                </c:pt>
                <c:pt idx="115">
                  <c:v>106.18629091717673</c:v>
                </c:pt>
                <c:pt idx="116">
                  <c:v>106.8808735239388</c:v>
                </c:pt>
                <c:pt idx="117">
                  <c:v>107.67800507917187</c:v>
                </c:pt>
                <c:pt idx="119">
                  <c:v>108.41954661954193</c:v>
                </c:pt>
                <c:pt idx="120">
                  <c:v>108.25394689105528</c:v>
                </c:pt>
                <c:pt idx="121">
                  <c:v>107.95610144299974</c:v>
                </c:pt>
                <c:pt idx="122">
                  <c:v>107.86174470724544</c:v>
                </c:pt>
                <c:pt idx="124">
                  <c:v>108.15754210212178</c:v>
                </c:pt>
                <c:pt idx="125">
                  <c:v>107.53961520006553</c:v>
                </c:pt>
                <c:pt idx="126">
                  <c:v>107.08158273549687</c:v>
                </c:pt>
                <c:pt idx="127">
                  <c:v>107.17637833978957</c:v>
                </c:pt>
                <c:pt idx="128">
                  <c:v>105.68144580851289</c:v>
                </c:pt>
                <c:pt idx="129">
                  <c:v>105.91507016045034</c:v>
                </c:pt>
                <c:pt idx="130">
                  <c:v>105.81573958126089</c:v>
                </c:pt>
                <c:pt idx="131">
                  <c:v>106.542798459864</c:v>
                </c:pt>
                <c:pt idx="133">
                  <c:v>105.68100693997448</c:v>
                </c:pt>
                <c:pt idx="134">
                  <c:v>105.97768207192763</c:v>
                </c:pt>
                <c:pt idx="135">
                  <c:v>106.58288178637049</c:v>
                </c:pt>
                <c:pt idx="138">
                  <c:v>104.07050569358785</c:v>
                </c:pt>
                <c:pt idx="139">
                  <c:v>103.00654206701229</c:v>
                </c:pt>
                <c:pt idx="140">
                  <c:v>100.79318173838755</c:v>
                </c:pt>
                <c:pt idx="141">
                  <c:v>102.22360059452058</c:v>
                </c:pt>
                <c:pt idx="143">
                  <c:v>102.06575421021218</c:v>
                </c:pt>
                <c:pt idx="144">
                  <c:v>102.29001603333062</c:v>
                </c:pt>
                <c:pt idx="145">
                  <c:v>101.5509614146781</c:v>
                </c:pt>
                <c:pt idx="146">
                  <c:v>102.56738094959448</c:v>
                </c:pt>
                <c:pt idx="148">
                  <c:v>100.73876203962691</c:v>
                </c:pt>
                <c:pt idx="149">
                  <c:v>100.71886666588645</c:v>
                </c:pt>
                <c:pt idx="150">
                  <c:v>101.02490432665863</c:v>
                </c:pt>
                <c:pt idx="151">
                  <c:v>101.09556216133977</c:v>
                </c:pt>
                <c:pt idx="153">
                  <c:v>101.60216274415718</c:v>
                </c:pt>
                <c:pt idx="154">
                  <c:v>101.44256088569523</c:v>
                </c:pt>
                <c:pt idx="155">
                  <c:v>101.64912167776517</c:v>
                </c:pt>
                <c:pt idx="156">
                  <c:v>101.76644586702868</c:v>
                </c:pt>
                <c:pt idx="158">
                  <c:v>102.18132292532212</c:v>
                </c:pt>
                <c:pt idx="159">
                  <c:v>101.42924854003066</c:v>
                </c:pt>
                <c:pt idx="160">
                  <c:v>101.47357426240826</c:v>
                </c:pt>
                <c:pt idx="161">
                  <c:v>101.73528620080283</c:v>
                </c:pt>
                <c:pt idx="163">
                  <c:v>101.8397369129402</c:v>
                </c:pt>
                <c:pt idx="164">
                  <c:v>102.09954708766837</c:v>
                </c:pt>
                <c:pt idx="165">
                  <c:v>101.12043137851533</c:v>
                </c:pt>
                <c:pt idx="166">
                  <c:v>101.13666951443585</c:v>
                </c:pt>
                <c:pt idx="168">
                  <c:v>99.538749166149771</c:v>
                </c:pt>
                <c:pt idx="169">
                  <c:v>99.159713038491688</c:v>
                </c:pt>
                <c:pt idx="170">
                  <c:v>99.805288658466651</c:v>
                </c:pt>
                <c:pt idx="171">
                  <c:v>100.620998981825</c:v>
                </c:pt>
                <c:pt idx="173">
                  <c:v>101.51336500988917</c:v>
                </c:pt>
                <c:pt idx="174">
                  <c:v>101.92502369890109</c:v>
                </c:pt>
                <c:pt idx="175">
                  <c:v>101.99363348040305</c:v>
                </c:pt>
                <c:pt idx="176">
                  <c:v>102.46073589476519</c:v>
                </c:pt>
                <c:pt idx="178">
                  <c:v>103.91061125610025</c:v>
                </c:pt>
                <c:pt idx="179">
                  <c:v>103.38470045759361</c:v>
                </c:pt>
                <c:pt idx="180">
                  <c:v>102.78388942853465</c:v>
                </c:pt>
                <c:pt idx="181">
                  <c:v>103.65358058211523</c:v>
                </c:pt>
                <c:pt idx="183">
                  <c:v>103.87228340374735</c:v>
                </c:pt>
                <c:pt idx="184">
                  <c:v>104.20289770266949</c:v>
                </c:pt>
                <c:pt idx="185">
                  <c:v>103.77938956312099</c:v>
                </c:pt>
                <c:pt idx="186">
                  <c:v>103.51036314908657</c:v>
                </c:pt>
                <c:pt idx="188">
                  <c:v>105.2052734443573</c:v>
                </c:pt>
                <c:pt idx="189">
                  <c:v>105.31981813287767</c:v>
                </c:pt>
                <c:pt idx="190">
                  <c:v>105.51306657928305</c:v>
                </c:pt>
                <c:pt idx="193">
                  <c:v>104.54389855700023</c:v>
                </c:pt>
                <c:pt idx="194">
                  <c:v>105.00002925790255</c:v>
                </c:pt>
                <c:pt idx="195">
                  <c:v>105.34615024518121</c:v>
                </c:pt>
                <c:pt idx="196">
                  <c:v>105.77624141280559</c:v>
                </c:pt>
                <c:pt idx="198">
                  <c:v>105.24286984914623</c:v>
                </c:pt>
                <c:pt idx="199">
                  <c:v>104.91503505096726</c:v>
                </c:pt>
                <c:pt idx="200">
                  <c:v>105.68378644071763</c:v>
                </c:pt>
                <c:pt idx="201">
                  <c:v>106.45575619974956</c:v>
                </c:pt>
                <c:pt idx="203">
                  <c:v>106.94143738223694</c:v>
                </c:pt>
                <c:pt idx="204">
                  <c:v>106.65909862253795</c:v>
                </c:pt>
                <c:pt idx="205">
                  <c:v>106.79675705408029</c:v>
                </c:pt>
                <c:pt idx="206">
                  <c:v>107.34782964878814</c:v>
                </c:pt>
                <c:pt idx="208">
                  <c:v>109.47180708509367</c:v>
                </c:pt>
                <c:pt idx="209">
                  <c:v>110.17882430044355</c:v>
                </c:pt>
                <c:pt idx="210">
                  <c:v>110.29848912191183</c:v>
                </c:pt>
                <c:pt idx="211">
                  <c:v>110.28795627699041</c:v>
                </c:pt>
                <c:pt idx="213">
                  <c:v>109.4375753390991</c:v>
                </c:pt>
                <c:pt idx="214">
                  <c:v>109.6278979952485</c:v>
                </c:pt>
                <c:pt idx="215">
                  <c:v>109.41124322679556</c:v>
                </c:pt>
                <c:pt idx="216">
                  <c:v>110.03370510374853</c:v>
                </c:pt>
                <c:pt idx="218">
                  <c:v>110.71716970753801</c:v>
                </c:pt>
                <c:pt idx="219">
                  <c:v>111.6360141374185</c:v>
                </c:pt>
                <c:pt idx="220">
                  <c:v>111.91323276416961</c:v>
                </c:pt>
                <c:pt idx="221">
                  <c:v>112.00027502428405</c:v>
                </c:pt>
                <c:pt idx="223">
                  <c:v>110.99555865039147</c:v>
                </c:pt>
                <c:pt idx="224">
                  <c:v>109.22457780846607</c:v>
                </c:pt>
                <c:pt idx="225">
                  <c:v>108.50541856355403</c:v>
                </c:pt>
                <c:pt idx="226">
                  <c:v>108.30032066661204</c:v>
                </c:pt>
                <c:pt idx="228">
                  <c:v>108.62830175430382</c:v>
                </c:pt>
                <c:pt idx="229">
                  <c:v>108.43797909815443</c:v>
                </c:pt>
                <c:pt idx="230">
                  <c:v>108.54257609980455</c:v>
                </c:pt>
                <c:pt idx="231">
                  <c:v>109.87029971795381</c:v>
                </c:pt>
                <c:pt idx="233">
                  <c:v>110.13025618219481</c:v>
                </c:pt>
                <c:pt idx="234">
                  <c:v>109.80622491134855</c:v>
                </c:pt>
                <c:pt idx="235">
                  <c:v>109.79934930424706</c:v>
                </c:pt>
                <c:pt idx="236">
                  <c:v>110.08607674933</c:v>
                </c:pt>
                <c:pt idx="238">
                  <c:v>109.30606106709422</c:v>
                </c:pt>
                <c:pt idx="239">
                  <c:v>109.2119969103655</c:v>
                </c:pt>
                <c:pt idx="240">
                  <c:v>108.52926375413998</c:v>
                </c:pt>
                <c:pt idx="241">
                  <c:v>108.41749856636278</c:v>
                </c:pt>
                <c:pt idx="243">
                  <c:v>107.76899715613186</c:v>
                </c:pt>
                <c:pt idx="244">
                  <c:v>108.8044343277119</c:v>
                </c:pt>
                <c:pt idx="245">
                  <c:v>109.03206080962468</c:v>
                </c:pt>
                <c:pt idx="246">
                  <c:v>110.62573876203963</c:v>
                </c:pt>
                <c:pt idx="248">
                  <c:v>113.82538298594449</c:v>
                </c:pt>
                <c:pt idx="249">
                  <c:v>113.78471450138683</c:v>
                </c:pt>
                <c:pt idx="250">
                  <c:v>113.7462403595211</c:v>
                </c:pt>
                <c:pt idx="251">
                  <c:v>113.29654639718187</c:v>
                </c:pt>
                <c:pt idx="253">
                  <c:v>112.79755286902993</c:v>
                </c:pt>
                <c:pt idx="254">
                  <c:v>113.00557655622782</c:v>
                </c:pt>
                <c:pt idx="255">
                  <c:v>113.54611630601426</c:v>
                </c:pt>
                <c:pt idx="256">
                  <c:v>114.7047292473697</c:v>
                </c:pt>
                <c:pt idx="258">
                  <c:v>114.94639952251103</c:v>
                </c:pt>
                <c:pt idx="259">
                  <c:v>116.19103069739137</c:v>
                </c:pt>
                <c:pt idx="260">
                  <c:v>115.57281121630952</c:v>
                </c:pt>
                <c:pt idx="261">
                  <c:v>115.14257375917234</c:v>
                </c:pt>
                <c:pt idx="263">
                  <c:v>113.8641497068358</c:v>
                </c:pt>
                <c:pt idx="264">
                  <c:v>114.1024553231828</c:v>
                </c:pt>
                <c:pt idx="265">
                  <c:v>115.15427692019615</c:v>
                </c:pt>
                <c:pt idx="266">
                  <c:v>116.34931595023814</c:v>
                </c:pt>
                <c:pt idx="268">
                  <c:v>116.67246948400762</c:v>
                </c:pt>
                <c:pt idx="269">
                  <c:v>116.32093578475546</c:v>
                </c:pt>
                <c:pt idx="270">
                  <c:v>114.14590330848362</c:v>
                </c:pt>
                <c:pt idx="271">
                  <c:v>114.45867028684447</c:v>
                </c:pt>
                <c:pt idx="273">
                  <c:v>117.76744648729623</c:v>
                </c:pt>
                <c:pt idx="274">
                  <c:v>118.44184114129226</c:v>
                </c:pt>
                <c:pt idx="275">
                  <c:v>119.16933888843377</c:v>
                </c:pt>
                <c:pt idx="276">
                  <c:v>121.08587779559257</c:v>
                </c:pt>
                <c:pt idx="278">
                  <c:v>121.93742904958629</c:v>
                </c:pt>
                <c:pt idx="279">
                  <c:v>121.64587405058104</c:v>
                </c:pt>
                <c:pt idx="280">
                  <c:v>120.4408873336688</c:v>
                </c:pt>
                <c:pt idx="281">
                  <c:v>120.66646576240241</c:v>
                </c:pt>
                <c:pt idx="283">
                  <c:v>120.0871592917247</c:v>
                </c:pt>
                <c:pt idx="284">
                  <c:v>119.34386227720108</c:v>
                </c:pt>
                <c:pt idx="285">
                  <c:v>118.47621917679965</c:v>
                </c:pt>
                <c:pt idx="286">
                  <c:v>118.60378363195898</c:v>
                </c:pt>
                <c:pt idx="288">
                  <c:v>118.74934169719241</c:v>
                </c:pt>
                <c:pt idx="289">
                  <c:v>117.2157887345372</c:v>
                </c:pt>
                <c:pt idx="290">
                  <c:v>115.25112057766802</c:v>
                </c:pt>
                <c:pt idx="291">
                  <c:v>115.7774702447131</c:v>
                </c:pt>
                <c:pt idx="293">
                  <c:v>118.06573080389012</c:v>
                </c:pt>
                <c:pt idx="294">
                  <c:v>117.60638173370627</c:v>
                </c:pt>
                <c:pt idx="295">
                  <c:v>116.42406989127763</c:v>
                </c:pt>
                <c:pt idx="296">
                  <c:v>117.27810806698888</c:v>
                </c:pt>
                <c:pt idx="298">
                  <c:v>116.97938488185659</c:v>
                </c:pt>
                <c:pt idx="299">
                  <c:v>117.68508549159127</c:v>
                </c:pt>
                <c:pt idx="300">
                  <c:v>117.60287078539913</c:v>
                </c:pt>
                <c:pt idx="301">
                  <c:v>117.58473088581225</c:v>
                </c:pt>
                <c:pt idx="303">
                  <c:v>116.48697438178053</c:v>
                </c:pt>
                <c:pt idx="304">
                  <c:v>117.02561236790056</c:v>
                </c:pt>
                <c:pt idx="305">
                  <c:v>117.17131672264678</c:v>
                </c:pt>
                <c:pt idx="306">
                  <c:v>119.38804171006588</c:v>
                </c:pt>
                <c:pt idx="308">
                  <c:v>121.93801420763748</c:v>
                </c:pt>
                <c:pt idx="309">
                  <c:v>122.98413051365173</c:v>
                </c:pt>
                <c:pt idx="310">
                  <c:v>122.63786323686026</c:v>
                </c:pt>
                <c:pt idx="311">
                  <c:v>122.06967476915513</c:v>
                </c:pt>
                <c:pt idx="313">
                  <c:v>120.60063548164356</c:v>
                </c:pt>
                <c:pt idx="314">
                  <c:v>120.9881564010439</c:v>
                </c:pt>
                <c:pt idx="315">
                  <c:v>119.46440483574614</c:v>
                </c:pt>
                <c:pt idx="316">
                  <c:v>120.05102578206373</c:v>
                </c:pt>
                <c:pt idx="318">
                  <c:v>122.03983170854448</c:v>
                </c:pt>
                <c:pt idx="319">
                  <c:v>121.40405748592693</c:v>
                </c:pt>
                <c:pt idx="320">
                  <c:v>121.6729376104486</c:v>
                </c:pt>
                <c:pt idx="321">
                  <c:v>121.62788044050698</c:v>
                </c:pt>
                <c:pt idx="323">
                  <c:v>121.05427926082835</c:v>
                </c:pt>
                <c:pt idx="324">
                  <c:v>120.47760600138095</c:v>
                </c:pt>
                <c:pt idx="325">
                  <c:v>120.6506664950203</c:v>
                </c:pt>
                <c:pt idx="326">
                  <c:v>119.62985827471999</c:v>
                </c:pt>
                <c:pt idx="328">
                  <c:v>121.80927943637576</c:v>
                </c:pt>
                <c:pt idx="329">
                  <c:v>123.14519526724168</c:v>
                </c:pt>
                <c:pt idx="330">
                  <c:v>122.71729844230926</c:v>
                </c:pt>
                <c:pt idx="331">
                  <c:v>122.33328847121608</c:v>
                </c:pt>
                <c:pt idx="333">
                  <c:v>124.21076807845799</c:v>
                </c:pt>
                <c:pt idx="334">
                  <c:v>123.79881681042049</c:v>
                </c:pt>
                <c:pt idx="335">
                  <c:v>123.64828490175195</c:v>
                </c:pt>
                <c:pt idx="336">
                  <c:v>123.61419944527015</c:v>
                </c:pt>
                <c:pt idx="338">
                  <c:v>123.59240230786335</c:v>
                </c:pt>
                <c:pt idx="339">
                  <c:v>122.9683312462696</c:v>
                </c:pt>
                <c:pt idx="340">
                  <c:v>122.88070382810396</c:v>
                </c:pt>
                <c:pt idx="341">
                  <c:v>122.41067562348591</c:v>
                </c:pt>
                <c:pt idx="343">
                  <c:v>121.55736889533864</c:v>
                </c:pt>
                <c:pt idx="344">
                  <c:v>121.34466394373121</c:v>
                </c:pt>
                <c:pt idx="345">
                  <c:v>121.25908457874471</c:v>
                </c:pt>
                <c:pt idx="346">
                  <c:v>120.74063454539072</c:v>
                </c:pt>
                <c:pt idx="348">
                  <c:v>120.39817079593196</c:v>
                </c:pt>
                <c:pt idx="349">
                  <c:v>120.5838121876719</c:v>
                </c:pt>
                <c:pt idx="350">
                  <c:v>120.10793240254193</c:v>
                </c:pt>
                <c:pt idx="351">
                  <c:v>119.60893887438996</c:v>
                </c:pt>
                <c:pt idx="353">
                  <c:v>115.17066134562945</c:v>
                </c:pt>
                <c:pt idx="354">
                  <c:v>115.46894566222336</c:v>
                </c:pt>
                <c:pt idx="355">
                  <c:v>115.06664950203049</c:v>
                </c:pt>
                <c:pt idx="356">
                  <c:v>115.08830034992449</c:v>
                </c:pt>
                <c:pt idx="358">
                  <c:v>117.03351200159162</c:v>
                </c:pt>
                <c:pt idx="359">
                  <c:v>117.56644469671258</c:v>
                </c:pt>
                <c:pt idx="360">
                  <c:v>117.30283099465164</c:v>
                </c:pt>
                <c:pt idx="361">
                  <c:v>116.27456200919868</c:v>
                </c:pt>
                <c:pt idx="363">
                  <c:v>116.1894215127506</c:v>
                </c:pt>
                <c:pt idx="364">
                  <c:v>116.5669947452807</c:v>
                </c:pt>
                <c:pt idx="365">
                  <c:v>112.92233782344611</c:v>
                </c:pt>
                <c:pt idx="368">
                  <c:v>112.73567240511662</c:v>
                </c:pt>
                <c:pt idx="369">
                  <c:v>112.54154622163446</c:v>
                </c:pt>
                <c:pt idx="370">
                  <c:v>111.69760202230623</c:v>
                </c:pt>
                <c:pt idx="371">
                  <c:v>111.04324903156342</c:v>
                </c:pt>
                <c:pt idx="373">
                  <c:v>111.32119910587849</c:v>
                </c:pt>
                <c:pt idx="374">
                  <c:v>111.81492621156974</c:v>
                </c:pt>
                <c:pt idx="375">
                  <c:v>113.07667325944738</c:v>
                </c:pt>
                <c:pt idx="376">
                  <c:v>113.64222851592216</c:v>
                </c:pt>
                <c:pt idx="377">
                  <c:v>115.64580968319544</c:v>
                </c:pt>
                <c:pt idx="378">
                  <c:v>115.47435837419687</c:v>
                </c:pt>
                <c:pt idx="379">
                  <c:v>115.54940489426193</c:v>
                </c:pt>
                <c:pt idx="380">
                  <c:v>117.58853441314498</c:v>
                </c:pt>
                <c:pt idx="381">
                  <c:v>116.75643966435334</c:v>
                </c:pt>
                <c:pt idx="382">
                  <c:v>117.15668777136705</c:v>
                </c:pt>
                <c:pt idx="383">
                  <c:v>116.99664704436668</c:v>
                </c:pt>
                <c:pt idx="384">
                  <c:v>116.14173113157864</c:v>
                </c:pt>
                <c:pt idx="385">
                  <c:v>115.63805633901715</c:v>
                </c:pt>
                <c:pt idx="386">
                  <c:v>114.61476119699931</c:v>
                </c:pt>
                <c:pt idx="387">
                  <c:v>110.16770629747094</c:v>
                </c:pt>
                <c:pt idx="389">
                  <c:v>110.705612836027</c:v>
                </c:pt>
                <c:pt idx="390">
                  <c:v>112.15724367151567</c:v>
                </c:pt>
                <c:pt idx="391">
                  <c:v>112.02660713658759</c:v>
                </c:pt>
                <c:pt idx="392">
                  <c:v>111.88441373014851</c:v>
                </c:pt>
                <c:pt idx="394">
                  <c:v>111.8915819162756</c:v>
                </c:pt>
                <c:pt idx="395">
                  <c:v>110.44521750324763</c:v>
                </c:pt>
                <c:pt idx="396">
                  <c:v>109.9002890680773</c:v>
                </c:pt>
                <c:pt idx="397">
                  <c:v>114.62587919997192</c:v>
                </c:pt>
                <c:pt idx="399">
                  <c:v>114.8008414572776</c:v>
                </c:pt>
                <c:pt idx="400">
                  <c:v>114.58828279518296</c:v>
                </c:pt>
                <c:pt idx="401">
                  <c:v>115.67126405842218</c:v>
                </c:pt>
                <c:pt idx="402">
                  <c:v>115.26691984505015</c:v>
                </c:pt>
                <c:pt idx="404">
                  <c:v>114.13902770138216</c:v>
                </c:pt>
                <c:pt idx="405">
                  <c:v>114.28634124076913</c:v>
                </c:pt>
                <c:pt idx="406">
                  <c:v>113.99698058445587</c:v>
                </c:pt>
                <c:pt idx="407">
                  <c:v>113.27767505003101</c:v>
                </c:pt>
                <c:pt idx="409">
                  <c:v>113.73994991047081</c:v>
                </c:pt>
                <c:pt idx="410">
                  <c:v>113.38826992170586</c:v>
                </c:pt>
                <c:pt idx="411">
                  <c:v>112.05601132865988</c:v>
                </c:pt>
                <c:pt idx="412">
                  <c:v>112.08951162709046</c:v>
                </c:pt>
                <c:pt idx="414">
                  <c:v>110.59677343850574</c:v>
                </c:pt>
                <c:pt idx="415">
                  <c:v>109.78940161737685</c:v>
                </c:pt>
                <c:pt idx="416">
                  <c:v>109.927206338432</c:v>
                </c:pt>
                <c:pt idx="417">
                  <c:v>111.2871136493967</c:v>
                </c:pt>
                <c:pt idx="419">
                  <c:v>110.13991129003944</c:v>
                </c:pt>
                <c:pt idx="420">
                  <c:v>110.79206993809028</c:v>
                </c:pt>
                <c:pt idx="421">
                  <c:v>111.65547064262056</c:v>
                </c:pt>
                <c:pt idx="422">
                  <c:v>112.68666541832948</c:v>
                </c:pt>
                <c:pt idx="424">
                  <c:v>115.81433520193805</c:v>
                </c:pt>
                <c:pt idx="425">
                  <c:v>115.64361534050347</c:v>
                </c:pt>
                <c:pt idx="426">
                  <c:v>115.32923917750185</c:v>
                </c:pt>
                <c:pt idx="427">
                  <c:v>114.82234601565881</c:v>
                </c:pt>
                <c:pt idx="429">
                  <c:v>114.39357145364963</c:v>
                </c:pt>
                <c:pt idx="430">
                  <c:v>114.67547134481022</c:v>
                </c:pt>
                <c:pt idx="431">
                  <c:v>115.42374220276896</c:v>
                </c:pt>
                <c:pt idx="432">
                  <c:v>115.77776282373868</c:v>
                </c:pt>
                <c:pt idx="434">
                  <c:v>116.56728732430631</c:v>
                </c:pt>
                <c:pt idx="435">
                  <c:v>116.20346530597914</c:v>
                </c:pt>
                <c:pt idx="436">
                  <c:v>114.98867719170948</c:v>
                </c:pt>
                <c:pt idx="437">
                  <c:v>113.42352569429002</c:v>
                </c:pt>
                <c:pt idx="439">
                  <c:v>113.58663850105914</c:v>
                </c:pt>
                <c:pt idx="440">
                  <c:v>112.90258873921846</c:v>
                </c:pt>
                <c:pt idx="441">
                  <c:v>112.80281929149064</c:v>
                </c:pt>
                <c:pt idx="442">
                  <c:v>113.36442473111987</c:v>
                </c:pt>
                <c:pt idx="444">
                  <c:v>114.49685184968459</c:v>
                </c:pt>
                <c:pt idx="445">
                  <c:v>114.08226737041676</c:v>
                </c:pt>
                <c:pt idx="446">
                  <c:v>113.97211136728029</c:v>
                </c:pt>
                <c:pt idx="447">
                  <c:v>114.55156412747083</c:v>
                </c:pt>
                <c:pt idx="449">
                  <c:v>117.72765573981532</c:v>
                </c:pt>
                <c:pt idx="450">
                  <c:v>117.86604561892166</c:v>
                </c:pt>
                <c:pt idx="451">
                  <c:v>119.17738481163762</c:v>
                </c:pt>
                <c:pt idx="452">
                  <c:v>120.10603063887555</c:v>
                </c:pt>
                <c:pt idx="454">
                  <c:v>120.98947300665908</c:v>
                </c:pt>
                <c:pt idx="455">
                  <c:v>122.1115135698152</c:v>
                </c:pt>
                <c:pt idx="456">
                  <c:v>122.97784006460144</c:v>
                </c:pt>
                <c:pt idx="457">
                  <c:v>123.58567299027467</c:v>
                </c:pt>
                <c:pt idx="459">
                  <c:v>122.91303381043221</c:v>
                </c:pt>
                <c:pt idx="460">
                  <c:v>122.87441337905366</c:v>
                </c:pt>
                <c:pt idx="461">
                  <c:v>123.85016442941239</c:v>
                </c:pt>
                <c:pt idx="462">
                  <c:v>123.39359485997166</c:v>
                </c:pt>
                <c:pt idx="464">
                  <c:v>126.15905180989387</c:v>
                </c:pt>
                <c:pt idx="465">
                  <c:v>125.53805282806884</c:v>
                </c:pt>
                <c:pt idx="466">
                  <c:v>125.5695050733203</c:v>
                </c:pt>
                <c:pt idx="467">
                  <c:v>125.22309150701605</c:v>
                </c:pt>
                <c:pt idx="469">
                  <c:v>124.64802743220942</c:v>
                </c:pt>
                <c:pt idx="470">
                  <c:v>126.15890552038105</c:v>
                </c:pt>
                <c:pt idx="471">
                  <c:v>126.29656395192342</c:v>
                </c:pt>
                <c:pt idx="472">
                  <c:v>125.99681674020154</c:v>
                </c:pt>
                <c:pt idx="474">
                  <c:v>124.98083607382353</c:v>
                </c:pt>
                <c:pt idx="475">
                  <c:v>125.81366227017917</c:v>
                </c:pt>
                <c:pt idx="476">
                  <c:v>126.06089154680677</c:v>
                </c:pt>
                <c:pt idx="477">
                  <c:v>126.19342984540125</c:v>
                </c:pt>
                <c:pt idx="479">
                  <c:v>125.36762554565988</c:v>
                </c:pt>
                <c:pt idx="480">
                  <c:v>124.58892646903929</c:v>
                </c:pt>
                <c:pt idx="481">
                  <c:v>125.32973656184534</c:v>
                </c:pt>
                <c:pt idx="482">
                  <c:v>125.04066848455766</c:v>
                </c:pt>
                <c:pt idx="484">
                  <c:v>123.36726274766814</c:v>
                </c:pt>
                <c:pt idx="485">
                  <c:v>123.70563039076853</c:v>
                </c:pt>
                <c:pt idx="486">
                  <c:v>123.94378971760271</c:v>
                </c:pt>
                <c:pt idx="487">
                  <c:v>124.23929453345349</c:v>
                </c:pt>
                <c:pt idx="489">
                  <c:v>125.30311187051622</c:v>
                </c:pt>
                <c:pt idx="490">
                  <c:v>125.24386461783328</c:v>
                </c:pt>
                <c:pt idx="491">
                  <c:v>124.84581085351152</c:v>
                </c:pt>
                <c:pt idx="492">
                  <c:v>124.0412185331258</c:v>
                </c:pt>
                <c:pt idx="494">
                  <c:v>123.26778587896592</c:v>
                </c:pt>
                <c:pt idx="495">
                  <c:v>123.55714653527916</c:v>
                </c:pt>
                <c:pt idx="496">
                  <c:v>124.73638629793908</c:v>
                </c:pt>
                <c:pt idx="497">
                  <c:v>125.55853335986049</c:v>
                </c:pt>
                <c:pt idx="499">
                  <c:v>126.58665605580066</c:v>
                </c:pt>
                <c:pt idx="500">
                  <c:v>126.67135768371038</c:v>
                </c:pt>
                <c:pt idx="501">
                  <c:v>126.40174611162476</c:v>
                </c:pt>
                <c:pt idx="502">
                  <c:v>127.39856285182627</c:v>
                </c:pt>
                <c:pt idx="504">
                  <c:v>126.78458576661558</c:v>
                </c:pt>
                <c:pt idx="505">
                  <c:v>126.96291268271558</c:v>
                </c:pt>
                <c:pt idx="506">
                  <c:v>128.24221447212892</c:v>
                </c:pt>
                <c:pt idx="507">
                  <c:v>128.57151216543588</c:v>
                </c:pt>
                <c:pt idx="509">
                  <c:v>130.14719650777673</c:v>
                </c:pt>
                <c:pt idx="510">
                  <c:v>130.70514470958605</c:v>
                </c:pt>
                <c:pt idx="511">
                  <c:v>131.44814914508407</c:v>
                </c:pt>
                <c:pt idx="512">
                  <c:v>132.59505892541574</c:v>
                </c:pt>
                <c:pt idx="514">
                  <c:v>132.21602279775766</c:v>
                </c:pt>
                <c:pt idx="515">
                  <c:v>132.35660701955598</c:v>
                </c:pt>
                <c:pt idx="516">
                  <c:v>132.78991655646192</c:v>
                </c:pt>
                <c:pt idx="517">
                  <c:v>132.94747036174471</c:v>
                </c:pt>
                <c:pt idx="519">
                  <c:v>132.94981099394946</c:v>
                </c:pt>
                <c:pt idx="520">
                  <c:v>133.7020316687537</c:v>
                </c:pt>
                <c:pt idx="521">
                  <c:v>135.14298336980818</c:v>
                </c:pt>
                <c:pt idx="522">
                  <c:v>134.53558931267335</c:v>
                </c:pt>
                <c:pt idx="524">
                  <c:v>134.51349959624096</c:v>
                </c:pt>
                <c:pt idx="525">
                  <c:v>134.99493838285721</c:v>
                </c:pt>
                <c:pt idx="526">
                  <c:v>135.13888726344987</c:v>
                </c:pt>
                <c:pt idx="527">
                  <c:v>135.69142275328568</c:v>
                </c:pt>
                <c:pt idx="528">
                  <c:v>135.7054665465142</c:v>
                </c:pt>
                <c:pt idx="529">
                  <c:v>136.11068849696304</c:v>
                </c:pt>
                <c:pt idx="530">
                  <c:v>136.95565672288083</c:v>
                </c:pt>
                <c:pt idx="531">
                  <c:v>136.58905520381055</c:v>
                </c:pt>
                <c:pt idx="533">
                  <c:v>132.2928247919763</c:v>
                </c:pt>
                <c:pt idx="534">
                  <c:v>131.20501597481478</c:v>
                </c:pt>
                <c:pt idx="535">
                  <c:v>130.1947405994359</c:v>
                </c:pt>
                <c:pt idx="536">
                  <c:v>129.56774374758621</c:v>
                </c:pt>
                <c:pt idx="538">
                  <c:v>122.39516893512936</c:v>
                </c:pt>
                <c:pt idx="539">
                  <c:v>122.50678783339379</c:v>
                </c:pt>
                <c:pt idx="540">
                  <c:v>124.0637471180966</c:v>
                </c:pt>
                <c:pt idx="541">
                  <c:v>126.128623591232</c:v>
                </c:pt>
                <c:pt idx="543">
                  <c:v>123.89156436153405</c:v>
                </c:pt>
                <c:pt idx="544">
                  <c:v>125.94576170023524</c:v>
                </c:pt>
                <c:pt idx="545">
                  <c:v>126.63068919915268</c:v>
                </c:pt>
                <c:pt idx="546">
                  <c:v>124.80192399967231</c:v>
                </c:pt>
                <c:pt idx="548">
                  <c:v>122.61943075824779</c:v>
                </c:pt>
                <c:pt idx="549">
                  <c:v>125.09069949793439</c:v>
                </c:pt>
                <c:pt idx="550">
                  <c:v>123.08624059358431</c:v>
                </c:pt>
                <c:pt idx="551">
                  <c:v>124.5871709948857</c:v>
                </c:pt>
                <c:pt idx="553">
                  <c:v>129.45466195419382</c:v>
                </c:pt>
                <c:pt idx="554">
                  <c:v>131.51017589851017</c:v>
                </c:pt>
                <c:pt idx="555">
                  <c:v>132.90036513862393</c:v>
                </c:pt>
                <c:pt idx="556">
                  <c:v>130.8053530258523</c:v>
                </c:pt>
                <c:pt idx="558">
                  <c:v>131.30405397497861</c:v>
                </c:pt>
                <c:pt idx="559">
                  <c:v>131.66685196671622</c:v>
                </c:pt>
                <c:pt idx="560">
                  <c:v>130.72811216309526</c:v>
                </c:pt>
                <c:pt idx="561">
                  <c:v>129.75440916591572</c:v>
                </c:pt>
                <c:pt idx="563">
                  <c:v>125.79391318595152</c:v>
                </c:pt>
                <c:pt idx="564">
                  <c:v>126.53867309560312</c:v>
                </c:pt>
                <c:pt idx="565">
                  <c:v>127.08287008320947</c:v>
                </c:pt>
                <c:pt idx="566">
                  <c:v>128.68517911687945</c:v>
                </c:pt>
                <c:pt idx="568">
                  <c:v>129.50557070464731</c:v>
                </c:pt>
                <c:pt idx="569">
                  <c:v>129.2359591325617</c:v>
                </c:pt>
                <c:pt idx="570">
                  <c:v>129.51698128664552</c:v>
                </c:pt>
                <c:pt idx="571">
                  <c:v>129.41545636476411</c:v>
                </c:pt>
                <c:pt idx="573">
                  <c:v>129.12989923578357</c:v>
                </c:pt>
                <c:pt idx="574">
                  <c:v>129.53190281695086</c:v>
                </c:pt>
                <c:pt idx="575">
                  <c:v>130.27914964831999</c:v>
                </c:pt>
                <c:pt idx="576">
                  <c:v>131.19579973550856</c:v>
                </c:pt>
                <c:pt idx="578">
                  <c:v>132.30730745374325</c:v>
                </c:pt>
                <c:pt idx="579">
                  <c:v>132.72862125059979</c:v>
                </c:pt>
                <c:pt idx="580">
                  <c:v>132.76577878685032</c:v>
                </c:pt>
                <c:pt idx="581">
                  <c:v>132.15545893945955</c:v>
                </c:pt>
                <c:pt idx="583">
                  <c:v>130.3067983662387</c:v>
                </c:pt>
                <c:pt idx="584">
                  <c:v>128.67713319367559</c:v>
                </c:pt>
                <c:pt idx="585">
                  <c:v>128.52616241646868</c:v>
                </c:pt>
                <c:pt idx="586">
                  <c:v>129.01272133603285</c:v>
                </c:pt>
                <c:pt idx="588">
                  <c:v>127.69787119500977</c:v>
                </c:pt>
                <c:pt idx="589">
                  <c:v>127.87063910962351</c:v>
                </c:pt>
                <c:pt idx="590">
                  <c:v>127.74907252448888</c:v>
                </c:pt>
                <c:pt idx="591">
                  <c:v>126.78019708123162</c:v>
                </c:pt>
                <c:pt idx="593">
                  <c:v>123.83772982082459</c:v>
                </c:pt>
                <c:pt idx="594">
                  <c:v>122.79644106873266</c:v>
                </c:pt>
                <c:pt idx="595">
                  <c:v>124.09666225847602</c:v>
                </c:pt>
                <c:pt idx="596">
                  <c:v>125.08089810057696</c:v>
                </c:pt>
                <c:pt idx="598">
                  <c:v>125.30852458248974</c:v>
                </c:pt>
                <c:pt idx="599">
                  <c:v>125.65903425515231</c:v>
                </c:pt>
                <c:pt idx="600">
                  <c:v>124.47672241272367</c:v>
                </c:pt>
                <c:pt idx="601">
                  <c:v>123.55114866525447</c:v>
                </c:pt>
                <c:pt idx="603">
                  <c:v>120.80383161491919</c:v>
                </c:pt>
                <c:pt idx="604">
                  <c:v>121.20876098634241</c:v>
                </c:pt>
                <c:pt idx="605">
                  <c:v>119.53564782847847</c:v>
                </c:pt>
                <c:pt idx="606">
                  <c:v>117.32082460472574</c:v>
                </c:pt>
                <c:pt idx="608">
                  <c:v>116.60941870399195</c:v>
                </c:pt>
                <c:pt idx="609">
                  <c:v>115.92244315189532</c:v>
                </c:pt>
                <c:pt idx="610">
                  <c:v>117.88579470314933</c:v>
                </c:pt>
                <c:pt idx="611">
                  <c:v>117.83254532049105</c:v>
                </c:pt>
                <c:pt idx="613">
                  <c:v>117.83971350661812</c:v>
                </c:pt>
                <c:pt idx="614">
                  <c:v>116.52149870680071</c:v>
                </c:pt>
                <c:pt idx="615">
                  <c:v>114.91480098774677</c:v>
                </c:pt>
                <c:pt idx="616">
                  <c:v>114.57102063267288</c:v>
                </c:pt>
                <c:pt idx="618">
                  <c:v>114.50328858824767</c:v>
                </c:pt>
                <c:pt idx="619">
                  <c:v>113.67499736678877</c:v>
                </c:pt>
                <c:pt idx="620">
                  <c:v>114.41639261764603</c:v>
                </c:pt>
                <c:pt idx="621">
                  <c:v>115.96106358327383</c:v>
                </c:pt>
                <c:pt idx="623">
                  <c:v>118.04905379943122</c:v>
                </c:pt>
                <c:pt idx="624">
                  <c:v>117.47472117218859</c:v>
                </c:pt>
                <c:pt idx="625">
                  <c:v>117.44400037450113</c:v>
                </c:pt>
                <c:pt idx="627">
                  <c:v>118.37396280735426</c:v>
                </c:pt>
                <c:pt idx="628">
                  <c:v>117.80270225988039</c:v>
                </c:pt>
                <c:pt idx="629">
                  <c:v>116.80383746649969</c:v>
                </c:pt>
                <c:pt idx="630">
                  <c:v>115.8781174295177</c:v>
                </c:pt>
                <c:pt idx="632">
                  <c:v>115.25024284059124</c:v>
                </c:pt>
                <c:pt idx="633">
                  <c:v>114.587551347619</c:v>
                </c:pt>
                <c:pt idx="634">
                  <c:v>112.87537888983815</c:v>
                </c:pt>
                <c:pt idx="635">
                  <c:v>112.57680199421863</c:v>
                </c:pt>
                <c:pt idx="637">
                  <c:v>111.16627851182605</c:v>
                </c:pt>
                <c:pt idx="638">
                  <c:v>109.44693786791812</c:v>
                </c:pt>
                <c:pt idx="639">
                  <c:v>109.98586843306377</c:v>
                </c:pt>
                <c:pt idx="640">
                  <c:v>111.7040387608693</c:v>
                </c:pt>
                <c:pt idx="642">
                  <c:v>113.58049434152164</c:v>
                </c:pt>
                <c:pt idx="643">
                  <c:v>115.16992989806548</c:v>
                </c:pt>
                <c:pt idx="644">
                  <c:v>115.38380516577527</c:v>
                </c:pt>
                <c:pt idx="645">
                  <c:v>115.76298758294614</c:v>
                </c:pt>
                <c:pt idx="647">
                  <c:v>113.88214331690989</c:v>
                </c:pt>
                <c:pt idx="648">
                  <c:v>112.54944585532552</c:v>
                </c:pt>
                <c:pt idx="649">
                  <c:v>113.9999063747118</c:v>
                </c:pt>
                <c:pt idx="650">
                  <c:v>113.28776902641403</c:v>
                </c:pt>
                <c:pt idx="652">
                  <c:v>111.95843622362401</c:v>
                </c:pt>
                <c:pt idx="653">
                  <c:v>113.84659496530011</c:v>
                </c:pt>
                <c:pt idx="654">
                  <c:v>113.36354699404309</c:v>
                </c:pt>
                <c:pt idx="655">
                  <c:v>114.08021931723758</c:v>
                </c:pt>
                <c:pt idx="657">
                  <c:v>115.89654990813018</c:v>
                </c:pt>
                <c:pt idx="658">
                  <c:v>116.75819513850692</c:v>
                </c:pt>
                <c:pt idx="659">
                  <c:v>116.04444860556838</c:v>
                </c:pt>
                <c:pt idx="660">
                  <c:v>115.92258944140812</c:v>
                </c:pt>
                <c:pt idx="662">
                  <c:v>117.03643779184758</c:v>
                </c:pt>
                <c:pt idx="663">
                  <c:v>117.6945943099231</c:v>
                </c:pt>
                <c:pt idx="664">
                  <c:v>117.82245134410805</c:v>
                </c:pt>
                <c:pt idx="665">
                  <c:v>117.94752887754983</c:v>
                </c:pt>
                <c:pt idx="667">
                  <c:v>117.23188058094492</c:v>
                </c:pt>
                <c:pt idx="668">
                  <c:v>115.24439126007935</c:v>
                </c:pt>
                <c:pt idx="669">
                  <c:v>114.88232471590575</c:v>
                </c:pt>
                <c:pt idx="670">
                  <c:v>114.96980584455862</c:v>
                </c:pt>
                <c:pt idx="672">
                  <c:v>114.59413437569488</c:v>
                </c:pt>
                <c:pt idx="673">
                  <c:v>115.32046180673399</c:v>
                </c:pt>
                <c:pt idx="674">
                  <c:v>115.14740131309466</c:v>
                </c:pt>
                <c:pt idx="675">
                  <c:v>115.64932063150258</c:v>
                </c:pt>
                <c:pt idx="677">
                  <c:v>118.78723068100695</c:v>
                </c:pt>
                <c:pt idx="678">
                  <c:v>118.00326518192563</c:v>
                </c:pt>
                <c:pt idx="679">
                  <c:v>118.98779360305218</c:v>
                </c:pt>
                <c:pt idx="680">
                  <c:v>117.11601928680938</c:v>
                </c:pt>
                <c:pt idx="682">
                  <c:v>119.06488817629641</c:v>
                </c:pt>
                <c:pt idx="683">
                  <c:v>119.91921893103326</c:v>
                </c:pt>
                <c:pt idx="684">
                  <c:v>120.73902536074993</c:v>
                </c:pt>
                <c:pt idx="685">
                  <c:v>121.29434035132888</c:v>
                </c:pt>
                <c:pt idx="687">
                  <c:v>123.12295926129646</c:v>
                </c:pt>
                <c:pt idx="688">
                  <c:v>123.17342914321159</c:v>
                </c:pt>
                <c:pt idx="689">
                  <c:v>122.04626844710758</c:v>
                </c:pt>
                <c:pt idx="690">
                  <c:v>122.19767809285287</c:v>
                </c:pt>
                <c:pt idx="692">
                  <c:v>122.0787447189486</c:v>
                </c:pt>
                <c:pt idx="693">
                  <c:v>122.72563694453871</c:v>
                </c:pt>
                <c:pt idx="694">
                  <c:v>122.2812094046602</c:v>
                </c:pt>
                <c:pt idx="695">
                  <c:v>122.8394501854951</c:v>
                </c:pt>
                <c:pt idx="697">
                  <c:v>120.0470759652182</c:v>
                </c:pt>
                <c:pt idx="698">
                  <c:v>119.94233267405525</c:v>
                </c:pt>
                <c:pt idx="699">
                  <c:v>118.84720938125386</c:v>
                </c:pt>
                <c:pt idx="700">
                  <c:v>122.08986272192119</c:v>
                </c:pt>
                <c:pt idx="702">
                  <c:v>123.48502580547004</c:v>
                </c:pt>
                <c:pt idx="703">
                  <c:v>123.97758259505891</c:v>
                </c:pt>
                <c:pt idx="704">
                  <c:v>123.35950940348988</c:v>
                </c:pt>
                <c:pt idx="705">
                  <c:v>123.75800203635001</c:v>
                </c:pt>
                <c:pt idx="707">
                  <c:v>123.90297494353224</c:v>
                </c:pt>
                <c:pt idx="708">
                  <c:v>123.54632111133216</c:v>
                </c:pt>
                <c:pt idx="709">
                  <c:v>123.29587346542299</c:v>
                </c:pt>
                <c:pt idx="710">
                  <c:v>122.68350556485308</c:v>
                </c:pt>
                <c:pt idx="712">
                  <c:v>119.64243917282059</c:v>
                </c:pt>
                <c:pt idx="713">
                  <c:v>119.4611864664646</c:v>
                </c:pt>
                <c:pt idx="714">
                  <c:v>119.74542698982995</c:v>
                </c:pt>
                <c:pt idx="715">
                  <c:v>120.63896333399651</c:v>
                </c:pt>
                <c:pt idx="716">
                  <c:v>118.68014675763922</c:v>
                </c:pt>
                <c:pt idx="717">
                  <c:v>119.05625709504135</c:v>
                </c:pt>
                <c:pt idx="718">
                  <c:v>118.41199808068158</c:v>
                </c:pt>
                <c:pt idx="719">
                  <c:v>117.8082612613667</c:v>
                </c:pt>
                <c:pt idx="721">
                  <c:v>116.62097557550295</c:v>
                </c:pt>
                <c:pt idx="722">
                  <c:v>115.50493288237153</c:v>
                </c:pt>
                <c:pt idx="723">
                  <c:v>115.79341580160801</c:v>
                </c:pt>
                <c:pt idx="724">
                  <c:v>115.19436024670262</c:v>
                </c:pt>
                <c:pt idx="726">
                  <c:v>115.16715039732233</c:v>
                </c:pt>
                <c:pt idx="727">
                  <c:v>114.96790408089225</c:v>
                </c:pt>
                <c:pt idx="728">
                  <c:v>116.55763221646167</c:v>
                </c:pt>
                <c:pt idx="729">
                  <c:v>117.13971818788255</c:v>
                </c:pt>
                <c:pt idx="731">
                  <c:v>113.33194845927885</c:v>
                </c:pt>
                <c:pt idx="732">
                  <c:v>113.49359837091997</c:v>
                </c:pt>
                <c:pt idx="733">
                  <c:v>112.80559879223378</c:v>
                </c:pt>
                <c:pt idx="734">
                  <c:v>111.59461420529684</c:v>
                </c:pt>
                <c:pt idx="736">
                  <c:v>107.51094245555723</c:v>
                </c:pt>
                <c:pt idx="737">
                  <c:v>110.54396292438588</c:v>
                </c:pt>
                <c:pt idx="738">
                  <c:v>110.07554390440856</c:v>
                </c:pt>
                <c:pt idx="739">
                  <c:v>109.24198626048896</c:v>
                </c:pt>
                <c:pt idx="741">
                  <c:v>92.389288096714921</c:v>
                </c:pt>
                <c:pt idx="742">
                  <c:v>98.921407422144711</c:v>
                </c:pt>
                <c:pt idx="743">
                  <c:v>95.856056970987851</c:v>
                </c:pt>
                <c:pt idx="744">
                  <c:v>92.997121022388157</c:v>
                </c:pt>
                <c:pt idx="746">
                  <c:v>87.18401465235759</c:v>
                </c:pt>
                <c:pt idx="747">
                  <c:v>89.339736912940182</c:v>
                </c:pt>
                <c:pt idx="748">
                  <c:v>90.039000784111792</c:v>
                </c:pt>
                <c:pt idx="749">
                  <c:v>91.687829882851361</c:v>
                </c:pt>
                <c:pt idx="750">
                  <c:v>90.288570692944162</c:v>
                </c:pt>
                <c:pt idx="751">
                  <c:v>87.630782824440871</c:v>
                </c:pt>
                <c:pt idx="752">
                  <c:v>90.606750383278523</c:v>
                </c:pt>
                <c:pt idx="753">
                  <c:v>90.826038362961825</c:v>
                </c:pt>
                <c:pt idx="754">
                  <c:v>92.556204430816763</c:v>
                </c:pt>
                <c:pt idx="756">
                  <c:v>93.234548901658329</c:v>
                </c:pt>
                <c:pt idx="757">
                  <c:v>95.166448207660892</c:v>
                </c:pt>
                <c:pt idx="758">
                  <c:v>96.103286247615486</c:v>
                </c:pt>
                <c:pt idx="759">
                  <c:v>98.740886163352712</c:v>
                </c:pt>
                <c:pt idx="760">
                  <c:v>98.777458541552065</c:v>
                </c:pt>
                <c:pt idx="761">
                  <c:v>100.36806441419827</c:v>
                </c:pt>
                <c:pt idx="762">
                  <c:v>102.20370522078012</c:v>
                </c:pt>
                <c:pt idx="763">
                  <c:v>102.39300385033998</c:v>
                </c:pt>
                <c:pt idx="764">
                  <c:v>102.49394361417019</c:v>
                </c:pt>
                <c:pt idx="765">
                  <c:v>100.43857595936663</c:v>
                </c:pt>
                <c:pt idx="766">
                  <c:v>99.543284141046499</c:v>
                </c:pt>
                <c:pt idx="767">
                  <c:v>100.56877362575631</c:v>
                </c:pt>
                <c:pt idx="768">
                  <c:v>99.676846466230529</c:v>
                </c:pt>
                <c:pt idx="769">
                  <c:v>97.014669912343308</c:v>
                </c:pt>
                <c:pt idx="770">
                  <c:v>97.698573384671192</c:v>
                </c:pt>
                <c:pt idx="771">
                  <c:v>96.566731424157666</c:v>
                </c:pt>
                <c:pt idx="772">
                  <c:v>95.040200358116735</c:v>
                </c:pt>
                <c:pt idx="773">
                  <c:v>95.694845927885126</c:v>
                </c:pt>
                <c:pt idx="774">
                  <c:v>96.622760307559062</c:v>
                </c:pt>
                <c:pt idx="775">
                  <c:v>100.04257024822405</c:v>
                </c:pt>
                <c:pt idx="776">
                  <c:v>99.883553547813264</c:v>
                </c:pt>
                <c:pt idx="777">
                  <c:v>100.71769634978406</c:v>
                </c:pt>
                <c:pt idx="778">
                  <c:v>102.18805224291081</c:v>
                </c:pt>
                <c:pt idx="779">
                  <c:v>104.05426755766732</c:v>
                </c:pt>
                <c:pt idx="780">
                  <c:v>96.340128968834478</c:v>
                </c:pt>
                <c:pt idx="781">
                  <c:v>96.49212377263099</c:v>
                </c:pt>
                <c:pt idx="782">
                  <c:v>98.16772385221249</c:v>
                </c:pt>
                <c:pt idx="783">
                  <c:v>97.357279951314851</c:v>
                </c:pt>
                <c:pt idx="784">
                  <c:v>96.968442426299333</c:v>
                </c:pt>
                <c:pt idx="785">
                  <c:v>97.763964796891628</c:v>
                </c:pt>
                <c:pt idx="786">
                  <c:v>96.609009093356107</c:v>
                </c:pt>
                <c:pt idx="787">
                  <c:v>97.786054513324046</c:v>
                </c:pt>
                <c:pt idx="788">
                  <c:v>98.324692499444083</c:v>
                </c:pt>
                <c:pt idx="789">
                  <c:v>98.262373166992404</c:v>
                </c:pt>
                <c:pt idx="790">
                  <c:v>99.838203798846052</c:v>
                </c:pt>
                <c:pt idx="791">
                  <c:v>101.24916614977704</c:v>
                </c:pt>
                <c:pt idx="792">
                  <c:v>103.05452502720985</c:v>
                </c:pt>
                <c:pt idx="793">
                  <c:v>103.1365934438892</c:v>
                </c:pt>
                <c:pt idx="794">
                  <c:v>103.14376163001626</c:v>
                </c:pt>
                <c:pt idx="795">
                  <c:v>105.51906444930775</c:v>
                </c:pt>
                <c:pt idx="796">
                  <c:v>106.6276463772865</c:v>
                </c:pt>
                <c:pt idx="797">
                  <c:v>106.57527473170502</c:v>
                </c:pt>
                <c:pt idx="798">
                  <c:v>105.65628401231173</c:v>
                </c:pt>
                <c:pt idx="799">
                  <c:v>105.44226245508912</c:v>
                </c:pt>
                <c:pt idx="800">
                  <c:v>106.32116984797592</c:v>
                </c:pt>
                <c:pt idx="801">
                  <c:v>106.79836623872107</c:v>
                </c:pt>
                <c:pt idx="802">
                  <c:v>107.22114293070557</c:v>
                </c:pt>
                <c:pt idx="803">
                  <c:v>107.2022715835547</c:v>
                </c:pt>
                <c:pt idx="804">
                  <c:v>106.93470806464826</c:v>
                </c:pt>
                <c:pt idx="805">
                  <c:v>106.68221236555992</c:v>
                </c:pt>
                <c:pt idx="806">
                  <c:v>106.25958196308822</c:v>
                </c:pt>
                <c:pt idx="807">
                  <c:v>106.91144803211347</c:v>
                </c:pt>
                <c:pt idx="808">
                  <c:v>106.93280630098189</c:v>
                </c:pt>
                <c:pt idx="809">
                  <c:v>107.60559177033717</c:v>
                </c:pt>
                <c:pt idx="810">
                  <c:v>107.46252062682132</c:v>
                </c:pt>
                <c:pt idx="811">
                  <c:v>106.20750289653236</c:v>
                </c:pt>
                <c:pt idx="812">
                  <c:v>106.28050136341824</c:v>
                </c:pt>
                <c:pt idx="813">
                  <c:v>105.52389200323007</c:v>
                </c:pt>
                <c:pt idx="814">
                  <c:v>105.80154949851955</c:v>
                </c:pt>
                <c:pt idx="815">
                  <c:v>106.68338268166231</c:v>
                </c:pt>
                <c:pt idx="816">
                  <c:v>106.60716584549486</c:v>
                </c:pt>
                <c:pt idx="817">
                  <c:v>105.6808606504617</c:v>
                </c:pt>
                <c:pt idx="818">
                  <c:v>106.1086111858813</c:v>
                </c:pt>
                <c:pt idx="819">
                  <c:v>106.97040270577082</c:v>
                </c:pt>
                <c:pt idx="820">
                  <c:v>108.08586024085105</c:v>
                </c:pt>
                <c:pt idx="821">
                  <c:v>108.11658103853851</c:v>
                </c:pt>
                <c:pt idx="822">
                  <c:v>108.26199281425912</c:v>
                </c:pt>
                <c:pt idx="823">
                  <c:v>108.17026928973516</c:v>
                </c:pt>
                <c:pt idx="824">
                  <c:v>108.49810408791414</c:v>
                </c:pt>
                <c:pt idx="825">
                  <c:v>108.71622175149507</c:v>
                </c:pt>
                <c:pt idx="826">
                  <c:v>108.43285896520649</c:v>
                </c:pt>
                <c:pt idx="827">
                  <c:v>107.96678057743397</c:v>
                </c:pt>
                <c:pt idx="828">
                  <c:v>108.51814575116738</c:v>
                </c:pt>
                <c:pt idx="829">
                  <c:v>108.64571020632671</c:v>
                </c:pt>
                <c:pt idx="830">
                  <c:v>108.59407000830923</c:v>
                </c:pt>
                <c:pt idx="831">
                  <c:v>107.92304001310752</c:v>
                </c:pt>
                <c:pt idx="832">
                  <c:v>108.5067351691692</c:v>
                </c:pt>
                <c:pt idx="833">
                  <c:v>108.66224092127284</c:v>
                </c:pt>
                <c:pt idx="834">
                  <c:v>108.64600278535232</c:v>
                </c:pt>
                <c:pt idx="835">
                  <c:v>108.75235526115603</c:v>
                </c:pt>
                <c:pt idx="836">
                  <c:v>109.0696572144136</c:v>
                </c:pt>
                <c:pt idx="837">
                  <c:v>109.12041967535431</c:v>
                </c:pt>
                <c:pt idx="838">
                  <c:v>109.28206958699545</c:v>
                </c:pt>
                <c:pt idx="839">
                  <c:v>109.71669572951654</c:v>
                </c:pt>
                <c:pt idx="840">
                  <c:v>110.16053811134387</c:v>
                </c:pt>
                <c:pt idx="841">
                  <c:v>110.24319168607441</c:v>
                </c:pt>
                <c:pt idx="842">
                  <c:v>111.56374711809659</c:v>
                </c:pt>
                <c:pt idx="843">
                  <c:v>111.8463784568212</c:v>
                </c:pt>
                <c:pt idx="844">
                  <c:v>112.70509789694196</c:v>
                </c:pt>
                <c:pt idx="845">
                  <c:v>113.51305487612203</c:v>
                </c:pt>
                <c:pt idx="846">
                  <c:v>113.48057860428102</c:v>
                </c:pt>
                <c:pt idx="847">
                  <c:v>114.88949290203283</c:v>
                </c:pt>
                <c:pt idx="848">
                  <c:v>114.88188584736739</c:v>
                </c:pt>
                <c:pt idx="849">
                  <c:v>114.73252425480123</c:v>
                </c:pt>
                <c:pt idx="850">
                  <c:v>115.5969489859211</c:v>
                </c:pt>
                <c:pt idx="851">
                  <c:v>116.40812433438272</c:v>
                </c:pt>
                <c:pt idx="852">
                  <c:v>116.12988168104204</c:v>
                </c:pt>
                <c:pt idx="853">
                  <c:v>116.37389258838813</c:v>
                </c:pt>
                <c:pt idx="854">
                  <c:v>116.07238990251267</c:v>
                </c:pt>
                <c:pt idx="855">
                  <c:v>116.79491380621904</c:v>
                </c:pt>
                <c:pt idx="856">
                  <c:v>116.16411342703663</c:v>
                </c:pt>
                <c:pt idx="857">
                  <c:v>115.55203810549229</c:v>
                </c:pt>
                <c:pt idx="858">
                  <c:v>117.22822334312497</c:v>
                </c:pt>
                <c:pt idx="859">
                  <c:v>117.69122965112876</c:v>
                </c:pt>
                <c:pt idx="860">
                  <c:v>117.39177501843247</c:v>
                </c:pt>
                <c:pt idx="861">
                  <c:v>117.76510585509146</c:v>
                </c:pt>
                <c:pt idx="862">
                  <c:v>118.34148653551324</c:v>
                </c:pt>
                <c:pt idx="863">
                  <c:v>118.19812281297177</c:v>
                </c:pt>
                <c:pt idx="864">
                  <c:v>119.008859292895</c:v>
                </c:pt>
                <c:pt idx="866">
                  <c:v>120.77764579212844</c:v>
                </c:pt>
                <c:pt idx="867">
                  <c:v>121.73832902266901</c:v>
                </c:pt>
                <c:pt idx="868">
                  <c:v>121.58428616569334</c:v>
                </c:pt>
                <c:pt idx="869">
                  <c:v>121.97444029632403</c:v>
                </c:pt>
                <c:pt idx="870">
                  <c:v>122.3654721640315</c:v>
                </c:pt>
                <c:pt idx="871">
                  <c:v>121.29375519327769</c:v>
                </c:pt>
                <c:pt idx="872">
                  <c:v>120.61307009023136</c:v>
                </c:pt>
                <c:pt idx="873">
                  <c:v>120.48652966166161</c:v>
                </c:pt>
                <c:pt idx="874">
                  <c:v>121.32696291268272</c:v>
                </c:pt>
                <c:pt idx="875">
                  <c:v>121.92718878369047</c:v>
                </c:pt>
                <c:pt idx="876">
                  <c:v>121.19120624480672</c:v>
                </c:pt>
                <c:pt idx="877">
                  <c:v>121.4068369866701</c:v>
                </c:pt>
                <c:pt idx="878">
                  <c:v>121.34788231301272</c:v>
                </c:pt>
                <c:pt idx="879">
                  <c:v>119.63205261741197</c:v>
                </c:pt>
                <c:pt idx="880">
                  <c:v>120.80105211417604</c:v>
                </c:pt>
                <c:pt idx="881">
                  <c:v>122.43452081407187</c:v>
                </c:pt>
                <c:pt idx="882">
                  <c:v>122.28033166758343</c:v>
                </c:pt>
                <c:pt idx="883">
                  <c:v>123.06678408838225</c:v>
                </c:pt>
                <c:pt idx="884">
                  <c:v>124.54006577176496</c:v>
                </c:pt>
                <c:pt idx="885">
                  <c:v>125.00351094830715</c:v>
                </c:pt>
                <c:pt idx="886">
                  <c:v>125.82463398363896</c:v>
                </c:pt>
                <c:pt idx="887">
                  <c:v>125.69341229065971</c:v>
                </c:pt>
                <c:pt idx="888">
                  <c:v>125.13297716713285</c:v>
                </c:pt>
                <c:pt idx="889">
                  <c:v>125.23567240511662</c:v>
                </c:pt>
                <c:pt idx="890">
                  <c:v>125.04257024822405</c:v>
                </c:pt>
                <c:pt idx="891">
                  <c:v>124.82884127002703</c:v>
                </c:pt>
                <c:pt idx="892">
                  <c:v>124.30000468126441</c:v>
                </c:pt>
                <c:pt idx="893">
                  <c:v>124.42186384542464</c:v>
                </c:pt>
                <c:pt idx="894">
                  <c:v>119.29309981626037</c:v>
                </c:pt>
                <c:pt idx="895">
                  <c:v>119.30363266118178</c:v>
                </c:pt>
                <c:pt idx="896">
                  <c:v>119.94130864746566</c:v>
                </c:pt>
                <c:pt idx="897">
                  <c:v>118.83170269289735</c:v>
                </c:pt>
                <c:pt idx="898">
                  <c:v>115.6816506138308</c:v>
                </c:pt>
                <c:pt idx="899">
                  <c:v>115.05348344587874</c:v>
                </c:pt>
                <c:pt idx="900">
                  <c:v>117.33911079382541</c:v>
                </c:pt>
                <c:pt idx="901">
                  <c:v>117.01098341662082</c:v>
                </c:pt>
                <c:pt idx="902">
                  <c:v>118.32963708497664</c:v>
                </c:pt>
                <c:pt idx="903">
                  <c:v>118.33578124451414</c:v>
                </c:pt>
                <c:pt idx="904">
                  <c:v>119.37736257563168</c:v>
                </c:pt>
                <c:pt idx="905">
                  <c:v>122.39253572389902</c:v>
                </c:pt>
                <c:pt idx="906">
                  <c:v>122.95794469086101</c:v>
                </c:pt>
                <c:pt idx="907">
                  <c:v>123.60966447037345</c:v>
                </c:pt>
                <c:pt idx="908">
                  <c:v>123.39374114948447</c:v>
                </c:pt>
                <c:pt idx="909">
                  <c:v>124.36919962081758</c:v>
                </c:pt>
                <c:pt idx="910">
                  <c:v>124.73580113988787</c:v>
                </c:pt>
                <c:pt idx="911">
                  <c:v>125.41004950437112</c:v>
                </c:pt>
                <c:pt idx="912">
                  <c:v>126.11896848338738</c:v>
                </c:pt>
                <c:pt idx="913">
                  <c:v>125.49328823715284</c:v>
                </c:pt>
                <c:pt idx="914">
                  <c:v>125.63592051213033</c:v>
                </c:pt>
                <c:pt idx="915">
                  <c:v>125.96755883764203</c:v>
                </c:pt>
                <c:pt idx="916">
                  <c:v>126.33781759453227</c:v>
                </c:pt>
                <c:pt idx="917">
                  <c:v>127.10744672135942</c:v>
                </c:pt>
                <c:pt idx="918">
                  <c:v>127.176349081887</c:v>
                </c:pt>
                <c:pt idx="919">
                  <c:v>127.39753882523669</c:v>
                </c:pt>
                <c:pt idx="920">
                  <c:v>127.9607534495067</c:v>
                </c:pt>
                <c:pt idx="921">
                  <c:v>127.5954685360516</c:v>
                </c:pt>
                <c:pt idx="922">
                  <c:v>127.18600418973163</c:v>
                </c:pt>
                <c:pt idx="923">
                  <c:v>126.9057134832118</c:v>
                </c:pt>
                <c:pt idx="924">
                  <c:v>125.52986061535221</c:v>
                </c:pt>
                <c:pt idx="925">
                  <c:v>126.29729539948738</c:v>
                </c:pt>
                <c:pt idx="926">
                  <c:v>125.98643018479289</c:v>
                </c:pt>
                <c:pt idx="927">
                  <c:v>126.68979016232282</c:v>
                </c:pt>
                <c:pt idx="928">
                  <c:v>126.45221599353984</c:v>
                </c:pt>
                <c:pt idx="929">
                  <c:v>126.4595304691797</c:v>
                </c:pt>
                <c:pt idx="930">
                  <c:v>126.69125305745081</c:v>
                </c:pt>
                <c:pt idx="931">
                  <c:v>126.67750184324787</c:v>
                </c:pt>
                <c:pt idx="932">
                  <c:v>127.58171732184864</c:v>
                </c:pt>
                <c:pt idx="933">
                  <c:v>127.44127938956311</c:v>
                </c:pt>
                <c:pt idx="934">
                  <c:v>127.08009058246633</c:v>
                </c:pt>
                <c:pt idx="935">
                  <c:v>124.91193371329597</c:v>
                </c:pt>
                <c:pt idx="936">
                  <c:v>126.98588013622481</c:v>
                </c:pt>
                <c:pt idx="937">
                  <c:v>127.57425655669596</c:v>
                </c:pt>
                <c:pt idx="938">
                  <c:v>127.31108172317343</c:v>
                </c:pt>
                <c:pt idx="939">
                  <c:v>127.86668929277798</c:v>
                </c:pt>
                <c:pt idx="940">
                  <c:v>127.49686940442612</c:v>
                </c:pt>
                <c:pt idx="941">
                  <c:v>127.9559258955844</c:v>
                </c:pt>
                <c:pt idx="942">
                  <c:v>128.15078352663053</c:v>
                </c:pt>
                <c:pt idx="943">
                  <c:v>127.11871101384484</c:v>
                </c:pt>
                <c:pt idx="944">
                  <c:v>125.99652416117593</c:v>
                </c:pt>
                <c:pt idx="945">
                  <c:v>126.7987758493569</c:v>
                </c:pt>
                <c:pt idx="946">
                  <c:v>127.01016419534916</c:v>
                </c:pt>
                <c:pt idx="947">
                  <c:v>126.84471075637529</c:v>
                </c:pt>
                <c:pt idx="948">
                  <c:v>127.81607312135009</c:v>
                </c:pt>
                <c:pt idx="949">
                  <c:v>128.98419488103735</c:v>
                </c:pt>
                <c:pt idx="950">
                  <c:v>129.75104450712135</c:v>
                </c:pt>
                <c:pt idx="951">
                  <c:v>129.97033248680466</c:v>
                </c:pt>
                <c:pt idx="952">
                  <c:v>130.40671410347935</c:v>
                </c:pt>
                <c:pt idx="953">
                  <c:v>130.1783561740026</c:v>
                </c:pt>
                <c:pt idx="954">
                  <c:v>129.83047971257037</c:v>
                </c:pt>
                <c:pt idx="955">
                  <c:v>130.65540627523495</c:v>
                </c:pt>
                <c:pt idx="956">
                  <c:v>130.22502252858499</c:v>
                </c:pt>
                <c:pt idx="957">
                  <c:v>129.88021814692146</c:v>
                </c:pt>
                <c:pt idx="958">
                  <c:v>129.85373974510514</c:v>
                </c:pt>
                <c:pt idx="959">
                  <c:v>129.16661790349573</c:v>
                </c:pt>
                <c:pt idx="960">
                  <c:v>129.42160052430162</c:v>
                </c:pt>
                <c:pt idx="961">
                  <c:v>128.58657998525402</c:v>
                </c:pt>
                <c:pt idx="962">
                  <c:v>128.5024635153955</c:v>
                </c:pt>
                <c:pt idx="963">
                  <c:v>128.83746649970158</c:v>
                </c:pt>
                <c:pt idx="964">
                  <c:v>127.30917995950706</c:v>
                </c:pt>
                <c:pt idx="965">
                  <c:v>126.5174611162475</c:v>
                </c:pt>
                <c:pt idx="966">
                  <c:v>126.08064063103444</c:v>
                </c:pt>
                <c:pt idx="967">
                  <c:v>124.96854775474856</c:v>
                </c:pt>
                <c:pt idx="968">
                  <c:v>126.07040036513864</c:v>
                </c:pt>
                <c:pt idx="969">
                  <c:v>127.09530469179727</c:v>
                </c:pt>
                <c:pt idx="970">
                  <c:v>128.87140566667057</c:v>
                </c:pt>
                <c:pt idx="971">
                  <c:v>130.09409341463129</c:v>
                </c:pt>
                <c:pt idx="972">
                  <c:v>130.22151158027782</c:v>
                </c:pt>
                <c:pt idx="973">
                  <c:v>130.83914590330849</c:v>
                </c:pt>
                <c:pt idx="974">
                  <c:v>132.18032815663511</c:v>
                </c:pt>
                <c:pt idx="975">
                  <c:v>132.85691715332314</c:v>
                </c:pt>
                <c:pt idx="976">
                  <c:v>133.15212939014827</c:v>
                </c:pt>
                <c:pt idx="977">
                  <c:v>132.89392840006084</c:v>
                </c:pt>
                <c:pt idx="978">
                  <c:v>132.01502100717403</c:v>
                </c:pt>
                <c:pt idx="979">
                  <c:v>132.91821245918521</c:v>
                </c:pt>
                <c:pt idx="980">
                  <c:v>132.7960607159994</c:v>
                </c:pt>
                <c:pt idx="981">
                  <c:v>133.87991971631536</c:v>
                </c:pt>
                <c:pt idx="982">
                  <c:v>133.3540089178087</c:v>
                </c:pt>
                <c:pt idx="983">
                  <c:v>134.51203670111295</c:v>
                </c:pt>
                <c:pt idx="984">
                  <c:v>133.78161316371552</c:v>
                </c:pt>
                <c:pt idx="985">
                  <c:v>133.68476950624364</c:v>
                </c:pt>
                <c:pt idx="986">
                  <c:v>135.29263754139993</c:v>
                </c:pt>
                <c:pt idx="987">
                  <c:v>136.19963252074385</c:v>
                </c:pt>
                <c:pt idx="988">
                  <c:v>135.2048638337215</c:v>
                </c:pt>
                <c:pt idx="989">
                  <c:v>136.79649373295726</c:v>
                </c:pt>
                <c:pt idx="990">
                  <c:v>137.13720200826245</c:v>
                </c:pt>
                <c:pt idx="991">
                  <c:v>138.58298126323919</c:v>
                </c:pt>
                <c:pt idx="992">
                  <c:v>140.3713705571875</c:v>
                </c:pt>
                <c:pt idx="993">
                  <c:v>140.25931279038468</c:v>
                </c:pt>
                <c:pt idx="994">
                  <c:v>141.38310882769437</c:v>
                </c:pt>
                <c:pt idx="995">
                  <c:v>141.10706051704565</c:v>
                </c:pt>
                <c:pt idx="996">
                  <c:v>141.31961917914029</c:v>
                </c:pt>
                <c:pt idx="997">
                  <c:v>140.47099371540253</c:v>
                </c:pt>
                <c:pt idx="998">
                  <c:v>138.76964668156867</c:v>
                </c:pt>
                <c:pt idx="999">
                  <c:v>138.95821386356454</c:v>
                </c:pt>
                <c:pt idx="1000">
                  <c:v>139.66874202722155</c:v>
                </c:pt>
                <c:pt idx="1001">
                  <c:v>138.82333493276533</c:v>
                </c:pt>
                <c:pt idx="1002">
                  <c:v>138.44956522756794</c:v>
                </c:pt>
                <c:pt idx="1003">
                  <c:v>137.77122075672636</c:v>
                </c:pt>
                <c:pt idx="1004">
                  <c:v>138.72561353821669</c:v>
                </c:pt>
                <c:pt idx="1005">
                  <c:v>140.66658279401264</c:v>
                </c:pt>
                <c:pt idx="1006">
                  <c:v>140.95491942373636</c:v>
                </c:pt>
                <c:pt idx="1007">
                  <c:v>144.94101606844006</c:v>
                </c:pt>
                <c:pt idx="1008">
                  <c:v>144.76166512575045</c:v>
                </c:pt>
                <c:pt idx="1009">
                  <c:v>145.74487694126185</c:v>
                </c:pt>
                <c:pt idx="1010">
                  <c:v>145.77515887041091</c:v>
                </c:pt>
                <c:pt idx="1011">
                  <c:v>146.12830175430383</c:v>
                </c:pt>
                <c:pt idx="1012">
                  <c:v>146.49870680070686</c:v>
                </c:pt>
                <c:pt idx="1013">
                  <c:v>146.46696197642981</c:v>
                </c:pt>
                <c:pt idx="1014">
                  <c:v>145.38719908247216</c:v>
                </c:pt>
                <c:pt idx="1015">
                  <c:v>144.93809027818415</c:v>
                </c:pt>
                <c:pt idx="1016">
                  <c:v>143.92371879644691</c:v>
                </c:pt>
                <c:pt idx="1017">
                  <c:v>144.06035320139972</c:v>
                </c:pt>
                <c:pt idx="1018">
                  <c:v>146.1127950659473</c:v>
                </c:pt>
                <c:pt idx="1019">
                  <c:v>147.00194272472996</c:v>
                </c:pt>
                <c:pt idx="1020">
                  <c:v>147.71802988987324</c:v>
                </c:pt>
                <c:pt idx="1021">
                  <c:v>148.00080751811063</c:v>
                </c:pt>
                <c:pt idx="1022">
                  <c:v>147.68452959144264</c:v>
                </c:pt>
                <c:pt idx="1023">
                  <c:v>148.2509625849942</c:v>
                </c:pt>
                <c:pt idx="1024">
                  <c:v>148.37384577574403</c:v>
                </c:pt>
                <c:pt idx="1025">
                  <c:v>149.21135323650918</c:v>
                </c:pt>
                <c:pt idx="1026">
                  <c:v>150.19792971081489</c:v>
                </c:pt>
                <c:pt idx="1027">
                  <c:v>154.0607042962304</c:v>
                </c:pt>
                <c:pt idx="1028">
                  <c:v>152.41875080459232</c:v>
                </c:pt>
                <c:pt idx="1029">
                  <c:v>151.63654077966459</c:v>
                </c:pt>
                <c:pt idx="1030">
                  <c:v>150.81527145481994</c:v>
                </c:pt>
                <c:pt idx="1031">
                  <c:v>150.95527051856706</c:v>
                </c:pt>
                <c:pt idx="1032">
                  <c:v>149.97820286259318</c:v>
                </c:pt>
                <c:pt idx="1033">
                  <c:v>149.63003382213535</c:v>
                </c:pt>
                <c:pt idx="1034">
                  <c:v>149.6276931899306</c:v>
                </c:pt>
                <c:pt idx="1035">
                  <c:v>151.00998279635328</c:v>
                </c:pt>
                <c:pt idx="1036">
                  <c:v>152.08901424274697</c:v>
                </c:pt>
                <c:pt idx="1037">
                  <c:v>152.48501995388955</c:v>
                </c:pt>
                <c:pt idx="1038">
                  <c:v>151.73938230716118</c:v>
                </c:pt>
                <c:pt idx="1039">
                  <c:v>151.26116188982644</c:v>
                </c:pt>
                <c:pt idx="1040">
                  <c:v>151.3198239844582</c:v>
                </c:pt>
                <c:pt idx="1041">
                  <c:v>150.94898006951678</c:v>
                </c:pt>
                <c:pt idx="1042">
                  <c:v>152.8432829707304</c:v>
                </c:pt>
                <c:pt idx="1043">
                  <c:v>153.18779477336827</c:v>
                </c:pt>
                <c:pt idx="1044">
                  <c:v>153.88954556625745</c:v>
                </c:pt>
                <c:pt idx="1045">
                  <c:v>154.30135054478214</c:v>
                </c:pt>
                <c:pt idx="1046">
                  <c:v>154.35342961133799</c:v>
                </c:pt>
                <c:pt idx="1047">
                  <c:v>155.02914087094922</c:v>
                </c:pt>
                <c:pt idx="1048">
                  <c:v>155.89795428745305</c:v>
                </c:pt>
                <c:pt idx="1049">
                  <c:v>156.50490947604948</c:v>
                </c:pt>
                <c:pt idx="1050">
                  <c:v>156.31692745210481</c:v>
                </c:pt>
                <c:pt idx="1051">
                  <c:v>156.82016337612791</c:v>
                </c:pt>
                <c:pt idx="1052">
                  <c:v>157.04749727901506</c:v>
                </c:pt>
                <c:pt idx="1053">
                  <c:v>157.84989525670883</c:v>
                </c:pt>
                <c:pt idx="1054">
                  <c:v>157.93898557000244</c:v>
                </c:pt>
                <c:pt idx="1055">
                  <c:v>159.41855770243541</c:v>
                </c:pt>
                <c:pt idx="1056">
                  <c:v>159.65393752852643</c:v>
                </c:pt>
                <c:pt idx="1057">
                  <c:v>158.45173031235734</c:v>
                </c:pt>
                <c:pt idx="1058">
                  <c:v>158.81116364530058</c:v>
                </c:pt>
                <c:pt idx="1059">
                  <c:v>158.76976371317895</c:v>
                </c:pt>
                <c:pt idx="1060">
                  <c:v>157.85735602186151</c:v>
                </c:pt>
                <c:pt idx="1061">
                  <c:v>158.85841515793416</c:v>
                </c:pt>
                <c:pt idx="1062">
                  <c:v>159.33327091647453</c:v>
                </c:pt>
                <c:pt idx="1063">
                  <c:v>159.37072103175066</c:v>
                </c:pt>
                <c:pt idx="1064">
                  <c:v>159.74346671035846</c:v>
                </c:pt>
                <c:pt idx="1065">
                  <c:v>160.43146628904466</c:v>
                </c:pt>
                <c:pt idx="1066">
                  <c:v>160.29044319870795</c:v>
                </c:pt>
                <c:pt idx="1067">
                  <c:v>160.86550727351457</c:v>
                </c:pt>
                <c:pt idx="1068">
                  <c:v>160.68659519936335</c:v>
                </c:pt>
                <c:pt idx="1069">
                  <c:v>160.61198754783666</c:v>
                </c:pt>
                <c:pt idx="1070">
                  <c:v>161.38264070125339</c:v>
                </c:pt>
                <c:pt idx="1071">
                  <c:v>160.93353189696538</c:v>
                </c:pt>
                <c:pt idx="1072">
                  <c:v>160.4972965698035</c:v>
                </c:pt>
                <c:pt idx="1073">
                  <c:v>160.31209404660197</c:v>
                </c:pt>
                <c:pt idx="1074">
                  <c:v>158.35854389270543</c:v>
                </c:pt>
                <c:pt idx="1075">
                  <c:v>156.35920512130326</c:v>
                </c:pt>
                <c:pt idx="1076">
                  <c:v>156.50842042435661</c:v>
                </c:pt>
                <c:pt idx="1077">
                  <c:v>157.05422659660374</c:v>
                </c:pt>
                <c:pt idx="1078">
                  <c:v>157.67186091963438</c:v>
                </c:pt>
                <c:pt idx="1079">
                  <c:v>157.91236087867333</c:v>
                </c:pt>
                <c:pt idx="1080">
                  <c:v>159.10974054092011</c:v>
                </c:pt>
                <c:pt idx="1081">
                  <c:v>159.42440928294732</c:v>
                </c:pt>
                <c:pt idx="1082">
                  <c:v>159.69943356700645</c:v>
                </c:pt>
                <c:pt idx="1083">
                  <c:v>159.94900347583879</c:v>
                </c:pt>
                <c:pt idx="1084">
                  <c:v>161.10439804791272</c:v>
                </c:pt>
                <c:pt idx="1085">
                  <c:v>161.89757978630027</c:v>
                </c:pt>
                <c:pt idx="1086">
                  <c:v>163.21550200709211</c:v>
                </c:pt>
                <c:pt idx="1087">
                  <c:v>163.97240394630589</c:v>
                </c:pt>
                <c:pt idx="1088">
                  <c:v>163.29391318595151</c:v>
                </c:pt>
                <c:pt idx="1089">
                  <c:v>163.98205905415054</c:v>
                </c:pt>
                <c:pt idx="1090">
                  <c:v>164.06851615621378</c:v>
                </c:pt>
                <c:pt idx="1091">
                  <c:v>163.81455756199747</c:v>
                </c:pt>
                <c:pt idx="1092">
                  <c:v>165.30524769740308</c:v>
                </c:pt>
                <c:pt idx="1093">
                  <c:v>165.67433613819094</c:v>
                </c:pt>
                <c:pt idx="1094">
                  <c:v>165.6538556063993</c:v>
                </c:pt>
                <c:pt idx="1095">
                  <c:v>166.06244221564245</c:v>
                </c:pt>
                <c:pt idx="1096">
                  <c:v>165.62679204653176</c:v>
                </c:pt>
                <c:pt idx="1097">
                  <c:v>166.66515500836775</c:v>
                </c:pt>
                <c:pt idx="1098">
                  <c:v>165.96457453158098</c:v>
                </c:pt>
                <c:pt idx="1099">
                  <c:v>163.86824581319414</c:v>
                </c:pt>
                <c:pt idx="1100">
                  <c:v>162.03831029761139</c:v>
                </c:pt>
                <c:pt idx="1101">
                  <c:v>161.83994171825807</c:v>
                </c:pt>
                <c:pt idx="1102">
                  <c:v>162.98158507612908</c:v>
                </c:pt>
                <c:pt idx="1103">
                  <c:v>163.209796716093</c:v>
                </c:pt>
                <c:pt idx="1104">
                  <c:v>162.79960092220909</c:v>
                </c:pt>
                <c:pt idx="1105">
                  <c:v>163.55445480824372</c:v>
                </c:pt>
                <c:pt idx="1106">
                  <c:v>164.64957810104508</c:v>
                </c:pt>
                <c:pt idx="1107">
                  <c:v>165.58861048369164</c:v>
                </c:pt>
                <c:pt idx="1108">
                  <c:v>165.46133860755791</c:v>
                </c:pt>
                <c:pt idx="1109">
                  <c:v>165.59782672299789</c:v>
                </c:pt>
                <c:pt idx="1110">
                  <c:v>165.83262139103772</c:v>
                </c:pt>
                <c:pt idx="1111">
                  <c:v>166.88575959366625</c:v>
                </c:pt>
                <c:pt idx="1112">
                  <c:v>166.97982375039498</c:v>
                </c:pt>
                <c:pt idx="1113">
                  <c:v>167.58414572776107</c:v>
                </c:pt>
                <c:pt idx="1114">
                  <c:v>167.03029363231011</c:v>
                </c:pt>
                <c:pt idx="1115">
                  <c:v>165.93400002340633</c:v>
                </c:pt>
                <c:pt idx="1116">
                  <c:v>166.57079827261342</c:v>
                </c:pt>
                <c:pt idx="1117">
                  <c:v>166.37769611572085</c:v>
                </c:pt>
                <c:pt idx="1118">
                  <c:v>166.93067047409505</c:v>
                </c:pt>
                <c:pt idx="1119">
                  <c:v>167.09349070183856</c:v>
                </c:pt>
                <c:pt idx="1120">
                  <c:v>166.73844605427925</c:v>
                </c:pt>
                <c:pt idx="1121">
                  <c:v>165.72158765082449</c:v>
                </c:pt>
                <c:pt idx="1122">
                  <c:v>165.53843318080212</c:v>
                </c:pt>
                <c:pt idx="1123">
                  <c:v>164.87661942490666</c:v>
                </c:pt>
                <c:pt idx="1124">
                  <c:v>166.08043582571653</c:v>
                </c:pt>
                <c:pt idx="1125">
                  <c:v>166.31786370498671</c:v>
                </c:pt>
                <c:pt idx="1126">
                  <c:v>166.51272133603285</c:v>
                </c:pt>
                <c:pt idx="1127">
                  <c:v>166.53086123561974</c:v>
                </c:pt>
                <c:pt idx="1128">
                  <c:v>168.17091296359146</c:v>
                </c:pt>
                <c:pt idx="1129">
                  <c:v>167.54903624468969</c:v>
                </c:pt>
                <c:pt idx="1130">
                  <c:v>167.74886771917096</c:v>
                </c:pt>
                <c:pt idx="1131">
                  <c:v>169.04528538158158</c:v>
                </c:pt>
                <c:pt idx="1132">
                  <c:v>169.28446873500531</c:v>
                </c:pt>
                <c:pt idx="1133">
                  <c:v>169.56900183739629</c:v>
                </c:pt>
                <c:pt idx="1134">
                  <c:v>169.19874308050603</c:v>
                </c:pt>
                <c:pt idx="1135">
                  <c:v>168.41009631701522</c:v>
                </c:pt>
                <c:pt idx="1136">
                  <c:v>168.86022914789282</c:v>
                </c:pt>
                <c:pt idx="1137">
                  <c:v>170.06126604795955</c:v>
                </c:pt>
                <c:pt idx="1138">
                  <c:v>171.14571020632673</c:v>
                </c:pt>
                <c:pt idx="1139">
                  <c:v>172.23190983884749</c:v>
                </c:pt>
                <c:pt idx="1140">
                  <c:v>172.00750172621625</c:v>
                </c:pt>
                <c:pt idx="1141">
                  <c:v>172.5124931243929</c:v>
                </c:pt>
                <c:pt idx="1142">
                  <c:v>174.13923250670004</c:v>
                </c:pt>
                <c:pt idx="1143">
                  <c:v>174.66353412056597</c:v>
                </c:pt>
                <c:pt idx="1144">
                  <c:v>173.3245462099313</c:v>
                </c:pt>
                <c:pt idx="1145">
                  <c:v>173.93589008391166</c:v>
                </c:pt>
                <c:pt idx="1146">
                  <c:v>173.30465083619086</c:v>
                </c:pt>
                <c:pt idx="1147">
                  <c:v>172.73558463140895</c:v>
                </c:pt>
                <c:pt idx="1148">
                  <c:v>172.01920488724002</c:v>
                </c:pt>
                <c:pt idx="1149">
                  <c:v>171.21929383126383</c:v>
                </c:pt>
                <c:pt idx="1150">
                  <c:v>171.49446440483575</c:v>
                </c:pt>
                <c:pt idx="1151">
                  <c:v>171.92119091366578</c:v>
                </c:pt>
                <c:pt idx="1152">
                  <c:v>170.9489508116142</c:v>
                </c:pt>
                <c:pt idx="1153">
                  <c:v>171.92280009830654</c:v>
                </c:pt>
                <c:pt idx="1154">
                  <c:v>173.23018947417697</c:v>
                </c:pt>
                <c:pt idx="1155">
                  <c:v>173.30231020398611</c:v>
                </c:pt>
                <c:pt idx="1156">
                  <c:v>171.93669760202229</c:v>
                </c:pt>
                <c:pt idx="1157">
                  <c:v>173.46293608903764</c:v>
                </c:pt>
                <c:pt idx="1158">
                  <c:v>174.06901354055731</c:v>
                </c:pt>
                <c:pt idx="1159">
                  <c:v>174.27542804311443</c:v>
                </c:pt>
                <c:pt idx="1160">
                  <c:v>173.15675213875267</c:v>
                </c:pt>
                <c:pt idx="1161">
                  <c:v>173.02362868210705</c:v>
                </c:pt>
                <c:pt idx="1162">
                  <c:v>173.11228012686229</c:v>
                </c:pt>
                <c:pt idx="1163">
                  <c:v>171.31160251383898</c:v>
                </c:pt>
                <c:pt idx="1164">
                  <c:v>168.0272566620244</c:v>
                </c:pt>
                <c:pt idx="1165">
                  <c:v>163.43113274895549</c:v>
                </c:pt>
                <c:pt idx="1166">
                  <c:v>164.6710826594263</c:v>
                </c:pt>
                <c:pt idx="1167">
                  <c:v>166.32210610085784</c:v>
                </c:pt>
                <c:pt idx="1168">
                  <c:v>165.29910353786559</c:v>
                </c:pt>
                <c:pt idx="1169">
                  <c:v>157.81405432607346</c:v>
                </c:pt>
                <c:pt idx="1170">
                  <c:v>158.14774070476437</c:v>
                </c:pt>
                <c:pt idx="1171">
                  <c:v>157.43384788231302</c:v>
                </c:pt>
                <c:pt idx="1172">
                  <c:v>158.72353622713493</c:v>
                </c:pt>
                <c:pt idx="1173">
                  <c:v>159.20380469764882</c:v>
                </c:pt>
                <c:pt idx="1174">
                  <c:v>163.00265076597188</c:v>
                </c:pt>
                <c:pt idx="1175">
                  <c:v>161.22669608061136</c:v>
                </c:pt>
                <c:pt idx="1176">
                  <c:v>162.50131660561519</c:v>
                </c:pt>
                <c:pt idx="1177">
                  <c:v>160.79850667665335</c:v>
                </c:pt>
                <c:pt idx="1178">
                  <c:v>160.02434257492948</c:v>
                </c:pt>
                <c:pt idx="1179">
                  <c:v>160.46584432455205</c:v>
                </c:pt>
                <c:pt idx="1180">
                  <c:v>161.2089950495629</c:v>
                </c:pt>
                <c:pt idx="1181">
                  <c:v>161.27950659473123</c:v>
                </c:pt>
                <c:pt idx="1182">
                  <c:v>163.01596311163644</c:v>
                </c:pt>
                <c:pt idx="1183">
                  <c:v>165.48108769178555</c:v>
                </c:pt>
                <c:pt idx="1184">
                  <c:v>163.26260723021286</c:v>
                </c:pt>
                <c:pt idx="1185">
                  <c:v>163.41240769131741</c:v>
                </c:pt>
                <c:pt idx="1186">
                  <c:v>164.7407164675179</c:v>
                </c:pt>
                <c:pt idx="1187">
                  <c:v>163.90906058726463</c:v>
                </c:pt>
                <c:pt idx="1188">
                  <c:v>164.88963919154563</c:v>
                </c:pt>
                <c:pt idx="1189">
                  <c:v>163.38051657752757</c:v>
                </c:pt>
                <c:pt idx="1190">
                  <c:v>163.27431039123667</c:v>
                </c:pt>
                <c:pt idx="1191">
                  <c:v>165.53126499467504</c:v>
                </c:pt>
                <c:pt idx="1192">
                  <c:v>163.84191370089061</c:v>
                </c:pt>
                <c:pt idx="1193">
                  <c:v>165.03958594216297</c:v>
                </c:pt>
                <c:pt idx="1194">
                  <c:v>165.77395929640596</c:v>
                </c:pt>
                <c:pt idx="1195">
                  <c:v>165.70973820028789</c:v>
                </c:pt>
                <c:pt idx="1196">
                  <c:v>166.1380738937587</c:v>
                </c:pt>
                <c:pt idx="1197">
                  <c:v>167.54654932297214</c:v>
                </c:pt>
                <c:pt idx="1198">
                  <c:v>167.21637389258839</c:v>
                </c:pt>
                <c:pt idx="1199">
                  <c:v>169.11755240090346</c:v>
                </c:pt>
                <c:pt idx="1200">
                  <c:v>170.64422975645721</c:v>
                </c:pt>
                <c:pt idx="1201">
                  <c:v>173.25871592917247</c:v>
                </c:pt>
                <c:pt idx="1202">
                  <c:v>174.91954076796142</c:v>
                </c:pt>
                <c:pt idx="1203">
                  <c:v>176.70324879750021</c:v>
                </c:pt>
                <c:pt idx="1204">
                  <c:v>177.15879434035131</c:v>
                </c:pt>
                <c:pt idx="1205">
                  <c:v>177.97348063712008</c:v>
                </c:pt>
                <c:pt idx="1206">
                  <c:v>178.38177466733765</c:v>
                </c:pt>
                <c:pt idx="1207">
                  <c:v>179.35284445328682</c:v>
                </c:pt>
                <c:pt idx="1208">
                  <c:v>179.80385502124122</c:v>
                </c:pt>
                <c:pt idx="1209">
                  <c:v>177.59298161433404</c:v>
                </c:pt>
                <c:pt idx="1210">
                  <c:v>176.54847449296054</c:v>
                </c:pt>
                <c:pt idx="1211">
                  <c:v>177.13553430781653</c:v>
                </c:pt>
                <c:pt idx="1212">
                  <c:v>178.21734525495336</c:v>
                </c:pt>
                <c:pt idx="1213">
                  <c:v>178.17067890037097</c:v>
                </c:pt>
                <c:pt idx="1214">
                  <c:v>179.33997097616066</c:v>
                </c:pt>
                <c:pt idx="1215">
                  <c:v>179.52414947277259</c:v>
                </c:pt>
                <c:pt idx="1216">
                  <c:v>179.8392570833382</c:v>
                </c:pt>
                <c:pt idx="1217">
                  <c:v>178.36509766287872</c:v>
                </c:pt>
                <c:pt idx="1218">
                  <c:v>177.63028544009737</c:v>
                </c:pt>
                <c:pt idx="1219">
                  <c:v>178.53830444603088</c:v>
                </c:pt>
                <c:pt idx="1220">
                  <c:v>179.19280372628648</c:v>
                </c:pt>
                <c:pt idx="1221">
                  <c:v>178.8518028719557</c:v>
                </c:pt>
                <c:pt idx="1222">
                  <c:v>178.55322597633619</c:v>
                </c:pt>
                <c:pt idx="1223">
                  <c:v>179.47836085526697</c:v>
                </c:pt>
                <c:pt idx="1224">
                  <c:v>175.97224010205156</c:v>
                </c:pt>
                <c:pt idx="1225">
                  <c:v>178.54020620969723</c:v>
                </c:pt>
                <c:pt idx="1226">
                  <c:v>180.67691083361615</c:v>
                </c:pt>
                <c:pt idx="1227">
                  <c:v>182.79196460964104</c:v>
                </c:pt>
                <c:pt idx="1228">
                  <c:v>182.51869579973553</c:v>
                </c:pt>
                <c:pt idx="1229">
                  <c:v>182.32310672112538</c:v>
                </c:pt>
                <c:pt idx="1230">
                  <c:v>183.76303439559024</c:v>
                </c:pt>
                <c:pt idx="1231">
                  <c:v>183.26608892061745</c:v>
                </c:pt>
                <c:pt idx="1232">
                  <c:v>179.90128383676432</c:v>
                </c:pt>
                <c:pt idx="1233">
                  <c:v>181.65588025325638</c:v>
                </c:pt>
                <c:pt idx="1234">
                  <c:v>184.18230013926762</c:v>
                </c:pt>
                <c:pt idx="1235">
                  <c:v>185.41230236286822</c:v>
                </c:pt>
                <c:pt idx="1236">
                  <c:v>185.1242583121701</c:v>
                </c:pt>
                <c:pt idx="1237">
                  <c:v>186.61143749926853</c:v>
                </c:pt>
                <c:pt idx="1238">
                  <c:v>187.3123105550809</c:v>
                </c:pt>
                <c:pt idx="1239">
                  <c:v>187.36804685945674</c:v>
                </c:pt>
                <c:pt idx="1240">
                  <c:v>187.99987126522873</c:v>
                </c:pt>
                <c:pt idx="1241">
                  <c:v>186.35221248259154</c:v>
                </c:pt>
                <c:pt idx="1242">
                  <c:v>185.55595866443525</c:v>
                </c:pt>
                <c:pt idx="1243">
                  <c:v>184.40378246164289</c:v>
                </c:pt>
                <c:pt idx="1244">
                  <c:v>182.74690743969947</c:v>
                </c:pt>
                <c:pt idx="1245">
                  <c:v>181.5101758985102</c:v>
                </c:pt>
                <c:pt idx="1246">
                  <c:v>185.14737205519211</c:v>
                </c:pt>
                <c:pt idx="1247">
                  <c:v>186.80015097077717</c:v>
                </c:pt>
                <c:pt idx="1248">
                  <c:v>188.35945088768474</c:v>
                </c:pt>
                <c:pt idx="1249">
                  <c:v>187.71416784673539</c:v>
                </c:pt>
                <c:pt idx="1250">
                  <c:v>188.4421044624153</c:v>
                </c:pt>
                <c:pt idx="1251">
                  <c:v>189.35948599716784</c:v>
                </c:pt>
                <c:pt idx="1252">
                  <c:v>189.42107388205557</c:v>
                </c:pt>
                <c:pt idx="1253">
                  <c:v>190.172416819783</c:v>
                </c:pt>
                <c:pt idx="1254">
                  <c:v>191.11422870317273</c:v>
                </c:pt>
                <c:pt idx="1255">
                  <c:v>191.65915713834306</c:v>
                </c:pt>
                <c:pt idx="1256">
                  <c:v>190.73548515454021</c:v>
                </c:pt>
                <c:pt idx="1257">
                  <c:v>191.4988238323171</c:v>
                </c:pt>
                <c:pt idx="1258">
                  <c:v>191.38705864453988</c:v>
                </c:pt>
                <c:pt idx="1259">
                  <c:v>192.59511744122085</c:v>
                </c:pt>
                <c:pt idx="1260">
                  <c:v>193.20280407738127</c:v>
                </c:pt>
                <c:pt idx="1261">
                  <c:v>193.92079300619096</c:v>
                </c:pt>
                <c:pt idx="1262">
                  <c:v>194.76956475944152</c:v>
                </c:pt>
                <c:pt idx="1263">
                  <c:v>195.96153170971476</c:v>
                </c:pt>
                <c:pt idx="1264">
                  <c:v>197.24551476353761</c:v>
                </c:pt>
                <c:pt idx="1265">
                  <c:v>199.62842463749459</c:v>
                </c:pt>
                <c:pt idx="1266">
                  <c:v>198.07995014453402</c:v>
                </c:pt>
                <c:pt idx="1267">
                  <c:v>199.26211569744987</c:v>
                </c:pt>
                <c:pt idx="1268">
                  <c:v>200.15901670041077</c:v>
                </c:pt>
                <c:pt idx="1269">
                  <c:v>200.9014359778576</c:v>
                </c:pt>
                <c:pt idx="1270">
                  <c:v>197.57232553512702</c:v>
                </c:pt>
                <c:pt idx="1271">
                  <c:v>199.95640572518639</c:v>
                </c:pt>
                <c:pt idx="1272">
                  <c:v>197.99407820052195</c:v>
                </c:pt>
                <c:pt idx="1273">
                  <c:v>196.95088768476364</c:v>
                </c:pt>
                <c:pt idx="1274">
                  <c:v>198.12354441934764</c:v>
                </c:pt>
                <c:pt idx="1275">
                  <c:v>197.54189731646517</c:v>
                </c:pt>
                <c:pt idx="1276">
                  <c:v>199.59609465516635</c:v>
                </c:pt>
                <c:pt idx="1277">
                  <c:v>200.91211511229184</c:v>
                </c:pt>
                <c:pt idx="1278">
                  <c:v>202.17722681896379</c:v>
                </c:pt>
                <c:pt idx="1279">
                  <c:v>202.09676758692524</c:v>
                </c:pt>
                <c:pt idx="1280">
                  <c:v>197.62703781291327</c:v>
                </c:pt>
                <c:pt idx="1281">
                  <c:v>195.72190948775264</c:v>
                </c:pt>
                <c:pt idx="1282">
                  <c:v>187.76697836085526</c:v>
                </c:pt>
                <c:pt idx="1283">
                  <c:v>192.36032277318105</c:v>
                </c:pt>
                <c:pt idx="1284">
                  <c:v>188.93129659320982</c:v>
                </c:pt>
                <c:pt idx="1285">
                  <c:v>185.6394899762426</c:v>
                </c:pt>
                <c:pt idx="1286">
                  <c:v>185.98341662082927</c:v>
                </c:pt>
                <c:pt idx="1287">
                  <c:v>181.80802134656568</c:v>
                </c:pt>
                <c:pt idx="1288">
                  <c:v>180.44723629852425</c:v>
                </c:pt>
                <c:pt idx="1289">
                  <c:v>178.9985312532915</c:v>
                </c:pt>
                <c:pt idx="1290">
                  <c:v>179.94868163891067</c:v>
                </c:pt>
                <c:pt idx="1291">
                  <c:v>184.16225847601436</c:v>
                </c:pt>
                <c:pt idx="1292">
                  <c:v>183.30573337858556</c:v>
                </c:pt>
                <c:pt idx="1293">
                  <c:v>185.62690907814201</c:v>
                </c:pt>
                <c:pt idx="1294">
                  <c:v>188.81836108933024</c:v>
                </c:pt>
                <c:pt idx="1295">
                  <c:v>189.03150490947604</c:v>
                </c:pt>
                <c:pt idx="1296">
                  <c:v>186.76006764427072</c:v>
                </c:pt>
                <c:pt idx="1297">
                  <c:v>184.39807717064377</c:v>
                </c:pt>
                <c:pt idx="1298">
                  <c:v>185.14473884396173</c:v>
                </c:pt>
                <c:pt idx="1299">
                  <c:v>187.57182815078352</c:v>
                </c:pt>
                <c:pt idx="1300">
                  <c:v>185.24275281753603</c:v>
                </c:pt>
                <c:pt idx="1301">
                  <c:v>184.27065900499724</c:v>
                </c:pt>
                <c:pt idx="1302">
                  <c:v>184.38169274521044</c:v>
                </c:pt>
                <c:pt idx="1303">
                  <c:v>180.26305780191228</c:v>
                </c:pt>
                <c:pt idx="1304">
                  <c:v>176.32918651327725</c:v>
                </c:pt>
                <c:pt idx="1305">
                  <c:v>175.84994206935295</c:v>
                </c:pt>
                <c:pt idx="1306">
                  <c:v>175.23303919388627</c:v>
                </c:pt>
                <c:pt idx="1307">
                  <c:v>172.97886409119104</c:v>
                </c:pt>
                <c:pt idx="1308">
                  <c:v>165.29515372102003</c:v>
                </c:pt>
                <c:pt idx="1309">
                  <c:v>166.20726883331187</c:v>
                </c:pt>
                <c:pt idx="1310">
                  <c:v>170.56830549931533</c:v>
                </c:pt>
                <c:pt idx="1311">
                  <c:v>165.59797301251066</c:v>
                </c:pt>
                <c:pt idx="1312">
                  <c:v>165.46324037122426</c:v>
                </c:pt>
                <c:pt idx="1313">
                  <c:v>168.42326237316698</c:v>
                </c:pt>
                <c:pt idx="1314">
                  <c:v>167.16882980092922</c:v>
                </c:pt>
                <c:pt idx="1315">
                  <c:v>170.73668472854519</c:v>
                </c:pt>
                <c:pt idx="1316">
                  <c:v>171.55649115826185</c:v>
                </c:pt>
                <c:pt idx="1317">
                  <c:v>168.57306283427152</c:v>
                </c:pt>
                <c:pt idx="1318">
                  <c:v>167.72063384320103</c:v>
                </c:pt>
                <c:pt idx="1319">
                  <c:v>166.16148021580628</c:v>
                </c:pt>
                <c:pt idx="1320">
                  <c:v>165.95916181960746</c:v>
                </c:pt>
                <c:pt idx="1321">
                  <c:v>167.01200744321042</c:v>
                </c:pt>
                <c:pt idx="1322">
                  <c:v>165.15720271045208</c:v>
                </c:pt>
                <c:pt idx="1323">
                  <c:v>163.30327571477056</c:v>
                </c:pt>
                <c:pt idx="1324">
                  <c:v>165.1961157208562</c:v>
                </c:pt>
                <c:pt idx="1325">
                  <c:v>169.03870235350567</c:v>
                </c:pt>
                <c:pt idx="1326">
                  <c:v>172.05621613397778</c:v>
                </c:pt>
                <c:pt idx="1327">
                  <c:v>173.56285182627826</c:v>
                </c:pt>
                <c:pt idx="1328">
                  <c:v>175.37142907299258</c:v>
                </c:pt>
                <c:pt idx="1329">
                  <c:v>175.18373962807351</c:v>
                </c:pt>
                <c:pt idx="1330">
                  <c:v>173.70738586492209</c:v>
                </c:pt>
                <c:pt idx="1331">
                  <c:v>175.02384519058594</c:v>
                </c:pt>
                <c:pt idx="1332">
                  <c:v>176.31075403466477</c:v>
                </c:pt>
                <c:pt idx="1333">
                  <c:v>177.8151953842733</c:v>
                </c:pt>
                <c:pt idx="1334">
                  <c:v>178.45974697765865</c:v>
                </c:pt>
                <c:pt idx="1335">
                  <c:v>180.505898393156</c:v>
                </c:pt>
                <c:pt idx="1336">
                  <c:v>180.09160649291371</c:v>
                </c:pt>
                <c:pt idx="1337">
                  <c:v>179.81804510398257</c:v>
                </c:pt>
                <c:pt idx="1338">
                  <c:v>179.81233981298351</c:v>
                </c:pt>
                <c:pt idx="1339">
                  <c:v>178.71955715238684</c:v>
                </c:pt>
                <c:pt idx="1340">
                  <c:v>179.896456282842</c:v>
                </c:pt>
                <c:pt idx="1341">
                  <c:v>180.37482298968951</c:v>
                </c:pt>
                <c:pt idx="1342">
                  <c:v>181.859076386532</c:v>
                </c:pt>
                <c:pt idx="1343">
                  <c:v>183.31187753812304</c:v>
                </c:pt>
                <c:pt idx="1344">
                  <c:v>183.07210902664809</c:v>
                </c:pt>
                <c:pt idx="1345">
                  <c:v>183.50220019427249</c:v>
                </c:pt>
                <c:pt idx="1346">
                  <c:v>183.5222418575257</c:v>
                </c:pt>
                <c:pt idx="1347">
                  <c:v>185.00854330754737</c:v>
                </c:pt>
                <c:pt idx="1348">
                  <c:v>184.64267323604105</c:v>
                </c:pt>
                <c:pt idx="1349">
                  <c:v>183.65916884150408</c:v>
                </c:pt>
                <c:pt idx="1350">
                  <c:v>183.74664997015694</c:v>
                </c:pt>
                <c:pt idx="1351">
                  <c:v>181.70283918686437</c:v>
                </c:pt>
                <c:pt idx="1352">
                  <c:v>182.03930506629843</c:v>
                </c:pt>
                <c:pt idx="1353">
                  <c:v>184.20395098716162</c:v>
                </c:pt>
                <c:pt idx="1354">
                  <c:v>183.24385291467223</c:v>
                </c:pt>
                <c:pt idx="1355">
                  <c:v>183.31041464299506</c:v>
                </c:pt>
                <c:pt idx="1356">
                  <c:v>182.21309700750172</c:v>
                </c:pt>
                <c:pt idx="1357">
                  <c:v>179.69223612297679</c:v>
                </c:pt>
                <c:pt idx="1358">
                  <c:v>177.63423525694287</c:v>
                </c:pt>
                <c:pt idx="1359">
                  <c:v>178.38967430102872</c:v>
                </c:pt>
                <c:pt idx="1360">
                  <c:v>177.0079698526572</c:v>
                </c:pt>
                <c:pt idx="1361">
                  <c:v>175.47017449413084</c:v>
                </c:pt>
                <c:pt idx="1362">
                  <c:v>173.55509848209999</c:v>
                </c:pt>
                <c:pt idx="1363">
                  <c:v>173.12281297178367</c:v>
                </c:pt>
                <c:pt idx="1364">
                  <c:v>174.67494470256418</c:v>
                </c:pt>
                <c:pt idx="1365">
                  <c:v>175.87100775919578</c:v>
                </c:pt>
                <c:pt idx="1366">
                  <c:v>176.78283029246199</c:v>
                </c:pt>
                <c:pt idx="1367">
                  <c:v>173.98606738680118</c:v>
                </c:pt>
                <c:pt idx="1368">
                  <c:v>173.0537643217433</c:v>
                </c:pt>
                <c:pt idx="1369">
                  <c:v>169.28885742038923</c:v>
                </c:pt>
                <c:pt idx="1370">
                  <c:v>167.44780390183388</c:v>
                </c:pt>
                <c:pt idx="1371">
                  <c:v>168.28560394162463</c:v>
                </c:pt>
                <c:pt idx="1372">
                  <c:v>167.66372722272286</c:v>
                </c:pt>
                <c:pt idx="1373">
                  <c:v>163.27928423467176</c:v>
                </c:pt>
                <c:pt idx="1374">
                  <c:v>159.58986272192121</c:v>
                </c:pt>
                <c:pt idx="1375">
                  <c:v>161.17271525038913</c:v>
                </c:pt>
                <c:pt idx="1376">
                  <c:v>163.40655611080552</c:v>
                </c:pt>
                <c:pt idx="1377">
                  <c:v>166.84787060985173</c:v>
                </c:pt>
                <c:pt idx="1378">
                  <c:v>168.0437873769705</c:v>
                </c:pt>
                <c:pt idx="1379">
                  <c:v>169.81228129717834</c:v>
                </c:pt>
                <c:pt idx="1380">
                  <c:v>172.33504394536962</c:v>
                </c:pt>
                <c:pt idx="1381">
                  <c:v>172.18743782695705</c:v>
                </c:pt>
                <c:pt idx="1382">
                  <c:v>172.00413706742194</c:v>
                </c:pt>
                <c:pt idx="1383">
                  <c:v>169.20503352955635</c:v>
                </c:pt>
                <c:pt idx="1384">
                  <c:v>168.67722096738328</c:v>
                </c:pt>
                <c:pt idx="1385">
                  <c:v>168.44154856226666</c:v>
                </c:pt>
                <c:pt idx="1386">
                  <c:v>168.98399007571945</c:v>
                </c:pt>
                <c:pt idx="1387">
                  <c:v>167.08866314791626</c:v>
                </c:pt>
                <c:pt idx="1388">
                  <c:v>166.85606282256836</c:v>
                </c:pt>
                <c:pt idx="1389">
                  <c:v>169.20400950296673</c:v>
                </c:pt>
                <c:pt idx="1390">
                  <c:v>172.7671831661732</c:v>
                </c:pt>
                <c:pt idx="1391">
                  <c:v>172.54994323966903</c:v>
                </c:pt>
                <c:pt idx="1392">
                  <c:v>175.0160918464077</c:v>
                </c:pt>
                <c:pt idx="1393">
                  <c:v>175.64382014582139</c:v>
                </c:pt>
                <c:pt idx="1394">
                  <c:v>176.64853651971399</c:v>
                </c:pt>
                <c:pt idx="1395">
                  <c:v>175.16501457043546</c:v>
                </c:pt>
                <c:pt idx="1396">
                  <c:v>172.60363149086569</c:v>
                </c:pt>
                <c:pt idx="1397">
                  <c:v>171.29770501012322</c:v>
                </c:pt>
                <c:pt idx="1398">
                  <c:v>170.68767774175802</c:v>
                </c:pt>
                <c:pt idx="1399">
                  <c:v>168.67824499397287</c:v>
                </c:pt>
                <c:pt idx="1400">
                  <c:v>168.67605065128092</c:v>
                </c:pt>
                <c:pt idx="1401">
                  <c:v>167.34335318969653</c:v>
                </c:pt>
                <c:pt idx="1402">
                  <c:v>168.54424380025046</c:v>
                </c:pt>
                <c:pt idx="1403">
                  <c:v>169.67769494540474</c:v>
                </c:pt>
                <c:pt idx="1404">
                  <c:v>168.03588774327946</c:v>
                </c:pt>
                <c:pt idx="1405">
                  <c:v>166.87508045923204</c:v>
                </c:pt>
                <c:pt idx="1406">
                  <c:v>164.01541306306834</c:v>
                </c:pt>
                <c:pt idx="1407">
                  <c:v>164.53079101665361</c:v>
                </c:pt>
                <c:pt idx="1408">
                  <c:v>163.80709679684483</c:v>
                </c:pt>
                <c:pt idx="1409">
                  <c:v>162.33132819174457</c:v>
                </c:pt>
                <c:pt idx="1410">
                  <c:v>163.1309466686952</c:v>
                </c:pt>
                <c:pt idx="1411">
                  <c:v>162.996067737896</c:v>
                </c:pt>
                <c:pt idx="1412">
                  <c:v>161.69613912717824</c:v>
                </c:pt>
                <c:pt idx="1413">
                  <c:v>159.90189825271807</c:v>
                </c:pt>
                <c:pt idx="1414">
                  <c:v>160.41244865238099</c:v>
                </c:pt>
                <c:pt idx="1415">
                  <c:v>160.02244081126312</c:v>
                </c:pt>
                <c:pt idx="1416">
                  <c:v>157.9408873336688</c:v>
                </c:pt>
                <c:pt idx="1417">
                  <c:v>157.21207298091213</c:v>
                </c:pt>
                <c:pt idx="1418">
                  <c:v>157.29063044928435</c:v>
                </c:pt>
                <c:pt idx="1419">
                  <c:v>159.41036548971877</c:v>
                </c:pt>
                <c:pt idx="1420">
                  <c:v>158.32401956768521</c:v>
                </c:pt>
                <c:pt idx="1421">
                  <c:v>156.88014207637485</c:v>
                </c:pt>
                <c:pt idx="1422">
                  <c:v>152.42123772630987</c:v>
                </c:pt>
                <c:pt idx="1423">
                  <c:v>152.78871698245698</c:v>
                </c:pt>
                <c:pt idx="1424">
                  <c:v>148.99791683733775</c:v>
                </c:pt>
                <c:pt idx="1425">
                  <c:v>149.89715847250343</c:v>
                </c:pt>
                <c:pt idx="1426">
                  <c:v>148.3128430489075</c:v>
                </c:pt>
                <c:pt idx="1427">
                  <c:v>146.77504769038117</c:v>
                </c:pt>
                <c:pt idx="1428">
                  <c:v>149.52455908340843</c:v>
                </c:pt>
                <c:pt idx="1429">
                  <c:v>149.91924818893582</c:v>
                </c:pt>
                <c:pt idx="1430">
                  <c:v>150.53805282806886</c:v>
                </c:pt>
                <c:pt idx="1431">
                  <c:v>149.9713272554917</c:v>
                </c:pt>
                <c:pt idx="1432">
                  <c:v>149.0131309466687</c:v>
                </c:pt>
                <c:pt idx="1433">
                  <c:v>150.38781349842591</c:v>
                </c:pt>
                <c:pt idx="1434">
                  <c:v>150.34085456481796</c:v>
                </c:pt>
                <c:pt idx="1435">
                  <c:v>149.44629419406184</c:v>
                </c:pt>
                <c:pt idx="1436">
                  <c:v>149.72029445153137</c:v>
                </c:pt>
                <c:pt idx="1437">
                  <c:v>149.63427621800648</c:v>
                </c:pt>
                <c:pt idx="1438">
                  <c:v>151.5451098341662</c:v>
                </c:pt>
                <c:pt idx="1439">
                  <c:v>153.38879656395193</c:v>
                </c:pt>
                <c:pt idx="1440">
                  <c:v>153.28888082671128</c:v>
                </c:pt>
                <c:pt idx="1441">
                  <c:v>154.28672159350242</c:v>
                </c:pt>
                <c:pt idx="1442">
                  <c:v>154.75002048053179</c:v>
                </c:pt>
                <c:pt idx="1443">
                  <c:v>155.95837185623839</c:v>
                </c:pt>
                <c:pt idx="1444">
                  <c:v>154.07065198310062</c:v>
                </c:pt>
                <c:pt idx="1445">
                  <c:v>154.06962795651106</c:v>
                </c:pt>
                <c:pt idx="1446">
                  <c:v>154.14394302901212</c:v>
                </c:pt>
                <c:pt idx="1447">
                  <c:v>155.75707748662916</c:v>
                </c:pt>
                <c:pt idx="1448">
                  <c:v>155.56514564583892</c:v>
                </c:pt>
                <c:pt idx="1449">
                  <c:v>155.32274392313363</c:v>
                </c:pt>
                <c:pt idx="1450">
                  <c:v>157.17667091881515</c:v>
                </c:pt>
                <c:pt idx="1451">
                  <c:v>156.92285861411168</c:v>
                </c:pt>
                <c:pt idx="1452">
                  <c:v>156.94597235713368</c:v>
                </c:pt>
                <c:pt idx="1453">
                  <c:v>156.27962362634148</c:v>
                </c:pt>
                <c:pt idx="1454">
                  <c:v>156.00372160520556</c:v>
                </c:pt>
                <c:pt idx="1455">
                  <c:v>156.26660385970251</c:v>
                </c:pt>
                <c:pt idx="1456">
                  <c:v>156.88994347373227</c:v>
                </c:pt>
                <c:pt idx="1457">
                  <c:v>157.49192481889358</c:v>
                </c:pt>
                <c:pt idx="1458">
                  <c:v>157.92830643556826</c:v>
                </c:pt>
                <c:pt idx="1459">
                  <c:v>158.12652872540872</c:v>
                </c:pt>
                <c:pt idx="1460">
                  <c:v>158.30939061640547</c:v>
                </c:pt>
                <c:pt idx="1461">
                  <c:v>158.57037110723607</c:v>
                </c:pt>
                <c:pt idx="1462">
                  <c:v>158.14891102086673</c:v>
                </c:pt>
                <c:pt idx="1463">
                  <c:v>157.88807681954896</c:v>
                </c:pt>
                <c:pt idx="1464">
                  <c:v>157.75466078387771</c:v>
                </c:pt>
                <c:pt idx="1465">
                  <c:v>156.55596451601579</c:v>
                </c:pt>
                <c:pt idx="1466">
                  <c:v>154.46095240324411</c:v>
                </c:pt>
                <c:pt idx="1467">
                  <c:v>154.41896731307125</c:v>
                </c:pt>
                <c:pt idx="1468">
                  <c:v>153.15780542324481</c:v>
                </c:pt>
                <c:pt idx="1469">
                  <c:v>153.71692394115649</c:v>
                </c:pt>
                <c:pt idx="1470">
                  <c:v>152.31898135686447</c:v>
                </c:pt>
                <c:pt idx="1471">
                  <c:v>152.425480122181</c:v>
                </c:pt>
                <c:pt idx="1472">
                  <c:v>153.89276393553899</c:v>
                </c:pt>
                <c:pt idx="1473">
                  <c:v>153.55410371341299</c:v>
                </c:pt>
                <c:pt idx="1474">
                  <c:v>154.67263332826195</c:v>
                </c:pt>
                <c:pt idx="1475">
                  <c:v>154.31276112678034</c:v>
                </c:pt>
                <c:pt idx="1476">
                  <c:v>153.50407270003629</c:v>
                </c:pt>
                <c:pt idx="1477">
                  <c:v>151.71641485365194</c:v>
                </c:pt>
                <c:pt idx="1478">
                  <c:v>150.23537982609102</c:v>
                </c:pt>
                <c:pt idx="1479">
                  <c:v>148.53213102859081</c:v>
                </c:pt>
                <c:pt idx="1480">
                  <c:v>147.04699989467156</c:v>
                </c:pt>
                <c:pt idx="1481">
                  <c:v>146.21329596123914</c:v>
                </c:pt>
                <c:pt idx="1482">
                  <c:v>147.79190609383593</c:v>
                </c:pt>
                <c:pt idx="1483">
                  <c:v>149.10207497044951</c:v>
                </c:pt>
                <c:pt idx="1484">
                  <c:v>150.35285030486733</c:v>
                </c:pt>
                <c:pt idx="1485">
                  <c:v>152.30581530071271</c:v>
                </c:pt>
                <c:pt idx="1486">
                  <c:v>152.84269781267918</c:v>
                </c:pt>
                <c:pt idx="1487">
                  <c:v>153.21368801713342</c:v>
                </c:pt>
                <c:pt idx="1488">
                  <c:v>152.290454901869</c:v>
                </c:pt>
                <c:pt idx="1489">
                  <c:v>153.06535045115686</c:v>
                </c:pt>
                <c:pt idx="1490">
                  <c:v>151.90439687759664</c:v>
                </c:pt>
                <c:pt idx="1491">
                  <c:v>150.75265954334265</c:v>
                </c:pt>
                <c:pt idx="1492">
                  <c:v>149.32019263403043</c:v>
                </c:pt>
                <c:pt idx="1493">
                  <c:v>146.99901693447399</c:v>
                </c:pt>
                <c:pt idx="1494">
                  <c:v>145.94792678502461</c:v>
                </c:pt>
                <c:pt idx="1495">
                  <c:v>148.59693728276005</c:v>
                </c:pt>
                <c:pt idx="1496">
                  <c:v>149.48037965054363</c:v>
                </c:pt>
                <c:pt idx="1497">
                  <c:v>151.55213173078047</c:v>
                </c:pt>
                <c:pt idx="1498">
                  <c:v>151.41710651046847</c:v>
                </c:pt>
                <c:pt idx="1499">
                  <c:v>152.81973035916999</c:v>
                </c:pt>
                <c:pt idx="1500">
                  <c:v>153.00946785726825</c:v>
                </c:pt>
                <c:pt idx="1501">
                  <c:v>153.07164090020714</c:v>
                </c:pt>
                <c:pt idx="1502">
                  <c:v>153.13703231242758</c:v>
                </c:pt>
                <c:pt idx="1503">
                  <c:v>153.65050850234647</c:v>
                </c:pt>
                <c:pt idx="1504">
                  <c:v>154.92205694758155</c:v>
                </c:pt>
                <c:pt idx="1505">
                  <c:v>158.09346729551649</c:v>
                </c:pt>
                <c:pt idx="1506">
                  <c:v>160.16653598136855</c:v>
                </c:pt>
                <c:pt idx="1507">
                  <c:v>159.75736421407422</c:v>
                </c:pt>
                <c:pt idx="1508">
                  <c:v>159.54553699954357</c:v>
                </c:pt>
                <c:pt idx="1509">
                  <c:v>159.53573560218615</c:v>
                </c:pt>
                <c:pt idx="1510">
                  <c:v>158.71022388147037</c:v>
                </c:pt>
                <c:pt idx="1511">
                  <c:v>159.97328753496319</c:v>
                </c:pt>
                <c:pt idx="1512">
                  <c:v>160.40162322843398</c:v>
                </c:pt>
                <c:pt idx="1513">
                  <c:v>163.3113216379744</c:v>
                </c:pt>
                <c:pt idx="1514">
                  <c:v>164.79674535091928</c:v>
                </c:pt>
                <c:pt idx="1515">
                  <c:v>165.41277048930917</c:v>
                </c:pt>
                <c:pt idx="1516">
                  <c:v>164.88568937470012</c:v>
                </c:pt>
                <c:pt idx="1517">
                  <c:v>165.09663885215397</c:v>
                </c:pt>
                <c:pt idx="1518">
                  <c:v>164.11649911641135</c:v>
                </c:pt>
                <c:pt idx="1519">
                  <c:v>161.98886444228586</c:v>
                </c:pt>
                <c:pt idx="1520">
                  <c:v>162.65594462064203</c:v>
                </c:pt>
                <c:pt idx="1521">
                  <c:v>164.66918089575992</c:v>
                </c:pt>
                <c:pt idx="1522">
                  <c:v>165.38439032382649</c:v>
                </c:pt>
                <c:pt idx="1523">
                  <c:v>165.20738001334161</c:v>
                </c:pt>
                <c:pt idx="1524">
                  <c:v>166.66442356080378</c:v>
                </c:pt>
                <c:pt idx="1525">
                  <c:v>166.66442356080378</c:v>
                </c:pt>
                <c:pt idx="1526">
                  <c:v>164.28604866174354</c:v>
                </c:pt>
                <c:pt idx="1527">
                  <c:v>163.93232061979941</c:v>
                </c:pt>
                <c:pt idx="1528">
                  <c:v>164.97946095240323</c:v>
                </c:pt>
                <c:pt idx="1529">
                  <c:v>165.95667489788991</c:v>
                </c:pt>
                <c:pt idx="1530">
                  <c:v>165.73416854892506</c:v>
                </c:pt>
                <c:pt idx="1531">
                  <c:v>164.95268997156131</c:v>
                </c:pt>
                <c:pt idx="1532">
                  <c:v>164.37484639601158</c:v>
                </c:pt>
                <c:pt idx="1533">
                  <c:v>163.61852961484894</c:v>
                </c:pt>
                <c:pt idx="1534">
                  <c:v>162.90317389726965</c:v>
                </c:pt>
                <c:pt idx="1535">
                  <c:v>162.96622467728531</c:v>
                </c:pt>
                <c:pt idx="1536">
                  <c:v>161.12517115872996</c:v>
                </c:pt>
                <c:pt idx="1537">
                  <c:v>161.13716689877938</c:v>
                </c:pt>
                <c:pt idx="1538">
                  <c:v>165.21337788336629</c:v>
                </c:pt>
                <c:pt idx="1539">
                  <c:v>165.55393986915868</c:v>
                </c:pt>
                <c:pt idx="1540">
                  <c:v>166.37257598277293</c:v>
                </c:pt>
                <c:pt idx="1541">
                  <c:v>166.72820578838343</c:v>
                </c:pt>
                <c:pt idx="1542">
                  <c:v>167.10841223214388</c:v>
                </c:pt>
                <c:pt idx="1543">
                  <c:v>166.97221669572951</c:v>
                </c:pt>
                <c:pt idx="1544">
                  <c:v>168.71613397778739</c:v>
                </c:pt>
                <c:pt idx="1545">
                  <c:v>168.46905099067257</c:v>
                </c:pt>
                <c:pt idx="1546">
                  <c:v>167.08749283181388</c:v>
                </c:pt>
                <c:pt idx="1547">
                  <c:v>167.22895479068899</c:v>
                </c:pt>
                <c:pt idx="1548">
                  <c:v>167.73804229522392</c:v>
                </c:pt>
                <c:pt idx="1549">
                  <c:v>167.63286013552258</c:v>
                </c:pt>
                <c:pt idx="1550">
                  <c:v>168.89314428827225</c:v>
                </c:pt>
                <c:pt idx="1551">
                  <c:v>169.96968881294836</c:v>
                </c:pt>
                <c:pt idx="1552">
                  <c:v>169.57222020667783</c:v>
                </c:pt>
                <c:pt idx="1553">
                  <c:v>169.66526033681697</c:v>
                </c:pt>
                <c:pt idx="1554">
                  <c:v>169.50463445176541</c:v>
                </c:pt>
                <c:pt idx="1555">
                  <c:v>170.63940220253491</c:v>
                </c:pt>
                <c:pt idx="1556">
                  <c:v>171.55649115826185</c:v>
                </c:pt>
                <c:pt idx="1557">
                  <c:v>171.27385981953728</c:v>
                </c:pt>
                <c:pt idx="1558">
                  <c:v>172.3329958921905</c:v>
                </c:pt>
                <c:pt idx="1559">
                  <c:v>172.16388521539665</c:v>
                </c:pt>
                <c:pt idx="1560">
                  <c:v>171.92865167881843</c:v>
                </c:pt>
                <c:pt idx="1561">
                  <c:v>171.97707350755439</c:v>
                </c:pt>
                <c:pt idx="1562">
                  <c:v>172.64942010837126</c:v>
                </c:pt>
                <c:pt idx="1563">
                  <c:v>173.83114679274871</c:v>
                </c:pt>
                <c:pt idx="1564">
                  <c:v>174.17419570025862</c:v>
                </c:pt>
                <c:pt idx="1565">
                  <c:v>173.31971865600897</c:v>
                </c:pt>
                <c:pt idx="1566">
                  <c:v>171.04506302152208</c:v>
                </c:pt>
                <c:pt idx="1567">
                  <c:v>170.22350111765186</c:v>
                </c:pt>
                <c:pt idx="1568">
                  <c:v>167.91519889522161</c:v>
                </c:pt>
                <c:pt idx="1569">
                  <c:v>166.4157313890482</c:v>
                </c:pt>
                <c:pt idx="1570">
                  <c:v>164.89666108815993</c:v>
                </c:pt>
                <c:pt idx="1571">
                  <c:v>164.49187800624949</c:v>
                </c:pt>
                <c:pt idx="1572">
                  <c:v>165.10541622292178</c:v>
                </c:pt>
                <c:pt idx="1573">
                  <c:v>167.12289489391085</c:v>
                </c:pt>
                <c:pt idx="1574">
                  <c:v>168.14253279810876</c:v>
                </c:pt>
                <c:pt idx="1575">
                  <c:v>166.95846548152656</c:v>
                </c:pt>
                <c:pt idx="1576">
                  <c:v>166.66413098177816</c:v>
                </c:pt>
                <c:pt idx="1577">
                  <c:v>167.52065607920699</c:v>
                </c:pt>
                <c:pt idx="1578">
                  <c:v>166.89365922735732</c:v>
                </c:pt>
                <c:pt idx="1579">
                  <c:v>166.4416246328133</c:v>
                </c:pt>
                <c:pt idx="1580">
                  <c:v>166.28831322340162</c:v>
                </c:pt>
                <c:pt idx="1581">
                  <c:v>166.8475780308261</c:v>
                </c:pt>
                <c:pt idx="1582">
                  <c:v>167.71010099827964</c:v>
                </c:pt>
                <c:pt idx="1583">
                  <c:v>167.39265275550926</c:v>
                </c:pt>
                <c:pt idx="1584">
                  <c:v>169.32645382517816</c:v>
                </c:pt>
                <c:pt idx="1585">
                  <c:v>168.10420494575587</c:v>
                </c:pt>
                <c:pt idx="1586">
                  <c:v>167.22164031504909</c:v>
                </c:pt>
                <c:pt idx="1587">
                  <c:v>166.93067047409505</c:v>
                </c:pt>
                <c:pt idx="1588">
                  <c:v>165.28023219071471</c:v>
                </c:pt>
                <c:pt idx="1589">
                  <c:v>164.07188081500811</c:v>
                </c:pt>
                <c:pt idx="1590">
                  <c:v>164.35831568106545</c:v>
                </c:pt>
                <c:pt idx="1591">
                  <c:v>163.2043840041195</c:v>
                </c:pt>
                <c:pt idx="1592">
                  <c:v>162.70656079206992</c:v>
                </c:pt>
                <c:pt idx="1593">
                  <c:v>163.17922220791837</c:v>
                </c:pt>
                <c:pt idx="1594">
                  <c:v>161.44569148126911</c:v>
                </c:pt>
                <c:pt idx="1595">
                  <c:v>161.95375495921448</c:v>
                </c:pt>
                <c:pt idx="1596">
                  <c:v>161.81814458085128</c:v>
                </c:pt>
                <c:pt idx="1597">
                  <c:v>160.17853172141795</c:v>
                </c:pt>
                <c:pt idx="1598">
                  <c:v>159.13285428394209</c:v>
                </c:pt>
                <c:pt idx="1599">
                  <c:v>159.72240102051563</c:v>
                </c:pt>
                <c:pt idx="1600">
                  <c:v>162.04401558861048</c:v>
                </c:pt>
                <c:pt idx="1601">
                  <c:v>161.73710019076151</c:v>
                </c:pt>
                <c:pt idx="1602">
                  <c:v>161.00536004774889</c:v>
                </c:pt>
                <c:pt idx="1603">
                  <c:v>160.22124825915481</c:v>
                </c:pt>
                <c:pt idx="1604">
                  <c:v>158.58178168923428</c:v>
                </c:pt>
                <c:pt idx="1605">
                  <c:v>157.47846618371622</c:v>
                </c:pt>
                <c:pt idx="1606">
                  <c:v>154.70613362669258</c:v>
                </c:pt>
                <c:pt idx="1607">
                  <c:v>155.65291935351738</c:v>
                </c:pt>
                <c:pt idx="1608">
                  <c:v>154.66751319531406</c:v>
                </c:pt>
                <c:pt idx="1609">
                  <c:v>154.86529661661615</c:v>
                </c:pt>
                <c:pt idx="1610">
                  <c:v>155.39047596755884</c:v>
                </c:pt>
                <c:pt idx="1611">
                  <c:v>156.98912776340887</c:v>
                </c:pt>
                <c:pt idx="1612">
                  <c:v>156.73546174821817</c:v>
                </c:pt>
                <c:pt idx="1613">
                  <c:v>155.86503914707362</c:v>
                </c:pt>
                <c:pt idx="1614">
                  <c:v>150.57857502311373</c:v>
                </c:pt>
                <c:pt idx="1615">
                  <c:v>151.8442718878369</c:v>
                </c:pt>
                <c:pt idx="1616">
                  <c:v>153.67362224536848</c:v>
                </c:pt>
                <c:pt idx="1617">
                  <c:v>152.27187613374375</c:v>
                </c:pt>
                <c:pt idx="1618">
                  <c:v>154.12872891968121</c:v>
                </c:pt>
                <c:pt idx="1619">
                  <c:v>156.38480578604282</c:v>
                </c:pt>
                <c:pt idx="1620">
                  <c:v>158.21049890575443</c:v>
                </c:pt>
                <c:pt idx="1621">
                  <c:v>158.77327466148608</c:v>
                </c:pt>
                <c:pt idx="1622">
                  <c:v>160.17033950870129</c:v>
                </c:pt>
                <c:pt idx="1623">
                  <c:v>160.12806183950283</c:v>
                </c:pt>
                <c:pt idx="1624">
                  <c:v>159.87629758797851</c:v>
                </c:pt>
                <c:pt idx="1625">
                  <c:v>158.58894987536135</c:v>
                </c:pt>
                <c:pt idx="1626">
                  <c:v>157.84272707058176</c:v>
                </c:pt>
                <c:pt idx="1627">
                  <c:v>158.82798693927228</c:v>
                </c:pt>
                <c:pt idx="1628">
                  <c:v>161.25332077194048</c:v>
                </c:pt>
                <c:pt idx="1629">
                  <c:v>162.11759921354755</c:v>
                </c:pt>
                <c:pt idx="1630">
                  <c:v>162.65843154235961</c:v>
                </c:pt>
                <c:pt idx="1631">
                  <c:v>162.80706168736177</c:v>
                </c:pt>
                <c:pt idx="1632">
                  <c:v>162.3810666260957</c:v>
                </c:pt>
                <c:pt idx="1633">
                  <c:v>162.06069259306938</c:v>
                </c:pt>
                <c:pt idx="1634">
                  <c:v>162.09960560347349</c:v>
                </c:pt>
                <c:pt idx="1635">
                  <c:v>162.39481784029866</c:v>
                </c:pt>
                <c:pt idx="1636">
                  <c:v>162.4259775065245</c:v>
                </c:pt>
                <c:pt idx="1637">
                  <c:v>163.51481035027561</c:v>
                </c:pt>
                <c:pt idx="1638">
                  <c:v>163.71829906257679</c:v>
                </c:pt>
                <c:pt idx="1639">
                  <c:v>163.02254613971232</c:v>
                </c:pt>
                <c:pt idx="1640">
                  <c:v>163.46419417884769</c:v>
                </c:pt>
                <c:pt idx="1641">
                  <c:v>164.21509824803678</c:v>
                </c:pt>
                <c:pt idx="1642">
                  <c:v>166.49136306716446</c:v>
                </c:pt>
                <c:pt idx="1643">
                  <c:v>166.69689983264479</c:v>
                </c:pt>
                <c:pt idx="1644">
                  <c:v>166.79154914742472</c:v>
                </c:pt>
                <c:pt idx="1645">
                  <c:v>168.86096059545685</c:v>
                </c:pt>
                <c:pt idx="1646">
                  <c:v>170.81260898568701</c:v>
                </c:pt>
                <c:pt idx="1647">
                  <c:v>171.35563565719099</c:v>
                </c:pt>
                <c:pt idx="1648">
                  <c:v>171.20115393167694</c:v>
                </c:pt>
                <c:pt idx="1649">
                  <c:v>170.01664774655634</c:v>
                </c:pt>
                <c:pt idx="1650">
                  <c:v>172.81311807319156</c:v>
                </c:pt>
                <c:pt idx="1651">
                  <c:v>173.68412583238731</c:v>
                </c:pt>
                <c:pt idx="1652">
                  <c:v>173.92872189778458</c:v>
                </c:pt>
                <c:pt idx="1653">
                  <c:v>174.55147635376315</c:v>
                </c:pt>
                <c:pt idx="1654">
                  <c:v>176.0892717122895</c:v>
                </c:pt>
                <c:pt idx="1655">
                  <c:v>177.34794668039837</c:v>
                </c:pt>
                <c:pt idx="1656">
                  <c:v>174.50715063138554</c:v>
                </c:pt>
                <c:pt idx="1657">
                  <c:v>177.67519632052617</c:v>
                </c:pt>
                <c:pt idx="1658">
                  <c:v>179.23478881645931</c:v>
                </c:pt>
                <c:pt idx="1659">
                  <c:v>178.43824241927746</c:v>
                </c:pt>
                <c:pt idx="1660">
                  <c:v>177.55011878708439</c:v>
                </c:pt>
                <c:pt idx="1661">
                  <c:v>177.24569031095299</c:v>
                </c:pt>
                <c:pt idx="1662">
                  <c:v>177.33375659765701</c:v>
                </c:pt>
                <c:pt idx="1663">
                  <c:v>176.68232939717018</c:v>
                </c:pt>
                <c:pt idx="1664">
                  <c:v>176.46903928751155</c:v>
                </c:pt>
                <c:pt idx="1665">
                  <c:v>174.94865238100809</c:v>
                </c:pt>
                <c:pt idx="1666">
                  <c:v>177.16128126206888</c:v>
                </c:pt>
                <c:pt idx="1667">
                  <c:v>177.08828279518298</c:v>
                </c:pt>
                <c:pt idx="1668">
                  <c:v>178.09548609079314</c:v>
                </c:pt>
                <c:pt idx="1669">
                  <c:v>177.91086872564279</c:v>
                </c:pt>
                <c:pt idx="1670">
                  <c:v>179.24576052991912</c:v>
                </c:pt>
                <c:pt idx="1671">
                  <c:v>175.34217117043312</c:v>
                </c:pt>
                <c:pt idx="1672">
                  <c:v>172.57232553512702</c:v>
                </c:pt>
                <c:pt idx="1673">
                  <c:v>174.29356794270132</c:v>
                </c:pt>
                <c:pt idx="1674">
                  <c:v>175.91182253326622</c:v>
                </c:pt>
                <c:pt idx="1675">
                  <c:v>176.59206876777415</c:v>
                </c:pt>
                <c:pt idx="1676">
                  <c:v>177.97479724273526</c:v>
                </c:pt>
                <c:pt idx="1677">
                  <c:v>178.51387409739371</c:v>
                </c:pt>
                <c:pt idx="1678">
                  <c:v>179.87626833007596</c:v>
                </c:pt>
                <c:pt idx="1679">
                  <c:v>181.46614275515816</c:v>
                </c:pt>
                <c:pt idx="1680">
                  <c:v>181.96616030989969</c:v>
                </c:pt>
                <c:pt idx="1681">
                  <c:v>182.63645885753741</c:v>
                </c:pt>
                <c:pt idx="1682">
                  <c:v>184.24535091928328</c:v>
                </c:pt>
                <c:pt idx="1683">
                  <c:v>184.41987430805059</c:v>
                </c:pt>
                <c:pt idx="1684">
                  <c:v>184.82699802216578</c:v>
                </c:pt>
                <c:pt idx="1685">
                  <c:v>183.32650648940279</c:v>
                </c:pt>
                <c:pt idx="1686">
                  <c:v>184.34746099921585</c:v>
                </c:pt>
                <c:pt idx="1687">
                  <c:v>184.49184874834691</c:v>
                </c:pt>
                <c:pt idx="1688">
                  <c:v>184.77623556122509</c:v>
                </c:pt>
                <c:pt idx="1689">
                  <c:v>181.90501129355039</c:v>
                </c:pt>
                <c:pt idx="1690">
                  <c:v>182.42521680105796</c:v>
                </c:pt>
                <c:pt idx="1691">
                  <c:v>183.76742308097417</c:v>
                </c:pt>
                <c:pt idx="1692">
                  <c:v>184.0011937224244</c:v>
                </c:pt>
                <c:pt idx="1693">
                  <c:v>183.67701616206534</c:v>
                </c:pt>
                <c:pt idx="1694">
                  <c:v>184.52871370557187</c:v>
                </c:pt>
                <c:pt idx="1695">
                  <c:v>186.12634147483234</c:v>
                </c:pt>
                <c:pt idx="1696">
                  <c:v>186.20504523271737</c:v>
                </c:pt>
                <c:pt idx="1697">
                  <c:v>186.84769506243634</c:v>
                </c:pt>
                <c:pt idx="1698">
                  <c:v>187.30909218579939</c:v>
                </c:pt>
                <c:pt idx="1699">
                  <c:v>186.36303790653855</c:v>
                </c:pt>
                <c:pt idx="1700">
                  <c:v>187.77209849380316</c:v>
                </c:pt>
                <c:pt idx="1701">
                  <c:v>185.15775861060072</c:v>
                </c:pt>
                <c:pt idx="1702">
                  <c:v>184.11325148922722</c:v>
                </c:pt>
                <c:pt idx="1703">
                  <c:v>184.44152515594462</c:v>
                </c:pt>
                <c:pt idx="1704">
                  <c:v>183.82579259658033</c:v>
                </c:pt>
                <c:pt idx="1705">
                  <c:v>181.735608037731</c:v>
                </c:pt>
                <c:pt idx="1706">
                  <c:v>182.51942724729949</c:v>
                </c:pt>
                <c:pt idx="1707">
                  <c:v>184.64984142216812</c:v>
                </c:pt>
                <c:pt idx="1708">
                  <c:v>185.86697016864255</c:v>
                </c:pt>
                <c:pt idx="1709">
                  <c:v>185.9096867063794</c:v>
                </c:pt>
                <c:pt idx="1710">
                  <c:v>182.86818144580852</c:v>
                </c:pt>
                <c:pt idx="1711">
                  <c:v>182.36421407422142</c:v>
                </c:pt>
                <c:pt idx="1712">
                  <c:v>182.89626903226562</c:v>
                </c:pt>
                <c:pt idx="1713">
                  <c:v>182.99252753168631</c:v>
                </c:pt>
                <c:pt idx="1714">
                  <c:v>182.63382564630706</c:v>
                </c:pt>
                <c:pt idx="1715">
                  <c:v>180.75078703757885</c:v>
                </c:pt>
                <c:pt idx="1716">
                  <c:v>179.27092232612029</c:v>
                </c:pt>
                <c:pt idx="1717">
                  <c:v>180.95222769670085</c:v>
                </c:pt>
                <c:pt idx="1718">
                  <c:v>181.32453450677025</c:v>
                </c:pt>
                <c:pt idx="1719">
                  <c:v>180.60391236673024</c:v>
                </c:pt>
                <c:pt idx="1720">
                  <c:v>180.70163376127891</c:v>
                </c:pt>
                <c:pt idx="1721">
                  <c:v>180.99669970859128</c:v>
                </c:pt>
                <c:pt idx="1722">
                  <c:v>180.78443362552224</c:v>
                </c:pt>
                <c:pt idx="1723">
                  <c:v>182.27834213020938</c:v>
                </c:pt>
                <c:pt idx="1724">
                  <c:v>179.70803539035893</c:v>
                </c:pt>
                <c:pt idx="1725">
                  <c:v>179.34509110910858</c:v>
                </c:pt>
                <c:pt idx="1726">
                  <c:v>177.31620185612132</c:v>
                </c:pt>
                <c:pt idx="1727">
                  <c:v>177.05712312895713</c:v>
                </c:pt>
                <c:pt idx="1728">
                  <c:v>178.45038444883963</c:v>
                </c:pt>
                <c:pt idx="1729">
                  <c:v>177.38130068931619</c:v>
                </c:pt>
                <c:pt idx="1730">
                  <c:v>177.33916930963051</c:v>
                </c:pt>
                <c:pt idx="1731">
                  <c:v>177.84459957634559</c:v>
                </c:pt>
                <c:pt idx="1732">
                  <c:v>175.48875326225613</c:v>
                </c:pt>
                <c:pt idx="1733">
                  <c:v>173.07834095989324</c:v>
                </c:pt>
                <c:pt idx="1734">
                  <c:v>170.57269418469929</c:v>
                </c:pt>
                <c:pt idx="1735">
                  <c:v>171.1076749329994</c:v>
                </c:pt>
                <c:pt idx="1736">
                  <c:v>168.28399475698384</c:v>
                </c:pt>
                <c:pt idx="1737">
                  <c:v>172.74231394899761</c:v>
                </c:pt>
                <c:pt idx="1738">
                  <c:v>169.87182112888692</c:v>
                </c:pt>
                <c:pt idx="1739">
                  <c:v>169.01061476704857</c:v>
                </c:pt>
                <c:pt idx="1740">
                  <c:v>169.11638208480107</c:v>
                </c:pt>
                <c:pt idx="1741">
                  <c:v>173.40895525881538</c:v>
                </c:pt>
                <c:pt idx="1742">
                  <c:v>172.26277692604771</c:v>
                </c:pt>
                <c:pt idx="1743">
                  <c:v>170.45376081079496</c:v>
                </c:pt>
                <c:pt idx="1744">
                  <c:v>168.21728673914825</c:v>
                </c:pt>
                <c:pt idx="1745">
                  <c:v>171.11542827717767</c:v>
                </c:pt>
                <c:pt idx="1746">
                  <c:v>171.60886280384332</c:v>
                </c:pt>
                <c:pt idx="1747">
                  <c:v>170.52017624960502</c:v>
                </c:pt>
                <c:pt idx="1748">
                  <c:v>171.59203950987163</c:v>
                </c:pt>
                <c:pt idx="1749">
                  <c:v>170.85883647173102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2E-2C46-A209-FF534A3F6F2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Sheet1!$A$2:$A$1751</c:f>
              <c:numCache>
                <c:formatCode>dd\-mmm\-yyyy</c:formatCode>
                <c:ptCount val="1750"/>
                <c:pt idx="0">
                  <c:v>42809</c:v>
                </c:pt>
                <c:pt idx="1">
                  <c:v>42810</c:v>
                </c:pt>
                <c:pt idx="3">
                  <c:v>42814</c:v>
                </c:pt>
                <c:pt idx="4">
                  <c:v>42815</c:v>
                </c:pt>
                <c:pt idx="5">
                  <c:v>42816</c:v>
                </c:pt>
                <c:pt idx="6">
                  <c:v>42817</c:v>
                </c:pt>
                <c:pt idx="8">
                  <c:v>42821</c:v>
                </c:pt>
                <c:pt idx="9">
                  <c:v>42822</c:v>
                </c:pt>
                <c:pt idx="10">
                  <c:v>42823</c:v>
                </c:pt>
                <c:pt idx="11">
                  <c:v>42824</c:v>
                </c:pt>
                <c:pt idx="13">
                  <c:v>42828</c:v>
                </c:pt>
                <c:pt idx="14">
                  <c:v>42829</c:v>
                </c:pt>
                <c:pt idx="15">
                  <c:v>42830</c:v>
                </c:pt>
                <c:pt idx="16">
                  <c:v>42831</c:v>
                </c:pt>
                <c:pt idx="18">
                  <c:v>42835</c:v>
                </c:pt>
                <c:pt idx="19">
                  <c:v>42836</c:v>
                </c:pt>
                <c:pt idx="20">
                  <c:v>42837</c:v>
                </c:pt>
                <c:pt idx="21">
                  <c:v>42838</c:v>
                </c:pt>
                <c:pt idx="23">
                  <c:v>42842</c:v>
                </c:pt>
                <c:pt idx="24">
                  <c:v>42843</c:v>
                </c:pt>
                <c:pt idx="25">
                  <c:v>42844</c:v>
                </c:pt>
                <c:pt idx="26">
                  <c:v>42845</c:v>
                </c:pt>
                <c:pt idx="28">
                  <c:v>42849</c:v>
                </c:pt>
                <c:pt idx="29">
                  <c:v>42850</c:v>
                </c:pt>
                <c:pt idx="30">
                  <c:v>42851</c:v>
                </c:pt>
                <c:pt idx="31">
                  <c:v>42852</c:v>
                </c:pt>
                <c:pt idx="33">
                  <c:v>42856</c:v>
                </c:pt>
                <c:pt idx="34">
                  <c:v>42857</c:v>
                </c:pt>
                <c:pt idx="35">
                  <c:v>42858</c:v>
                </c:pt>
                <c:pt idx="36">
                  <c:v>42859</c:v>
                </c:pt>
                <c:pt idx="38">
                  <c:v>42863</c:v>
                </c:pt>
                <c:pt idx="39">
                  <c:v>42864</c:v>
                </c:pt>
                <c:pt idx="40">
                  <c:v>42865</c:v>
                </c:pt>
                <c:pt idx="41">
                  <c:v>42866</c:v>
                </c:pt>
                <c:pt idx="43">
                  <c:v>42870</c:v>
                </c:pt>
                <c:pt idx="44">
                  <c:v>42871</c:v>
                </c:pt>
                <c:pt idx="45">
                  <c:v>42872</c:v>
                </c:pt>
                <c:pt idx="46">
                  <c:v>42873</c:v>
                </c:pt>
                <c:pt idx="48">
                  <c:v>42877</c:v>
                </c:pt>
                <c:pt idx="49">
                  <c:v>42878</c:v>
                </c:pt>
                <c:pt idx="50">
                  <c:v>42879</c:v>
                </c:pt>
                <c:pt idx="51">
                  <c:v>42880</c:v>
                </c:pt>
                <c:pt idx="53">
                  <c:v>42884</c:v>
                </c:pt>
                <c:pt idx="54">
                  <c:v>42885</c:v>
                </c:pt>
                <c:pt idx="55">
                  <c:v>42886</c:v>
                </c:pt>
                <c:pt idx="56">
                  <c:v>42887</c:v>
                </c:pt>
                <c:pt idx="58">
                  <c:v>42891</c:v>
                </c:pt>
                <c:pt idx="59">
                  <c:v>42892</c:v>
                </c:pt>
                <c:pt idx="60">
                  <c:v>42893</c:v>
                </c:pt>
                <c:pt idx="61">
                  <c:v>42894</c:v>
                </c:pt>
                <c:pt idx="63">
                  <c:v>42898</c:v>
                </c:pt>
                <c:pt idx="64">
                  <c:v>42899</c:v>
                </c:pt>
                <c:pt idx="65">
                  <c:v>42900</c:v>
                </c:pt>
                <c:pt idx="66">
                  <c:v>42901</c:v>
                </c:pt>
                <c:pt idx="69">
                  <c:v>42905</c:v>
                </c:pt>
                <c:pt idx="70">
                  <c:v>42906</c:v>
                </c:pt>
                <c:pt idx="71">
                  <c:v>42907</c:v>
                </c:pt>
                <c:pt idx="72">
                  <c:v>42908</c:v>
                </c:pt>
                <c:pt idx="74">
                  <c:v>42919</c:v>
                </c:pt>
                <c:pt idx="75">
                  <c:v>42920</c:v>
                </c:pt>
                <c:pt idx="76">
                  <c:v>42921</c:v>
                </c:pt>
                <c:pt idx="77">
                  <c:v>42922</c:v>
                </c:pt>
                <c:pt idx="79">
                  <c:v>42926</c:v>
                </c:pt>
                <c:pt idx="80">
                  <c:v>42927</c:v>
                </c:pt>
                <c:pt idx="81">
                  <c:v>42928</c:v>
                </c:pt>
                <c:pt idx="82">
                  <c:v>42929</c:v>
                </c:pt>
                <c:pt idx="84">
                  <c:v>42933</c:v>
                </c:pt>
                <c:pt idx="85">
                  <c:v>42934</c:v>
                </c:pt>
                <c:pt idx="86">
                  <c:v>42935</c:v>
                </c:pt>
                <c:pt idx="87">
                  <c:v>42936</c:v>
                </c:pt>
                <c:pt idx="89">
                  <c:v>42940</c:v>
                </c:pt>
                <c:pt idx="90">
                  <c:v>42941</c:v>
                </c:pt>
                <c:pt idx="91">
                  <c:v>42942</c:v>
                </c:pt>
                <c:pt idx="92">
                  <c:v>42943</c:v>
                </c:pt>
                <c:pt idx="94">
                  <c:v>42947</c:v>
                </c:pt>
                <c:pt idx="95">
                  <c:v>42948</c:v>
                </c:pt>
                <c:pt idx="96">
                  <c:v>42949</c:v>
                </c:pt>
                <c:pt idx="97">
                  <c:v>42950</c:v>
                </c:pt>
                <c:pt idx="99">
                  <c:v>42954</c:v>
                </c:pt>
                <c:pt idx="100">
                  <c:v>42955</c:v>
                </c:pt>
                <c:pt idx="101">
                  <c:v>42956</c:v>
                </c:pt>
                <c:pt idx="102">
                  <c:v>42957</c:v>
                </c:pt>
                <c:pt idx="104">
                  <c:v>42961</c:v>
                </c:pt>
                <c:pt idx="105">
                  <c:v>42962</c:v>
                </c:pt>
                <c:pt idx="106">
                  <c:v>42963</c:v>
                </c:pt>
                <c:pt idx="107">
                  <c:v>42964</c:v>
                </c:pt>
                <c:pt idx="109">
                  <c:v>42968</c:v>
                </c:pt>
                <c:pt idx="110">
                  <c:v>42969</c:v>
                </c:pt>
                <c:pt idx="111">
                  <c:v>42970</c:v>
                </c:pt>
                <c:pt idx="112">
                  <c:v>42971</c:v>
                </c:pt>
                <c:pt idx="114">
                  <c:v>42975</c:v>
                </c:pt>
                <c:pt idx="115">
                  <c:v>42976</c:v>
                </c:pt>
                <c:pt idx="116">
                  <c:v>42984</c:v>
                </c:pt>
                <c:pt idx="117">
                  <c:v>42985</c:v>
                </c:pt>
                <c:pt idx="119">
                  <c:v>42989</c:v>
                </c:pt>
                <c:pt idx="120">
                  <c:v>42990</c:v>
                </c:pt>
                <c:pt idx="121">
                  <c:v>42991</c:v>
                </c:pt>
                <c:pt idx="122">
                  <c:v>42992</c:v>
                </c:pt>
                <c:pt idx="124">
                  <c:v>42996</c:v>
                </c:pt>
                <c:pt idx="125">
                  <c:v>42997</c:v>
                </c:pt>
                <c:pt idx="126">
                  <c:v>42998</c:v>
                </c:pt>
                <c:pt idx="127">
                  <c:v>42999</c:v>
                </c:pt>
                <c:pt idx="128">
                  <c:v>43003</c:v>
                </c:pt>
                <c:pt idx="129">
                  <c:v>43004</c:v>
                </c:pt>
                <c:pt idx="130">
                  <c:v>43005</c:v>
                </c:pt>
                <c:pt idx="131">
                  <c:v>43006</c:v>
                </c:pt>
                <c:pt idx="133">
                  <c:v>43010</c:v>
                </c:pt>
                <c:pt idx="134">
                  <c:v>43011</c:v>
                </c:pt>
                <c:pt idx="135">
                  <c:v>43012</c:v>
                </c:pt>
                <c:pt idx="138">
                  <c:v>43017</c:v>
                </c:pt>
                <c:pt idx="139">
                  <c:v>43018</c:v>
                </c:pt>
                <c:pt idx="140">
                  <c:v>43019</c:v>
                </c:pt>
                <c:pt idx="141">
                  <c:v>43020</c:v>
                </c:pt>
                <c:pt idx="143">
                  <c:v>43024</c:v>
                </c:pt>
                <c:pt idx="144">
                  <c:v>43025</c:v>
                </c:pt>
                <c:pt idx="145">
                  <c:v>43026</c:v>
                </c:pt>
                <c:pt idx="146">
                  <c:v>43027</c:v>
                </c:pt>
                <c:pt idx="148">
                  <c:v>43031</c:v>
                </c:pt>
                <c:pt idx="149">
                  <c:v>43032</c:v>
                </c:pt>
                <c:pt idx="150">
                  <c:v>43033</c:v>
                </c:pt>
                <c:pt idx="151">
                  <c:v>43034</c:v>
                </c:pt>
                <c:pt idx="153">
                  <c:v>43038</c:v>
                </c:pt>
                <c:pt idx="154">
                  <c:v>43039</c:v>
                </c:pt>
                <c:pt idx="155">
                  <c:v>43040</c:v>
                </c:pt>
                <c:pt idx="156">
                  <c:v>43041</c:v>
                </c:pt>
                <c:pt idx="158">
                  <c:v>43045</c:v>
                </c:pt>
                <c:pt idx="159">
                  <c:v>43046</c:v>
                </c:pt>
                <c:pt idx="160">
                  <c:v>43047</c:v>
                </c:pt>
                <c:pt idx="161">
                  <c:v>43048</c:v>
                </c:pt>
                <c:pt idx="163">
                  <c:v>43052</c:v>
                </c:pt>
                <c:pt idx="164">
                  <c:v>43053</c:v>
                </c:pt>
                <c:pt idx="165">
                  <c:v>43054</c:v>
                </c:pt>
                <c:pt idx="166">
                  <c:v>43055</c:v>
                </c:pt>
                <c:pt idx="168">
                  <c:v>43059</c:v>
                </c:pt>
                <c:pt idx="169">
                  <c:v>43060</c:v>
                </c:pt>
                <c:pt idx="170">
                  <c:v>43061</c:v>
                </c:pt>
                <c:pt idx="171">
                  <c:v>43062</c:v>
                </c:pt>
                <c:pt idx="173">
                  <c:v>43066</c:v>
                </c:pt>
                <c:pt idx="174">
                  <c:v>43067</c:v>
                </c:pt>
                <c:pt idx="175">
                  <c:v>43068</c:v>
                </c:pt>
                <c:pt idx="176">
                  <c:v>43069</c:v>
                </c:pt>
                <c:pt idx="178">
                  <c:v>43073</c:v>
                </c:pt>
                <c:pt idx="179">
                  <c:v>43074</c:v>
                </c:pt>
                <c:pt idx="180">
                  <c:v>43075</c:v>
                </c:pt>
                <c:pt idx="181">
                  <c:v>43076</c:v>
                </c:pt>
                <c:pt idx="183">
                  <c:v>43080</c:v>
                </c:pt>
                <c:pt idx="184">
                  <c:v>43081</c:v>
                </c:pt>
                <c:pt idx="185">
                  <c:v>43082</c:v>
                </c:pt>
                <c:pt idx="186">
                  <c:v>43083</c:v>
                </c:pt>
                <c:pt idx="188">
                  <c:v>43087</c:v>
                </c:pt>
                <c:pt idx="189">
                  <c:v>43088</c:v>
                </c:pt>
                <c:pt idx="190">
                  <c:v>43089</c:v>
                </c:pt>
                <c:pt idx="193">
                  <c:v>43094</c:v>
                </c:pt>
                <c:pt idx="194">
                  <c:v>43095</c:v>
                </c:pt>
                <c:pt idx="195">
                  <c:v>43096</c:v>
                </c:pt>
                <c:pt idx="196">
                  <c:v>43097</c:v>
                </c:pt>
                <c:pt idx="198">
                  <c:v>43101</c:v>
                </c:pt>
                <c:pt idx="199">
                  <c:v>43102</c:v>
                </c:pt>
                <c:pt idx="200">
                  <c:v>43103</c:v>
                </c:pt>
                <c:pt idx="201">
                  <c:v>43104</c:v>
                </c:pt>
                <c:pt idx="203">
                  <c:v>43108</c:v>
                </c:pt>
                <c:pt idx="204">
                  <c:v>43109</c:v>
                </c:pt>
                <c:pt idx="205">
                  <c:v>43110</c:v>
                </c:pt>
                <c:pt idx="206">
                  <c:v>43111</c:v>
                </c:pt>
                <c:pt idx="208">
                  <c:v>43115</c:v>
                </c:pt>
                <c:pt idx="209">
                  <c:v>43116</c:v>
                </c:pt>
                <c:pt idx="210">
                  <c:v>43117</c:v>
                </c:pt>
                <c:pt idx="211">
                  <c:v>43118</c:v>
                </c:pt>
                <c:pt idx="213">
                  <c:v>43122</c:v>
                </c:pt>
                <c:pt idx="214">
                  <c:v>43123</c:v>
                </c:pt>
                <c:pt idx="215">
                  <c:v>43124</c:v>
                </c:pt>
                <c:pt idx="216">
                  <c:v>43125</c:v>
                </c:pt>
                <c:pt idx="218">
                  <c:v>43129</c:v>
                </c:pt>
                <c:pt idx="219">
                  <c:v>43130</c:v>
                </c:pt>
                <c:pt idx="220">
                  <c:v>43131</c:v>
                </c:pt>
                <c:pt idx="221">
                  <c:v>43132</c:v>
                </c:pt>
                <c:pt idx="223">
                  <c:v>43136</c:v>
                </c:pt>
                <c:pt idx="224">
                  <c:v>43137</c:v>
                </c:pt>
                <c:pt idx="225">
                  <c:v>43138</c:v>
                </c:pt>
                <c:pt idx="226">
                  <c:v>43139</c:v>
                </c:pt>
                <c:pt idx="228">
                  <c:v>43143</c:v>
                </c:pt>
                <c:pt idx="229">
                  <c:v>43144</c:v>
                </c:pt>
                <c:pt idx="230">
                  <c:v>43145</c:v>
                </c:pt>
                <c:pt idx="231">
                  <c:v>43146</c:v>
                </c:pt>
                <c:pt idx="233">
                  <c:v>43150</c:v>
                </c:pt>
                <c:pt idx="234">
                  <c:v>43151</c:v>
                </c:pt>
                <c:pt idx="235">
                  <c:v>43152</c:v>
                </c:pt>
                <c:pt idx="236">
                  <c:v>43153</c:v>
                </c:pt>
                <c:pt idx="238">
                  <c:v>43157</c:v>
                </c:pt>
                <c:pt idx="239">
                  <c:v>43158</c:v>
                </c:pt>
                <c:pt idx="240">
                  <c:v>43159</c:v>
                </c:pt>
                <c:pt idx="241">
                  <c:v>43160</c:v>
                </c:pt>
                <c:pt idx="243">
                  <c:v>43164</c:v>
                </c:pt>
                <c:pt idx="244">
                  <c:v>43165</c:v>
                </c:pt>
                <c:pt idx="245">
                  <c:v>43166</c:v>
                </c:pt>
                <c:pt idx="246">
                  <c:v>43167</c:v>
                </c:pt>
                <c:pt idx="248">
                  <c:v>43171</c:v>
                </c:pt>
                <c:pt idx="249">
                  <c:v>43172</c:v>
                </c:pt>
                <c:pt idx="250">
                  <c:v>43173</c:v>
                </c:pt>
                <c:pt idx="251">
                  <c:v>43174</c:v>
                </c:pt>
                <c:pt idx="253">
                  <c:v>43178</c:v>
                </c:pt>
                <c:pt idx="254">
                  <c:v>43179</c:v>
                </c:pt>
                <c:pt idx="255">
                  <c:v>43180</c:v>
                </c:pt>
                <c:pt idx="256">
                  <c:v>43181</c:v>
                </c:pt>
                <c:pt idx="258">
                  <c:v>43185</c:v>
                </c:pt>
                <c:pt idx="259">
                  <c:v>43186</c:v>
                </c:pt>
                <c:pt idx="260">
                  <c:v>43187</c:v>
                </c:pt>
                <c:pt idx="261">
                  <c:v>43188</c:v>
                </c:pt>
                <c:pt idx="263">
                  <c:v>43192</c:v>
                </c:pt>
                <c:pt idx="264">
                  <c:v>43193</c:v>
                </c:pt>
                <c:pt idx="265">
                  <c:v>43194</c:v>
                </c:pt>
                <c:pt idx="266">
                  <c:v>43195</c:v>
                </c:pt>
                <c:pt idx="268">
                  <c:v>43199</c:v>
                </c:pt>
                <c:pt idx="269">
                  <c:v>43200</c:v>
                </c:pt>
                <c:pt idx="270">
                  <c:v>43201</c:v>
                </c:pt>
                <c:pt idx="271">
                  <c:v>43202</c:v>
                </c:pt>
                <c:pt idx="273">
                  <c:v>43206</c:v>
                </c:pt>
                <c:pt idx="274">
                  <c:v>43207</c:v>
                </c:pt>
                <c:pt idx="275">
                  <c:v>43208</c:v>
                </c:pt>
                <c:pt idx="276">
                  <c:v>43209</c:v>
                </c:pt>
                <c:pt idx="278">
                  <c:v>43213</c:v>
                </c:pt>
                <c:pt idx="279">
                  <c:v>43214</c:v>
                </c:pt>
                <c:pt idx="280">
                  <c:v>43215</c:v>
                </c:pt>
                <c:pt idx="281">
                  <c:v>43216</c:v>
                </c:pt>
                <c:pt idx="283">
                  <c:v>43220</c:v>
                </c:pt>
                <c:pt idx="284">
                  <c:v>43221</c:v>
                </c:pt>
                <c:pt idx="285">
                  <c:v>43222</c:v>
                </c:pt>
                <c:pt idx="286">
                  <c:v>43223</c:v>
                </c:pt>
                <c:pt idx="288">
                  <c:v>43227</c:v>
                </c:pt>
                <c:pt idx="289">
                  <c:v>43228</c:v>
                </c:pt>
                <c:pt idx="290">
                  <c:v>43229</c:v>
                </c:pt>
                <c:pt idx="291">
                  <c:v>43230</c:v>
                </c:pt>
                <c:pt idx="293">
                  <c:v>43234</c:v>
                </c:pt>
                <c:pt idx="294">
                  <c:v>43235</c:v>
                </c:pt>
                <c:pt idx="295">
                  <c:v>43236</c:v>
                </c:pt>
                <c:pt idx="296">
                  <c:v>43237</c:v>
                </c:pt>
                <c:pt idx="298">
                  <c:v>43241</c:v>
                </c:pt>
                <c:pt idx="299">
                  <c:v>43242</c:v>
                </c:pt>
                <c:pt idx="300">
                  <c:v>43243</c:v>
                </c:pt>
                <c:pt idx="301">
                  <c:v>43244</c:v>
                </c:pt>
                <c:pt idx="303">
                  <c:v>43248</c:v>
                </c:pt>
                <c:pt idx="304">
                  <c:v>43249</c:v>
                </c:pt>
                <c:pt idx="305">
                  <c:v>43250</c:v>
                </c:pt>
                <c:pt idx="306">
                  <c:v>43251</c:v>
                </c:pt>
                <c:pt idx="308">
                  <c:v>43255</c:v>
                </c:pt>
                <c:pt idx="309">
                  <c:v>43256</c:v>
                </c:pt>
                <c:pt idx="310">
                  <c:v>43257</c:v>
                </c:pt>
                <c:pt idx="311">
                  <c:v>43258</c:v>
                </c:pt>
                <c:pt idx="313">
                  <c:v>43262</c:v>
                </c:pt>
                <c:pt idx="314">
                  <c:v>43263</c:v>
                </c:pt>
                <c:pt idx="315">
                  <c:v>43271</c:v>
                </c:pt>
                <c:pt idx="316">
                  <c:v>43272</c:v>
                </c:pt>
                <c:pt idx="318">
                  <c:v>43276</c:v>
                </c:pt>
                <c:pt idx="319">
                  <c:v>43277</c:v>
                </c:pt>
                <c:pt idx="320">
                  <c:v>43278</c:v>
                </c:pt>
                <c:pt idx="321">
                  <c:v>43279</c:v>
                </c:pt>
                <c:pt idx="323">
                  <c:v>43283</c:v>
                </c:pt>
                <c:pt idx="324">
                  <c:v>43284</c:v>
                </c:pt>
                <c:pt idx="325">
                  <c:v>43285</c:v>
                </c:pt>
                <c:pt idx="326">
                  <c:v>43286</c:v>
                </c:pt>
                <c:pt idx="328">
                  <c:v>43290</c:v>
                </c:pt>
                <c:pt idx="329">
                  <c:v>43291</c:v>
                </c:pt>
                <c:pt idx="330">
                  <c:v>43292</c:v>
                </c:pt>
                <c:pt idx="331">
                  <c:v>43293</c:v>
                </c:pt>
                <c:pt idx="333">
                  <c:v>43297</c:v>
                </c:pt>
                <c:pt idx="334">
                  <c:v>43298</c:v>
                </c:pt>
                <c:pt idx="335">
                  <c:v>43299</c:v>
                </c:pt>
                <c:pt idx="336">
                  <c:v>43300</c:v>
                </c:pt>
                <c:pt idx="338">
                  <c:v>43304</c:v>
                </c:pt>
                <c:pt idx="339">
                  <c:v>43305</c:v>
                </c:pt>
                <c:pt idx="340">
                  <c:v>43306</c:v>
                </c:pt>
                <c:pt idx="341">
                  <c:v>43307</c:v>
                </c:pt>
                <c:pt idx="343">
                  <c:v>43311</c:v>
                </c:pt>
                <c:pt idx="344">
                  <c:v>43312</c:v>
                </c:pt>
                <c:pt idx="345">
                  <c:v>43313</c:v>
                </c:pt>
                <c:pt idx="346">
                  <c:v>43314</c:v>
                </c:pt>
                <c:pt idx="348">
                  <c:v>43318</c:v>
                </c:pt>
                <c:pt idx="349">
                  <c:v>43319</c:v>
                </c:pt>
                <c:pt idx="350">
                  <c:v>43320</c:v>
                </c:pt>
                <c:pt idx="351">
                  <c:v>43321</c:v>
                </c:pt>
                <c:pt idx="353">
                  <c:v>43325</c:v>
                </c:pt>
                <c:pt idx="354">
                  <c:v>43326</c:v>
                </c:pt>
                <c:pt idx="355">
                  <c:v>43327</c:v>
                </c:pt>
                <c:pt idx="356">
                  <c:v>43328</c:v>
                </c:pt>
                <c:pt idx="358">
                  <c:v>43339</c:v>
                </c:pt>
                <c:pt idx="359">
                  <c:v>43340</c:v>
                </c:pt>
                <c:pt idx="360">
                  <c:v>43341</c:v>
                </c:pt>
                <c:pt idx="361">
                  <c:v>43342</c:v>
                </c:pt>
                <c:pt idx="363">
                  <c:v>43346</c:v>
                </c:pt>
                <c:pt idx="364">
                  <c:v>43347</c:v>
                </c:pt>
                <c:pt idx="365">
                  <c:v>43348</c:v>
                </c:pt>
                <c:pt idx="368">
                  <c:v>43353</c:v>
                </c:pt>
                <c:pt idx="369">
                  <c:v>43354</c:v>
                </c:pt>
                <c:pt idx="370">
                  <c:v>43355</c:v>
                </c:pt>
                <c:pt idx="371">
                  <c:v>43356</c:v>
                </c:pt>
                <c:pt idx="373">
                  <c:v>43360</c:v>
                </c:pt>
                <c:pt idx="374">
                  <c:v>43361</c:v>
                </c:pt>
                <c:pt idx="375">
                  <c:v>43362</c:v>
                </c:pt>
                <c:pt idx="376">
                  <c:v>43363</c:v>
                </c:pt>
                <c:pt idx="377">
                  <c:v>43368</c:v>
                </c:pt>
                <c:pt idx="378">
                  <c:v>43369</c:v>
                </c:pt>
                <c:pt idx="379">
                  <c:v>43370</c:v>
                </c:pt>
                <c:pt idx="380">
                  <c:v>43374</c:v>
                </c:pt>
                <c:pt idx="381">
                  <c:v>43375</c:v>
                </c:pt>
                <c:pt idx="382">
                  <c:v>43376</c:v>
                </c:pt>
                <c:pt idx="383">
                  <c:v>43377</c:v>
                </c:pt>
                <c:pt idx="384">
                  <c:v>43381</c:v>
                </c:pt>
                <c:pt idx="385">
                  <c:v>43382</c:v>
                </c:pt>
                <c:pt idx="386">
                  <c:v>43383</c:v>
                </c:pt>
                <c:pt idx="387">
                  <c:v>43384</c:v>
                </c:pt>
                <c:pt idx="389">
                  <c:v>43388</c:v>
                </c:pt>
                <c:pt idx="390">
                  <c:v>43389</c:v>
                </c:pt>
                <c:pt idx="391">
                  <c:v>43390</c:v>
                </c:pt>
                <c:pt idx="392">
                  <c:v>43391</c:v>
                </c:pt>
                <c:pt idx="394">
                  <c:v>43395</c:v>
                </c:pt>
                <c:pt idx="395">
                  <c:v>43396</c:v>
                </c:pt>
                <c:pt idx="396">
                  <c:v>43397</c:v>
                </c:pt>
                <c:pt idx="397">
                  <c:v>43398</c:v>
                </c:pt>
                <c:pt idx="399">
                  <c:v>43402</c:v>
                </c:pt>
                <c:pt idx="400">
                  <c:v>43403</c:v>
                </c:pt>
                <c:pt idx="401">
                  <c:v>43404</c:v>
                </c:pt>
                <c:pt idx="402">
                  <c:v>43405</c:v>
                </c:pt>
                <c:pt idx="404">
                  <c:v>43409</c:v>
                </c:pt>
                <c:pt idx="405">
                  <c:v>43410</c:v>
                </c:pt>
                <c:pt idx="406">
                  <c:v>43411</c:v>
                </c:pt>
                <c:pt idx="407">
                  <c:v>43412</c:v>
                </c:pt>
                <c:pt idx="409">
                  <c:v>43416</c:v>
                </c:pt>
                <c:pt idx="410">
                  <c:v>43417</c:v>
                </c:pt>
                <c:pt idx="411">
                  <c:v>43418</c:v>
                </c:pt>
                <c:pt idx="412">
                  <c:v>43419</c:v>
                </c:pt>
                <c:pt idx="414">
                  <c:v>43423</c:v>
                </c:pt>
                <c:pt idx="415">
                  <c:v>43424</c:v>
                </c:pt>
                <c:pt idx="416">
                  <c:v>43425</c:v>
                </c:pt>
                <c:pt idx="417">
                  <c:v>43426</c:v>
                </c:pt>
                <c:pt idx="419">
                  <c:v>43430</c:v>
                </c:pt>
                <c:pt idx="420">
                  <c:v>43431</c:v>
                </c:pt>
                <c:pt idx="421">
                  <c:v>43432</c:v>
                </c:pt>
                <c:pt idx="422">
                  <c:v>43433</c:v>
                </c:pt>
                <c:pt idx="424">
                  <c:v>43437</c:v>
                </c:pt>
                <c:pt idx="425">
                  <c:v>43438</c:v>
                </c:pt>
                <c:pt idx="426">
                  <c:v>43439</c:v>
                </c:pt>
                <c:pt idx="427">
                  <c:v>43440</c:v>
                </c:pt>
                <c:pt idx="429">
                  <c:v>43444</c:v>
                </c:pt>
                <c:pt idx="430">
                  <c:v>43445</c:v>
                </c:pt>
                <c:pt idx="431">
                  <c:v>43446</c:v>
                </c:pt>
                <c:pt idx="432">
                  <c:v>43447</c:v>
                </c:pt>
                <c:pt idx="434">
                  <c:v>43451</c:v>
                </c:pt>
                <c:pt idx="435">
                  <c:v>43452</c:v>
                </c:pt>
                <c:pt idx="436">
                  <c:v>43453</c:v>
                </c:pt>
                <c:pt idx="437">
                  <c:v>43454</c:v>
                </c:pt>
                <c:pt idx="439">
                  <c:v>43458</c:v>
                </c:pt>
                <c:pt idx="440">
                  <c:v>43459</c:v>
                </c:pt>
                <c:pt idx="441">
                  <c:v>43460</c:v>
                </c:pt>
                <c:pt idx="442">
                  <c:v>43461</c:v>
                </c:pt>
                <c:pt idx="444">
                  <c:v>43465</c:v>
                </c:pt>
                <c:pt idx="445">
                  <c:v>43466</c:v>
                </c:pt>
                <c:pt idx="446">
                  <c:v>43467</c:v>
                </c:pt>
                <c:pt idx="447">
                  <c:v>43468</c:v>
                </c:pt>
                <c:pt idx="449">
                  <c:v>43472</c:v>
                </c:pt>
                <c:pt idx="450">
                  <c:v>43473</c:v>
                </c:pt>
                <c:pt idx="451">
                  <c:v>43474</c:v>
                </c:pt>
                <c:pt idx="452">
                  <c:v>43475</c:v>
                </c:pt>
                <c:pt idx="454">
                  <c:v>43479</c:v>
                </c:pt>
                <c:pt idx="455">
                  <c:v>43480</c:v>
                </c:pt>
                <c:pt idx="456">
                  <c:v>43481</c:v>
                </c:pt>
                <c:pt idx="457">
                  <c:v>43482</c:v>
                </c:pt>
                <c:pt idx="459">
                  <c:v>43486</c:v>
                </c:pt>
                <c:pt idx="460">
                  <c:v>43487</c:v>
                </c:pt>
                <c:pt idx="461">
                  <c:v>43488</c:v>
                </c:pt>
                <c:pt idx="462">
                  <c:v>43489</c:v>
                </c:pt>
                <c:pt idx="464">
                  <c:v>43493</c:v>
                </c:pt>
                <c:pt idx="465">
                  <c:v>43494</c:v>
                </c:pt>
                <c:pt idx="466">
                  <c:v>43495</c:v>
                </c:pt>
                <c:pt idx="467">
                  <c:v>43496</c:v>
                </c:pt>
                <c:pt idx="469">
                  <c:v>43500</c:v>
                </c:pt>
                <c:pt idx="470">
                  <c:v>43501</c:v>
                </c:pt>
                <c:pt idx="471">
                  <c:v>43502</c:v>
                </c:pt>
                <c:pt idx="472">
                  <c:v>43503</c:v>
                </c:pt>
                <c:pt idx="474">
                  <c:v>43507</c:v>
                </c:pt>
                <c:pt idx="475">
                  <c:v>43508</c:v>
                </c:pt>
                <c:pt idx="476">
                  <c:v>43509</c:v>
                </c:pt>
                <c:pt idx="477">
                  <c:v>43510</c:v>
                </c:pt>
                <c:pt idx="479">
                  <c:v>43514</c:v>
                </c:pt>
                <c:pt idx="480">
                  <c:v>43515</c:v>
                </c:pt>
                <c:pt idx="481">
                  <c:v>43516</c:v>
                </c:pt>
                <c:pt idx="482">
                  <c:v>43517</c:v>
                </c:pt>
                <c:pt idx="484">
                  <c:v>43521</c:v>
                </c:pt>
                <c:pt idx="485">
                  <c:v>43522</c:v>
                </c:pt>
                <c:pt idx="486">
                  <c:v>43523</c:v>
                </c:pt>
                <c:pt idx="487">
                  <c:v>43524</c:v>
                </c:pt>
                <c:pt idx="489">
                  <c:v>43528</c:v>
                </c:pt>
                <c:pt idx="490">
                  <c:v>43529</c:v>
                </c:pt>
                <c:pt idx="491">
                  <c:v>43530</c:v>
                </c:pt>
                <c:pt idx="492">
                  <c:v>43531</c:v>
                </c:pt>
                <c:pt idx="494">
                  <c:v>43535</c:v>
                </c:pt>
                <c:pt idx="495">
                  <c:v>43536</c:v>
                </c:pt>
                <c:pt idx="496">
                  <c:v>43537</c:v>
                </c:pt>
                <c:pt idx="497">
                  <c:v>43538</c:v>
                </c:pt>
                <c:pt idx="499">
                  <c:v>43542</c:v>
                </c:pt>
                <c:pt idx="500">
                  <c:v>43543</c:v>
                </c:pt>
                <c:pt idx="501">
                  <c:v>43544</c:v>
                </c:pt>
                <c:pt idx="502">
                  <c:v>43545</c:v>
                </c:pt>
                <c:pt idx="504">
                  <c:v>43549</c:v>
                </c:pt>
                <c:pt idx="505">
                  <c:v>43550</c:v>
                </c:pt>
                <c:pt idx="506">
                  <c:v>43551</c:v>
                </c:pt>
                <c:pt idx="507">
                  <c:v>43552</c:v>
                </c:pt>
                <c:pt idx="509">
                  <c:v>43556</c:v>
                </c:pt>
                <c:pt idx="510">
                  <c:v>43557</c:v>
                </c:pt>
                <c:pt idx="511">
                  <c:v>43558</c:v>
                </c:pt>
                <c:pt idx="512">
                  <c:v>43559</c:v>
                </c:pt>
                <c:pt idx="514">
                  <c:v>43563</c:v>
                </c:pt>
                <c:pt idx="515">
                  <c:v>43564</c:v>
                </c:pt>
                <c:pt idx="516">
                  <c:v>43565</c:v>
                </c:pt>
                <c:pt idx="517">
                  <c:v>43566</c:v>
                </c:pt>
                <c:pt idx="519">
                  <c:v>43570</c:v>
                </c:pt>
                <c:pt idx="520">
                  <c:v>43571</c:v>
                </c:pt>
                <c:pt idx="521">
                  <c:v>43572</c:v>
                </c:pt>
                <c:pt idx="522">
                  <c:v>43573</c:v>
                </c:pt>
                <c:pt idx="524">
                  <c:v>43577</c:v>
                </c:pt>
                <c:pt idx="525">
                  <c:v>43578</c:v>
                </c:pt>
                <c:pt idx="526">
                  <c:v>43579</c:v>
                </c:pt>
                <c:pt idx="527">
                  <c:v>43580</c:v>
                </c:pt>
                <c:pt idx="528">
                  <c:v>43584</c:v>
                </c:pt>
                <c:pt idx="529">
                  <c:v>43585</c:v>
                </c:pt>
                <c:pt idx="530">
                  <c:v>43586</c:v>
                </c:pt>
                <c:pt idx="531">
                  <c:v>43587</c:v>
                </c:pt>
                <c:pt idx="533">
                  <c:v>43591</c:v>
                </c:pt>
                <c:pt idx="534">
                  <c:v>43592</c:v>
                </c:pt>
                <c:pt idx="535">
                  <c:v>43593</c:v>
                </c:pt>
                <c:pt idx="536">
                  <c:v>43594</c:v>
                </c:pt>
                <c:pt idx="538">
                  <c:v>43598</c:v>
                </c:pt>
                <c:pt idx="539">
                  <c:v>43599</c:v>
                </c:pt>
                <c:pt idx="540">
                  <c:v>43600</c:v>
                </c:pt>
                <c:pt idx="541">
                  <c:v>43601</c:v>
                </c:pt>
                <c:pt idx="543">
                  <c:v>43605</c:v>
                </c:pt>
                <c:pt idx="544">
                  <c:v>43606</c:v>
                </c:pt>
                <c:pt idx="545">
                  <c:v>43607</c:v>
                </c:pt>
                <c:pt idx="546">
                  <c:v>43608</c:v>
                </c:pt>
                <c:pt idx="548">
                  <c:v>43612</c:v>
                </c:pt>
                <c:pt idx="549">
                  <c:v>43613</c:v>
                </c:pt>
                <c:pt idx="550">
                  <c:v>43614</c:v>
                </c:pt>
                <c:pt idx="551">
                  <c:v>43615</c:v>
                </c:pt>
                <c:pt idx="553">
                  <c:v>43626</c:v>
                </c:pt>
                <c:pt idx="554">
                  <c:v>43627</c:v>
                </c:pt>
                <c:pt idx="555">
                  <c:v>43628</c:v>
                </c:pt>
                <c:pt idx="556">
                  <c:v>43629</c:v>
                </c:pt>
                <c:pt idx="558">
                  <c:v>43633</c:v>
                </c:pt>
                <c:pt idx="559">
                  <c:v>43634</c:v>
                </c:pt>
                <c:pt idx="560">
                  <c:v>43635</c:v>
                </c:pt>
                <c:pt idx="561">
                  <c:v>43636</c:v>
                </c:pt>
                <c:pt idx="563">
                  <c:v>43640</c:v>
                </c:pt>
                <c:pt idx="564">
                  <c:v>43641</c:v>
                </c:pt>
                <c:pt idx="565">
                  <c:v>43642</c:v>
                </c:pt>
                <c:pt idx="566">
                  <c:v>43643</c:v>
                </c:pt>
                <c:pt idx="568">
                  <c:v>43647</c:v>
                </c:pt>
                <c:pt idx="569">
                  <c:v>43648</c:v>
                </c:pt>
                <c:pt idx="570">
                  <c:v>43649</c:v>
                </c:pt>
                <c:pt idx="571">
                  <c:v>43650</c:v>
                </c:pt>
                <c:pt idx="573">
                  <c:v>43654</c:v>
                </c:pt>
                <c:pt idx="574">
                  <c:v>43655</c:v>
                </c:pt>
                <c:pt idx="575">
                  <c:v>43656</c:v>
                </c:pt>
                <c:pt idx="576">
                  <c:v>43657</c:v>
                </c:pt>
                <c:pt idx="578">
                  <c:v>43661</c:v>
                </c:pt>
                <c:pt idx="579">
                  <c:v>43662</c:v>
                </c:pt>
                <c:pt idx="580">
                  <c:v>43663</c:v>
                </c:pt>
                <c:pt idx="581">
                  <c:v>43664</c:v>
                </c:pt>
                <c:pt idx="583">
                  <c:v>43668</c:v>
                </c:pt>
                <c:pt idx="584">
                  <c:v>43669</c:v>
                </c:pt>
                <c:pt idx="585">
                  <c:v>43670</c:v>
                </c:pt>
                <c:pt idx="586">
                  <c:v>43671</c:v>
                </c:pt>
                <c:pt idx="588">
                  <c:v>43675</c:v>
                </c:pt>
                <c:pt idx="589">
                  <c:v>43676</c:v>
                </c:pt>
                <c:pt idx="590">
                  <c:v>43677</c:v>
                </c:pt>
                <c:pt idx="591">
                  <c:v>43678</c:v>
                </c:pt>
                <c:pt idx="593">
                  <c:v>43682</c:v>
                </c:pt>
                <c:pt idx="594">
                  <c:v>43683</c:v>
                </c:pt>
                <c:pt idx="595">
                  <c:v>43684</c:v>
                </c:pt>
                <c:pt idx="596">
                  <c:v>43685</c:v>
                </c:pt>
                <c:pt idx="598">
                  <c:v>43696</c:v>
                </c:pt>
                <c:pt idx="599">
                  <c:v>43697</c:v>
                </c:pt>
                <c:pt idx="600">
                  <c:v>43698</c:v>
                </c:pt>
                <c:pt idx="601">
                  <c:v>43699</c:v>
                </c:pt>
                <c:pt idx="603">
                  <c:v>43703</c:v>
                </c:pt>
                <c:pt idx="604">
                  <c:v>43704</c:v>
                </c:pt>
                <c:pt idx="605">
                  <c:v>43705</c:v>
                </c:pt>
                <c:pt idx="606">
                  <c:v>43706</c:v>
                </c:pt>
                <c:pt idx="608">
                  <c:v>43710</c:v>
                </c:pt>
                <c:pt idx="609">
                  <c:v>43711</c:v>
                </c:pt>
                <c:pt idx="610">
                  <c:v>43712</c:v>
                </c:pt>
                <c:pt idx="611">
                  <c:v>43713</c:v>
                </c:pt>
                <c:pt idx="613">
                  <c:v>43717</c:v>
                </c:pt>
                <c:pt idx="614">
                  <c:v>43718</c:v>
                </c:pt>
                <c:pt idx="615">
                  <c:v>43719</c:v>
                </c:pt>
                <c:pt idx="616">
                  <c:v>43720</c:v>
                </c:pt>
                <c:pt idx="618">
                  <c:v>43724</c:v>
                </c:pt>
                <c:pt idx="619">
                  <c:v>43725</c:v>
                </c:pt>
                <c:pt idx="620">
                  <c:v>43726</c:v>
                </c:pt>
                <c:pt idx="621">
                  <c:v>43727</c:v>
                </c:pt>
                <c:pt idx="623">
                  <c:v>43732</c:v>
                </c:pt>
                <c:pt idx="624">
                  <c:v>43733</c:v>
                </c:pt>
                <c:pt idx="625">
                  <c:v>43734</c:v>
                </c:pt>
                <c:pt idx="627">
                  <c:v>43738</c:v>
                </c:pt>
                <c:pt idx="628">
                  <c:v>43739</c:v>
                </c:pt>
                <c:pt idx="629">
                  <c:v>43740</c:v>
                </c:pt>
                <c:pt idx="630">
                  <c:v>43741</c:v>
                </c:pt>
                <c:pt idx="632">
                  <c:v>43745</c:v>
                </c:pt>
                <c:pt idx="633">
                  <c:v>43746</c:v>
                </c:pt>
                <c:pt idx="634">
                  <c:v>43747</c:v>
                </c:pt>
                <c:pt idx="635">
                  <c:v>43748</c:v>
                </c:pt>
                <c:pt idx="637">
                  <c:v>43752</c:v>
                </c:pt>
                <c:pt idx="638">
                  <c:v>43753</c:v>
                </c:pt>
                <c:pt idx="639">
                  <c:v>43754</c:v>
                </c:pt>
                <c:pt idx="640">
                  <c:v>43755</c:v>
                </c:pt>
                <c:pt idx="642">
                  <c:v>43759</c:v>
                </c:pt>
                <c:pt idx="643">
                  <c:v>43760</c:v>
                </c:pt>
                <c:pt idx="644">
                  <c:v>43761</c:v>
                </c:pt>
                <c:pt idx="645">
                  <c:v>43762</c:v>
                </c:pt>
                <c:pt idx="647">
                  <c:v>43766</c:v>
                </c:pt>
                <c:pt idx="648">
                  <c:v>43767</c:v>
                </c:pt>
                <c:pt idx="649">
                  <c:v>43768</c:v>
                </c:pt>
                <c:pt idx="650">
                  <c:v>43769</c:v>
                </c:pt>
                <c:pt idx="652">
                  <c:v>43773</c:v>
                </c:pt>
                <c:pt idx="653">
                  <c:v>43774</c:v>
                </c:pt>
                <c:pt idx="654">
                  <c:v>43775</c:v>
                </c:pt>
                <c:pt idx="655">
                  <c:v>43776</c:v>
                </c:pt>
                <c:pt idx="657">
                  <c:v>43780</c:v>
                </c:pt>
                <c:pt idx="658">
                  <c:v>43781</c:v>
                </c:pt>
                <c:pt idx="659">
                  <c:v>43782</c:v>
                </c:pt>
                <c:pt idx="660">
                  <c:v>43783</c:v>
                </c:pt>
                <c:pt idx="662">
                  <c:v>43787</c:v>
                </c:pt>
                <c:pt idx="663">
                  <c:v>43788</c:v>
                </c:pt>
                <c:pt idx="664">
                  <c:v>43789</c:v>
                </c:pt>
                <c:pt idx="665">
                  <c:v>43790</c:v>
                </c:pt>
                <c:pt idx="667">
                  <c:v>43794</c:v>
                </c:pt>
                <c:pt idx="668">
                  <c:v>43795</c:v>
                </c:pt>
                <c:pt idx="669">
                  <c:v>43796</c:v>
                </c:pt>
                <c:pt idx="670">
                  <c:v>43797</c:v>
                </c:pt>
                <c:pt idx="672">
                  <c:v>43801</c:v>
                </c:pt>
                <c:pt idx="673">
                  <c:v>43802</c:v>
                </c:pt>
                <c:pt idx="674">
                  <c:v>43803</c:v>
                </c:pt>
                <c:pt idx="675">
                  <c:v>43804</c:v>
                </c:pt>
                <c:pt idx="677">
                  <c:v>43808</c:v>
                </c:pt>
                <c:pt idx="678">
                  <c:v>43809</c:v>
                </c:pt>
                <c:pt idx="679">
                  <c:v>43810</c:v>
                </c:pt>
                <c:pt idx="680">
                  <c:v>43811</c:v>
                </c:pt>
                <c:pt idx="682">
                  <c:v>43815</c:v>
                </c:pt>
                <c:pt idx="683">
                  <c:v>43816</c:v>
                </c:pt>
                <c:pt idx="684">
                  <c:v>43817</c:v>
                </c:pt>
                <c:pt idx="685">
                  <c:v>43818</c:v>
                </c:pt>
                <c:pt idx="687">
                  <c:v>43822</c:v>
                </c:pt>
                <c:pt idx="688">
                  <c:v>43823</c:v>
                </c:pt>
                <c:pt idx="689">
                  <c:v>43824</c:v>
                </c:pt>
                <c:pt idx="690">
                  <c:v>43825</c:v>
                </c:pt>
                <c:pt idx="692">
                  <c:v>43829</c:v>
                </c:pt>
                <c:pt idx="693">
                  <c:v>43830</c:v>
                </c:pt>
                <c:pt idx="694">
                  <c:v>43831</c:v>
                </c:pt>
                <c:pt idx="695">
                  <c:v>43832</c:v>
                </c:pt>
                <c:pt idx="697">
                  <c:v>43836</c:v>
                </c:pt>
                <c:pt idx="698">
                  <c:v>43837</c:v>
                </c:pt>
                <c:pt idx="699">
                  <c:v>43838</c:v>
                </c:pt>
                <c:pt idx="700">
                  <c:v>43839</c:v>
                </c:pt>
                <c:pt idx="702">
                  <c:v>43843</c:v>
                </c:pt>
                <c:pt idx="703">
                  <c:v>43844</c:v>
                </c:pt>
                <c:pt idx="704">
                  <c:v>43845</c:v>
                </c:pt>
                <c:pt idx="705">
                  <c:v>43846</c:v>
                </c:pt>
                <c:pt idx="707">
                  <c:v>43850</c:v>
                </c:pt>
                <c:pt idx="708">
                  <c:v>43851</c:v>
                </c:pt>
                <c:pt idx="709">
                  <c:v>43852</c:v>
                </c:pt>
                <c:pt idx="710">
                  <c:v>43853</c:v>
                </c:pt>
                <c:pt idx="712">
                  <c:v>43857</c:v>
                </c:pt>
                <c:pt idx="713">
                  <c:v>43858</c:v>
                </c:pt>
                <c:pt idx="714">
                  <c:v>43859</c:v>
                </c:pt>
                <c:pt idx="715">
                  <c:v>43860</c:v>
                </c:pt>
                <c:pt idx="716">
                  <c:v>43864</c:v>
                </c:pt>
                <c:pt idx="717">
                  <c:v>43865</c:v>
                </c:pt>
                <c:pt idx="718">
                  <c:v>43866</c:v>
                </c:pt>
                <c:pt idx="719">
                  <c:v>43867</c:v>
                </c:pt>
                <c:pt idx="721">
                  <c:v>43871</c:v>
                </c:pt>
                <c:pt idx="722">
                  <c:v>43872</c:v>
                </c:pt>
                <c:pt idx="723">
                  <c:v>43873</c:v>
                </c:pt>
                <c:pt idx="724">
                  <c:v>43874</c:v>
                </c:pt>
                <c:pt idx="726">
                  <c:v>43878</c:v>
                </c:pt>
                <c:pt idx="727">
                  <c:v>43879</c:v>
                </c:pt>
                <c:pt idx="728">
                  <c:v>43880</c:v>
                </c:pt>
                <c:pt idx="729">
                  <c:v>43881</c:v>
                </c:pt>
                <c:pt idx="731">
                  <c:v>43885</c:v>
                </c:pt>
                <c:pt idx="732">
                  <c:v>43886</c:v>
                </c:pt>
                <c:pt idx="733">
                  <c:v>43887</c:v>
                </c:pt>
                <c:pt idx="734">
                  <c:v>43888</c:v>
                </c:pt>
                <c:pt idx="736">
                  <c:v>43892</c:v>
                </c:pt>
                <c:pt idx="737">
                  <c:v>43893</c:v>
                </c:pt>
                <c:pt idx="738">
                  <c:v>43894</c:v>
                </c:pt>
                <c:pt idx="739">
                  <c:v>43895</c:v>
                </c:pt>
                <c:pt idx="741">
                  <c:v>43899</c:v>
                </c:pt>
                <c:pt idx="742">
                  <c:v>43900</c:v>
                </c:pt>
                <c:pt idx="743">
                  <c:v>43901</c:v>
                </c:pt>
                <c:pt idx="744">
                  <c:v>43902</c:v>
                </c:pt>
                <c:pt idx="746">
                  <c:v>43906</c:v>
                </c:pt>
                <c:pt idx="747">
                  <c:v>43907</c:v>
                </c:pt>
                <c:pt idx="748">
                  <c:v>43908</c:v>
                </c:pt>
                <c:pt idx="749">
                  <c:v>43909</c:v>
                </c:pt>
                <c:pt idx="750">
                  <c:v>43912</c:v>
                </c:pt>
                <c:pt idx="751">
                  <c:v>43913</c:v>
                </c:pt>
                <c:pt idx="752">
                  <c:v>43914</c:v>
                </c:pt>
                <c:pt idx="753">
                  <c:v>43915</c:v>
                </c:pt>
                <c:pt idx="754">
                  <c:v>43916</c:v>
                </c:pt>
                <c:pt idx="756">
                  <c:v>43920</c:v>
                </c:pt>
                <c:pt idx="757">
                  <c:v>43921</c:v>
                </c:pt>
                <c:pt idx="758">
                  <c:v>43922</c:v>
                </c:pt>
                <c:pt idx="759">
                  <c:v>43923</c:v>
                </c:pt>
                <c:pt idx="760">
                  <c:v>43926</c:v>
                </c:pt>
                <c:pt idx="761">
                  <c:v>43927</c:v>
                </c:pt>
                <c:pt idx="762">
                  <c:v>43928</c:v>
                </c:pt>
                <c:pt idx="763">
                  <c:v>43929</c:v>
                </c:pt>
                <c:pt idx="764">
                  <c:v>43930</c:v>
                </c:pt>
                <c:pt idx="765">
                  <c:v>43933</c:v>
                </c:pt>
                <c:pt idx="766">
                  <c:v>43934</c:v>
                </c:pt>
                <c:pt idx="767">
                  <c:v>43935</c:v>
                </c:pt>
                <c:pt idx="768">
                  <c:v>43936</c:v>
                </c:pt>
                <c:pt idx="769">
                  <c:v>43937</c:v>
                </c:pt>
                <c:pt idx="770">
                  <c:v>43940</c:v>
                </c:pt>
                <c:pt idx="771">
                  <c:v>43941</c:v>
                </c:pt>
                <c:pt idx="772">
                  <c:v>43942</c:v>
                </c:pt>
                <c:pt idx="773">
                  <c:v>43943</c:v>
                </c:pt>
                <c:pt idx="774">
                  <c:v>43944</c:v>
                </c:pt>
                <c:pt idx="775">
                  <c:v>43947</c:v>
                </c:pt>
                <c:pt idx="776">
                  <c:v>43948</c:v>
                </c:pt>
                <c:pt idx="777">
                  <c:v>43949</c:v>
                </c:pt>
                <c:pt idx="778">
                  <c:v>43950</c:v>
                </c:pt>
                <c:pt idx="779">
                  <c:v>43951</c:v>
                </c:pt>
                <c:pt idx="780">
                  <c:v>43954</c:v>
                </c:pt>
                <c:pt idx="781">
                  <c:v>43955</c:v>
                </c:pt>
                <c:pt idx="782">
                  <c:v>43956</c:v>
                </c:pt>
                <c:pt idx="783">
                  <c:v>43957</c:v>
                </c:pt>
                <c:pt idx="784">
                  <c:v>43958</c:v>
                </c:pt>
                <c:pt idx="785">
                  <c:v>43961</c:v>
                </c:pt>
                <c:pt idx="786">
                  <c:v>43962</c:v>
                </c:pt>
                <c:pt idx="787">
                  <c:v>43963</c:v>
                </c:pt>
                <c:pt idx="788">
                  <c:v>43964</c:v>
                </c:pt>
                <c:pt idx="789">
                  <c:v>43965</c:v>
                </c:pt>
                <c:pt idx="790">
                  <c:v>43968</c:v>
                </c:pt>
                <c:pt idx="791">
                  <c:v>43969</c:v>
                </c:pt>
                <c:pt idx="792">
                  <c:v>43970</c:v>
                </c:pt>
                <c:pt idx="793">
                  <c:v>43971</c:v>
                </c:pt>
                <c:pt idx="794">
                  <c:v>43972</c:v>
                </c:pt>
                <c:pt idx="795">
                  <c:v>43982</c:v>
                </c:pt>
                <c:pt idx="796">
                  <c:v>43983</c:v>
                </c:pt>
                <c:pt idx="797">
                  <c:v>43984</c:v>
                </c:pt>
                <c:pt idx="798">
                  <c:v>43985</c:v>
                </c:pt>
                <c:pt idx="799">
                  <c:v>43986</c:v>
                </c:pt>
                <c:pt idx="800">
                  <c:v>43989</c:v>
                </c:pt>
                <c:pt idx="801">
                  <c:v>43990</c:v>
                </c:pt>
                <c:pt idx="802">
                  <c:v>43991</c:v>
                </c:pt>
                <c:pt idx="803">
                  <c:v>43992</c:v>
                </c:pt>
                <c:pt idx="804">
                  <c:v>43993</c:v>
                </c:pt>
                <c:pt idx="805">
                  <c:v>43996</c:v>
                </c:pt>
                <c:pt idx="806">
                  <c:v>43997</c:v>
                </c:pt>
                <c:pt idx="807">
                  <c:v>43998</c:v>
                </c:pt>
                <c:pt idx="808">
                  <c:v>43999</c:v>
                </c:pt>
                <c:pt idx="809">
                  <c:v>44000</c:v>
                </c:pt>
                <c:pt idx="810">
                  <c:v>44003</c:v>
                </c:pt>
                <c:pt idx="811">
                  <c:v>44004</c:v>
                </c:pt>
                <c:pt idx="812">
                  <c:v>44005</c:v>
                </c:pt>
                <c:pt idx="813">
                  <c:v>44006</c:v>
                </c:pt>
                <c:pt idx="814">
                  <c:v>44007</c:v>
                </c:pt>
                <c:pt idx="815">
                  <c:v>44010</c:v>
                </c:pt>
                <c:pt idx="816">
                  <c:v>44011</c:v>
                </c:pt>
                <c:pt idx="817">
                  <c:v>44012</c:v>
                </c:pt>
                <c:pt idx="818">
                  <c:v>44013</c:v>
                </c:pt>
                <c:pt idx="819">
                  <c:v>44014</c:v>
                </c:pt>
                <c:pt idx="820">
                  <c:v>44017</c:v>
                </c:pt>
                <c:pt idx="821">
                  <c:v>44018</c:v>
                </c:pt>
                <c:pt idx="822">
                  <c:v>44019</c:v>
                </c:pt>
                <c:pt idx="823">
                  <c:v>44020</c:v>
                </c:pt>
                <c:pt idx="824">
                  <c:v>44021</c:v>
                </c:pt>
                <c:pt idx="825">
                  <c:v>44024</c:v>
                </c:pt>
                <c:pt idx="826">
                  <c:v>44025</c:v>
                </c:pt>
                <c:pt idx="827">
                  <c:v>44026</c:v>
                </c:pt>
                <c:pt idx="828">
                  <c:v>44027</c:v>
                </c:pt>
                <c:pt idx="829">
                  <c:v>44028</c:v>
                </c:pt>
                <c:pt idx="830">
                  <c:v>44031</c:v>
                </c:pt>
                <c:pt idx="831">
                  <c:v>44032</c:v>
                </c:pt>
                <c:pt idx="832">
                  <c:v>44033</c:v>
                </c:pt>
                <c:pt idx="833">
                  <c:v>44034</c:v>
                </c:pt>
                <c:pt idx="834">
                  <c:v>44035</c:v>
                </c:pt>
                <c:pt idx="835">
                  <c:v>44038</c:v>
                </c:pt>
                <c:pt idx="836">
                  <c:v>44039</c:v>
                </c:pt>
                <c:pt idx="837">
                  <c:v>44040</c:v>
                </c:pt>
                <c:pt idx="838">
                  <c:v>44048</c:v>
                </c:pt>
                <c:pt idx="839">
                  <c:v>44049</c:v>
                </c:pt>
                <c:pt idx="840">
                  <c:v>44052</c:v>
                </c:pt>
                <c:pt idx="841">
                  <c:v>44053</c:v>
                </c:pt>
                <c:pt idx="842">
                  <c:v>44054</c:v>
                </c:pt>
                <c:pt idx="843">
                  <c:v>44055</c:v>
                </c:pt>
                <c:pt idx="844">
                  <c:v>44056</c:v>
                </c:pt>
                <c:pt idx="845">
                  <c:v>44059</c:v>
                </c:pt>
                <c:pt idx="846">
                  <c:v>44060</c:v>
                </c:pt>
                <c:pt idx="847">
                  <c:v>44061</c:v>
                </c:pt>
                <c:pt idx="848">
                  <c:v>44062</c:v>
                </c:pt>
                <c:pt idx="849">
                  <c:v>44063</c:v>
                </c:pt>
                <c:pt idx="850">
                  <c:v>44066</c:v>
                </c:pt>
                <c:pt idx="851">
                  <c:v>44067</c:v>
                </c:pt>
                <c:pt idx="852">
                  <c:v>44068</c:v>
                </c:pt>
                <c:pt idx="853">
                  <c:v>44069</c:v>
                </c:pt>
                <c:pt idx="854">
                  <c:v>44070</c:v>
                </c:pt>
                <c:pt idx="855">
                  <c:v>44073</c:v>
                </c:pt>
                <c:pt idx="856">
                  <c:v>44074</c:v>
                </c:pt>
                <c:pt idx="857">
                  <c:v>44075</c:v>
                </c:pt>
                <c:pt idx="858">
                  <c:v>44076</c:v>
                </c:pt>
                <c:pt idx="859">
                  <c:v>44077</c:v>
                </c:pt>
                <c:pt idx="860">
                  <c:v>44080</c:v>
                </c:pt>
                <c:pt idx="861">
                  <c:v>44081</c:v>
                </c:pt>
                <c:pt idx="862">
                  <c:v>44082</c:v>
                </c:pt>
                <c:pt idx="863">
                  <c:v>44083</c:v>
                </c:pt>
                <c:pt idx="864">
                  <c:v>44084</c:v>
                </c:pt>
                <c:pt idx="866">
                  <c:v>44088</c:v>
                </c:pt>
                <c:pt idx="867">
                  <c:v>44089</c:v>
                </c:pt>
                <c:pt idx="868">
                  <c:v>44090</c:v>
                </c:pt>
                <c:pt idx="869">
                  <c:v>44091</c:v>
                </c:pt>
                <c:pt idx="870">
                  <c:v>44094</c:v>
                </c:pt>
                <c:pt idx="871">
                  <c:v>44095</c:v>
                </c:pt>
                <c:pt idx="872">
                  <c:v>44096</c:v>
                </c:pt>
                <c:pt idx="873">
                  <c:v>44098</c:v>
                </c:pt>
                <c:pt idx="874">
                  <c:v>44101</c:v>
                </c:pt>
                <c:pt idx="875">
                  <c:v>44102</c:v>
                </c:pt>
                <c:pt idx="876">
                  <c:v>44103</c:v>
                </c:pt>
                <c:pt idx="877">
                  <c:v>44104</c:v>
                </c:pt>
                <c:pt idx="878">
                  <c:v>44105</c:v>
                </c:pt>
                <c:pt idx="879">
                  <c:v>44108</c:v>
                </c:pt>
                <c:pt idx="880">
                  <c:v>44109</c:v>
                </c:pt>
                <c:pt idx="881">
                  <c:v>44110</c:v>
                </c:pt>
                <c:pt idx="882">
                  <c:v>44111</c:v>
                </c:pt>
                <c:pt idx="883">
                  <c:v>44112</c:v>
                </c:pt>
                <c:pt idx="884">
                  <c:v>44115</c:v>
                </c:pt>
                <c:pt idx="885">
                  <c:v>44116</c:v>
                </c:pt>
                <c:pt idx="886">
                  <c:v>44117</c:v>
                </c:pt>
                <c:pt idx="887">
                  <c:v>44118</c:v>
                </c:pt>
                <c:pt idx="888">
                  <c:v>44119</c:v>
                </c:pt>
                <c:pt idx="889">
                  <c:v>44122</c:v>
                </c:pt>
                <c:pt idx="890">
                  <c:v>44123</c:v>
                </c:pt>
                <c:pt idx="891">
                  <c:v>44124</c:v>
                </c:pt>
                <c:pt idx="892">
                  <c:v>44125</c:v>
                </c:pt>
                <c:pt idx="893">
                  <c:v>44126</c:v>
                </c:pt>
                <c:pt idx="894">
                  <c:v>44129</c:v>
                </c:pt>
                <c:pt idx="895">
                  <c:v>44130</c:v>
                </c:pt>
                <c:pt idx="896">
                  <c:v>44131</c:v>
                </c:pt>
                <c:pt idx="897">
                  <c:v>44132</c:v>
                </c:pt>
                <c:pt idx="898">
                  <c:v>44133</c:v>
                </c:pt>
                <c:pt idx="899">
                  <c:v>44136</c:v>
                </c:pt>
                <c:pt idx="900">
                  <c:v>44137</c:v>
                </c:pt>
                <c:pt idx="901">
                  <c:v>44138</c:v>
                </c:pt>
                <c:pt idx="902">
                  <c:v>44139</c:v>
                </c:pt>
                <c:pt idx="903">
                  <c:v>44140</c:v>
                </c:pt>
                <c:pt idx="904">
                  <c:v>44143</c:v>
                </c:pt>
                <c:pt idx="905">
                  <c:v>44144</c:v>
                </c:pt>
                <c:pt idx="906">
                  <c:v>44145</c:v>
                </c:pt>
                <c:pt idx="907">
                  <c:v>44146</c:v>
                </c:pt>
                <c:pt idx="908">
                  <c:v>44147</c:v>
                </c:pt>
                <c:pt idx="909">
                  <c:v>44150</c:v>
                </c:pt>
                <c:pt idx="910">
                  <c:v>44151</c:v>
                </c:pt>
                <c:pt idx="911">
                  <c:v>44152</c:v>
                </c:pt>
                <c:pt idx="912">
                  <c:v>44153</c:v>
                </c:pt>
                <c:pt idx="913">
                  <c:v>44154</c:v>
                </c:pt>
                <c:pt idx="914">
                  <c:v>44157</c:v>
                </c:pt>
                <c:pt idx="915">
                  <c:v>44158</c:v>
                </c:pt>
                <c:pt idx="916">
                  <c:v>44159</c:v>
                </c:pt>
                <c:pt idx="917">
                  <c:v>44160</c:v>
                </c:pt>
                <c:pt idx="918">
                  <c:v>44161</c:v>
                </c:pt>
                <c:pt idx="919">
                  <c:v>44164</c:v>
                </c:pt>
                <c:pt idx="920">
                  <c:v>44165</c:v>
                </c:pt>
                <c:pt idx="921">
                  <c:v>44166</c:v>
                </c:pt>
                <c:pt idx="922">
                  <c:v>44167</c:v>
                </c:pt>
                <c:pt idx="923">
                  <c:v>44168</c:v>
                </c:pt>
                <c:pt idx="924">
                  <c:v>44171</c:v>
                </c:pt>
                <c:pt idx="925">
                  <c:v>44172</c:v>
                </c:pt>
                <c:pt idx="926">
                  <c:v>44173</c:v>
                </c:pt>
                <c:pt idx="927">
                  <c:v>44174</c:v>
                </c:pt>
                <c:pt idx="928">
                  <c:v>44175</c:v>
                </c:pt>
                <c:pt idx="929">
                  <c:v>44178</c:v>
                </c:pt>
                <c:pt idx="930">
                  <c:v>44179</c:v>
                </c:pt>
                <c:pt idx="931">
                  <c:v>44180</c:v>
                </c:pt>
                <c:pt idx="932">
                  <c:v>44181</c:v>
                </c:pt>
                <c:pt idx="933">
                  <c:v>44182</c:v>
                </c:pt>
                <c:pt idx="934">
                  <c:v>44185</c:v>
                </c:pt>
                <c:pt idx="935">
                  <c:v>44186</c:v>
                </c:pt>
                <c:pt idx="936">
                  <c:v>44187</c:v>
                </c:pt>
                <c:pt idx="937">
                  <c:v>44188</c:v>
                </c:pt>
                <c:pt idx="938">
                  <c:v>44189</c:v>
                </c:pt>
                <c:pt idx="939">
                  <c:v>44192</c:v>
                </c:pt>
                <c:pt idx="940">
                  <c:v>44193</c:v>
                </c:pt>
                <c:pt idx="941">
                  <c:v>44194</c:v>
                </c:pt>
                <c:pt idx="942">
                  <c:v>44195</c:v>
                </c:pt>
                <c:pt idx="943">
                  <c:v>44196</c:v>
                </c:pt>
                <c:pt idx="944">
                  <c:v>44199</c:v>
                </c:pt>
                <c:pt idx="945">
                  <c:v>44200</c:v>
                </c:pt>
                <c:pt idx="946">
                  <c:v>44201</c:v>
                </c:pt>
                <c:pt idx="947">
                  <c:v>44202</c:v>
                </c:pt>
                <c:pt idx="948">
                  <c:v>44203</c:v>
                </c:pt>
                <c:pt idx="949">
                  <c:v>44206</c:v>
                </c:pt>
                <c:pt idx="950">
                  <c:v>44207</c:v>
                </c:pt>
                <c:pt idx="951">
                  <c:v>44208</c:v>
                </c:pt>
                <c:pt idx="952">
                  <c:v>44209</c:v>
                </c:pt>
                <c:pt idx="953">
                  <c:v>44210</c:v>
                </c:pt>
                <c:pt idx="954">
                  <c:v>44213</c:v>
                </c:pt>
                <c:pt idx="955">
                  <c:v>44214</c:v>
                </c:pt>
                <c:pt idx="956">
                  <c:v>44215</c:v>
                </c:pt>
                <c:pt idx="957">
                  <c:v>44216</c:v>
                </c:pt>
                <c:pt idx="958">
                  <c:v>44217</c:v>
                </c:pt>
                <c:pt idx="959">
                  <c:v>44220</c:v>
                </c:pt>
                <c:pt idx="960">
                  <c:v>44221</c:v>
                </c:pt>
                <c:pt idx="961">
                  <c:v>44222</c:v>
                </c:pt>
                <c:pt idx="962">
                  <c:v>44223</c:v>
                </c:pt>
                <c:pt idx="963">
                  <c:v>44224</c:v>
                </c:pt>
                <c:pt idx="964">
                  <c:v>44227</c:v>
                </c:pt>
                <c:pt idx="965">
                  <c:v>44228</c:v>
                </c:pt>
                <c:pt idx="966">
                  <c:v>44229</c:v>
                </c:pt>
                <c:pt idx="967">
                  <c:v>44230</c:v>
                </c:pt>
                <c:pt idx="968">
                  <c:v>44231</c:v>
                </c:pt>
                <c:pt idx="969">
                  <c:v>44234</c:v>
                </c:pt>
                <c:pt idx="970">
                  <c:v>44235</c:v>
                </c:pt>
                <c:pt idx="971">
                  <c:v>44236</c:v>
                </c:pt>
                <c:pt idx="972">
                  <c:v>44237</c:v>
                </c:pt>
                <c:pt idx="973">
                  <c:v>44238</c:v>
                </c:pt>
                <c:pt idx="974">
                  <c:v>44241</c:v>
                </c:pt>
                <c:pt idx="975">
                  <c:v>44242</c:v>
                </c:pt>
                <c:pt idx="976">
                  <c:v>44243</c:v>
                </c:pt>
                <c:pt idx="977">
                  <c:v>44244</c:v>
                </c:pt>
                <c:pt idx="978">
                  <c:v>44245</c:v>
                </c:pt>
                <c:pt idx="979">
                  <c:v>44248</c:v>
                </c:pt>
                <c:pt idx="980">
                  <c:v>44249</c:v>
                </c:pt>
                <c:pt idx="981">
                  <c:v>44250</c:v>
                </c:pt>
                <c:pt idx="982">
                  <c:v>44251</c:v>
                </c:pt>
                <c:pt idx="983">
                  <c:v>44252</c:v>
                </c:pt>
                <c:pt idx="984">
                  <c:v>44255</c:v>
                </c:pt>
                <c:pt idx="985">
                  <c:v>44256</c:v>
                </c:pt>
                <c:pt idx="986">
                  <c:v>44257</c:v>
                </c:pt>
                <c:pt idx="987">
                  <c:v>44258</c:v>
                </c:pt>
                <c:pt idx="988">
                  <c:v>44259</c:v>
                </c:pt>
                <c:pt idx="989">
                  <c:v>44262</c:v>
                </c:pt>
                <c:pt idx="990">
                  <c:v>44263</c:v>
                </c:pt>
                <c:pt idx="991">
                  <c:v>44264</c:v>
                </c:pt>
                <c:pt idx="992">
                  <c:v>44265</c:v>
                </c:pt>
                <c:pt idx="993">
                  <c:v>44266</c:v>
                </c:pt>
                <c:pt idx="994">
                  <c:v>44269</c:v>
                </c:pt>
                <c:pt idx="995">
                  <c:v>44270</c:v>
                </c:pt>
                <c:pt idx="996">
                  <c:v>44271</c:v>
                </c:pt>
                <c:pt idx="997">
                  <c:v>44272</c:v>
                </c:pt>
                <c:pt idx="998">
                  <c:v>44273</c:v>
                </c:pt>
                <c:pt idx="999">
                  <c:v>44276</c:v>
                </c:pt>
                <c:pt idx="1000">
                  <c:v>44277</c:v>
                </c:pt>
                <c:pt idx="1001">
                  <c:v>44278</c:v>
                </c:pt>
                <c:pt idx="1002">
                  <c:v>44279</c:v>
                </c:pt>
                <c:pt idx="1003">
                  <c:v>44280</c:v>
                </c:pt>
                <c:pt idx="1004">
                  <c:v>44283</c:v>
                </c:pt>
                <c:pt idx="1005">
                  <c:v>44284</c:v>
                </c:pt>
                <c:pt idx="1006">
                  <c:v>44285</c:v>
                </c:pt>
                <c:pt idx="1007">
                  <c:v>44286</c:v>
                </c:pt>
                <c:pt idx="1008">
                  <c:v>44287</c:v>
                </c:pt>
                <c:pt idx="1009">
                  <c:v>44290</c:v>
                </c:pt>
                <c:pt idx="1010">
                  <c:v>44291</c:v>
                </c:pt>
                <c:pt idx="1011">
                  <c:v>44292</c:v>
                </c:pt>
                <c:pt idx="1012">
                  <c:v>44293</c:v>
                </c:pt>
                <c:pt idx="1013">
                  <c:v>44294</c:v>
                </c:pt>
                <c:pt idx="1014">
                  <c:v>44297</c:v>
                </c:pt>
                <c:pt idx="1015">
                  <c:v>44298</c:v>
                </c:pt>
                <c:pt idx="1016">
                  <c:v>44299</c:v>
                </c:pt>
                <c:pt idx="1017">
                  <c:v>44300</c:v>
                </c:pt>
                <c:pt idx="1018">
                  <c:v>44301</c:v>
                </c:pt>
                <c:pt idx="1019">
                  <c:v>44304</c:v>
                </c:pt>
                <c:pt idx="1020">
                  <c:v>44305</c:v>
                </c:pt>
                <c:pt idx="1021">
                  <c:v>44306</c:v>
                </c:pt>
                <c:pt idx="1022">
                  <c:v>44307</c:v>
                </c:pt>
                <c:pt idx="1023">
                  <c:v>44308</c:v>
                </c:pt>
                <c:pt idx="1024">
                  <c:v>44311</c:v>
                </c:pt>
                <c:pt idx="1025">
                  <c:v>44312</c:v>
                </c:pt>
                <c:pt idx="1026">
                  <c:v>44313</c:v>
                </c:pt>
                <c:pt idx="1027">
                  <c:v>44314</c:v>
                </c:pt>
                <c:pt idx="1028">
                  <c:v>44315</c:v>
                </c:pt>
                <c:pt idx="1029">
                  <c:v>44318</c:v>
                </c:pt>
                <c:pt idx="1030">
                  <c:v>44319</c:v>
                </c:pt>
                <c:pt idx="1031">
                  <c:v>44320</c:v>
                </c:pt>
                <c:pt idx="1032">
                  <c:v>44321</c:v>
                </c:pt>
                <c:pt idx="1033">
                  <c:v>44322</c:v>
                </c:pt>
                <c:pt idx="1034">
                  <c:v>44325</c:v>
                </c:pt>
                <c:pt idx="1035">
                  <c:v>44326</c:v>
                </c:pt>
                <c:pt idx="1036">
                  <c:v>44333</c:v>
                </c:pt>
                <c:pt idx="1037">
                  <c:v>44334</c:v>
                </c:pt>
                <c:pt idx="1038">
                  <c:v>44335</c:v>
                </c:pt>
                <c:pt idx="1039">
                  <c:v>44336</c:v>
                </c:pt>
                <c:pt idx="1040">
                  <c:v>44339</c:v>
                </c:pt>
                <c:pt idx="1041">
                  <c:v>44340</c:v>
                </c:pt>
                <c:pt idx="1042">
                  <c:v>44341</c:v>
                </c:pt>
                <c:pt idx="1043">
                  <c:v>44342</c:v>
                </c:pt>
                <c:pt idx="1044">
                  <c:v>44343</c:v>
                </c:pt>
                <c:pt idx="1045">
                  <c:v>44346</c:v>
                </c:pt>
                <c:pt idx="1046">
                  <c:v>44347</c:v>
                </c:pt>
                <c:pt idx="1047">
                  <c:v>44348</c:v>
                </c:pt>
                <c:pt idx="1048">
                  <c:v>44349</c:v>
                </c:pt>
                <c:pt idx="1049">
                  <c:v>44350</c:v>
                </c:pt>
                <c:pt idx="1050">
                  <c:v>44353</c:v>
                </c:pt>
                <c:pt idx="1051">
                  <c:v>44354</c:v>
                </c:pt>
                <c:pt idx="1052">
                  <c:v>44355</c:v>
                </c:pt>
                <c:pt idx="1053">
                  <c:v>44356</c:v>
                </c:pt>
                <c:pt idx="1054">
                  <c:v>44357</c:v>
                </c:pt>
                <c:pt idx="1055">
                  <c:v>44360</c:v>
                </c:pt>
                <c:pt idx="1056">
                  <c:v>44361</c:v>
                </c:pt>
                <c:pt idx="1057">
                  <c:v>44362</c:v>
                </c:pt>
                <c:pt idx="1058">
                  <c:v>44363</c:v>
                </c:pt>
                <c:pt idx="1059">
                  <c:v>44364</c:v>
                </c:pt>
                <c:pt idx="1060">
                  <c:v>44367</c:v>
                </c:pt>
                <c:pt idx="1061">
                  <c:v>44368</c:v>
                </c:pt>
                <c:pt idx="1062">
                  <c:v>44369</c:v>
                </c:pt>
                <c:pt idx="1063">
                  <c:v>44370</c:v>
                </c:pt>
                <c:pt idx="1064">
                  <c:v>44371</c:v>
                </c:pt>
                <c:pt idx="1065">
                  <c:v>44374</c:v>
                </c:pt>
                <c:pt idx="1066">
                  <c:v>44375</c:v>
                </c:pt>
                <c:pt idx="1067">
                  <c:v>44376</c:v>
                </c:pt>
                <c:pt idx="1068">
                  <c:v>44377</c:v>
                </c:pt>
                <c:pt idx="1069">
                  <c:v>44378</c:v>
                </c:pt>
                <c:pt idx="1070">
                  <c:v>44381</c:v>
                </c:pt>
                <c:pt idx="1071">
                  <c:v>44382</c:v>
                </c:pt>
                <c:pt idx="1072">
                  <c:v>44383</c:v>
                </c:pt>
                <c:pt idx="1073">
                  <c:v>44384</c:v>
                </c:pt>
                <c:pt idx="1074">
                  <c:v>44385</c:v>
                </c:pt>
                <c:pt idx="1075">
                  <c:v>44388</c:v>
                </c:pt>
                <c:pt idx="1076">
                  <c:v>44389</c:v>
                </c:pt>
                <c:pt idx="1077">
                  <c:v>44390</c:v>
                </c:pt>
                <c:pt idx="1078">
                  <c:v>44391</c:v>
                </c:pt>
                <c:pt idx="1079">
                  <c:v>44392</c:v>
                </c:pt>
                <c:pt idx="1080">
                  <c:v>44402</c:v>
                </c:pt>
                <c:pt idx="1081">
                  <c:v>44403</c:v>
                </c:pt>
                <c:pt idx="1082">
                  <c:v>44404</c:v>
                </c:pt>
                <c:pt idx="1083">
                  <c:v>44405</c:v>
                </c:pt>
                <c:pt idx="1084">
                  <c:v>44406</c:v>
                </c:pt>
                <c:pt idx="1085">
                  <c:v>44409</c:v>
                </c:pt>
                <c:pt idx="1086">
                  <c:v>44410</c:v>
                </c:pt>
                <c:pt idx="1087">
                  <c:v>44411</c:v>
                </c:pt>
                <c:pt idx="1088">
                  <c:v>44412</c:v>
                </c:pt>
                <c:pt idx="1089">
                  <c:v>44413</c:v>
                </c:pt>
                <c:pt idx="1090">
                  <c:v>44416</c:v>
                </c:pt>
                <c:pt idx="1091">
                  <c:v>44417</c:v>
                </c:pt>
                <c:pt idx="1092">
                  <c:v>44418</c:v>
                </c:pt>
                <c:pt idx="1093">
                  <c:v>44419</c:v>
                </c:pt>
                <c:pt idx="1094">
                  <c:v>44420</c:v>
                </c:pt>
                <c:pt idx="1095">
                  <c:v>44423</c:v>
                </c:pt>
                <c:pt idx="1096">
                  <c:v>44424</c:v>
                </c:pt>
                <c:pt idx="1097">
                  <c:v>44425</c:v>
                </c:pt>
                <c:pt idx="1098">
                  <c:v>44426</c:v>
                </c:pt>
                <c:pt idx="1099">
                  <c:v>44427</c:v>
                </c:pt>
                <c:pt idx="1100">
                  <c:v>44430</c:v>
                </c:pt>
                <c:pt idx="1101">
                  <c:v>44431</c:v>
                </c:pt>
                <c:pt idx="1102">
                  <c:v>44432</c:v>
                </c:pt>
                <c:pt idx="1103">
                  <c:v>44433</c:v>
                </c:pt>
                <c:pt idx="1104">
                  <c:v>44434</c:v>
                </c:pt>
                <c:pt idx="1105">
                  <c:v>44437</c:v>
                </c:pt>
                <c:pt idx="1106">
                  <c:v>44438</c:v>
                </c:pt>
                <c:pt idx="1107">
                  <c:v>44439</c:v>
                </c:pt>
                <c:pt idx="1108">
                  <c:v>44440</c:v>
                </c:pt>
                <c:pt idx="1109">
                  <c:v>44441</c:v>
                </c:pt>
                <c:pt idx="1110">
                  <c:v>44444</c:v>
                </c:pt>
                <c:pt idx="1111">
                  <c:v>44445</c:v>
                </c:pt>
                <c:pt idx="1112">
                  <c:v>44446</c:v>
                </c:pt>
                <c:pt idx="1113">
                  <c:v>44447</c:v>
                </c:pt>
                <c:pt idx="1114">
                  <c:v>44448</c:v>
                </c:pt>
                <c:pt idx="1115">
                  <c:v>44451</c:v>
                </c:pt>
                <c:pt idx="1116">
                  <c:v>44452</c:v>
                </c:pt>
                <c:pt idx="1117">
                  <c:v>44453</c:v>
                </c:pt>
                <c:pt idx="1118">
                  <c:v>44454</c:v>
                </c:pt>
                <c:pt idx="1119">
                  <c:v>44455</c:v>
                </c:pt>
                <c:pt idx="1120">
                  <c:v>44458</c:v>
                </c:pt>
                <c:pt idx="1121">
                  <c:v>44459</c:v>
                </c:pt>
                <c:pt idx="1122">
                  <c:v>44460</c:v>
                </c:pt>
                <c:pt idx="1123">
                  <c:v>44461</c:v>
                </c:pt>
                <c:pt idx="1124">
                  <c:v>44465</c:v>
                </c:pt>
                <c:pt idx="1125">
                  <c:v>44466</c:v>
                </c:pt>
                <c:pt idx="1126">
                  <c:v>44467</c:v>
                </c:pt>
                <c:pt idx="1127">
                  <c:v>44468</c:v>
                </c:pt>
                <c:pt idx="1128">
                  <c:v>44469</c:v>
                </c:pt>
                <c:pt idx="1129">
                  <c:v>44472</c:v>
                </c:pt>
                <c:pt idx="1130">
                  <c:v>44473</c:v>
                </c:pt>
                <c:pt idx="1131">
                  <c:v>44474</c:v>
                </c:pt>
                <c:pt idx="1132">
                  <c:v>44475</c:v>
                </c:pt>
                <c:pt idx="1133">
                  <c:v>44476</c:v>
                </c:pt>
                <c:pt idx="1134">
                  <c:v>44479</c:v>
                </c:pt>
                <c:pt idx="1135">
                  <c:v>44480</c:v>
                </c:pt>
                <c:pt idx="1136">
                  <c:v>44481</c:v>
                </c:pt>
                <c:pt idx="1137">
                  <c:v>44482</c:v>
                </c:pt>
                <c:pt idx="1138">
                  <c:v>44483</c:v>
                </c:pt>
                <c:pt idx="1139">
                  <c:v>44486</c:v>
                </c:pt>
                <c:pt idx="1140">
                  <c:v>44487</c:v>
                </c:pt>
                <c:pt idx="1141">
                  <c:v>44488</c:v>
                </c:pt>
                <c:pt idx="1142">
                  <c:v>44489</c:v>
                </c:pt>
                <c:pt idx="1143">
                  <c:v>44490</c:v>
                </c:pt>
                <c:pt idx="1144">
                  <c:v>44493</c:v>
                </c:pt>
                <c:pt idx="1145">
                  <c:v>44494</c:v>
                </c:pt>
                <c:pt idx="1146">
                  <c:v>44495</c:v>
                </c:pt>
                <c:pt idx="1147">
                  <c:v>44496</c:v>
                </c:pt>
                <c:pt idx="1148">
                  <c:v>44497</c:v>
                </c:pt>
                <c:pt idx="1149">
                  <c:v>44500</c:v>
                </c:pt>
                <c:pt idx="1150">
                  <c:v>44501</c:v>
                </c:pt>
                <c:pt idx="1151">
                  <c:v>44502</c:v>
                </c:pt>
                <c:pt idx="1152">
                  <c:v>44503</c:v>
                </c:pt>
                <c:pt idx="1153">
                  <c:v>44504</c:v>
                </c:pt>
                <c:pt idx="1154">
                  <c:v>44507</c:v>
                </c:pt>
                <c:pt idx="1155">
                  <c:v>44508</c:v>
                </c:pt>
                <c:pt idx="1156">
                  <c:v>44509</c:v>
                </c:pt>
                <c:pt idx="1157">
                  <c:v>44510</c:v>
                </c:pt>
                <c:pt idx="1158">
                  <c:v>44511</c:v>
                </c:pt>
                <c:pt idx="1159">
                  <c:v>44514</c:v>
                </c:pt>
                <c:pt idx="1160">
                  <c:v>44515</c:v>
                </c:pt>
                <c:pt idx="1161">
                  <c:v>44516</c:v>
                </c:pt>
                <c:pt idx="1162">
                  <c:v>44517</c:v>
                </c:pt>
                <c:pt idx="1163">
                  <c:v>44518</c:v>
                </c:pt>
                <c:pt idx="1164">
                  <c:v>44521</c:v>
                </c:pt>
                <c:pt idx="1165">
                  <c:v>44522</c:v>
                </c:pt>
                <c:pt idx="1166">
                  <c:v>44523</c:v>
                </c:pt>
                <c:pt idx="1167">
                  <c:v>44524</c:v>
                </c:pt>
                <c:pt idx="1168">
                  <c:v>44525</c:v>
                </c:pt>
                <c:pt idx="1169">
                  <c:v>44528</c:v>
                </c:pt>
                <c:pt idx="1170">
                  <c:v>44529</c:v>
                </c:pt>
                <c:pt idx="1171">
                  <c:v>44530</c:v>
                </c:pt>
                <c:pt idx="1172">
                  <c:v>44531</c:v>
                </c:pt>
                <c:pt idx="1173">
                  <c:v>44532</c:v>
                </c:pt>
                <c:pt idx="1174">
                  <c:v>44535</c:v>
                </c:pt>
                <c:pt idx="1175">
                  <c:v>44536</c:v>
                </c:pt>
                <c:pt idx="1176">
                  <c:v>44537</c:v>
                </c:pt>
                <c:pt idx="1177">
                  <c:v>44538</c:v>
                </c:pt>
                <c:pt idx="1178">
                  <c:v>44539</c:v>
                </c:pt>
                <c:pt idx="1179">
                  <c:v>44542</c:v>
                </c:pt>
                <c:pt idx="1180">
                  <c:v>44543</c:v>
                </c:pt>
                <c:pt idx="1181">
                  <c:v>44544</c:v>
                </c:pt>
                <c:pt idx="1182">
                  <c:v>44545</c:v>
                </c:pt>
                <c:pt idx="1183">
                  <c:v>44546</c:v>
                </c:pt>
                <c:pt idx="1184">
                  <c:v>44549</c:v>
                </c:pt>
                <c:pt idx="1185">
                  <c:v>44550</c:v>
                </c:pt>
                <c:pt idx="1186">
                  <c:v>44551</c:v>
                </c:pt>
                <c:pt idx="1187">
                  <c:v>44552</c:v>
                </c:pt>
                <c:pt idx="1188">
                  <c:v>44553</c:v>
                </c:pt>
                <c:pt idx="1189">
                  <c:v>44556</c:v>
                </c:pt>
                <c:pt idx="1190">
                  <c:v>44557</c:v>
                </c:pt>
                <c:pt idx="1191">
                  <c:v>44558</c:v>
                </c:pt>
                <c:pt idx="1192">
                  <c:v>44559</c:v>
                </c:pt>
                <c:pt idx="1193">
                  <c:v>44560</c:v>
                </c:pt>
                <c:pt idx="1194">
                  <c:v>44563</c:v>
                </c:pt>
                <c:pt idx="1195">
                  <c:v>44564</c:v>
                </c:pt>
                <c:pt idx="1196">
                  <c:v>44565</c:v>
                </c:pt>
                <c:pt idx="1197">
                  <c:v>44566</c:v>
                </c:pt>
                <c:pt idx="1198">
                  <c:v>44567</c:v>
                </c:pt>
                <c:pt idx="1199">
                  <c:v>44570</c:v>
                </c:pt>
                <c:pt idx="1200">
                  <c:v>44571</c:v>
                </c:pt>
                <c:pt idx="1201">
                  <c:v>44572</c:v>
                </c:pt>
                <c:pt idx="1202">
                  <c:v>44573</c:v>
                </c:pt>
                <c:pt idx="1203">
                  <c:v>44574</c:v>
                </c:pt>
                <c:pt idx="1204">
                  <c:v>44577</c:v>
                </c:pt>
                <c:pt idx="1205">
                  <c:v>44578</c:v>
                </c:pt>
                <c:pt idx="1206">
                  <c:v>44579</c:v>
                </c:pt>
                <c:pt idx="1207">
                  <c:v>44580</c:v>
                </c:pt>
                <c:pt idx="1208">
                  <c:v>44581</c:v>
                </c:pt>
                <c:pt idx="1209">
                  <c:v>44584</c:v>
                </c:pt>
                <c:pt idx="1210">
                  <c:v>44585</c:v>
                </c:pt>
                <c:pt idx="1211">
                  <c:v>44586</c:v>
                </c:pt>
                <c:pt idx="1212">
                  <c:v>44587</c:v>
                </c:pt>
                <c:pt idx="1213">
                  <c:v>44588</c:v>
                </c:pt>
                <c:pt idx="1214">
                  <c:v>44591</c:v>
                </c:pt>
                <c:pt idx="1215">
                  <c:v>44592</c:v>
                </c:pt>
                <c:pt idx="1216">
                  <c:v>44593</c:v>
                </c:pt>
                <c:pt idx="1217">
                  <c:v>44594</c:v>
                </c:pt>
                <c:pt idx="1218">
                  <c:v>44595</c:v>
                </c:pt>
                <c:pt idx="1219">
                  <c:v>44598</c:v>
                </c:pt>
                <c:pt idx="1220">
                  <c:v>44599</c:v>
                </c:pt>
                <c:pt idx="1221">
                  <c:v>44600</c:v>
                </c:pt>
                <c:pt idx="1222">
                  <c:v>44601</c:v>
                </c:pt>
                <c:pt idx="1223">
                  <c:v>44602</c:v>
                </c:pt>
                <c:pt idx="1224">
                  <c:v>44605</c:v>
                </c:pt>
                <c:pt idx="1225">
                  <c:v>44606</c:v>
                </c:pt>
                <c:pt idx="1226">
                  <c:v>44607</c:v>
                </c:pt>
                <c:pt idx="1227">
                  <c:v>44608</c:v>
                </c:pt>
                <c:pt idx="1228">
                  <c:v>44609</c:v>
                </c:pt>
                <c:pt idx="1229">
                  <c:v>44612</c:v>
                </c:pt>
                <c:pt idx="1230">
                  <c:v>44613</c:v>
                </c:pt>
                <c:pt idx="1231">
                  <c:v>44615</c:v>
                </c:pt>
                <c:pt idx="1232">
                  <c:v>44616</c:v>
                </c:pt>
                <c:pt idx="1233">
                  <c:v>44619</c:v>
                </c:pt>
                <c:pt idx="1234">
                  <c:v>44620</c:v>
                </c:pt>
                <c:pt idx="1235">
                  <c:v>44621</c:v>
                </c:pt>
                <c:pt idx="1236">
                  <c:v>44622</c:v>
                </c:pt>
                <c:pt idx="1237">
                  <c:v>44623</c:v>
                </c:pt>
                <c:pt idx="1238">
                  <c:v>44626</c:v>
                </c:pt>
                <c:pt idx="1239">
                  <c:v>44627</c:v>
                </c:pt>
                <c:pt idx="1240">
                  <c:v>44628</c:v>
                </c:pt>
                <c:pt idx="1241">
                  <c:v>44629</c:v>
                </c:pt>
                <c:pt idx="1242">
                  <c:v>44630</c:v>
                </c:pt>
                <c:pt idx="1243">
                  <c:v>44633</c:v>
                </c:pt>
                <c:pt idx="1244">
                  <c:v>44634</c:v>
                </c:pt>
                <c:pt idx="1245">
                  <c:v>44635</c:v>
                </c:pt>
                <c:pt idx="1246">
                  <c:v>44636</c:v>
                </c:pt>
                <c:pt idx="1247">
                  <c:v>44637</c:v>
                </c:pt>
                <c:pt idx="1248">
                  <c:v>44640</c:v>
                </c:pt>
                <c:pt idx="1249">
                  <c:v>44641</c:v>
                </c:pt>
                <c:pt idx="1250">
                  <c:v>44642</c:v>
                </c:pt>
                <c:pt idx="1251">
                  <c:v>44643</c:v>
                </c:pt>
                <c:pt idx="1252">
                  <c:v>44644</c:v>
                </c:pt>
                <c:pt idx="1253">
                  <c:v>44647</c:v>
                </c:pt>
                <c:pt idx="1254">
                  <c:v>44648</c:v>
                </c:pt>
                <c:pt idx="1255">
                  <c:v>44649</c:v>
                </c:pt>
                <c:pt idx="1256">
                  <c:v>44650</c:v>
                </c:pt>
                <c:pt idx="1257">
                  <c:v>44651</c:v>
                </c:pt>
                <c:pt idx="1258">
                  <c:v>44654</c:v>
                </c:pt>
                <c:pt idx="1259">
                  <c:v>44655</c:v>
                </c:pt>
                <c:pt idx="1260">
                  <c:v>44656</c:v>
                </c:pt>
                <c:pt idx="1261">
                  <c:v>44657</c:v>
                </c:pt>
                <c:pt idx="1262">
                  <c:v>44658</c:v>
                </c:pt>
                <c:pt idx="1263">
                  <c:v>44661</c:v>
                </c:pt>
                <c:pt idx="1264">
                  <c:v>44662</c:v>
                </c:pt>
                <c:pt idx="1265">
                  <c:v>44663</c:v>
                </c:pt>
                <c:pt idx="1266">
                  <c:v>44664</c:v>
                </c:pt>
                <c:pt idx="1267">
                  <c:v>44665</c:v>
                </c:pt>
                <c:pt idx="1268">
                  <c:v>44668</c:v>
                </c:pt>
                <c:pt idx="1269">
                  <c:v>44669</c:v>
                </c:pt>
                <c:pt idx="1270">
                  <c:v>44670</c:v>
                </c:pt>
                <c:pt idx="1271">
                  <c:v>44671</c:v>
                </c:pt>
                <c:pt idx="1272">
                  <c:v>44672</c:v>
                </c:pt>
                <c:pt idx="1273">
                  <c:v>44675</c:v>
                </c:pt>
                <c:pt idx="1274">
                  <c:v>44676</c:v>
                </c:pt>
                <c:pt idx="1275">
                  <c:v>44677</c:v>
                </c:pt>
                <c:pt idx="1276">
                  <c:v>44678</c:v>
                </c:pt>
                <c:pt idx="1277">
                  <c:v>44679</c:v>
                </c:pt>
                <c:pt idx="1278">
                  <c:v>44689</c:v>
                </c:pt>
                <c:pt idx="1279">
                  <c:v>44690</c:v>
                </c:pt>
                <c:pt idx="1280">
                  <c:v>44691</c:v>
                </c:pt>
                <c:pt idx="1281">
                  <c:v>44692</c:v>
                </c:pt>
                <c:pt idx="1282">
                  <c:v>44693</c:v>
                </c:pt>
                <c:pt idx="1283">
                  <c:v>44696</c:v>
                </c:pt>
                <c:pt idx="1284">
                  <c:v>44697</c:v>
                </c:pt>
                <c:pt idx="1285">
                  <c:v>44698</c:v>
                </c:pt>
                <c:pt idx="1286">
                  <c:v>44699</c:v>
                </c:pt>
                <c:pt idx="1287">
                  <c:v>44700</c:v>
                </c:pt>
                <c:pt idx="1288">
                  <c:v>44703</c:v>
                </c:pt>
                <c:pt idx="1289">
                  <c:v>44704</c:v>
                </c:pt>
                <c:pt idx="1290">
                  <c:v>44705</c:v>
                </c:pt>
                <c:pt idx="1291">
                  <c:v>44706</c:v>
                </c:pt>
                <c:pt idx="1292">
                  <c:v>44707</c:v>
                </c:pt>
                <c:pt idx="1293">
                  <c:v>44710</c:v>
                </c:pt>
                <c:pt idx="1294">
                  <c:v>44711</c:v>
                </c:pt>
                <c:pt idx="1295">
                  <c:v>44712</c:v>
                </c:pt>
                <c:pt idx="1296">
                  <c:v>44713</c:v>
                </c:pt>
                <c:pt idx="1297">
                  <c:v>44714</c:v>
                </c:pt>
                <c:pt idx="1298">
                  <c:v>44717</c:v>
                </c:pt>
                <c:pt idx="1299">
                  <c:v>44718</c:v>
                </c:pt>
                <c:pt idx="1300">
                  <c:v>44719</c:v>
                </c:pt>
                <c:pt idx="1301">
                  <c:v>44720</c:v>
                </c:pt>
                <c:pt idx="1302">
                  <c:v>44721</c:v>
                </c:pt>
                <c:pt idx="1303">
                  <c:v>44724</c:v>
                </c:pt>
                <c:pt idx="1304">
                  <c:v>44725</c:v>
                </c:pt>
                <c:pt idx="1305">
                  <c:v>44726</c:v>
                </c:pt>
                <c:pt idx="1306">
                  <c:v>44727</c:v>
                </c:pt>
                <c:pt idx="1307">
                  <c:v>44728</c:v>
                </c:pt>
                <c:pt idx="1308">
                  <c:v>44731</c:v>
                </c:pt>
                <c:pt idx="1309">
                  <c:v>44732</c:v>
                </c:pt>
                <c:pt idx="1310">
                  <c:v>44733</c:v>
                </c:pt>
                <c:pt idx="1311">
                  <c:v>44734</c:v>
                </c:pt>
                <c:pt idx="1312">
                  <c:v>44735</c:v>
                </c:pt>
                <c:pt idx="1313">
                  <c:v>44738</c:v>
                </c:pt>
                <c:pt idx="1314">
                  <c:v>44739</c:v>
                </c:pt>
                <c:pt idx="1315">
                  <c:v>44740</c:v>
                </c:pt>
                <c:pt idx="1316">
                  <c:v>44741</c:v>
                </c:pt>
                <c:pt idx="1317">
                  <c:v>44742</c:v>
                </c:pt>
                <c:pt idx="1318">
                  <c:v>44745</c:v>
                </c:pt>
                <c:pt idx="1319">
                  <c:v>44746</c:v>
                </c:pt>
                <c:pt idx="1320">
                  <c:v>44747</c:v>
                </c:pt>
                <c:pt idx="1321">
                  <c:v>44748</c:v>
                </c:pt>
                <c:pt idx="1322">
                  <c:v>44755</c:v>
                </c:pt>
                <c:pt idx="1323">
                  <c:v>44756</c:v>
                </c:pt>
                <c:pt idx="1324">
                  <c:v>44759</c:v>
                </c:pt>
                <c:pt idx="1325">
                  <c:v>44760</c:v>
                </c:pt>
                <c:pt idx="1326">
                  <c:v>44761</c:v>
                </c:pt>
                <c:pt idx="1327">
                  <c:v>44762</c:v>
                </c:pt>
                <c:pt idx="1328">
                  <c:v>44763</c:v>
                </c:pt>
                <c:pt idx="1329">
                  <c:v>44766</c:v>
                </c:pt>
                <c:pt idx="1330">
                  <c:v>44767</c:v>
                </c:pt>
                <c:pt idx="1331">
                  <c:v>44768</c:v>
                </c:pt>
                <c:pt idx="1332">
                  <c:v>44769</c:v>
                </c:pt>
                <c:pt idx="1333">
                  <c:v>44770</c:v>
                </c:pt>
                <c:pt idx="1334">
                  <c:v>44773</c:v>
                </c:pt>
                <c:pt idx="1335">
                  <c:v>44774</c:v>
                </c:pt>
                <c:pt idx="1336">
                  <c:v>44775</c:v>
                </c:pt>
                <c:pt idx="1337">
                  <c:v>44776</c:v>
                </c:pt>
                <c:pt idx="1338">
                  <c:v>44777</c:v>
                </c:pt>
                <c:pt idx="1339">
                  <c:v>44780</c:v>
                </c:pt>
                <c:pt idx="1340">
                  <c:v>44781</c:v>
                </c:pt>
                <c:pt idx="1341">
                  <c:v>44782</c:v>
                </c:pt>
                <c:pt idx="1342">
                  <c:v>44783</c:v>
                </c:pt>
                <c:pt idx="1343">
                  <c:v>44784</c:v>
                </c:pt>
                <c:pt idx="1344">
                  <c:v>44787</c:v>
                </c:pt>
                <c:pt idx="1345">
                  <c:v>44788</c:v>
                </c:pt>
                <c:pt idx="1346">
                  <c:v>44789</c:v>
                </c:pt>
                <c:pt idx="1347">
                  <c:v>44790</c:v>
                </c:pt>
                <c:pt idx="1348">
                  <c:v>44791</c:v>
                </c:pt>
                <c:pt idx="1349">
                  <c:v>44794</c:v>
                </c:pt>
                <c:pt idx="1350">
                  <c:v>44795</c:v>
                </c:pt>
                <c:pt idx="1351">
                  <c:v>44796</c:v>
                </c:pt>
                <c:pt idx="1352">
                  <c:v>44797</c:v>
                </c:pt>
                <c:pt idx="1353">
                  <c:v>44798</c:v>
                </c:pt>
                <c:pt idx="1354">
                  <c:v>44801</c:v>
                </c:pt>
                <c:pt idx="1355">
                  <c:v>44802</c:v>
                </c:pt>
                <c:pt idx="1356">
                  <c:v>44803</c:v>
                </c:pt>
                <c:pt idx="1357">
                  <c:v>44804</c:v>
                </c:pt>
                <c:pt idx="1358">
                  <c:v>44805</c:v>
                </c:pt>
                <c:pt idx="1359">
                  <c:v>44808</c:v>
                </c:pt>
                <c:pt idx="1360">
                  <c:v>44809</c:v>
                </c:pt>
                <c:pt idx="1361">
                  <c:v>44810</c:v>
                </c:pt>
                <c:pt idx="1362">
                  <c:v>44811</c:v>
                </c:pt>
                <c:pt idx="1363">
                  <c:v>44812</c:v>
                </c:pt>
                <c:pt idx="1364">
                  <c:v>44815</c:v>
                </c:pt>
                <c:pt idx="1365">
                  <c:v>44816</c:v>
                </c:pt>
                <c:pt idx="1366">
                  <c:v>44817</c:v>
                </c:pt>
                <c:pt idx="1367">
                  <c:v>44818</c:v>
                </c:pt>
                <c:pt idx="1368">
                  <c:v>44819</c:v>
                </c:pt>
                <c:pt idx="1369">
                  <c:v>44822</c:v>
                </c:pt>
                <c:pt idx="1370">
                  <c:v>44823</c:v>
                </c:pt>
                <c:pt idx="1371">
                  <c:v>44824</c:v>
                </c:pt>
                <c:pt idx="1372">
                  <c:v>44825</c:v>
                </c:pt>
                <c:pt idx="1373">
                  <c:v>44829</c:v>
                </c:pt>
                <c:pt idx="1374">
                  <c:v>44830</c:v>
                </c:pt>
                <c:pt idx="1375">
                  <c:v>44831</c:v>
                </c:pt>
                <c:pt idx="1376">
                  <c:v>44832</c:v>
                </c:pt>
                <c:pt idx="1377">
                  <c:v>44833</c:v>
                </c:pt>
                <c:pt idx="1378">
                  <c:v>44836</c:v>
                </c:pt>
                <c:pt idx="1379">
                  <c:v>44837</c:v>
                </c:pt>
                <c:pt idx="1380">
                  <c:v>44838</c:v>
                </c:pt>
                <c:pt idx="1381">
                  <c:v>44839</c:v>
                </c:pt>
                <c:pt idx="1382">
                  <c:v>44840</c:v>
                </c:pt>
                <c:pt idx="1383">
                  <c:v>44843</c:v>
                </c:pt>
                <c:pt idx="1384">
                  <c:v>44844</c:v>
                </c:pt>
                <c:pt idx="1385">
                  <c:v>44845</c:v>
                </c:pt>
                <c:pt idx="1386">
                  <c:v>44846</c:v>
                </c:pt>
                <c:pt idx="1387">
                  <c:v>44847</c:v>
                </c:pt>
                <c:pt idx="1388">
                  <c:v>44850</c:v>
                </c:pt>
                <c:pt idx="1389">
                  <c:v>44851</c:v>
                </c:pt>
                <c:pt idx="1390">
                  <c:v>44852</c:v>
                </c:pt>
                <c:pt idx="1391">
                  <c:v>44853</c:v>
                </c:pt>
                <c:pt idx="1392">
                  <c:v>44854</c:v>
                </c:pt>
                <c:pt idx="1393">
                  <c:v>44857</c:v>
                </c:pt>
                <c:pt idx="1394">
                  <c:v>44858</c:v>
                </c:pt>
                <c:pt idx="1395">
                  <c:v>44859</c:v>
                </c:pt>
                <c:pt idx="1396">
                  <c:v>44860</c:v>
                </c:pt>
                <c:pt idx="1397">
                  <c:v>44861</c:v>
                </c:pt>
                <c:pt idx="1398">
                  <c:v>44865</c:v>
                </c:pt>
                <c:pt idx="1399">
                  <c:v>44866</c:v>
                </c:pt>
                <c:pt idx="1400">
                  <c:v>44867</c:v>
                </c:pt>
                <c:pt idx="1401">
                  <c:v>44868</c:v>
                </c:pt>
                <c:pt idx="1402">
                  <c:v>44871</c:v>
                </c:pt>
                <c:pt idx="1403">
                  <c:v>44872</c:v>
                </c:pt>
                <c:pt idx="1404">
                  <c:v>44873</c:v>
                </c:pt>
                <c:pt idx="1405">
                  <c:v>44874</c:v>
                </c:pt>
                <c:pt idx="1406">
                  <c:v>44875</c:v>
                </c:pt>
                <c:pt idx="1407">
                  <c:v>44878</c:v>
                </c:pt>
                <c:pt idx="1408">
                  <c:v>44879</c:v>
                </c:pt>
                <c:pt idx="1409">
                  <c:v>44880</c:v>
                </c:pt>
                <c:pt idx="1410">
                  <c:v>44881</c:v>
                </c:pt>
                <c:pt idx="1411">
                  <c:v>44882</c:v>
                </c:pt>
                <c:pt idx="1412">
                  <c:v>44885</c:v>
                </c:pt>
                <c:pt idx="1413">
                  <c:v>44886</c:v>
                </c:pt>
                <c:pt idx="1414">
                  <c:v>44887</c:v>
                </c:pt>
                <c:pt idx="1415">
                  <c:v>44889</c:v>
                </c:pt>
                <c:pt idx="1416">
                  <c:v>44892</c:v>
                </c:pt>
                <c:pt idx="1417">
                  <c:v>44893</c:v>
                </c:pt>
                <c:pt idx="1418">
                  <c:v>44894</c:v>
                </c:pt>
                <c:pt idx="1419">
                  <c:v>44895</c:v>
                </c:pt>
                <c:pt idx="1420">
                  <c:v>44896</c:v>
                </c:pt>
                <c:pt idx="1421">
                  <c:v>44899</c:v>
                </c:pt>
                <c:pt idx="1422">
                  <c:v>44900</c:v>
                </c:pt>
                <c:pt idx="1423">
                  <c:v>44901</c:v>
                </c:pt>
                <c:pt idx="1424">
                  <c:v>44902</c:v>
                </c:pt>
                <c:pt idx="1425">
                  <c:v>44903</c:v>
                </c:pt>
                <c:pt idx="1426">
                  <c:v>44906</c:v>
                </c:pt>
                <c:pt idx="1427">
                  <c:v>44907</c:v>
                </c:pt>
                <c:pt idx="1428">
                  <c:v>44908</c:v>
                </c:pt>
                <c:pt idx="1429">
                  <c:v>44909</c:v>
                </c:pt>
                <c:pt idx="1430">
                  <c:v>44910</c:v>
                </c:pt>
                <c:pt idx="1431">
                  <c:v>44913</c:v>
                </c:pt>
                <c:pt idx="1432">
                  <c:v>44914</c:v>
                </c:pt>
                <c:pt idx="1433">
                  <c:v>44915</c:v>
                </c:pt>
                <c:pt idx="1434">
                  <c:v>44916</c:v>
                </c:pt>
                <c:pt idx="1435">
                  <c:v>44917</c:v>
                </c:pt>
                <c:pt idx="1436">
                  <c:v>44920</c:v>
                </c:pt>
                <c:pt idx="1437">
                  <c:v>44921</c:v>
                </c:pt>
                <c:pt idx="1438">
                  <c:v>44922</c:v>
                </c:pt>
                <c:pt idx="1439">
                  <c:v>44923</c:v>
                </c:pt>
                <c:pt idx="1440">
                  <c:v>44924</c:v>
                </c:pt>
                <c:pt idx="1441">
                  <c:v>44927</c:v>
                </c:pt>
                <c:pt idx="1442">
                  <c:v>44928</c:v>
                </c:pt>
                <c:pt idx="1443">
                  <c:v>44929</c:v>
                </c:pt>
                <c:pt idx="1444">
                  <c:v>44930</c:v>
                </c:pt>
                <c:pt idx="1445">
                  <c:v>44931</c:v>
                </c:pt>
                <c:pt idx="1446">
                  <c:v>44934</c:v>
                </c:pt>
                <c:pt idx="1447">
                  <c:v>44935</c:v>
                </c:pt>
                <c:pt idx="1448">
                  <c:v>44936</c:v>
                </c:pt>
                <c:pt idx="1449">
                  <c:v>44937</c:v>
                </c:pt>
                <c:pt idx="1450">
                  <c:v>44938</c:v>
                </c:pt>
                <c:pt idx="1451">
                  <c:v>44941</c:v>
                </c:pt>
                <c:pt idx="1452">
                  <c:v>44942</c:v>
                </c:pt>
                <c:pt idx="1453">
                  <c:v>44943</c:v>
                </c:pt>
                <c:pt idx="1454">
                  <c:v>44944</c:v>
                </c:pt>
                <c:pt idx="1455">
                  <c:v>44945</c:v>
                </c:pt>
                <c:pt idx="1456">
                  <c:v>44948</c:v>
                </c:pt>
                <c:pt idx="1457">
                  <c:v>44949</c:v>
                </c:pt>
                <c:pt idx="1458">
                  <c:v>44950</c:v>
                </c:pt>
                <c:pt idx="1459">
                  <c:v>44951</c:v>
                </c:pt>
                <c:pt idx="1460">
                  <c:v>44952</c:v>
                </c:pt>
                <c:pt idx="1461">
                  <c:v>44955</c:v>
                </c:pt>
                <c:pt idx="1462">
                  <c:v>44956</c:v>
                </c:pt>
                <c:pt idx="1463">
                  <c:v>44957</c:v>
                </c:pt>
                <c:pt idx="1464">
                  <c:v>44958</c:v>
                </c:pt>
                <c:pt idx="1465">
                  <c:v>44959</c:v>
                </c:pt>
                <c:pt idx="1466">
                  <c:v>44962</c:v>
                </c:pt>
                <c:pt idx="1467">
                  <c:v>44963</c:v>
                </c:pt>
                <c:pt idx="1468">
                  <c:v>44964</c:v>
                </c:pt>
                <c:pt idx="1469">
                  <c:v>44965</c:v>
                </c:pt>
                <c:pt idx="1470">
                  <c:v>44966</c:v>
                </c:pt>
                <c:pt idx="1471">
                  <c:v>44969</c:v>
                </c:pt>
                <c:pt idx="1472">
                  <c:v>44970</c:v>
                </c:pt>
                <c:pt idx="1473">
                  <c:v>44971</c:v>
                </c:pt>
                <c:pt idx="1474">
                  <c:v>44972</c:v>
                </c:pt>
                <c:pt idx="1475">
                  <c:v>44973</c:v>
                </c:pt>
                <c:pt idx="1476">
                  <c:v>44976</c:v>
                </c:pt>
                <c:pt idx="1477">
                  <c:v>44977</c:v>
                </c:pt>
                <c:pt idx="1478">
                  <c:v>44978</c:v>
                </c:pt>
                <c:pt idx="1479">
                  <c:v>44980</c:v>
                </c:pt>
                <c:pt idx="1480">
                  <c:v>44983</c:v>
                </c:pt>
                <c:pt idx="1481">
                  <c:v>44984</c:v>
                </c:pt>
                <c:pt idx="1482">
                  <c:v>44985</c:v>
                </c:pt>
                <c:pt idx="1483">
                  <c:v>44986</c:v>
                </c:pt>
                <c:pt idx="1484">
                  <c:v>44987</c:v>
                </c:pt>
                <c:pt idx="1485">
                  <c:v>44990</c:v>
                </c:pt>
                <c:pt idx="1486">
                  <c:v>44991</c:v>
                </c:pt>
                <c:pt idx="1487">
                  <c:v>44992</c:v>
                </c:pt>
                <c:pt idx="1488">
                  <c:v>44993</c:v>
                </c:pt>
                <c:pt idx="1489">
                  <c:v>44994</c:v>
                </c:pt>
                <c:pt idx="1490">
                  <c:v>44997</c:v>
                </c:pt>
                <c:pt idx="1491">
                  <c:v>44998</c:v>
                </c:pt>
                <c:pt idx="1492">
                  <c:v>44999</c:v>
                </c:pt>
                <c:pt idx="1493">
                  <c:v>45000</c:v>
                </c:pt>
                <c:pt idx="1494">
                  <c:v>45001</c:v>
                </c:pt>
                <c:pt idx="1495">
                  <c:v>45004</c:v>
                </c:pt>
                <c:pt idx="1496">
                  <c:v>45005</c:v>
                </c:pt>
                <c:pt idx="1497">
                  <c:v>45006</c:v>
                </c:pt>
                <c:pt idx="1498">
                  <c:v>45007</c:v>
                </c:pt>
                <c:pt idx="1499">
                  <c:v>45008</c:v>
                </c:pt>
                <c:pt idx="1500">
                  <c:v>45011</c:v>
                </c:pt>
                <c:pt idx="1501">
                  <c:v>45012</c:v>
                </c:pt>
                <c:pt idx="1502">
                  <c:v>45013</c:v>
                </c:pt>
                <c:pt idx="1503">
                  <c:v>45014</c:v>
                </c:pt>
                <c:pt idx="1504">
                  <c:v>45015</c:v>
                </c:pt>
                <c:pt idx="1505">
                  <c:v>45019</c:v>
                </c:pt>
                <c:pt idx="1506">
                  <c:v>45020</c:v>
                </c:pt>
                <c:pt idx="1507">
                  <c:v>45021</c:v>
                </c:pt>
                <c:pt idx="1508">
                  <c:v>45022</c:v>
                </c:pt>
                <c:pt idx="1509">
                  <c:v>45026</c:v>
                </c:pt>
                <c:pt idx="1510">
                  <c:v>45027</c:v>
                </c:pt>
                <c:pt idx="1511">
                  <c:v>45028</c:v>
                </c:pt>
                <c:pt idx="1512">
                  <c:v>45029</c:v>
                </c:pt>
                <c:pt idx="1513">
                  <c:v>45033</c:v>
                </c:pt>
                <c:pt idx="1514">
                  <c:v>45041</c:v>
                </c:pt>
                <c:pt idx="1515">
                  <c:v>45042</c:v>
                </c:pt>
                <c:pt idx="1516">
                  <c:v>45043</c:v>
                </c:pt>
                <c:pt idx="1517">
                  <c:v>45047</c:v>
                </c:pt>
                <c:pt idx="1518">
                  <c:v>45048</c:v>
                </c:pt>
                <c:pt idx="1519">
                  <c:v>45049</c:v>
                </c:pt>
                <c:pt idx="1520">
                  <c:v>45050</c:v>
                </c:pt>
                <c:pt idx="1521">
                  <c:v>45054</c:v>
                </c:pt>
                <c:pt idx="1522">
                  <c:v>45055</c:v>
                </c:pt>
                <c:pt idx="1523">
                  <c:v>45056</c:v>
                </c:pt>
                <c:pt idx="1524">
                  <c:v>45057</c:v>
                </c:pt>
                <c:pt idx="1525">
                  <c:v>45057</c:v>
                </c:pt>
                <c:pt idx="1526">
                  <c:v>45061</c:v>
                </c:pt>
                <c:pt idx="1527">
                  <c:v>45062</c:v>
                </c:pt>
                <c:pt idx="1528">
                  <c:v>45063</c:v>
                </c:pt>
                <c:pt idx="1529">
                  <c:v>45064</c:v>
                </c:pt>
                <c:pt idx="1530">
                  <c:v>45068</c:v>
                </c:pt>
                <c:pt idx="1531">
                  <c:v>45069</c:v>
                </c:pt>
                <c:pt idx="1532">
                  <c:v>45070</c:v>
                </c:pt>
                <c:pt idx="1533">
                  <c:v>45071</c:v>
                </c:pt>
                <c:pt idx="1534">
                  <c:v>45075</c:v>
                </c:pt>
                <c:pt idx="1535">
                  <c:v>45076</c:v>
                </c:pt>
                <c:pt idx="1536">
                  <c:v>45077</c:v>
                </c:pt>
                <c:pt idx="1537">
                  <c:v>45078</c:v>
                </c:pt>
                <c:pt idx="1538">
                  <c:v>45082</c:v>
                </c:pt>
                <c:pt idx="1539">
                  <c:v>45083</c:v>
                </c:pt>
                <c:pt idx="1540">
                  <c:v>45084</c:v>
                </c:pt>
                <c:pt idx="1541">
                  <c:v>45085</c:v>
                </c:pt>
                <c:pt idx="1542">
                  <c:v>45089</c:v>
                </c:pt>
                <c:pt idx="1543">
                  <c:v>45090</c:v>
                </c:pt>
                <c:pt idx="1544">
                  <c:v>45091</c:v>
                </c:pt>
                <c:pt idx="1545">
                  <c:v>45092</c:v>
                </c:pt>
                <c:pt idx="1546">
                  <c:v>45096</c:v>
                </c:pt>
                <c:pt idx="1547">
                  <c:v>45097</c:v>
                </c:pt>
                <c:pt idx="1548">
                  <c:v>45098</c:v>
                </c:pt>
                <c:pt idx="1549">
                  <c:v>45099</c:v>
                </c:pt>
                <c:pt idx="1550">
                  <c:v>45110</c:v>
                </c:pt>
                <c:pt idx="1551">
                  <c:v>45111</c:v>
                </c:pt>
                <c:pt idx="1552">
                  <c:v>45112</c:v>
                </c:pt>
                <c:pt idx="1553">
                  <c:v>45113</c:v>
                </c:pt>
                <c:pt idx="1554">
                  <c:v>45117</c:v>
                </c:pt>
                <c:pt idx="1555">
                  <c:v>45118</c:v>
                </c:pt>
                <c:pt idx="1556">
                  <c:v>45119</c:v>
                </c:pt>
                <c:pt idx="1557">
                  <c:v>45120</c:v>
                </c:pt>
                <c:pt idx="1558">
                  <c:v>45124</c:v>
                </c:pt>
                <c:pt idx="1559">
                  <c:v>45125</c:v>
                </c:pt>
                <c:pt idx="1560">
                  <c:v>45126</c:v>
                </c:pt>
                <c:pt idx="1561">
                  <c:v>45127</c:v>
                </c:pt>
                <c:pt idx="1562">
                  <c:v>45131</c:v>
                </c:pt>
                <c:pt idx="1563">
                  <c:v>45132</c:v>
                </c:pt>
                <c:pt idx="1564">
                  <c:v>45133</c:v>
                </c:pt>
                <c:pt idx="1565">
                  <c:v>45134</c:v>
                </c:pt>
                <c:pt idx="1566">
                  <c:v>45138</c:v>
                </c:pt>
                <c:pt idx="1567">
                  <c:v>45139</c:v>
                </c:pt>
                <c:pt idx="1568">
                  <c:v>45140</c:v>
                </c:pt>
                <c:pt idx="1569">
                  <c:v>45141</c:v>
                </c:pt>
                <c:pt idx="1570">
                  <c:v>45145</c:v>
                </c:pt>
                <c:pt idx="1571">
                  <c:v>45146</c:v>
                </c:pt>
                <c:pt idx="1572">
                  <c:v>45147</c:v>
                </c:pt>
                <c:pt idx="1573">
                  <c:v>45148</c:v>
                </c:pt>
                <c:pt idx="1574">
                  <c:v>45152</c:v>
                </c:pt>
                <c:pt idx="1575">
                  <c:v>45153</c:v>
                </c:pt>
                <c:pt idx="1576">
                  <c:v>45154</c:v>
                </c:pt>
                <c:pt idx="1577">
                  <c:v>45155</c:v>
                </c:pt>
                <c:pt idx="1578">
                  <c:v>45159</c:v>
                </c:pt>
                <c:pt idx="1579">
                  <c:v>45160</c:v>
                </c:pt>
                <c:pt idx="1580">
                  <c:v>45161</c:v>
                </c:pt>
                <c:pt idx="1581">
                  <c:v>45162</c:v>
                </c:pt>
                <c:pt idx="1582">
                  <c:v>45166</c:v>
                </c:pt>
                <c:pt idx="1583">
                  <c:v>45167</c:v>
                </c:pt>
                <c:pt idx="1584">
                  <c:v>45168</c:v>
                </c:pt>
                <c:pt idx="1585">
                  <c:v>45169</c:v>
                </c:pt>
                <c:pt idx="1586">
                  <c:v>45173</c:v>
                </c:pt>
                <c:pt idx="1587">
                  <c:v>45174</c:v>
                </c:pt>
                <c:pt idx="1588">
                  <c:v>45175</c:v>
                </c:pt>
                <c:pt idx="1589">
                  <c:v>45176</c:v>
                </c:pt>
                <c:pt idx="1590">
                  <c:v>45180</c:v>
                </c:pt>
                <c:pt idx="1591">
                  <c:v>45181</c:v>
                </c:pt>
                <c:pt idx="1592">
                  <c:v>45182</c:v>
                </c:pt>
                <c:pt idx="1593">
                  <c:v>45183</c:v>
                </c:pt>
                <c:pt idx="1594">
                  <c:v>45187</c:v>
                </c:pt>
                <c:pt idx="1595">
                  <c:v>45188</c:v>
                </c:pt>
                <c:pt idx="1596">
                  <c:v>45189</c:v>
                </c:pt>
                <c:pt idx="1597">
                  <c:v>45190</c:v>
                </c:pt>
                <c:pt idx="1598">
                  <c:v>45194</c:v>
                </c:pt>
                <c:pt idx="1599">
                  <c:v>45195</c:v>
                </c:pt>
                <c:pt idx="1600">
                  <c:v>45196</c:v>
                </c:pt>
                <c:pt idx="1601">
                  <c:v>45197</c:v>
                </c:pt>
                <c:pt idx="1602">
                  <c:v>45201</c:v>
                </c:pt>
                <c:pt idx="1603">
                  <c:v>45202</c:v>
                </c:pt>
                <c:pt idx="1604">
                  <c:v>45203</c:v>
                </c:pt>
                <c:pt idx="1605">
                  <c:v>45204</c:v>
                </c:pt>
                <c:pt idx="1606">
                  <c:v>45208</c:v>
                </c:pt>
                <c:pt idx="1607">
                  <c:v>45209</c:v>
                </c:pt>
                <c:pt idx="1608">
                  <c:v>45210</c:v>
                </c:pt>
                <c:pt idx="1609">
                  <c:v>45211</c:v>
                </c:pt>
                <c:pt idx="1610">
                  <c:v>45215</c:v>
                </c:pt>
                <c:pt idx="1611">
                  <c:v>45216</c:v>
                </c:pt>
                <c:pt idx="1612">
                  <c:v>45217</c:v>
                </c:pt>
                <c:pt idx="1613">
                  <c:v>45218</c:v>
                </c:pt>
                <c:pt idx="1614">
                  <c:v>45222</c:v>
                </c:pt>
                <c:pt idx="1615">
                  <c:v>45223</c:v>
                </c:pt>
                <c:pt idx="1616">
                  <c:v>45224</c:v>
                </c:pt>
                <c:pt idx="1617">
                  <c:v>45225</c:v>
                </c:pt>
                <c:pt idx="1618">
                  <c:v>45229</c:v>
                </c:pt>
                <c:pt idx="1619">
                  <c:v>45230</c:v>
                </c:pt>
                <c:pt idx="1620">
                  <c:v>45231</c:v>
                </c:pt>
                <c:pt idx="1621">
                  <c:v>45232</c:v>
                </c:pt>
                <c:pt idx="1622">
                  <c:v>45236</c:v>
                </c:pt>
                <c:pt idx="1623">
                  <c:v>45237</c:v>
                </c:pt>
                <c:pt idx="1624">
                  <c:v>45238</c:v>
                </c:pt>
                <c:pt idx="1625">
                  <c:v>45239</c:v>
                </c:pt>
                <c:pt idx="1626">
                  <c:v>45243</c:v>
                </c:pt>
                <c:pt idx="1627">
                  <c:v>45244</c:v>
                </c:pt>
                <c:pt idx="1628">
                  <c:v>45245</c:v>
                </c:pt>
                <c:pt idx="1629">
                  <c:v>45246</c:v>
                </c:pt>
                <c:pt idx="1630">
                  <c:v>45250</c:v>
                </c:pt>
                <c:pt idx="1631">
                  <c:v>45251</c:v>
                </c:pt>
                <c:pt idx="1632">
                  <c:v>45252</c:v>
                </c:pt>
                <c:pt idx="1633">
                  <c:v>45253</c:v>
                </c:pt>
                <c:pt idx="1634">
                  <c:v>45257</c:v>
                </c:pt>
                <c:pt idx="1635">
                  <c:v>45258</c:v>
                </c:pt>
                <c:pt idx="1636">
                  <c:v>45259</c:v>
                </c:pt>
                <c:pt idx="1637">
                  <c:v>45260</c:v>
                </c:pt>
                <c:pt idx="1638">
                  <c:v>45264</c:v>
                </c:pt>
                <c:pt idx="1639">
                  <c:v>45265</c:v>
                </c:pt>
                <c:pt idx="1640">
                  <c:v>45266</c:v>
                </c:pt>
                <c:pt idx="1641">
                  <c:v>45267</c:v>
                </c:pt>
                <c:pt idx="1642">
                  <c:v>45271</c:v>
                </c:pt>
                <c:pt idx="1643">
                  <c:v>45272</c:v>
                </c:pt>
                <c:pt idx="1644">
                  <c:v>45273</c:v>
                </c:pt>
                <c:pt idx="1645">
                  <c:v>45274</c:v>
                </c:pt>
                <c:pt idx="1646">
                  <c:v>45278</c:v>
                </c:pt>
                <c:pt idx="1647">
                  <c:v>45279</c:v>
                </c:pt>
                <c:pt idx="1648">
                  <c:v>45280</c:v>
                </c:pt>
                <c:pt idx="1649">
                  <c:v>45281</c:v>
                </c:pt>
                <c:pt idx="1650">
                  <c:v>45285</c:v>
                </c:pt>
                <c:pt idx="1651">
                  <c:v>45286</c:v>
                </c:pt>
                <c:pt idx="1652">
                  <c:v>45287</c:v>
                </c:pt>
                <c:pt idx="1653">
                  <c:v>45288</c:v>
                </c:pt>
                <c:pt idx="1654">
                  <c:v>45292</c:v>
                </c:pt>
                <c:pt idx="1655">
                  <c:v>45293</c:v>
                </c:pt>
                <c:pt idx="1656">
                  <c:v>45294</c:v>
                </c:pt>
                <c:pt idx="1657">
                  <c:v>45295</c:v>
                </c:pt>
                <c:pt idx="1658">
                  <c:v>45299</c:v>
                </c:pt>
                <c:pt idx="1659">
                  <c:v>45300</c:v>
                </c:pt>
                <c:pt idx="1660">
                  <c:v>45301</c:v>
                </c:pt>
                <c:pt idx="1661">
                  <c:v>45302</c:v>
                </c:pt>
                <c:pt idx="1662">
                  <c:v>45306</c:v>
                </c:pt>
                <c:pt idx="1663">
                  <c:v>45307</c:v>
                </c:pt>
                <c:pt idx="1664">
                  <c:v>45308</c:v>
                </c:pt>
                <c:pt idx="1665">
                  <c:v>45309</c:v>
                </c:pt>
                <c:pt idx="1666">
                  <c:v>45313</c:v>
                </c:pt>
                <c:pt idx="1667">
                  <c:v>45314</c:v>
                </c:pt>
                <c:pt idx="1668">
                  <c:v>45315</c:v>
                </c:pt>
                <c:pt idx="1669">
                  <c:v>45316</c:v>
                </c:pt>
                <c:pt idx="1670">
                  <c:v>45320</c:v>
                </c:pt>
                <c:pt idx="1671">
                  <c:v>45321</c:v>
                </c:pt>
                <c:pt idx="1672">
                  <c:v>45322</c:v>
                </c:pt>
                <c:pt idx="1673">
                  <c:v>45323</c:v>
                </c:pt>
                <c:pt idx="1674">
                  <c:v>45327</c:v>
                </c:pt>
                <c:pt idx="1675">
                  <c:v>45328</c:v>
                </c:pt>
                <c:pt idx="1676">
                  <c:v>45329</c:v>
                </c:pt>
                <c:pt idx="1677">
                  <c:v>45330</c:v>
                </c:pt>
                <c:pt idx="1678">
                  <c:v>45334</c:v>
                </c:pt>
                <c:pt idx="1679">
                  <c:v>45335</c:v>
                </c:pt>
                <c:pt idx="1680">
                  <c:v>45336</c:v>
                </c:pt>
                <c:pt idx="1681">
                  <c:v>45337</c:v>
                </c:pt>
                <c:pt idx="1682">
                  <c:v>45341</c:v>
                </c:pt>
                <c:pt idx="1683">
                  <c:v>45342</c:v>
                </c:pt>
                <c:pt idx="1684">
                  <c:v>45343</c:v>
                </c:pt>
                <c:pt idx="1685">
                  <c:v>45348</c:v>
                </c:pt>
                <c:pt idx="1686">
                  <c:v>45349</c:v>
                </c:pt>
                <c:pt idx="1687">
                  <c:v>45350</c:v>
                </c:pt>
                <c:pt idx="1688">
                  <c:v>45351</c:v>
                </c:pt>
                <c:pt idx="1689">
                  <c:v>45355</c:v>
                </c:pt>
                <c:pt idx="1690">
                  <c:v>45356</c:v>
                </c:pt>
                <c:pt idx="1691">
                  <c:v>45357</c:v>
                </c:pt>
                <c:pt idx="1692">
                  <c:v>45358</c:v>
                </c:pt>
                <c:pt idx="1693">
                  <c:v>45362</c:v>
                </c:pt>
                <c:pt idx="1694">
                  <c:v>45363</c:v>
                </c:pt>
                <c:pt idx="1695">
                  <c:v>45364</c:v>
                </c:pt>
                <c:pt idx="1696">
                  <c:v>45365</c:v>
                </c:pt>
                <c:pt idx="1697">
                  <c:v>45369</c:v>
                </c:pt>
                <c:pt idx="1698">
                  <c:v>45370</c:v>
                </c:pt>
                <c:pt idx="1699">
                  <c:v>45371</c:v>
                </c:pt>
                <c:pt idx="1700">
                  <c:v>45372</c:v>
                </c:pt>
                <c:pt idx="1701">
                  <c:v>45376</c:v>
                </c:pt>
                <c:pt idx="1702">
                  <c:v>45377</c:v>
                </c:pt>
                <c:pt idx="1703">
                  <c:v>45378</c:v>
                </c:pt>
                <c:pt idx="1704">
                  <c:v>45379</c:v>
                </c:pt>
                <c:pt idx="1705">
                  <c:v>45383</c:v>
                </c:pt>
                <c:pt idx="1706">
                  <c:v>45384</c:v>
                </c:pt>
                <c:pt idx="1707">
                  <c:v>45385</c:v>
                </c:pt>
                <c:pt idx="1708">
                  <c:v>45386</c:v>
                </c:pt>
                <c:pt idx="1709">
                  <c:v>45397</c:v>
                </c:pt>
                <c:pt idx="1710">
                  <c:v>45398</c:v>
                </c:pt>
                <c:pt idx="1711">
                  <c:v>45399</c:v>
                </c:pt>
                <c:pt idx="1712">
                  <c:v>45400</c:v>
                </c:pt>
                <c:pt idx="1713">
                  <c:v>45404</c:v>
                </c:pt>
                <c:pt idx="1714">
                  <c:v>45405</c:v>
                </c:pt>
                <c:pt idx="1715">
                  <c:v>45406</c:v>
                </c:pt>
                <c:pt idx="1716">
                  <c:v>45407</c:v>
                </c:pt>
                <c:pt idx="1717">
                  <c:v>45411</c:v>
                </c:pt>
                <c:pt idx="1718">
                  <c:v>45412</c:v>
                </c:pt>
                <c:pt idx="1719">
                  <c:v>45413</c:v>
                </c:pt>
                <c:pt idx="1720">
                  <c:v>45414</c:v>
                </c:pt>
                <c:pt idx="1721">
                  <c:v>45418</c:v>
                </c:pt>
                <c:pt idx="1722">
                  <c:v>45419</c:v>
                </c:pt>
                <c:pt idx="1723">
                  <c:v>45420</c:v>
                </c:pt>
                <c:pt idx="1724">
                  <c:v>45421</c:v>
                </c:pt>
                <c:pt idx="1725">
                  <c:v>45425</c:v>
                </c:pt>
                <c:pt idx="1726">
                  <c:v>45426</c:v>
                </c:pt>
                <c:pt idx="1727">
                  <c:v>45427</c:v>
                </c:pt>
                <c:pt idx="1728">
                  <c:v>45428</c:v>
                </c:pt>
                <c:pt idx="1729">
                  <c:v>45432</c:v>
                </c:pt>
                <c:pt idx="1730">
                  <c:v>45433</c:v>
                </c:pt>
                <c:pt idx="1731">
                  <c:v>45434</c:v>
                </c:pt>
                <c:pt idx="1732">
                  <c:v>45435</c:v>
                </c:pt>
                <c:pt idx="1733">
                  <c:v>45439</c:v>
                </c:pt>
                <c:pt idx="1734">
                  <c:v>45440</c:v>
                </c:pt>
                <c:pt idx="1735">
                  <c:v>45441</c:v>
                </c:pt>
                <c:pt idx="1736">
                  <c:v>45442</c:v>
                </c:pt>
                <c:pt idx="1737">
                  <c:v>45446</c:v>
                </c:pt>
                <c:pt idx="1738">
                  <c:v>45447</c:v>
                </c:pt>
                <c:pt idx="1739">
                  <c:v>45448</c:v>
                </c:pt>
                <c:pt idx="1740">
                  <c:v>45449</c:v>
                </c:pt>
                <c:pt idx="1741">
                  <c:v>45453</c:v>
                </c:pt>
                <c:pt idx="1742">
                  <c:v>45454</c:v>
                </c:pt>
                <c:pt idx="1743">
                  <c:v>45455</c:v>
                </c:pt>
                <c:pt idx="1744">
                  <c:v>45456</c:v>
                </c:pt>
                <c:pt idx="1745">
                  <c:v>45467</c:v>
                </c:pt>
                <c:pt idx="1746">
                  <c:v>45468</c:v>
                </c:pt>
                <c:pt idx="1747">
                  <c:v>45469</c:v>
                </c:pt>
                <c:pt idx="1748">
                  <c:v>45470</c:v>
                </c:pt>
                <c:pt idx="1749">
                  <c:v>45473</c:v>
                </c:pt>
              </c:numCache>
            </c:numRef>
          </c:cat>
          <c:val>
            <c:numRef>
              <c:f>Sheet1!$C$2:$C$1751</c:f>
              <c:numCache>
                <c:formatCode>#,##0</c:formatCode>
                <c:ptCount val="1750"/>
                <c:pt idx="0">
                  <c:v>100</c:v>
                </c:pt>
                <c:pt idx="1">
                  <c:v>101.55763271804427</c:v>
                </c:pt>
                <c:pt idx="3">
                  <c:v>102.3676023170971</c:v>
                </c:pt>
                <c:pt idx="4">
                  <c:v>100</c:v>
                </c:pt>
                <c:pt idx="5">
                  <c:v>97.414330859386084</c:v>
                </c:pt>
                <c:pt idx="6">
                  <c:v>95.327103310041622</c:v>
                </c:pt>
                <c:pt idx="8">
                  <c:v>95.327103310041622</c:v>
                </c:pt>
                <c:pt idx="9">
                  <c:v>95.327103310041622</c:v>
                </c:pt>
                <c:pt idx="10">
                  <c:v>95.981308173115551</c:v>
                </c:pt>
                <c:pt idx="11">
                  <c:v>97.196262571694774</c:v>
                </c:pt>
                <c:pt idx="13">
                  <c:v>97.196262571694774</c:v>
                </c:pt>
                <c:pt idx="14">
                  <c:v>97.196262571694774</c:v>
                </c:pt>
                <c:pt idx="15">
                  <c:v>97.196262571694774</c:v>
                </c:pt>
                <c:pt idx="16">
                  <c:v>97.196262571694774</c:v>
                </c:pt>
                <c:pt idx="18">
                  <c:v>97.196262571694774</c:v>
                </c:pt>
                <c:pt idx="19">
                  <c:v>97.196262571694774</c:v>
                </c:pt>
                <c:pt idx="20">
                  <c:v>97.196262571694774</c:v>
                </c:pt>
                <c:pt idx="21">
                  <c:v>97.196262571694774</c:v>
                </c:pt>
                <c:pt idx="23">
                  <c:v>97.196262571694774</c:v>
                </c:pt>
                <c:pt idx="24">
                  <c:v>97.196262571694774</c:v>
                </c:pt>
                <c:pt idx="25">
                  <c:v>97.196262571694774</c:v>
                </c:pt>
                <c:pt idx="26">
                  <c:v>97.196262571694774</c:v>
                </c:pt>
                <c:pt idx="28">
                  <c:v>97.196262571694774</c:v>
                </c:pt>
                <c:pt idx="29">
                  <c:v>89.71962698925671</c:v>
                </c:pt>
                <c:pt idx="30">
                  <c:v>90.280373596413071</c:v>
                </c:pt>
                <c:pt idx="31">
                  <c:v>89.096573902038998</c:v>
                </c:pt>
                <c:pt idx="33">
                  <c:v>85.046728835123886</c:v>
                </c:pt>
                <c:pt idx="34">
                  <c:v>85.046728835123886</c:v>
                </c:pt>
                <c:pt idx="35">
                  <c:v>84.423675747906174</c:v>
                </c:pt>
                <c:pt idx="36">
                  <c:v>81.775701591405365</c:v>
                </c:pt>
                <c:pt idx="38">
                  <c:v>84.112150668471784</c:v>
                </c:pt>
                <c:pt idx="39">
                  <c:v>81.931464863209797</c:v>
                </c:pt>
                <c:pt idx="40">
                  <c:v>83.894080916606001</c:v>
                </c:pt>
                <c:pt idx="41">
                  <c:v>81.931464863209797</c:v>
                </c:pt>
                <c:pt idx="43">
                  <c:v>79.750779057947824</c:v>
                </c:pt>
                <c:pt idx="44">
                  <c:v>76.697820101920598</c:v>
                </c:pt>
                <c:pt idx="45">
                  <c:v>77.352024964994527</c:v>
                </c:pt>
                <c:pt idx="46">
                  <c:v>77.570093252685822</c:v>
                </c:pt>
                <c:pt idx="48">
                  <c:v>73.894081209440913</c:v>
                </c:pt>
                <c:pt idx="49">
                  <c:v>73.208723106336322</c:v>
                </c:pt>
                <c:pt idx="50">
                  <c:v>72.27414347550976</c:v>
                </c:pt>
                <c:pt idx="51">
                  <c:v>68.940809751729901</c:v>
                </c:pt>
                <c:pt idx="53">
                  <c:v>71.339563844683184</c:v>
                </c:pt>
                <c:pt idx="54">
                  <c:v>66.978193698333683</c:v>
                </c:pt>
                <c:pt idx="55">
                  <c:v>68.535826416377958</c:v>
                </c:pt>
                <c:pt idx="56">
                  <c:v>68.317756664512189</c:v>
                </c:pt>
                <c:pt idx="58">
                  <c:v>71.651090388292033</c:v>
                </c:pt>
                <c:pt idx="59">
                  <c:v>72.523365003231717</c:v>
                </c:pt>
                <c:pt idx="60">
                  <c:v>70.093457670247773</c:v>
                </c:pt>
                <c:pt idx="61">
                  <c:v>70.37383243800042</c:v>
                </c:pt>
                <c:pt idx="63">
                  <c:v>70.716510757465471</c:v>
                </c:pt>
                <c:pt idx="64">
                  <c:v>71.651090388292033</c:v>
                </c:pt>
                <c:pt idx="65">
                  <c:v>71.651090388292033</c:v>
                </c:pt>
                <c:pt idx="66">
                  <c:v>71.651090388292033</c:v>
                </c:pt>
                <c:pt idx="69">
                  <c:v>70.093457670247773</c:v>
                </c:pt>
                <c:pt idx="70">
                  <c:v>68.473519936316606</c:v>
                </c:pt>
                <c:pt idx="71">
                  <c:v>68.535826416377958</c:v>
                </c:pt>
                <c:pt idx="72">
                  <c:v>68.535826416377958</c:v>
                </c:pt>
                <c:pt idx="74">
                  <c:v>68.535826416377958</c:v>
                </c:pt>
                <c:pt idx="75">
                  <c:v>68.535826416377958</c:v>
                </c:pt>
                <c:pt idx="76">
                  <c:v>69.345794551256304</c:v>
                </c:pt>
                <c:pt idx="77">
                  <c:v>71.464175340631414</c:v>
                </c:pt>
                <c:pt idx="79">
                  <c:v>69.968847638474003</c:v>
                </c:pt>
                <c:pt idx="80">
                  <c:v>68.878504735843009</c:v>
                </c:pt>
                <c:pt idx="81">
                  <c:v>70.716510757465471</c:v>
                </c:pt>
                <c:pt idx="82">
                  <c:v>67.725856817325152</c:v>
                </c:pt>
                <c:pt idx="84">
                  <c:v>68.909657975873699</c:v>
                </c:pt>
                <c:pt idx="85">
                  <c:v>69.190031279451873</c:v>
                </c:pt>
                <c:pt idx="86">
                  <c:v>69.221184519482534</c:v>
                </c:pt>
                <c:pt idx="87">
                  <c:v>72.27414347550976</c:v>
                </c:pt>
                <c:pt idx="89">
                  <c:v>71.277258828796306</c:v>
                </c:pt>
                <c:pt idx="90">
                  <c:v>71.277258828796306</c:v>
                </c:pt>
                <c:pt idx="91">
                  <c:v>71.277258828796306</c:v>
                </c:pt>
                <c:pt idx="92">
                  <c:v>73.457944634058293</c:v>
                </c:pt>
                <c:pt idx="94">
                  <c:v>74.766355824380597</c:v>
                </c:pt>
                <c:pt idx="95">
                  <c:v>74.766355824380597</c:v>
                </c:pt>
                <c:pt idx="96">
                  <c:v>70.124610910278435</c:v>
                </c:pt>
                <c:pt idx="97">
                  <c:v>71.651090388292033</c:v>
                </c:pt>
                <c:pt idx="99">
                  <c:v>71.713395404178925</c:v>
                </c:pt>
                <c:pt idx="100">
                  <c:v>72.398754971457961</c:v>
                </c:pt>
                <c:pt idx="101">
                  <c:v>72.398754971457961</c:v>
                </c:pt>
                <c:pt idx="102">
                  <c:v>62.990655111479896</c:v>
                </c:pt>
                <c:pt idx="104">
                  <c:v>62.305295544200845</c:v>
                </c:pt>
                <c:pt idx="105">
                  <c:v>62.305295544200845</c:v>
                </c:pt>
                <c:pt idx="106">
                  <c:v>62.554517071922831</c:v>
                </c:pt>
                <c:pt idx="107">
                  <c:v>62.242990528313968</c:v>
                </c:pt>
                <c:pt idx="109">
                  <c:v>64.735202877184818</c:v>
                </c:pt>
                <c:pt idx="110">
                  <c:v>64.797507893071696</c:v>
                </c:pt>
                <c:pt idx="111">
                  <c:v>64.797507893071696</c:v>
                </c:pt>
                <c:pt idx="112">
                  <c:v>64.797507893071696</c:v>
                </c:pt>
                <c:pt idx="114">
                  <c:v>63.551401718636271</c:v>
                </c:pt>
                <c:pt idx="115">
                  <c:v>62.305295544200845</c:v>
                </c:pt>
                <c:pt idx="116">
                  <c:v>62.242990528313968</c:v>
                </c:pt>
                <c:pt idx="117">
                  <c:v>61.931463984705118</c:v>
                </c:pt>
                <c:pt idx="119">
                  <c:v>62.928348631418565</c:v>
                </c:pt>
                <c:pt idx="120">
                  <c:v>62.928348631418565</c:v>
                </c:pt>
                <c:pt idx="121">
                  <c:v>59.56386313178249</c:v>
                </c:pt>
                <c:pt idx="122">
                  <c:v>59.56386313178249</c:v>
                </c:pt>
                <c:pt idx="124">
                  <c:v>59.439253100008735</c:v>
                </c:pt>
                <c:pt idx="125">
                  <c:v>59.252336588173648</c:v>
                </c:pt>
                <c:pt idx="126">
                  <c:v>59.190031572286763</c:v>
                </c:pt>
                <c:pt idx="127">
                  <c:v>59.190031572286763</c:v>
                </c:pt>
                <c:pt idx="128">
                  <c:v>59.190031572286763</c:v>
                </c:pt>
                <c:pt idx="129">
                  <c:v>59.190031572286763</c:v>
                </c:pt>
                <c:pt idx="130">
                  <c:v>59.190031572286763</c:v>
                </c:pt>
                <c:pt idx="131">
                  <c:v>58.161993685542654</c:v>
                </c:pt>
                <c:pt idx="133">
                  <c:v>56.074766136198207</c:v>
                </c:pt>
                <c:pt idx="134">
                  <c:v>55.763239592589365</c:v>
                </c:pt>
                <c:pt idx="135">
                  <c:v>55.514019529041839</c:v>
                </c:pt>
                <c:pt idx="138">
                  <c:v>55.451713048980501</c:v>
                </c:pt>
                <c:pt idx="139">
                  <c:v>53.582555251501837</c:v>
                </c:pt>
                <c:pt idx="140">
                  <c:v>50.21806828769131</c:v>
                </c:pt>
                <c:pt idx="141">
                  <c:v>54.517134882328399</c:v>
                </c:pt>
                <c:pt idx="143">
                  <c:v>54.517134882328399</c:v>
                </c:pt>
                <c:pt idx="144">
                  <c:v>52.024922533457548</c:v>
                </c:pt>
                <c:pt idx="145">
                  <c:v>53.271028707892974</c:v>
                </c:pt>
                <c:pt idx="146">
                  <c:v>54.454828402267054</c:v>
                </c:pt>
                <c:pt idx="148">
                  <c:v>51.713395989848706</c:v>
                </c:pt>
                <c:pt idx="149">
                  <c:v>52.897197148397247</c:v>
                </c:pt>
                <c:pt idx="150">
                  <c:v>52.959502164284125</c:v>
                </c:pt>
                <c:pt idx="151">
                  <c:v>51.744549229879375</c:v>
                </c:pt>
                <c:pt idx="153">
                  <c:v>53.582555251501837</c:v>
                </c:pt>
                <c:pt idx="154">
                  <c:v>53.271028707892974</c:v>
                </c:pt>
                <c:pt idx="155">
                  <c:v>53.769470299162471</c:v>
                </c:pt>
                <c:pt idx="156">
                  <c:v>56.074766136198207</c:v>
                </c:pt>
                <c:pt idx="158">
                  <c:v>52.959502164284125</c:v>
                </c:pt>
                <c:pt idx="159">
                  <c:v>50.778816359022137</c:v>
                </c:pt>
                <c:pt idx="160">
                  <c:v>50.778816359022137</c:v>
                </c:pt>
                <c:pt idx="161">
                  <c:v>49.844236728195575</c:v>
                </c:pt>
                <c:pt idx="163">
                  <c:v>48.286604010151301</c:v>
                </c:pt>
                <c:pt idx="164">
                  <c:v>48.286604010151301</c:v>
                </c:pt>
                <c:pt idx="165">
                  <c:v>48.286604010151301</c:v>
                </c:pt>
                <c:pt idx="166">
                  <c:v>46.635514500363939</c:v>
                </c:pt>
                <c:pt idx="168">
                  <c:v>44.672896982793262</c:v>
                </c:pt>
                <c:pt idx="169">
                  <c:v>43.925233863801786</c:v>
                </c:pt>
                <c:pt idx="170">
                  <c:v>43.177570744810325</c:v>
                </c:pt>
                <c:pt idx="171">
                  <c:v>43.271027536553412</c:v>
                </c:pt>
                <c:pt idx="173">
                  <c:v>44.361370439184405</c:v>
                </c:pt>
                <c:pt idx="174">
                  <c:v>44.859813494628355</c:v>
                </c:pt>
                <c:pt idx="175">
                  <c:v>43.676012336079815</c:v>
                </c:pt>
                <c:pt idx="176">
                  <c:v>44.236760407410642</c:v>
                </c:pt>
                <c:pt idx="178">
                  <c:v>51.526479478013599</c:v>
                </c:pt>
                <c:pt idx="179">
                  <c:v>50.155763271804432</c:v>
                </c:pt>
                <c:pt idx="180">
                  <c:v>50.155763271804432</c:v>
                </c:pt>
                <c:pt idx="181">
                  <c:v>47.41433085938607</c:v>
                </c:pt>
                <c:pt idx="183">
                  <c:v>51.277259414466094</c:v>
                </c:pt>
                <c:pt idx="184">
                  <c:v>56.074766136198207</c:v>
                </c:pt>
                <c:pt idx="185">
                  <c:v>56.074766136198207</c:v>
                </c:pt>
                <c:pt idx="186">
                  <c:v>56.074766136198207</c:v>
                </c:pt>
                <c:pt idx="188">
                  <c:v>53.582555251501837</c:v>
                </c:pt>
                <c:pt idx="189">
                  <c:v>53.582555251501837</c:v>
                </c:pt>
                <c:pt idx="190">
                  <c:v>53.894081795110694</c:v>
                </c:pt>
                <c:pt idx="193">
                  <c:v>51.401869446239843</c:v>
                </c:pt>
                <c:pt idx="194">
                  <c:v>54.392523386380176</c:v>
                </c:pt>
                <c:pt idx="195">
                  <c:v>55.171339745402314</c:v>
                </c:pt>
                <c:pt idx="196">
                  <c:v>53.831775315049349</c:v>
                </c:pt>
                <c:pt idx="198">
                  <c:v>53.582555251501837</c:v>
                </c:pt>
                <c:pt idx="199">
                  <c:v>53.582555251501837</c:v>
                </c:pt>
                <c:pt idx="200">
                  <c:v>50.654206327248389</c:v>
                </c:pt>
                <c:pt idx="201">
                  <c:v>52.897197148397247</c:v>
                </c:pt>
                <c:pt idx="203">
                  <c:v>49.22118364097787</c:v>
                </c:pt>
                <c:pt idx="204">
                  <c:v>49.22118364097787</c:v>
                </c:pt>
                <c:pt idx="205">
                  <c:v>49.22118364097787</c:v>
                </c:pt>
                <c:pt idx="206">
                  <c:v>49.813084952339366</c:v>
                </c:pt>
                <c:pt idx="208">
                  <c:v>50.21806828769131</c:v>
                </c:pt>
                <c:pt idx="209">
                  <c:v>50.21806828769131</c:v>
                </c:pt>
                <c:pt idx="210">
                  <c:v>48.909657097369006</c:v>
                </c:pt>
                <c:pt idx="211">
                  <c:v>49.501558408730517</c:v>
                </c:pt>
                <c:pt idx="213">
                  <c:v>48.785047065595258</c:v>
                </c:pt>
                <c:pt idx="214">
                  <c:v>49.844236728195575</c:v>
                </c:pt>
                <c:pt idx="215">
                  <c:v>49.688473456391144</c:v>
                </c:pt>
                <c:pt idx="216">
                  <c:v>48.660437033821495</c:v>
                </c:pt>
                <c:pt idx="218">
                  <c:v>46.853582788055242</c:v>
                </c:pt>
                <c:pt idx="219">
                  <c:v>48.037383946603789</c:v>
                </c:pt>
                <c:pt idx="220">
                  <c:v>46.666666276220148</c:v>
                </c:pt>
                <c:pt idx="221">
                  <c:v>47.040499299890335</c:v>
                </c:pt>
                <c:pt idx="223">
                  <c:v>47.040499299890335</c:v>
                </c:pt>
                <c:pt idx="224">
                  <c:v>47.009346059859666</c:v>
                </c:pt>
                <c:pt idx="225">
                  <c:v>46.41744621267263</c:v>
                </c:pt>
                <c:pt idx="226">
                  <c:v>46.604361260333263</c:v>
                </c:pt>
                <c:pt idx="228">
                  <c:v>45.856698141341802</c:v>
                </c:pt>
                <c:pt idx="229">
                  <c:v>45.856698141341802</c:v>
                </c:pt>
                <c:pt idx="230">
                  <c:v>48.193147218408207</c:v>
                </c:pt>
                <c:pt idx="231">
                  <c:v>50.467289815413288</c:v>
                </c:pt>
                <c:pt idx="233">
                  <c:v>52.647975620675268</c:v>
                </c:pt>
                <c:pt idx="234">
                  <c:v>52.585670604788383</c:v>
                </c:pt>
                <c:pt idx="235">
                  <c:v>49.781931712308698</c:v>
                </c:pt>
                <c:pt idx="236">
                  <c:v>49.781931712308698</c:v>
                </c:pt>
                <c:pt idx="238">
                  <c:v>49.22118364097787</c:v>
                </c:pt>
                <c:pt idx="239">
                  <c:v>49.781931712308698</c:v>
                </c:pt>
                <c:pt idx="240">
                  <c:v>48.909657097369006</c:v>
                </c:pt>
                <c:pt idx="241">
                  <c:v>50.778816359022137</c:v>
                </c:pt>
                <c:pt idx="243">
                  <c:v>49.844236728195575</c:v>
                </c:pt>
                <c:pt idx="244">
                  <c:v>49.22118364097787</c:v>
                </c:pt>
                <c:pt idx="245">
                  <c:v>49.22118364097787</c:v>
                </c:pt>
                <c:pt idx="246">
                  <c:v>49.158878625090992</c:v>
                </c:pt>
                <c:pt idx="248">
                  <c:v>49.158878625090992</c:v>
                </c:pt>
                <c:pt idx="249">
                  <c:v>48.722742049708366</c:v>
                </c:pt>
                <c:pt idx="250">
                  <c:v>48.535825537873272</c:v>
                </c:pt>
                <c:pt idx="251">
                  <c:v>47.663550922933581</c:v>
                </c:pt>
                <c:pt idx="253">
                  <c:v>46.728972756281486</c:v>
                </c:pt>
                <c:pt idx="254">
                  <c:v>46.728972756281486</c:v>
                </c:pt>
                <c:pt idx="255">
                  <c:v>46.728972756281486</c:v>
                </c:pt>
                <c:pt idx="256">
                  <c:v>46.666666276220148</c:v>
                </c:pt>
                <c:pt idx="258">
                  <c:v>45.171340038237211</c:v>
                </c:pt>
                <c:pt idx="259">
                  <c:v>43.613707320192937</c:v>
                </c:pt>
                <c:pt idx="260">
                  <c:v>46.386292972641961</c:v>
                </c:pt>
                <c:pt idx="261">
                  <c:v>44.859813494628355</c:v>
                </c:pt>
                <c:pt idx="263">
                  <c:v>43.177570744810325</c:v>
                </c:pt>
                <c:pt idx="264">
                  <c:v>44.859813494628355</c:v>
                </c:pt>
                <c:pt idx="265">
                  <c:v>44.610591966906377</c:v>
                </c:pt>
                <c:pt idx="266">
                  <c:v>44.205607167379974</c:v>
                </c:pt>
                <c:pt idx="268">
                  <c:v>43.426790808357836</c:v>
                </c:pt>
                <c:pt idx="269">
                  <c:v>46.728972756281486</c:v>
                </c:pt>
                <c:pt idx="270">
                  <c:v>46.728972756281486</c:v>
                </c:pt>
                <c:pt idx="271">
                  <c:v>46.728972756281486</c:v>
                </c:pt>
                <c:pt idx="273">
                  <c:v>50.62305308721772</c:v>
                </c:pt>
                <c:pt idx="274">
                  <c:v>52.834890668335909</c:v>
                </c:pt>
                <c:pt idx="275">
                  <c:v>48.909657097369006</c:v>
                </c:pt>
                <c:pt idx="276">
                  <c:v>49.532710184586726</c:v>
                </c:pt>
                <c:pt idx="278">
                  <c:v>50.186916511835101</c:v>
                </c:pt>
                <c:pt idx="279">
                  <c:v>49.034268593317229</c:v>
                </c:pt>
                <c:pt idx="280">
                  <c:v>49.563863424617388</c:v>
                </c:pt>
                <c:pt idx="281">
                  <c:v>49.626168440504266</c:v>
                </c:pt>
                <c:pt idx="283">
                  <c:v>51.401869446239843</c:v>
                </c:pt>
                <c:pt idx="284">
                  <c:v>52.367600852922621</c:v>
                </c:pt>
                <c:pt idx="285">
                  <c:v>52.336449077066419</c:v>
                </c:pt>
                <c:pt idx="286">
                  <c:v>49.657321680534935</c:v>
                </c:pt>
                <c:pt idx="288">
                  <c:v>47.41433085938607</c:v>
                </c:pt>
                <c:pt idx="289">
                  <c:v>46.728972756281486</c:v>
                </c:pt>
                <c:pt idx="290">
                  <c:v>46.728972756281486</c:v>
                </c:pt>
                <c:pt idx="291">
                  <c:v>47.352025843499199</c:v>
                </c:pt>
                <c:pt idx="293">
                  <c:v>46.728972756281486</c:v>
                </c:pt>
                <c:pt idx="294">
                  <c:v>47.040499299890335</c:v>
                </c:pt>
                <c:pt idx="295">
                  <c:v>46.41744621267263</c:v>
                </c:pt>
                <c:pt idx="296">
                  <c:v>45.171340038237211</c:v>
                </c:pt>
                <c:pt idx="298">
                  <c:v>44.859813494628355</c:v>
                </c:pt>
                <c:pt idx="299">
                  <c:v>45.794393125454924</c:v>
                </c:pt>
                <c:pt idx="300">
                  <c:v>46.10591966906378</c:v>
                </c:pt>
                <c:pt idx="301">
                  <c:v>46.978192819829005</c:v>
                </c:pt>
                <c:pt idx="303">
                  <c:v>49.844236728195575</c:v>
                </c:pt>
                <c:pt idx="304">
                  <c:v>46.41744621267263</c:v>
                </c:pt>
                <c:pt idx="305">
                  <c:v>46.41744621267263</c:v>
                </c:pt>
                <c:pt idx="306">
                  <c:v>48.286604010151301</c:v>
                </c:pt>
                <c:pt idx="308">
                  <c:v>49.532710184586726</c:v>
                </c:pt>
                <c:pt idx="309">
                  <c:v>46.728972756281486</c:v>
                </c:pt>
                <c:pt idx="310">
                  <c:v>46.791277772168357</c:v>
                </c:pt>
                <c:pt idx="311">
                  <c:v>46.791277772168357</c:v>
                </c:pt>
                <c:pt idx="313">
                  <c:v>46.791277772168357</c:v>
                </c:pt>
                <c:pt idx="314">
                  <c:v>46.791277772168357</c:v>
                </c:pt>
                <c:pt idx="315">
                  <c:v>46.791277772168357</c:v>
                </c:pt>
                <c:pt idx="316">
                  <c:v>46.791277772168357</c:v>
                </c:pt>
                <c:pt idx="318">
                  <c:v>46.41744621267263</c:v>
                </c:pt>
                <c:pt idx="319">
                  <c:v>46.10591966906378</c:v>
                </c:pt>
                <c:pt idx="320">
                  <c:v>46.10591966906378</c:v>
                </c:pt>
                <c:pt idx="321">
                  <c:v>45.171340038237211</c:v>
                </c:pt>
                <c:pt idx="323">
                  <c:v>42.367601145757519</c:v>
                </c:pt>
                <c:pt idx="324">
                  <c:v>43.987538879688671</c:v>
                </c:pt>
                <c:pt idx="325">
                  <c:v>43.925233863801786</c:v>
                </c:pt>
                <c:pt idx="326">
                  <c:v>44.049843895575549</c:v>
                </c:pt>
                <c:pt idx="328">
                  <c:v>40.498441884104388</c:v>
                </c:pt>
                <c:pt idx="329">
                  <c:v>42.056074602148655</c:v>
                </c:pt>
                <c:pt idx="330">
                  <c:v>40.498441884104388</c:v>
                </c:pt>
                <c:pt idx="331">
                  <c:v>41.121494971322093</c:v>
                </c:pt>
                <c:pt idx="333">
                  <c:v>40.186916804669984</c:v>
                </c:pt>
                <c:pt idx="334">
                  <c:v>42.928349217088346</c:v>
                </c:pt>
                <c:pt idx="335">
                  <c:v>40.498441884104388</c:v>
                </c:pt>
                <c:pt idx="336">
                  <c:v>40.249221820556869</c:v>
                </c:pt>
                <c:pt idx="338">
                  <c:v>40.311526836443754</c:v>
                </c:pt>
                <c:pt idx="339">
                  <c:v>40.373831852330625</c:v>
                </c:pt>
                <c:pt idx="340">
                  <c:v>40.124610324608653</c:v>
                </c:pt>
                <c:pt idx="341">
                  <c:v>39.252337173843429</c:v>
                </c:pt>
                <c:pt idx="343">
                  <c:v>39.563863717452286</c:v>
                </c:pt>
                <c:pt idx="344">
                  <c:v>39.252337173843429</c:v>
                </c:pt>
                <c:pt idx="345">
                  <c:v>39.813083780999797</c:v>
                </c:pt>
                <c:pt idx="346">
                  <c:v>39.875390261061135</c:v>
                </c:pt>
                <c:pt idx="348">
                  <c:v>39.875390261061135</c:v>
                </c:pt>
                <c:pt idx="349">
                  <c:v>39.875390261061135</c:v>
                </c:pt>
                <c:pt idx="350">
                  <c:v>40.498441884104388</c:v>
                </c:pt>
                <c:pt idx="351">
                  <c:v>40.498441884104388</c:v>
                </c:pt>
                <c:pt idx="353">
                  <c:v>41.869159554488022</c:v>
                </c:pt>
                <c:pt idx="354">
                  <c:v>41.869159554488022</c:v>
                </c:pt>
                <c:pt idx="355">
                  <c:v>41.869159554488022</c:v>
                </c:pt>
                <c:pt idx="356">
                  <c:v>41.121494971322093</c:v>
                </c:pt>
                <c:pt idx="358">
                  <c:v>41.43302151493095</c:v>
                </c:pt>
                <c:pt idx="359">
                  <c:v>42.11837961803554</c:v>
                </c:pt>
                <c:pt idx="360">
                  <c:v>42.11837961803554</c:v>
                </c:pt>
                <c:pt idx="361">
                  <c:v>43.551402304306059</c:v>
                </c:pt>
                <c:pt idx="363">
                  <c:v>42.679127689366368</c:v>
                </c:pt>
                <c:pt idx="364">
                  <c:v>40.560748364165718</c:v>
                </c:pt>
                <c:pt idx="365">
                  <c:v>39.314642189730307</c:v>
                </c:pt>
                <c:pt idx="368">
                  <c:v>39.314642189730307</c:v>
                </c:pt>
                <c:pt idx="369">
                  <c:v>39.563863717452286</c:v>
                </c:pt>
                <c:pt idx="370">
                  <c:v>39.563863717452286</c:v>
                </c:pt>
                <c:pt idx="371">
                  <c:v>39.563863717452286</c:v>
                </c:pt>
                <c:pt idx="373">
                  <c:v>37.383177912190298</c:v>
                </c:pt>
                <c:pt idx="374">
                  <c:v>37.757009471686032</c:v>
                </c:pt>
                <c:pt idx="375">
                  <c:v>40.186916804669984</c:v>
                </c:pt>
                <c:pt idx="376">
                  <c:v>39.376947205617178</c:v>
                </c:pt>
                <c:pt idx="377">
                  <c:v>39.376947205617178</c:v>
                </c:pt>
                <c:pt idx="378">
                  <c:v>39.376947205617178</c:v>
                </c:pt>
                <c:pt idx="379">
                  <c:v>39.252337173843429</c:v>
                </c:pt>
                <c:pt idx="380">
                  <c:v>39.252337173843429</c:v>
                </c:pt>
                <c:pt idx="381">
                  <c:v>39.252337173843429</c:v>
                </c:pt>
                <c:pt idx="382">
                  <c:v>39.252337173843429</c:v>
                </c:pt>
                <c:pt idx="383">
                  <c:v>40.249221820556869</c:v>
                </c:pt>
                <c:pt idx="384">
                  <c:v>38.504672590677494</c:v>
                </c:pt>
                <c:pt idx="385">
                  <c:v>38.504672590677494</c:v>
                </c:pt>
                <c:pt idx="386">
                  <c:v>38.504672590677494</c:v>
                </c:pt>
                <c:pt idx="387">
                  <c:v>37.383177912190298</c:v>
                </c:pt>
                <c:pt idx="389">
                  <c:v>36.261681769528629</c:v>
                </c:pt>
                <c:pt idx="390">
                  <c:v>36.261681769528629</c:v>
                </c:pt>
                <c:pt idx="391">
                  <c:v>37.32087289630342</c:v>
                </c:pt>
                <c:pt idx="392">
                  <c:v>37.32087289630342</c:v>
                </c:pt>
                <c:pt idx="394">
                  <c:v>35.264797122815189</c:v>
                </c:pt>
                <c:pt idx="395">
                  <c:v>36.323988249589974</c:v>
                </c:pt>
                <c:pt idx="396">
                  <c:v>37.694704455799148</c:v>
                </c:pt>
                <c:pt idx="397">
                  <c:v>38.006230999408004</c:v>
                </c:pt>
                <c:pt idx="399">
                  <c:v>38.940810630234573</c:v>
                </c:pt>
                <c:pt idx="400">
                  <c:v>39.065420662008329</c:v>
                </c:pt>
                <c:pt idx="401">
                  <c:v>39.252337173843429</c:v>
                </c:pt>
                <c:pt idx="402">
                  <c:v>39.626168733339156</c:v>
                </c:pt>
                <c:pt idx="404">
                  <c:v>40.062305308721776</c:v>
                </c:pt>
                <c:pt idx="405">
                  <c:v>39.750778765112912</c:v>
                </c:pt>
                <c:pt idx="406">
                  <c:v>39.750778765112912</c:v>
                </c:pt>
                <c:pt idx="407">
                  <c:v>39.501557237390941</c:v>
                </c:pt>
                <c:pt idx="409">
                  <c:v>39.003115646121451</c:v>
                </c:pt>
                <c:pt idx="410">
                  <c:v>37.81931448757291</c:v>
                </c:pt>
                <c:pt idx="411">
                  <c:v>37.570092959850932</c:v>
                </c:pt>
                <c:pt idx="412">
                  <c:v>37.570092959850932</c:v>
                </c:pt>
                <c:pt idx="414">
                  <c:v>37.383177912190298</c:v>
                </c:pt>
                <c:pt idx="415">
                  <c:v>37.383177912190298</c:v>
                </c:pt>
                <c:pt idx="416">
                  <c:v>36.822429840859463</c:v>
                </c:pt>
                <c:pt idx="417">
                  <c:v>36.822429840859463</c:v>
                </c:pt>
                <c:pt idx="419">
                  <c:v>36.012461705981117</c:v>
                </c:pt>
                <c:pt idx="420">
                  <c:v>35.887850210032902</c:v>
                </c:pt>
                <c:pt idx="421">
                  <c:v>35.887850210032902</c:v>
                </c:pt>
                <c:pt idx="422">
                  <c:v>35.887850210032902</c:v>
                </c:pt>
                <c:pt idx="424">
                  <c:v>38.006230999408004</c:v>
                </c:pt>
                <c:pt idx="425">
                  <c:v>38.006230999408004</c:v>
                </c:pt>
                <c:pt idx="426">
                  <c:v>38.940810630234573</c:v>
                </c:pt>
                <c:pt idx="427">
                  <c:v>38.629284086625717</c:v>
                </c:pt>
                <c:pt idx="429">
                  <c:v>40.498441884104388</c:v>
                </c:pt>
                <c:pt idx="430">
                  <c:v>41.744548058539806</c:v>
                </c:pt>
                <c:pt idx="431">
                  <c:v>43.239875760697203</c:v>
                </c:pt>
                <c:pt idx="432">
                  <c:v>46.168224684950651</c:v>
                </c:pt>
                <c:pt idx="434">
                  <c:v>47.040499299890335</c:v>
                </c:pt>
                <c:pt idx="435">
                  <c:v>45.482866581846068</c:v>
                </c:pt>
                <c:pt idx="436">
                  <c:v>44.236760407410642</c:v>
                </c:pt>
                <c:pt idx="437">
                  <c:v>43.613707320192937</c:v>
                </c:pt>
                <c:pt idx="439">
                  <c:v>43.613707320192937</c:v>
                </c:pt>
                <c:pt idx="440">
                  <c:v>44.797508478741477</c:v>
                </c:pt>
                <c:pt idx="441">
                  <c:v>41.744548058539806</c:v>
                </c:pt>
                <c:pt idx="442">
                  <c:v>45.109035022350326</c:v>
                </c:pt>
                <c:pt idx="444">
                  <c:v>47.476635875272947</c:v>
                </c:pt>
                <c:pt idx="445">
                  <c:v>46.10591966906378</c:v>
                </c:pt>
                <c:pt idx="446">
                  <c:v>44.922118510515233</c:v>
                </c:pt>
                <c:pt idx="447">
                  <c:v>44.797508478741477</c:v>
                </c:pt>
                <c:pt idx="449">
                  <c:v>44.797508478741477</c:v>
                </c:pt>
                <c:pt idx="450">
                  <c:v>43.613707320192937</c:v>
                </c:pt>
                <c:pt idx="451">
                  <c:v>43.925233863801786</c:v>
                </c:pt>
                <c:pt idx="452">
                  <c:v>45.607476613619816</c:v>
                </c:pt>
                <c:pt idx="454">
                  <c:v>44.236760407410642</c:v>
                </c:pt>
                <c:pt idx="455">
                  <c:v>46.479751228559508</c:v>
                </c:pt>
                <c:pt idx="456">
                  <c:v>48.286604010151301</c:v>
                </c:pt>
                <c:pt idx="457">
                  <c:v>47.227414347550976</c:v>
                </c:pt>
                <c:pt idx="459">
                  <c:v>47.040499299890335</c:v>
                </c:pt>
                <c:pt idx="460">
                  <c:v>47.040499299890335</c:v>
                </c:pt>
                <c:pt idx="461">
                  <c:v>46.728972756281486</c:v>
                </c:pt>
                <c:pt idx="462">
                  <c:v>46.728972756281486</c:v>
                </c:pt>
                <c:pt idx="464">
                  <c:v>45.482866581846068</c:v>
                </c:pt>
                <c:pt idx="465">
                  <c:v>46.728972756281486</c:v>
                </c:pt>
                <c:pt idx="466">
                  <c:v>45.109035022350326</c:v>
                </c:pt>
                <c:pt idx="467">
                  <c:v>47.912772450655567</c:v>
                </c:pt>
                <c:pt idx="469">
                  <c:v>49.844236728195575</c:v>
                </c:pt>
                <c:pt idx="470">
                  <c:v>50.155763271804432</c:v>
                </c:pt>
                <c:pt idx="471">
                  <c:v>46.728972756281486</c:v>
                </c:pt>
                <c:pt idx="472">
                  <c:v>47.476635875272947</c:v>
                </c:pt>
                <c:pt idx="474">
                  <c:v>46.91588780394212</c:v>
                </c:pt>
                <c:pt idx="475">
                  <c:v>46.728972756281486</c:v>
                </c:pt>
                <c:pt idx="476">
                  <c:v>46.168224684950651</c:v>
                </c:pt>
                <c:pt idx="477">
                  <c:v>45.91900315722868</c:v>
                </c:pt>
                <c:pt idx="479">
                  <c:v>46.728972756281486</c:v>
                </c:pt>
                <c:pt idx="480">
                  <c:v>46.728972756281486</c:v>
                </c:pt>
                <c:pt idx="481">
                  <c:v>46.728972756281486</c:v>
                </c:pt>
                <c:pt idx="482">
                  <c:v>46.479751228559508</c:v>
                </c:pt>
                <c:pt idx="484">
                  <c:v>46.728972756281486</c:v>
                </c:pt>
                <c:pt idx="485">
                  <c:v>46.728972756281486</c:v>
                </c:pt>
                <c:pt idx="486">
                  <c:v>46.728972756281486</c:v>
                </c:pt>
                <c:pt idx="487">
                  <c:v>46.728972756281486</c:v>
                </c:pt>
                <c:pt idx="489">
                  <c:v>47.352025843499199</c:v>
                </c:pt>
                <c:pt idx="490">
                  <c:v>47.352025843499199</c:v>
                </c:pt>
                <c:pt idx="491">
                  <c:v>47.60124590704671</c:v>
                </c:pt>
                <c:pt idx="492">
                  <c:v>47.60124590704671</c:v>
                </c:pt>
                <c:pt idx="494">
                  <c:v>47.663550922933581</c:v>
                </c:pt>
                <c:pt idx="495">
                  <c:v>47.538940891159839</c:v>
                </c:pt>
                <c:pt idx="496">
                  <c:v>46.666666276220148</c:v>
                </c:pt>
                <c:pt idx="497">
                  <c:v>46.043614653176896</c:v>
                </c:pt>
                <c:pt idx="499">
                  <c:v>46.728972756281486</c:v>
                </c:pt>
                <c:pt idx="500">
                  <c:v>47.912772450655567</c:v>
                </c:pt>
                <c:pt idx="501">
                  <c:v>46.728972756281486</c:v>
                </c:pt>
                <c:pt idx="502">
                  <c:v>46.10591966906378</c:v>
                </c:pt>
                <c:pt idx="504">
                  <c:v>46.666666276220148</c:v>
                </c:pt>
                <c:pt idx="505">
                  <c:v>46.292834716724414</c:v>
                </c:pt>
                <c:pt idx="506">
                  <c:v>46.604361260333263</c:v>
                </c:pt>
                <c:pt idx="507">
                  <c:v>47.41433085938607</c:v>
                </c:pt>
                <c:pt idx="509">
                  <c:v>45.171340038237211</c:v>
                </c:pt>
                <c:pt idx="510">
                  <c:v>45.171340038237211</c:v>
                </c:pt>
                <c:pt idx="511">
                  <c:v>43.613707320192937</c:v>
                </c:pt>
                <c:pt idx="512">
                  <c:v>43.613707320192937</c:v>
                </c:pt>
                <c:pt idx="514">
                  <c:v>43.613707320192937</c:v>
                </c:pt>
                <c:pt idx="515">
                  <c:v>44.361370439184405</c:v>
                </c:pt>
                <c:pt idx="516">
                  <c:v>44.112150375636887</c:v>
                </c:pt>
                <c:pt idx="517">
                  <c:v>44.112150375636887</c:v>
                </c:pt>
                <c:pt idx="519">
                  <c:v>43.364485792470958</c:v>
                </c:pt>
                <c:pt idx="520">
                  <c:v>42.990654232975231</c:v>
                </c:pt>
                <c:pt idx="521">
                  <c:v>42.990654232975231</c:v>
                </c:pt>
                <c:pt idx="522">
                  <c:v>42.990654232975231</c:v>
                </c:pt>
                <c:pt idx="524">
                  <c:v>42.990654232975231</c:v>
                </c:pt>
                <c:pt idx="525">
                  <c:v>42.990654232975231</c:v>
                </c:pt>
                <c:pt idx="526">
                  <c:v>42.990654232975231</c:v>
                </c:pt>
                <c:pt idx="527">
                  <c:v>42.990654232975231</c:v>
                </c:pt>
                <c:pt idx="528">
                  <c:v>42.990654232975231</c:v>
                </c:pt>
                <c:pt idx="529">
                  <c:v>42.990654232975231</c:v>
                </c:pt>
                <c:pt idx="530">
                  <c:v>44.236760407410642</c:v>
                </c:pt>
                <c:pt idx="531">
                  <c:v>44.236760407410642</c:v>
                </c:pt>
                <c:pt idx="533">
                  <c:v>42.11837961803554</c:v>
                </c:pt>
                <c:pt idx="534">
                  <c:v>40.498441884104388</c:v>
                </c:pt>
                <c:pt idx="535">
                  <c:v>42.056074602148655</c:v>
                </c:pt>
                <c:pt idx="536">
                  <c:v>42.056074602148655</c:v>
                </c:pt>
                <c:pt idx="538">
                  <c:v>41.121494971322093</c:v>
                </c:pt>
                <c:pt idx="539">
                  <c:v>41.121494971322093</c:v>
                </c:pt>
                <c:pt idx="540">
                  <c:v>42.056074602148655</c:v>
                </c:pt>
                <c:pt idx="541">
                  <c:v>42.367601145757519</c:v>
                </c:pt>
                <c:pt idx="543">
                  <c:v>40.498441884104388</c:v>
                </c:pt>
                <c:pt idx="544">
                  <c:v>40.498441884104388</c:v>
                </c:pt>
                <c:pt idx="545">
                  <c:v>40.498441884104388</c:v>
                </c:pt>
                <c:pt idx="546">
                  <c:v>40.498441884104388</c:v>
                </c:pt>
                <c:pt idx="548">
                  <c:v>40.498441884104388</c:v>
                </c:pt>
                <c:pt idx="549">
                  <c:v>40.498441884104388</c:v>
                </c:pt>
                <c:pt idx="550">
                  <c:v>39.190030693782084</c:v>
                </c:pt>
                <c:pt idx="551">
                  <c:v>41.370716499044072</c:v>
                </c:pt>
                <c:pt idx="553">
                  <c:v>43.177570744810325</c:v>
                </c:pt>
                <c:pt idx="554">
                  <c:v>40.809968427713237</c:v>
                </c:pt>
                <c:pt idx="555">
                  <c:v>44.236760407410642</c:v>
                </c:pt>
                <c:pt idx="556">
                  <c:v>44.236760407410642</c:v>
                </c:pt>
                <c:pt idx="558">
                  <c:v>44.236760407410642</c:v>
                </c:pt>
                <c:pt idx="559">
                  <c:v>43.613707320192937</c:v>
                </c:pt>
                <c:pt idx="560">
                  <c:v>46.728972756281486</c:v>
                </c:pt>
                <c:pt idx="561">
                  <c:v>47.788162418881811</c:v>
                </c:pt>
                <c:pt idx="563">
                  <c:v>44.485981935132621</c:v>
                </c:pt>
                <c:pt idx="564">
                  <c:v>44.859813494628355</c:v>
                </c:pt>
                <c:pt idx="565">
                  <c:v>44.859813494628355</c:v>
                </c:pt>
                <c:pt idx="566">
                  <c:v>46.728972756281486</c:v>
                </c:pt>
                <c:pt idx="568">
                  <c:v>46.91588780394212</c:v>
                </c:pt>
                <c:pt idx="569">
                  <c:v>46.853582788055242</c:v>
                </c:pt>
                <c:pt idx="570">
                  <c:v>48.971963577430351</c:v>
                </c:pt>
                <c:pt idx="571">
                  <c:v>55.451713048980501</c:v>
                </c:pt>
                <c:pt idx="573">
                  <c:v>48.286604010151301</c:v>
                </c:pt>
                <c:pt idx="574">
                  <c:v>50.031153240030669</c:v>
                </c:pt>
                <c:pt idx="575">
                  <c:v>53.644860267388715</c:v>
                </c:pt>
                <c:pt idx="576">
                  <c:v>51.028037886744116</c:v>
                </c:pt>
                <c:pt idx="578">
                  <c:v>51.775701005735584</c:v>
                </c:pt>
                <c:pt idx="579">
                  <c:v>50.965732870857238</c:v>
                </c:pt>
                <c:pt idx="580">
                  <c:v>51.401869446239843</c:v>
                </c:pt>
                <c:pt idx="581">
                  <c:v>51.090342902630994</c:v>
                </c:pt>
                <c:pt idx="583">
                  <c:v>51.028037886744116</c:v>
                </c:pt>
                <c:pt idx="584">
                  <c:v>51.028037886744116</c:v>
                </c:pt>
                <c:pt idx="585">
                  <c:v>51.339564430352979</c:v>
                </c:pt>
                <c:pt idx="586">
                  <c:v>49.532710184586726</c:v>
                </c:pt>
                <c:pt idx="588">
                  <c:v>49.22118364097787</c:v>
                </c:pt>
                <c:pt idx="589">
                  <c:v>50.093458255917554</c:v>
                </c:pt>
                <c:pt idx="590">
                  <c:v>50.404984799526396</c:v>
                </c:pt>
                <c:pt idx="591">
                  <c:v>48.722742049708366</c:v>
                </c:pt>
                <c:pt idx="593">
                  <c:v>46.728972756281486</c:v>
                </c:pt>
                <c:pt idx="594">
                  <c:v>47.165109331664098</c:v>
                </c:pt>
                <c:pt idx="595">
                  <c:v>47.165109331664098</c:v>
                </c:pt>
                <c:pt idx="596">
                  <c:v>48.59813055376015</c:v>
                </c:pt>
                <c:pt idx="598">
                  <c:v>47.663550922933581</c:v>
                </c:pt>
                <c:pt idx="599">
                  <c:v>47.663550922933581</c:v>
                </c:pt>
                <c:pt idx="600">
                  <c:v>45.607476613619816</c:v>
                </c:pt>
                <c:pt idx="601">
                  <c:v>45.295950070010974</c:v>
                </c:pt>
                <c:pt idx="603">
                  <c:v>44.610591966906377</c:v>
                </c:pt>
                <c:pt idx="604">
                  <c:v>44.610591966906377</c:v>
                </c:pt>
                <c:pt idx="605">
                  <c:v>44.610591966906377</c:v>
                </c:pt>
                <c:pt idx="606">
                  <c:v>45.669781629506701</c:v>
                </c:pt>
                <c:pt idx="608">
                  <c:v>44.049843895575549</c:v>
                </c:pt>
                <c:pt idx="609">
                  <c:v>43.613707320192937</c:v>
                </c:pt>
                <c:pt idx="610">
                  <c:v>43.613707320192937</c:v>
                </c:pt>
                <c:pt idx="611">
                  <c:v>43.613707320192937</c:v>
                </c:pt>
                <c:pt idx="613">
                  <c:v>43.613707320192937</c:v>
                </c:pt>
                <c:pt idx="614">
                  <c:v>42.679127689366368</c:v>
                </c:pt>
                <c:pt idx="615">
                  <c:v>43.862928847914908</c:v>
                </c:pt>
                <c:pt idx="616">
                  <c:v>40.996884939548337</c:v>
                </c:pt>
                <c:pt idx="618">
                  <c:v>40.996884939548337</c:v>
                </c:pt>
                <c:pt idx="619">
                  <c:v>40.996884939548337</c:v>
                </c:pt>
                <c:pt idx="620">
                  <c:v>41.43302151493095</c:v>
                </c:pt>
                <c:pt idx="621">
                  <c:v>41.43302151493095</c:v>
                </c:pt>
                <c:pt idx="623">
                  <c:v>41.43302151493095</c:v>
                </c:pt>
                <c:pt idx="624">
                  <c:v>41.43302151493095</c:v>
                </c:pt>
                <c:pt idx="625">
                  <c:v>43.862928847914908</c:v>
                </c:pt>
                <c:pt idx="627">
                  <c:v>43.613707320192937</c:v>
                </c:pt>
                <c:pt idx="628">
                  <c:v>42.866044201201468</c:v>
                </c:pt>
                <c:pt idx="629">
                  <c:v>43.613707320192937</c:v>
                </c:pt>
                <c:pt idx="630">
                  <c:v>43.613707320192937</c:v>
                </c:pt>
                <c:pt idx="632">
                  <c:v>47.538940891159839</c:v>
                </c:pt>
                <c:pt idx="633">
                  <c:v>47.663550922933581</c:v>
                </c:pt>
                <c:pt idx="634">
                  <c:v>46.791277772168357</c:v>
                </c:pt>
                <c:pt idx="635">
                  <c:v>46.10591966906378</c:v>
                </c:pt>
                <c:pt idx="637">
                  <c:v>48.473520521986394</c:v>
                </c:pt>
                <c:pt idx="638">
                  <c:v>49.283488656864741</c:v>
                </c:pt>
                <c:pt idx="639">
                  <c:v>49.158878625090992</c:v>
                </c:pt>
                <c:pt idx="640">
                  <c:v>47.975077466542444</c:v>
                </c:pt>
                <c:pt idx="642">
                  <c:v>49.532710184586726</c:v>
                </c:pt>
                <c:pt idx="643">
                  <c:v>50.404984799526396</c:v>
                </c:pt>
                <c:pt idx="644">
                  <c:v>48.224298994264416</c:v>
                </c:pt>
                <c:pt idx="645">
                  <c:v>47.352025843499199</c:v>
                </c:pt>
                <c:pt idx="647">
                  <c:v>47.788162418881811</c:v>
                </c:pt>
                <c:pt idx="648">
                  <c:v>50.280374767752647</c:v>
                </c:pt>
                <c:pt idx="649">
                  <c:v>50.591899847187037</c:v>
                </c:pt>
                <c:pt idx="650">
                  <c:v>51.713395989848706</c:v>
                </c:pt>
                <c:pt idx="652">
                  <c:v>57.819315366077582</c:v>
                </c:pt>
                <c:pt idx="653">
                  <c:v>62.616822087809709</c:v>
                </c:pt>
                <c:pt idx="654">
                  <c:v>64.423676333575969</c:v>
                </c:pt>
                <c:pt idx="655">
                  <c:v>67.289720241942533</c:v>
                </c:pt>
                <c:pt idx="657">
                  <c:v>96.728972756281479</c:v>
                </c:pt>
                <c:pt idx="658">
                  <c:v>107.78816212604691</c:v>
                </c:pt>
                <c:pt idx="659">
                  <c:v>86.292835009559298</c:v>
                </c:pt>
                <c:pt idx="660">
                  <c:v>69.034268007647441</c:v>
                </c:pt>
                <c:pt idx="662">
                  <c:v>58.566978485069058</c:v>
                </c:pt>
                <c:pt idx="663">
                  <c:v>58.566978485069058</c:v>
                </c:pt>
                <c:pt idx="664">
                  <c:v>58.566978485069058</c:v>
                </c:pt>
                <c:pt idx="665">
                  <c:v>64.423676333575969</c:v>
                </c:pt>
                <c:pt idx="667">
                  <c:v>62.866043615531673</c:v>
                </c:pt>
                <c:pt idx="668">
                  <c:v>62.866043615531673</c:v>
                </c:pt>
                <c:pt idx="669">
                  <c:v>58.940810044564785</c:v>
                </c:pt>
                <c:pt idx="670">
                  <c:v>57.943925397851345</c:v>
                </c:pt>
                <c:pt idx="672">
                  <c:v>58.255451941460187</c:v>
                </c:pt>
                <c:pt idx="673">
                  <c:v>57.133957262972991</c:v>
                </c:pt>
                <c:pt idx="674">
                  <c:v>52.897197148397247</c:v>
                </c:pt>
                <c:pt idx="675">
                  <c:v>52.39875409295329</c:v>
                </c:pt>
                <c:pt idx="677">
                  <c:v>51.838006021622462</c:v>
                </c:pt>
                <c:pt idx="678">
                  <c:v>51.838006021622462</c:v>
                </c:pt>
                <c:pt idx="679">
                  <c:v>51.713395989848706</c:v>
                </c:pt>
                <c:pt idx="680">
                  <c:v>49.844236728195575</c:v>
                </c:pt>
                <c:pt idx="682">
                  <c:v>49.408100152812963</c:v>
                </c:pt>
                <c:pt idx="683">
                  <c:v>51.090342902630994</c:v>
                </c:pt>
                <c:pt idx="684">
                  <c:v>51.152647918517872</c:v>
                </c:pt>
                <c:pt idx="685">
                  <c:v>51.401869446239843</c:v>
                </c:pt>
                <c:pt idx="687">
                  <c:v>51.900312501683807</c:v>
                </c:pt>
                <c:pt idx="688">
                  <c:v>53.707165283275579</c:v>
                </c:pt>
                <c:pt idx="689">
                  <c:v>54.890966441824126</c:v>
                </c:pt>
                <c:pt idx="690">
                  <c:v>54.330218370493299</c:v>
                </c:pt>
                <c:pt idx="692">
                  <c:v>54.330218370493299</c:v>
                </c:pt>
                <c:pt idx="693">
                  <c:v>54.828661425937256</c:v>
                </c:pt>
                <c:pt idx="694">
                  <c:v>54.579439898215277</c:v>
                </c:pt>
                <c:pt idx="695">
                  <c:v>54.330218370493299</c:v>
                </c:pt>
                <c:pt idx="697">
                  <c:v>53.02180718017101</c:v>
                </c:pt>
                <c:pt idx="698">
                  <c:v>52.39875409295329</c:v>
                </c:pt>
                <c:pt idx="699">
                  <c:v>50.654206327248389</c:v>
                </c:pt>
                <c:pt idx="700">
                  <c:v>52.087227549344441</c:v>
                </c:pt>
                <c:pt idx="702">
                  <c:v>53.520248771440492</c:v>
                </c:pt>
                <c:pt idx="703">
                  <c:v>53.333333723779852</c:v>
                </c:pt>
                <c:pt idx="704">
                  <c:v>53.208723692006096</c:v>
                </c:pt>
                <c:pt idx="705">
                  <c:v>52.959502164284125</c:v>
                </c:pt>
                <c:pt idx="707">
                  <c:v>53.831775315049349</c:v>
                </c:pt>
                <c:pt idx="708">
                  <c:v>53.894081795110694</c:v>
                </c:pt>
                <c:pt idx="709">
                  <c:v>53.707165283275579</c:v>
                </c:pt>
                <c:pt idx="710">
                  <c:v>53.271028707892974</c:v>
                </c:pt>
                <c:pt idx="712">
                  <c:v>53.457943755553615</c:v>
                </c:pt>
                <c:pt idx="713">
                  <c:v>53.02180718017101</c:v>
                </c:pt>
                <c:pt idx="714">
                  <c:v>53.457943755553615</c:v>
                </c:pt>
                <c:pt idx="715">
                  <c:v>54.143301858658212</c:v>
                </c:pt>
                <c:pt idx="716">
                  <c:v>52.647975620675268</c:v>
                </c:pt>
                <c:pt idx="717">
                  <c:v>52.585670604788383</c:v>
                </c:pt>
                <c:pt idx="718">
                  <c:v>52.274144061179541</c:v>
                </c:pt>
                <c:pt idx="719">
                  <c:v>52.274144061179541</c:v>
                </c:pt>
                <c:pt idx="721">
                  <c:v>51.277259414466094</c:v>
                </c:pt>
                <c:pt idx="722">
                  <c:v>51.339564430352979</c:v>
                </c:pt>
                <c:pt idx="723">
                  <c:v>51.277259414466094</c:v>
                </c:pt>
                <c:pt idx="724">
                  <c:v>50.342679783639518</c:v>
                </c:pt>
                <c:pt idx="726">
                  <c:v>50.778816359022137</c:v>
                </c:pt>
                <c:pt idx="727">
                  <c:v>50.716511343135259</c:v>
                </c:pt>
                <c:pt idx="728">
                  <c:v>51.090342902630994</c:v>
                </c:pt>
                <c:pt idx="729">
                  <c:v>51.214952934404756</c:v>
                </c:pt>
                <c:pt idx="731">
                  <c:v>49.532710184586726</c:v>
                </c:pt>
                <c:pt idx="732">
                  <c:v>49.532710184586726</c:v>
                </c:pt>
                <c:pt idx="733">
                  <c:v>49.034268593317229</c:v>
                </c:pt>
                <c:pt idx="734">
                  <c:v>47.850467434768682</c:v>
                </c:pt>
                <c:pt idx="736">
                  <c:v>45.171340038237211</c:v>
                </c:pt>
                <c:pt idx="737">
                  <c:v>46.10591966906378</c:v>
                </c:pt>
                <c:pt idx="738">
                  <c:v>46.292834716724414</c:v>
                </c:pt>
                <c:pt idx="739">
                  <c:v>45.794393125454924</c:v>
                </c:pt>
                <c:pt idx="741">
                  <c:v>37.196261400355198</c:v>
                </c:pt>
                <c:pt idx="742">
                  <c:v>39.563863717452286</c:v>
                </c:pt>
                <c:pt idx="743">
                  <c:v>38.31775754301686</c:v>
                </c:pt>
                <c:pt idx="744">
                  <c:v>37.13395638446832</c:v>
                </c:pt>
                <c:pt idx="746">
                  <c:v>34.890965563319455</c:v>
                </c:pt>
                <c:pt idx="747">
                  <c:v>36.323988249589974</c:v>
                </c:pt>
                <c:pt idx="748">
                  <c:v>38.006230999408004</c:v>
                </c:pt>
                <c:pt idx="749">
                  <c:v>37.570092959850932</c:v>
                </c:pt>
                <c:pt idx="750">
                  <c:v>36.13707173775488</c:v>
                </c:pt>
                <c:pt idx="751">
                  <c:v>35.825545194146017</c:v>
                </c:pt>
                <c:pt idx="752">
                  <c:v>38.81619913428635</c:v>
                </c:pt>
                <c:pt idx="753">
                  <c:v>38.006230999408004</c:v>
                </c:pt>
                <c:pt idx="754">
                  <c:v>37.258567880416535</c:v>
                </c:pt>
                <c:pt idx="756">
                  <c:v>38.629284086625717</c:v>
                </c:pt>
                <c:pt idx="757">
                  <c:v>38.940810630234573</c:v>
                </c:pt>
                <c:pt idx="758">
                  <c:v>38.629284086625717</c:v>
                </c:pt>
                <c:pt idx="759">
                  <c:v>39.127725677895207</c:v>
                </c:pt>
                <c:pt idx="760">
                  <c:v>38.442367574790623</c:v>
                </c:pt>
                <c:pt idx="761">
                  <c:v>39.501557237390941</c:v>
                </c:pt>
                <c:pt idx="762">
                  <c:v>39.563863717452286</c:v>
                </c:pt>
                <c:pt idx="763">
                  <c:v>42.990654232975231</c:v>
                </c:pt>
                <c:pt idx="764">
                  <c:v>42.367601145757519</c:v>
                </c:pt>
                <c:pt idx="765">
                  <c:v>40.93457992366146</c:v>
                </c:pt>
                <c:pt idx="766">
                  <c:v>41.931464570374899</c:v>
                </c:pt>
                <c:pt idx="767">
                  <c:v>42.367601145757519</c:v>
                </c:pt>
                <c:pt idx="768">
                  <c:v>42.679127689366368</c:v>
                </c:pt>
                <c:pt idx="769">
                  <c:v>41.495327994992294</c:v>
                </c:pt>
                <c:pt idx="770">
                  <c:v>41.619938026766043</c:v>
                </c:pt>
                <c:pt idx="771">
                  <c:v>42.61682267347949</c:v>
                </c:pt>
                <c:pt idx="772">
                  <c:v>41.557633010879172</c:v>
                </c:pt>
                <c:pt idx="773">
                  <c:v>41.682243042652921</c:v>
                </c:pt>
                <c:pt idx="774">
                  <c:v>41.744548058539806</c:v>
                </c:pt>
                <c:pt idx="775">
                  <c:v>42.554517657592612</c:v>
                </c:pt>
                <c:pt idx="776">
                  <c:v>46.230529700837529</c:v>
                </c:pt>
                <c:pt idx="777">
                  <c:v>44.548286951019499</c:v>
                </c:pt>
                <c:pt idx="778">
                  <c:v>44.485981935132621</c:v>
                </c:pt>
                <c:pt idx="779">
                  <c:v>45.109035022350326</c:v>
                </c:pt>
                <c:pt idx="780">
                  <c:v>40.623053380052603</c:v>
                </c:pt>
                <c:pt idx="781">
                  <c:v>41.744548058539806</c:v>
                </c:pt>
                <c:pt idx="782">
                  <c:v>43.30218077658408</c:v>
                </c:pt>
                <c:pt idx="783">
                  <c:v>44.049843895575549</c:v>
                </c:pt>
                <c:pt idx="784">
                  <c:v>43.30218077658408</c:v>
                </c:pt>
                <c:pt idx="785">
                  <c:v>43.364485792470958</c:v>
                </c:pt>
                <c:pt idx="786">
                  <c:v>42.367601145757519</c:v>
                </c:pt>
                <c:pt idx="787">
                  <c:v>44.29906542329752</c:v>
                </c:pt>
                <c:pt idx="788">
                  <c:v>44.29906542329752</c:v>
                </c:pt>
                <c:pt idx="789">
                  <c:v>44.548286951019499</c:v>
                </c:pt>
                <c:pt idx="790">
                  <c:v>45.669781629506701</c:v>
                </c:pt>
                <c:pt idx="791">
                  <c:v>45.856698141341802</c:v>
                </c:pt>
                <c:pt idx="792">
                  <c:v>45.794393125454924</c:v>
                </c:pt>
                <c:pt idx="793">
                  <c:v>47.41433085938607</c:v>
                </c:pt>
                <c:pt idx="794">
                  <c:v>46.604361260333263</c:v>
                </c:pt>
                <c:pt idx="795">
                  <c:v>51.214952934404756</c:v>
                </c:pt>
                <c:pt idx="796">
                  <c:v>51.277259414466094</c:v>
                </c:pt>
                <c:pt idx="797">
                  <c:v>53.831775315049349</c:v>
                </c:pt>
                <c:pt idx="798">
                  <c:v>52.274144061179541</c:v>
                </c:pt>
                <c:pt idx="799">
                  <c:v>51.401869446239843</c:v>
                </c:pt>
                <c:pt idx="800">
                  <c:v>52.336449077066419</c:v>
                </c:pt>
                <c:pt idx="801">
                  <c:v>53.395638739666737</c:v>
                </c:pt>
                <c:pt idx="802">
                  <c:v>53.894081795110694</c:v>
                </c:pt>
                <c:pt idx="803">
                  <c:v>53.520248771440492</c:v>
                </c:pt>
                <c:pt idx="804">
                  <c:v>53.02180718017101</c:v>
                </c:pt>
                <c:pt idx="805">
                  <c:v>52.959502164284125</c:v>
                </c:pt>
                <c:pt idx="806">
                  <c:v>52.897197148397247</c:v>
                </c:pt>
                <c:pt idx="807">
                  <c:v>54.579439898215277</c:v>
                </c:pt>
                <c:pt idx="808">
                  <c:v>54.330218370493299</c:v>
                </c:pt>
                <c:pt idx="809">
                  <c:v>53.956386810997572</c:v>
                </c:pt>
                <c:pt idx="810">
                  <c:v>53.271028707892974</c:v>
                </c:pt>
                <c:pt idx="811">
                  <c:v>51.775701005735584</c:v>
                </c:pt>
                <c:pt idx="812">
                  <c:v>52.834890668335909</c:v>
                </c:pt>
                <c:pt idx="813">
                  <c:v>52.336449077066419</c:v>
                </c:pt>
                <c:pt idx="814">
                  <c:v>53.457943755553615</c:v>
                </c:pt>
                <c:pt idx="815">
                  <c:v>53.769470299162471</c:v>
                </c:pt>
                <c:pt idx="816">
                  <c:v>53.395638739666737</c:v>
                </c:pt>
                <c:pt idx="817">
                  <c:v>52.959502164284125</c:v>
                </c:pt>
                <c:pt idx="818">
                  <c:v>53.146417211944751</c:v>
                </c:pt>
                <c:pt idx="819">
                  <c:v>53.271028707892974</c:v>
                </c:pt>
                <c:pt idx="820">
                  <c:v>54.267913354606421</c:v>
                </c:pt>
                <c:pt idx="821">
                  <c:v>54.454828402267054</c:v>
                </c:pt>
                <c:pt idx="822">
                  <c:v>54.330218370493299</c:v>
                </c:pt>
                <c:pt idx="823">
                  <c:v>55.077881489484767</c:v>
                </c:pt>
                <c:pt idx="824">
                  <c:v>55.576324544928724</c:v>
                </c:pt>
                <c:pt idx="825">
                  <c:v>56.012461120311329</c:v>
                </c:pt>
                <c:pt idx="826">
                  <c:v>55.202492985432997</c:v>
                </c:pt>
                <c:pt idx="827">
                  <c:v>55.264798001319868</c:v>
                </c:pt>
                <c:pt idx="828">
                  <c:v>55.638629560815602</c:v>
                </c:pt>
                <c:pt idx="829">
                  <c:v>56.822430719364149</c:v>
                </c:pt>
                <c:pt idx="830">
                  <c:v>60.311526250773959</c:v>
                </c:pt>
                <c:pt idx="831">
                  <c:v>58.317756957347079</c:v>
                </c:pt>
                <c:pt idx="832">
                  <c:v>60.124611203113332</c:v>
                </c:pt>
                <c:pt idx="833">
                  <c:v>62.180685512427104</c:v>
                </c:pt>
                <c:pt idx="834">
                  <c:v>64.922119389019912</c:v>
                </c:pt>
                <c:pt idx="835">
                  <c:v>63.925233278132012</c:v>
                </c:pt>
                <c:pt idx="836">
                  <c:v>63.925233278132012</c:v>
                </c:pt>
                <c:pt idx="837">
                  <c:v>61.931463984705118</c:v>
                </c:pt>
                <c:pt idx="838">
                  <c:v>64.797507893071696</c:v>
                </c:pt>
                <c:pt idx="839">
                  <c:v>65.607477492124502</c:v>
                </c:pt>
                <c:pt idx="840">
                  <c:v>66.853582202385454</c:v>
                </c:pt>
                <c:pt idx="841">
                  <c:v>67.850468313273353</c:v>
                </c:pt>
                <c:pt idx="842">
                  <c:v>66.479750642889726</c:v>
                </c:pt>
                <c:pt idx="843">
                  <c:v>66.043614067507121</c:v>
                </c:pt>
                <c:pt idx="844">
                  <c:v>66.105919083393999</c:v>
                </c:pt>
                <c:pt idx="845">
                  <c:v>65.794392539785136</c:v>
                </c:pt>
                <c:pt idx="846">
                  <c:v>65.358255964402517</c:v>
                </c:pt>
                <c:pt idx="847">
                  <c:v>65.420560980289395</c:v>
                </c:pt>
                <c:pt idx="848">
                  <c:v>69.158879503595657</c:v>
                </c:pt>
                <c:pt idx="849">
                  <c:v>68.411214920429742</c:v>
                </c:pt>
                <c:pt idx="850">
                  <c:v>68.411214920429742</c:v>
                </c:pt>
                <c:pt idx="851">
                  <c:v>68.598131432264836</c:v>
                </c:pt>
                <c:pt idx="852">
                  <c:v>69.034268007647441</c:v>
                </c:pt>
                <c:pt idx="853">
                  <c:v>69.034268007647441</c:v>
                </c:pt>
                <c:pt idx="854">
                  <c:v>68.847352959986807</c:v>
                </c:pt>
                <c:pt idx="855">
                  <c:v>68.909657975873699</c:v>
                </c:pt>
                <c:pt idx="856">
                  <c:v>70.093457670247773</c:v>
                </c:pt>
                <c:pt idx="857">
                  <c:v>69.844237606700261</c:v>
                </c:pt>
                <c:pt idx="858">
                  <c:v>69.844237606700261</c:v>
                </c:pt>
                <c:pt idx="859">
                  <c:v>70.529595709804838</c:v>
                </c:pt>
                <c:pt idx="860">
                  <c:v>75.700935455207158</c:v>
                </c:pt>
                <c:pt idx="861">
                  <c:v>78.348909611707967</c:v>
                </c:pt>
                <c:pt idx="862">
                  <c:v>80.52959541696994</c:v>
                </c:pt>
                <c:pt idx="863">
                  <c:v>78.504672883512399</c:v>
                </c:pt>
                <c:pt idx="864">
                  <c:v>79.439252514338961</c:v>
                </c:pt>
                <c:pt idx="866">
                  <c:v>80.685358688774372</c:v>
                </c:pt>
                <c:pt idx="867">
                  <c:v>80.062305601556659</c:v>
                </c:pt>
                <c:pt idx="868">
                  <c:v>77.63239973274716</c:v>
                </c:pt>
                <c:pt idx="869">
                  <c:v>76.510903590085505</c:v>
                </c:pt>
                <c:pt idx="870">
                  <c:v>77.881619796294672</c:v>
                </c:pt>
                <c:pt idx="871">
                  <c:v>77.881619796294672</c:v>
                </c:pt>
                <c:pt idx="872">
                  <c:v>77.445483220912067</c:v>
                </c:pt>
                <c:pt idx="873">
                  <c:v>76.323988542424871</c:v>
                </c:pt>
                <c:pt idx="874">
                  <c:v>76.323988542424871</c:v>
                </c:pt>
                <c:pt idx="875">
                  <c:v>77.383178205025189</c:v>
                </c:pt>
                <c:pt idx="876">
                  <c:v>76.323988542424871</c:v>
                </c:pt>
                <c:pt idx="877">
                  <c:v>76.510903590085505</c:v>
                </c:pt>
                <c:pt idx="878">
                  <c:v>75.451713927485173</c:v>
                </c:pt>
                <c:pt idx="879">
                  <c:v>71.339563844683184</c:v>
                </c:pt>
                <c:pt idx="880">
                  <c:v>70.46729069391796</c:v>
                </c:pt>
                <c:pt idx="881">
                  <c:v>77.507788236798945</c:v>
                </c:pt>
                <c:pt idx="882">
                  <c:v>76.199377046476641</c:v>
                </c:pt>
                <c:pt idx="883">
                  <c:v>75.015577352102568</c:v>
                </c:pt>
                <c:pt idx="884">
                  <c:v>74.828660840267474</c:v>
                </c:pt>
                <c:pt idx="885">
                  <c:v>75.451713927485173</c:v>
                </c:pt>
                <c:pt idx="886">
                  <c:v>75.389408911598295</c:v>
                </c:pt>
                <c:pt idx="887">
                  <c:v>75.825545486980914</c:v>
                </c:pt>
                <c:pt idx="888">
                  <c:v>76.448598574198627</c:v>
                </c:pt>
                <c:pt idx="889">
                  <c:v>76.012461998816008</c:v>
                </c:pt>
                <c:pt idx="890">
                  <c:v>74.890965856154352</c:v>
                </c:pt>
                <c:pt idx="891">
                  <c:v>73.271028122223186</c:v>
                </c:pt>
                <c:pt idx="892">
                  <c:v>74.454829280771733</c:v>
                </c:pt>
                <c:pt idx="893">
                  <c:v>72.585670019118609</c:v>
                </c:pt>
                <c:pt idx="894">
                  <c:v>65.358255964402517</c:v>
                </c:pt>
                <c:pt idx="895">
                  <c:v>63.925233278132012</c:v>
                </c:pt>
                <c:pt idx="896">
                  <c:v>63.36448667097563</c:v>
                </c:pt>
                <c:pt idx="897">
                  <c:v>63.800623246358256</c:v>
                </c:pt>
                <c:pt idx="898">
                  <c:v>61.557632425209384</c:v>
                </c:pt>
                <c:pt idx="899">
                  <c:v>61.993770464766463</c:v>
                </c:pt>
                <c:pt idx="900">
                  <c:v>63.426791686862515</c:v>
                </c:pt>
                <c:pt idx="901">
                  <c:v>64.672897861297926</c:v>
                </c:pt>
                <c:pt idx="902">
                  <c:v>66.791277186498576</c:v>
                </c:pt>
                <c:pt idx="903">
                  <c:v>64.859812908958574</c:v>
                </c:pt>
                <c:pt idx="904">
                  <c:v>66.292835595229079</c:v>
                </c:pt>
                <c:pt idx="905">
                  <c:v>68.971962991760577</c:v>
                </c:pt>
                <c:pt idx="906">
                  <c:v>69.158879503595657</c:v>
                </c:pt>
                <c:pt idx="907">
                  <c:v>68.660436448151714</c:v>
                </c:pt>
                <c:pt idx="908">
                  <c:v>70.155764150309096</c:v>
                </c:pt>
                <c:pt idx="909">
                  <c:v>71.526480356518292</c:v>
                </c:pt>
                <c:pt idx="910">
                  <c:v>71.962616931900897</c:v>
                </c:pt>
                <c:pt idx="911">
                  <c:v>71.401868860570062</c:v>
                </c:pt>
                <c:pt idx="912">
                  <c:v>72.336448491396638</c:v>
                </c:pt>
                <c:pt idx="913">
                  <c:v>75.264797415650094</c:v>
                </c:pt>
                <c:pt idx="914">
                  <c:v>77.819314780407794</c:v>
                </c:pt>
                <c:pt idx="915">
                  <c:v>81.464175047796516</c:v>
                </c:pt>
                <c:pt idx="916">
                  <c:v>89.563863717452278</c:v>
                </c:pt>
                <c:pt idx="917">
                  <c:v>98.442368746130199</c:v>
                </c:pt>
                <c:pt idx="918">
                  <c:v>100.77881635902213</c:v>
                </c:pt>
                <c:pt idx="919">
                  <c:v>110.74766429033104</c:v>
                </c:pt>
                <c:pt idx="920">
                  <c:v>106.38629267980708</c:v>
                </c:pt>
                <c:pt idx="921">
                  <c:v>104.82866142593726</c:v>
                </c:pt>
                <c:pt idx="922">
                  <c:v>102.64797562067527</c:v>
                </c:pt>
                <c:pt idx="923">
                  <c:v>100</c:v>
                </c:pt>
                <c:pt idx="924">
                  <c:v>91.121496435496567</c:v>
                </c:pt>
                <c:pt idx="925">
                  <c:v>100.15576327180445</c:v>
                </c:pt>
                <c:pt idx="926">
                  <c:v>102.33644907706643</c:v>
                </c:pt>
                <c:pt idx="927">
                  <c:v>101.09034290263099</c:v>
                </c:pt>
                <c:pt idx="928">
                  <c:v>100.93457963082658</c:v>
                </c:pt>
                <c:pt idx="929">
                  <c:v>105.91900432856825</c:v>
                </c:pt>
                <c:pt idx="930">
                  <c:v>107.32087231063363</c:v>
                </c:pt>
                <c:pt idx="931">
                  <c:v>105.14018796954609</c:v>
                </c:pt>
                <c:pt idx="932">
                  <c:v>105.45171451315495</c:v>
                </c:pt>
                <c:pt idx="933">
                  <c:v>105.45171451315495</c:v>
                </c:pt>
                <c:pt idx="934">
                  <c:v>101.55763271804427</c:v>
                </c:pt>
                <c:pt idx="935">
                  <c:v>94.548286951019506</c:v>
                </c:pt>
                <c:pt idx="936">
                  <c:v>101.55763271804427</c:v>
                </c:pt>
                <c:pt idx="937">
                  <c:v>101.40186944623986</c:v>
                </c:pt>
                <c:pt idx="938">
                  <c:v>99.688473456391151</c:v>
                </c:pt>
                <c:pt idx="939">
                  <c:v>102.64797562067527</c:v>
                </c:pt>
                <c:pt idx="940">
                  <c:v>102.95950216428412</c:v>
                </c:pt>
                <c:pt idx="941">
                  <c:v>102.18068580526199</c:v>
                </c:pt>
                <c:pt idx="942">
                  <c:v>100.93457963082658</c:v>
                </c:pt>
                <c:pt idx="943">
                  <c:v>102.80373889247969</c:v>
                </c:pt>
                <c:pt idx="944">
                  <c:v>101.40186944623986</c:v>
                </c:pt>
                <c:pt idx="945">
                  <c:v>101.86915926165312</c:v>
                </c:pt>
                <c:pt idx="946">
                  <c:v>101.55763271804427</c:v>
                </c:pt>
                <c:pt idx="947">
                  <c:v>101.24610617443544</c:v>
                </c:pt>
                <c:pt idx="948">
                  <c:v>101.09034290263099</c:v>
                </c:pt>
                <c:pt idx="949">
                  <c:v>102.33644907706643</c:v>
                </c:pt>
                <c:pt idx="950">
                  <c:v>101.55763271804427</c:v>
                </c:pt>
                <c:pt idx="951">
                  <c:v>101.40186944623986</c:v>
                </c:pt>
                <c:pt idx="952">
                  <c:v>105.76324105676382</c:v>
                </c:pt>
                <c:pt idx="953">
                  <c:v>105.76324105676382</c:v>
                </c:pt>
                <c:pt idx="954">
                  <c:v>113.70716499044072</c:v>
                </c:pt>
                <c:pt idx="955">
                  <c:v>111.83800719296204</c:v>
                </c:pt>
                <c:pt idx="956">
                  <c:v>111.52648064935318</c:v>
                </c:pt>
                <c:pt idx="957">
                  <c:v>110.28037447491774</c:v>
                </c:pt>
                <c:pt idx="958">
                  <c:v>109.03426830048235</c:v>
                </c:pt>
                <c:pt idx="959">
                  <c:v>107.16510903882921</c:v>
                </c:pt>
                <c:pt idx="960">
                  <c:v>109.50155811589562</c:v>
                </c:pt>
                <c:pt idx="961">
                  <c:v>109.03426830048235</c:v>
                </c:pt>
                <c:pt idx="962">
                  <c:v>108.09968866965576</c:v>
                </c:pt>
                <c:pt idx="963">
                  <c:v>107.6323988542425</c:v>
                </c:pt>
                <c:pt idx="964">
                  <c:v>107.16510903882921</c:v>
                </c:pt>
                <c:pt idx="965">
                  <c:v>107.16510903882921</c:v>
                </c:pt>
                <c:pt idx="966">
                  <c:v>106.5420559516115</c:v>
                </c:pt>
                <c:pt idx="967">
                  <c:v>104.0498450669151</c:v>
                </c:pt>
                <c:pt idx="968">
                  <c:v>102.49221234887085</c:v>
                </c:pt>
                <c:pt idx="969">
                  <c:v>103.73831852330626</c:v>
                </c:pt>
                <c:pt idx="970">
                  <c:v>106.5420559516115</c:v>
                </c:pt>
                <c:pt idx="971">
                  <c:v>111.21495410574434</c:v>
                </c:pt>
                <c:pt idx="972">
                  <c:v>114.174454805854</c:v>
                </c:pt>
                <c:pt idx="973">
                  <c:v>112.14953373657089</c:v>
                </c:pt>
                <c:pt idx="974">
                  <c:v>112.46106028017975</c:v>
                </c:pt>
                <c:pt idx="975">
                  <c:v>112.61682355198417</c:v>
                </c:pt>
                <c:pt idx="976">
                  <c:v>111.68224392115759</c:v>
                </c:pt>
                <c:pt idx="977">
                  <c:v>109.50155811589562</c:v>
                </c:pt>
                <c:pt idx="978">
                  <c:v>109.19003157228676</c:v>
                </c:pt>
                <c:pt idx="979">
                  <c:v>110.28037447491774</c:v>
                </c:pt>
                <c:pt idx="980">
                  <c:v>110.74766429033104</c:v>
                </c:pt>
                <c:pt idx="981">
                  <c:v>115.26479770848499</c:v>
                </c:pt>
                <c:pt idx="982">
                  <c:v>113.39563991100631</c:v>
                </c:pt>
                <c:pt idx="983">
                  <c:v>115.26479770848499</c:v>
                </c:pt>
                <c:pt idx="984">
                  <c:v>113.08411336739745</c:v>
                </c:pt>
                <c:pt idx="985">
                  <c:v>112.61682355198417</c:v>
                </c:pt>
                <c:pt idx="986">
                  <c:v>111.99377046476646</c:v>
                </c:pt>
                <c:pt idx="987">
                  <c:v>112.46106028017975</c:v>
                </c:pt>
                <c:pt idx="988">
                  <c:v>112.46106028017975</c:v>
                </c:pt>
                <c:pt idx="989">
                  <c:v>113.08411336739745</c:v>
                </c:pt>
                <c:pt idx="990">
                  <c:v>110.90342756213548</c:v>
                </c:pt>
                <c:pt idx="991">
                  <c:v>109.19003157228676</c:v>
                </c:pt>
                <c:pt idx="992">
                  <c:v>109.34579484409119</c:v>
                </c:pt>
                <c:pt idx="993">
                  <c:v>110.12461120311335</c:v>
                </c:pt>
                <c:pt idx="994">
                  <c:v>112.77258682378859</c:v>
                </c:pt>
                <c:pt idx="995">
                  <c:v>111.99377046476646</c:v>
                </c:pt>
                <c:pt idx="996">
                  <c:v>110.74766429033104</c:v>
                </c:pt>
                <c:pt idx="997">
                  <c:v>109.34579484409119</c:v>
                </c:pt>
                <c:pt idx="998">
                  <c:v>110.28037447491774</c:v>
                </c:pt>
                <c:pt idx="999">
                  <c:v>110.12461120311335</c:v>
                </c:pt>
                <c:pt idx="1000">
                  <c:v>109.9688479313089</c:v>
                </c:pt>
                <c:pt idx="1001">
                  <c:v>109.19003157228676</c:v>
                </c:pt>
                <c:pt idx="1002">
                  <c:v>108.72274175687349</c:v>
                </c:pt>
                <c:pt idx="1003">
                  <c:v>109.03426830048235</c:v>
                </c:pt>
                <c:pt idx="1004">
                  <c:v>109.03426830048235</c:v>
                </c:pt>
                <c:pt idx="1005">
                  <c:v>110.28037447491774</c:v>
                </c:pt>
                <c:pt idx="1006">
                  <c:v>109.19003157228676</c:v>
                </c:pt>
                <c:pt idx="1007">
                  <c:v>105.91900432856825</c:v>
                </c:pt>
                <c:pt idx="1008">
                  <c:v>105.91900432856825</c:v>
                </c:pt>
                <c:pt idx="1009">
                  <c:v>106.0747676003727</c:v>
                </c:pt>
                <c:pt idx="1010">
                  <c:v>107.16510903882921</c:v>
                </c:pt>
                <c:pt idx="1011">
                  <c:v>106.85358249522035</c:v>
                </c:pt>
                <c:pt idx="1012">
                  <c:v>106.0747676003727</c:v>
                </c:pt>
                <c:pt idx="1013">
                  <c:v>106.23052940800264</c:v>
                </c:pt>
                <c:pt idx="1014">
                  <c:v>105.45171451315495</c:v>
                </c:pt>
                <c:pt idx="1015">
                  <c:v>105.91900432856825</c:v>
                </c:pt>
                <c:pt idx="1016">
                  <c:v>106.0747676003727</c:v>
                </c:pt>
                <c:pt idx="1017">
                  <c:v>105.45171451315495</c:v>
                </c:pt>
                <c:pt idx="1018">
                  <c:v>105.6074777849594</c:v>
                </c:pt>
                <c:pt idx="1019">
                  <c:v>105.45171451315495</c:v>
                </c:pt>
                <c:pt idx="1020">
                  <c:v>105.29595124135054</c:v>
                </c:pt>
                <c:pt idx="1021">
                  <c:v>103.27102870789298</c:v>
                </c:pt>
                <c:pt idx="1022">
                  <c:v>102.18068580526199</c:v>
                </c:pt>
                <c:pt idx="1023">
                  <c:v>101.09034290263099</c:v>
                </c:pt>
                <c:pt idx="1024">
                  <c:v>99.221183640977856</c:v>
                </c:pt>
                <c:pt idx="1025">
                  <c:v>96.105919669063795</c:v>
                </c:pt>
                <c:pt idx="1026">
                  <c:v>99.376946912782287</c:v>
                </c:pt>
                <c:pt idx="1027">
                  <c:v>97.352025843499206</c:v>
                </c:pt>
                <c:pt idx="1028">
                  <c:v>97.196262571694774</c:v>
                </c:pt>
                <c:pt idx="1029">
                  <c:v>96.261682940868212</c:v>
                </c:pt>
                <c:pt idx="1030">
                  <c:v>99.688473456391151</c:v>
                </c:pt>
                <c:pt idx="1031">
                  <c:v>100</c:v>
                </c:pt>
                <c:pt idx="1032">
                  <c:v>98.286605474325768</c:v>
                </c:pt>
                <c:pt idx="1033">
                  <c:v>97.663552387108055</c:v>
                </c:pt>
                <c:pt idx="1034">
                  <c:v>97.040499299890342</c:v>
                </c:pt>
                <c:pt idx="1035">
                  <c:v>96.573209484477061</c:v>
                </c:pt>
                <c:pt idx="1036">
                  <c:v>97.196262571694774</c:v>
                </c:pt>
                <c:pt idx="1037">
                  <c:v>98.442368746130199</c:v>
                </c:pt>
                <c:pt idx="1038">
                  <c:v>98.130842202521336</c:v>
                </c:pt>
                <c:pt idx="1039">
                  <c:v>98.442368746130199</c:v>
                </c:pt>
                <c:pt idx="1040">
                  <c:v>96.884736028085911</c:v>
                </c:pt>
                <c:pt idx="1041">
                  <c:v>98.753895289739049</c:v>
                </c:pt>
                <c:pt idx="1042">
                  <c:v>98.130842202521336</c:v>
                </c:pt>
                <c:pt idx="1043">
                  <c:v>99.688473456391151</c:v>
                </c:pt>
                <c:pt idx="1044">
                  <c:v>100.15576327180445</c:v>
                </c:pt>
                <c:pt idx="1045">
                  <c:v>101.86915926165312</c:v>
                </c:pt>
                <c:pt idx="1046">
                  <c:v>104.9844246977417</c:v>
                </c:pt>
                <c:pt idx="1047">
                  <c:v>103.58255525150184</c:v>
                </c:pt>
                <c:pt idx="1048">
                  <c:v>102.80373889247969</c:v>
                </c:pt>
                <c:pt idx="1049">
                  <c:v>108.72274175687349</c:v>
                </c:pt>
                <c:pt idx="1050">
                  <c:v>113.86292826224513</c:v>
                </c:pt>
                <c:pt idx="1051">
                  <c:v>114.95327116487613</c:v>
                </c:pt>
                <c:pt idx="1052">
                  <c:v>115.26479770848499</c:v>
                </c:pt>
                <c:pt idx="1053">
                  <c:v>113.08411336739745</c:v>
                </c:pt>
                <c:pt idx="1054">
                  <c:v>111.05919083393989</c:v>
                </c:pt>
                <c:pt idx="1055">
                  <c:v>113.86292826224513</c:v>
                </c:pt>
                <c:pt idx="1056">
                  <c:v>110.90342756213548</c:v>
                </c:pt>
                <c:pt idx="1057">
                  <c:v>110.12461120311335</c:v>
                </c:pt>
                <c:pt idx="1058">
                  <c:v>110.28037447491774</c:v>
                </c:pt>
                <c:pt idx="1059">
                  <c:v>110.59190101852661</c:v>
                </c:pt>
                <c:pt idx="1060">
                  <c:v>109.03426830048235</c:v>
                </c:pt>
                <c:pt idx="1061">
                  <c:v>109.03426830048235</c:v>
                </c:pt>
                <c:pt idx="1062">
                  <c:v>111.83800719296204</c:v>
                </c:pt>
                <c:pt idx="1063">
                  <c:v>111.21495410574434</c:v>
                </c:pt>
                <c:pt idx="1064">
                  <c:v>112.30529700837533</c:v>
                </c:pt>
                <c:pt idx="1065">
                  <c:v>114.01869153404955</c:v>
                </c:pt>
                <c:pt idx="1066">
                  <c:v>113.86292826224513</c:v>
                </c:pt>
                <c:pt idx="1067">
                  <c:v>112.92835009559303</c:v>
                </c:pt>
                <c:pt idx="1068">
                  <c:v>112.46106028017975</c:v>
                </c:pt>
                <c:pt idx="1069">
                  <c:v>112.92835009559303</c:v>
                </c:pt>
                <c:pt idx="1070">
                  <c:v>112.61682355198417</c:v>
                </c:pt>
                <c:pt idx="1071">
                  <c:v>112.61682355198417</c:v>
                </c:pt>
                <c:pt idx="1072">
                  <c:v>114.3302180776584</c:v>
                </c:pt>
                <c:pt idx="1073">
                  <c:v>119.31464277540009</c:v>
                </c:pt>
                <c:pt idx="1074">
                  <c:v>116.97819369833368</c:v>
                </c:pt>
                <c:pt idx="1075">
                  <c:v>114.48598134946283</c:v>
                </c:pt>
                <c:pt idx="1076">
                  <c:v>113.39563991100631</c:v>
                </c:pt>
                <c:pt idx="1077">
                  <c:v>114.64174462126726</c:v>
                </c:pt>
                <c:pt idx="1078">
                  <c:v>95.327103310041622</c:v>
                </c:pt>
                <c:pt idx="1079">
                  <c:v>96.728972756281479</c:v>
                </c:pt>
                <c:pt idx="1080">
                  <c:v>94.080997135606211</c:v>
                </c:pt>
                <c:pt idx="1081">
                  <c:v>92.8348909611708</c:v>
                </c:pt>
                <c:pt idx="1082">
                  <c:v>94.392523679215074</c:v>
                </c:pt>
                <c:pt idx="1083">
                  <c:v>94.236760407410642</c:v>
                </c:pt>
                <c:pt idx="1084">
                  <c:v>92.990654232975217</c:v>
                </c:pt>
                <c:pt idx="1085">
                  <c:v>94.236760407410642</c:v>
                </c:pt>
                <c:pt idx="1086">
                  <c:v>93.30218077658408</c:v>
                </c:pt>
                <c:pt idx="1087">
                  <c:v>92.367601145757519</c:v>
                </c:pt>
                <c:pt idx="1088">
                  <c:v>92.056074602148669</c:v>
                </c:pt>
                <c:pt idx="1089">
                  <c:v>91.588784786735374</c:v>
                </c:pt>
                <c:pt idx="1090">
                  <c:v>90.809969891887704</c:v>
                </c:pt>
                <c:pt idx="1091">
                  <c:v>95.950156397259349</c:v>
                </c:pt>
                <c:pt idx="1092">
                  <c:v>93.61370732019293</c:v>
                </c:pt>
                <c:pt idx="1093">
                  <c:v>92.8348909611708</c:v>
                </c:pt>
                <c:pt idx="1094">
                  <c:v>93.925233863801807</c:v>
                </c:pt>
                <c:pt idx="1095">
                  <c:v>94.548286951019506</c:v>
                </c:pt>
                <c:pt idx="1096">
                  <c:v>95.015576766432801</c:v>
                </c:pt>
                <c:pt idx="1097">
                  <c:v>94.392523679215074</c:v>
                </c:pt>
                <c:pt idx="1098">
                  <c:v>92.211837873953101</c:v>
                </c:pt>
                <c:pt idx="1099">
                  <c:v>90.809969891887704</c:v>
                </c:pt>
                <c:pt idx="1100">
                  <c:v>88.473520814821285</c:v>
                </c:pt>
                <c:pt idx="1101">
                  <c:v>88.629284086625717</c:v>
                </c:pt>
                <c:pt idx="1102">
                  <c:v>88.473520814821285</c:v>
                </c:pt>
                <c:pt idx="1103">
                  <c:v>87.694704455799155</c:v>
                </c:pt>
                <c:pt idx="1104">
                  <c:v>88.161994271212436</c:v>
                </c:pt>
                <c:pt idx="1105">
                  <c:v>88.317757543016867</c:v>
                </c:pt>
                <c:pt idx="1106">
                  <c:v>89.71962698925671</c:v>
                </c:pt>
                <c:pt idx="1107">
                  <c:v>90.342680076474423</c:v>
                </c:pt>
                <c:pt idx="1108">
                  <c:v>95.015576766432801</c:v>
                </c:pt>
                <c:pt idx="1109">
                  <c:v>92.8348909611708</c:v>
                </c:pt>
                <c:pt idx="1110">
                  <c:v>91.744548058539806</c:v>
                </c:pt>
                <c:pt idx="1111">
                  <c:v>90.809969891887704</c:v>
                </c:pt>
                <c:pt idx="1112">
                  <c:v>90.654206620083272</c:v>
                </c:pt>
                <c:pt idx="1113">
                  <c:v>89.408100445647861</c:v>
                </c:pt>
                <c:pt idx="1114">
                  <c:v>92.367601145757519</c:v>
                </c:pt>
                <c:pt idx="1115">
                  <c:v>90.809969891887704</c:v>
                </c:pt>
                <c:pt idx="1116">
                  <c:v>91.588784786735374</c:v>
                </c:pt>
                <c:pt idx="1117">
                  <c:v>90.186916804669991</c:v>
                </c:pt>
                <c:pt idx="1118">
                  <c:v>90.498443348278855</c:v>
                </c:pt>
                <c:pt idx="1119">
                  <c:v>90.342680076474423</c:v>
                </c:pt>
                <c:pt idx="1120">
                  <c:v>89.408100445647861</c:v>
                </c:pt>
                <c:pt idx="1121">
                  <c:v>86.760124824972578</c:v>
                </c:pt>
                <c:pt idx="1122">
                  <c:v>86.760124824972578</c:v>
                </c:pt>
                <c:pt idx="1123">
                  <c:v>85.825545194146031</c:v>
                </c:pt>
                <c:pt idx="1124">
                  <c:v>85.358255378732736</c:v>
                </c:pt>
                <c:pt idx="1125">
                  <c:v>83.489097581254072</c:v>
                </c:pt>
                <c:pt idx="1126">
                  <c:v>84.112150668471784</c:v>
                </c:pt>
                <c:pt idx="1127">
                  <c:v>84.735202291515037</c:v>
                </c:pt>
                <c:pt idx="1128">
                  <c:v>85.514018650537167</c:v>
                </c:pt>
                <c:pt idx="1129">
                  <c:v>84.579439019710605</c:v>
                </c:pt>
                <c:pt idx="1130">
                  <c:v>83.489097581254072</c:v>
                </c:pt>
                <c:pt idx="1131">
                  <c:v>82.242991406818646</c:v>
                </c:pt>
                <c:pt idx="1132">
                  <c:v>80.996885232383235</c:v>
                </c:pt>
                <c:pt idx="1133">
                  <c:v>79.439252514338961</c:v>
                </c:pt>
                <c:pt idx="1134">
                  <c:v>75.202492399763216</c:v>
                </c:pt>
                <c:pt idx="1135">
                  <c:v>76.012461998816008</c:v>
                </c:pt>
                <c:pt idx="1136">
                  <c:v>75.825545486980914</c:v>
                </c:pt>
                <c:pt idx="1137">
                  <c:v>77.819314780407794</c:v>
                </c:pt>
                <c:pt idx="1138">
                  <c:v>78.193146339903535</c:v>
                </c:pt>
                <c:pt idx="1139">
                  <c:v>79.595015786143392</c:v>
                </c:pt>
                <c:pt idx="1140">
                  <c:v>78.504672883512399</c:v>
                </c:pt>
                <c:pt idx="1141">
                  <c:v>77.819314780407794</c:v>
                </c:pt>
                <c:pt idx="1142">
                  <c:v>76.012461998816008</c:v>
                </c:pt>
                <c:pt idx="1143">
                  <c:v>75.389408911598295</c:v>
                </c:pt>
                <c:pt idx="1144">
                  <c:v>74.641744328432381</c:v>
                </c:pt>
                <c:pt idx="1145">
                  <c:v>74.517134296658611</c:v>
                </c:pt>
                <c:pt idx="1146">
                  <c:v>75.451713927485173</c:v>
                </c:pt>
                <c:pt idx="1147">
                  <c:v>74.766355824380597</c:v>
                </c:pt>
                <c:pt idx="1148">
                  <c:v>74.953270872041216</c:v>
                </c:pt>
                <c:pt idx="1149">
                  <c:v>74.454829280771733</c:v>
                </c:pt>
                <c:pt idx="1150">
                  <c:v>73.769471177667143</c:v>
                </c:pt>
                <c:pt idx="1151">
                  <c:v>72.710280050892365</c:v>
                </c:pt>
                <c:pt idx="1152">
                  <c:v>71.15264879702255</c:v>
                </c:pt>
                <c:pt idx="1153">
                  <c:v>70.965732285187457</c:v>
                </c:pt>
                <c:pt idx="1154">
                  <c:v>72.710280050892365</c:v>
                </c:pt>
                <c:pt idx="1155">
                  <c:v>69.158879503595657</c:v>
                </c:pt>
                <c:pt idx="1156">
                  <c:v>67.414330273716288</c:v>
                </c:pt>
                <c:pt idx="1157">
                  <c:v>66.791277186498576</c:v>
                </c:pt>
                <c:pt idx="1158">
                  <c:v>67.601246785551382</c:v>
                </c:pt>
                <c:pt idx="1159">
                  <c:v>67.414330273716288</c:v>
                </c:pt>
                <c:pt idx="1160">
                  <c:v>67.663551801438274</c:v>
                </c:pt>
                <c:pt idx="1161">
                  <c:v>66.105919083393999</c:v>
                </c:pt>
                <c:pt idx="1162">
                  <c:v>65.981309051620244</c:v>
                </c:pt>
                <c:pt idx="1163">
                  <c:v>65.420560980289395</c:v>
                </c:pt>
                <c:pt idx="1164">
                  <c:v>61.86915896881824</c:v>
                </c:pt>
                <c:pt idx="1165">
                  <c:v>59.376946619947404</c:v>
                </c:pt>
                <c:pt idx="1166">
                  <c:v>60.249221234887088</c:v>
                </c:pt>
                <c:pt idx="1167">
                  <c:v>59.813084659504476</c:v>
                </c:pt>
                <c:pt idx="1168">
                  <c:v>60.124611203113332</c:v>
                </c:pt>
                <c:pt idx="1169">
                  <c:v>56.074766136198207</c:v>
                </c:pt>
                <c:pt idx="1170">
                  <c:v>55.576324544928724</c:v>
                </c:pt>
                <c:pt idx="1171">
                  <c:v>61.121495849826765</c:v>
                </c:pt>
                <c:pt idx="1172">
                  <c:v>60.747664290331038</c:v>
                </c:pt>
                <c:pt idx="1173">
                  <c:v>60.249221234887088</c:v>
                </c:pt>
                <c:pt idx="1174">
                  <c:v>61.744548937044478</c:v>
                </c:pt>
                <c:pt idx="1175">
                  <c:v>63.302181655088759</c:v>
                </c:pt>
                <c:pt idx="1176">
                  <c:v>66.355140611115971</c:v>
                </c:pt>
                <c:pt idx="1177">
                  <c:v>64.859812908958574</c:v>
                </c:pt>
                <c:pt idx="1178">
                  <c:v>64.423676333575969</c:v>
                </c:pt>
                <c:pt idx="1179">
                  <c:v>65.109034436680545</c:v>
                </c:pt>
                <c:pt idx="1180">
                  <c:v>66.355140611115971</c:v>
                </c:pt>
                <c:pt idx="1181">
                  <c:v>72.523365003231717</c:v>
                </c:pt>
                <c:pt idx="1182">
                  <c:v>70.654205741578608</c:v>
                </c:pt>
                <c:pt idx="1183">
                  <c:v>70.218069166195988</c:v>
                </c:pt>
                <c:pt idx="1184">
                  <c:v>68.473519936316606</c:v>
                </c:pt>
                <c:pt idx="1185">
                  <c:v>69.47040604720452</c:v>
                </c:pt>
                <c:pt idx="1186">
                  <c:v>72.772586530953703</c:v>
                </c:pt>
                <c:pt idx="1187">
                  <c:v>69.47040604720452</c:v>
                </c:pt>
                <c:pt idx="1188">
                  <c:v>69.158879503595657</c:v>
                </c:pt>
                <c:pt idx="1189">
                  <c:v>67.102803730107439</c:v>
                </c:pt>
                <c:pt idx="1190">
                  <c:v>65.732087523898258</c:v>
                </c:pt>
                <c:pt idx="1191">
                  <c:v>66.479750642889726</c:v>
                </c:pt>
                <c:pt idx="1192">
                  <c:v>63.925233278132012</c:v>
                </c:pt>
                <c:pt idx="1193">
                  <c:v>62.928348631418565</c:v>
                </c:pt>
                <c:pt idx="1194">
                  <c:v>62.679128567871054</c:v>
                </c:pt>
                <c:pt idx="1195">
                  <c:v>61.6822439211576</c:v>
                </c:pt>
                <c:pt idx="1196">
                  <c:v>62.36760202426219</c:v>
                </c:pt>
                <c:pt idx="1197">
                  <c:v>62.679128567871054</c:v>
                </c:pt>
                <c:pt idx="1198">
                  <c:v>62.803738599644795</c:v>
                </c:pt>
                <c:pt idx="1199">
                  <c:v>68.34890990454285</c:v>
                </c:pt>
                <c:pt idx="1200">
                  <c:v>66.168224099280877</c:v>
                </c:pt>
                <c:pt idx="1201">
                  <c:v>66.479750642889726</c:v>
                </c:pt>
                <c:pt idx="1202">
                  <c:v>66.230530579342201</c:v>
                </c:pt>
                <c:pt idx="1203">
                  <c:v>66.479750642889726</c:v>
                </c:pt>
                <c:pt idx="1204">
                  <c:v>66.355140611115971</c:v>
                </c:pt>
                <c:pt idx="1205">
                  <c:v>67.040498714220547</c:v>
                </c:pt>
                <c:pt idx="1206">
                  <c:v>68.224299872769095</c:v>
                </c:pt>
                <c:pt idx="1207">
                  <c:v>67.663551801438274</c:v>
                </c:pt>
                <c:pt idx="1208">
                  <c:v>67.912773329160231</c:v>
                </c:pt>
                <c:pt idx="1209">
                  <c:v>66.66666715472482</c:v>
                </c:pt>
                <c:pt idx="1210">
                  <c:v>65.732087523898258</c:v>
                </c:pt>
                <c:pt idx="1211">
                  <c:v>66.105919083393999</c:v>
                </c:pt>
                <c:pt idx="1212">
                  <c:v>66.728972170611712</c:v>
                </c:pt>
                <c:pt idx="1213">
                  <c:v>66.978193698333683</c:v>
                </c:pt>
                <c:pt idx="1214">
                  <c:v>67.538941769664504</c:v>
                </c:pt>
                <c:pt idx="1215">
                  <c:v>67.601246785551382</c:v>
                </c:pt>
                <c:pt idx="1216">
                  <c:v>67.476635289603166</c:v>
                </c:pt>
                <c:pt idx="1217">
                  <c:v>66.791277186498576</c:v>
                </c:pt>
                <c:pt idx="1218">
                  <c:v>66.479750642889726</c:v>
                </c:pt>
                <c:pt idx="1219">
                  <c:v>66.168224099280877</c:v>
                </c:pt>
                <c:pt idx="1220">
                  <c:v>66.355140611115971</c:v>
                </c:pt>
                <c:pt idx="1221">
                  <c:v>66.105919083393999</c:v>
                </c:pt>
                <c:pt idx="1222">
                  <c:v>65.732087523898258</c:v>
                </c:pt>
                <c:pt idx="1223">
                  <c:v>66.043614067507121</c:v>
                </c:pt>
                <c:pt idx="1224">
                  <c:v>63.177570159140537</c:v>
                </c:pt>
                <c:pt idx="1225">
                  <c:v>63.239875175027414</c:v>
                </c:pt>
                <c:pt idx="1226">
                  <c:v>65.919004035733352</c:v>
                </c:pt>
                <c:pt idx="1227">
                  <c:v>65.233644468454301</c:v>
                </c:pt>
                <c:pt idx="1228">
                  <c:v>64.423676333575969</c:v>
                </c:pt>
                <c:pt idx="1229">
                  <c:v>62.305295544200845</c:v>
                </c:pt>
                <c:pt idx="1230">
                  <c:v>62.36760202426219</c:v>
                </c:pt>
                <c:pt idx="1231">
                  <c:v>62.492212056035946</c:v>
                </c:pt>
                <c:pt idx="1232">
                  <c:v>59.190031572286763</c:v>
                </c:pt>
                <c:pt idx="1233">
                  <c:v>61.370717377548743</c:v>
                </c:pt>
                <c:pt idx="1234">
                  <c:v>61.183800865713643</c:v>
                </c:pt>
                <c:pt idx="1235">
                  <c:v>60.623052794382815</c:v>
                </c:pt>
                <c:pt idx="1236">
                  <c:v>58.878505028677907</c:v>
                </c:pt>
                <c:pt idx="1237">
                  <c:v>58.255451941460187</c:v>
                </c:pt>
                <c:pt idx="1238">
                  <c:v>58.878505028677907</c:v>
                </c:pt>
                <c:pt idx="1239">
                  <c:v>58.130841909686445</c:v>
                </c:pt>
                <c:pt idx="1240">
                  <c:v>57.694703870129359</c:v>
                </c:pt>
                <c:pt idx="1241">
                  <c:v>58.629283500955928</c:v>
                </c:pt>
                <c:pt idx="1242">
                  <c:v>58.380061973233957</c:v>
                </c:pt>
                <c:pt idx="1243">
                  <c:v>58.317756957347079</c:v>
                </c:pt>
                <c:pt idx="1244">
                  <c:v>58.006230413738223</c:v>
                </c:pt>
                <c:pt idx="1245">
                  <c:v>58.255451941460187</c:v>
                </c:pt>
                <c:pt idx="1246">
                  <c:v>59.439253100008735</c:v>
                </c:pt>
                <c:pt idx="1247">
                  <c:v>59.439253100008735</c:v>
                </c:pt>
                <c:pt idx="1248">
                  <c:v>60.062306187226447</c:v>
                </c:pt>
                <c:pt idx="1249">
                  <c:v>59.065421540513007</c:v>
                </c:pt>
                <c:pt idx="1250">
                  <c:v>60.747664290331038</c:v>
                </c:pt>
                <c:pt idx="1251">
                  <c:v>60.18691621900021</c:v>
                </c:pt>
                <c:pt idx="1252">
                  <c:v>59.750779643617605</c:v>
                </c:pt>
                <c:pt idx="1253">
                  <c:v>59.626168147669375</c:v>
                </c:pt>
                <c:pt idx="1254">
                  <c:v>59.999999707165109</c:v>
                </c:pt>
                <c:pt idx="1255">
                  <c:v>59.501558115895612</c:v>
                </c:pt>
                <c:pt idx="1256">
                  <c:v>57.943925397851345</c:v>
                </c:pt>
                <c:pt idx="1257">
                  <c:v>56.323987663920192</c:v>
                </c:pt>
                <c:pt idx="1258">
                  <c:v>56.884735735251027</c:v>
                </c:pt>
                <c:pt idx="1259">
                  <c:v>55.825546072650702</c:v>
                </c:pt>
                <c:pt idx="1260">
                  <c:v>53.769470299162471</c:v>
                </c:pt>
                <c:pt idx="1261">
                  <c:v>52.336449077066419</c:v>
                </c:pt>
                <c:pt idx="1262">
                  <c:v>52.897197148397247</c:v>
                </c:pt>
                <c:pt idx="1263">
                  <c:v>52.585670604788383</c:v>
                </c:pt>
                <c:pt idx="1264">
                  <c:v>51.090342902630994</c:v>
                </c:pt>
                <c:pt idx="1265">
                  <c:v>50.280374767752647</c:v>
                </c:pt>
                <c:pt idx="1266">
                  <c:v>49.345795136926085</c:v>
                </c:pt>
                <c:pt idx="1267">
                  <c:v>49.71962669642182</c:v>
                </c:pt>
                <c:pt idx="1268">
                  <c:v>50.342679783639518</c:v>
                </c:pt>
                <c:pt idx="1269">
                  <c:v>50.280374767752647</c:v>
                </c:pt>
                <c:pt idx="1270">
                  <c:v>50.155763271804432</c:v>
                </c:pt>
                <c:pt idx="1271">
                  <c:v>50.903426390795893</c:v>
                </c:pt>
                <c:pt idx="1272">
                  <c:v>49.283488656864741</c:v>
                </c:pt>
                <c:pt idx="1273">
                  <c:v>46.91588780394212</c:v>
                </c:pt>
                <c:pt idx="1274">
                  <c:v>46.10591966906378</c:v>
                </c:pt>
                <c:pt idx="1275">
                  <c:v>47.165109331664098</c:v>
                </c:pt>
                <c:pt idx="1276">
                  <c:v>47.476635875272947</c:v>
                </c:pt>
                <c:pt idx="1277">
                  <c:v>48.660437033821495</c:v>
                </c:pt>
                <c:pt idx="1278">
                  <c:v>47.788162418881811</c:v>
                </c:pt>
                <c:pt idx="1279">
                  <c:v>48.161993978377538</c:v>
                </c:pt>
                <c:pt idx="1280">
                  <c:v>47.850467434768682</c:v>
                </c:pt>
                <c:pt idx="1281">
                  <c:v>47.60124590704671</c:v>
                </c:pt>
                <c:pt idx="1282">
                  <c:v>46.728972756281486</c:v>
                </c:pt>
                <c:pt idx="1283">
                  <c:v>46.791277772168357</c:v>
                </c:pt>
                <c:pt idx="1284">
                  <c:v>46.479751228559508</c:v>
                </c:pt>
                <c:pt idx="1285">
                  <c:v>45.856698141341802</c:v>
                </c:pt>
                <c:pt idx="1286">
                  <c:v>45.981308173115551</c:v>
                </c:pt>
                <c:pt idx="1287">
                  <c:v>45.358255085897845</c:v>
                </c:pt>
                <c:pt idx="1288">
                  <c:v>44.984423526402111</c:v>
                </c:pt>
                <c:pt idx="1289">
                  <c:v>43.052959248862102</c:v>
                </c:pt>
                <c:pt idx="1290">
                  <c:v>43.613707320192937</c:v>
                </c:pt>
                <c:pt idx="1291">
                  <c:v>43.613707320192937</c:v>
                </c:pt>
                <c:pt idx="1292">
                  <c:v>44.236760407410642</c:v>
                </c:pt>
                <c:pt idx="1293">
                  <c:v>43.925233863801786</c:v>
                </c:pt>
                <c:pt idx="1294">
                  <c:v>44.174455391523765</c:v>
                </c:pt>
                <c:pt idx="1295">
                  <c:v>43.862928847914908</c:v>
                </c:pt>
                <c:pt idx="1296">
                  <c:v>44.174455391523765</c:v>
                </c:pt>
                <c:pt idx="1297">
                  <c:v>44.049843895575549</c:v>
                </c:pt>
                <c:pt idx="1298">
                  <c:v>44.859813494628355</c:v>
                </c:pt>
                <c:pt idx="1299">
                  <c:v>45.046728542288989</c:v>
                </c:pt>
                <c:pt idx="1300">
                  <c:v>44.548286951019499</c:v>
                </c:pt>
                <c:pt idx="1301">
                  <c:v>44.236760407410642</c:v>
                </c:pt>
                <c:pt idx="1302">
                  <c:v>44.236760407410642</c:v>
                </c:pt>
                <c:pt idx="1303">
                  <c:v>42.429906161644396</c:v>
                </c:pt>
                <c:pt idx="1304">
                  <c:v>40.872274907774582</c:v>
                </c:pt>
                <c:pt idx="1305">
                  <c:v>39.190030693782084</c:v>
                </c:pt>
                <c:pt idx="1306">
                  <c:v>40.623053380052603</c:v>
                </c:pt>
                <c:pt idx="1307">
                  <c:v>39.003115646121451</c:v>
                </c:pt>
                <c:pt idx="1308">
                  <c:v>38.442367574790623</c:v>
                </c:pt>
                <c:pt idx="1309">
                  <c:v>39.252337173843429</c:v>
                </c:pt>
                <c:pt idx="1310">
                  <c:v>39.563863717452286</c:v>
                </c:pt>
                <c:pt idx="1311">
                  <c:v>39.563863717452286</c:v>
                </c:pt>
                <c:pt idx="1312">
                  <c:v>40.93457992366146</c:v>
                </c:pt>
                <c:pt idx="1313">
                  <c:v>41.43302151493095</c:v>
                </c:pt>
                <c:pt idx="1314">
                  <c:v>40.000000292834891</c:v>
                </c:pt>
                <c:pt idx="1315">
                  <c:v>40.186916804669984</c:v>
                </c:pt>
                <c:pt idx="1316">
                  <c:v>40.93457992366146</c:v>
                </c:pt>
                <c:pt idx="1317">
                  <c:v>40.373831852330625</c:v>
                </c:pt>
                <c:pt idx="1318">
                  <c:v>38.566979070738839</c:v>
                </c:pt>
                <c:pt idx="1319">
                  <c:v>38.193146047068645</c:v>
                </c:pt>
                <c:pt idx="1320">
                  <c:v>38.380062558903738</c:v>
                </c:pt>
                <c:pt idx="1321">
                  <c:v>38.255452527129982</c:v>
                </c:pt>
                <c:pt idx="1322">
                  <c:v>38.255452527129982</c:v>
                </c:pt>
                <c:pt idx="1323">
                  <c:v>37.196261400355198</c:v>
                </c:pt>
                <c:pt idx="1324">
                  <c:v>37.32087289630342</c:v>
                </c:pt>
                <c:pt idx="1325">
                  <c:v>37.81931448757291</c:v>
                </c:pt>
                <c:pt idx="1326">
                  <c:v>38.31775754301686</c:v>
                </c:pt>
                <c:pt idx="1327">
                  <c:v>38.380062558903738</c:v>
                </c:pt>
                <c:pt idx="1328">
                  <c:v>39.065420662008329</c:v>
                </c:pt>
                <c:pt idx="1329">
                  <c:v>39.875390261061135</c:v>
                </c:pt>
                <c:pt idx="1330">
                  <c:v>39.439252221504063</c:v>
                </c:pt>
                <c:pt idx="1331">
                  <c:v>38.691589102512594</c:v>
                </c:pt>
                <c:pt idx="1332">
                  <c:v>38.068536015294882</c:v>
                </c:pt>
                <c:pt idx="1333">
                  <c:v>38.255452527129982</c:v>
                </c:pt>
                <c:pt idx="1334">
                  <c:v>39.563863717452286</c:v>
                </c:pt>
                <c:pt idx="1335">
                  <c:v>40.124610324608653</c:v>
                </c:pt>
                <c:pt idx="1336">
                  <c:v>41.059189955435215</c:v>
                </c:pt>
                <c:pt idx="1337">
                  <c:v>41.869159554488022</c:v>
                </c:pt>
                <c:pt idx="1338">
                  <c:v>41.43302151493095</c:v>
                </c:pt>
                <c:pt idx="1339">
                  <c:v>43.489097288419174</c:v>
                </c:pt>
                <c:pt idx="1340">
                  <c:v>42.803739185314591</c:v>
                </c:pt>
                <c:pt idx="1341">
                  <c:v>43.676012336079815</c:v>
                </c:pt>
                <c:pt idx="1342">
                  <c:v>48.037383946603789</c:v>
                </c:pt>
                <c:pt idx="1343">
                  <c:v>46.355139732611292</c:v>
                </c:pt>
                <c:pt idx="1344">
                  <c:v>46.41744621267263</c:v>
                </c:pt>
                <c:pt idx="1345">
                  <c:v>46.292834716724414</c:v>
                </c:pt>
                <c:pt idx="1346">
                  <c:v>46.292834716724414</c:v>
                </c:pt>
                <c:pt idx="1347">
                  <c:v>46.666666276220148</c:v>
                </c:pt>
                <c:pt idx="1348">
                  <c:v>45.794393125454924</c:v>
                </c:pt>
                <c:pt idx="1349">
                  <c:v>44.672896982793262</c:v>
                </c:pt>
                <c:pt idx="1350">
                  <c:v>44.423676919245743</c:v>
                </c:pt>
                <c:pt idx="1351">
                  <c:v>43.676012336079815</c:v>
                </c:pt>
                <c:pt idx="1352">
                  <c:v>43.30218077658408</c:v>
                </c:pt>
                <c:pt idx="1353">
                  <c:v>41.43302151493095</c:v>
                </c:pt>
                <c:pt idx="1354">
                  <c:v>40.623053380052603</c:v>
                </c:pt>
                <c:pt idx="1355">
                  <c:v>40.872274907774582</c:v>
                </c:pt>
                <c:pt idx="1356">
                  <c:v>40.124610324608653</c:v>
                </c:pt>
                <c:pt idx="1357">
                  <c:v>39.252337173843429</c:v>
                </c:pt>
                <c:pt idx="1358">
                  <c:v>38.753894118399472</c:v>
                </c:pt>
                <c:pt idx="1359">
                  <c:v>38.504672590677494</c:v>
                </c:pt>
                <c:pt idx="1360">
                  <c:v>38.504672590677494</c:v>
                </c:pt>
                <c:pt idx="1361">
                  <c:v>38.006230999408004</c:v>
                </c:pt>
                <c:pt idx="1362">
                  <c:v>37.071651368581435</c:v>
                </c:pt>
                <c:pt idx="1363">
                  <c:v>37.63239943991227</c:v>
                </c:pt>
                <c:pt idx="1364">
                  <c:v>38.255452527129982</c:v>
                </c:pt>
                <c:pt idx="1365">
                  <c:v>39.003115646121451</c:v>
                </c:pt>
                <c:pt idx="1366">
                  <c:v>38.753894118399472</c:v>
                </c:pt>
                <c:pt idx="1367">
                  <c:v>38.31775754301686</c:v>
                </c:pt>
                <c:pt idx="1368">
                  <c:v>38.006230999408004</c:v>
                </c:pt>
                <c:pt idx="1369">
                  <c:v>37.13395638446832</c:v>
                </c:pt>
                <c:pt idx="1370">
                  <c:v>36.261681769528629</c:v>
                </c:pt>
                <c:pt idx="1371">
                  <c:v>36.448598281363729</c:v>
                </c:pt>
                <c:pt idx="1372">
                  <c:v>36.884734856746341</c:v>
                </c:pt>
                <c:pt idx="1373">
                  <c:v>35.202492106928311</c:v>
                </c:pt>
                <c:pt idx="1374">
                  <c:v>35.264797122815189</c:v>
                </c:pt>
                <c:pt idx="1375">
                  <c:v>36.13707173775488</c:v>
                </c:pt>
                <c:pt idx="1376">
                  <c:v>36.13707173775488</c:v>
                </c:pt>
                <c:pt idx="1377">
                  <c:v>36.261681769528629</c:v>
                </c:pt>
                <c:pt idx="1378">
                  <c:v>36.510903297250607</c:v>
                </c:pt>
                <c:pt idx="1379">
                  <c:v>38.255452527129982</c:v>
                </c:pt>
                <c:pt idx="1380">
                  <c:v>38.130841031181767</c:v>
                </c:pt>
                <c:pt idx="1381">
                  <c:v>39.875390261061135</c:v>
                </c:pt>
                <c:pt idx="1382">
                  <c:v>39.875390261061135</c:v>
                </c:pt>
                <c:pt idx="1383">
                  <c:v>39.875390261061135</c:v>
                </c:pt>
                <c:pt idx="1384">
                  <c:v>40.996884939548337</c:v>
                </c:pt>
                <c:pt idx="1385">
                  <c:v>39.60591920052795</c:v>
                </c:pt>
                <c:pt idx="1386">
                  <c:v>37.995327292188549</c:v>
                </c:pt>
                <c:pt idx="1387">
                  <c:v>38.434579630826562</c:v>
                </c:pt>
                <c:pt idx="1388">
                  <c:v>38.800623246358242</c:v>
                </c:pt>
                <c:pt idx="1389">
                  <c:v>38.361370907720229</c:v>
                </c:pt>
                <c:pt idx="1390">
                  <c:v>39.53271047742161</c:v>
                </c:pt>
                <c:pt idx="1391">
                  <c:v>37.995327292188549</c:v>
                </c:pt>
                <c:pt idx="1392">
                  <c:v>38.068536015294882</c:v>
                </c:pt>
                <c:pt idx="1393">
                  <c:v>39.093458138783596</c:v>
                </c:pt>
                <c:pt idx="1394">
                  <c:v>39.459501754315276</c:v>
                </c:pt>
                <c:pt idx="1395">
                  <c:v>38.654205800145576</c:v>
                </c:pt>
                <c:pt idx="1396">
                  <c:v>38.068536015294882</c:v>
                </c:pt>
                <c:pt idx="1397">
                  <c:v>38.434579630826562</c:v>
                </c:pt>
                <c:pt idx="1398">
                  <c:v>38.361370907720229</c:v>
                </c:pt>
                <c:pt idx="1399">
                  <c:v>38.727414523251916</c:v>
                </c:pt>
                <c:pt idx="1400">
                  <c:v>36.604361553168161</c:v>
                </c:pt>
                <c:pt idx="1401">
                  <c:v>36.252959682257746</c:v>
                </c:pt>
                <c:pt idx="1402">
                  <c:v>37.043613891806174</c:v>
                </c:pt>
                <c:pt idx="1403">
                  <c:v>36.311526660742814</c:v>
                </c:pt>
                <c:pt idx="1404">
                  <c:v>36.897196445593501</c:v>
                </c:pt>
                <c:pt idx="1405">
                  <c:v>39.53271047742161</c:v>
                </c:pt>
                <c:pt idx="1406">
                  <c:v>39.752336646740616</c:v>
                </c:pt>
                <c:pt idx="1407">
                  <c:v>39.239875584996263</c:v>
                </c:pt>
                <c:pt idx="1408">
                  <c:v>43.119937909632085</c:v>
                </c:pt>
                <c:pt idx="1409">
                  <c:v>41.143302385761011</c:v>
                </c:pt>
                <c:pt idx="1410">
                  <c:v>39.60591920052795</c:v>
                </c:pt>
                <c:pt idx="1411">
                  <c:v>39.53271047742161</c:v>
                </c:pt>
                <c:pt idx="1412">
                  <c:v>39.53271047742161</c:v>
                </c:pt>
                <c:pt idx="1413">
                  <c:v>39.166666861889929</c:v>
                </c:pt>
                <c:pt idx="1414">
                  <c:v>38.580997077039243</c:v>
                </c:pt>
                <c:pt idx="1415">
                  <c:v>36.604361553168161</c:v>
                </c:pt>
                <c:pt idx="1416">
                  <c:v>35.667289897407052</c:v>
                </c:pt>
                <c:pt idx="1417">
                  <c:v>37.190031338018848</c:v>
                </c:pt>
                <c:pt idx="1418">
                  <c:v>36.16510921453014</c:v>
                </c:pt>
                <c:pt idx="1419">
                  <c:v>36.223676193015208</c:v>
                </c:pt>
                <c:pt idx="1420">
                  <c:v>36.604361553168161</c:v>
                </c:pt>
                <c:pt idx="1421">
                  <c:v>35.872274322104793</c:v>
                </c:pt>
                <c:pt idx="1422">
                  <c:v>34.203115435280324</c:v>
                </c:pt>
                <c:pt idx="1423">
                  <c:v>34.261682413765392</c:v>
                </c:pt>
                <c:pt idx="1424">
                  <c:v>33.822430075127379</c:v>
                </c:pt>
                <c:pt idx="1425">
                  <c:v>34.203115435280324</c:v>
                </c:pt>
                <c:pt idx="1426">
                  <c:v>30.894081150873927</c:v>
                </c:pt>
                <c:pt idx="1427">
                  <c:v>30.747663704661253</c:v>
                </c:pt>
                <c:pt idx="1428">
                  <c:v>31.069782086329127</c:v>
                </c:pt>
                <c:pt idx="1429">
                  <c:v>31.040498597086597</c:v>
                </c:pt>
                <c:pt idx="1430">
                  <c:v>31.86043629587757</c:v>
                </c:pt>
                <c:pt idx="1431">
                  <c:v>32.651090505425998</c:v>
                </c:pt>
                <c:pt idx="1432">
                  <c:v>30.747663704661253</c:v>
                </c:pt>
                <c:pt idx="1433">
                  <c:v>31.479750935724617</c:v>
                </c:pt>
                <c:pt idx="1434">
                  <c:v>31.362616978754481</c:v>
                </c:pt>
                <c:pt idx="1435">
                  <c:v>31.596884892694753</c:v>
                </c:pt>
                <c:pt idx="1436">
                  <c:v>31.801869317392494</c:v>
                </c:pt>
                <c:pt idx="1437">
                  <c:v>31.069782086329127</c:v>
                </c:pt>
                <c:pt idx="1438">
                  <c:v>30.630529747691114</c:v>
                </c:pt>
                <c:pt idx="1439">
                  <c:v>30.835514172388855</c:v>
                </c:pt>
                <c:pt idx="1440">
                  <c:v>30.571962769206046</c:v>
                </c:pt>
                <c:pt idx="1441">
                  <c:v>30.835514172388855</c:v>
                </c:pt>
                <c:pt idx="1442">
                  <c:v>31.919003274362634</c:v>
                </c:pt>
                <c:pt idx="1443">
                  <c:v>32.123987699060379</c:v>
                </c:pt>
                <c:pt idx="1444">
                  <c:v>31.831152806635028</c:v>
                </c:pt>
                <c:pt idx="1445">
                  <c:v>32.182554677545447</c:v>
                </c:pt>
                <c:pt idx="1446">
                  <c:v>35.374455004981712</c:v>
                </c:pt>
                <c:pt idx="1447">
                  <c:v>34.320249392250467</c:v>
                </c:pt>
                <c:pt idx="1448">
                  <c:v>34.847352198616086</c:v>
                </c:pt>
                <c:pt idx="1449">
                  <c:v>34.554517306190746</c:v>
                </c:pt>
                <c:pt idx="1450">
                  <c:v>34.320249392250467</c:v>
                </c:pt>
                <c:pt idx="1451">
                  <c:v>34.554517306190746</c:v>
                </c:pt>
                <c:pt idx="1452">
                  <c:v>35.081620112556365</c:v>
                </c:pt>
                <c:pt idx="1453">
                  <c:v>34.847352198616086</c:v>
                </c:pt>
                <c:pt idx="1454">
                  <c:v>34.700934752403413</c:v>
                </c:pt>
                <c:pt idx="1455">
                  <c:v>35.228037558769032</c:v>
                </c:pt>
                <c:pt idx="1456">
                  <c:v>35.403738494224243</c:v>
                </c:pt>
                <c:pt idx="1457">
                  <c:v>35.052336623313828</c:v>
                </c:pt>
                <c:pt idx="1458">
                  <c:v>35.257321048011569</c:v>
                </c:pt>
                <c:pt idx="1459">
                  <c:v>35.052336623313828</c:v>
                </c:pt>
                <c:pt idx="1460">
                  <c:v>35.169470580283971</c:v>
                </c:pt>
                <c:pt idx="1461">
                  <c:v>36.282243171500276</c:v>
                </c:pt>
                <c:pt idx="1462">
                  <c:v>37.409657507337855</c:v>
                </c:pt>
                <c:pt idx="1463">
                  <c:v>36.575078063925623</c:v>
                </c:pt>
                <c:pt idx="1464">
                  <c:v>36.750778999380834</c:v>
                </c:pt>
                <c:pt idx="1465">
                  <c:v>35.989408279074929</c:v>
                </c:pt>
                <c:pt idx="1466">
                  <c:v>34.73021824164595</c:v>
                </c:pt>
                <c:pt idx="1467">
                  <c:v>34.408099859978073</c:v>
                </c:pt>
                <c:pt idx="1468">
                  <c:v>35.550155940436916</c:v>
                </c:pt>
                <c:pt idx="1469">
                  <c:v>35.257321048011569</c:v>
                </c:pt>
                <c:pt idx="1470">
                  <c:v>35.520872451194386</c:v>
                </c:pt>
                <c:pt idx="1471">
                  <c:v>35.579439429679447</c:v>
                </c:pt>
                <c:pt idx="1472">
                  <c:v>36.545794574683086</c:v>
                </c:pt>
                <c:pt idx="1473">
                  <c:v>36.223676193015208</c:v>
                </c:pt>
                <c:pt idx="1474">
                  <c:v>35.579439429679447</c:v>
                </c:pt>
                <c:pt idx="1475">
                  <c:v>35.403738494224243</c:v>
                </c:pt>
                <c:pt idx="1476">
                  <c:v>35.140187091041433</c:v>
                </c:pt>
                <c:pt idx="1477">
                  <c:v>34.203115435280324</c:v>
                </c:pt>
                <c:pt idx="1478">
                  <c:v>33.968847521340052</c:v>
                </c:pt>
                <c:pt idx="1479">
                  <c:v>33.910280542854984</c:v>
                </c:pt>
                <c:pt idx="1480">
                  <c:v>33.441744714974433</c:v>
                </c:pt>
                <c:pt idx="1481">
                  <c:v>34.115264967552719</c:v>
                </c:pt>
                <c:pt idx="1482">
                  <c:v>34.261682413765392</c:v>
                </c:pt>
                <c:pt idx="1483">
                  <c:v>35.140187091041433</c:v>
                </c:pt>
                <c:pt idx="1484">
                  <c:v>35.43302198346678</c:v>
                </c:pt>
                <c:pt idx="1485">
                  <c:v>35.72585687589212</c:v>
                </c:pt>
                <c:pt idx="1486">
                  <c:v>36.223676193015208</c:v>
                </c:pt>
                <c:pt idx="1487">
                  <c:v>35.43302198346678</c:v>
                </c:pt>
                <c:pt idx="1488">
                  <c:v>35.579439429679447</c:v>
                </c:pt>
                <c:pt idx="1489">
                  <c:v>35.842990832862256</c:v>
                </c:pt>
                <c:pt idx="1490">
                  <c:v>35.345171515739175</c:v>
                </c:pt>
                <c:pt idx="1491">
                  <c:v>36.077258746802535</c:v>
                </c:pt>
                <c:pt idx="1492">
                  <c:v>35.960124789832399</c:v>
                </c:pt>
                <c:pt idx="1493">
                  <c:v>35.520872451194386</c:v>
                </c:pt>
                <c:pt idx="1494">
                  <c:v>36.077258746802535</c:v>
                </c:pt>
                <c:pt idx="1495">
                  <c:v>36.311526660742814</c:v>
                </c:pt>
                <c:pt idx="1496">
                  <c:v>36.282243171500276</c:v>
                </c:pt>
                <c:pt idx="1497">
                  <c:v>37.336448784231521</c:v>
                </c:pt>
                <c:pt idx="1498">
                  <c:v>36.823987722487168</c:v>
                </c:pt>
                <c:pt idx="1499">
                  <c:v>36.604361553168161</c:v>
                </c:pt>
                <c:pt idx="1500">
                  <c:v>37.190031338018848</c:v>
                </c:pt>
                <c:pt idx="1501">
                  <c:v>37.482866230444195</c:v>
                </c:pt>
                <c:pt idx="1502">
                  <c:v>37.775701122869542</c:v>
                </c:pt>
                <c:pt idx="1503">
                  <c:v>38.141744738401222</c:v>
                </c:pt>
                <c:pt idx="1504">
                  <c:v>37.116822614912515</c:v>
                </c:pt>
                <c:pt idx="1505">
                  <c:v>38.727414523251916</c:v>
                </c:pt>
                <c:pt idx="1506">
                  <c:v>39.313084308102603</c:v>
                </c:pt>
                <c:pt idx="1507">
                  <c:v>39.386293031208936</c:v>
                </c:pt>
                <c:pt idx="1508">
                  <c:v>39.093458138783596</c:v>
                </c:pt>
                <c:pt idx="1509">
                  <c:v>39.53271047742161</c:v>
                </c:pt>
                <c:pt idx="1510">
                  <c:v>40.557632600910324</c:v>
                </c:pt>
                <c:pt idx="1511">
                  <c:v>39.825545369846957</c:v>
                </c:pt>
                <c:pt idx="1512">
                  <c:v>40.26479770848497</c:v>
                </c:pt>
                <c:pt idx="1513">
                  <c:v>40.04517153916597</c:v>
                </c:pt>
                <c:pt idx="1514">
                  <c:v>39.752336646740616</c:v>
                </c:pt>
                <c:pt idx="1515">
                  <c:v>42.314641955462392</c:v>
                </c:pt>
                <c:pt idx="1516">
                  <c:v>42.314641955462392</c:v>
                </c:pt>
                <c:pt idx="1517">
                  <c:v>42.387850678568725</c:v>
                </c:pt>
                <c:pt idx="1518">
                  <c:v>41.875389616824378</c:v>
                </c:pt>
                <c:pt idx="1519">
                  <c:v>41.362928555080018</c:v>
                </c:pt>
                <c:pt idx="1520">
                  <c:v>41.802180893718038</c:v>
                </c:pt>
                <c:pt idx="1521">
                  <c:v>43.632398971376446</c:v>
                </c:pt>
                <c:pt idx="1522">
                  <c:v>42.753894294100405</c:v>
                </c:pt>
                <c:pt idx="1523">
                  <c:v>42.021807063037045</c:v>
                </c:pt>
                <c:pt idx="1524">
                  <c:v>42.900311740313086</c:v>
                </c:pt>
                <c:pt idx="1525">
                  <c:v>42.900311740313086</c:v>
                </c:pt>
                <c:pt idx="1526">
                  <c:v>43.485981525163773</c:v>
                </c:pt>
                <c:pt idx="1527">
                  <c:v>42.900311740313086</c:v>
                </c:pt>
                <c:pt idx="1528">
                  <c:v>43.046729186525752</c:v>
                </c:pt>
                <c:pt idx="1529">
                  <c:v>43.852025140695453</c:v>
                </c:pt>
                <c:pt idx="1530">
                  <c:v>43.925233863801786</c:v>
                </c:pt>
                <c:pt idx="1531">
                  <c:v>43.193146632738426</c:v>
                </c:pt>
                <c:pt idx="1532">
                  <c:v>42.753894294100405</c:v>
                </c:pt>
                <c:pt idx="1533">
                  <c:v>42.973520463419419</c:v>
                </c:pt>
                <c:pt idx="1534">
                  <c:v>41.582554724399024</c:v>
                </c:pt>
                <c:pt idx="1535">
                  <c:v>40.70405004712299</c:v>
                </c:pt>
                <c:pt idx="1536">
                  <c:v>41.070093662654671</c:v>
                </c:pt>
                <c:pt idx="1537">
                  <c:v>40.70405004712299</c:v>
                </c:pt>
                <c:pt idx="1538">
                  <c:v>42.021807063037045</c:v>
                </c:pt>
                <c:pt idx="1539">
                  <c:v>41.216511108867344</c:v>
                </c:pt>
                <c:pt idx="1540">
                  <c:v>41.216511108867344</c:v>
                </c:pt>
                <c:pt idx="1541">
                  <c:v>42.021807063037045</c:v>
                </c:pt>
                <c:pt idx="1542">
                  <c:v>42.168224509249718</c:v>
                </c:pt>
                <c:pt idx="1543">
                  <c:v>41.875389616824378</c:v>
                </c:pt>
                <c:pt idx="1544">
                  <c:v>41.436137278186358</c:v>
                </c:pt>
                <c:pt idx="1545">
                  <c:v>41.728972170611698</c:v>
                </c:pt>
                <c:pt idx="1546">
                  <c:v>40.70405004712299</c:v>
                </c:pt>
                <c:pt idx="1547">
                  <c:v>40.70405004712299</c:v>
                </c:pt>
                <c:pt idx="1548">
                  <c:v>40.557632600910324</c:v>
                </c:pt>
                <c:pt idx="1549">
                  <c:v>40.70405004712299</c:v>
                </c:pt>
                <c:pt idx="1550">
                  <c:v>40.191588985378637</c:v>
                </c:pt>
                <c:pt idx="1551">
                  <c:v>41.655763447505365</c:v>
                </c:pt>
                <c:pt idx="1552">
                  <c:v>40.850467493335664</c:v>
                </c:pt>
                <c:pt idx="1553">
                  <c:v>40.777258770229331</c:v>
                </c:pt>
                <c:pt idx="1554">
                  <c:v>41.436137278186358</c:v>
                </c:pt>
                <c:pt idx="1555">
                  <c:v>40.70405004712299</c:v>
                </c:pt>
                <c:pt idx="1556">
                  <c:v>40.923676216442004</c:v>
                </c:pt>
                <c:pt idx="1557">
                  <c:v>40.996884939548337</c:v>
                </c:pt>
                <c:pt idx="1558">
                  <c:v>40.63084132401665</c:v>
                </c:pt>
                <c:pt idx="1559">
                  <c:v>39.020249415677256</c:v>
                </c:pt>
                <c:pt idx="1560">
                  <c:v>38.654205800145576</c:v>
                </c:pt>
                <c:pt idx="1561">
                  <c:v>38.727414523251916</c:v>
                </c:pt>
                <c:pt idx="1562">
                  <c:v>38.507788353932902</c:v>
                </c:pt>
                <c:pt idx="1563">
                  <c:v>38.214953461507562</c:v>
                </c:pt>
                <c:pt idx="1564">
                  <c:v>38.288162184613896</c:v>
                </c:pt>
                <c:pt idx="1565">
                  <c:v>39.020249415677256</c:v>
                </c:pt>
                <c:pt idx="1566">
                  <c:v>37.922118569082208</c:v>
                </c:pt>
                <c:pt idx="1567">
                  <c:v>38.141744738401222</c:v>
                </c:pt>
                <c:pt idx="1568">
                  <c:v>38.141744738401222</c:v>
                </c:pt>
                <c:pt idx="1569">
                  <c:v>37.848909845975875</c:v>
                </c:pt>
                <c:pt idx="1570">
                  <c:v>37.336448784231521</c:v>
                </c:pt>
                <c:pt idx="1571">
                  <c:v>37.629283676656868</c:v>
                </c:pt>
                <c:pt idx="1572">
                  <c:v>37.556074953550528</c:v>
                </c:pt>
                <c:pt idx="1573">
                  <c:v>38.654205800145576</c:v>
                </c:pt>
                <c:pt idx="1574">
                  <c:v>38.361370907720229</c:v>
                </c:pt>
                <c:pt idx="1575">
                  <c:v>37.482866230444195</c:v>
                </c:pt>
                <c:pt idx="1576">
                  <c:v>38.141744738401222</c:v>
                </c:pt>
                <c:pt idx="1577">
                  <c:v>37.775701122869542</c:v>
                </c:pt>
                <c:pt idx="1578">
                  <c:v>37.043613891806174</c:v>
                </c:pt>
                <c:pt idx="1579">
                  <c:v>37.336448784231521</c:v>
                </c:pt>
                <c:pt idx="1580">
                  <c:v>37.263240061125188</c:v>
                </c:pt>
                <c:pt idx="1581">
                  <c:v>38.288162184613896</c:v>
                </c:pt>
                <c:pt idx="1582">
                  <c:v>37.995327292188549</c:v>
                </c:pt>
                <c:pt idx="1583">
                  <c:v>37.629283676656868</c:v>
                </c:pt>
                <c:pt idx="1584">
                  <c:v>38.068536015294882</c:v>
                </c:pt>
                <c:pt idx="1585">
                  <c:v>38.873831969464582</c:v>
                </c:pt>
                <c:pt idx="1586">
                  <c:v>38.727414523251916</c:v>
                </c:pt>
                <c:pt idx="1587">
                  <c:v>38.068536015294882</c:v>
                </c:pt>
                <c:pt idx="1588">
                  <c:v>39.752336646740616</c:v>
                </c:pt>
                <c:pt idx="1589">
                  <c:v>39.239875584996263</c:v>
                </c:pt>
                <c:pt idx="1590">
                  <c:v>42.241433232356059</c:v>
                </c:pt>
                <c:pt idx="1591">
                  <c:v>41.509346001292698</c:v>
                </c:pt>
                <c:pt idx="1592">
                  <c:v>42.021807063037045</c:v>
                </c:pt>
                <c:pt idx="1593">
                  <c:v>41.948598339930712</c:v>
                </c:pt>
                <c:pt idx="1594">
                  <c:v>41.289719831973684</c:v>
                </c:pt>
                <c:pt idx="1595">
                  <c:v>41.362928555080018</c:v>
                </c:pt>
                <c:pt idx="1596">
                  <c:v>40.923676216442004</c:v>
                </c:pt>
                <c:pt idx="1597">
                  <c:v>41.509346001292698</c:v>
                </c:pt>
                <c:pt idx="1598">
                  <c:v>40.850467493335664</c:v>
                </c:pt>
                <c:pt idx="1599">
                  <c:v>41.143302385761011</c:v>
                </c:pt>
                <c:pt idx="1600">
                  <c:v>40.777258770229331</c:v>
                </c:pt>
                <c:pt idx="1601">
                  <c:v>40.484423877803984</c:v>
                </c:pt>
                <c:pt idx="1602">
                  <c:v>38.947040692570923</c:v>
                </c:pt>
                <c:pt idx="1603">
                  <c:v>38.947040692570923</c:v>
                </c:pt>
                <c:pt idx="1604">
                  <c:v>38.800623246358242</c:v>
                </c:pt>
                <c:pt idx="1605">
                  <c:v>38.361370907720229</c:v>
                </c:pt>
                <c:pt idx="1606">
                  <c:v>37.482866230444195</c:v>
                </c:pt>
                <c:pt idx="1607">
                  <c:v>37.190031338018848</c:v>
                </c:pt>
                <c:pt idx="1608">
                  <c:v>35.842990832862256</c:v>
                </c:pt>
                <c:pt idx="1609">
                  <c:v>36.545794574683086</c:v>
                </c:pt>
                <c:pt idx="1610">
                  <c:v>36.604361553168161</c:v>
                </c:pt>
                <c:pt idx="1611">
                  <c:v>37.043613891806174</c:v>
                </c:pt>
                <c:pt idx="1612">
                  <c:v>36.970405168699841</c:v>
                </c:pt>
                <c:pt idx="1613">
                  <c:v>36.370093639227882</c:v>
                </c:pt>
                <c:pt idx="1614">
                  <c:v>35.989408279074929</c:v>
                </c:pt>
                <c:pt idx="1615">
                  <c:v>34.437383349220603</c:v>
                </c:pt>
                <c:pt idx="1616">
                  <c:v>35.286604537254107</c:v>
                </c:pt>
                <c:pt idx="1617">
                  <c:v>35.286604537254107</c:v>
                </c:pt>
                <c:pt idx="1618">
                  <c:v>35.667289897407052</c:v>
                </c:pt>
                <c:pt idx="1619">
                  <c:v>35.374455004981712</c:v>
                </c:pt>
                <c:pt idx="1620">
                  <c:v>36.45794410695548</c:v>
                </c:pt>
                <c:pt idx="1621">
                  <c:v>36.604361553168161</c:v>
                </c:pt>
                <c:pt idx="1622">
                  <c:v>36.604361553168161</c:v>
                </c:pt>
                <c:pt idx="1623">
                  <c:v>36.311526660742814</c:v>
                </c:pt>
                <c:pt idx="1624">
                  <c:v>36.39937712847042</c:v>
                </c:pt>
                <c:pt idx="1625">
                  <c:v>34.613084284675807</c:v>
                </c:pt>
                <c:pt idx="1626">
                  <c:v>35.081620112556365</c:v>
                </c:pt>
                <c:pt idx="1627">
                  <c:v>35.228037558769032</c:v>
                </c:pt>
                <c:pt idx="1628">
                  <c:v>35.638006408164522</c:v>
                </c:pt>
                <c:pt idx="1629">
                  <c:v>35.286604537254107</c:v>
                </c:pt>
                <c:pt idx="1630">
                  <c:v>36.252959682257746</c:v>
                </c:pt>
                <c:pt idx="1631">
                  <c:v>36.340810149985344</c:v>
                </c:pt>
                <c:pt idx="1632">
                  <c:v>35.69657338664959</c:v>
                </c:pt>
                <c:pt idx="1633">
                  <c:v>35.813707343619726</c:v>
                </c:pt>
                <c:pt idx="1634">
                  <c:v>36.13582572528761</c:v>
                </c:pt>
                <c:pt idx="1635">
                  <c:v>35.579439429679447</c:v>
                </c:pt>
                <c:pt idx="1636">
                  <c:v>35.813707343619726</c:v>
                </c:pt>
                <c:pt idx="1637">
                  <c:v>36.077258746802535</c:v>
                </c:pt>
                <c:pt idx="1638">
                  <c:v>36.750778999380834</c:v>
                </c:pt>
                <c:pt idx="1639">
                  <c:v>36.252959682257746</c:v>
                </c:pt>
                <c:pt idx="1640">
                  <c:v>36.677570276274494</c:v>
                </c:pt>
                <c:pt idx="1641">
                  <c:v>37.263240061125188</c:v>
                </c:pt>
                <c:pt idx="1642">
                  <c:v>37.848909845975875</c:v>
                </c:pt>
                <c:pt idx="1643">
                  <c:v>38.214953461507562</c:v>
                </c:pt>
                <c:pt idx="1644">
                  <c:v>38.434579630826562</c:v>
                </c:pt>
                <c:pt idx="1645">
                  <c:v>38.214953461507562</c:v>
                </c:pt>
                <c:pt idx="1646">
                  <c:v>37.922118569082208</c:v>
                </c:pt>
                <c:pt idx="1647">
                  <c:v>38.507788353932902</c:v>
                </c:pt>
                <c:pt idx="1648">
                  <c:v>38.507788353932902</c:v>
                </c:pt>
                <c:pt idx="1649">
                  <c:v>37.922118569082208</c:v>
                </c:pt>
                <c:pt idx="1650">
                  <c:v>38.507788353932902</c:v>
                </c:pt>
                <c:pt idx="1651">
                  <c:v>37.922118569082208</c:v>
                </c:pt>
                <c:pt idx="1652">
                  <c:v>38.507788353932902</c:v>
                </c:pt>
                <c:pt idx="1653">
                  <c:v>38.947040692570923</c:v>
                </c:pt>
                <c:pt idx="1654">
                  <c:v>39.313084308102603</c:v>
                </c:pt>
                <c:pt idx="1655">
                  <c:v>39.166666861889929</c:v>
                </c:pt>
                <c:pt idx="1656">
                  <c:v>39.093458138783596</c:v>
                </c:pt>
                <c:pt idx="1657">
                  <c:v>39.679127923634283</c:v>
                </c:pt>
                <c:pt idx="1658">
                  <c:v>38.947040692570923</c:v>
                </c:pt>
                <c:pt idx="1659">
                  <c:v>38.507788353932902</c:v>
                </c:pt>
                <c:pt idx="1660">
                  <c:v>38.947040692570923</c:v>
                </c:pt>
                <c:pt idx="1661">
                  <c:v>39.60591920052795</c:v>
                </c:pt>
                <c:pt idx="1662">
                  <c:v>40.118380262272304</c:v>
                </c:pt>
                <c:pt idx="1663">
                  <c:v>39.89875409295329</c:v>
                </c:pt>
                <c:pt idx="1664">
                  <c:v>39.386293031208936</c:v>
                </c:pt>
                <c:pt idx="1665">
                  <c:v>39.093458138783596</c:v>
                </c:pt>
                <c:pt idx="1666">
                  <c:v>38.800623246358242</c:v>
                </c:pt>
                <c:pt idx="1667">
                  <c:v>38.068536015294882</c:v>
                </c:pt>
                <c:pt idx="1668">
                  <c:v>38.434579630826562</c:v>
                </c:pt>
                <c:pt idx="1669">
                  <c:v>38.947040692570923</c:v>
                </c:pt>
                <c:pt idx="1670">
                  <c:v>38.507788353932902</c:v>
                </c:pt>
                <c:pt idx="1671">
                  <c:v>37.409657507337855</c:v>
                </c:pt>
                <c:pt idx="1672">
                  <c:v>36.750778999380834</c:v>
                </c:pt>
                <c:pt idx="1673">
                  <c:v>36.575078063925623</c:v>
                </c:pt>
                <c:pt idx="1674">
                  <c:v>37.848909845975875</c:v>
                </c:pt>
                <c:pt idx="1675">
                  <c:v>37.336448784231521</c:v>
                </c:pt>
                <c:pt idx="1676">
                  <c:v>37.775701122869542</c:v>
                </c:pt>
                <c:pt idx="1677">
                  <c:v>38.214953461507562</c:v>
                </c:pt>
                <c:pt idx="1678">
                  <c:v>38.068536015294882</c:v>
                </c:pt>
                <c:pt idx="1679">
                  <c:v>37.922118569082208</c:v>
                </c:pt>
                <c:pt idx="1680">
                  <c:v>38.288162184613896</c:v>
                </c:pt>
                <c:pt idx="1681">
                  <c:v>39.239875584996263</c:v>
                </c:pt>
                <c:pt idx="1682">
                  <c:v>39.679127923634283</c:v>
                </c:pt>
                <c:pt idx="1683">
                  <c:v>39.60591920052795</c:v>
                </c:pt>
                <c:pt idx="1684">
                  <c:v>39.313084308102603</c:v>
                </c:pt>
                <c:pt idx="1685">
                  <c:v>39.313084308102603</c:v>
                </c:pt>
                <c:pt idx="1686">
                  <c:v>40.411215154697651</c:v>
                </c:pt>
                <c:pt idx="1687">
                  <c:v>41.143302385761011</c:v>
                </c:pt>
                <c:pt idx="1688">
                  <c:v>40.923676216442004</c:v>
                </c:pt>
                <c:pt idx="1689">
                  <c:v>40.26479770848497</c:v>
                </c:pt>
                <c:pt idx="1690">
                  <c:v>40.557632600910324</c:v>
                </c:pt>
                <c:pt idx="1691">
                  <c:v>41.143302385761011</c:v>
                </c:pt>
                <c:pt idx="1692">
                  <c:v>40.191588985378637</c:v>
                </c:pt>
                <c:pt idx="1693">
                  <c:v>39.825545369846957</c:v>
                </c:pt>
                <c:pt idx="1694">
                  <c:v>39.89875409295329</c:v>
                </c:pt>
                <c:pt idx="1695">
                  <c:v>41.582554724399024</c:v>
                </c:pt>
                <c:pt idx="1696">
                  <c:v>42.607476847887739</c:v>
                </c:pt>
                <c:pt idx="1697">
                  <c:v>44.218068756227133</c:v>
                </c:pt>
                <c:pt idx="1698">
                  <c:v>45.389408325928514</c:v>
                </c:pt>
                <c:pt idx="1699">
                  <c:v>44.218068756227133</c:v>
                </c:pt>
                <c:pt idx="1700">
                  <c:v>44.218068756227133</c:v>
                </c:pt>
                <c:pt idx="1701">
                  <c:v>42.314641955462392</c:v>
                </c:pt>
                <c:pt idx="1702">
                  <c:v>41.436137278186358</c:v>
                </c:pt>
                <c:pt idx="1703">
                  <c:v>41.728972170611698</c:v>
                </c:pt>
                <c:pt idx="1704">
                  <c:v>40.26479770848497</c:v>
                </c:pt>
                <c:pt idx="1705">
                  <c:v>37.848909845975875</c:v>
                </c:pt>
                <c:pt idx="1706">
                  <c:v>37.556074953550528</c:v>
                </c:pt>
                <c:pt idx="1707">
                  <c:v>37.702492399763202</c:v>
                </c:pt>
                <c:pt idx="1708">
                  <c:v>37.190031338018848</c:v>
                </c:pt>
                <c:pt idx="1709">
                  <c:v>38.068536015294882</c:v>
                </c:pt>
                <c:pt idx="1710">
                  <c:v>37.190031338018848</c:v>
                </c:pt>
                <c:pt idx="1711">
                  <c:v>37.336448784231521</c:v>
                </c:pt>
                <c:pt idx="1712">
                  <c:v>38.434579630826562</c:v>
                </c:pt>
                <c:pt idx="1713">
                  <c:v>41.802180893718038</c:v>
                </c:pt>
                <c:pt idx="1714">
                  <c:v>41.582554724399024</c:v>
                </c:pt>
                <c:pt idx="1715">
                  <c:v>40.777258770229331</c:v>
                </c:pt>
                <c:pt idx="1716">
                  <c:v>40.63084132401665</c:v>
                </c:pt>
                <c:pt idx="1717">
                  <c:v>42.973520463419419</c:v>
                </c:pt>
                <c:pt idx="1718">
                  <c:v>41.875389616824378</c:v>
                </c:pt>
                <c:pt idx="1719">
                  <c:v>42.168224509249718</c:v>
                </c:pt>
                <c:pt idx="1720">
                  <c:v>45.242990879715848</c:v>
                </c:pt>
                <c:pt idx="1721">
                  <c:v>48.390965973288303</c:v>
                </c:pt>
                <c:pt idx="1722">
                  <c:v>47.585670019118602</c:v>
                </c:pt>
                <c:pt idx="1723">
                  <c:v>49.269470650564337</c:v>
                </c:pt>
                <c:pt idx="1724">
                  <c:v>48.610592142607317</c:v>
                </c:pt>
                <c:pt idx="1725">
                  <c:v>46.487539172523562</c:v>
                </c:pt>
                <c:pt idx="1726">
                  <c:v>45.828660664566534</c:v>
                </c:pt>
                <c:pt idx="1727">
                  <c:v>46.121495556991881</c:v>
                </c:pt>
                <c:pt idx="1728">
                  <c:v>44.437694925546147</c:v>
                </c:pt>
                <c:pt idx="1729">
                  <c:v>41.948598339930712</c:v>
                </c:pt>
                <c:pt idx="1730">
                  <c:v>41.728972170611698</c:v>
                </c:pt>
                <c:pt idx="1731">
                  <c:v>42.021807063037045</c:v>
                </c:pt>
                <c:pt idx="1732">
                  <c:v>41.948598339930712</c:v>
                </c:pt>
                <c:pt idx="1733">
                  <c:v>43.412772802057432</c:v>
                </c:pt>
                <c:pt idx="1734">
                  <c:v>43.193146632738426</c:v>
                </c:pt>
                <c:pt idx="1735">
                  <c:v>42.461059401675058</c:v>
                </c:pt>
                <c:pt idx="1736">
                  <c:v>41.728972170611698</c:v>
                </c:pt>
                <c:pt idx="1737">
                  <c:v>43.266355355844766</c:v>
                </c:pt>
                <c:pt idx="1738">
                  <c:v>42.900311740313086</c:v>
                </c:pt>
                <c:pt idx="1739">
                  <c:v>42.021807063037045</c:v>
                </c:pt>
                <c:pt idx="1740">
                  <c:v>40.70405004712299</c:v>
                </c:pt>
                <c:pt idx="1741">
                  <c:v>43.705607694482786</c:v>
                </c:pt>
                <c:pt idx="1742">
                  <c:v>43.852025140695453</c:v>
                </c:pt>
                <c:pt idx="1743">
                  <c:v>43.193146632738426</c:v>
                </c:pt>
                <c:pt idx="1744">
                  <c:v>41.875389616824378</c:v>
                </c:pt>
                <c:pt idx="1745">
                  <c:v>41.436137278186358</c:v>
                </c:pt>
                <c:pt idx="1746">
                  <c:v>42.827103017206746</c:v>
                </c:pt>
                <c:pt idx="1747">
                  <c:v>44.657321094865154</c:v>
                </c:pt>
                <c:pt idx="1748">
                  <c:v>44.803738541077827</c:v>
                </c:pt>
                <c:pt idx="1749">
                  <c:v>41.728972170611698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2E-2C46-A209-FF534A3F6F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2">
                  <c:v>43355</c:v>
                </c:pt>
                <c:pt idx="383">
                  <c:v>43356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2">
                  <c:v>43586</c:v>
                </c:pt>
                <c:pt idx="543">
                  <c:v>43587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Sheet1!$B$2:$B$1760</c:f>
              <c:numCache>
                <c:formatCode>#,##0</c:formatCode>
                <c:ptCount val="1759"/>
                <c:pt idx="0">
                  <c:v>100</c:v>
                </c:pt>
                <c:pt idx="1">
                  <c:v>98.861769704122537</c:v>
                </c:pt>
                <c:pt idx="2">
                  <c:v>98.905602351359107</c:v>
                </c:pt>
                <c:pt idx="3">
                  <c:v>98.822476360159669</c:v>
                </c:pt>
                <c:pt idx="4">
                  <c:v>99.533586588628481</c:v>
                </c:pt>
                <c:pt idx="5">
                  <c:v>98.842903224891273</c:v>
                </c:pt>
                <c:pt idx="6">
                  <c:v>98.961776229370997</c:v>
                </c:pt>
                <c:pt idx="7">
                  <c:v>99.199805944785041</c:v>
                </c:pt>
                <c:pt idx="8">
                  <c:v>98.883615101127162</c:v>
                </c:pt>
                <c:pt idx="9">
                  <c:v>98.117607673692191</c:v>
                </c:pt>
                <c:pt idx="10">
                  <c:v>96.943346658079818</c:v>
                </c:pt>
                <c:pt idx="11">
                  <c:v>96.28713362857718</c:v>
                </c:pt>
                <c:pt idx="12">
                  <c:v>96.328412917722289</c:v>
                </c:pt>
                <c:pt idx="13">
                  <c:v>96.967461706721295</c:v>
                </c:pt>
                <c:pt idx="14">
                  <c:v>98.185129809888309</c:v>
                </c:pt>
                <c:pt idx="15">
                  <c:v>98.62530037420882</c:v>
                </c:pt>
                <c:pt idx="16">
                  <c:v>98.151794301472151</c:v>
                </c:pt>
                <c:pt idx="17">
                  <c:v>98.060015263407251</c:v>
                </c:pt>
                <c:pt idx="18">
                  <c:v>96.918380490074526</c:v>
                </c:pt>
                <c:pt idx="19">
                  <c:v>97.576295758304795</c:v>
                </c:pt>
                <c:pt idx="20">
                  <c:v>97.51161068665472</c:v>
                </c:pt>
                <c:pt idx="21">
                  <c:v>97.199675439815934</c:v>
                </c:pt>
                <c:pt idx="22">
                  <c:v>97.492460500968875</c:v>
                </c:pt>
                <c:pt idx="23">
                  <c:v>98.573240239788689</c:v>
                </c:pt>
                <c:pt idx="24">
                  <c:v>99.32038118799241</c:v>
                </c:pt>
                <c:pt idx="25">
                  <c:v>99.161505573413294</c:v>
                </c:pt>
                <c:pt idx="26">
                  <c:v>98.843045078118564</c:v>
                </c:pt>
                <c:pt idx="27">
                  <c:v>99.101359805036921</c:v>
                </c:pt>
                <c:pt idx="28">
                  <c:v>100.01943389214047</c:v>
                </c:pt>
                <c:pt idx="29">
                  <c:v>100.3692439506691</c:v>
                </c:pt>
                <c:pt idx="30">
                  <c:v>100.12823531748171</c:v>
                </c:pt>
                <c:pt idx="31">
                  <c:v>100.1791606260834</c:v>
                </c:pt>
                <c:pt idx="32">
                  <c:v>99.813037446414938</c:v>
                </c:pt>
                <c:pt idx="33">
                  <c:v>100.70345015419446</c:v>
                </c:pt>
                <c:pt idx="34">
                  <c:v>100.388394136355</c:v>
                </c:pt>
                <c:pt idx="35">
                  <c:v>99.373859854685548</c:v>
                </c:pt>
                <c:pt idx="36">
                  <c:v>99.463652947568207</c:v>
                </c:pt>
                <c:pt idx="37">
                  <c:v>98.479900816223477</c:v>
                </c:pt>
                <c:pt idx="38">
                  <c:v>98.560473449331454</c:v>
                </c:pt>
                <c:pt idx="39">
                  <c:v>97.864541516184033</c:v>
                </c:pt>
                <c:pt idx="40">
                  <c:v>98.853967776620891</c:v>
                </c:pt>
                <c:pt idx="41">
                  <c:v>98.97865676342002</c:v>
                </c:pt>
                <c:pt idx="42">
                  <c:v>98.104131617098417</c:v>
                </c:pt>
                <c:pt idx="43">
                  <c:v>98.120302885010929</c:v>
                </c:pt>
                <c:pt idx="44">
                  <c:v>98.527563500597211</c:v>
                </c:pt>
                <c:pt idx="45">
                  <c:v>99.488335409118903</c:v>
                </c:pt>
                <c:pt idx="46">
                  <c:v>99.350170365725987</c:v>
                </c:pt>
                <c:pt idx="47">
                  <c:v>99.478973096116917</c:v>
                </c:pt>
                <c:pt idx="48">
                  <c:v>98.839215040981401</c:v>
                </c:pt>
                <c:pt idx="49">
                  <c:v>98.220309410259389</c:v>
                </c:pt>
                <c:pt idx="50">
                  <c:v>97.270885759921924</c:v>
                </c:pt>
                <c:pt idx="51">
                  <c:v>97.375715294898683</c:v>
                </c:pt>
                <c:pt idx="52">
                  <c:v>98.145694612698136</c:v>
                </c:pt>
                <c:pt idx="53">
                  <c:v>98.308825824096317</c:v>
                </c:pt>
                <c:pt idx="54">
                  <c:v>97.630625544361763</c:v>
                </c:pt>
                <c:pt idx="55">
                  <c:v>97.213718909318899</c:v>
                </c:pt>
                <c:pt idx="56">
                  <c:v>97.765102403844779</c:v>
                </c:pt>
                <c:pt idx="57">
                  <c:v>98.452948703035929</c:v>
                </c:pt>
                <c:pt idx="58">
                  <c:v>98.550543723420247</c:v>
                </c:pt>
                <c:pt idx="59">
                  <c:v>98.419187634937884</c:v>
                </c:pt>
                <c:pt idx="60">
                  <c:v>99.162924105686329</c:v>
                </c:pt>
                <c:pt idx="61">
                  <c:v>99.122070376223121</c:v>
                </c:pt>
                <c:pt idx="62">
                  <c:v>98.394647026614507</c:v>
                </c:pt>
                <c:pt idx="63">
                  <c:v>97.899011850418617</c:v>
                </c:pt>
                <c:pt idx="64">
                  <c:v>97.477565912102065</c:v>
                </c:pt>
                <c:pt idx="65">
                  <c:v>96.224576355336666</c:v>
                </c:pt>
                <c:pt idx="66">
                  <c:v>96.768157922360899</c:v>
                </c:pt>
                <c:pt idx="67">
                  <c:v>97.461962057098759</c:v>
                </c:pt>
                <c:pt idx="68">
                  <c:v>97.470756957191526</c:v>
                </c:pt>
                <c:pt idx="69">
                  <c:v>97.362664797986824</c:v>
                </c:pt>
                <c:pt idx="70">
                  <c:v>98.270099893042669</c:v>
                </c:pt>
                <c:pt idx="71">
                  <c:v>98.798361311518207</c:v>
                </c:pt>
                <c:pt idx="72">
                  <c:v>98.350814379377937</c:v>
                </c:pt>
                <c:pt idx="73">
                  <c:v>98.537209520053793</c:v>
                </c:pt>
                <c:pt idx="74">
                  <c:v>97.389049498265138</c:v>
                </c:pt>
                <c:pt idx="75">
                  <c:v>96.59055768177781</c:v>
                </c:pt>
                <c:pt idx="76">
                  <c:v>96.778371354726701</c:v>
                </c:pt>
                <c:pt idx="77">
                  <c:v>96.752412214130288</c:v>
                </c:pt>
                <c:pt idx="78">
                  <c:v>97.219676744865623</c:v>
                </c:pt>
                <c:pt idx="79">
                  <c:v>96.75539113190365</c:v>
                </c:pt>
                <c:pt idx="80">
                  <c:v>97.614737982903847</c:v>
                </c:pt>
                <c:pt idx="81">
                  <c:v>99.95730217858187</c:v>
                </c:pt>
                <c:pt idx="82">
                  <c:v>98.625867787118025</c:v>
                </c:pt>
                <c:pt idx="83">
                  <c:v>104.04749813463006</c:v>
                </c:pt>
                <c:pt idx="84">
                  <c:v>105.33623470467577</c:v>
                </c:pt>
                <c:pt idx="85">
                  <c:v>106.19572340890329</c:v>
                </c:pt>
                <c:pt idx="86">
                  <c:v>106.29700661319745</c:v>
                </c:pt>
                <c:pt idx="87">
                  <c:v>103.54916774711542</c:v>
                </c:pt>
                <c:pt idx="88">
                  <c:v>103.07665464696987</c:v>
                </c:pt>
                <c:pt idx="89">
                  <c:v>102.19092309569136</c:v>
                </c:pt>
                <c:pt idx="90">
                  <c:v>101.66294538367042</c:v>
                </c:pt>
                <c:pt idx="91">
                  <c:v>102.65832947965399</c:v>
                </c:pt>
                <c:pt idx="92">
                  <c:v>102.77819545672484</c:v>
                </c:pt>
                <c:pt idx="93">
                  <c:v>103.64619535459052</c:v>
                </c:pt>
                <c:pt idx="94">
                  <c:v>103.74322296206562</c:v>
                </c:pt>
                <c:pt idx="95">
                  <c:v>104.24453226735362</c:v>
                </c:pt>
                <c:pt idx="96">
                  <c:v>103.39525699549191</c:v>
                </c:pt>
                <c:pt idx="97">
                  <c:v>102.91011895811641</c:v>
                </c:pt>
                <c:pt idx="98">
                  <c:v>102.55364179790456</c:v>
                </c:pt>
                <c:pt idx="99">
                  <c:v>103.0014724364994</c:v>
                </c:pt>
                <c:pt idx="100">
                  <c:v>103.03651018364319</c:v>
                </c:pt>
                <c:pt idx="101">
                  <c:v>102.87919495456441</c:v>
                </c:pt>
                <c:pt idx="102">
                  <c:v>102.53094528153611</c:v>
                </c:pt>
                <c:pt idx="103">
                  <c:v>102.14042334677156</c:v>
                </c:pt>
                <c:pt idx="104">
                  <c:v>101.78210209460477</c:v>
                </c:pt>
                <c:pt idx="105">
                  <c:v>100.94048689701739</c:v>
                </c:pt>
                <c:pt idx="106">
                  <c:v>100.63309095345228</c:v>
                </c:pt>
                <c:pt idx="107">
                  <c:v>100.84728932667947</c:v>
                </c:pt>
                <c:pt idx="108">
                  <c:v>100.4444261611396</c:v>
                </c:pt>
                <c:pt idx="109">
                  <c:v>100.51095532474459</c:v>
                </c:pt>
                <c:pt idx="110">
                  <c:v>100.63465133895262</c:v>
                </c:pt>
                <c:pt idx="111">
                  <c:v>100.9054491498736</c:v>
                </c:pt>
                <c:pt idx="112">
                  <c:v>101.36179098210663</c:v>
                </c:pt>
                <c:pt idx="113">
                  <c:v>101.47002499453865</c:v>
                </c:pt>
                <c:pt idx="114">
                  <c:v>101.63273064625493</c:v>
                </c:pt>
                <c:pt idx="115">
                  <c:v>101.39966579379647</c:v>
                </c:pt>
                <c:pt idx="116">
                  <c:v>101.07709155490996</c:v>
                </c:pt>
                <c:pt idx="117">
                  <c:v>100.76175183061589</c:v>
                </c:pt>
                <c:pt idx="118">
                  <c:v>101.11794528437316</c:v>
                </c:pt>
                <c:pt idx="119">
                  <c:v>101.84125489039002</c:v>
                </c:pt>
                <c:pt idx="120">
                  <c:v>102.26539604002531</c:v>
                </c:pt>
                <c:pt idx="121">
                  <c:v>102.49434714889199</c:v>
                </c:pt>
                <c:pt idx="122">
                  <c:v>102.893522130522</c:v>
                </c:pt>
                <c:pt idx="123">
                  <c:v>103.03863798205273</c:v>
                </c:pt>
                <c:pt idx="124">
                  <c:v>102.78202549386202</c:v>
                </c:pt>
                <c:pt idx="125">
                  <c:v>102.49151008434593</c:v>
                </c:pt>
                <c:pt idx="126">
                  <c:v>103.0115440156379</c:v>
                </c:pt>
                <c:pt idx="127">
                  <c:v>102.96615098290103</c:v>
                </c:pt>
                <c:pt idx="128">
                  <c:v>103.63967010613457</c:v>
                </c:pt>
                <c:pt idx="129">
                  <c:v>104.41262834170739</c:v>
                </c:pt>
                <c:pt idx="130">
                  <c:v>104.65860183785041</c:v>
                </c:pt>
                <c:pt idx="131">
                  <c:v>105.13168235090518</c:v>
                </c:pt>
                <c:pt idx="132">
                  <c:v>104.97110449759842</c:v>
                </c:pt>
                <c:pt idx="133">
                  <c:v>104.68229132680997</c:v>
                </c:pt>
                <c:pt idx="134">
                  <c:v>104.5907959951997</c:v>
                </c:pt>
                <c:pt idx="140">
                  <c:v>102.47661549547912</c:v>
                </c:pt>
                <c:pt idx="141">
                  <c:v>102.70315509948166</c:v>
                </c:pt>
                <c:pt idx="142">
                  <c:v>102.60683675814309</c:v>
                </c:pt>
                <c:pt idx="143">
                  <c:v>103.31184729783787</c:v>
                </c:pt>
                <c:pt idx="144">
                  <c:v>102.61435497919014</c:v>
                </c:pt>
                <c:pt idx="145">
                  <c:v>102.47618993579724</c:v>
                </c:pt>
                <c:pt idx="146">
                  <c:v>102.76386828076727</c:v>
                </c:pt>
                <c:pt idx="147">
                  <c:v>103.35071508211884</c:v>
                </c:pt>
                <c:pt idx="148">
                  <c:v>102.97437847008457</c:v>
                </c:pt>
                <c:pt idx="149">
                  <c:v>102.05006284097971</c:v>
                </c:pt>
                <c:pt idx="150">
                  <c:v>100.91452775642098</c:v>
                </c:pt>
                <c:pt idx="151">
                  <c:v>99.882829234247907</c:v>
                </c:pt>
                <c:pt idx="152">
                  <c:v>97.736589905156919</c:v>
                </c:pt>
                <c:pt idx="153">
                  <c:v>99.123630761723476</c:v>
                </c:pt>
                <c:pt idx="154">
                  <c:v>98.416917983301033</c:v>
                </c:pt>
                <c:pt idx="155">
                  <c:v>98.970571129463764</c:v>
                </c:pt>
                <c:pt idx="156">
                  <c:v>99.188032126918927</c:v>
                </c:pt>
                <c:pt idx="157">
                  <c:v>98.471389622585306</c:v>
                </c:pt>
                <c:pt idx="158">
                  <c:v>99.456985845884986</c:v>
                </c:pt>
                <c:pt idx="159">
                  <c:v>98.943477163048939</c:v>
                </c:pt>
                <c:pt idx="160">
                  <c:v>97.683820504600305</c:v>
                </c:pt>
                <c:pt idx="161">
                  <c:v>97.664528465687113</c:v>
                </c:pt>
                <c:pt idx="162">
                  <c:v>97.961285417204522</c:v>
                </c:pt>
                <c:pt idx="163">
                  <c:v>98.02980052599176</c:v>
                </c:pt>
                <c:pt idx="164">
                  <c:v>98.679772013493078</c:v>
                </c:pt>
                <c:pt idx="165">
                  <c:v>98.521038252141267</c:v>
                </c:pt>
                <c:pt idx="166">
                  <c:v>98.366276381153952</c:v>
                </c:pt>
                <c:pt idx="167">
                  <c:v>98.566573138105468</c:v>
                </c:pt>
                <c:pt idx="168">
                  <c:v>98.680339426402298</c:v>
                </c:pt>
                <c:pt idx="169">
                  <c:v>98.995537297469056</c:v>
                </c:pt>
                <c:pt idx="170">
                  <c:v>99.082635179032948</c:v>
                </c:pt>
                <c:pt idx="171">
                  <c:v>98.353367737469398</c:v>
                </c:pt>
                <c:pt idx="172">
                  <c:v>98.396349265342138</c:v>
                </c:pt>
                <c:pt idx="173">
                  <c:v>98.650124688986807</c:v>
                </c:pt>
                <c:pt idx="174">
                  <c:v>98.348119168059199</c:v>
                </c:pt>
                <c:pt idx="175">
                  <c:v>98.751407893280984</c:v>
                </c:pt>
                <c:pt idx="176">
                  <c:v>99.003339224970702</c:v>
                </c:pt>
                <c:pt idx="177">
                  <c:v>98.053915574633237</c:v>
                </c:pt>
                <c:pt idx="178">
                  <c:v>98.069661282863848</c:v>
                </c:pt>
                <c:pt idx="179">
                  <c:v>97.483807454103385</c:v>
                </c:pt>
                <c:pt idx="180">
                  <c:v>96.520198481035635</c:v>
                </c:pt>
                <c:pt idx="181">
                  <c:v>96.15265676909415</c:v>
                </c:pt>
                <c:pt idx="182">
                  <c:v>96.778655061181297</c:v>
                </c:pt>
                <c:pt idx="183">
                  <c:v>97.56962865662156</c:v>
                </c:pt>
                <c:pt idx="184">
                  <c:v>98.357765187515795</c:v>
                </c:pt>
                <c:pt idx="185">
                  <c:v>98.434933343168495</c:v>
                </c:pt>
                <c:pt idx="186">
                  <c:v>98.834108324798507</c:v>
                </c:pt>
                <c:pt idx="187">
                  <c:v>98.900637488403504</c:v>
                </c:pt>
                <c:pt idx="188">
                  <c:v>99.353574843181264</c:v>
                </c:pt>
                <c:pt idx="189">
                  <c:v>100.56443399143772</c:v>
                </c:pt>
                <c:pt idx="190">
                  <c:v>100.75948217897906</c:v>
                </c:pt>
                <c:pt idx="191">
                  <c:v>100.24951982682558</c:v>
                </c:pt>
                <c:pt idx="192">
                  <c:v>99.666928622293099</c:v>
                </c:pt>
                <c:pt idx="193">
                  <c:v>100.51024605860808</c:v>
                </c:pt>
                <c:pt idx="194">
                  <c:v>101.35044272392241</c:v>
                </c:pt>
                <c:pt idx="195">
                  <c:v>100.72231663342572</c:v>
                </c:pt>
                <c:pt idx="196">
                  <c:v>101.04290492713</c:v>
                </c:pt>
                <c:pt idx="197">
                  <c:v>100.63223983408847</c:v>
                </c:pt>
                <c:pt idx="198">
                  <c:v>100.37137174907866</c:v>
                </c:pt>
                <c:pt idx="199">
                  <c:v>100.61947304363122</c:v>
                </c:pt>
                <c:pt idx="200">
                  <c:v>102.01488324060861</c:v>
                </c:pt>
                <c:pt idx="201">
                  <c:v>102.12595431758669</c:v>
                </c:pt>
                <c:pt idx="202">
                  <c:v>102.31334243085364</c:v>
                </c:pt>
                <c:pt idx="203">
                  <c:v>102.27206314170854</c:v>
                </c:pt>
                <c:pt idx="204">
                  <c:v>101.87132777457819</c:v>
                </c:pt>
                <c:pt idx="205">
                  <c:v>101.37356479997277</c:v>
                </c:pt>
                <c:pt idx="206">
                  <c:v>101.81586316270281</c:v>
                </c:pt>
                <c:pt idx="207">
                  <c:v>102.15148789850117</c:v>
                </c:pt>
                <c:pt idx="208">
                  <c:v>102.56853638677133</c:v>
                </c:pt>
                <c:pt idx="209">
                  <c:v>102.50768135225844</c:v>
                </c:pt>
                <c:pt idx="210">
                  <c:v>102.05133952002541</c:v>
                </c:pt>
                <c:pt idx="211">
                  <c:v>101.73344643763991</c:v>
                </c:pt>
                <c:pt idx="212">
                  <c:v>102.47888514711599</c:v>
                </c:pt>
                <c:pt idx="213">
                  <c:v>103.22744462759272</c:v>
                </c:pt>
                <c:pt idx="214">
                  <c:v>103.80322687721468</c:v>
                </c:pt>
                <c:pt idx="215">
                  <c:v>103.69839734223794</c:v>
                </c:pt>
                <c:pt idx="216">
                  <c:v>103.42462061354358</c:v>
                </c:pt>
                <c:pt idx="217">
                  <c:v>103.5581045004355</c:v>
                </c:pt>
                <c:pt idx="218">
                  <c:v>104.09246560768504</c:v>
                </c:pt>
                <c:pt idx="219">
                  <c:v>105.53369439708122</c:v>
                </c:pt>
                <c:pt idx="220">
                  <c:v>106.15203261489401</c:v>
                </c:pt>
                <c:pt idx="221">
                  <c:v>106.83760926244834</c:v>
                </c:pt>
                <c:pt idx="222">
                  <c:v>106.95364520238199</c:v>
                </c:pt>
                <c:pt idx="223">
                  <c:v>106.94343177001622</c:v>
                </c:pt>
                <c:pt idx="224">
                  <c:v>106.57858526939347</c:v>
                </c:pt>
                <c:pt idx="225">
                  <c:v>106.11883895970517</c:v>
                </c:pt>
                <c:pt idx="226">
                  <c:v>106.30339000842608</c:v>
                </c:pt>
                <c:pt idx="227">
                  <c:v>106.09330537879067</c:v>
                </c:pt>
                <c:pt idx="228">
                  <c:v>106.69689086096399</c:v>
                </c:pt>
                <c:pt idx="229">
                  <c:v>106.93435316346881</c:v>
                </c:pt>
                <c:pt idx="230">
                  <c:v>107.35962913892254</c:v>
                </c:pt>
                <c:pt idx="231">
                  <c:v>108.25060925961128</c:v>
                </c:pt>
                <c:pt idx="232">
                  <c:v>108.51942112535002</c:v>
                </c:pt>
                <c:pt idx="233">
                  <c:v>108.60382379559516</c:v>
                </c:pt>
                <c:pt idx="234">
                  <c:v>107.92661648845171</c:v>
                </c:pt>
                <c:pt idx="235">
                  <c:v>107.62957583047972</c:v>
                </c:pt>
                <c:pt idx="236">
                  <c:v>105.91230066075232</c:v>
                </c:pt>
                <c:pt idx="237">
                  <c:v>105.21495019533189</c:v>
                </c:pt>
                <c:pt idx="238">
                  <c:v>105.01607197065339</c:v>
                </c:pt>
                <c:pt idx="239">
                  <c:v>103.93798744315232</c:v>
                </c:pt>
                <c:pt idx="240">
                  <c:v>105.33410690626621</c:v>
                </c:pt>
                <c:pt idx="241">
                  <c:v>105.14955585754532</c:v>
                </c:pt>
                <c:pt idx="242">
                  <c:v>105.25098091506679</c:v>
                </c:pt>
                <c:pt idx="243">
                  <c:v>106.53844080606677</c:v>
                </c:pt>
                <c:pt idx="244">
                  <c:v>106.50964460092432</c:v>
                </c:pt>
                <c:pt idx="245">
                  <c:v>106.79051399098381</c:v>
                </c:pt>
                <c:pt idx="246">
                  <c:v>106.47630909250816</c:v>
                </c:pt>
                <c:pt idx="247">
                  <c:v>106.46964199082494</c:v>
                </c:pt>
                <c:pt idx="248">
                  <c:v>106.74767431633838</c:v>
                </c:pt>
                <c:pt idx="249">
                  <c:v>106.2995599712889</c:v>
                </c:pt>
                <c:pt idx="250">
                  <c:v>105.99131290835997</c:v>
                </c:pt>
                <c:pt idx="251">
                  <c:v>105.90010128320431</c:v>
                </c:pt>
                <c:pt idx="252">
                  <c:v>105.23807227138224</c:v>
                </c:pt>
                <c:pt idx="253">
                  <c:v>105.12969640572291</c:v>
                </c:pt>
                <c:pt idx="254">
                  <c:v>104.5295154010049</c:v>
                </c:pt>
                <c:pt idx="255">
                  <c:v>104.50086104908974</c:v>
                </c:pt>
                <c:pt idx="256">
                  <c:v>105.50489819193875</c:v>
                </c:pt>
                <c:pt idx="257">
                  <c:v>105.72562181362188</c:v>
                </c:pt>
                <c:pt idx="258">
                  <c:v>107.27097087185831</c:v>
                </c:pt>
                <c:pt idx="259">
                  <c:v>109.17123670480626</c:v>
                </c:pt>
                <c:pt idx="260">
                  <c:v>110.37358465942459</c:v>
                </c:pt>
                <c:pt idx="261">
                  <c:v>110.33414946223441</c:v>
                </c:pt>
                <c:pt idx="262">
                  <c:v>110.29684206345378</c:v>
                </c:pt>
                <c:pt idx="263">
                  <c:v>109.86078524272507</c:v>
                </c:pt>
                <c:pt idx="264">
                  <c:v>109.62502517894785</c:v>
                </c:pt>
                <c:pt idx="265">
                  <c:v>109.37692388439528</c:v>
                </c:pt>
                <c:pt idx="266">
                  <c:v>109.57863917361983</c:v>
                </c:pt>
                <c:pt idx="267">
                  <c:v>110.10278684850358</c:v>
                </c:pt>
                <c:pt idx="268">
                  <c:v>111.22626440874154</c:v>
                </c:pt>
                <c:pt idx="269">
                  <c:v>111.25023760415573</c:v>
                </c:pt>
                <c:pt idx="270">
                  <c:v>111.46060594024574</c:v>
                </c:pt>
                <c:pt idx="271">
                  <c:v>112.66749319813776</c:v>
                </c:pt>
                <c:pt idx="272">
                  <c:v>112.06802145955623</c:v>
                </c:pt>
                <c:pt idx="273">
                  <c:v>111.65083111805876</c:v>
                </c:pt>
                <c:pt idx="274">
                  <c:v>110.65800038016664</c:v>
                </c:pt>
                <c:pt idx="275">
                  <c:v>110.41117576465982</c:v>
                </c:pt>
                <c:pt idx="276">
                  <c:v>110.64225467193604</c:v>
                </c:pt>
                <c:pt idx="277">
                  <c:v>111.66217937624299</c:v>
                </c:pt>
                <c:pt idx="278">
                  <c:v>112.82097839007935</c:v>
                </c:pt>
                <c:pt idx="279">
                  <c:v>113.03489305685193</c:v>
                </c:pt>
                <c:pt idx="280">
                  <c:v>113.13433216919118</c:v>
                </c:pt>
                <c:pt idx="281">
                  <c:v>112.79345886398262</c:v>
                </c:pt>
                <c:pt idx="282">
                  <c:v>110.68438508044495</c:v>
                </c:pt>
                <c:pt idx="283">
                  <c:v>110.98766728041829</c:v>
                </c:pt>
                <c:pt idx="284">
                  <c:v>113.09262732036416</c:v>
                </c:pt>
                <c:pt idx="285">
                  <c:v>114.19610357555246</c:v>
                </c:pt>
                <c:pt idx="286">
                  <c:v>114.85004695341823</c:v>
                </c:pt>
                <c:pt idx="287">
                  <c:v>115.55548305279493</c:v>
                </c:pt>
                <c:pt idx="288">
                  <c:v>117.41390218368856</c:v>
                </c:pt>
                <c:pt idx="289">
                  <c:v>117.12253565480867</c:v>
                </c:pt>
                <c:pt idx="290">
                  <c:v>118.23962981981803</c:v>
                </c:pt>
                <c:pt idx="291">
                  <c:v>117.95691633780361</c:v>
                </c:pt>
                <c:pt idx="292">
                  <c:v>116.78847130451064</c:v>
                </c:pt>
                <c:pt idx="293">
                  <c:v>117.00720898101152</c:v>
                </c:pt>
                <c:pt idx="294">
                  <c:v>116.67342833716812</c:v>
                </c:pt>
                <c:pt idx="295">
                  <c:v>116.44547020089256</c:v>
                </c:pt>
                <c:pt idx="296">
                  <c:v>115.72471395296715</c:v>
                </c:pt>
                <c:pt idx="297">
                  <c:v>114.88338246183439</c:v>
                </c:pt>
                <c:pt idx="298">
                  <c:v>115.00707847604241</c:v>
                </c:pt>
                <c:pt idx="299">
                  <c:v>115.09786454151619</c:v>
                </c:pt>
                <c:pt idx="300">
                  <c:v>115.14822243720869</c:v>
                </c:pt>
                <c:pt idx="301">
                  <c:v>113.66117505539368</c:v>
                </c:pt>
                <c:pt idx="302">
                  <c:v>111.75608621271742</c:v>
                </c:pt>
                <c:pt idx="303">
                  <c:v>112.26647412455281</c:v>
                </c:pt>
                <c:pt idx="304">
                  <c:v>113.80898611824317</c:v>
                </c:pt>
                <c:pt idx="305">
                  <c:v>114.4853423060228</c:v>
                </c:pt>
                <c:pt idx="306">
                  <c:v>114.03992317229211</c:v>
                </c:pt>
                <c:pt idx="307">
                  <c:v>112.89346538923108</c:v>
                </c:pt>
                <c:pt idx="308">
                  <c:v>113.72160453022467</c:v>
                </c:pt>
                <c:pt idx="309">
                  <c:v>113.7387687707283</c:v>
                </c:pt>
                <c:pt idx="310">
                  <c:v>113.43194024007242</c:v>
                </c:pt>
                <c:pt idx="311">
                  <c:v>114.11624020858098</c:v>
                </c:pt>
                <c:pt idx="312">
                  <c:v>114.03651869483681</c:v>
                </c:pt>
                <c:pt idx="313">
                  <c:v>114.01892889465128</c:v>
                </c:pt>
                <c:pt idx="314">
                  <c:v>113.08610207190823</c:v>
                </c:pt>
                <c:pt idx="315">
                  <c:v>112.95446227697128</c:v>
                </c:pt>
                <c:pt idx="316">
                  <c:v>113.47676585990007</c:v>
                </c:pt>
                <c:pt idx="317">
                  <c:v>113.61805167429364</c:v>
                </c:pt>
                <c:pt idx="318">
                  <c:v>115.76755362761257</c:v>
                </c:pt>
                <c:pt idx="319">
                  <c:v>118.15735494798241</c:v>
                </c:pt>
                <c:pt idx="320">
                  <c:v>118.24019723272723</c:v>
                </c:pt>
                <c:pt idx="321">
                  <c:v>119.25458966116938</c:v>
                </c:pt>
                <c:pt idx="322">
                  <c:v>118.9188230721437</c:v>
                </c:pt>
                <c:pt idx="323">
                  <c:v>118.36786513729973</c:v>
                </c:pt>
                <c:pt idx="324">
                  <c:v>117.43333607582906</c:v>
                </c:pt>
                <c:pt idx="325">
                  <c:v>116.94337502872527</c:v>
                </c:pt>
                <c:pt idx="326">
                  <c:v>117.31914422785033</c:v>
                </c:pt>
                <c:pt idx="327">
                  <c:v>115.84160101226463</c:v>
                </c:pt>
                <c:pt idx="328">
                  <c:v>116.41043245374875</c:v>
                </c:pt>
                <c:pt idx="329">
                  <c:v>118.46106270763765</c:v>
                </c:pt>
                <c:pt idx="330">
                  <c:v>118.33892707892997</c:v>
                </c:pt>
                <c:pt idx="331">
                  <c:v>117.7224329530721</c:v>
                </c:pt>
                <c:pt idx="332">
                  <c:v>117.98315918485463</c:v>
                </c:pt>
                <c:pt idx="333">
                  <c:v>117.93946839084538</c:v>
                </c:pt>
                <c:pt idx="335">
                  <c:v>117.38326188659119</c:v>
                </c:pt>
                <c:pt idx="336">
                  <c:v>116.82407646456363</c:v>
                </c:pt>
                <c:pt idx="337">
                  <c:v>116.99188883246281</c:v>
                </c:pt>
                <c:pt idx="338">
                  <c:v>116.00203701234406</c:v>
                </c:pt>
                <c:pt idx="340">
                  <c:v>118.11536639270079</c:v>
                </c:pt>
                <c:pt idx="341">
                  <c:v>119.41077006442973</c:v>
                </c:pt>
                <c:pt idx="342">
                  <c:v>118.99584937456913</c:v>
                </c:pt>
                <c:pt idx="343">
                  <c:v>118.62348465289934</c:v>
                </c:pt>
                <c:pt idx="346">
                  <c:v>120.04457028401853</c:v>
                </c:pt>
                <c:pt idx="347">
                  <c:v>119.89860331312397</c:v>
                </c:pt>
                <c:pt idx="348">
                  <c:v>119.86555151116242</c:v>
                </c:pt>
                <c:pt idx="350">
                  <c:v>119.84441538029431</c:v>
                </c:pt>
                <c:pt idx="351">
                  <c:v>119.23926951262067</c:v>
                </c:pt>
                <c:pt idx="352">
                  <c:v>119.15429942946632</c:v>
                </c:pt>
                <c:pt idx="353">
                  <c:v>118.6985250101425</c:v>
                </c:pt>
                <c:pt idx="354">
                  <c:v>117.84343375596139</c:v>
                </c:pt>
                <c:pt idx="355">
                  <c:v>117.87109513528544</c:v>
                </c:pt>
                <c:pt idx="356">
                  <c:v>117.66484054278719</c:v>
                </c:pt>
                <c:pt idx="357">
                  <c:v>117.58185640481507</c:v>
                </c:pt>
                <c:pt idx="358">
                  <c:v>117.07912856725405</c:v>
                </c:pt>
                <c:pt idx="359">
                  <c:v>116.92550152208511</c:v>
                </c:pt>
                <c:pt idx="360">
                  <c:v>116.74705016213822</c:v>
                </c:pt>
                <c:pt idx="361">
                  <c:v>116.92706190758545</c:v>
                </c:pt>
                <c:pt idx="362">
                  <c:v>116.46561335916954</c:v>
                </c:pt>
                <c:pt idx="363">
                  <c:v>115.98175200083978</c:v>
                </c:pt>
                <c:pt idx="364">
                  <c:v>114.40349299386912</c:v>
                </c:pt>
                <c:pt idx="365">
                  <c:v>111.6780669377009</c:v>
                </c:pt>
                <c:pt idx="366">
                  <c:v>111.96730566817126</c:v>
                </c:pt>
                <c:pt idx="367">
                  <c:v>111.57720929308863</c:v>
                </c:pt>
                <c:pt idx="368">
                  <c:v>111.59820357072942</c:v>
                </c:pt>
                <c:pt idx="369">
                  <c:v>113.18227856001953</c:v>
                </c:pt>
                <c:pt idx="370">
                  <c:v>113.48442593417442</c:v>
                </c:pt>
                <c:pt idx="371">
                  <c:v>114.00119724123844</c:v>
                </c:pt>
                <c:pt idx="372">
                  <c:v>113.74557772563885</c:v>
                </c:pt>
                <c:pt idx="373">
                  <c:v>112.74849139092764</c:v>
                </c:pt>
                <c:pt idx="374">
                  <c:v>112.27782238273703</c:v>
                </c:pt>
                <c:pt idx="375">
                  <c:v>112.66593281263741</c:v>
                </c:pt>
                <c:pt idx="376">
                  <c:v>113.03205599230589</c:v>
                </c:pt>
                <c:pt idx="377">
                  <c:v>109.49792468728457</c:v>
                </c:pt>
                <c:pt idx="378">
                  <c:v>109.05335667291767</c:v>
                </c:pt>
                <c:pt idx="382">
                  <c:v>108.31032946830574</c:v>
                </c:pt>
                <c:pt idx="383">
                  <c:v>107.67581998258042</c:v>
                </c:pt>
                <c:pt idx="386">
                  <c:v>108.42409575660254</c:v>
                </c:pt>
                <c:pt idx="387">
                  <c:v>109.64757984208899</c:v>
                </c:pt>
                <c:pt idx="388">
                  <c:v>110.1959844188415</c:v>
                </c:pt>
                <c:pt idx="389">
                  <c:v>112.13880621998031</c:v>
                </c:pt>
                <c:pt idx="390">
                  <c:v>111.97255423758146</c:v>
                </c:pt>
                <c:pt idx="391">
                  <c:v>112.04532494318779</c:v>
                </c:pt>
                <c:pt idx="392">
                  <c:v>114.02261707856115</c:v>
                </c:pt>
                <c:pt idx="393">
                  <c:v>113.21575592166297</c:v>
                </c:pt>
                <c:pt idx="394">
                  <c:v>113.60386635156337</c:v>
                </c:pt>
                <c:pt idx="395">
                  <c:v>113.44867892089412</c:v>
                </c:pt>
                <c:pt idx="396">
                  <c:v>112.61968866053671</c:v>
                </c:pt>
                <c:pt idx="397">
                  <c:v>112.13128799893326</c:v>
                </c:pt>
                <c:pt idx="398">
                  <c:v>111.13902467395036</c:v>
                </c:pt>
                <c:pt idx="399">
                  <c:v>106.82682841717333</c:v>
                </c:pt>
                <c:pt idx="400">
                  <c:v>103.07892429860672</c:v>
                </c:pt>
                <c:pt idx="401">
                  <c:v>107.34842273396561</c:v>
                </c:pt>
                <c:pt idx="402">
                  <c:v>108.75603230849104</c:v>
                </c:pt>
                <c:pt idx="403">
                  <c:v>108.62935737650967</c:v>
                </c:pt>
                <c:pt idx="404">
                  <c:v>108.49147603957137</c:v>
                </c:pt>
                <c:pt idx="405">
                  <c:v>108.66255103169853</c:v>
                </c:pt>
                <c:pt idx="406">
                  <c:v>108.49842684770923</c:v>
                </c:pt>
                <c:pt idx="407">
                  <c:v>107.0959239893667</c:v>
                </c:pt>
                <c:pt idx="408">
                  <c:v>106.56752071766384</c:v>
                </c:pt>
                <c:pt idx="409">
                  <c:v>111.14980551922538</c:v>
                </c:pt>
                <c:pt idx="410">
                  <c:v>110.68310840139924</c:v>
                </c:pt>
                <c:pt idx="411">
                  <c:v>111.31946197907949</c:v>
                </c:pt>
                <c:pt idx="412">
                  <c:v>111.11334923980856</c:v>
                </c:pt>
                <c:pt idx="413">
                  <c:v>112.16348868153099</c:v>
                </c:pt>
                <c:pt idx="414">
                  <c:v>111.77140636126612</c:v>
                </c:pt>
                <c:pt idx="415">
                  <c:v>111.31123449189593</c:v>
                </c:pt>
                <c:pt idx="416">
                  <c:v>110.67771797876173</c:v>
                </c:pt>
                <c:pt idx="417">
                  <c:v>110.82056417865562</c:v>
                </c:pt>
                <c:pt idx="418">
                  <c:v>110.53997849505075</c:v>
                </c:pt>
                <c:pt idx="419">
                  <c:v>109.842486176403</c:v>
                </c:pt>
                <c:pt idx="420">
                  <c:v>109.38458395866964</c:v>
                </c:pt>
                <c:pt idx="421">
                  <c:v>110.29074237467978</c:v>
                </c:pt>
                <c:pt idx="422">
                  <c:v>109.9497272162439</c:v>
                </c:pt>
                <c:pt idx="423">
                  <c:v>108.65786987519755</c:v>
                </c:pt>
                <c:pt idx="424">
                  <c:v>108.69035426424986</c:v>
                </c:pt>
                <c:pt idx="425">
                  <c:v>106.34608782984421</c:v>
                </c:pt>
                <c:pt idx="426">
                  <c:v>107.24288393285235</c:v>
                </c:pt>
                <c:pt idx="427">
                  <c:v>106.45999597136834</c:v>
                </c:pt>
                <c:pt idx="428">
                  <c:v>106.59362171148756</c:v>
                </c:pt>
                <c:pt idx="429">
                  <c:v>107.91228931249415</c:v>
                </c:pt>
                <c:pt idx="430">
                  <c:v>106.56822998380035</c:v>
                </c:pt>
                <c:pt idx="431">
                  <c:v>106.7998763039858</c:v>
                </c:pt>
                <c:pt idx="432">
                  <c:v>107.43225799130155</c:v>
                </c:pt>
                <c:pt idx="433">
                  <c:v>108.26947573884253</c:v>
                </c:pt>
                <c:pt idx="434">
                  <c:v>109.26939913809979</c:v>
                </c:pt>
                <c:pt idx="435">
                  <c:v>111.28414052548111</c:v>
                </c:pt>
                <c:pt idx="436">
                  <c:v>112.3022211378331</c:v>
                </c:pt>
                <c:pt idx="437">
                  <c:v>112.13667842157078</c:v>
                </c:pt>
                <c:pt idx="438">
                  <c:v>111.8318358360971</c:v>
                </c:pt>
                <c:pt idx="439">
                  <c:v>111.340314403493</c:v>
                </c:pt>
                <c:pt idx="440">
                  <c:v>111.20257491978201</c:v>
                </c:pt>
                <c:pt idx="441">
                  <c:v>110.92454259426856</c:v>
                </c:pt>
                <c:pt idx="442">
                  <c:v>111.197893763281</c:v>
                </c:pt>
                <c:pt idx="443">
                  <c:v>111.92347302093471</c:v>
                </c:pt>
                <c:pt idx="444">
                  <c:v>112.26675783100741</c:v>
                </c:pt>
                <c:pt idx="445">
                  <c:v>112.17852512362509</c:v>
                </c:pt>
                <c:pt idx="446">
                  <c:v>113.0323396987605</c:v>
                </c:pt>
                <c:pt idx="447">
                  <c:v>112.6795507224585</c:v>
                </c:pt>
                <c:pt idx="448">
                  <c:v>111.50160152293624</c:v>
                </c:pt>
                <c:pt idx="449">
                  <c:v>109.98391384402386</c:v>
                </c:pt>
                <c:pt idx="450">
                  <c:v>109.66077219222814</c:v>
                </c:pt>
                <c:pt idx="451">
                  <c:v>110.14208019246645</c:v>
                </c:pt>
                <c:pt idx="452">
                  <c:v>109.47877450159868</c:v>
                </c:pt>
                <c:pt idx="453">
                  <c:v>109.3820306005782</c:v>
                </c:pt>
                <c:pt idx="454">
                  <c:v>109.92660514019354</c:v>
                </c:pt>
                <c:pt idx="455">
                  <c:v>110.78410789923882</c:v>
                </c:pt>
                <c:pt idx="456">
                  <c:v>111.02469097274432</c:v>
                </c:pt>
                <c:pt idx="457">
                  <c:v>110.62267892656827</c:v>
                </c:pt>
                <c:pt idx="458">
                  <c:v>110.51586344640927</c:v>
                </c:pt>
                <c:pt idx="459">
                  <c:v>111.07774407975558</c:v>
                </c:pt>
                <c:pt idx="460">
                  <c:v>112.52138437401588</c:v>
                </c:pt>
                <c:pt idx="461">
                  <c:v>114.1575194977261</c:v>
                </c:pt>
                <c:pt idx="462">
                  <c:v>114.2917126507545</c:v>
                </c:pt>
                <c:pt idx="463">
                  <c:v>115.5632849802966</c:v>
                </c:pt>
                <c:pt idx="464">
                  <c:v>116.4637692672146</c:v>
                </c:pt>
                <c:pt idx="465">
                  <c:v>117.61987306973221</c:v>
                </c:pt>
                <c:pt idx="466">
                  <c:v>117.32042090689605</c:v>
                </c:pt>
                <c:pt idx="467">
                  <c:v>118.40843516030833</c:v>
                </c:pt>
                <c:pt idx="468">
                  <c:v>119.24848997239535</c:v>
                </c:pt>
                <c:pt idx="469">
                  <c:v>119.83789013183839</c:v>
                </c:pt>
                <c:pt idx="470">
                  <c:v>118.9229368157355</c:v>
                </c:pt>
                <c:pt idx="471">
                  <c:v>119.18564899270025</c:v>
                </c:pt>
                <c:pt idx="472">
                  <c:v>119.14819974069231</c:v>
                </c:pt>
                <c:pt idx="473">
                  <c:v>120.09436076680183</c:v>
                </c:pt>
                <c:pt idx="474">
                  <c:v>119.65163684438984</c:v>
                </c:pt>
                <c:pt idx="475">
                  <c:v>120.70901080070473</c:v>
                </c:pt>
                <c:pt idx="476">
                  <c:v>122.3332302533215</c:v>
                </c:pt>
                <c:pt idx="477">
                  <c:v>121.73106330342121</c:v>
                </c:pt>
                <c:pt idx="478">
                  <c:v>121.7615617472913</c:v>
                </c:pt>
                <c:pt idx="479">
                  <c:v>121.42565330503837</c:v>
                </c:pt>
                <c:pt idx="480">
                  <c:v>120.95413317748391</c:v>
                </c:pt>
                <c:pt idx="481">
                  <c:v>120.86802826851113</c:v>
                </c:pt>
                <c:pt idx="482">
                  <c:v>122.3330884000942</c:v>
                </c:pt>
                <c:pt idx="483">
                  <c:v>122.46657228698609</c:v>
                </c:pt>
                <c:pt idx="484">
                  <c:v>122.17591502424273</c:v>
                </c:pt>
                <c:pt idx="485">
                  <c:v>121.6137506844418</c:v>
                </c:pt>
                <c:pt idx="486">
                  <c:v>121.19074436062493</c:v>
                </c:pt>
                <c:pt idx="487">
                  <c:v>121.99831478365964</c:v>
                </c:pt>
                <c:pt idx="488">
                  <c:v>122.23804673780133</c:v>
                </c:pt>
                <c:pt idx="489">
                  <c:v>122.36656576173766</c:v>
                </c:pt>
                <c:pt idx="490">
                  <c:v>121.88043475177103</c:v>
                </c:pt>
                <c:pt idx="491">
                  <c:v>121.56580429361348</c:v>
                </c:pt>
                <c:pt idx="492">
                  <c:v>120.81071956468081</c:v>
                </c:pt>
                <c:pt idx="493">
                  <c:v>121.52906430774206</c:v>
                </c:pt>
                <c:pt idx="494">
                  <c:v>121.24876233059179</c:v>
                </c:pt>
                <c:pt idx="495">
                  <c:v>120.76348243998901</c:v>
                </c:pt>
                <c:pt idx="496">
                  <c:v>119.62610326347536</c:v>
                </c:pt>
                <c:pt idx="497">
                  <c:v>119.95420977822666</c:v>
                </c:pt>
                <c:pt idx="498">
                  <c:v>120.18514683227559</c:v>
                </c:pt>
                <c:pt idx="499">
                  <c:v>120.4716903514272</c:v>
                </c:pt>
                <c:pt idx="500">
                  <c:v>121.06137421732484</c:v>
                </c:pt>
                <c:pt idx="501">
                  <c:v>121.50324702037297</c:v>
                </c:pt>
                <c:pt idx="502">
                  <c:v>121.44579646331535</c:v>
                </c:pt>
                <c:pt idx="503">
                  <c:v>121.0598138318245</c:v>
                </c:pt>
                <c:pt idx="504">
                  <c:v>120.27962108165924</c:v>
                </c:pt>
                <c:pt idx="505">
                  <c:v>120.08939590384622</c:v>
                </c:pt>
                <c:pt idx="506">
                  <c:v>119.52964306890948</c:v>
                </c:pt>
                <c:pt idx="507">
                  <c:v>119.81022875251435</c:v>
                </c:pt>
                <c:pt idx="508">
                  <c:v>120.95370761780202</c:v>
                </c:pt>
                <c:pt idx="509">
                  <c:v>121.75092275524359</c:v>
                </c:pt>
                <c:pt idx="510">
                  <c:v>121.47516008136702</c:v>
                </c:pt>
                <c:pt idx="511">
                  <c:v>122.7478672367275</c:v>
                </c:pt>
                <c:pt idx="512">
                  <c:v>122.83000025533582</c:v>
                </c:pt>
                <c:pt idx="513">
                  <c:v>122.56856475741679</c:v>
                </c:pt>
                <c:pt idx="514">
                  <c:v>123.53515264825789</c:v>
                </c:pt>
                <c:pt idx="515">
                  <c:v>122.66289715357314</c:v>
                </c:pt>
                <c:pt idx="516">
                  <c:v>122.93979465326817</c:v>
                </c:pt>
                <c:pt idx="517">
                  <c:v>123.11271373735022</c:v>
                </c:pt>
                <c:pt idx="518">
                  <c:v>124.35322021011299</c:v>
                </c:pt>
                <c:pt idx="519">
                  <c:v>124.67253182477154</c:v>
                </c:pt>
                <c:pt idx="520">
                  <c:v>125.10660270031804</c:v>
                </c:pt>
                <c:pt idx="521">
                  <c:v>126.20043293604972</c:v>
                </c:pt>
                <c:pt idx="522">
                  <c:v>126.74146114498252</c:v>
                </c:pt>
                <c:pt idx="523">
                  <c:v>127.46193368645329</c:v>
                </c:pt>
                <c:pt idx="524">
                  <c:v>128.57406298850705</c:v>
                </c:pt>
                <c:pt idx="525">
                  <c:v>127.82550350803032</c:v>
                </c:pt>
                <c:pt idx="526">
                  <c:v>128.20652127656555</c:v>
                </c:pt>
                <c:pt idx="527">
                  <c:v>128.34284222800355</c:v>
                </c:pt>
                <c:pt idx="528">
                  <c:v>128.76301148727435</c:v>
                </c:pt>
                <c:pt idx="529">
                  <c:v>128.91578741307944</c:v>
                </c:pt>
                <c:pt idx="530">
                  <c:v>128.45292033239048</c:v>
                </c:pt>
                <c:pt idx="531">
                  <c:v>128.91805706471627</c:v>
                </c:pt>
                <c:pt idx="532">
                  <c:v>129.64746635950715</c:v>
                </c:pt>
                <c:pt idx="533">
                  <c:v>131.04472064843947</c:v>
                </c:pt>
                <c:pt idx="534">
                  <c:v>130.45574604867835</c:v>
                </c:pt>
                <c:pt idx="535">
                  <c:v>131.0677008712625</c:v>
                </c:pt>
                <c:pt idx="536">
                  <c:v>130.43432621135565</c:v>
                </c:pt>
                <c:pt idx="537">
                  <c:v>130.90116518240907</c:v>
                </c:pt>
                <c:pt idx="538">
                  <c:v>131.04074875807501</c:v>
                </c:pt>
                <c:pt idx="539">
                  <c:v>131.5765283975976</c:v>
                </c:pt>
                <c:pt idx="542">
                  <c:v>132.80242398794815</c:v>
                </c:pt>
                <c:pt idx="543">
                  <c:v>132.44693980032741</c:v>
                </c:pt>
                <c:pt idx="545">
                  <c:v>128.28099422089952</c:v>
                </c:pt>
                <c:pt idx="546">
                  <c:v>127.2261736226761</c:v>
                </c:pt>
                <c:pt idx="547">
                  <c:v>126.24653523492313</c:v>
                </c:pt>
                <c:pt idx="548">
                  <c:v>125.63855230270345</c:v>
                </c:pt>
                <c:pt idx="550">
                  <c:v>118.6834885680484</c:v>
                </c:pt>
                <c:pt idx="551">
                  <c:v>118.79172258048042</c:v>
                </c:pt>
                <c:pt idx="552">
                  <c:v>120.30146647866387</c:v>
                </c:pt>
                <c:pt idx="553">
                  <c:v>122.30372478204252</c:v>
                </c:pt>
                <c:pt idx="564">
                  <c:v>123.40124320168407</c:v>
                </c:pt>
                <c:pt idx="565">
                  <c:v>125.52889975799839</c:v>
                </c:pt>
                <c:pt idx="566">
                  <c:v>127.52207945482968</c:v>
                </c:pt>
                <c:pt idx="567">
                  <c:v>128.87011067388795</c:v>
                </c:pt>
                <c:pt idx="568">
                  <c:v>126.83863060568493</c:v>
                </c:pt>
                <c:pt idx="569">
                  <c:v>126.06269345233873</c:v>
                </c:pt>
                <c:pt idx="570">
                  <c:v>127.32220825756006</c:v>
                </c:pt>
                <c:pt idx="571">
                  <c:v>127.67400426127095</c:v>
                </c:pt>
                <c:pt idx="572">
                  <c:v>126.76373210166905</c:v>
                </c:pt>
                <c:pt idx="573">
                  <c:v>125.8195570207418</c:v>
                </c:pt>
                <c:pt idx="574">
                  <c:v>123.96780499153137</c:v>
                </c:pt>
                <c:pt idx="575">
                  <c:v>121.97916459797375</c:v>
                </c:pt>
                <c:pt idx="576">
                  <c:v>122.70133937817218</c:v>
                </c:pt>
                <c:pt idx="577">
                  <c:v>123.22903338373851</c:v>
                </c:pt>
                <c:pt idx="578">
                  <c:v>124.7827517823858</c:v>
                </c:pt>
                <c:pt idx="579">
                  <c:v>125.13951264905228</c:v>
                </c:pt>
                <c:pt idx="580">
                  <c:v>125.57826468109977</c:v>
                </c:pt>
                <c:pt idx="581">
                  <c:v>125.31682918318074</c:v>
                </c:pt>
                <c:pt idx="582">
                  <c:v>125.58932923282937</c:v>
                </c:pt>
                <c:pt idx="583">
                  <c:v>125.49088309308125</c:v>
                </c:pt>
                <c:pt idx="584">
                  <c:v>124.98843896197482</c:v>
                </c:pt>
                <c:pt idx="585">
                  <c:v>125.21398559338624</c:v>
                </c:pt>
                <c:pt idx="586">
                  <c:v>125.60379826201427</c:v>
                </c:pt>
                <c:pt idx="587">
                  <c:v>126.32838454707682</c:v>
                </c:pt>
                <c:pt idx="588">
                  <c:v>127.217236869356</c:v>
                </c:pt>
                <c:pt idx="589">
                  <c:v>127.88295406508794</c:v>
                </c:pt>
                <c:pt idx="590">
                  <c:v>128.29503769040249</c:v>
                </c:pt>
                <c:pt idx="591">
                  <c:v>128.70357498503449</c:v>
                </c:pt>
                <c:pt idx="592">
                  <c:v>128.73960570476939</c:v>
                </c:pt>
                <c:pt idx="593">
                  <c:v>128.1477940404622</c:v>
                </c:pt>
                <c:pt idx="594">
                  <c:v>127.06928395327921</c:v>
                </c:pt>
                <c:pt idx="595">
                  <c:v>126.35519480703705</c:v>
                </c:pt>
                <c:pt idx="596">
                  <c:v>124.77494985488413</c:v>
                </c:pt>
                <c:pt idx="597">
                  <c:v>124.62855732430769</c:v>
                </c:pt>
                <c:pt idx="598">
                  <c:v>125.1003611583167</c:v>
                </c:pt>
                <c:pt idx="599">
                  <c:v>125.67231337080149</c:v>
                </c:pt>
                <c:pt idx="600">
                  <c:v>123.82538435131937</c:v>
                </c:pt>
                <c:pt idx="601">
                  <c:v>123.99291301276396</c:v>
                </c:pt>
                <c:pt idx="602">
                  <c:v>123.87503298087536</c:v>
                </c:pt>
                <c:pt idx="603">
                  <c:v>122.93553905644907</c:v>
                </c:pt>
                <c:pt idx="604">
                  <c:v>121.38508328202975</c:v>
                </c:pt>
                <c:pt idx="605">
                  <c:v>120.08230324248107</c:v>
                </c:pt>
                <c:pt idx="606">
                  <c:v>119.07259197053992</c:v>
                </c:pt>
                <c:pt idx="607">
                  <c:v>120.33338345480699</c:v>
                </c:pt>
                <c:pt idx="608">
                  <c:v>121.28777196810003</c:v>
                </c:pt>
                <c:pt idx="609">
                  <c:v>120.96406290339512</c:v>
                </c:pt>
                <c:pt idx="610">
                  <c:v>121.50849558978318</c:v>
                </c:pt>
                <c:pt idx="611">
                  <c:v>121.84837592240061</c:v>
                </c:pt>
                <c:pt idx="612">
                  <c:v>120.7019181393396</c:v>
                </c:pt>
                <c:pt idx="613">
                  <c:v>119.80441277019493</c:v>
                </c:pt>
                <c:pt idx="614">
                  <c:v>116.91074878644565</c:v>
                </c:pt>
                <c:pt idx="615">
                  <c:v>117.14040916144883</c:v>
                </c:pt>
                <c:pt idx="616">
                  <c:v>117.53305889462294</c:v>
                </c:pt>
                <c:pt idx="617">
                  <c:v>115.91068353396108</c:v>
                </c:pt>
                <c:pt idx="618">
                  <c:v>113.76302567259708</c:v>
                </c:pt>
                <c:pt idx="619">
                  <c:v>112.23852903877416</c:v>
                </c:pt>
                <c:pt idx="620">
                  <c:v>113.07319342822369</c:v>
                </c:pt>
                <c:pt idx="621">
                  <c:v>112.40705067280987</c:v>
                </c:pt>
                <c:pt idx="622">
                  <c:v>114.31086283644041</c:v>
                </c:pt>
                <c:pt idx="623">
                  <c:v>114.25922826170219</c:v>
                </c:pt>
                <c:pt idx="624">
                  <c:v>114.20433106273602</c:v>
                </c:pt>
                <c:pt idx="625">
                  <c:v>114.26617906984002</c:v>
                </c:pt>
                <c:pt idx="626">
                  <c:v>112.98793963861471</c:v>
                </c:pt>
                <c:pt idx="627">
                  <c:v>111.42996564314835</c:v>
                </c:pt>
                <c:pt idx="628">
                  <c:v>111.09661055898682</c:v>
                </c:pt>
                <c:pt idx="629">
                  <c:v>109.92859108537579</c:v>
                </c:pt>
                <c:pt idx="630">
                  <c:v>111.03093251474564</c:v>
                </c:pt>
                <c:pt idx="631">
                  <c:v>110.22775954175734</c:v>
                </c:pt>
                <c:pt idx="632">
                  <c:v>110.94667169772778</c:v>
                </c:pt>
                <c:pt idx="633">
                  <c:v>112.44449992481778</c:v>
                </c:pt>
                <c:pt idx="634">
                  <c:v>112.83204294180898</c:v>
                </c:pt>
                <c:pt idx="635">
                  <c:v>114.46917103811029</c:v>
                </c:pt>
                <c:pt idx="636">
                  <c:v>113.9122552677196</c:v>
                </c:pt>
                <c:pt idx="637">
                  <c:v>113.882466089986</c:v>
                </c:pt>
                <c:pt idx="638">
                  <c:v>114.26646277629462</c:v>
                </c:pt>
                <c:pt idx="639">
                  <c:v>114.78422705594976</c:v>
                </c:pt>
                <c:pt idx="640">
                  <c:v>114.23029020333242</c:v>
                </c:pt>
                <c:pt idx="641">
                  <c:v>113.26171636730908</c:v>
                </c:pt>
                <c:pt idx="642">
                  <c:v>112.3640691449371</c:v>
                </c:pt>
                <c:pt idx="643">
                  <c:v>112.95446227697128</c:v>
                </c:pt>
                <c:pt idx="644">
                  <c:v>111.7552350933536</c:v>
                </c:pt>
                <c:pt idx="645">
                  <c:v>111.11263997367205</c:v>
                </c:pt>
                <c:pt idx="646">
                  <c:v>109.45238980132036</c:v>
                </c:pt>
                <c:pt idx="647">
                  <c:v>109.1628673643954</c:v>
                </c:pt>
                <c:pt idx="648">
                  <c:v>108.24848146120173</c:v>
                </c:pt>
                <c:pt idx="649">
                  <c:v>107.79511854674206</c:v>
                </c:pt>
                <c:pt idx="650">
                  <c:v>106.12791756625255</c:v>
                </c:pt>
                <c:pt idx="651">
                  <c:v>106.65050485563596</c:v>
                </c:pt>
                <c:pt idx="652">
                  <c:v>108.31657101030704</c:v>
                </c:pt>
                <c:pt idx="653">
                  <c:v>110.43188633584602</c:v>
                </c:pt>
                <c:pt idx="654">
                  <c:v>110.13612235691974</c:v>
                </c:pt>
                <c:pt idx="655">
                  <c:v>111.67735767156439</c:v>
                </c:pt>
                <c:pt idx="656">
                  <c:v>111.88474708988103</c:v>
                </c:pt>
                <c:pt idx="657">
                  <c:v>112.25243065504984</c:v>
                </c:pt>
                <c:pt idx="658">
                  <c:v>111.94673695021235</c:v>
                </c:pt>
                <c:pt idx="659">
                  <c:v>110.42862371161806</c:v>
                </c:pt>
                <c:pt idx="660">
                  <c:v>109.13634081088979</c:v>
                </c:pt>
                <c:pt idx="661">
                  <c:v>110.54281555959679</c:v>
                </c:pt>
                <c:pt idx="662">
                  <c:v>109.85227404908689</c:v>
                </c:pt>
                <c:pt idx="663">
                  <c:v>107.67128067930673</c:v>
                </c:pt>
                <c:pt idx="664">
                  <c:v>108.56325377258658</c:v>
                </c:pt>
                <c:pt idx="665">
                  <c:v>110.39415337738347</c:v>
                </c:pt>
                <c:pt idx="666">
                  <c:v>109.92575402082974</c:v>
                </c:pt>
                <c:pt idx="667">
                  <c:v>110.62069298138601</c:v>
                </c:pt>
                <c:pt idx="668">
                  <c:v>111.70345866538808</c:v>
                </c:pt>
                <c:pt idx="669">
                  <c:v>112.38194265157726</c:v>
                </c:pt>
                <c:pt idx="670">
                  <c:v>113.21745816039062</c:v>
                </c:pt>
                <c:pt idx="671">
                  <c:v>112.52535626438038</c:v>
                </c:pt>
                <c:pt idx="672">
                  <c:v>112.40719252603715</c:v>
                </c:pt>
                <c:pt idx="673">
                  <c:v>112.46052933950298</c:v>
                </c:pt>
                <c:pt idx="674">
                  <c:v>113.48726299872047</c:v>
                </c:pt>
                <c:pt idx="675">
                  <c:v>114.12546066835567</c:v>
                </c:pt>
                <c:pt idx="676">
                  <c:v>114.2494403890183</c:v>
                </c:pt>
                <c:pt idx="677">
                  <c:v>114.37072489836216</c:v>
                </c:pt>
                <c:pt idx="678">
                  <c:v>113.47648215344547</c:v>
                </c:pt>
                <c:pt idx="679">
                  <c:v>113.67677891039698</c:v>
                </c:pt>
                <c:pt idx="680">
                  <c:v>111.74956096426149</c:v>
                </c:pt>
                <c:pt idx="681">
                  <c:v>111.39847422668714</c:v>
                </c:pt>
                <c:pt idx="682">
                  <c:v>111.4833024566142</c:v>
                </c:pt>
                <c:pt idx="683">
                  <c:v>112.09142724206119</c:v>
                </c:pt>
                <c:pt idx="684">
                  <c:v>111.11902336890067</c:v>
                </c:pt>
                <c:pt idx="685">
                  <c:v>111.82332464245894</c:v>
                </c:pt>
                <c:pt idx="686">
                  <c:v>111.65551227455977</c:v>
                </c:pt>
                <c:pt idx="687">
                  <c:v>112.14221069743557</c:v>
                </c:pt>
                <c:pt idx="688">
                  <c:v>114.88324060860708</c:v>
                </c:pt>
                <c:pt idx="689">
                  <c:v>115.18496242308009</c:v>
                </c:pt>
                <c:pt idx="690">
                  <c:v>114.42477097796453</c:v>
                </c:pt>
                <c:pt idx="691">
                  <c:v>115.37944319771221</c:v>
                </c:pt>
                <c:pt idx="692">
                  <c:v>113.5644311543732</c:v>
                </c:pt>
                <c:pt idx="693">
                  <c:v>114.18475531736823</c:v>
                </c:pt>
                <c:pt idx="694">
                  <c:v>115.45419984850076</c:v>
                </c:pt>
                <c:pt idx="695">
                  <c:v>116.28262269594896</c:v>
                </c:pt>
                <c:pt idx="696">
                  <c:v>117.0775681817537</c:v>
                </c:pt>
                <c:pt idx="697">
                  <c:v>117.61604303259503</c:v>
                </c:pt>
                <c:pt idx="698">
                  <c:v>117.74853394689582</c:v>
                </c:pt>
                <c:pt idx="699">
                  <c:v>119.3892083738797</c:v>
                </c:pt>
                <c:pt idx="700">
                  <c:v>119.43814773729918</c:v>
                </c:pt>
                <c:pt idx="701">
                  <c:v>118.34516862093132</c:v>
                </c:pt>
                <c:pt idx="702">
                  <c:v>118.49198671118965</c:v>
                </c:pt>
                <c:pt idx="703">
                  <c:v>119.32608368772999</c:v>
                </c:pt>
                <c:pt idx="704">
                  <c:v>118.37666003739251</c:v>
                </c:pt>
                <c:pt idx="705">
                  <c:v>119.00393500852537</c:v>
                </c:pt>
                <c:pt idx="706">
                  <c:v>118.57298490397956</c:v>
                </c:pt>
                <c:pt idx="707">
                  <c:v>119.11429681936694</c:v>
                </c:pt>
                <c:pt idx="708">
                  <c:v>116.23056256152884</c:v>
                </c:pt>
                <c:pt idx="709">
                  <c:v>116.40660241661156</c:v>
                </c:pt>
                <c:pt idx="710">
                  <c:v>116.30503550586278</c:v>
                </c:pt>
                <c:pt idx="711">
                  <c:v>115.24312224627423</c:v>
                </c:pt>
                <c:pt idx="712">
                  <c:v>118.38744088266753</c:v>
                </c:pt>
                <c:pt idx="713">
                  <c:v>118.74718066710734</c:v>
                </c:pt>
                <c:pt idx="714">
                  <c:v>119.74029511145407</c:v>
                </c:pt>
                <c:pt idx="715">
                  <c:v>120.21791492778252</c:v>
                </c:pt>
                <c:pt idx="716">
                  <c:v>119.61858504242828</c:v>
                </c:pt>
                <c:pt idx="717">
                  <c:v>120.00499323360106</c:v>
                </c:pt>
                <c:pt idx="718">
                  <c:v>119.85590549170585</c:v>
                </c:pt>
                <c:pt idx="719">
                  <c:v>120.14556978185809</c:v>
                </c:pt>
                <c:pt idx="720">
                  <c:v>119.79973161369395</c:v>
                </c:pt>
                <c:pt idx="721">
                  <c:v>119.55687888855158</c:v>
                </c:pt>
                <c:pt idx="722">
                  <c:v>118.96308127906219</c:v>
                </c:pt>
                <c:pt idx="723">
                  <c:v>118.1207568153383</c:v>
                </c:pt>
                <c:pt idx="724">
                  <c:v>116.0142363898921</c:v>
                </c:pt>
                <c:pt idx="725">
                  <c:v>115.83848024126398</c:v>
                </c:pt>
                <c:pt idx="726">
                  <c:v>116.11410106191326</c:v>
                </c:pt>
                <c:pt idx="727">
                  <c:v>116.98054057427861</c:v>
                </c:pt>
                <c:pt idx="728">
                  <c:v>115.08112586069446</c:v>
                </c:pt>
                <c:pt idx="729">
                  <c:v>115.44583050808987</c:v>
                </c:pt>
                <c:pt idx="730">
                  <c:v>114.82110889504847</c:v>
                </c:pt>
                <c:pt idx="731">
                  <c:v>114.23568062596992</c:v>
                </c:pt>
                <c:pt idx="732">
                  <c:v>112.80906271898591</c:v>
                </c:pt>
                <c:pt idx="733">
                  <c:v>113.08439983318061</c:v>
                </c:pt>
                <c:pt idx="734">
                  <c:v>112.00220156208775</c:v>
                </c:pt>
                <c:pt idx="735">
                  <c:v>112.2819361263288</c:v>
                </c:pt>
                <c:pt idx="736">
                  <c:v>111.70104716052396</c:v>
                </c:pt>
                <c:pt idx="737">
                  <c:v>111.16980682427507</c:v>
                </c:pt>
                <c:pt idx="738">
                  <c:v>111.67466246024564</c:v>
                </c:pt>
                <c:pt idx="739">
                  <c:v>111.48145836465926</c:v>
                </c:pt>
                <c:pt idx="740">
                  <c:v>113.02297738575851</c:v>
                </c:pt>
                <c:pt idx="741">
                  <c:v>113.58741137719626</c:v>
                </c:pt>
                <c:pt idx="742">
                  <c:v>113.24072208966827</c:v>
                </c:pt>
                <c:pt idx="743">
                  <c:v>109.89511372373232</c:v>
                </c:pt>
                <c:pt idx="744">
                  <c:v>110.05186153990189</c:v>
                </c:pt>
                <c:pt idx="745">
                  <c:v>109.38472581189696</c:v>
                </c:pt>
                <c:pt idx="746">
                  <c:v>108.21046479628458</c:v>
                </c:pt>
                <c:pt idx="747">
                  <c:v>104.19261398616079</c:v>
                </c:pt>
                <c:pt idx="748">
                  <c:v>104.25063195612762</c:v>
                </c:pt>
                <c:pt idx="749">
                  <c:v>107.19167491779606</c:v>
                </c:pt>
                <c:pt idx="750">
                  <c:v>106.73746088397257</c:v>
                </c:pt>
                <c:pt idx="751">
                  <c:v>105.92918119480137</c:v>
                </c:pt>
                <c:pt idx="752">
                  <c:v>97.117826127662227</c:v>
                </c:pt>
                <c:pt idx="753">
                  <c:v>89.587547556294453</c:v>
                </c:pt>
                <c:pt idx="754">
                  <c:v>95.921577861817937</c:v>
                </c:pt>
                <c:pt idx="755">
                  <c:v>92.94918533691559</c:v>
                </c:pt>
                <c:pt idx="756">
                  <c:v>90.176947715737484</c:v>
                </c:pt>
                <c:pt idx="757">
                  <c:v>84.540126022407136</c:v>
                </c:pt>
                <c:pt idx="758">
                  <c:v>86.630475179940831</c:v>
                </c:pt>
                <c:pt idx="759">
                  <c:v>87.308533606448094</c:v>
                </c:pt>
                <c:pt idx="760">
                  <c:v>88.907361331377658</c:v>
                </c:pt>
                <c:pt idx="761">
                  <c:v>87.550535212226606</c:v>
                </c:pt>
                <c:pt idx="762">
                  <c:v>84.973345778589803</c:v>
                </c:pt>
                <c:pt idx="763">
                  <c:v>87.859065981610144</c:v>
                </c:pt>
                <c:pt idx="764">
                  <c:v>88.071703969336994</c:v>
                </c:pt>
                <c:pt idx="765">
                  <c:v>89.749402088646917</c:v>
                </c:pt>
                <c:pt idx="766">
                  <c:v>90.407175503649881</c:v>
                </c:pt>
                <c:pt idx="767">
                  <c:v>92.280489223410328</c:v>
                </c:pt>
                <c:pt idx="768">
                  <c:v>93.188917291057294</c:v>
                </c:pt>
                <c:pt idx="769">
                  <c:v>95.746530979326309</c:v>
                </c:pt>
                <c:pt idx="770">
                  <c:v>95.781994286151999</c:v>
                </c:pt>
                <c:pt idx="771">
                  <c:v>97.324364426615077</c:v>
                </c:pt>
                <c:pt idx="772">
                  <c:v>99.104338722810283</c:v>
                </c:pt>
                <c:pt idx="773">
                  <c:v>99.287896798940082</c:v>
                </c:pt>
                <c:pt idx="774">
                  <c:v>99.385775525778982</c:v>
                </c:pt>
                <c:pt idx="775">
                  <c:v>97.392737682174996</c:v>
                </c:pt>
                <c:pt idx="776">
                  <c:v>96.524595931082018</c:v>
                </c:pt>
                <c:pt idx="777">
                  <c:v>97.518987054474479</c:v>
                </c:pt>
                <c:pt idx="778">
                  <c:v>96.654107927609473</c:v>
                </c:pt>
                <c:pt idx="779">
                  <c:v>94.072662897153563</c:v>
                </c:pt>
                <c:pt idx="780">
                  <c:v>94.735826734794031</c:v>
                </c:pt>
                <c:pt idx="781">
                  <c:v>93.638308315152472</c:v>
                </c:pt>
                <c:pt idx="782">
                  <c:v>92.158069888248022</c:v>
                </c:pt>
                <c:pt idx="783">
                  <c:v>92.792863080427949</c:v>
                </c:pt>
                <c:pt idx="784">
                  <c:v>93.69263810120944</c:v>
                </c:pt>
                <c:pt idx="785">
                  <c:v>97.00874099586639</c:v>
                </c:pt>
                <c:pt idx="786">
                  <c:v>96.854546537788295</c:v>
                </c:pt>
                <c:pt idx="787">
                  <c:v>97.663393639868701</c:v>
                </c:pt>
                <c:pt idx="788">
                  <c:v>99.089160427488892</c:v>
                </c:pt>
                <c:pt idx="789">
                  <c:v>100.89878204819038</c:v>
                </c:pt>
                <c:pt idx="790">
                  <c:v>93.418577666060472</c:v>
                </c:pt>
                <c:pt idx="791">
                  <c:v>93.56596316922807</c:v>
                </c:pt>
                <c:pt idx="792">
                  <c:v>95.190750034754046</c:v>
                </c:pt>
                <c:pt idx="793">
                  <c:v>94.404883155496663</c:v>
                </c:pt>
                <c:pt idx="794">
                  <c:v>94.027837277325901</c:v>
                </c:pt>
                <c:pt idx="795">
                  <c:v>94.79923512739839</c:v>
                </c:pt>
                <c:pt idx="796">
                  <c:v>93.679303897842985</c:v>
                </c:pt>
                <c:pt idx="797">
                  <c:v>94.820654964721101</c:v>
                </c:pt>
                <c:pt idx="798">
                  <c:v>95.342958547649914</c:v>
                </c:pt>
                <c:pt idx="799">
                  <c:v>95.282529072818932</c:v>
                </c:pt>
                <c:pt idx="800">
                  <c:v>96.81057203732442</c:v>
                </c:pt>
                <c:pt idx="801">
                  <c:v>98.178746414659685</c:v>
                </c:pt>
                <c:pt idx="802">
                  <c:v>99.92935709280323</c:v>
                </c:pt>
                <c:pt idx="803">
                  <c:v>100.00893675332007</c:v>
                </c:pt>
                <c:pt idx="804">
                  <c:v>100.01588756145792</c:v>
                </c:pt>
                <c:pt idx="805">
                  <c:v>102.31915841317306</c:v>
                </c:pt>
                <c:pt idx="806">
                  <c:v>103.39412216967349</c:v>
                </c:pt>
                <c:pt idx="807">
                  <c:v>103.34333871429908</c:v>
                </c:pt>
                <c:pt idx="808">
                  <c:v>102.45221674038305</c:v>
                </c:pt>
                <c:pt idx="809">
                  <c:v>102.24468546883909</c:v>
                </c:pt>
                <c:pt idx="810">
                  <c:v>103.09693965847417</c:v>
                </c:pt>
                <c:pt idx="811">
                  <c:v>103.55966488593582</c:v>
                </c:pt>
                <c:pt idx="812">
                  <c:v>103.96962071284084</c:v>
                </c:pt>
                <c:pt idx="813">
                  <c:v>103.95132164651879</c:v>
                </c:pt>
                <c:pt idx="814">
                  <c:v>103.69187209378201</c:v>
                </c:pt>
                <c:pt idx="815">
                  <c:v>103.44703342345743</c:v>
                </c:pt>
                <c:pt idx="816">
                  <c:v>103.0372194497797</c:v>
                </c:pt>
                <c:pt idx="817">
                  <c:v>103.66931743064087</c:v>
                </c:pt>
                <c:pt idx="818">
                  <c:v>103.69002800182707</c:v>
                </c:pt>
                <c:pt idx="819">
                  <c:v>104.34241099419252</c:v>
                </c:pt>
                <c:pt idx="820">
                  <c:v>104.20367853789041</c:v>
                </c:pt>
                <c:pt idx="821">
                  <c:v>102.98671970085991</c:v>
                </c:pt>
                <c:pt idx="822">
                  <c:v>103.05750446128398</c:v>
                </c:pt>
                <c:pt idx="823">
                  <c:v>102.32383956967404</c:v>
                </c:pt>
                <c:pt idx="824">
                  <c:v>102.59307699509472</c:v>
                </c:pt>
                <c:pt idx="825">
                  <c:v>103.44816824927582</c:v>
                </c:pt>
                <c:pt idx="826">
                  <c:v>103.37426271785108</c:v>
                </c:pt>
                <c:pt idx="827">
                  <c:v>102.47604808256993</c:v>
                </c:pt>
                <c:pt idx="828">
                  <c:v>102.89082691920323</c:v>
                </c:pt>
                <c:pt idx="829">
                  <c:v>103.72648428124387</c:v>
                </c:pt>
                <c:pt idx="830">
                  <c:v>104.80811513942754</c:v>
                </c:pt>
                <c:pt idx="831">
                  <c:v>104.83790431716112</c:v>
                </c:pt>
                <c:pt idx="832">
                  <c:v>104.97890642510008</c:v>
                </c:pt>
                <c:pt idx="833">
                  <c:v>104.88996445158125</c:v>
                </c:pt>
                <c:pt idx="834">
                  <c:v>105.20785753396676</c:v>
                </c:pt>
                <c:pt idx="835">
                  <c:v>105.41936069587518</c:v>
                </c:pt>
                <c:pt idx="836">
                  <c:v>105.14459099458972</c:v>
                </c:pt>
                <c:pt idx="837">
                  <c:v>104.6926466124031</c:v>
                </c:pt>
                <c:pt idx="838">
                  <c:v>105.22729142610723</c:v>
                </c:pt>
                <c:pt idx="839">
                  <c:v>105.35098744031527</c:v>
                </c:pt>
                <c:pt idx="840">
                  <c:v>105.30091325107738</c:v>
                </c:pt>
                <c:pt idx="841">
                  <c:v>104.65023249743955</c:v>
                </c:pt>
                <c:pt idx="842">
                  <c:v>105.21622687437761</c:v>
                </c:pt>
                <c:pt idx="843">
                  <c:v>105.36701685500047</c:v>
                </c:pt>
                <c:pt idx="844">
                  <c:v>105.35127114676985</c:v>
                </c:pt>
                <c:pt idx="845">
                  <c:v>105.45439844301899</c:v>
                </c:pt>
                <c:pt idx="846">
                  <c:v>105.7620780930387</c:v>
                </c:pt>
                <c:pt idx="847">
                  <c:v>105.81130116291276</c:v>
                </c:pt>
                <c:pt idx="848">
                  <c:v>105.96804897908231</c:v>
                </c:pt>
                <c:pt idx="849">
                  <c:v>106.38949491739886</c:v>
                </c:pt>
                <c:pt idx="850">
                  <c:v>106.81987760903549</c:v>
                </c:pt>
                <c:pt idx="851">
                  <c:v>106.90002468246156</c:v>
                </c:pt>
                <c:pt idx="852">
                  <c:v>108.18053376532369</c:v>
                </c:pt>
                <c:pt idx="853">
                  <c:v>108.45459420047266</c:v>
                </c:pt>
                <c:pt idx="854">
                  <c:v>109.28727264473994</c:v>
                </c:pt>
                <c:pt idx="855">
                  <c:v>110.07072801913316</c:v>
                </c:pt>
                <c:pt idx="856">
                  <c:v>110.03923660267193</c:v>
                </c:pt>
                <c:pt idx="857">
                  <c:v>111.40542503482496</c:v>
                </c:pt>
                <c:pt idx="858">
                  <c:v>111.39804866700523</c:v>
                </c:pt>
                <c:pt idx="859">
                  <c:v>111.2532165219291</c:v>
                </c:pt>
                <c:pt idx="860">
                  <c:v>112.09142724206119</c:v>
                </c:pt>
                <c:pt idx="861">
                  <c:v>112.87800338745507</c:v>
                </c:pt>
                <c:pt idx="862">
                  <c:v>112.60819854912518</c:v>
                </c:pt>
                <c:pt idx="863">
                  <c:v>112.84480973226623</c:v>
                </c:pt>
                <c:pt idx="864">
                  <c:v>112.55245023079522</c:v>
                </c:pt>
                <c:pt idx="865">
                  <c:v>113.2530633204436</c:v>
                </c:pt>
                <c:pt idx="866">
                  <c:v>112.64139220431404</c:v>
                </c:pt>
                <c:pt idx="867">
                  <c:v>112.04787830127923</c:v>
                </c:pt>
                <c:pt idx="868">
                  <c:v>113.67323257971442</c:v>
                </c:pt>
                <c:pt idx="869">
                  <c:v>114.12219804412771</c:v>
                </c:pt>
                <c:pt idx="870">
                  <c:v>113.83182448783893</c:v>
                </c:pt>
                <c:pt idx="871">
                  <c:v>114.19383392391561</c:v>
                </c:pt>
                <c:pt idx="872">
                  <c:v>114.75273563948853</c:v>
                </c:pt>
                <c:pt idx="873">
                  <c:v>114.61371947673183</c:v>
                </c:pt>
                <c:pt idx="874">
                  <c:v>115.39987006244378</c:v>
                </c:pt>
                <c:pt idx="875">
                  <c:v>117.11501743376162</c:v>
                </c:pt>
                <c:pt idx="876">
                  <c:v>118.04656757745894</c:v>
                </c:pt>
                <c:pt idx="877">
                  <c:v>117.89719612910912</c:v>
                </c:pt>
                <c:pt idx="878">
                  <c:v>118.27551868632563</c:v>
                </c:pt>
                <c:pt idx="879">
                  <c:v>118.65469236290596</c:v>
                </c:pt>
                <c:pt idx="880">
                  <c:v>117.61547561968584</c:v>
                </c:pt>
                <c:pt idx="881">
                  <c:v>116.95543255304601</c:v>
                </c:pt>
                <c:pt idx="882">
                  <c:v>116.83272951142911</c:v>
                </c:pt>
                <c:pt idx="883">
                  <c:v>117.64767630228357</c:v>
                </c:pt>
                <c:pt idx="884">
                  <c:v>118.22970009390683</c:v>
                </c:pt>
                <c:pt idx="885">
                  <c:v>117.51603650734658</c:v>
                </c:pt>
                <c:pt idx="886">
                  <c:v>117.72512816439087</c:v>
                </c:pt>
                <c:pt idx="887">
                  <c:v>117.66796131378786</c:v>
                </c:pt>
                <c:pt idx="888">
                  <c:v>116.00416481075362</c:v>
                </c:pt>
                <c:pt idx="889">
                  <c:v>117.13771395013009</c:v>
                </c:pt>
                <c:pt idx="890">
                  <c:v>118.72164708619286</c:v>
                </c:pt>
                <c:pt idx="891">
                  <c:v>118.57213378461576</c:v>
                </c:pt>
                <c:pt idx="892">
                  <c:v>119.33473673459545</c:v>
                </c:pt>
                <c:pt idx="893">
                  <c:v>120.7633405867617</c:v>
                </c:pt>
                <c:pt idx="894">
                  <c:v>121.21273161085688</c:v>
                </c:pt>
                <c:pt idx="895">
                  <c:v>122.00895377570735</c:v>
                </c:pt>
                <c:pt idx="896">
                  <c:v>121.88171143081676</c:v>
                </c:pt>
                <c:pt idx="897">
                  <c:v>121.33827171701985</c:v>
                </c:pt>
                <c:pt idx="898">
                  <c:v>121.43785268258638</c:v>
                </c:pt>
                <c:pt idx="899">
                  <c:v>121.25060642254672</c:v>
                </c:pt>
                <c:pt idx="900">
                  <c:v>121.04335885745736</c:v>
                </c:pt>
                <c:pt idx="901">
                  <c:v>120.53055944075783</c:v>
                </c:pt>
                <c:pt idx="902">
                  <c:v>120.64872317910104</c:v>
                </c:pt>
                <c:pt idx="903">
                  <c:v>115.67549088309308</c:v>
                </c:pt>
                <c:pt idx="904">
                  <c:v>115.68570431545888</c:v>
                </c:pt>
                <c:pt idx="905">
                  <c:v>116.30404253327167</c:v>
                </c:pt>
                <c:pt idx="906">
                  <c:v>115.22808580418014</c:v>
                </c:pt>
                <c:pt idx="907">
                  <c:v>112.17356026066949</c:v>
                </c:pt>
                <c:pt idx="908">
                  <c:v>111.56444250263138</c:v>
                </c:pt>
                <c:pt idx="909">
                  <c:v>113.78075732600993</c:v>
                </c:pt>
                <c:pt idx="910">
                  <c:v>113.4625805371698</c:v>
                </c:pt>
                <c:pt idx="911">
                  <c:v>114.741245528077</c:v>
                </c:pt>
                <c:pt idx="912">
                  <c:v>114.74720336362371</c:v>
                </c:pt>
                <c:pt idx="913">
                  <c:v>115.75719834201949</c:v>
                </c:pt>
                <c:pt idx="914">
                  <c:v>118.68093520995696</c:v>
                </c:pt>
                <c:pt idx="915">
                  <c:v>119.22820496089108</c:v>
                </c:pt>
                <c:pt idx="916">
                  <c:v>119.86115406111604</c:v>
                </c:pt>
                <c:pt idx="917">
                  <c:v>119.65177869761715</c:v>
                </c:pt>
                <c:pt idx="918">
                  <c:v>120.59765601727206</c:v>
                </c:pt>
                <c:pt idx="919">
                  <c:v>120.95314020489279</c:v>
                </c:pt>
                <c:pt idx="920">
                  <c:v>121.60694172953129</c:v>
                </c:pt>
                <c:pt idx="921">
                  <c:v>122.29436246904055</c:v>
                </c:pt>
                <c:pt idx="922">
                  <c:v>121.68765621586657</c:v>
                </c:pt>
                <c:pt idx="923">
                  <c:v>121.82596311248676</c:v>
                </c:pt>
                <c:pt idx="924">
                  <c:v>122.14754437878217</c:v>
                </c:pt>
                <c:pt idx="925">
                  <c:v>122.50643304385818</c:v>
                </c:pt>
                <c:pt idx="926">
                  <c:v>123.25286472592538</c:v>
                </c:pt>
                <c:pt idx="927">
                  <c:v>123.31967759598497</c:v>
                </c:pt>
                <c:pt idx="928">
                  <c:v>123.53415967566679</c:v>
                </c:pt>
                <c:pt idx="929">
                  <c:v>124.08029460078247</c:v>
                </c:pt>
                <c:pt idx="930">
                  <c:v>123.72608709220745</c:v>
                </c:pt>
                <c:pt idx="931">
                  <c:v>123.32903990898696</c:v>
                </c:pt>
                <c:pt idx="932">
                  <c:v>123.05724912547484</c:v>
                </c:pt>
                <c:pt idx="933">
                  <c:v>121.73390036796728</c:v>
                </c:pt>
                <c:pt idx="934">
                  <c:v>122.4672815531226</c:v>
                </c:pt>
                <c:pt idx="935">
                  <c:v>122.16584344510422</c:v>
                </c:pt>
                <c:pt idx="936">
                  <c:v>122.84787376197595</c:v>
                </c:pt>
                <c:pt idx="937">
                  <c:v>122.61750412083626</c:v>
                </c:pt>
                <c:pt idx="938">
                  <c:v>122.62459678220139</c:v>
                </c:pt>
                <c:pt idx="939">
                  <c:v>122.849292294249</c:v>
                </c:pt>
                <c:pt idx="940">
                  <c:v>122.83595809088254</c:v>
                </c:pt>
                <c:pt idx="941">
                  <c:v>123.71275288884098</c:v>
                </c:pt>
                <c:pt idx="942">
                  <c:v>123.57657379063032</c:v>
                </c:pt>
                <c:pt idx="943">
                  <c:v>123.22633817241974</c:v>
                </c:pt>
                <c:pt idx="944">
                  <c:v>121.12393149056535</c:v>
                </c:pt>
                <c:pt idx="945">
                  <c:v>123.13498469403679</c:v>
                </c:pt>
                <c:pt idx="946">
                  <c:v>123.70551837424853</c:v>
                </c:pt>
                <c:pt idx="947">
                  <c:v>123.45032441833084</c:v>
                </c:pt>
                <c:pt idx="948">
                  <c:v>123.98908297562679</c:v>
                </c:pt>
                <c:pt idx="949">
                  <c:v>123.63047801700534</c:v>
                </c:pt>
                <c:pt idx="950">
                  <c:v>124.07561344428149</c:v>
                </c:pt>
                <c:pt idx="951">
                  <c:v>124.26456194304876</c:v>
                </c:pt>
                <c:pt idx="952">
                  <c:v>123.26378742442769</c:v>
                </c:pt>
                <c:pt idx="953">
                  <c:v>122.1756313177881</c:v>
                </c:pt>
                <c:pt idx="954">
                  <c:v>122.95355441631652</c:v>
                </c:pt>
                <c:pt idx="955">
                  <c:v>123.15853232976903</c:v>
                </c:pt>
                <c:pt idx="956">
                  <c:v>122.99809632968959</c:v>
                </c:pt>
                <c:pt idx="957">
                  <c:v>123.94000175898003</c:v>
                </c:pt>
                <c:pt idx="958">
                  <c:v>125.07269977899267</c:v>
                </c:pt>
                <c:pt idx="959">
                  <c:v>125.81629439651381</c:v>
                </c:pt>
                <c:pt idx="960">
                  <c:v>126.02893238424066</c:v>
                </c:pt>
                <c:pt idx="961">
                  <c:v>126.45208056128484</c:v>
                </c:pt>
                <c:pt idx="962">
                  <c:v>126.23064767346521</c:v>
                </c:pt>
                <c:pt idx="963">
                  <c:v>125.89332069893922</c:v>
                </c:pt>
                <c:pt idx="964">
                  <c:v>126.69323104769958</c:v>
                </c:pt>
                <c:pt idx="965">
                  <c:v>126.27589885297481</c:v>
                </c:pt>
                <c:pt idx="966">
                  <c:v>125.94155079622216</c:v>
                </c:pt>
                <c:pt idx="967">
                  <c:v>125.91587536208036</c:v>
                </c:pt>
                <c:pt idx="968">
                  <c:v>125.24959075343925</c:v>
                </c:pt>
                <c:pt idx="969">
                  <c:v>125.49684092862799</c:v>
                </c:pt>
                <c:pt idx="970">
                  <c:v>124.68714270718375</c:v>
                </c:pt>
                <c:pt idx="971">
                  <c:v>124.60557710148466</c:v>
                </c:pt>
                <c:pt idx="972">
                  <c:v>124.930420992008</c:v>
                </c:pt>
                <c:pt idx="973">
                  <c:v>123.4484803263759</c:v>
                </c:pt>
                <c:pt idx="974">
                  <c:v>122.6807706602133</c:v>
                </c:pt>
                <c:pt idx="975">
                  <c:v>122.2571969234872</c:v>
                </c:pt>
                <c:pt idx="976">
                  <c:v>121.17882868953151</c:v>
                </c:pt>
                <c:pt idx="977">
                  <c:v>122.24726719757601</c:v>
                </c:pt>
                <c:pt idx="978">
                  <c:v>123.24109090805926</c:v>
                </c:pt>
                <c:pt idx="979">
                  <c:v>124.96333094074224</c:v>
                </c:pt>
                <c:pt idx="980">
                  <c:v>126.14894021453881</c:v>
                </c:pt>
                <c:pt idx="981">
                  <c:v>126.27249437551953</c:v>
                </c:pt>
                <c:pt idx="982">
                  <c:v>126.87139870119186</c:v>
                </c:pt>
                <c:pt idx="983">
                  <c:v>128.17190908910371</c:v>
                </c:pt>
                <c:pt idx="984">
                  <c:v>128.82798026537904</c:v>
                </c:pt>
                <c:pt idx="985">
                  <c:v>129.11424007807602</c:v>
                </c:pt>
                <c:pt idx="986">
                  <c:v>128.86386913188662</c:v>
                </c:pt>
                <c:pt idx="987">
                  <c:v>128.01161494225155</c:v>
                </c:pt>
                <c:pt idx="988">
                  <c:v>128.88741676761887</c:v>
                </c:pt>
                <c:pt idx="989">
                  <c:v>128.76896932282108</c:v>
                </c:pt>
                <c:pt idx="990">
                  <c:v>129.8199598839073</c:v>
                </c:pt>
                <c:pt idx="991">
                  <c:v>129.30999753175385</c:v>
                </c:pt>
                <c:pt idx="992">
                  <c:v>130.4329076790826</c:v>
                </c:pt>
                <c:pt idx="993">
                  <c:v>129.72463451515986</c:v>
                </c:pt>
                <c:pt idx="994">
                  <c:v>129.63072767868542</c:v>
                </c:pt>
                <c:pt idx="995">
                  <c:v>131.18983649997023</c:v>
                </c:pt>
                <c:pt idx="996">
                  <c:v>132.06932650924742</c:v>
                </c:pt>
                <c:pt idx="997">
                  <c:v>131.10472456358855</c:v>
                </c:pt>
                <c:pt idx="998">
                  <c:v>132.64808767664275</c:v>
                </c:pt>
                <c:pt idx="999">
                  <c:v>132.97846384303091</c:v>
                </c:pt>
                <c:pt idx="1000">
                  <c:v>134.38039928846422</c:v>
                </c:pt>
                <c:pt idx="1001">
                  <c:v>136.11455499224064</c:v>
                </c:pt>
                <c:pt idx="1002">
                  <c:v>136.00589542012671</c:v>
                </c:pt>
                <c:pt idx="1003">
                  <c:v>137.09561191226663</c:v>
                </c:pt>
                <c:pt idx="1004">
                  <c:v>136.82793487234628</c:v>
                </c:pt>
                <c:pt idx="1005">
                  <c:v>137.03404761161721</c:v>
                </c:pt>
                <c:pt idx="1006">
                  <c:v>136.21115704003381</c:v>
                </c:pt>
                <c:pt idx="1007">
                  <c:v>134.56140400650253</c:v>
                </c:pt>
                <c:pt idx="1008">
                  <c:v>134.74425281649582</c:v>
                </c:pt>
                <c:pt idx="1009">
                  <c:v>135.43323394150542</c:v>
                </c:pt>
                <c:pt idx="1010">
                  <c:v>134.61346414092264</c:v>
                </c:pt>
                <c:pt idx="1011">
                  <c:v>134.2510291451641</c:v>
                </c:pt>
                <c:pt idx="1012">
                  <c:v>133.5932557301611</c:v>
                </c:pt>
                <c:pt idx="1013">
                  <c:v>134.51870618508443</c:v>
                </c:pt>
                <c:pt idx="1014">
                  <c:v>136.40081480493762</c:v>
                </c:pt>
                <c:pt idx="1015">
                  <c:v>136.6804075159514</c:v>
                </c:pt>
                <c:pt idx="1016">
                  <c:v>140.54562425349738</c:v>
                </c:pt>
                <c:pt idx="1017">
                  <c:v>140.37171219682418</c:v>
                </c:pt>
                <c:pt idx="1018">
                  <c:v>141.32510773752614</c:v>
                </c:pt>
                <c:pt idx="1019">
                  <c:v>141.35447135557783</c:v>
                </c:pt>
                <c:pt idx="1020">
                  <c:v>141.6969050462867</c:v>
                </c:pt>
                <c:pt idx="1021">
                  <c:v>142.05607741781731</c:v>
                </c:pt>
                <c:pt idx="1022">
                  <c:v>142.02529526749262</c:v>
                </c:pt>
                <c:pt idx="1023">
                  <c:v>140.97827659677085</c:v>
                </c:pt>
                <c:pt idx="1024">
                  <c:v>140.54278718895134</c:v>
                </c:pt>
                <c:pt idx="1025">
                  <c:v>139.55917691083391</c:v>
                </c:pt>
                <c:pt idx="1026">
                  <c:v>139.69166782513469</c:v>
                </c:pt>
                <c:pt idx="1027">
                  <c:v>141.6818686041926</c:v>
                </c:pt>
                <c:pt idx="1028">
                  <c:v>142.5440525197389</c:v>
                </c:pt>
                <c:pt idx="1029">
                  <c:v>143.23842406738595</c:v>
                </c:pt>
                <c:pt idx="1030">
                  <c:v>143.51262635576219</c:v>
                </c:pt>
                <c:pt idx="1031">
                  <c:v>143.20593967833364</c:v>
                </c:pt>
                <c:pt idx="1032">
                  <c:v>143.75519537444995</c:v>
                </c:pt>
                <c:pt idx="1033">
                  <c:v>143.87435208538429</c:v>
                </c:pt>
                <c:pt idx="1034">
                  <c:v>145.13088797283226</c:v>
                </c:pt>
                <c:pt idx="1035">
                  <c:v>145.64311997662259</c:v>
                </c:pt>
                <c:pt idx="1036">
                  <c:v>149.38875444355233</c:v>
                </c:pt>
                <c:pt idx="1037">
                  <c:v>147.79659382030601</c:v>
                </c:pt>
                <c:pt idx="1038">
                  <c:v>147.03810461391808</c:v>
                </c:pt>
                <c:pt idx="1039">
                  <c:v>146.2417405958403</c:v>
                </c:pt>
                <c:pt idx="1040">
                  <c:v>146.37749413436907</c:v>
                </c:pt>
                <c:pt idx="1041">
                  <c:v>145.43005642921383</c:v>
                </c:pt>
                <c:pt idx="1042">
                  <c:v>145.09244574823325</c:v>
                </c:pt>
                <c:pt idx="1043">
                  <c:v>145.09017609659637</c:v>
                </c:pt>
                <c:pt idx="1044">
                  <c:v>146.43054724138028</c:v>
                </c:pt>
                <c:pt idx="1045">
                  <c:v>147.47685664596557</c:v>
                </c:pt>
                <c:pt idx="1046">
                  <c:v>147.86085333227416</c:v>
                </c:pt>
                <c:pt idx="1047">
                  <c:v>147.13782743271193</c:v>
                </c:pt>
                <c:pt idx="1048">
                  <c:v>146.67410923265916</c:v>
                </c:pt>
                <c:pt idx="1049">
                  <c:v>146.73099237680759</c:v>
                </c:pt>
                <c:pt idx="1050">
                  <c:v>146.37139444559503</c:v>
                </c:pt>
                <c:pt idx="1051">
                  <c:v>148.20825188593867</c:v>
                </c:pt>
                <c:pt idx="1052">
                  <c:v>148.54231623623667</c:v>
                </c:pt>
                <c:pt idx="1053">
                  <c:v>149.22278616760812</c:v>
                </c:pt>
                <c:pt idx="1054">
                  <c:v>149.62210300246542</c:v>
                </c:pt>
                <c:pt idx="1055">
                  <c:v>149.6726027513852</c:v>
                </c:pt>
                <c:pt idx="1056">
                  <c:v>150.3278228082967</c:v>
                </c:pt>
                <c:pt idx="1057">
                  <c:v>151.17028912524788</c:v>
                </c:pt>
                <c:pt idx="1058">
                  <c:v>151.75883816532709</c:v>
                </c:pt>
                <c:pt idx="1059">
                  <c:v>151.57655676824305</c:v>
                </c:pt>
                <c:pt idx="1060">
                  <c:v>152.06453187016459</c:v>
                </c:pt>
                <c:pt idx="1061">
                  <c:v>152.28497178539308</c:v>
                </c:pt>
                <c:pt idx="1062">
                  <c:v>153.06303673714879</c:v>
                </c:pt>
                <c:pt idx="1063">
                  <c:v>153.1494253525762</c:v>
                </c:pt>
                <c:pt idx="1064">
                  <c:v>154.58412889351644</c:v>
                </c:pt>
                <c:pt idx="1065">
                  <c:v>154.81237073624661</c:v>
                </c:pt>
                <c:pt idx="1066">
                  <c:v>153.6466209142724</c:v>
                </c:pt>
                <c:pt idx="1067">
                  <c:v>153.99515429375535</c:v>
                </c:pt>
                <c:pt idx="1068">
                  <c:v>153.95500983042868</c:v>
                </c:pt>
                <c:pt idx="1069">
                  <c:v>153.07027125174125</c:v>
                </c:pt>
                <c:pt idx="1070">
                  <c:v>154.04097288617413</c:v>
                </c:pt>
                <c:pt idx="1071">
                  <c:v>154.50142846199893</c:v>
                </c:pt>
                <c:pt idx="1072">
                  <c:v>154.53774288818846</c:v>
                </c:pt>
                <c:pt idx="1073">
                  <c:v>154.89918491135592</c:v>
                </c:pt>
                <c:pt idx="1074">
                  <c:v>155.56632063936084</c:v>
                </c:pt>
                <c:pt idx="1075">
                  <c:v>155.429574128241</c:v>
                </c:pt>
                <c:pt idx="1076">
                  <c:v>155.98719916476819</c:v>
                </c:pt>
                <c:pt idx="1077">
                  <c:v>155.81371266777691</c:v>
                </c:pt>
                <c:pt idx="1078">
                  <c:v>155.74136752185248</c:v>
                </c:pt>
                <c:pt idx="1079">
                  <c:v>156.48865032328351</c:v>
                </c:pt>
                <c:pt idx="1080">
                  <c:v>156.05316091546399</c:v>
                </c:pt>
                <c:pt idx="1081">
                  <c:v>155.63015459164711</c:v>
                </c:pt>
                <c:pt idx="1082">
                  <c:v>155.4505684058818</c:v>
                </c:pt>
                <c:pt idx="1083">
                  <c:v>153.55626040848057</c:v>
                </c:pt>
                <c:pt idx="1084">
                  <c:v>151.61755235093355</c:v>
                </c:pt>
                <c:pt idx="1085">
                  <c:v>151.76224264278238</c:v>
                </c:pt>
                <c:pt idx="1086">
                  <c:v>152.29149703384903</c:v>
                </c:pt>
                <c:pt idx="1087">
                  <c:v>152.89040135952132</c:v>
                </c:pt>
                <c:pt idx="1088">
                  <c:v>153.12360806520709</c:v>
                </c:pt>
                <c:pt idx="1089">
                  <c:v>154.2846767306803</c:v>
                </c:pt>
                <c:pt idx="1090">
                  <c:v>154.58980302260858</c:v>
                </c:pt>
                <c:pt idx="1091">
                  <c:v>154.85648708993779</c:v>
                </c:pt>
                <c:pt idx="1092">
                  <c:v>155.09848869571633</c:v>
                </c:pt>
                <c:pt idx="1093">
                  <c:v>156.21884548495362</c:v>
                </c:pt>
                <c:pt idx="1094">
                  <c:v>156.98797368338927</c:v>
                </c:pt>
                <c:pt idx="1095">
                  <c:v>158.26592940815999</c:v>
                </c:pt>
                <c:pt idx="1096">
                  <c:v>158.99987800622452</c:v>
                </c:pt>
                <c:pt idx="1097">
                  <c:v>158.34196273799424</c:v>
                </c:pt>
                <c:pt idx="1098">
                  <c:v>159.00924031922651</c:v>
                </c:pt>
                <c:pt idx="1099">
                  <c:v>159.09307557656246</c:v>
                </c:pt>
                <c:pt idx="1100">
                  <c:v>158.84681837396482</c:v>
                </c:pt>
                <c:pt idx="1101">
                  <c:v>160.29230276018012</c:v>
                </c:pt>
                <c:pt idx="1102">
                  <c:v>160.65019845266499</c:v>
                </c:pt>
                <c:pt idx="1103">
                  <c:v>160.63033900084264</c:v>
                </c:pt>
                <c:pt idx="1104">
                  <c:v>161.02653506469923</c:v>
                </c:pt>
                <c:pt idx="1105">
                  <c:v>160.6040961537916</c:v>
                </c:pt>
                <c:pt idx="1106">
                  <c:v>161.61097036118667</c:v>
                </c:pt>
                <c:pt idx="1107">
                  <c:v>160.93163525563369</c:v>
                </c:pt>
                <c:pt idx="1108">
                  <c:v>158.89887850838494</c:v>
                </c:pt>
                <c:pt idx="1109">
                  <c:v>157.12443648805453</c:v>
                </c:pt>
                <c:pt idx="1110">
                  <c:v>156.93208351183196</c:v>
                </c:pt>
                <c:pt idx="1111">
                  <c:v>158.03910609770284</c:v>
                </c:pt>
                <c:pt idx="1112">
                  <c:v>158.26039713229514</c:v>
                </c:pt>
                <c:pt idx="1113">
                  <c:v>157.86264068293818</c:v>
                </c:pt>
                <c:pt idx="1114">
                  <c:v>158.59460333582049</c:v>
                </c:pt>
                <c:pt idx="1115">
                  <c:v>159.65651659540904</c:v>
                </c:pt>
                <c:pt idx="1116">
                  <c:v>160.56707246146559</c:v>
                </c:pt>
                <c:pt idx="1117">
                  <c:v>160.44366015371216</c:v>
                </c:pt>
                <c:pt idx="1118">
                  <c:v>160.57600921478564</c:v>
                </c:pt>
                <c:pt idx="1119">
                  <c:v>160.80368364460659</c:v>
                </c:pt>
                <c:pt idx="1120">
                  <c:v>161.82488502795925</c:v>
                </c:pt>
                <c:pt idx="1121">
                  <c:v>161.91609665311495</c:v>
                </c:pt>
                <c:pt idx="1122">
                  <c:v>162.5020923351027</c:v>
                </c:pt>
                <c:pt idx="1123">
                  <c:v>161.96503601653441</c:v>
                </c:pt>
                <c:pt idx="1124">
                  <c:v>160.90198793112742</c:v>
                </c:pt>
                <c:pt idx="1125">
                  <c:v>161.5194750295764</c:v>
                </c:pt>
                <c:pt idx="1126">
                  <c:v>161.33222876953675</c:v>
                </c:pt>
                <c:pt idx="1127">
                  <c:v>161.86843396874121</c:v>
                </c:pt>
                <c:pt idx="1128">
                  <c:v>162.02631661072922</c:v>
                </c:pt>
                <c:pt idx="1129">
                  <c:v>161.68203882806537</c:v>
                </c:pt>
                <c:pt idx="1130">
                  <c:v>160.69601704508378</c:v>
                </c:pt>
                <c:pt idx="1131">
                  <c:v>160.51841680450073</c:v>
                </c:pt>
                <c:pt idx="1132">
                  <c:v>159.87667280418296</c:v>
                </c:pt>
                <c:pt idx="1133">
                  <c:v>161.0439830116575</c:v>
                </c:pt>
                <c:pt idx="1134">
                  <c:v>161.27421079956989</c:v>
                </c:pt>
                <c:pt idx="1135">
                  <c:v>161.46315929833719</c:v>
                </c:pt>
                <c:pt idx="1136">
                  <c:v>161.48074909852275</c:v>
                </c:pt>
                <c:pt idx="1137">
                  <c:v>163.07106562981414</c:v>
                </c:pt>
                <c:pt idx="1138">
                  <c:v>162.46804756055005</c:v>
                </c:pt>
                <c:pt idx="1139">
                  <c:v>162.66181906904563</c:v>
                </c:pt>
                <c:pt idx="1140">
                  <c:v>163.91892236940285</c:v>
                </c:pt>
                <c:pt idx="1141">
                  <c:v>164.15085239604286</c:v>
                </c:pt>
                <c:pt idx="1142">
                  <c:v>164.42675692314677</c:v>
                </c:pt>
                <c:pt idx="1143">
                  <c:v>164.06772640484343</c:v>
                </c:pt>
                <c:pt idx="1144">
                  <c:v>163.30299565645419</c:v>
                </c:pt>
                <c:pt idx="1145">
                  <c:v>163.73947803686482</c:v>
                </c:pt>
                <c:pt idx="1146">
                  <c:v>164.90409303302059</c:v>
                </c:pt>
                <c:pt idx="1147">
                  <c:v>165.95565100701609</c:v>
                </c:pt>
                <c:pt idx="1148">
                  <c:v>167.00891121973916</c:v>
                </c:pt>
                <c:pt idx="1149">
                  <c:v>166.79130836905671</c:v>
                </c:pt>
                <c:pt idx="1150">
                  <c:v>167.28098570970587</c:v>
                </c:pt>
                <c:pt idx="1151">
                  <c:v>168.85839359731273</c:v>
                </c:pt>
                <c:pt idx="1152">
                  <c:v>169.36679556396587</c:v>
                </c:pt>
                <c:pt idx="1153">
                  <c:v>168.06841297446357</c:v>
                </c:pt>
                <c:pt idx="1154">
                  <c:v>168.66121761136188</c:v>
                </c:pt>
                <c:pt idx="1155">
                  <c:v>168.04912093555043</c:v>
                </c:pt>
                <c:pt idx="1156">
                  <c:v>167.49731188134263</c:v>
                </c:pt>
                <c:pt idx="1157">
                  <c:v>166.80265662724091</c:v>
                </c:pt>
                <c:pt idx="1158">
                  <c:v>166.02700318034934</c:v>
                </c:pt>
                <c:pt idx="1159">
                  <c:v>166.2938291009059</c:v>
                </c:pt>
                <c:pt idx="1160">
                  <c:v>166.70761496494808</c:v>
                </c:pt>
                <c:pt idx="1161">
                  <c:v>165.76485841629383</c:v>
                </c:pt>
                <c:pt idx="1162">
                  <c:v>166.70917535044839</c:v>
                </c:pt>
                <c:pt idx="1163">
                  <c:v>167.97691764285329</c:v>
                </c:pt>
                <c:pt idx="1164">
                  <c:v>168.04685128391355</c:v>
                </c:pt>
                <c:pt idx="1165">
                  <c:v>166.72265140704218</c:v>
                </c:pt>
                <c:pt idx="1166">
                  <c:v>168.202606127492</c:v>
                </c:pt>
                <c:pt idx="1167">
                  <c:v>168.79030404820742</c:v>
                </c:pt>
                <c:pt idx="1168">
                  <c:v>168.9904589519316</c:v>
                </c:pt>
                <c:pt idx="1169">
                  <c:v>167.9057073227473</c:v>
                </c:pt>
                <c:pt idx="1170">
                  <c:v>167.77662088590176</c:v>
                </c:pt>
                <c:pt idx="1171">
                  <c:v>167.86258394164724</c:v>
                </c:pt>
                <c:pt idx="1172">
                  <c:v>166.11651256677743</c:v>
                </c:pt>
                <c:pt idx="1173">
                  <c:v>162.93176576060281</c:v>
                </c:pt>
                <c:pt idx="1174">
                  <c:v>158.47502106520426</c:v>
                </c:pt>
                <c:pt idx="1175">
                  <c:v>159.67736901982258</c:v>
                </c:pt>
                <c:pt idx="1176">
                  <c:v>161.27832454316166</c:v>
                </c:pt>
                <c:pt idx="1177">
                  <c:v>160.2863449246334</c:v>
                </c:pt>
                <c:pt idx="1178">
                  <c:v>153.02828269645966</c:v>
                </c:pt>
                <c:pt idx="1179">
                  <c:v>153.35184990793726</c:v>
                </c:pt>
                <c:pt idx="1180">
                  <c:v>152.65960615869972</c:v>
                </c:pt>
                <c:pt idx="1181">
                  <c:v>153.91018421060096</c:v>
                </c:pt>
                <c:pt idx="1182">
                  <c:v>154.375888355836</c:v>
                </c:pt>
                <c:pt idx="1183">
                  <c:v>158.05953296243442</c:v>
                </c:pt>
                <c:pt idx="1184">
                  <c:v>156.33743478297873</c:v>
                </c:pt>
                <c:pt idx="1185">
                  <c:v>157.57340195246783</c:v>
                </c:pt>
                <c:pt idx="1186">
                  <c:v>155.9222303866635</c:v>
                </c:pt>
                <c:pt idx="1187">
                  <c:v>155.17154310777724</c:v>
                </c:pt>
                <c:pt idx="1188">
                  <c:v>155.59965614777701</c:v>
                </c:pt>
                <c:pt idx="1189">
                  <c:v>156.32027054247513</c:v>
                </c:pt>
                <c:pt idx="1190">
                  <c:v>156.38864379803505</c:v>
                </c:pt>
                <c:pt idx="1191">
                  <c:v>158.07244160611899</c:v>
                </c:pt>
                <c:pt idx="1192">
                  <c:v>160.46281033939803</c:v>
                </c:pt>
                <c:pt idx="1193">
                  <c:v>158.31160614735145</c:v>
                </c:pt>
                <c:pt idx="1194">
                  <c:v>158.45686385210948</c:v>
                </c:pt>
                <c:pt idx="1195">
                  <c:v>159.7448911560187</c:v>
                </c:pt>
                <c:pt idx="1196">
                  <c:v>158.93845555880242</c:v>
                </c:pt>
                <c:pt idx="1197">
                  <c:v>159.88929774141289</c:v>
                </c:pt>
                <c:pt idx="1198">
                  <c:v>158.42593984855748</c:v>
                </c:pt>
                <c:pt idx="1199">
                  <c:v>158.32295440553571</c:v>
                </c:pt>
                <c:pt idx="1200">
                  <c:v>160.51146599636289</c:v>
                </c:pt>
                <c:pt idx="1201">
                  <c:v>158.87334492747044</c:v>
                </c:pt>
                <c:pt idx="1202">
                  <c:v>160.03469729939826</c:v>
                </c:pt>
                <c:pt idx="1203">
                  <c:v>160.74680050045816</c:v>
                </c:pt>
                <c:pt idx="1204">
                  <c:v>160.68452693367229</c:v>
                </c:pt>
                <c:pt idx="1205">
                  <c:v>161.09987318321478</c:v>
                </c:pt>
                <c:pt idx="1206">
                  <c:v>162.46563605568591</c:v>
                </c:pt>
                <c:pt idx="1207">
                  <c:v>162.14547332166353</c:v>
                </c:pt>
                <c:pt idx="1208">
                  <c:v>163.9889978636904</c:v>
                </c:pt>
                <c:pt idx="1209">
                  <c:v>165.46937814382215</c:v>
                </c:pt>
                <c:pt idx="1210">
                  <c:v>168.00457902217732</c:v>
                </c:pt>
                <c:pt idx="1211">
                  <c:v>169.61503871174571</c:v>
                </c:pt>
                <c:pt idx="1212">
                  <c:v>171.34465511224846</c:v>
                </c:pt>
                <c:pt idx="1213">
                  <c:v>171.78638606206928</c:v>
                </c:pt>
                <c:pt idx="1214">
                  <c:v>172.57636668491844</c:v>
                </c:pt>
                <c:pt idx="1215">
                  <c:v>172.97227904232048</c:v>
                </c:pt>
                <c:pt idx="1216">
                  <c:v>173.91390076515628</c:v>
                </c:pt>
                <c:pt idx="1217">
                  <c:v>174.35123426493075</c:v>
                </c:pt>
                <c:pt idx="1218">
                  <c:v>172.20740644070395</c:v>
                </c:pt>
                <c:pt idx="1219">
                  <c:v>171.19457439776212</c:v>
                </c:pt>
                <c:pt idx="1220">
                  <c:v>171.76383139892815</c:v>
                </c:pt>
                <c:pt idx="1221">
                  <c:v>172.81283601483216</c:v>
                </c:pt>
                <c:pt idx="1222">
                  <c:v>172.76758483532259</c:v>
                </c:pt>
                <c:pt idx="1223">
                  <c:v>173.90141768115365</c:v>
                </c:pt>
                <c:pt idx="1224">
                  <c:v>174.08001089432784</c:v>
                </c:pt>
                <c:pt idx="1225">
                  <c:v>174.38556274593802</c:v>
                </c:pt>
                <c:pt idx="1226">
                  <c:v>172.95610777440797</c:v>
                </c:pt>
                <c:pt idx="1227">
                  <c:v>172.24357901366614</c:v>
                </c:pt>
                <c:pt idx="1228">
                  <c:v>173.12406199553448</c:v>
                </c:pt>
                <c:pt idx="1229">
                  <c:v>173.75871333448708</c:v>
                </c:pt>
                <c:pt idx="1230">
                  <c:v>173.42805346164428</c:v>
                </c:pt>
                <c:pt idx="1231">
                  <c:v>173.13853102471936</c:v>
                </c:pt>
                <c:pt idx="1232">
                  <c:v>174.03561083418208</c:v>
                </c:pt>
                <c:pt idx="1233">
                  <c:v>170.63581453541653</c:v>
                </c:pt>
                <c:pt idx="1234">
                  <c:v>173.1259060874894</c:v>
                </c:pt>
                <c:pt idx="1235">
                  <c:v>175.19781432547373</c:v>
                </c:pt>
                <c:pt idx="1236">
                  <c:v>177.24872828581721</c:v>
                </c:pt>
                <c:pt idx="1237">
                  <c:v>176.98374645721566</c:v>
                </c:pt>
                <c:pt idx="1238">
                  <c:v>176.79408869231185</c:v>
                </c:pt>
                <c:pt idx="1239">
                  <c:v>178.19035000865304</c:v>
                </c:pt>
                <c:pt idx="1240">
                  <c:v>177.70847459550552</c:v>
                </c:pt>
                <c:pt idx="1241">
                  <c:v>174.44570851431442</c:v>
                </c:pt>
                <c:pt idx="1242">
                  <c:v>176.14709612258389</c:v>
                </c:pt>
                <c:pt idx="1243">
                  <c:v>178.5969013581028</c:v>
                </c:pt>
                <c:pt idx="1244">
                  <c:v>179.78960329326452</c:v>
                </c:pt>
                <c:pt idx="1245">
                  <c:v>179.51029428870535</c:v>
                </c:pt>
                <c:pt idx="1246">
                  <c:v>180.95237419746536</c:v>
                </c:pt>
                <c:pt idx="1247">
                  <c:v>181.63199300947295</c:v>
                </c:pt>
                <c:pt idx="1248">
                  <c:v>181.68603908907534</c:v>
                </c:pt>
                <c:pt idx="1249">
                  <c:v>182.298703177796</c:v>
                </c:pt>
                <c:pt idx="1250">
                  <c:v>180.70101027868486</c:v>
                </c:pt>
                <c:pt idx="1251">
                  <c:v>179.92890316247585</c:v>
                </c:pt>
                <c:pt idx="1252">
                  <c:v>178.81166714423921</c:v>
                </c:pt>
                <c:pt idx="1253">
                  <c:v>177.20503749180796</c:v>
                </c:pt>
                <c:pt idx="1254">
                  <c:v>176.00581030819035</c:v>
                </c:pt>
                <c:pt idx="1255">
                  <c:v>179.5327070986192</c:v>
                </c:pt>
                <c:pt idx="1256">
                  <c:v>181.13536486068594</c:v>
                </c:pt>
                <c:pt idx="1257">
                  <c:v>182.64737841050621</c:v>
                </c:pt>
                <c:pt idx="1258">
                  <c:v>182.02166382487368</c:v>
                </c:pt>
                <c:pt idx="1259">
                  <c:v>182.72752548393228</c:v>
                </c:pt>
                <c:pt idx="1260">
                  <c:v>183.61708707234797</c:v>
                </c:pt>
                <c:pt idx="1261">
                  <c:v>183.67680728104244</c:v>
                </c:pt>
                <c:pt idx="1262">
                  <c:v>184.4053654564695</c:v>
                </c:pt>
                <c:pt idx="1263">
                  <c:v>185.31861653384476</c:v>
                </c:pt>
                <c:pt idx="1264">
                  <c:v>185.8470198055476</c:v>
                </c:pt>
                <c:pt idx="1265">
                  <c:v>184.95135852835787</c:v>
                </c:pt>
                <c:pt idx="1266">
                  <c:v>185.69154866842374</c:v>
                </c:pt>
                <c:pt idx="1267">
                  <c:v>185.58317280276444</c:v>
                </c:pt>
                <c:pt idx="1268">
                  <c:v>186.75459675383075</c:v>
                </c:pt>
                <c:pt idx="1269">
                  <c:v>187.34385506004648</c:v>
                </c:pt>
                <c:pt idx="1270">
                  <c:v>188.04007069964848</c:v>
                </c:pt>
                <c:pt idx="1271">
                  <c:v>188.86310312445917</c:v>
                </c:pt>
                <c:pt idx="1272">
                  <c:v>190.0189232205222</c:v>
                </c:pt>
                <c:pt idx="1273">
                  <c:v>191.26396899655865</c:v>
                </c:pt>
                <c:pt idx="1274">
                  <c:v>193.57461621609355</c:v>
                </c:pt>
                <c:pt idx="1275">
                  <c:v>192.07309980509368</c:v>
                </c:pt>
                <c:pt idx="1276">
                  <c:v>193.21941573492737</c:v>
                </c:pt>
                <c:pt idx="1277">
                  <c:v>194.08911787152067</c:v>
                </c:pt>
                <c:pt idx="1278">
                  <c:v>194.80902300008228</c:v>
                </c:pt>
                <c:pt idx="1279">
                  <c:v>191.58086910635305</c:v>
                </c:pt>
                <c:pt idx="1280">
                  <c:v>193.89265115170639</c:v>
                </c:pt>
                <c:pt idx="1281">
                  <c:v>191.98983196066692</c:v>
                </c:pt>
                <c:pt idx="1282">
                  <c:v>190.97827659677085</c:v>
                </c:pt>
                <c:pt idx="1283">
                  <c:v>192.11537206682991</c:v>
                </c:pt>
                <c:pt idx="1284">
                  <c:v>191.55136363507407</c:v>
                </c:pt>
                <c:pt idx="1285">
                  <c:v>193.54326665285961</c:v>
                </c:pt>
                <c:pt idx="1286">
                  <c:v>194.81937828567538</c:v>
                </c:pt>
                <c:pt idx="1287">
                  <c:v>196.04612499538979</c:v>
                </c:pt>
                <c:pt idx="1288">
                  <c:v>195.96810572037325</c:v>
                </c:pt>
                <c:pt idx="1289">
                  <c:v>191.63392221336426</c:v>
                </c:pt>
                <c:pt idx="1290">
                  <c:v>189.78656763420025</c:v>
                </c:pt>
                <c:pt idx="1291">
                  <c:v>182.07287283992997</c:v>
                </c:pt>
                <c:pt idx="1292">
                  <c:v>186.5269223240098</c:v>
                </c:pt>
                <c:pt idx="1293">
                  <c:v>183.20188267603274</c:v>
                </c:pt>
                <c:pt idx="1294">
                  <c:v>180.00990135526575</c:v>
                </c:pt>
                <c:pt idx="1295">
                  <c:v>180.34339829265457</c:v>
                </c:pt>
                <c:pt idx="1296">
                  <c:v>176.29462347897876</c:v>
                </c:pt>
                <c:pt idx="1297">
                  <c:v>174.97510475860838</c:v>
                </c:pt>
                <c:pt idx="1298">
                  <c:v>173.570332248629</c:v>
                </c:pt>
                <c:pt idx="1299">
                  <c:v>174.49166895996052</c:v>
                </c:pt>
                <c:pt idx="1300">
                  <c:v>178.57746746596231</c:v>
                </c:pt>
                <c:pt idx="1301">
                  <c:v>177.74691682010456</c:v>
                </c:pt>
                <c:pt idx="1302">
                  <c:v>179.9977019777177</c:v>
                </c:pt>
                <c:pt idx="1303">
                  <c:v>183.092371984555</c:v>
                </c:pt>
                <c:pt idx="1304">
                  <c:v>183.29905213673516</c:v>
                </c:pt>
                <c:pt idx="1305">
                  <c:v>181.09649707640497</c:v>
                </c:pt>
                <c:pt idx="1306">
                  <c:v>178.80613486837439</c:v>
                </c:pt>
                <c:pt idx="1307">
                  <c:v>179.53015374052774</c:v>
                </c:pt>
                <c:pt idx="1308">
                  <c:v>181.88364063470809</c:v>
                </c:pt>
                <c:pt idx="1309">
                  <c:v>179.62519540282059</c:v>
                </c:pt>
                <c:pt idx="1310">
                  <c:v>178.68258070739367</c:v>
                </c:pt>
                <c:pt idx="1311">
                  <c:v>178.79024730691648</c:v>
                </c:pt>
                <c:pt idx="1312">
                  <c:v>174.79651154543419</c:v>
                </c:pt>
                <c:pt idx="1313">
                  <c:v>170.98193641003527</c:v>
                </c:pt>
                <c:pt idx="1314">
                  <c:v>170.51722523739139</c:v>
                </c:pt>
                <c:pt idx="1315">
                  <c:v>169.9190301778556</c:v>
                </c:pt>
                <c:pt idx="1316">
                  <c:v>167.73321379834712</c:v>
                </c:pt>
                <c:pt idx="1317">
                  <c:v>160.28251488749621</c:v>
                </c:pt>
                <c:pt idx="1318">
                  <c:v>161.16696975972903</c:v>
                </c:pt>
                <c:pt idx="1319">
                  <c:v>165.39575631885199</c:v>
                </c:pt>
                <c:pt idx="1320">
                  <c:v>160.57615106801293</c:v>
                </c:pt>
                <c:pt idx="1321">
                  <c:v>160.44550424566711</c:v>
                </c:pt>
                <c:pt idx="1322">
                  <c:v>163.31576244691144</c:v>
                </c:pt>
                <c:pt idx="1323">
                  <c:v>162.09937102279014</c:v>
                </c:pt>
                <c:pt idx="1324">
                  <c:v>165.55902938347751</c:v>
                </c:pt>
                <c:pt idx="1325">
                  <c:v>166.35397486928224</c:v>
                </c:pt>
                <c:pt idx="1326">
                  <c:v>163.46102015166949</c:v>
                </c:pt>
                <c:pt idx="1327">
                  <c:v>162.63444139617619</c:v>
                </c:pt>
                <c:pt idx="1328">
                  <c:v>161.12256969958324</c:v>
                </c:pt>
                <c:pt idx="1329">
                  <c:v>160.92638668622351</c:v>
                </c:pt>
                <c:pt idx="1330">
                  <c:v>161.94730436312156</c:v>
                </c:pt>
                <c:pt idx="1331">
                  <c:v>160.1487472941497</c:v>
                </c:pt>
                <c:pt idx="1332">
                  <c:v>158.35104134454164</c:v>
                </c:pt>
                <c:pt idx="1333">
                  <c:v>160.18648025261223</c:v>
                </c:pt>
                <c:pt idx="1334">
                  <c:v>163.9125389741742</c:v>
                </c:pt>
                <c:pt idx="1335">
                  <c:v>166.83854549374851</c:v>
                </c:pt>
                <c:pt idx="1336">
                  <c:v>168.29949188173981</c:v>
                </c:pt>
                <c:pt idx="1337">
                  <c:v>170.05322333088401</c:v>
                </c:pt>
                <c:pt idx="1338">
                  <c:v>169.87122564025455</c:v>
                </c:pt>
                <c:pt idx="1339">
                  <c:v>168.43964287031494</c:v>
                </c:pt>
                <c:pt idx="1340">
                  <c:v>169.71618006281258</c:v>
                </c:pt>
                <c:pt idx="1341">
                  <c:v>170.96406290339513</c:v>
                </c:pt>
                <c:pt idx="1342">
                  <c:v>172.42288149297684</c:v>
                </c:pt>
                <c:pt idx="1343">
                  <c:v>173.04788681247288</c:v>
                </c:pt>
                <c:pt idx="1344">
                  <c:v>175.03198790275678</c:v>
                </c:pt>
                <c:pt idx="1345">
                  <c:v>174.63025956303531</c:v>
                </c:pt>
                <c:pt idx="1346">
                  <c:v>174.36499402797915</c:v>
                </c:pt>
                <c:pt idx="1347">
                  <c:v>174.35946175211433</c:v>
                </c:pt>
                <c:pt idx="1348">
                  <c:v>173.2998181441626</c:v>
                </c:pt>
                <c:pt idx="1349">
                  <c:v>174.44102735781343</c:v>
                </c:pt>
                <c:pt idx="1350">
                  <c:v>174.90488741109348</c:v>
                </c:pt>
                <c:pt idx="1351">
                  <c:v>176.34413025530745</c:v>
                </c:pt>
                <c:pt idx="1352">
                  <c:v>177.75287465565131</c:v>
                </c:pt>
                <c:pt idx="1353">
                  <c:v>177.52037721610205</c:v>
                </c:pt>
                <c:pt idx="1354">
                  <c:v>177.9374257043722</c:v>
                </c:pt>
                <c:pt idx="1355">
                  <c:v>177.95685959651266</c:v>
                </c:pt>
                <c:pt idx="1356">
                  <c:v>179.39808838590886</c:v>
                </c:pt>
                <c:pt idx="1357">
                  <c:v>179.04331346442461</c:v>
                </c:pt>
                <c:pt idx="1358">
                  <c:v>178.0896342172681</c:v>
                </c:pt>
                <c:pt idx="1359">
                  <c:v>178.17446244719514</c:v>
                </c:pt>
                <c:pt idx="1360">
                  <c:v>176.19263100854806</c:v>
                </c:pt>
                <c:pt idx="1361">
                  <c:v>176.51889343134445</c:v>
                </c:pt>
                <c:pt idx="1362">
                  <c:v>178.61789563574362</c:v>
                </c:pt>
                <c:pt idx="1363">
                  <c:v>177.68691290495551</c:v>
                </c:pt>
                <c:pt idx="1364">
                  <c:v>177.75145612337826</c:v>
                </c:pt>
                <c:pt idx="1365">
                  <c:v>176.68741506538015</c:v>
                </c:pt>
                <c:pt idx="1366">
                  <c:v>174.24300025249875</c:v>
                </c:pt>
                <c:pt idx="1367">
                  <c:v>172.2474090508033</c:v>
                </c:pt>
                <c:pt idx="1368">
                  <c:v>172.97993911659486</c:v>
                </c:pt>
                <c:pt idx="1369">
                  <c:v>171.64013538472014</c:v>
                </c:pt>
                <c:pt idx="1370">
                  <c:v>170.14897425931338</c:v>
                </c:pt>
                <c:pt idx="1371">
                  <c:v>168.29197366069275</c:v>
                </c:pt>
                <c:pt idx="1372">
                  <c:v>167.87279737401306</c:v>
                </c:pt>
                <c:pt idx="1373">
                  <c:v>169.37786011569551</c:v>
                </c:pt>
                <c:pt idx="1374">
                  <c:v>170.53765210212299</c:v>
                </c:pt>
                <c:pt idx="1375">
                  <c:v>171.42182326790117</c:v>
                </c:pt>
                <c:pt idx="1376">
                  <c:v>168.70987326832673</c:v>
                </c:pt>
                <c:pt idx="1377">
                  <c:v>167.80584265072616</c:v>
                </c:pt>
                <c:pt idx="1378">
                  <c:v>164.15510799286196</c:v>
                </c:pt>
                <c:pt idx="1379">
                  <c:v>162.36988512725651</c:v>
                </c:pt>
                <c:pt idx="1380">
                  <c:v>163.18227856001951</c:v>
                </c:pt>
                <c:pt idx="1381">
                  <c:v>162.57926049075542</c:v>
                </c:pt>
                <c:pt idx="1382">
                  <c:v>158.32777741526397</c:v>
                </c:pt>
                <c:pt idx="1383">
                  <c:v>154.75023902268802</c:v>
                </c:pt>
                <c:pt idx="1384">
                  <c:v>156.28509094210401</c:v>
                </c:pt>
                <c:pt idx="1385">
                  <c:v>158.45118972301739</c:v>
                </c:pt>
                <c:pt idx="1386">
                  <c:v>161.78814504208785</c:v>
                </c:pt>
                <c:pt idx="1387">
                  <c:v>162.94779517528804</c:v>
                </c:pt>
                <c:pt idx="1388">
                  <c:v>164.66265884015127</c:v>
                </c:pt>
                <c:pt idx="1389">
                  <c:v>167.10891774498762</c:v>
                </c:pt>
                <c:pt idx="1390">
                  <c:v>166.9657878386391</c:v>
                </c:pt>
                <c:pt idx="1391">
                  <c:v>166.78804574482876</c:v>
                </c:pt>
                <c:pt idx="1392">
                  <c:v>164.07382609361747</c:v>
                </c:pt>
                <c:pt idx="1393">
                  <c:v>163.56201964950904</c:v>
                </c:pt>
                <c:pt idx="1394">
                  <c:v>163.33349410032426</c:v>
                </c:pt>
                <c:pt idx="1395">
                  <c:v>163.85948586716296</c:v>
                </c:pt>
                <c:pt idx="1396">
                  <c:v>162.02163545422823</c:v>
                </c:pt>
                <c:pt idx="1397">
                  <c:v>161.79608882281678</c:v>
                </c:pt>
                <c:pt idx="1398">
                  <c:v>164.07283312102632</c:v>
                </c:pt>
                <c:pt idx="1399">
                  <c:v>167.52795217844005</c:v>
                </c:pt>
                <c:pt idx="1400">
                  <c:v>167.31730013589541</c:v>
                </c:pt>
                <c:pt idx="1401">
                  <c:v>169.70866184176558</c:v>
                </c:pt>
                <c:pt idx="1402">
                  <c:v>170.31735404012176</c:v>
                </c:pt>
                <c:pt idx="1403">
                  <c:v>171.29160200523722</c:v>
                </c:pt>
                <c:pt idx="1404">
                  <c:v>169.8530684271598</c:v>
                </c:pt>
                <c:pt idx="1405">
                  <c:v>167.36936027031552</c:v>
                </c:pt>
                <c:pt idx="1406">
                  <c:v>166.10303651018364</c:v>
                </c:pt>
                <c:pt idx="1407">
                  <c:v>165.51150855233107</c:v>
                </c:pt>
                <c:pt idx="1408">
                  <c:v>163.56301262210019</c:v>
                </c:pt>
                <c:pt idx="1409">
                  <c:v>163.56088482369066</c:v>
                </c:pt>
                <c:pt idx="1410">
                  <c:v>162.26860192296235</c:v>
                </c:pt>
                <c:pt idx="1411">
                  <c:v>163.43307506589085</c:v>
                </c:pt>
                <c:pt idx="1412">
                  <c:v>164.53215387103273</c:v>
                </c:pt>
                <c:pt idx="1413">
                  <c:v>162.94013510101368</c:v>
                </c:pt>
                <c:pt idx="1414">
                  <c:v>161.81452974236618</c:v>
                </c:pt>
                <c:pt idx="1415">
                  <c:v>159.04158285505156</c:v>
                </c:pt>
                <c:pt idx="1416">
                  <c:v>159.54133177483922</c:v>
                </c:pt>
                <c:pt idx="1417">
                  <c:v>158.83958385937237</c:v>
                </c:pt>
                <c:pt idx="1418">
                  <c:v>157.40856850234201</c:v>
                </c:pt>
                <c:pt idx="1419">
                  <c:v>158.18393824277896</c:v>
                </c:pt>
                <c:pt idx="1420">
                  <c:v>158.05314956720582</c:v>
                </c:pt>
                <c:pt idx="1421">
                  <c:v>156.79264178939334</c:v>
                </c:pt>
                <c:pt idx="1422">
                  <c:v>155.05281195652483</c:v>
                </c:pt>
                <c:pt idx="1423">
                  <c:v>155.5478797198115</c:v>
                </c:pt>
                <c:pt idx="1424">
                  <c:v>155.16969901582232</c:v>
                </c:pt>
                <c:pt idx="1425">
                  <c:v>153.15126944453112</c:v>
                </c:pt>
                <c:pt idx="1426">
                  <c:v>152.4445566661087</c:v>
                </c:pt>
                <c:pt idx="1427">
                  <c:v>152.52073184917029</c:v>
                </c:pt>
                <c:pt idx="1428">
                  <c:v>154.5761851127875</c:v>
                </c:pt>
                <c:pt idx="1429">
                  <c:v>153.52278304683708</c:v>
                </c:pt>
                <c:pt idx="1430">
                  <c:v>152.12269169335872</c:v>
                </c:pt>
                <c:pt idx="1431">
                  <c:v>147.79900532517013</c:v>
                </c:pt>
                <c:pt idx="1432">
                  <c:v>148.15534063215472</c:v>
                </c:pt>
                <c:pt idx="1433">
                  <c:v>144.47949795305792</c:v>
                </c:pt>
                <c:pt idx="1434">
                  <c:v>145.3514697412881</c:v>
                </c:pt>
                <c:pt idx="1435">
                  <c:v>143.81519928959904</c:v>
                </c:pt>
                <c:pt idx="1436">
                  <c:v>142.32403816419227</c:v>
                </c:pt>
                <c:pt idx="1437">
                  <c:v>144.99016957134791</c:v>
                </c:pt>
                <c:pt idx="1438">
                  <c:v>145.3728895786108</c:v>
                </c:pt>
                <c:pt idx="1439">
                  <c:v>145.97292873010156</c:v>
                </c:pt>
                <c:pt idx="1440">
                  <c:v>145.4233893275306</c:v>
                </c:pt>
                <c:pt idx="1441">
                  <c:v>144.49425068869743</c:v>
                </c:pt>
                <c:pt idx="1442">
                  <c:v>145.8272454656616</c:v>
                </c:pt>
                <c:pt idx="1443">
                  <c:v>145.7817105796974</c:v>
                </c:pt>
                <c:pt idx="1444">
                  <c:v>144.91427809474095</c:v>
                </c:pt>
                <c:pt idx="1445">
                  <c:v>145.17996918947904</c:v>
                </c:pt>
                <c:pt idx="1446">
                  <c:v>145.09655949182499</c:v>
                </c:pt>
                <c:pt idx="1447">
                  <c:v>146.94944634685385</c:v>
                </c:pt>
                <c:pt idx="1448">
                  <c:v>148.7372225705507</c:v>
                </c:pt>
                <c:pt idx="1449">
                  <c:v>148.64033681630289</c:v>
                </c:pt>
                <c:pt idx="1450">
                  <c:v>149.60791767973512</c:v>
                </c:pt>
                <c:pt idx="1451">
                  <c:v>150.05716685060301</c:v>
                </c:pt>
                <c:pt idx="1452">
                  <c:v>151.22887450812394</c:v>
                </c:pt>
                <c:pt idx="1453">
                  <c:v>149.39840046300895</c:v>
                </c:pt>
                <c:pt idx="1454">
                  <c:v>149.39740749041781</c:v>
                </c:pt>
                <c:pt idx="1455">
                  <c:v>149.46946892988763</c:v>
                </c:pt>
                <c:pt idx="1456">
                  <c:v>151.03368446735533</c:v>
                </c:pt>
                <c:pt idx="1457">
                  <c:v>150.84757303313407</c:v>
                </c:pt>
                <c:pt idx="1458">
                  <c:v>150.61252223549337</c:v>
                </c:pt>
                <c:pt idx="1459">
                  <c:v>152.41022818510143</c:v>
                </c:pt>
                <c:pt idx="1460">
                  <c:v>152.16411283573115</c:v>
                </c:pt>
                <c:pt idx="1461">
                  <c:v>152.18652564564496</c:v>
                </c:pt>
                <c:pt idx="1462">
                  <c:v>151.54038419528081</c:v>
                </c:pt>
                <c:pt idx="1463">
                  <c:v>151.27284900858783</c:v>
                </c:pt>
                <c:pt idx="1464">
                  <c:v>151.52775925805088</c:v>
                </c:pt>
                <c:pt idx="1465">
                  <c:v>152.13219585958802</c:v>
                </c:pt>
                <c:pt idx="1466">
                  <c:v>152.71592188993893</c:v>
                </c:pt>
                <c:pt idx="1467">
                  <c:v>153.13907006698309</c:v>
                </c:pt>
                <c:pt idx="1468">
                  <c:v>153.33128118997834</c:v>
                </c:pt>
                <c:pt idx="1469">
                  <c:v>153.50859772410681</c:v>
                </c:pt>
                <c:pt idx="1470">
                  <c:v>153.76166388161496</c:v>
                </c:pt>
                <c:pt idx="1471">
                  <c:v>153.3529847337557</c:v>
                </c:pt>
                <c:pt idx="1472">
                  <c:v>153.10006042947484</c:v>
                </c:pt>
                <c:pt idx="1473">
                  <c:v>152.97069028617469</c:v>
                </c:pt>
                <c:pt idx="1474">
                  <c:v>151.80834494165578</c:v>
                </c:pt>
                <c:pt idx="1475">
                  <c:v>149.77686487345275</c:v>
                </c:pt>
                <c:pt idx="1476">
                  <c:v>149.73615299721683</c:v>
                </c:pt>
                <c:pt idx="1477">
                  <c:v>148.51323632463962</c:v>
                </c:pt>
                <c:pt idx="1478">
                  <c:v>149.05539935939083</c:v>
                </c:pt>
                <c:pt idx="1479">
                  <c:v>147.6998499192855</c:v>
                </c:pt>
                <c:pt idx="1480">
                  <c:v>147.80311906876193</c:v>
                </c:pt>
                <c:pt idx="1481">
                  <c:v>149.22590693860874</c:v>
                </c:pt>
                <c:pt idx="1482">
                  <c:v>148.89751671740282</c:v>
                </c:pt>
                <c:pt idx="1483">
                  <c:v>149.98212649335986</c:v>
                </c:pt>
                <c:pt idx="1484">
                  <c:v>149.63316755419504</c:v>
                </c:pt>
                <c:pt idx="1485">
                  <c:v>148.84900291366529</c:v>
                </c:pt>
                <c:pt idx="1486">
                  <c:v>147.11555647602538</c:v>
                </c:pt>
                <c:pt idx="1487">
                  <c:v>145.67943440281209</c:v>
                </c:pt>
                <c:pt idx="1488">
                  <c:v>144.02783727732589</c:v>
                </c:pt>
                <c:pt idx="1489">
                  <c:v>142.58774331374815</c:v>
                </c:pt>
                <c:pt idx="1490">
                  <c:v>141.77932177134963</c:v>
                </c:pt>
                <c:pt idx="1491">
                  <c:v>143.31005994717387</c:v>
                </c:pt>
                <c:pt idx="1492">
                  <c:v>144.58049745089752</c:v>
                </c:pt>
                <c:pt idx="1493">
                  <c:v>145.79334254433621</c:v>
                </c:pt>
                <c:pt idx="1494">
                  <c:v>147.68708312882828</c:v>
                </c:pt>
                <c:pt idx="1495">
                  <c:v>148.20768447302945</c:v>
                </c:pt>
                <c:pt idx="1496">
                  <c:v>148.56742425746927</c:v>
                </c:pt>
                <c:pt idx="1497">
                  <c:v>147.67218853996147</c:v>
                </c:pt>
                <c:pt idx="1498">
                  <c:v>148.42358508498427</c:v>
                </c:pt>
                <c:pt idx="1499">
                  <c:v>147.29783787310944</c:v>
                </c:pt>
                <c:pt idx="1500">
                  <c:v>146.18102741455473</c:v>
                </c:pt>
                <c:pt idx="1501">
                  <c:v>144.79200061280594</c:v>
                </c:pt>
                <c:pt idx="1502">
                  <c:v>142.54121545519283</c:v>
                </c:pt>
                <c:pt idx="1503">
                  <c:v>141.52200001702238</c:v>
                </c:pt>
                <c:pt idx="1504">
                  <c:v>144.09067825702101</c:v>
                </c:pt>
                <c:pt idx="1505">
                  <c:v>144.94732989670248</c:v>
                </c:pt>
                <c:pt idx="1506">
                  <c:v>146.95625530176437</c:v>
                </c:pt>
                <c:pt idx="1507">
                  <c:v>146.82532477296391</c:v>
                </c:pt>
                <c:pt idx="1508">
                  <c:v>148.18541351634292</c:v>
                </c:pt>
                <c:pt idx="1509">
                  <c:v>148.36939715215462</c:v>
                </c:pt>
                <c:pt idx="1510">
                  <c:v>148.42968477375828</c:v>
                </c:pt>
                <c:pt idx="1511">
                  <c:v>148.49309316636263</c:v>
                </c:pt>
                <c:pt idx="1512">
                  <c:v>148.99099799419537</c:v>
                </c:pt>
                <c:pt idx="1513">
                  <c:v>150.22398624591108</c:v>
                </c:pt>
                <c:pt idx="1514">
                  <c:v>153.2992223606079</c:v>
                </c:pt>
                <c:pt idx="1515">
                  <c:v>155.30942444471555</c:v>
                </c:pt>
                <c:pt idx="1516">
                  <c:v>154.91266096794968</c:v>
                </c:pt>
                <c:pt idx="1517">
                  <c:v>154.70725749481525</c:v>
                </c:pt>
                <c:pt idx="1518">
                  <c:v>154.69775332858597</c:v>
                </c:pt>
                <c:pt idx="1519">
                  <c:v>153.89727556691642</c:v>
                </c:pt>
                <c:pt idx="1520">
                  <c:v>155.12203633144856</c:v>
                </c:pt>
                <c:pt idx="1521">
                  <c:v>155.53738258099111</c:v>
                </c:pt>
                <c:pt idx="1522">
                  <c:v>158.35884327204329</c:v>
                </c:pt>
                <c:pt idx="1523">
                  <c:v>159.79922094207566</c:v>
                </c:pt>
                <c:pt idx="1524">
                  <c:v>160.39656488224762</c:v>
                </c:pt>
                <c:pt idx="1525">
                  <c:v>159.88546770427575</c:v>
                </c:pt>
                <c:pt idx="1526">
                  <c:v>160.09002005804635</c:v>
                </c:pt>
                <c:pt idx="1527">
                  <c:v>159.13960343511778</c:v>
                </c:pt>
                <c:pt idx="1528">
                  <c:v>157.07649009722618</c:v>
                </c:pt>
                <c:pt idx="1529">
                  <c:v>157.72334081372685</c:v>
                </c:pt>
                <c:pt idx="1530">
                  <c:v>159.67552492786763</c:v>
                </c:pt>
                <c:pt idx="1531">
                  <c:v>160.36904535615091</c:v>
                </c:pt>
                <c:pt idx="1532">
                  <c:v>160.19740295111455</c:v>
                </c:pt>
                <c:pt idx="1533">
                  <c:v>161.61026109505019</c:v>
                </c:pt>
                <c:pt idx="1534">
                  <c:v>161.61026109505019</c:v>
                </c:pt>
                <c:pt idx="1535">
                  <c:v>159.3040113255617</c:v>
                </c:pt>
                <c:pt idx="1536">
                  <c:v>158.96101022194358</c:v>
                </c:pt>
                <c:pt idx="1537">
                  <c:v>159.97639562297684</c:v>
                </c:pt>
                <c:pt idx="1538">
                  <c:v>160.92397518135934</c:v>
                </c:pt>
                <c:pt idx="1539">
                  <c:v>160.70821642263184</c:v>
                </c:pt>
                <c:pt idx="1540">
                  <c:v>159.95043648238041</c:v>
                </c:pt>
                <c:pt idx="1541">
                  <c:v>159.39011623453445</c:v>
                </c:pt>
                <c:pt idx="1542">
                  <c:v>158.65673504937911</c:v>
                </c:pt>
                <c:pt idx="1543">
                  <c:v>157.96307276786854</c:v>
                </c:pt>
                <c:pt idx="1544">
                  <c:v>158.02421150883603</c:v>
                </c:pt>
                <c:pt idx="1545">
                  <c:v>156.23898864323061</c:v>
                </c:pt>
                <c:pt idx="1546">
                  <c:v>156.25062060786945</c:v>
                </c:pt>
                <c:pt idx="1547">
                  <c:v>160.20321893343396</c:v>
                </c:pt>
                <c:pt idx="1548">
                  <c:v>160.53345324659483</c:v>
                </c:pt>
                <c:pt idx="1549">
                  <c:v>161.32726390658115</c:v>
                </c:pt>
                <c:pt idx="1550">
                  <c:v>161.67210910215417</c:v>
                </c:pt>
                <c:pt idx="1551">
                  <c:v>162.04078563991408</c:v>
                </c:pt>
                <c:pt idx="1552">
                  <c:v>161.9087202852952</c:v>
                </c:pt>
                <c:pt idx="1553">
                  <c:v>163.5997526079716</c:v>
                </c:pt>
                <c:pt idx="1554">
                  <c:v>163.36016250705717</c:v>
                </c:pt>
                <c:pt idx="1555">
                  <c:v>162.02050062840979</c:v>
                </c:pt>
                <c:pt idx="1556">
                  <c:v>162.15767269921159</c:v>
                </c:pt>
                <c:pt idx="1557">
                  <c:v>162.65132193022524</c:v>
                </c:pt>
                <c:pt idx="1558">
                  <c:v>162.54932945979454</c:v>
                </c:pt>
                <c:pt idx="1559">
                  <c:v>163.77139501300792</c:v>
                </c:pt>
                <c:pt idx="1560">
                  <c:v>164.81529291272906</c:v>
                </c:pt>
                <c:pt idx="1561">
                  <c:v>164.42987769414742</c:v>
                </c:pt>
                <c:pt idx="1562">
                  <c:v>164.52009634671199</c:v>
                </c:pt>
                <c:pt idx="1563">
                  <c:v>164.36434150313355</c:v>
                </c:pt>
                <c:pt idx="1564">
                  <c:v>165.46469698732116</c:v>
                </c:pt>
                <c:pt idx="1565">
                  <c:v>166.35397486928224</c:v>
                </c:pt>
                <c:pt idx="1566">
                  <c:v>166.07991443413331</c:v>
                </c:pt>
                <c:pt idx="1567">
                  <c:v>167.10693179980538</c:v>
                </c:pt>
                <c:pt idx="1568">
                  <c:v>166.94294946904336</c:v>
                </c:pt>
                <c:pt idx="1569">
                  <c:v>166.7148494795405</c:v>
                </c:pt>
                <c:pt idx="1570">
                  <c:v>166.76180289777773</c:v>
                </c:pt>
                <c:pt idx="1571">
                  <c:v>167.41376033046126</c:v>
                </c:pt>
                <c:pt idx="1572">
                  <c:v>168.5596507006131</c:v>
                </c:pt>
                <c:pt idx="1573">
                  <c:v>168.89229651863809</c:v>
                </c:pt>
                <c:pt idx="1574">
                  <c:v>168.0637318179626</c:v>
                </c:pt>
                <c:pt idx="1575">
                  <c:v>165.85805598663174</c:v>
                </c:pt>
                <c:pt idx="1576">
                  <c:v>165.06140826209935</c:v>
                </c:pt>
                <c:pt idx="1577">
                  <c:v>162.82310618848891</c:v>
                </c:pt>
                <c:pt idx="1578">
                  <c:v>161.36911060863545</c:v>
                </c:pt>
                <c:pt idx="1579">
                  <c:v>159.89610669632347</c:v>
                </c:pt>
                <c:pt idx="1580">
                  <c:v>159.50359881637667</c:v>
                </c:pt>
                <c:pt idx="1581">
                  <c:v>160.09853125168451</c:v>
                </c:pt>
                <c:pt idx="1582">
                  <c:v>162.05482910941708</c:v>
                </c:pt>
                <c:pt idx="1583">
                  <c:v>163.0435461037174</c:v>
                </c:pt>
                <c:pt idx="1584">
                  <c:v>161.89538608192876</c:v>
                </c:pt>
                <c:pt idx="1585">
                  <c:v>161.60997738859558</c:v>
                </c:pt>
                <c:pt idx="1586">
                  <c:v>162.44052803445331</c:v>
                </c:pt>
                <c:pt idx="1587">
                  <c:v>161.83254510223364</c:v>
                </c:pt>
                <c:pt idx="1588">
                  <c:v>161.39421862986805</c:v>
                </c:pt>
                <c:pt idx="1589">
                  <c:v>161.24555644765474</c:v>
                </c:pt>
                <c:pt idx="1590">
                  <c:v>161.78786133563324</c:v>
                </c:pt>
                <c:pt idx="1591">
                  <c:v>162.62422796381043</c:v>
                </c:pt>
                <c:pt idx="1592">
                  <c:v>162.31640646056337</c:v>
                </c:pt>
                <c:pt idx="1593">
                  <c:v>164.19156427227875</c:v>
                </c:pt>
                <c:pt idx="1594">
                  <c:v>163.0063805581641</c:v>
                </c:pt>
                <c:pt idx="1595">
                  <c:v>162.15058003784645</c:v>
                </c:pt>
                <c:pt idx="1596">
                  <c:v>161.86843396874121</c:v>
                </c:pt>
                <c:pt idx="1597">
                  <c:v>160.26804585831132</c:v>
                </c:pt>
                <c:pt idx="1598">
                  <c:v>159.0963382007904</c:v>
                </c:pt>
                <c:pt idx="1599">
                  <c:v>159.37408681984923</c:v>
                </c:pt>
                <c:pt idx="1600">
                  <c:v>158.25514856288495</c:v>
                </c:pt>
                <c:pt idx="1601">
                  <c:v>157.7724220303736</c:v>
                </c:pt>
                <c:pt idx="1602">
                  <c:v>158.2307498077889</c:v>
                </c:pt>
                <c:pt idx="1603">
                  <c:v>156.549789064251</c:v>
                </c:pt>
                <c:pt idx="1604">
                  <c:v>157.04244532267356</c:v>
                </c:pt>
                <c:pt idx="1605">
                  <c:v>156.91094738096388</c:v>
                </c:pt>
                <c:pt idx="1606">
                  <c:v>155.32105640935436</c:v>
                </c:pt>
                <c:pt idx="1607">
                  <c:v>154.30708954059415</c:v>
                </c:pt>
                <c:pt idx="1608">
                  <c:v>154.87875804662431</c:v>
                </c:pt>
                <c:pt idx="1609">
                  <c:v>157.12996876391935</c:v>
                </c:pt>
                <c:pt idx="1610">
                  <c:v>156.83236069303811</c:v>
                </c:pt>
                <c:pt idx="1611">
                  <c:v>156.12281085006964</c:v>
                </c:pt>
                <c:pt idx="1612">
                  <c:v>155.36247755172678</c:v>
                </c:pt>
                <c:pt idx="1613">
                  <c:v>153.77272843334458</c:v>
                </c:pt>
                <c:pt idx="1614">
                  <c:v>152.70287139302707</c:v>
                </c:pt>
                <c:pt idx="1615">
                  <c:v>150.0146108824122</c:v>
                </c:pt>
                <c:pt idx="1616">
                  <c:v>150.93268496951572</c:v>
                </c:pt>
                <c:pt idx="1617">
                  <c:v>149.97716163040425</c:v>
                </c:pt>
                <c:pt idx="1618">
                  <c:v>150.1689471937176</c:v>
                </c:pt>
                <c:pt idx="1619">
                  <c:v>150.67820027973457</c:v>
                </c:pt>
                <c:pt idx="1620">
                  <c:v>152.22837234769929</c:v>
                </c:pt>
                <c:pt idx="1621">
                  <c:v>151.98239885155627</c:v>
                </c:pt>
                <c:pt idx="1622">
                  <c:v>151.13837214910475</c:v>
                </c:pt>
                <c:pt idx="1623">
                  <c:v>146.01222207406443</c:v>
                </c:pt>
                <c:pt idx="1624">
                  <c:v>147.23953619668799</c:v>
                </c:pt>
                <c:pt idx="1625">
                  <c:v>149.01341080410921</c:v>
                </c:pt>
                <c:pt idx="1626">
                  <c:v>147.65417318009403</c:v>
                </c:pt>
                <c:pt idx="1627">
                  <c:v>149.45471619424814</c:v>
                </c:pt>
                <c:pt idx="1628">
                  <c:v>151.64237666571151</c:v>
                </c:pt>
                <c:pt idx="1629">
                  <c:v>153.41270494245015</c:v>
                </c:pt>
                <c:pt idx="1630">
                  <c:v>153.95841430788394</c:v>
                </c:pt>
                <c:pt idx="1631">
                  <c:v>155.31311262862542</c:v>
                </c:pt>
                <c:pt idx="1632">
                  <c:v>155.27211704593492</c:v>
                </c:pt>
                <c:pt idx="1633">
                  <c:v>155.02798764174685</c:v>
                </c:pt>
                <c:pt idx="1634">
                  <c:v>153.77967924148243</c:v>
                </c:pt>
                <c:pt idx="1635">
                  <c:v>153.05608592901098</c:v>
                </c:pt>
                <c:pt idx="1636">
                  <c:v>154.01146741489515</c:v>
                </c:pt>
                <c:pt idx="1637">
                  <c:v>156.36325207034784</c:v>
                </c:pt>
                <c:pt idx="1638">
                  <c:v>157.20132093725263</c:v>
                </c:pt>
                <c:pt idx="1639">
                  <c:v>157.72575231859099</c:v>
                </c:pt>
                <c:pt idx="1640">
                  <c:v>157.86987519753063</c:v>
                </c:pt>
                <c:pt idx="1641">
                  <c:v>157.45679859962493</c:v>
                </c:pt>
                <c:pt idx="1642">
                  <c:v>157.14614003183186</c:v>
                </c:pt>
                <c:pt idx="1643">
                  <c:v>157.18387299029439</c:v>
                </c:pt>
                <c:pt idx="1644">
                  <c:v>157.4701328029914</c:v>
                </c:pt>
                <c:pt idx="1645">
                  <c:v>157.50034754040689</c:v>
                </c:pt>
                <c:pt idx="1646">
                  <c:v>158.55616111122143</c:v>
                </c:pt>
                <c:pt idx="1647">
                  <c:v>158.7534789503996</c:v>
                </c:pt>
                <c:pt idx="1648">
                  <c:v>158.07882500134761</c:v>
                </c:pt>
                <c:pt idx="1649">
                  <c:v>158.5070798945747</c:v>
                </c:pt>
                <c:pt idx="1650">
                  <c:v>159.23521251031983</c:v>
                </c:pt>
                <c:pt idx="1651">
                  <c:v>161.442448727151</c:v>
                </c:pt>
                <c:pt idx="1652">
                  <c:v>161.64175251151138</c:v>
                </c:pt>
                <c:pt idx="1653">
                  <c:v>161.73353154957627</c:v>
                </c:pt>
                <c:pt idx="1654">
                  <c:v>163.74018730300133</c:v>
                </c:pt>
                <c:pt idx="1655">
                  <c:v>165.63265120844767</c:v>
                </c:pt>
                <c:pt idx="1656">
                  <c:v>166.15921038819553</c:v>
                </c:pt>
                <c:pt idx="1657">
                  <c:v>166.00941338016381</c:v>
                </c:pt>
                <c:pt idx="1658">
                  <c:v>164.86082779869324</c:v>
                </c:pt>
                <c:pt idx="1659">
                  <c:v>167.5724940918131</c:v>
                </c:pt>
                <c:pt idx="1660">
                  <c:v>168.41708820717378</c:v>
                </c:pt>
                <c:pt idx="1661">
                  <c:v>168.65426680322403</c:v>
                </c:pt>
                <c:pt idx="1662">
                  <c:v>169.25813599185196</c:v>
                </c:pt>
                <c:pt idx="1663">
                  <c:v>170.74929711725872</c:v>
                </c:pt>
                <c:pt idx="1664">
                  <c:v>171.96980228497179</c:v>
                </c:pt>
                <c:pt idx="1665">
                  <c:v>169.21515446397922</c:v>
                </c:pt>
                <c:pt idx="1666">
                  <c:v>172.2871279544481</c:v>
                </c:pt>
                <c:pt idx="1667">
                  <c:v>173.79942521072294</c:v>
                </c:pt>
                <c:pt idx="1668">
                  <c:v>173.02703438805938</c:v>
                </c:pt>
                <c:pt idx="1669">
                  <c:v>172.16584344510423</c:v>
                </c:pt>
                <c:pt idx="1670">
                  <c:v>171.87064687908716</c:v>
                </c:pt>
                <c:pt idx="1671">
                  <c:v>171.95604252192342</c:v>
                </c:pt>
                <c:pt idx="1672">
                  <c:v>171.32437010074418</c:v>
                </c:pt>
                <c:pt idx="1673">
                  <c:v>171.11754809533673</c:v>
                </c:pt>
                <c:pt idx="1674">
                  <c:v>169.64326750397899</c:v>
                </c:pt>
                <c:pt idx="1675">
                  <c:v>171.78879756693343</c:v>
                </c:pt>
                <c:pt idx="1676">
                  <c:v>171.71801280650936</c:v>
                </c:pt>
                <c:pt idx="1677">
                  <c:v>172.69467227648897</c:v>
                </c:pt>
                <c:pt idx="1678">
                  <c:v>172.51565350363285</c:v>
                </c:pt>
                <c:pt idx="1679">
                  <c:v>173.81006420277066</c:v>
                </c:pt>
                <c:pt idx="1680">
                  <c:v>170.02485268542344</c:v>
                </c:pt>
                <c:pt idx="1681">
                  <c:v>167.33900367967271</c:v>
                </c:pt>
                <c:pt idx="1682">
                  <c:v>169.00804875211716</c:v>
                </c:pt>
                <c:pt idx="1683">
                  <c:v>170.57722915254047</c:v>
                </c:pt>
                <c:pt idx="1684">
                  <c:v>171.23684665949835</c:v>
                </c:pt>
                <c:pt idx="1685">
                  <c:v>172.57764336396417</c:v>
                </c:pt>
                <c:pt idx="1686">
                  <c:v>173.1003725065749</c:v>
                </c:pt>
                <c:pt idx="1687">
                  <c:v>174.42145161244565</c:v>
                </c:pt>
                <c:pt idx="1688">
                  <c:v>175.96311248677219</c:v>
                </c:pt>
                <c:pt idx="1689">
                  <c:v>176.44796681769307</c:v>
                </c:pt>
                <c:pt idx="1690">
                  <c:v>177.09793830519439</c:v>
                </c:pt>
                <c:pt idx="1691">
                  <c:v>178.65804009907029</c:v>
                </c:pt>
                <c:pt idx="1692">
                  <c:v>178.8272709992425</c:v>
                </c:pt>
                <c:pt idx="1693">
                  <c:v>179.22204853082613</c:v>
                </c:pt>
                <c:pt idx="1694">
                  <c:v>177.76705997838158</c:v>
                </c:pt>
                <c:pt idx="1695">
                  <c:v>178.75705365172763</c:v>
                </c:pt>
                <c:pt idx="1696">
                  <c:v>178.89706278707547</c:v>
                </c:pt>
                <c:pt idx="1697">
                  <c:v>179.17282546095208</c:v>
                </c:pt>
                <c:pt idx="1698">
                  <c:v>176.3886721686805</c:v>
                </c:pt>
                <c:pt idx="1699">
                  <c:v>176.89310224496916</c:v>
                </c:pt>
                <c:pt idx="1700">
                  <c:v>178.19460560547213</c:v>
                </c:pt>
                <c:pt idx="1701">
                  <c:v>178.42128706270194</c:v>
                </c:pt>
                <c:pt idx="1702">
                  <c:v>178.10694031099899</c:v>
                </c:pt>
                <c:pt idx="1703">
                  <c:v>178.93280980035578</c:v>
                </c:pt>
                <c:pt idx="1704">
                  <c:v>180.48198889572939</c:v>
                </c:pt>
                <c:pt idx="1705">
                  <c:v>180.55830593201827</c:v>
                </c:pt>
                <c:pt idx="1706">
                  <c:v>181.18146715955933</c:v>
                </c:pt>
                <c:pt idx="1707">
                  <c:v>181.6288722384723</c:v>
                </c:pt>
                <c:pt idx="1708">
                  <c:v>180.71150741750526</c:v>
                </c:pt>
                <c:pt idx="1709">
                  <c:v>182.07783770288557</c:v>
                </c:pt>
                <c:pt idx="1710">
                  <c:v>179.5427786777577</c:v>
                </c:pt>
                <c:pt idx="1711">
                  <c:v>178.5299466348159</c:v>
                </c:pt>
                <c:pt idx="1712">
                  <c:v>178.84826527688332</c:v>
                </c:pt>
                <c:pt idx="1713">
                  <c:v>178.25120504316595</c:v>
                </c:pt>
                <c:pt idx="1714">
                  <c:v>176.22440613146389</c:v>
                </c:pt>
                <c:pt idx="1715">
                  <c:v>176.98445572335217</c:v>
                </c:pt>
                <c:pt idx="1716">
                  <c:v>179.05026427256246</c:v>
                </c:pt>
                <c:pt idx="1717">
                  <c:v>180.23048312372154</c:v>
                </c:pt>
                <c:pt idx="1718">
                  <c:v>180.27190426609397</c:v>
                </c:pt>
                <c:pt idx="1719">
                  <c:v>177.32263381724198</c:v>
                </c:pt>
                <c:pt idx="1720">
                  <c:v>176.8339494491839</c:v>
                </c:pt>
                <c:pt idx="1721">
                  <c:v>177.34986963688411</c:v>
                </c:pt>
                <c:pt idx="1722">
                  <c:v>177.44320906044933</c:v>
                </c:pt>
                <c:pt idx="1723">
                  <c:v>177.09538494710293</c:v>
                </c:pt>
                <c:pt idx="1724">
                  <c:v>175.26945020526165</c:v>
                </c:pt>
                <c:pt idx="1725">
                  <c:v>173.83446295786678</c:v>
                </c:pt>
                <c:pt idx="1726">
                  <c:v>175.46478209925752</c:v>
                </c:pt>
                <c:pt idx="1727">
                  <c:v>175.8257985627431</c:v>
                </c:pt>
                <c:pt idx="1728">
                  <c:v>175.12702956504964</c:v>
                </c:pt>
                <c:pt idx="1729">
                  <c:v>175.22178752088789</c:v>
                </c:pt>
                <c:pt idx="1730">
                  <c:v>175.50790548035761</c:v>
                </c:pt>
                <c:pt idx="1731">
                  <c:v>175.30207644754125</c:v>
                </c:pt>
                <c:pt idx="1732">
                  <c:v>176.7506816047572</c:v>
                </c:pt>
                <c:pt idx="1733">
                  <c:v>174.25832040104746</c:v>
                </c:pt>
                <c:pt idx="1734">
                  <c:v>173.90638254410925</c:v>
                </c:pt>
                <c:pt idx="1735">
                  <c:v>171.93902013464708</c:v>
                </c:pt>
                <c:pt idx="1736">
                  <c:v>171.6877980690939</c:v>
                </c:pt>
                <c:pt idx="1737">
                  <c:v>173.03880820592551</c:v>
                </c:pt>
                <c:pt idx="1738">
                  <c:v>172.00214482079684</c:v>
                </c:pt>
                <c:pt idx="1739">
                  <c:v>171.96129109133363</c:v>
                </c:pt>
                <c:pt idx="1740">
                  <c:v>172.4513939916647</c:v>
                </c:pt>
                <c:pt idx="1741">
                  <c:v>170.16698961918081</c:v>
                </c:pt>
                <c:pt idx="1742">
                  <c:v>167.829673992913</c:v>
                </c:pt>
                <c:pt idx="1743">
                  <c:v>165.40001191567112</c:v>
                </c:pt>
                <c:pt idx="1744">
                  <c:v>165.91876916791733</c:v>
                </c:pt>
                <c:pt idx="1745">
                  <c:v>163.18071817451917</c:v>
                </c:pt>
                <c:pt idx="1746">
                  <c:v>167.50383712979854</c:v>
                </c:pt>
                <c:pt idx="1747">
                  <c:v>164.7203931036635</c:v>
                </c:pt>
                <c:pt idx="1748">
                  <c:v>163.88530315453207</c:v>
                </c:pt>
                <c:pt idx="1749">
                  <c:v>163.98786303787196</c:v>
                </c:pt>
                <c:pt idx="1750">
                  <c:v>168.15026228661728</c:v>
                </c:pt>
                <c:pt idx="1751">
                  <c:v>167.03884225070004</c:v>
                </c:pt>
                <c:pt idx="1752">
                  <c:v>165.28468524187394</c:v>
                </c:pt>
                <c:pt idx="1753">
                  <c:v>163.11603310286912</c:v>
                </c:pt>
                <c:pt idx="1754">
                  <c:v>165.9262873889644</c:v>
                </c:pt>
                <c:pt idx="1755">
                  <c:v>166.40475832465665</c:v>
                </c:pt>
                <c:pt idx="1756">
                  <c:v>165.34908660706941</c:v>
                </c:pt>
                <c:pt idx="1757">
                  <c:v>166.38844520351682</c:v>
                </c:pt>
                <c:pt idx="1758">
                  <c:v>165.6774768282753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BDF-4146-970F-CBE6D3311D5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Sheet1!$A$2:$A$1760</c:f>
              <c:numCache>
                <c:formatCode>dd\-mmm\-yyyy</c:formatCode>
                <c:ptCount val="1759"/>
                <c:pt idx="0">
                  <c:v>42792</c:v>
                </c:pt>
                <c:pt idx="1">
                  <c:v>42793</c:v>
                </c:pt>
                <c:pt idx="2">
                  <c:v>42794</c:v>
                </c:pt>
                <c:pt idx="3">
                  <c:v>42795</c:v>
                </c:pt>
                <c:pt idx="4">
                  <c:v>42796</c:v>
                </c:pt>
                <c:pt idx="5">
                  <c:v>42799</c:v>
                </c:pt>
                <c:pt idx="6">
                  <c:v>42800</c:v>
                </c:pt>
                <c:pt idx="7">
                  <c:v>42801</c:v>
                </c:pt>
                <c:pt idx="8">
                  <c:v>42802</c:v>
                </c:pt>
                <c:pt idx="9">
                  <c:v>42803</c:v>
                </c:pt>
                <c:pt idx="10">
                  <c:v>42806</c:v>
                </c:pt>
                <c:pt idx="11">
                  <c:v>42807</c:v>
                </c:pt>
                <c:pt idx="12">
                  <c:v>42808</c:v>
                </c:pt>
                <c:pt idx="13">
                  <c:v>42809</c:v>
                </c:pt>
                <c:pt idx="14">
                  <c:v>42810</c:v>
                </c:pt>
                <c:pt idx="15">
                  <c:v>42813</c:v>
                </c:pt>
                <c:pt idx="16">
                  <c:v>42814</c:v>
                </c:pt>
                <c:pt idx="17">
                  <c:v>42815</c:v>
                </c:pt>
                <c:pt idx="18">
                  <c:v>42816</c:v>
                </c:pt>
                <c:pt idx="19">
                  <c:v>42817</c:v>
                </c:pt>
                <c:pt idx="20">
                  <c:v>42820</c:v>
                </c:pt>
                <c:pt idx="21">
                  <c:v>42821</c:v>
                </c:pt>
                <c:pt idx="22">
                  <c:v>42822</c:v>
                </c:pt>
                <c:pt idx="23">
                  <c:v>42823</c:v>
                </c:pt>
                <c:pt idx="24">
                  <c:v>42824</c:v>
                </c:pt>
                <c:pt idx="25">
                  <c:v>42827</c:v>
                </c:pt>
                <c:pt idx="26">
                  <c:v>42828</c:v>
                </c:pt>
                <c:pt idx="27">
                  <c:v>42829</c:v>
                </c:pt>
                <c:pt idx="28">
                  <c:v>42830</c:v>
                </c:pt>
                <c:pt idx="29">
                  <c:v>42831</c:v>
                </c:pt>
                <c:pt idx="30">
                  <c:v>42834</c:v>
                </c:pt>
                <c:pt idx="31">
                  <c:v>42835</c:v>
                </c:pt>
                <c:pt idx="32">
                  <c:v>42836</c:v>
                </c:pt>
                <c:pt idx="33">
                  <c:v>42837</c:v>
                </c:pt>
                <c:pt idx="34">
                  <c:v>42838</c:v>
                </c:pt>
                <c:pt idx="35">
                  <c:v>42841</c:v>
                </c:pt>
                <c:pt idx="36">
                  <c:v>42842</c:v>
                </c:pt>
                <c:pt idx="37">
                  <c:v>42843</c:v>
                </c:pt>
                <c:pt idx="38">
                  <c:v>42844</c:v>
                </c:pt>
                <c:pt idx="39">
                  <c:v>42845</c:v>
                </c:pt>
                <c:pt idx="40">
                  <c:v>42848</c:v>
                </c:pt>
                <c:pt idx="41">
                  <c:v>42849</c:v>
                </c:pt>
                <c:pt idx="42">
                  <c:v>42850</c:v>
                </c:pt>
                <c:pt idx="43">
                  <c:v>42851</c:v>
                </c:pt>
                <c:pt idx="44">
                  <c:v>42852</c:v>
                </c:pt>
                <c:pt idx="45">
                  <c:v>42855</c:v>
                </c:pt>
                <c:pt idx="46">
                  <c:v>42856</c:v>
                </c:pt>
                <c:pt idx="47">
                  <c:v>42857</c:v>
                </c:pt>
                <c:pt idx="48">
                  <c:v>42858</c:v>
                </c:pt>
                <c:pt idx="49">
                  <c:v>42859</c:v>
                </c:pt>
                <c:pt idx="50">
                  <c:v>42862</c:v>
                </c:pt>
                <c:pt idx="51">
                  <c:v>42863</c:v>
                </c:pt>
                <c:pt idx="52">
                  <c:v>42864</c:v>
                </c:pt>
                <c:pt idx="53">
                  <c:v>42865</c:v>
                </c:pt>
                <c:pt idx="54">
                  <c:v>42866</c:v>
                </c:pt>
                <c:pt idx="55">
                  <c:v>42869</c:v>
                </c:pt>
                <c:pt idx="56">
                  <c:v>42870</c:v>
                </c:pt>
                <c:pt idx="57">
                  <c:v>42871</c:v>
                </c:pt>
                <c:pt idx="58">
                  <c:v>42872</c:v>
                </c:pt>
                <c:pt idx="59">
                  <c:v>42873</c:v>
                </c:pt>
                <c:pt idx="60">
                  <c:v>42876</c:v>
                </c:pt>
                <c:pt idx="61">
                  <c:v>42877</c:v>
                </c:pt>
                <c:pt idx="62">
                  <c:v>42878</c:v>
                </c:pt>
                <c:pt idx="63">
                  <c:v>42879</c:v>
                </c:pt>
                <c:pt idx="64">
                  <c:v>42880</c:v>
                </c:pt>
                <c:pt idx="65">
                  <c:v>42883</c:v>
                </c:pt>
                <c:pt idx="66">
                  <c:v>42884</c:v>
                </c:pt>
                <c:pt idx="67">
                  <c:v>42885</c:v>
                </c:pt>
                <c:pt idx="68">
                  <c:v>42886</c:v>
                </c:pt>
                <c:pt idx="69">
                  <c:v>42887</c:v>
                </c:pt>
                <c:pt idx="70">
                  <c:v>42890</c:v>
                </c:pt>
                <c:pt idx="71">
                  <c:v>42891</c:v>
                </c:pt>
                <c:pt idx="72">
                  <c:v>42892</c:v>
                </c:pt>
                <c:pt idx="73">
                  <c:v>42893</c:v>
                </c:pt>
                <c:pt idx="74">
                  <c:v>42894</c:v>
                </c:pt>
                <c:pt idx="75">
                  <c:v>42897</c:v>
                </c:pt>
                <c:pt idx="76">
                  <c:v>42898</c:v>
                </c:pt>
                <c:pt idx="77">
                  <c:v>42899</c:v>
                </c:pt>
                <c:pt idx="78">
                  <c:v>42900</c:v>
                </c:pt>
                <c:pt idx="79">
                  <c:v>42901</c:v>
                </c:pt>
                <c:pt idx="80">
                  <c:v>42904</c:v>
                </c:pt>
                <c:pt idx="81">
                  <c:v>42905</c:v>
                </c:pt>
                <c:pt idx="82">
                  <c:v>42906</c:v>
                </c:pt>
                <c:pt idx="83">
                  <c:v>42907</c:v>
                </c:pt>
                <c:pt idx="84">
                  <c:v>42908</c:v>
                </c:pt>
                <c:pt idx="85">
                  <c:v>42918</c:v>
                </c:pt>
                <c:pt idx="86">
                  <c:v>42919</c:v>
                </c:pt>
                <c:pt idx="87">
                  <c:v>42920</c:v>
                </c:pt>
                <c:pt idx="88">
                  <c:v>42921</c:v>
                </c:pt>
                <c:pt idx="89">
                  <c:v>42922</c:v>
                </c:pt>
                <c:pt idx="90">
                  <c:v>42925</c:v>
                </c:pt>
                <c:pt idx="91">
                  <c:v>42926</c:v>
                </c:pt>
                <c:pt idx="92">
                  <c:v>42927</c:v>
                </c:pt>
                <c:pt idx="93">
                  <c:v>42928</c:v>
                </c:pt>
                <c:pt idx="94">
                  <c:v>42929</c:v>
                </c:pt>
                <c:pt idx="95">
                  <c:v>42932</c:v>
                </c:pt>
                <c:pt idx="96">
                  <c:v>42933</c:v>
                </c:pt>
                <c:pt idx="97">
                  <c:v>42934</c:v>
                </c:pt>
                <c:pt idx="98">
                  <c:v>42935</c:v>
                </c:pt>
                <c:pt idx="99">
                  <c:v>42936</c:v>
                </c:pt>
                <c:pt idx="100">
                  <c:v>42939</c:v>
                </c:pt>
                <c:pt idx="101">
                  <c:v>42940</c:v>
                </c:pt>
                <c:pt idx="102">
                  <c:v>42941</c:v>
                </c:pt>
                <c:pt idx="103">
                  <c:v>42942</c:v>
                </c:pt>
                <c:pt idx="104">
                  <c:v>42943</c:v>
                </c:pt>
                <c:pt idx="105">
                  <c:v>42946</c:v>
                </c:pt>
                <c:pt idx="106">
                  <c:v>42947</c:v>
                </c:pt>
                <c:pt idx="107">
                  <c:v>42948</c:v>
                </c:pt>
                <c:pt idx="108">
                  <c:v>42949</c:v>
                </c:pt>
                <c:pt idx="109">
                  <c:v>42950</c:v>
                </c:pt>
                <c:pt idx="110">
                  <c:v>42953</c:v>
                </c:pt>
                <c:pt idx="111">
                  <c:v>42954</c:v>
                </c:pt>
                <c:pt idx="112">
                  <c:v>42955</c:v>
                </c:pt>
                <c:pt idx="113">
                  <c:v>42956</c:v>
                </c:pt>
                <c:pt idx="114">
                  <c:v>42957</c:v>
                </c:pt>
                <c:pt idx="115">
                  <c:v>42960</c:v>
                </c:pt>
                <c:pt idx="116">
                  <c:v>42961</c:v>
                </c:pt>
                <c:pt idx="117">
                  <c:v>42962</c:v>
                </c:pt>
                <c:pt idx="118">
                  <c:v>42963</c:v>
                </c:pt>
                <c:pt idx="119">
                  <c:v>42964</c:v>
                </c:pt>
                <c:pt idx="120">
                  <c:v>42967</c:v>
                </c:pt>
                <c:pt idx="121">
                  <c:v>42968</c:v>
                </c:pt>
                <c:pt idx="122">
                  <c:v>42969</c:v>
                </c:pt>
                <c:pt idx="123">
                  <c:v>42970</c:v>
                </c:pt>
                <c:pt idx="124">
                  <c:v>42971</c:v>
                </c:pt>
                <c:pt idx="125">
                  <c:v>42974</c:v>
                </c:pt>
                <c:pt idx="126">
                  <c:v>42975</c:v>
                </c:pt>
                <c:pt idx="127">
                  <c:v>42976</c:v>
                </c:pt>
                <c:pt idx="128">
                  <c:v>42984</c:v>
                </c:pt>
                <c:pt idx="129">
                  <c:v>42985</c:v>
                </c:pt>
                <c:pt idx="130">
                  <c:v>42988</c:v>
                </c:pt>
                <c:pt idx="131">
                  <c:v>42989</c:v>
                </c:pt>
                <c:pt idx="132">
                  <c:v>42990</c:v>
                </c:pt>
                <c:pt idx="133">
                  <c:v>42991</c:v>
                </c:pt>
                <c:pt idx="134">
                  <c:v>42992</c:v>
                </c:pt>
                <c:pt idx="140">
                  <c:v>43003</c:v>
                </c:pt>
                <c:pt idx="141">
                  <c:v>43004</c:v>
                </c:pt>
                <c:pt idx="142">
                  <c:v>43005</c:v>
                </c:pt>
                <c:pt idx="143">
                  <c:v>43006</c:v>
                </c:pt>
                <c:pt idx="144">
                  <c:v>43009</c:v>
                </c:pt>
                <c:pt idx="145">
                  <c:v>43010</c:v>
                </c:pt>
                <c:pt idx="146">
                  <c:v>43011</c:v>
                </c:pt>
                <c:pt idx="147">
                  <c:v>43012</c:v>
                </c:pt>
                <c:pt idx="148">
                  <c:v>43013</c:v>
                </c:pt>
                <c:pt idx="149">
                  <c:v>43016</c:v>
                </c:pt>
                <c:pt idx="150">
                  <c:v>43017</c:v>
                </c:pt>
                <c:pt idx="151">
                  <c:v>43018</c:v>
                </c:pt>
                <c:pt idx="152">
                  <c:v>43019</c:v>
                </c:pt>
                <c:pt idx="153">
                  <c:v>43020</c:v>
                </c:pt>
                <c:pt idx="154">
                  <c:v>43023</c:v>
                </c:pt>
                <c:pt idx="155">
                  <c:v>43024</c:v>
                </c:pt>
                <c:pt idx="156">
                  <c:v>43025</c:v>
                </c:pt>
                <c:pt idx="157">
                  <c:v>43026</c:v>
                </c:pt>
                <c:pt idx="158">
                  <c:v>43027</c:v>
                </c:pt>
                <c:pt idx="159">
                  <c:v>43030</c:v>
                </c:pt>
                <c:pt idx="160">
                  <c:v>43031</c:v>
                </c:pt>
                <c:pt idx="161">
                  <c:v>43032</c:v>
                </c:pt>
                <c:pt idx="162">
                  <c:v>43033</c:v>
                </c:pt>
                <c:pt idx="163">
                  <c:v>43034</c:v>
                </c:pt>
                <c:pt idx="164">
                  <c:v>43037</c:v>
                </c:pt>
                <c:pt idx="165">
                  <c:v>43038</c:v>
                </c:pt>
                <c:pt idx="166">
                  <c:v>43039</c:v>
                </c:pt>
                <c:pt idx="167">
                  <c:v>43040</c:v>
                </c:pt>
                <c:pt idx="168">
                  <c:v>43041</c:v>
                </c:pt>
                <c:pt idx="169">
                  <c:v>43044</c:v>
                </c:pt>
                <c:pt idx="170">
                  <c:v>43045</c:v>
                </c:pt>
                <c:pt idx="171">
                  <c:v>43046</c:v>
                </c:pt>
                <c:pt idx="172">
                  <c:v>43047</c:v>
                </c:pt>
                <c:pt idx="173">
                  <c:v>43048</c:v>
                </c:pt>
                <c:pt idx="174">
                  <c:v>43051</c:v>
                </c:pt>
                <c:pt idx="175">
                  <c:v>43052</c:v>
                </c:pt>
                <c:pt idx="176">
                  <c:v>43053</c:v>
                </c:pt>
                <c:pt idx="177">
                  <c:v>43054</c:v>
                </c:pt>
                <c:pt idx="178">
                  <c:v>43055</c:v>
                </c:pt>
                <c:pt idx="179">
                  <c:v>43058</c:v>
                </c:pt>
                <c:pt idx="180">
                  <c:v>43059</c:v>
                </c:pt>
                <c:pt idx="181">
                  <c:v>43060</c:v>
                </c:pt>
                <c:pt idx="182">
                  <c:v>43061</c:v>
                </c:pt>
                <c:pt idx="183">
                  <c:v>43062</c:v>
                </c:pt>
                <c:pt idx="184">
                  <c:v>43065</c:v>
                </c:pt>
                <c:pt idx="185">
                  <c:v>43066</c:v>
                </c:pt>
                <c:pt idx="186">
                  <c:v>43067</c:v>
                </c:pt>
                <c:pt idx="187">
                  <c:v>43068</c:v>
                </c:pt>
                <c:pt idx="188">
                  <c:v>43069</c:v>
                </c:pt>
                <c:pt idx="189">
                  <c:v>43072</c:v>
                </c:pt>
                <c:pt idx="190">
                  <c:v>43073</c:v>
                </c:pt>
                <c:pt idx="191">
                  <c:v>43074</c:v>
                </c:pt>
                <c:pt idx="192">
                  <c:v>43075</c:v>
                </c:pt>
                <c:pt idx="193">
                  <c:v>43076</c:v>
                </c:pt>
                <c:pt idx="194">
                  <c:v>43079</c:v>
                </c:pt>
                <c:pt idx="195">
                  <c:v>43080</c:v>
                </c:pt>
                <c:pt idx="196">
                  <c:v>43081</c:v>
                </c:pt>
                <c:pt idx="197">
                  <c:v>43082</c:v>
                </c:pt>
                <c:pt idx="198">
                  <c:v>43083</c:v>
                </c:pt>
                <c:pt idx="199">
                  <c:v>43086</c:v>
                </c:pt>
                <c:pt idx="200">
                  <c:v>43087</c:v>
                </c:pt>
                <c:pt idx="201">
                  <c:v>43088</c:v>
                </c:pt>
                <c:pt idx="202">
                  <c:v>43089</c:v>
                </c:pt>
                <c:pt idx="203">
                  <c:v>43090</c:v>
                </c:pt>
                <c:pt idx="204">
                  <c:v>43093</c:v>
                </c:pt>
                <c:pt idx="205">
                  <c:v>43094</c:v>
                </c:pt>
                <c:pt idx="206">
                  <c:v>43095</c:v>
                </c:pt>
                <c:pt idx="207">
                  <c:v>43096</c:v>
                </c:pt>
                <c:pt idx="208">
                  <c:v>43097</c:v>
                </c:pt>
                <c:pt idx="209">
                  <c:v>43100</c:v>
                </c:pt>
                <c:pt idx="210">
                  <c:v>43101</c:v>
                </c:pt>
                <c:pt idx="211">
                  <c:v>43102</c:v>
                </c:pt>
                <c:pt idx="212">
                  <c:v>43103</c:v>
                </c:pt>
                <c:pt idx="213">
                  <c:v>43104</c:v>
                </c:pt>
                <c:pt idx="214">
                  <c:v>43107</c:v>
                </c:pt>
                <c:pt idx="215">
                  <c:v>43108</c:v>
                </c:pt>
                <c:pt idx="216">
                  <c:v>43109</c:v>
                </c:pt>
                <c:pt idx="217">
                  <c:v>43110</c:v>
                </c:pt>
                <c:pt idx="218">
                  <c:v>43111</c:v>
                </c:pt>
                <c:pt idx="219">
                  <c:v>43114</c:v>
                </c:pt>
                <c:pt idx="220">
                  <c:v>43115</c:v>
                </c:pt>
                <c:pt idx="221">
                  <c:v>43116</c:v>
                </c:pt>
                <c:pt idx="222">
                  <c:v>43117</c:v>
                </c:pt>
                <c:pt idx="223">
                  <c:v>43118</c:v>
                </c:pt>
                <c:pt idx="224">
                  <c:v>43121</c:v>
                </c:pt>
                <c:pt idx="225">
                  <c:v>43122</c:v>
                </c:pt>
                <c:pt idx="226">
                  <c:v>43123</c:v>
                </c:pt>
                <c:pt idx="227">
                  <c:v>43124</c:v>
                </c:pt>
                <c:pt idx="228">
                  <c:v>43125</c:v>
                </c:pt>
                <c:pt idx="229">
                  <c:v>43128</c:v>
                </c:pt>
                <c:pt idx="230">
                  <c:v>43129</c:v>
                </c:pt>
                <c:pt idx="231">
                  <c:v>43130</c:v>
                </c:pt>
                <c:pt idx="232">
                  <c:v>43131</c:v>
                </c:pt>
                <c:pt idx="233">
                  <c:v>43132</c:v>
                </c:pt>
                <c:pt idx="234">
                  <c:v>43135</c:v>
                </c:pt>
                <c:pt idx="235">
                  <c:v>43136</c:v>
                </c:pt>
                <c:pt idx="236">
                  <c:v>43137</c:v>
                </c:pt>
                <c:pt idx="237">
                  <c:v>43138</c:v>
                </c:pt>
                <c:pt idx="238">
                  <c:v>43139</c:v>
                </c:pt>
                <c:pt idx="239">
                  <c:v>43142</c:v>
                </c:pt>
                <c:pt idx="240">
                  <c:v>43143</c:v>
                </c:pt>
                <c:pt idx="241">
                  <c:v>43144</c:v>
                </c:pt>
                <c:pt idx="242">
                  <c:v>43145</c:v>
                </c:pt>
                <c:pt idx="243">
                  <c:v>43146</c:v>
                </c:pt>
                <c:pt idx="244">
                  <c:v>43149</c:v>
                </c:pt>
                <c:pt idx="245">
                  <c:v>43150</c:v>
                </c:pt>
                <c:pt idx="246">
                  <c:v>43151</c:v>
                </c:pt>
                <c:pt idx="247">
                  <c:v>43152</c:v>
                </c:pt>
                <c:pt idx="248">
                  <c:v>43153</c:v>
                </c:pt>
                <c:pt idx="249">
                  <c:v>43156</c:v>
                </c:pt>
                <c:pt idx="250">
                  <c:v>43157</c:v>
                </c:pt>
                <c:pt idx="251">
                  <c:v>43158</c:v>
                </c:pt>
                <c:pt idx="252">
                  <c:v>43159</c:v>
                </c:pt>
                <c:pt idx="253">
                  <c:v>43160</c:v>
                </c:pt>
                <c:pt idx="254">
                  <c:v>43163</c:v>
                </c:pt>
                <c:pt idx="255">
                  <c:v>43164</c:v>
                </c:pt>
                <c:pt idx="256">
                  <c:v>43165</c:v>
                </c:pt>
                <c:pt idx="257">
                  <c:v>43166</c:v>
                </c:pt>
                <c:pt idx="258">
                  <c:v>43167</c:v>
                </c:pt>
                <c:pt idx="259">
                  <c:v>43170</c:v>
                </c:pt>
                <c:pt idx="260">
                  <c:v>43171</c:v>
                </c:pt>
                <c:pt idx="261">
                  <c:v>43172</c:v>
                </c:pt>
                <c:pt idx="262">
                  <c:v>43173</c:v>
                </c:pt>
                <c:pt idx="263">
                  <c:v>43174</c:v>
                </c:pt>
                <c:pt idx="264">
                  <c:v>43177</c:v>
                </c:pt>
                <c:pt idx="265">
                  <c:v>43178</c:v>
                </c:pt>
                <c:pt idx="266">
                  <c:v>43179</c:v>
                </c:pt>
                <c:pt idx="267">
                  <c:v>43180</c:v>
                </c:pt>
                <c:pt idx="268">
                  <c:v>43181</c:v>
                </c:pt>
                <c:pt idx="269">
                  <c:v>43184</c:v>
                </c:pt>
                <c:pt idx="270">
                  <c:v>43185</c:v>
                </c:pt>
                <c:pt idx="271">
                  <c:v>43186</c:v>
                </c:pt>
                <c:pt idx="272">
                  <c:v>43187</c:v>
                </c:pt>
                <c:pt idx="273">
                  <c:v>43188</c:v>
                </c:pt>
                <c:pt idx="274">
                  <c:v>43191</c:v>
                </c:pt>
                <c:pt idx="275">
                  <c:v>43192</c:v>
                </c:pt>
                <c:pt idx="276">
                  <c:v>43193</c:v>
                </c:pt>
                <c:pt idx="277">
                  <c:v>43194</c:v>
                </c:pt>
                <c:pt idx="278">
                  <c:v>43195</c:v>
                </c:pt>
                <c:pt idx="279">
                  <c:v>43198</c:v>
                </c:pt>
                <c:pt idx="280">
                  <c:v>43199</c:v>
                </c:pt>
                <c:pt idx="281">
                  <c:v>43200</c:v>
                </c:pt>
                <c:pt idx="282">
                  <c:v>43201</c:v>
                </c:pt>
                <c:pt idx="283">
                  <c:v>43202</c:v>
                </c:pt>
                <c:pt idx="284">
                  <c:v>43205</c:v>
                </c:pt>
                <c:pt idx="285">
                  <c:v>43206</c:v>
                </c:pt>
                <c:pt idx="286">
                  <c:v>43207</c:v>
                </c:pt>
                <c:pt idx="287">
                  <c:v>43208</c:v>
                </c:pt>
                <c:pt idx="288">
                  <c:v>43209</c:v>
                </c:pt>
                <c:pt idx="289">
                  <c:v>43212</c:v>
                </c:pt>
                <c:pt idx="290">
                  <c:v>43213</c:v>
                </c:pt>
                <c:pt idx="291">
                  <c:v>43214</c:v>
                </c:pt>
                <c:pt idx="292">
                  <c:v>43215</c:v>
                </c:pt>
                <c:pt idx="293">
                  <c:v>43216</c:v>
                </c:pt>
                <c:pt idx="294">
                  <c:v>43219</c:v>
                </c:pt>
                <c:pt idx="295">
                  <c:v>43220</c:v>
                </c:pt>
                <c:pt idx="296">
                  <c:v>43221</c:v>
                </c:pt>
                <c:pt idx="297">
                  <c:v>43222</c:v>
                </c:pt>
                <c:pt idx="298">
                  <c:v>43223</c:v>
                </c:pt>
                <c:pt idx="299">
                  <c:v>43226</c:v>
                </c:pt>
                <c:pt idx="300">
                  <c:v>43227</c:v>
                </c:pt>
                <c:pt idx="301">
                  <c:v>43228</c:v>
                </c:pt>
                <c:pt idx="302">
                  <c:v>43229</c:v>
                </c:pt>
                <c:pt idx="303">
                  <c:v>43230</c:v>
                </c:pt>
                <c:pt idx="304">
                  <c:v>43233</c:v>
                </c:pt>
                <c:pt idx="305">
                  <c:v>43234</c:v>
                </c:pt>
                <c:pt idx="306">
                  <c:v>43235</c:v>
                </c:pt>
                <c:pt idx="307">
                  <c:v>43236</c:v>
                </c:pt>
                <c:pt idx="308">
                  <c:v>43237</c:v>
                </c:pt>
                <c:pt idx="309">
                  <c:v>43240</c:v>
                </c:pt>
                <c:pt idx="310">
                  <c:v>43241</c:v>
                </c:pt>
                <c:pt idx="311">
                  <c:v>43242</c:v>
                </c:pt>
                <c:pt idx="312">
                  <c:v>43243</c:v>
                </c:pt>
                <c:pt idx="313">
                  <c:v>43244</c:v>
                </c:pt>
                <c:pt idx="314">
                  <c:v>43247</c:v>
                </c:pt>
                <c:pt idx="315">
                  <c:v>43248</c:v>
                </c:pt>
                <c:pt idx="316">
                  <c:v>43249</c:v>
                </c:pt>
                <c:pt idx="317">
                  <c:v>43250</c:v>
                </c:pt>
                <c:pt idx="318">
                  <c:v>43251</c:v>
                </c:pt>
                <c:pt idx="319">
                  <c:v>43254</c:v>
                </c:pt>
                <c:pt idx="320">
                  <c:v>43255</c:v>
                </c:pt>
                <c:pt idx="321">
                  <c:v>43256</c:v>
                </c:pt>
                <c:pt idx="322">
                  <c:v>43257</c:v>
                </c:pt>
                <c:pt idx="323">
                  <c:v>43258</c:v>
                </c:pt>
                <c:pt idx="324">
                  <c:v>43261</c:v>
                </c:pt>
                <c:pt idx="325">
                  <c:v>43262</c:v>
                </c:pt>
                <c:pt idx="326">
                  <c:v>43263</c:v>
                </c:pt>
                <c:pt idx="327">
                  <c:v>43271</c:v>
                </c:pt>
                <c:pt idx="328">
                  <c:v>43272</c:v>
                </c:pt>
                <c:pt idx="329">
                  <c:v>43275</c:v>
                </c:pt>
                <c:pt idx="330">
                  <c:v>43276</c:v>
                </c:pt>
                <c:pt idx="331">
                  <c:v>43277</c:v>
                </c:pt>
                <c:pt idx="332">
                  <c:v>43278</c:v>
                </c:pt>
                <c:pt idx="333">
                  <c:v>43279</c:v>
                </c:pt>
                <c:pt idx="335">
                  <c:v>43283</c:v>
                </c:pt>
                <c:pt idx="336">
                  <c:v>43284</c:v>
                </c:pt>
                <c:pt idx="337">
                  <c:v>43285</c:v>
                </c:pt>
                <c:pt idx="338">
                  <c:v>43286</c:v>
                </c:pt>
                <c:pt idx="340">
                  <c:v>43290</c:v>
                </c:pt>
                <c:pt idx="341">
                  <c:v>43291</c:v>
                </c:pt>
                <c:pt idx="342">
                  <c:v>43292</c:v>
                </c:pt>
                <c:pt idx="343">
                  <c:v>43293</c:v>
                </c:pt>
                <c:pt idx="346">
                  <c:v>43298</c:v>
                </c:pt>
                <c:pt idx="347">
                  <c:v>43299</c:v>
                </c:pt>
                <c:pt idx="348">
                  <c:v>43300</c:v>
                </c:pt>
                <c:pt idx="350">
                  <c:v>43304</c:v>
                </c:pt>
                <c:pt idx="351">
                  <c:v>43305</c:v>
                </c:pt>
                <c:pt idx="352">
                  <c:v>43306</c:v>
                </c:pt>
                <c:pt idx="353">
                  <c:v>43307</c:v>
                </c:pt>
                <c:pt idx="354">
                  <c:v>43310</c:v>
                </c:pt>
                <c:pt idx="355">
                  <c:v>43311</c:v>
                </c:pt>
                <c:pt idx="356">
                  <c:v>43312</c:v>
                </c:pt>
                <c:pt idx="357">
                  <c:v>43313</c:v>
                </c:pt>
                <c:pt idx="358">
                  <c:v>43314</c:v>
                </c:pt>
                <c:pt idx="359">
                  <c:v>43317</c:v>
                </c:pt>
                <c:pt idx="360">
                  <c:v>43318</c:v>
                </c:pt>
                <c:pt idx="361">
                  <c:v>43319</c:v>
                </c:pt>
                <c:pt idx="362">
                  <c:v>43320</c:v>
                </c:pt>
                <c:pt idx="363">
                  <c:v>43321</c:v>
                </c:pt>
                <c:pt idx="364">
                  <c:v>43324</c:v>
                </c:pt>
                <c:pt idx="365">
                  <c:v>43325</c:v>
                </c:pt>
                <c:pt idx="366">
                  <c:v>43326</c:v>
                </c:pt>
                <c:pt idx="367">
                  <c:v>43327</c:v>
                </c:pt>
                <c:pt idx="368">
                  <c:v>43328</c:v>
                </c:pt>
                <c:pt idx="369">
                  <c:v>43338</c:v>
                </c:pt>
                <c:pt idx="370">
                  <c:v>43339</c:v>
                </c:pt>
                <c:pt idx="371">
                  <c:v>43340</c:v>
                </c:pt>
                <c:pt idx="372">
                  <c:v>43341</c:v>
                </c:pt>
                <c:pt idx="373">
                  <c:v>43342</c:v>
                </c:pt>
                <c:pt idx="374">
                  <c:v>43345</c:v>
                </c:pt>
                <c:pt idx="375">
                  <c:v>43346</c:v>
                </c:pt>
                <c:pt idx="376">
                  <c:v>43347</c:v>
                </c:pt>
                <c:pt idx="377">
                  <c:v>43348</c:v>
                </c:pt>
                <c:pt idx="378">
                  <c:v>43349</c:v>
                </c:pt>
                <c:pt idx="382">
                  <c:v>43355</c:v>
                </c:pt>
                <c:pt idx="383">
                  <c:v>43356</c:v>
                </c:pt>
                <c:pt idx="386">
                  <c:v>43361</c:v>
                </c:pt>
                <c:pt idx="387">
                  <c:v>43362</c:v>
                </c:pt>
                <c:pt idx="388">
                  <c:v>43363</c:v>
                </c:pt>
                <c:pt idx="389">
                  <c:v>43368</c:v>
                </c:pt>
                <c:pt idx="390">
                  <c:v>43369</c:v>
                </c:pt>
                <c:pt idx="391">
                  <c:v>43370</c:v>
                </c:pt>
                <c:pt idx="392">
                  <c:v>43374</c:v>
                </c:pt>
                <c:pt idx="393">
                  <c:v>43375</c:v>
                </c:pt>
                <c:pt idx="394">
                  <c:v>43376</c:v>
                </c:pt>
                <c:pt idx="395">
                  <c:v>43377</c:v>
                </c:pt>
                <c:pt idx="396">
                  <c:v>43381</c:v>
                </c:pt>
                <c:pt idx="397">
                  <c:v>43382</c:v>
                </c:pt>
                <c:pt idx="398">
                  <c:v>43383</c:v>
                </c:pt>
                <c:pt idx="399">
                  <c:v>43384</c:v>
                </c:pt>
                <c:pt idx="400">
                  <c:v>43387</c:v>
                </c:pt>
                <c:pt idx="401">
                  <c:v>43388</c:v>
                </c:pt>
                <c:pt idx="402">
                  <c:v>43389</c:v>
                </c:pt>
                <c:pt idx="403">
                  <c:v>43390</c:v>
                </c:pt>
                <c:pt idx="404">
                  <c:v>43391</c:v>
                </c:pt>
                <c:pt idx="405">
                  <c:v>43394</c:v>
                </c:pt>
                <c:pt idx="406">
                  <c:v>43395</c:v>
                </c:pt>
                <c:pt idx="407">
                  <c:v>43396</c:v>
                </c:pt>
                <c:pt idx="408">
                  <c:v>43397</c:v>
                </c:pt>
                <c:pt idx="409">
                  <c:v>43398</c:v>
                </c:pt>
                <c:pt idx="410">
                  <c:v>43401</c:v>
                </c:pt>
                <c:pt idx="411">
                  <c:v>43402</c:v>
                </c:pt>
                <c:pt idx="412">
                  <c:v>43403</c:v>
                </c:pt>
                <c:pt idx="413">
                  <c:v>43404</c:v>
                </c:pt>
                <c:pt idx="414">
                  <c:v>43405</c:v>
                </c:pt>
                <c:pt idx="415">
                  <c:v>43408</c:v>
                </c:pt>
                <c:pt idx="416">
                  <c:v>43409</c:v>
                </c:pt>
                <c:pt idx="417">
                  <c:v>43410</c:v>
                </c:pt>
                <c:pt idx="418">
                  <c:v>43411</c:v>
                </c:pt>
                <c:pt idx="419">
                  <c:v>43412</c:v>
                </c:pt>
                <c:pt idx="420">
                  <c:v>43415</c:v>
                </c:pt>
                <c:pt idx="421">
                  <c:v>43416</c:v>
                </c:pt>
                <c:pt idx="422">
                  <c:v>43417</c:v>
                </c:pt>
                <c:pt idx="423">
                  <c:v>43418</c:v>
                </c:pt>
                <c:pt idx="424">
                  <c:v>43419</c:v>
                </c:pt>
                <c:pt idx="425">
                  <c:v>43422</c:v>
                </c:pt>
                <c:pt idx="426">
                  <c:v>43423</c:v>
                </c:pt>
                <c:pt idx="427">
                  <c:v>43424</c:v>
                </c:pt>
                <c:pt idx="428">
                  <c:v>43425</c:v>
                </c:pt>
                <c:pt idx="429">
                  <c:v>43426</c:v>
                </c:pt>
                <c:pt idx="430">
                  <c:v>43429</c:v>
                </c:pt>
                <c:pt idx="431">
                  <c:v>43430</c:v>
                </c:pt>
                <c:pt idx="432">
                  <c:v>43431</c:v>
                </c:pt>
                <c:pt idx="433">
                  <c:v>43432</c:v>
                </c:pt>
                <c:pt idx="434">
                  <c:v>43433</c:v>
                </c:pt>
                <c:pt idx="435">
                  <c:v>43436</c:v>
                </c:pt>
                <c:pt idx="436">
                  <c:v>43437</c:v>
                </c:pt>
                <c:pt idx="437">
                  <c:v>43438</c:v>
                </c:pt>
                <c:pt idx="438">
                  <c:v>43439</c:v>
                </c:pt>
                <c:pt idx="439">
                  <c:v>43440</c:v>
                </c:pt>
                <c:pt idx="440">
                  <c:v>43443</c:v>
                </c:pt>
                <c:pt idx="441">
                  <c:v>43444</c:v>
                </c:pt>
                <c:pt idx="442">
                  <c:v>43445</c:v>
                </c:pt>
                <c:pt idx="443">
                  <c:v>43446</c:v>
                </c:pt>
                <c:pt idx="444">
                  <c:v>43447</c:v>
                </c:pt>
                <c:pt idx="445">
                  <c:v>43450</c:v>
                </c:pt>
                <c:pt idx="446">
                  <c:v>43451</c:v>
                </c:pt>
                <c:pt idx="447">
                  <c:v>43452</c:v>
                </c:pt>
                <c:pt idx="448">
                  <c:v>43453</c:v>
                </c:pt>
                <c:pt idx="449">
                  <c:v>43454</c:v>
                </c:pt>
                <c:pt idx="450">
                  <c:v>43457</c:v>
                </c:pt>
                <c:pt idx="451">
                  <c:v>43458</c:v>
                </c:pt>
                <c:pt idx="452">
                  <c:v>43459</c:v>
                </c:pt>
                <c:pt idx="453">
                  <c:v>43460</c:v>
                </c:pt>
                <c:pt idx="454">
                  <c:v>43461</c:v>
                </c:pt>
                <c:pt idx="455">
                  <c:v>43464</c:v>
                </c:pt>
                <c:pt idx="456">
                  <c:v>43465</c:v>
                </c:pt>
                <c:pt idx="457">
                  <c:v>43466</c:v>
                </c:pt>
                <c:pt idx="458">
                  <c:v>43467</c:v>
                </c:pt>
                <c:pt idx="459">
                  <c:v>43468</c:v>
                </c:pt>
                <c:pt idx="460">
                  <c:v>43471</c:v>
                </c:pt>
                <c:pt idx="461">
                  <c:v>43472</c:v>
                </c:pt>
                <c:pt idx="462">
                  <c:v>43473</c:v>
                </c:pt>
                <c:pt idx="463">
                  <c:v>43474</c:v>
                </c:pt>
                <c:pt idx="464">
                  <c:v>43475</c:v>
                </c:pt>
                <c:pt idx="465">
                  <c:v>43478</c:v>
                </c:pt>
                <c:pt idx="466">
                  <c:v>43479</c:v>
                </c:pt>
                <c:pt idx="467">
                  <c:v>43480</c:v>
                </c:pt>
                <c:pt idx="468">
                  <c:v>43481</c:v>
                </c:pt>
                <c:pt idx="469">
                  <c:v>43482</c:v>
                </c:pt>
                <c:pt idx="470">
                  <c:v>43485</c:v>
                </c:pt>
                <c:pt idx="471">
                  <c:v>43486</c:v>
                </c:pt>
                <c:pt idx="472">
                  <c:v>43487</c:v>
                </c:pt>
                <c:pt idx="473">
                  <c:v>43488</c:v>
                </c:pt>
                <c:pt idx="474">
                  <c:v>43489</c:v>
                </c:pt>
                <c:pt idx="475">
                  <c:v>43492</c:v>
                </c:pt>
                <c:pt idx="476">
                  <c:v>43493</c:v>
                </c:pt>
                <c:pt idx="477">
                  <c:v>43494</c:v>
                </c:pt>
                <c:pt idx="478">
                  <c:v>43495</c:v>
                </c:pt>
                <c:pt idx="479">
                  <c:v>43496</c:v>
                </c:pt>
                <c:pt idx="480">
                  <c:v>43499</c:v>
                </c:pt>
                <c:pt idx="481">
                  <c:v>43500</c:v>
                </c:pt>
                <c:pt idx="482">
                  <c:v>43501</c:v>
                </c:pt>
                <c:pt idx="483">
                  <c:v>43502</c:v>
                </c:pt>
                <c:pt idx="484">
                  <c:v>43503</c:v>
                </c:pt>
                <c:pt idx="485">
                  <c:v>43506</c:v>
                </c:pt>
                <c:pt idx="486">
                  <c:v>43507</c:v>
                </c:pt>
                <c:pt idx="487">
                  <c:v>43508</c:v>
                </c:pt>
                <c:pt idx="488">
                  <c:v>43509</c:v>
                </c:pt>
                <c:pt idx="489">
                  <c:v>43510</c:v>
                </c:pt>
                <c:pt idx="490">
                  <c:v>43513</c:v>
                </c:pt>
                <c:pt idx="491">
                  <c:v>43514</c:v>
                </c:pt>
                <c:pt idx="492">
                  <c:v>43515</c:v>
                </c:pt>
                <c:pt idx="493">
                  <c:v>43516</c:v>
                </c:pt>
                <c:pt idx="494">
                  <c:v>43517</c:v>
                </c:pt>
                <c:pt idx="495">
                  <c:v>43520</c:v>
                </c:pt>
                <c:pt idx="496">
                  <c:v>43521</c:v>
                </c:pt>
                <c:pt idx="497">
                  <c:v>43522</c:v>
                </c:pt>
                <c:pt idx="498">
                  <c:v>43523</c:v>
                </c:pt>
                <c:pt idx="499">
                  <c:v>43524</c:v>
                </c:pt>
                <c:pt idx="500">
                  <c:v>43527</c:v>
                </c:pt>
                <c:pt idx="501">
                  <c:v>43528</c:v>
                </c:pt>
                <c:pt idx="502">
                  <c:v>43529</c:v>
                </c:pt>
                <c:pt idx="503">
                  <c:v>43530</c:v>
                </c:pt>
                <c:pt idx="504">
                  <c:v>43531</c:v>
                </c:pt>
                <c:pt idx="505">
                  <c:v>43534</c:v>
                </c:pt>
                <c:pt idx="506">
                  <c:v>43535</c:v>
                </c:pt>
                <c:pt idx="507">
                  <c:v>43536</c:v>
                </c:pt>
                <c:pt idx="508">
                  <c:v>43537</c:v>
                </c:pt>
                <c:pt idx="509">
                  <c:v>43538</c:v>
                </c:pt>
                <c:pt idx="510">
                  <c:v>43541</c:v>
                </c:pt>
                <c:pt idx="511">
                  <c:v>43542</c:v>
                </c:pt>
                <c:pt idx="512">
                  <c:v>43543</c:v>
                </c:pt>
                <c:pt idx="513">
                  <c:v>43544</c:v>
                </c:pt>
                <c:pt idx="514">
                  <c:v>43545</c:v>
                </c:pt>
                <c:pt idx="515">
                  <c:v>43548</c:v>
                </c:pt>
                <c:pt idx="516">
                  <c:v>43549</c:v>
                </c:pt>
                <c:pt idx="517">
                  <c:v>43550</c:v>
                </c:pt>
                <c:pt idx="518">
                  <c:v>43551</c:v>
                </c:pt>
                <c:pt idx="519">
                  <c:v>43552</c:v>
                </c:pt>
                <c:pt idx="520">
                  <c:v>43555</c:v>
                </c:pt>
                <c:pt idx="521">
                  <c:v>43556</c:v>
                </c:pt>
                <c:pt idx="522">
                  <c:v>43557</c:v>
                </c:pt>
                <c:pt idx="523">
                  <c:v>43558</c:v>
                </c:pt>
                <c:pt idx="524">
                  <c:v>43559</c:v>
                </c:pt>
                <c:pt idx="525">
                  <c:v>43562</c:v>
                </c:pt>
                <c:pt idx="526">
                  <c:v>43563</c:v>
                </c:pt>
                <c:pt idx="527">
                  <c:v>43564</c:v>
                </c:pt>
                <c:pt idx="528">
                  <c:v>43565</c:v>
                </c:pt>
                <c:pt idx="529">
                  <c:v>43566</c:v>
                </c:pt>
                <c:pt idx="530">
                  <c:v>43569</c:v>
                </c:pt>
                <c:pt idx="531">
                  <c:v>43570</c:v>
                </c:pt>
                <c:pt idx="532">
                  <c:v>43571</c:v>
                </c:pt>
                <c:pt idx="533">
                  <c:v>43572</c:v>
                </c:pt>
                <c:pt idx="534">
                  <c:v>43573</c:v>
                </c:pt>
                <c:pt idx="535">
                  <c:v>43576</c:v>
                </c:pt>
                <c:pt idx="536">
                  <c:v>43577</c:v>
                </c:pt>
                <c:pt idx="537">
                  <c:v>43578</c:v>
                </c:pt>
                <c:pt idx="538">
                  <c:v>43579</c:v>
                </c:pt>
                <c:pt idx="539">
                  <c:v>43580</c:v>
                </c:pt>
                <c:pt idx="542">
                  <c:v>43586</c:v>
                </c:pt>
                <c:pt idx="543">
                  <c:v>43587</c:v>
                </c:pt>
                <c:pt idx="545">
                  <c:v>43591</c:v>
                </c:pt>
                <c:pt idx="546">
                  <c:v>43592</c:v>
                </c:pt>
                <c:pt idx="547">
                  <c:v>43593</c:v>
                </c:pt>
                <c:pt idx="548">
                  <c:v>43594</c:v>
                </c:pt>
                <c:pt idx="550">
                  <c:v>43598</c:v>
                </c:pt>
                <c:pt idx="551">
                  <c:v>43599</c:v>
                </c:pt>
                <c:pt idx="552">
                  <c:v>43600</c:v>
                </c:pt>
                <c:pt idx="553">
                  <c:v>43601</c:v>
                </c:pt>
                <c:pt idx="564">
                  <c:v>43625</c:v>
                </c:pt>
                <c:pt idx="565">
                  <c:v>43626</c:v>
                </c:pt>
                <c:pt idx="566">
                  <c:v>43627</c:v>
                </c:pt>
                <c:pt idx="567">
                  <c:v>43628</c:v>
                </c:pt>
                <c:pt idx="568">
                  <c:v>43629</c:v>
                </c:pt>
                <c:pt idx="569">
                  <c:v>43632</c:v>
                </c:pt>
                <c:pt idx="570">
                  <c:v>43633</c:v>
                </c:pt>
                <c:pt idx="571">
                  <c:v>43634</c:v>
                </c:pt>
                <c:pt idx="572">
                  <c:v>43635</c:v>
                </c:pt>
                <c:pt idx="573">
                  <c:v>43636</c:v>
                </c:pt>
                <c:pt idx="574">
                  <c:v>43639</c:v>
                </c:pt>
                <c:pt idx="575">
                  <c:v>43640</c:v>
                </c:pt>
                <c:pt idx="576">
                  <c:v>43641</c:v>
                </c:pt>
                <c:pt idx="577">
                  <c:v>43642</c:v>
                </c:pt>
                <c:pt idx="578">
                  <c:v>43643</c:v>
                </c:pt>
                <c:pt idx="579">
                  <c:v>43646</c:v>
                </c:pt>
                <c:pt idx="580">
                  <c:v>43647</c:v>
                </c:pt>
                <c:pt idx="581">
                  <c:v>43648</c:v>
                </c:pt>
                <c:pt idx="582">
                  <c:v>43649</c:v>
                </c:pt>
                <c:pt idx="583">
                  <c:v>43650</c:v>
                </c:pt>
                <c:pt idx="584">
                  <c:v>43653</c:v>
                </c:pt>
                <c:pt idx="585">
                  <c:v>43654</c:v>
                </c:pt>
                <c:pt idx="586">
                  <c:v>43655</c:v>
                </c:pt>
                <c:pt idx="587">
                  <c:v>43656</c:v>
                </c:pt>
                <c:pt idx="588">
                  <c:v>43657</c:v>
                </c:pt>
                <c:pt idx="589">
                  <c:v>43660</c:v>
                </c:pt>
                <c:pt idx="590">
                  <c:v>43661</c:v>
                </c:pt>
                <c:pt idx="591">
                  <c:v>43662</c:v>
                </c:pt>
                <c:pt idx="592">
                  <c:v>43663</c:v>
                </c:pt>
                <c:pt idx="593">
                  <c:v>43664</c:v>
                </c:pt>
                <c:pt idx="594">
                  <c:v>43667</c:v>
                </c:pt>
                <c:pt idx="595">
                  <c:v>43668</c:v>
                </c:pt>
                <c:pt idx="596">
                  <c:v>43669</c:v>
                </c:pt>
                <c:pt idx="597">
                  <c:v>43670</c:v>
                </c:pt>
                <c:pt idx="598">
                  <c:v>43671</c:v>
                </c:pt>
                <c:pt idx="599">
                  <c:v>43674</c:v>
                </c:pt>
                <c:pt idx="600">
                  <c:v>43675</c:v>
                </c:pt>
                <c:pt idx="601">
                  <c:v>43676</c:v>
                </c:pt>
                <c:pt idx="602">
                  <c:v>43677</c:v>
                </c:pt>
                <c:pt idx="603">
                  <c:v>43678</c:v>
                </c:pt>
                <c:pt idx="604">
                  <c:v>43681</c:v>
                </c:pt>
                <c:pt idx="605">
                  <c:v>43682</c:v>
                </c:pt>
                <c:pt idx="606">
                  <c:v>43683</c:v>
                </c:pt>
                <c:pt idx="607">
                  <c:v>43684</c:v>
                </c:pt>
                <c:pt idx="608">
                  <c:v>43685</c:v>
                </c:pt>
                <c:pt idx="609">
                  <c:v>43695</c:v>
                </c:pt>
                <c:pt idx="610">
                  <c:v>43696</c:v>
                </c:pt>
                <c:pt idx="611">
                  <c:v>43697</c:v>
                </c:pt>
                <c:pt idx="612">
                  <c:v>43698</c:v>
                </c:pt>
                <c:pt idx="613">
                  <c:v>43699</c:v>
                </c:pt>
                <c:pt idx="614">
                  <c:v>43702</c:v>
                </c:pt>
                <c:pt idx="615">
                  <c:v>43703</c:v>
                </c:pt>
                <c:pt idx="616">
                  <c:v>43704</c:v>
                </c:pt>
                <c:pt idx="617">
                  <c:v>43705</c:v>
                </c:pt>
                <c:pt idx="618">
                  <c:v>43706</c:v>
                </c:pt>
                <c:pt idx="619">
                  <c:v>43709</c:v>
                </c:pt>
                <c:pt idx="620">
                  <c:v>43710</c:v>
                </c:pt>
                <c:pt idx="621">
                  <c:v>43711</c:v>
                </c:pt>
                <c:pt idx="622">
                  <c:v>43712</c:v>
                </c:pt>
                <c:pt idx="623">
                  <c:v>43713</c:v>
                </c:pt>
                <c:pt idx="624">
                  <c:v>43716</c:v>
                </c:pt>
                <c:pt idx="625">
                  <c:v>43717</c:v>
                </c:pt>
                <c:pt idx="626">
                  <c:v>43718</c:v>
                </c:pt>
                <c:pt idx="627">
                  <c:v>43719</c:v>
                </c:pt>
                <c:pt idx="628">
                  <c:v>43720</c:v>
                </c:pt>
                <c:pt idx="629">
                  <c:v>43723</c:v>
                </c:pt>
                <c:pt idx="630">
                  <c:v>43724</c:v>
                </c:pt>
                <c:pt idx="631">
                  <c:v>43725</c:v>
                </c:pt>
                <c:pt idx="632">
                  <c:v>43726</c:v>
                </c:pt>
                <c:pt idx="633">
                  <c:v>43727</c:v>
                </c:pt>
                <c:pt idx="634">
                  <c:v>43730</c:v>
                </c:pt>
                <c:pt idx="635">
                  <c:v>43732</c:v>
                </c:pt>
                <c:pt idx="636">
                  <c:v>43733</c:v>
                </c:pt>
                <c:pt idx="637">
                  <c:v>43734</c:v>
                </c:pt>
                <c:pt idx="638">
                  <c:v>43737</c:v>
                </c:pt>
                <c:pt idx="639">
                  <c:v>43738</c:v>
                </c:pt>
                <c:pt idx="640">
                  <c:v>43739</c:v>
                </c:pt>
                <c:pt idx="641">
                  <c:v>43740</c:v>
                </c:pt>
                <c:pt idx="642">
                  <c:v>43741</c:v>
                </c:pt>
                <c:pt idx="643">
                  <c:v>43744</c:v>
                </c:pt>
                <c:pt idx="644">
                  <c:v>43745</c:v>
                </c:pt>
                <c:pt idx="645">
                  <c:v>43746</c:v>
                </c:pt>
                <c:pt idx="646">
                  <c:v>43747</c:v>
                </c:pt>
                <c:pt idx="647">
                  <c:v>43748</c:v>
                </c:pt>
                <c:pt idx="648">
                  <c:v>43751</c:v>
                </c:pt>
                <c:pt idx="649">
                  <c:v>43752</c:v>
                </c:pt>
                <c:pt idx="650">
                  <c:v>43753</c:v>
                </c:pt>
                <c:pt idx="651">
                  <c:v>43754</c:v>
                </c:pt>
                <c:pt idx="652">
                  <c:v>43755</c:v>
                </c:pt>
                <c:pt idx="653">
                  <c:v>43758</c:v>
                </c:pt>
                <c:pt idx="654">
                  <c:v>43759</c:v>
                </c:pt>
                <c:pt idx="655">
                  <c:v>43760</c:v>
                </c:pt>
                <c:pt idx="656">
                  <c:v>43761</c:v>
                </c:pt>
                <c:pt idx="657">
                  <c:v>43762</c:v>
                </c:pt>
                <c:pt idx="658">
                  <c:v>43765</c:v>
                </c:pt>
                <c:pt idx="659">
                  <c:v>43766</c:v>
                </c:pt>
                <c:pt idx="660">
                  <c:v>43767</c:v>
                </c:pt>
                <c:pt idx="661">
                  <c:v>43768</c:v>
                </c:pt>
                <c:pt idx="662">
                  <c:v>43769</c:v>
                </c:pt>
                <c:pt idx="663">
                  <c:v>43772</c:v>
                </c:pt>
                <c:pt idx="664">
                  <c:v>43773</c:v>
                </c:pt>
                <c:pt idx="665">
                  <c:v>43774</c:v>
                </c:pt>
                <c:pt idx="666">
                  <c:v>43775</c:v>
                </c:pt>
                <c:pt idx="667">
                  <c:v>43776</c:v>
                </c:pt>
                <c:pt idx="668">
                  <c:v>43779</c:v>
                </c:pt>
                <c:pt idx="669">
                  <c:v>43780</c:v>
                </c:pt>
                <c:pt idx="670">
                  <c:v>43781</c:v>
                </c:pt>
                <c:pt idx="671">
                  <c:v>43782</c:v>
                </c:pt>
                <c:pt idx="672">
                  <c:v>43783</c:v>
                </c:pt>
                <c:pt idx="673">
                  <c:v>43786</c:v>
                </c:pt>
                <c:pt idx="674">
                  <c:v>43787</c:v>
                </c:pt>
                <c:pt idx="675">
                  <c:v>43788</c:v>
                </c:pt>
                <c:pt idx="676">
                  <c:v>43789</c:v>
                </c:pt>
                <c:pt idx="677">
                  <c:v>43790</c:v>
                </c:pt>
                <c:pt idx="678">
                  <c:v>43793</c:v>
                </c:pt>
                <c:pt idx="679">
                  <c:v>43794</c:v>
                </c:pt>
                <c:pt idx="680">
                  <c:v>43795</c:v>
                </c:pt>
                <c:pt idx="681">
                  <c:v>43796</c:v>
                </c:pt>
                <c:pt idx="682">
                  <c:v>43797</c:v>
                </c:pt>
                <c:pt idx="683">
                  <c:v>43800</c:v>
                </c:pt>
                <c:pt idx="684">
                  <c:v>43801</c:v>
                </c:pt>
                <c:pt idx="685">
                  <c:v>43802</c:v>
                </c:pt>
                <c:pt idx="686">
                  <c:v>43803</c:v>
                </c:pt>
                <c:pt idx="687">
                  <c:v>43804</c:v>
                </c:pt>
                <c:pt idx="688">
                  <c:v>43807</c:v>
                </c:pt>
                <c:pt idx="689">
                  <c:v>43808</c:v>
                </c:pt>
                <c:pt idx="690">
                  <c:v>43809</c:v>
                </c:pt>
                <c:pt idx="691">
                  <c:v>43810</c:v>
                </c:pt>
                <c:pt idx="692">
                  <c:v>43811</c:v>
                </c:pt>
                <c:pt idx="693">
                  <c:v>43814</c:v>
                </c:pt>
                <c:pt idx="694">
                  <c:v>43815</c:v>
                </c:pt>
                <c:pt idx="695">
                  <c:v>43816</c:v>
                </c:pt>
                <c:pt idx="696">
                  <c:v>43817</c:v>
                </c:pt>
                <c:pt idx="697">
                  <c:v>43818</c:v>
                </c:pt>
                <c:pt idx="698">
                  <c:v>43821</c:v>
                </c:pt>
                <c:pt idx="699">
                  <c:v>43822</c:v>
                </c:pt>
                <c:pt idx="700">
                  <c:v>43823</c:v>
                </c:pt>
                <c:pt idx="701">
                  <c:v>43824</c:v>
                </c:pt>
                <c:pt idx="702">
                  <c:v>43825</c:v>
                </c:pt>
                <c:pt idx="703">
                  <c:v>43828</c:v>
                </c:pt>
                <c:pt idx="704">
                  <c:v>43829</c:v>
                </c:pt>
                <c:pt idx="705">
                  <c:v>43830</c:v>
                </c:pt>
                <c:pt idx="706">
                  <c:v>43831</c:v>
                </c:pt>
                <c:pt idx="707">
                  <c:v>43832</c:v>
                </c:pt>
                <c:pt idx="708">
                  <c:v>43835</c:v>
                </c:pt>
                <c:pt idx="709">
                  <c:v>43836</c:v>
                </c:pt>
                <c:pt idx="710">
                  <c:v>43837</c:v>
                </c:pt>
                <c:pt idx="711">
                  <c:v>43838</c:v>
                </c:pt>
                <c:pt idx="712">
                  <c:v>43839</c:v>
                </c:pt>
                <c:pt idx="713">
                  <c:v>43842</c:v>
                </c:pt>
                <c:pt idx="714">
                  <c:v>43843</c:v>
                </c:pt>
                <c:pt idx="715">
                  <c:v>43844</c:v>
                </c:pt>
                <c:pt idx="716">
                  <c:v>43845</c:v>
                </c:pt>
                <c:pt idx="717">
                  <c:v>43846</c:v>
                </c:pt>
                <c:pt idx="718">
                  <c:v>43849</c:v>
                </c:pt>
                <c:pt idx="719">
                  <c:v>43850</c:v>
                </c:pt>
                <c:pt idx="720">
                  <c:v>43851</c:v>
                </c:pt>
                <c:pt idx="721">
                  <c:v>43852</c:v>
                </c:pt>
                <c:pt idx="722">
                  <c:v>43853</c:v>
                </c:pt>
                <c:pt idx="723">
                  <c:v>43856</c:v>
                </c:pt>
                <c:pt idx="724">
                  <c:v>43857</c:v>
                </c:pt>
                <c:pt idx="725">
                  <c:v>43858</c:v>
                </c:pt>
                <c:pt idx="726">
                  <c:v>43859</c:v>
                </c:pt>
                <c:pt idx="727">
                  <c:v>43860</c:v>
                </c:pt>
                <c:pt idx="728">
                  <c:v>43864</c:v>
                </c:pt>
                <c:pt idx="729">
                  <c:v>43865</c:v>
                </c:pt>
                <c:pt idx="730">
                  <c:v>43866</c:v>
                </c:pt>
                <c:pt idx="731">
                  <c:v>43867</c:v>
                </c:pt>
                <c:pt idx="732">
                  <c:v>43870</c:v>
                </c:pt>
                <c:pt idx="733">
                  <c:v>43871</c:v>
                </c:pt>
                <c:pt idx="734">
                  <c:v>43872</c:v>
                </c:pt>
                <c:pt idx="735">
                  <c:v>43873</c:v>
                </c:pt>
                <c:pt idx="736">
                  <c:v>43874</c:v>
                </c:pt>
                <c:pt idx="737">
                  <c:v>43877</c:v>
                </c:pt>
                <c:pt idx="738">
                  <c:v>43878</c:v>
                </c:pt>
                <c:pt idx="739">
                  <c:v>43879</c:v>
                </c:pt>
                <c:pt idx="740">
                  <c:v>43880</c:v>
                </c:pt>
                <c:pt idx="741">
                  <c:v>43881</c:v>
                </c:pt>
                <c:pt idx="742">
                  <c:v>43884</c:v>
                </c:pt>
                <c:pt idx="743">
                  <c:v>43885</c:v>
                </c:pt>
                <c:pt idx="744">
                  <c:v>43886</c:v>
                </c:pt>
                <c:pt idx="745">
                  <c:v>43887</c:v>
                </c:pt>
                <c:pt idx="746">
                  <c:v>43888</c:v>
                </c:pt>
                <c:pt idx="747">
                  <c:v>43891</c:v>
                </c:pt>
                <c:pt idx="748">
                  <c:v>43892</c:v>
                </c:pt>
                <c:pt idx="749">
                  <c:v>43893</c:v>
                </c:pt>
                <c:pt idx="750">
                  <c:v>43894</c:v>
                </c:pt>
                <c:pt idx="751">
                  <c:v>43895</c:v>
                </c:pt>
                <c:pt idx="752">
                  <c:v>43898</c:v>
                </c:pt>
                <c:pt idx="753">
                  <c:v>43899</c:v>
                </c:pt>
                <c:pt idx="754">
                  <c:v>43900</c:v>
                </c:pt>
                <c:pt idx="755">
                  <c:v>43901</c:v>
                </c:pt>
                <c:pt idx="756">
                  <c:v>43902</c:v>
                </c:pt>
                <c:pt idx="757">
                  <c:v>43906</c:v>
                </c:pt>
                <c:pt idx="758">
                  <c:v>43907</c:v>
                </c:pt>
                <c:pt idx="759">
                  <c:v>43908</c:v>
                </c:pt>
                <c:pt idx="760">
                  <c:v>43909</c:v>
                </c:pt>
                <c:pt idx="761">
                  <c:v>43912</c:v>
                </c:pt>
                <c:pt idx="762">
                  <c:v>43913</c:v>
                </c:pt>
                <c:pt idx="763">
                  <c:v>43914</c:v>
                </c:pt>
                <c:pt idx="764">
                  <c:v>43915</c:v>
                </c:pt>
                <c:pt idx="765">
                  <c:v>43916</c:v>
                </c:pt>
                <c:pt idx="766">
                  <c:v>43920</c:v>
                </c:pt>
                <c:pt idx="767">
                  <c:v>43921</c:v>
                </c:pt>
                <c:pt idx="768">
                  <c:v>43922</c:v>
                </c:pt>
                <c:pt idx="769">
                  <c:v>43923</c:v>
                </c:pt>
                <c:pt idx="770">
                  <c:v>43926</c:v>
                </c:pt>
                <c:pt idx="771">
                  <c:v>43927</c:v>
                </c:pt>
                <c:pt idx="772">
                  <c:v>43928</c:v>
                </c:pt>
                <c:pt idx="773">
                  <c:v>43929</c:v>
                </c:pt>
                <c:pt idx="774">
                  <c:v>43930</c:v>
                </c:pt>
                <c:pt idx="775">
                  <c:v>43933</c:v>
                </c:pt>
                <c:pt idx="776">
                  <c:v>43934</c:v>
                </c:pt>
                <c:pt idx="777">
                  <c:v>43935</c:v>
                </c:pt>
                <c:pt idx="778">
                  <c:v>43936</c:v>
                </c:pt>
                <c:pt idx="779">
                  <c:v>43937</c:v>
                </c:pt>
                <c:pt idx="780">
                  <c:v>43940</c:v>
                </c:pt>
                <c:pt idx="781">
                  <c:v>43941</c:v>
                </c:pt>
                <c:pt idx="782">
                  <c:v>43942</c:v>
                </c:pt>
                <c:pt idx="783">
                  <c:v>43943</c:v>
                </c:pt>
                <c:pt idx="784">
                  <c:v>43944</c:v>
                </c:pt>
                <c:pt idx="785">
                  <c:v>43947</c:v>
                </c:pt>
                <c:pt idx="786">
                  <c:v>43948</c:v>
                </c:pt>
                <c:pt idx="787">
                  <c:v>43949</c:v>
                </c:pt>
                <c:pt idx="788">
                  <c:v>43950</c:v>
                </c:pt>
                <c:pt idx="789">
                  <c:v>43951</c:v>
                </c:pt>
                <c:pt idx="790">
                  <c:v>43954</c:v>
                </c:pt>
                <c:pt idx="791">
                  <c:v>43955</c:v>
                </c:pt>
                <c:pt idx="792">
                  <c:v>43956</c:v>
                </c:pt>
                <c:pt idx="793">
                  <c:v>43957</c:v>
                </c:pt>
                <c:pt idx="794">
                  <c:v>43958</c:v>
                </c:pt>
                <c:pt idx="795">
                  <c:v>43961</c:v>
                </c:pt>
                <c:pt idx="796">
                  <c:v>43962</c:v>
                </c:pt>
                <c:pt idx="797">
                  <c:v>43963</c:v>
                </c:pt>
                <c:pt idx="798">
                  <c:v>43964</c:v>
                </c:pt>
                <c:pt idx="799">
                  <c:v>43965</c:v>
                </c:pt>
                <c:pt idx="800">
                  <c:v>43968</c:v>
                </c:pt>
                <c:pt idx="801">
                  <c:v>43969</c:v>
                </c:pt>
                <c:pt idx="802">
                  <c:v>43970</c:v>
                </c:pt>
                <c:pt idx="803">
                  <c:v>43971</c:v>
                </c:pt>
                <c:pt idx="804">
                  <c:v>43972</c:v>
                </c:pt>
                <c:pt idx="805">
                  <c:v>43982</c:v>
                </c:pt>
                <c:pt idx="806">
                  <c:v>43983</c:v>
                </c:pt>
                <c:pt idx="807">
                  <c:v>43984</c:v>
                </c:pt>
                <c:pt idx="808">
                  <c:v>43985</c:v>
                </c:pt>
                <c:pt idx="809">
                  <c:v>43986</c:v>
                </c:pt>
                <c:pt idx="810">
                  <c:v>43989</c:v>
                </c:pt>
                <c:pt idx="811">
                  <c:v>43990</c:v>
                </c:pt>
                <c:pt idx="812">
                  <c:v>43991</c:v>
                </c:pt>
                <c:pt idx="813">
                  <c:v>43992</c:v>
                </c:pt>
                <c:pt idx="814">
                  <c:v>43993</c:v>
                </c:pt>
                <c:pt idx="815">
                  <c:v>43996</c:v>
                </c:pt>
                <c:pt idx="816">
                  <c:v>43997</c:v>
                </c:pt>
                <c:pt idx="817">
                  <c:v>43998</c:v>
                </c:pt>
                <c:pt idx="818">
                  <c:v>43999</c:v>
                </c:pt>
                <c:pt idx="819">
                  <c:v>44000</c:v>
                </c:pt>
                <c:pt idx="820">
                  <c:v>44003</c:v>
                </c:pt>
                <c:pt idx="821">
                  <c:v>44004</c:v>
                </c:pt>
                <c:pt idx="822">
                  <c:v>44005</c:v>
                </c:pt>
                <c:pt idx="823">
                  <c:v>44006</c:v>
                </c:pt>
                <c:pt idx="824">
                  <c:v>44007</c:v>
                </c:pt>
                <c:pt idx="825">
                  <c:v>44010</c:v>
                </c:pt>
                <c:pt idx="826">
                  <c:v>44011</c:v>
                </c:pt>
                <c:pt idx="827">
                  <c:v>44012</c:v>
                </c:pt>
                <c:pt idx="828">
                  <c:v>44013</c:v>
                </c:pt>
                <c:pt idx="829">
                  <c:v>44014</c:v>
                </c:pt>
                <c:pt idx="830">
                  <c:v>44017</c:v>
                </c:pt>
                <c:pt idx="831">
                  <c:v>44018</c:v>
                </c:pt>
                <c:pt idx="832">
                  <c:v>44019</c:v>
                </c:pt>
                <c:pt idx="833">
                  <c:v>44020</c:v>
                </c:pt>
                <c:pt idx="834">
                  <c:v>44021</c:v>
                </c:pt>
                <c:pt idx="835">
                  <c:v>44024</c:v>
                </c:pt>
                <c:pt idx="836">
                  <c:v>44025</c:v>
                </c:pt>
                <c:pt idx="837">
                  <c:v>44026</c:v>
                </c:pt>
                <c:pt idx="838">
                  <c:v>44027</c:v>
                </c:pt>
                <c:pt idx="839">
                  <c:v>44028</c:v>
                </c:pt>
                <c:pt idx="840">
                  <c:v>44031</c:v>
                </c:pt>
                <c:pt idx="841">
                  <c:v>44032</c:v>
                </c:pt>
                <c:pt idx="842">
                  <c:v>44033</c:v>
                </c:pt>
                <c:pt idx="843">
                  <c:v>44034</c:v>
                </c:pt>
                <c:pt idx="844">
                  <c:v>44035</c:v>
                </c:pt>
                <c:pt idx="845">
                  <c:v>44038</c:v>
                </c:pt>
                <c:pt idx="846">
                  <c:v>44039</c:v>
                </c:pt>
                <c:pt idx="847">
                  <c:v>44040</c:v>
                </c:pt>
                <c:pt idx="848">
                  <c:v>44048</c:v>
                </c:pt>
                <c:pt idx="849">
                  <c:v>44049</c:v>
                </c:pt>
                <c:pt idx="850">
                  <c:v>44052</c:v>
                </c:pt>
                <c:pt idx="851">
                  <c:v>44053</c:v>
                </c:pt>
                <c:pt idx="852">
                  <c:v>44054</c:v>
                </c:pt>
                <c:pt idx="853">
                  <c:v>44055</c:v>
                </c:pt>
                <c:pt idx="854">
                  <c:v>44056</c:v>
                </c:pt>
                <c:pt idx="855">
                  <c:v>44059</c:v>
                </c:pt>
                <c:pt idx="856">
                  <c:v>44060</c:v>
                </c:pt>
                <c:pt idx="857">
                  <c:v>44061</c:v>
                </c:pt>
                <c:pt idx="858">
                  <c:v>44062</c:v>
                </c:pt>
                <c:pt idx="859">
                  <c:v>44063</c:v>
                </c:pt>
                <c:pt idx="860">
                  <c:v>44066</c:v>
                </c:pt>
                <c:pt idx="861">
                  <c:v>44067</c:v>
                </c:pt>
                <c:pt idx="862">
                  <c:v>44068</c:v>
                </c:pt>
                <c:pt idx="863">
                  <c:v>44069</c:v>
                </c:pt>
                <c:pt idx="864">
                  <c:v>44070</c:v>
                </c:pt>
                <c:pt idx="865">
                  <c:v>44073</c:v>
                </c:pt>
                <c:pt idx="866">
                  <c:v>44074</c:v>
                </c:pt>
                <c:pt idx="867">
                  <c:v>44075</c:v>
                </c:pt>
                <c:pt idx="868">
                  <c:v>44076</c:v>
                </c:pt>
                <c:pt idx="869">
                  <c:v>44077</c:v>
                </c:pt>
                <c:pt idx="870">
                  <c:v>44080</c:v>
                </c:pt>
                <c:pt idx="871">
                  <c:v>44081</c:v>
                </c:pt>
                <c:pt idx="872">
                  <c:v>44082</c:v>
                </c:pt>
                <c:pt idx="873">
                  <c:v>44083</c:v>
                </c:pt>
                <c:pt idx="874">
                  <c:v>44084</c:v>
                </c:pt>
                <c:pt idx="875">
                  <c:v>44088</c:v>
                </c:pt>
                <c:pt idx="876">
                  <c:v>44089</c:v>
                </c:pt>
                <c:pt idx="877">
                  <c:v>44090</c:v>
                </c:pt>
                <c:pt idx="878">
                  <c:v>44091</c:v>
                </c:pt>
                <c:pt idx="879">
                  <c:v>44094</c:v>
                </c:pt>
                <c:pt idx="880">
                  <c:v>44095</c:v>
                </c:pt>
                <c:pt idx="881">
                  <c:v>44096</c:v>
                </c:pt>
                <c:pt idx="882">
                  <c:v>44098</c:v>
                </c:pt>
                <c:pt idx="883">
                  <c:v>44101</c:v>
                </c:pt>
                <c:pt idx="884">
                  <c:v>44102</c:v>
                </c:pt>
                <c:pt idx="885">
                  <c:v>44103</c:v>
                </c:pt>
                <c:pt idx="886">
                  <c:v>44104</c:v>
                </c:pt>
                <c:pt idx="887">
                  <c:v>44105</c:v>
                </c:pt>
                <c:pt idx="888">
                  <c:v>44108</c:v>
                </c:pt>
                <c:pt idx="889">
                  <c:v>44109</c:v>
                </c:pt>
                <c:pt idx="890">
                  <c:v>44110</c:v>
                </c:pt>
                <c:pt idx="891">
                  <c:v>44111</c:v>
                </c:pt>
                <c:pt idx="892">
                  <c:v>44112</c:v>
                </c:pt>
                <c:pt idx="893">
                  <c:v>44115</c:v>
                </c:pt>
                <c:pt idx="894">
                  <c:v>44116</c:v>
                </c:pt>
                <c:pt idx="895">
                  <c:v>44117</c:v>
                </c:pt>
                <c:pt idx="896">
                  <c:v>44118</c:v>
                </c:pt>
                <c:pt idx="897">
                  <c:v>44119</c:v>
                </c:pt>
                <c:pt idx="898">
                  <c:v>44122</c:v>
                </c:pt>
                <c:pt idx="899">
                  <c:v>44123</c:v>
                </c:pt>
                <c:pt idx="900">
                  <c:v>44124</c:v>
                </c:pt>
                <c:pt idx="901">
                  <c:v>44125</c:v>
                </c:pt>
                <c:pt idx="902">
                  <c:v>44126</c:v>
                </c:pt>
                <c:pt idx="903">
                  <c:v>44129</c:v>
                </c:pt>
                <c:pt idx="904">
                  <c:v>44130</c:v>
                </c:pt>
                <c:pt idx="905">
                  <c:v>44131</c:v>
                </c:pt>
                <c:pt idx="906">
                  <c:v>44132</c:v>
                </c:pt>
                <c:pt idx="907">
                  <c:v>44133</c:v>
                </c:pt>
                <c:pt idx="908">
                  <c:v>44136</c:v>
                </c:pt>
                <c:pt idx="909">
                  <c:v>44137</c:v>
                </c:pt>
                <c:pt idx="910">
                  <c:v>44138</c:v>
                </c:pt>
                <c:pt idx="911">
                  <c:v>44139</c:v>
                </c:pt>
                <c:pt idx="912">
                  <c:v>44140</c:v>
                </c:pt>
                <c:pt idx="913">
                  <c:v>44143</c:v>
                </c:pt>
                <c:pt idx="914">
                  <c:v>44144</c:v>
                </c:pt>
                <c:pt idx="915">
                  <c:v>44145</c:v>
                </c:pt>
                <c:pt idx="916">
                  <c:v>44146</c:v>
                </c:pt>
                <c:pt idx="917">
                  <c:v>44147</c:v>
                </c:pt>
                <c:pt idx="918">
                  <c:v>44150</c:v>
                </c:pt>
                <c:pt idx="919">
                  <c:v>44151</c:v>
                </c:pt>
                <c:pt idx="920">
                  <c:v>44152</c:v>
                </c:pt>
                <c:pt idx="921">
                  <c:v>44153</c:v>
                </c:pt>
                <c:pt idx="922">
                  <c:v>44154</c:v>
                </c:pt>
                <c:pt idx="923">
                  <c:v>44157</c:v>
                </c:pt>
                <c:pt idx="924">
                  <c:v>44158</c:v>
                </c:pt>
                <c:pt idx="925">
                  <c:v>44159</c:v>
                </c:pt>
                <c:pt idx="926">
                  <c:v>44160</c:v>
                </c:pt>
                <c:pt idx="927">
                  <c:v>44161</c:v>
                </c:pt>
                <c:pt idx="928">
                  <c:v>44164</c:v>
                </c:pt>
                <c:pt idx="929">
                  <c:v>44165</c:v>
                </c:pt>
                <c:pt idx="930">
                  <c:v>44166</c:v>
                </c:pt>
                <c:pt idx="931">
                  <c:v>44167</c:v>
                </c:pt>
                <c:pt idx="932">
                  <c:v>44168</c:v>
                </c:pt>
                <c:pt idx="933">
                  <c:v>44171</c:v>
                </c:pt>
                <c:pt idx="934">
                  <c:v>44172</c:v>
                </c:pt>
                <c:pt idx="935">
                  <c:v>44173</c:v>
                </c:pt>
                <c:pt idx="936">
                  <c:v>44174</c:v>
                </c:pt>
                <c:pt idx="937">
                  <c:v>44175</c:v>
                </c:pt>
                <c:pt idx="938">
                  <c:v>44178</c:v>
                </c:pt>
                <c:pt idx="939">
                  <c:v>44179</c:v>
                </c:pt>
                <c:pt idx="940">
                  <c:v>44180</c:v>
                </c:pt>
                <c:pt idx="941">
                  <c:v>44181</c:v>
                </c:pt>
                <c:pt idx="942">
                  <c:v>44182</c:v>
                </c:pt>
                <c:pt idx="943">
                  <c:v>44185</c:v>
                </c:pt>
                <c:pt idx="944">
                  <c:v>44186</c:v>
                </c:pt>
                <c:pt idx="945">
                  <c:v>44187</c:v>
                </c:pt>
                <c:pt idx="946">
                  <c:v>44188</c:v>
                </c:pt>
                <c:pt idx="947">
                  <c:v>44189</c:v>
                </c:pt>
                <c:pt idx="948">
                  <c:v>44192</c:v>
                </c:pt>
                <c:pt idx="949">
                  <c:v>44193</c:v>
                </c:pt>
                <c:pt idx="950">
                  <c:v>44194</c:v>
                </c:pt>
                <c:pt idx="951">
                  <c:v>44195</c:v>
                </c:pt>
                <c:pt idx="952">
                  <c:v>44196</c:v>
                </c:pt>
                <c:pt idx="953">
                  <c:v>44199</c:v>
                </c:pt>
                <c:pt idx="954">
                  <c:v>44200</c:v>
                </c:pt>
                <c:pt idx="955">
                  <c:v>44201</c:v>
                </c:pt>
                <c:pt idx="956">
                  <c:v>44202</c:v>
                </c:pt>
                <c:pt idx="957">
                  <c:v>44203</c:v>
                </c:pt>
                <c:pt idx="958">
                  <c:v>44206</c:v>
                </c:pt>
                <c:pt idx="959">
                  <c:v>44207</c:v>
                </c:pt>
                <c:pt idx="960">
                  <c:v>44208</c:v>
                </c:pt>
                <c:pt idx="961">
                  <c:v>44209</c:v>
                </c:pt>
                <c:pt idx="962">
                  <c:v>44210</c:v>
                </c:pt>
                <c:pt idx="963">
                  <c:v>44213</c:v>
                </c:pt>
                <c:pt idx="964">
                  <c:v>44214</c:v>
                </c:pt>
                <c:pt idx="965">
                  <c:v>44215</c:v>
                </c:pt>
                <c:pt idx="966">
                  <c:v>44216</c:v>
                </c:pt>
                <c:pt idx="967">
                  <c:v>44217</c:v>
                </c:pt>
                <c:pt idx="968">
                  <c:v>44220</c:v>
                </c:pt>
                <c:pt idx="969">
                  <c:v>44221</c:v>
                </c:pt>
                <c:pt idx="970">
                  <c:v>44222</c:v>
                </c:pt>
                <c:pt idx="971">
                  <c:v>44223</c:v>
                </c:pt>
                <c:pt idx="972">
                  <c:v>44224</c:v>
                </c:pt>
                <c:pt idx="973">
                  <c:v>44227</c:v>
                </c:pt>
                <c:pt idx="974">
                  <c:v>44228</c:v>
                </c:pt>
                <c:pt idx="975">
                  <c:v>44229</c:v>
                </c:pt>
                <c:pt idx="976">
                  <c:v>44230</c:v>
                </c:pt>
                <c:pt idx="977">
                  <c:v>44231</c:v>
                </c:pt>
                <c:pt idx="978">
                  <c:v>44234</c:v>
                </c:pt>
                <c:pt idx="979">
                  <c:v>44235</c:v>
                </c:pt>
                <c:pt idx="980">
                  <c:v>44236</c:v>
                </c:pt>
                <c:pt idx="981">
                  <c:v>44237</c:v>
                </c:pt>
                <c:pt idx="982">
                  <c:v>44238</c:v>
                </c:pt>
                <c:pt idx="983">
                  <c:v>44241</c:v>
                </c:pt>
                <c:pt idx="984">
                  <c:v>44242</c:v>
                </c:pt>
                <c:pt idx="985">
                  <c:v>44243</c:v>
                </c:pt>
                <c:pt idx="986">
                  <c:v>44244</c:v>
                </c:pt>
                <c:pt idx="987">
                  <c:v>44245</c:v>
                </c:pt>
                <c:pt idx="988">
                  <c:v>44248</c:v>
                </c:pt>
                <c:pt idx="989">
                  <c:v>44249</c:v>
                </c:pt>
                <c:pt idx="990">
                  <c:v>44250</c:v>
                </c:pt>
                <c:pt idx="991">
                  <c:v>44251</c:v>
                </c:pt>
                <c:pt idx="992">
                  <c:v>44252</c:v>
                </c:pt>
                <c:pt idx="993">
                  <c:v>44255</c:v>
                </c:pt>
                <c:pt idx="994">
                  <c:v>44256</c:v>
                </c:pt>
                <c:pt idx="995">
                  <c:v>44257</c:v>
                </c:pt>
                <c:pt idx="996">
                  <c:v>44258</c:v>
                </c:pt>
                <c:pt idx="997">
                  <c:v>44259</c:v>
                </c:pt>
                <c:pt idx="998">
                  <c:v>44262</c:v>
                </c:pt>
                <c:pt idx="999">
                  <c:v>44263</c:v>
                </c:pt>
                <c:pt idx="1000">
                  <c:v>44264</c:v>
                </c:pt>
                <c:pt idx="1001">
                  <c:v>44265</c:v>
                </c:pt>
                <c:pt idx="1002">
                  <c:v>44266</c:v>
                </c:pt>
                <c:pt idx="1003">
                  <c:v>44269</c:v>
                </c:pt>
                <c:pt idx="1004">
                  <c:v>44270</c:v>
                </c:pt>
                <c:pt idx="1005">
                  <c:v>44271</c:v>
                </c:pt>
                <c:pt idx="1006">
                  <c:v>44272</c:v>
                </c:pt>
                <c:pt idx="1007">
                  <c:v>44273</c:v>
                </c:pt>
                <c:pt idx="1008">
                  <c:v>44276</c:v>
                </c:pt>
                <c:pt idx="1009">
                  <c:v>44277</c:v>
                </c:pt>
                <c:pt idx="1010">
                  <c:v>44278</c:v>
                </c:pt>
                <c:pt idx="1011">
                  <c:v>44279</c:v>
                </c:pt>
                <c:pt idx="1012">
                  <c:v>44280</c:v>
                </c:pt>
                <c:pt idx="1013">
                  <c:v>44283</c:v>
                </c:pt>
                <c:pt idx="1014">
                  <c:v>44284</c:v>
                </c:pt>
                <c:pt idx="1015">
                  <c:v>44285</c:v>
                </c:pt>
                <c:pt idx="1016">
                  <c:v>44286</c:v>
                </c:pt>
                <c:pt idx="1017">
                  <c:v>44287</c:v>
                </c:pt>
                <c:pt idx="1018">
                  <c:v>44290</c:v>
                </c:pt>
                <c:pt idx="1019">
                  <c:v>44291</c:v>
                </c:pt>
                <c:pt idx="1020">
                  <c:v>44292</c:v>
                </c:pt>
                <c:pt idx="1021">
                  <c:v>44293</c:v>
                </c:pt>
                <c:pt idx="1022">
                  <c:v>44294</c:v>
                </c:pt>
                <c:pt idx="1023">
                  <c:v>44297</c:v>
                </c:pt>
                <c:pt idx="1024">
                  <c:v>44298</c:v>
                </c:pt>
                <c:pt idx="1025">
                  <c:v>44299</c:v>
                </c:pt>
                <c:pt idx="1026">
                  <c:v>44300</c:v>
                </c:pt>
                <c:pt idx="1027">
                  <c:v>44301</c:v>
                </c:pt>
                <c:pt idx="1028">
                  <c:v>44304</c:v>
                </c:pt>
                <c:pt idx="1029">
                  <c:v>44305</c:v>
                </c:pt>
                <c:pt idx="1030">
                  <c:v>44306</c:v>
                </c:pt>
                <c:pt idx="1031">
                  <c:v>44307</c:v>
                </c:pt>
                <c:pt idx="1032">
                  <c:v>44308</c:v>
                </c:pt>
                <c:pt idx="1033">
                  <c:v>44311</c:v>
                </c:pt>
                <c:pt idx="1034">
                  <c:v>44312</c:v>
                </c:pt>
                <c:pt idx="1035">
                  <c:v>44313</c:v>
                </c:pt>
                <c:pt idx="1036">
                  <c:v>44314</c:v>
                </c:pt>
                <c:pt idx="1037">
                  <c:v>44315</c:v>
                </c:pt>
                <c:pt idx="1038">
                  <c:v>44318</c:v>
                </c:pt>
                <c:pt idx="1039">
                  <c:v>44319</c:v>
                </c:pt>
                <c:pt idx="1040">
                  <c:v>44320</c:v>
                </c:pt>
                <c:pt idx="1041">
                  <c:v>44321</c:v>
                </c:pt>
                <c:pt idx="1042">
                  <c:v>44322</c:v>
                </c:pt>
                <c:pt idx="1043">
                  <c:v>44325</c:v>
                </c:pt>
                <c:pt idx="1044">
                  <c:v>44326</c:v>
                </c:pt>
                <c:pt idx="1045">
                  <c:v>44333</c:v>
                </c:pt>
                <c:pt idx="1046">
                  <c:v>44334</c:v>
                </c:pt>
                <c:pt idx="1047">
                  <c:v>44335</c:v>
                </c:pt>
                <c:pt idx="1048">
                  <c:v>44336</c:v>
                </c:pt>
                <c:pt idx="1049">
                  <c:v>44339</c:v>
                </c:pt>
                <c:pt idx="1050">
                  <c:v>44340</c:v>
                </c:pt>
                <c:pt idx="1051">
                  <c:v>44341</c:v>
                </c:pt>
                <c:pt idx="1052">
                  <c:v>44342</c:v>
                </c:pt>
                <c:pt idx="1053">
                  <c:v>44343</c:v>
                </c:pt>
                <c:pt idx="1054">
                  <c:v>44346</c:v>
                </c:pt>
                <c:pt idx="1055">
                  <c:v>44347</c:v>
                </c:pt>
                <c:pt idx="1056">
                  <c:v>44348</c:v>
                </c:pt>
                <c:pt idx="1057">
                  <c:v>44349</c:v>
                </c:pt>
                <c:pt idx="1058">
                  <c:v>44350</c:v>
                </c:pt>
                <c:pt idx="1059">
                  <c:v>44353</c:v>
                </c:pt>
                <c:pt idx="1060">
                  <c:v>44354</c:v>
                </c:pt>
                <c:pt idx="1061">
                  <c:v>44355</c:v>
                </c:pt>
                <c:pt idx="1062">
                  <c:v>44356</c:v>
                </c:pt>
                <c:pt idx="1063">
                  <c:v>44357</c:v>
                </c:pt>
                <c:pt idx="1064">
                  <c:v>44360</c:v>
                </c:pt>
                <c:pt idx="1065">
                  <c:v>44361</c:v>
                </c:pt>
                <c:pt idx="1066">
                  <c:v>44362</c:v>
                </c:pt>
                <c:pt idx="1067">
                  <c:v>44363</c:v>
                </c:pt>
                <c:pt idx="1068">
                  <c:v>44364</c:v>
                </c:pt>
                <c:pt idx="1069">
                  <c:v>44367</c:v>
                </c:pt>
                <c:pt idx="1070">
                  <c:v>44368</c:v>
                </c:pt>
                <c:pt idx="1071">
                  <c:v>44369</c:v>
                </c:pt>
                <c:pt idx="1072">
                  <c:v>44370</c:v>
                </c:pt>
                <c:pt idx="1073">
                  <c:v>44371</c:v>
                </c:pt>
                <c:pt idx="1074">
                  <c:v>44374</c:v>
                </c:pt>
                <c:pt idx="1075">
                  <c:v>44375</c:v>
                </c:pt>
                <c:pt idx="1076">
                  <c:v>44376</c:v>
                </c:pt>
                <c:pt idx="1077">
                  <c:v>44377</c:v>
                </c:pt>
                <c:pt idx="1078">
                  <c:v>44378</c:v>
                </c:pt>
                <c:pt idx="1079">
                  <c:v>44381</c:v>
                </c:pt>
                <c:pt idx="1080">
                  <c:v>44382</c:v>
                </c:pt>
                <c:pt idx="1081">
                  <c:v>44383</c:v>
                </c:pt>
                <c:pt idx="1082">
                  <c:v>44384</c:v>
                </c:pt>
                <c:pt idx="1083">
                  <c:v>44385</c:v>
                </c:pt>
                <c:pt idx="1084">
                  <c:v>44388</c:v>
                </c:pt>
                <c:pt idx="1085">
                  <c:v>44389</c:v>
                </c:pt>
                <c:pt idx="1086">
                  <c:v>44390</c:v>
                </c:pt>
                <c:pt idx="1087">
                  <c:v>44391</c:v>
                </c:pt>
                <c:pt idx="1088">
                  <c:v>44392</c:v>
                </c:pt>
                <c:pt idx="1089">
                  <c:v>44402</c:v>
                </c:pt>
                <c:pt idx="1090">
                  <c:v>44403</c:v>
                </c:pt>
                <c:pt idx="1091">
                  <c:v>44404</c:v>
                </c:pt>
                <c:pt idx="1092">
                  <c:v>44405</c:v>
                </c:pt>
                <c:pt idx="1093">
                  <c:v>44406</c:v>
                </c:pt>
                <c:pt idx="1094">
                  <c:v>44409</c:v>
                </c:pt>
                <c:pt idx="1095">
                  <c:v>44410</c:v>
                </c:pt>
                <c:pt idx="1096">
                  <c:v>44411</c:v>
                </c:pt>
                <c:pt idx="1097">
                  <c:v>44412</c:v>
                </c:pt>
                <c:pt idx="1098">
                  <c:v>44413</c:v>
                </c:pt>
                <c:pt idx="1099">
                  <c:v>44416</c:v>
                </c:pt>
                <c:pt idx="1100">
                  <c:v>44417</c:v>
                </c:pt>
                <c:pt idx="1101">
                  <c:v>44418</c:v>
                </c:pt>
                <c:pt idx="1102">
                  <c:v>44419</c:v>
                </c:pt>
                <c:pt idx="1103">
                  <c:v>44420</c:v>
                </c:pt>
                <c:pt idx="1104">
                  <c:v>44423</c:v>
                </c:pt>
                <c:pt idx="1105">
                  <c:v>44424</c:v>
                </c:pt>
                <c:pt idx="1106">
                  <c:v>44425</c:v>
                </c:pt>
                <c:pt idx="1107">
                  <c:v>44426</c:v>
                </c:pt>
                <c:pt idx="1108">
                  <c:v>44427</c:v>
                </c:pt>
                <c:pt idx="1109">
                  <c:v>44430</c:v>
                </c:pt>
                <c:pt idx="1110">
                  <c:v>44431</c:v>
                </c:pt>
                <c:pt idx="1111">
                  <c:v>44432</c:v>
                </c:pt>
                <c:pt idx="1112">
                  <c:v>44433</c:v>
                </c:pt>
                <c:pt idx="1113">
                  <c:v>44434</c:v>
                </c:pt>
                <c:pt idx="1114">
                  <c:v>44437</c:v>
                </c:pt>
                <c:pt idx="1115">
                  <c:v>44438</c:v>
                </c:pt>
                <c:pt idx="1116">
                  <c:v>44439</c:v>
                </c:pt>
                <c:pt idx="1117">
                  <c:v>44440</c:v>
                </c:pt>
                <c:pt idx="1118">
                  <c:v>44441</c:v>
                </c:pt>
                <c:pt idx="1119">
                  <c:v>44444</c:v>
                </c:pt>
                <c:pt idx="1120">
                  <c:v>44445</c:v>
                </c:pt>
                <c:pt idx="1121">
                  <c:v>44446</c:v>
                </c:pt>
                <c:pt idx="1122">
                  <c:v>44447</c:v>
                </c:pt>
                <c:pt idx="1123">
                  <c:v>44448</c:v>
                </c:pt>
                <c:pt idx="1124">
                  <c:v>44451</c:v>
                </c:pt>
                <c:pt idx="1125">
                  <c:v>44452</c:v>
                </c:pt>
                <c:pt idx="1126">
                  <c:v>44453</c:v>
                </c:pt>
                <c:pt idx="1127">
                  <c:v>44454</c:v>
                </c:pt>
                <c:pt idx="1128">
                  <c:v>44455</c:v>
                </c:pt>
                <c:pt idx="1129">
                  <c:v>44458</c:v>
                </c:pt>
                <c:pt idx="1130">
                  <c:v>44459</c:v>
                </c:pt>
                <c:pt idx="1131">
                  <c:v>44460</c:v>
                </c:pt>
                <c:pt idx="1132">
                  <c:v>44461</c:v>
                </c:pt>
                <c:pt idx="1133">
                  <c:v>44465</c:v>
                </c:pt>
                <c:pt idx="1134">
                  <c:v>44466</c:v>
                </c:pt>
                <c:pt idx="1135">
                  <c:v>44467</c:v>
                </c:pt>
                <c:pt idx="1136">
                  <c:v>44468</c:v>
                </c:pt>
                <c:pt idx="1137">
                  <c:v>44469</c:v>
                </c:pt>
                <c:pt idx="1138">
                  <c:v>44472</c:v>
                </c:pt>
                <c:pt idx="1139">
                  <c:v>44473</c:v>
                </c:pt>
                <c:pt idx="1140">
                  <c:v>44474</c:v>
                </c:pt>
                <c:pt idx="1141">
                  <c:v>44475</c:v>
                </c:pt>
                <c:pt idx="1142">
                  <c:v>44476</c:v>
                </c:pt>
                <c:pt idx="1143">
                  <c:v>44479</c:v>
                </c:pt>
                <c:pt idx="1144">
                  <c:v>44480</c:v>
                </c:pt>
                <c:pt idx="1145">
                  <c:v>44481</c:v>
                </c:pt>
                <c:pt idx="1146">
                  <c:v>44482</c:v>
                </c:pt>
                <c:pt idx="1147">
                  <c:v>44483</c:v>
                </c:pt>
                <c:pt idx="1148">
                  <c:v>44486</c:v>
                </c:pt>
                <c:pt idx="1149">
                  <c:v>44487</c:v>
                </c:pt>
                <c:pt idx="1150">
                  <c:v>44488</c:v>
                </c:pt>
                <c:pt idx="1151">
                  <c:v>44489</c:v>
                </c:pt>
                <c:pt idx="1152">
                  <c:v>44490</c:v>
                </c:pt>
                <c:pt idx="1153">
                  <c:v>44493</c:v>
                </c:pt>
                <c:pt idx="1154">
                  <c:v>44494</c:v>
                </c:pt>
                <c:pt idx="1155">
                  <c:v>44495</c:v>
                </c:pt>
                <c:pt idx="1156">
                  <c:v>44496</c:v>
                </c:pt>
                <c:pt idx="1157">
                  <c:v>44497</c:v>
                </c:pt>
                <c:pt idx="1158">
                  <c:v>44500</c:v>
                </c:pt>
                <c:pt idx="1159">
                  <c:v>44501</c:v>
                </c:pt>
                <c:pt idx="1160">
                  <c:v>44502</c:v>
                </c:pt>
                <c:pt idx="1161">
                  <c:v>44503</c:v>
                </c:pt>
                <c:pt idx="1162">
                  <c:v>44504</c:v>
                </c:pt>
                <c:pt idx="1163">
                  <c:v>44507</c:v>
                </c:pt>
                <c:pt idx="1164">
                  <c:v>44508</c:v>
                </c:pt>
                <c:pt idx="1165">
                  <c:v>44509</c:v>
                </c:pt>
                <c:pt idx="1166">
                  <c:v>44510</c:v>
                </c:pt>
                <c:pt idx="1167">
                  <c:v>44511</c:v>
                </c:pt>
                <c:pt idx="1168">
                  <c:v>44514</c:v>
                </c:pt>
                <c:pt idx="1169">
                  <c:v>44515</c:v>
                </c:pt>
                <c:pt idx="1170">
                  <c:v>44516</c:v>
                </c:pt>
                <c:pt idx="1171">
                  <c:v>44517</c:v>
                </c:pt>
                <c:pt idx="1172">
                  <c:v>44518</c:v>
                </c:pt>
                <c:pt idx="1173">
                  <c:v>44521</c:v>
                </c:pt>
                <c:pt idx="1174">
                  <c:v>44522</c:v>
                </c:pt>
                <c:pt idx="1175">
                  <c:v>44523</c:v>
                </c:pt>
                <c:pt idx="1176">
                  <c:v>44524</c:v>
                </c:pt>
                <c:pt idx="1177">
                  <c:v>44525</c:v>
                </c:pt>
                <c:pt idx="1178">
                  <c:v>44528</c:v>
                </c:pt>
                <c:pt idx="1179">
                  <c:v>44529</c:v>
                </c:pt>
                <c:pt idx="1180">
                  <c:v>44530</c:v>
                </c:pt>
                <c:pt idx="1181">
                  <c:v>44531</c:v>
                </c:pt>
                <c:pt idx="1182">
                  <c:v>44532</c:v>
                </c:pt>
                <c:pt idx="1183">
                  <c:v>44535</c:v>
                </c:pt>
                <c:pt idx="1184">
                  <c:v>44536</c:v>
                </c:pt>
                <c:pt idx="1185">
                  <c:v>44537</c:v>
                </c:pt>
                <c:pt idx="1186">
                  <c:v>44538</c:v>
                </c:pt>
                <c:pt idx="1187">
                  <c:v>44539</c:v>
                </c:pt>
                <c:pt idx="1188">
                  <c:v>44542</c:v>
                </c:pt>
                <c:pt idx="1189">
                  <c:v>44543</c:v>
                </c:pt>
                <c:pt idx="1190">
                  <c:v>44544</c:v>
                </c:pt>
                <c:pt idx="1191">
                  <c:v>44545</c:v>
                </c:pt>
                <c:pt idx="1192">
                  <c:v>44546</c:v>
                </c:pt>
                <c:pt idx="1193">
                  <c:v>44549</c:v>
                </c:pt>
                <c:pt idx="1194">
                  <c:v>44550</c:v>
                </c:pt>
                <c:pt idx="1195">
                  <c:v>44551</c:v>
                </c:pt>
                <c:pt idx="1196">
                  <c:v>44552</c:v>
                </c:pt>
                <c:pt idx="1197">
                  <c:v>44553</c:v>
                </c:pt>
                <c:pt idx="1198">
                  <c:v>44556</c:v>
                </c:pt>
                <c:pt idx="1199">
                  <c:v>44557</c:v>
                </c:pt>
                <c:pt idx="1200">
                  <c:v>44558</c:v>
                </c:pt>
                <c:pt idx="1201">
                  <c:v>44559</c:v>
                </c:pt>
                <c:pt idx="1202">
                  <c:v>44560</c:v>
                </c:pt>
                <c:pt idx="1203">
                  <c:v>44563</c:v>
                </c:pt>
                <c:pt idx="1204">
                  <c:v>44564</c:v>
                </c:pt>
                <c:pt idx="1205">
                  <c:v>44565</c:v>
                </c:pt>
                <c:pt idx="1206">
                  <c:v>44566</c:v>
                </c:pt>
                <c:pt idx="1207">
                  <c:v>44567</c:v>
                </c:pt>
                <c:pt idx="1208">
                  <c:v>44570</c:v>
                </c:pt>
                <c:pt idx="1209">
                  <c:v>44571</c:v>
                </c:pt>
                <c:pt idx="1210">
                  <c:v>44572</c:v>
                </c:pt>
                <c:pt idx="1211">
                  <c:v>44573</c:v>
                </c:pt>
                <c:pt idx="1212">
                  <c:v>44574</c:v>
                </c:pt>
                <c:pt idx="1213">
                  <c:v>44577</c:v>
                </c:pt>
                <c:pt idx="1214">
                  <c:v>44578</c:v>
                </c:pt>
                <c:pt idx="1215">
                  <c:v>44579</c:v>
                </c:pt>
                <c:pt idx="1216">
                  <c:v>44580</c:v>
                </c:pt>
                <c:pt idx="1217">
                  <c:v>44581</c:v>
                </c:pt>
                <c:pt idx="1218">
                  <c:v>44584</c:v>
                </c:pt>
                <c:pt idx="1219">
                  <c:v>44585</c:v>
                </c:pt>
                <c:pt idx="1220">
                  <c:v>44586</c:v>
                </c:pt>
                <c:pt idx="1221">
                  <c:v>44587</c:v>
                </c:pt>
                <c:pt idx="1222">
                  <c:v>44588</c:v>
                </c:pt>
                <c:pt idx="1223">
                  <c:v>44591</c:v>
                </c:pt>
                <c:pt idx="1224">
                  <c:v>44592</c:v>
                </c:pt>
                <c:pt idx="1225">
                  <c:v>44593</c:v>
                </c:pt>
                <c:pt idx="1226">
                  <c:v>44594</c:v>
                </c:pt>
                <c:pt idx="1227">
                  <c:v>44595</c:v>
                </c:pt>
                <c:pt idx="1228">
                  <c:v>44598</c:v>
                </c:pt>
                <c:pt idx="1229">
                  <c:v>44599</c:v>
                </c:pt>
                <c:pt idx="1230">
                  <c:v>44600</c:v>
                </c:pt>
                <c:pt idx="1231">
                  <c:v>44601</c:v>
                </c:pt>
                <c:pt idx="1232">
                  <c:v>44602</c:v>
                </c:pt>
                <c:pt idx="1233">
                  <c:v>44605</c:v>
                </c:pt>
                <c:pt idx="1234">
                  <c:v>44606</c:v>
                </c:pt>
                <c:pt idx="1235">
                  <c:v>44607</c:v>
                </c:pt>
                <c:pt idx="1236">
                  <c:v>44608</c:v>
                </c:pt>
                <c:pt idx="1237">
                  <c:v>44609</c:v>
                </c:pt>
                <c:pt idx="1238">
                  <c:v>44612</c:v>
                </c:pt>
                <c:pt idx="1239">
                  <c:v>44613</c:v>
                </c:pt>
                <c:pt idx="1240">
                  <c:v>44615</c:v>
                </c:pt>
                <c:pt idx="1241">
                  <c:v>44616</c:v>
                </c:pt>
                <c:pt idx="1242">
                  <c:v>44619</c:v>
                </c:pt>
                <c:pt idx="1243">
                  <c:v>44620</c:v>
                </c:pt>
                <c:pt idx="1244">
                  <c:v>44621</c:v>
                </c:pt>
                <c:pt idx="1245">
                  <c:v>44622</c:v>
                </c:pt>
                <c:pt idx="1246">
                  <c:v>44623</c:v>
                </c:pt>
                <c:pt idx="1247">
                  <c:v>44626</c:v>
                </c:pt>
                <c:pt idx="1248">
                  <c:v>44627</c:v>
                </c:pt>
                <c:pt idx="1249">
                  <c:v>44628</c:v>
                </c:pt>
                <c:pt idx="1250">
                  <c:v>44629</c:v>
                </c:pt>
                <c:pt idx="1251">
                  <c:v>44630</c:v>
                </c:pt>
                <c:pt idx="1252">
                  <c:v>44633</c:v>
                </c:pt>
                <c:pt idx="1253">
                  <c:v>44634</c:v>
                </c:pt>
                <c:pt idx="1254">
                  <c:v>44635</c:v>
                </c:pt>
                <c:pt idx="1255">
                  <c:v>44636</c:v>
                </c:pt>
                <c:pt idx="1256">
                  <c:v>44637</c:v>
                </c:pt>
                <c:pt idx="1257">
                  <c:v>44640</c:v>
                </c:pt>
                <c:pt idx="1258">
                  <c:v>44641</c:v>
                </c:pt>
                <c:pt idx="1259">
                  <c:v>44642</c:v>
                </c:pt>
                <c:pt idx="1260">
                  <c:v>44643</c:v>
                </c:pt>
                <c:pt idx="1261">
                  <c:v>44644</c:v>
                </c:pt>
                <c:pt idx="1262">
                  <c:v>44647</c:v>
                </c:pt>
                <c:pt idx="1263">
                  <c:v>44648</c:v>
                </c:pt>
                <c:pt idx="1264">
                  <c:v>44649</c:v>
                </c:pt>
                <c:pt idx="1265">
                  <c:v>44650</c:v>
                </c:pt>
                <c:pt idx="1266">
                  <c:v>44651</c:v>
                </c:pt>
                <c:pt idx="1267">
                  <c:v>44654</c:v>
                </c:pt>
                <c:pt idx="1268">
                  <c:v>44655</c:v>
                </c:pt>
                <c:pt idx="1269">
                  <c:v>44656</c:v>
                </c:pt>
                <c:pt idx="1270">
                  <c:v>44657</c:v>
                </c:pt>
                <c:pt idx="1271">
                  <c:v>44658</c:v>
                </c:pt>
                <c:pt idx="1272">
                  <c:v>44661</c:v>
                </c:pt>
                <c:pt idx="1273">
                  <c:v>44662</c:v>
                </c:pt>
                <c:pt idx="1274">
                  <c:v>44663</c:v>
                </c:pt>
                <c:pt idx="1275">
                  <c:v>44664</c:v>
                </c:pt>
                <c:pt idx="1276">
                  <c:v>44665</c:v>
                </c:pt>
                <c:pt idx="1277">
                  <c:v>44668</c:v>
                </c:pt>
                <c:pt idx="1278">
                  <c:v>44669</c:v>
                </c:pt>
                <c:pt idx="1279">
                  <c:v>44670</c:v>
                </c:pt>
                <c:pt idx="1280">
                  <c:v>44671</c:v>
                </c:pt>
                <c:pt idx="1281">
                  <c:v>44672</c:v>
                </c:pt>
                <c:pt idx="1282">
                  <c:v>44675</c:v>
                </c:pt>
                <c:pt idx="1283">
                  <c:v>44676</c:v>
                </c:pt>
                <c:pt idx="1284">
                  <c:v>44677</c:v>
                </c:pt>
                <c:pt idx="1285">
                  <c:v>44678</c:v>
                </c:pt>
                <c:pt idx="1286">
                  <c:v>44679</c:v>
                </c:pt>
                <c:pt idx="1287">
                  <c:v>44689</c:v>
                </c:pt>
                <c:pt idx="1288">
                  <c:v>44690</c:v>
                </c:pt>
                <c:pt idx="1289">
                  <c:v>44691</c:v>
                </c:pt>
                <c:pt idx="1290">
                  <c:v>44692</c:v>
                </c:pt>
                <c:pt idx="1291">
                  <c:v>44693</c:v>
                </c:pt>
                <c:pt idx="1292">
                  <c:v>44696</c:v>
                </c:pt>
                <c:pt idx="1293">
                  <c:v>44697</c:v>
                </c:pt>
                <c:pt idx="1294">
                  <c:v>44698</c:v>
                </c:pt>
                <c:pt idx="1295">
                  <c:v>44699</c:v>
                </c:pt>
                <c:pt idx="1296">
                  <c:v>44700</c:v>
                </c:pt>
                <c:pt idx="1297">
                  <c:v>44703</c:v>
                </c:pt>
                <c:pt idx="1298">
                  <c:v>44704</c:v>
                </c:pt>
                <c:pt idx="1299">
                  <c:v>44705</c:v>
                </c:pt>
                <c:pt idx="1300">
                  <c:v>44706</c:v>
                </c:pt>
                <c:pt idx="1301">
                  <c:v>44707</c:v>
                </c:pt>
                <c:pt idx="1302">
                  <c:v>44710</c:v>
                </c:pt>
                <c:pt idx="1303">
                  <c:v>44711</c:v>
                </c:pt>
                <c:pt idx="1304">
                  <c:v>44712</c:v>
                </c:pt>
                <c:pt idx="1305">
                  <c:v>44713</c:v>
                </c:pt>
                <c:pt idx="1306">
                  <c:v>44714</c:v>
                </c:pt>
                <c:pt idx="1307">
                  <c:v>44717</c:v>
                </c:pt>
                <c:pt idx="1308">
                  <c:v>44718</c:v>
                </c:pt>
                <c:pt idx="1309">
                  <c:v>44719</c:v>
                </c:pt>
                <c:pt idx="1310">
                  <c:v>44720</c:v>
                </c:pt>
                <c:pt idx="1311">
                  <c:v>44721</c:v>
                </c:pt>
                <c:pt idx="1312">
                  <c:v>44724</c:v>
                </c:pt>
                <c:pt idx="1313">
                  <c:v>44725</c:v>
                </c:pt>
                <c:pt idx="1314">
                  <c:v>44726</c:v>
                </c:pt>
                <c:pt idx="1315">
                  <c:v>44727</c:v>
                </c:pt>
                <c:pt idx="1316">
                  <c:v>44728</c:v>
                </c:pt>
                <c:pt idx="1317">
                  <c:v>44731</c:v>
                </c:pt>
                <c:pt idx="1318">
                  <c:v>44732</c:v>
                </c:pt>
                <c:pt idx="1319">
                  <c:v>44733</c:v>
                </c:pt>
                <c:pt idx="1320">
                  <c:v>44734</c:v>
                </c:pt>
                <c:pt idx="1321">
                  <c:v>44735</c:v>
                </c:pt>
                <c:pt idx="1322">
                  <c:v>44738</c:v>
                </c:pt>
                <c:pt idx="1323">
                  <c:v>44739</c:v>
                </c:pt>
                <c:pt idx="1324">
                  <c:v>44740</c:v>
                </c:pt>
                <c:pt idx="1325">
                  <c:v>44741</c:v>
                </c:pt>
                <c:pt idx="1326">
                  <c:v>44742</c:v>
                </c:pt>
                <c:pt idx="1327">
                  <c:v>44745</c:v>
                </c:pt>
                <c:pt idx="1328">
                  <c:v>44746</c:v>
                </c:pt>
                <c:pt idx="1329">
                  <c:v>44747</c:v>
                </c:pt>
                <c:pt idx="1330">
                  <c:v>44748</c:v>
                </c:pt>
                <c:pt idx="1331">
                  <c:v>44755</c:v>
                </c:pt>
                <c:pt idx="1332">
                  <c:v>44756</c:v>
                </c:pt>
                <c:pt idx="1333">
                  <c:v>44759</c:v>
                </c:pt>
                <c:pt idx="1334">
                  <c:v>44760</c:v>
                </c:pt>
                <c:pt idx="1335">
                  <c:v>44761</c:v>
                </c:pt>
                <c:pt idx="1336">
                  <c:v>44762</c:v>
                </c:pt>
                <c:pt idx="1337">
                  <c:v>44763</c:v>
                </c:pt>
                <c:pt idx="1338">
                  <c:v>44766</c:v>
                </c:pt>
                <c:pt idx="1339">
                  <c:v>44767</c:v>
                </c:pt>
                <c:pt idx="1340">
                  <c:v>44768</c:v>
                </c:pt>
                <c:pt idx="1341">
                  <c:v>44769</c:v>
                </c:pt>
                <c:pt idx="1342">
                  <c:v>44770</c:v>
                </c:pt>
                <c:pt idx="1343">
                  <c:v>44773</c:v>
                </c:pt>
                <c:pt idx="1344">
                  <c:v>44774</c:v>
                </c:pt>
                <c:pt idx="1345">
                  <c:v>44775</c:v>
                </c:pt>
                <c:pt idx="1346">
                  <c:v>44776</c:v>
                </c:pt>
                <c:pt idx="1347">
                  <c:v>44777</c:v>
                </c:pt>
                <c:pt idx="1348">
                  <c:v>44780</c:v>
                </c:pt>
                <c:pt idx="1349">
                  <c:v>44781</c:v>
                </c:pt>
                <c:pt idx="1350">
                  <c:v>44782</c:v>
                </c:pt>
                <c:pt idx="1351">
                  <c:v>44783</c:v>
                </c:pt>
                <c:pt idx="1352">
                  <c:v>44784</c:v>
                </c:pt>
                <c:pt idx="1353">
                  <c:v>44787</c:v>
                </c:pt>
                <c:pt idx="1354">
                  <c:v>44788</c:v>
                </c:pt>
                <c:pt idx="1355">
                  <c:v>44789</c:v>
                </c:pt>
                <c:pt idx="1356">
                  <c:v>44790</c:v>
                </c:pt>
                <c:pt idx="1357">
                  <c:v>44791</c:v>
                </c:pt>
                <c:pt idx="1358">
                  <c:v>44794</c:v>
                </c:pt>
                <c:pt idx="1359">
                  <c:v>44795</c:v>
                </c:pt>
                <c:pt idx="1360">
                  <c:v>44796</c:v>
                </c:pt>
                <c:pt idx="1361">
                  <c:v>44797</c:v>
                </c:pt>
                <c:pt idx="1362">
                  <c:v>44798</c:v>
                </c:pt>
                <c:pt idx="1363">
                  <c:v>44801</c:v>
                </c:pt>
                <c:pt idx="1364">
                  <c:v>44802</c:v>
                </c:pt>
                <c:pt idx="1365">
                  <c:v>44803</c:v>
                </c:pt>
                <c:pt idx="1366">
                  <c:v>44804</c:v>
                </c:pt>
                <c:pt idx="1367">
                  <c:v>44805</c:v>
                </c:pt>
                <c:pt idx="1368">
                  <c:v>44808</c:v>
                </c:pt>
                <c:pt idx="1369">
                  <c:v>44809</c:v>
                </c:pt>
                <c:pt idx="1370">
                  <c:v>44810</c:v>
                </c:pt>
                <c:pt idx="1371">
                  <c:v>44811</c:v>
                </c:pt>
                <c:pt idx="1372">
                  <c:v>44812</c:v>
                </c:pt>
                <c:pt idx="1373">
                  <c:v>44815</c:v>
                </c:pt>
                <c:pt idx="1374">
                  <c:v>44816</c:v>
                </c:pt>
                <c:pt idx="1375">
                  <c:v>44817</c:v>
                </c:pt>
                <c:pt idx="1376">
                  <c:v>44818</c:v>
                </c:pt>
                <c:pt idx="1377">
                  <c:v>44819</c:v>
                </c:pt>
                <c:pt idx="1378">
                  <c:v>44822</c:v>
                </c:pt>
                <c:pt idx="1379">
                  <c:v>44823</c:v>
                </c:pt>
                <c:pt idx="1380">
                  <c:v>44824</c:v>
                </c:pt>
                <c:pt idx="1381">
                  <c:v>44825</c:v>
                </c:pt>
                <c:pt idx="1382">
                  <c:v>44829</c:v>
                </c:pt>
                <c:pt idx="1383">
                  <c:v>44830</c:v>
                </c:pt>
                <c:pt idx="1384">
                  <c:v>44831</c:v>
                </c:pt>
                <c:pt idx="1385">
                  <c:v>44832</c:v>
                </c:pt>
                <c:pt idx="1386">
                  <c:v>44833</c:v>
                </c:pt>
                <c:pt idx="1387">
                  <c:v>44836</c:v>
                </c:pt>
                <c:pt idx="1388">
                  <c:v>44837</c:v>
                </c:pt>
                <c:pt idx="1389">
                  <c:v>44838</c:v>
                </c:pt>
                <c:pt idx="1390">
                  <c:v>44839</c:v>
                </c:pt>
                <c:pt idx="1391">
                  <c:v>44840</c:v>
                </c:pt>
                <c:pt idx="1392">
                  <c:v>44843</c:v>
                </c:pt>
                <c:pt idx="1393">
                  <c:v>44844</c:v>
                </c:pt>
                <c:pt idx="1394">
                  <c:v>44845</c:v>
                </c:pt>
                <c:pt idx="1395">
                  <c:v>44846</c:v>
                </c:pt>
                <c:pt idx="1396">
                  <c:v>44847</c:v>
                </c:pt>
                <c:pt idx="1397">
                  <c:v>44850</c:v>
                </c:pt>
                <c:pt idx="1398">
                  <c:v>44851</c:v>
                </c:pt>
                <c:pt idx="1399">
                  <c:v>44852</c:v>
                </c:pt>
                <c:pt idx="1400">
                  <c:v>44853</c:v>
                </c:pt>
                <c:pt idx="1401">
                  <c:v>44854</c:v>
                </c:pt>
                <c:pt idx="1402">
                  <c:v>44857</c:v>
                </c:pt>
                <c:pt idx="1403">
                  <c:v>44858</c:v>
                </c:pt>
                <c:pt idx="1404">
                  <c:v>44859</c:v>
                </c:pt>
                <c:pt idx="1405">
                  <c:v>44860</c:v>
                </c:pt>
                <c:pt idx="1406">
                  <c:v>44861</c:v>
                </c:pt>
                <c:pt idx="1407">
                  <c:v>44865</c:v>
                </c:pt>
                <c:pt idx="1408">
                  <c:v>44866</c:v>
                </c:pt>
                <c:pt idx="1409">
                  <c:v>44867</c:v>
                </c:pt>
                <c:pt idx="1410">
                  <c:v>44868</c:v>
                </c:pt>
                <c:pt idx="1411">
                  <c:v>44871</c:v>
                </c:pt>
                <c:pt idx="1412">
                  <c:v>44872</c:v>
                </c:pt>
                <c:pt idx="1413">
                  <c:v>44873</c:v>
                </c:pt>
                <c:pt idx="1414">
                  <c:v>44874</c:v>
                </c:pt>
                <c:pt idx="1415">
                  <c:v>44875</c:v>
                </c:pt>
                <c:pt idx="1416">
                  <c:v>44878</c:v>
                </c:pt>
                <c:pt idx="1417">
                  <c:v>44879</c:v>
                </c:pt>
                <c:pt idx="1418">
                  <c:v>44880</c:v>
                </c:pt>
                <c:pt idx="1419">
                  <c:v>44881</c:v>
                </c:pt>
                <c:pt idx="1420">
                  <c:v>44882</c:v>
                </c:pt>
                <c:pt idx="1421">
                  <c:v>44885</c:v>
                </c:pt>
                <c:pt idx="1422">
                  <c:v>44886</c:v>
                </c:pt>
                <c:pt idx="1423">
                  <c:v>44887</c:v>
                </c:pt>
                <c:pt idx="1424">
                  <c:v>44889</c:v>
                </c:pt>
                <c:pt idx="1425">
                  <c:v>44892</c:v>
                </c:pt>
                <c:pt idx="1426">
                  <c:v>44893</c:v>
                </c:pt>
                <c:pt idx="1427">
                  <c:v>44894</c:v>
                </c:pt>
                <c:pt idx="1428">
                  <c:v>44895</c:v>
                </c:pt>
                <c:pt idx="1429">
                  <c:v>44896</c:v>
                </c:pt>
                <c:pt idx="1430">
                  <c:v>44899</c:v>
                </c:pt>
                <c:pt idx="1431">
                  <c:v>44900</c:v>
                </c:pt>
                <c:pt idx="1432">
                  <c:v>44901</c:v>
                </c:pt>
                <c:pt idx="1433">
                  <c:v>44902</c:v>
                </c:pt>
                <c:pt idx="1434">
                  <c:v>44903</c:v>
                </c:pt>
                <c:pt idx="1435">
                  <c:v>44906</c:v>
                </c:pt>
                <c:pt idx="1436">
                  <c:v>44907</c:v>
                </c:pt>
                <c:pt idx="1437">
                  <c:v>44908</c:v>
                </c:pt>
                <c:pt idx="1438">
                  <c:v>44909</c:v>
                </c:pt>
                <c:pt idx="1439">
                  <c:v>44910</c:v>
                </c:pt>
                <c:pt idx="1440">
                  <c:v>44913</c:v>
                </c:pt>
                <c:pt idx="1441">
                  <c:v>44914</c:v>
                </c:pt>
                <c:pt idx="1442">
                  <c:v>44915</c:v>
                </c:pt>
                <c:pt idx="1443">
                  <c:v>44916</c:v>
                </c:pt>
                <c:pt idx="1444">
                  <c:v>44917</c:v>
                </c:pt>
                <c:pt idx="1445">
                  <c:v>44920</c:v>
                </c:pt>
                <c:pt idx="1446">
                  <c:v>44921</c:v>
                </c:pt>
                <c:pt idx="1447">
                  <c:v>44922</c:v>
                </c:pt>
                <c:pt idx="1448">
                  <c:v>44923</c:v>
                </c:pt>
                <c:pt idx="1449">
                  <c:v>44924</c:v>
                </c:pt>
                <c:pt idx="1450">
                  <c:v>44927</c:v>
                </c:pt>
                <c:pt idx="1451">
                  <c:v>44928</c:v>
                </c:pt>
                <c:pt idx="1452">
                  <c:v>44929</c:v>
                </c:pt>
                <c:pt idx="1453">
                  <c:v>44930</c:v>
                </c:pt>
                <c:pt idx="1454">
                  <c:v>44931</c:v>
                </c:pt>
                <c:pt idx="1455">
                  <c:v>44934</c:v>
                </c:pt>
                <c:pt idx="1456">
                  <c:v>44935</c:v>
                </c:pt>
                <c:pt idx="1457">
                  <c:v>44936</c:v>
                </c:pt>
                <c:pt idx="1458">
                  <c:v>44937</c:v>
                </c:pt>
                <c:pt idx="1459">
                  <c:v>44938</c:v>
                </c:pt>
                <c:pt idx="1460">
                  <c:v>44941</c:v>
                </c:pt>
                <c:pt idx="1461">
                  <c:v>44942</c:v>
                </c:pt>
                <c:pt idx="1462">
                  <c:v>44943</c:v>
                </c:pt>
                <c:pt idx="1463">
                  <c:v>44944</c:v>
                </c:pt>
                <c:pt idx="1464">
                  <c:v>44945</c:v>
                </c:pt>
                <c:pt idx="1465">
                  <c:v>44948</c:v>
                </c:pt>
                <c:pt idx="1466">
                  <c:v>44949</c:v>
                </c:pt>
                <c:pt idx="1467">
                  <c:v>44950</c:v>
                </c:pt>
                <c:pt idx="1468">
                  <c:v>44951</c:v>
                </c:pt>
                <c:pt idx="1469">
                  <c:v>44952</c:v>
                </c:pt>
                <c:pt idx="1470">
                  <c:v>44955</c:v>
                </c:pt>
                <c:pt idx="1471">
                  <c:v>44956</c:v>
                </c:pt>
                <c:pt idx="1472">
                  <c:v>44957</c:v>
                </c:pt>
                <c:pt idx="1473">
                  <c:v>44958</c:v>
                </c:pt>
                <c:pt idx="1474">
                  <c:v>44959</c:v>
                </c:pt>
                <c:pt idx="1475">
                  <c:v>44962</c:v>
                </c:pt>
                <c:pt idx="1476">
                  <c:v>44963</c:v>
                </c:pt>
                <c:pt idx="1477">
                  <c:v>44964</c:v>
                </c:pt>
                <c:pt idx="1478">
                  <c:v>44965</c:v>
                </c:pt>
                <c:pt idx="1479">
                  <c:v>44966</c:v>
                </c:pt>
                <c:pt idx="1480">
                  <c:v>44969</c:v>
                </c:pt>
                <c:pt idx="1481">
                  <c:v>44970</c:v>
                </c:pt>
                <c:pt idx="1482">
                  <c:v>44971</c:v>
                </c:pt>
                <c:pt idx="1483">
                  <c:v>44972</c:v>
                </c:pt>
                <c:pt idx="1484">
                  <c:v>44973</c:v>
                </c:pt>
                <c:pt idx="1485">
                  <c:v>44976</c:v>
                </c:pt>
                <c:pt idx="1486">
                  <c:v>44977</c:v>
                </c:pt>
                <c:pt idx="1487">
                  <c:v>44978</c:v>
                </c:pt>
                <c:pt idx="1488">
                  <c:v>44980</c:v>
                </c:pt>
                <c:pt idx="1489">
                  <c:v>44983</c:v>
                </c:pt>
                <c:pt idx="1490">
                  <c:v>44984</c:v>
                </c:pt>
                <c:pt idx="1491">
                  <c:v>44985</c:v>
                </c:pt>
                <c:pt idx="1492">
                  <c:v>44986</c:v>
                </c:pt>
                <c:pt idx="1493">
                  <c:v>44987</c:v>
                </c:pt>
                <c:pt idx="1494">
                  <c:v>44990</c:v>
                </c:pt>
                <c:pt idx="1495">
                  <c:v>44991</c:v>
                </c:pt>
                <c:pt idx="1496">
                  <c:v>44992</c:v>
                </c:pt>
                <c:pt idx="1497">
                  <c:v>44993</c:v>
                </c:pt>
                <c:pt idx="1498">
                  <c:v>44994</c:v>
                </c:pt>
                <c:pt idx="1499">
                  <c:v>44997</c:v>
                </c:pt>
                <c:pt idx="1500">
                  <c:v>44998</c:v>
                </c:pt>
                <c:pt idx="1501">
                  <c:v>44999</c:v>
                </c:pt>
                <c:pt idx="1502">
                  <c:v>45000</c:v>
                </c:pt>
                <c:pt idx="1503">
                  <c:v>45001</c:v>
                </c:pt>
                <c:pt idx="1504">
                  <c:v>45004</c:v>
                </c:pt>
                <c:pt idx="1505">
                  <c:v>45005</c:v>
                </c:pt>
                <c:pt idx="1506">
                  <c:v>45006</c:v>
                </c:pt>
                <c:pt idx="1507">
                  <c:v>45007</c:v>
                </c:pt>
                <c:pt idx="1508">
                  <c:v>45008</c:v>
                </c:pt>
                <c:pt idx="1509">
                  <c:v>45011</c:v>
                </c:pt>
                <c:pt idx="1510">
                  <c:v>45012</c:v>
                </c:pt>
                <c:pt idx="1511">
                  <c:v>45013</c:v>
                </c:pt>
                <c:pt idx="1512">
                  <c:v>45014</c:v>
                </c:pt>
                <c:pt idx="1513">
                  <c:v>45015</c:v>
                </c:pt>
                <c:pt idx="1514">
                  <c:v>45019</c:v>
                </c:pt>
                <c:pt idx="1515">
                  <c:v>45020</c:v>
                </c:pt>
                <c:pt idx="1516">
                  <c:v>45021</c:v>
                </c:pt>
                <c:pt idx="1517">
                  <c:v>45022</c:v>
                </c:pt>
                <c:pt idx="1518">
                  <c:v>45026</c:v>
                </c:pt>
                <c:pt idx="1519">
                  <c:v>45027</c:v>
                </c:pt>
                <c:pt idx="1520">
                  <c:v>45028</c:v>
                </c:pt>
                <c:pt idx="1521">
                  <c:v>45029</c:v>
                </c:pt>
                <c:pt idx="1522">
                  <c:v>45033</c:v>
                </c:pt>
                <c:pt idx="1523">
                  <c:v>45041</c:v>
                </c:pt>
                <c:pt idx="1524">
                  <c:v>45042</c:v>
                </c:pt>
                <c:pt idx="1525">
                  <c:v>45043</c:v>
                </c:pt>
                <c:pt idx="1526">
                  <c:v>45047</c:v>
                </c:pt>
                <c:pt idx="1527">
                  <c:v>45048</c:v>
                </c:pt>
                <c:pt idx="1528">
                  <c:v>45049</c:v>
                </c:pt>
                <c:pt idx="1529">
                  <c:v>45050</c:v>
                </c:pt>
                <c:pt idx="1530">
                  <c:v>45054</c:v>
                </c:pt>
                <c:pt idx="1531">
                  <c:v>45055</c:v>
                </c:pt>
                <c:pt idx="1532">
                  <c:v>45056</c:v>
                </c:pt>
                <c:pt idx="1533">
                  <c:v>45057</c:v>
                </c:pt>
                <c:pt idx="1534">
                  <c:v>45057</c:v>
                </c:pt>
                <c:pt idx="1535">
                  <c:v>45061</c:v>
                </c:pt>
                <c:pt idx="1536">
                  <c:v>45062</c:v>
                </c:pt>
                <c:pt idx="1537">
                  <c:v>45063</c:v>
                </c:pt>
                <c:pt idx="1538">
                  <c:v>45064</c:v>
                </c:pt>
                <c:pt idx="1539">
                  <c:v>45068</c:v>
                </c:pt>
                <c:pt idx="1540">
                  <c:v>45069</c:v>
                </c:pt>
                <c:pt idx="1541">
                  <c:v>45070</c:v>
                </c:pt>
                <c:pt idx="1542">
                  <c:v>45071</c:v>
                </c:pt>
                <c:pt idx="1543">
                  <c:v>45075</c:v>
                </c:pt>
                <c:pt idx="1544">
                  <c:v>45076</c:v>
                </c:pt>
                <c:pt idx="1545">
                  <c:v>45077</c:v>
                </c:pt>
                <c:pt idx="1546">
                  <c:v>45078</c:v>
                </c:pt>
                <c:pt idx="1547">
                  <c:v>45082</c:v>
                </c:pt>
                <c:pt idx="1548">
                  <c:v>45083</c:v>
                </c:pt>
                <c:pt idx="1549">
                  <c:v>45084</c:v>
                </c:pt>
                <c:pt idx="1550">
                  <c:v>45085</c:v>
                </c:pt>
                <c:pt idx="1551">
                  <c:v>45089</c:v>
                </c:pt>
                <c:pt idx="1552">
                  <c:v>45090</c:v>
                </c:pt>
                <c:pt idx="1553">
                  <c:v>45091</c:v>
                </c:pt>
                <c:pt idx="1554">
                  <c:v>45092</c:v>
                </c:pt>
                <c:pt idx="1555">
                  <c:v>45096</c:v>
                </c:pt>
                <c:pt idx="1556">
                  <c:v>45097</c:v>
                </c:pt>
                <c:pt idx="1557">
                  <c:v>45098</c:v>
                </c:pt>
                <c:pt idx="1558">
                  <c:v>45099</c:v>
                </c:pt>
                <c:pt idx="1559">
                  <c:v>45110</c:v>
                </c:pt>
                <c:pt idx="1560">
                  <c:v>45111</c:v>
                </c:pt>
                <c:pt idx="1561">
                  <c:v>45112</c:v>
                </c:pt>
                <c:pt idx="1562">
                  <c:v>45113</c:v>
                </c:pt>
                <c:pt idx="1563">
                  <c:v>45117</c:v>
                </c:pt>
                <c:pt idx="1564">
                  <c:v>45118</c:v>
                </c:pt>
                <c:pt idx="1565">
                  <c:v>45119</c:v>
                </c:pt>
                <c:pt idx="1566">
                  <c:v>45120</c:v>
                </c:pt>
                <c:pt idx="1567">
                  <c:v>45124</c:v>
                </c:pt>
                <c:pt idx="1568">
                  <c:v>45125</c:v>
                </c:pt>
                <c:pt idx="1569">
                  <c:v>45126</c:v>
                </c:pt>
                <c:pt idx="1570">
                  <c:v>45127</c:v>
                </c:pt>
                <c:pt idx="1571">
                  <c:v>45131</c:v>
                </c:pt>
                <c:pt idx="1572">
                  <c:v>45132</c:v>
                </c:pt>
                <c:pt idx="1573">
                  <c:v>45133</c:v>
                </c:pt>
                <c:pt idx="1574">
                  <c:v>45134</c:v>
                </c:pt>
                <c:pt idx="1575">
                  <c:v>45138</c:v>
                </c:pt>
                <c:pt idx="1576">
                  <c:v>45139</c:v>
                </c:pt>
                <c:pt idx="1577">
                  <c:v>45140</c:v>
                </c:pt>
                <c:pt idx="1578">
                  <c:v>45141</c:v>
                </c:pt>
                <c:pt idx="1579">
                  <c:v>45145</c:v>
                </c:pt>
                <c:pt idx="1580">
                  <c:v>45146</c:v>
                </c:pt>
                <c:pt idx="1581">
                  <c:v>45147</c:v>
                </c:pt>
                <c:pt idx="1582">
                  <c:v>45148</c:v>
                </c:pt>
                <c:pt idx="1583">
                  <c:v>45152</c:v>
                </c:pt>
                <c:pt idx="1584">
                  <c:v>45153</c:v>
                </c:pt>
                <c:pt idx="1585">
                  <c:v>45154</c:v>
                </c:pt>
                <c:pt idx="1586">
                  <c:v>45155</c:v>
                </c:pt>
                <c:pt idx="1587">
                  <c:v>45159</c:v>
                </c:pt>
                <c:pt idx="1588">
                  <c:v>45160</c:v>
                </c:pt>
                <c:pt idx="1589">
                  <c:v>45161</c:v>
                </c:pt>
                <c:pt idx="1590">
                  <c:v>45162</c:v>
                </c:pt>
                <c:pt idx="1591">
                  <c:v>45166</c:v>
                </c:pt>
                <c:pt idx="1592">
                  <c:v>45167</c:v>
                </c:pt>
                <c:pt idx="1593">
                  <c:v>45168</c:v>
                </c:pt>
                <c:pt idx="1594">
                  <c:v>45169</c:v>
                </c:pt>
                <c:pt idx="1595">
                  <c:v>45173</c:v>
                </c:pt>
                <c:pt idx="1596">
                  <c:v>45174</c:v>
                </c:pt>
                <c:pt idx="1597">
                  <c:v>45175</c:v>
                </c:pt>
                <c:pt idx="1598">
                  <c:v>45176</c:v>
                </c:pt>
                <c:pt idx="1599">
                  <c:v>45180</c:v>
                </c:pt>
                <c:pt idx="1600">
                  <c:v>45181</c:v>
                </c:pt>
                <c:pt idx="1601">
                  <c:v>45182</c:v>
                </c:pt>
                <c:pt idx="1602">
                  <c:v>45183</c:v>
                </c:pt>
                <c:pt idx="1603">
                  <c:v>45187</c:v>
                </c:pt>
                <c:pt idx="1604">
                  <c:v>45188</c:v>
                </c:pt>
                <c:pt idx="1605">
                  <c:v>45189</c:v>
                </c:pt>
                <c:pt idx="1606">
                  <c:v>45190</c:v>
                </c:pt>
                <c:pt idx="1607">
                  <c:v>45194</c:v>
                </c:pt>
                <c:pt idx="1608">
                  <c:v>45195</c:v>
                </c:pt>
                <c:pt idx="1609">
                  <c:v>45196</c:v>
                </c:pt>
                <c:pt idx="1610">
                  <c:v>45197</c:v>
                </c:pt>
                <c:pt idx="1611">
                  <c:v>45201</c:v>
                </c:pt>
                <c:pt idx="1612">
                  <c:v>45202</c:v>
                </c:pt>
                <c:pt idx="1613">
                  <c:v>45203</c:v>
                </c:pt>
                <c:pt idx="1614">
                  <c:v>45204</c:v>
                </c:pt>
                <c:pt idx="1615">
                  <c:v>45208</c:v>
                </c:pt>
                <c:pt idx="1616">
                  <c:v>45209</c:v>
                </c:pt>
                <c:pt idx="1617">
                  <c:v>45210</c:v>
                </c:pt>
                <c:pt idx="1618">
                  <c:v>45211</c:v>
                </c:pt>
                <c:pt idx="1619">
                  <c:v>45215</c:v>
                </c:pt>
                <c:pt idx="1620">
                  <c:v>45216</c:v>
                </c:pt>
                <c:pt idx="1621">
                  <c:v>45217</c:v>
                </c:pt>
                <c:pt idx="1622">
                  <c:v>45218</c:v>
                </c:pt>
                <c:pt idx="1623">
                  <c:v>45222</c:v>
                </c:pt>
                <c:pt idx="1624">
                  <c:v>45223</c:v>
                </c:pt>
                <c:pt idx="1625">
                  <c:v>45224</c:v>
                </c:pt>
                <c:pt idx="1626">
                  <c:v>45225</c:v>
                </c:pt>
                <c:pt idx="1627">
                  <c:v>45229</c:v>
                </c:pt>
                <c:pt idx="1628">
                  <c:v>45230</c:v>
                </c:pt>
                <c:pt idx="1629">
                  <c:v>45231</c:v>
                </c:pt>
                <c:pt idx="1630">
                  <c:v>45232</c:v>
                </c:pt>
                <c:pt idx="1631">
                  <c:v>45236</c:v>
                </c:pt>
                <c:pt idx="1632">
                  <c:v>45237</c:v>
                </c:pt>
                <c:pt idx="1633">
                  <c:v>45238</c:v>
                </c:pt>
                <c:pt idx="1634">
                  <c:v>45239</c:v>
                </c:pt>
                <c:pt idx="1635">
                  <c:v>45243</c:v>
                </c:pt>
                <c:pt idx="1636">
                  <c:v>45244</c:v>
                </c:pt>
                <c:pt idx="1637">
                  <c:v>45245</c:v>
                </c:pt>
                <c:pt idx="1638">
                  <c:v>45246</c:v>
                </c:pt>
                <c:pt idx="1639">
                  <c:v>45250</c:v>
                </c:pt>
                <c:pt idx="1640">
                  <c:v>45251</c:v>
                </c:pt>
                <c:pt idx="1641">
                  <c:v>45252</c:v>
                </c:pt>
                <c:pt idx="1642">
                  <c:v>45253</c:v>
                </c:pt>
                <c:pt idx="1643">
                  <c:v>45257</c:v>
                </c:pt>
                <c:pt idx="1644">
                  <c:v>45258</c:v>
                </c:pt>
                <c:pt idx="1645">
                  <c:v>45259</c:v>
                </c:pt>
                <c:pt idx="1646">
                  <c:v>45260</c:v>
                </c:pt>
                <c:pt idx="1647">
                  <c:v>45264</c:v>
                </c:pt>
                <c:pt idx="1648">
                  <c:v>45265</c:v>
                </c:pt>
                <c:pt idx="1649">
                  <c:v>45266</c:v>
                </c:pt>
                <c:pt idx="1650">
                  <c:v>45267</c:v>
                </c:pt>
                <c:pt idx="1651">
                  <c:v>45271</c:v>
                </c:pt>
                <c:pt idx="1652">
                  <c:v>45272</c:v>
                </c:pt>
                <c:pt idx="1653">
                  <c:v>45273</c:v>
                </c:pt>
                <c:pt idx="1654">
                  <c:v>45274</c:v>
                </c:pt>
                <c:pt idx="1655">
                  <c:v>45278</c:v>
                </c:pt>
                <c:pt idx="1656">
                  <c:v>45279</c:v>
                </c:pt>
                <c:pt idx="1657">
                  <c:v>45280</c:v>
                </c:pt>
                <c:pt idx="1658">
                  <c:v>45281</c:v>
                </c:pt>
                <c:pt idx="1659">
                  <c:v>45285</c:v>
                </c:pt>
                <c:pt idx="1660">
                  <c:v>45286</c:v>
                </c:pt>
                <c:pt idx="1661">
                  <c:v>45287</c:v>
                </c:pt>
                <c:pt idx="1662">
                  <c:v>45288</c:v>
                </c:pt>
                <c:pt idx="1663">
                  <c:v>45292</c:v>
                </c:pt>
                <c:pt idx="1664">
                  <c:v>45293</c:v>
                </c:pt>
                <c:pt idx="1665">
                  <c:v>45294</c:v>
                </c:pt>
                <c:pt idx="1666">
                  <c:v>45295</c:v>
                </c:pt>
                <c:pt idx="1667">
                  <c:v>45299</c:v>
                </c:pt>
                <c:pt idx="1668">
                  <c:v>45300</c:v>
                </c:pt>
                <c:pt idx="1669">
                  <c:v>45301</c:v>
                </c:pt>
                <c:pt idx="1670">
                  <c:v>45302</c:v>
                </c:pt>
                <c:pt idx="1671">
                  <c:v>45306</c:v>
                </c:pt>
                <c:pt idx="1672">
                  <c:v>45307</c:v>
                </c:pt>
                <c:pt idx="1673">
                  <c:v>45308</c:v>
                </c:pt>
                <c:pt idx="1674">
                  <c:v>45309</c:v>
                </c:pt>
                <c:pt idx="1675">
                  <c:v>45313</c:v>
                </c:pt>
                <c:pt idx="1676">
                  <c:v>45314</c:v>
                </c:pt>
                <c:pt idx="1677">
                  <c:v>45315</c:v>
                </c:pt>
                <c:pt idx="1678">
                  <c:v>45316</c:v>
                </c:pt>
                <c:pt idx="1679">
                  <c:v>45320</c:v>
                </c:pt>
                <c:pt idx="1680">
                  <c:v>45321</c:v>
                </c:pt>
                <c:pt idx="1681">
                  <c:v>45322</c:v>
                </c:pt>
                <c:pt idx="1682">
                  <c:v>45323</c:v>
                </c:pt>
                <c:pt idx="1683">
                  <c:v>45327</c:v>
                </c:pt>
                <c:pt idx="1684">
                  <c:v>45328</c:v>
                </c:pt>
                <c:pt idx="1685">
                  <c:v>45329</c:v>
                </c:pt>
                <c:pt idx="1686">
                  <c:v>45330</c:v>
                </c:pt>
                <c:pt idx="1687">
                  <c:v>45334</c:v>
                </c:pt>
                <c:pt idx="1688">
                  <c:v>45335</c:v>
                </c:pt>
                <c:pt idx="1689">
                  <c:v>45336</c:v>
                </c:pt>
                <c:pt idx="1690">
                  <c:v>45337</c:v>
                </c:pt>
                <c:pt idx="1691">
                  <c:v>45341</c:v>
                </c:pt>
                <c:pt idx="1692">
                  <c:v>45342</c:v>
                </c:pt>
                <c:pt idx="1693">
                  <c:v>45343</c:v>
                </c:pt>
                <c:pt idx="1694">
                  <c:v>45348</c:v>
                </c:pt>
                <c:pt idx="1695">
                  <c:v>45349</c:v>
                </c:pt>
                <c:pt idx="1696">
                  <c:v>45350</c:v>
                </c:pt>
                <c:pt idx="1697">
                  <c:v>45351</c:v>
                </c:pt>
                <c:pt idx="1698">
                  <c:v>45355</c:v>
                </c:pt>
                <c:pt idx="1699">
                  <c:v>45356</c:v>
                </c:pt>
                <c:pt idx="1700">
                  <c:v>45357</c:v>
                </c:pt>
                <c:pt idx="1701">
                  <c:v>45358</c:v>
                </c:pt>
                <c:pt idx="1702">
                  <c:v>45362</c:v>
                </c:pt>
                <c:pt idx="1703">
                  <c:v>45363</c:v>
                </c:pt>
                <c:pt idx="1704">
                  <c:v>45364</c:v>
                </c:pt>
                <c:pt idx="1705">
                  <c:v>45365</c:v>
                </c:pt>
                <c:pt idx="1706">
                  <c:v>45369</c:v>
                </c:pt>
                <c:pt idx="1707">
                  <c:v>45370</c:v>
                </c:pt>
                <c:pt idx="1708">
                  <c:v>45371</c:v>
                </c:pt>
                <c:pt idx="1709">
                  <c:v>45372</c:v>
                </c:pt>
                <c:pt idx="1710">
                  <c:v>45376</c:v>
                </c:pt>
                <c:pt idx="1711">
                  <c:v>45377</c:v>
                </c:pt>
                <c:pt idx="1712">
                  <c:v>45378</c:v>
                </c:pt>
                <c:pt idx="1713">
                  <c:v>45379</c:v>
                </c:pt>
                <c:pt idx="1714">
                  <c:v>45383</c:v>
                </c:pt>
                <c:pt idx="1715">
                  <c:v>45384</c:v>
                </c:pt>
                <c:pt idx="1716">
                  <c:v>45385</c:v>
                </c:pt>
                <c:pt idx="1717">
                  <c:v>45386</c:v>
                </c:pt>
                <c:pt idx="1718">
                  <c:v>45397</c:v>
                </c:pt>
                <c:pt idx="1719">
                  <c:v>45398</c:v>
                </c:pt>
                <c:pt idx="1720">
                  <c:v>45399</c:v>
                </c:pt>
                <c:pt idx="1721">
                  <c:v>45400</c:v>
                </c:pt>
                <c:pt idx="1722">
                  <c:v>45404</c:v>
                </c:pt>
                <c:pt idx="1723">
                  <c:v>45405</c:v>
                </c:pt>
                <c:pt idx="1724">
                  <c:v>45406</c:v>
                </c:pt>
                <c:pt idx="1725">
                  <c:v>45407</c:v>
                </c:pt>
                <c:pt idx="1726">
                  <c:v>45411</c:v>
                </c:pt>
                <c:pt idx="1727">
                  <c:v>45412</c:v>
                </c:pt>
                <c:pt idx="1728">
                  <c:v>45413</c:v>
                </c:pt>
                <c:pt idx="1729">
                  <c:v>45414</c:v>
                </c:pt>
                <c:pt idx="1730">
                  <c:v>45418</c:v>
                </c:pt>
                <c:pt idx="1731">
                  <c:v>45419</c:v>
                </c:pt>
                <c:pt idx="1732">
                  <c:v>45420</c:v>
                </c:pt>
                <c:pt idx="1733">
                  <c:v>45421</c:v>
                </c:pt>
                <c:pt idx="1734">
                  <c:v>45425</c:v>
                </c:pt>
                <c:pt idx="1735">
                  <c:v>45426</c:v>
                </c:pt>
                <c:pt idx="1736">
                  <c:v>45427</c:v>
                </c:pt>
                <c:pt idx="1737">
                  <c:v>45428</c:v>
                </c:pt>
                <c:pt idx="1738">
                  <c:v>45432</c:v>
                </c:pt>
                <c:pt idx="1739">
                  <c:v>45433</c:v>
                </c:pt>
                <c:pt idx="1740">
                  <c:v>45434</c:v>
                </c:pt>
                <c:pt idx="1741">
                  <c:v>45435</c:v>
                </c:pt>
                <c:pt idx="1742">
                  <c:v>45439</c:v>
                </c:pt>
                <c:pt idx="1743">
                  <c:v>45440</c:v>
                </c:pt>
                <c:pt idx="1744">
                  <c:v>45441</c:v>
                </c:pt>
                <c:pt idx="1745">
                  <c:v>45442</c:v>
                </c:pt>
                <c:pt idx="1746">
                  <c:v>45446</c:v>
                </c:pt>
                <c:pt idx="1747">
                  <c:v>45447</c:v>
                </c:pt>
                <c:pt idx="1748">
                  <c:v>45448</c:v>
                </c:pt>
                <c:pt idx="1749">
                  <c:v>45449</c:v>
                </c:pt>
                <c:pt idx="1750">
                  <c:v>45453</c:v>
                </c:pt>
                <c:pt idx="1751">
                  <c:v>45454</c:v>
                </c:pt>
                <c:pt idx="1752">
                  <c:v>45455</c:v>
                </c:pt>
                <c:pt idx="1753">
                  <c:v>45456</c:v>
                </c:pt>
                <c:pt idx="1754">
                  <c:v>45467</c:v>
                </c:pt>
                <c:pt idx="1755">
                  <c:v>45468</c:v>
                </c:pt>
                <c:pt idx="1756">
                  <c:v>45469</c:v>
                </c:pt>
                <c:pt idx="1757">
                  <c:v>45470</c:v>
                </c:pt>
                <c:pt idx="1758">
                  <c:v>45473</c:v>
                </c:pt>
              </c:numCache>
            </c:numRef>
          </c:cat>
          <c:val>
            <c:numRef>
              <c:f>Sheet1!$C$2:$C$1760</c:f>
              <c:numCache>
                <c:formatCode>#,##0</c:formatCode>
                <c:ptCount val="1759"/>
                <c:pt idx="0">
                  <c:v>100</c:v>
                </c:pt>
                <c:pt idx="1">
                  <c:v>118.43849359132452</c:v>
                </c:pt>
                <c:pt idx="2">
                  <c:v>117.39037206484623</c:v>
                </c:pt>
                <c:pt idx="3">
                  <c:v>116.5775326712843</c:v>
                </c:pt>
                <c:pt idx="4">
                  <c:v>116.31015263992408</c:v>
                </c:pt>
                <c:pt idx="5">
                  <c:v>108.48128054368249</c:v>
                </c:pt>
                <c:pt idx="6">
                  <c:v>105.57218346063939</c:v>
                </c:pt>
                <c:pt idx="7">
                  <c:v>105.08020595931953</c:v>
                </c:pt>
                <c:pt idx="8">
                  <c:v>103.96790327247807</c:v>
                </c:pt>
                <c:pt idx="9">
                  <c:v>100.42779634095666</c:v>
                </c:pt>
                <c:pt idx="10">
                  <c:v>96.342244683758125</c:v>
                </c:pt>
                <c:pt idx="11">
                  <c:v>91.978599059193471</c:v>
                </c:pt>
                <c:pt idx="12">
                  <c:v>98.042774657677313</c:v>
                </c:pt>
                <c:pt idx="13">
                  <c:v>93.839574615758309</c:v>
                </c:pt>
                <c:pt idx="14">
                  <c:v>95.197858734997382</c:v>
                </c:pt>
                <c:pt idx="15">
                  <c:v>95.197858734997382</c:v>
                </c:pt>
                <c:pt idx="16">
                  <c:v>94.245986994276976</c:v>
                </c:pt>
                <c:pt idx="17">
                  <c:v>94.652399372795642</c:v>
                </c:pt>
                <c:pt idx="18">
                  <c:v>94.652399372795642</c:v>
                </c:pt>
                <c:pt idx="19">
                  <c:v>88.374325603833498</c:v>
                </c:pt>
                <c:pt idx="20">
                  <c:v>95.925133005758155</c:v>
                </c:pt>
                <c:pt idx="21">
                  <c:v>96.791439623677391</c:v>
                </c:pt>
                <c:pt idx="22">
                  <c:v>96.256679560956954</c:v>
                </c:pt>
                <c:pt idx="23">
                  <c:v>98.128339780478484</c:v>
                </c:pt>
                <c:pt idx="24">
                  <c:v>95.721919498236517</c:v>
                </c:pt>
                <c:pt idx="25">
                  <c:v>95.732618797717819</c:v>
                </c:pt>
                <c:pt idx="26">
                  <c:v>95.989299529596735</c:v>
                </c:pt>
                <c:pt idx="27">
                  <c:v>96.256679560956954</c:v>
                </c:pt>
                <c:pt idx="28">
                  <c:v>96.256679560956954</c:v>
                </c:pt>
                <c:pt idx="29">
                  <c:v>94.149722571994516</c:v>
                </c:pt>
                <c:pt idx="30">
                  <c:v>95.155076173596797</c:v>
                </c:pt>
                <c:pt idx="31">
                  <c:v>95.187159435516079</c:v>
                </c:pt>
                <c:pt idx="32">
                  <c:v>92.299460951435563</c:v>
                </c:pt>
                <c:pt idx="33">
                  <c:v>94.652399372795642</c:v>
                </c:pt>
                <c:pt idx="34">
                  <c:v>90.994644056553781</c:v>
                </c:pt>
                <c:pt idx="35">
                  <c:v>90.994644056553781</c:v>
                </c:pt>
                <c:pt idx="36">
                  <c:v>92.513359121913922</c:v>
                </c:pt>
                <c:pt idx="37">
                  <c:v>90.770046586594148</c:v>
                </c:pt>
                <c:pt idx="38">
                  <c:v>90.770046586594148</c:v>
                </c:pt>
                <c:pt idx="39">
                  <c:v>90.770046586594148</c:v>
                </c:pt>
                <c:pt idx="40">
                  <c:v>90.770046586594148</c:v>
                </c:pt>
                <c:pt idx="41">
                  <c:v>90.641713538916974</c:v>
                </c:pt>
                <c:pt idx="42">
                  <c:v>90.641713538916974</c:v>
                </c:pt>
                <c:pt idx="43">
                  <c:v>90.641713538916974</c:v>
                </c:pt>
                <c:pt idx="44">
                  <c:v>89.572193413476114</c:v>
                </c:pt>
                <c:pt idx="45">
                  <c:v>88.235293256675021</c:v>
                </c:pt>
                <c:pt idx="46">
                  <c:v>89.037433350755677</c:v>
                </c:pt>
                <c:pt idx="47">
                  <c:v>87.700533193954584</c:v>
                </c:pt>
                <c:pt idx="48">
                  <c:v>88.235293256675021</c:v>
                </c:pt>
                <c:pt idx="49">
                  <c:v>86.096253005793287</c:v>
                </c:pt>
                <c:pt idx="50">
                  <c:v>81.550792472669585</c:v>
                </c:pt>
                <c:pt idx="51">
                  <c:v>87.433153162594365</c:v>
                </c:pt>
                <c:pt idx="52">
                  <c:v>87.433153162594365</c:v>
                </c:pt>
                <c:pt idx="53">
                  <c:v>90.545449116634515</c:v>
                </c:pt>
                <c:pt idx="54">
                  <c:v>90.37433350755677</c:v>
                </c:pt>
                <c:pt idx="55">
                  <c:v>93.048119184634345</c:v>
                </c:pt>
                <c:pt idx="56">
                  <c:v>89.839573444836333</c:v>
                </c:pt>
                <c:pt idx="57">
                  <c:v>84.770052148473496</c:v>
                </c:pt>
                <c:pt idx="58">
                  <c:v>87.914431364432915</c:v>
                </c:pt>
                <c:pt idx="59">
                  <c:v>87.914431364432915</c:v>
                </c:pt>
                <c:pt idx="60">
                  <c:v>87.914431364432915</c:v>
                </c:pt>
                <c:pt idx="61">
                  <c:v>89.82887414535503</c:v>
                </c:pt>
                <c:pt idx="62">
                  <c:v>89.304813382115896</c:v>
                </c:pt>
                <c:pt idx="63">
                  <c:v>87.433153162594365</c:v>
                </c:pt>
                <c:pt idx="64">
                  <c:v>87.700533193954584</c:v>
                </c:pt>
                <c:pt idx="65">
                  <c:v>87.700533193954584</c:v>
                </c:pt>
                <c:pt idx="66">
                  <c:v>88.235293256675021</c:v>
                </c:pt>
                <c:pt idx="67">
                  <c:v>87.818181578675052</c:v>
                </c:pt>
                <c:pt idx="68">
                  <c:v>90.203203261954428</c:v>
                </c:pt>
                <c:pt idx="69">
                  <c:v>87.967913225314803</c:v>
                </c:pt>
                <c:pt idx="70">
                  <c:v>91.903733235873588</c:v>
                </c:pt>
                <c:pt idx="71">
                  <c:v>88.770053319395473</c:v>
                </c:pt>
                <c:pt idx="72">
                  <c:v>88.877002404634624</c:v>
                </c:pt>
                <c:pt idx="73">
                  <c:v>88.877002404634624</c:v>
                </c:pt>
                <c:pt idx="74">
                  <c:v>89.839573444836333</c:v>
                </c:pt>
                <c:pt idx="75">
                  <c:v>89.839573444836333</c:v>
                </c:pt>
                <c:pt idx="76">
                  <c:v>89.839573444836333</c:v>
                </c:pt>
                <c:pt idx="77">
                  <c:v>89.839573444836333</c:v>
                </c:pt>
                <c:pt idx="78">
                  <c:v>88.770053319395473</c:v>
                </c:pt>
                <c:pt idx="79">
                  <c:v>82.352932566750241</c:v>
                </c:pt>
                <c:pt idx="80">
                  <c:v>80.534754208110598</c:v>
                </c:pt>
                <c:pt idx="81">
                  <c:v>80.534754208110598</c:v>
                </c:pt>
                <c:pt idx="82">
                  <c:v>80.534754208110598</c:v>
                </c:pt>
                <c:pt idx="83">
                  <c:v>81.283412441309366</c:v>
                </c:pt>
                <c:pt idx="84">
                  <c:v>81.283412441309366</c:v>
                </c:pt>
                <c:pt idx="85">
                  <c:v>76.042775535868785</c:v>
                </c:pt>
                <c:pt idx="86">
                  <c:v>76.042775535868785</c:v>
                </c:pt>
                <c:pt idx="87">
                  <c:v>72.727266074306996</c:v>
                </c:pt>
                <c:pt idx="88">
                  <c:v>77.005346576070494</c:v>
                </c:pt>
                <c:pt idx="89">
                  <c:v>75.614964558387513</c:v>
                </c:pt>
                <c:pt idx="90">
                  <c:v>75.614964558387513</c:v>
                </c:pt>
                <c:pt idx="91">
                  <c:v>70.074864359667416</c:v>
                </c:pt>
                <c:pt idx="92">
                  <c:v>69.614970120266847</c:v>
                </c:pt>
                <c:pt idx="93">
                  <c:v>69.518720334508984</c:v>
                </c:pt>
                <c:pt idx="94">
                  <c:v>69.518720334508984</c:v>
                </c:pt>
                <c:pt idx="95">
                  <c:v>68.588232556226572</c:v>
                </c:pt>
                <c:pt idx="96">
                  <c:v>68.449200209068124</c:v>
                </c:pt>
                <c:pt idx="97">
                  <c:v>68.449200209068124</c:v>
                </c:pt>
                <c:pt idx="98">
                  <c:v>68.449200209068124</c:v>
                </c:pt>
                <c:pt idx="99">
                  <c:v>68.449200209068124</c:v>
                </c:pt>
                <c:pt idx="100">
                  <c:v>68.449200209068124</c:v>
                </c:pt>
                <c:pt idx="101">
                  <c:v>68.449200209068124</c:v>
                </c:pt>
                <c:pt idx="102">
                  <c:v>68.449200209068124</c:v>
                </c:pt>
                <c:pt idx="103">
                  <c:v>68.449200209068124</c:v>
                </c:pt>
                <c:pt idx="104">
                  <c:v>74.053466931626787</c:v>
                </c:pt>
                <c:pt idx="105">
                  <c:v>74.053466931626787</c:v>
                </c:pt>
                <c:pt idx="106">
                  <c:v>74.053466931626787</c:v>
                </c:pt>
                <c:pt idx="107">
                  <c:v>66.737970935667647</c:v>
                </c:pt>
                <c:pt idx="108">
                  <c:v>66.737970935667647</c:v>
                </c:pt>
                <c:pt idx="109">
                  <c:v>66.310159958186375</c:v>
                </c:pt>
                <c:pt idx="110">
                  <c:v>64.705879770025064</c:v>
                </c:pt>
                <c:pt idx="111">
                  <c:v>64.278068792543792</c:v>
                </c:pt>
                <c:pt idx="112">
                  <c:v>65.775399895465952</c:v>
                </c:pt>
                <c:pt idx="113">
                  <c:v>62.780752326146263</c:v>
                </c:pt>
                <c:pt idx="114">
                  <c:v>62.780752326146263</c:v>
                </c:pt>
                <c:pt idx="115">
                  <c:v>62.780752326146263</c:v>
                </c:pt>
                <c:pt idx="116">
                  <c:v>67.37968008362725</c:v>
                </c:pt>
                <c:pt idx="117">
                  <c:v>63.101599581863766</c:v>
                </c:pt>
                <c:pt idx="118">
                  <c:v>62.032079456422892</c:v>
                </c:pt>
                <c:pt idx="119">
                  <c:v>63.999989461702292</c:v>
                </c:pt>
                <c:pt idx="120">
                  <c:v>63.999989461702292</c:v>
                </c:pt>
                <c:pt idx="121">
                  <c:v>63.957221536826303</c:v>
                </c:pt>
                <c:pt idx="122">
                  <c:v>63.957221536826303</c:v>
                </c:pt>
                <c:pt idx="123">
                  <c:v>63.957221536826303</c:v>
                </c:pt>
                <c:pt idx="124">
                  <c:v>63.957221536826303</c:v>
                </c:pt>
                <c:pt idx="125">
                  <c:v>63.957221536826303</c:v>
                </c:pt>
                <c:pt idx="126">
                  <c:v>63.957221536826303</c:v>
                </c:pt>
                <c:pt idx="127">
                  <c:v>63.636359644584196</c:v>
                </c:pt>
                <c:pt idx="128">
                  <c:v>63.636359644584196</c:v>
                </c:pt>
                <c:pt idx="129">
                  <c:v>63.636359644584196</c:v>
                </c:pt>
                <c:pt idx="130">
                  <c:v>63.636359644584196</c:v>
                </c:pt>
                <c:pt idx="131">
                  <c:v>63.636359644584196</c:v>
                </c:pt>
                <c:pt idx="132">
                  <c:v>63.636359644584196</c:v>
                </c:pt>
                <c:pt idx="133">
                  <c:v>63.636359644584196</c:v>
                </c:pt>
                <c:pt idx="134">
                  <c:v>63.101599581863766</c:v>
                </c:pt>
                <c:pt idx="140">
                  <c:v>62.566839519143336</c:v>
                </c:pt>
                <c:pt idx="141">
                  <c:v>62.566839519143336</c:v>
                </c:pt>
                <c:pt idx="142">
                  <c:v>62.566839519143336</c:v>
                </c:pt>
                <c:pt idx="143">
                  <c:v>63.625660345102908</c:v>
                </c:pt>
                <c:pt idx="144">
                  <c:v>65.240639832745501</c:v>
                </c:pt>
                <c:pt idx="145">
                  <c:v>65.240639832745501</c:v>
                </c:pt>
                <c:pt idx="146">
                  <c:v>65.240639832745501</c:v>
                </c:pt>
                <c:pt idx="147">
                  <c:v>65.240639832745501</c:v>
                </c:pt>
                <c:pt idx="148">
                  <c:v>59.465242864584489</c:v>
                </c:pt>
                <c:pt idx="149">
                  <c:v>59.465242864584489</c:v>
                </c:pt>
                <c:pt idx="150">
                  <c:v>59.465242864584489</c:v>
                </c:pt>
                <c:pt idx="151">
                  <c:v>59.465242864584489</c:v>
                </c:pt>
                <c:pt idx="152">
                  <c:v>59.465242864584489</c:v>
                </c:pt>
                <c:pt idx="153">
                  <c:v>59.465242864584489</c:v>
                </c:pt>
                <c:pt idx="154">
                  <c:v>59.465242864584489</c:v>
                </c:pt>
                <c:pt idx="155">
                  <c:v>59.465242864584489</c:v>
                </c:pt>
                <c:pt idx="156">
                  <c:v>59.465242864584489</c:v>
                </c:pt>
                <c:pt idx="157">
                  <c:v>59.465242864584489</c:v>
                </c:pt>
                <c:pt idx="158">
                  <c:v>59.465242864584489</c:v>
                </c:pt>
                <c:pt idx="159">
                  <c:v>59.465242864584489</c:v>
                </c:pt>
                <c:pt idx="160">
                  <c:v>59.465242864584489</c:v>
                </c:pt>
                <c:pt idx="161">
                  <c:v>56.149733403022708</c:v>
                </c:pt>
                <c:pt idx="162">
                  <c:v>56.149733403022708</c:v>
                </c:pt>
                <c:pt idx="163">
                  <c:v>64.064170622065461</c:v>
                </c:pt>
                <c:pt idx="164">
                  <c:v>64.064170622065461</c:v>
                </c:pt>
                <c:pt idx="165">
                  <c:v>64.064170622065461</c:v>
                </c:pt>
                <c:pt idx="166">
                  <c:v>64.064170622065461</c:v>
                </c:pt>
                <c:pt idx="167">
                  <c:v>64.064170622065461</c:v>
                </c:pt>
                <c:pt idx="168">
                  <c:v>64.064170622065461</c:v>
                </c:pt>
                <c:pt idx="169">
                  <c:v>64.064170622065461</c:v>
                </c:pt>
                <c:pt idx="170">
                  <c:v>64.064170622065461</c:v>
                </c:pt>
                <c:pt idx="171">
                  <c:v>64.064170622065461</c:v>
                </c:pt>
                <c:pt idx="172">
                  <c:v>64.064170622065461</c:v>
                </c:pt>
                <c:pt idx="173">
                  <c:v>64.064170622065461</c:v>
                </c:pt>
                <c:pt idx="174">
                  <c:v>64.064170622065461</c:v>
                </c:pt>
                <c:pt idx="175">
                  <c:v>64.064170622065461</c:v>
                </c:pt>
                <c:pt idx="176">
                  <c:v>64.064170622065461</c:v>
                </c:pt>
                <c:pt idx="177">
                  <c:v>64.064170622065461</c:v>
                </c:pt>
                <c:pt idx="178">
                  <c:v>64.064170622065461</c:v>
                </c:pt>
                <c:pt idx="179">
                  <c:v>64.064170622065461</c:v>
                </c:pt>
                <c:pt idx="180">
                  <c:v>64.064170622065461</c:v>
                </c:pt>
                <c:pt idx="181">
                  <c:v>64.064170622065461</c:v>
                </c:pt>
                <c:pt idx="182">
                  <c:v>57.35828587562203</c:v>
                </c:pt>
                <c:pt idx="183">
                  <c:v>57.540100784181078</c:v>
                </c:pt>
                <c:pt idx="184">
                  <c:v>57.540100784181078</c:v>
                </c:pt>
                <c:pt idx="185">
                  <c:v>57.540100784181078</c:v>
                </c:pt>
                <c:pt idx="186">
                  <c:v>55.614973340302278</c:v>
                </c:pt>
                <c:pt idx="187">
                  <c:v>59.689840334544108</c:v>
                </c:pt>
                <c:pt idx="188">
                  <c:v>59.689840334544108</c:v>
                </c:pt>
                <c:pt idx="189">
                  <c:v>59.689840334544108</c:v>
                </c:pt>
                <c:pt idx="190">
                  <c:v>60.42779926826158</c:v>
                </c:pt>
                <c:pt idx="191">
                  <c:v>60.42779926826158</c:v>
                </c:pt>
                <c:pt idx="192">
                  <c:v>57.946527799224356</c:v>
                </c:pt>
                <c:pt idx="193">
                  <c:v>57.187155630019681</c:v>
                </c:pt>
                <c:pt idx="194">
                  <c:v>53.689831259898867</c:v>
                </c:pt>
                <c:pt idx="195">
                  <c:v>53.689831259898867</c:v>
                </c:pt>
                <c:pt idx="196">
                  <c:v>55.946519895501069</c:v>
                </c:pt>
                <c:pt idx="197">
                  <c:v>55.251328886659593</c:v>
                </c:pt>
                <c:pt idx="198">
                  <c:v>55.251328886659593</c:v>
                </c:pt>
                <c:pt idx="199">
                  <c:v>56.684493465743145</c:v>
                </c:pt>
                <c:pt idx="200">
                  <c:v>56.684493465743145</c:v>
                </c:pt>
                <c:pt idx="201">
                  <c:v>58.609620909621952</c:v>
                </c:pt>
                <c:pt idx="202">
                  <c:v>58.609620909621952</c:v>
                </c:pt>
                <c:pt idx="203">
                  <c:v>58.609620909621952</c:v>
                </c:pt>
                <c:pt idx="204">
                  <c:v>78.14616121282927</c:v>
                </c:pt>
                <c:pt idx="205">
                  <c:v>58.609620909621952</c:v>
                </c:pt>
                <c:pt idx="206">
                  <c:v>64.171119707304641</c:v>
                </c:pt>
                <c:pt idx="207">
                  <c:v>64.171119707304641</c:v>
                </c:pt>
                <c:pt idx="208">
                  <c:v>68.427801610105519</c:v>
                </c:pt>
                <c:pt idx="209">
                  <c:v>70.245979968745175</c:v>
                </c:pt>
                <c:pt idx="210">
                  <c:v>65.775399895465952</c:v>
                </c:pt>
                <c:pt idx="211">
                  <c:v>66.545456727627311</c:v>
                </c:pt>
                <c:pt idx="212">
                  <c:v>65.668450810226759</c:v>
                </c:pt>
                <c:pt idx="213">
                  <c:v>65.240639832745501</c:v>
                </c:pt>
                <c:pt idx="214">
                  <c:v>68.449200209068124</c:v>
                </c:pt>
                <c:pt idx="215">
                  <c:v>69.411756612745208</c:v>
                </c:pt>
                <c:pt idx="216">
                  <c:v>69.411756612745208</c:v>
                </c:pt>
                <c:pt idx="217">
                  <c:v>69.411756612745208</c:v>
                </c:pt>
                <c:pt idx="218">
                  <c:v>68.235287402065183</c:v>
                </c:pt>
                <c:pt idx="219">
                  <c:v>69.176459843304301</c:v>
                </c:pt>
                <c:pt idx="220">
                  <c:v>70.053465760704839</c:v>
                </c:pt>
                <c:pt idx="221">
                  <c:v>66.844920020906812</c:v>
                </c:pt>
                <c:pt idx="222">
                  <c:v>66.844920020906812</c:v>
                </c:pt>
                <c:pt idx="223">
                  <c:v>71.122985886145699</c:v>
                </c:pt>
                <c:pt idx="224">
                  <c:v>83.422452692191101</c:v>
                </c:pt>
                <c:pt idx="225">
                  <c:v>83.422452692191101</c:v>
                </c:pt>
                <c:pt idx="226">
                  <c:v>85.561492943072849</c:v>
                </c:pt>
                <c:pt idx="227">
                  <c:v>79.540099905989607</c:v>
                </c:pt>
                <c:pt idx="228">
                  <c:v>79.540099905989607</c:v>
                </c:pt>
                <c:pt idx="229">
                  <c:v>76.320854866710292</c:v>
                </c:pt>
                <c:pt idx="230">
                  <c:v>76.320854866710292</c:v>
                </c:pt>
                <c:pt idx="231">
                  <c:v>82.352932566750241</c:v>
                </c:pt>
                <c:pt idx="232">
                  <c:v>82.352932566750241</c:v>
                </c:pt>
                <c:pt idx="233">
                  <c:v>73.229942875108151</c:v>
                </c:pt>
                <c:pt idx="234">
                  <c:v>74.331546262468308</c:v>
                </c:pt>
                <c:pt idx="235">
                  <c:v>83.315503606951935</c:v>
                </c:pt>
                <c:pt idx="236">
                  <c:v>72.481284641909369</c:v>
                </c:pt>
                <c:pt idx="237">
                  <c:v>72.481284641909369</c:v>
                </c:pt>
                <c:pt idx="238">
                  <c:v>67.59357825410558</c:v>
                </c:pt>
                <c:pt idx="239">
                  <c:v>69.411756612745208</c:v>
                </c:pt>
                <c:pt idx="240">
                  <c:v>71.657745948866136</c:v>
                </c:pt>
                <c:pt idx="241">
                  <c:v>71.657745948866136</c:v>
                </c:pt>
                <c:pt idx="242">
                  <c:v>79.144386826952214</c:v>
                </c:pt>
                <c:pt idx="243">
                  <c:v>79.679146889672666</c:v>
                </c:pt>
                <c:pt idx="244">
                  <c:v>74.855607025707442</c:v>
                </c:pt>
                <c:pt idx="245">
                  <c:v>72.727266074306996</c:v>
                </c:pt>
                <c:pt idx="246">
                  <c:v>69.411756612745208</c:v>
                </c:pt>
                <c:pt idx="247">
                  <c:v>69.411756612745208</c:v>
                </c:pt>
                <c:pt idx="248">
                  <c:v>68.449200209068124</c:v>
                </c:pt>
                <c:pt idx="249">
                  <c:v>71.871658755869063</c:v>
                </c:pt>
                <c:pt idx="250">
                  <c:v>71.347583356105332</c:v>
                </c:pt>
                <c:pt idx="251">
                  <c:v>70.524059299586682</c:v>
                </c:pt>
                <c:pt idx="252">
                  <c:v>71.550796863626971</c:v>
                </c:pt>
                <c:pt idx="253">
                  <c:v>70.695189545189024</c:v>
                </c:pt>
                <c:pt idx="254">
                  <c:v>68.449200209068124</c:v>
                </c:pt>
                <c:pt idx="255">
                  <c:v>68.449200209068124</c:v>
                </c:pt>
                <c:pt idx="256">
                  <c:v>67.187165875586913</c:v>
                </c:pt>
                <c:pt idx="257">
                  <c:v>69.197858442266877</c:v>
                </c:pt>
                <c:pt idx="258">
                  <c:v>69.197858442266877</c:v>
                </c:pt>
                <c:pt idx="259">
                  <c:v>68.876996550024785</c:v>
                </c:pt>
                <c:pt idx="260">
                  <c:v>68.876996550024785</c:v>
                </c:pt>
                <c:pt idx="261">
                  <c:v>68.03208853106814</c:v>
                </c:pt>
                <c:pt idx="262">
                  <c:v>67.807476424583911</c:v>
                </c:pt>
                <c:pt idx="263">
                  <c:v>68.449200209068124</c:v>
                </c:pt>
                <c:pt idx="264">
                  <c:v>66.844920020906812</c:v>
                </c:pt>
                <c:pt idx="265">
                  <c:v>66.844920020906812</c:v>
                </c:pt>
                <c:pt idx="266">
                  <c:v>66.844920020906812</c:v>
                </c:pt>
                <c:pt idx="267">
                  <c:v>64.705879770025064</c:v>
                </c:pt>
                <c:pt idx="268">
                  <c:v>64.705879770025064</c:v>
                </c:pt>
                <c:pt idx="269">
                  <c:v>67.165767276624308</c:v>
                </c:pt>
                <c:pt idx="270">
                  <c:v>67.807476424583911</c:v>
                </c:pt>
                <c:pt idx="271">
                  <c:v>67.807476424583911</c:v>
                </c:pt>
                <c:pt idx="272">
                  <c:v>67.807476424583911</c:v>
                </c:pt>
                <c:pt idx="273">
                  <c:v>69.197858442266877</c:v>
                </c:pt>
                <c:pt idx="274">
                  <c:v>68.128338316826017</c:v>
                </c:pt>
                <c:pt idx="275">
                  <c:v>67.807476424583911</c:v>
                </c:pt>
                <c:pt idx="276">
                  <c:v>73.689837114508705</c:v>
                </c:pt>
                <c:pt idx="277">
                  <c:v>71.657745948866136</c:v>
                </c:pt>
                <c:pt idx="278">
                  <c:v>68.449200209068124</c:v>
                </c:pt>
                <c:pt idx="279">
                  <c:v>73.262026137027433</c:v>
                </c:pt>
                <c:pt idx="280">
                  <c:v>70.481276738186097</c:v>
                </c:pt>
                <c:pt idx="281">
                  <c:v>68.663098379546454</c:v>
                </c:pt>
                <c:pt idx="282">
                  <c:v>65.497320564624445</c:v>
                </c:pt>
                <c:pt idx="283">
                  <c:v>64.613186659744571</c:v>
                </c:pt>
                <c:pt idx="284">
                  <c:v>65.796783857903947</c:v>
                </c:pt>
                <c:pt idx="285">
                  <c:v>68.26381398850711</c:v>
                </c:pt>
                <c:pt idx="286">
                  <c:v>66.452763617346804</c:v>
                </c:pt>
                <c:pt idx="287">
                  <c:v>67.023163617463894</c:v>
                </c:pt>
                <c:pt idx="288">
                  <c:v>67.15151130166565</c:v>
                </c:pt>
                <c:pt idx="289">
                  <c:v>66.024952639865532</c:v>
                </c:pt>
                <c:pt idx="290">
                  <c:v>67.023163617463894</c:v>
                </c:pt>
                <c:pt idx="291">
                  <c:v>65.739745321544689</c:v>
                </c:pt>
                <c:pt idx="292">
                  <c:v>68.449200209068124</c:v>
                </c:pt>
                <c:pt idx="293">
                  <c:v>69.076638745544457</c:v>
                </c:pt>
                <c:pt idx="294">
                  <c:v>67.807476424583911</c:v>
                </c:pt>
                <c:pt idx="295">
                  <c:v>68.591803868228538</c:v>
                </c:pt>
                <c:pt idx="296">
                  <c:v>73.297680710948697</c:v>
                </c:pt>
                <c:pt idx="297">
                  <c:v>73.297680710948697</c:v>
                </c:pt>
                <c:pt idx="298">
                  <c:v>74.752229252470244</c:v>
                </c:pt>
                <c:pt idx="299">
                  <c:v>77.718350235347998</c:v>
                </c:pt>
                <c:pt idx="300">
                  <c:v>74.15328802938663</c:v>
                </c:pt>
                <c:pt idx="301">
                  <c:v>76.520497062229964</c:v>
                </c:pt>
                <c:pt idx="302">
                  <c:v>76.278072305309706</c:v>
                </c:pt>
                <c:pt idx="303">
                  <c:v>77.005346576070494</c:v>
                </c:pt>
                <c:pt idx="304">
                  <c:v>74.438495347707473</c:v>
                </c:pt>
                <c:pt idx="305">
                  <c:v>76.007120961947521</c:v>
                </c:pt>
                <c:pt idx="306">
                  <c:v>77.005346576070494</c:v>
                </c:pt>
                <c:pt idx="307">
                  <c:v>77.005346576070494</c:v>
                </c:pt>
                <c:pt idx="308">
                  <c:v>71.971479853628907</c:v>
                </c:pt>
                <c:pt idx="309">
                  <c:v>71.971479853628907</c:v>
                </c:pt>
                <c:pt idx="310">
                  <c:v>72.869869733467425</c:v>
                </c:pt>
                <c:pt idx="311">
                  <c:v>79.372540972389217</c:v>
                </c:pt>
                <c:pt idx="312">
                  <c:v>73.155077051788268</c:v>
                </c:pt>
                <c:pt idx="313">
                  <c:v>69.162203868345642</c:v>
                </c:pt>
                <c:pt idx="314">
                  <c:v>73.155077051788268</c:v>
                </c:pt>
                <c:pt idx="315">
                  <c:v>73.155077051788268</c:v>
                </c:pt>
                <c:pt idx="316">
                  <c:v>73.155077051788268</c:v>
                </c:pt>
                <c:pt idx="317">
                  <c:v>73.155077051788268</c:v>
                </c:pt>
                <c:pt idx="318">
                  <c:v>73.155077051788268</c:v>
                </c:pt>
                <c:pt idx="319">
                  <c:v>73.155077051788268</c:v>
                </c:pt>
                <c:pt idx="320">
                  <c:v>73.155077051788268</c:v>
                </c:pt>
                <c:pt idx="321">
                  <c:v>73.155077051788268</c:v>
                </c:pt>
                <c:pt idx="322">
                  <c:v>73.155077051788268</c:v>
                </c:pt>
                <c:pt idx="323">
                  <c:v>73.155077051788268</c:v>
                </c:pt>
                <c:pt idx="324">
                  <c:v>73.155077051788268</c:v>
                </c:pt>
                <c:pt idx="325">
                  <c:v>73.155077051788268</c:v>
                </c:pt>
                <c:pt idx="326">
                  <c:v>73.155077051788268</c:v>
                </c:pt>
                <c:pt idx="327">
                  <c:v>73.155077051788268</c:v>
                </c:pt>
                <c:pt idx="328">
                  <c:v>73.155077051788268</c:v>
                </c:pt>
                <c:pt idx="329">
                  <c:v>73.155077051788268</c:v>
                </c:pt>
                <c:pt idx="330">
                  <c:v>73.155077051788268</c:v>
                </c:pt>
                <c:pt idx="331">
                  <c:v>73.155077051788268</c:v>
                </c:pt>
                <c:pt idx="332">
                  <c:v>70.017825823308172</c:v>
                </c:pt>
                <c:pt idx="333">
                  <c:v>70.017825823308172</c:v>
                </c:pt>
                <c:pt idx="335">
                  <c:v>67.165767276624308</c:v>
                </c:pt>
                <c:pt idx="336">
                  <c:v>67.165767276624308</c:v>
                </c:pt>
                <c:pt idx="337">
                  <c:v>67.165767276624308</c:v>
                </c:pt>
                <c:pt idx="338">
                  <c:v>67.165767276624308</c:v>
                </c:pt>
                <c:pt idx="340">
                  <c:v>67.165767276624308</c:v>
                </c:pt>
                <c:pt idx="341">
                  <c:v>67.165767276624308</c:v>
                </c:pt>
                <c:pt idx="342">
                  <c:v>67.165767276624308</c:v>
                </c:pt>
                <c:pt idx="343">
                  <c:v>67.165767276624308</c:v>
                </c:pt>
                <c:pt idx="346">
                  <c:v>67.165767276624308</c:v>
                </c:pt>
                <c:pt idx="347">
                  <c:v>67.165767276624308</c:v>
                </c:pt>
                <c:pt idx="348">
                  <c:v>67.165767276624308</c:v>
                </c:pt>
                <c:pt idx="350">
                  <c:v>64.385017877782971</c:v>
                </c:pt>
                <c:pt idx="351">
                  <c:v>63.030305070545857</c:v>
                </c:pt>
                <c:pt idx="352">
                  <c:v>66.595367276507218</c:v>
                </c:pt>
                <c:pt idx="353">
                  <c:v>66.595367276507218</c:v>
                </c:pt>
                <c:pt idx="354">
                  <c:v>66.595367276507218</c:v>
                </c:pt>
                <c:pt idx="355">
                  <c:v>66.595367276507218</c:v>
                </c:pt>
                <c:pt idx="356">
                  <c:v>66.595367276507218</c:v>
                </c:pt>
                <c:pt idx="357">
                  <c:v>70.303033141629015</c:v>
                </c:pt>
                <c:pt idx="358">
                  <c:v>70.303033141629015</c:v>
                </c:pt>
                <c:pt idx="359">
                  <c:v>70.303033141629015</c:v>
                </c:pt>
                <c:pt idx="360">
                  <c:v>70.303033141629015</c:v>
                </c:pt>
                <c:pt idx="361">
                  <c:v>70.303033141629015</c:v>
                </c:pt>
                <c:pt idx="362">
                  <c:v>70.303033141629015</c:v>
                </c:pt>
                <c:pt idx="363">
                  <c:v>70.303033141629015</c:v>
                </c:pt>
                <c:pt idx="364">
                  <c:v>70.303033141629015</c:v>
                </c:pt>
                <c:pt idx="365">
                  <c:v>67.023163617463894</c:v>
                </c:pt>
                <c:pt idx="366">
                  <c:v>67.023163617463894</c:v>
                </c:pt>
                <c:pt idx="367">
                  <c:v>65.811054469387201</c:v>
                </c:pt>
                <c:pt idx="368">
                  <c:v>67.023163617463894</c:v>
                </c:pt>
                <c:pt idx="369">
                  <c:v>67.023163617463894</c:v>
                </c:pt>
                <c:pt idx="370">
                  <c:v>65.668450810226759</c:v>
                </c:pt>
                <c:pt idx="371">
                  <c:v>67.023163617463894</c:v>
                </c:pt>
                <c:pt idx="372">
                  <c:v>67.023163617463894</c:v>
                </c:pt>
                <c:pt idx="373">
                  <c:v>67.023163617463894</c:v>
                </c:pt>
                <c:pt idx="374">
                  <c:v>67.023163617463894</c:v>
                </c:pt>
                <c:pt idx="375">
                  <c:v>67.023163617463894</c:v>
                </c:pt>
                <c:pt idx="376">
                  <c:v>67.023163617463894</c:v>
                </c:pt>
                <c:pt idx="377">
                  <c:v>67.023163617463894</c:v>
                </c:pt>
                <c:pt idx="378">
                  <c:v>67.023163617463894</c:v>
                </c:pt>
                <c:pt idx="382">
                  <c:v>64.171119707304641</c:v>
                </c:pt>
                <c:pt idx="383">
                  <c:v>64.171119707304641</c:v>
                </c:pt>
                <c:pt idx="386">
                  <c:v>64.171119707304641</c:v>
                </c:pt>
                <c:pt idx="387">
                  <c:v>64.171119707304641</c:v>
                </c:pt>
                <c:pt idx="388">
                  <c:v>64.171119707304641</c:v>
                </c:pt>
                <c:pt idx="389">
                  <c:v>64.171119707304641</c:v>
                </c:pt>
                <c:pt idx="390">
                  <c:v>64.171119707304641</c:v>
                </c:pt>
                <c:pt idx="391">
                  <c:v>64.171119707304641</c:v>
                </c:pt>
                <c:pt idx="392">
                  <c:v>64.171119707304641</c:v>
                </c:pt>
                <c:pt idx="393">
                  <c:v>64.171119707304641</c:v>
                </c:pt>
                <c:pt idx="394">
                  <c:v>64.171119707304641</c:v>
                </c:pt>
                <c:pt idx="395">
                  <c:v>64.171119707304641</c:v>
                </c:pt>
                <c:pt idx="396">
                  <c:v>64.171119707304641</c:v>
                </c:pt>
                <c:pt idx="397">
                  <c:v>64.171119707304641</c:v>
                </c:pt>
                <c:pt idx="398">
                  <c:v>64.171119707304641</c:v>
                </c:pt>
                <c:pt idx="399">
                  <c:v>64.171119707304641</c:v>
                </c:pt>
                <c:pt idx="400">
                  <c:v>54.331555044383059</c:v>
                </c:pt>
                <c:pt idx="401">
                  <c:v>54.331555044383059</c:v>
                </c:pt>
                <c:pt idx="402">
                  <c:v>54.331555044383059</c:v>
                </c:pt>
                <c:pt idx="403">
                  <c:v>54.331555044383059</c:v>
                </c:pt>
                <c:pt idx="404">
                  <c:v>54.331555044383059</c:v>
                </c:pt>
                <c:pt idx="405">
                  <c:v>54.331555044383059</c:v>
                </c:pt>
                <c:pt idx="406">
                  <c:v>49.910870883459161</c:v>
                </c:pt>
                <c:pt idx="407">
                  <c:v>49.910870883459161</c:v>
                </c:pt>
                <c:pt idx="408">
                  <c:v>49.910870883459161</c:v>
                </c:pt>
                <c:pt idx="409">
                  <c:v>49.910870883459161</c:v>
                </c:pt>
                <c:pt idx="410">
                  <c:v>49.910870883459161</c:v>
                </c:pt>
                <c:pt idx="411">
                  <c:v>49.910870883459161</c:v>
                </c:pt>
                <c:pt idx="412">
                  <c:v>49.910870883459161</c:v>
                </c:pt>
                <c:pt idx="413">
                  <c:v>49.910870883459161</c:v>
                </c:pt>
                <c:pt idx="414">
                  <c:v>49.910870883459161</c:v>
                </c:pt>
                <c:pt idx="415">
                  <c:v>49.910870883459161</c:v>
                </c:pt>
                <c:pt idx="416">
                  <c:v>49.910870883459161</c:v>
                </c:pt>
                <c:pt idx="417">
                  <c:v>49.910870883459161</c:v>
                </c:pt>
                <c:pt idx="418">
                  <c:v>49.910870883459161</c:v>
                </c:pt>
                <c:pt idx="419">
                  <c:v>49.910870883459161</c:v>
                </c:pt>
                <c:pt idx="420">
                  <c:v>49.910870883459161</c:v>
                </c:pt>
                <c:pt idx="421">
                  <c:v>49.910870883459161</c:v>
                </c:pt>
                <c:pt idx="422">
                  <c:v>49.910870883459161</c:v>
                </c:pt>
                <c:pt idx="423">
                  <c:v>49.910870883459161</c:v>
                </c:pt>
                <c:pt idx="424">
                  <c:v>49.910870883459161</c:v>
                </c:pt>
                <c:pt idx="425">
                  <c:v>49.910870883459161</c:v>
                </c:pt>
                <c:pt idx="426">
                  <c:v>49.910870883459161</c:v>
                </c:pt>
                <c:pt idx="427">
                  <c:v>49.910870883459161</c:v>
                </c:pt>
                <c:pt idx="428">
                  <c:v>59.893039205541157</c:v>
                </c:pt>
                <c:pt idx="429">
                  <c:v>59.893039205541157</c:v>
                </c:pt>
                <c:pt idx="430">
                  <c:v>59.893039205541157</c:v>
                </c:pt>
                <c:pt idx="431">
                  <c:v>51.479496497699209</c:v>
                </c:pt>
                <c:pt idx="432">
                  <c:v>51.479496497699209</c:v>
                </c:pt>
                <c:pt idx="433">
                  <c:v>55.614973340302278</c:v>
                </c:pt>
                <c:pt idx="434">
                  <c:v>55.614973340302278</c:v>
                </c:pt>
                <c:pt idx="435">
                  <c:v>55.614973340302278</c:v>
                </c:pt>
                <c:pt idx="436">
                  <c:v>55.614973340302278</c:v>
                </c:pt>
                <c:pt idx="437">
                  <c:v>55.614973340302278</c:v>
                </c:pt>
                <c:pt idx="438">
                  <c:v>55.614973340302278</c:v>
                </c:pt>
                <c:pt idx="439">
                  <c:v>55.614973340302278</c:v>
                </c:pt>
                <c:pt idx="440">
                  <c:v>55.614973340302278</c:v>
                </c:pt>
                <c:pt idx="441">
                  <c:v>55.614973340302278</c:v>
                </c:pt>
                <c:pt idx="442">
                  <c:v>55.614973340302278</c:v>
                </c:pt>
                <c:pt idx="443">
                  <c:v>55.614973340302278</c:v>
                </c:pt>
                <c:pt idx="444">
                  <c:v>55.614973340302278</c:v>
                </c:pt>
                <c:pt idx="445">
                  <c:v>55.614973340302278</c:v>
                </c:pt>
                <c:pt idx="446">
                  <c:v>55.614973340302278</c:v>
                </c:pt>
                <c:pt idx="447">
                  <c:v>55.614973340302278</c:v>
                </c:pt>
                <c:pt idx="448">
                  <c:v>55.614973340302278</c:v>
                </c:pt>
                <c:pt idx="449">
                  <c:v>55.614973340302278</c:v>
                </c:pt>
                <c:pt idx="450">
                  <c:v>55.614973340302278</c:v>
                </c:pt>
                <c:pt idx="451">
                  <c:v>55.614973340302278</c:v>
                </c:pt>
                <c:pt idx="452">
                  <c:v>55.614973340302278</c:v>
                </c:pt>
                <c:pt idx="453">
                  <c:v>55.614973340302278</c:v>
                </c:pt>
                <c:pt idx="454">
                  <c:v>55.614973340302278</c:v>
                </c:pt>
                <c:pt idx="455">
                  <c:v>57.183598954542326</c:v>
                </c:pt>
                <c:pt idx="456">
                  <c:v>57.611409932023591</c:v>
                </c:pt>
                <c:pt idx="457">
                  <c:v>55.686267851620187</c:v>
                </c:pt>
                <c:pt idx="458">
                  <c:v>55.686267851620187</c:v>
                </c:pt>
                <c:pt idx="459">
                  <c:v>55.686267851620187</c:v>
                </c:pt>
                <c:pt idx="460">
                  <c:v>55.686267851620187</c:v>
                </c:pt>
                <c:pt idx="461">
                  <c:v>52.691620282300498</c:v>
                </c:pt>
                <c:pt idx="462">
                  <c:v>52.691620282300498</c:v>
                </c:pt>
                <c:pt idx="463">
                  <c:v>54.188951385222651</c:v>
                </c:pt>
                <c:pt idx="464">
                  <c:v>53.475933089420536</c:v>
                </c:pt>
                <c:pt idx="465">
                  <c:v>53.475933089420536</c:v>
                </c:pt>
                <c:pt idx="466">
                  <c:v>53.903744066901801</c:v>
                </c:pt>
                <c:pt idx="467">
                  <c:v>53.903744066901801</c:v>
                </c:pt>
                <c:pt idx="468">
                  <c:v>58.324413591301102</c:v>
                </c:pt>
                <c:pt idx="469">
                  <c:v>58.324413591301102</c:v>
                </c:pt>
                <c:pt idx="470">
                  <c:v>58.324413591301102</c:v>
                </c:pt>
                <c:pt idx="471">
                  <c:v>58.324413591301102</c:v>
                </c:pt>
                <c:pt idx="472">
                  <c:v>62.032079456422892</c:v>
                </c:pt>
                <c:pt idx="473">
                  <c:v>62.032079456422892</c:v>
                </c:pt>
                <c:pt idx="474">
                  <c:v>64.171119707304641</c:v>
                </c:pt>
                <c:pt idx="475">
                  <c:v>64.171119707304641</c:v>
                </c:pt>
                <c:pt idx="476">
                  <c:v>64.171119707304641</c:v>
                </c:pt>
                <c:pt idx="477">
                  <c:v>64.171119707304641</c:v>
                </c:pt>
                <c:pt idx="478">
                  <c:v>64.028516048144226</c:v>
                </c:pt>
                <c:pt idx="479">
                  <c:v>67.023163617463894</c:v>
                </c:pt>
                <c:pt idx="480">
                  <c:v>67.023163617463894</c:v>
                </c:pt>
                <c:pt idx="481">
                  <c:v>64.313723366465055</c:v>
                </c:pt>
                <c:pt idx="482">
                  <c:v>64.171119707304641</c:v>
                </c:pt>
                <c:pt idx="483">
                  <c:v>64.171119707304641</c:v>
                </c:pt>
                <c:pt idx="484">
                  <c:v>64.171119707304641</c:v>
                </c:pt>
                <c:pt idx="485">
                  <c:v>71.301244119227363</c:v>
                </c:pt>
                <c:pt idx="486">
                  <c:v>73.01247339262784</c:v>
                </c:pt>
                <c:pt idx="487">
                  <c:v>71.301244119227363</c:v>
                </c:pt>
                <c:pt idx="488">
                  <c:v>71.301244119227363</c:v>
                </c:pt>
                <c:pt idx="489">
                  <c:v>71.301244119227363</c:v>
                </c:pt>
                <c:pt idx="490">
                  <c:v>71.301244119227363</c:v>
                </c:pt>
                <c:pt idx="491">
                  <c:v>71.301244119227363</c:v>
                </c:pt>
                <c:pt idx="492">
                  <c:v>75.579324620990846</c:v>
                </c:pt>
                <c:pt idx="493">
                  <c:v>75.579324620990846</c:v>
                </c:pt>
                <c:pt idx="494">
                  <c:v>75.579324620990846</c:v>
                </c:pt>
                <c:pt idx="495">
                  <c:v>75.579324620990846</c:v>
                </c:pt>
                <c:pt idx="496">
                  <c:v>75.579324620990846</c:v>
                </c:pt>
                <c:pt idx="497">
                  <c:v>75.579324620990846</c:v>
                </c:pt>
                <c:pt idx="498">
                  <c:v>75.579324620990846</c:v>
                </c:pt>
                <c:pt idx="499">
                  <c:v>77.005346576070494</c:v>
                </c:pt>
                <c:pt idx="500">
                  <c:v>86.559703920671211</c:v>
                </c:pt>
                <c:pt idx="501">
                  <c:v>86.559703920671211</c:v>
                </c:pt>
                <c:pt idx="502">
                  <c:v>86.559703920671211</c:v>
                </c:pt>
                <c:pt idx="503">
                  <c:v>86.559703920671211</c:v>
                </c:pt>
                <c:pt idx="504">
                  <c:v>86.559703920671211</c:v>
                </c:pt>
                <c:pt idx="505">
                  <c:v>86.559703920671211</c:v>
                </c:pt>
                <c:pt idx="506">
                  <c:v>86.559703920671211</c:v>
                </c:pt>
                <c:pt idx="507">
                  <c:v>86.559703920671211</c:v>
                </c:pt>
                <c:pt idx="508">
                  <c:v>86.559703920671211</c:v>
                </c:pt>
                <c:pt idx="509">
                  <c:v>86.559703920671211</c:v>
                </c:pt>
                <c:pt idx="510">
                  <c:v>86.559703920671211</c:v>
                </c:pt>
                <c:pt idx="511">
                  <c:v>86.559703920671211</c:v>
                </c:pt>
                <c:pt idx="512">
                  <c:v>86.559703920671211</c:v>
                </c:pt>
                <c:pt idx="513">
                  <c:v>71.301244119227363</c:v>
                </c:pt>
                <c:pt idx="514">
                  <c:v>71.301244119227363</c:v>
                </c:pt>
                <c:pt idx="515">
                  <c:v>71.301244119227363</c:v>
                </c:pt>
                <c:pt idx="516">
                  <c:v>71.301244119227363</c:v>
                </c:pt>
                <c:pt idx="517">
                  <c:v>71.301244119227363</c:v>
                </c:pt>
                <c:pt idx="518">
                  <c:v>71.301244119227363</c:v>
                </c:pt>
                <c:pt idx="519">
                  <c:v>71.301244119227363</c:v>
                </c:pt>
                <c:pt idx="520">
                  <c:v>71.301244119227363</c:v>
                </c:pt>
                <c:pt idx="521">
                  <c:v>71.301244119227363</c:v>
                </c:pt>
                <c:pt idx="522">
                  <c:v>71.301244119227363</c:v>
                </c:pt>
                <c:pt idx="523">
                  <c:v>71.301244119227363</c:v>
                </c:pt>
                <c:pt idx="524">
                  <c:v>71.301244119227363</c:v>
                </c:pt>
                <c:pt idx="525">
                  <c:v>71.301244119227363</c:v>
                </c:pt>
                <c:pt idx="526">
                  <c:v>71.301244119227363</c:v>
                </c:pt>
                <c:pt idx="527">
                  <c:v>71.301244119227363</c:v>
                </c:pt>
                <c:pt idx="528">
                  <c:v>71.301244119227363</c:v>
                </c:pt>
                <c:pt idx="529">
                  <c:v>71.301244119227363</c:v>
                </c:pt>
                <c:pt idx="530">
                  <c:v>69.875222164147743</c:v>
                </c:pt>
                <c:pt idx="531">
                  <c:v>62.745097752225007</c:v>
                </c:pt>
                <c:pt idx="532">
                  <c:v>61.390370308463297</c:v>
                </c:pt>
                <c:pt idx="533">
                  <c:v>61.390370308463297</c:v>
                </c:pt>
                <c:pt idx="534">
                  <c:v>61.390370308463297</c:v>
                </c:pt>
                <c:pt idx="535">
                  <c:v>65.59714166238426</c:v>
                </c:pt>
                <c:pt idx="536">
                  <c:v>66.310159958186375</c:v>
                </c:pt>
                <c:pt idx="537">
                  <c:v>66.310159958186375</c:v>
                </c:pt>
                <c:pt idx="538">
                  <c:v>66.310159958186375</c:v>
                </c:pt>
                <c:pt idx="539">
                  <c:v>66.310159958186375</c:v>
                </c:pt>
                <c:pt idx="542">
                  <c:v>66.310159958186375</c:v>
                </c:pt>
                <c:pt idx="543">
                  <c:v>66.310159958186375</c:v>
                </c:pt>
                <c:pt idx="545">
                  <c:v>66.310159958186375</c:v>
                </c:pt>
                <c:pt idx="546">
                  <c:v>66.310159958186375</c:v>
                </c:pt>
                <c:pt idx="547">
                  <c:v>66.310159958186375</c:v>
                </c:pt>
                <c:pt idx="548">
                  <c:v>66.310159958186375</c:v>
                </c:pt>
                <c:pt idx="550">
                  <c:v>59.893039205541157</c:v>
                </c:pt>
                <c:pt idx="551">
                  <c:v>59.893039205541157</c:v>
                </c:pt>
                <c:pt idx="552">
                  <c:v>59.893039205541157</c:v>
                </c:pt>
                <c:pt idx="553">
                  <c:v>59.893039205541157</c:v>
                </c:pt>
                <c:pt idx="564">
                  <c:v>58.467017250461531</c:v>
                </c:pt>
                <c:pt idx="565">
                  <c:v>58.467017250461531</c:v>
                </c:pt>
                <c:pt idx="566">
                  <c:v>58.467017250461531</c:v>
                </c:pt>
                <c:pt idx="567">
                  <c:v>58.467017250461531</c:v>
                </c:pt>
                <c:pt idx="568">
                  <c:v>58.467017250461531</c:v>
                </c:pt>
                <c:pt idx="569">
                  <c:v>58.467017250461531</c:v>
                </c:pt>
                <c:pt idx="570">
                  <c:v>58.467017250461531</c:v>
                </c:pt>
                <c:pt idx="571">
                  <c:v>58.467017250461531</c:v>
                </c:pt>
                <c:pt idx="572">
                  <c:v>58.467017250461531</c:v>
                </c:pt>
                <c:pt idx="573">
                  <c:v>58.467017250461531</c:v>
                </c:pt>
                <c:pt idx="574">
                  <c:v>58.467017250461531</c:v>
                </c:pt>
                <c:pt idx="575">
                  <c:v>67.023163617463894</c:v>
                </c:pt>
                <c:pt idx="576">
                  <c:v>67.023163617463894</c:v>
                </c:pt>
                <c:pt idx="577">
                  <c:v>59.607846523744911</c:v>
                </c:pt>
                <c:pt idx="578">
                  <c:v>59.607846523744911</c:v>
                </c:pt>
                <c:pt idx="579">
                  <c:v>62.745097752225007</c:v>
                </c:pt>
                <c:pt idx="580">
                  <c:v>67.878785572426423</c:v>
                </c:pt>
                <c:pt idx="581">
                  <c:v>74.15328802938663</c:v>
                </c:pt>
                <c:pt idx="582">
                  <c:v>74.15328802938663</c:v>
                </c:pt>
                <c:pt idx="583">
                  <c:v>75.436720961830432</c:v>
                </c:pt>
                <c:pt idx="584">
                  <c:v>71.301244119227363</c:v>
                </c:pt>
                <c:pt idx="585">
                  <c:v>68.449200209068124</c:v>
                </c:pt>
                <c:pt idx="586">
                  <c:v>68.449200209068124</c:v>
                </c:pt>
                <c:pt idx="587">
                  <c:v>68.449200209068124</c:v>
                </c:pt>
                <c:pt idx="588">
                  <c:v>74.010684370226201</c:v>
                </c:pt>
                <c:pt idx="589">
                  <c:v>74.010684370226201</c:v>
                </c:pt>
                <c:pt idx="590">
                  <c:v>64.171119707304641</c:v>
                </c:pt>
                <c:pt idx="591">
                  <c:v>65.169330684902988</c:v>
                </c:pt>
                <c:pt idx="592">
                  <c:v>65.169330684902988</c:v>
                </c:pt>
                <c:pt idx="593">
                  <c:v>64.598930684785898</c:v>
                </c:pt>
                <c:pt idx="594">
                  <c:v>64.171119707304641</c:v>
                </c:pt>
                <c:pt idx="595">
                  <c:v>64.171119707304641</c:v>
                </c:pt>
                <c:pt idx="596">
                  <c:v>64.171119707304641</c:v>
                </c:pt>
                <c:pt idx="597">
                  <c:v>64.171119707304641</c:v>
                </c:pt>
                <c:pt idx="598">
                  <c:v>64.171119707304641</c:v>
                </c:pt>
                <c:pt idx="599">
                  <c:v>64.171119707304641</c:v>
                </c:pt>
                <c:pt idx="600">
                  <c:v>64.171119707304641</c:v>
                </c:pt>
                <c:pt idx="601">
                  <c:v>64.171119707304641</c:v>
                </c:pt>
                <c:pt idx="602">
                  <c:v>64.171119707304641</c:v>
                </c:pt>
                <c:pt idx="603">
                  <c:v>64.171119707304641</c:v>
                </c:pt>
                <c:pt idx="604">
                  <c:v>64.171119707304641</c:v>
                </c:pt>
                <c:pt idx="605">
                  <c:v>64.171119707304641</c:v>
                </c:pt>
                <c:pt idx="606">
                  <c:v>64.171119707304641</c:v>
                </c:pt>
                <c:pt idx="607">
                  <c:v>64.171119707304641</c:v>
                </c:pt>
                <c:pt idx="608">
                  <c:v>57.896617250344441</c:v>
                </c:pt>
                <c:pt idx="609">
                  <c:v>59.893039205541157</c:v>
                </c:pt>
                <c:pt idx="610">
                  <c:v>59.893039205541157</c:v>
                </c:pt>
                <c:pt idx="611">
                  <c:v>59.893039205541157</c:v>
                </c:pt>
                <c:pt idx="612">
                  <c:v>59.893039205541157</c:v>
                </c:pt>
                <c:pt idx="613">
                  <c:v>59.893039205541157</c:v>
                </c:pt>
                <c:pt idx="614">
                  <c:v>59.893039205541157</c:v>
                </c:pt>
                <c:pt idx="615">
                  <c:v>59.893039205541157</c:v>
                </c:pt>
                <c:pt idx="616">
                  <c:v>59.893039205541157</c:v>
                </c:pt>
                <c:pt idx="617">
                  <c:v>59.893039205541157</c:v>
                </c:pt>
                <c:pt idx="618">
                  <c:v>59.893039205541157</c:v>
                </c:pt>
                <c:pt idx="619">
                  <c:v>59.893039205541157</c:v>
                </c:pt>
                <c:pt idx="620">
                  <c:v>59.893039205541157</c:v>
                </c:pt>
                <c:pt idx="621">
                  <c:v>59.893039205541157</c:v>
                </c:pt>
                <c:pt idx="622">
                  <c:v>59.893039205541157</c:v>
                </c:pt>
                <c:pt idx="623">
                  <c:v>59.750435546380729</c:v>
                </c:pt>
                <c:pt idx="624">
                  <c:v>59.750435546380729</c:v>
                </c:pt>
                <c:pt idx="625">
                  <c:v>59.750435546380729</c:v>
                </c:pt>
                <c:pt idx="626">
                  <c:v>59.750435546380729</c:v>
                </c:pt>
                <c:pt idx="627">
                  <c:v>51.336892838538795</c:v>
                </c:pt>
                <c:pt idx="628">
                  <c:v>51.336892838538795</c:v>
                </c:pt>
                <c:pt idx="629">
                  <c:v>51.336892838538795</c:v>
                </c:pt>
                <c:pt idx="630">
                  <c:v>51.336892838538795</c:v>
                </c:pt>
                <c:pt idx="631">
                  <c:v>51.336892838538795</c:v>
                </c:pt>
                <c:pt idx="632">
                  <c:v>51.336892838538795</c:v>
                </c:pt>
                <c:pt idx="633">
                  <c:v>51.336892838538795</c:v>
                </c:pt>
                <c:pt idx="634">
                  <c:v>51.336892838538795</c:v>
                </c:pt>
                <c:pt idx="635">
                  <c:v>51.336892838538795</c:v>
                </c:pt>
                <c:pt idx="636">
                  <c:v>51.336892838538795</c:v>
                </c:pt>
                <c:pt idx="637">
                  <c:v>51.336892838538795</c:v>
                </c:pt>
                <c:pt idx="638">
                  <c:v>59.536537375902398</c:v>
                </c:pt>
                <c:pt idx="639">
                  <c:v>59.536537375902398</c:v>
                </c:pt>
                <c:pt idx="640">
                  <c:v>59.536537375902398</c:v>
                </c:pt>
                <c:pt idx="641">
                  <c:v>59.536537375902398</c:v>
                </c:pt>
                <c:pt idx="642">
                  <c:v>59.536537375902398</c:v>
                </c:pt>
                <c:pt idx="643">
                  <c:v>59.536537375902398</c:v>
                </c:pt>
                <c:pt idx="644">
                  <c:v>60.035642864701579</c:v>
                </c:pt>
                <c:pt idx="645">
                  <c:v>60.035642864701579</c:v>
                </c:pt>
                <c:pt idx="646">
                  <c:v>65.59714166238426</c:v>
                </c:pt>
                <c:pt idx="647">
                  <c:v>65.59714166238426</c:v>
                </c:pt>
                <c:pt idx="648">
                  <c:v>64.171119707304641</c:v>
                </c:pt>
                <c:pt idx="649">
                  <c:v>64.171119707304641</c:v>
                </c:pt>
                <c:pt idx="650">
                  <c:v>64.171119707304641</c:v>
                </c:pt>
                <c:pt idx="651">
                  <c:v>64.171119707304641</c:v>
                </c:pt>
                <c:pt idx="652">
                  <c:v>64.171119707304641</c:v>
                </c:pt>
                <c:pt idx="653">
                  <c:v>64.171119707304641</c:v>
                </c:pt>
                <c:pt idx="654">
                  <c:v>64.171119707304641</c:v>
                </c:pt>
                <c:pt idx="655">
                  <c:v>70.873433141746105</c:v>
                </c:pt>
                <c:pt idx="656">
                  <c:v>70.873433141746105</c:v>
                </c:pt>
                <c:pt idx="657">
                  <c:v>70.873433141746105</c:v>
                </c:pt>
                <c:pt idx="658">
                  <c:v>60.74866116050368</c:v>
                </c:pt>
                <c:pt idx="659">
                  <c:v>60.035642864701579</c:v>
                </c:pt>
                <c:pt idx="660">
                  <c:v>65.525847151066358</c:v>
                </c:pt>
                <c:pt idx="661">
                  <c:v>64.171119707304641</c:v>
                </c:pt>
                <c:pt idx="662">
                  <c:v>69.732618504987315</c:v>
                </c:pt>
                <c:pt idx="663">
                  <c:v>69.518720334508984</c:v>
                </c:pt>
                <c:pt idx="664">
                  <c:v>71.301244119227363</c:v>
                </c:pt>
                <c:pt idx="665">
                  <c:v>79.286990486112643</c:v>
                </c:pt>
                <c:pt idx="666">
                  <c:v>84.991078306431149</c:v>
                </c:pt>
                <c:pt idx="667">
                  <c:v>99.536534448597465</c:v>
                </c:pt>
                <c:pt idx="668">
                  <c:v>116.79143084176262</c:v>
                </c:pt>
                <c:pt idx="669">
                  <c:v>117.64705279672518</c:v>
                </c:pt>
                <c:pt idx="670">
                  <c:v>106.52405520135979</c:v>
                </c:pt>
                <c:pt idx="671">
                  <c:v>86.987514898152469</c:v>
                </c:pt>
                <c:pt idx="672">
                  <c:v>87.130118557312912</c:v>
                </c:pt>
                <c:pt idx="673">
                  <c:v>88.128344171435842</c:v>
                </c:pt>
                <c:pt idx="674">
                  <c:v>86.987514898152469</c:v>
                </c:pt>
                <c:pt idx="675">
                  <c:v>92.691617354995586</c:v>
                </c:pt>
                <c:pt idx="676">
                  <c:v>96.969697856759069</c:v>
                </c:pt>
                <c:pt idx="677">
                  <c:v>116.36363450080596</c:v>
                </c:pt>
                <c:pt idx="678">
                  <c:v>132.62031991637275</c:v>
                </c:pt>
                <c:pt idx="679">
                  <c:v>148.30659069529787</c:v>
                </c:pt>
                <c:pt idx="680">
                  <c:v>148.30659069529787</c:v>
                </c:pt>
                <c:pt idx="681">
                  <c:v>155.72192242554144</c:v>
                </c:pt>
                <c:pt idx="682">
                  <c:v>144.59892483017603</c:v>
                </c:pt>
                <c:pt idx="683">
                  <c:v>139.03742603249339</c:v>
                </c:pt>
                <c:pt idx="684">
                  <c:v>150.87342728713625</c:v>
                </c:pt>
                <c:pt idx="685">
                  <c:v>141.17646628337513</c:v>
                </c:pt>
                <c:pt idx="686">
                  <c:v>137.18359309993247</c:v>
                </c:pt>
                <c:pt idx="687">
                  <c:v>142.17467726097348</c:v>
                </c:pt>
                <c:pt idx="688">
                  <c:v>161.1408175640637</c:v>
                </c:pt>
                <c:pt idx="689">
                  <c:v>190.80212984851343</c:v>
                </c:pt>
                <c:pt idx="690">
                  <c:v>171.1229858861457</c:v>
                </c:pt>
                <c:pt idx="691">
                  <c:v>160.28519560910115</c:v>
                </c:pt>
                <c:pt idx="692">
                  <c:v>181.39036152654853</c:v>
                </c:pt>
                <c:pt idx="693">
                  <c:v>199.07306889719493</c:v>
                </c:pt>
                <c:pt idx="694">
                  <c:v>193.36898107687642</c:v>
                </c:pt>
                <c:pt idx="695">
                  <c:v>187.66487862003333</c:v>
                </c:pt>
                <c:pt idx="696">
                  <c:v>189.09090057511298</c:v>
                </c:pt>
                <c:pt idx="697">
                  <c:v>179.67913225314805</c:v>
                </c:pt>
                <c:pt idx="698">
                  <c:v>173.97502979630494</c:v>
                </c:pt>
                <c:pt idx="699">
                  <c:v>172.54900784122532</c:v>
                </c:pt>
                <c:pt idx="700">
                  <c:v>168.27094197598643</c:v>
                </c:pt>
                <c:pt idx="701">
                  <c:v>178.82352493471012</c:v>
                </c:pt>
                <c:pt idx="702">
                  <c:v>173.97502979630494</c:v>
                </c:pt>
                <c:pt idx="703">
                  <c:v>181.39036152654853</c:v>
                </c:pt>
                <c:pt idx="704">
                  <c:v>187.95008593835419</c:v>
                </c:pt>
                <c:pt idx="705">
                  <c:v>192.22815180359308</c:v>
                </c:pt>
                <c:pt idx="706">
                  <c:v>191.37254448515512</c:v>
                </c:pt>
                <c:pt idx="707">
                  <c:v>189.66131521175464</c:v>
                </c:pt>
                <c:pt idx="708">
                  <c:v>178.25311029806844</c:v>
                </c:pt>
                <c:pt idx="709">
                  <c:v>169.98217124938694</c:v>
                </c:pt>
                <c:pt idx="710">
                  <c:v>168.27094197598643</c:v>
                </c:pt>
                <c:pt idx="711">
                  <c:v>161.1408175640637</c:v>
                </c:pt>
                <c:pt idx="712">
                  <c:v>173.97502979630494</c:v>
                </c:pt>
                <c:pt idx="713">
                  <c:v>178.82352493471012</c:v>
                </c:pt>
                <c:pt idx="714">
                  <c:v>171.69340052278739</c:v>
                </c:pt>
                <c:pt idx="715">
                  <c:v>171.69340052278739</c:v>
                </c:pt>
                <c:pt idx="716">
                  <c:v>172.83421515954618</c:v>
                </c:pt>
                <c:pt idx="717">
                  <c:v>176.25667370634713</c:v>
                </c:pt>
                <c:pt idx="718">
                  <c:v>179.67913225314805</c:v>
                </c:pt>
                <c:pt idx="719">
                  <c:v>174.54544443294665</c:v>
                </c:pt>
                <c:pt idx="720">
                  <c:v>177.39748834310589</c:v>
                </c:pt>
                <c:pt idx="721">
                  <c:v>176.82708834298879</c:v>
                </c:pt>
                <c:pt idx="722">
                  <c:v>175.40106638790917</c:v>
                </c:pt>
                <c:pt idx="723">
                  <c:v>176.82708834298879</c:v>
                </c:pt>
                <c:pt idx="724">
                  <c:v>175.11585906958834</c:v>
                </c:pt>
                <c:pt idx="725">
                  <c:v>176.82708834298879</c:v>
                </c:pt>
                <c:pt idx="726">
                  <c:v>172.83421515954618</c:v>
                </c:pt>
                <c:pt idx="727">
                  <c:v>176.82708834298879</c:v>
                </c:pt>
                <c:pt idx="728">
                  <c:v>178.25311029806844</c:v>
                </c:pt>
                <c:pt idx="729">
                  <c:v>180.24954688978977</c:v>
                </c:pt>
                <c:pt idx="730">
                  <c:v>175.68625906970544</c:v>
                </c:pt>
                <c:pt idx="731">
                  <c:v>177.11229566130967</c:v>
                </c:pt>
                <c:pt idx="732">
                  <c:v>177.96790297974761</c:v>
                </c:pt>
                <c:pt idx="733">
                  <c:v>177.96790297974761</c:v>
                </c:pt>
                <c:pt idx="734">
                  <c:v>184.81282007334949</c:v>
                </c:pt>
                <c:pt idx="735">
                  <c:v>188.23527862015044</c:v>
                </c:pt>
                <c:pt idx="736">
                  <c:v>189.94650789355092</c:v>
                </c:pt>
                <c:pt idx="737">
                  <c:v>197.36183962379451</c:v>
                </c:pt>
                <c:pt idx="738">
                  <c:v>193.93938107699353</c:v>
                </c:pt>
                <c:pt idx="739">
                  <c:v>193.36898107687642</c:v>
                </c:pt>
                <c:pt idx="740">
                  <c:v>190.5169225301926</c:v>
                </c:pt>
                <c:pt idx="741">
                  <c:v>199.35827621551582</c:v>
                </c:pt>
                <c:pt idx="742">
                  <c:v>193.93938107699353</c:v>
                </c:pt>
                <c:pt idx="743">
                  <c:v>189.37610789343381</c:v>
                </c:pt>
                <c:pt idx="744">
                  <c:v>186.80925666507079</c:v>
                </c:pt>
                <c:pt idx="745">
                  <c:v>185.38323470999117</c:v>
                </c:pt>
                <c:pt idx="746">
                  <c:v>179.39392493482723</c:v>
                </c:pt>
                <c:pt idx="747">
                  <c:v>175.40106638790917</c:v>
                </c:pt>
                <c:pt idx="748">
                  <c:v>165.41888342930258</c:v>
                </c:pt>
                <c:pt idx="749">
                  <c:v>177.11229566130967</c:v>
                </c:pt>
                <c:pt idx="750">
                  <c:v>180.24954688978977</c:v>
                </c:pt>
                <c:pt idx="751">
                  <c:v>182.24598348151108</c:v>
                </c:pt>
                <c:pt idx="752">
                  <c:v>162.28163220082251</c:v>
                </c:pt>
                <c:pt idx="753">
                  <c:v>154.86630047057892</c:v>
                </c:pt>
                <c:pt idx="754">
                  <c:v>156.29232242565854</c:v>
                </c:pt>
                <c:pt idx="755">
                  <c:v>146.88056874021825</c:v>
                </c:pt>
                <c:pt idx="756">
                  <c:v>134.75934553072989</c:v>
                </c:pt>
                <c:pt idx="757">
                  <c:v>131.19428332476852</c:v>
                </c:pt>
                <c:pt idx="758">
                  <c:v>139.75044432829549</c:v>
                </c:pt>
                <c:pt idx="759">
                  <c:v>155.15150778889975</c:v>
                </c:pt>
                <c:pt idx="760">
                  <c:v>144.31371751185523</c:v>
                </c:pt>
                <c:pt idx="761">
                  <c:v>134.6167418715695</c:v>
                </c:pt>
                <c:pt idx="762">
                  <c:v>120.49909670688443</c:v>
                </c:pt>
                <c:pt idx="763">
                  <c:v>131.19428332476852</c:v>
                </c:pt>
                <c:pt idx="764">
                  <c:v>118.21746743336685</c:v>
                </c:pt>
                <c:pt idx="765">
                  <c:v>119.92869670676734</c:v>
                </c:pt>
                <c:pt idx="766">
                  <c:v>108.66309545224154</c:v>
                </c:pt>
                <c:pt idx="767">
                  <c:v>111.08734302144411</c:v>
                </c:pt>
                <c:pt idx="768">
                  <c:v>108.94830277056238</c:v>
                </c:pt>
                <c:pt idx="769">
                  <c:v>113.08377961316545</c:v>
                </c:pt>
                <c:pt idx="770">
                  <c:v>109.80391008900033</c:v>
                </c:pt>
                <c:pt idx="771">
                  <c:v>114.08199059076381</c:v>
                </c:pt>
                <c:pt idx="772">
                  <c:v>118.78786743348395</c:v>
                </c:pt>
                <c:pt idx="773">
                  <c:v>115.50801254584344</c:v>
                </c:pt>
                <c:pt idx="774">
                  <c:v>114.08199059076381</c:v>
                </c:pt>
                <c:pt idx="775">
                  <c:v>109.80391008900033</c:v>
                </c:pt>
                <c:pt idx="776">
                  <c:v>109.80391008900033</c:v>
                </c:pt>
                <c:pt idx="777">
                  <c:v>131.19428332476852</c:v>
                </c:pt>
                <c:pt idx="778">
                  <c:v>121.35471866184697</c:v>
                </c:pt>
                <c:pt idx="779">
                  <c:v>125.49019550445001</c:v>
                </c:pt>
                <c:pt idx="780">
                  <c:v>147.45096874033536</c:v>
                </c:pt>
                <c:pt idx="781">
                  <c:v>137.18359309993247</c:v>
                </c:pt>
                <c:pt idx="782">
                  <c:v>136.32798578149453</c:v>
                </c:pt>
                <c:pt idx="783">
                  <c:v>149.73261265037749</c:v>
                </c:pt>
                <c:pt idx="784">
                  <c:v>151.15863460545714</c:v>
                </c:pt>
                <c:pt idx="785">
                  <c:v>159.99998829078032</c:v>
                </c:pt>
                <c:pt idx="786">
                  <c:v>146.59536142189739</c:v>
                </c:pt>
                <c:pt idx="787">
                  <c:v>149.73261265037749</c:v>
                </c:pt>
                <c:pt idx="788">
                  <c:v>151.44384192377797</c:v>
                </c:pt>
                <c:pt idx="789">
                  <c:v>151.15863460545714</c:v>
                </c:pt>
                <c:pt idx="790">
                  <c:v>129.1978613695718</c:v>
                </c:pt>
                <c:pt idx="791">
                  <c:v>145.45453214861399</c:v>
                </c:pt>
                <c:pt idx="792">
                  <c:v>149.73261265037749</c:v>
                </c:pt>
                <c:pt idx="793">
                  <c:v>150.01781996869832</c:v>
                </c:pt>
                <c:pt idx="794">
                  <c:v>148.30659069529787</c:v>
                </c:pt>
                <c:pt idx="795">
                  <c:v>150.58823460534003</c:v>
                </c:pt>
                <c:pt idx="796">
                  <c:v>150.87342728713625</c:v>
                </c:pt>
                <c:pt idx="797">
                  <c:v>144.02851019353437</c:v>
                </c:pt>
                <c:pt idx="798">
                  <c:v>138.60961505501211</c:v>
                </c:pt>
                <c:pt idx="799">
                  <c:v>148.02138337697701</c:v>
                </c:pt>
                <c:pt idx="800">
                  <c:v>146.88056874021825</c:v>
                </c:pt>
                <c:pt idx="801">
                  <c:v>148.30659069529787</c:v>
                </c:pt>
                <c:pt idx="802">
                  <c:v>151.15863460545714</c:v>
                </c:pt>
                <c:pt idx="803">
                  <c:v>152.58465656053676</c:v>
                </c:pt>
                <c:pt idx="804">
                  <c:v>147.73617605865616</c:v>
                </c:pt>
                <c:pt idx="805">
                  <c:v>152.86986387885756</c:v>
                </c:pt>
                <c:pt idx="806">
                  <c:v>156.00711510733768</c:v>
                </c:pt>
                <c:pt idx="807">
                  <c:v>167.13011270270306</c:v>
                </c:pt>
                <c:pt idx="808">
                  <c:v>163.13723951926039</c:v>
                </c:pt>
                <c:pt idx="809">
                  <c:v>171.1229858861457</c:v>
                </c:pt>
                <c:pt idx="810">
                  <c:v>165.41888342930258</c:v>
                </c:pt>
                <c:pt idx="811">
                  <c:v>180.81996152643146</c:v>
                </c:pt>
                <c:pt idx="812">
                  <c:v>181.10515420822767</c:v>
                </c:pt>
                <c:pt idx="813">
                  <c:v>178.53831761638926</c:v>
                </c:pt>
                <c:pt idx="814">
                  <c:v>180.81996152643146</c:v>
                </c:pt>
                <c:pt idx="815">
                  <c:v>178.25311029806844</c:v>
                </c:pt>
                <c:pt idx="816">
                  <c:v>186.80925666507079</c:v>
                </c:pt>
                <c:pt idx="817">
                  <c:v>184.81282007334949</c:v>
                </c:pt>
                <c:pt idx="818">
                  <c:v>179.67913225314805</c:v>
                </c:pt>
                <c:pt idx="819">
                  <c:v>180.53475420811057</c:v>
                </c:pt>
                <c:pt idx="820">
                  <c:v>177.68269566142675</c:v>
                </c:pt>
                <c:pt idx="821">
                  <c:v>175.68625906970544</c:v>
                </c:pt>
                <c:pt idx="822">
                  <c:v>175.40106638790917</c:v>
                </c:pt>
                <c:pt idx="823">
                  <c:v>172.26380052290446</c:v>
                </c:pt>
                <c:pt idx="824">
                  <c:v>172.54900784122532</c:v>
                </c:pt>
                <c:pt idx="825">
                  <c:v>175.63873427433504</c:v>
                </c:pt>
                <c:pt idx="826">
                  <c:v>166.36956961153052</c:v>
                </c:pt>
                <c:pt idx="827">
                  <c:v>162.56683951914331</c:v>
                </c:pt>
                <c:pt idx="828">
                  <c:v>161.1408175640637</c:v>
                </c:pt>
                <c:pt idx="829">
                  <c:v>167.08258790733265</c:v>
                </c:pt>
                <c:pt idx="830">
                  <c:v>175.63873427433504</c:v>
                </c:pt>
                <c:pt idx="831">
                  <c:v>173.97502979630494</c:v>
                </c:pt>
                <c:pt idx="832">
                  <c:v>178.25311029806844</c:v>
                </c:pt>
                <c:pt idx="833">
                  <c:v>174.68804809210704</c:v>
                </c:pt>
                <c:pt idx="834">
                  <c:v>175.40106638790917</c:v>
                </c:pt>
                <c:pt idx="835">
                  <c:v>177.06475622941466</c:v>
                </c:pt>
                <c:pt idx="836">
                  <c:v>174.45038020568123</c:v>
                </c:pt>
                <c:pt idx="837">
                  <c:v>174.68804809210704</c:v>
                </c:pt>
                <c:pt idx="838">
                  <c:v>173.49969402345326</c:v>
                </c:pt>
                <c:pt idx="839">
                  <c:v>172.31133995479951</c:v>
                </c:pt>
                <c:pt idx="840">
                  <c:v>171.1229858861457</c:v>
                </c:pt>
                <c:pt idx="841">
                  <c:v>168.74627774883811</c:v>
                </c:pt>
                <c:pt idx="842">
                  <c:v>175.40106638790917</c:v>
                </c:pt>
                <c:pt idx="843">
                  <c:v>173.49969402345326</c:v>
                </c:pt>
                <c:pt idx="844">
                  <c:v>169.45929604464024</c:v>
                </c:pt>
                <c:pt idx="845">
                  <c:v>168.74627774883811</c:v>
                </c:pt>
                <c:pt idx="846">
                  <c:v>165.89423383867884</c:v>
                </c:pt>
                <c:pt idx="847">
                  <c:v>165.18121554287674</c:v>
                </c:pt>
                <c:pt idx="848">
                  <c:v>170.17229970391773</c:v>
                </c:pt>
                <c:pt idx="849">
                  <c:v>168.98394563526395</c:v>
                </c:pt>
                <c:pt idx="850">
                  <c:v>172.78667572765116</c:v>
                </c:pt>
                <c:pt idx="851">
                  <c:v>173.26202613702745</c:v>
                </c:pt>
                <c:pt idx="852">
                  <c:v>175.16338386495875</c:v>
                </c:pt>
                <c:pt idx="853">
                  <c:v>174.92571597853291</c:v>
                </c:pt>
                <c:pt idx="854">
                  <c:v>171.8360041819478</c:v>
                </c:pt>
                <c:pt idx="855">
                  <c:v>185.38323470999117</c:v>
                </c:pt>
                <c:pt idx="856">
                  <c:v>194.8900672592215</c:v>
                </c:pt>
                <c:pt idx="857">
                  <c:v>190.13665098460632</c:v>
                </c:pt>
                <c:pt idx="858">
                  <c:v>187.9976107337246</c:v>
                </c:pt>
                <c:pt idx="859">
                  <c:v>189.18596480237838</c:v>
                </c:pt>
                <c:pt idx="860">
                  <c:v>190.611986757458</c:v>
                </c:pt>
                <c:pt idx="861">
                  <c:v>197.02910751010322</c:v>
                </c:pt>
                <c:pt idx="862">
                  <c:v>194.8900672592215</c:v>
                </c:pt>
                <c:pt idx="863">
                  <c:v>198.6927973516087</c:v>
                </c:pt>
                <c:pt idx="864">
                  <c:v>202.0201916711442</c:v>
                </c:pt>
                <c:pt idx="865">
                  <c:v>210.10100226529488</c:v>
                </c:pt>
                <c:pt idx="866">
                  <c:v>213.90373235768214</c:v>
                </c:pt>
                <c:pt idx="867">
                  <c:v>213.90373235768214</c:v>
                </c:pt>
                <c:pt idx="868">
                  <c:v>213.90373235768214</c:v>
                </c:pt>
                <c:pt idx="869">
                  <c:v>215.09208642633587</c:v>
                </c:pt>
                <c:pt idx="870">
                  <c:v>218.18181285944559</c:v>
                </c:pt>
                <c:pt idx="871">
                  <c:v>222.22221083825863</c:v>
                </c:pt>
                <c:pt idx="872">
                  <c:v>266.19131137844886</c:v>
                </c:pt>
                <c:pt idx="873">
                  <c:v>262.86391705891333</c:v>
                </c:pt>
                <c:pt idx="874">
                  <c:v>251.93106255460341</c:v>
                </c:pt>
                <c:pt idx="875">
                  <c:v>249.07901864444412</c:v>
                </c:pt>
                <c:pt idx="876">
                  <c:v>263.33926746828962</c:v>
                </c:pt>
                <c:pt idx="877">
                  <c:v>249.5543544172958</c:v>
                </c:pt>
                <c:pt idx="878">
                  <c:v>299.46522530075498</c:v>
                </c:pt>
                <c:pt idx="879">
                  <c:v>309.44739362283696</c:v>
                </c:pt>
                <c:pt idx="880">
                  <c:v>308.97205784998533</c:v>
                </c:pt>
                <c:pt idx="881">
                  <c:v>344.62267990959901</c:v>
                </c:pt>
                <c:pt idx="882">
                  <c:v>380.27330196921264</c:v>
                </c:pt>
                <c:pt idx="883">
                  <c:v>380.27330196921264</c:v>
                </c:pt>
                <c:pt idx="884">
                  <c:v>344.62267990959901</c:v>
                </c:pt>
                <c:pt idx="885">
                  <c:v>339.39392786213216</c:v>
                </c:pt>
                <c:pt idx="886">
                  <c:v>367.9144255098231</c:v>
                </c:pt>
                <c:pt idx="887">
                  <c:v>351.75280432152169</c:v>
                </c:pt>
                <c:pt idx="888">
                  <c:v>359.83361491567234</c:v>
                </c:pt>
                <c:pt idx="889">
                  <c:v>363.63634500805961</c:v>
                </c:pt>
                <c:pt idx="890">
                  <c:v>359.83361491567234</c:v>
                </c:pt>
                <c:pt idx="891">
                  <c:v>382.65001010652026</c:v>
                </c:pt>
                <c:pt idx="892">
                  <c:v>381.22398815144061</c:v>
                </c:pt>
                <c:pt idx="893">
                  <c:v>394.53355079305811</c:v>
                </c:pt>
                <c:pt idx="894">
                  <c:v>399.28696706767329</c:v>
                </c:pt>
                <c:pt idx="895">
                  <c:v>399.28696706767329</c:v>
                </c:pt>
                <c:pt idx="896">
                  <c:v>404.04038334228841</c:v>
                </c:pt>
                <c:pt idx="897">
                  <c:v>399.28696706767329</c:v>
                </c:pt>
                <c:pt idx="898">
                  <c:v>377.89659383190508</c:v>
                </c:pt>
                <c:pt idx="899">
                  <c:v>382.65001010652026</c:v>
                </c:pt>
                <c:pt idx="900">
                  <c:v>379.32261578698473</c:v>
                </c:pt>
                <c:pt idx="901">
                  <c:v>377.89659383190508</c:v>
                </c:pt>
                <c:pt idx="902">
                  <c:v>391.68150688289882</c:v>
                </c:pt>
                <c:pt idx="903">
                  <c:v>356.50622059613687</c:v>
                </c:pt>
                <c:pt idx="904">
                  <c:v>361.25963687075205</c:v>
                </c:pt>
                <c:pt idx="905">
                  <c:v>369.81578323775437</c:v>
                </c:pt>
                <c:pt idx="906">
                  <c:v>411.64584352706288</c:v>
                </c:pt>
                <c:pt idx="907">
                  <c:v>423.05404844074906</c:v>
                </c:pt>
                <c:pt idx="908">
                  <c:v>412.59652970929085</c:v>
                </c:pt>
                <c:pt idx="909">
                  <c:v>427.80746471536429</c:v>
                </c:pt>
                <c:pt idx="910">
                  <c:v>420.6773403034415</c:v>
                </c:pt>
                <c:pt idx="911">
                  <c:v>434.93758912728697</c:v>
                </c:pt>
                <c:pt idx="912">
                  <c:v>430.18417285267174</c:v>
                </c:pt>
                <c:pt idx="913">
                  <c:v>443.49373549428935</c:v>
                </c:pt>
                <c:pt idx="914">
                  <c:v>470.58821118690071</c:v>
                </c:pt>
                <c:pt idx="915">
                  <c:v>477.71833559882333</c:v>
                </c:pt>
                <c:pt idx="916">
                  <c:v>465.83479491228547</c:v>
                </c:pt>
                <c:pt idx="917">
                  <c:v>528.57989266451057</c:v>
                </c:pt>
                <c:pt idx="918">
                  <c:v>534.75933089420528</c:v>
                </c:pt>
                <c:pt idx="919">
                  <c:v>534.75933089420528</c:v>
                </c:pt>
                <c:pt idx="920">
                  <c:v>525.25249834497504</c:v>
                </c:pt>
                <c:pt idx="921">
                  <c:v>617.94411569997067</c:v>
                </c:pt>
                <c:pt idx="922">
                  <c:v>594.17703432689484</c:v>
                </c:pt>
                <c:pt idx="923">
                  <c:v>594.17703432689484</c:v>
                </c:pt>
                <c:pt idx="924">
                  <c:v>590.8496400073592</c:v>
                </c:pt>
                <c:pt idx="925">
                  <c:v>603.68386687612508</c:v>
                </c:pt>
                <c:pt idx="926">
                  <c:v>616.99342951774258</c:v>
                </c:pt>
                <c:pt idx="927">
                  <c:v>587.99759609720002</c:v>
                </c:pt>
                <c:pt idx="928">
                  <c:v>613.19069942535543</c:v>
                </c:pt>
                <c:pt idx="929">
                  <c:v>597.50442864643026</c:v>
                </c:pt>
                <c:pt idx="930">
                  <c:v>598.93045060150996</c:v>
                </c:pt>
                <c:pt idx="931">
                  <c:v>592.2756619624389</c:v>
                </c:pt>
                <c:pt idx="932">
                  <c:v>587.04690991497205</c:v>
                </c:pt>
                <c:pt idx="933">
                  <c:v>587.04690991497205</c:v>
                </c:pt>
                <c:pt idx="934">
                  <c:v>587.04690991497205</c:v>
                </c:pt>
                <c:pt idx="935">
                  <c:v>587.04690991497205</c:v>
                </c:pt>
                <c:pt idx="936">
                  <c:v>587.04690991497205</c:v>
                </c:pt>
                <c:pt idx="937">
                  <c:v>587.04690991497205</c:v>
                </c:pt>
                <c:pt idx="938">
                  <c:v>581.34280745812896</c:v>
                </c:pt>
                <c:pt idx="939">
                  <c:v>566.13187245205552</c:v>
                </c:pt>
                <c:pt idx="940">
                  <c:v>551.39628785535831</c:v>
                </c:pt>
                <c:pt idx="941">
                  <c:v>550.92095208250669</c:v>
                </c:pt>
                <c:pt idx="942">
                  <c:v>551.39628785535831</c:v>
                </c:pt>
                <c:pt idx="943">
                  <c:v>544.26616344343563</c:v>
                </c:pt>
                <c:pt idx="944">
                  <c:v>523.82647638989533</c:v>
                </c:pt>
                <c:pt idx="945">
                  <c:v>544.74149921628725</c:v>
                </c:pt>
                <c:pt idx="946">
                  <c:v>538.08672521374092</c:v>
                </c:pt>
                <c:pt idx="947">
                  <c:v>541.88945530612807</c:v>
                </c:pt>
                <c:pt idx="948">
                  <c:v>539.5127471688204</c:v>
                </c:pt>
                <c:pt idx="949">
                  <c:v>533.80864471197731</c:v>
                </c:pt>
                <c:pt idx="950">
                  <c:v>539.5127471688204</c:v>
                </c:pt>
                <c:pt idx="951">
                  <c:v>534.75933089420528</c:v>
                </c:pt>
                <c:pt idx="952">
                  <c:v>528.10454225513422</c:v>
                </c:pt>
                <c:pt idx="953">
                  <c:v>532.38262275689772</c:v>
                </c:pt>
                <c:pt idx="954">
                  <c:v>585.62088795989234</c:v>
                </c:pt>
                <c:pt idx="955">
                  <c:v>644.08790521035394</c:v>
                </c:pt>
                <c:pt idx="956">
                  <c:v>708.25902491765862</c:v>
                </c:pt>
                <c:pt idx="957">
                  <c:v>657.87281826134779</c:v>
                </c:pt>
                <c:pt idx="958">
                  <c:v>723.46995992373195</c:v>
                </c:pt>
                <c:pt idx="959">
                  <c:v>795.72189022518728</c:v>
                </c:pt>
                <c:pt idx="960">
                  <c:v>848.48480501880579</c:v>
                </c:pt>
                <c:pt idx="961">
                  <c:v>855.61492943072858</c:v>
                </c:pt>
                <c:pt idx="962">
                  <c:v>865.59709775281044</c:v>
                </c:pt>
                <c:pt idx="963">
                  <c:v>857.5163017951844</c:v>
                </c:pt>
                <c:pt idx="964">
                  <c:v>843.73138874419067</c:v>
                </c:pt>
                <c:pt idx="965">
                  <c:v>855.61492943072858</c:v>
                </c:pt>
                <c:pt idx="966">
                  <c:v>858.46697334088765</c:v>
                </c:pt>
                <c:pt idx="967">
                  <c:v>845.15741069927037</c:v>
                </c:pt>
                <c:pt idx="968">
                  <c:v>839.9286586518034</c:v>
                </c:pt>
                <c:pt idx="969">
                  <c:v>845.15741069927037</c:v>
                </c:pt>
                <c:pt idx="970">
                  <c:v>839.45330824242706</c:v>
                </c:pt>
                <c:pt idx="971">
                  <c:v>837.0766001051195</c:v>
                </c:pt>
                <c:pt idx="972">
                  <c:v>827.09443178303752</c:v>
                </c:pt>
                <c:pt idx="973">
                  <c:v>803.3273504099617</c:v>
                </c:pt>
                <c:pt idx="974">
                  <c:v>794.77120404295943</c:v>
                </c:pt>
                <c:pt idx="975">
                  <c:v>784.31368531150122</c:v>
                </c:pt>
                <c:pt idx="976">
                  <c:v>758.16989580111772</c:v>
                </c:pt>
                <c:pt idx="977">
                  <c:v>760.54660393842528</c:v>
                </c:pt>
                <c:pt idx="978">
                  <c:v>773.38083080719116</c:v>
                </c:pt>
                <c:pt idx="979">
                  <c:v>786.21505767595704</c:v>
                </c:pt>
                <c:pt idx="980">
                  <c:v>781.46164140134181</c:v>
                </c:pt>
                <c:pt idx="981">
                  <c:v>763.87399825796081</c:v>
                </c:pt>
                <c:pt idx="982">
                  <c:v>755.79318766381016</c:v>
                </c:pt>
                <c:pt idx="983">
                  <c:v>760.54660393842528</c:v>
                </c:pt>
                <c:pt idx="984">
                  <c:v>760.54660393842528</c:v>
                </c:pt>
                <c:pt idx="985">
                  <c:v>759.59591775619742</c:v>
                </c:pt>
                <c:pt idx="986">
                  <c:v>755.31785189095842</c:v>
                </c:pt>
                <c:pt idx="987">
                  <c:v>830.42182610257316</c:v>
                </c:pt>
                <c:pt idx="988">
                  <c:v>913.13126049896209</c:v>
                </c:pt>
                <c:pt idx="989">
                  <c:v>916.93400522787397</c:v>
                </c:pt>
                <c:pt idx="990">
                  <c:v>896.01896776495732</c:v>
                </c:pt>
                <c:pt idx="991">
                  <c:v>848.48480501880579</c:v>
                </c:pt>
                <c:pt idx="992">
                  <c:v>874.62859452918917</c:v>
                </c:pt>
                <c:pt idx="993">
                  <c:v>848.96014079165741</c:v>
                </c:pt>
                <c:pt idx="994">
                  <c:v>838.02728628734758</c:v>
                </c:pt>
                <c:pt idx="995">
                  <c:v>844.20672451704229</c:v>
                </c:pt>
                <c:pt idx="996">
                  <c:v>838.97797246957543</c:v>
                </c:pt>
                <c:pt idx="997">
                  <c:v>855.61492943072858</c:v>
                </c:pt>
                <c:pt idx="998">
                  <c:v>869.87517825457394</c:v>
                </c:pt>
                <c:pt idx="999">
                  <c:v>851.33684892896508</c:v>
                </c:pt>
                <c:pt idx="1000">
                  <c:v>845.63276110864649</c:v>
                </c:pt>
                <c:pt idx="1001">
                  <c:v>834.69989196781194</c:v>
                </c:pt>
                <c:pt idx="1002">
                  <c:v>831.37251228480102</c:v>
                </c:pt>
                <c:pt idx="1003">
                  <c:v>840.87934483403137</c:v>
                </c:pt>
                <c:pt idx="1004">
                  <c:v>839.9286586518034</c:v>
                </c:pt>
                <c:pt idx="1005">
                  <c:v>831.84784805765264</c:v>
                </c:pt>
                <c:pt idx="1006">
                  <c:v>824.24238787287823</c:v>
                </c:pt>
                <c:pt idx="1007">
                  <c:v>827.56976755588914</c:v>
                </c:pt>
                <c:pt idx="1008">
                  <c:v>829.94647569319682</c:v>
                </c:pt>
                <c:pt idx="1009">
                  <c:v>829.47113992034497</c:v>
                </c:pt>
                <c:pt idx="1010">
                  <c:v>834.22455619496031</c:v>
                </c:pt>
                <c:pt idx="1011">
                  <c:v>831.84784805765264</c:v>
                </c:pt>
                <c:pt idx="1012">
                  <c:v>836.60126433226787</c:v>
                </c:pt>
                <c:pt idx="1013">
                  <c:v>836.60126433226787</c:v>
                </c:pt>
                <c:pt idx="1014">
                  <c:v>843.73138874419067</c:v>
                </c:pt>
                <c:pt idx="1015">
                  <c:v>836.60126433226787</c:v>
                </c:pt>
                <c:pt idx="1016">
                  <c:v>837.0766001051195</c:v>
                </c:pt>
                <c:pt idx="1017">
                  <c:v>835.17524237718806</c:v>
                </c:pt>
                <c:pt idx="1018">
                  <c:v>833.74922042210858</c:v>
                </c:pt>
                <c:pt idx="1019">
                  <c:v>834.22455619496031</c:v>
                </c:pt>
                <c:pt idx="1020">
                  <c:v>834.22455619496031</c:v>
                </c:pt>
                <c:pt idx="1021">
                  <c:v>898.39567590226488</c:v>
                </c:pt>
                <c:pt idx="1022">
                  <c:v>884.13542707841941</c:v>
                </c:pt>
                <c:pt idx="1023">
                  <c:v>858.46697334088765</c:v>
                </c:pt>
                <c:pt idx="1024">
                  <c:v>848.00946924595394</c:v>
                </c:pt>
                <c:pt idx="1025">
                  <c:v>852.76288552056928</c:v>
                </c:pt>
                <c:pt idx="1026">
                  <c:v>849.91082697388526</c:v>
                </c:pt>
                <c:pt idx="1027">
                  <c:v>852.76288552056928</c:v>
                </c:pt>
                <c:pt idx="1028">
                  <c:v>859.41765952311573</c:v>
                </c:pt>
                <c:pt idx="1029">
                  <c:v>860.84368147819532</c:v>
                </c:pt>
                <c:pt idx="1030">
                  <c:v>851.33684892896508</c:v>
                </c:pt>
                <c:pt idx="1031">
                  <c:v>851.81219933834132</c:v>
                </c:pt>
                <c:pt idx="1032">
                  <c:v>860.36834570534347</c:v>
                </c:pt>
                <c:pt idx="1033">
                  <c:v>855.13959365787673</c:v>
                </c:pt>
                <c:pt idx="1034">
                  <c:v>846.10809688149811</c:v>
                </c:pt>
                <c:pt idx="1035">
                  <c:v>853.23822129342091</c:v>
                </c:pt>
                <c:pt idx="1036">
                  <c:v>845.15741069927037</c:v>
                </c:pt>
                <c:pt idx="1037">
                  <c:v>843.73138874419067</c:v>
                </c:pt>
                <c:pt idx="1038">
                  <c:v>843.73138874419067</c:v>
                </c:pt>
                <c:pt idx="1039">
                  <c:v>845.15741069927037</c:v>
                </c:pt>
                <c:pt idx="1040">
                  <c:v>842.30536678911085</c:v>
                </c:pt>
                <c:pt idx="1041">
                  <c:v>840.40399442465502</c:v>
                </c:pt>
                <c:pt idx="1042">
                  <c:v>842.30536678911085</c:v>
                </c:pt>
                <c:pt idx="1043">
                  <c:v>843.25605297133905</c:v>
                </c:pt>
                <c:pt idx="1044">
                  <c:v>839.9286586518034</c:v>
                </c:pt>
                <c:pt idx="1045">
                  <c:v>846.10809688149811</c:v>
                </c:pt>
                <c:pt idx="1046">
                  <c:v>840.87934483403137</c:v>
                </c:pt>
                <c:pt idx="1047">
                  <c:v>845.63276110864649</c:v>
                </c:pt>
                <c:pt idx="1048">
                  <c:v>843.25605297133905</c:v>
                </c:pt>
                <c:pt idx="1049">
                  <c:v>846.58343265434985</c:v>
                </c:pt>
                <c:pt idx="1050">
                  <c:v>844.68207492641852</c:v>
                </c:pt>
                <c:pt idx="1051">
                  <c:v>846.10809688149811</c:v>
                </c:pt>
                <c:pt idx="1052">
                  <c:v>845.15741069927037</c:v>
                </c:pt>
                <c:pt idx="1053">
                  <c:v>841.83001637973473</c:v>
                </c:pt>
                <c:pt idx="1054">
                  <c:v>841.83001637973473</c:v>
                </c:pt>
                <c:pt idx="1055">
                  <c:v>841.35468060688299</c:v>
                </c:pt>
                <c:pt idx="1056">
                  <c:v>844.68207492641852</c:v>
                </c:pt>
                <c:pt idx="1057">
                  <c:v>842.30536678911085</c:v>
                </c:pt>
                <c:pt idx="1058">
                  <c:v>840.87934483403137</c:v>
                </c:pt>
                <c:pt idx="1059">
                  <c:v>840.87934483403137</c:v>
                </c:pt>
                <c:pt idx="1060">
                  <c:v>841.35468060688299</c:v>
                </c:pt>
                <c:pt idx="1061">
                  <c:v>843.73138874419067</c:v>
                </c:pt>
                <c:pt idx="1062">
                  <c:v>848.48480501880579</c:v>
                </c:pt>
                <c:pt idx="1063">
                  <c:v>847.0587830637262</c:v>
                </c:pt>
                <c:pt idx="1064">
                  <c:v>854.18890747564888</c:v>
                </c:pt>
                <c:pt idx="1065">
                  <c:v>845.15741069927037</c:v>
                </c:pt>
                <c:pt idx="1066">
                  <c:v>842.30536678911085</c:v>
                </c:pt>
                <c:pt idx="1067">
                  <c:v>843.73138874419067</c:v>
                </c:pt>
                <c:pt idx="1068">
                  <c:v>845.63276110864649</c:v>
                </c:pt>
                <c:pt idx="1069">
                  <c:v>848.48480501880579</c:v>
                </c:pt>
                <c:pt idx="1070">
                  <c:v>846.58343265434985</c:v>
                </c:pt>
                <c:pt idx="1071">
                  <c:v>888.41350758018291</c:v>
                </c:pt>
                <c:pt idx="1072">
                  <c:v>860.36834570534347</c:v>
                </c:pt>
                <c:pt idx="1073">
                  <c:v>857.5163017951844</c:v>
                </c:pt>
                <c:pt idx="1074">
                  <c:v>857.99163756803603</c:v>
                </c:pt>
                <c:pt idx="1075">
                  <c:v>860.36834570534347</c:v>
                </c:pt>
                <c:pt idx="1076">
                  <c:v>860.36834570534347</c:v>
                </c:pt>
                <c:pt idx="1077">
                  <c:v>876.529966893645</c:v>
                </c:pt>
                <c:pt idx="1078">
                  <c:v>875.57928071141703</c:v>
                </c:pt>
                <c:pt idx="1079">
                  <c:v>873.6779083469612</c:v>
                </c:pt>
                <c:pt idx="1080">
                  <c:v>872.25188639188161</c:v>
                </c:pt>
                <c:pt idx="1081">
                  <c:v>862.26971806979952</c:v>
                </c:pt>
                <c:pt idx="1082">
                  <c:v>858.94232375026399</c:v>
                </c:pt>
                <c:pt idx="1083">
                  <c:v>850.86151315611323</c:v>
                </c:pt>
                <c:pt idx="1084">
                  <c:v>846.58343265434985</c:v>
                </c:pt>
                <c:pt idx="1085">
                  <c:v>846.10809688149811</c:v>
                </c:pt>
                <c:pt idx="1086">
                  <c:v>841.83001637973473</c:v>
                </c:pt>
                <c:pt idx="1087">
                  <c:v>847.53411883657782</c:v>
                </c:pt>
                <c:pt idx="1088">
                  <c:v>846.10809688149811</c:v>
                </c:pt>
                <c:pt idx="1089">
                  <c:v>882.70940512333982</c:v>
                </c:pt>
                <c:pt idx="1090">
                  <c:v>867.02313434441476</c:v>
                </c:pt>
                <c:pt idx="1091">
                  <c:v>860.84368147819532</c:v>
                </c:pt>
                <c:pt idx="1092">
                  <c:v>873.6779083469612</c:v>
                </c:pt>
                <c:pt idx="1093">
                  <c:v>868.92449207234608</c:v>
                </c:pt>
                <c:pt idx="1094">
                  <c:v>872.25188639188161</c:v>
                </c:pt>
                <c:pt idx="1095">
                  <c:v>865.59709775281044</c:v>
                </c:pt>
                <c:pt idx="1096">
                  <c:v>857.99163756803603</c:v>
                </c:pt>
                <c:pt idx="1097">
                  <c:v>860.36834570534347</c:v>
                </c:pt>
                <c:pt idx="1098">
                  <c:v>860.36834570534347</c:v>
                </c:pt>
                <c:pt idx="1099">
                  <c:v>862.74505384265115</c:v>
                </c:pt>
                <c:pt idx="1100">
                  <c:v>860.36834570534347</c:v>
                </c:pt>
                <c:pt idx="1101">
                  <c:v>859.89300993249196</c:v>
                </c:pt>
                <c:pt idx="1102">
                  <c:v>860.36834570534347</c:v>
                </c:pt>
                <c:pt idx="1103">
                  <c:v>863.69574002487911</c:v>
                </c:pt>
                <c:pt idx="1104">
                  <c:v>861.79436766042329</c:v>
                </c:pt>
                <c:pt idx="1105">
                  <c:v>862.26971806979952</c:v>
                </c:pt>
                <c:pt idx="1106">
                  <c:v>857.99163756803603</c:v>
                </c:pt>
                <c:pt idx="1107">
                  <c:v>846.58343265434985</c:v>
                </c:pt>
                <c:pt idx="1108">
                  <c:v>848.96014079165741</c:v>
                </c:pt>
                <c:pt idx="1109">
                  <c:v>843.25605297133905</c:v>
                </c:pt>
                <c:pt idx="1110">
                  <c:v>841.35468060688299</c:v>
                </c:pt>
                <c:pt idx="1111">
                  <c:v>839.45330824242706</c:v>
                </c:pt>
                <c:pt idx="1112">
                  <c:v>845.15741069927037</c:v>
                </c:pt>
                <c:pt idx="1113">
                  <c:v>846.10809688149811</c:v>
                </c:pt>
                <c:pt idx="1114">
                  <c:v>845.63276110864649</c:v>
                </c:pt>
                <c:pt idx="1115">
                  <c:v>850.86151315611323</c:v>
                </c:pt>
                <c:pt idx="1116">
                  <c:v>850.86151315611323</c:v>
                </c:pt>
                <c:pt idx="1117">
                  <c:v>853.71355706627253</c:v>
                </c:pt>
                <c:pt idx="1118">
                  <c:v>872.25188639188161</c:v>
                </c:pt>
                <c:pt idx="1119">
                  <c:v>868.92449207234608</c:v>
                </c:pt>
                <c:pt idx="1120">
                  <c:v>955.43667119764666</c:v>
                </c:pt>
                <c:pt idx="1121">
                  <c:v>922.16275727534071</c:v>
                </c:pt>
                <c:pt idx="1122">
                  <c:v>910.75455236165442</c:v>
                </c:pt>
                <c:pt idx="1123">
                  <c:v>955.43667119764666</c:v>
                </c:pt>
                <c:pt idx="1124">
                  <c:v>1021.984499042259</c:v>
                </c:pt>
                <c:pt idx="1125">
                  <c:v>1021.984499042259</c:v>
                </c:pt>
                <c:pt idx="1126">
                  <c:v>1051.4556828721777</c:v>
                </c:pt>
                <c:pt idx="1127">
                  <c:v>1043.8502080508788</c:v>
                </c:pt>
                <c:pt idx="1128">
                  <c:v>1038.1461202305604</c:v>
                </c:pt>
                <c:pt idx="1129">
                  <c:v>1018.6571047227235</c:v>
                </c:pt>
                <c:pt idx="1130">
                  <c:v>998.21741766918319</c:v>
                </c:pt>
                <c:pt idx="1131">
                  <c:v>1029.5899592270332</c:v>
                </c:pt>
                <c:pt idx="1132">
                  <c:v>1037.1954340483326</c:v>
                </c:pt>
                <c:pt idx="1133">
                  <c:v>1040.522828367868</c:v>
                </c:pt>
                <c:pt idx="1134">
                  <c:v>1021.984499042259</c:v>
                </c:pt>
                <c:pt idx="1135">
                  <c:v>1012.0023307201772</c:v>
                </c:pt>
                <c:pt idx="1136">
                  <c:v>1010.1009583557211</c:v>
                </c:pt>
                <c:pt idx="1137">
                  <c:v>1005.8228778539576</c:v>
                </c:pt>
                <c:pt idx="1138">
                  <c:v>1003.44616971665</c:v>
                </c:pt>
                <c:pt idx="1139">
                  <c:v>1006.2982282633338</c:v>
                </c:pt>
                <c:pt idx="1140">
                  <c:v>1000.5941258064909</c:v>
                </c:pt>
                <c:pt idx="1141">
                  <c:v>992.5133152123401</c:v>
                </c:pt>
                <c:pt idx="1142">
                  <c:v>979.67908834357422</c:v>
                </c:pt>
                <c:pt idx="1143">
                  <c:v>934.04629796187851</c:v>
                </c:pt>
                <c:pt idx="1144">
                  <c:v>901.24771981242407</c:v>
                </c:pt>
                <c:pt idx="1145">
                  <c:v>925.49015159487635</c:v>
                </c:pt>
                <c:pt idx="1146">
                  <c:v>939.75040041872171</c:v>
                </c:pt>
                <c:pt idx="1147">
                  <c:v>972.07362815879981</c:v>
                </c:pt>
                <c:pt idx="1148">
                  <c:v>992.03797943948825</c:v>
                </c:pt>
                <c:pt idx="1149">
                  <c:v>988.71058511995284</c:v>
                </c:pt>
                <c:pt idx="1150">
                  <c:v>983.00648266310998</c:v>
                </c:pt>
                <c:pt idx="1151">
                  <c:v>969.69692002149236</c:v>
                </c:pt>
                <c:pt idx="1152">
                  <c:v>965.41883951972875</c:v>
                </c:pt>
                <c:pt idx="1153">
                  <c:v>944.0284662839606</c:v>
                </c:pt>
                <c:pt idx="1154">
                  <c:v>938.79971423649386</c:v>
                </c:pt>
                <c:pt idx="1155">
                  <c:v>942.12710855602927</c:v>
                </c:pt>
                <c:pt idx="1156">
                  <c:v>934.99698414410659</c:v>
                </c:pt>
                <c:pt idx="1157">
                  <c:v>935.47231991695821</c:v>
                </c:pt>
                <c:pt idx="1158">
                  <c:v>929.2928816872635</c:v>
                </c:pt>
                <c:pt idx="1159">
                  <c:v>936.42300609918618</c:v>
                </c:pt>
                <c:pt idx="1160">
                  <c:v>939.75040041872171</c:v>
                </c:pt>
                <c:pt idx="1161">
                  <c:v>1033.3927039559453</c:v>
                </c:pt>
                <c:pt idx="1162">
                  <c:v>1022.4598348151106</c:v>
                </c:pt>
                <c:pt idx="1163">
                  <c:v>1057.1597853290211</c:v>
                </c:pt>
                <c:pt idx="1164">
                  <c:v>1131.3130733584076</c:v>
                </c:pt>
                <c:pt idx="1165">
                  <c:v>1084.729596794484</c:v>
                </c:pt>
                <c:pt idx="1166">
                  <c:v>1076.6487862003332</c:v>
                </c:pt>
                <c:pt idx="1167">
                  <c:v>1064.7652455137954</c:v>
                </c:pt>
                <c:pt idx="1168">
                  <c:v>983.95716884533772</c:v>
                </c:pt>
                <c:pt idx="1169">
                  <c:v>983.00648266310998</c:v>
                </c:pt>
                <c:pt idx="1170">
                  <c:v>997.74208189633157</c:v>
                </c:pt>
                <c:pt idx="1171">
                  <c:v>1064.7652455137954</c:v>
                </c:pt>
                <c:pt idx="1172">
                  <c:v>1043.3748722780272</c:v>
                </c:pt>
                <c:pt idx="1173">
                  <c:v>1026.7379153168743</c:v>
                </c:pt>
                <c:pt idx="1174">
                  <c:v>1008.1995859912654</c:v>
                </c:pt>
                <c:pt idx="1175">
                  <c:v>1021.984499042259</c:v>
                </c:pt>
                <c:pt idx="1176">
                  <c:v>988.71058511995284</c:v>
                </c:pt>
                <c:pt idx="1177">
                  <c:v>985.85854120979354</c:v>
                </c:pt>
                <c:pt idx="1178">
                  <c:v>953.05996306033921</c:v>
                </c:pt>
                <c:pt idx="1179">
                  <c:v>961.14077365448998</c:v>
                </c:pt>
                <c:pt idx="1180">
                  <c:v>960.19008747226201</c:v>
                </c:pt>
                <c:pt idx="1181">
                  <c:v>1043.3748722780272</c:v>
                </c:pt>
                <c:pt idx="1182">
                  <c:v>1147.5035285001675</c:v>
                </c:pt>
                <c:pt idx="1183">
                  <c:v>1261.6684203662555</c:v>
                </c:pt>
                <c:pt idx="1184">
                  <c:v>1387.5425319109168</c:v>
                </c:pt>
                <c:pt idx="1185">
                  <c:v>1525.1258631341511</c:v>
                </c:pt>
                <c:pt idx="1186">
                  <c:v>1677.345718955602</c:v>
                </c:pt>
                <c:pt idx="1187">
                  <c:v>1844.2020993752692</c:v>
                </c:pt>
                <c:pt idx="1188">
                  <c:v>1779.8013911431169</c:v>
                </c:pt>
                <c:pt idx="1189">
                  <c:v>1937.8758568038545</c:v>
                </c:pt>
                <c:pt idx="1190">
                  <c:v>1999.349260116363</c:v>
                </c:pt>
                <c:pt idx="1191">
                  <c:v>2019.8403945538662</c:v>
                </c:pt>
                <c:pt idx="1192">
                  <c:v>1975.9308207592171</c:v>
                </c:pt>
                <c:pt idx="1193">
                  <c:v>1882.257063330632</c:v>
                </c:pt>
                <c:pt idx="1194">
                  <c:v>1835.4201846163396</c:v>
                </c:pt>
                <c:pt idx="1195">
                  <c:v>1902.748197768135</c:v>
                </c:pt>
                <c:pt idx="1196">
                  <c:v>1844.2020993752692</c:v>
                </c:pt>
                <c:pt idx="1197">
                  <c:v>1800.2925255806201</c:v>
                </c:pt>
                <c:pt idx="1198">
                  <c:v>1730.0372075091811</c:v>
                </c:pt>
                <c:pt idx="1199">
                  <c:v>1686.1276337145321</c:v>
                </c:pt>
                <c:pt idx="1200">
                  <c:v>1721.2552927502511</c:v>
                </c:pt>
                <c:pt idx="1201">
                  <c:v>1662.7091943573855</c:v>
                </c:pt>
                <c:pt idx="1202">
                  <c:v>1498.7801188573619</c:v>
                </c:pt>
                <c:pt idx="1203">
                  <c:v>1349.4875679555541</c:v>
                </c:pt>
                <c:pt idx="1204">
                  <c:v>1214.8315416519631</c:v>
                </c:pt>
                <c:pt idx="1205">
                  <c:v>1226.5407613305363</c:v>
                </c:pt>
                <c:pt idx="1206">
                  <c:v>1235.3226760894663</c:v>
                </c:pt>
                <c:pt idx="1207">
                  <c:v>1200.1950170537466</c:v>
                </c:pt>
                <c:pt idx="1208">
                  <c:v>1188.4857973751737</c:v>
                </c:pt>
                <c:pt idx="1209">
                  <c:v>1185.5584924555301</c:v>
                </c:pt>
                <c:pt idx="1210">
                  <c:v>1182.631187535887</c:v>
                </c:pt>
                <c:pt idx="1211">
                  <c:v>1173.8492727769572</c:v>
                </c:pt>
                <c:pt idx="1212">
                  <c:v>1173.8492727769572</c:v>
                </c:pt>
                <c:pt idx="1213">
                  <c:v>1188.4857973751737</c:v>
                </c:pt>
                <c:pt idx="1214">
                  <c:v>1195.8040596742817</c:v>
                </c:pt>
                <c:pt idx="1215">
                  <c:v>1184.0948399957088</c:v>
                </c:pt>
                <c:pt idx="1216">
                  <c:v>1184.0948399957088</c:v>
                </c:pt>
                <c:pt idx="1217">
                  <c:v>1228.0044137903578</c:v>
                </c:pt>
                <c:pt idx="1218">
                  <c:v>1213.3678891921415</c:v>
                </c:pt>
                <c:pt idx="1219">
                  <c:v>1197.2677121341032</c:v>
                </c:pt>
                <c:pt idx="1220">
                  <c:v>1194.3404072144601</c:v>
                </c:pt>
                <c:pt idx="1221">
                  <c:v>1188.4857973751737</c:v>
                </c:pt>
                <c:pt idx="1222">
                  <c:v>1185.5584924555301</c:v>
                </c:pt>
                <c:pt idx="1223">
                  <c:v>1184.0948399957088</c:v>
                </c:pt>
                <c:pt idx="1224">
                  <c:v>1179.7038826162434</c:v>
                </c:pt>
                <c:pt idx="1225">
                  <c:v>1175.3129252367787</c:v>
                </c:pt>
                <c:pt idx="1226">
                  <c:v>1181.1675350760654</c:v>
                </c:pt>
                <c:pt idx="1227">
                  <c:v>1173.8492727769572</c:v>
                </c:pt>
                <c:pt idx="1228">
                  <c:v>1157.7490957189189</c:v>
                </c:pt>
                <c:pt idx="1229">
                  <c:v>1144.5762235805241</c:v>
                </c:pt>
                <c:pt idx="1230">
                  <c:v>1122.6214366831996</c:v>
                </c:pt>
                <c:pt idx="1231">
                  <c:v>1141.6489186608808</c:v>
                </c:pt>
                <c:pt idx="1232">
                  <c:v>1134.3306563617728</c:v>
                </c:pt>
                <c:pt idx="1233">
                  <c:v>1080.1755153483721</c:v>
                </c:pt>
                <c:pt idx="1234">
                  <c:v>1074.3209055090854</c:v>
                </c:pt>
                <c:pt idx="1235">
                  <c:v>1181.1675350760654</c:v>
                </c:pt>
                <c:pt idx="1236">
                  <c:v>1192.8767547546383</c:v>
                </c:pt>
                <c:pt idx="1237">
                  <c:v>1179.7038826162434</c:v>
                </c:pt>
                <c:pt idx="1238">
                  <c:v>1143.1125711207026</c:v>
                </c:pt>
                <c:pt idx="1239">
                  <c:v>1144.5762235805241</c:v>
                </c:pt>
                <c:pt idx="1240">
                  <c:v>1144.5762235805241</c:v>
                </c:pt>
                <c:pt idx="1241">
                  <c:v>1096.2756924064101</c:v>
                </c:pt>
                <c:pt idx="1242">
                  <c:v>1109.4485645448049</c:v>
                </c:pt>
                <c:pt idx="1243">
                  <c:v>1109.4485645448049</c:v>
                </c:pt>
                <c:pt idx="1244">
                  <c:v>1107.9849120849833</c:v>
                </c:pt>
                <c:pt idx="1245">
                  <c:v>1086.0301251876585</c:v>
                </c:pt>
                <c:pt idx="1246">
                  <c:v>1077.2482104287287</c:v>
                </c:pt>
                <c:pt idx="1247">
                  <c:v>1088.9574301073019</c:v>
                </c:pt>
                <c:pt idx="1248">
                  <c:v>1087.4937776474801</c:v>
                </c:pt>
                <c:pt idx="1249">
                  <c:v>1091.884735026945</c:v>
                </c:pt>
                <c:pt idx="1250">
                  <c:v>1090.4210825671234</c:v>
                </c:pt>
                <c:pt idx="1251">
                  <c:v>1080.1755153483721</c:v>
                </c:pt>
                <c:pt idx="1252">
                  <c:v>1074.3209055090854</c:v>
                </c:pt>
                <c:pt idx="1253">
                  <c:v>1050.9024661519391</c:v>
                </c:pt>
                <c:pt idx="1254">
                  <c:v>1059.6843809108691</c:v>
                </c:pt>
                <c:pt idx="1255">
                  <c:v>1052.3661186117608</c:v>
                </c:pt>
                <c:pt idx="1256">
                  <c:v>1050.9024661519391</c:v>
                </c:pt>
                <c:pt idx="1257">
                  <c:v>1047.9751612322957</c:v>
                </c:pt>
                <c:pt idx="1258">
                  <c:v>1043.5842038528308</c:v>
                </c:pt>
                <c:pt idx="1259">
                  <c:v>1027.484026794793</c:v>
                </c:pt>
                <c:pt idx="1260">
                  <c:v>1033.3386366340794</c:v>
                </c:pt>
                <c:pt idx="1261">
                  <c:v>1042.1205513930095</c:v>
                </c:pt>
                <c:pt idx="1262">
                  <c:v>1045.0478563126528</c:v>
                </c:pt>
                <c:pt idx="1263">
                  <c:v>1037.7295940135446</c:v>
                </c:pt>
                <c:pt idx="1264">
                  <c:v>1036.2659415537228</c:v>
                </c:pt>
                <c:pt idx="1265">
                  <c:v>1034.8022890939012</c:v>
                </c:pt>
                <c:pt idx="1266">
                  <c:v>1026.0203743349712</c:v>
                </c:pt>
                <c:pt idx="1267">
                  <c:v>1021.6294169555063</c:v>
                </c:pt>
                <c:pt idx="1268">
                  <c:v>1009.9201972769331</c:v>
                </c:pt>
                <c:pt idx="1269">
                  <c:v>979.18349562067885</c:v>
                </c:pt>
                <c:pt idx="1270">
                  <c:v>1020.1657644956846</c:v>
                </c:pt>
                <c:pt idx="1271">
                  <c:v>989.42906283943</c:v>
                </c:pt>
                <c:pt idx="1272">
                  <c:v>974.79253824121361</c:v>
                </c:pt>
                <c:pt idx="1273">
                  <c:v>971.8652333215706</c:v>
                </c:pt>
                <c:pt idx="1274">
                  <c:v>954.30140380371074</c:v>
                </c:pt>
                <c:pt idx="1275">
                  <c:v>961.61966610281911</c:v>
                </c:pt>
                <c:pt idx="1276">
                  <c:v>964.54697102246223</c:v>
                </c:pt>
                <c:pt idx="1277">
                  <c:v>967.47427594210546</c:v>
                </c:pt>
                <c:pt idx="1278">
                  <c:v>964.54697102246223</c:v>
                </c:pt>
                <c:pt idx="1279">
                  <c:v>952.83775134388907</c:v>
                </c:pt>
                <c:pt idx="1280">
                  <c:v>941.12853166531602</c:v>
                </c:pt>
                <c:pt idx="1281">
                  <c:v>936.737574285851</c:v>
                </c:pt>
                <c:pt idx="1282">
                  <c:v>898.68261033048839</c:v>
                </c:pt>
                <c:pt idx="1283">
                  <c:v>879.65512835280697</c:v>
                </c:pt>
                <c:pt idx="1284">
                  <c:v>917.71009230816981</c:v>
                </c:pt>
                <c:pt idx="1285">
                  <c:v>913.31913492870478</c:v>
                </c:pt>
                <c:pt idx="1286">
                  <c:v>926.49200706709939</c:v>
                </c:pt>
                <c:pt idx="1287">
                  <c:v>903.07356770995341</c:v>
                </c:pt>
                <c:pt idx="1288">
                  <c:v>900.14626279031006</c:v>
                </c:pt>
                <c:pt idx="1289">
                  <c:v>903.07356770995341</c:v>
                </c:pt>
                <c:pt idx="1290">
                  <c:v>897.21895787066671</c:v>
                </c:pt>
                <c:pt idx="1291">
                  <c:v>854.77303653583908</c:v>
                </c:pt>
                <c:pt idx="1292">
                  <c:v>860.62764637512555</c:v>
                </c:pt>
                <c:pt idx="1293">
                  <c:v>821.10902995994127</c:v>
                </c:pt>
                <c:pt idx="1294">
                  <c:v>903.07356770995341</c:v>
                </c:pt>
                <c:pt idx="1295">
                  <c:v>878.1914758929853</c:v>
                </c:pt>
                <c:pt idx="1296">
                  <c:v>856.23668899566064</c:v>
                </c:pt>
                <c:pt idx="1297">
                  <c:v>825.49998733940629</c:v>
                </c:pt>
                <c:pt idx="1298">
                  <c:v>805.0088529019032</c:v>
                </c:pt>
                <c:pt idx="1299">
                  <c:v>810.86346274118966</c:v>
                </c:pt>
                <c:pt idx="1300">
                  <c:v>812.32711520101134</c:v>
                </c:pt>
                <c:pt idx="1301">
                  <c:v>828.42729225904964</c:v>
                </c:pt>
                <c:pt idx="1302">
                  <c:v>825.49998733940629</c:v>
                </c:pt>
                <c:pt idx="1303">
                  <c:v>832.81824963851443</c:v>
                </c:pt>
                <c:pt idx="1304">
                  <c:v>828.42729225904964</c:v>
                </c:pt>
                <c:pt idx="1305">
                  <c:v>829.89094471887131</c:v>
                </c:pt>
                <c:pt idx="1306">
                  <c:v>834.2819020983361</c:v>
                </c:pt>
                <c:pt idx="1307">
                  <c:v>834.2819020983361</c:v>
                </c:pt>
                <c:pt idx="1308">
                  <c:v>843.06381685726603</c:v>
                </c:pt>
                <c:pt idx="1309">
                  <c:v>838.67285947780101</c:v>
                </c:pt>
                <c:pt idx="1310">
                  <c:v>834.2819020983361</c:v>
                </c:pt>
                <c:pt idx="1311">
                  <c:v>832.81824963851443</c:v>
                </c:pt>
                <c:pt idx="1312">
                  <c:v>793.29963322333015</c:v>
                </c:pt>
                <c:pt idx="1313">
                  <c:v>756.7083217277891</c:v>
                </c:pt>
                <c:pt idx="1314">
                  <c:v>712.79874793313979</c:v>
                </c:pt>
                <c:pt idx="1315">
                  <c:v>692.30761349563682</c:v>
                </c:pt>
                <c:pt idx="1316">
                  <c:v>643.27525609161182</c:v>
                </c:pt>
                <c:pt idx="1317">
                  <c:v>604.48846590633821</c:v>
                </c:pt>
                <c:pt idx="1318">
                  <c:v>600.0975085268733</c:v>
                </c:pt>
                <c:pt idx="1319">
                  <c:v>608.14759705589233</c:v>
                </c:pt>
                <c:pt idx="1320">
                  <c:v>585.4609839286569</c:v>
                </c:pt>
                <c:pt idx="1321">
                  <c:v>583.26550523892445</c:v>
                </c:pt>
                <c:pt idx="1322">
                  <c:v>613.27038066526814</c:v>
                </c:pt>
                <c:pt idx="1323">
                  <c:v>600.82933475678408</c:v>
                </c:pt>
                <c:pt idx="1324">
                  <c:v>600.0975085268733</c:v>
                </c:pt>
                <c:pt idx="1325">
                  <c:v>600.0975085268733</c:v>
                </c:pt>
                <c:pt idx="1326">
                  <c:v>592.77924622776504</c:v>
                </c:pt>
                <c:pt idx="1327">
                  <c:v>563.50619703133225</c:v>
                </c:pt>
                <c:pt idx="1328">
                  <c:v>569.36080687061883</c:v>
                </c:pt>
                <c:pt idx="1329">
                  <c:v>572.28811179026206</c:v>
                </c:pt>
                <c:pt idx="1330">
                  <c:v>571.55628556035128</c:v>
                </c:pt>
                <c:pt idx="1331">
                  <c:v>595.70655114740839</c:v>
                </c:pt>
                <c:pt idx="1332">
                  <c:v>560.5788921116889</c:v>
                </c:pt>
                <c:pt idx="1333">
                  <c:v>575.94724293981619</c:v>
                </c:pt>
                <c:pt idx="1334">
                  <c:v>586.92463638847858</c:v>
                </c:pt>
                <c:pt idx="1335">
                  <c:v>599.36568229696252</c:v>
                </c:pt>
                <c:pt idx="1336">
                  <c:v>597.17020360723006</c:v>
                </c:pt>
                <c:pt idx="1337">
                  <c:v>596.43837737731917</c:v>
                </c:pt>
                <c:pt idx="1338">
                  <c:v>607.41577082598155</c:v>
                </c:pt>
                <c:pt idx="1339">
                  <c:v>604.48846590633821</c:v>
                </c:pt>
                <c:pt idx="1340">
                  <c:v>596.43837737731917</c:v>
                </c:pt>
                <c:pt idx="1341">
                  <c:v>597.17020360723006</c:v>
                </c:pt>
                <c:pt idx="1342">
                  <c:v>613.27038066526814</c:v>
                </c:pt>
                <c:pt idx="1343">
                  <c:v>619.8568167344655</c:v>
                </c:pt>
                <c:pt idx="1344">
                  <c:v>663.7663905291148</c:v>
                </c:pt>
                <c:pt idx="1345">
                  <c:v>714.99422662287225</c:v>
                </c:pt>
                <c:pt idx="1346">
                  <c:v>785.98137092422201</c:v>
                </c:pt>
                <c:pt idx="1347">
                  <c:v>744.99910204921594</c:v>
                </c:pt>
                <c:pt idx="1348">
                  <c:v>750.8537118885024</c:v>
                </c:pt>
                <c:pt idx="1349">
                  <c:v>777.19945616529208</c:v>
                </c:pt>
                <c:pt idx="1350">
                  <c:v>772.80849878582706</c:v>
                </c:pt>
                <c:pt idx="1351">
                  <c:v>771.3448463260055</c:v>
                </c:pt>
                <c:pt idx="1352">
                  <c:v>777.19945616529208</c:v>
                </c:pt>
                <c:pt idx="1353">
                  <c:v>809.39981028136822</c:v>
                </c:pt>
                <c:pt idx="1354">
                  <c:v>799.15424306261662</c:v>
                </c:pt>
                <c:pt idx="1355">
                  <c:v>787.44502338404345</c:v>
                </c:pt>
                <c:pt idx="1356">
                  <c:v>774.27215124564873</c:v>
                </c:pt>
                <c:pt idx="1357">
                  <c:v>766.95388894654059</c:v>
                </c:pt>
                <c:pt idx="1358">
                  <c:v>777.19945616529208</c:v>
                </c:pt>
                <c:pt idx="1359">
                  <c:v>788.90867584386513</c:v>
                </c:pt>
                <c:pt idx="1360">
                  <c:v>753.78101680814575</c:v>
                </c:pt>
                <c:pt idx="1361">
                  <c:v>756.7083217277891</c:v>
                </c:pt>
                <c:pt idx="1362">
                  <c:v>769.88119386618382</c:v>
                </c:pt>
                <c:pt idx="1363">
                  <c:v>769.88119386618382</c:v>
                </c:pt>
                <c:pt idx="1364">
                  <c:v>774.27215124564873</c:v>
                </c:pt>
                <c:pt idx="1365">
                  <c:v>816.71807258047636</c:v>
                </c:pt>
                <c:pt idx="1366">
                  <c:v>784.51771846440033</c:v>
                </c:pt>
                <c:pt idx="1367">
                  <c:v>771.3448463260055</c:v>
                </c:pt>
                <c:pt idx="1368">
                  <c:v>769.88119386618382</c:v>
                </c:pt>
                <c:pt idx="1369">
                  <c:v>761.09927910725389</c:v>
                </c:pt>
                <c:pt idx="1370">
                  <c:v>736.21718729028601</c:v>
                </c:pt>
                <c:pt idx="1371">
                  <c:v>723.77614138180218</c:v>
                </c:pt>
                <c:pt idx="1372">
                  <c:v>733.28988237064277</c:v>
                </c:pt>
                <c:pt idx="1373">
                  <c:v>743.53544958939426</c:v>
                </c:pt>
                <c:pt idx="1374">
                  <c:v>749.39005942868096</c:v>
                </c:pt>
                <c:pt idx="1375">
                  <c:v>739.14449220992935</c:v>
                </c:pt>
                <c:pt idx="1376">
                  <c:v>707.67596432376399</c:v>
                </c:pt>
                <c:pt idx="1377">
                  <c:v>670.35282659831216</c:v>
                </c:pt>
                <c:pt idx="1378">
                  <c:v>636.68882002241435</c:v>
                </c:pt>
                <c:pt idx="1379">
                  <c:v>633.76151510277111</c:v>
                </c:pt>
                <c:pt idx="1380">
                  <c:v>629.37055772330609</c:v>
                </c:pt>
                <c:pt idx="1381">
                  <c:v>616.92951181482215</c:v>
                </c:pt>
                <c:pt idx="1382">
                  <c:v>594.9747249174975</c:v>
                </c:pt>
                <c:pt idx="1383">
                  <c:v>604.48846590633821</c:v>
                </c:pt>
                <c:pt idx="1384">
                  <c:v>635.22516756259279</c:v>
                </c:pt>
                <c:pt idx="1385">
                  <c:v>635.95699379250357</c:v>
                </c:pt>
                <c:pt idx="1386">
                  <c:v>636.68882002241435</c:v>
                </c:pt>
                <c:pt idx="1387">
                  <c:v>642.54342986170093</c:v>
                </c:pt>
                <c:pt idx="1388">
                  <c:v>674.74378397777707</c:v>
                </c:pt>
                <c:pt idx="1389">
                  <c:v>673.28013151795551</c:v>
                </c:pt>
                <c:pt idx="1390">
                  <c:v>654.98447577018487</c:v>
                </c:pt>
                <c:pt idx="1391">
                  <c:v>655.71630200009565</c:v>
                </c:pt>
                <c:pt idx="1392">
                  <c:v>638.15247248223602</c:v>
                </c:pt>
                <c:pt idx="1393">
                  <c:v>653.5208233103632</c:v>
                </c:pt>
                <c:pt idx="1394">
                  <c:v>663.03456429920391</c:v>
                </c:pt>
                <c:pt idx="1395">
                  <c:v>663.7663905291148</c:v>
                </c:pt>
                <c:pt idx="1396">
                  <c:v>649.1298659308984</c:v>
                </c:pt>
                <c:pt idx="1397">
                  <c:v>649.86169216080918</c:v>
                </c:pt>
                <c:pt idx="1398">
                  <c:v>664.49821675902558</c:v>
                </c:pt>
                <c:pt idx="1399">
                  <c:v>682.06204627688533</c:v>
                </c:pt>
                <c:pt idx="1400">
                  <c:v>665.96186921884714</c:v>
                </c:pt>
                <c:pt idx="1401">
                  <c:v>671.08465282822294</c:v>
                </c:pt>
                <c:pt idx="1402">
                  <c:v>674.74378397777707</c:v>
                </c:pt>
                <c:pt idx="1403">
                  <c:v>668.88917413849049</c:v>
                </c:pt>
                <c:pt idx="1404">
                  <c:v>660.83908560947145</c:v>
                </c:pt>
                <c:pt idx="1405">
                  <c:v>633.02968887286022</c:v>
                </c:pt>
                <c:pt idx="1406">
                  <c:v>629.37055772330609</c:v>
                </c:pt>
                <c:pt idx="1407">
                  <c:v>644.0070823215226</c:v>
                </c:pt>
                <c:pt idx="1408">
                  <c:v>628.63873149339543</c:v>
                </c:pt>
                <c:pt idx="1409">
                  <c:v>630.10238395321699</c:v>
                </c:pt>
                <c:pt idx="1410">
                  <c:v>638.8842987121468</c:v>
                </c:pt>
                <c:pt idx="1411">
                  <c:v>652.78899708045253</c:v>
                </c:pt>
                <c:pt idx="1412">
                  <c:v>637.42064625232513</c:v>
                </c:pt>
                <c:pt idx="1413">
                  <c:v>628.63873149339543</c:v>
                </c:pt>
                <c:pt idx="1414">
                  <c:v>607.41577082598155</c:v>
                </c:pt>
                <c:pt idx="1415">
                  <c:v>578.87454785945943</c:v>
                </c:pt>
                <c:pt idx="1416">
                  <c:v>586.19281015856768</c:v>
                </c:pt>
                <c:pt idx="1417">
                  <c:v>626.44325280366286</c:v>
                </c:pt>
                <c:pt idx="1418">
                  <c:v>603.75663967642743</c:v>
                </c:pt>
                <c:pt idx="1419">
                  <c:v>608.87942328580311</c:v>
                </c:pt>
                <c:pt idx="1420">
                  <c:v>604.48846590633821</c:v>
                </c:pt>
                <c:pt idx="1421">
                  <c:v>597.17020360723006</c:v>
                </c:pt>
                <c:pt idx="1422">
                  <c:v>597.17020360723006</c:v>
                </c:pt>
                <c:pt idx="1423">
                  <c:v>597.17020360723006</c:v>
                </c:pt>
                <c:pt idx="1424">
                  <c:v>571.55628556035128</c:v>
                </c:pt>
                <c:pt idx="1425">
                  <c:v>534.23314783489934</c:v>
                </c:pt>
                <c:pt idx="1426">
                  <c:v>540.81958390409682</c:v>
                </c:pt>
                <c:pt idx="1427">
                  <c:v>527.64671176570198</c:v>
                </c:pt>
                <c:pt idx="1428">
                  <c:v>543.01506259382927</c:v>
                </c:pt>
                <c:pt idx="1429">
                  <c:v>548.13784620320507</c:v>
                </c:pt>
                <c:pt idx="1430">
                  <c:v>529.84219045543455</c:v>
                </c:pt>
                <c:pt idx="1431">
                  <c:v>511.54653470766397</c:v>
                </c:pt>
                <c:pt idx="1432">
                  <c:v>518.13297077686138</c:v>
                </c:pt>
                <c:pt idx="1433">
                  <c:v>507.8874035581099</c:v>
                </c:pt>
                <c:pt idx="1434">
                  <c:v>512.2783609375748</c:v>
                </c:pt>
                <c:pt idx="1435">
                  <c:v>478.61435436167704</c:v>
                </c:pt>
                <c:pt idx="1436">
                  <c:v>479.34618059158788</c:v>
                </c:pt>
                <c:pt idx="1437">
                  <c:v>483.00531174114195</c:v>
                </c:pt>
                <c:pt idx="1438">
                  <c:v>482.27348551123112</c:v>
                </c:pt>
                <c:pt idx="1439">
                  <c:v>489.59174781033943</c:v>
                </c:pt>
                <c:pt idx="1440">
                  <c:v>491.05540027016093</c:v>
                </c:pt>
                <c:pt idx="1441">
                  <c:v>466.90513468310382</c:v>
                </c:pt>
                <c:pt idx="1442">
                  <c:v>484.46896420096363</c:v>
                </c:pt>
                <c:pt idx="1443">
                  <c:v>485.20079043087441</c:v>
                </c:pt>
                <c:pt idx="1444">
                  <c:v>488.85992158042848</c:v>
                </c:pt>
                <c:pt idx="1445">
                  <c:v>485.20079043087441</c:v>
                </c:pt>
                <c:pt idx="1446">
                  <c:v>470.56426583265801</c:v>
                </c:pt>
                <c:pt idx="1447">
                  <c:v>477.15070190185537</c:v>
                </c:pt>
                <c:pt idx="1448">
                  <c:v>472.75974452239041</c:v>
                </c:pt>
                <c:pt idx="1449">
                  <c:v>472.75974452239041</c:v>
                </c:pt>
                <c:pt idx="1450">
                  <c:v>486.66444289069608</c:v>
                </c:pt>
                <c:pt idx="1451">
                  <c:v>504.96009863846655</c:v>
                </c:pt>
                <c:pt idx="1452">
                  <c:v>508.61922978802073</c:v>
                </c:pt>
                <c:pt idx="1453">
                  <c:v>497.64183633935835</c:v>
                </c:pt>
                <c:pt idx="1454">
                  <c:v>499.10548879918002</c:v>
                </c:pt>
                <c:pt idx="1455">
                  <c:v>513.74201339739648</c:v>
                </c:pt>
                <c:pt idx="1456">
                  <c:v>519.59662323668306</c:v>
                </c:pt>
                <c:pt idx="1457">
                  <c:v>508.61922978802073</c:v>
                </c:pt>
                <c:pt idx="1458">
                  <c:v>511.54653470766397</c:v>
                </c:pt>
                <c:pt idx="1459">
                  <c:v>515.93749208712893</c:v>
                </c:pt>
                <c:pt idx="1460">
                  <c:v>513.01018716748558</c:v>
                </c:pt>
                <c:pt idx="1461">
                  <c:v>513.01018716748558</c:v>
                </c:pt>
                <c:pt idx="1462">
                  <c:v>509.35105601793146</c:v>
                </c:pt>
                <c:pt idx="1463">
                  <c:v>509.35105601793146</c:v>
                </c:pt>
                <c:pt idx="1464">
                  <c:v>518.13297077686138</c:v>
                </c:pt>
                <c:pt idx="1465">
                  <c:v>527.64671176570198</c:v>
                </c:pt>
                <c:pt idx="1466">
                  <c:v>531.30584291525611</c:v>
                </c:pt>
                <c:pt idx="1467">
                  <c:v>522.52392815632641</c:v>
                </c:pt>
                <c:pt idx="1468">
                  <c:v>522.52392815632641</c:v>
                </c:pt>
                <c:pt idx="1469">
                  <c:v>534.23314783489934</c:v>
                </c:pt>
                <c:pt idx="1470">
                  <c:v>531.30584291525611</c:v>
                </c:pt>
                <c:pt idx="1471">
                  <c:v>525.45123307596953</c:v>
                </c:pt>
                <c:pt idx="1472">
                  <c:v>523.98758061614785</c:v>
                </c:pt>
                <c:pt idx="1473">
                  <c:v>522.52392815632641</c:v>
                </c:pt>
                <c:pt idx="1474">
                  <c:v>519.59662323668306</c:v>
                </c:pt>
                <c:pt idx="1475">
                  <c:v>499.83731502909075</c:v>
                </c:pt>
                <c:pt idx="1476">
                  <c:v>509.35105601793146</c:v>
                </c:pt>
                <c:pt idx="1477">
                  <c:v>502.76461994873409</c:v>
                </c:pt>
                <c:pt idx="1478">
                  <c:v>499.83731502909075</c:v>
                </c:pt>
                <c:pt idx="1479">
                  <c:v>497.64183633935835</c:v>
                </c:pt>
                <c:pt idx="1480">
                  <c:v>496.17818387953668</c:v>
                </c:pt>
                <c:pt idx="1481">
                  <c:v>503.49644617864493</c:v>
                </c:pt>
                <c:pt idx="1482">
                  <c:v>497.64183633935835</c:v>
                </c:pt>
                <c:pt idx="1483">
                  <c:v>499.10548879918002</c:v>
                </c:pt>
                <c:pt idx="1484">
                  <c:v>496.17818387953668</c:v>
                </c:pt>
                <c:pt idx="1485">
                  <c:v>491.05540027016093</c:v>
                </c:pt>
                <c:pt idx="1486">
                  <c:v>478.61435436167704</c:v>
                </c:pt>
                <c:pt idx="1487">
                  <c:v>474.22339698221208</c:v>
                </c:pt>
                <c:pt idx="1488">
                  <c:v>480.0780068214986</c:v>
                </c:pt>
                <c:pt idx="1489">
                  <c:v>469.83243960274717</c:v>
                </c:pt>
                <c:pt idx="1490">
                  <c:v>480.0780068214986</c:v>
                </c:pt>
                <c:pt idx="1491">
                  <c:v>484.46896420096363</c:v>
                </c:pt>
                <c:pt idx="1492">
                  <c:v>485.20079043087441</c:v>
                </c:pt>
                <c:pt idx="1493">
                  <c:v>486.66444289069608</c:v>
                </c:pt>
                <c:pt idx="1494">
                  <c:v>493.98270518980428</c:v>
                </c:pt>
                <c:pt idx="1495">
                  <c:v>496.91001010944763</c:v>
                </c:pt>
                <c:pt idx="1496">
                  <c:v>496.91001010944763</c:v>
                </c:pt>
                <c:pt idx="1497">
                  <c:v>495.44635764962595</c:v>
                </c:pt>
                <c:pt idx="1498">
                  <c:v>493.98270518980428</c:v>
                </c:pt>
                <c:pt idx="1499">
                  <c:v>485.9326166607853</c:v>
                </c:pt>
                <c:pt idx="1500">
                  <c:v>485.20079043087441</c:v>
                </c:pt>
                <c:pt idx="1501">
                  <c:v>480.0780068214986</c:v>
                </c:pt>
                <c:pt idx="1502">
                  <c:v>469.10061337283634</c:v>
                </c:pt>
                <c:pt idx="1503">
                  <c:v>463.2460035335497</c:v>
                </c:pt>
                <c:pt idx="1504">
                  <c:v>464.70965599337137</c:v>
                </c:pt>
                <c:pt idx="1505">
                  <c:v>472.02791829247957</c:v>
                </c:pt>
                <c:pt idx="1506">
                  <c:v>492.5190527299826</c:v>
                </c:pt>
                <c:pt idx="1507">
                  <c:v>488.85992158042848</c:v>
                </c:pt>
                <c:pt idx="1508">
                  <c:v>486.66444289069608</c:v>
                </c:pt>
                <c:pt idx="1509">
                  <c:v>497.64183633935835</c:v>
                </c:pt>
                <c:pt idx="1510">
                  <c:v>512.2783609375748</c:v>
                </c:pt>
                <c:pt idx="1511">
                  <c:v>508.61922978802073</c:v>
                </c:pt>
                <c:pt idx="1512">
                  <c:v>526.18305930588042</c:v>
                </c:pt>
                <c:pt idx="1513">
                  <c:v>526.18305930588042</c:v>
                </c:pt>
                <c:pt idx="1514">
                  <c:v>526.9148855357912</c:v>
                </c:pt>
                <c:pt idx="1515">
                  <c:v>531.30584291525611</c:v>
                </c:pt>
                <c:pt idx="1516">
                  <c:v>526.9148855357912</c:v>
                </c:pt>
                <c:pt idx="1517">
                  <c:v>526.18305930588042</c:v>
                </c:pt>
                <c:pt idx="1518">
                  <c:v>614.00220689517892</c:v>
                </c:pt>
                <c:pt idx="1519">
                  <c:v>590.5837675380327</c:v>
                </c:pt>
                <c:pt idx="1520">
                  <c:v>598.63385606705162</c:v>
                </c:pt>
                <c:pt idx="1521">
                  <c:v>600.0975085268733</c:v>
                </c:pt>
                <c:pt idx="1522">
                  <c:v>626.44325280366286</c:v>
                </c:pt>
                <c:pt idx="1523">
                  <c:v>614.00220689517892</c:v>
                </c:pt>
                <c:pt idx="1524">
                  <c:v>612.53855443535736</c:v>
                </c:pt>
                <c:pt idx="1525">
                  <c:v>611.80672820544646</c:v>
                </c:pt>
                <c:pt idx="1526">
                  <c:v>605.2202921362491</c:v>
                </c:pt>
                <c:pt idx="1527">
                  <c:v>597.17020360723006</c:v>
                </c:pt>
                <c:pt idx="1528">
                  <c:v>581.80185277910277</c:v>
                </c:pt>
                <c:pt idx="1529">
                  <c:v>586.19281015856768</c:v>
                </c:pt>
                <c:pt idx="1530">
                  <c:v>601.56116098669497</c:v>
                </c:pt>
                <c:pt idx="1531">
                  <c:v>595.70655114740839</c:v>
                </c:pt>
                <c:pt idx="1532">
                  <c:v>591.31559376794348</c:v>
                </c:pt>
                <c:pt idx="1533">
                  <c:v>595.70655114740839</c:v>
                </c:pt>
                <c:pt idx="1534">
                  <c:v>59.570655114740845</c:v>
                </c:pt>
                <c:pt idx="1535">
                  <c:v>59.497472491749761</c:v>
                </c:pt>
                <c:pt idx="1536">
                  <c:v>59.27792462277651</c:v>
                </c:pt>
                <c:pt idx="1537">
                  <c:v>59.497472491749761</c:v>
                </c:pt>
                <c:pt idx="1538">
                  <c:v>61.10749019755356</c:v>
                </c:pt>
                <c:pt idx="1539">
                  <c:v>61.034307574562483</c:v>
                </c:pt>
                <c:pt idx="1540">
                  <c:v>60.595211836615981</c:v>
                </c:pt>
                <c:pt idx="1541">
                  <c:v>59.351107245767587</c:v>
                </c:pt>
                <c:pt idx="1542">
                  <c:v>59.936568229696249</c:v>
                </c:pt>
                <c:pt idx="1543">
                  <c:v>59.351107245767587</c:v>
                </c:pt>
                <c:pt idx="1544">
                  <c:v>59.27792462277651</c:v>
                </c:pt>
                <c:pt idx="1545">
                  <c:v>58.692463638847848</c:v>
                </c:pt>
                <c:pt idx="1546">
                  <c:v>59.27792462277651</c:v>
                </c:pt>
                <c:pt idx="1547">
                  <c:v>60.887942328580323</c:v>
                </c:pt>
                <c:pt idx="1548">
                  <c:v>62.132046919428717</c:v>
                </c:pt>
                <c:pt idx="1549">
                  <c:v>62.351594788401954</c:v>
                </c:pt>
                <c:pt idx="1550">
                  <c:v>62.863873149339533</c:v>
                </c:pt>
                <c:pt idx="1551">
                  <c:v>61.692951181482215</c:v>
                </c:pt>
                <c:pt idx="1552">
                  <c:v>62.497960034384114</c:v>
                </c:pt>
                <c:pt idx="1553">
                  <c:v>64.693438724116589</c:v>
                </c:pt>
                <c:pt idx="1554">
                  <c:v>71.133509547331812</c:v>
                </c:pt>
                <c:pt idx="1555">
                  <c:v>64.986169216080924</c:v>
                </c:pt>
                <c:pt idx="1556">
                  <c:v>61.034307574562483</c:v>
                </c:pt>
                <c:pt idx="1557">
                  <c:v>59.570655114740845</c:v>
                </c:pt>
                <c:pt idx="1558">
                  <c:v>59.27792462277651</c:v>
                </c:pt>
                <c:pt idx="1559">
                  <c:v>57.082445933044049</c:v>
                </c:pt>
                <c:pt idx="1560">
                  <c:v>58.253367900901367</c:v>
                </c:pt>
                <c:pt idx="1561">
                  <c:v>57.814272162954872</c:v>
                </c:pt>
                <c:pt idx="1562">
                  <c:v>57.667906916972697</c:v>
                </c:pt>
                <c:pt idx="1563">
                  <c:v>57.375176425008377</c:v>
                </c:pt>
                <c:pt idx="1564">
                  <c:v>56.350619703133233</c:v>
                </c:pt>
                <c:pt idx="1565">
                  <c:v>59.13155937679435</c:v>
                </c:pt>
                <c:pt idx="1566">
                  <c:v>57.521541670990537</c:v>
                </c:pt>
                <c:pt idx="1567">
                  <c:v>56.350619703133233</c:v>
                </c:pt>
                <c:pt idx="1568">
                  <c:v>56.496984949115394</c:v>
                </c:pt>
                <c:pt idx="1569">
                  <c:v>56.350619703133233</c:v>
                </c:pt>
                <c:pt idx="1570">
                  <c:v>56.057889211168899</c:v>
                </c:pt>
                <c:pt idx="1571">
                  <c:v>55.618793473222404</c:v>
                </c:pt>
                <c:pt idx="1572">
                  <c:v>53.862410521436431</c:v>
                </c:pt>
                <c:pt idx="1573">
                  <c:v>54.4478715053651</c:v>
                </c:pt>
                <c:pt idx="1574">
                  <c:v>54.008775767418591</c:v>
                </c:pt>
                <c:pt idx="1575">
                  <c:v>53.276949537507775</c:v>
                </c:pt>
                <c:pt idx="1576">
                  <c:v>53.130584291525615</c:v>
                </c:pt>
                <c:pt idx="1577">
                  <c:v>53.276949537507775</c:v>
                </c:pt>
                <c:pt idx="1578">
                  <c:v>53.276949537507775</c:v>
                </c:pt>
                <c:pt idx="1579">
                  <c:v>50.642375109828819</c:v>
                </c:pt>
                <c:pt idx="1580">
                  <c:v>50.496009863846659</c:v>
                </c:pt>
                <c:pt idx="1581">
                  <c:v>50.642375109828819</c:v>
                </c:pt>
                <c:pt idx="1582">
                  <c:v>50.935105601793154</c:v>
                </c:pt>
                <c:pt idx="1583">
                  <c:v>51.374201339739642</c:v>
                </c:pt>
                <c:pt idx="1584">
                  <c:v>50.642375109828819</c:v>
                </c:pt>
                <c:pt idx="1585">
                  <c:v>49.032357404025021</c:v>
                </c:pt>
                <c:pt idx="1586">
                  <c:v>48.885992158042853</c:v>
                </c:pt>
                <c:pt idx="1587">
                  <c:v>48.300531174114191</c:v>
                </c:pt>
                <c:pt idx="1588">
                  <c:v>48.446896420096358</c:v>
                </c:pt>
                <c:pt idx="1589">
                  <c:v>48.885992158042853</c:v>
                </c:pt>
                <c:pt idx="1590">
                  <c:v>51.959662323668297</c:v>
                </c:pt>
                <c:pt idx="1591">
                  <c:v>51.374201339739642</c:v>
                </c:pt>
                <c:pt idx="1592">
                  <c:v>50.788740355810994</c:v>
                </c:pt>
                <c:pt idx="1593">
                  <c:v>51.520566585721802</c:v>
                </c:pt>
                <c:pt idx="1594">
                  <c:v>51.227836093757482</c:v>
                </c:pt>
                <c:pt idx="1595">
                  <c:v>50.056914125900164</c:v>
                </c:pt>
                <c:pt idx="1596">
                  <c:v>49.178722650007181</c:v>
                </c:pt>
                <c:pt idx="1597">
                  <c:v>49.471453141971509</c:v>
                </c:pt>
                <c:pt idx="1598">
                  <c:v>49.471453141971509</c:v>
                </c:pt>
                <c:pt idx="1599">
                  <c:v>51.374201339739642</c:v>
                </c:pt>
                <c:pt idx="1600">
                  <c:v>49.617818387953669</c:v>
                </c:pt>
                <c:pt idx="1601">
                  <c:v>49.617818387953669</c:v>
                </c:pt>
                <c:pt idx="1602">
                  <c:v>49.471453141971509</c:v>
                </c:pt>
                <c:pt idx="1603">
                  <c:v>48.739626912060693</c:v>
                </c:pt>
                <c:pt idx="1604">
                  <c:v>48.885992158042853</c:v>
                </c:pt>
                <c:pt idx="1605">
                  <c:v>49.032357404025021</c:v>
                </c:pt>
                <c:pt idx="1606">
                  <c:v>49.617818387953669</c:v>
                </c:pt>
                <c:pt idx="1607">
                  <c:v>48.885992158042853</c:v>
                </c:pt>
                <c:pt idx="1608">
                  <c:v>48.446896420096358</c:v>
                </c:pt>
                <c:pt idx="1609">
                  <c:v>49.178722650007181</c:v>
                </c:pt>
                <c:pt idx="1610">
                  <c:v>48.885992158042853</c:v>
                </c:pt>
                <c:pt idx="1611">
                  <c:v>47.422339698221208</c:v>
                </c:pt>
                <c:pt idx="1612">
                  <c:v>46.544148222328225</c:v>
                </c:pt>
                <c:pt idx="1613">
                  <c:v>46.98324396027472</c:v>
                </c:pt>
                <c:pt idx="1614">
                  <c:v>47.129609206256887</c:v>
                </c:pt>
                <c:pt idx="1615">
                  <c:v>45.080495762506587</c:v>
                </c:pt>
                <c:pt idx="1616">
                  <c:v>44.495034778577924</c:v>
                </c:pt>
                <c:pt idx="1617">
                  <c:v>43.324112810720614</c:v>
                </c:pt>
                <c:pt idx="1618">
                  <c:v>43.909573794649262</c:v>
                </c:pt>
                <c:pt idx="1619">
                  <c:v>43.763208548667102</c:v>
                </c:pt>
                <c:pt idx="1620">
                  <c:v>44.495034778577924</c:v>
                </c:pt>
                <c:pt idx="1621">
                  <c:v>44.055939040631429</c:v>
                </c:pt>
                <c:pt idx="1622">
                  <c:v>43.763208548667102</c:v>
                </c:pt>
                <c:pt idx="1623">
                  <c:v>41.274999366970313</c:v>
                </c:pt>
                <c:pt idx="1624">
                  <c:v>40.835903629023818</c:v>
                </c:pt>
                <c:pt idx="1625">
                  <c:v>41.567729858934641</c:v>
                </c:pt>
                <c:pt idx="1626">
                  <c:v>41.42136461295248</c:v>
                </c:pt>
                <c:pt idx="1627">
                  <c:v>40.982268875005978</c:v>
                </c:pt>
                <c:pt idx="1628">
                  <c:v>40.982268875005978</c:v>
                </c:pt>
                <c:pt idx="1629">
                  <c:v>41.567729858934641</c:v>
                </c:pt>
                <c:pt idx="1630">
                  <c:v>41.860460350898961</c:v>
                </c:pt>
                <c:pt idx="1631">
                  <c:v>42.885017072774119</c:v>
                </c:pt>
                <c:pt idx="1632">
                  <c:v>42.006825596881136</c:v>
                </c:pt>
                <c:pt idx="1633">
                  <c:v>43.324112810720614</c:v>
                </c:pt>
                <c:pt idx="1634">
                  <c:v>42.738651826791951</c:v>
                </c:pt>
                <c:pt idx="1635">
                  <c:v>42.445921334827624</c:v>
                </c:pt>
                <c:pt idx="1636">
                  <c:v>42.445921334827624</c:v>
                </c:pt>
                <c:pt idx="1637">
                  <c:v>43.616843302684941</c:v>
                </c:pt>
                <c:pt idx="1638">
                  <c:v>44.641400024560085</c:v>
                </c:pt>
                <c:pt idx="1639">
                  <c:v>45.665956746435235</c:v>
                </c:pt>
                <c:pt idx="1640">
                  <c:v>46.98324396027472</c:v>
                </c:pt>
                <c:pt idx="1641">
                  <c:v>46.544148222328225</c:v>
                </c:pt>
                <c:pt idx="1642">
                  <c:v>46.98324396027472</c:v>
                </c:pt>
                <c:pt idx="1643">
                  <c:v>46.544148222328225</c:v>
                </c:pt>
                <c:pt idx="1644">
                  <c:v>47.275974452239048</c:v>
                </c:pt>
                <c:pt idx="1645">
                  <c:v>46.83687871429256</c:v>
                </c:pt>
                <c:pt idx="1646">
                  <c:v>46.544148222328225</c:v>
                </c:pt>
                <c:pt idx="1647">
                  <c:v>47.275974452239048</c:v>
                </c:pt>
                <c:pt idx="1648">
                  <c:v>46.690513468310385</c:v>
                </c:pt>
                <c:pt idx="1649">
                  <c:v>47.129609206256887</c:v>
                </c:pt>
                <c:pt idx="1650">
                  <c:v>47.422339698221208</c:v>
                </c:pt>
                <c:pt idx="1651">
                  <c:v>47.129609206256887</c:v>
                </c:pt>
                <c:pt idx="1652">
                  <c:v>47.715070190185536</c:v>
                </c:pt>
                <c:pt idx="1653">
                  <c:v>46.98324396027472</c:v>
                </c:pt>
                <c:pt idx="1654">
                  <c:v>46.98324396027472</c:v>
                </c:pt>
                <c:pt idx="1655">
                  <c:v>46.690513468310385</c:v>
                </c:pt>
                <c:pt idx="1656">
                  <c:v>46.83687871429256</c:v>
                </c:pt>
                <c:pt idx="1657">
                  <c:v>46.544148222328225</c:v>
                </c:pt>
                <c:pt idx="1658">
                  <c:v>45.812321992417395</c:v>
                </c:pt>
                <c:pt idx="1659">
                  <c:v>46.10505248438173</c:v>
                </c:pt>
                <c:pt idx="1660">
                  <c:v>45.812321992417395</c:v>
                </c:pt>
                <c:pt idx="1661">
                  <c:v>46.10505248438173</c:v>
                </c:pt>
                <c:pt idx="1662">
                  <c:v>46.397782976346058</c:v>
                </c:pt>
                <c:pt idx="1663">
                  <c:v>48.300531174114191</c:v>
                </c:pt>
                <c:pt idx="1664">
                  <c:v>49.764183633935836</c:v>
                </c:pt>
                <c:pt idx="1665">
                  <c:v>48.593261666078519</c:v>
                </c:pt>
                <c:pt idx="1666">
                  <c:v>49.032357404025021</c:v>
                </c:pt>
                <c:pt idx="1667">
                  <c:v>49.325087895989341</c:v>
                </c:pt>
                <c:pt idx="1668">
                  <c:v>50.056914125900164</c:v>
                </c:pt>
                <c:pt idx="1669">
                  <c:v>49.764183633935836</c:v>
                </c:pt>
                <c:pt idx="1670">
                  <c:v>49.471453141971509</c:v>
                </c:pt>
                <c:pt idx="1671">
                  <c:v>51.227836093757482</c:v>
                </c:pt>
                <c:pt idx="1672">
                  <c:v>51.227836093757482</c:v>
                </c:pt>
                <c:pt idx="1673">
                  <c:v>49.910548879918004</c:v>
                </c:pt>
                <c:pt idx="1674">
                  <c:v>51.520566585721802</c:v>
                </c:pt>
                <c:pt idx="1675">
                  <c:v>52.398758061614792</c:v>
                </c:pt>
                <c:pt idx="1676">
                  <c:v>51.227836093757482</c:v>
                </c:pt>
                <c:pt idx="1677">
                  <c:v>51.813297077686137</c:v>
                </c:pt>
                <c:pt idx="1678">
                  <c:v>51.666931831703963</c:v>
                </c:pt>
                <c:pt idx="1679">
                  <c:v>50.642375109828819</c:v>
                </c:pt>
                <c:pt idx="1680">
                  <c:v>48.446896420096358</c:v>
                </c:pt>
                <c:pt idx="1681">
                  <c:v>48.300531174114191</c:v>
                </c:pt>
                <c:pt idx="1682">
                  <c:v>47.715070190185536</c:v>
                </c:pt>
                <c:pt idx="1683">
                  <c:v>48.446896420096358</c:v>
                </c:pt>
                <c:pt idx="1684">
                  <c:v>48.154165928132031</c:v>
                </c:pt>
                <c:pt idx="1685">
                  <c:v>48.300531174114191</c:v>
                </c:pt>
                <c:pt idx="1686">
                  <c:v>49.178722650007181</c:v>
                </c:pt>
                <c:pt idx="1687">
                  <c:v>48.007800682149863</c:v>
                </c:pt>
                <c:pt idx="1688">
                  <c:v>47.861435436167703</c:v>
                </c:pt>
                <c:pt idx="1689">
                  <c:v>47.715070190185536</c:v>
                </c:pt>
                <c:pt idx="1690">
                  <c:v>50.056914125900164</c:v>
                </c:pt>
                <c:pt idx="1691">
                  <c:v>50.642375109828819</c:v>
                </c:pt>
                <c:pt idx="1692">
                  <c:v>49.325087895989341</c:v>
                </c:pt>
                <c:pt idx="1693">
                  <c:v>49.325087895989341</c:v>
                </c:pt>
                <c:pt idx="1694">
                  <c:v>49.032357404025021</c:v>
                </c:pt>
                <c:pt idx="1695">
                  <c:v>51.227836093757482</c:v>
                </c:pt>
                <c:pt idx="1696">
                  <c:v>53.71604527545427</c:v>
                </c:pt>
                <c:pt idx="1697">
                  <c:v>52.837853799561287</c:v>
                </c:pt>
                <c:pt idx="1698">
                  <c:v>52.106027569650472</c:v>
                </c:pt>
                <c:pt idx="1699">
                  <c:v>57.228811179026216</c:v>
                </c:pt>
                <c:pt idx="1700">
                  <c:v>56.643350195097554</c:v>
                </c:pt>
                <c:pt idx="1701">
                  <c:v>58.253367900901367</c:v>
                </c:pt>
                <c:pt idx="1702">
                  <c:v>57.667906916972697</c:v>
                </c:pt>
                <c:pt idx="1703">
                  <c:v>57.521541670990537</c:v>
                </c:pt>
                <c:pt idx="1704">
                  <c:v>57.667906916972697</c:v>
                </c:pt>
                <c:pt idx="1705">
                  <c:v>57.960637408937032</c:v>
                </c:pt>
                <c:pt idx="1706">
                  <c:v>58.838828884830008</c:v>
                </c:pt>
                <c:pt idx="1707">
                  <c:v>61.034307574562483</c:v>
                </c:pt>
                <c:pt idx="1708">
                  <c:v>59.717020360723005</c:v>
                </c:pt>
                <c:pt idx="1709">
                  <c:v>59.570655114740845</c:v>
                </c:pt>
                <c:pt idx="1710">
                  <c:v>56.057889211168899</c:v>
                </c:pt>
                <c:pt idx="1711">
                  <c:v>53.56968002947211</c:v>
                </c:pt>
                <c:pt idx="1712">
                  <c:v>54.4478715053651</c:v>
                </c:pt>
                <c:pt idx="1713">
                  <c:v>53.276949537507775</c:v>
                </c:pt>
                <c:pt idx="1714">
                  <c:v>52.545123307596953</c:v>
                </c:pt>
                <c:pt idx="1715">
                  <c:v>51.959662323668297</c:v>
                </c:pt>
                <c:pt idx="1716">
                  <c:v>53.130584291525615</c:v>
                </c:pt>
                <c:pt idx="1717">
                  <c:v>53.130584291525615</c:v>
                </c:pt>
                <c:pt idx="1718">
                  <c:v>55.033332489293741</c:v>
                </c:pt>
                <c:pt idx="1719">
                  <c:v>55.765158719204564</c:v>
                </c:pt>
                <c:pt idx="1720">
                  <c:v>57.667906916972697</c:v>
                </c:pt>
                <c:pt idx="1721">
                  <c:v>57.521541670990537</c:v>
                </c:pt>
                <c:pt idx="1722">
                  <c:v>57.960637408937032</c:v>
                </c:pt>
                <c:pt idx="1723">
                  <c:v>57.082445933044049</c:v>
                </c:pt>
                <c:pt idx="1724">
                  <c:v>56.350619703133233</c:v>
                </c:pt>
                <c:pt idx="1725">
                  <c:v>58.107002654919206</c:v>
                </c:pt>
                <c:pt idx="1726">
                  <c:v>57.960637408937032</c:v>
                </c:pt>
                <c:pt idx="1727">
                  <c:v>58.546098392865687</c:v>
                </c:pt>
                <c:pt idx="1728">
                  <c:v>59.13155937679435</c:v>
                </c:pt>
                <c:pt idx="1729">
                  <c:v>58.253367900901367</c:v>
                </c:pt>
                <c:pt idx="1730">
                  <c:v>58.838828884830008</c:v>
                </c:pt>
                <c:pt idx="1731">
                  <c:v>57.082445933044049</c:v>
                </c:pt>
                <c:pt idx="1732">
                  <c:v>56.789715441079714</c:v>
                </c:pt>
                <c:pt idx="1733">
                  <c:v>55.326062981258076</c:v>
                </c:pt>
                <c:pt idx="1734">
                  <c:v>54.301506259382926</c:v>
                </c:pt>
                <c:pt idx="1735">
                  <c:v>52.545123307596953</c:v>
                </c:pt>
                <c:pt idx="1736">
                  <c:v>54.008775767418591</c:v>
                </c:pt>
                <c:pt idx="1737">
                  <c:v>53.276949537507775</c:v>
                </c:pt>
                <c:pt idx="1738">
                  <c:v>52.106027569650472</c:v>
                </c:pt>
                <c:pt idx="1739">
                  <c:v>51.666931831703963</c:v>
                </c:pt>
                <c:pt idx="1740">
                  <c:v>51.813297077686137</c:v>
                </c:pt>
                <c:pt idx="1741">
                  <c:v>53.56968002947211</c:v>
                </c:pt>
                <c:pt idx="1742">
                  <c:v>53.276949537507775</c:v>
                </c:pt>
                <c:pt idx="1743">
                  <c:v>53.71604527545427</c:v>
                </c:pt>
                <c:pt idx="1744">
                  <c:v>53.862410521436431</c:v>
                </c:pt>
                <c:pt idx="1745">
                  <c:v>51.813297077686137</c:v>
                </c:pt>
                <c:pt idx="1746">
                  <c:v>52.252392815632632</c:v>
                </c:pt>
                <c:pt idx="1747">
                  <c:v>51.520566585721802</c:v>
                </c:pt>
                <c:pt idx="1748">
                  <c:v>49.471453141971509</c:v>
                </c:pt>
                <c:pt idx="1749">
                  <c:v>47.129609206256887</c:v>
                </c:pt>
                <c:pt idx="1750">
                  <c:v>49.032357404025021</c:v>
                </c:pt>
                <c:pt idx="1751">
                  <c:v>49.764183633935836</c:v>
                </c:pt>
                <c:pt idx="1752">
                  <c:v>48.007800682149863</c:v>
                </c:pt>
                <c:pt idx="1753">
                  <c:v>47.861435436167703</c:v>
                </c:pt>
                <c:pt idx="1754">
                  <c:v>47.129609206256887</c:v>
                </c:pt>
                <c:pt idx="1755">
                  <c:v>47.568704944203368</c:v>
                </c:pt>
                <c:pt idx="1756">
                  <c:v>49.032357404025021</c:v>
                </c:pt>
                <c:pt idx="1757">
                  <c:v>48.885992158042853</c:v>
                </c:pt>
                <c:pt idx="1758">
                  <c:v>47.422339698221208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BDF-4146-970F-CBE6D3311D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Sheet1!$A$2:$A$1573</c:f>
              <c:numCache>
                <c:formatCode>dd\-mmm\-yyyy</c:formatCode>
                <c:ptCount val="1572"/>
                <c:pt idx="0">
                  <c:v>42901</c:v>
                </c:pt>
                <c:pt idx="1">
                  <c:v>42904</c:v>
                </c:pt>
                <c:pt idx="2">
                  <c:v>42905</c:v>
                </c:pt>
                <c:pt idx="3">
                  <c:v>42906</c:v>
                </c:pt>
                <c:pt idx="4">
                  <c:v>42907</c:v>
                </c:pt>
                <c:pt idx="5">
                  <c:v>42908</c:v>
                </c:pt>
                <c:pt idx="6">
                  <c:v>42918</c:v>
                </c:pt>
                <c:pt idx="7">
                  <c:v>42919</c:v>
                </c:pt>
                <c:pt idx="8">
                  <c:v>42920</c:v>
                </c:pt>
                <c:pt idx="9">
                  <c:v>42921</c:v>
                </c:pt>
                <c:pt idx="10">
                  <c:v>42922</c:v>
                </c:pt>
                <c:pt idx="11">
                  <c:v>42925</c:v>
                </c:pt>
                <c:pt idx="12">
                  <c:v>42926</c:v>
                </c:pt>
                <c:pt idx="13">
                  <c:v>42927</c:v>
                </c:pt>
                <c:pt idx="14">
                  <c:v>42928</c:v>
                </c:pt>
                <c:pt idx="15">
                  <c:v>42929</c:v>
                </c:pt>
                <c:pt idx="16">
                  <c:v>42932</c:v>
                </c:pt>
                <c:pt idx="17">
                  <c:v>42933</c:v>
                </c:pt>
                <c:pt idx="18">
                  <c:v>42934</c:v>
                </c:pt>
                <c:pt idx="19">
                  <c:v>42935</c:v>
                </c:pt>
                <c:pt idx="20">
                  <c:v>42936</c:v>
                </c:pt>
                <c:pt idx="21">
                  <c:v>42939</c:v>
                </c:pt>
                <c:pt idx="22">
                  <c:v>42940</c:v>
                </c:pt>
                <c:pt idx="23">
                  <c:v>42941</c:v>
                </c:pt>
                <c:pt idx="24">
                  <c:v>42942</c:v>
                </c:pt>
                <c:pt idx="25">
                  <c:v>42943</c:v>
                </c:pt>
                <c:pt idx="26">
                  <c:v>42946</c:v>
                </c:pt>
                <c:pt idx="27">
                  <c:v>42947</c:v>
                </c:pt>
                <c:pt idx="28">
                  <c:v>42948</c:v>
                </c:pt>
                <c:pt idx="29">
                  <c:v>42949</c:v>
                </c:pt>
                <c:pt idx="30">
                  <c:v>42950</c:v>
                </c:pt>
                <c:pt idx="31">
                  <c:v>42953</c:v>
                </c:pt>
                <c:pt idx="32">
                  <c:v>42954</c:v>
                </c:pt>
                <c:pt idx="33">
                  <c:v>42955</c:v>
                </c:pt>
                <c:pt idx="34">
                  <c:v>42956</c:v>
                </c:pt>
                <c:pt idx="35">
                  <c:v>42957</c:v>
                </c:pt>
                <c:pt idx="36">
                  <c:v>42960</c:v>
                </c:pt>
                <c:pt idx="37">
                  <c:v>42961</c:v>
                </c:pt>
                <c:pt idx="38">
                  <c:v>42962</c:v>
                </c:pt>
                <c:pt idx="39">
                  <c:v>42963</c:v>
                </c:pt>
                <c:pt idx="40">
                  <c:v>42964</c:v>
                </c:pt>
                <c:pt idx="41">
                  <c:v>42967</c:v>
                </c:pt>
                <c:pt idx="42">
                  <c:v>42968</c:v>
                </c:pt>
                <c:pt idx="43">
                  <c:v>42969</c:v>
                </c:pt>
                <c:pt idx="44">
                  <c:v>42970</c:v>
                </c:pt>
                <c:pt idx="45">
                  <c:v>42971</c:v>
                </c:pt>
                <c:pt idx="46">
                  <c:v>42974</c:v>
                </c:pt>
                <c:pt idx="47">
                  <c:v>42975</c:v>
                </c:pt>
                <c:pt idx="48">
                  <c:v>42976</c:v>
                </c:pt>
                <c:pt idx="49">
                  <c:v>42984</c:v>
                </c:pt>
                <c:pt idx="50">
                  <c:v>42985</c:v>
                </c:pt>
                <c:pt idx="51">
                  <c:v>42988</c:v>
                </c:pt>
                <c:pt idx="52">
                  <c:v>42989</c:v>
                </c:pt>
                <c:pt idx="53">
                  <c:v>42990</c:v>
                </c:pt>
                <c:pt idx="54">
                  <c:v>42991</c:v>
                </c:pt>
                <c:pt idx="55">
                  <c:v>42992</c:v>
                </c:pt>
                <c:pt idx="56">
                  <c:v>42995</c:v>
                </c:pt>
                <c:pt idx="57">
                  <c:v>42996</c:v>
                </c:pt>
                <c:pt idx="58">
                  <c:v>42997</c:v>
                </c:pt>
                <c:pt idx="59">
                  <c:v>42998</c:v>
                </c:pt>
                <c:pt idx="60">
                  <c:v>42999</c:v>
                </c:pt>
                <c:pt idx="61">
                  <c:v>43003</c:v>
                </c:pt>
                <c:pt idx="62">
                  <c:v>43004</c:v>
                </c:pt>
                <c:pt idx="63">
                  <c:v>43005</c:v>
                </c:pt>
                <c:pt idx="64">
                  <c:v>43006</c:v>
                </c:pt>
                <c:pt idx="65">
                  <c:v>43009</c:v>
                </c:pt>
                <c:pt idx="66">
                  <c:v>43010</c:v>
                </c:pt>
                <c:pt idx="67">
                  <c:v>43011</c:v>
                </c:pt>
                <c:pt idx="68">
                  <c:v>43012</c:v>
                </c:pt>
                <c:pt idx="69">
                  <c:v>43013</c:v>
                </c:pt>
                <c:pt idx="71">
                  <c:v>43017</c:v>
                </c:pt>
                <c:pt idx="72">
                  <c:v>43018</c:v>
                </c:pt>
                <c:pt idx="73">
                  <c:v>43019</c:v>
                </c:pt>
                <c:pt idx="74">
                  <c:v>43020</c:v>
                </c:pt>
                <c:pt idx="75">
                  <c:v>43023</c:v>
                </c:pt>
                <c:pt idx="76">
                  <c:v>43024</c:v>
                </c:pt>
                <c:pt idx="77">
                  <c:v>43025</c:v>
                </c:pt>
                <c:pt idx="78">
                  <c:v>43026</c:v>
                </c:pt>
                <c:pt idx="79">
                  <c:v>43027</c:v>
                </c:pt>
                <c:pt idx="80">
                  <c:v>43030</c:v>
                </c:pt>
                <c:pt idx="81">
                  <c:v>43031</c:v>
                </c:pt>
                <c:pt idx="82">
                  <c:v>43032</c:v>
                </c:pt>
                <c:pt idx="83">
                  <c:v>43033</c:v>
                </c:pt>
                <c:pt idx="84">
                  <c:v>43034</c:v>
                </c:pt>
                <c:pt idx="85">
                  <c:v>43037</c:v>
                </c:pt>
                <c:pt idx="86">
                  <c:v>43038</c:v>
                </c:pt>
                <c:pt idx="87">
                  <c:v>43039</c:v>
                </c:pt>
                <c:pt idx="88">
                  <c:v>43040</c:v>
                </c:pt>
                <c:pt idx="89">
                  <c:v>43041</c:v>
                </c:pt>
                <c:pt idx="90">
                  <c:v>43044</c:v>
                </c:pt>
                <c:pt idx="91">
                  <c:v>43045</c:v>
                </c:pt>
                <c:pt idx="92">
                  <c:v>43046</c:v>
                </c:pt>
                <c:pt idx="93">
                  <c:v>43047</c:v>
                </c:pt>
                <c:pt idx="94">
                  <c:v>43048</c:v>
                </c:pt>
                <c:pt idx="95">
                  <c:v>43051</c:v>
                </c:pt>
                <c:pt idx="96">
                  <c:v>43052</c:v>
                </c:pt>
                <c:pt idx="97">
                  <c:v>43053</c:v>
                </c:pt>
                <c:pt idx="98">
                  <c:v>43054</c:v>
                </c:pt>
                <c:pt idx="99">
                  <c:v>43055</c:v>
                </c:pt>
                <c:pt idx="100">
                  <c:v>43058</c:v>
                </c:pt>
                <c:pt idx="101">
                  <c:v>43059</c:v>
                </c:pt>
                <c:pt idx="102">
                  <c:v>43060</c:v>
                </c:pt>
                <c:pt idx="103">
                  <c:v>43061</c:v>
                </c:pt>
                <c:pt idx="104">
                  <c:v>43062</c:v>
                </c:pt>
                <c:pt idx="105">
                  <c:v>43065</c:v>
                </c:pt>
                <c:pt idx="106">
                  <c:v>43066</c:v>
                </c:pt>
                <c:pt idx="107">
                  <c:v>43067</c:v>
                </c:pt>
                <c:pt idx="108">
                  <c:v>43068</c:v>
                </c:pt>
                <c:pt idx="109">
                  <c:v>43069</c:v>
                </c:pt>
                <c:pt idx="110">
                  <c:v>43072</c:v>
                </c:pt>
                <c:pt idx="111">
                  <c:v>43073</c:v>
                </c:pt>
                <c:pt idx="112">
                  <c:v>43074</c:v>
                </c:pt>
                <c:pt idx="113">
                  <c:v>43075</c:v>
                </c:pt>
                <c:pt idx="114">
                  <c:v>43076</c:v>
                </c:pt>
                <c:pt idx="115">
                  <c:v>43079</c:v>
                </c:pt>
                <c:pt idx="116">
                  <c:v>43080</c:v>
                </c:pt>
                <c:pt idx="117">
                  <c:v>43081</c:v>
                </c:pt>
                <c:pt idx="118">
                  <c:v>43082</c:v>
                </c:pt>
                <c:pt idx="119">
                  <c:v>43083</c:v>
                </c:pt>
                <c:pt idx="120">
                  <c:v>43086</c:v>
                </c:pt>
                <c:pt idx="121">
                  <c:v>43087</c:v>
                </c:pt>
                <c:pt idx="122">
                  <c:v>43088</c:v>
                </c:pt>
                <c:pt idx="123">
                  <c:v>43089</c:v>
                </c:pt>
                <c:pt idx="124">
                  <c:v>43090</c:v>
                </c:pt>
                <c:pt idx="125">
                  <c:v>43093</c:v>
                </c:pt>
                <c:pt idx="126">
                  <c:v>43094</c:v>
                </c:pt>
                <c:pt idx="127">
                  <c:v>43095</c:v>
                </c:pt>
                <c:pt idx="128">
                  <c:v>43096</c:v>
                </c:pt>
                <c:pt idx="129">
                  <c:v>43097</c:v>
                </c:pt>
                <c:pt idx="130">
                  <c:v>43100</c:v>
                </c:pt>
                <c:pt idx="131">
                  <c:v>43101</c:v>
                </c:pt>
                <c:pt idx="132">
                  <c:v>43102</c:v>
                </c:pt>
                <c:pt idx="133">
                  <c:v>43103</c:v>
                </c:pt>
                <c:pt idx="134">
                  <c:v>43104</c:v>
                </c:pt>
                <c:pt idx="135">
                  <c:v>43107</c:v>
                </c:pt>
                <c:pt idx="136">
                  <c:v>43108</c:v>
                </c:pt>
                <c:pt idx="137">
                  <c:v>43109</c:v>
                </c:pt>
                <c:pt idx="138">
                  <c:v>43110</c:v>
                </c:pt>
                <c:pt idx="139">
                  <c:v>43111</c:v>
                </c:pt>
                <c:pt idx="140">
                  <c:v>43114</c:v>
                </c:pt>
                <c:pt idx="141">
                  <c:v>43115</c:v>
                </c:pt>
                <c:pt idx="142">
                  <c:v>43116</c:v>
                </c:pt>
                <c:pt idx="143">
                  <c:v>43117</c:v>
                </c:pt>
                <c:pt idx="144">
                  <c:v>43118</c:v>
                </c:pt>
                <c:pt idx="145">
                  <c:v>43121</c:v>
                </c:pt>
                <c:pt idx="146">
                  <c:v>43122</c:v>
                </c:pt>
                <c:pt idx="147">
                  <c:v>43123</c:v>
                </c:pt>
                <c:pt idx="148">
                  <c:v>43124</c:v>
                </c:pt>
                <c:pt idx="149">
                  <c:v>43125</c:v>
                </c:pt>
                <c:pt idx="150">
                  <c:v>43128</c:v>
                </c:pt>
                <c:pt idx="151">
                  <c:v>43129</c:v>
                </c:pt>
                <c:pt idx="152">
                  <c:v>43130</c:v>
                </c:pt>
                <c:pt idx="153">
                  <c:v>43131</c:v>
                </c:pt>
                <c:pt idx="154">
                  <c:v>43132</c:v>
                </c:pt>
                <c:pt idx="155">
                  <c:v>43135</c:v>
                </c:pt>
                <c:pt idx="156">
                  <c:v>43136</c:v>
                </c:pt>
                <c:pt idx="157">
                  <c:v>43137</c:v>
                </c:pt>
                <c:pt idx="158">
                  <c:v>43138</c:v>
                </c:pt>
                <c:pt idx="159">
                  <c:v>43139</c:v>
                </c:pt>
                <c:pt idx="160">
                  <c:v>43142</c:v>
                </c:pt>
                <c:pt idx="161">
                  <c:v>43143</c:v>
                </c:pt>
                <c:pt idx="162">
                  <c:v>43144</c:v>
                </c:pt>
                <c:pt idx="163">
                  <c:v>43145</c:v>
                </c:pt>
                <c:pt idx="164">
                  <c:v>43146</c:v>
                </c:pt>
                <c:pt idx="165">
                  <c:v>43149</c:v>
                </c:pt>
                <c:pt idx="166">
                  <c:v>43150</c:v>
                </c:pt>
                <c:pt idx="167">
                  <c:v>43151</c:v>
                </c:pt>
                <c:pt idx="168">
                  <c:v>43152</c:v>
                </c:pt>
                <c:pt idx="169">
                  <c:v>43153</c:v>
                </c:pt>
                <c:pt idx="170">
                  <c:v>43156</c:v>
                </c:pt>
                <c:pt idx="171">
                  <c:v>43157</c:v>
                </c:pt>
                <c:pt idx="172">
                  <c:v>43158</c:v>
                </c:pt>
                <c:pt idx="173">
                  <c:v>43159</c:v>
                </c:pt>
                <c:pt idx="174">
                  <c:v>43160</c:v>
                </c:pt>
                <c:pt idx="175">
                  <c:v>43163</c:v>
                </c:pt>
                <c:pt idx="176">
                  <c:v>43164</c:v>
                </c:pt>
                <c:pt idx="177">
                  <c:v>43165</c:v>
                </c:pt>
                <c:pt idx="178">
                  <c:v>43166</c:v>
                </c:pt>
                <c:pt idx="179">
                  <c:v>43167</c:v>
                </c:pt>
                <c:pt idx="180">
                  <c:v>43170</c:v>
                </c:pt>
                <c:pt idx="181">
                  <c:v>43171</c:v>
                </c:pt>
                <c:pt idx="182">
                  <c:v>43172</c:v>
                </c:pt>
                <c:pt idx="183">
                  <c:v>43173</c:v>
                </c:pt>
                <c:pt idx="184">
                  <c:v>43174</c:v>
                </c:pt>
                <c:pt idx="185">
                  <c:v>43177</c:v>
                </c:pt>
                <c:pt idx="186">
                  <c:v>43178</c:v>
                </c:pt>
                <c:pt idx="187">
                  <c:v>43179</c:v>
                </c:pt>
                <c:pt idx="188">
                  <c:v>43180</c:v>
                </c:pt>
                <c:pt idx="189">
                  <c:v>43181</c:v>
                </c:pt>
                <c:pt idx="190">
                  <c:v>43184</c:v>
                </c:pt>
                <c:pt idx="191">
                  <c:v>43185</c:v>
                </c:pt>
                <c:pt idx="192">
                  <c:v>43186</c:v>
                </c:pt>
                <c:pt idx="193">
                  <c:v>43187</c:v>
                </c:pt>
                <c:pt idx="194">
                  <c:v>43188</c:v>
                </c:pt>
                <c:pt idx="195">
                  <c:v>43191</c:v>
                </c:pt>
                <c:pt idx="196">
                  <c:v>43192</c:v>
                </c:pt>
                <c:pt idx="197">
                  <c:v>43193</c:v>
                </c:pt>
                <c:pt idx="198">
                  <c:v>43194</c:v>
                </c:pt>
                <c:pt idx="199">
                  <c:v>43195</c:v>
                </c:pt>
                <c:pt idx="200">
                  <c:v>43198</c:v>
                </c:pt>
                <c:pt idx="201">
                  <c:v>43199</c:v>
                </c:pt>
                <c:pt idx="202">
                  <c:v>43200</c:v>
                </c:pt>
                <c:pt idx="203">
                  <c:v>43201</c:v>
                </c:pt>
                <c:pt idx="204">
                  <c:v>43202</c:v>
                </c:pt>
                <c:pt idx="205">
                  <c:v>43205</c:v>
                </c:pt>
                <c:pt idx="206">
                  <c:v>43206</c:v>
                </c:pt>
                <c:pt idx="207">
                  <c:v>43207</c:v>
                </c:pt>
                <c:pt idx="208">
                  <c:v>43208</c:v>
                </c:pt>
                <c:pt idx="209">
                  <c:v>43209</c:v>
                </c:pt>
                <c:pt idx="210">
                  <c:v>43212</c:v>
                </c:pt>
                <c:pt idx="211">
                  <c:v>43213</c:v>
                </c:pt>
                <c:pt idx="212">
                  <c:v>43214</c:v>
                </c:pt>
                <c:pt idx="213">
                  <c:v>43215</c:v>
                </c:pt>
                <c:pt idx="214">
                  <c:v>43216</c:v>
                </c:pt>
                <c:pt idx="215">
                  <c:v>43219</c:v>
                </c:pt>
                <c:pt idx="216">
                  <c:v>43220</c:v>
                </c:pt>
                <c:pt idx="217">
                  <c:v>43221</c:v>
                </c:pt>
                <c:pt idx="218">
                  <c:v>43222</c:v>
                </c:pt>
                <c:pt idx="219">
                  <c:v>43223</c:v>
                </c:pt>
                <c:pt idx="220">
                  <c:v>43226</c:v>
                </c:pt>
                <c:pt idx="221">
                  <c:v>43227</c:v>
                </c:pt>
                <c:pt idx="222">
                  <c:v>43228</c:v>
                </c:pt>
                <c:pt idx="223">
                  <c:v>43229</c:v>
                </c:pt>
                <c:pt idx="224">
                  <c:v>43230</c:v>
                </c:pt>
                <c:pt idx="225">
                  <c:v>43233</c:v>
                </c:pt>
                <c:pt idx="226">
                  <c:v>43234</c:v>
                </c:pt>
                <c:pt idx="227">
                  <c:v>43235</c:v>
                </c:pt>
                <c:pt idx="228">
                  <c:v>43236</c:v>
                </c:pt>
                <c:pt idx="229">
                  <c:v>43237</c:v>
                </c:pt>
                <c:pt idx="230">
                  <c:v>43240</c:v>
                </c:pt>
                <c:pt idx="231">
                  <c:v>43241</c:v>
                </c:pt>
                <c:pt idx="232">
                  <c:v>43242</c:v>
                </c:pt>
                <c:pt idx="233">
                  <c:v>43243</c:v>
                </c:pt>
                <c:pt idx="234">
                  <c:v>43244</c:v>
                </c:pt>
                <c:pt idx="235">
                  <c:v>43247</c:v>
                </c:pt>
                <c:pt idx="236">
                  <c:v>43248</c:v>
                </c:pt>
                <c:pt idx="237">
                  <c:v>43249</c:v>
                </c:pt>
                <c:pt idx="238">
                  <c:v>43250</c:v>
                </c:pt>
                <c:pt idx="239">
                  <c:v>43251</c:v>
                </c:pt>
                <c:pt idx="240">
                  <c:v>43254</c:v>
                </c:pt>
                <c:pt idx="241">
                  <c:v>43255</c:v>
                </c:pt>
                <c:pt idx="242">
                  <c:v>43256</c:v>
                </c:pt>
                <c:pt idx="243">
                  <c:v>43257</c:v>
                </c:pt>
                <c:pt idx="244">
                  <c:v>43258</c:v>
                </c:pt>
                <c:pt idx="245">
                  <c:v>43261</c:v>
                </c:pt>
                <c:pt idx="246">
                  <c:v>43262</c:v>
                </c:pt>
                <c:pt idx="247">
                  <c:v>43263</c:v>
                </c:pt>
                <c:pt idx="248">
                  <c:v>43271</c:v>
                </c:pt>
                <c:pt idx="249">
                  <c:v>43272</c:v>
                </c:pt>
                <c:pt idx="250">
                  <c:v>43275</c:v>
                </c:pt>
                <c:pt idx="251">
                  <c:v>43276</c:v>
                </c:pt>
                <c:pt idx="252">
                  <c:v>43277</c:v>
                </c:pt>
                <c:pt idx="253">
                  <c:v>43278</c:v>
                </c:pt>
                <c:pt idx="254">
                  <c:v>43279</c:v>
                </c:pt>
                <c:pt idx="256">
                  <c:v>43283</c:v>
                </c:pt>
                <c:pt idx="257">
                  <c:v>43284</c:v>
                </c:pt>
                <c:pt idx="258">
                  <c:v>43285</c:v>
                </c:pt>
                <c:pt idx="259">
                  <c:v>43286</c:v>
                </c:pt>
                <c:pt idx="260">
                  <c:v>43289</c:v>
                </c:pt>
                <c:pt idx="261">
                  <c:v>43290</c:v>
                </c:pt>
                <c:pt idx="262">
                  <c:v>43291</c:v>
                </c:pt>
                <c:pt idx="263">
                  <c:v>43292</c:v>
                </c:pt>
                <c:pt idx="264">
                  <c:v>43293</c:v>
                </c:pt>
                <c:pt idx="268">
                  <c:v>43299</c:v>
                </c:pt>
                <c:pt idx="269">
                  <c:v>43300</c:v>
                </c:pt>
                <c:pt idx="270">
                  <c:v>43303</c:v>
                </c:pt>
                <c:pt idx="271">
                  <c:v>43304</c:v>
                </c:pt>
                <c:pt idx="272">
                  <c:v>43305</c:v>
                </c:pt>
                <c:pt idx="273">
                  <c:v>43306</c:v>
                </c:pt>
                <c:pt idx="274">
                  <c:v>43307</c:v>
                </c:pt>
                <c:pt idx="275">
                  <c:v>43310</c:v>
                </c:pt>
                <c:pt idx="276">
                  <c:v>43311</c:v>
                </c:pt>
                <c:pt idx="277">
                  <c:v>43312</c:v>
                </c:pt>
                <c:pt idx="278">
                  <c:v>43313</c:v>
                </c:pt>
                <c:pt idx="279">
                  <c:v>43314</c:v>
                </c:pt>
                <c:pt idx="280">
                  <c:v>43317</c:v>
                </c:pt>
                <c:pt idx="281">
                  <c:v>43318</c:v>
                </c:pt>
                <c:pt idx="282">
                  <c:v>43319</c:v>
                </c:pt>
                <c:pt idx="283">
                  <c:v>43320</c:v>
                </c:pt>
                <c:pt idx="284">
                  <c:v>43321</c:v>
                </c:pt>
                <c:pt idx="285">
                  <c:v>43324</c:v>
                </c:pt>
                <c:pt idx="286">
                  <c:v>43325</c:v>
                </c:pt>
                <c:pt idx="287">
                  <c:v>43326</c:v>
                </c:pt>
                <c:pt idx="288">
                  <c:v>43327</c:v>
                </c:pt>
                <c:pt idx="289">
                  <c:v>43328</c:v>
                </c:pt>
                <c:pt idx="290">
                  <c:v>43338</c:v>
                </c:pt>
                <c:pt idx="291">
                  <c:v>43339</c:v>
                </c:pt>
                <c:pt idx="292">
                  <c:v>43340</c:v>
                </c:pt>
                <c:pt idx="293">
                  <c:v>43341</c:v>
                </c:pt>
                <c:pt idx="294">
                  <c:v>43342</c:v>
                </c:pt>
                <c:pt idx="295">
                  <c:v>43345</c:v>
                </c:pt>
                <c:pt idx="296">
                  <c:v>43346</c:v>
                </c:pt>
                <c:pt idx="297">
                  <c:v>43347</c:v>
                </c:pt>
                <c:pt idx="298">
                  <c:v>43348</c:v>
                </c:pt>
                <c:pt idx="299">
                  <c:v>43349</c:v>
                </c:pt>
                <c:pt idx="300">
                  <c:v>43352</c:v>
                </c:pt>
                <c:pt idx="301">
                  <c:v>43353</c:v>
                </c:pt>
                <c:pt idx="302">
                  <c:v>43354</c:v>
                </c:pt>
                <c:pt idx="303">
                  <c:v>43355</c:v>
                </c:pt>
                <c:pt idx="304">
                  <c:v>43356</c:v>
                </c:pt>
                <c:pt idx="305">
                  <c:v>43359</c:v>
                </c:pt>
                <c:pt idx="306">
                  <c:v>43360</c:v>
                </c:pt>
                <c:pt idx="307">
                  <c:v>43361</c:v>
                </c:pt>
                <c:pt idx="308">
                  <c:v>43362</c:v>
                </c:pt>
                <c:pt idx="309">
                  <c:v>43363</c:v>
                </c:pt>
                <c:pt idx="310">
                  <c:v>43368</c:v>
                </c:pt>
                <c:pt idx="311">
                  <c:v>43369</c:v>
                </c:pt>
                <c:pt idx="312">
                  <c:v>43370</c:v>
                </c:pt>
                <c:pt idx="313">
                  <c:v>43374</c:v>
                </c:pt>
                <c:pt idx="314">
                  <c:v>43375</c:v>
                </c:pt>
                <c:pt idx="315">
                  <c:v>43376</c:v>
                </c:pt>
                <c:pt idx="316">
                  <c:v>43377</c:v>
                </c:pt>
                <c:pt idx="317">
                  <c:v>43381</c:v>
                </c:pt>
                <c:pt idx="318">
                  <c:v>43382</c:v>
                </c:pt>
                <c:pt idx="319">
                  <c:v>43383</c:v>
                </c:pt>
                <c:pt idx="320">
                  <c:v>43384</c:v>
                </c:pt>
                <c:pt idx="321">
                  <c:v>43387</c:v>
                </c:pt>
                <c:pt idx="322">
                  <c:v>43388</c:v>
                </c:pt>
                <c:pt idx="323">
                  <c:v>43389</c:v>
                </c:pt>
                <c:pt idx="324">
                  <c:v>43390</c:v>
                </c:pt>
                <c:pt idx="325">
                  <c:v>43391</c:v>
                </c:pt>
                <c:pt idx="326">
                  <c:v>43394</c:v>
                </c:pt>
                <c:pt idx="327">
                  <c:v>43395</c:v>
                </c:pt>
                <c:pt idx="328">
                  <c:v>43396</c:v>
                </c:pt>
                <c:pt idx="329">
                  <c:v>43397</c:v>
                </c:pt>
                <c:pt idx="330">
                  <c:v>43398</c:v>
                </c:pt>
                <c:pt idx="331">
                  <c:v>43401</c:v>
                </c:pt>
                <c:pt idx="332">
                  <c:v>43402</c:v>
                </c:pt>
                <c:pt idx="333">
                  <c:v>43403</c:v>
                </c:pt>
                <c:pt idx="334">
                  <c:v>43404</c:v>
                </c:pt>
                <c:pt idx="335">
                  <c:v>43405</c:v>
                </c:pt>
                <c:pt idx="336">
                  <c:v>43408</c:v>
                </c:pt>
                <c:pt idx="337">
                  <c:v>43409</c:v>
                </c:pt>
                <c:pt idx="338">
                  <c:v>43410</c:v>
                </c:pt>
                <c:pt idx="339">
                  <c:v>43411</c:v>
                </c:pt>
                <c:pt idx="340">
                  <c:v>43412</c:v>
                </c:pt>
                <c:pt idx="341">
                  <c:v>43415</c:v>
                </c:pt>
                <c:pt idx="342">
                  <c:v>43416</c:v>
                </c:pt>
                <c:pt idx="343">
                  <c:v>43417</c:v>
                </c:pt>
                <c:pt idx="344">
                  <c:v>43418</c:v>
                </c:pt>
                <c:pt idx="345">
                  <c:v>43419</c:v>
                </c:pt>
                <c:pt idx="346">
                  <c:v>43422</c:v>
                </c:pt>
                <c:pt idx="347">
                  <c:v>43423</c:v>
                </c:pt>
                <c:pt idx="348">
                  <c:v>43424</c:v>
                </c:pt>
                <c:pt idx="349">
                  <c:v>43425</c:v>
                </c:pt>
                <c:pt idx="350">
                  <c:v>43426</c:v>
                </c:pt>
                <c:pt idx="351">
                  <c:v>43429</c:v>
                </c:pt>
                <c:pt idx="352">
                  <c:v>43430</c:v>
                </c:pt>
                <c:pt idx="353">
                  <c:v>43431</c:v>
                </c:pt>
                <c:pt idx="354">
                  <c:v>43432</c:v>
                </c:pt>
                <c:pt idx="355">
                  <c:v>43433</c:v>
                </c:pt>
                <c:pt idx="356">
                  <c:v>43436</c:v>
                </c:pt>
                <c:pt idx="357">
                  <c:v>43437</c:v>
                </c:pt>
                <c:pt idx="358">
                  <c:v>43438</c:v>
                </c:pt>
                <c:pt idx="359">
                  <c:v>43439</c:v>
                </c:pt>
                <c:pt idx="360">
                  <c:v>43440</c:v>
                </c:pt>
                <c:pt idx="361">
                  <c:v>43443</c:v>
                </c:pt>
                <c:pt idx="362">
                  <c:v>43444</c:v>
                </c:pt>
                <c:pt idx="363">
                  <c:v>43445</c:v>
                </c:pt>
                <c:pt idx="364">
                  <c:v>43446</c:v>
                </c:pt>
                <c:pt idx="365">
                  <c:v>43447</c:v>
                </c:pt>
                <c:pt idx="366">
                  <c:v>43450</c:v>
                </c:pt>
                <c:pt idx="367">
                  <c:v>43451</c:v>
                </c:pt>
                <c:pt idx="368">
                  <c:v>43452</c:v>
                </c:pt>
                <c:pt idx="369">
                  <c:v>43453</c:v>
                </c:pt>
                <c:pt idx="370">
                  <c:v>43454</c:v>
                </c:pt>
                <c:pt idx="371">
                  <c:v>43457</c:v>
                </c:pt>
                <c:pt idx="372">
                  <c:v>43458</c:v>
                </c:pt>
                <c:pt idx="373">
                  <c:v>43459</c:v>
                </c:pt>
                <c:pt idx="374">
                  <c:v>43460</c:v>
                </c:pt>
                <c:pt idx="375">
                  <c:v>43461</c:v>
                </c:pt>
                <c:pt idx="376">
                  <c:v>43464</c:v>
                </c:pt>
                <c:pt idx="377">
                  <c:v>43465</c:v>
                </c:pt>
                <c:pt idx="378">
                  <c:v>43466</c:v>
                </c:pt>
                <c:pt idx="379">
                  <c:v>43467</c:v>
                </c:pt>
                <c:pt idx="380">
                  <c:v>43468</c:v>
                </c:pt>
                <c:pt idx="381">
                  <c:v>43471</c:v>
                </c:pt>
                <c:pt idx="382">
                  <c:v>43472</c:v>
                </c:pt>
                <c:pt idx="383">
                  <c:v>43473</c:v>
                </c:pt>
                <c:pt idx="384">
                  <c:v>43474</c:v>
                </c:pt>
                <c:pt idx="385">
                  <c:v>43475</c:v>
                </c:pt>
                <c:pt idx="386">
                  <c:v>43478</c:v>
                </c:pt>
                <c:pt idx="387">
                  <c:v>43479</c:v>
                </c:pt>
                <c:pt idx="388">
                  <c:v>43480</c:v>
                </c:pt>
                <c:pt idx="389">
                  <c:v>43481</c:v>
                </c:pt>
                <c:pt idx="390">
                  <c:v>43482</c:v>
                </c:pt>
                <c:pt idx="391">
                  <c:v>43485</c:v>
                </c:pt>
                <c:pt idx="392">
                  <c:v>43486</c:v>
                </c:pt>
                <c:pt idx="393">
                  <c:v>43487</c:v>
                </c:pt>
                <c:pt idx="394">
                  <c:v>43488</c:v>
                </c:pt>
                <c:pt idx="395">
                  <c:v>43489</c:v>
                </c:pt>
                <c:pt idx="396">
                  <c:v>43492</c:v>
                </c:pt>
                <c:pt idx="397">
                  <c:v>43493</c:v>
                </c:pt>
                <c:pt idx="398">
                  <c:v>43494</c:v>
                </c:pt>
                <c:pt idx="399">
                  <c:v>43495</c:v>
                </c:pt>
                <c:pt idx="400">
                  <c:v>43496</c:v>
                </c:pt>
                <c:pt idx="401">
                  <c:v>43499</c:v>
                </c:pt>
                <c:pt idx="402">
                  <c:v>43500</c:v>
                </c:pt>
                <c:pt idx="403">
                  <c:v>43501</c:v>
                </c:pt>
                <c:pt idx="404">
                  <c:v>43502</c:v>
                </c:pt>
                <c:pt idx="405">
                  <c:v>43503</c:v>
                </c:pt>
                <c:pt idx="406">
                  <c:v>43506</c:v>
                </c:pt>
                <c:pt idx="407">
                  <c:v>43507</c:v>
                </c:pt>
                <c:pt idx="408">
                  <c:v>43508</c:v>
                </c:pt>
                <c:pt idx="409">
                  <c:v>43509</c:v>
                </c:pt>
                <c:pt idx="410">
                  <c:v>43510</c:v>
                </c:pt>
                <c:pt idx="411">
                  <c:v>43513</c:v>
                </c:pt>
                <c:pt idx="412">
                  <c:v>43514</c:v>
                </c:pt>
                <c:pt idx="413">
                  <c:v>43515</c:v>
                </c:pt>
                <c:pt idx="414">
                  <c:v>43516</c:v>
                </c:pt>
                <c:pt idx="415">
                  <c:v>43517</c:v>
                </c:pt>
                <c:pt idx="416">
                  <c:v>43520</c:v>
                </c:pt>
                <c:pt idx="417">
                  <c:v>43521</c:v>
                </c:pt>
                <c:pt idx="418">
                  <c:v>43522</c:v>
                </c:pt>
                <c:pt idx="419">
                  <c:v>43523</c:v>
                </c:pt>
                <c:pt idx="420">
                  <c:v>43524</c:v>
                </c:pt>
                <c:pt idx="421">
                  <c:v>43527</c:v>
                </c:pt>
                <c:pt idx="422">
                  <c:v>43528</c:v>
                </c:pt>
                <c:pt idx="423">
                  <c:v>43529</c:v>
                </c:pt>
                <c:pt idx="424">
                  <c:v>43530</c:v>
                </c:pt>
                <c:pt idx="425">
                  <c:v>43531</c:v>
                </c:pt>
                <c:pt idx="426">
                  <c:v>43534</c:v>
                </c:pt>
                <c:pt idx="427">
                  <c:v>43535</c:v>
                </c:pt>
                <c:pt idx="428">
                  <c:v>43536</c:v>
                </c:pt>
                <c:pt idx="429">
                  <c:v>43537</c:v>
                </c:pt>
                <c:pt idx="430">
                  <c:v>43538</c:v>
                </c:pt>
                <c:pt idx="431">
                  <c:v>43541</c:v>
                </c:pt>
                <c:pt idx="432">
                  <c:v>43542</c:v>
                </c:pt>
                <c:pt idx="433">
                  <c:v>43543</c:v>
                </c:pt>
                <c:pt idx="434">
                  <c:v>43544</c:v>
                </c:pt>
                <c:pt idx="435">
                  <c:v>43545</c:v>
                </c:pt>
                <c:pt idx="436">
                  <c:v>43548</c:v>
                </c:pt>
                <c:pt idx="437">
                  <c:v>43549</c:v>
                </c:pt>
                <c:pt idx="438">
                  <c:v>43550</c:v>
                </c:pt>
                <c:pt idx="439">
                  <c:v>43551</c:v>
                </c:pt>
                <c:pt idx="440">
                  <c:v>43552</c:v>
                </c:pt>
                <c:pt idx="441">
                  <c:v>43555</c:v>
                </c:pt>
                <c:pt idx="442">
                  <c:v>43556</c:v>
                </c:pt>
                <c:pt idx="443">
                  <c:v>43557</c:v>
                </c:pt>
                <c:pt idx="444">
                  <c:v>43558</c:v>
                </c:pt>
                <c:pt idx="445">
                  <c:v>43559</c:v>
                </c:pt>
                <c:pt idx="446">
                  <c:v>43562</c:v>
                </c:pt>
                <c:pt idx="447">
                  <c:v>43563</c:v>
                </c:pt>
                <c:pt idx="448">
                  <c:v>43564</c:v>
                </c:pt>
                <c:pt idx="449">
                  <c:v>43565</c:v>
                </c:pt>
                <c:pt idx="450">
                  <c:v>43566</c:v>
                </c:pt>
                <c:pt idx="451">
                  <c:v>43569</c:v>
                </c:pt>
                <c:pt idx="452">
                  <c:v>43570</c:v>
                </c:pt>
                <c:pt idx="453">
                  <c:v>43571</c:v>
                </c:pt>
                <c:pt idx="454">
                  <c:v>43572</c:v>
                </c:pt>
                <c:pt idx="455">
                  <c:v>43573</c:v>
                </c:pt>
                <c:pt idx="456">
                  <c:v>43576</c:v>
                </c:pt>
                <c:pt idx="457">
                  <c:v>43577</c:v>
                </c:pt>
                <c:pt idx="458">
                  <c:v>43578</c:v>
                </c:pt>
                <c:pt idx="459">
                  <c:v>43579</c:v>
                </c:pt>
                <c:pt idx="460">
                  <c:v>43580</c:v>
                </c:pt>
                <c:pt idx="461">
                  <c:v>43584</c:v>
                </c:pt>
                <c:pt idx="462">
                  <c:v>43585</c:v>
                </c:pt>
                <c:pt idx="463">
                  <c:v>43586</c:v>
                </c:pt>
                <c:pt idx="464">
                  <c:v>43587</c:v>
                </c:pt>
                <c:pt idx="465">
                  <c:v>43590</c:v>
                </c:pt>
                <c:pt idx="466">
                  <c:v>43591</c:v>
                </c:pt>
                <c:pt idx="467">
                  <c:v>43592</c:v>
                </c:pt>
                <c:pt idx="468">
                  <c:v>43593</c:v>
                </c:pt>
                <c:pt idx="469">
                  <c:v>43594</c:v>
                </c:pt>
                <c:pt idx="470">
                  <c:v>43597</c:v>
                </c:pt>
                <c:pt idx="471">
                  <c:v>43598</c:v>
                </c:pt>
                <c:pt idx="472">
                  <c:v>43599</c:v>
                </c:pt>
                <c:pt idx="473">
                  <c:v>43600</c:v>
                </c:pt>
                <c:pt idx="474">
                  <c:v>43601</c:v>
                </c:pt>
                <c:pt idx="475">
                  <c:v>43604</c:v>
                </c:pt>
                <c:pt idx="476">
                  <c:v>43605</c:v>
                </c:pt>
                <c:pt idx="477">
                  <c:v>43606</c:v>
                </c:pt>
                <c:pt idx="478">
                  <c:v>43607</c:v>
                </c:pt>
                <c:pt idx="479">
                  <c:v>43608</c:v>
                </c:pt>
                <c:pt idx="480">
                  <c:v>43611</c:v>
                </c:pt>
                <c:pt idx="481">
                  <c:v>43612</c:v>
                </c:pt>
                <c:pt idx="482">
                  <c:v>43613</c:v>
                </c:pt>
                <c:pt idx="483">
                  <c:v>43614</c:v>
                </c:pt>
                <c:pt idx="484">
                  <c:v>43615</c:v>
                </c:pt>
                <c:pt idx="485">
                  <c:v>43625</c:v>
                </c:pt>
                <c:pt idx="486">
                  <c:v>43626</c:v>
                </c:pt>
                <c:pt idx="487">
                  <c:v>43627</c:v>
                </c:pt>
                <c:pt idx="488">
                  <c:v>43628</c:v>
                </c:pt>
                <c:pt idx="489">
                  <c:v>43629</c:v>
                </c:pt>
                <c:pt idx="490">
                  <c:v>43632</c:v>
                </c:pt>
                <c:pt idx="491">
                  <c:v>43633</c:v>
                </c:pt>
                <c:pt idx="492">
                  <c:v>43634</c:v>
                </c:pt>
                <c:pt idx="493">
                  <c:v>43635</c:v>
                </c:pt>
                <c:pt idx="494">
                  <c:v>43636</c:v>
                </c:pt>
                <c:pt idx="496">
                  <c:v>43640</c:v>
                </c:pt>
                <c:pt idx="497">
                  <c:v>43641</c:v>
                </c:pt>
                <c:pt idx="498">
                  <c:v>43642</c:v>
                </c:pt>
                <c:pt idx="499">
                  <c:v>43643</c:v>
                </c:pt>
                <c:pt idx="500">
                  <c:v>43646</c:v>
                </c:pt>
                <c:pt idx="501">
                  <c:v>43647</c:v>
                </c:pt>
                <c:pt idx="502">
                  <c:v>43648</c:v>
                </c:pt>
                <c:pt idx="503">
                  <c:v>43649</c:v>
                </c:pt>
                <c:pt idx="504">
                  <c:v>43650</c:v>
                </c:pt>
                <c:pt idx="505">
                  <c:v>43653</c:v>
                </c:pt>
                <c:pt idx="506">
                  <c:v>43654</c:v>
                </c:pt>
                <c:pt idx="507">
                  <c:v>43655</c:v>
                </c:pt>
                <c:pt idx="508">
                  <c:v>43656</c:v>
                </c:pt>
                <c:pt idx="509">
                  <c:v>43657</c:v>
                </c:pt>
                <c:pt idx="510">
                  <c:v>43660</c:v>
                </c:pt>
                <c:pt idx="511">
                  <c:v>43661</c:v>
                </c:pt>
                <c:pt idx="512">
                  <c:v>43662</c:v>
                </c:pt>
                <c:pt idx="513">
                  <c:v>43663</c:v>
                </c:pt>
                <c:pt idx="514">
                  <c:v>43664</c:v>
                </c:pt>
                <c:pt idx="515">
                  <c:v>43667</c:v>
                </c:pt>
                <c:pt idx="516">
                  <c:v>43668</c:v>
                </c:pt>
                <c:pt idx="517">
                  <c:v>43669</c:v>
                </c:pt>
                <c:pt idx="518">
                  <c:v>43670</c:v>
                </c:pt>
                <c:pt idx="519">
                  <c:v>43671</c:v>
                </c:pt>
                <c:pt idx="520">
                  <c:v>43674</c:v>
                </c:pt>
                <c:pt idx="521">
                  <c:v>43675</c:v>
                </c:pt>
                <c:pt idx="522">
                  <c:v>43676</c:v>
                </c:pt>
                <c:pt idx="523">
                  <c:v>43677</c:v>
                </c:pt>
                <c:pt idx="524">
                  <c:v>43678</c:v>
                </c:pt>
                <c:pt idx="525">
                  <c:v>43681</c:v>
                </c:pt>
                <c:pt idx="526">
                  <c:v>43682</c:v>
                </c:pt>
                <c:pt idx="527">
                  <c:v>43683</c:v>
                </c:pt>
                <c:pt idx="528">
                  <c:v>43684</c:v>
                </c:pt>
                <c:pt idx="529">
                  <c:v>43685</c:v>
                </c:pt>
                <c:pt idx="530">
                  <c:v>43695</c:v>
                </c:pt>
                <c:pt idx="531">
                  <c:v>43696</c:v>
                </c:pt>
                <c:pt idx="532">
                  <c:v>43697</c:v>
                </c:pt>
                <c:pt idx="533">
                  <c:v>43698</c:v>
                </c:pt>
                <c:pt idx="534">
                  <c:v>43699</c:v>
                </c:pt>
                <c:pt idx="535">
                  <c:v>43702</c:v>
                </c:pt>
                <c:pt idx="536">
                  <c:v>43703</c:v>
                </c:pt>
                <c:pt idx="537">
                  <c:v>43704</c:v>
                </c:pt>
                <c:pt idx="538">
                  <c:v>43705</c:v>
                </c:pt>
                <c:pt idx="539">
                  <c:v>43706</c:v>
                </c:pt>
                <c:pt idx="540">
                  <c:v>43709</c:v>
                </c:pt>
                <c:pt idx="541">
                  <c:v>43710</c:v>
                </c:pt>
                <c:pt idx="542">
                  <c:v>43711</c:v>
                </c:pt>
                <c:pt idx="543">
                  <c:v>43712</c:v>
                </c:pt>
                <c:pt idx="544">
                  <c:v>43713</c:v>
                </c:pt>
                <c:pt idx="545">
                  <c:v>43716</c:v>
                </c:pt>
                <c:pt idx="546">
                  <c:v>43717</c:v>
                </c:pt>
                <c:pt idx="547">
                  <c:v>43718</c:v>
                </c:pt>
                <c:pt idx="548">
                  <c:v>43719</c:v>
                </c:pt>
                <c:pt idx="549">
                  <c:v>43720</c:v>
                </c:pt>
                <c:pt idx="550">
                  <c:v>43723</c:v>
                </c:pt>
                <c:pt idx="551">
                  <c:v>43724</c:v>
                </c:pt>
                <c:pt idx="552">
                  <c:v>43725</c:v>
                </c:pt>
                <c:pt idx="553">
                  <c:v>43726</c:v>
                </c:pt>
                <c:pt idx="554">
                  <c:v>43727</c:v>
                </c:pt>
                <c:pt idx="555">
                  <c:v>43730</c:v>
                </c:pt>
                <c:pt idx="556">
                  <c:v>43732</c:v>
                </c:pt>
                <c:pt idx="557">
                  <c:v>43733</c:v>
                </c:pt>
                <c:pt idx="558">
                  <c:v>43734</c:v>
                </c:pt>
                <c:pt idx="559">
                  <c:v>43737</c:v>
                </c:pt>
                <c:pt idx="560">
                  <c:v>43738</c:v>
                </c:pt>
                <c:pt idx="561">
                  <c:v>43739</c:v>
                </c:pt>
                <c:pt idx="562">
                  <c:v>43740</c:v>
                </c:pt>
                <c:pt idx="563">
                  <c:v>43741</c:v>
                </c:pt>
                <c:pt idx="564">
                  <c:v>43744</c:v>
                </c:pt>
                <c:pt idx="565">
                  <c:v>43745</c:v>
                </c:pt>
                <c:pt idx="566">
                  <c:v>43746</c:v>
                </c:pt>
                <c:pt idx="567">
                  <c:v>43747</c:v>
                </c:pt>
                <c:pt idx="568">
                  <c:v>43748</c:v>
                </c:pt>
                <c:pt idx="569">
                  <c:v>43751</c:v>
                </c:pt>
                <c:pt idx="570">
                  <c:v>43752</c:v>
                </c:pt>
                <c:pt idx="571">
                  <c:v>43753</c:v>
                </c:pt>
                <c:pt idx="572">
                  <c:v>43754</c:v>
                </c:pt>
                <c:pt idx="573">
                  <c:v>43755</c:v>
                </c:pt>
                <c:pt idx="574">
                  <c:v>43758</c:v>
                </c:pt>
                <c:pt idx="575">
                  <c:v>43759</c:v>
                </c:pt>
                <c:pt idx="576">
                  <c:v>43760</c:v>
                </c:pt>
                <c:pt idx="577">
                  <c:v>43761</c:v>
                </c:pt>
                <c:pt idx="578">
                  <c:v>43762</c:v>
                </c:pt>
                <c:pt idx="579">
                  <c:v>43765</c:v>
                </c:pt>
                <c:pt idx="580">
                  <c:v>43766</c:v>
                </c:pt>
                <c:pt idx="581">
                  <c:v>43767</c:v>
                </c:pt>
                <c:pt idx="582">
                  <c:v>43768</c:v>
                </c:pt>
                <c:pt idx="583">
                  <c:v>43769</c:v>
                </c:pt>
                <c:pt idx="584">
                  <c:v>43772</c:v>
                </c:pt>
                <c:pt idx="585">
                  <c:v>43773</c:v>
                </c:pt>
                <c:pt idx="586">
                  <c:v>43774</c:v>
                </c:pt>
                <c:pt idx="587">
                  <c:v>43775</c:v>
                </c:pt>
                <c:pt idx="588">
                  <c:v>43776</c:v>
                </c:pt>
                <c:pt idx="589">
                  <c:v>43779</c:v>
                </c:pt>
                <c:pt idx="590">
                  <c:v>43780</c:v>
                </c:pt>
                <c:pt idx="591">
                  <c:v>43781</c:v>
                </c:pt>
                <c:pt idx="592">
                  <c:v>43782</c:v>
                </c:pt>
                <c:pt idx="593">
                  <c:v>43783</c:v>
                </c:pt>
                <c:pt idx="594">
                  <c:v>43786</c:v>
                </c:pt>
                <c:pt idx="595">
                  <c:v>43787</c:v>
                </c:pt>
                <c:pt idx="596">
                  <c:v>43788</c:v>
                </c:pt>
                <c:pt idx="597">
                  <c:v>43789</c:v>
                </c:pt>
                <c:pt idx="598">
                  <c:v>43790</c:v>
                </c:pt>
                <c:pt idx="599">
                  <c:v>43793</c:v>
                </c:pt>
                <c:pt idx="600">
                  <c:v>43794</c:v>
                </c:pt>
                <c:pt idx="601">
                  <c:v>43795</c:v>
                </c:pt>
                <c:pt idx="602">
                  <c:v>43796</c:v>
                </c:pt>
                <c:pt idx="603">
                  <c:v>43797</c:v>
                </c:pt>
                <c:pt idx="604">
                  <c:v>43800</c:v>
                </c:pt>
                <c:pt idx="605">
                  <c:v>43801</c:v>
                </c:pt>
                <c:pt idx="606">
                  <c:v>43802</c:v>
                </c:pt>
                <c:pt idx="607">
                  <c:v>43803</c:v>
                </c:pt>
                <c:pt idx="608">
                  <c:v>43804</c:v>
                </c:pt>
                <c:pt idx="609">
                  <c:v>43807</c:v>
                </c:pt>
                <c:pt idx="610">
                  <c:v>43808</c:v>
                </c:pt>
                <c:pt idx="611">
                  <c:v>43809</c:v>
                </c:pt>
                <c:pt idx="612">
                  <c:v>43810</c:v>
                </c:pt>
                <c:pt idx="613">
                  <c:v>43811</c:v>
                </c:pt>
                <c:pt idx="614">
                  <c:v>43814</c:v>
                </c:pt>
                <c:pt idx="615">
                  <c:v>43815</c:v>
                </c:pt>
                <c:pt idx="616">
                  <c:v>43816</c:v>
                </c:pt>
                <c:pt idx="617">
                  <c:v>43817</c:v>
                </c:pt>
                <c:pt idx="618">
                  <c:v>43818</c:v>
                </c:pt>
                <c:pt idx="619">
                  <c:v>43821</c:v>
                </c:pt>
                <c:pt idx="620">
                  <c:v>43822</c:v>
                </c:pt>
                <c:pt idx="621">
                  <c:v>43823</c:v>
                </c:pt>
                <c:pt idx="622">
                  <c:v>43824</c:v>
                </c:pt>
                <c:pt idx="623">
                  <c:v>43825</c:v>
                </c:pt>
                <c:pt idx="624">
                  <c:v>43828</c:v>
                </c:pt>
                <c:pt idx="625">
                  <c:v>43829</c:v>
                </c:pt>
                <c:pt idx="626">
                  <c:v>43830</c:v>
                </c:pt>
                <c:pt idx="627">
                  <c:v>43831</c:v>
                </c:pt>
                <c:pt idx="628">
                  <c:v>43832</c:v>
                </c:pt>
                <c:pt idx="629">
                  <c:v>43835</c:v>
                </c:pt>
                <c:pt idx="630">
                  <c:v>43836</c:v>
                </c:pt>
                <c:pt idx="631">
                  <c:v>43837</c:v>
                </c:pt>
                <c:pt idx="632">
                  <c:v>43838</c:v>
                </c:pt>
                <c:pt idx="633">
                  <c:v>43839</c:v>
                </c:pt>
                <c:pt idx="634">
                  <c:v>43842</c:v>
                </c:pt>
                <c:pt idx="635">
                  <c:v>43843</c:v>
                </c:pt>
                <c:pt idx="636">
                  <c:v>43844</c:v>
                </c:pt>
                <c:pt idx="637">
                  <c:v>43845</c:v>
                </c:pt>
                <c:pt idx="638">
                  <c:v>43846</c:v>
                </c:pt>
                <c:pt idx="639">
                  <c:v>43849</c:v>
                </c:pt>
                <c:pt idx="640">
                  <c:v>43850</c:v>
                </c:pt>
                <c:pt idx="641">
                  <c:v>43851</c:v>
                </c:pt>
                <c:pt idx="642">
                  <c:v>43852</c:v>
                </c:pt>
                <c:pt idx="643">
                  <c:v>43853</c:v>
                </c:pt>
                <c:pt idx="644">
                  <c:v>43856</c:v>
                </c:pt>
                <c:pt idx="645">
                  <c:v>43857</c:v>
                </c:pt>
                <c:pt idx="646">
                  <c:v>43858</c:v>
                </c:pt>
                <c:pt idx="647">
                  <c:v>43859</c:v>
                </c:pt>
                <c:pt idx="648">
                  <c:v>43860</c:v>
                </c:pt>
                <c:pt idx="649">
                  <c:v>43864</c:v>
                </c:pt>
                <c:pt idx="650">
                  <c:v>43865</c:v>
                </c:pt>
                <c:pt idx="651">
                  <c:v>43866</c:v>
                </c:pt>
                <c:pt idx="652">
                  <c:v>43867</c:v>
                </c:pt>
                <c:pt idx="653">
                  <c:v>43870</c:v>
                </c:pt>
                <c:pt idx="654">
                  <c:v>43871</c:v>
                </c:pt>
                <c:pt idx="655">
                  <c:v>43872</c:v>
                </c:pt>
                <c:pt idx="656">
                  <c:v>43873</c:v>
                </c:pt>
                <c:pt idx="657">
                  <c:v>43874</c:v>
                </c:pt>
                <c:pt idx="658">
                  <c:v>43877</c:v>
                </c:pt>
                <c:pt idx="659">
                  <c:v>43878</c:v>
                </c:pt>
                <c:pt idx="660">
                  <c:v>43879</c:v>
                </c:pt>
                <c:pt idx="661">
                  <c:v>43880</c:v>
                </c:pt>
                <c:pt idx="662">
                  <c:v>43881</c:v>
                </c:pt>
                <c:pt idx="663">
                  <c:v>43884</c:v>
                </c:pt>
                <c:pt idx="664">
                  <c:v>43885</c:v>
                </c:pt>
                <c:pt idx="665">
                  <c:v>43886</c:v>
                </c:pt>
                <c:pt idx="666">
                  <c:v>43887</c:v>
                </c:pt>
                <c:pt idx="667">
                  <c:v>43888</c:v>
                </c:pt>
                <c:pt idx="668">
                  <c:v>43891</c:v>
                </c:pt>
                <c:pt idx="669">
                  <c:v>43892</c:v>
                </c:pt>
                <c:pt idx="670">
                  <c:v>43893</c:v>
                </c:pt>
                <c:pt idx="671">
                  <c:v>43894</c:v>
                </c:pt>
                <c:pt idx="672">
                  <c:v>43895</c:v>
                </c:pt>
                <c:pt idx="673">
                  <c:v>43898</c:v>
                </c:pt>
                <c:pt idx="674">
                  <c:v>43899</c:v>
                </c:pt>
                <c:pt idx="675">
                  <c:v>43900</c:v>
                </c:pt>
                <c:pt idx="676">
                  <c:v>43901</c:v>
                </c:pt>
                <c:pt idx="677">
                  <c:v>43902</c:v>
                </c:pt>
                <c:pt idx="678">
                  <c:v>43906</c:v>
                </c:pt>
                <c:pt idx="679">
                  <c:v>43907</c:v>
                </c:pt>
                <c:pt idx="680">
                  <c:v>43908</c:v>
                </c:pt>
                <c:pt idx="681">
                  <c:v>43909</c:v>
                </c:pt>
                <c:pt idx="682">
                  <c:v>43912</c:v>
                </c:pt>
                <c:pt idx="683">
                  <c:v>43913</c:v>
                </c:pt>
                <c:pt idx="684">
                  <c:v>43914</c:v>
                </c:pt>
                <c:pt idx="685">
                  <c:v>43915</c:v>
                </c:pt>
                <c:pt idx="686">
                  <c:v>43916</c:v>
                </c:pt>
                <c:pt idx="687">
                  <c:v>43920</c:v>
                </c:pt>
                <c:pt idx="688">
                  <c:v>43921</c:v>
                </c:pt>
                <c:pt idx="689">
                  <c:v>43922</c:v>
                </c:pt>
                <c:pt idx="690">
                  <c:v>43923</c:v>
                </c:pt>
                <c:pt idx="691">
                  <c:v>43926</c:v>
                </c:pt>
                <c:pt idx="692">
                  <c:v>43927</c:v>
                </c:pt>
                <c:pt idx="693">
                  <c:v>43928</c:v>
                </c:pt>
                <c:pt idx="694">
                  <c:v>43929</c:v>
                </c:pt>
                <c:pt idx="695">
                  <c:v>43930</c:v>
                </c:pt>
                <c:pt idx="696">
                  <c:v>43933</c:v>
                </c:pt>
                <c:pt idx="697">
                  <c:v>43934</c:v>
                </c:pt>
                <c:pt idx="698">
                  <c:v>43935</c:v>
                </c:pt>
                <c:pt idx="699">
                  <c:v>43936</c:v>
                </c:pt>
                <c:pt idx="700">
                  <c:v>43937</c:v>
                </c:pt>
                <c:pt idx="701">
                  <c:v>43940</c:v>
                </c:pt>
                <c:pt idx="702">
                  <c:v>43941</c:v>
                </c:pt>
                <c:pt idx="703">
                  <c:v>43942</c:v>
                </c:pt>
                <c:pt idx="704">
                  <c:v>43943</c:v>
                </c:pt>
                <c:pt idx="705">
                  <c:v>43944</c:v>
                </c:pt>
                <c:pt idx="706">
                  <c:v>43947</c:v>
                </c:pt>
                <c:pt idx="707">
                  <c:v>43948</c:v>
                </c:pt>
                <c:pt idx="708">
                  <c:v>43949</c:v>
                </c:pt>
                <c:pt idx="709">
                  <c:v>43950</c:v>
                </c:pt>
                <c:pt idx="710">
                  <c:v>43951</c:v>
                </c:pt>
                <c:pt idx="711">
                  <c:v>43954</c:v>
                </c:pt>
                <c:pt idx="712">
                  <c:v>43955</c:v>
                </c:pt>
                <c:pt idx="713">
                  <c:v>43956</c:v>
                </c:pt>
                <c:pt idx="714">
                  <c:v>43957</c:v>
                </c:pt>
                <c:pt idx="715">
                  <c:v>43958</c:v>
                </c:pt>
                <c:pt idx="716">
                  <c:v>43961</c:v>
                </c:pt>
                <c:pt idx="717">
                  <c:v>43962</c:v>
                </c:pt>
                <c:pt idx="718">
                  <c:v>43963</c:v>
                </c:pt>
                <c:pt idx="719">
                  <c:v>43964</c:v>
                </c:pt>
                <c:pt idx="720">
                  <c:v>43965</c:v>
                </c:pt>
                <c:pt idx="721">
                  <c:v>43968</c:v>
                </c:pt>
                <c:pt idx="722">
                  <c:v>43969</c:v>
                </c:pt>
                <c:pt idx="723">
                  <c:v>43970</c:v>
                </c:pt>
                <c:pt idx="724">
                  <c:v>43971</c:v>
                </c:pt>
                <c:pt idx="725">
                  <c:v>43972</c:v>
                </c:pt>
                <c:pt idx="726">
                  <c:v>43982</c:v>
                </c:pt>
                <c:pt idx="727">
                  <c:v>43983</c:v>
                </c:pt>
                <c:pt idx="728">
                  <c:v>43984</c:v>
                </c:pt>
                <c:pt idx="729">
                  <c:v>43985</c:v>
                </c:pt>
                <c:pt idx="730">
                  <c:v>43986</c:v>
                </c:pt>
                <c:pt idx="731">
                  <c:v>43989</c:v>
                </c:pt>
                <c:pt idx="732">
                  <c:v>43990</c:v>
                </c:pt>
                <c:pt idx="733">
                  <c:v>43991</c:v>
                </c:pt>
                <c:pt idx="734">
                  <c:v>43992</c:v>
                </c:pt>
                <c:pt idx="735">
                  <c:v>43993</c:v>
                </c:pt>
                <c:pt idx="736">
                  <c:v>43996</c:v>
                </c:pt>
                <c:pt idx="737">
                  <c:v>43997</c:v>
                </c:pt>
                <c:pt idx="738">
                  <c:v>43998</c:v>
                </c:pt>
                <c:pt idx="739">
                  <c:v>43999</c:v>
                </c:pt>
                <c:pt idx="740">
                  <c:v>44000</c:v>
                </c:pt>
                <c:pt idx="741">
                  <c:v>44003</c:v>
                </c:pt>
                <c:pt idx="742">
                  <c:v>44004</c:v>
                </c:pt>
                <c:pt idx="743">
                  <c:v>44005</c:v>
                </c:pt>
                <c:pt idx="744">
                  <c:v>44006</c:v>
                </c:pt>
                <c:pt idx="745">
                  <c:v>44007</c:v>
                </c:pt>
                <c:pt idx="746">
                  <c:v>44010</c:v>
                </c:pt>
                <c:pt idx="747">
                  <c:v>44011</c:v>
                </c:pt>
                <c:pt idx="748">
                  <c:v>44012</c:v>
                </c:pt>
                <c:pt idx="749">
                  <c:v>44013</c:v>
                </c:pt>
                <c:pt idx="750">
                  <c:v>44014</c:v>
                </c:pt>
                <c:pt idx="751">
                  <c:v>44017</c:v>
                </c:pt>
                <c:pt idx="752">
                  <c:v>44018</c:v>
                </c:pt>
                <c:pt idx="753">
                  <c:v>44019</c:v>
                </c:pt>
                <c:pt idx="754">
                  <c:v>44020</c:v>
                </c:pt>
                <c:pt idx="755">
                  <c:v>44021</c:v>
                </c:pt>
                <c:pt idx="756">
                  <c:v>44024</c:v>
                </c:pt>
                <c:pt idx="757">
                  <c:v>44025</c:v>
                </c:pt>
                <c:pt idx="758">
                  <c:v>44026</c:v>
                </c:pt>
                <c:pt idx="759">
                  <c:v>44027</c:v>
                </c:pt>
                <c:pt idx="760">
                  <c:v>44028</c:v>
                </c:pt>
                <c:pt idx="761">
                  <c:v>44031</c:v>
                </c:pt>
                <c:pt idx="762">
                  <c:v>44032</c:v>
                </c:pt>
                <c:pt idx="763">
                  <c:v>44033</c:v>
                </c:pt>
                <c:pt idx="764">
                  <c:v>44034</c:v>
                </c:pt>
                <c:pt idx="765">
                  <c:v>44035</c:v>
                </c:pt>
                <c:pt idx="766">
                  <c:v>44038</c:v>
                </c:pt>
                <c:pt idx="767">
                  <c:v>44039</c:v>
                </c:pt>
                <c:pt idx="768">
                  <c:v>44040</c:v>
                </c:pt>
                <c:pt idx="769">
                  <c:v>44048</c:v>
                </c:pt>
                <c:pt idx="770">
                  <c:v>44049</c:v>
                </c:pt>
                <c:pt idx="771">
                  <c:v>44052</c:v>
                </c:pt>
                <c:pt idx="772">
                  <c:v>44053</c:v>
                </c:pt>
                <c:pt idx="773">
                  <c:v>44054</c:v>
                </c:pt>
                <c:pt idx="774">
                  <c:v>44055</c:v>
                </c:pt>
                <c:pt idx="775">
                  <c:v>44056</c:v>
                </c:pt>
                <c:pt idx="776">
                  <c:v>44059</c:v>
                </c:pt>
                <c:pt idx="777">
                  <c:v>44060</c:v>
                </c:pt>
                <c:pt idx="778">
                  <c:v>44061</c:v>
                </c:pt>
                <c:pt idx="779">
                  <c:v>44062</c:v>
                </c:pt>
                <c:pt idx="780">
                  <c:v>44063</c:v>
                </c:pt>
                <c:pt idx="781">
                  <c:v>44066</c:v>
                </c:pt>
                <c:pt idx="782">
                  <c:v>44067</c:v>
                </c:pt>
                <c:pt idx="783">
                  <c:v>44068</c:v>
                </c:pt>
                <c:pt idx="784">
                  <c:v>44069</c:v>
                </c:pt>
                <c:pt idx="785">
                  <c:v>44070</c:v>
                </c:pt>
                <c:pt idx="786">
                  <c:v>44073</c:v>
                </c:pt>
                <c:pt idx="787">
                  <c:v>44074</c:v>
                </c:pt>
                <c:pt idx="788">
                  <c:v>44075</c:v>
                </c:pt>
                <c:pt idx="789">
                  <c:v>44076</c:v>
                </c:pt>
                <c:pt idx="790">
                  <c:v>44077</c:v>
                </c:pt>
                <c:pt idx="791">
                  <c:v>44080</c:v>
                </c:pt>
                <c:pt idx="792">
                  <c:v>44081</c:v>
                </c:pt>
                <c:pt idx="793">
                  <c:v>44082</c:v>
                </c:pt>
                <c:pt idx="794">
                  <c:v>44083</c:v>
                </c:pt>
                <c:pt idx="795">
                  <c:v>44084</c:v>
                </c:pt>
                <c:pt idx="796">
                  <c:v>44088</c:v>
                </c:pt>
                <c:pt idx="797">
                  <c:v>44089</c:v>
                </c:pt>
                <c:pt idx="798">
                  <c:v>44090</c:v>
                </c:pt>
                <c:pt idx="799">
                  <c:v>44091</c:v>
                </c:pt>
                <c:pt idx="800">
                  <c:v>44094</c:v>
                </c:pt>
                <c:pt idx="801">
                  <c:v>44095</c:v>
                </c:pt>
                <c:pt idx="802">
                  <c:v>44096</c:v>
                </c:pt>
                <c:pt idx="803">
                  <c:v>44098</c:v>
                </c:pt>
                <c:pt idx="804">
                  <c:v>44101</c:v>
                </c:pt>
                <c:pt idx="805">
                  <c:v>44102</c:v>
                </c:pt>
                <c:pt idx="806">
                  <c:v>44103</c:v>
                </c:pt>
                <c:pt idx="807">
                  <c:v>44104</c:v>
                </c:pt>
                <c:pt idx="808">
                  <c:v>44105</c:v>
                </c:pt>
                <c:pt idx="809">
                  <c:v>44108</c:v>
                </c:pt>
                <c:pt idx="810">
                  <c:v>44109</c:v>
                </c:pt>
                <c:pt idx="811">
                  <c:v>44110</c:v>
                </c:pt>
                <c:pt idx="812">
                  <c:v>44111</c:v>
                </c:pt>
                <c:pt idx="813">
                  <c:v>44112</c:v>
                </c:pt>
                <c:pt idx="814">
                  <c:v>44115</c:v>
                </c:pt>
                <c:pt idx="815">
                  <c:v>44116</c:v>
                </c:pt>
                <c:pt idx="816">
                  <c:v>44117</c:v>
                </c:pt>
                <c:pt idx="817">
                  <c:v>44118</c:v>
                </c:pt>
                <c:pt idx="818">
                  <c:v>44119</c:v>
                </c:pt>
                <c:pt idx="819">
                  <c:v>44122</c:v>
                </c:pt>
                <c:pt idx="820">
                  <c:v>44123</c:v>
                </c:pt>
                <c:pt idx="821">
                  <c:v>44124</c:v>
                </c:pt>
                <c:pt idx="822">
                  <c:v>44125</c:v>
                </c:pt>
                <c:pt idx="823">
                  <c:v>44126</c:v>
                </c:pt>
                <c:pt idx="824">
                  <c:v>44129</c:v>
                </c:pt>
                <c:pt idx="825">
                  <c:v>44130</c:v>
                </c:pt>
                <c:pt idx="826">
                  <c:v>44131</c:v>
                </c:pt>
                <c:pt idx="827">
                  <c:v>44132</c:v>
                </c:pt>
                <c:pt idx="828">
                  <c:v>44133</c:v>
                </c:pt>
                <c:pt idx="829">
                  <c:v>44136</c:v>
                </c:pt>
                <c:pt idx="830">
                  <c:v>44137</c:v>
                </c:pt>
                <c:pt idx="831">
                  <c:v>44138</c:v>
                </c:pt>
                <c:pt idx="832">
                  <c:v>44139</c:v>
                </c:pt>
                <c:pt idx="833">
                  <c:v>44140</c:v>
                </c:pt>
                <c:pt idx="834">
                  <c:v>44143</c:v>
                </c:pt>
                <c:pt idx="835">
                  <c:v>44144</c:v>
                </c:pt>
                <c:pt idx="836">
                  <c:v>44145</c:v>
                </c:pt>
                <c:pt idx="837">
                  <c:v>44146</c:v>
                </c:pt>
                <c:pt idx="838">
                  <c:v>44147</c:v>
                </c:pt>
                <c:pt idx="839">
                  <c:v>44150</c:v>
                </c:pt>
                <c:pt idx="840">
                  <c:v>44151</c:v>
                </c:pt>
                <c:pt idx="841">
                  <c:v>44152</c:v>
                </c:pt>
                <c:pt idx="842">
                  <c:v>44153</c:v>
                </c:pt>
                <c:pt idx="843">
                  <c:v>44154</c:v>
                </c:pt>
                <c:pt idx="844">
                  <c:v>44157</c:v>
                </c:pt>
                <c:pt idx="845">
                  <c:v>44158</c:v>
                </c:pt>
                <c:pt idx="846">
                  <c:v>44159</c:v>
                </c:pt>
                <c:pt idx="847">
                  <c:v>44160</c:v>
                </c:pt>
                <c:pt idx="848">
                  <c:v>44161</c:v>
                </c:pt>
                <c:pt idx="849">
                  <c:v>44164</c:v>
                </c:pt>
                <c:pt idx="850">
                  <c:v>44165</c:v>
                </c:pt>
                <c:pt idx="851">
                  <c:v>44166</c:v>
                </c:pt>
                <c:pt idx="852">
                  <c:v>44167</c:v>
                </c:pt>
                <c:pt idx="853">
                  <c:v>44168</c:v>
                </c:pt>
                <c:pt idx="854">
                  <c:v>44171</c:v>
                </c:pt>
                <c:pt idx="855">
                  <c:v>44172</c:v>
                </c:pt>
                <c:pt idx="856">
                  <c:v>44173</c:v>
                </c:pt>
                <c:pt idx="857">
                  <c:v>44174</c:v>
                </c:pt>
                <c:pt idx="858">
                  <c:v>44175</c:v>
                </c:pt>
                <c:pt idx="859">
                  <c:v>44178</c:v>
                </c:pt>
                <c:pt idx="860">
                  <c:v>44179</c:v>
                </c:pt>
                <c:pt idx="861">
                  <c:v>44180</c:v>
                </c:pt>
                <c:pt idx="862">
                  <c:v>44181</c:v>
                </c:pt>
                <c:pt idx="863">
                  <c:v>44182</c:v>
                </c:pt>
                <c:pt idx="864">
                  <c:v>44185</c:v>
                </c:pt>
                <c:pt idx="865">
                  <c:v>44186</c:v>
                </c:pt>
                <c:pt idx="866">
                  <c:v>44187</c:v>
                </c:pt>
                <c:pt idx="867">
                  <c:v>44188</c:v>
                </c:pt>
                <c:pt idx="868">
                  <c:v>44189</c:v>
                </c:pt>
                <c:pt idx="869">
                  <c:v>44192</c:v>
                </c:pt>
                <c:pt idx="870">
                  <c:v>44193</c:v>
                </c:pt>
                <c:pt idx="871">
                  <c:v>44194</c:v>
                </c:pt>
                <c:pt idx="872">
                  <c:v>44195</c:v>
                </c:pt>
                <c:pt idx="873">
                  <c:v>44196</c:v>
                </c:pt>
                <c:pt idx="874">
                  <c:v>44199</c:v>
                </c:pt>
                <c:pt idx="875">
                  <c:v>44200</c:v>
                </c:pt>
                <c:pt idx="876">
                  <c:v>44201</c:v>
                </c:pt>
                <c:pt idx="877">
                  <c:v>44202</c:v>
                </c:pt>
                <c:pt idx="878">
                  <c:v>44203</c:v>
                </c:pt>
                <c:pt idx="879">
                  <c:v>44206</c:v>
                </c:pt>
                <c:pt idx="880">
                  <c:v>44207</c:v>
                </c:pt>
                <c:pt idx="881">
                  <c:v>44208</c:v>
                </c:pt>
                <c:pt idx="882">
                  <c:v>44209</c:v>
                </c:pt>
                <c:pt idx="883">
                  <c:v>44210</c:v>
                </c:pt>
                <c:pt idx="884">
                  <c:v>44213</c:v>
                </c:pt>
                <c:pt idx="885">
                  <c:v>44214</c:v>
                </c:pt>
                <c:pt idx="886">
                  <c:v>44215</c:v>
                </c:pt>
                <c:pt idx="887">
                  <c:v>44216</c:v>
                </c:pt>
                <c:pt idx="888">
                  <c:v>44217</c:v>
                </c:pt>
                <c:pt idx="889">
                  <c:v>44220</c:v>
                </c:pt>
                <c:pt idx="890">
                  <c:v>44221</c:v>
                </c:pt>
                <c:pt idx="891">
                  <c:v>44222</c:v>
                </c:pt>
                <c:pt idx="892">
                  <c:v>44223</c:v>
                </c:pt>
                <c:pt idx="893">
                  <c:v>44224</c:v>
                </c:pt>
                <c:pt idx="894">
                  <c:v>44227</c:v>
                </c:pt>
                <c:pt idx="895">
                  <c:v>44228</c:v>
                </c:pt>
                <c:pt idx="896">
                  <c:v>44229</c:v>
                </c:pt>
                <c:pt idx="897">
                  <c:v>44230</c:v>
                </c:pt>
                <c:pt idx="898">
                  <c:v>44231</c:v>
                </c:pt>
                <c:pt idx="899">
                  <c:v>44234</c:v>
                </c:pt>
                <c:pt idx="900">
                  <c:v>44235</c:v>
                </c:pt>
                <c:pt idx="901">
                  <c:v>44236</c:v>
                </c:pt>
                <c:pt idx="902">
                  <c:v>44237</c:v>
                </c:pt>
                <c:pt idx="903">
                  <c:v>44238</c:v>
                </c:pt>
                <c:pt idx="904">
                  <c:v>44241</c:v>
                </c:pt>
                <c:pt idx="905">
                  <c:v>44242</c:v>
                </c:pt>
                <c:pt idx="906">
                  <c:v>44243</c:v>
                </c:pt>
                <c:pt idx="907">
                  <c:v>44244</c:v>
                </c:pt>
                <c:pt idx="908">
                  <c:v>44245</c:v>
                </c:pt>
                <c:pt idx="909">
                  <c:v>44248</c:v>
                </c:pt>
                <c:pt idx="910">
                  <c:v>44249</c:v>
                </c:pt>
                <c:pt idx="911">
                  <c:v>44250</c:v>
                </c:pt>
                <c:pt idx="912">
                  <c:v>44251</c:v>
                </c:pt>
                <c:pt idx="913">
                  <c:v>44252</c:v>
                </c:pt>
                <c:pt idx="914">
                  <c:v>44255</c:v>
                </c:pt>
                <c:pt idx="915">
                  <c:v>44256</c:v>
                </c:pt>
                <c:pt idx="916">
                  <c:v>44257</c:v>
                </c:pt>
                <c:pt idx="917">
                  <c:v>44258</c:v>
                </c:pt>
                <c:pt idx="918">
                  <c:v>44259</c:v>
                </c:pt>
                <c:pt idx="919">
                  <c:v>44262</c:v>
                </c:pt>
                <c:pt idx="920">
                  <c:v>44263</c:v>
                </c:pt>
                <c:pt idx="921">
                  <c:v>44264</c:v>
                </c:pt>
                <c:pt idx="922">
                  <c:v>44265</c:v>
                </c:pt>
                <c:pt idx="923">
                  <c:v>44266</c:v>
                </c:pt>
                <c:pt idx="924">
                  <c:v>44269</c:v>
                </c:pt>
                <c:pt idx="925">
                  <c:v>44270</c:v>
                </c:pt>
                <c:pt idx="926">
                  <c:v>44271</c:v>
                </c:pt>
                <c:pt idx="927">
                  <c:v>44272</c:v>
                </c:pt>
                <c:pt idx="928">
                  <c:v>44273</c:v>
                </c:pt>
                <c:pt idx="929">
                  <c:v>44276</c:v>
                </c:pt>
                <c:pt idx="930">
                  <c:v>44277</c:v>
                </c:pt>
                <c:pt idx="931">
                  <c:v>44278</c:v>
                </c:pt>
                <c:pt idx="932">
                  <c:v>44279</c:v>
                </c:pt>
                <c:pt idx="933">
                  <c:v>44280</c:v>
                </c:pt>
                <c:pt idx="934">
                  <c:v>44283</c:v>
                </c:pt>
                <c:pt idx="935">
                  <c:v>44284</c:v>
                </c:pt>
                <c:pt idx="936">
                  <c:v>44285</c:v>
                </c:pt>
                <c:pt idx="937">
                  <c:v>44286</c:v>
                </c:pt>
                <c:pt idx="938">
                  <c:v>44287</c:v>
                </c:pt>
                <c:pt idx="939">
                  <c:v>44290</c:v>
                </c:pt>
                <c:pt idx="940">
                  <c:v>44291</c:v>
                </c:pt>
                <c:pt idx="941">
                  <c:v>44292</c:v>
                </c:pt>
                <c:pt idx="942">
                  <c:v>44293</c:v>
                </c:pt>
                <c:pt idx="943">
                  <c:v>44294</c:v>
                </c:pt>
                <c:pt idx="944">
                  <c:v>44297</c:v>
                </c:pt>
                <c:pt idx="945">
                  <c:v>44298</c:v>
                </c:pt>
                <c:pt idx="946">
                  <c:v>44299</c:v>
                </c:pt>
                <c:pt idx="947">
                  <c:v>44300</c:v>
                </c:pt>
                <c:pt idx="948">
                  <c:v>44301</c:v>
                </c:pt>
                <c:pt idx="949">
                  <c:v>44304</c:v>
                </c:pt>
                <c:pt idx="950">
                  <c:v>44305</c:v>
                </c:pt>
                <c:pt idx="951">
                  <c:v>44306</c:v>
                </c:pt>
                <c:pt idx="952">
                  <c:v>44307</c:v>
                </c:pt>
                <c:pt idx="953">
                  <c:v>44308</c:v>
                </c:pt>
                <c:pt idx="954">
                  <c:v>44311</c:v>
                </c:pt>
                <c:pt idx="955">
                  <c:v>44312</c:v>
                </c:pt>
                <c:pt idx="956">
                  <c:v>44313</c:v>
                </c:pt>
                <c:pt idx="957">
                  <c:v>44314</c:v>
                </c:pt>
                <c:pt idx="958">
                  <c:v>44315</c:v>
                </c:pt>
                <c:pt idx="959">
                  <c:v>44318</c:v>
                </c:pt>
                <c:pt idx="960">
                  <c:v>44319</c:v>
                </c:pt>
                <c:pt idx="961">
                  <c:v>44320</c:v>
                </c:pt>
                <c:pt idx="962">
                  <c:v>44321</c:v>
                </c:pt>
                <c:pt idx="963">
                  <c:v>44322</c:v>
                </c:pt>
                <c:pt idx="964">
                  <c:v>44325</c:v>
                </c:pt>
                <c:pt idx="965">
                  <c:v>44326</c:v>
                </c:pt>
                <c:pt idx="966">
                  <c:v>44333</c:v>
                </c:pt>
                <c:pt idx="967">
                  <c:v>44334</c:v>
                </c:pt>
                <c:pt idx="968">
                  <c:v>44335</c:v>
                </c:pt>
                <c:pt idx="969">
                  <c:v>44336</c:v>
                </c:pt>
                <c:pt idx="970">
                  <c:v>44339</c:v>
                </c:pt>
                <c:pt idx="971">
                  <c:v>44340</c:v>
                </c:pt>
                <c:pt idx="972">
                  <c:v>44341</c:v>
                </c:pt>
                <c:pt idx="973">
                  <c:v>44342</c:v>
                </c:pt>
                <c:pt idx="974">
                  <c:v>44343</c:v>
                </c:pt>
                <c:pt idx="975">
                  <c:v>44346</c:v>
                </c:pt>
                <c:pt idx="976">
                  <c:v>44347</c:v>
                </c:pt>
                <c:pt idx="977">
                  <c:v>44348</c:v>
                </c:pt>
                <c:pt idx="978">
                  <c:v>44349</c:v>
                </c:pt>
                <c:pt idx="979">
                  <c:v>44350</c:v>
                </c:pt>
                <c:pt idx="980">
                  <c:v>44353</c:v>
                </c:pt>
                <c:pt idx="981">
                  <c:v>44354</c:v>
                </c:pt>
                <c:pt idx="982">
                  <c:v>44355</c:v>
                </c:pt>
                <c:pt idx="983">
                  <c:v>44356</c:v>
                </c:pt>
                <c:pt idx="984">
                  <c:v>44357</c:v>
                </c:pt>
                <c:pt idx="985">
                  <c:v>44360</c:v>
                </c:pt>
                <c:pt idx="986">
                  <c:v>44361</c:v>
                </c:pt>
                <c:pt idx="987">
                  <c:v>44362</c:v>
                </c:pt>
                <c:pt idx="988">
                  <c:v>44363</c:v>
                </c:pt>
                <c:pt idx="989">
                  <c:v>44364</c:v>
                </c:pt>
                <c:pt idx="990">
                  <c:v>44367</c:v>
                </c:pt>
                <c:pt idx="991">
                  <c:v>44368</c:v>
                </c:pt>
                <c:pt idx="992">
                  <c:v>44369</c:v>
                </c:pt>
                <c:pt idx="993">
                  <c:v>44370</c:v>
                </c:pt>
                <c:pt idx="994">
                  <c:v>44371</c:v>
                </c:pt>
                <c:pt idx="995">
                  <c:v>44374</c:v>
                </c:pt>
                <c:pt idx="996">
                  <c:v>44375</c:v>
                </c:pt>
                <c:pt idx="997">
                  <c:v>44376</c:v>
                </c:pt>
                <c:pt idx="998">
                  <c:v>44377</c:v>
                </c:pt>
                <c:pt idx="999">
                  <c:v>44378</c:v>
                </c:pt>
                <c:pt idx="1000">
                  <c:v>44381</c:v>
                </c:pt>
                <c:pt idx="1001">
                  <c:v>44382</c:v>
                </c:pt>
                <c:pt idx="1002">
                  <c:v>44383</c:v>
                </c:pt>
                <c:pt idx="1003">
                  <c:v>44384</c:v>
                </c:pt>
                <c:pt idx="1004">
                  <c:v>44385</c:v>
                </c:pt>
                <c:pt idx="1005">
                  <c:v>44388</c:v>
                </c:pt>
                <c:pt idx="1006">
                  <c:v>44389</c:v>
                </c:pt>
                <c:pt idx="1007">
                  <c:v>44390</c:v>
                </c:pt>
                <c:pt idx="1008">
                  <c:v>44391</c:v>
                </c:pt>
                <c:pt idx="1009">
                  <c:v>44392</c:v>
                </c:pt>
                <c:pt idx="1010">
                  <c:v>44402</c:v>
                </c:pt>
                <c:pt idx="1011">
                  <c:v>44403</c:v>
                </c:pt>
                <c:pt idx="1012">
                  <c:v>44404</c:v>
                </c:pt>
                <c:pt idx="1013">
                  <c:v>44405</c:v>
                </c:pt>
                <c:pt idx="1014">
                  <c:v>44406</c:v>
                </c:pt>
                <c:pt idx="1015">
                  <c:v>44409</c:v>
                </c:pt>
                <c:pt idx="1016">
                  <c:v>44410</c:v>
                </c:pt>
                <c:pt idx="1017">
                  <c:v>44411</c:v>
                </c:pt>
                <c:pt idx="1018">
                  <c:v>44412</c:v>
                </c:pt>
                <c:pt idx="1019">
                  <c:v>44413</c:v>
                </c:pt>
                <c:pt idx="1020">
                  <c:v>44416</c:v>
                </c:pt>
                <c:pt idx="1021">
                  <c:v>44417</c:v>
                </c:pt>
                <c:pt idx="1022">
                  <c:v>44418</c:v>
                </c:pt>
                <c:pt idx="1023">
                  <c:v>44419</c:v>
                </c:pt>
                <c:pt idx="1024">
                  <c:v>44420</c:v>
                </c:pt>
                <c:pt idx="1025">
                  <c:v>44423</c:v>
                </c:pt>
                <c:pt idx="1026">
                  <c:v>44424</c:v>
                </c:pt>
                <c:pt idx="1027">
                  <c:v>44425</c:v>
                </c:pt>
                <c:pt idx="1028">
                  <c:v>44426</c:v>
                </c:pt>
                <c:pt idx="1029">
                  <c:v>44427</c:v>
                </c:pt>
                <c:pt idx="1030">
                  <c:v>44430</c:v>
                </c:pt>
                <c:pt idx="1031">
                  <c:v>44431</c:v>
                </c:pt>
                <c:pt idx="1032">
                  <c:v>44432</c:v>
                </c:pt>
                <c:pt idx="1033">
                  <c:v>44433</c:v>
                </c:pt>
                <c:pt idx="1034">
                  <c:v>44434</c:v>
                </c:pt>
                <c:pt idx="1035">
                  <c:v>44437</c:v>
                </c:pt>
                <c:pt idx="1036">
                  <c:v>44438</c:v>
                </c:pt>
                <c:pt idx="1037">
                  <c:v>44439</c:v>
                </c:pt>
                <c:pt idx="1038">
                  <c:v>44440</c:v>
                </c:pt>
                <c:pt idx="1039">
                  <c:v>44441</c:v>
                </c:pt>
                <c:pt idx="1040">
                  <c:v>44444</c:v>
                </c:pt>
                <c:pt idx="1041">
                  <c:v>44445</c:v>
                </c:pt>
                <c:pt idx="1042">
                  <c:v>44446</c:v>
                </c:pt>
                <c:pt idx="1043">
                  <c:v>44447</c:v>
                </c:pt>
                <c:pt idx="1044">
                  <c:v>44448</c:v>
                </c:pt>
                <c:pt idx="1045">
                  <c:v>44451</c:v>
                </c:pt>
                <c:pt idx="1046">
                  <c:v>44452</c:v>
                </c:pt>
                <c:pt idx="1047">
                  <c:v>44453</c:v>
                </c:pt>
                <c:pt idx="1048">
                  <c:v>44454</c:v>
                </c:pt>
                <c:pt idx="1049">
                  <c:v>44455</c:v>
                </c:pt>
                <c:pt idx="1050">
                  <c:v>44458</c:v>
                </c:pt>
                <c:pt idx="1051">
                  <c:v>44459</c:v>
                </c:pt>
                <c:pt idx="1052">
                  <c:v>44460</c:v>
                </c:pt>
                <c:pt idx="1053">
                  <c:v>44461</c:v>
                </c:pt>
                <c:pt idx="1054">
                  <c:v>44465</c:v>
                </c:pt>
                <c:pt idx="1055">
                  <c:v>44466</c:v>
                </c:pt>
                <c:pt idx="1056">
                  <c:v>44467</c:v>
                </c:pt>
                <c:pt idx="1057">
                  <c:v>44468</c:v>
                </c:pt>
                <c:pt idx="1058">
                  <c:v>44469</c:v>
                </c:pt>
                <c:pt idx="1059">
                  <c:v>44472</c:v>
                </c:pt>
                <c:pt idx="1060">
                  <c:v>44473</c:v>
                </c:pt>
                <c:pt idx="1061">
                  <c:v>44474</c:v>
                </c:pt>
                <c:pt idx="1062">
                  <c:v>44475</c:v>
                </c:pt>
                <c:pt idx="1063">
                  <c:v>44476</c:v>
                </c:pt>
                <c:pt idx="1064">
                  <c:v>44479</c:v>
                </c:pt>
                <c:pt idx="1065">
                  <c:v>44480</c:v>
                </c:pt>
                <c:pt idx="1066">
                  <c:v>44481</c:v>
                </c:pt>
                <c:pt idx="1067">
                  <c:v>44482</c:v>
                </c:pt>
                <c:pt idx="1068">
                  <c:v>44483</c:v>
                </c:pt>
                <c:pt idx="1069">
                  <c:v>44486</c:v>
                </c:pt>
                <c:pt idx="1070">
                  <c:v>44487</c:v>
                </c:pt>
                <c:pt idx="1071">
                  <c:v>44488</c:v>
                </c:pt>
                <c:pt idx="1072">
                  <c:v>44489</c:v>
                </c:pt>
                <c:pt idx="1073">
                  <c:v>44490</c:v>
                </c:pt>
                <c:pt idx="1074">
                  <c:v>44493</c:v>
                </c:pt>
                <c:pt idx="1075">
                  <c:v>44494</c:v>
                </c:pt>
                <c:pt idx="1076">
                  <c:v>44495</c:v>
                </c:pt>
                <c:pt idx="1077">
                  <c:v>44496</c:v>
                </c:pt>
                <c:pt idx="1078">
                  <c:v>44497</c:v>
                </c:pt>
                <c:pt idx="1079">
                  <c:v>44500</c:v>
                </c:pt>
                <c:pt idx="1080">
                  <c:v>44501</c:v>
                </c:pt>
                <c:pt idx="1081">
                  <c:v>44502</c:v>
                </c:pt>
                <c:pt idx="1082">
                  <c:v>44503</c:v>
                </c:pt>
                <c:pt idx="1083">
                  <c:v>44504</c:v>
                </c:pt>
                <c:pt idx="1084">
                  <c:v>44507</c:v>
                </c:pt>
                <c:pt idx="1085">
                  <c:v>44508</c:v>
                </c:pt>
                <c:pt idx="1086">
                  <c:v>44509</c:v>
                </c:pt>
                <c:pt idx="1087">
                  <c:v>44510</c:v>
                </c:pt>
                <c:pt idx="1088">
                  <c:v>44511</c:v>
                </c:pt>
                <c:pt idx="1089">
                  <c:v>44514</c:v>
                </c:pt>
                <c:pt idx="1090">
                  <c:v>44515</c:v>
                </c:pt>
                <c:pt idx="1091">
                  <c:v>44516</c:v>
                </c:pt>
                <c:pt idx="1092">
                  <c:v>44517</c:v>
                </c:pt>
                <c:pt idx="1093">
                  <c:v>44518</c:v>
                </c:pt>
                <c:pt idx="1094">
                  <c:v>44521</c:v>
                </c:pt>
                <c:pt idx="1095">
                  <c:v>44522</c:v>
                </c:pt>
                <c:pt idx="1096">
                  <c:v>44523</c:v>
                </c:pt>
                <c:pt idx="1097">
                  <c:v>44524</c:v>
                </c:pt>
                <c:pt idx="1098">
                  <c:v>44525</c:v>
                </c:pt>
                <c:pt idx="1099">
                  <c:v>44528</c:v>
                </c:pt>
                <c:pt idx="1100">
                  <c:v>44529</c:v>
                </c:pt>
                <c:pt idx="1101">
                  <c:v>44530</c:v>
                </c:pt>
                <c:pt idx="1102">
                  <c:v>44531</c:v>
                </c:pt>
                <c:pt idx="1103">
                  <c:v>44532</c:v>
                </c:pt>
                <c:pt idx="1104">
                  <c:v>44535</c:v>
                </c:pt>
                <c:pt idx="1105">
                  <c:v>44536</c:v>
                </c:pt>
                <c:pt idx="1106">
                  <c:v>44537</c:v>
                </c:pt>
                <c:pt idx="1107">
                  <c:v>44538</c:v>
                </c:pt>
                <c:pt idx="1108">
                  <c:v>44539</c:v>
                </c:pt>
                <c:pt idx="1109">
                  <c:v>44542</c:v>
                </c:pt>
                <c:pt idx="1110">
                  <c:v>44543</c:v>
                </c:pt>
                <c:pt idx="1111">
                  <c:v>44544</c:v>
                </c:pt>
                <c:pt idx="1112">
                  <c:v>44545</c:v>
                </c:pt>
                <c:pt idx="1113">
                  <c:v>44546</c:v>
                </c:pt>
                <c:pt idx="1114">
                  <c:v>44549</c:v>
                </c:pt>
                <c:pt idx="1115">
                  <c:v>44550</c:v>
                </c:pt>
                <c:pt idx="1116">
                  <c:v>44551</c:v>
                </c:pt>
                <c:pt idx="1117">
                  <c:v>44552</c:v>
                </c:pt>
                <c:pt idx="1118">
                  <c:v>44553</c:v>
                </c:pt>
                <c:pt idx="1119">
                  <c:v>44556</c:v>
                </c:pt>
                <c:pt idx="1120">
                  <c:v>44557</c:v>
                </c:pt>
                <c:pt idx="1121">
                  <c:v>44558</c:v>
                </c:pt>
                <c:pt idx="1122">
                  <c:v>44559</c:v>
                </c:pt>
                <c:pt idx="1123">
                  <c:v>44560</c:v>
                </c:pt>
                <c:pt idx="1124">
                  <c:v>44563</c:v>
                </c:pt>
                <c:pt idx="1125">
                  <c:v>44564</c:v>
                </c:pt>
                <c:pt idx="1126">
                  <c:v>44565</c:v>
                </c:pt>
                <c:pt idx="1127">
                  <c:v>44566</c:v>
                </c:pt>
                <c:pt idx="1128">
                  <c:v>44567</c:v>
                </c:pt>
                <c:pt idx="1129">
                  <c:v>44570</c:v>
                </c:pt>
                <c:pt idx="1130">
                  <c:v>44571</c:v>
                </c:pt>
                <c:pt idx="1131">
                  <c:v>44572</c:v>
                </c:pt>
                <c:pt idx="1132">
                  <c:v>44573</c:v>
                </c:pt>
                <c:pt idx="1133">
                  <c:v>44574</c:v>
                </c:pt>
                <c:pt idx="1134">
                  <c:v>44577</c:v>
                </c:pt>
                <c:pt idx="1135">
                  <c:v>44578</c:v>
                </c:pt>
                <c:pt idx="1136">
                  <c:v>44579</c:v>
                </c:pt>
                <c:pt idx="1137">
                  <c:v>44580</c:v>
                </c:pt>
                <c:pt idx="1138">
                  <c:v>44581</c:v>
                </c:pt>
                <c:pt idx="1139">
                  <c:v>44584</c:v>
                </c:pt>
                <c:pt idx="1140">
                  <c:v>44585</c:v>
                </c:pt>
                <c:pt idx="1141">
                  <c:v>44586</c:v>
                </c:pt>
                <c:pt idx="1142">
                  <c:v>44587</c:v>
                </c:pt>
                <c:pt idx="1143">
                  <c:v>44588</c:v>
                </c:pt>
                <c:pt idx="1144">
                  <c:v>44591</c:v>
                </c:pt>
                <c:pt idx="1145">
                  <c:v>44592</c:v>
                </c:pt>
                <c:pt idx="1146">
                  <c:v>44593</c:v>
                </c:pt>
                <c:pt idx="1147">
                  <c:v>44594</c:v>
                </c:pt>
                <c:pt idx="1148">
                  <c:v>44595</c:v>
                </c:pt>
                <c:pt idx="1149">
                  <c:v>44598</c:v>
                </c:pt>
                <c:pt idx="1150">
                  <c:v>44599</c:v>
                </c:pt>
                <c:pt idx="1151">
                  <c:v>44600</c:v>
                </c:pt>
                <c:pt idx="1152">
                  <c:v>44601</c:v>
                </c:pt>
                <c:pt idx="1153">
                  <c:v>44602</c:v>
                </c:pt>
                <c:pt idx="1154">
                  <c:v>44605</c:v>
                </c:pt>
                <c:pt idx="1155">
                  <c:v>44606</c:v>
                </c:pt>
                <c:pt idx="1156">
                  <c:v>44607</c:v>
                </c:pt>
                <c:pt idx="1157">
                  <c:v>44608</c:v>
                </c:pt>
                <c:pt idx="1158">
                  <c:v>44609</c:v>
                </c:pt>
                <c:pt idx="1159">
                  <c:v>44612</c:v>
                </c:pt>
                <c:pt idx="1160">
                  <c:v>44613</c:v>
                </c:pt>
                <c:pt idx="1161">
                  <c:v>44615</c:v>
                </c:pt>
                <c:pt idx="1162">
                  <c:v>44616</c:v>
                </c:pt>
                <c:pt idx="1163">
                  <c:v>44619</c:v>
                </c:pt>
                <c:pt idx="1164">
                  <c:v>44620</c:v>
                </c:pt>
                <c:pt idx="1165">
                  <c:v>44621</c:v>
                </c:pt>
                <c:pt idx="1166">
                  <c:v>44622</c:v>
                </c:pt>
                <c:pt idx="1167">
                  <c:v>44623</c:v>
                </c:pt>
                <c:pt idx="1168">
                  <c:v>44626</c:v>
                </c:pt>
                <c:pt idx="1169">
                  <c:v>44627</c:v>
                </c:pt>
                <c:pt idx="1170">
                  <c:v>44628</c:v>
                </c:pt>
                <c:pt idx="1171">
                  <c:v>44629</c:v>
                </c:pt>
                <c:pt idx="1172">
                  <c:v>44630</c:v>
                </c:pt>
                <c:pt idx="1173">
                  <c:v>44633</c:v>
                </c:pt>
                <c:pt idx="1174">
                  <c:v>44634</c:v>
                </c:pt>
                <c:pt idx="1175">
                  <c:v>44635</c:v>
                </c:pt>
                <c:pt idx="1176">
                  <c:v>44636</c:v>
                </c:pt>
                <c:pt idx="1177">
                  <c:v>44637</c:v>
                </c:pt>
                <c:pt idx="1178">
                  <c:v>44640</c:v>
                </c:pt>
                <c:pt idx="1179">
                  <c:v>44641</c:v>
                </c:pt>
                <c:pt idx="1180">
                  <c:v>44642</c:v>
                </c:pt>
                <c:pt idx="1181">
                  <c:v>44643</c:v>
                </c:pt>
                <c:pt idx="1182">
                  <c:v>44644</c:v>
                </c:pt>
                <c:pt idx="1183">
                  <c:v>44647</c:v>
                </c:pt>
                <c:pt idx="1184">
                  <c:v>44648</c:v>
                </c:pt>
                <c:pt idx="1185">
                  <c:v>44649</c:v>
                </c:pt>
                <c:pt idx="1186">
                  <c:v>44650</c:v>
                </c:pt>
                <c:pt idx="1187">
                  <c:v>44651</c:v>
                </c:pt>
                <c:pt idx="1188">
                  <c:v>44654</c:v>
                </c:pt>
                <c:pt idx="1189">
                  <c:v>44655</c:v>
                </c:pt>
                <c:pt idx="1190">
                  <c:v>44656</c:v>
                </c:pt>
                <c:pt idx="1191">
                  <c:v>44657</c:v>
                </c:pt>
                <c:pt idx="1192">
                  <c:v>44658</c:v>
                </c:pt>
                <c:pt idx="1193">
                  <c:v>44661</c:v>
                </c:pt>
                <c:pt idx="1194">
                  <c:v>44662</c:v>
                </c:pt>
                <c:pt idx="1195">
                  <c:v>44663</c:v>
                </c:pt>
                <c:pt idx="1196">
                  <c:v>44664</c:v>
                </c:pt>
                <c:pt idx="1197">
                  <c:v>44665</c:v>
                </c:pt>
                <c:pt idx="1198">
                  <c:v>44668</c:v>
                </c:pt>
                <c:pt idx="1199">
                  <c:v>44669</c:v>
                </c:pt>
                <c:pt idx="1200">
                  <c:v>44670</c:v>
                </c:pt>
                <c:pt idx="1201">
                  <c:v>44671</c:v>
                </c:pt>
                <c:pt idx="1202">
                  <c:v>44672</c:v>
                </c:pt>
                <c:pt idx="1203">
                  <c:v>44675</c:v>
                </c:pt>
                <c:pt idx="1204">
                  <c:v>44676</c:v>
                </c:pt>
                <c:pt idx="1205">
                  <c:v>44677</c:v>
                </c:pt>
                <c:pt idx="1206">
                  <c:v>44678</c:v>
                </c:pt>
                <c:pt idx="1207">
                  <c:v>44679</c:v>
                </c:pt>
                <c:pt idx="1208">
                  <c:v>44689</c:v>
                </c:pt>
                <c:pt idx="1209">
                  <c:v>44690</c:v>
                </c:pt>
                <c:pt idx="1210">
                  <c:v>44691</c:v>
                </c:pt>
                <c:pt idx="1211">
                  <c:v>44692</c:v>
                </c:pt>
                <c:pt idx="1212">
                  <c:v>44693</c:v>
                </c:pt>
                <c:pt idx="1213">
                  <c:v>44696</c:v>
                </c:pt>
                <c:pt idx="1214">
                  <c:v>44697</c:v>
                </c:pt>
                <c:pt idx="1215">
                  <c:v>44698</c:v>
                </c:pt>
                <c:pt idx="1216">
                  <c:v>44699</c:v>
                </c:pt>
                <c:pt idx="1217">
                  <c:v>44700</c:v>
                </c:pt>
                <c:pt idx="1218">
                  <c:v>44703</c:v>
                </c:pt>
                <c:pt idx="1219">
                  <c:v>44704</c:v>
                </c:pt>
                <c:pt idx="1220">
                  <c:v>44705</c:v>
                </c:pt>
                <c:pt idx="1221">
                  <c:v>44706</c:v>
                </c:pt>
                <c:pt idx="1222">
                  <c:v>44707</c:v>
                </c:pt>
                <c:pt idx="1223">
                  <c:v>44710</c:v>
                </c:pt>
                <c:pt idx="1224">
                  <c:v>44711</c:v>
                </c:pt>
                <c:pt idx="1225">
                  <c:v>44712</c:v>
                </c:pt>
                <c:pt idx="1226">
                  <c:v>44713</c:v>
                </c:pt>
                <c:pt idx="1227">
                  <c:v>44714</c:v>
                </c:pt>
                <c:pt idx="1228">
                  <c:v>44717</c:v>
                </c:pt>
                <c:pt idx="1229">
                  <c:v>44718</c:v>
                </c:pt>
                <c:pt idx="1230">
                  <c:v>44719</c:v>
                </c:pt>
                <c:pt idx="1231">
                  <c:v>44720</c:v>
                </c:pt>
                <c:pt idx="1232">
                  <c:v>44721</c:v>
                </c:pt>
                <c:pt idx="1233">
                  <c:v>44724</c:v>
                </c:pt>
                <c:pt idx="1234">
                  <c:v>44725</c:v>
                </c:pt>
                <c:pt idx="1235">
                  <c:v>44726</c:v>
                </c:pt>
                <c:pt idx="1236">
                  <c:v>44727</c:v>
                </c:pt>
                <c:pt idx="1237">
                  <c:v>44728</c:v>
                </c:pt>
                <c:pt idx="1238">
                  <c:v>44731</c:v>
                </c:pt>
                <c:pt idx="1239">
                  <c:v>44732</c:v>
                </c:pt>
                <c:pt idx="1240">
                  <c:v>44733</c:v>
                </c:pt>
                <c:pt idx="1241">
                  <c:v>44734</c:v>
                </c:pt>
                <c:pt idx="1242">
                  <c:v>44735</c:v>
                </c:pt>
                <c:pt idx="1243">
                  <c:v>44738</c:v>
                </c:pt>
                <c:pt idx="1244">
                  <c:v>44739</c:v>
                </c:pt>
                <c:pt idx="1245">
                  <c:v>44740</c:v>
                </c:pt>
                <c:pt idx="1246">
                  <c:v>44741</c:v>
                </c:pt>
                <c:pt idx="1247">
                  <c:v>44742</c:v>
                </c:pt>
                <c:pt idx="1248">
                  <c:v>44745</c:v>
                </c:pt>
                <c:pt idx="1249">
                  <c:v>44746</c:v>
                </c:pt>
                <c:pt idx="1250">
                  <c:v>44747</c:v>
                </c:pt>
                <c:pt idx="1251">
                  <c:v>44748</c:v>
                </c:pt>
                <c:pt idx="1252">
                  <c:v>44755</c:v>
                </c:pt>
                <c:pt idx="1253">
                  <c:v>44756</c:v>
                </c:pt>
                <c:pt idx="1254">
                  <c:v>44759</c:v>
                </c:pt>
                <c:pt idx="1255">
                  <c:v>44760</c:v>
                </c:pt>
                <c:pt idx="1256">
                  <c:v>44761</c:v>
                </c:pt>
                <c:pt idx="1257">
                  <c:v>44762</c:v>
                </c:pt>
                <c:pt idx="1258">
                  <c:v>44763</c:v>
                </c:pt>
                <c:pt idx="1259">
                  <c:v>44766</c:v>
                </c:pt>
                <c:pt idx="1260">
                  <c:v>44767</c:v>
                </c:pt>
                <c:pt idx="1261">
                  <c:v>44768</c:v>
                </c:pt>
                <c:pt idx="1262">
                  <c:v>44769</c:v>
                </c:pt>
                <c:pt idx="1263">
                  <c:v>44770</c:v>
                </c:pt>
                <c:pt idx="1264">
                  <c:v>44773</c:v>
                </c:pt>
                <c:pt idx="1265">
                  <c:v>44774</c:v>
                </c:pt>
                <c:pt idx="1266">
                  <c:v>44775</c:v>
                </c:pt>
                <c:pt idx="1267">
                  <c:v>44776</c:v>
                </c:pt>
                <c:pt idx="1268">
                  <c:v>44777</c:v>
                </c:pt>
                <c:pt idx="1269">
                  <c:v>44780</c:v>
                </c:pt>
                <c:pt idx="1270">
                  <c:v>44781</c:v>
                </c:pt>
                <c:pt idx="1271">
                  <c:v>44782</c:v>
                </c:pt>
                <c:pt idx="1272">
                  <c:v>44783</c:v>
                </c:pt>
                <c:pt idx="1273">
                  <c:v>44784</c:v>
                </c:pt>
                <c:pt idx="1274">
                  <c:v>44787</c:v>
                </c:pt>
                <c:pt idx="1275">
                  <c:v>44788</c:v>
                </c:pt>
                <c:pt idx="1276">
                  <c:v>44789</c:v>
                </c:pt>
                <c:pt idx="1277">
                  <c:v>44790</c:v>
                </c:pt>
                <c:pt idx="1278">
                  <c:v>44791</c:v>
                </c:pt>
                <c:pt idx="1279">
                  <c:v>44794</c:v>
                </c:pt>
                <c:pt idx="1280">
                  <c:v>44795</c:v>
                </c:pt>
                <c:pt idx="1281">
                  <c:v>44796</c:v>
                </c:pt>
                <c:pt idx="1282">
                  <c:v>44797</c:v>
                </c:pt>
                <c:pt idx="1283">
                  <c:v>44798</c:v>
                </c:pt>
                <c:pt idx="1284">
                  <c:v>44801</c:v>
                </c:pt>
                <c:pt idx="1285">
                  <c:v>44802</c:v>
                </c:pt>
                <c:pt idx="1286">
                  <c:v>44803</c:v>
                </c:pt>
                <c:pt idx="1287">
                  <c:v>44804</c:v>
                </c:pt>
                <c:pt idx="1288">
                  <c:v>44805</c:v>
                </c:pt>
                <c:pt idx="1289">
                  <c:v>44808</c:v>
                </c:pt>
                <c:pt idx="1290">
                  <c:v>44809</c:v>
                </c:pt>
                <c:pt idx="1291">
                  <c:v>44810</c:v>
                </c:pt>
                <c:pt idx="1292">
                  <c:v>44811</c:v>
                </c:pt>
                <c:pt idx="1293">
                  <c:v>44812</c:v>
                </c:pt>
                <c:pt idx="1294">
                  <c:v>44815</c:v>
                </c:pt>
                <c:pt idx="1295">
                  <c:v>44816</c:v>
                </c:pt>
                <c:pt idx="1296">
                  <c:v>44817</c:v>
                </c:pt>
                <c:pt idx="1297">
                  <c:v>44818</c:v>
                </c:pt>
                <c:pt idx="1298">
                  <c:v>44819</c:v>
                </c:pt>
                <c:pt idx="1299">
                  <c:v>44822</c:v>
                </c:pt>
                <c:pt idx="1300">
                  <c:v>44823</c:v>
                </c:pt>
                <c:pt idx="1301">
                  <c:v>44824</c:v>
                </c:pt>
                <c:pt idx="1302">
                  <c:v>44825</c:v>
                </c:pt>
                <c:pt idx="1303">
                  <c:v>44829</c:v>
                </c:pt>
                <c:pt idx="1304">
                  <c:v>44830</c:v>
                </c:pt>
                <c:pt idx="1305">
                  <c:v>44831</c:v>
                </c:pt>
                <c:pt idx="1306">
                  <c:v>44832</c:v>
                </c:pt>
                <c:pt idx="1307">
                  <c:v>44833</c:v>
                </c:pt>
                <c:pt idx="1308">
                  <c:v>44836</c:v>
                </c:pt>
                <c:pt idx="1309">
                  <c:v>44837</c:v>
                </c:pt>
                <c:pt idx="1310">
                  <c:v>44838</c:v>
                </c:pt>
                <c:pt idx="1311">
                  <c:v>44839</c:v>
                </c:pt>
                <c:pt idx="1312">
                  <c:v>44840</c:v>
                </c:pt>
                <c:pt idx="1313">
                  <c:v>44843</c:v>
                </c:pt>
                <c:pt idx="1314">
                  <c:v>44844</c:v>
                </c:pt>
                <c:pt idx="1315">
                  <c:v>44845</c:v>
                </c:pt>
                <c:pt idx="1316">
                  <c:v>44846</c:v>
                </c:pt>
                <c:pt idx="1317">
                  <c:v>44847</c:v>
                </c:pt>
                <c:pt idx="1318">
                  <c:v>44850</c:v>
                </c:pt>
                <c:pt idx="1319">
                  <c:v>44851</c:v>
                </c:pt>
                <c:pt idx="1320">
                  <c:v>44852</c:v>
                </c:pt>
                <c:pt idx="1321">
                  <c:v>44853</c:v>
                </c:pt>
                <c:pt idx="1322">
                  <c:v>44854</c:v>
                </c:pt>
                <c:pt idx="1323">
                  <c:v>44857</c:v>
                </c:pt>
                <c:pt idx="1324">
                  <c:v>44858</c:v>
                </c:pt>
                <c:pt idx="1325">
                  <c:v>44859</c:v>
                </c:pt>
                <c:pt idx="1326">
                  <c:v>44860</c:v>
                </c:pt>
                <c:pt idx="1327">
                  <c:v>44861</c:v>
                </c:pt>
                <c:pt idx="1328">
                  <c:v>44865</c:v>
                </c:pt>
                <c:pt idx="1329">
                  <c:v>44866</c:v>
                </c:pt>
                <c:pt idx="1330">
                  <c:v>44867</c:v>
                </c:pt>
                <c:pt idx="1331">
                  <c:v>44868</c:v>
                </c:pt>
                <c:pt idx="1332">
                  <c:v>44871</c:v>
                </c:pt>
                <c:pt idx="1333">
                  <c:v>44872</c:v>
                </c:pt>
                <c:pt idx="1334">
                  <c:v>44873</c:v>
                </c:pt>
                <c:pt idx="1335">
                  <c:v>44874</c:v>
                </c:pt>
                <c:pt idx="1336">
                  <c:v>44875</c:v>
                </c:pt>
                <c:pt idx="1337">
                  <c:v>44878</c:v>
                </c:pt>
                <c:pt idx="1338">
                  <c:v>44879</c:v>
                </c:pt>
                <c:pt idx="1339">
                  <c:v>44880</c:v>
                </c:pt>
                <c:pt idx="1340">
                  <c:v>44881</c:v>
                </c:pt>
                <c:pt idx="1341">
                  <c:v>44882</c:v>
                </c:pt>
                <c:pt idx="1342">
                  <c:v>44885</c:v>
                </c:pt>
                <c:pt idx="1343">
                  <c:v>44886</c:v>
                </c:pt>
                <c:pt idx="1344">
                  <c:v>44887</c:v>
                </c:pt>
                <c:pt idx="1345">
                  <c:v>44889</c:v>
                </c:pt>
                <c:pt idx="1346">
                  <c:v>44892</c:v>
                </c:pt>
                <c:pt idx="1347">
                  <c:v>44893</c:v>
                </c:pt>
                <c:pt idx="1348">
                  <c:v>44894</c:v>
                </c:pt>
                <c:pt idx="1349">
                  <c:v>44895</c:v>
                </c:pt>
                <c:pt idx="1350">
                  <c:v>44896</c:v>
                </c:pt>
                <c:pt idx="1351">
                  <c:v>44899</c:v>
                </c:pt>
                <c:pt idx="1352">
                  <c:v>44900</c:v>
                </c:pt>
                <c:pt idx="1353">
                  <c:v>44901</c:v>
                </c:pt>
                <c:pt idx="1354">
                  <c:v>44902</c:v>
                </c:pt>
                <c:pt idx="1355">
                  <c:v>44903</c:v>
                </c:pt>
                <c:pt idx="1356">
                  <c:v>44906</c:v>
                </c:pt>
                <c:pt idx="1357">
                  <c:v>44907</c:v>
                </c:pt>
                <c:pt idx="1358">
                  <c:v>44908</c:v>
                </c:pt>
                <c:pt idx="1359">
                  <c:v>44909</c:v>
                </c:pt>
                <c:pt idx="1360">
                  <c:v>44910</c:v>
                </c:pt>
                <c:pt idx="1361">
                  <c:v>44913</c:v>
                </c:pt>
                <c:pt idx="1362">
                  <c:v>44914</c:v>
                </c:pt>
                <c:pt idx="1363">
                  <c:v>44915</c:v>
                </c:pt>
                <c:pt idx="1364">
                  <c:v>44916</c:v>
                </c:pt>
                <c:pt idx="1365">
                  <c:v>44917</c:v>
                </c:pt>
                <c:pt idx="1366">
                  <c:v>44920</c:v>
                </c:pt>
                <c:pt idx="1367">
                  <c:v>44921</c:v>
                </c:pt>
                <c:pt idx="1368">
                  <c:v>44922</c:v>
                </c:pt>
                <c:pt idx="1369">
                  <c:v>44923</c:v>
                </c:pt>
                <c:pt idx="1370">
                  <c:v>44924</c:v>
                </c:pt>
                <c:pt idx="1371">
                  <c:v>44927</c:v>
                </c:pt>
                <c:pt idx="1372">
                  <c:v>44928</c:v>
                </c:pt>
                <c:pt idx="1373">
                  <c:v>44929</c:v>
                </c:pt>
                <c:pt idx="1374">
                  <c:v>44930</c:v>
                </c:pt>
                <c:pt idx="1375">
                  <c:v>44931</c:v>
                </c:pt>
                <c:pt idx="1376">
                  <c:v>44934</c:v>
                </c:pt>
                <c:pt idx="1377">
                  <c:v>44935</c:v>
                </c:pt>
                <c:pt idx="1378">
                  <c:v>44936</c:v>
                </c:pt>
                <c:pt idx="1379">
                  <c:v>44937</c:v>
                </c:pt>
                <c:pt idx="1380">
                  <c:v>44938</c:v>
                </c:pt>
                <c:pt idx="1381">
                  <c:v>44941</c:v>
                </c:pt>
                <c:pt idx="1382">
                  <c:v>44942</c:v>
                </c:pt>
                <c:pt idx="1383">
                  <c:v>44943</c:v>
                </c:pt>
                <c:pt idx="1384">
                  <c:v>44944</c:v>
                </c:pt>
                <c:pt idx="1385">
                  <c:v>44945</c:v>
                </c:pt>
                <c:pt idx="1386">
                  <c:v>44948</c:v>
                </c:pt>
                <c:pt idx="1387">
                  <c:v>44949</c:v>
                </c:pt>
                <c:pt idx="1388">
                  <c:v>44950</c:v>
                </c:pt>
                <c:pt idx="1389">
                  <c:v>44951</c:v>
                </c:pt>
                <c:pt idx="1390">
                  <c:v>44952</c:v>
                </c:pt>
                <c:pt idx="1391">
                  <c:v>44955</c:v>
                </c:pt>
                <c:pt idx="1392">
                  <c:v>44956</c:v>
                </c:pt>
                <c:pt idx="1393">
                  <c:v>44957</c:v>
                </c:pt>
                <c:pt idx="1394">
                  <c:v>44958</c:v>
                </c:pt>
                <c:pt idx="1395">
                  <c:v>44959</c:v>
                </c:pt>
                <c:pt idx="1396">
                  <c:v>44962</c:v>
                </c:pt>
                <c:pt idx="1397">
                  <c:v>44963</c:v>
                </c:pt>
                <c:pt idx="1398">
                  <c:v>44964</c:v>
                </c:pt>
                <c:pt idx="1399">
                  <c:v>44965</c:v>
                </c:pt>
                <c:pt idx="1400">
                  <c:v>44966</c:v>
                </c:pt>
                <c:pt idx="1401">
                  <c:v>44969</c:v>
                </c:pt>
                <c:pt idx="1402">
                  <c:v>44970</c:v>
                </c:pt>
                <c:pt idx="1403">
                  <c:v>44971</c:v>
                </c:pt>
                <c:pt idx="1404">
                  <c:v>44972</c:v>
                </c:pt>
                <c:pt idx="1405">
                  <c:v>44973</c:v>
                </c:pt>
                <c:pt idx="1406">
                  <c:v>44976</c:v>
                </c:pt>
                <c:pt idx="1407">
                  <c:v>44977</c:v>
                </c:pt>
                <c:pt idx="1408">
                  <c:v>44978</c:v>
                </c:pt>
                <c:pt idx="1409">
                  <c:v>44980</c:v>
                </c:pt>
                <c:pt idx="1410">
                  <c:v>44983</c:v>
                </c:pt>
                <c:pt idx="1411">
                  <c:v>44984</c:v>
                </c:pt>
                <c:pt idx="1412">
                  <c:v>44985</c:v>
                </c:pt>
                <c:pt idx="1413">
                  <c:v>44986</c:v>
                </c:pt>
                <c:pt idx="1414">
                  <c:v>44987</c:v>
                </c:pt>
                <c:pt idx="1415">
                  <c:v>44990</c:v>
                </c:pt>
                <c:pt idx="1416">
                  <c:v>44991</c:v>
                </c:pt>
                <c:pt idx="1417">
                  <c:v>44992</c:v>
                </c:pt>
                <c:pt idx="1418">
                  <c:v>44993</c:v>
                </c:pt>
                <c:pt idx="1419">
                  <c:v>44994</c:v>
                </c:pt>
                <c:pt idx="1420">
                  <c:v>44997</c:v>
                </c:pt>
                <c:pt idx="1421">
                  <c:v>44998</c:v>
                </c:pt>
                <c:pt idx="1422">
                  <c:v>44999</c:v>
                </c:pt>
                <c:pt idx="1423">
                  <c:v>45000</c:v>
                </c:pt>
                <c:pt idx="1424">
                  <c:v>45001</c:v>
                </c:pt>
                <c:pt idx="1425">
                  <c:v>45004</c:v>
                </c:pt>
                <c:pt idx="1426">
                  <c:v>45005</c:v>
                </c:pt>
                <c:pt idx="1427">
                  <c:v>45006</c:v>
                </c:pt>
                <c:pt idx="1428">
                  <c:v>45007</c:v>
                </c:pt>
                <c:pt idx="1429">
                  <c:v>45008</c:v>
                </c:pt>
                <c:pt idx="1430">
                  <c:v>45011</c:v>
                </c:pt>
                <c:pt idx="1431">
                  <c:v>45012</c:v>
                </c:pt>
                <c:pt idx="1432">
                  <c:v>45013</c:v>
                </c:pt>
                <c:pt idx="1433">
                  <c:v>45014</c:v>
                </c:pt>
                <c:pt idx="1434">
                  <c:v>45015</c:v>
                </c:pt>
                <c:pt idx="1435">
                  <c:v>45019</c:v>
                </c:pt>
                <c:pt idx="1436">
                  <c:v>45020</c:v>
                </c:pt>
                <c:pt idx="1437">
                  <c:v>45021</c:v>
                </c:pt>
                <c:pt idx="1438">
                  <c:v>45022</c:v>
                </c:pt>
                <c:pt idx="1439">
                  <c:v>45026</c:v>
                </c:pt>
                <c:pt idx="1440">
                  <c:v>45027</c:v>
                </c:pt>
                <c:pt idx="1441">
                  <c:v>45028</c:v>
                </c:pt>
                <c:pt idx="1442">
                  <c:v>45029</c:v>
                </c:pt>
                <c:pt idx="1443">
                  <c:v>45033</c:v>
                </c:pt>
                <c:pt idx="1444">
                  <c:v>45041</c:v>
                </c:pt>
                <c:pt idx="1445">
                  <c:v>45042</c:v>
                </c:pt>
                <c:pt idx="1446">
                  <c:v>45043</c:v>
                </c:pt>
                <c:pt idx="1447">
                  <c:v>45047</c:v>
                </c:pt>
                <c:pt idx="1448">
                  <c:v>45048</c:v>
                </c:pt>
                <c:pt idx="1449">
                  <c:v>45049</c:v>
                </c:pt>
                <c:pt idx="1450">
                  <c:v>45050</c:v>
                </c:pt>
                <c:pt idx="1451">
                  <c:v>45054</c:v>
                </c:pt>
                <c:pt idx="1452">
                  <c:v>45055</c:v>
                </c:pt>
                <c:pt idx="1453">
                  <c:v>45056</c:v>
                </c:pt>
                <c:pt idx="1454">
                  <c:v>45057</c:v>
                </c:pt>
                <c:pt idx="1455">
                  <c:v>45057</c:v>
                </c:pt>
                <c:pt idx="1456">
                  <c:v>45061</c:v>
                </c:pt>
                <c:pt idx="1457">
                  <c:v>45062</c:v>
                </c:pt>
                <c:pt idx="1458">
                  <c:v>45063</c:v>
                </c:pt>
                <c:pt idx="1459">
                  <c:v>45064</c:v>
                </c:pt>
                <c:pt idx="1460">
                  <c:v>45068</c:v>
                </c:pt>
                <c:pt idx="1461">
                  <c:v>45069</c:v>
                </c:pt>
                <c:pt idx="1462">
                  <c:v>45070</c:v>
                </c:pt>
                <c:pt idx="1463">
                  <c:v>45071</c:v>
                </c:pt>
                <c:pt idx="1464">
                  <c:v>45075</c:v>
                </c:pt>
                <c:pt idx="1465">
                  <c:v>45076</c:v>
                </c:pt>
                <c:pt idx="1466">
                  <c:v>45077</c:v>
                </c:pt>
                <c:pt idx="1467">
                  <c:v>45078</c:v>
                </c:pt>
                <c:pt idx="1468">
                  <c:v>45082</c:v>
                </c:pt>
                <c:pt idx="1469">
                  <c:v>45083</c:v>
                </c:pt>
                <c:pt idx="1470">
                  <c:v>45084</c:v>
                </c:pt>
                <c:pt idx="1471">
                  <c:v>45085</c:v>
                </c:pt>
                <c:pt idx="1472">
                  <c:v>45089</c:v>
                </c:pt>
                <c:pt idx="1473">
                  <c:v>45090</c:v>
                </c:pt>
                <c:pt idx="1474">
                  <c:v>45091</c:v>
                </c:pt>
                <c:pt idx="1475">
                  <c:v>45092</c:v>
                </c:pt>
                <c:pt idx="1476">
                  <c:v>45096</c:v>
                </c:pt>
                <c:pt idx="1477">
                  <c:v>45097</c:v>
                </c:pt>
                <c:pt idx="1478">
                  <c:v>45098</c:v>
                </c:pt>
                <c:pt idx="1479">
                  <c:v>45099</c:v>
                </c:pt>
                <c:pt idx="1480">
                  <c:v>45110</c:v>
                </c:pt>
                <c:pt idx="1481">
                  <c:v>45111</c:v>
                </c:pt>
                <c:pt idx="1482">
                  <c:v>45112</c:v>
                </c:pt>
                <c:pt idx="1483">
                  <c:v>45113</c:v>
                </c:pt>
                <c:pt idx="1484">
                  <c:v>45117</c:v>
                </c:pt>
                <c:pt idx="1485">
                  <c:v>45118</c:v>
                </c:pt>
                <c:pt idx="1486">
                  <c:v>45119</c:v>
                </c:pt>
                <c:pt idx="1487">
                  <c:v>45120</c:v>
                </c:pt>
                <c:pt idx="1488">
                  <c:v>45124</c:v>
                </c:pt>
                <c:pt idx="1489">
                  <c:v>45125</c:v>
                </c:pt>
                <c:pt idx="1490">
                  <c:v>45126</c:v>
                </c:pt>
                <c:pt idx="1491">
                  <c:v>45127</c:v>
                </c:pt>
                <c:pt idx="1492">
                  <c:v>45131</c:v>
                </c:pt>
                <c:pt idx="1493">
                  <c:v>45132</c:v>
                </c:pt>
                <c:pt idx="1494">
                  <c:v>45133</c:v>
                </c:pt>
                <c:pt idx="1495">
                  <c:v>45134</c:v>
                </c:pt>
                <c:pt idx="1496">
                  <c:v>45138</c:v>
                </c:pt>
                <c:pt idx="1497">
                  <c:v>45139</c:v>
                </c:pt>
                <c:pt idx="1498">
                  <c:v>45140</c:v>
                </c:pt>
                <c:pt idx="1499">
                  <c:v>45141</c:v>
                </c:pt>
                <c:pt idx="1500">
                  <c:v>45145</c:v>
                </c:pt>
                <c:pt idx="1501">
                  <c:v>45146</c:v>
                </c:pt>
                <c:pt idx="1502">
                  <c:v>45147</c:v>
                </c:pt>
                <c:pt idx="1503">
                  <c:v>45148</c:v>
                </c:pt>
                <c:pt idx="1504">
                  <c:v>45152</c:v>
                </c:pt>
                <c:pt idx="1505">
                  <c:v>45153</c:v>
                </c:pt>
                <c:pt idx="1506">
                  <c:v>45154</c:v>
                </c:pt>
                <c:pt idx="1507">
                  <c:v>45155</c:v>
                </c:pt>
                <c:pt idx="1508">
                  <c:v>45159</c:v>
                </c:pt>
                <c:pt idx="1509">
                  <c:v>45160</c:v>
                </c:pt>
                <c:pt idx="1510">
                  <c:v>45161</c:v>
                </c:pt>
                <c:pt idx="1511">
                  <c:v>45162</c:v>
                </c:pt>
                <c:pt idx="1512">
                  <c:v>45166</c:v>
                </c:pt>
                <c:pt idx="1513">
                  <c:v>45167</c:v>
                </c:pt>
                <c:pt idx="1514">
                  <c:v>45168</c:v>
                </c:pt>
                <c:pt idx="1515">
                  <c:v>45169</c:v>
                </c:pt>
                <c:pt idx="1516">
                  <c:v>45173</c:v>
                </c:pt>
                <c:pt idx="1517">
                  <c:v>45174</c:v>
                </c:pt>
                <c:pt idx="1518">
                  <c:v>45175</c:v>
                </c:pt>
                <c:pt idx="1519">
                  <c:v>45176</c:v>
                </c:pt>
                <c:pt idx="1520">
                  <c:v>45180</c:v>
                </c:pt>
                <c:pt idx="1521">
                  <c:v>45181</c:v>
                </c:pt>
                <c:pt idx="1522">
                  <c:v>45182</c:v>
                </c:pt>
                <c:pt idx="1523">
                  <c:v>45183</c:v>
                </c:pt>
                <c:pt idx="1524">
                  <c:v>45187</c:v>
                </c:pt>
                <c:pt idx="1525">
                  <c:v>45188</c:v>
                </c:pt>
                <c:pt idx="1526">
                  <c:v>45189</c:v>
                </c:pt>
                <c:pt idx="1527">
                  <c:v>45190</c:v>
                </c:pt>
                <c:pt idx="1528">
                  <c:v>45194</c:v>
                </c:pt>
                <c:pt idx="1529">
                  <c:v>45195</c:v>
                </c:pt>
                <c:pt idx="1530">
                  <c:v>45196</c:v>
                </c:pt>
                <c:pt idx="1531">
                  <c:v>45197</c:v>
                </c:pt>
                <c:pt idx="1532">
                  <c:v>45201</c:v>
                </c:pt>
                <c:pt idx="1533">
                  <c:v>45202</c:v>
                </c:pt>
                <c:pt idx="1534">
                  <c:v>45203</c:v>
                </c:pt>
                <c:pt idx="1535">
                  <c:v>45204</c:v>
                </c:pt>
                <c:pt idx="1536">
                  <c:v>45208</c:v>
                </c:pt>
                <c:pt idx="1537">
                  <c:v>45209</c:v>
                </c:pt>
                <c:pt idx="1538">
                  <c:v>45210</c:v>
                </c:pt>
                <c:pt idx="1539">
                  <c:v>45211</c:v>
                </c:pt>
                <c:pt idx="1540">
                  <c:v>45215</c:v>
                </c:pt>
                <c:pt idx="1541">
                  <c:v>45216</c:v>
                </c:pt>
                <c:pt idx="1542">
                  <c:v>45217</c:v>
                </c:pt>
                <c:pt idx="1543">
                  <c:v>45218</c:v>
                </c:pt>
                <c:pt idx="1544">
                  <c:v>45222</c:v>
                </c:pt>
                <c:pt idx="1545">
                  <c:v>45223</c:v>
                </c:pt>
                <c:pt idx="1546">
                  <c:v>45224</c:v>
                </c:pt>
                <c:pt idx="1547">
                  <c:v>45225</c:v>
                </c:pt>
                <c:pt idx="1548">
                  <c:v>45229</c:v>
                </c:pt>
                <c:pt idx="1549">
                  <c:v>45230</c:v>
                </c:pt>
                <c:pt idx="1550">
                  <c:v>45231</c:v>
                </c:pt>
                <c:pt idx="1551">
                  <c:v>45232</c:v>
                </c:pt>
                <c:pt idx="1552">
                  <c:v>45236</c:v>
                </c:pt>
                <c:pt idx="1553">
                  <c:v>45237</c:v>
                </c:pt>
                <c:pt idx="1554">
                  <c:v>45238</c:v>
                </c:pt>
                <c:pt idx="1555">
                  <c:v>45239</c:v>
                </c:pt>
                <c:pt idx="1556">
                  <c:v>45243</c:v>
                </c:pt>
                <c:pt idx="1557">
                  <c:v>45244</c:v>
                </c:pt>
                <c:pt idx="1558">
                  <c:v>45245</c:v>
                </c:pt>
                <c:pt idx="1559">
                  <c:v>45246</c:v>
                </c:pt>
                <c:pt idx="1560">
                  <c:v>45250</c:v>
                </c:pt>
                <c:pt idx="1561">
                  <c:v>45251</c:v>
                </c:pt>
                <c:pt idx="1562">
                  <c:v>45252</c:v>
                </c:pt>
                <c:pt idx="1563">
                  <c:v>45253</c:v>
                </c:pt>
                <c:pt idx="1564">
                  <c:v>45257</c:v>
                </c:pt>
                <c:pt idx="1565">
                  <c:v>45258</c:v>
                </c:pt>
                <c:pt idx="1566">
                  <c:v>45259</c:v>
                </c:pt>
                <c:pt idx="1567">
                  <c:v>45260</c:v>
                </c:pt>
                <c:pt idx="1568">
                  <c:v>45264</c:v>
                </c:pt>
                <c:pt idx="1569">
                  <c:v>45265</c:v>
                </c:pt>
                <c:pt idx="1570">
                  <c:v>45266</c:v>
                </c:pt>
                <c:pt idx="1571">
                  <c:v>45267</c:v>
                </c:pt>
              </c:numCache>
            </c:numRef>
          </c:cat>
          <c:val>
            <c:numRef>
              <c:f>Sheet1!$B$2:$B$1573</c:f>
              <c:numCache>
                <c:formatCode>#,##0</c:formatCode>
                <c:ptCount val="1572"/>
                <c:pt idx="0">
                  <c:v>100</c:v>
                </c:pt>
                <c:pt idx="1">
                  <c:v>100.88816430893104</c:v>
                </c:pt>
                <c:pt idx="2">
                  <c:v>103.30928438118052</c:v>
                </c:pt>
                <c:pt idx="3">
                  <c:v>101.93320148193543</c:v>
                </c:pt>
                <c:pt idx="4">
                  <c:v>107.53664154257339</c:v>
                </c:pt>
                <c:pt idx="5">
                  <c:v>108.86859478566329</c:v>
                </c:pt>
                <c:pt idx="6">
                  <c:v>109.75690570474768</c:v>
                </c:pt>
                <c:pt idx="7">
                  <c:v>109.86158535423212</c:v>
                </c:pt>
                <c:pt idx="8">
                  <c:v>107.02160007389151</c:v>
                </c:pt>
                <c:pt idx="9">
                  <c:v>106.53324165311744</c:v>
                </c:pt>
                <c:pt idx="10">
                  <c:v>105.61780785566523</c:v>
                </c:pt>
                <c:pt idx="11">
                  <c:v>105.0721248649354</c:v>
                </c:pt>
                <c:pt idx="12">
                  <c:v>106.10088831091906</c:v>
                </c:pt>
                <c:pt idx="13">
                  <c:v>106.22477389049101</c:v>
                </c:pt>
                <c:pt idx="14">
                  <c:v>107.12188141877577</c:v>
                </c:pt>
                <c:pt idx="15">
                  <c:v>107.22216276366004</c:v>
                </c:pt>
                <c:pt idx="16">
                  <c:v>107.74028304556202</c:v>
                </c:pt>
                <c:pt idx="17">
                  <c:v>106.86252805751811</c:v>
                </c:pt>
                <c:pt idx="18">
                  <c:v>106.36112133309679</c:v>
                </c:pt>
                <c:pt idx="19">
                  <c:v>105.99269001775448</c:v>
                </c:pt>
                <c:pt idx="20">
                  <c:v>106.45553827184749</c:v>
                </c:pt>
                <c:pt idx="21">
                  <c:v>106.49175097972234</c:v>
                </c:pt>
                <c:pt idx="22">
                  <c:v>106.32916031966877</c:v>
                </c:pt>
                <c:pt idx="23">
                  <c:v>105.96923239322015</c:v>
                </c:pt>
                <c:pt idx="24">
                  <c:v>105.56561464107634</c:v>
                </c:pt>
                <c:pt idx="25">
                  <c:v>105.19527739374061</c:v>
                </c:pt>
                <c:pt idx="26">
                  <c:v>104.32543935397702</c:v>
                </c:pt>
                <c:pt idx="27">
                  <c:v>104.0077351516902</c:v>
                </c:pt>
                <c:pt idx="28">
                  <c:v>104.22911648323291</c:v>
                </c:pt>
                <c:pt idx="29">
                  <c:v>103.81274364774858</c:v>
                </c:pt>
                <c:pt idx="30">
                  <c:v>103.88150380966484</c:v>
                </c:pt>
                <c:pt idx="31">
                  <c:v>104.00934786337692</c:v>
                </c:pt>
                <c:pt idx="32">
                  <c:v>104.28922664610214</c:v>
                </c:pt>
                <c:pt idx="33">
                  <c:v>104.7608715093955</c:v>
                </c:pt>
                <c:pt idx="34">
                  <c:v>104.87273505639358</c:v>
                </c:pt>
                <c:pt idx="35">
                  <c:v>105.04089690227407</c:v>
                </c:pt>
                <c:pt idx="36">
                  <c:v>104.80001642033716</c:v>
                </c:pt>
                <c:pt idx="37">
                  <c:v>104.466624931643</c:v>
                </c:pt>
                <c:pt idx="38">
                  <c:v>104.14071056076916</c:v>
                </c:pt>
                <c:pt idx="39">
                  <c:v>104.50884865580481</c:v>
                </c:pt>
                <c:pt idx="40">
                  <c:v>105.25641382768323</c:v>
                </c:pt>
                <c:pt idx="41">
                  <c:v>105.69477818616851</c:v>
                </c:pt>
                <c:pt idx="42">
                  <c:v>105.93140697365855</c:v>
                </c:pt>
                <c:pt idx="43">
                  <c:v>106.34396794515608</c:v>
                </c:pt>
                <c:pt idx="44">
                  <c:v>106.49395013202243</c:v>
                </c:pt>
                <c:pt idx="45">
                  <c:v>106.22873236463117</c:v>
                </c:pt>
                <c:pt idx="46">
                  <c:v>105.92847477059175</c:v>
                </c:pt>
                <c:pt idx="47">
                  <c:v>106.46594759273458</c:v>
                </c:pt>
                <c:pt idx="48">
                  <c:v>106.41903234366592</c:v>
                </c:pt>
                <c:pt idx="49">
                  <c:v>107.11513735172215</c:v>
                </c:pt>
                <c:pt idx="50">
                  <c:v>107.91401607726941</c:v>
                </c:pt>
                <c:pt idx="51">
                  <c:v>108.1682380831602</c:v>
                </c:pt>
                <c:pt idx="52">
                  <c:v>108.65718294454764</c:v>
                </c:pt>
                <c:pt idx="53">
                  <c:v>108.49122025096725</c:v>
                </c:pt>
                <c:pt idx="54">
                  <c:v>108.19272197876791</c:v>
                </c:pt>
                <c:pt idx="55">
                  <c:v>108.0981584298639</c:v>
                </c:pt>
                <c:pt idx="56">
                  <c:v>108.53578973758249</c:v>
                </c:pt>
                <c:pt idx="57">
                  <c:v>108.39460415991648</c:v>
                </c:pt>
                <c:pt idx="58">
                  <c:v>107.77532287221018</c:v>
                </c:pt>
                <c:pt idx="59">
                  <c:v>107.31628648210403</c:v>
                </c:pt>
                <c:pt idx="60">
                  <c:v>107.41128986146806</c:v>
                </c:pt>
                <c:pt idx="61">
                  <c:v>105.91308070449111</c:v>
                </c:pt>
                <c:pt idx="62">
                  <c:v>106.14721711937437</c:v>
                </c:pt>
                <c:pt idx="63">
                  <c:v>106.04766882525682</c:v>
                </c:pt>
                <c:pt idx="64">
                  <c:v>106.77632128735443</c:v>
                </c:pt>
                <c:pt idx="65">
                  <c:v>106.05543916338382</c:v>
                </c:pt>
                <c:pt idx="66">
                  <c:v>105.9126408740311</c:v>
                </c:pt>
                <c:pt idx="67">
                  <c:v>106.20996626500371</c:v>
                </c:pt>
                <c:pt idx="68">
                  <c:v>106.81649246936946</c:v>
                </c:pt>
                <c:pt idx="69">
                  <c:v>106.42753573255963</c:v>
                </c:pt>
                <c:pt idx="71">
                  <c:v>104.29860969591587</c:v>
                </c:pt>
                <c:pt idx="72">
                  <c:v>103.23231405067726</c:v>
                </c:pt>
                <c:pt idx="73">
                  <c:v>101.01410243064973</c:v>
                </c:pt>
                <c:pt idx="74">
                  <c:v>102.44765651000394</c:v>
                </c:pt>
                <c:pt idx="75">
                  <c:v>101.71724472606624</c:v>
                </c:pt>
                <c:pt idx="76">
                  <c:v>102.28946415455056</c:v>
                </c:pt>
                <c:pt idx="77">
                  <c:v>102.5142175196201</c:v>
                </c:pt>
                <c:pt idx="78">
                  <c:v>101.77354302494864</c:v>
                </c:pt>
                <c:pt idx="79">
                  <c:v>102.7921903703519</c:v>
                </c:pt>
                <c:pt idx="80">
                  <c:v>102.2614616152627</c:v>
                </c:pt>
                <c:pt idx="81">
                  <c:v>100.95956345360742</c:v>
                </c:pt>
                <c:pt idx="82">
                  <c:v>100.93962447275322</c:v>
                </c:pt>
                <c:pt idx="83">
                  <c:v>101.24633291353959</c:v>
                </c:pt>
                <c:pt idx="84">
                  <c:v>101.31714561760259</c:v>
                </c:pt>
                <c:pt idx="85">
                  <c:v>101.98891334020446</c:v>
                </c:pt>
                <c:pt idx="86">
                  <c:v>101.82485657861749</c:v>
                </c:pt>
                <c:pt idx="87">
                  <c:v>101.66490490132402</c:v>
                </c:pt>
                <c:pt idx="88">
                  <c:v>101.8719184378395</c:v>
                </c:pt>
                <c:pt idx="89">
                  <c:v>101.98949978081782</c:v>
                </c:pt>
                <c:pt idx="90">
                  <c:v>102.3152675415383</c:v>
                </c:pt>
                <c:pt idx="91">
                  <c:v>102.4052861756888</c:v>
                </c:pt>
                <c:pt idx="92">
                  <c:v>101.65156337737014</c:v>
                </c:pt>
                <c:pt idx="93">
                  <c:v>101.695986253832</c:v>
                </c:pt>
                <c:pt idx="94">
                  <c:v>101.95827181815649</c:v>
                </c:pt>
                <c:pt idx="95">
                  <c:v>101.64613880169657</c:v>
                </c:pt>
                <c:pt idx="96">
                  <c:v>102.06295146764094</c:v>
                </c:pt>
                <c:pt idx="97">
                  <c:v>102.32333109997198</c:v>
                </c:pt>
                <c:pt idx="98">
                  <c:v>101.34206934367032</c:v>
                </c:pt>
                <c:pt idx="99">
                  <c:v>101.35834307069101</c:v>
                </c:pt>
                <c:pt idx="100">
                  <c:v>100.75284313739863</c:v>
                </c:pt>
                <c:pt idx="101">
                  <c:v>99.756920365763008</c:v>
                </c:pt>
                <c:pt idx="102">
                  <c:v>99.37705345846021</c:v>
                </c:pt>
                <c:pt idx="103">
                  <c:v>100.02404406514769</c:v>
                </c:pt>
                <c:pt idx="104">
                  <c:v>100.84154228016907</c:v>
                </c:pt>
                <c:pt idx="105">
                  <c:v>101.65610829212366</c:v>
                </c:pt>
                <c:pt idx="106">
                  <c:v>101.73586421554037</c:v>
                </c:pt>
                <c:pt idx="107">
                  <c:v>102.1484251870379</c:v>
                </c:pt>
                <c:pt idx="108">
                  <c:v>102.21718534895415</c:v>
                </c:pt>
                <c:pt idx="109">
                  <c:v>102.68531156856737</c:v>
                </c:pt>
                <c:pt idx="110">
                  <c:v>103.93677583747385</c:v>
                </c:pt>
                <c:pt idx="111">
                  <c:v>104.13836479831573</c:v>
                </c:pt>
                <c:pt idx="112">
                  <c:v>103.61130129706002</c:v>
                </c:pt>
                <c:pt idx="113">
                  <c:v>103.00917339729445</c:v>
                </c:pt>
                <c:pt idx="114">
                  <c:v>103.88077075889814</c:v>
                </c:pt>
                <c:pt idx="115">
                  <c:v>104.74914269712833</c:v>
                </c:pt>
                <c:pt idx="116">
                  <c:v>104.09995293814079</c:v>
                </c:pt>
                <c:pt idx="117">
                  <c:v>104.43129188468818</c:v>
                </c:pt>
                <c:pt idx="118">
                  <c:v>104.00685549077015</c:v>
                </c:pt>
                <c:pt idx="119">
                  <c:v>103.7372394187787</c:v>
                </c:pt>
                <c:pt idx="120">
                  <c:v>103.99366057696959</c:v>
                </c:pt>
                <c:pt idx="121">
                  <c:v>105.43586465537082</c:v>
                </c:pt>
                <c:pt idx="122">
                  <c:v>105.55066040543571</c:v>
                </c:pt>
                <c:pt idx="123">
                  <c:v>105.74433241799727</c:v>
                </c:pt>
                <c:pt idx="124">
                  <c:v>105.70166886337546</c:v>
                </c:pt>
                <c:pt idx="125">
                  <c:v>105.2874951801912</c:v>
                </c:pt>
                <c:pt idx="126">
                  <c:v>104.7730401521227</c:v>
                </c:pt>
                <c:pt idx="127">
                  <c:v>105.23017061023543</c:v>
                </c:pt>
                <c:pt idx="128">
                  <c:v>105.57705023303683</c:v>
                </c:pt>
                <c:pt idx="129">
                  <c:v>106.00808408385514</c:v>
                </c:pt>
                <c:pt idx="130">
                  <c:v>105.94518832807248</c:v>
                </c:pt>
                <c:pt idx="131">
                  <c:v>105.47354346477911</c:v>
                </c:pt>
                <c:pt idx="132">
                  <c:v>105.14499011114515</c:v>
                </c:pt>
                <c:pt idx="133">
                  <c:v>105.91542646694454</c:v>
                </c:pt>
                <c:pt idx="134">
                  <c:v>106.68908824611741</c:v>
                </c:pt>
                <c:pt idx="135">
                  <c:v>107.28417885852267</c:v>
                </c:pt>
                <c:pt idx="136">
                  <c:v>107.17583395520474</c:v>
                </c:pt>
                <c:pt idx="137">
                  <c:v>106.89287635925938</c:v>
                </c:pt>
                <c:pt idx="138">
                  <c:v>107.03083651355189</c:v>
                </c:pt>
                <c:pt idx="139">
                  <c:v>107.58311696118201</c:v>
                </c:pt>
                <c:pt idx="140">
                  <c:v>109.07267611911196</c:v>
                </c:pt>
                <c:pt idx="141">
                  <c:v>109.71174977751907</c:v>
                </c:pt>
                <c:pt idx="142">
                  <c:v>110.42031664860919</c:v>
                </c:pt>
                <c:pt idx="143">
                  <c:v>110.54024375404093</c:v>
                </c:pt>
                <c:pt idx="144">
                  <c:v>110.5296878230005</c:v>
                </c:pt>
                <c:pt idx="145">
                  <c:v>110.15260650861114</c:v>
                </c:pt>
                <c:pt idx="146">
                  <c:v>109.67744300163764</c:v>
                </c:pt>
                <c:pt idx="147">
                  <c:v>109.8681828111324</c:v>
                </c:pt>
                <c:pt idx="148">
                  <c:v>109.65105317403652</c:v>
                </c:pt>
                <c:pt idx="149">
                  <c:v>110.27487937649634</c:v>
                </c:pt>
                <c:pt idx="150">
                  <c:v>110.52030477318675</c:v>
                </c:pt>
                <c:pt idx="151">
                  <c:v>110.95984201289875</c:v>
                </c:pt>
                <c:pt idx="152">
                  <c:v>111.88070038602453</c:v>
                </c:pt>
                <c:pt idx="153">
                  <c:v>112.15852662660299</c:v>
                </c:pt>
                <c:pt idx="154">
                  <c:v>112.24575966784003</c:v>
                </c:pt>
                <c:pt idx="155">
                  <c:v>111.54584279579697</c:v>
                </c:pt>
                <c:pt idx="156">
                  <c:v>111.23884113470395</c:v>
                </c:pt>
                <c:pt idx="157">
                  <c:v>109.46397861837522</c:v>
                </c:pt>
                <c:pt idx="158">
                  <c:v>108.74324310455796</c:v>
                </c:pt>
                <c:pt idx="159">
                  <c:v>108.5376956695759</c:v>
                </c:pt>
                <c:pt idx="160">
                  <c:v>107.42345850419524</c:v>
                </c:pt>
                <c:pt idx="161">
                  <c:v>108.86639563336318</c:v>
                </c:pt>
                <c:pt idx="162">
                  <c:v>108.67565582386842</c:v>
                </c:pt>
                <c:pt idx="163">
                  <c:v>108.78048208350621</c:v>
                </c:pt>
                <c:pt idx="164">
                  <c:v>110.11111583521604</c:v>
                </c:pt>
                <c:pt idx="165">
                  <c:v>110.08135397408812</c:v>
                </c:pt>
                <c:pt idx="166">
                  <c:v>110.37164207770044</c:v>
                </c:pt>
                <c:pt idx="167">
                  <c:v>110.04690058805333</c:v>
                </c:pt>
                <c:pt idx="168">
                  <c:v>110.04000991084635</c:v>
                </c:pt>
                <c:pt idx="169">
                  <c:v>110.32736581139191</c:v>
                </c:pt>
                <c:pt idx="170">
                  <c:v>109.86422433699224</c:v>
                </c:pt>
                <c:pt idx="171">
                  <c:v>109.54564047378537</c:v>
                </c:pt>
                <c:pt idx="172">
                  <c:v>109.45137014518804</c:v>
                </c:pt>
                <c:pt idx="173">
                  <c:v>108.7671405595523</c:v>
                </c:pt>
                <c:pt idx="174">
                  <c:v>108.65513040240089</c:v>
                </c:pt>
                <c:pt idx="175">
                  <c:v>108.0348228436212</c:v>
                </c:pt>
                <c:pt idx="176">
                  <c:v>108.00520759264663</c:v>
                </c:pt>
                <c:pt idx="177">
                  <c:v>109.04291425798401</c:v>
                </c:pt>
                <c:pt idx="178">
                  <c:v>109.27103965658038</c:v>
                </c:pt>
                <c:pt idx="179">
                  <c:v>110.86821066706152</c:v>
                </c:pt>
                <c:pt idx="180">
                  <c:v>112.83220028119827</c:v>
                </c:pt>
                <c:pt idx="181">
                  <c:v>114.07486794090438</c:v>
                </c:pt>
                <c:pt idx="182">
                  <c:v>114.03411031827598</c:v>
                </c:pt>
                <c:pt idx="183">
                  <c:v>113.99555184794767</c:v>
                </c:pt>
                <c:pt idx="184">
                  <c:v>113.54487223658187</c:v>
                </c:pt>
                <c:pt idx="185">
                  <c:v>113.30120616173151</c:v>
                </c:pt>
                <c:pt idx="186">
                  <c:v>113.04478500354062</c:v>
                </c:pt>
                <c:pt idx="187">
                  <c:v>113.2532646415895</c:v>
                </c:pt>
                <c:pt idx="188">
                  <c:v>113.79498915817916</c:v>
                </c:pt>
                <c:pt idx="189">
                  <c:v>114.95614157262845</c:v>
                </c:pt>
                <c:pt idx="190">
                  <c:v>114.98091868854286</c:v>
                </c:pt>
                <c:pt idx="191">
                  <c:v>115.19834154594541</c:v>
                </c:pt>
                <c:pt idx="192">
                  <c:v>116.44570073055837</c:v>
                </c:pt>
                <c:pt idx="193">
                  <c:v>115.8261262225454</c:v>
                </c:pt>
                <c:pt idx="194">
                  <c:v>115.39494576157377</c:v>
                </c:pt>
                <c:pt idx="195">
                  <c:v>114.3688212983502</c:v>
                </c:pt>
                <c:pt idx="196">
                  <c:v>114.11371963153935</c:v>
                </c:pt>
                <c:pt idx="197">
                  <c:v>114.35254757132951</c:v>
                </c:pt>
                <c:pt idx="198">
                  <c:v>115.40667457384093</c:v>
                </c:pt>
                <c:pt idx="199">
                  <c:v>116.60433291647179</c:v>
                </c:pt>
                <c:pt idx="200">
                  <c:v>116.82542102770783</c:v>
                </c:pt>
                <c:pt idx="201">
                  <c:v>116.92819474519887</c:v>
                </c:pt>
                <c:pt idx="202">
                  <c:v>116.57589054672393</c:v>
                </c:pt>
                <c:pt idx="203">
                  <c:v>114.39609078687134</c:v>
                </c:pt>
                <c:pt idx="204">
                  <c:v>114.70954329471132</c:v>
                </c:pt>
                <c:pt idx="205">
                  <c:v>116.88509136011704</c:v>
                </c:pt>
                <c:pt idx="206">
                  <c:v>118.02557174294547</c:v>
                </c:pt>
                <c:pt idx="207">
                  <c:v>118.70144454984084</c:v>
                </c:pt>
                <c:pt idx="208">
                  <c:v>119.43053684239848</c:v>
                </c:pt>
                <c:pt idx="209">
                  <c:v>121.35127646130005</c:v>
                </c:pt>
                <c:pt idx="210">
                  <c:v>121.0501392063406</c:v>
                </c:pt>
                <c:pt idx="211">
                  <c:v>122.20469416388961</c:v>
                </c:pt>
                <c:pt idx="212">
                  <c:v>121.91250012828388</c:v>
                </c:pt>
                <c:pt idx="213">
                  <c:v>120.70487229522591</c:v>
                </c:pt>
                <c:pt idx="214">
                  <c:v>120.93094515167553</c:v>
                </c:pt>
                <c:pt idx="215">
                  <c:v>120.58597146086755</c:v>
                </c:pt>
                <c:pt idx="216">
                  <c:v>120.35036894445088</c:v>
                </c:pt>
                <c:pt idx="217">
                  <c:v>119.60544275533258</c:v>
                </c:pt>
                <c:pt idx="218">
                  <c:v>118.73589793587564</c:v>
                </c:pt>
                <c:pt idx="219">
                  <c:v>118.86374198958774</c:v>
                </c:pt>
                <c:pt idx="220">
                  <c:v>118.95757248772505</c:v>
                </c:pt>
                <c:pt idx="221">
                  <c:v>119.00961909216062</c:v>
                </c:pt>
                <c:pt idx="222">
                  <c:v>117.472704854702</c:v>
                </c:pt>
                <c:pt idx="223">
                  <c:v>115.50373049535172</c:v>
                </c:pt>
                <c:pt idx="224">
                  <c:v>116.03123382706745</c:v>
                </c:pt>
                <c:pt idx="225">
                  <c:v>117.62547263448182</c:v>
                </c:pt>
                <c:pt idx="226">
                  <c:v>118.32450984560484</c:v>
                </c:pt>
                <c:pt idx="227">
                  <c:v>117.86415396411863</c:v>
                </c:pt>
                <c:pt idx="228">
                  <c:v>116.67925070482832</c:v>
                </c:pt>
                <c:pt idx="229">
                  <c:v>117.53516078002465</c:v>
                </c:pt>
                <c:pt idx="230">
                  <c:v>117.55290060857875</c:v>
                </c:pt>
                <c:pt idx="231">
                  <c:v>117.23578284690528</c:v>
                </c:pt>
                <c:pt idx="232">
                  <c:v>117.94303022661529</c:v>
                </c:pt>
                <c:pt idx="233">
                  <c:v>117.86063532043846</c:v>
                </c:pt>
                <c:pt idx="234">
                  <c:v>117.84245566142437</c:v>
                </c:pt>
                <c:pt idx="235">
                  <c:v>116.87834729306343</c:v>
                </c:pt>
                <c:pt idx="236">
                  <c:v>116.74229307076432</c:v>
                </c:pt>
                <c:pt idx="237">
                  <c:v>117.28211165536058</c:v>
                </c:pt>
                <c:pt idx="238">
                  <c:v>117.42813536808679</c:v>
                </c:pt>
                <c:pt idx="239">
                  <c:v>119.64971902164112</c:v>
                </c:pt>
                <c:pt idx="240">
                  <c:v>122.11966027495266</c:v>
                </c:pt>
                <c:pt idx="241">
                  <c:v>122.20528060450297</c:v>
                </c:pt>
                <c:pt idx="242">
                  <c:v>123.25368981103415</c:v>
                </c:pt>
                <c:pt idx="243">
                  <c:v>122.90666357807942</c:v>
                </c:pt>
                <c:pt idx="244">
                  <c:v>122.33722974250858</c:v>
                </c:pt>
                <c:pt idx="245">
                  <c:v>121.37136205230756</c:v>
                </c:pt>
                <c:pt idx="246">
                  <c:v>120.86497058267271</c:v>
                </c:pt>
                <c:pt idx="247">
                  <c:v>121.25334087886921</c:v>
                </c:pt>
                <c:pt idx="248">
                  <c:v>119.72624952168438</c:v>
                </c:pt>
                <c:pt idx="249">
                  <c:v>120.314156236576</c:v>
                </c:pt>
                <c:pt idx="250">
                  <c:v>122.43355261325266</c:v>
                </c:pt>
                <c:pt idx="251">
                  <c:v>122.30732127122732</c:v>
                </c:pt>
                <c:pt idx="252">
                  <c:v>121.67015354481359</c:v>
                </c:pt>
                <c:pt idx="253">
                  <c:v>121.93962300665171</c:v>
                </c:pt>
                <c:pt idx="254">
                  <c:v>121.89446707942311</c:v>
                </c:pt>
                <c:pt idx="256">
                  <c:v>121.3196086681787</c:v>
                </c:pt>
                <c:pt idx="257">
                  <c:v>120.74167144371415</c:v>
                </c:pt>
                <c:pt idx="258">
                  <c:v>120.91511125511485</c:v>
                </c:pt>
                <c:pt idx="259">
                  <c:v>119.89206560511141</c:v>
                </c:pt>
                <c:pt idx="260">
                  <c:v>120.55063841391271</c:v>
                </c:pt>
                <c:pt idx="261">
                  <c:v>122.07626366956417</c:v>
                </c:pt>
                <c:pt idx="262">
                  <c:v>123.41510758986102</c:v>
                </c:pt>
                <c:pt idx="263">
                  <c:v>122.98627289134281</c:v>
                </c:pt>
                <c:pt idx="264">
                  <c:v>122.60142123882648</c:v>
                </c:pt>
                <c:pt idx="268">
                  <c:v>123.91929990719575</c:v>
                </c:pt>
                <c:pt idx="269">
                  <c:v>123.88513974146764</c:v>
                </c:pt>
                <c:pt idx="270">
                  <c:v>124.12924564677803</c:v>
                </c:pt>
                <c:pt idx="271">
                  <c:v>123.86329482862004</c:v>
                </c:pt>
                <c:pt idx="272">
                  <c:v>123.2378559144735</c:v>
                </c:pt>
                <c:pt idx="273">
                  <c:v>123.1500364326231</c:v>
                </c:pt>
                <c:pt idx="274">
                  <c:v>122.67897800994309</c:v>
                </c:pt>
                <c:pt idx="275">
                  <c:v>121.79521200561223</c:v>
                </c:pt>
                <c:pt idx="276">
                  <c:v>121.82380098551346</c:v>
                </c:pt>
                <c:pt idx="277">
                  <c:v>121.61062982255773</c:v>
                </c:pt>
                <c:pt idx="278">
                  <c:v>121.52486288285407</c:v>
                </c:pt>
                <c:pt idx="279">
                  <c:v>121.0052764994187</c:v>
                </c:pt>
                <c:pt idx="280">
                  <c:v>120.84649770335191</c:v>
                </c:pt>
                <c:pt idx="281">
                  <c:v>120.66206213045076</c:v>
                </c:pt>
                <c:pt idx="282">
                  <c:v>120.84811041503866</c:v>
                </c:pt>
                <c:pt idx="283">
                  <c:v>120.37118758622509</c:v>
                </c:pt>
                <c:pt idx="284">
                  <c:v>119.87110035318385</c:v>
                </c:pt>
                <c:pt idx="285">
                  <c:v>118.23991578712791</c:v>
                </c:pt>
                <c:pt idx="286">
                  <c:v>115.42309491101497</c:v>
                </c:pt>
                <c:pt idx="287">
                  <c:v>115.72203301367432</c:v>
                </c:pt>
                <c:pt idx="288">
                  <c:v>115.31885509199054</c:v>
                </c:pt>
                <c:pt idx="289">
                  <c:v>115.34055339468479</c:v>
                </c:pt>
                <c:pt idx="290">
                  <c:v>116.97774897702764</c:v>
                </c:pt>
                <c:pt idx="291">
                  <c:v>117.29002860364091</c:v>
                </c:pt>
                <c:pt idx="292">
                  <c:v>117.82412939225692</c:v>
                </c:pt>
                <c:pt idx="293">
                  <c:v>117.55993789593904</c:v>
                </c:pt>
                <c:pt idx="294">
                  <c:v>116.52941512811528</c:v>
                </c:pt>
                <c:pt idx="295">
                  <c:v>116.04296263933462</c:v>
                </c:pt>
                <c:pt idx="296">
                  <c:v>116.44408801887165</c:v>
                </c:pt>
                <c:pt idx="297">
                  <c:v>116.82248882464106</c:v>
                </c:pt>
                <c:pt idx="298">
                  <c:v>113.16984346433927</c:v>
                </c:pt>
                <c:pt idx="299">
                  <c:v>112.71036724377311</c:v>
                </c:pt>
                <c:pt idx="300">
                  <c:v>113.31601378721881</c:v>
                </c:pt>
                <c:pt idx="301">
                  <c:v>112.982768908678</c:v>
                </c:pt>
                <c:pt idx="302">
                  <c:v>112.78821723519638</c:v>
                </c:pt>
                <c:pt idx="303">
                  <c:v>111.94242326058048</c:v>
                </c:pt>
                <c:pt idx="304">
                  <c:v>111.28663604469263</c:v>
                </c:pt>
                <c:pt idx="305">
                  <c:v>109.5149989517374</c:v>
                </c:pt>
                <c:pt idx="306">
                  <c:v>111.56519533603779</c:v>
                </c:pt>
                <c:pt idx="307">
                  <c:v>112.06000460355881</c:v>
                </c:pt>
                <c:pt idx="308">
                  <c:v>113.32451717611249</c:v>
                </c:pt>
                <c:pt idx="309">
                  <c:v>113.89131202892324</c:v>
                </c:pt>
                <c:pt idx="310">
                  <c:v>115.89928468906186</c:v>
                </c:pt>
                <c:pt idx="311">
                  <c:v>115.72745758934788</c:v>
                </c:pt>
                <c:pt idx="312">
                  <c:v>115.8026685980111</c:v>
                </c:pt>
                <c:pt idx="313">
                  <c:v>117.84626752541118</c:v>
                </c:pt>
                <c:pt idx="314">
                  <c:v>117.01234897321578</c:v>
                </c:pt>
                <c:pt idx="315">
                  <c:v>117.41347435275283</c:v>
                </c:pt>
                <c:pt idx="316">
                  <c:v>117.25308284499934</c:v>
                </c:pt>
                <c:pt idx="317">
                  <c:v>116.39629310888296</c:v>
                </c:pt>
                <c:pt idx="318">
                  <c:v>115.89151435093486</c:v>
                </c:pt>
                <c:pt idx="319">
                  <c:v>114.86597632832462</c:v>
                </c:pt>
                <c:pt idx="320">
                  <c:v>110.40917427695538</c:v>
                </c:pt>
                <c:pt idx="321">
                  <c:v>106.53558741557087</c:v>
                </c:pt>
                <c:pt idx="322">
                  <c:v>110.94825981078493</c:v>
                </c:pt>
                <c:pt idx="323">
                  <c:v>112.40307236237339</c:v>
                </c:pt>
                <c:pt idx="324">
                  <c:v>112.27214949544116</c:v>
                </c:pt>
                <c:pt idx="325">
                  <c:v>112.1296444263951</c:v>
                </c:pt>
                <c:pt idx="326">
                  <c:v>112.3064562713226</c:v>
                </c:pt>
                <c:pt idx="327">
                  <c:v>112.13682832390874</c:v>
                </c:pt>
                <c:pt idx="328">
                  <c:v>110.68729373784052</c:v>
                </c:pt>
                <c:pt idx="329">
                  <c:v>110.14117091665065</c:v>
                </c:pt>
                <c:pt idx="330">
                  <c:v>114.87711869997845</c:v>
                </c:pt>
                <c:pt idx="331">
                  <c:v>114.3947712954913</c:v>
                </c:pt>
                <c:pt idx="332">
                  <c:v>115.05246444337256</c:v>
                </c:pt>
                <c:pt idx="333">
                  <c:v>114.83943989057018</c:v>
                </c:pt>
                <c:pt idx="334">
                  <c:v>115.92479485574295</c:v>
                </c:pt>
                <c:pt idx="335">
                  <c:v>115.5195643919124</c:v>
                </c:pt>
                <c:pt idx="336">
                  <c:v>115.04396105447887</c:v>
                </c:pt>
                <c:pt idx="337">
                  <c:v>114.3892001096644</c:v>
                </c:pt>
                <c:pt idx="338">
                  <c:v>114.53683653407734</c:v>
                </c:pt>
                <c:pt idx="339">
                  <c:v>114.24684165077169</c:v>
                </c:pt>
                <c:pt idx="340">
                  <c:v>113.52595952680107</c:v>
                </c:pt>
                <c:pt idx="341">
                  <c:v>113.05270195182095</c:v>
                </c:pt>
                <c:pt idx="342">
                  <c:v>113.98924761135407</c:v>
                </c:pt>
                <c:pt idx="343">
                  <c:v>113.63679680272575</c:v>
                </c:pt>
                <c:pt idx="344">
                  <c:v>112.30161813626241</c:v>
                </c:pt>
                <c:pt idx="345">
                  <c:v>112.33519186137717</c:v>
                </c:pt>
                <c:pt idx="346">
                  <c:v>109.91231246728761</c:v>
                </c:pt>
                <c:pt idx="347">
                  <c:v>110.83918185670029</c:v>
                </c:pt>
                <c:pt idx="348">
                  <c:v>110.03004042041925</c:v>
                </c:pt>
                <c:pt idx="349">
                  <c:v>110.16814718486513</c:v>
                </c:pt>
                <c:pt idx="350">
                  <c:v>111.53103517030966</c:v>
                </c:pt>
                <c:pt idx="351">
                  <c:v>110.14190396741735</c:v>
                </c:pt>
                <c:pt idx="352">
                  <c:v>110.38131834782085</c:v>
                </c:pt>
                <c:pt idx="353">
                  <c:v>111.03490641140861</c:v>
                </c:pt>
                <c:pt idx="354">
                  <c:v>111.9001995364187</c:v>
                </c:pt>
                <c:pt idx="355">
                  <c:v>112.93365450730923</c:v>
                </c:pt>
                <c:pt idx="356">
                  <c:v>115.01595851519102</c:v>
                </c:pt>
                <c:pt idx="357">
                  <c:v>116.06817958570903</c:v>
                </c:pt>
                <c:pt idx="358">
                  <c:v>115.89708553676175</c:v>
                </c:pt>
                <c:pt idx="359">
                  <c:v>115.58202031723503</c:v>
                </c:pt>
                <c:pt idx="360">
                  <c:v>115.07401613591345</c:v>
                </c:pt>
                <c:pt idx="361">
                  <c:v>114.93165767702077</c:v>
                </c:pt>
                <c:pt idx="362">
                  <c:v>114.64430177647522</c:v>
                </c:pt>
                <c:pt idx="363">
                  <c:v>114.92681954196055</c:v>
                </c:pt>
                <c:pt idx="364">
                  <c:v>115.67673047629241</c:v>
                </c:pt>
                <c:pt idx="365">
                  <c:v>116.03152704737414</c:v>
                </c:pt>
                <c:pt idx="366">
                  <c:v>115.94033553199692</c:v>
                </c:pt>
                <c:pt idx="367">
                  <c:v>116.82278204494774</c:v>
                </c:pt>
                <c:pt idx="368">
                  <c:v>116.45816259359225</c:v>
                </c:pt>
                <c:pt idx="369">
                  <c:v>115.24071188026055</c:v>
                </c:pt>
                <c:pt idx="370">
                  <c:v>113.6721298496806</c:v>
                </c:pt>
                <c:pt idx="371">
                  <c:v>113.33815192037309</c:v>
                </c:pt>
                <c:pt idx="372">
                  <c:v>113.83560017065422</c:v>
                </c:pt>
                <c:pt idx="373">
                  <c:v>113.15005109363842</c:v>
                </c:pt>
                <c:pt idx="374">
                  <c:v>113.05006296906086</c:v>
                </c:pt>
                <c:pt idx="375">
                  <c:v>113.61289934773143</c:v>
                </c:pt>
                <c:pt idx="376">
                  <c:v>114.49915772466906</c:v>
                </c:pt>
                <c:pt idx="377">
                  <c:v>114.74780854473295</c:v>
                </c:pt>
                <c:pt idx="378">
                  <c:v>114.33231537016863</c:v>
                </c:pt>
                <c:pt idx="379">
                  <c:v>114.22191792470396</c:v>
                </c:pt>
                <c:pt idx="380">
                  <c:v>114.80264074208195</c:v>
                </c:pt>
                <c:pt idx="381">
                  <c:v>116.29469227261863</c:v>
                </c:pt>
                <c:pt idx="382">
                  <c:v>117.98569378123712</c:v>
                </c:pt>
                <c:pt idx="383">
                  <c:v>118.12438698629634</c:v>
                </c:pt>
                <c:pt idx="384">
                  <c:v>119.43860040083216</c:v>
                </c:pt>
                <c:pt idx="385">
                  <c:v>120.36928165423166</c:v>
                </c:pt>
                <c:pt idx="386">
                  <c:v>121.56415440394908</c:v>
                </c:pt>
                <c:pt idx="387">
                  <c:v>121.25466037024925</c:v>
                </c:pt>
                <c:pt idx="388">
                  <c:v>122.37916024636371</c:v>
                </c:pt>
                <c:pt idx="389">
                  <c:v>123.24738557444054</c:v>
                </c:pt>
                <c:pt idx="390">
                  <c:v>123.85655076156642</c:v>
                </c:pt>
                <c:pt idx="391">
                  <c:v>122.9109152725263</c:v>
                </c:pt>
                <c:pt idx="392">
                  <c:v>123.18243727651115</c:v>
                </c:pt>
                <c:pt idx="393">
                  <c:v>123.1437321960295</c:v>
                </c:pt>
                <c:pt idx="394">
                  <c:v>124.12162191880437</c:v>
                </c:pt>
                <c:pt idx="395">
                  <c:v>123.66405163023157</c:v>
                </c:pt>
                <c:pt idx="396">
                  <c:v>124.75688371322467</c:v>
                </c:pt>
                <c:pt idx="397">
                  <c:v>126.43556996896264</c:v>
                </c:pt>
                <c:pt idx="398">
                  <c:v>125.8132098680362</c:v>
                </c:pt>
                <c:pt idx="399">
                  <c:v>125.84473105100417</c:v>
                </c:pt>
                <c:pt idx="400">
                  <c:v>125.49755820789615</c:v>
                </c:pt>
                <c:pt idx="401">
                  <c:v>125.0102260581954</c:v>
                </c:pt>
                <c:pt idx="402">
                  <c:v>124.92123369511832</c:v>
                </c:pt>
                <c:pt idx="403">
                  <c:v>126.43542335880929</c:v>
                </c:pt>
                <c:pt idx="404">
                  <c:v>126.57338351310182</c:v>
                </c:pt>
                <c:pt idx="405">
                  <c:v>126.27297930890906</c:v>
                </c:pt>
                <c:pt idx="406">
                  <c:v>125.69196327122437</c:v>
                </c:pt>
                <c:pt idx="407">
                  <c:v>125.2547717939658</c:v>
                </c:pt>
                <c:pt idx="408">
                  <c:v>126.08942339692793</c:v>
                </c:pt>
                <c:pt idx="409">
                  <c:v>126.33719455607178</c:v>
                </c:pt>
                <c:pt idx="410">
                  <c:v>126.47002335499742</c:v>
                </c:pt>
                <c:pt idx="411">
                  <c:v>125.96759035950275</c:v>
                </c:pt>
                <c:pt idx="412">
                  <c:v>125.6424090393956</c:v>
                </c:pt>
                <c:pt idx="413">
                  <c:v>124.86200319316913</c:v>
                </c:pt>
                <c:pt idx="414">
                  <c:v>125.60443700968065</c:v>
                </c:pt>
                <c:pt idx="415">
                  <c:v>125.31473534668169</c:v>
                </c:pt>
                <c:pt idx="416">
                  <c:v>124.81318201210708</c:v>
                </c:pt>
                <c:pt idx="417">
                  <c:v>123.63766180263048</c:v>
                </c:pt>
                <c:pt idx="418">
                  <c:v>123.97677108730487</c:v>
                </c:pt>
                <c:pt idx="419">
                  <c:v>124.21545241694167</c:v>
                </c:pt>
                <c:pt idx="420">
                  <c:v>124.5116049266876</c:v>
                </c:pt>
                <c:pt idx="421">
                  <c:v>125.12106333412014</c:v>
                </c:pt>
                <c:pt idx="422">
                  <c:v>125.57775396177287</c:v>
                </c:pt>
                <c:pt idx="423">
                  <c:v>125.51837684967036</c:v>
                </c:pt>
                <c:pt idx="424">
                  <c:v>125.11945062243339</c:v>
                </c:pt>
                <c:pt idx="425">
                  <c:v>124.31309477906582</c:v>
                </c:pt>
                <c:pt idx="426">
                  <c:v>124.11649056343748</c:v>
                </c:pt>
                <c:pt idx="427">
                  <c:v>123.53796689835958</c:v>
                </c:pt>
                <c:pt idx="428">
                  <c:v>123.82796178166522</c:v>
                </c:pt>
                <c:pt idx="429">
                  <c:v>125.00978622773542</c:v>
                </c:pt>
                <c:pt idx="430">
                  <c:v>125.83373528950372</c:v>
                </c:pt>
                <c:pt idx="431">
                  <c:v>125.54872515141165</c:v>
                </c:pt>
                <c:pt idx="432">
                  <c:v>126.86411144717415</c:v>
                </c:pt>
                <c:pt idx="433">
                  <c:v>126.94899872595778</c:v>
                </c:pt>
                <c:pt idx="434">
                  <c:v>126.67879621335297</c:v>
                </c:pt>
                <c:pt idx="435">
                  <c:v>127.67779779820872</c:v>
                </c:pt>
                <c:pt idx="436">
                  <c:v>126.77629196532376</c:v>
                </c:pt>
                <c:pt idx="437">
                  <c:v>127.06247498464258</c:v>
                </c:pt>
                <c:pt idx="438">
                  <c:v>127.2411927615635</c:v>
                </c:pt>
                <c:pt idx="439">
                  <c:v>128.52329855251793</c:v>
                </c:pt>
                <c:pt idx="440">
                  <c:v>128.85331800768529</c:v>
                </c:pt>
                <c:pt idx="441">
                  <c:v>129.30194507690436</c:v>
                </c:pt>
                <c:pt idx="442">
                  <c:v>130.43245596930569</c:v>
                </c:pt>
                <c:pt idx="443">
                  <c:v>130.99162709414279</c:v>
                </c:pt>
                <c:pt idx="444">
                  <c:v>131.73626006295439</c:v>
                </c:pt>
                <c:pt idx="445">
                  <c:v>132.88568366513653</c:v>
                </c:pt>
                <c:pt idx="446">
                  <c:v>132.11202188596369</c:v>
                </c:pt>
                <c:pt idx="447">
                  <c:v>132.50581675783371</c:v>
                </c:pt>
                <c:pt idx="448">
                  <c:v>132.64670911519306</c:v>
                </c:pt>
                <c:pt idx="449">
                  <c:v>133.08096838938482</c:v>
                </c:pt>
                <c:pt idx="450">
                  <c:v>133.23886752453154</c:v>
                </c:pt>
                <c:pt idx="451">
                  <c:v>132.76047859418455</c:v>
                </c:pt>
                <c:pt idx="452">
                  <c:v>133.24121328698496</c:v>
                </c:pt>
                <c:pt idx="453">
                  <c:v>133.99508269545697</c:v>
                </c:pt>
                <c:pt idx="454">
                  <c:v>135.43919270585164</c:v>
                </c:pt>
                <c:pt idx="455">
                  <c:v>134.8304673491858</c:v>
                </c:pt>
                <c:pt idx="456">
                  <c:v>135.46294355069267</c:v>
                </c:pt>
                <c:pt idx="457">
                  <c:v>134.80832921603152</c:v>
                </c:pt>
                <c:pt idx="458">
                  <c:v>135.290823230672</c:v>
                </c:pt>
                <c:pt idx="459">
                  <c:v>135.43508762155813</c:v>
                </c:pt>
                <c:pt idx="460">
                  <c:v>135.98883417072167</c:v>
                </c:pt>
                <c:pt idx="461">
                  <c:v>136.00290874544226</c:v>
                </c:pt>
                <c:pt idx="462">
                  <c:v>136.40901887019282</c:v>
                </c:pt>
                <c:pt idx="463">
                  <c:v>137.25583911588211</c:v>
                </c:pt>
                <c:pt idx="464">
                  <c:v>136.88843407161318</c:v>
                </c:pt>
                <c:pt idx="465">
                  <c:v>134.57287330976817</c:v>
                </c:pt>
                <c:pt idx="466">
                  <c:v>132.582787088337</c:v>
                </c:pt>
                <c:pt idx="467">
                  <c:v>131.49259398810403</c:v>
                </c:pt>
                <c:pt idx="468">
                  <c:v>130.48010426914104</c:v>
                </c:pt>
                <c:pt idx="469">
                  <c:v>129.8517331519277</c:v>
                </c:pt>
                <c:pt idx="470">
                  <c:v>127.17932327685419</c:v>
                </c:pt>
                <c:pt idx="471">
                  <c:v>122.6634373336891</c:v>
                </c:pt>
                <c:pt idx="472">
                  <c:v>122.7753008806872</c:v>
                </c:pt>
                <c:pt idx="473">
                  <c:v>124.33567274268012</c:v>
                </c:pt>
                <c:pt idx="474">
                  <c:v>126.40507505706799</c:v>
                </c:pt>
                <c:pt idx="475">
                  <c:v>124.98838114534783</c:v>
                </c:pt>
                <c:pt idx="476">
                  <c:v>124.16311259219945</c:v>
                </c:pt>
                <c:pt idx="477">
                  <c:v>126.22181236539356</c:v>
                </c:pt>
                <c:pt idx="478">
                  <c:v>126.90824110332937</c:v>
                </c:pt>
                <c:pt idx="479">
                  <c:v>125.07546757643154</c:v>
                </c:pt>
                <c:pt idx="480">
                  <c:v>122.5688737847851</c:v>
                </c:pt>
                <c:pt idx="481">
                  <c:v>122.88819069875862</c:v>
                </c:pt>
                <c:pt idx="482">
                  <c:v>125.36487601912381</c:v>
                </c:pt>
                <c:pt idx="483">
                  <c:v>123.35602369806517</c:v>
                </c:pt>
                <c:pt idx="484">
                  <c:v>124.86024387132906</c:v>
                </c:pt>
                <c:pt idx="485">
                  <c:v>127.53939781345616</c:v>
                </c:pt>
                <c:pt idx="486">
                  <c:v>129.7384035033962</c:v>
                </c:pt>
                <c:pt idx="487">
                  <c:v>131.79842276797035</c:v>
                </c:pt>
                <c:pt idx="488">
                  <c:v>133.19165905515621</c:v>
                </c:pt>
                <c:pt idx="489">
                  <c:v>131.09205504918037</c:v>
                </c:pt>
                <c:pt idx="490">
                  <c:v>130.29009751041298</c:v>
                </c:pt>
                <c:pt idx="491">
                  <c:v>131.59184906191493</c:v>
                </c:pt>
                <c:pt idx="492">
                  <c:v>131.95544224219705</c:v>
                </c:pt>
                <c:pt idx="493">
                  <c:v>131.01464488821708</c:v>
                </c:pt>
                <c:pt idx="494">
                  <c:v>130.03880770758897</c:v>
                </c:pt>
                <c:pt idx="496">
                  <c:v>126.06963102622709</c:v>
                </c:pt>
                <c:pt idx="497">
                  <c:v>126.81602331687878</c:v>
                </c:pt>
                <c:pt idx="498">
                  <c:v>127.36141308730194</c:v>
                </c:pt>
                <c:pt idx="499">
                  <c:v>128.96723409683014</c:v>
                </c:pt>
                <c:pt idx="500">
                  <c:v>129.33595863247913</c:v>
                </c:pt>
                <c:pt idx="501">
                  <c:v>129.7894238367584</c:v>
                </c:pt>
                <c:pt idx="502">
                  <c:v>129.51922132415359</c:v>
                </c:pt>
                <c:pt idx="503">
                  <c:v>129.80085942871887</c:v>
                </c:pt>
                <c:pt idx="504">
                  <c:v>129.69911198230122</c:v>
                </c:pt>
                <c:pt idx="505">
                  <c:v>129.17981881917251</c:v>
                </c:pt>
                <c:pt idx="506">
                  <c:v>129.41292896298239</c:v>
                </c:pt>
                <c:pt idx="507">
                  <c:v>129.8158136643595</c:v>
                </c:pt>
                <c:pt idx="508">
                  <c:v>130.56469832761798</c:v>
                </c:pt>
                <c:pt idx="509">
                  <c:v>131.48335754844365</c:v>
                </c:pt>
                <c:pt idx="510">
                  <c:v>132.17139899806619</c:v>
                </c:pt>
                <c:pt idx="511">
                  <c:v>132.59730149351759</c:v>
                </c:pt>
                <c:pt idx="512">
                  <c:v>133.01953873513557</c:v>
                </c:pt>
                <c:pt idx="513">
                  <c:v>133.05677771408381</c:v>
                </c:pt>
                <c:pt idx="514">
                  <c:v>132.44512015435117</c:v>
                </c:pt>
                <c:pt idx="515">
                  <c:v>131.33044315851049</c:v>
                </c:pt>
                <c:pt idx="516">
                  <c:v>130.59240764659913</c:v>
                </c:pt>
                <c:pt idx="517">
                  <c:v>128.95917053839645</c:v>
                </c:pt>
                <c:pt idx="518">
                  <c:v>128.80786886015002</c:v>
                </c:pt>
                <c:pt idx="519">
                  <c:v>129.2954942301574</c:v>
                </c:pt>
                <c:pt idx="520">
                  <c:v>129.8866263684225</c:v>
                </c:pt>
                <c:pt idx="521">
                  <c:v>127.97776217194145</c:v>
                </c:pt>
                <c:pt idx="522">
                  <c:v>128.15090876303549</c:v>
                </c:pt>
                <c:pt idx="523">
                  <c:v>128.02907572561031</c:v>
                </c:pt>
                <c:pt idx="524">
                  <c:v>127.05807668004239</c:v>
                </c:pt>
                <c:pt idx="525">
                  <c:v>125.45562770404102</c:v>
                </c:pt>
                <c:pt idx="526">
                  <c:v>124.10916005577049</c:v>
                </c:pt>
                <c:pt idx="527">
                  <c:v>123.06558898429951</c:v>
                </c:pt>
                <c:pt idx="528">
                  <c:v>124.36866002718152</c:v>
                </c:pt>
                <c:pt idx="529">
                  <c:v>125.35505313885007</c:v>
                </c:pt>
                <c:pt idx="530">
                  <c:v>125.0204887689292</c:v>
                </c:pt>
                <c:pt idx="531">
                  <c:v>125.58317853744643</c:v>
                </c:pt>
                <c:pt idx="532">
                  <c:v>125.934456464848</c:v>
                </c:pt>
                <c:pt idx="533">
                  <c:v>124.74955320555769</c:v>
                </c:pt>
                <c:pt idx="534">
                  <c:v>123.82195076537829</c:v>
                </c:pt>
                <c:pt idx="535">
                  <c:v>120.83125024740463</c:v>
                </c:pt>
                <c:pt idx="536">
                  <c:v>121.06861208566137</c:v>
                </c:pt>
                <c:pt idx="537">
                  <c:v>121.47442899010528</c:v>
                </c:pt>
                <c:pt idx="538">
                  <c:v>119.79764866636073</c:v>
                </c:pt>
                <c:pt idx="539">
                  <c:v>117.5779709447998</c:v>
                </c:pt>
                <c:pt idx="540">
                  <c:v>116.00235162685956</c:v>
                </c:pt>
                <c:pt idx="541">
                  <c:v>116.86500576910954</c:v>
                </c:pt>
                <c:pt idx="542">
                  <c:v>116.17652448902696</c:v>
                </c:pt>
                <c:pt idx="543">
                  <c:v>118.1441793569972</c:v>
                </c:pt>
                <c:pt idx="544">
                  <c:v>118.09081326118158</c:v>
                </c:pt>
                <c:pt idx="545">
                  <c:v>118.03407513183916</c:v>
                </c:pt>
                <c:pt idx="546">
                  <c:v>118.09799715869522</c:v>
                </c:pt>
                <c:pt idx="547">
                  <c:v>116.77689306695245</c:v>
                </c:pt>
                <c:pt idx="548">
                  <c:v>115.16667375282408</c:v>
                </c:pt>
                <c:pt idx="549">
                  <c:v>114.82213989247612</c:v>
                </c:pt>
                <c:pt idx="550">
                  <c:v>113.61495188987818</c:v>
                </c:pt>
                <c:pt idx="551">
                  <c:v>114.75425939147989</c:v>
                </c:pt>
                <c:pt idx="552">
                  <c:v>113.9241527032713</c:v>
                </c:pt>
                <c:pt idx="553">
                  <c:v>114.66717296039619</c:v>
                </c:pt>
                <c:pt idx="554">
                  <c:v>116.21522956950861</c:v>
                </c:pt>
                <c:pt idx="555">
                  <c:v>116.61576850843227</c:v>
                </c:pt>
                <c:pt idx="556">
                  <c:v>118.30779628812414</c:v>
                </c:pt>
                <c:pt idx="557">
                  <c:v>117.73220482611302</c:v>
                </c:pt>
                <c:pt idx="558">
                  <c:v>117.7014166939117</c:v>
                </c:pt>
                <c:pt idx="559">
                  <c:v>118.0982903790019</c:v>
                </c:pt>
                <c:pt idx="560">
                  <c:v>118.6334174386913</c:v>
                </c:pt>
                <c:pt idx="561">
                  <c:v>118.06090478990032</c:v>
                </c:pt>
                <c:pt idx="562">
                  <c:v>117.05985066289782</c:v>
                </c:pt>
                <c:pt idx="563">
                  <c:v>116.13210161256507</c:v>
                </c:pt>
                <c:pt idx="564">
                  <c:v>116.74229307076432</c:v>
                </c:pt>
                <c:pt idx="565">
                  <c:v>115.50285083443168</c:v>
                </c:pt>
                <c:pt idx="566">
                  <c:v>114.83870683980348</c:v>
                </c:pt>
                <c:pt idx="567">
                  <c:v>113.12278160511728</c:v>
                </c:pt>
                <c:pt idx="568">
                  <c:v>112.82355028215123</c:v>
                </c:pt>
                <c:pt idx="569">
                  <c:v>111.87850123372445</c:v>
                </c:pt>
                <c:pt idx="570">
                  <c:v>111.40993518365121</c:v>
                </c:pt>
                <c:pt idx="571">
                  <c:v>109.68682605145135</c:v>
                </c:pt>
                <c:pt idx="572">
                  <c:v>110.22693785635428</c:v>
                </c:pt>
                <c:pt idx="573">
                  <c:v>111.94887410732741</c:v>
                </c:pt>
                <c:pt idx="574">
                  <c:v>114.13512471392693</c:v>
                </c:pt>
                <c:pt idx="575">
                  <c:v>113.82944254421395</c:v>
                </c:pt>
                <c:pt idx="576">
                  <c:v>115.42236186024826</c:v>
                </c:pt>
                <c:pt idx="577">
                  <c:v>115.6367059044307</c:v>
                </c:pt>
                <c:pt idx="578">
                  <c:v>116.01671942188683</c:v>
                </c:pt>
                <c:pt idx="579">
                  <c:v>115.70077454144008</c:v>
                </c:pt>
                <c:pt idx="580">
                  <c:v>114.13175268040013</c:v>
                </c:pt>
                <c:pt idx="581">
                  <c:v>112.79613418347674</c:v>
                </c:pt>
                <c:pt idx="582">
                  <c:v>114.24977385383848</c:v>
                </c:pt>
                <c:pt idx="583">
                  <c:v>113.53607562738148</c:v>
                </c:pt>
                <c:pt idx="584">
                  <c:v>111.28194451978577</c:v>
                </c:pt>
                <c:pt idx="585">
                  <c:v>112.20382916398492</c:v>
                </c:pt>
                <c:pt idx="586">
                  <c:v>114.09612641313859</c:v>
                </c:pt>
                <c:pt idx="587">
                  <c:v>113.61201968681138</c:v>
                </c:pt>
                <c:pt idx="588">
                  <c:v>114.33026282802187</c:v>
                </c:pt>
                <c:pt idx="589">
                  <c:v>115.44933812846274</c:v>
                </c:pt>
                <c:pt idx="590">
                  <c:v>116.15057449188586</c:v>
                </c:pt>
                <c:pt idx="591">
                  <c:v>117.01410829505588</c:v>
                </c:pt>
                <c:pt idx="592">
                  <c:v>116.29879735691216</c:v>
                </c:pt>
                <c:pt idx="593">
                  <c:v>116.17667109918028</c:v>
                </c:pt>
                <c:pt idx="594">
                  <c:v>116.23179651683597</c:v>
                </c:pt>
                <c:pt idx="595">
                  <c:v>117.2929608067077</c:v>
                </c:pt>
                <c:pt idx="596">
                  <c:v>117.95255988658238</c:v>
                </c:pt>
                <c:pt idx="597">
                  <c:v>118.08069716060116</c:v>
                </c:pt>
                <c:pt idx="598">
                  <c:v>118.20604884170646</c:v>
                </c:pt>
                <c:pt idx="599">
                  <c:v>117.28181843505389</c:v>
                </c:pt>
                <c:pt idx="600">
                  <c:v>117.48883197156934</c:v>
                </c:pt>
                <c:pt idx="601">
                  <c:v>115.49698642829809</c:v>
                </c:pt>
                <c:pt idx="602">
                  <c:v>115.13412629878268</c:v>
                </c:pt>
                <c:pt idx="603">
                  <c:v>115.22179917047974</c:v>
                </c:pt>
                <c:pt idx="604">
                  <c:v>115.85031689784644</c:v>
                </c:pt>
                <c:pt idx="605">
                  <c:v>114.84530429670376</c:v>
                </c:pt>
                <c:pt idx="606">
                  <c:v>115.57322370803466</c:v>
                </c:pt>
                <c:pt idx="607">
                  <c:v>115.39978389663396</c:v>
                </c:pt>
                <c:pt idx="608">
                  <c:v>115.90280333274201</c:v>
                </c:pt>
                <c:pt idx="609">
                  <c:v>118.73575132572229</c:v>
                </c:pt>
                <c:pt idx="610">
                  <c:v>119.04759112187556</c:v>
                </c:pt>
                <c:pt idx="611">
                  <c:v>118.26190731012885</c:v>
                </c:pt>
                <c:pt idx="612">
                  <c:v>119.2485936421041</c:v>
                </c:pt>
                <c:pt idx="613">
                  <c:v>117.37271673012444</c:v>
                </c:pt>
                <c:pt idx="614">
                  <c:v>118.01384293067831</c:v>
                </c:pt>
                <c:pt idx="615">
                  <c:v>119.32585719291401</c:v>
                </c:pt>
                <c:pt idx="616">
                  <c:v>120.18206048841704</c:v>
                </c:pt>
                <c:pt idx="617">
                  <c:v>121.00366378773195</c:v>
                </c:pt>
                <c:pt idx="618">
                  <c:v>121.56019592980891</c:v>
                </c:pt>
                <c:pt idx="619">
                  <c:v>121.69712981302806</c:v>
                </c:pt>
                <c:pt idx="620">
                  <c:v>123.3928228465534</c:v>
                </c:pt>
                <c:pt idx="621">
                  <c:v>123.44340334945556</c:v>
                </c:pt>
                <c:pt idx="622">
                  <c:v>122.31377211797427</c:v>
                </c:pt>
                <c:pt idx="623">
                  <c:v>122.46551362668067</c:v>
                </c:pt>
                <c:pt idx="624">
                  <c:v>123.32758132831731</c:v>
                </c:pt>
                <c:pt idx="625">
                  <c:v>122.34631957201563</c:v>
                </c:pt>
                <c:pt idx="626">
                  <c:v>122.99462967008317</c:v>
                </c:pt>
                <c:pt idx="627">
                  <c:v>122.54922802423761</c:v>
                </c:pt>
                <c:pt idx="628">
                  <c:v>123.10869236938136</c:v>
                </c:pt>
                <c:pt idx="629">
                  <c:v>120.12825456214142</c:v>
                </c:pt>
                <c:pt idx="630">
                  <c:v>120.31019776243581</c:v>
                </c:pt>
                <c:pt idx="631">
                  <c:v>120.20522489264469</c:v>
                </c:pt>
                <c:pt idx="632">
                  <c:v>119.10770128474478</c:v>
                </c:pt>
                <c:pt idx="633">
                  <c:v>122.35746194366945</c:v>
                </c:pt>
                <c:pt idx="634">
                  <c:v>122.72926529253856</c:v>
                </c:pt>
                <c:pt idx="635">
                  <c:v>123.7556829760688</c:v>
                </c:pt>
                <c:pt idx="636">
                  <c:v>124.2493193623631</c:v>
                </c:pt>
                <c:pt idx="637">
                  <c:v>123.62989146450347</c:v>
                </c:pt>
                <c:pt idx="638">
                  <c:v>124.02925752220042</c:v>
                </c:pt>
                <c:pt idx="639">
                  <c:v>123.87517025104057</c:v>
                </c:pt>
                <c:pt idx="640">
                  <c:v>124.17454818415992</c:v>
                </c:pt>
                <c:pt idx="641">
                  <c:v>123.81711263031809</c:v>
                </c:pt>
                <c:pt idx="642">
                  <c:v>123.56611604780075</c:v>
                </c:pt>
                <c:pt idx="643">
                  <c:v>122.95240594592138</c:v>
                </c:pt>
                <c:pt idx="644">
                  <c:v>122.08183485539107</c:v>
                </c:pt>
                <c:pt idx="645">
                  <c:v>119.90467407829861</c:v>
                </c:pt>
                <c:pt idx="646">
                  <c:v>119.7230240983109</c:v>
                </c:pt>
                <c:pt idx="647">
                  <c:v>120.00788762624965</c:v>
                </c:pt>
                <c:pt idx="648">
                  <c:v>120.90338244284769</c:v>
                </c:pt>
                <c:pt idx="649">
                  <c:v>118.940272489631</c:v>
                </c:pt>
                <c:pt idx="650">
                  <c:v>119.31720719386698</c:v>
                </c:pt>
                <c:pt idx="651">
                  <c:v>118.67153607855958</c:v>
                </c:pt>
                <c:pt idx="652">
                  <c:v>118.06647597572722</c:v>
                </c:pt>
                <c:pt idx="653">
                  <c:v>116.59201766359126</c:v>
                </c:pt>
                <c:pt idx="654">
                  <c:v>116.87658797122336</c:v>
                </c:pt>
                <c:pt idx="655">
                  <c:v>115.75809911139585</c:v>
                </c:pt>
                <c:pt idx="656">
                  <c:v>116.04721433378147</c:v>
                </c:pt>
                <c:pt idx="657">
                  <c:v>115.44684575585597</c:v>
                </c:pt>
                <c:pt idx="658">
                  <c:v>114.89779073159931</c:v>
                </c:pt>
                <c:pt idx="659">
                  <c:v>115.4195762673348</c:v>
                </c:pt>
                <c:pt idx="660">
                  <c:v>115.21989323848634</c:v>
                </c:pt>
                <c:pt idx="661">
                  <c:v>116.81310577482733</c:v>
                </c:pt>
                <c:pt idx="662">
                  <c:v>117.39646757496543</c:v>
                </c:pt>
                <c:pt idx="663">
                  <c:v>117.03815236020354</c:v>
                </c:pt>
                <c:pt idx="664">
                  <c:v>113.58035189369005</c:v>
                </c:pt>
                <c:pt idx="665">
                  <c:v>113.74235611313024</c:v>
                </c:pt>
                <c:pt idx="666">
                  <c:v>113.0528485619743</c:v>
                </c:pt>
                <c:pt idx="667">
                  <c:v>111.83920971262944</c:v>
                </c:pt>
                <c:pt idx="668">
                  <c:v>107.68662372943976</c:v>
                </c:pt>
                <c:pt idx="669">
                  <c:v>107.74658728215563</c:v>
                </c:pt>
                <c:pt idx="670">
                  <c:v>110.78625559134471</c:v>
                </c:pt>
                <c:pt idx="671">
                  <c:v>110.31680988035144</c:v>
                </c:pt>
                <c:pt idx="672">
                  <c:v>109.48142522662265</c:v>
                </c:pt>
                <c:pt idx="673">
                  <c:v>100.37458894178258</c:v>
                </c:pt>
                <c:pt idx="674">
                  <c:v>92.591788951752065</c:v>
                </c:pt>
                <c:pt idx="675">
                  <c:v>99.138225518670069</c:v>
                </c:pt>
                <c:pt idx="676">
                  <c:v>96.066156365592931</c:v>
                </c:pt>
                <c:pt idx="677">
                  <c:v>93.200954138877933</c:v>
                </c:pt>
                <c:pt idx="678">
                  <c:v>87.375106475623852</c:v>
                </c:pt>
                <c:pt idx="679">
                  <c:v>89.535553695235606</c:v>
                </c:pt>
                <c:pt idx="680">
                  <c:v>90.236350228198702</c:v>
                </c:pt>
                <c:pt idx="681">
                  <c:v>91.888793266488875</c:v>
                </c:pt>
                <c:pt idx="682">
                  <c:v>90.486467149795985</c:v>
                </c:pt>
                <c:pt idx="683">
                  <c:v>87.822853883922875</c:v>
                </c:pt>
                <c:pt idx="684">
                  <c:v>90.805344233309526</c:v>
                </c:pt>
                <c:pt idx="685">
                  <c:v>91.025112853165524</c:v>
                </c:pt>
                <c:pt idx="686">
                  <c:v>92.759071136712507</c:v>
                </c:pt>
                <c:pt idx="687">
                  <c:v>93.438902417748039</c:v>
                </c:pt>
                <c:pt idx="688">
                  <c:v>95.375036102750258</c:v>
                </c:pt>
                <c:pt idx="689">
                  <c:v>96.313927524736798</c:v>
                </c:pt>
                <c:pt idx="690">
                  <c:v>98.957308589449042</c:v>
                </c:pt>
                <c:pt idx="691">
                  <c:v>98.993961127783933</c:v>
                </c:pt>
                <c:pt idx="692">
                  <c:v>100.58805332504497</c:v>
                </c:pt>
                <c:pt idx="693">
                  <c:v>102.42771752914975</c:v>
                </c:pt>
                <c:pt idx="694">
                  <c:v>102.61743106757115</c:v>
                </c:pt>
                <c:pt idx="695">
                  <c:v>102.71859207337543</c:v>
                </c:pt>
                <c:pt idx="696">
                  <c:v>100.65871941895463</c:v>
                </c:pt>
                <c:pt idx="697">
                  <c:v>99.761465280516532</c:v>
                </c:pt>
                <c:pt idx="698">
                  <c:v>100.78920245542685</c:v>
                </c:pt>
                <c:pt idx="699">
                  <c:v>99.895320350515547</c:v>
                </c:pt>
                <c:pt idx="700">
                  <c:v>97.22730878004225</c:v>
                </c:pt>
                <c:pt idx="701">
                  <c:v>97.912711246904678</c:v>
                </c:pt>
                <c:pt idx="702">
                  <c:v>96.778388490516505</c:v>
                </c:pt>
                <c:pt idx="703">
                  <c:v>95.248511540418221</c:v>
                </c:pt>
                <c:pt idx="704">
                  <c:v>95.90459197661275</c:v>
                </c:pt>
                <c:pt idx="705">
                  <c:v>96.834540179245565</c:v>
                </c:pt>
                <c:pt idx="706">
                  <c:v>100.26184573386445</c:v>
                </c:pt>
                <c:pt idx="707">
                  <c:v>100.10248049718436</c:v>
                </c:pt>
                <c:pt idx="708">
                  <c:v>100.9384515915265</c:v>
                </c:pt>
                <c:pt idx="709">
                  <c:v>102.41203024274242</c:v>
                </c:pt>
                <c:pt idx="710">
                  <c:v>104.28233596889518</c:v>
                </c:pt>
                <c:pt idx="711">
                  <c:v>96.551289362993543</c:v>
                </c:pt>
                <c:pt idx="712">
                  <c:v>96.703617312313355</c:v>
                </c:pt>
                <c:pt idx="713">
                  <c:v>98.38289000866466</c:v>
                </c:pt>
                <c:pt idx="714">
                  <c:v>97.570669759163479</c:v>
                </c:pt>
                <c:pt idx="715">
                  <c:v>97.18097997158695</c:v>
                </c:pt>
                <c:pt idx="716">
                  <c:v>97.978245985447472</c:v>
                </c:pt>
                <c:pt idx="717">
                  <c:v>96.820758824831657</c:v>
                </c:pt>
                <c:pt idx="718">
                  <c:v>98.000384118601744</c:v>
                </c:pt>
                <c:pt idx="719">
                  <c:v>98.540202703198005</c:v>
                </c:pt>
                <c:pt idx="720">
                  <c:v>98.477746777875339</c:v>
                </c:pt>
                <c:pt idx="721">
                  <c:v>100.05703134964907</c:v>
                </c:pt>
                <c:pt idx="722">
                  <c:v>101.47108627860912</c:v>
                </c:pt>
                <c:pt idx="723">
                  <c:v>103.28040218097263</c:v>
                </c:pt>
                <c:pt idx="724">
                  <c:v>103.36265047699614</c:v>
                </c:pt>
                <c:pt idx="725">
                  <c:v>103.36983437450978</c:v>
                </c:pt>
                <c:pt idx="726">
                  <c:v>105.75034343428418</c:v>
                </c:pt>
                <c:pt idx="727">
                  <c:v>106.86135517629138</c:v>
                </c:pt>
                <c:pt idx="728">
                  <c:v>106.80886874139581</c:v>
                </c:pt>
                <c:pt idx="729">
                  <c:v>105.88786375811669</c:v>
                </c:pt>
                <c:pt idx="730">
                  <c:v>105.6733731037809</c:v>
                </c:pt>
                <c:pt idx="731">
                  <c:v>106.55420690504501</c:v>
                </c:pt>
                <c:pt idx="732">
                  <c:v>107.03244922523862</c:v>
                </c:pt>
                <c:pt idx="733">
                  <c:v>107.45615256838997</c:v>
                </c:pt>
                <c:pt idx="734">
                  <c:v>107.43723985860916</c:v>
                </c:pt>
                <c:pt idx="735">
                  <c:v>107.16908988815111</c:v>
                </c:pt>
                <c:pt idx="736">
                  <c:v>106.91604076348702</c:v>
                </c:pt>
                <c:pt idx="737">
                  <c:v>106.49248403048904</c:v>
                </c:pt>
                <c:pt idx="738">
                  <c:v>107.14577887377013</c:v>
                </c:pt>
                <c:pt idx="739">
                  <c:v>107.1671839561577</c:v>
                </c:pt>
                <c:pt idx="740">
                  <c:v>107.84144405136632</c:v>
                </c:pt>
                <c:pt idx="741">
                  <c:v>107.69805932140024</c:v>
                </c:pt>
                <c:pt idx="742">
                  <c:v>106.44029081590017</c:v>
                </c:pt>
                <c:pt idx="743">
                  <c:v>106.51344928241659</c:v>
                </c:pt>
                <c:pt idx="744">
                  <c:v>105.7551815693444</c:v>
                </c:pt>
                <c:pt idx="745">
                  <c:v>106.03344764038289</c:v>
                </c:pt>
                <c:pt idx="746">
                  <c:v>106.91721364471374</c:v>
                </c:pt>
                <c:pt idx="747">
                  <c:v>106.84082975482383</c:v>
                </c:pt>
                <c:pt idx="748">
                  <c:v>105.91249426387775</c:v>
                </c:pt>
                <c:pt idx="749">
                  <c:v>106.34118235224261</c:v>
                </c:pt>
                <c:pt idx="750">
                  <c:v>107.20486276556596</c:v>
                </c:pt>
                <c:pt idx="751">
                  <c:v>108.3227651847801</c:v>
                </c:pt>
                <c:pt idx="752">
                  <c:v>108.3535533169814</c:v>
                </c:pt>
                <c:pt idx="753">
                  <c:v>108.49928380940092</c:v>
                </c:pt>
                <c:pt idx="754">
                  <c:v>108.40735924325703</c:v>
                </c:pt>
                <c:pt idx="755">
                  <c:v>108.73591259689097</c:v>
                </c:pt>
                <c:pt idx="756">
                  <c:v>108.95450833552025</c:v>
                </c:pt>
                <c:pt idx="757">
                  <c:v>108.67052446850154</c:v>
                </c:pt>
                <c:pt idx="758">
                  <c:v>108.2034245199617</c:v>
                </c:pt>
                <c:pt idx="759">
                  <c:v>108.7559981878985</c:v>
                </c:pt>
                <c:pt idx="760">
                  <c:v>108.88384224161061</c:v>
                </c:pt>
                <c:pt idx="761">
                  <c:v>108.83208885748172</c:v>
                </c:pt>
                <c:pt idx="762">
                  <c:v>108.15958808411317</c:v>
                </c:pt>
                <c:pt idx="763">
                  <c:v>108.74456259593801</c:v>
                </c:pt>
                <c:pt idx="764">
                  <c:v>108.90040918893797</c:v>
                </c:pt>
                <c:pt idx="765">
                  <c:v>108.88413546191727</c:v>
                </c:pt>
                <c:pt idx="766">
                  <c:v>108.99072104339513</c:v>
                </c:pt>
                <c:pt idx="767">
                  <c:v>109.30871846598865</c:v>
                </c:pt>
                <c:pt idx="768">
                  <c:v>109.35959218919746</c:v>
                </c:pt>
                <c:pt idx="769">
                  <c:v>109.52159640863768</c:v>
                </c:pt>
                <c:pt idx="770">
                  <c:v>109.95717517420951</c:v>
                </c:pt>
                <c:pt idx="771">
                  <c:v>110.40199037944174</c:v>
                </c:pt>
                <c:pt idx="772">
                  <c:v>110.48482511607858</c:v>
                </c:pt>
                <c:pt idx="773">
                  <c:v>111.80827497027477</c:v>
                </c:pt>
                <c:pt idx="774">
                  <c:v>112.09152578652682</c:v>
                </c:pt>
                <c:pt idx="775">
                  <c:v>112.95212738663002</c:v>
                </c:pt>
                <c:pt idx="776">
                  <c:v>113.76185526352441</c:v>
                </c:pt>
                <c:pt idx="777">
                  <c:v>113.72930780948303</c:v>
                </c:pt>
                <c:pt idx="778">
                  <c:v>115.14131019629632</c:v>
                </c:pt>
                <c:pt idx="779">
                  <c:v>115.13368646832267</c:v>
                </c:pt>
                <c:pt idx="780">
                  <c:v>114.98399750176299</c:v>
                </c:pt>
                <c:pt idx="781">
                  <c:v>115.85031689784644</c:v>
                </c:pt>
                <c:pt idx="782">
                  <c:v>116.66327019811429</c:v>
                </c:pt>
                <c:pt idx="783">
                  <c:v>116.38441768646244</c:v>
                </c:pt>
                <c:pt idx="784">
                  <c:v>116.62896342223283</c:v>
                </c:pt>
                <c:pt idx="785">
                  <c:v>116.3267998962</c:v>
                </c:pt>
                <c:pt idx="786">
                  <c:v>117.05090744354409</c:v>
                </c:pt>
                <c:pt idx="787">
                  <c:v>116.41872446234392</c:v>
                </c:pt>
                <c:pt idx="788">
                  <c:v>115.80530758077118</c:v>
                </c:pt>
                <c:pt idx="789">
                  <c:v>117.48516671773585</c:v>
                </c:pt>
                <c:pt idx="790">
                  <c:v>117.94918785305558</c:v>
                </c:pt>
                <c:pt idx="791">
                  <c:v>117.64907686916951</c:v>
                </c:pt>
                <c:pt idx="792">
                  <c:v>118.02322598049204</c:v>
                </c:pt>
                <c:pt idx="793">
                  <c:v>118.60086998464992</c:v>
                </c:pt>
                <c:pt idx="794">
                  <c:v>118.45719203437714</c:v>
                </c:pt>
                <c:pt idx="795">
                  <c:v>119.26970550418498</c:v>
                </c:pt>
                <c:pt idx="796">
                  <c:v>121.04236886821357</c:v>
                </c:pt>
                <c:pt idx="797">
                  <c:v>122.00515774519447</c:v>
                </c:pt>
                <c:pt idx="798">
                  <c:v>121.8507772537279</c:v>
                </c:pt>
                <c:pt idx="799">
                  <c:v>122.24178653268451</c:v>
                </c:pt>
                <c:pt idx="800">
                  <c:v>122.63367547256119</c:v>
                </c:pt>
                <c:pt idx="801">
                  <c:v>121.55960948919555</c:v>
                </c:pt>
                <c:pt idx="802">
                  <c:v>120.87743244570659</c:v>
                </c:pt>
                <c:pt idx="803">
                  <c:v>120.75061466306786</c:v>
                </c:pt>
                <c:pt idx="804">
                  <c:v>121.59288999400364</c:v>
                </c:pt>
                <c:pt idx="805">
                  <c:v>122.19443145315584</c:v>
                </c:pt>
                <c:pt idx="806">
                  <c:v>121.45683577170452</c:v>
                </c:pt>
                <c:pt idx="807">
                  <c:v>121.67293913772703</c:v>
                </c:pt>
                <c:pt idx="808">
                  <c:v>121.61385524593118</c:v>
                </c:pt>
                <c:pt idx="809">
                  <c:v>119.89426475741149</c:v>
                </c:pt>
                <c:pt idx="810">
                  <c:v>121.06582649274793</c:v>
                </c:pt>
                <c:pt idx="811">
                  <c:v>122.70287546493743</c:v>
                </c:pt>
                <c:pt idx="812">
                  <c:v>122.54834836331756</c:v>
                </c:pt>
                <c:pt idx="813">
                  <c:v>123.33652454767102</c:v>
                </c:pt>
                <c:pt idx="814">
                  <c:v>124.81303540195373</c:v>
                </c:pt>
                <c:pt idx="815">
                  <c:v>125.27749636773345</c:v>
                </c:pt>
                <c:pt idx="816">
                  <c:v>126.10041915842838</c:v>
                </c:pt>
                <c:pt idx="817">
                  <c:v>125.96890985088281</c:v>
                </c:pt>
                <c:pt idx="818">
                  <c:v>125.40724635343896</c:v>
                </c:pt>
                <c:pt idx="819">
                  <c:v>125.51016668108332</c:v>
                </c:pt>
                <c:pt idx="820">
                  <c:v>125.31664127867512</c:v>
                </c:pt>
                <c:pt idx="821">
                  <c:v>125.10244384464602</c:v>
                </c:pt>
                <c:pt idx="822">
                  <c:v>124.57244814032352</c:v>
                </c:pt>
                <c:pt idx="823">
                  <c:v>124.69457439805535</c:v>
                </c:pt>
                <c:pt idx="824">
                  <c:v>119.55456903212374</c:v>
                </c:pt>
                <c:pt idx="825">
                  <c:v>119.56512496316421</c:v>
                </c:pt>
                <c:pt idx="826">
                  <c:v>120.20419862157132</c:v>
                </c:pt>
                <c:pt idx="827">
                  <c:v>119.09216060849077</c:v>
                </c:pt>
                <c:pt idx="828">
                  <c:v>115.93520417663004</c:v>
                </c:pt>
                <c:pt idx="829">
                  <c:v>115.30566017818997</c:v>
                </c:pt>
                <c:pt idx="830">
                  <c:v>117.59629721396725</c:v>
                </c:pt>
                <c:pt idx="831">
                  <c:v>117.26745064002661</c:v>
                </c:pt>
                <c:pt idx="832">
                  <c:v>118.5889945622294</c:v>
                </c:pt>
                <c:pt idx="833">
                  <c:v>118.59515218866967</c:v>
                </c:pt>
                <c:pt idx="834">
                  <c:v>119.63901648044732</c:v>
                </c:pt>
                <c:pt idx="835">
                  <c:v>122.66079835092899</c:v>
                </c:pt>
                <c:pt idx="836">
                  <c:v>123.22642032251304</c:v>
                </c:pt>
                <c:pt idx="837">
                  <c:v>123.88059482671412</c:v>
                </c:pt>
                <c:pt idx="838">
                  <c:v>123.66419824038492</c:v>
                </c:pt>
                <c:pt idx="839">
                  <c:v>124.64179474285311</c:v>
                </c:pt>
                <c:pt idx="840">
                  <c:v>125.00919978712204</c:v>
                </c:pt>
                <c:pt idx="841">
                  <c:v>125.68492598386408</c:v>
                </c:pt>
                <c:pt idx="842">
                  <c:v>126.3953987869476</c:v>
                </c:pt>
                <c:pt idx="843">
                  <c:v>125.76834716111429</c:v>
                </c:pt>
                <c:pt idx="844">
                  <c:v>125.91129206062035</c:v>
                </c:pt>
                <c:pt idx="845">
                  <c:v>126.24365727824114</c:v>
                </c:pt>
                <c:pt idx="846">
                  <c:v>126.61458096619023</c:v>
                </c:pt>
                <c:pt idx="847">
                  <c:v>127.38604359306298</c:v>
                </c:pt>
                <c:pt idx="848">
                  <c:v>127.45509697528593</c:v>
                </c:pt>
                <c:pt idx="849">
                  <c:v>127.67677152713533</c:v>
                </c:pt>
                <c:pt idx="850">
                  <c:v>128.24122061749264</c:v>
                </c:pt>
                <c:pt idx="851">
                  <c:v>127.87513506460377</c:v>
                </c:pt>
                <c:pt idx="852">
                  <c:v>127.46477324540632</c:v>
                </c:pt>
                <c:pt idx="853">
                  <c:v>127.18386819160771</c:v>
                </c:pt>
                <c:pt idx="854">
                  <c:v>125.81614207110299</c:v>
                </c:pt>
                <c:pt idx="855">
                  <c:v>126.5741165638685</c:v>
                </c:pt>
                <c:pt idx="856">
                  <c:v>126.26256998802192</c:v>
                </c:pt>
                <c:pt idx="857">
                  <c:v>126.96747160527852</c:v>
                </c:pt>
                <c:pt idx="858">
                  <c:v>126.72937671625508</c:v>
                </c:pt>
                <c:pt idx="859">
                  <c:v>126.73670722392207</c:v>
                </c:pt>
                <c:pt idx="860">
                  <c:v>126.96893770681193</c:v>
                </c:pt>
                <c:pt idx="861">
                  <c:v>126.95515635239802</c:v>
                </c:pt>
                <c:pt idx="862">
                  <c:v>127.86135371018985</c:v>
                </c:pt>
                <c:pt idx="863">
                  <c:v>127.72060796298386</c:v>
                </c:pt>
                <c:pt idx="864">
                  <c:v>127.35862749438849</c:v>
                </c:pt>
                <c:pt idx="865">
                  <c:v>125.18571841174288</c:v>
                </c:pt>
                <c:pt idx="866">
                  <c:v>127.26421055563782</c:v>
                </c:pt>
                <c:pt idx="867">
                  <c:v>127.85387659236953</c:v>
                </c:pt>
                <c:pt idx="868">
                  <c:v>127.59012492651165</c:v>
                </c:pt>
                <c:pt idx="869">
                  <c:v>128.14695028889528</c:v>
                </c:pt>
                <c:pt idx="870">
                  <c:v>127.77631982125288</c:v>
                </c:pt>
                <c:pt idx="871">
                  <c:v>128.23638248243242</c:v>
                </c:pt>
                <c:pt idx="872">
                  <c:v>128.43166720668074</c:v>
                </c:pt>
                <c:pt idx="873">
                  <c:v>127.39733257487013</c:v>
                </c:pt>
                <c:pt idx="874">
                  <c:v>126.27268608860236</c:v>
                </c:pt>
                <c:pt idx="875">
                  <c:v>127.07669616951651</c:v>
                </c:pt>
                <c:pt idx="876">
                  <c:v>127.28854784109218</c:v>
                </c:pt>
                <c:pt idx="877">
                  <c:v>127.12273175766514</c:v>
                </c:pt>
                <c:pt idx="878">
                  <c:v>128.09622317583981</c:v>
                </c:pt>
                <c:pt idx="879">
                  <c:v>129.2669052502562</c:v>
                </c:pt>
                <c:pt idx="880">
                  <c:v>130.03543567406214</c:v>
                </c:pt>
                <c:pt idx="881">
                  <c:v>130.25520429391815</c:v>
                </c:pt>
                <c:pt idx="882">
                  <c:v>130.69254238133007</c:v>
                </c:pt>
                <c:pt idx="883">
                  <c:v>130.46368393196701</c:v>
                </c:pt>
                <c:pt idx="884">
                  <c:v>130.11504498732555</c:v>
                </c:pt>
                <c:pt idx="885">
                  <c:v>130.94177964200733</c:v>
                </c:pt>
                <c:pt idx="886">
                  <c:v>130.51045257088234</c:v>
                </c:pt>
                <c:pt idx="887">
                  <c:v>130.164892439461</c:v>
                </c:pt>
                <c:pt idx="888">
                  <c:v>130.13835600170654</c:v>
                </c:pt>
                <c:pt idx="889">
                  <c:v>129.44972811147065</c:v>
                </c:pt>
                <c:pt idx="890">
                  <c:v>129.7052696087415</c:v>
                </c:pt>
                <c:pt idx="891">
                  <c:v>128.86841885347928</c:v>
                </c:pt>
                <c:pt idx="892">
                  <c:v>128.78411801530905</c:v>
                </c:pt>
                <c:pt idx="893">
                  <c:v>129.11985526645663</c:v>
                </c:pt>
                <c:pt idx="894">
                  <c:v>127.58821899451821</c:v>
                </c:pt>
                <c:pt idx="895">
                  <c:v>126.79476484464456</c:v>
                </c:pt>
                <c:pt idx="896">
                  <c:v>126.35698692677262</c:v>
                </c:pt>
                <c:pt idx="897">
                  <c:v>125.24245654108528</c:v>
                </c:pt>
                <c:pt idx="898">
                  <c:v>126.34672421603885</c:v>
                </c:pt>
                <c:pt idx="899">
                  <c:v>127.3738749503358</c:v>
                </c:pt>
                <c:pt idx="900">
                  <c:v>129.1538688220314</c:v>
                </c:pt>
                <c:pt idx="901">
                  <c:v>130.37923648364341</c:v>
                </c:pt>
                <c:pt idx="902">
                  <c:v>130.5069339272022</c:v>
                </c:pt>
                <c:pt idx="903">
                  <c:v>131.12592199460181</c:v>
                </c:pt>
                <c:pt idx="904">
                  <c:v>132.4700438804189</c:v>
                </c:pt>
                <c:pt idx="905">
                  <c:v>133.14811583961438</c:v>
                </c:pt>
                <c:pt idx="906">
                  <c:v>133.44397512905357</c:v>
                </c:pt>
                <c:pt idx="907">
                  <c:v>133.18520820840925</c:v>
                </c:pt>
                <c:pt idx="908">
                  <c:v>132.30437440714519</c:v>
                </c:pt>
                <c:pt idx="909">
                  <c:v>133.2095454938636</c:v>
                </c:pt>
                <c:pt idx="910">
                  <c:v>133.08712601582511</c:v>
                </c:pt>
                <c:pt idx="911">
                  <c:v>134.17336064191787</c:v>
                </c:pt>
                <c:pt idx="912">
                  <c:v>133.64629714066217</c:v>
                </c:pt>
                <c:pt idx="913">
                  <c:v>134.80686311449813</c:v>
                </c:pt>
                <c:pt idx="914">
                  <c:v>134.07483861887371</c:v>
                </c:pt>
                <c:pt idx="915">
                  <c:v>133.97778269736293</c:v>
                </c:pt>
                <c:pt idx="916">
                  <c:v>135.58917489271803</c:v>
                </c:pt>
                <c:pt idx="917">
                  <c:v>136.49815784342329</c:v>
                </c:pt>
                <c:pt idx="918">
                  <c:v>135.50120880071427</c:v>
                </c:pt>
                <c:pt idx="919">
                  <c:v>137.09632726904869</c:v>
                </c:pt>
                <c:pt idx="920">
                  <c:v>137.43778231617654</c:v>
                </c:pt>
                <c:pt idx="921">
                  <c:v>138.8867304616314</c:v>
                </c:pt>
                <c:pt idx="922">
                  <c:v>140.67903958620752</c:v>
                </c:pt>
                <c:pt idx="923">
                  <c:v>140.5667362087494</c:v>
                </c:pt>
                <c:pt idx="924">
                  <c:v>141.69299540670391</c:v>
                </c:pt>
                <c:pt idx="925">
                  <c:v>141.41634204735215</c:v>
                </c:pt>
                <c:pt idx="926">
                  <c:v>141.62936660015453</c:v>
                </c:pt>
                <c:pt idx="927">
                  <c:v>140.77888110063174</c:v>
                </c:pt>
                <c:pt idx="928">
                  <c:v>139.07380501729264</c:v>
                </c:pt>
                <c:pt idx="929">
                  <c:v>139.26278550494735</c:v>
                </c:pt>
                <c:pt idx="930">
                  <c:v>139.9748710197176</c:v>
                </c:pt>
                <c:pt idx="931">
                  <c:v>139.12761094356827</c:v>
                </c:pt>
                <c:pt idx="932">
                  <c:v>138.75302200178569</c:v>
                </c:pt>
                <c:pt idx="933">
                  <c:v>138.07319072075015</c:v>
                </c:pt>
                <c:pt idx="934">
                  <c:v>139.02967536113746</c:v>
                </c:pt>
                <c:pt idx="935">
                  <c:v>140.97489887564672</c:v>
                </c:pt>
                <c:pt idx="936">
                  <c:v>141.263867487879</c:v>
                </c:pt>
                <c:pt idx="937">
                  <c:v>145.25870094607532</c:v>
                </c:pt>
                <c:pt idx="938">
                  <c:v>145.078956898081</c:v>
                </c:pt>
                <c:pt idx="939">
                  <c:v>146.06432373867619</c:v>
                </c:pt>
                <c:pt idx="940">
                  <c:v>146.09467204041749</c:v>
                </c:pt>
                <c:pt idx="941">
                  <c:v>146.44858895057916</c:v>
                </c:pt>
                <c:pt idx="942">
                  <c:v>146.81980585883491</c:v>
                </c:pt>
                <c:pt idx="943">
                  <c:v>146.78799145556025</c:v>
                </c:pt>
                <c:pt idx="944">
                  <c:v>145.70586191376097</c:v>
                </c:pt>
                <c:pt idx="945">
                  <c:v>145.25576874300853</c:v>
                </c:pt>
                <c:pt idx="946">
                  <c:v>144.23917393975202</c:v>
                </c:pt>
                <c:pt idx="947">
                  <c:v>144.37610782297116</c:v>
                </c:pt>
                <c:pt idx="948">
                  <c:v>146.43304827432516</c:v>
                </c:pt>
                <c:pt idx="949">
                  <c:v>147.32414478632302</c:v>
                </c:pt>
                <c:pt idx="950">
                  <c:v>148.04180148692018</c:v>
                </c:pt>
                <c:pt idx="951">
                  <c:v>148.32519891332552</c:v>
                </c:pt>
                <c:pt idx="952">
                  <c:v>148.00822776180541</c:v>
                </c:pt>
                <c:pt idx="953">
                  <c:v>148.57590227553618</c:v>
                </c:pt>
                <c:pt idx="954">
                  <c:v>148.69905480434142</c:v>
                </c:pt>
                <c:pt idx="955">
                  <c:v>149.99772754262321</c:v>
                </c:pt>
                <c:pt idx="956">
                  <c:v>150.52713680633238</c:v>
                </c:pt>
                <c:pt idx="957">
                  <c:v>154.39837790526343</c:v>
                </c:pt>
                <c:pt idx="958">
                  <c:v>152.75282554418021</c:v>
                </c:pt>
                <c:pt idx="959">
                  <c:v>151.9689010542736</c:v>
                </c:pt>
                <c:pt idx="960">
                  <c:v>151.14583165342532</c:v>
                </c:pt>
                <c:pt idx="961">
                  <c:v>151.28613757017129</c:v>
                </c:pt>
                <c:pt idx="962">
                  <c:v>150.30692835601636</c:v>
                </c:pt>
                <c:pt idx="963">
                  <c:v>149.95799619106822</c:v>
                </c:pt>
                <c:pt idx="964">
                  <c:v>149.95565042861477</c:v>
                </c:pt>
                <c:pt idx="965">
                  <c:v>151.34096976752028</c:v>
                </c:pt>
                <c:pt idx="966">
                  <c:v>152.42236625855287</c:v>
                </c:pt>
                <c:pt idx="967">
                  <c:v>152.81923994364305</c:v>
                </c:pt>
                <c:pt idx="968">
                  <c:v>152.07196799207134</c:v>
                </c:pt>
                <c:pt idx="969">
                  <c:v>151.59269940080432</c:v>
                </c:pt>
                <c:pt idx="970">
                  <c:v>151.65149007229346</c:v>
                </c:pt>
                <c:pt idx="971">
                  <c:v>151.2798333335777</c:v>
                </c:pt>
                <c:pt idx="972">
                  <c:v>153.17828820917163</c:v>
                </c:pt>
                <c:pt idx="973">
                  <c:v>153.52355512028629</c:v>
                </c:pt>
                <c:pt idx="974">
                  <c:v>154.22684402585617</c:v>
                </c:pt>
                <c:pt idx="975">
                  <c:v>154.63955160750703</c:v>
                </c:pt>
                <c:pt idx="976">
                  <c:v>154.6917448220959</c:v>
                </c:pt>
                <c:pt idx="977">
                  <c:v>155.36893712037133</c:v>
                </c:pt>
                <c:pt idx="978">
                  <c:v>156.23965482105496</c:v>
                </c:pt>
                <c:pt idx="979">
                  <c:v>156.84794034726079</c:v>
                </c:pt>
                <c:pt idx="980">
                  <c:v>156.65954630021949</c:v>
                </c:pt>
                <c:pt idx="981">
                  <c:v>157.16388522770754</c:v>
                </c:pt>
                <c:pt idx="982">
                  <c:v>157.39171740599721</c:v>
                </c:pt>
                <c:pt idx="983">
                  <c:v>158.19587409706472</c:v>
                </c:pt>
                <c:pt idx="984">
                  <c:v>158.28515968044849</c:v>
                </c:pt>
                <c:pt idx="985">
                  <c:v>159.76797477132479</c:v>
                </c:pt>
                <c:pt idx="986">
                  <c:v>160.00387050804815</c:v>
                </c:pt>
                <c:pt idx="987">
                  <c:v>158.79902826790365</c:v>
                </c:pt>
                <c:pt idx="988">
                  <c:v>159.15924941465894</c:v>
                </c:pt>
                <c:pt idx="989">
                  <c:v>159.11775874126386</c:v>
                </c:pt>
                <c:pt idx="990">
                  <c:v>158.20335121488503</c:v>
                </c:pt>
                <c:pt idx="991">
                  <c:v>159.20660449418764</c:v>
                </c:pt>
                <c:pt idx="992">
                  <c:v>159.68250105192783</c:v>
                </c:pt>
                <c:pt idx="993">
                  <c:v>159.72003325118277</c:v>
                </c:pt>
                <c:pt idx="994">
                  <c:v>160.09359592189196</c:v>
                </c:pt>
                <c:pt idx="995">
                  <c:v>160.7831034730479</c:v>
                </c:pt>
                <c:pt idx="996">
                  <c:v>160.64177128522857</c:v>
                </c:pt>
                <c:pt idx="997">
                  <c:v>161.21809579800637</c:v>
                </c:pt>
                <c:pt idx="998">
                  <c:v>161.03879158047209</c:v>
                </c:pt>
                <c:pt idx="999">
                  <c:v>160.96402040226891</c:v>
                </c:pt>
                <c:pt idx="1000">
                  <c:v>161.73636269006172</c:v>
                </c:pt>
                <c:pt idx="1001">
                  <c:v>161.28626951930929</c:v>
                </c:pt>
                <c:pt idx="1002">
                  <c:v>160.84907804205071</c:v>
                </c:pt>
                <c:pt idx="1003">
                  <c:v>160.6634695879228</c:v>
                </c:pt>
                <c:pt idx="1004">
                  <c:v>158.70563760022637</c:v>
                </c:pt>
                <c:pt idx="1005">
                  <c:v>156.7019166345346</c:v>
                </c:pt>
                <c:pt idx="1006">
                  <c:v>156.85145899094098</c:v>
                </c:pt>
                <c:pt idx="1007">
                  <c:v>157.39846147305084</c:v>
                </c:pt>
                <c:pt idx="1008">
                  <c:v>158.01744954045046</c:v>
                </c:pt>
                <c:pt idx="1009">
                  <c:v>158.25847663254072</c:v>
                </c:pt>
                <c:pt idx="1010">
                  <c:v>159.458480737625</c:v>
                </c:pt>
                <c:pt idx="1011">
                  <c:v>159.7738391774584</c:v>
                </c:pt>
                <c:pt idx="1012">
                  <c:v>160.04946626573675</c:v>
                </c:pt>
                <c:pt idx="1013">
                  <c:v>160.29958318733404</c:v>
                </c:pt>
                <c:pt idx="1014">
                  <c:v>161.45751017840988</c:v>
                </c:pt>
                <c:pt idx="1015">
                  <c:v>162.252430429817</c:v>
                </c:pt>
                <c:pt idx="1016">
                  <c:v>163.57324130125309</c:v>
                </c:pt>
                <c:pt idx="1017">
                  <c:v>164.33180223463197</c:v>
                </c:pt>
                <c:pt idx="1018">
                  <c:v>163.65182434344305</c:v>
                </c:pt>
                <c:pt idx="1019">
                  <c:v>164.34147850475236</c:v>
                </c:pt>
                <c:pt idx="1020">
                  <c:v>164.42812510537604</c:v>
                </c:pt>
                <c:pt idx="1021">
                  <c:v>164.17360987917854</c:v>
                </c:pt>
                <c:pt idx="1022">
                  <c:v>165.66756734170869</c:v>
                </c:pt>
                <c:pt idx="1023">
                  <c:v>166.03746475858438</c:v>
                </c:pt>
                <c:pt idx="1024">
                  <c:v>166.01693933711687</c:v>
                </c:pt>
                <c:pt idx="1025">
                  <c:v>166.42642149539421</c:v>
                </c:pt>
                <c:pt idx="1026">
                  <c:v>165.98981645874903</c:v>
                </c:pt>
                <c:pt idx="1027">
                  <c:v>167.03045532715322</c:v>
                </c:pt>
                <c:pt idx="1028">
                  <c:v>166.32833930281009</c:v>
                </c:pt>
                <c:pt idx="1029">
                  <c:v>164.22741580545417</c:v>
                </c:pt>
                <c:pt idx="1030">
                  <c:v>162.39346939732962</c:v>
                </c:pt>
                <c:pt idx="1031">
                  <c:v>162.19466602940119</c:v>
                </c:pt>
                <c:pt idx="1032">
                  <c:v>163.33881166606312</c:v>
                </c:pt>
                <c:pt idx="1033">
                  <c:v>163.56752350527282</c:v>
                </c:pt>
                <c:pt idx="1034">
                  <c:v>163.15642863530871</c:v>
                </c:pt>
                <c:pt idx="1035">
                  <c:v>163.91293702654085</c:v>
                </c:pt>
                <c:pt idx="1036">
                  <c:v>165.01046063444076</c:v>
                </c:pt>
                <c:pt idx="1037">
                  <c:v>165.95155120872741</c:v>
                </c:pt>
                <c:pt idx="1038">
                  <c:v>165.82400037532199</c:v>
                </c:pt>
                <c:pt idx="1039">
                  <c:v>165.96078764838779</c:v>
                </c:pt>
                <c:pt idx="1040">
                  <c:v>166.19609694449778</c:v>
                </c:pt>
                <c:pt idx="1041">
                  <c:v>167.25154343838926</c:v>
                </c:pt>
                <c:pt idx="1042">
                  <c:v>167.34581376698659</c:v>
                </c:pt>
                <c:pt idx="1043">
                  <c:v>167.95146031043234</c:v>
                </c:pt>
                <c:pt idx="1044">
                  <c:v>167.39639426988876</c:v>
                </c:pt>
                <c:pt idx="1045">
                  <c:v>166.29769778076212</c:v>
                </c:pt>
                <c:pt idx="1046">
                  <c:v>166.93589177824919</c:v>
                </c:pt>
                <c:pt idx="1047">
                  <c:v>166.74236637584099</c:v>
                </c:pt>
                <c:pt idx="1048">
                  <c:v>167.29655275546452</c:v>
                </c:pt>
                <c:pt idx="1049">
                  <c:v>167.45972985613145</c:v>
                </c:pt>
                <c:pt idx="1050">
                  <c:v>167.10390701397634</c:v>
                </c:pt>
                <c:pt idx="1051">
                  <c:v>166.08481983811305</c:v>
                </c:pt>
                <c:pt idx="1052">
                  <c:v>165.90126392613192</c:v>
                </c:pt>
                <c:pt idx="1053">
                  <c:v>165.23799959242376</c:v>
                </c:pt>
                <c:pt idx="1054">
                  <c:v>166.444454544255</c:v>
                </c:pt>
                <c:pt idx="1055">
                  <c:v>166.6824028231251</c:v>
                </c:pt>
                <c:pt idx="1056">
                  <c:v>166.8776875473734</c:v>
                </c:pt>
                <c:pt idx="1057">
                  <c:v>166.89586720638749</c:v>
                </c:pt>
                <c:pt idx="1058">
                  <c:v>168.53951363547731</c:v>
                </c:pt>
                <c:pt idx="1059">
                  <c:v>167.91627387363084</c:v>
                </c:pt>
                <c:pt idx="1060">
                  <c:v>168.11654334309267</c:v>
                </c:pt>
                <c:pt idx="1061">
                  <c:v>169.41580252198787</c:v>
                </c:pt>
                <c:pt idx="1062">
                  <c:v>169.65551012269802</c:v>
                </c:pt>
                <c:pt idx="1063">
                  <c:v>169.94066687094346</c:v>
                </c:pt>
                <c:pt idx="1064">
                  <c:v>169.56959657284105</c:v>
                </c:pt>
                <c:pt idx="1065">
                  <c:v>168.77922123618748</c:v>
                </c:pt>
                <c:pt idx="1066">
                  <c:v>169.23034067801331</c:v>
                </c:pt>
                <c:pt idx="1067">
                  <c:v>170.43401003693108</c:v>
                </c:pt>
                <c:pt idx="1068">
                  <c:v>171.52083110363725</c:v>
                </c:pt>
                <c:pt idx="1069">
                  <c:v>172.60941149218348</c:v>
                </c:pt>
                <c:pt idx="1070">
                  <c:v>172.3845115169606</c:v>
                </c:pt>
                <c:pt idx="1071">
                  <c:v>172.89060976628875</c:v>
                </c:pt>
                <c:pt idx="1072">
                  <c:v>174.52091467142463</c:v>
                </c:pt>
                <c:pt idx="1073">
                  <c:v>175.04636546099363</c:v>
                </c:pt>
                <c:pt idx="1074">
                  <c:v>173.70444272747662</c:v>
                </c:pt>
                <c:pt idx="1075">
                  <c:v>174.31712655828267</c:v>
                </c:pt>
                <c:pt idx="1076">
                  <c:v>173.68450374662248</c:v>
                </c:pt>
                <c:pt idx="1077">
                  <c:v>173.1141902501316</c:v>
                </c:pt>
                <c:pt idx="1078">
                  <c:v>172.39624032922777</c:v>
                </c:pt>
                <c:pt idx="1079">
                  <c:v>171.59457601076704</c:v>
                </c:pt>
                <c:pt idx="1080">
                  <c:v>171.87034970919876</c:v>
                </c:pt>
                <c:pt idx="1081">
                  <c:v>172.29801152649026</c:v>
                </c:pt>
                <c:pt idx="1082">
                  <c:v>171.32364044739555</c:v>
                </c:pt>
                <c:pt idx="1083">
                  <c:v>172.29962423817696</c:v>
                </c:pt>
                <c:pt idx="1084">
                  <c:v>173.60987917857261</c:v>
                </c:pt>
                <c:pt idx="1085">
                  <c:v>173.68215798416904</c:v>
                </c:pt>
                <c:pt idx="1086">
                  <c:v>172.31355220274423</c:v>
                </c:pt>
                <c:pt idx="1087">
                  <c:v>173.84313593253586</c:v>
                </c:pt>
                <c:pt idx="1088">
                  <c:v>174.45054179782167</c:v>
                </c:pt>
                <c:pt idx="1089">
                  <c:v>174.65740872418377</c:v>
                </c:pt>
                <c:pt idx="1090">
                  <c:v>173.53628088159616</c:v>
                </c:pt>
                <c:pt idx="1091">
                  <c:v>173.40286564205715</c:v>
                </c:pt>
                <c:pt idx="1092">
                  <c:v>173.49171139498094</c:v>
                </c:pt>
                <c:pt idx="1093">
                  <c:v>171.68708701752431</c:v>
                </c:pt>
                <c:pt idx="1094">
                  <c:v>168.39554246489786</c:v>
                </c:pt>
                <c:pt idx="1095">
                  <c:v>163.78934466727557</c:v>
                </c:pt>
                <c:pt idx="1096">
                  <c:v>165.03201232698169</c:v>
                </c:pt>
                <c:pt idx="1097">
                  <c:v>166.68665451757195</c:v>
                </c:pt>
                <c:pt idx="1098">
                  <c:v>165.66140971526841</c:v>
                </c:pt>
                <c:pt idx="1099">
                  <c:v>158.15995460949651</c:v>
                </c:pt>
                <c:pt idx="1100">
                  <c:v>158.49437236926406</c:v>
                </c:pt>
                <c:pt idx="1101">
                  <c:v>157.778914820967</c:v>
                </c:pt>
                <c:pt idx="1102">
                  <c:v>159.07142993280854</c:v>
                </c:pt>
                <c:pt idx="1103">
                  <c:v>159.55275106622236</c:v>
                </c:pt>
                <c:pt idx="1104">
                  <c:v>163.35992352814398</c:v>
                </c:pt>
                <c:pt idx="1105">
                  <c:v>161.58007626660176</c:v>
                </c:pt>
                <c:pt idx="1106">
                  <c:v>162.85749053264936</c:v>
                </c:pt>
                <c:pt idx="1107">
                  <c:v>161.15094834777685</c:v>
                </c:pt>
                <c:pt idx="1108">
                  <c:v>160.3750874163039</c:v>
                </c:pt>
                <c:pt idx="1109">
                  <c:v>160.81755685908269</c:v>
                </c:pt>
                <c:pt idx="1110">
                  <c:v>161.56233643804768</c:v>
                </c:pt>
                <c:pt idx="1111">
                  <c:v>161.63300253195735</c:v>
                </c:pt>
                <c:pt idx="1112">
                  <c:v>163.37326505209791</c:v>
                </c:pt>
                <c:pt idx="1113">
                  <c:v>165.84379274602281</c:v>
                </c:pt>
                <c:pt idx="1114">
                  <c:v>163.6204497706284</c:v>
                </c:pt>
                <c:pt idx="1115">
                  <c:v>163.77057856764813</c:v>
                </c:pt>
                <c:pt idx="1116">
                  <c:v>165.10179875997133</c:v>
                </c:pt>
                <c:pt idx="1117">
                  <c:v>164.26832003823591</c:v>
                </c:pt>
                <c:pt idx="1118">
                  <c:v>165.25104789607096</c:v>
                </c:pt>
                <c:pt idx="1119">
                  <c:v>163.73861755422007</c:v>
                </c:pt>
                <c:pt idx="1120">
                  <c:v>163.63217858289559</c:v>
                </c:pt>
                <c:pt idx="1121">
                  <c:v>165.8940800286183</c:v>
                </c:pt>
                <c:pt idx="1122">
                  <c:v>164.20102597785308</c:v>
                </c:pt>
                <c:pt idx="1123">
                  <c:v>165.40132330324403</c:v>
                </c:pt>
                <c:pt idx="1124">
                  <c:v>166.13730627300862</c:v>
                </c:pt>
                <c:pt idx="1125">
                  <c:v>166.07294441569255</c:v>
                </c:pt>
                <c:pt idx="1126">
                  <c:v>166.50221894467077</c:v>
                </c:pt>
                <c:pt idx="1127">
                  <c:v>167.91378150102406</c:v>
                </c:pt>
                <c:pt idx="1128">
                  <c:v>167.58288238493668</c:v>
                </c:pt>
                <c:pt idx="1129">
                  <c:v>169.48822793773758</c:v>
                </c:pt>
                <c:pt idx="1130">
                  <c:v>171.01825149798924</c:v>
                </c:pt>
                <c:pt idx="1131">
                  <c:v>173.63846815847384</c:v>
                </c:pt>
                <c:pt idx="1132">
                  <c:v>175.30293322933787</c:v>
                </c:pt>
                <c:pt idx="1133">
                  <c:v>177.0905508290071</c:v>
                </c:pt>
                <c:pt idx="1134">
                  <c:v>177.54709484650647</c:v>
                </c:pt>
                <c:pt idx="1135">
                  <c:v>178.36356679045451</c:v>
                </c:pt>
                <c:pt idx="1136">
                  <c:v>178.77275572842521</c:v>
                </c:pt>
                <c:pt idx="1137">
                  <c:v>179.74595392629317</c:v>
                </c:pt>
                <c:pt idx="1138">
                  <c:v>180.19795302903904</c:v>
                </c:pt>
                <c:pt idx="1139">
                  <c:v>177.98223378161831</c:v>
                </c:pt>
                <c:pt idx="1140">
                  <c:v>176.93543728677386</c:v>
                </c:pt>
                <c:pt idx="1141">
                  <c:v>177.52378383212547</c:v>
                </c:pt>
                <c:pt idx="1142">
                  <c:v>178.60796591607155</c:v>
                </c:pt>
                <c:pt idx="1143">
                  <c:v>178.56119727715623</c:v>
                </c:pt>
                <c:pt idx="1144">
                  <c:v>179.73305223279931</c:v>
                </c:pt>
                <c:pt idx="1145">
                  <c:v>179.91763441585383</c:v>
                </c:pt>
                <c:pt idx="1146">
                  <c:v>180.23343268614721</c:v>
                </c:pt>
                <c:pt idx="1147">
                  <c:v>178.75604217094448</c:v>
                </c:pt>
                <c:pt idx="1148">
                  <c:v>178.01961937071988</c:v>
                </c:pt>
                <c:pt idx="1149">
                  <c:v>178.92962859249855</c:v>
                </c:pt>
                <c:pt idx="1150">
                  <c:v>179.58556241853972</c:v>
                </c:pt>
                <c:pt idx="1151">
                  <c:v>179.2438141511052</c:v>
                </c:pt>
                <c:pt idx="1152">
                  <c:v>178.94458282813918</c:v>
                </c:pt>
                <c:pt idx="1153">
                  <c:v>179.87174543785852</c:v>
                </c:pt>
                <c:pt idx="1154">
                  <c:v>176.35793989276934</c:v>
                </c:pt>
                <c:pt idx="1155">
                  <c:v>178.93153452449195</c:v>
                </c:pt>
                <c:pt idx="1156">
                  <c:v>181.07292242416955</c:v>
                </c:pt>
                <c:pt idx="1157">
                  <c:v>183.19261202115288</c:v>
                </c:pt>
                <c:pt idx="1158">
                  <c:v>182.91874425471462</c:v>
                </c:pt>
                <c:pt idx="1159">
                  <c:v>182.72272647969962</c:v>
                </c:pt>
                <c:pt idx="1160">
                  <c:v>184.1658102190209</c:v>
                </c:pt>
                <c:pt idx="1161">
                  <c:v>183.66777552812641</c:v>
                </c:pt>
                <c:pt idx="1162">
                  <c:v>180.29559539116323</c:v>
                </c:pt>
                <c:pt idx="1163">
                  <c:v>182.05403757031789</c:v>
                </c:pt>
                <c:pt idx="1164">
                  <c:v>184.58599491849208</c:v>
                </c:pt>
                <c:pt idx="1165">
                  <c:v>185.81869308777107</c:v>
                </c:pt>
                <c:pt idx="1166">
                  <c:v>185.53001769584549</c:v>
                </c:pt>
                <c:pt idx="1167">
                  <c:v>187.02045651469547</c:v>
                </c:pt>
                <c:pt idx="1168">
                  <c:v>187.72286575934527</c:v>
                </c:pt>
                <c:pt idx="1169">
                  <c:v>187.77872422776767</c:v>
                </c:pt>
                <c:pt idx="1170">
                  <c:v>188.41193348004123</c:v>
                </c:pt>
                <c:pt idx="1171">
                  <c:v>186.76066332297776</c:v>
                </c:pt>
                <c:pt idx="1172">
                  <c:v>185.96266425835054</c:v>
                </c:pt>
                <c:pt idx="1173">
                  <c:v>184.80796269064817</c:v>
                </c:pt>
                <c:pt idx="1174">
                  <c:v>183.14745609392432</c:v>
                </c:pt>
                <c:pt idx="1175">
                  <c:v>181.9080138575917</c:v>
                </c:pt>
                <c:pt idx="1176">
                  <c:v>185.55318210007314</c:v>
                </c:pt>
                <c:pt idx="1177">
                  <c:v>187.20958361250348</c:v>
                </c:pt>
                <c:pt idx="1178">
                  <c:v>188.77230123694983</c:v>
                </c:pt>
                <c:pt idx="1179">
                  <c:v>188.12560385056906</c:v>
                </c:pt>
                <c:pt idx="1180">
                  <c:v>188.85513597358673</c:v>
                </c:pt>
                <c:pt idx="1181">
                  <c:v>189.77452824517908</c:v>
                </c:pt>
                <c:pt idx="1182">
                  <c:v>189.83625111973507</c:v>
                </c:pt>
                <c:pt idx="1183">
                  <c:v>190.589240867287</c:v>
                </c:pt>
                <c:pt idx="1184">
                  <c:v>191.53311703448711</c:v>
                </c:pt>
                <c:pt idx="1185">
                  <c:v>192.07923985567697</c:v>
                </c:pt>
                <c:pt idx="1186">
                  <c:v>191.15354334749097</c:v>
                </c:pt>
                <c:pt idx="1187">
                  <c:v>191.9185551276168</c:v>
                </c:pt>
                <c:pt idx="1188">
                  <c:v>191.80654497046538</c:v>
                </c:pt>
                <c:pt idx="1189">
                  <c:v>193.01725161674347</c:v>
                </c:pt>
                <c:pt idx="1190">
                  <c:v>193.62627019371595</c:v>
                </c:pt>
                <c:pt idx="1191">
                  <c:v>194.34583282630652</c:v>
                </c:pt>
                <c:pt idx="1192">
                  <c:v>195.19646493598265</c:v>
                </c:pt>
                <c:pt idx="1193">
                  <c:v>196.39104446539338</c:v>
                </c:pt>
                <c:pt idx="1194">
                  <c:v>197.6778417812547</c:v>
                </c:pt>
                <c:pt idx="1195">
                  <c:v>200.0659745690028</c:v>
                </c:pt>
                <c:pt idx="1196">
                  <c:v>198.51410609590357</c:v>
                </c:pt>
                <c:pt idx="1197">
                  <c:v>199.69886274504054</c:v>
                </c:pt>
                <c:pt idx="1198">
                  <c:v>200.59772959516536</c:v>
                </c:pt>
                <c:pt idx="1199">
                  <c:v>201.34177612336362</c:v>
                </c:pt>
                <c:pt idx="1200">
                  <c:v>198.00536886381528</c:v>
                </c:pt>
                <c:pt idx="1201">
                  <c:v>200.39467453279008</c:v>
                </c:pt>
                <c:pt idx="1202">
                  <c:v>198.42804593589324</c:v>
                </c:pt>
                <c:pt idx="1203">
                  <c:v>197.38256893242885</c:v>
                </c:pt>
                <c:pt idx="1204">
                  <c:v>198.55779592159874</c:v>
                </c:pt>
                <c:pt idx="1205">
                  <c:v>197.97487395192067</c:v>
                </c:pt>
                <c:pt idx="1206">
                  <c:v>200.03357372511473</c:v>
                </c:pt>
                <c:pt idx="1207">
                  <c:v>201.35247866455742</c:v>
                </c:pt>
                <c:pt idx="1208">
                  <c:v>202.62036327063794</c:v>
                </c:pt>
                <c:pt idx="1209">
                  <c:v>202.53972768630121</c:v>
                </c:pt>
                <c:pt idx="1210">
                  <c:v>198.06020106116426</c:v>
                </c:pt>
                <c:pt idx="1211">
                  <c:v>196.15089703422319</c:v>
                </c:pt>
                <c:pt idx="1212">
                  <c:v>188.17853011592462</c:v>
                </c:pt>
                <c:pt idx="1213">
                  <c:v>192.78194232063348</c:v>
                </c:pt>
                <c:pt idx="1214">
                  <c:v>189.34540032635419</c:v>
                </c:pt>
                <c:pt idx="1215">
                  <c:v>186.04637865590743</c:v>
                </c:pt>
                <c:pt idx="1216">
                  <c:v>186.39105912640872</c:v>
                </c:pt>
                <c:pt idx="1217">
                  <c:v>182.20651212979101</c:v>
                </c:pt>
                <c:pt idx="1218">
                  <c:v>180.84274448342646</c:v>
                </c:pt>
                <c:pt idx="1219">
                  <c:v>179.3908641349048</c:v>
                </c:pt>
                <c:pt idx="1220">
                  <c:v>180.34309708084524</c:v>
                </c:pt>
                <c:pt idx="1221">
                  <c:v>184.56590932748455</c:v>
                </c:pt>
                <c:pt idx="1222">
                  <c:v>183.70750687968143</c:v>
                </c:pt>
                <c:pt idx="1223">
                  <c:v>186.03377018272022</c:v>
                </c:pt>
                <c:pt idx="1224">
                  <c:v>189.23221728797606</c:v>
                </c:pt>
                <c:pt idx="1225">
                  <c:v>189.44582828139178</c:v>
                </c:pt>
                <c:pt idx="1226">
                  <c:v>187.16941243048842</c:v>
                </c:pt>
                <c:pt idx="1227">
                  <c:v>184.80224489466792</c:v>
                </c:pt>
                <c:pt idx="1228">
                  <c:v>185.55054311731303</c:v>
                </c:pt>
                <c:pt idx="1229">
                  <c:v>187.98295217136965</c:v>
                </c:pt>
                <c:pt idx="1230">
                  <c:v>185.64877192005054</c:v>
                </c:pt>
                <c:pt idx="1231">
                  <c:v>184.67454745110916</c:v>
                </c:pt>
                <c:pt idx="1232">
                  <c:v>184.7858245574939</c:v>
                </c:pt>
                <c:pt idx="1233">
                  <c:v>180.65816230037194</c:v>
                </c:pt>
                <c:pt idx="1234">
                  <c:v>176.71566866691785</c:v>
                </c:pt>
                <c:pt idx="1235">
                  <c:v>176.23537380457745</c:v>
                </c:pt>
                <c:pt idx="1236">
                  <c:v>175.61711878794452</c:v>
                </c:pt>
                <c:pt idx="1237">
                  <c:v>173.35800293513526</c:v>
                </c:pt>
                <c:pt idx="1238">
                  <c:v>165.65745124112826</c:v>
                </c:pt>
                <c:pt idx="1239">
                  <c:v>166.57156554720041</c:v>
                </c:pt>
                <c:pt idx="1240">
                  <c:v>170.94216082840597</c:v>
                </c:pt>
                <c:pt idx="1241">
                  <c:v>165.96093425854113</c:v>
                </c:pt>
                <c:pt idx="1242">
                  <c:v>165.82590630731539</c:v>
                </c:pt>
                <c:pt idx="1243">
                  <c:v>168.79241614998804</c:v>
                </c:pt>
                <c:pt idx="1244">
                  <c:v>167.53523408510131</c:v>
                </c:pt>
                <c:pt idx="1245">
                  <c:v>171.11090911489984</c:v>
                </c:pt>
                <c:pt idx="1246">
                  <c:v>171.93251241421473</c:v>
                </c:pt>
                <c:pt idx="1247">
                  <c:v>168.94254494700775</c:v>
                </c:pt>
                <c:pt idx="1248">
                  <c:v>168.08824758349814</c:v>
                </c:pt>
                <c:pt idx="1249">
                  <c:v>166.5256765692051</c:v>
                </c:pt>
                <c:pt idx="1250">
                  <c:v>166.32291472713649</c:v>
                </c:pt>
                <c:pt idx="1251">
                  <c:v>167.37806800072133</c:v>
                </c:pt>
                <c:pt idx="1252">
                  <c:v>165.51919786652905</c:v>
                </c:pt>
                <c:pt idx="1253">
                  <c:v>163.6612073932568</c:v>
                </c:pt>
                <c:pt idx="1254">
                  <c:v>165.55819616731736</c:v>
                </c:pt>
                <c:pt idx="1255">
                  <c:v>169.40920506508758</c:v>
                </c:pt>
                <c:pt idx="1256">
                  <c:v>172.43333269802267</c:v>
                </c:pt>
                <c:pt idx="1257">
                  <c:v>173.94327066726677</c:v>
                </c:pt>
                <c:pt idx="1258">
                  <c:v>175.75581199300373</c:v>
                </c:pt>
                <c:pt idx="1259">
                  <c:v>175.56771116626908</c:v>
                </c:pt>
                <c:pt idx="1260">
                  <c:v>174.08812149876624</c:v>
                </c:pt>
                <c:pt idx="1261">
                  <c:v>175.40746626866894</c:v>
                </c:pt>
                <c:pt idx="1262">
                  <c:v>176.69719578759705</c:v>
                </c:pt>
                <c:pt idx="1263">
                  <c:v>178.20493460454111</c:v>
                </c:pt>
                <c:pt idx="1264">
                  <c:v>178.85089894015519</c:v>
                </c:pt>
                <c:pt idx="1265">
                  <c:v>180.90153515491562</c:v>
                </c:pt>
                <c:pt idx="1266">
                  <c:v>180.48633520065795</c:v>
                </c:pt>
                <c:pt idx="1267">
                  <c:v>180.21217421391299</c:v>
                </c:pt>
                <c:pt idx="1268">
                  <c:v>180.20645641793277</c:v>
                </c:pt>
                <c:pt idx="1269">
                  <c:v>179.11127857248624</c:v>
                </c:pt>
                <c:pt idx="1270">
                  <c:v>180.29075725610301</c:v>
                </c:pt>
                <c:pt idx="1271">
                  <c:v>180.77017245752336</c:v>
                </c:pt>
                <c:pt idx="1272">
                  <c:v>182.25767907330655</c:v>
                </c:pt>
                <c:pt idx="1273">
                  <c:v>183.71366450612169</c:v>
                </c:pt>
                <c:pt idx="1274">
                  <c:v>183.47337046479817</c:v>
                </c:pt>
                <c:pt idx="1275">
                  <c:v>183.90440431561649</c:v>
                </c:pt>
                <c:pt idx="1276">
                  <c:v>183.92448990662399</c:v>
                </c:pt>
                <c:pt idx="1277">
                  <c:v>185.41404906455389</c:v>
                </c:pt>
                <c:pt idx="1278">
                  <c:v>185.04737707105164</c:v>
                </c:pt>
                <c:pt idx="1279">
                  <c:v>184.06171701014981</c:v>
                </c:pt>
                <c:pt idx="1280">
                  <c:v>184.14938988184687</c:v>
                </c:pt>
                <c:pt idx="1281">
                  <c:v>182.10109942953989</c:v>
                </c:pt>
                <c:pt idx="1282">
                  <c:v>182.43830278222089</c:v>
                </c:pt>
                <c:pt idx="1283">
                  <c:v>184.60769322118634</c:v>
                </c:pt>
                <c:pt idx="1284">
                  <c:v>183.6454907848188</c:v>
                </c:pt>
                <c:pt idx="1285">
                  <c:v>183.71219840458829</c:v>
                </c:pt>
                <c:pt idx="1286">
                  <c:v>182.61247564438824</c:v>
                </c:pt>
                <c:pt idx="1287">
                  <c:v>180.08608948204096</c:v>
                </c:pt>
                <c:pt idx="1288">
                  <c:v>178.02357784486006</c:v>
                </c:pt>
                <c:pt idx="1289">
                  <c:v>178.78067267670556</c:v>
                </c:pt>
                <c:pt idx="1290">
                  <c:v>177.39593977841341</c:v>
                </c:pt>
                <c:pt idx="1291">
                  <c:v>175.85477384650795</c:v>
                </c:pt>
                <c:pt idx="1292">
                  <c:v>173.93550032913978</c:v>
                </c:pt>
                <c:pt idx="1293">
                  <c:v>173.50226732602138</c:v>
                </c:pt>
                <c:pt idx="1294">
                  <c:v>175.05780105295412</c:v>
                </c:pt>
                <c:pt idx="1295">
                  <c:v>176.25648566665836</c:v>
                </c:pt>
                <c:pt idx="1296">
                  <c:v>177.17030675242381</c:v>
                </c:pt>
                <c:pt idx="1297">
                  <c:v>174.36741384087813</c:v>
                </c:pt>
                <c:pt idx="1298">
                  <c:v>173.43306733364511</c:v>
                </c:pt>
                <c:pt idx="1299">
                  <c:v>169.65990842729821</c:v>
                </c:pt>
                <c:pt idx="1300">
                  <c:v>167.81481964751984</c:v>
                </c:pt>
                <c:pt idx="1301">
                  <c:v>168.65445599569554</c:v>
                </c:pt>
                <c:pt idx="1302">
                  <c:v>168.03121623384905</c:v>
                </c:pt>
                <c:pt idx="1303">
                  <c:v>163.63716332810912</c:v>
                </c:pt>
                <c:pt idx="1304">
                  <c:v>159.93965526088542</c:v>
                </c:pt>
                <c:pt idx="1305">
                  <c:v>161.52597712001946</c:v>
                </c:pt>
                <c:pt idx="1306">
                  <c:v>163.76471416151452</c:v>
                </c:pt>
                <c:pt idx="1307">
                  <c:v>167.21357140867431</c:v>
                </c:pt>
                <c:pt idx="1308">
                  <c:v>168.41210941222522</c:v>
                </c:pt>
                <c:pt idx="1309">
                  <c:v>170.18447955594715</c:v>
                </c:pt>
                <c:pt idx="1310">
                  <c:v>172.71277165028786</c:v>
                </c:pt>
                <c:pt idx="1311">
                  <c:v>172.56484200556824</c:v>
                </c:pt>
                <c:pt idx="1312">
                  <c:v>172.3811394834338</c:v>
                </c:pt>
                <c:pt idx="1313">
                  <c:v>169.57590080943464</c:v>
                </c:pt>
                <c:pt idx="1314">
                  <c:v>169.04693137618554</c:v>
                </c:pt>
                <c:pt idx="1315">
                  <c:v>168.81074241915547</c:v>
                </c:pt>
                <c:pt idx="1316">
                  <c:v>169.35437286773859</c:v>
                </c:pt>
                <c:pt idx="1317">
                  <c:v>167.45489172107125</c:v>
                </c:pt>
                <c:pt idx="1318">
                  <c:v>167.22178157726134</c:v>
                </c:pt>
                <c:pt idx="1319">
                  <c:v>169.57487453836126</c:v>
                </c:pt>
                <c:pt idx="1320">
                  <c:v>173.14585804325293</c:v>
                </c:pt>
                <c:pt idx="1321">
                  <c:v>172.92814196554366</c:v>
                </c:pt>
                <c:pt idx="1322">
                  <c:v>175.39969593054195</c:v>
                </c:pt>
                <c:pt idx="1323">
                  <c:v>176.02880009852203</c:v>
                </c:pt>
                <c:pt idx="1324">
                  <c:v>177.03571863165811</c:v>
                </c:pt>
                <c:pt idx="1325">
                  <c:v>175.54894506664164</c:v>
                </c:pt>
                <c:pt idx="1326">
                  <c:v>172.98194789181929</c:v>
                </c:pt>
                <c:pt idx="1327">
                  <c:v>171.67315905295703</c:v>
                </c:pt>
                <c:pt idx="1328">
                  <c:v>171.06179471353107</c:v>
                </c:pt>
                <c:pt idx="1329">
                  <c:v>169.0479576472589</c:v>
                </c:pt>
                <c:pt idx="1330">
                  <c:v>169.04575849495882</c:v>
                </c:pt>
                <c:pt idx="1331">
                  <c:v>167.7101399980354</c:v>
                </c:pt>
                <c:pt idx="1332">
                  <c:v>168.91366274679987</c:v>
                </c:pt>
                <c:pt idx="1333">
                  <c:v>170.04959821487478</c:v>
                </c:pt>
                <c:pt idx="1334">
                  <c:v>168.4041924639449</c:v>
                </c:pt>
                <c:pt idx="1335">
                  <c:v>167.24084089719548</c:v>
                </c:pt>
                <c:pt idx="1336">
                  <c:v>164.37490561971379</c:v>
                </c:pt>
                <c:pt idx="1337">
                  <c:v>164.89141318992907</c:v>
                </c:pt>
                <c:pt idx="1338">
                  <c:v>164.16613276135823</c:v>
                </c:pt>
                <c:pt idx="1339">
                  <c:v>162.68712953446877</c:v>
                </c:pt>
                <c:pt idx="1340">
                  <c:v>163.48850063262279</c:v>
                </c:pt>
                <c:pt idx="1341">
                  <c:v>163.35332607124374</c:v>
                </c:pt>
                <c:pt idx="1342">
                  <c:v>162.05054824866841</c:v>
                </c:pt>
                <c:pt idx="1343">
                  <c:v>160.2523747179587</c:v>
                </c:pt>
                <c:pt idx="1344">
                  <c:v>160.76404415311376</c:v>
                </c:pt>
                <c:pt idx="1345">
                  <c:v>160.37318148431049</c:v>
                </c:pt>
                <c:pt idx="1346">
                  <c:v>158.28706561244189</c:v>
                </c:pt>
                <c:pt idx="1347">
                  <c:v>157.55665382850421</c:v>
                </c:pt>
                <c:pt idx="1348">
                  <c:v>157.63538348084757</c:v>
                </c:pt>
                <c:pt idx="1349">
                  <c:v>159.75976460273779</c:v>
                </c:pt>
                <c:pt idx="1350">
                  <c:v>158.67103760403822</c:v>
                </c:pt>
                <c:pt idx="1351">
                  <c:v>157.22399539057679</c:v>
                </c:pt>
                <c:pt idx="1352">
                  <c:v>152.75531791678699</c:v>
                </c:pt>
                <c:pt idx="1353">
                  <c:v>153.12360262197598</c:v>
                </c:pt>
                <c:pt idx="1354">
                  <c:v>149.32449371848799</c:v>
                </c:pt>
                <c:pt idx="1355">
                  <c:v>150.22570633106625</c:v>
                </c:pt>
                <c:pt idx="1356">
                  <c:v>148.63791837039881</c:v>
                </c:pt>
                <c:pt idx="1357">
                  <c:v>147.09675243849338</c:v>
                </c:pt>
                <c:pt idx="1358">
                  <c:v>149.85229027051037</c:v>
                </c:pt>
                <c:pt idx="1359">
                  <c:v>150.24784446422052</c:v>
                </c:pt>
                <c:pt idx="1360">
                  <c:v>150.86800541284686</c:v>
                </c:pt>
                <c:pt idx="1361">
                  <c:v>150.30003767880939</c:v>
                </c:pt>
                <c:pt idx="1362">
                  <c:v>149.33974117443529</c:v>
                </c:pt>
                <c:pt idx="1363">
                  <c:v>150.71743678536711</c:v>
                </c:pt>
                <c:pt idx="1364">
                  <c:v>150.67037492614512</c:v>
                </c:pt>
                <c:pt idx="1365">
                  <c:v>149.77385383847371</c:v>
                </c:pt>
                <c:pt idx="1366">
                  <c:v>150.04845465567874</c:v>
                </c:pt>
                <c:pt idx="1367">
                  <c:v>149.96224788551504</c:v>
                </c:pt>
                <c:pt idx="1368">
                  <c:v>151.87726970843639</c:v>
                </c:pt>
                <c:pt idx="1369">
                  <c:v>153.72499747097487</c:v>
                </c:pt>
                <c:pt idx="1370">
                  <c:v>153.62486273624393</c:v>
                </c:pt>
                <c:pt idx="1371">
                  <c:v>154.62489059217305</c:v>
                </c:pt>
                <c:pt idx="1372">
                  <c:v>155.08920494779946</c:v>
                </c:pt>
                <c:pt idx="1373">
                  <c:v>156.30020481438422</c:v>
                </c:pt>
                <c:pt idx="1374">
                  <c:v>154.40834739569053</c:v>
                </c:pt>
                <c:pt idx="1375">
                  <c:v>154.40732112461714</c:v>
                </c:pt>
                <c:pt idx="1376">
                  <c:v>154.48179908251365</c:v>
                </c:pt>
                <c:pt idx="1377">
                  <c:v>156.09846924338896</c:v>
                </c:pt>
                <c:pt idx="1378">
                  <c:v>155.90611672220746</c:v>
                </c:pt>
                <c:pt idx="1379">
                  <c:v>155.66318369812382</c:v>
                </c:pt>
                <c:pt idx="1380">
                  <c:v>157.52117417139604</c:v>
                </c:pt>
                <c:pt idx="1381">
                  <c:v>157.26680555535194</c:v>
                </c:pt>
                <c:pt idx="1382">
                  <c:v>157.28996995957957</c:v>
                </c:pt>
                <c:pt idx="1383">
                  <c:v>156.62216071111789</c:v>
                </c:pt>
                <c:pt idx="1384">
                  <c:v>156.34565396191948</c:v>
                </c:pt>
                <c:pt idx="1385">
                  <c:v>156.60911240747066</c:v>
                </c:pt>
                <c:pt idx="1386">
                  <c:v>157.23381827085052</c:v>
                </c:pt>
                <c:pt idx="1387">
                  <c:v>157.83711905184282</c:v>
                </c:pt>
                <c:pt idx="1388">
                  <c:v>158.27445713925471</c:v>
                </c:pt>
                <c:pt idx="1389">
                  <c:v>158.4731138970298</c:v>
                </c:pt>
                <c:pt idx="1390">
                  <c:v>158.65637658870426</c:v>
                </c:pt>
                <c:pt idx="1391">
                  <c:v>158.91792910226204</c:v>
                </c:pt>
                <c:pt idx="1392">
                  <c:v>158.49554525049078</c:v>
                </c:pt>
                <c:pt idx="1393">
                  <c:v>158.23413934708634</c:v>
                </c:pt>
                <c:pt idx="1394">
                  <c:v>158.10043088724063</c:v>
                </c:pt>
                <c:pt idx="1395">
                  <c:v>156.89910729077633</c:v>
                </c:pt>
                <c:pt idx="1396">
                  <c:v>154.79950328480047</c:v>
                </c:pt>
                <c:pt idx="1397">
                  <c:v>154.757426170792</c:v>
                </c:pt>
                <c:pt idx="1398">
                  <c:v>153.49350003885166</c:v>
                </c:pt>
                <c:pt idx="1399">
                  <c:v>154.05384404491548</c:v>
                </c:pt>
                <c:pt idx="1400">
                  <c:v>152.65283741960266</c:v>
                </c:pt>
                <c:pt idx="1401">
                  <c:v>152.75956961123384</c:v>
                </c:pt>
                <c:pt idx="1402">
                  <c:v>154.23006944922963</c:v>
                </c:pt>
                <c:pt idx="1403">
                  <c:v>153.89066694424855</c:v>
                </c:pt>
                <c:pt idx="1404">
                  <c:v>155.0116481766828</c:v>
                </c:pt>
                <c:pt idx="1405">
                  <c:v>154.65098719946749</c:v>
                </c:pt>
                <c:pt idx="1406">
                  <c:v>153.84052627180643</c:v>
                </c:pt>
                <c:pt idx="1407">
                  <c:v>152.04895019799699</c:v>
                </c:pt>
                <c:pt idx="1408">
                  <c:v>150.56466900558729</c:v>
                </c:pt>
                <c:pt idx="1409">
                  <c:v>148.85768699025482</c:v>
                </c:pt>
                <c:pt idx="1410">
                  <c:v>147.36930071355161</c:v>
                </c:pt>
                <c:pt idx="1411">
                  <c:v>146.53376944966948</c:v>
                </c:pt>
                <c:pt idx="1412">
                  <c:v>148.11583961435667</c:v>
                </c:pt>
                <c:pt idx="1413">
                  <c:v>149.42888014766572</c:v>
                </c:pt>
                <c:pt idx="1414">
                  <c:v>150.68239695871895</c:v>
                </c:pt>
                <c:pt idx="1415">
                  <c:v>152.6396425058021</c:v>
                </c:pt>
                <c:pt idx="1416">
                  <c:v>153.17770176855825</c:v>
                </c:pt>
                <c:pt idx="1417">
                  <c:v>153.5495051174274</c:v>
                </c:pt>
                <c:pt idx="1418">
                  <c:v>152.6242484397014</c:v>
                </c:pt>
                <c:pt idx="1419">
                  <c:v>153.40084242194106</c:v>
                </c:pt>
                <c:pt idx="1420">
                  <c:v>152.23734424503834</c:v>
                </c:pt>
                <c:pt idx="1421">
                  <c:v>151.08308250779598</c:v>
                </c:pt>
                <c:pt idx="1422">
                  <c:v>149.64747588629501</c:v>
                </c:pt>
                <c:pt idx="1423">
                  <c:v>147.32121258325623</c:v>
                </c:pt>
                <c:pt idx="1424">
                  <c:v>146.26781863151152</c:v>
                </c:pt>
                <c:pt idx="1425">
                  <c:v>148.92263528818424</c:v>
                </c:pt>
                <c:pt idx="1426">
                  <c:v>149.80801400420185</c:v>
                </c:pt>
                <c:pt idx="1427">
                  <c:v>151.88430699579666</c:v>
                </c:pt>
                <c:pt idx="1428">
                  <c:v>151.74898582426425</c:v>
                </c:pt>
                <c:pt idx="1429">
                  <c:v>153.15468397448396</c:v>
                </c:pt>
                <c:pt idx="1430">
                  <c:v>153.34483734336538</c:v>
                </c:pt>
                <c:pt idx="1431">
                  <c:v>153.40714665853469</c:v>
                </c:pt>
                <c:pt idx="1432">
                  <c:v>153.47268139707745</c:v>
                </c:pt>
                <c:pt idx="1433">
                  <c:v>153.98728303529933</c:v>
                </c:pt>
                <c:pt idx="1434">
                  <c:v>155.26161848812677</c:v>
                </c:pt>
                <c:pt idx="1435">
                  <c:v>158.43998000237508</c:v>
                </c:pt>
                <c:pt idx="1436">
                  <c:v>160.51759248534998</c:v>
                </c:pt>
                <c:pt idx="1437">
                  <c:v>160.10752388645921</c:v>
                </c:pt>
                <c:pt idx="1438">
                  <c:v>159.89523238442354</c:v>
                </c:pt>
                <c:pt idx="1439">
                  <c:v>159.88540950414978</c:v>
                </c:pt>
                <c:pt idx="1440">
                  <c:v>159.05808840885464</c:v>
                </c:pt>
                <c:pt idx="1441">
                  <c:v>160.32392047278842</c:v>
                </c:pt>
                <c:pt idx="1442">
                  <c:v>160.75319500176664</c:v>
                </c:pt>
                <c:pt idx="1443">
                  <c:v>163.66927095169049</c:v>
                </c:pt>
                <c:pt idx="1444">
                  <c:v>165.15795044870038</c:v>
                </c:pt>
                <c:pt idx="1445">
                  <c:v>165.77532580441323</c:v>
                </c:pt>
                <c:pt idx="1446">
                  <c:v>165.24708942193084</c:v>
                </c:pt>
                <c:pt idx="1447">
                  <c:v>165.45850126304646</c:v>
                </c:pt>
                <c:pt idx="1448">
                  <c:v>164.47621323567142</c:v>
                </c:pt>
                <c:pt idx="1449">
                  <c:v>162.34391516550087</c:v>
                </c:pt>
                <c:pt idx="1450">
                  <c:v>163.01245746472927</c:v>
                </c:pt>
                <c:pt idx="1451">
                  <c:v>165.03010639498825</c:v>
                </c:pt>
                <c:pt idx="1452">
                  <c:v>165.74688343466539</c:v>
                </c:pt>
                <c:pt idx="1453">
                  <c:v>165.56948514912452</c:v>
                </c:pt>
                <c:pt idx="1454">
                  <c:v>167.02972227638654</c:v>
                </c:pt>
                <c:pt idx="1455">
                  <c:v>167.02972227638654</c:v>
                </c:pt>
                <c:pt idx="1456">
                  <c:v>164.64613440339198</c:v>
                </c:pt>
                <c:pt idx="1457">
                  <c:v>164.29163105261691</c:v>
                </c:pt>
                <c:pt idx="1458">
                  <c:v>165.34106653022147</c:v>
                </c:pt>
                <c:pt idx="1459">
                  <c:v>166.32042235452974</c:v>
                </c:pt>
                <c:pt idx="1460">
                  <c:v>166.09742831130029</c:v>
                </c:pt>
                <c:pt idx="1461">
                  <c:v>165.31423687216034</c:v>
                </c:pt>
                <c:pt idx="1462">
                  <c:v>164.73512676646908</c:v>
                </c:pt>
                <c:pt idx="1463">
                  <c:v>163.97715227370355</c:v>
                </c:pt>
                <c:pt idx="1464">
                  <c:v>163.2602286238731</c:v>
                </c:pt>
                <c:pt idx="1465">
                  <c:v>163.32341759996245</c:v>
                </c:pt>
                <c:pt idx="1466">
                  <c:v>161.47832882018409</c:v>
                </c:pt>
                <c:pt idx="1467">
                  <c:v>161.49035085275796</c:v>
                </c:pt>
                <c:pt idx="1468">
                  <c:v>165.57549616541144</c:v>
                </c:pt>
                <c:pt idx="1469">
                  <c:v>165.91680460238592</c:v>
                </c:pt>
                <c:pt idx="1470">
                  <c:v>166.73723502047412</c:v>
                </c:pt>
                <c:pt idx="1471">
                  <c:v>167.09364430324257</c:v>
                </c:pt>
                <c:pt idx="1472">
                  <c:v>167.47468409177208</c:v>
                </c:pt>
                <c:pt idx="1473">
                  <c:v>167.33819003901294</c:v>
                </c:pt>
                <c:pt idx="1474">
                  <c:v>169.08592967697385</c:v>
                </c:pt>
                <c:pt idx="1475">
                  <c:v>168.83830512798332</c:v>
                </c:pt>
                <c:pt idx="1476">
                  <c:v>167.45371883984456</c:v>
                </c:pt>
                <c:pt idx="1477">
                  <c:v>167.5954908581239</c:v>
                </c:pt>
                <c:pt idx="1478">
                  <c:v>168.10569419174556</c:v>
                </c:pt>
                <c:pt idx="1479">
                  <c:v>168.00028149149441</c:v>
                </c:pt>
                <c:pt idx="1480">
                  <c:v>169.26332796251469</c:v>
                </c:pt>
                <c:pt idx="1481">
                  <c:v>170.34223208094051</c:v>
                </c:pt>
                <c:pt idx="1482">
                  <c:v>169.94389229431692</c:v>
                </c:pt>
                <c:pt idx="1483">
                  <c:v>170.0371363518409</c:v>
                </c:pt>
                <c:pt idx="1484">
                  <c:v>169.87615840347408</c:v>
                </c:pt>
                <c:pt idx="1485">
                  <c:v>171.01341336292904</c:v>
                </c:pt>
                <c:pt idx="1486">
                  <c:v>171.93251241421473</c:v>
                </c:pt>
                <c:pt idx="1487">
                  <c:v>171.64926159796269</c:v>
                </c:pt>
                <c:pt idx="1488">
                  <c:v>172.71071910814112</c:v>
                </c:pt>
                <c:pt idx="1489">
                  <c:v>172.54123777088054</c:v>
                </c:pt>
                <c:pt idx="1490">
                  <c:v>172.30548864431054</c:v>
                </c:pt>
                <c:pt idx="1491">
                  <c:v>172.35401660506596</c:v>
                </c:pt>
                <c:pt idx="1492">
                  <c:v>173.02783686981456</c:v>
                </c:pt>
                <c:pt idx="1493">
                  <c:v>174.21215368849155</c:v>
                </c:pt>
                <c:pt idx="1494">
                  <c:v>174.55595449807279</c:v>
                </c:pt>
                <c:pt idx="1495">
                  <c:v>173.69960459241642</c:v>
                </c:pt>
                <c:pt idx="1496">
                  <c:v>171.41996331813962</c:v>
                </c:pt>
                <c:pt idx="1497">
                  <c:v>170.59660069698467</c:v>
                </c:pt>
                <c:pt idx="1498">
                  <c:v>168.28323908743977</c:v>
                </c:pt>
                <c:pt idx="1499">
                  <c:v>166.78048501570927</c:v>
                </c:pt>
                <c:pt idx="1500">
                  <c:v>165.25808518343129</c:v>
                </c:pt>
                <c:pt idx="1501">
                  <c:v>164.85241488914073</c:v>
                </c:pt>
                <c:pt idx="1502">
                  <c:v>165.46729787224683</c:v>
                </c:pt>
                <c:pt idx="1503">
                  <c:v>167.48919849695272</c:v>
                </c:pt>
                <c:pt idx="1504">
                  <c:v>168.51107126572941</c:v>
                </c:pt>
                <c:pt idx="1505">
                  <c:v>167.32440868459901</c:v>
                </c:pt>
                <c:pt idx="1506">
                  <c:v>167.02942905607983</c:v>
                </c:pt>
                <c:pt idx="1507">
                  <c:v>167.88783150388295</c:v>
                </c:pt>
                <c:pt idx="1508">
                  <c:v>167.25946038666962</c:v>
                </c:pt>
                <c:pt idx="1509">
                  <c:v>166.80643501285036</c:v>
                </c:pt>
                <c:pt idx="1510">
                  <c:v>166.65278757215052</c:v>
                </c:pt>
                <c:pt idx="1511">
                  <c:v>167.21327818836764</c:v>
                </c:pt>
                <c:pt idx="1512">
                  <c:v>168.0776916524577</c:v>
                </c:pt>
                <c:pt idx="1513">
                  <c:v>167.75954761971084</c:v>
                </c:pt>
                <c:pt idx="1514">
                  <c:v>169.69758723670648</c:v>
                </c:pt>
                <c:pt idx="1515">
                  <c:v>168.47265940555448</c:v>
                </c:pt>
                <c:pt idx="1516">
                  <c:v>167.58816035045692</c:v>
                </c:pt>
                <c:pt idx="1517">
                  <c:v>167.29655275546452</c:v>
                </c:pt>
                <c:pt idx="1518">
                  <c:v>165.6424970054876</c:v>
                </c:pt>
                <c:pt idx="1519">
                  <c:v>164.43149713890284</c:v>
                </c:pt>
                <c:pt idx="1520">
                  <c:v>164.71855981914169</c:v>
                </c:pt>
                <c:pt idx="1521">
                  <c:v>163.56209892959924</c:v>
                </c:pt>
                <c:pt idx="1522">
                  <c:v>163.06318457778474</c:v>
                </c:pt>
                <c:pt idx="1523">
                  <c:v>163.53688198322487</c:v>
                </c:pt>
                <c:pt idx="1524">
                  <c:v>161.7995516661511</c:v>
                </c:pt>
                <c:pt idx="1525">
                  <c:v>162.30872872869938</c:v>
                </c:pt>
                <c:pt idx="1526">
                  <c:v>162.17282111655359</c:v>
                </c:pt>
                <c:pt idx="1527">
                  <c:v>160.52961451792382</c:v>
                </c:pt>
                <c:pt idx="1528">
                  <c:v>159.48164514185265</c:v>
                </c:pt>
                <c:pt idx="1529">
                  <c:v>160.07248405981107</c:v>
                </c:pt>
                <c:pt idx="1530">
                  <c:v>162.39918719330987</c:v>
                </c:pt>
                <c:pt idx="1531">
                  <c:v>162.09159909160346</c:v>
                </c:pt>
                <c:pt idx="1532">
                  <c:v>161.35825510459901</c:v>
                </c:pt>
                <c:pt idx="1533">
                  <c:v>160.57242468269897</c:v>
                </c:pt>
                <c:pt idx="1534">
                  <c:v>158.92936469422253</c:v>
                </c:pt>
                <c:pt idx="1535">
                  <c:v>157.82363091773556</c:v>
                </c:pt>
                <c:pt idx="1536">
                  <c:v>155.04522190179756</c:v>
                </c:pt>
                <c:pt idx="1537">
                  <c:v>155.9940828142112</c:v>
                </c:pt>
                <c:pt idx="1538">
                  <c:v>155.00651682131596</c:v>
                </c:pt>
                <c:pt idx="1539">
                  <c:v>155.20473374863101</c:v>
                </c:pt>
                <c:pt idx="1540">
                  <c:v>155.73106419912003</c:v>
                </c:pt>
                <c:pt idx="1541">
                  <c:v>157.33321995481472</c:v>
                </c:pt>
                <c:pt idx="1542">
                  <c:v>157.07899794892396</c:v>
                </c:pt>
                <c:pt idx="1543">
                  <c:v>156.20666753655357</c:v>
                </c:pt>
                <c:pt idx="1544">
                  <c:v>150.90861642532192</c:v>
                </c:pt>
                <c:pt idx="1545">
                  <c:v>152.17708747201578</c:v>
                </c:pt>
                <c:pt idx="1546">
                  <c:v>154.01044743952696</c:v>
                </c:pt>
                <c:pt idx="1547">
                  <c:v>152.6056289502273</c:v>
                </c:pt>
                <c:pt idx="1548">
                  <c:v>154.46655162656634</c:v>
                </c:pt>
                <c:pt idx="1549">
                  <c:v>156.72757341136904</c:v>
                </c:pt>
                <c:pt idx="1550">
                  <c:v>158.5572681250467</c:v>
                </c:pt>
                <c:pt idx="1551">
                  <c:v>159.12127738494402</c:v>
                </c:pt>
                <c:pt idx="1552">
                  <c:v>160.52140434933682</c:v>
                </c:pt>
                <c:pt idx="1553">
                  <c:v>160.47903401502165</c:v>
                </c:pt>
                <c:pt idx="1554">
                  <c:v>160.22671794112429</c:v>
                </c:pt>
                <c:pt idx="1555">
                  <c:v>158.93654859173617</c:v>
                </c:pt>
                <c:pt idx="1556">
                  <c:v>158.18869019955108</c:v>
                </c:pt>
                <c:pt idx="1557">
                  <c:v>159.17610958229301</c:v>
                </c:pt>
                <c:pt idx="1558">
                  <c:v>161.60675931450953</c:v>
                </c:pt>
                <c:pt idx="1559">
                  <c:v>162.47293210043966</c:v>
                </c:pt>
                <c:pt idx="1560">
                  <c:v>163.01494983733605</c:v>
                </c:pt>
                <c:pt idx="1561">
                  <c:v>163.16390575312903</c:v>
                </c:pt>
                <c:pt idx="1562">
                  <c:v>162.73697698660422</c:v>
                </c:pt>
                <c:pt idx="1563">
                  <c:v>162.41590075079057</c:v>
                </c:pt>
                <c:pt idx="1564">
                  <c:v>162.45489905157891</c:v>
                </c:pt>
                <c:pt idx="1565">
                  <c:v>162.75075834101813</c:v>
                </c:pt>
                <c:pt idx="1566">
                  <c:v>162.78198630367945</c:v>
                </c:pt>
                <c:pt idx="1567">
                  <c:v>163.8732056749858</c:v>
                </c:pt>
                <c:pt idx="1568">
                  <c:v>164.07714039828113</c:v>
                </c:pt>
                <c:pt idx="1569">
                  <c:v>163.37986250899817</c:v>
                </c:pt>
                <c:pt idx="1570">
                  <c:v>163.82247856193032</c:v>
                </c:pt>
                <c:pt idx="1571">
                  <c:v>164.57502847902228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AD7-0848-8C72-7AA83F95B3C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Sheet1!$A$2:$A$1573</c:f>
              <c:numCache>
                <c:formatCode>dd\-mmm\-yyyy</c:formatCode>
                <c:ptCount val="1572"/>
                <c:pt idx="0">
                  <c:v>42901</c:v>
                </c:pt>
                <c:pt idx="1">
                  <c:v>42904</c:v>
                </c:pt>
                <c:pt idx="2">
                  <c:v>42905</c:v>
                </c:pt>
                <c:pt idx="3">
                  <c:v>42906</c:v>
                </c:pt>
                <c:pt idx="4">
                  <c:v>42907</c:v>
                </c:pt>
                <c:pt idx="5">
                  <c:v>42908</c:v>
                </c:pt>
                <c:pt idx="6">
                  <c:v>42918</c:v>
                </c:pt>
                <c:pt idx="7">
                  <c:v>42919</c:v>
                </c:pt>
                <c:pt idx="8">
                  <c:v>42920</c:v>
                </c:pt>
                <c:pt idx="9">
                  <c:v>42921</c:v>
                </c:pt>
                <c:pt idx="10">
                  <c:v>42922</c:v>
                </c:pt>
                <c:pt idx="11">
                  <c:v>42925</c:v>
                </c:pt>
                <c:pt idx="12">
                  <c:v>42926</c:v>
                </c:pt>
                <c:pt idx="13">
                  <c:v>42927</c:v>
                </c:pt>
                <c:pt idx="14">
                  <c:v>42928</c:v>
                </c:pt>
                <c:pt idx="15">
                  <c:v>42929</c:v>
                </c:pt>
                <c:pt idx="16">
                  <c:v>42932</c:v>
                </c:pt>
                <c:pt idx="17">
                  <c:v>42933</c:v>
                </c:pt>
                <c:pt idx="18">
                  <c:v>42934</c:v>
                </c:pt>
                <c:pt idx="19">
                  <c:v>42935</c:v>
                </c:pt>
                <c:pt idx="20">
                  <c:v>42936</c:v>
                </c:pt>
                <c:pt idx="21">
                  <c:v>42939</c:v>
                </c:pt>
                <c:pt idx="22">
                  <c:v>42940</c:v>
                </c:pt>
                <c:pt idx="23">
                  <c:v>42941</c:v>
                </c:pt>
                <c:pt idx="24">
                  <c:v>42942</c:v>
                </c:pt>
                <c:pt idx="25">
                  <c:v>42943</c:v>
                </c:pt>
                <c:pt idx="26">
                  <c:v>42946</c:v>
                </c:pt>
                <c:pt idx="27">
                  <c:v>42947</c:v>
                </c:pt>
                <c:pt idx="28">
                  <c:v>42948</c:v>
                </c:pt>
                <c:pt idx="29">
                  <c:v>42949</c:v>
                </c:pt>
                <c:pt idx="30">
                  <c:v>42950</c:v>
                </c:pt>
                <c:pt idx="31">
                  <c:v>42953</c:v>
                </c:pt>
                <c:pt idx="32">
                  <c:v>42954</c:v>
                </c:pt>
                <c:pt idx="33">
                  <c:v>42955</c:v>
                </c:pt>
                <c:pt idx="34">
                  <c:v>42956</c:v>
                </c:pt>
                <c:pt idx="35">
                  <c:v>42957</c:v>
                </c:pt>
                <c:pt idx="36">
                  <c:v>42960</c:v>
                </c:pt>
                <c:pt idx="37">
                  <c:v>42961</c:v>
                </c:pt>
                <c:pt idx="38">
                  <c:v>42962</c:v>
                </c:pt>
                <c:pt idx="39">
                  <c:v>42963</c:v>
                </c:pt>
                <c:pt idx="40">
                  <c:v>42964</c:v>
                </c:pt>
                <c:pt idx="41">
                  <c:v>42967</c:v>
                </c:pt>
                <c:pt idx="42">
                  <c:v>42968</c:v>
                </c:pt>
                <c:pt idx="43">
                  <c:v>42969</c:v>
                </c:pt>
                <c:pt idx="44">
                  <c:v>42970</c:v>
                </c:pt>
                <c:pt idx="45">
                  <c:v>42971</c:v>
                </c:pt>
                <c:pt idx="46">
                  <c:v>42974</c:v>
                </c:pt>
                <c:pt idx="47">
                  <c:v>42975</c:v>
                </c:pt>
                <c:pt idx="48">
                  <c:v>42976</c:v>
                </c:pt>
                <c:pt idx="49">
                  <c:v>42984</c:v>
                </c:pt>
                <c:pt idx="50">
                  <c:v>42985</c:v>
                </c:pt>
                <c:pt idx="51">
                  <c:v>42988</c:v>
                </c:pt>
                <c:pt idx="52">
                  <c:v>42989</c:v>
                </c:pt>
                <c:pt idx="53">
                  <c:v>42990</c:v>
                </c:pt>
                <c:pt idx="54">
                  <c:v>42991</c:v>
                </c:pt>
                <c:pt idx="55">
                  <c:v>42992</c:v>
                </c:pt>
                <c:pt idx="56">
                  <c:v>42995</c:v>
                </c:pt>
                <c:pt idx="57">
                  <c:v>42996</c:v>
                </c:pt>
                <c:pt idx="58">
                  <c:v>42997</c:v>
                </c:pt>
                <c:pt idx="59">
                  <c:v>42998</c:v>
                </c:pt>
                <c:pt idx="60">
                  <c:v>42999</c:v>
                </c:pt>
                <c:pt idx="61">
                  <c:v>43003</c:v>
                </c:pt>
                <c:pt idx="62">
                  <c:v>43004</c:v>
                </c:pt>
                <c:pt idx="63">
                  <c:v>43005</c:v>
                </c:pt>
                <c:pt idx="64">
                  <c:v>43006</c:v>
                </c:pt>
                <c:pt idx="65">
                  <c:v>43009</c:v>
                </c:pt>
                <c:pt idx="66">
                  <c:v>43010</c:v>
                </c:pt>
                <c:pt idx="67">
                  <c:v>43011</c:v>
                </c:pt>
                <c:pt idx="68">
                  <c:v>43012</c:v>
                </c:pt>
                <c:pt idx="69">
                  <c:v>43013</c:v>
                </c:pt>
                <c:pt idx="71">
                  <c:v>43017</c:v>
                </c:pt>
                <c:pt idx="72">
                  <c:v>43018</c:v>
                </c:pt>
                <c:pt idx="73">
                  <c:v>43019</c:v>
                </c:pt>
                <c:pt idx="74">
                  <c:v>43020</c:v>
                </c:pt>
                <c:pt idx="75">
                  <c:v>43023</c:v>
                </c:pt>
                <c:pt idx="76">
                  <c:v>43024</c:v>
                </c:pt>
                <c:pt idx="77">
                  <c:v>43025</c:v>
                </c:pt>
                <c:pt idx="78">
                  <c:v>43026</c:v>
                </c:pt>
                <c:pt idx="79">
                  <c:v>43027</c:v>
                </c:pt>
                <c:pt idx="80">
                  <c:v>43030</c:v>
                </c:pt>
                <c:pt idx="81">
                  <c:v>43031</c:v>
                </c:pt>
                <c:pt idx="82">
                  <c:v>43032</c:v>
                </c:pt>
                <c:pt idx="83">
                  <c:v>43033</c:v>
                </c:pt>
                <c:pt idx="84">
                  <c:v>43034</c:v>
                </c:pt>
                <c:pt idx="85">
                  <c:v>43037</c:v>
                </c:pt>
                <c:pt idx="86">
                  <c:v>43038</c:v>
                </c:pt>
                <c:pt idx="87">
                  <c:v>43039</c:v>
                </c:pt>
                <c:pt idx="88">
                  <c:v>43040</c:v>
                </c:pt>
                <c:pt idx="89">
                  <c:v>43041</c:v>
                </c:pt>
                <c:pt idx="90">
                  <c:v>43044</c:v>
                </c:pt>
                <c:pt idx="91">
                  <c:v>43045</c:v>
                </c:pt>
                <c:pt idx="92">
                  <c:v>43046</c:v>
                </c:pt>
                <c:pt idx="93">
                  <c:v>43047</c:v>
                </c:pt>
                <c:pt idx="94">
                  <c:v>43048</c:v>
                </c:pt>
                <c:pt idx="95">
                  <c:v>43051</c:v>
                </c:pt>
                <c:pt idx="96">
                  <c:v>43052</c:v>
                </c:pt>
                <c:pt idx="97">
                  <c:v>43053</c:v>
                </c:pt>
                <c:pt idx="98">
                  <c:v>43054</c:v>
                </c:pt>
                <c:pt idx="99">
                  <c:v>43055</c:v>
                </c:pt>
                <c:pt idx="100">
                  <c:v>43058</c:v>
                </c:pt>
                <c:pt idx="101">
                  <c:v>43059</c:v>
                </c:pt>
                <c:pt idx="102">
                  <c:v>43060</c:v>
                </c:pt>
                <c:pt idx="103">
                  <c:v>43061</c:v>
                </c:pt>
                <c:pt idx="104">
                  <c:v>43062</c:v>
                </c:pt>
                <c:pt idx="105">
                  <c:v>43065</c:v>
                </c:pt>
                <c:pt idx="106">
                  <c:v>43066</c:v>
                </c:pt>
                <c:pt idx="107">
                  <c:v>43067</c:v>
                </c:pt>
                <c:pt idx="108">
                  <c:v>43068</c:v>
                </c:pt>
                <c:pt idx="109">
                  <c:v>43069</c:v>
                </c:pt>
                <c:pt idx="110">
                  <c:v>43072</c:v>
                </c:pt>
                <c:pt idx="111">
                  <c:v>43073</c:v>
                </c:pt>
                <c:pt idx="112">
                  <c:v>43074</c:v>
                </c:pt>
                <c:pt idx="113">
                  <c:v>43075</c:v>
                </c:pt>
                <c:pt idx="114">
                  <c:v>43076</c:v>
                </c:pt>
                <c:pt idx="115">
                  <c:v>43079</c:v>
                </c:pt>
                <c:pt idx="116">
                  <c:v>43080</c:v>
                </c:pt>
                <c:pt idx="117">
                  <c:v>43081</c:v>
                </c:pt>
                <c:pt idx="118">
                  <c:v>43082</c:v>
                </c:pt>
                <c:pt idx="119">
                  <c:v>43083</c:v>
                </c:pt>
                <c:pt idx="120">
                  <c:v>43086</c:v>
                </c:pt>
                <c:pt idx="121">
                  <c:v>43087</c:v>
                </c:pt>
                <c:pt idx="122">
                  <c:v>43088</c:v>
                </c:pt>
                <c:pt idx="123">
                  <c:v>43089</c:v>
                </c:pt>
                <c:pt idx="124">
                  <c:v>43090</c:v>
                </c:pt>
                <c:pt idx="125">
                  <c:v>43093</c:v>
                </c:pt>
                <c:pt idx="126">
                  <c:v>43094</c:v>
                </c:pt>
                <c:pt idx="127">
                  <c:v>43095</c:v>
                </c:pt>
                <c:pt idx="128">
                  <c:v>43096</c:v>
                </c:pt>
                <c:pt idx="129">
                  <c:v>43097</c:v>
                </c:pt>
                <c:pt idx="130">
                  <c:v>43100</c:v>
                </c:pt>
                <c:pt idx="131">
                  <c:v>43101</c:v>
                </c:pt>
                <c:pt idx="132">
                  <c:v>43102</c:v>
                </c:pt>
                <c:pt idx="133">
                  <c:v>43103</c:v>
                </c:pt>
                <c:pt idx="134">
                  <c:v>43104</c:v>
                </c:pt>
                <c:pt idx="135">
                  <c:v>43107</c:v>
                </c:pt>
                <c:pt idx="136">
                  <c:v>43108</c:v>
                </c:pt>
                <c:pt idx="137">
                  <c:v>43109</c:v>
                </c:pt>
                <c:pt idx="138">
                  <c:v>43110</c:v>
                </c:pt>
                <c:pt idx="139">
                  <c:v>43111</c:v>
                </c:pt>
                <c:pt idx="140">
                  <c:v>43114</c:v>
                </c:pt>
                <c:pt idx="141">
                  <c:v>43115</c:v>
                </c:pt>
                <c:pt idx="142">
                  <c:v>43116</c:v>
                </c:pt>
                <c:pt idx="143">
                  <c:v>43117</c:v>
                </c:pt>
                <c:pt idx="144">
                  <c:v>43118</c:v>
                </c:pt>
                <c:pt idx="145">
                  <c:v>43121</c:v>
                </c:pt>
                <c:pt idx="146">
                  <c:v>43122</c:v>
                </c:pt>
                <c:pt idx="147">
                  <c:v>43123</c:v>
                </c:pt>
                <c:pt idx="148">
                  <c:v>43124</c:v>
                </c:pt>
                <c:pt idx="149">
                  <c:v>43125</c:v>
                </c:pt>
                <c:pt idx="150">
                  <c:v>43128</c:v>
                </c:pt>
                <c:pt idx="151">
                  <c:v>43129</c:v>
                </c:pt>
                <c:pt idx="152">
                  <c:v>43130</c:v>
                </c:pt>
                <c:pt idx="153">
                  <c:v>43131</c:v>
                </c:pt>
                <c:pt idx="154">
                  <c:v>43132</c:v>
                </c:pt>
                <c:pt idx="155">
                  <c:v>43135</c:v>
                </c:pt>
                <c:pt idx="156">
                  <c:v>43136</c:v>
                </c:pt>
                <c:pt idx="157">
                  <c:v>43137</c:v>
                </c:pt>
                <c:pt idx="158">
                  <c:v>43138</c:v>
                </c:pt>
                <c:pt idx="159">
                  <c:v>43139</c:v>
                </c:pt>
                <c:pt idx="160">
                  <c:v>43142</c:v>
                </c:pt>
                <c:pt idx="161">
                  <c:v>43143</c:v>
                </c:pt>
                <c:pt idx="162">
                  <c:v>43144</c:v>
                </c:pt>
                <c:pt idx="163">
                  <c:v>43145</c:v>
                </c:pt>
                <c:pt idx="164">
                  <c:v>43146</c:v>
                </c:pt>
                <c:pt idx="165">
                  <c:v>43149</c:v>
                </c:pt>
                <c:pt idx="166">
                  <c:v>43150</c:v>
                </c:pt>
                <c:pt idx="167">
                  <c:v>43151</c:v>
                </c:pt>
                <c:pt idx="168">
                  <c:v>43152</c:v>
                </c:pt>
                <c:pt idx="169">
                  <c:v>43153</c:v>
                </c:pt>
                <c:pt idx="170">
                  <c:v>43156</c:v>
                </c:pt>
                <c:pt idx="171">
                  <c:v>43157</c:v>
                </c:pt>
                <c:pt idx="172">
                  <c:v>43158</c:v>
                </c:pt>
                <c:pt idx="173">
                  <c:v>43159</c:v>
                </c:pt>
                <c:pt idx="174">
                  <c:v>43160</c:v>
                </c:pt>
                <c:pt idx="175">
                  <c:v>43163</c:v>
                </c:pt>
                <c:pt idx="176">
                  <c:v>43164</c:v>
                </c:pt>
                <c:pt idx="177">
                  <c:v>43165</c:v>
                </c:pt>
                <c:pt idx="178">
                  <c:v>43166</c:v>
                </c:pt>
                <c:pt idx="179">
                  <c:v>43167</c:v>
                </c:pt>
                <c:pt idx="180">
                  <c:v>43170</c:v>
                </c:pt>
                <c:pt idx="181">
                  <c:v>43171</c:v>
                </c:pt>
                <c:pt idx="182">
                  <c:v>43172</c:v>
                </c:pt>
                <c:pt idx="183">
                  <c:v>43173</c:v>
                </c:pt>
                <c:pt idx="184">
                  <c:v>43174</c:v>
                </c:pt>
                <c:pt idx="185">
                  <c:v>43177</c:v>
                </c:pt>
                <c:pt idx="186">
                  <c:v>43178</c:v>
                </c:pt>
                <c:pt idx="187">
                  <c:v>43179</c:v>
                </c:pt>
                <c:pt idx="188">
                  <c:v>43180</c:v>
                </c:pt>
                <c:pt idx="189">
                  <c:v>43181</c:v>
                </c:pt>
                <c:pt idx="190">
                  <c:v>43184</c:v>
                </c:pt>
                <c:pt idx="191">
                  <c:v>43185</c:v>
                </c:pt>
                <c:pt idx="192">
                  <c:v>43186</c:v>
                </c:pt>
                <c:pt idx="193">
                  <c:v>43187</c:v>
                </c:pt>
                <c:pt idx="194">
                  <c:v>43188</c:v>
                </c:pt>
                <c:pt idx="195">
                  <c:v>43191</c:v>
                </c:pt>
                <c:pt idx="196">
                  <c:v>43192</c:v>
                </c:pt>
                <c:pt idx="197">
                  <c:v>43193</c:v>
                </c:pt>
                <c:pt idx="198">
                  <c:v>43194</c:v>
                </c:pt>
                <c:pt idx="199">
                  <c:v>43195</c:v>
                </c:pt>
                <c:pt idx="200">
                  <c:v>43198</c:v>
                </c:pt>
                <c:pt idx="201">
                  <c:v>43199</c:v>
                </c:pt>
                <c:pt idx="202">
                  <c:v>43200</c:v>
                </c:pt>
                <c:pt idx="203">
                  <c:v>43201</c:v>
                </c:pt>
                <c:pt idx="204">
                  <c:v>43202</c:v>
                </c:pt>
                <c:pt idx="205">
                  <c:v>43205</c:v>
                </c:pt>
                <c:pt idx="206">
                  <c:v>43206</c:v>
                </c:pt>
                <c:pt idx="207">
                  <c:v>43207</c:v>
                </c:pt>
                <c:pt idx="208">
                  <c:v>43208</c:v>
                </c:pt>
                <c:pt idx="209">
                  <c:v>43209</c:v>
                </c:pt>
                <c:pt idx="210">
                  <c:v>43212</c:v>
                </c:pt>
                <c:pt idx="211">
                  <c:v>43213</c:v>
                </c:pt>
                <c:pt idx="212">
                  <c:v>43214</c:v>
                </c:pt>
                <c:pt idx="213">
                  <c:v>43215</c:v>
                </c:pt>
                <c:pt idx="214">
                  <c:v>43216</c:v>
                </c:pt>
                <c:pt idx="215">
                  <c:v>43219</c:v>
                </c:pt>
                <c:pt idx="216">
                  <c:v>43220</c:v>
                </c:pt>
                <c:pt idx="217">
                  <c:v>43221</c:v>
                </c:pt>
                <c:pt idx="218">
                  <c:v>43222</c:v>
                </c:pt>
                <c:pt idx="219">
                  <c:v>43223</c:v>
                </c:pt>
                <c:pt idx="220">
                  <c:v>43226</c:v>
                </c:pt>
                <c:pt idx="221">
                  <c:v>43227</c:v>
                </c:pt>
                <c:pt idx="222">
                  <c:v>43228</c:v>
                </c:pt>
                <c:pt idx="223">
                  <c:v>43229</c:v>
                </c:pt>
                <c:pt idx="224">
                  <c:v>43230</c:v>
                </c:pt>
                <c:pt idx="225">
                  <c:v>43233</c:v>
                </c:pt>
                <c:pt idx="226">
                  <c:v>43234</c:v>
                </c:pt>
                <c:pt idx="227">
                  <c:v>43235</c:v>
                </c:pt>
                <c:pt idx="228">
                  <c:v>43236</c:v>
                </c:pt>
                <c:pt idx="229">
                  <c:v>43237</c:v>
                </c:pt>
                <c:pt idx="230">
                  <c:v>43240</c:v>
                </c:pt>
                <c:pt idx="231">
                  <c:v>43241</c:v>
                </c:pt>
                <c:pt idx="232">
                  <c:v>43242</c:v>
                </c:pt>
                <c:pt idx="233">
                  <c:v>43243</c:v>
                </c:pt>
                <c:pt idx="234">
                  <c:v>43244</c:v>
                </c:pt>
                <c:pt idx="235">
                  <c:v>43247</c:v>
                </c:pt>
                <c:pt idx="236">
                  <c:v>43248</c:v>
                </c:pt>
                <c:pt idx="237">
                  <c:v>43249</c:v>
                </c:pt>
                <c:pt idx="238">
                  <c:v>43250</c:v>
                </c:pt>
                <c:pt idx="239">
                  <c:v>43251</c:v>
                </c:pt>
                <c:pt idx="240">
                  <c:v>43254</c:v>
                </c:pt>
                <c:pt idx="241">
                  <c:v>43255</c:v>
                </c:pt>
                <c:pt idx="242">
                  <c:v>43256</c:v>
                </c:pt>
                <c:pt idx="243">
                  <c:v>43257</c:v>
                </c:pt>
                <c:pt idx="244">
                  <c:v>43258</c:v>
                </c:pt>
                <c:pt idx="245">
                  <c:v>43261</c:v>
                </c:pt>
                <c:pt idx="246">
                  <c:v>43262</c:v>
                </c:pt>
                <c:pt idx="247">
                  <c:v>43263</c:v>
                </c:pt>
                <c:pt idx="248">
                  <c:v>43271</c:v>
                </c:pt>
                <c:pt idx="249">
                  <c:v>43272</c:v>
                </c:pt>
                <c:pt idx="250">
                  <c:v>43275</c:v>
                </c:pt>
                <c:pt idx="251">
                  <c:v>43276</c:v>
                </c:pt>
                <c:pt idx="252">
                  <c:v>43277</c:v>
                </c:pt>
                <c:pt idx="253">
                  <c:v>43278</c:v>
                </c:pt>
                <c:pt idx="254">
                  <c:v>43279</c:v>
                </c:pt>
                <c:pt idx="256">
                  <c:v>43283</c:v>
                </c:pt>
                <c:pt idx="257">
                  <c:v>43284</c:v>
                </c:pt>
                <c:pt idx="258">
                  <c:v>43285</c:v>
                </c:pt>
                <c:pt idx="259">
                  <c:v>43286</c:v>
                </c:pt>
                <c:pt idx="260">
                  <c:v>43289</c:v>
                </c:pt>
                <c:pt idx="261">
                  <c:v>43290</c:v>
                </c:pt>
                <c:pt idx="262">
                  <c:v>43291</c:v>
                </c:pt>
                <c:pt idx="263">
                  <c:v>43292</c:v>
                </c:pt>
                <c:pt idx="264">
                  <c:v>43293</c:v>
                </c:pt>
                <c:pt idx="268">
                  <c:v>43299</c:v>
                </c:pt>
                <c:pt idx="269">
                  <c:v>43300</c:v>
                </c:pt>
                <c:pt idx="270">
                  <c:v>43303</c:v>
                </c:pt>
                <c:pt idx="271">
                  <c:v>43304</c:v>
                </c:pt>
                <c:pt idx="272">
                  <c:v>43305</c:v>
                </c:pt>
                <c:pt idx="273">
                  <c:v>43306</c:v>
                </c:pt>
                <c:pt idx="274">
                  <c:v>43307</c:v>
                </c:pt>
                <c:pt idx="275">
                  <c:v>43310</c:v>
                </c:pt>
                <c:pt idx="276">
                  <c:v>43311</c:v>
                </c:pt>
                <c:pt idx="277">
                  <c:v>43312</c:v>
                </c:pt>
                <c:pt idx="278">
                  <c:v>43313</c:v>
                </c:pt>
                <c:pt idx="279">
                  <c:v>43314</c:v>
                </c:pt>
                <c:pt idx="280">
                  <c:v>43317</c:v>
                </c:pt>
                <c:pt idx="281">
                  <c:v>43318</c:v>
                </c:pt>
                <c:pt idx="282">
                  <c:v>43319</c:v>
                </c:pt>
                <c:pt idx="283">
                  <c:v>43320</c:v>
                </c:pt>
                <c:pt idx="284">
                  <c:v>43321</c:v>
                </c:pt>
                <c:pt idx="285">
                  <c:v>43324</c:v>
                </c:pt>
                <c:pt idx="286">
                  <c:v>43325</c:v>
                </c:pt>
                <c:pt idx="287">
                  <c:v>43326</c:v>
                </c:pt>
                <c:pt idx="288">
                  <c:v>43327</c:v>
                </c:pt>
                <c:pt idx="289">
                  <c:v>43328</c:v>
                </c:pt>
                <c:pt idx="290">
                  <c:v>43338</c:v>
                </c:pt>
                <c:pt idx="291">
                  <c:v>43339</c:v>
                </c:pt>
                <c:pt idx="292">
                  <c:v>43340</c:v>
                </c:pt>
                <c:pt idx="293">
                  <c:v>43341</c:v>
                </c:pt>
                <c:pt idx="294">
                  <c:v>43342</c:v>
                </c:pt>
                <c:pt idx="295">
                  <c:v>43345</c:v>
                </c:pt>
                <c:pt idx="296">
                  <c:v>43346</c:v>
                </c:pt>
                <c:pt idx="297">
                  <c:v>43347</c:v>
                </c:pt>
                <c:pt idx="298">
                  <c:v>43348</c:v>
                </c:pt>
                <c:pt idx="299">
                  <c:v>43349</c:v>
                </c:pt>
                <c:pt idx="300">
                  <c:v>43352</c:v>
                </c:pt>
                <c:pt idx="301">
                  <c:v>43353</c:v>
                </c:pt>
                <c:pt idx="302">
                  <c:v>43354</c:v>
                </c:pt>
                <c:pt idx="303">
                  <c:v>43355</c:v>
                </c:pt>
                <c:pt idx="304">
                  <c:v>43356</c:v>
                </c:pt>
                <c:pt idx="305">
                  <c:v>43359</c:v>
                </c:pt>
                <c:pt idx="306">
                  <c:v>43360</c:v>
                </c:pt>
                <c:pt idx="307">
                  <c:v>43361</c:v>
                </c:pt>
                <c:pt idx="308">
                  <c:v>43362</c:v>
                </c:pt>
                <c:pt idx="309">
                  <c:v>43363</c:v>
                </c:pt>
                <c:pt idx="310">
                  <c:v>43368</c:v>
                </c:pt>
                <c:pt idx="311">
                  <c:v>43369</c:v>
                </c:pt>
                <c:pt idx="312">
                  <c:v>43370</c:v>
                </c:pt>
                <c:pt idx="313">
                  <c:v>43374</c:v>
                </c:pt>
                <c:pt idx="314">
                  <c:v>43375</c:v>
                </c:pt>
                <c:pt idx="315">
                  <c:v>43376</c:v>
                </c:pt>
                <c:pt idx="316">
                  <c:v>43377</c:v>
                </c:pt>
                <c:pt idx="317">
                  <c:v>43381</c:v>
                </c:pt>
                <c:pt idx="318">
                  <c:v>43382</c:v>
                </c:pt>
                <c:pt idx="319">
                  <c:v>43383</c:v>
                </c:pt>
                <c:pt idx="320">
                  <c:v>43384</c:v>
                </c:pt>
                <c:pt idx="321">
                  <c:v>43387</c:v>
                </c:pt>
                <c:pt idx="322">
                  <c:v>43388</c:v>
                </c:pt>
                <c:pt idx="323">
                  <c:v>43389</c:v>
                </c:pt>
                <c:pt idx="324">
                  <c:v>43390</c:v>
                </c:pt>
                <c:pt idx="325">
                  <c:v>43391</c:v>
                </c:pt>
                <c:pt idx="326">
                  <c:v>43394</c:v>
                </c:pt>
                <c:pt idx="327">
                  <c:v>43395</c:v>
                </c:pt>
                <c:pt idx="328">
                  <c:v>43396</c:v>
                </c:pt>
                <c:pt idx="329">
                  <c:v>43397</c:v>
                </c:pt>
                <c:pt idx="330">
                  <c:v>43398</c:v>
                </c:pt>
                <c:pt idx="331">
                  <c:v>43401</c:v>
                </c:pt>
                <c:pt idx="332">
                  <c:v>43402</c:v>
                </c:pt>
                <c:pt idx="333">
                  <c:v>43403</c:v>
                </c:pt>
                <c:pt idx="334">
                  <c:v>43404</c:v>
                </c:pt>
                <c:pt idx="335">
                  <c:v>43405</c:v>
                </c:pt>
                <c:pt idx="336">
                  <c:v>43408</c:v>
                </c:pt>
                <c:pt idx="337">
                  <c:v>43409</c:v>
                </c:pt>
                <c:pt idx="338">
                  <c:v>43410</c:v>
                </c:pt>
                <c:pt idx="339">
                  <c:v>43411</c:v>
                </c:pt>
                <c:pt idx="340">
                  <c:v>43412</c:v>
                </c:pt>
                <c:pt idx="341">
                  <c:v>43415</c:v>
                </c:pt>
                <c:pt idx="342">
                  <c:v>43416</c:v>
                </c:pt>
                <c:pt idx="343">
                  <c:v>43417</c:v>
                </c:pt>
                <c:pt idx="344">
                  <c:v>43418</c:v>
                </c:pt>
                <c:pt idx="345">
                  <c:v>43419</c:v>
                </c:pt>
                <c:pt idx="346">
                  <c:v>43422</c:v>
                </c:pt>
                <c:pt idx="347">
                  <c:v>43423</c:v>
                </c:pt>
                <c:pt idx="348">
                  <c:v>43424</c:v>
                </c:pt>
                <c:pt idx="349">
                  <c:v>43425</c:v>
                </c:pt>
                <c:pt idx="350">
                  <c:v>43426</c:v>
                </c:pt>
                <c:pt idx="351">
                  <c:v>43429</c:v>
                </c:pt>
                <c:pt idx="352">
                  <c:v>43430</c:v>
                </c:pt>
                <c:pt idx="353">
                  <c:v>43431</c:v>
                </c:pt>
                <c:pt idx="354">
                  <c:v>43432</c:v>
                </c:pt>
                <c:pt idx="355">
                  <c:v>43433</c:v>
                </c:pt>
                <c:pt idx="356">
                  <c:v>43436</c:v>
                </c:pt>
                <c:pt idx="357">
                  <c:v>43437</c:v>
                </c:pt>
                <c:pt idx="358">
                  <c:v>43438</c:v>
                </c:pt>
                <c:pt idx="359">
                  <c:v>43439</c:v>
                </c:pt>
                <c:pt idx="360">
                  <c:v>43440</c:v>
                </c:pt>
                <c:pt idx="361">
                  <c:v>43443</c:v>
                </c:pt>
                <c:pt idx="362">
                  <c:v>43444</c:v>
                </c:pt>
                <c:pt idx="363">
                  <c:v>43445</c:v>
                </c:pt>
                <c:pt idx="364">
                  <c:v>43446</c:v>
                </c:pt>
                <c:pt idx="365">
                  <c:v>43447</c:v>
                </c:pt>
                <c:pt idx="366">
                  <c:v>43450</c:v>
                </c:pt>
                <c:pt idx="367">
                  <c:v>43451</c:v>
                </c:pt>
                <c:pt idx="368">
                  <c:v>43452</c:v>
                </c:pt>
                <c:pt idx="369">
                  <c:v>43453</c:v>
                </c:pt>
                <c:pt idx="370">
                  <c:v>43454</c:v>
                </c:pt>
                <c:pt idx="371">
                  <c:v>43457</c:v>
                </c:pt>
                <c:pt idx="372">
                  <c:v>43458</c:v>
                </c:pt>
                <c:pt idx="373">
                  <c:v>43459</c:v>
                </c:pt>
                <c:pt idx="374">
                  <c:v>43460</c:v>
                </c:pt>
                <c:pt idx="375">
                  <c:v>43461</c:v>
                </c:pt>
                <c:pt idx="376">
                  <c:v>43464</c:v>
                </c:pt>
                <c:pt idx="377">
                  <c:v>43465</c:v>
                </c:pt>
                <c:pt idx="378">
                  <c:v>43466</c:v>
                </c:pt>
                <c:pt idx="379">
                  <c:v>43467</c:v>
                </c:pt>
                <c:pt idx="380">
                  <c:v>43468</c:v>
                </c:pt>
                <c:pt idx="381">
                  <c:v>43471</c:v>
                </c:pt>
                <c:pt idx="382">
                  <c:v>43472</c:v>
                </c:pt>
                <c:pt idx="383">
                  <c:v>43473</c:v>
                </c:pt>
                <c:pt idx="384">
                  <c:v>43474</c:v>
                </c:pt>
                <c:pt idx="385">
                  <c:v>43475</c:v>
                </c:pt>
                <c:pt idx="386">
                  <c:v>43478</c:v>
                </c:pt>
                <c:pt idx="387">
                  <c:v>43479</c:v>
                </c:pt>
                <c:pt idx="388">
                  <c:v>43480</c:v>
                </c:pt>
                <c:pt idx="389">
                  <c:v>43481</c:v>
                </c:pt>
                <c:pt idx="390">
                  <c:v>43482</c:v>
                </c:pt>
                <c:pt idx="391">
                  <c:v>43485</c:v>
                </c:pt>
                <c:pt idx="392">
                  <c:v>43486</c:v>
                </c:pt>
                <c:pt idx="393">
                  <c:v>43487</c:v>
                </c:pt>
                <c:pt idx="394">
                  <c:v>43488</c:v>
                </c:pt>
                <c:pt idx="395">
                  <c:v>43489</c:v>
                </c:pt>
                <c:pt idx="396">
                  <c:v>43492</c:v>
                </c:pt>
                <c:pt idx="397">
                  <c:v>43493</c:v>
                </c:pt>
                <c:pt idx="398">
                  <c:v>43494</c:v>
                </c:pt>
                <c:pt idx="399">
                  <c:v>43495</c:v>
                </c:pt>
                <c:pt idx="400">
                  <c:v>43496</c:v>
                </c:pt>
                <c:pt idx="401">
                  <c:v>43499</c:v>
                </c:pt>
                <c:pt idx="402">
                  <c:v>43500</c:v>
                </c:pt>
                <c:pt idx="403">
                  <c:v>43501</c:v>
                </c:pt>
                <c:pt idx="404">
                  <c:v>43502</c:v>
                </c:pt>
                <c:pt idx="405">
                  <c:v>43503</c:v>
                </c:pt>
                <c:pt idx="406">
                  <c:v>43506</c:v>
                </c:pt>
                <c:pt idx="407">
                  <c:v>43507</c:v>
                </c:pt>
                <c:pt idx="408">
                  <c:v>43508</c:v>
                </c:pt>
                <c:pt idx="409">
                  <c:v>43509</c:v>
                </c:pt>
                <c:pt idx="410">
                  <c:v>43510</c:v>
                </c:pt>
                <c:pt idx="411">
                  <c:v>43513</c:v>
                </c:pt>
                <c:pt idx="412">
                  <c:v>43514</c:v>
                </c:pt>
                <c:pt idx="413">
                  <c:v>43515</c:v>
                </c:pt>
                <c:pt idx="414">
                  <c:v>43516</c:v>
                </c:pt>
                <c:pt idx="415">
                  <c:v>43517</c:v>
                </c:pt>
                <c:pt idx="416">
                  <c:v>43520</c:v>
                </c:pt>
                <c:pt idx="417">
                  <c:v>43521</c:v>
                </c:pt>
                <c:pt idx="418">
                  <c:v>43522</c:v>
                </c:pt>
                <c:pt idx="419">
                  <c:v>43523</c:v>
                </c:pt>
                <c:pt idx="420">
                  <c:v>43524</c:v>
                </c:pt>
                <c:pt idx="421">
                  <c:v>43527</c:v>
                </c:pt>
                <c:pt idx="422">
                  <c:v>43528</c:v>
                </c:pt>
                <c:pt idx="423">
                  <c:v>43529</c:v>
                </c:pt>
                <c:pt idx="424">
                  <c:v>43530</c:v>
                </c:pt>
                <c:pt idx="425">
                  <c:v>43531</c:v>
                </c:pt>
                <c:pt idx="426">
                  <c:v>43534</c:v>
                </c:pt>
                <c:pt idx="427">
                  <c:v>43535</c:v>
                </c:pt>
                <c:pt idx="428">
                  <c:v>43536</c:v>
                </c:pt>
                <c:pt idx="429">
                  <c:v>43537</c:v>
                </c:pt>
                <c:pt idx="430">
                  <c:v>43538</c:v>
                </c:pt>
                <c:pt idx="431">
                  <c:v>43541</c:v>
                </c:pt>
                <c:pt idx="432">
                  <c:v>43542</c:v>
                </c:pt>
                <c:pt idx="433">
                  <c:v>43543</c:v>
                </c:pt>
                <c:pt idx="434">
                  <c:v>43544</c:v>
                </c:pt>
                <c:pt idx="435">
                  <c:v>43545</c:v>
                </c:pt>
                <c:pt idx="436">
                  <c:v>43548</c:v>
                </c:pt>
                <c:pt idx="437">
                  <c:v>43549</c:v>
                </c:pt>
                <c:pt idx="438">
                  <c:v>43550</c:v>
                </c:pt>
                <c:pt idx="439">
                  <c:v>43551</c:v>
                </c:pt>
                <c:pt idx="440">
                  <c:v>43552</c:v>
                </c:pt>
                <c:pt idx="441">
                  <c:v>43555</c:v>
                </c:pt>
                <c:pt idx="442">
                  <c:v>43556</c:v>
                </c:pt>
                <c:pt idx="443">
                  <c:v>43557</c:v>
                </c:pt>
                <c:pt idx="444">
                  <c:v>43558</c:v>
                </c:pt>
                <c:pt idx="445">
                  <c:v>43559</c:v>
                </c:pt>
                <c:pt idx="446">
                  <c:v>43562</c:v>
                </c:pt>
                <c:pt idx="447">
                  <c:v>43563</c:v>
                </c:pt>
                <c:pt idx="448">
                  <c:v>43564</c:v>
                </c:pt>
                <c:pt idx="449">
                  <c:v>43565</c:v>
                </c:pt>
                <c:pt idx="450">
                  <c:v>43566</c:v>
                </c:pt>
                <c:pt idx="451">
                  <c:v>43569</c:v>
                </c:pt>
                <c:pt idx="452">
                  <c:v>43570</c:v>
                </c:pt>
                <c:pt idx="453">
                  <c:v>43571</c:v>
                </c:pt>
                <c:pt idx="454">
                  <c:v>43572</c:v>
                </c:pt>
                <c:pt idx="455">
                  <c:v>43573</c:v>
                </c:pt>
                <c:pt idx="456">
                  <c:v>43576</c:v>
                </c:pt>
                <c:pt idx="457">
                  <c:v>43577</c:v>
                </c:pt>
                <c:pt idx="458">
                  <c:v>43578</c:v>
                </c:pt>
                <c:pt idx="459">
                  <c:v>43579</c:v>
                </c:pt>
                <c:pt idx="460">
                  <c:v>43580</c:v>
                </c:pt>
                <c:pt idx="461">
                  <c:v>43584</c:v>
                </c:pt>
                <c:pt idx="462">
                  <c:v>43585</c:v>
                </c:pt>
                <c:pt idx="463">
                  <c:v>43586</c:v>
                </c:pt>
                <c:pt idx="464">
                  <c:v>43587</c:v>
                </c:pt>
                <c:pt idx="465">
                  <c:v>43590</c:v>
                </c:pt>
                <c:pt idx="466">
                  <c:v>43591</c:v>
                </c:pt>
                <c:pt idx="467">
                  <c:v>43592</c:v>
                </c:pt>
                <c:pt idx="468">
                  <c:v>43593</c:v>
                </c:pt>
                <c:pt idx="469">
                  <c:v>43594</c:v>
                </c:pt>
                <c:pt idx="470">
                  <c:v>43597</c:v>
                </c:pt>
                <c:pt idx="471">
                  <c:v>43598</c:v>
                </c:pt>
                <c:pt idx="472">
                  <c:v>43599</c:v>
                </c:pt>
                <c:pt idx="473">
                  <c:v>43600</c:v>
                </c:pt>
                <c:pt idx="474">
                  <c:v>43601</c:v>
                </c:pt>
                <c:pt idx="475">
                  <c:v>43604</c:v>
                </c:pt>
                <c:pt idx="476">
                  <c:v>43605</c:v>
                </c:pt>
                <c:pt idx="477">
                  <c:v>43606</c:v>
                </c:pt>
                <c:pt idx="478">
                  <c:v>43607</c:v>
                </c:pt>
                <c:pt idx="479">
                  <c:v>43608</c:v>
                </c:pt>
                <c:pt idx="480">
                  <c:v>43611</c:v>
                </c:pt>
                <c:pt idx="481">
                  <c:v>43612</c:v>
                </c:pt>
                <c:pt idx="482">
                  <c:v>43613</c:v>
                </c:pt>
                <c:pt idx="483">
                  <c:v>43614</c:v>
                </c:pt>
                <c:pt idx="484">
                  <c:v>43615</c:v>
                </c:pt>
                <c:pt idx="485">
                  <c:v>43625</c:v>
                </c:pt>
                <c:pt idx="486">
                  <c:v>43626</c:v>
                </c:pt>
                <c:pt idx="487">
                  <c:v>43627</c:v>
                </c:pt>
                <c:pt idx="488">
                  <c:v>43628</c:v>
                </c:pt>
                <c:pt idx="489">
                  <c:v>43629</c:v>
                </c:pt>
                <c:pt idx="490">
                  <c:v>43632</c:v>
                </c:pt>
                <c:pt idx="491">
                  <c:v>43633</c:v>
                </c:pt>
                <c:pt idx="492">
                  <c:v>43634</c:v>
                </c:pt>
                <c:pt idx="493">
                  <c:v>43635</c:v>
                </c:pt>
                <c:pt idx="494">
                  <c:v>43636</c:v>
                </c:pt>
                <c:pt idx="496">
                  <c:v>43640</c:v>
                </c:pt>
                <c:pt idx="497">
                  <c:v>43641</c:v>
                </c:pt>
                <c:pt idx="498">
                  <c:v>43642</c:v>
                </c:pt>
                <c:pt idx="499">
                  <c:v>43643</c:v>
                </c:pt>
                <c:pt idx="500">
                  <c:v>43646</c:v>
                </c:pt>
                <c:pt idx="501">
                  <c:v>43647</c:v>
                </c:pt>
                <c:pt idx="502">
                  <c:v>43648</c:v>
                </c:pt>
                <c:pt idx="503">
                  <c:v>43649</c:v>
                </c:pt>
                <c:pt idx="504">
                  <c:v>43650</c:v>
                </c:pt>
                <c:pt idx="505">
                  <c:v>43653</c:v>
                </c:pt>
                <c:pt idx="506">
                  <c:v>43654</c:v>
                </c:pt>
                <c:pt idx="507">
                  <c:v>43655</c:v>
                </c:pt>
                <c:pt idx="508">
                  <c:v>43656</c:v>
                </c:pt>
                <c:pt idx="509">
                  <c:v>43657</c:v>
                </c:pt>
                <c:pt idx="510">
                  <c:v>43660</c:v>
                </c:pt>
                <c:pt idx="511">
                  <c:v>43661</c:v>
                </c:pt>
                <c:pt idx="512">
                  <c:v>43662</c:v>
                </c:pt>
                <c:pt idx="513">
                  <c:v>43663</c:v>
                </c:pt>
                <c:pt idx="514">
                  <c:v>43664</c:v>
                </c:pt>
                <c:pt idx="515">
                  <c:v>43667</c:v>
                </c:pt>
                <c:pt idx="516">
                  <c:v>43668</c:v>
                </c:pt>
                <c:pt idx="517">
                  <c:v>43669</c:v>
                </c:pt>
                <c:pt idx="518">
                  <c:v>43670</c:v>
                </c:pt>
                <c:pt idx="519">
                  <c:v>43671</c:v>
                </c:pt>
                <c:pt idx="520">
                  <c:v>43674</c:v>
                </c:pt>
                <c:pt idx="521">
                  <c:v>43675</c:v>
                </c:pt>
                <c:pt idx="522">
                  <c:v>43676</c:v>
                </c:pt>
                <c:pt idx="523">
                  <c:v>43677</c:v>
                </c:pt>
                <c:pt idx="524">
                  <c:v>43678</c:v>
                </c:pt>
                <c:pt idx="525">
                  <c:v>43681</c:v>
                </c:pt>
                <c:pt idx="526">
                  <c:v>43682</c:v>
                </c:pt>
                <c:pt idx="527">
                  <c:v>43683</c:v>
                </c:pt>
                <c:pt idx="528">
                  <c:v>43684</c:v>
                </c:pt>
                <c:pt idx="529">
                  <c:v>43685</c:v>
                </c:pt>
                <c:pt idx="530">
                  <c:v>43695</c:v>
                </c:pt>
                <c:pt idx="531">
                  <c:v>43696</c:v>
                </c:pt>
                <c:pt idx="532">
                  <c:v>43697</c:v>
                </c:pt>
                <c:pt idx="533">
                  <c:v>43698</c:v>
                </c:pt>
                <c:pt idx="534">
                  <c:v>43699</c:v>
                </c:pt>
                <c:pt idx="535">
                  <c:v>43702</c:v>
                </c:pt>
                <c:pt idx="536">
                  <c:v>43703</c:v>
                </c:pt>
                <c:pt idx="537">
                  <c:v>43704</c:v>
                </c:pt>
                <c:pt idx="538">
                  <c:v>43705</c:v>
                </c:pt>
                <c:pt idx="539">
                  <c:v>43706</c:v>
                </c:pt>
                <c:pt idx="540">
                  <c:v>43709</c:v>
                </c:pt>
                <c:pt idx="541">
                  <c:v>43710</c:v>
                </c:pt>
                <c:pt idx="542">
                  <c:v>43711</c:v>
                </c:pt>
                <c:pt idx="543">
                  <c:v>43712</c:v>
                </c:pt>
                <c:pt idx="544">
                  <c:v>43713</c:v>
                </c:pt>
                <c:pt idx="545">
                  <c:v>43716</c:v>
                </c:pt>
                <c:pt idx="546">
                  <c:v>43717</c:v>
                </c:pt>
                <c:pt idx="547">
                  <c:v>43718</c:v>
                </c:pt>
                <c:pt idx="548">
                  <c:v>43719</c:v>
                </c:pt>
                <c:pt idx="549">
                  <c:v>43720</c:v>
                </c:pt>
                <c:pt idx="550">
                  <c:v>43723</c:v>
                </c:pt>
                <c:pt idx="551">
                  <c:v>43724</c:v>
                </c:pt>
                <c:pt idx="552">
                  <c:v>43725</c:v>
                </c:pt>
                <c:pt idx="553">
                  <c:v>43726</c:v>
                </c:pt>
                <c:pt idx="554">
                  <c:v>43727</c:v>
                </c:pt>
                <c:pt idx="555">
                  <c:v>43730</c:v>
                </c:pt>
                <c:pt idx="556">
                  <c:v>43732</c:v>
                </c:pt>
                <c:pt idx="557">
                  <c:v>43733</c:v>
                </c:pt>
                <c:pt idx="558">
                  <c:v>43734</c:v>
                </c:pt>
                <c:pt idx="559">
                  <c:v>43737</c:v>
                </c:pt>
                <c:pt idx="560">
                  <c:v>43738</c:v>
                </c:pt>
                <c:pt idx="561">
                  <c:v>43739</c:v>
                </c:pt>
                <c:pt idx="562">
                  <c:v>43740</c:v>
                </c:pt>
                <c:pt idx="563">
                  <c:v>43741</c:v>
                </c:pt>
                <c:pt idx="564">
                  <c:v>43744</c:v>
                </c:pt>
                <c:pt idx="565">
                  <c:v>43745</c:v>
                </c:pt>
                <c:pt idx="566">
                  <c:v>43746</c:v>
                </c:pt>
                <c:pt idx="567">
                  <c:v>43747</c:v>
                </c:pt>
                <c:pt idx="568">
                  <c:v>43748</c:v>
                </c:pt>
                <c:pt idx="569">
                  <c:v>43751</c:v>
                </c:pt>
                <c:pt idx="570">
                  <c:v>43752</c:v>
                </c:pt>
                <c:pt idx="571">
                  <c:v>43753</c:v>
                </c:pt>
                <c:pt idx="572">
                  <c:v>43754</c:v>
                </c:pt>
                <c:pt idx="573">
                  <c:v>43755</c:v>
                </c:pt>
                <c:pt idx="574">
                  <c:v>43758</c:v>
                </c:pt>
                <c:pt idx="575">
                  <c:v>43759</c:v>
                </c:pt>
                <c:pt idx="576">
                  <c:v>43760</c:v>
                </c:pt>
                <c:pt idx="577">
                  <c:v>43761</c:v>
                </c:pt>
                <c:pt idx="578">
                  <c:v>43762</c:v>
                </c:pt>
                <c:pt idx="579">
                  <c:v>43765</c:v>
                </c:pt>
                <c:pt idx="580">
                  <c:v>43766</c:v>
                </c:pt>
                <c:pt idx="581">
                  <c:v>43767</c:v>
                </c:pt>
                <c:pt idx="582">
                  <c:v>43768</c:v>
                </c:pt>
                <c:pt idx="583">
                  <c:v>43769</c:v>
                </c:pt>
                <c:pt idx="584">
                  <c:v>43772</c:v>
                </c:pt>
                <c:pt idx="585">
                  <c:v>43773</c:v>
                </c:pt>
                <c:pt idx="586">
                  <c:v>43774</c:v>
                </c:pt>
                <c:pt idx="587">
                  <c:v>43775</c:v>
                </c:pt>
                <c:pt idx="588">
                  <c:v>43776</c:v>
                </c:pt>
                <c:pt idx="589">
                  <c:v>43779</c:v>
                </c:pt>
                <c:pt idx="590">
                  <c:v>43780</c:v>
                </c:pt>
                <c:pt idx="591">
                  <c:v>43781</c:v>
                </c:pt>
                <c:pt idx="592">
                  <c:v>43782</c:v>
                </c:pt>
                <c:pt idx="593">
                  <c:v>43783</c:v>
                </c:pt>
                <c:pt idx="594">
                  <c:v>43786</c:v>
                </c:pt>
                <c:pt idx="595">
                  <c:v>43787</c:v>
                </c:pt>
                <c:pt idx="596">
                  <c:v>43788</c:v>
                </c:pt>
                <c:pt idx="597">
                  <c:v>43789</c:v>
                </c:pt>
                <c:pt idx="598">
                  <c:v>43790</c:v>
                </c:pt>
                <c:pt idx="599">
                  <c:v>43793</c:v>
                </c:pt>
                <c:pt idx="600">
                  <c:v>43794</c:v>
                </c:pt>
                <c:pt idx="601">
                  <c:v>43795</c:v>
                </c:pt>
                <c:pt idx="602">
                  <c:v>43796</c:v>
                </c:pt>
                <c:pt idx="603">
                  <c:v>43797</c:v>
                </c:pt>
                <c:pt idx="604">
                  <c:v>43800</c:v>
                </c:pt>
                <c:pt idx="605">
                  <c:v>43801</c:v>
                </c:pt>
                <c:pt idx="606">
                  <c:v>43802</c:v>
                </c:pt>
                <c:pt idx="607">
                  <c:v>43803</c:v>
                </c:pt>
                <c:pt idx="608">
                  <c:v>43804</c:v>
                </c:pt>
                <c:pt idx="609">
                  <c:v>43807</c:v>
                </c:pt>
                <c:pt idx="610">
                  <c:v>43808</c:v>
                </c:pt>
                <c:pt idx="611">
                  <c:v>43809</c:v>
                </c:pt>
                <c:pt idx="612">
                  <c:v>43810</c:v>
                </c:pt>
                <c:pt idx="613">
                  <c:v>43811</c:v>
                </c:pt>
                <c:pt idx="614">
                  <c:v>43814</c:v>
                </c:pt>
                <c:pt idx="615">
                  <c:v>43815</c:v>
                </c:pt>
                <c:pt idx="616">
                  <c:v>43816</c:v>
                </c:pt>
                <c:pt idx="617">
                  <c:v>43817</c:v>
                </c:pt>
                <c:pt idx="618">
                  <c:v>43818</c:v>
                </c:pt>
                <c:pt idx="619">
                  <c:v>43821</c:v>
                </c:pt>
                <c:pt idx="620">
                  <c:v>43822</c:v>
                </c:pt>
                <c:pt idx="621">
                  <c:v>43823</c:v>
                </c:pt>
                <c:pt idx="622">
                  <c:v>43824</c:v>
                </c:pt>
                <c:pt idx="623">
                  <c:v>43825</c:v>
                </c:pt>
                <c:pt idx="624">
                  <c:v>43828</c:v>
                </c:pt>
                <c:pt idx="625">
                  <c:v>43829</c:v>
                </c:pt>
                <c:pt idx="626">
                  <c:v>43830</c:v>
                </c:pt>
                <c:pt idx="627">
                  <c:v>43831</c:v>
                </c:pt>
                <c:pt idx="628">
                  <c:v>43832</c:v>
                </c:pt>
                <c:pt idx="629">
                  <c:v>43835</c:v>
                </c:pt>
                <c:pt idx="630">
                  <c:v>43836</c:v>
                </c:pt>
                <c:pt idx="631">
                  <c:v>43837</c:v>
                </c:pt>
                <c:pt idx="632">
                  <c:v>43838</c:v>
                </c:pt>
                <c:pt idx="633">
                  <c:v>43839</c:v>
                </c:pt>
                <c:pt idx="634">
                  <c:v>43842</c:v>
                </c:pt>
                <c:pt idx="635">
                  <c:v>43843</c:v>
                </c:pt>
                <c:pt idx="636">
                  <c:v>43844</c:v>
                </c:pt>
                <c:pt idx="637">
                  <c:v>43845</c:v>
                </c:pt>
                <c:pt idx="638">
                  <c:v>43846</c:v>
                </c:pt>
                <c:pt idx="639">
                  <c:v>43849</c:v>
                </c:pt>
                <c:pt idx="640">
                  <c:v>43850</c:v>
                </c:pt>
                <c:pt idx="641">
                  <c:v>43851</c:v>
                </c:pt>
                <c:pt idx="642">
                  <c:v>43852</c:v>
                </c:pt>
                <c:pt idx="643">
                  <c:v>43853</c:v>
                </c:pt>
                <c:pt idx="644">
                  <c:v>43856</c:v>
                </c:pt>
                <c:pt idx="645">
                  <c:v>43857</c:v>
                </c:pt>
                <c:pt idx="646">
                  <c:v>43858</c:v>
                </c:pt>
                <c:pt idx="647">
                  <c:v>43859</c:v>
                </c:pt>
                <c:pt idx="648">
                  <c:v>43860</c:v>
                </c:pt>
                <c:pt idx="649">
                  <c:v>43864</c:v>
                </c:pt>
                <c:pt idx="650">
                  <c:v>43865</c:v>
                </c:pt>
                <c:pt idx="651">
                  <c:v>43866</c:v>
                </c:pt>
                <c:pt idx="652">
                  <c:v>43867</c:v>
                </c:pt>
                <c:pt idx="653">
                  <c:v>43870</c:v>
                </c:pt>
                <c:pt idx="654">
                  <c:v>43871</c:v>
                </c:pt>
                <c:pt idx="655">
                  <c:v>43872</c:v>
                </c:pt>
                <c:pt idx="656">
                  <c:v>43873</c:v>
                </c:pt>
                <c:pt idx="657">
                  <c:v>43874</c:v>
                </c:pt>
                <c:pt idx="658">
                  <c:v>43877</c:v>
                </c:pt>
                <c:pt idx="659">
                  <c:v>43878</c:v>
                </c:pt>
                <c:pt idx="660">
                  <c:v>43879</c:v>
                </c:pt>
                <c:pt idx="661">
                  <c:v>43880</c:v>
                </c:pt>
                <c:pt idx="662">
                  <c:v>43881</c:v>
                </c:pt>
                <c:pt idx="663">
                  <c:v>43884</c:v>
                </c:pt>
                <c:pt idx="664">
                  <c:v>43885</c:v>
                </c:pt>
                <c:pt idx="665">
                  <c:v>43886</c:v>
                </c:pt>
                <c:pt idx="666">
                  <c:v>43887</c:v>
                </c:pt>
                <c:pt idx="667">
                  <c:v>43888</c:v>
                </c:pt>
                <c:pt idx="668">
                  <c:v>43891</c:v>
                </c:pt>
                <c:pt idx="669">
                  <c:v>43892</c:v>
                </c:pt>
                <c:pt idx="670">
                  <c:v>43893</c:v>
                </c:pt>
                <c:pt idx="671">
                  <c:v>43894</c:v>
                </c:pt>
                <c:pt idx="672">
                  <c:v>43895</c:v>
                </c:pt>
                <c:pt idx="673">
                  <c:v>43898</c:v>
                </c:pt>
                <c:pt idx="674">
                  <c:v>43899</c:v>
                </c:pt>
                <c:pt idx="675">
                  <c:v>43900</c:v>
                </c:pt>
                <c:pt idx="676">
                  <c:v>43901</c:v>
                </c:pt>
                <c:pt idx="677">
                  <c:v>43902</c:v>
                </c:pt>
                <c:pt idx="678">
                  <c:v>43906</c:v>
                </c:pt>
                <c:pt idx="679">
                  <c:v>43907</c:v>
                </c:pt>
                <c:pt idx="680">
                  <c:v>43908</c:v>
                </c:pt>
                <c:pt idx="681">
                  <c:v>43909</c:v>
                </c:pt>
                <c:pt idx="682">
                  <c:v>43912</c:v>
                </c:pt>
                <c:pt idx="683">
                  <c:v>43913</c:v>
                </c:pt>
                <c:pt idx="684">
                  <c:v>43914</c:v>
                </c:pt>
                <c:pt idx="685">
                  <c:v>43915</c:v>
                </c:pt>
                <c:pt idx="686">
                  <c:v>43916</c:v>
                </c:pt>
                <c:pt idx="687">
                  <c:v>43920</c:v>
                </c:pt>
                <c:pt idx="688">
                  <c:v>43921</c:v>
                </c:pt>
                <c:pt idx="689">
                  <c:v>43922</c:v>
                </c:pt>
                <c:pt idx="690">
                  <c:v>43923</c:v>
                </c:pt>
                <c:pt idx="691">
                  <c:v>43926</c:v>
                </c:pt>
                <c:pt idx="692">
                  <c:v>43927</c:v>
                </c:pt>
                <c:pt idx="693">
                  <c:v>43928</c:v>
                </c:pt>
                <c:pt idx="694">
                  <c:v>43929</c:v>
                </c:pt>
                <c:pt idx="695">
                  <c:v>43930</c:v>
                </c:pt>
                <c:pt idx="696">
                  <c:v>43933</c:v>
                </c:pt>
                <c:pt idx="697">
                  <c:v>43934</c:v>
                </c:pt>
                <c:pt idx="698">
                  <c:v>43935</c:v>
                </c:pt>
                <c:pt idx="699">
                  <c:v>43936</c:v>
                </c:pt>
                <c:pt idx="700">
                  <c:v>43937</c:v>
                </c:pt>
                <c:pt idx="701">
                  <c:v>43940</c:v>
                </c:pt>
                <c:pt idx="702">
                  <c:v>43941</c:v>
                </c:pt>
                <c:pt idx="703">
                  <c:v>43942</c:v>
                </c:pt>
                <c:pt idx="704">
                  <c:v>43943</c:v>
                </c:pt>
                <c:pt idx="705">
                  <c:v>43944</c:v>
                </c:pt>
                <c:pt idx="706">
                  <c:v>43947</c:v>
                </c:pt>
                <c:pt idx="707">
                  <c:v>43948</c:v>
                </c:pt>
                <c:pt idx="708">
                  <c:v>43949</c:v>
                </c:pt>
                <c:pt idx="709">
                  <c:v>43950</c:v>
                </c:pt>
                <c:pt idx="710">
                  <c:v>43951</c:v>
                </c:pt>
                <c:pt idx="711">
                  <c:v>43954</c:v>
                </c:pt>
                <c:pt idx="712">
                  <c:v>43955</c:v>
                </c:pt>
                <c:pt idx="713">
                  <c:v>43956</c:v>
                </c:pt>
                <c:pt idx="714">
                  <c:v>43957</c:v>
                </c:pt>
                <c:pt idx="715">
                  <c:v>43958</c:v>
                </c:pt>
                <c:pt idx="716">
                  <c:v>43961</c:v>
                </c:pt>
                <c:pt idx="717">
                  <c:v>43962</c:v>
                </c:pt>
                <c:pt idx="718">
                  <c:v>43963</c:v>
                </c:pt>
                <c:pt idx="719">
                  <c:v>43964</c:v>
                </c:pt>
                <c:pt idx="720">
                  <c:v>43965</c:v>
                </c:pt>
                <c:pt idx="721">
                  <c:v>43968</c:v>
                </c:pt>
                <c:pt idx="722">
                  <c:v>43969</c:v>
                </c:pt>
                <c:pt idx="723">
                  <c:v>43970</c:v>
                </c:pt>
                <c:pt idx="724">
                  <c:v>43971</c:v>
                </c:pt>
                <c:pt idx="725">
                  <c:v>43972</c:v>
                </c:pt>
                <c:pt idx="726">
                  <c:v>43982</c:v>
                </c:pt>
                <c:pt idx="727">
                  <c:v>43983</c:v>
                </c:pt>
                <c:pt idx="728">
                  <c:v>43984</c:v>
                </c:pt>
                <c:pt idx="729">
                  <c:v>43985</c:v>
                </c:pt>
                <c:pt idx="730">
                  <c:v>43986</c:v>
                </c:pt>
                <c:pt idx="731">
                  <c:v>43989</c:v>
                </c:pt>
                <c:pt idx="732">
                  <c:v>43990</c:v>
                </c:pt>
                <c:pt idx="733">
                  <c:v>43991</c:v>
                </c:pt>
                <c:pt idx="734">
                  <c:v>43992</c:v>
                </c:pt>
                <c:pt idx="735">
                  <c:v>43993</c:v>
                </c:pt>
                <c:pt idx="736">
                  <c:v>43996</c:v>
                </c:pt>
                <c:pt idx="737">
                  <c:v>43997</c:v>
                </c:pt>
                <c:pt idx="738">
                  <c:v>43998</c:v>
                </c:pt>
                <c:pt idx="739">
                  <c:v>43999</c:v>
                </c:pt>
                <c:pt idx="740">
                  <c:v>44000</c:v>
                </c:pt>
                <c:pt idx="741">
                  <c:v>44003</c:v>
                </c:pt>
                <c:pt idx="742">
                  <c:v>44004</c:v>
                </c:pt>
                <c:pt idx="743">
                  <c:v>44005</c:v>
                </c:pt>
                <c:pt idx="744">
                  <c:v>44006</c:v>
                </c:pt>
                <c:pt idx="745">
                  <c:v>44007</c:v>
                </c:pt>
                <c:pt idx="746">
                  <c:v>44010</c:v>
                </c:pt>
                <c:pt idx="747">
                  <c:v>44011</c:v>
                </c:pt>
                <c:pt idx="748">
                  <c:v>44012</c:v>
                </c:pt>
                <c:pt idx="749">
                  <c:v>44013</c:v>
                </c:pt>
                <c:pt idx="750">
                  <c:v>44014</c:v>
                </c:pt>
                <c:pt idx="751">
                  <c:v>44017</c:v>
                </c:pt>
                <c:pt idx="752">
                  <c:v>44018</c:v>
                </c:pt>
                <c:pt idx="753">
                  <c:v>44019</c:v>
                </c:pt>
                <c:pt idx="754">
                  <c:v>44020</c:v>
                </c:pt>
                <c:pt idx="755">
                  <c:v>44021</c:v>
                </c:pt>
                <c:pt idx="756">
                  <c:v>44024</c:v>
                </c:pt>
                <c:pt idx="757">
                  <c:v>44025</c:v>
                </c:pt>
                <c:pt idx="758">
                  <c:v>44026</c:v>
                </c:pt>
                <c:pt idx="759">
                  <c:v>44027</c:v>
                </c:pt>
                <c:pt idx="760">
                  <c:v>44028</c:v>
                </c:pt>
                <c:pt idx="761">
                  <c:v>44031</c:v>
                </c:pt>
                <c:pt idx="762">
                  <c:v>44032</c:v>
                </c:pt>
                <c:pt idx="763">
                  <c:v>44033</c:v>
                </c:pt>
                <c:pt idx="764">
                  <c:v>44034</c:v>
                </c:pt>
                <c:pt idx="765">
                  <c:v>44035</c:v>
                </c:pt>
                <c:pt idx="766">
                  <c:v>44038</c:v>
                </c:pt>
                <c:pt idx="767">
                  <c:v>44039</c:v>
                </c:pt>
                <c:pt idx="768">
                  <c:v>44040</c:v>
                </c:pt>
                <c:pt idx="769">
                  <c:v>44048</c:v>
                </c:pt>
                <c:pt idx="770">
                  <c:v>44049</c:v>
                </c:pt>
                <c:pt idx="771">
                  <c:v>44052</c:v>
                </c:pt>
                <c:pt idx="772">
                  <c:v>44053</c:v>
                </c:pt>
                <c:pt idx="773">
                  <c:v>44054</c:v>
                </c:pt>
                <c:pt idx="774">
                  <c:v>44055</c:v>
                </c:pt>
                <c:pt idx="775">
                  <c:v>44056</c:v>
                </c:pt>
                <c:pt idx="776">
                  <c:v>44059</c:v>
                </c:pt>
                <c:pt idx="777">
                  <c:v>44060</c:v>
                </c:pt>
                <c:pt idx="778">
                  <c:v>44061</c:v>
                </c:pt>
                <c:pt idx="779">
                  <c:v>44062</c:v>
                </c:pt>
                <c:pt idx="780">
                  <c:v>44063</c:v>
                </c:pt>
                <c:pt idx="781">
                  <c:v>44066</c:v>
                </c:pt>
                <c:pt idx="782">
                  <c:v>44067</c:v>
                </c:pt>
                <c:pt idx="783">
                  <c:v>44068</c:v>
                </c:pt>
                <c:pt idx="784">
                  <c:v>44069</c:v>
                </c:pt>
                <c:pt idx="785">
                  <c:v>44070</c:v>
                </c:pt>
                <c:pt idx="786">
                  <c:v>44073</c:v>
                </c:pt>
                <c:pt idx="787">
                  <c:v>44074</c:v>
                </c:pt>
                <c:pt idx="788">
                  <c:v>44075</c:v>
                </c:pt>
                <c:pt idx="789">
                  <c:v>44076</c:v>
                </c:pt>
                <c:pt idx="790">
                  <c:v>44077</c:v>
                </c:pt>
                <c:pt idx="791">
                  <c:v>44080</c:v>
                </c:pt>
                <c:pt idx="792">
                  <c:v>44081</c:v>
                </c:pt>
                <c:pt idx="793">
                  <c:v>44082</c:v>
                </c:pt>
                <c:pt idx="794">
                  <c:v>44083</c:v>
                </c:pt>
                <c:pt idx="795">
                  <c:v>44084</c:v>
                </c:pt>
                <c:pt idx="796">
                  <c:v>44088</c:v>
                </c:pt>
                <c:pt idx="797">
                  <c:v>44089</c:v>
                </c:pt>
                <c:pt idx="798">
                  <c:v>44090</c:v>
                </c:pt>
                <c:pt idx="799">
                  <c:v>44091</c:v>
                </c:pt>
                <c:pt idx="800">
                  <c:v>44094</c:v>
                </c:pt>
                <c:pt idx="801">
                  <c:v>44095</c:v>
                </c:pt>
                <c:pt idx="802">
                  <c:v>44096</c:v>
                </c:pt>
                <c:pt idx="803">
                  <c:v>44098</c:v>
                </c:pt>
                <c:pt idx="804">
                  <c:v>44101</c:v>
                </c:pt>
                <c:pt idx="805">
                  <c:v>44102</c:v>
                </c:pt>
                <c:pt idx="806">
                  <c:v>44103</c:v>
                </c:pt>
                <c:pt idx="807">
                  <c:v>44104</c:v>
                </c:pt>
                <c:pt idx="808">
                  <c:v>44105</c:v>
                </c:pt>
                <c:pt idx="809">
                  <c:v>44108</c:v>
                </c:pt>
                <c:pt idx="810">
                  <c:v>44109</c:v>
                </c:pt>
                <c:pt idx="811">
                  <c:v>44110</c:v>
                </c:pt>
                <c:pt idx="812">
                  <c:v>44111</c:v>
                </c:pt>
                <c:pt idx="813">
                  <c:v>44112</c:v>
                </c:pt>
                <c:pt idx="814">
                  <c:v>44115</c:v>
                </c:pt>
                <c:pt idx="815">
                  <c:v>44116</c:v>
                </c:pt>
                <c:pt idx="816">
                  <c:v>44117</c:v>
                </c:pt>
                <c:pt idx="817">
                  <c:v>44118</c:v>
                </c:pt>
                <c:pt idx="818">
                  <c:v>44119</c:v>
                </c:pt>
                <c:pt idx="819">
                  <c:v>44122</c:v>
                </c:pt>
                <c:pt idx="820">
                  <c:v>44123</c:v>
                </c:pt>
                <c:pt idx="821">
                  <c:v>44124</c:v>
                </c:pt>
                <c:pt idx="822">
                  <c:v>44125</c:v>
                </c:pt>
                <c:pt idx="823">
                  <c:v>44126</c:v>
                </c:pt>
                <c:pt idx="824">
                  <c:v>44129</c:v>
                </c:pt>
                <c:pt idx="825">
                  <c:v>44130</c:v>
                </c:pt>
                <c:pt idx="826">
                  <c:v>44131</c:v>
                </c:pt>
                <c:pt idx="827">
                  <c:v>44132</c:v>
                </c:pt>
                <c:pt idx="828">
                  <c:v>44133</c:v>
                </c:pt>
                <c:pt idx="829">
                  <c:v>44136</c:v>
                </c:pt>
                <c:pt idx="830">
                  <c:v>44137</c:v>
                </c:pt>
                <c:pt idx="831">
                  <c:v>44138</c:v>
                </c:pt>
                <c:pt idx="832">
                  <c:v>44139</c:v>
                </c:pt>
                <c:pt idx="833">
                  <c:v>44140</c:v>
                </c:pt>
                <c:pt idx="834">
                  <c:v>44143</c:v>
                </c:pt>
                <c:pt idx="835">
                  <c:v>44144</c:v>
                </c:pt>
                <c:pt idx="836">
                  <c:v>44145</c:v>
                </c:pt>
                <c:pt idx="837">
                  <c:v>44146</c:v>
                </c:pt>
                <c:pt idx="838">
                  <c:v>44147</c:v>
                </c:pt>
                <c:pt idx="839">
                  <c:v>44150</c:v>
                </c:pt>
                <c:pt idx="840">
                  <c:v>44151</c:v>
                </c:pt>
                <c:pt idx="841">
                  <c:v>44152</c:v>
                </c:pt>
                <c:pt idx="842">
                  <c:v>44153</c:v>
                </c:pt>
                <c:pt idx="843">
                  <c:v>44154</c:v>
                </c:pt>
                <c:pt idx="844">
                  <c:v>44157</c:v>
                </c:pt>
                <c:pt idx="845">
                  <c:v>44158</c:v>
                </c:pt>
                <c:pt idx="846">
                  <c:v>44159</c:v>
                </c:pt>
                <c:pt idx="847">
                  <c:v>44160</c:v>
                </c:pt>
                <c:pt idx="848">
                  <c:v>44161</c:v>
                </c:pt>
                <c:pt idx="849">
                  <c:v>44164</c:v>
                </c:pt>
                <c:pt idx="850">
                  <c:v>44165</c:v>
                </c:pt>
                <c:pt idx="851">
                  <c:v>44166</c:v>
                </c:pt>
                <c:pt idx="852">
                  <c:v>44167</c:v>
                </c:pt>
                <c:pt idx="853">
                  <c:v>44168</c:v>
                </c:pt>
                <c:pt idx="854">
                  <c:v>44171</c:v>
                </c:pt>
                <c:pt idx="855">
                  <c:v>44172</c:v>
                </c:pt>
                <c:pt idx="856">
                  <c:v>44173</c:v>
                </c:pt>
                <c:pt idx="857">
                  <c:v>44174</c:v>
                </c:pt>
                <c:pt idx="858">
                  <c:v>44175</c:v>
                </c:pt>
                <c:pt idx="859">
                  <c:v>44178</c:v>
                </c:pt>
                <c:pt idx="860">
                  <c:v>44179</c:v>
                </c:pt>
                <c:pt idx="861">
                  <c:v>44180</c:v>
                </c:pt>
                <c:pt idx="862">
                  <c:v>44181</c:v>
                </c:pt>
                <c:pt idx="863">
                  <c:v>44182</c:v>
                </c:pt>
                <c:pt idx="864">
                  <c:v>44185</c:v>
                </c:pt>
                <c:pt idx="865">
                  <c:v>44186</c:v>
                </c:pt>
                <c:pt idx="866">
                  <c:v>44187</c:v>
                </c:pt>
                <c:pt idx="867">
                  <c:v>44188</c:v>
                </c:pt>
                <c:pt idx="868">
                  <c:v>44189</c:v>
                </c:pt>
                <c:pt idx="869">
                  <c:v>44192</c:v>
                </c:pt>
                <c:pt idx="870">
                  <c:v>44193</c:v>
                </c:pt>
                <c:pt idx="871">
                  <c:v>44194</c:v>
                </c:pt>
                <c:pt idx="872">
                  <c:v>44195</c:v>
                </c:pt>
                <c:pt idx="873">
                  <c:v>44196</c:v>
                </c:pt>
                <c:pt idx="874">
                  <c:v>44199</c:v>
                </c:pt>
                <c:pt idx="875">
                  <c:v>44200</c:v>
                </c:pt>
                <c:pt idx="876">
                  <c:v>44201</c:v>
                </c:pt>
                <c:pt idx="877">
                  <c:v>44202</c:v>
                </c:pt>
                <c:pt idx="878">
                  <c:v>44203</c:v>
                </c:pt>
                <c:pt idx="879">
                  <c:v>44206</c:v>
                </c:pt>
                <c:pt idx="880">
                  <c:v>44207</c:v>
                </c:pt>
                <c:pt idx="881">
                  <c:v>44208</c:v>
                </c:pt>
                <c:pt idx="882">
                  <c:v>44209</c:v>
                </c:pt>
                <c:pt idx="883">
                  <c:v>44210</c:v>
                </c:pt>
                <c:pt idx="884">
                  <c:v>44213</c:v>
                </c:pt>
                <c:pt idx="885">
                  <c:v>44214</c:v>
                </c:pt>
                <c:pt idx="886">
                  <c:v>44215</c:v>
                </c:pt>
                <c:pt idx="887">
                  <c:v>44216</c:v>
                </c:pt>
                <c:pt idx="888">
                  <c:v>44217</c:v>
                </c:pt>
                <c:pt idx="889">
                  <c:v>44220</c:v>
                </c:pt>
                <c:pt idx="890">
                  <c:v>44221</c:v>
                </c:pt>
                <c:pt idx="891">
                  <c:v>44222</c:v>
                </c:pt>
                <c:pt idx="892">
                  <c:v>44223</c:v>
                </c:pt>
                <c:pt idx="893">
                  <c:v>44224</c:v>
                </c:pt>
                <c:pt idx="894">
                  <c:v>44227</c:v>
                </c:pt>
                <c:pt idx="895">
                  <c:v>44228</c:v>
                </c:pt>
                <c:pt idx="896">
                  <c:v>44229</c:v>
                </c:pt>
                <c:pt idx="897">
                  <c:v>44230</c:v>
                </c:pt>
                <c:pt idx="898">
                  <c:v>44231</c:v>
                </c:pt>
                <c:pt idx="899">
                  <c:v>44234</c:v>
                </c:pt>
                <c:pt idx="900">
                  <c:v>44235</c:v>
                </c:pt>
                <c:pt idx="901">
                  <c:v>44236</c:v>
                </c:pt>
                <c:pt idx="902">
                  <c:v>44237</c:v>
                </c:pt>
                <c:pt idx="903">
                  <c:v>44238</c:v>
                </c:pt>
                <c:pt idx="904">
                  <c:v>44241</c:v>
                </c:pt>
                <c:pt idx="905">
                  <c:v>44242</c:v>
                </c:pt>
                <c:pt idx="906">
                  <c:v>44243</c:v>
                </c:pt>
                <c:pt idx="907">
                  <c:v>44244</c:v>
                </c:pt>
                <c:pt idx="908">
                  <c:v>44245</c:v>
                </c:pt>
                <c:pt idx="909">
                  <c:v>44248</c:v>
                </c:pt>
                <c:pt idx="910">
                  <c:v>44249</c:v>
                </c:pt>
                <c:pt idx="911">
                  <c:v>44250</c:v>
                </c:pt>
                <c:pt idx="912">
                  <c:v>44251</c:v>
                </c:pt>
                <c:pt idx="913">
                  <c:v>44252</c:v>
                </c:pt>
                <c:pt idx="914">
                  <c:v>44255</c:v>
                </c:pt>
                <c:pt idx="915">
                  <c:v>44256</c:v>
                </c:pt>
                <c:pt idx="916">
                  <c:v>44257</c:v>
                </c:pt>
                <c:pt idx="917">
                  <c:v>44258</c:v>
                </c:pt>
                <c:pt idx="918">
                  <c:v>44259</c:v>
                </c:pt>
                <c:pt idx="919">
                  <c:v>44262</c:v>
                </c:pt>
                <c:pt idx="920">
                  <c:v>44263</c:v>
                </c:pt>
                <c:pt idx="921">
                  <c:v>44264</c:v>
                </c:pt>
                <c:pt idx="922">
                  <c:v>44265</c:v>
                </c:pt>
                <c:pt idx="923">
                  <c:v>44266</c:v>
                </c:pt>
                <c:pt idx="924">
                  <c:v>44269</c:v>
                </c:pt>
                <c:pt idx="925">
                  <c:v>44270</c:v>
                </c:pt>
                <c:pt idx="926">
                  <c:v>44271</c:v>
                </c:pt>
                <c:pt idx="927">
                  <c:v>44272</c:v>
                </c:pt>
                <c:pt idx="928">
                  <c:v>44273</c:v>
                </c:pt>
                <c:pt idx="929">
                  <c:v>44276</c:v>
                </c:pt>
                <c:pt idx="930">
                  <c:v>44277</c:v>
                </c:pt>
                <c:pt idx="931">
                  <c:v>44278</c:v>
                </c:pt>
                <c:pt idx="932">
                  <c:v>44279</c:v>
                </c:pt>
                <c:pt idx="933">
                  <c:v>44280</c:v>
                </c:pt>
                <c:pt idx="934">
                  <c:v>44283</c:v>
                </c:pt>
                <c:pt idx="935">
                  <c:v>44284</c:v>
                </c:pt>
                <c:pt idx="936">
                  <c:v>44285</c:v>
                </c:pt>
                <c:pt idx="937">
                  <c:v>44286</c:v>
                </c:pt>
                <c:pt idx="938">
                  <c:v>44287</c:v>
                </c:pt>
                <c:pt idx="939">
                  <c:v>44290</c:v>
                </c:pt>
                <c:pt idx="940">
                  <c:v>44291</c:v>
                </c:pt>
                <c:pt idx="941">
                  <c:v>44292</c:v>
                </c:pt>
                <c:pt idx="942">
                  <c:v>44293</c:v>
                </c:pt>
                <c:pt idx="943">
                  <c:v>44294</c:v>
                </c:pt>
                <c:pt idx="944">
                  <c:v>44297</c:v>
                </c:pt>
                <c:pt idx="945">
                  <c:v>44298</c:v>
                </c:pt>
                <c:pt idx="946">
                  <c:v>44299</c:v>
                </c:pt>
                <c:pt idx="947">
                  <c:v>44300</c:v>
                </c:pt>
                <c:pt idx="948">
                  <c:v>44301</c:v>
                </c:pt>
                <c:pt idx="949">
                  <c:v>44304</c:v>
                </c:pt>
                <c:pt idx="950">
                  <c:v>44305</c:v>
                </c:pt>
                <c:pt idx="951">
                  <c:v>44306</c:v>
                </c:pt>
                <c:pt idx="952">
                  <c:v>44307</c:v>
                </c:pt>
                <c:pt idx="953">
                  <c:v>44308</c:v>
                </c:pt>
                <c:pt idx="954">
                  <c:v>44311</c:v>
                </c:pt>
                <c:pt idx="955">
                  <c:v>44312</c:v>
                </c:pt>
                <c:pt idx="956">
                  <c:v>44313</c:v>
                </c:pt>
                <c:pt idx="957">
                  <c:v>44314</c:v>
                </c:pt>
                <c:pt idx="958">
                  <c:v>44315</c:v>
                </c:pt>
                <c:pt idx="959">
                  <c:v>44318</c:v>
                </c:pt>
                <c:pt idx="960">
                  <c:v>44319</c:v>
                </c:pt>
                <c:pt idx="961">
                  <c:v>44320</c:v>
                </c:pt>
                <c:pt idx="962">
                  <c:v>44321</c:v>
                </c:pt>
                <c:pt idx="963">
                  <c:v>44322</c:v>
                </c:pt>
                <c:pt idx="964">
                  <c:v>44325</c:v>
                </c:pt>
                <c:pt idx="965">
                  <c:v>44326</c:v>
                </c:pt>
                <c:pt idx="966">
                  <c:v>44333</c:v>
                </c:pt>
                <c:pt idx="967">
                  <c:v>44334</c:v>
                </c:pt>
                <c:pt idx="968">
                  <c:v>44335</c:v>
                </c:pt>
                <c:pt idx="969">
                  <c:v>44336</c:v>
                </c:pt>
                <c:pt idx="970">
                  <c:v>44339</c:v>
                </c:pt>
                <c:pt idx="971">
                  <c:v>44340</c:v>
                </c:pt>
                <c:pt idx="972">
                  <c:v>44341</c:v>
                </c:pt>
                <c:pt idx="973">
                  <c:v>44342</c:v>
                </c:pt>
                <c:pt idx="974">
                  <c:v>44343</c:v>
                </c:pt>
                <c:pt idx="975">
                  <c:v>44346</c:v>
                </c:pt>
                <c:pt idx="976">
                  <c:v>44347</c:v>
                </c:pt>
                <c:pt idx="977">
                  <c:v>44348</c:v>
                </c:pt>
                <c:pt idx="978">
                  <c:v>44349</c:v>
                </c:pt>
                <c:pt idx="979">
                  <c:v>44350</c:v>
                </c:pt>
                <c:pt idx="980">
                  <c:v>44353</c:v>
                </c:pt>
                <c:pt idx="981">
                  <c:v>44354</c:v>
                </c:pt>
                <c:pt idx="982">
                  <c:v>44355</c:v>
                </c:pt>
                <c:pt idx="983">
                  <c:v>44356</c:v>
                </c:pt>
                <c:pt idx="984">
                  <c:v>44357</c:v>
                </c:pt>
                <c:pt idx="985">
                  <c:v>44360</c:v>
                </c:pt>
                <c:pt idx="986">
                  <c:v>44361</c:v>
                </c:pt>
                <c:pt idx="987">
                  <c:v>44362</c:v>
                </c:pt>
                <c:pt idx="988">
                  <c:v>44363</c:v>
                </c:pt>
                <c:pt idx="989">
                  <c:v>44364</c:v>
                </c:pt>
                <c:pt idx="990">
                  <c:v>44367</c:v>
                </c:pt>
                <c:pt idx="991">
                  <c:v>44368</c:v>
                </c:pt>
                <c:pt idx="992">
                  <c:v>44369</c:v>
                </c:pt>
                <c:pt idx="993">
                  <c:v>44370</c:v>
                </c:pt>
                <c:pt idx="994">
                  <c:v>44371</c:v>
                </c:pt>
                <c:pt idx="995">
                  <c:v>44374</c:v>
                </c:pt>
                <c:pt idx="996">
                  <c:v>44375</c:v>
                </c:pt>
                <c:pt idx="997">
                  <c:v>44376</c:v>
                </c:pt>
                <c:pt idx="998">
                  <c:v>44377</c:v>
                </c:pt>
                <c:pt idx="999">
                  <c:v>44378</c:v>
                </c:pt>
                <c:pt idx="1000">
                  <c:v>44381</c:v>
                </c:pt>
                <c:pt idx="1001">
                  <c:v>44382</c:v>
                </c:pt>
                <c:pt idx="1002">
                  <c:v>44383</c:v>
                </c:pt>
                <c:pt idx="1003">
                  <c:v>44384</c:v>
                </c:pt>
                <c:pt idx="1004">
                  <c:v>44385</c:v>
                </c:pt>
                <c:pt idx="1005">
                  <c:v>44388</c:v>
                </c:pt>
                <c:pt idx="1006">
                  <c:v>44389</c:v>
                </c:pt>
                <c:pt idx="1007">
                  <c:v>44390</c:v>
                </c:pt>
                <c:pt idx="1008">
                  <c:v>44391</c:v>
                </c:pt>
                <c:pt idx="1009">
                  <c:v>44392</c:v>
                </c:pt>
                <c:pt idx="1010">
                  <c:v>44402</c:v>
                </c:pt>
                <c:pt idx="1011">
                  <c:v>44403</c:v>
                </c:pt>
                <c:pt idx="1012">
                  <c:v>44404</c:v>
                </c:pt>
                <c:pt idx="1013">
                  <c:v>44405</c:v>
                </c:pt>
                <c:pt idx="1014">
                  <c:v>44406</c:v>
                </c:pt>
                <c:pt idx="1015">
                  <c:v>44409</c:v>
                </c:pt>
                <c:pt idx="1016">
                  <c:v>44410</c:v>
                </c:pt>
                <c:pt idx="1017">
                  <c:v>44411</c:v>
                </c:pt>
                <c:pt idx="1018">
                  <c:v>44412</c:v>
                </c:pt>
                <c:pt idx="1019">
                  <c:v>44413</c:v>
                </c:pt>
                <c:pt idx="1020">
                  <c:v>44416</c:v>
                </c:pt>
                <c:pt idx="1021">
                  <c:v>44417</c:v>
                </c:pt>
                <c:pt idx="1022">
                  <c:v>44418</c:v>
                </c:pt>
                <c:pt idx="1023">
                  <c:v>44419</c:v>
                </c:pt>
                <c:pt idx="1024">
                  <c:v>44420</c:v>
                </c:pt>
                <c:pt idx="1025">
                  <c:v>44423</c:v>
                </c:pt>
                <c:pt idx="1026">
                  <c:v>44424</c:v>
                </c:pt>
                <c:pt idx="1027">
                  <c:v>44425</c:v>
                </c:pt>
                <c:pt idx="1028">
                  <c:v>44426</c:v>
                </c:pt>
                <c:pt idx="1029">
                  <c:v>44427</c:v>
                </c:pt>
                <c:pt idx="1030">
                  <c:v>44430</c:v>
                </c:pt>
                <c:pt idx="1031">
                  <c:v>44431</c:v>
                </c:pt>
                <c:pt idx="1032">
                  <c:v>44432</c:v>
                </c:pt>
                <c:pt idx="1033">
                  <c:v>44433</c:v>
                </c:pt>
                <c:pt idx="1034">
                  <c:v>44434</c:v>
                </c:pt>
                <c:pt idx="1035">
                  <c:v>44437</c:v>
                </c:pt>
                <c:pt idx="1036">
                  <c:v>44438</c:v>
                </c:pt>
                <c:pt idx="1037">
                  <c:v>44439</c:v>
                </c:pt>
                <c:pt idx="1038">
                  <c:v>44440</c:v>
                </c:pt>
                <c:pt idx="1039">
                  <c:v>44441</c:v>
                </c:pt>
                <c:pt idx="1040">
                  <c:v>44444</c:v>
                </c:pt>
                <c:pt idx="1041">
                  <c:v>44445</c:v>
                </c:pt>
                <c:pt idx="1042">
                  <c:v>44446</c:v>
                </c:pt>
                <c:pt idx="1043">
                  <c:v>44447</c:v>
                </c:pt>
                <c:pt idx="1044">
                  <c:v>44448</c:v>
                </c:pt>
                <c:pt idx="1045">
                  <c:v>44451</c:v>
                </c:pt>
                <c:pt idx="1046">
                  <c:v>44452</c:v>
                </c:pt>
                <c:pt idx="1047">
                  <c:v>44453</c:v>
                </c:pt>
                <c:pt idx="1048">
                  <c:v>44454</c:v>
                </c:pt>
                <c:pt idx="1049">
                  <c:v>44455</c:v>
                </c:pt>
                <c:pt idx="1050">
                  <c:v>44458</c:v>
                </c:pt>
                <c:pt idx="1051">
                  <c:v>44459</c:v>
                </c:pt>
                <c:pt idx="1052">
                  <c:v>44460</c:v>
                </c:pt>
                <c:pt idx="1053">
                  <c:v>44461</c:v>
                </c:pt>
                <c:pt idx="1054">
                  <c:v>44465</c:v>
                </c:pt>
                <c:pt idx="1055">
                  <c:v>44466</c:v>
                </c:pt>
                <c:pt idx="1056">
                  <c:v>44467</c:v>
                </c:pt>
                <c:pt idx="1057">
                  <c:v>44468</c:v>
                </c:pt>
                <c:pt idx="1058">
                  <c:v>44469</c:v>
                </c:pt>
                <c:pt idx="1059">
                  <c:v>44472</c:v>
                </c:pt>
                <c:pt idx="1060">
                  <c:v>44473</c:v>
                </c:pt>
                <c:pt idx="1061">
                  <c:v>44474</c:v>
                </c:pt>
                <c:pt idx="1062">
                  <c:v>44475</c:v>
                </c:pt>
                <c:pt idx="1063">
                  <c:v>44476</c:v>
                </c:pt>
                <c:pt idx="1064">
                  <c:v>44479</c:v>
                </c:pt>
                <c:pt idx="1065">
                  <c:v>44480</c:v>
                </c:pt>
                <c:pt idx="1066">
                  <c:v>44481</c:v>
                </c:pt>
                <c:pt idx="1067">
                  <c:v>44482</c:v>
                </c:pt>
                <c:pt idx="1068">
                  <c:v>44483</c:v>
                </c:pt>
                <c:pt idx="1069">
                  <c:v>44486</c:v>
                </c:pt>
                <c:pt idx="1070">
                  <c:v>44487</c:v>
                </c:pt>
                <c:pt idx="1071">
                  <c:v>44488</c:v>
                </c:pt>
                <c:pt idx="1072">
                  <c:v>44489</c:v>
                </c:pt>
                <c:pt idx="1073">
                  <c:v>44490</c:v>
                </c:pt>
                <c:pt idx="1074">
                  <c:v>44493</c:v>
                </c:pt>
                <c:pt idx="1075">
                  <c:v>44494</c:v>
                </c:pt>
                <c:pt idx="1076">
                  <c:v>44495</c:v>
                </c:pt>
                <c:pt idx="1077">
                  <c:v>44496</c:v>
                </c:pt>
                <c:pt idx="1078">
                  <c:v>44497</c:v>
                </c:pt>
                <c:pt idx="1079">
                  <c:v>44500</c:v>
                </c:pt>
                <c:pt idx="1080">
                  <c:v>44501</c:v>
                </c:pt>
                <c:pt idx="1081">
                  <c:v>44502</c:v>
                </c:pt>
                <c:pt idx="1082">
                  <c:v>44503</c:v>
                </c:pt>
                <c:pt idx="1083">
                  <c:v>44504</c:v>
                </c:pt>
                <c:pt idx="1084">
                  <c:v>44507</c:v>
                </c:pt>
                <c:pt idx="1085">
                  <c:v>44508</c:v>
                </c:pt>
                <c:pt idx="1086">
                  <c:v>44509</c:v>
                </c:pt>
                <c:pt idx="1087">
                  <c:v>44510</c:v>
                </c:pt>
                <c:pt idx="1088">
                  <c:v>44511</c:v>
                </c:pt>
                <c:pt idx="1089">
                  <c:v>44514</c:v>
                </c:pt>
                <c:pt idx="1090">
                  <c:v>44515</c:v>
                </c:pt>
                <c:pt idx="1091">
                  <c:v>44516</c:v>
                </c:pt>
                <c:pt idx="1092">
                  <c:v>44517</c:v>
                </c:pt>
                <c:pt idx="1093">
                  <c:v>44518</c:v>
                </c:pt>
                <c:pt idx="1094">
                  <c:v>44521</c:v>
                </c:pt>
                <c:pt idx="1095">
                  <c:v>44522</c:v>
                </c:pt>
                <c:pt idx="1096">
                  <c:v>44523</c:v>
                </c:pt>
                <c:pt idx="1097">
                  <c:v>44524</c:v>
                </c:pt>
                <c:pt idx="1098">
                  <c:v>44525</c:v>
                </c:pt>
                <c:pt idx="1099">
                  <c:v>44528</c:v>
                </c:pt>
                <c:pt idx="1100">
                  <c:v>44529</c:v>
                </c:pt>
                <c:pt idx="1101">
                  <c:v>44530</c:v>
                </c:pt>
                <c:pt idx="1102">
                  <c:v>44531</c:v>
                </c:pt>
                <c:pt idx="1103">
                  <c:v>44532</c:v>
                </c:pt>
                <c:pt idx="1104">
                  <c:v>44535</c:v>
                </c:pt>
                <c:pt idx="1105">
                  <c:v>44536</c:v>
                </c:pt>
                <c:pt idx="1106">
                  <c:v>44537</c:v>
                </c:pt>
                <c:pt idx="1107">
                  <c:v>44538</c:v>
                </c:pt>
                <c:pt idx="1108">
                  <c:v>44539</c:v>
                </c:pt>
                <c:pt idx="1109">
                  <c:v>44542</c:v>
                </c:pt>
                <c:pt idx="1110">
                  <c:v>44543</c:v>
                </c:pt>
                <c:pt idx="1111">
                  <c:v>44544</c:v>
                </c:pt>
                <c:pt idx="1112">
                  <c:v>44545</c:v>
                </c:pt>
                <c:pt idx="1113">
                  <c:v>44546</c:v>
                </c:pt>
                <c:pt idx="1114">
                  <c:v>44549</c:v>
                </c:pt>
                <c:pt idx="1115">
                  <c:v>44550</c:v>
                </c:pt>
                <c:pt idx="1116">
                  <c:v>44551</c:v>
                </c:pt>
                <c:pt idx="1117">
                  <c:v>44552</c:v>
                </c:pt>
                <c:pt idx="1118">
                  <c:v>44553</c:v>
                </c:pt>
                <c:pt idx="1119">
                  <c:v>44556</c:v>
                </c:pt>
                <c:pt idx="1120">
                  <c:v>44557</c:v>
                </c:pt>
                <c:pt idx="1121">
                  <c:v>44558</c:v>
                </c:pt>
                <c:pt idx="1122">
                  <c:v>44559</c:v>
                </c:pt>
                <c:pt idx="1123">
                  <c:v>44560</c:v>
                </c:pt>
                <c:pt idx="1124">
                  <c:v>44563</c:v>
                </c:pt>
                <c:pt idx="1125">
                  <c:v>44564</c:v>
                </c:pt>
                <c:pt idx="1126">
                  <c:v>44565</c:v>
                </c:pt>
                <c:pt idx="1127">
                  <c:v>44566</c:v>
                </c:pt>
                <c:pt idx="1128">
                  <c:v>44567</c:v>
                </c:pt>
                <c:pt idx="1129">
                  <c:v>44570</c:v>
                </c:pt>
                <c:pt idx="1130">
                  <c:v>44571</c:v>
                </c:pt>
                <c:pt idx="1131">
                  <c:v>44572</c:v>
                </c:pt>
                <c:pt idx="1132">
                  <c:v>44573</c:v>
                </c:pt>
                <c:pt idx="1133">
                  <c:v>44574</c:v>
                </c:pt>
                <c:pt idx="1134">
                  <c:v>44577</c:v>
                </c:pt>
                <c:pt idx="1135">
                  <c:v>44578</c:v>
                </c:pt>
                <c:pt idx="1136">
                  <c:v>44579</c:v>
                </c:pt>
                <c:pt idx="1137">
                  <c:v>44580</c:v>
                </c:pt>
                <c:pt idx="1138">
                  <c:v>44581</c:v>
                </c:pt>
                <c:pt idx="1139">
                  <c:v>44584</c:v>
                </c:pt>
                <c:pt idx="1140">
                  <c:v>44585</c:v>
                </c:pt>
                <c:pt idx="1141">
                  <c:v>44586</c:v>
                </c:pt>
                <c:pt idx="1142">
                  <c:v>44587</c:v>
                </c:pt>
                <c:pt idx="1143">
                  <c:v>44588</c:v>
                </c:pt>
                <c:pt idx="1144">
                  <c:v>44591</c:v>
                </c:pt>
                <c:pt idx="1145">
                  <c:v>44592</c:v>
                </c:pt>
                <c:pt idx="1146">
                  <c:v>44593</c:v>
                </c:pt>
                <c:pt idx="1147">
                  <c:v>44594</c:v>
                </c:pt>
                <c:pt idx="1148">
                  <c:v>44595</c:v>
                </c:pt>
                <c:pt idx="1149">
                  <c:v>44598</c:v>
                </c:pt>
                <c:pt idx="1150">
                  <c:v>44599</c:v>
                </c:pt>
                <c:pt idx="1151">
                  <c:v>44600</c:v>
                </c:pt>
                <c:pt idx="1152">
                  <c:v>44601</c:v>
                </c:pt>
                <c:pt idx="1153">
                  <c:v>44602</c:v>
                </c:pt>
                <c:pt idx="1154">
                  <c:v>44605</c:v>
                </c:pt>
                <c:pt idx="1155">
                  <c:v>44606</c:v>
                </c:pt>
                <c:pt idx="1156">
                  <c:v>44607</c:v>
                </c:pt>
                <c:pt idx="1157">
                  <c:v>44608</c:v>
                </c:pt>
                <c:pt idx="1158">
                  <c:v>44609</c:v>
                </c:pt>
                <c:pt idx="1159">
                  <c:v>44612</c:v>
                </c:pt>
                <c:pt idx="1160">
                  <c:v>44613</c:v>
                </c:pt>
                <c:pt idx="1161">
                  <c:v>44615</c:v>
                </c:pt>
                <c:pt idx="1162">
                  <c:v>44616</c:v>
                </c:pt>
                <c:pt idx="1163">
                  <c:v>44619</c:v>
                </c:pt>
                <c:pt idx="1164">
                  <c:v>44620</c:v>
                </c:pt>
                <c:pt idx="1165">
                  <c:v>44621</c:v>
                </c:pt>
                <c:pt idx="1166">
                  <c:v>44622</c:v>
                </c:pt>
                <c:pt idx="1167">
                  <c:v>44623</c:v>
                </c:pt>
                <c:pt idx="1168">
                  <c:v>44626</c:v>
                </c:pt>
                <c:pt idx="1169">
                  <c:v>44627</c:v>
                </c:pt>
                <c:pt idx="1170">
                  <c:v>44628</c:v>
                </c:pt>
                <c:pt idx="1171">
                  <c:v>44629</c:v>
                </c:pt>
                <c:pt idx="1172">
                  <c:v>44630</c:v>
                </c:pt>
                <c:pt idx="1173">
                  <c:v>44633</c:v>
                </c:pt>
                <c:pt idx="1174">
                  <c:v>44634</c:v>
                </c:pt>
                <c:pt idx="1175">
                  <c:v>44635</c:v>
                </c:pt>
                <c:pt idx="1176">
                  <c:v>44636</c:v>
                </c:pt>
                <c:pt idx="1177">
                  <c:v>44637</c:v>
                </c:pt>
                <c:pt idx="1178">
                  <c:v>44640</c:v>
                </c:pt>
                <c:pt idx="1179">
                  <c:v>44641</c:v>
                </c:pt>
                <c:pt idx="1180">
                  <c:v>44642</c:v>
                </c:pt>
                <c:pt idx="1181">
                  <c:v>44643</c:v>
                </c:pt>
                <c:pt idx="1182">
                  <c:v>44644</c:v>
                </c:pt>
                <c:pt idx="1183">
                  <c:v>44647</c:v>
                </c:pt>
                <c:pt idx="1184">
                  <c:v>44648</c:v>
                </c:pt>
                <c:pt idx="1185">
                  <c:v>44649</c:v>
                </c:pt>
                <c:pt idx="1186">
                  <c:v>44650</c:v>
                </c:pt>
                <c:pt idx="1187">
                  <c:v>44651</c:v>
                </c:pt>
                <c:pt idx="1188">
                  <c:v>44654</c:v>
                </c:pt>
                <c:pt idx="1189">
                  <c:v>44655</c:v>
                </c:pt>
                <c:pt idx="1190">
                  <c:v>44656</c:v>
                </c:pt>
                <c:pt idx="1191">
                  <c:v>44657</c:v>
                </c:pt>
                <c:pt idx="1192">
                  <c:v>44658</c:v>
                </c:pt>
                <c:pt idx="1193">
                  <c:v>44661</c:v>
                </c:pt>
                <c:pt idx="1194">
                  <c:v>44662</c:v>
                </c:pt>
                <c:pt idx="1195">
                  <c:v>44663</c:v>
                </c:pt>
                <c:pt idx="1196">
                  <c:v>44664</c:v>
                </c:pt>
                <c:pt idx="1197">
                  <c:v>44665</c:v>
                </c:pt>
                <c:pt idx="1198">
                  <c:v>44668</c:v>
                </c:pt>
                <c:pt idx="1199">
                  <c:v>44669</c:v>
                </c:pt>
                <c:pt idx="1200">
                  <c:v>44670</c:v>
                </c:pt>
                <c:pt idx="1201">
                  <c:v>44671</c:v>
                </c:pt>
                <c:pt idx="1202">
                  <c:v>44672</c:v>
                </c:pt>
                <c:pt idx="1203">
                  <c:v>44675</c:v>
                </c:pt>
                <c:pt idx="1204">
                  <c:v>44676</c:v>
                </c:pt>
                <c:pt idx="1205">
                  <c:v>44677</c:v>
                </c:pt>
                <c:pt idx="1206">
                  <c:v>44678</c:v>
                </c:pt>
                <c:pt idx="1207">
                  <c:v>44679</c:v>
                </c:pt>
                <c:pt idx="1208">
                  <c:v>44689</c:v>
                </c:pt>
                <c:pt idx="1209">
                  <c:v>44690</c:v>
                </c:pt>
                <c:pt idx="1210">
                  <c:v>44691</c:v>
                </c:pt>
                <c:pt idx="1211">
                  <c:v>44692</c:v>
                </c:pt>
                <c:pt idx="1212">
                  <c:v>44693</c:v>
                </c:pt>
                <c:pt idx="1213">
                  <c:v>44696</c:v>
                </c:pt>
                <c:pt idx="1214">
                  <c:v>44697</c:v>
                </c:pt>
                <c:pt idx="1215">
                  <c:v>44698</c:v>
                </c:pt>
                <c:pt idx="1216">
                  <c:v>44699</c:v>
                </c:pt>
                <c:pt idx="1217">
                  <c:v>44700</c:v>
                </c:pt>
                <c:pt idx="1218">
                  <c:v>44703</c:v>
                </c:pt>
                <c:pt idx="1219">
                  <c:v>44704</c:v>
                </c:pt>
                <c:pt idx="1220">
                  <c:v>44705</c:v>
                </c:pt>
                <c:pt idx="1221">
                  <c:v>44706</c:v>
                </c:pt>
                <c:pt idx="1222">
                  <c:v>44707</c:v>
                </c:pt>
                <c:pt idx="1223">
                  <c:v>44710</c:v>
                </c:pt>
                <c:pt idx="1224">
                  <c:v>44711</c:v>
                </c:pt>
                <c:pt idx="1225">
                  <c:v>44712</c:v>
                </c:pt>
                <c:pt idx="1226">
                  <c:v>44713</c:v>
                </c:pt>
                <c:pt idx="1227">
                  <c:v>44714</c:v>
                </c:pt>
                <c:pt idx="1228">
                  <c:v>44717</c:v>
                </c:pt>
                <c:pt idx="1229">
                  <c:v>44718</c:v>
                </c:pt>
                <c:pt idx="1230">
                  <c:v>44719</c:v>
                </c:pt>
                <c:pt idx="1231">
                  <c:v>44720</c:v>
                </c:pt>
                <c:pt idx="1232">
                  <c:v>44721</c:v>
                </c:pt>
                <c:pt idx="1233">
                  <c:v>44724</c:v>
                </c:pt>
                <c:pt idx="1234">
                  <c:v>44725</c:v>
                </c:pt>
                <c:pt idx="1235">
                  <c:v>44726</c:v>
                </c:pt>
                <c:pt idx="1236">
                  <c:v>44727</c:v>
                </c:pt>
                <c:pt idx="1237">
                  <c:v>44728</c:v>
                </c:pt>
                <c:pt idx="1238">
                  <c:v>44731</c:v>
                </c:pt>
                <c:pt idx="1239">
                  <c:v>44732</c:v>
                </c:pt>
                <c:pt idx="1240">
                  <c:v>44733</c:v>
                </c:pt>
                <c:pt idx="1241">
                  <c:v>44734</c:v>
                </c:pt>
                <c:pt idx="1242">
                  <c:v>44735</c:v>
                </c:pt>
                <c:pt idx="1243">
                  <c:v>44738</c:v>
                </c:pt>
                <c:pt idx="1244">
                  <c:v>44739</c:v>
                </c:pt>
                <c:pt idx="1245">
                  <c:v>44740</c:v>
                </c:pt>
                <c:pt idx="1246">
                  <c:v>44741</c:v>
                </c:pt>
                <c:pt idx="1247">
                  <c:v>44742</c:v>
                </c:pt>
                <c:pt idx="1248">
                  <c:v>44745</c:v>
                </c:pt>
                <c:pt idx="1249">
                  <c:v>44746</c:v>
                </c:pt>
                <c:pt idx="1250">
                  <c:v>44747</c:v>
                </c:pt>
                <c:pt idx="1251">
                  <c:v>44748</c:v>
                </c:pt>
                <c:pt idx="1252">
                  <c:v>44755</c:v>
                </c:pt>
                <c:pt idx="1253">
                  <c:v>44756</c:v>
                </c:pt>
                <c:pt idx="1254">
                  <c:v>44759</c:v>
                </c:pt>
                <c:pt idx="1255">
                  <c:v>44760</c:v>
                </c:pt>
                <c:pt idx="1256">
                  <c:v>44761</c:v>
                </c:pt>
                <c:pt idx="1257">
                  <c:v>44762</c:v>
                </c:pt>
                <c:pt idx="1258">
                  <c:v>44763</c:v>
                </c:pt>
                <c:pt idx="1259">
                  <c:v>44766</c:v>
                </c:pt>
                <c:pt idx="1260">
                  <c:v>44767</c:v>
                </c:pt>
                <c:pt idx="1261">
                  <c:v>44768</c:v>
                </c:pt>
                <c:pt idx="1262">
                  <c:v>44769</c:v>
                </c:pt>
                <c:pt idx="1263">
                  <c:v>44770</c:v>
                </c:pt>
                <c:pt idx="1264">
                  <c:v>44773</c:v>
                </c:pt>
                <c:pt idx="1265">
                  <c:v>44774</c:v>
                </c:pt>
                <c:pt idx="1266">
                  <c:v>44775</c:v>
                </c:pt>
                <c:pt idx="1267">
                  <c:v>44776</c:v>
                </c:pt>
                <c:pt idx="1268">
                  <c:v>44777</c:v>
                </c:pt>
                <c:pt idx="1269">
                  <c:v>44780</c:v>
                </c:pt>
                <c:pt idx="1270">
                  <c:v>44781</c:v>
                </c:pt>
                <c:pt idx="1271">
                  <c:v>44782</c:v>
                </c:pt>
                <c:pt idx="1272">
                  <c:v>44783</c:v>
                </c:pt>
                <c:pt idx="1273">
                  <c:v>44784</c:v>
                </c:pt>
                <c:pt idx="1274">
                  <c:v>44787</c:v>
                </c:pt>
                <c:pt idx="1275">
                  <c:v>44788</c:v>
                </c:pt>
                <c:pt idx="1276">
                  <c:v>44789</c:v>
                </c:pt>
                <c:pt idx="1277">
                  <c:v>44790</c:v>
                </c:pt>
                <c:pt idx="1278">
                  <c:v>44791</c:v>
                </c:pt>
                <c:pt idx="1279">
                  <c:v>44794</c:v>
                </c:pt>
                <c:pt idx="1280">
                  <c:v>44795</c:v>
                </c:pt>
                <c:pt idx="1281">
                  <c:v>44796</c:v>
                </c:pt>
                <c:pt idx="1282">
                  <c:v>44797</c:v>
                </c:pt>
                <c:pt idx="1283">
                  <c:v>44798</c:v>
                </c:pt>
                <c:pt idx="1284">
                  <c:v>44801</c:v>
                </c:pt>
                <c:pt idx="1285">
                  <c:v>44802</c:v>
                </c:pt>
                <c:pt idx="1286">
                  <c:v>44803</c:v>
                </c:pt>
                <c:pt idx="1287">
                  <c:v>44804</c:v>
                </c:pt>
                <c:pt idx="1288">
                  <c:v>44805</c:v>
                </c:pt>
                <c:pt idx="1289">
                  <c:v>44808</c:v>
                </c:pt>
                <c:pt idx="1290">
                  <c:v>44809</c:v>
                </c:pt>
                <c:pt idx="1291">
                  <c:v>44810</c:v>
                </c:pt>
                <c:pt idx="1292">
                  <c:v>44811</c:v>
                </c:pt>
                <c:pt idx="1293">
                  <c:v>44812</c:v>
                </c:pt>
                <c:pt idx="1294">
                  <c:v>44815</c:v>
                </c:pt>
                <c:pt idx="1295">
                  <c:v>44816</c:v>
                </c:pt>
                <c:pt idx="1296">
                  <c:v>44817</c:v>
                </c:pt>
                <c:pt idx="1297">
                  <c:v>44818</c:v>
                </c:pt>
                <c:pt idx="1298">
                  <c:v>44819</c:v>
                </c:pt>
                <c:pt idx="1299">
                  <c:v>44822</c:v>
                </c:pt>
                <c:pt idx="1300">
                  <c:v>44823</c:v>
                </c:pt>
                <c:pt idx="1301">
                  <c:v>44824</c:v>
                </c:pt>
                <c:pt idx="1302">
                  <c:v>44825</c:v>
                </c:pt>
                <c:pt idx="1303">
                  <c:v>44829</c:v>
                </c:pt>
                <c:pt idx="1304">
                  <c:v>44830</c:v>
                </c:pt>
                <c:pt idx="1305">
                  <c:v>44831</c:v>
                </c:pt>
                <c:pt idx="1306">
                  <c:v>44832</c:v>
                </c:pt>
                <c:pt idx="1307">
                  <c:v>44833</c:v>
                </c:pt>
                <c:pt idx="1308">
                  <c:v>44836</c:v>
                </c:pt>
                <c:pt idx="1309">
                  <c:v>44837</c:v>
                </c:pt>
                <c:pt idx="1310">
                  <c:v>44838</c:v>
                </c:pt>
                <c:pt idx="1311">
                  <c:v>44839</c:v>
                </c:pt>
                <c:pt idx="1312">
                  <c:v>44840</c:v>
                </c:pt>
                <c:pt idx="1313">
                  <c:v>44843</c:v>
                </c:pt>
                <c:pt idx="1314">
                  <c:v>44844</c:v>
                </c:pt>
                <c:pt idx="1315">
                  <c:v>44845</c:v>
                </c:pt>
                <c:pt idx="1316">
                  <c:v>44846</c:v>
                </c:pt>
                <c:pt idx="1317">
                  <c:v>44847</c:v>
                </c:pt>
                <c:pt idx="1318">
                  <c:v>44850</c:v>
                </c:pt>
                <c:pt idx="1319">
                  <c:v>44851</c:v>
                </c:pt>
                <c:pt idx="1320">
                  <c:v>44852</c:v>
                </c:pt>
                <c:pt idx="1321">
                  <c:v>44853</c:v>
                </c:pt>
                <c:pt idx="1322">
                  <c:v>44854</c:v>
                </c:pt>
                <c:pt idx="1323">
                  <c:v>44857</c:v>
                </c:pt>
                <c:pt idx="1324">
                  <c:v>44858</c:v>
                </c:pt>
                <c:pt idx="1325">
                  <c:v>44859</c:v>
                </c:pt>
                <c:pt idx="1326">
                  <c:v>44860</c:v>
                </c:pt>
                <c:pt idx="1327">
                  <c:v>44861</c:v>
                </c:pt>
                <c:pt idx="1328">
                  <c:v>44865</c:v>
                </c:pt>
                <c:pt idx="1329">
                  <c:v>44866</c:v>
                </c:pt>
                <c:pt idx="1330">
                  <c:v>44867</c:v>
                </c:pt>
                <c:pt idx="1331">
                  <c:v>44868</c:v>
                </c:pt>
                <c:pt idx="1332">
                  <c:v>44871</c:v>
                </c:pt>
                <c:pt idx="1333">
                  <c:v>44872</c:v>
                </c:pt>
                <c:pt idx="1334">
                  <c:v>44873</c:v>
                </c:pt>
                <c:pt idx="1335">
                  <c:v>44874</c:v>
                </c:pt>
                <c:pt idx="1336">
                  <c:v>44875</c:v>
                </c:pt>
                <c:pt idx="1337">
                  <c:v>44878</c:v>
                </c:pt>
                <c:pt idx="1338">
                  <c:v>44879</c:v>
                </c:pt>
                <c:pt idx="1339">
                  <c:v>44880</c:v>
                </c:pt>
                <c:pt idx="1340">
                  <c:v>44881</c:v>
                </c:pt>
                <c:pt idx="1341">
                  <c:v>44882</c:v>
                </c:pt>
                <c:pt idx="1342">
                  <c:v>44885</c:v>
                </c:pt>
                <c:pt idx="1343">
                  <c:v>44886</c:v>
                </c:pt>
                <c:pt idx="1344">
                  <c:v>44887</c:v>
                </c:pt>
                <c:pt idx="1345">
                  <c:v>44889</c:v>
                </c:pt>
                <c:pt idx="1346">
                  <c:v>44892</c:v>
                </c:pt>
                <c:pt idx="1347">
                  <c:v>44893</c:v>
                </c:pt>
                <c:pt idx="1348">
                  <c:v>44894</c:v>
                </c:pt>
                <c:pt idx="1349">
                  <c:v>44895</c:v>
                </c:pt>
                <c:pt idx="1350">
                  <c:v>44896</c:v>
                </c:pt>
                <c:pt idx="1351">
                  <c:v>44899</c:v>
                </c:pt>
                <c:pt idx="1352">
                  <c:v>44900</c:v>
                </c:pt>
                <c:pt idx="1353">
                  <c:v>44901</c:v>
                </c:pt>
                <c:pt idx="1354">
                  <c:v>44902</c:v>
                </c:pt>
                <c:pt idx="1355">
                  <c:v>44903</c:v>
                </c:pt>
                <c:pt idx="1356">
                  <c:v>44906</c:v>
                </c:pt>
                <c:pt idx="1357">
                  <c:v>44907</c:v>
                </c:pt>
                <c:pt idx="1358">
                  <c:v>44908</c:v>
                </c:pt>
                <c:pt idx="1359">
                  <c:v>44909</c:v>
                </c:pt>
                <c:pt idx="1360">
                  <c:v>44910</c:v>
                </c:pt>
                <c:pt idx="1361">
                  <c:v>44913</c:v>
                </c:pt>
                <c:pt idx="1362">
                  <c:v>44914</c:v>
                </c:pt>
                <c:pt idx="1363">
                  <c:v>44915</c:v>
                </c:pt>
                <c:pt idx="1364">
                  <c:v>44916</c:v>
                </c:pt>
                <c:pt idx="1365">
                  <c:v>44917</c:v>
                </c:pt>
                <c:pt idx="1366">
                  <c:v>44920</c:v>
                </c:pt>
                <c:pt idx="1367">
                  <c:v>44921</c:v>
                </c:pt>
                <c:pt idx="1368">
                  <c:v>44922</c:v>
                </c:pt>
                <c:pt idx="1369">
                  <c:v>44923</c:v>
                </c:pt>
                <c:pt idx="1370">
                  <c:v>44924</c:v>
                </c:pt>
                <c:pt idx="1371">
                  <c:v>44927</c:v>
                </c:pt>
                <c:pt idx="1372">
                  <c:v>44928</c:v>
                </c:pt>
                <c:pt idx="1373">
                  <c:v>44929</c:v>
                </c:pt>
                <c:pt idx="1374">
                  <c:v>44930</c:v>
                </c:pt>
                <c:pt idx="1375">
                  <c:v>44931</c:v>
                </c:pt>
                <c:pt idx="1376">
                  <c:v>44934</c:v>
                </c:pt>
                <c:pt idx="1377">
                  <c:v>44935</c:v>
                </c:pt>
                <c:pt idx="1378">
                  <c:v>44936</c:v>
                </c:pt>
                <c:pt idx="1379">
                  <c:v>44937</c:v>
                </c:pt>
                <c:pt idx="1380">
                  <c:v>44938</c:v>
                </c:pt>
                <c:pt idx="1381">
                  <c:v>44941</c:v>
                </c:pt>
                <c:pt idx="1382">
                  <c:v>44942</c:v>
                </c:pt>
                <c:pt idx="1383">
                  <c:v>44943</c:v>
                </c:pt>
                <c:pt idx="1384">
                  <c:v>44944</c:v>
                </c:pt>
                <c:pt idx="1385">
                  <c:v>44945</c:v>
                </c:pt>
                <c:pt idx="1386">
                  <c:v>44948</c:v>
                </c:pt>
                <c:pt idx="1387">
                  <c:v>44949</c:v>
                </c:pt>
                <c:pt idx="1388">
                  <c:v>44950</c:v>
                </c:pt>
                <c:pt idx="1389">
                  <c:v>44951</c:v>
                </c:pt>
                <c:pt idx="1390">
                  <c:v>44952</c:v>
                </c:pt>
                <c:pt idx="1391">
                  <c:v>44955</c:v>
                </c:pt>
                <c:pt idx="1392">
                  <c:v>44956</c:v>
                </c:pt>
                <c:pt idx="1393">
                  <c:v>44957</c:v>
                </c:pt>
                <c:pt idx="1394">
                  <c:v>44958</c:v>
                </c:pt>
                <c:pt idx="1395">
                  <c:v>44959</c:v>
                </c:pt>
                <c:pt idx="1396">
                  <c:v>44962</c:v>
                </c:pt>
                <c:pt idx="1397">
                  <c:v>44963</c:v>
                </c:pt>
                <c:pt idx="1398">
                  <c:v>44964</c:v>
                </c:pt>
                <c:pt idx="1399">
                  <c:v>44965</c:v>
                </c:pt>
                <c:pt idx="1400">
                  <c:v>44966</c:v>
                </c:pt>
                <c:pt idx="1401">
                  <c:v>44969</c:v>
                </c:pt>
                <c:pt idx="1402">
                  <c:v>44970</c:v>
                </c:pt>
                <c:pt idx="1403">
                  <c:v>44971</c:v>
                </c:pt>
                <c:pt idx="1404">
                  <c:v>44972</c:v>
                </c:pt>
                <c:pt idx="1405">
                  <c:v>44973</c:v>
                </c:pt>
                <c:pt idx="1406">
                  <c:v>44976</c:v>
                </c:pt>
                <c:pt idx="1407">
                  <c:v>44977</c:v>
                </c:pt>
                <c:pt idx="1408">
                  <c:v>44978</c:v>
                </c:pt>
                <c:pt idx="1409">
                  <c:v>44980</c:v>
                </c:pt>
                <c:pt idx="1410">
                  <c:v>44983</c:v>
                </c:pt>
                <c:pt idx="1411">
                  <c:v>44984</c:v>
                </c:pt>
                <c:pt idx="1412">
                  <c:v>44985</c:v>
                </c:pt>
                <c:pt idx="1413">
                  <c:v>44986</c:v>
                </c:pt>
                <c:pt idx="1414">
                  <c:v>44987</c:v>
                </c:pt>
                <c:pt idx="1415">
                  <c:v>44990</c:v>
                </c:pt>
                <c:pt idx="1416">
                  <c:v>44991</c:v>
                </c:pt>
                <c:pt idx="1417">
                  <c:v>44992</c:v>
                </c:pt>
                <c:pt idx="1418">
                  <c:v>44993</c:v>
                </c:pt>
                <c:pt idx="1419">
                  <c:v>44994</c:v>
                </c:pt>
                <c:pt idx="1420">
                  <c:v>44997</c:v>
                </c:pt>
                <c:pt idx="1421">
                  <c:v>44998</c:v>
                </c:pt>
                <c:pt idx="1422">
                  <c:v>44999</c:v>
                </c:pt>
                <c:pt idx="1423">
                  <c:v>45000</c:v>
                </c:pt>
                <c:pt idx="1424">
                  <c:v>45001</c:v>
                </c:pt>
                <c:pt idx="1425">
                  <c:v>45004</c:v>
                </c:pt>
                <c:pt idx="1426">
                  <c:v>45005</c:v>
                </c:pt>
                <c:pt idx="1427">
                  <c:v>45006</c:v>
                </c:pt>
                <c:pt idx="1428">
                  <c:v>45007</c:v>
                </c:pt>
                <c:pt idx="1429">
                  <c:v>45008</c:v>
                </c:pt>
                <c:pt idx="1430">
                  <c:v>45011</c:v>
                </c:pt>
                <c:pt idx="1431">
                  <c:v>45012</c:v>
                </c:pt>
                <c:pt idx="1432">
                  <c:v>45013</c:v>
                </c:pt>
                <c:pt idx="1433">
                  <c:v>45014</c:v>
                </c:pt>
                <c:pt idx="1434">
                  <c:v>45015</c:v>
                </c:pt>
                <c:pt idx="1435">
                  <c:v>45019</c:v>
                </c:pt>
                <c:pt idx="1436">
                  <c:v>45020</c:v>
                </c:pt>
                <c:pt idx="1437">
                  <c:v>45021</c:v>
                </c:pt>
                <c:pt idx="1438">
                  <c:v>45022</c:v>
                </c:pt>
                <c:pt idx="1439">
                  <c:v>45026</c:v>
                </c:pt>
                <c:pt idx="1440">
                  <c:v>45027</c:v>
                </c:pt>
                <c:pt idx="1441">
                  <c:v>45028</c:v>
                </c:pt>
                <c:pt idx="1442">
                  <c:v>45029</c:v>
                </c:pt>
                <c:pt idx="1443">
                  <c:v>45033</c:v>
                </c:pt>
                <c:pt idx="1444">
                  <c:v>45041</c:v>
                </c:pt>
                <c:pt idx="1445">
                  <c:v>45042</c:v>
                </c:pt>
                <c:pt idx="1446">
                  <c:v>45043</c:v>
                </c:pt>
                <c:pt idx="1447">
                  <c:v>45047</c:v>
                </c:pt>
                <c:pt idx="1448">
                  <c:v>45048</c:v>
                </c:pt>
                <c:pt idx="1449">
                  <c:v>45049</c:v>
                </c:pt>
                <c:pt idx="1450">
                  <c:v>45050</c:v>
                </c:pt>
                <c:pt idx="1451">
                  <c:v>45054</c:v>
                </c:pt>
                <c:pt idx="1452">
                  <c:v>45055</c:v>
                </c:pt>
                <c:pt idx="1453">
                  <c:v>45056</c:v>
                </c:pt>
                <c:pt idx="1454">
                  <c:v>45057</c:v>
                </c:pt>
                <c:pt idx="1455">
                  <c:v>45057</c:v>
                </c:pt>
                <c:pt idx="1456">
                  <c:v>45061</c:v>
                </c:pt>
                <c:pt idx="1457">
                  <c:v>45062</c:v>
                </c:pt>
                <c:pt idx="1458">
                  <c:v>45063</c:v>
                </c:pt>
                <c:pt idx="1459">
                  <c:v>45064</c:v>
                </c:pt>
                <c:pt idx="1460">
                  <c:v>45068</c:v>
                </c:pt>
                <c:pt idx="1461">
                  <c:v>45069</c:v>
                </c:pt>
                <c:pt idx="1462">
                  <c:v>45070</c:v>
                </c:pt>
                <c:pt idx="1463">
                  <c:v>45071</c:v>
                </c:pt>
                <c:pt idx="1464">
                  <c:v>45075</c:v>
                </c:pt>
                <c:pt idx="1465">
                  <c:v>45076</c:v>
                </c:pt>
                <c:pt idx="1466">
                  <c:v>45077</c:v>
                </c:pt>
                <c:pt idx="1467">
                  <c:v>45078</c:v>
                </c:pt>
                <c:pt idx="1468">
                  <c:v>45082</c:v>
                </c:pt>
                <c:pt idx="1469">
                  <c:v>45083</c:v>
                </c:pt>
                <c:pt idx="1470">
                  <c:v>45084</c:v>
                </c:pt>
                <c:pt idx="1471">
                  <c:v>45085</c:v>
                </c:pt>
                <c:pt idx="1472">
                  <c:v>45089</c:v>
                </c:pt>
                <c:pt idx="1473">
                  <c:v>45090</c:v>
                </c:pt>
                <c:pt idx="1474">
                  <c:v>45091</c:v>
                </c:pt>
                <c:pt idx="1475">
                  <c:v>45092</c:v>
                </c:pt>
                <c:pt idx="1476">
                  <c:v>45096</c:v>
                </c:pt>
                <c:pt idx="1477">
                  <c:v>45097</c:v>
                </c:pt>
                <c:pt idx="1478">
                  <c:v>45098</c:v>
                </c:pt>
                <c:pt idx="1479">
                  <c:v>45099</c:v>
                </c:pt>
                <c:pt idx="1480">
                  <c:v>45110</c:v>
                </c:pt>
                <c:pt idx="1481">
                  <c:v>45111</c:v>
                </c:pt>
                <c:pt idx="1482">
                  <c:v>45112</c:v>
                </c:pt>
                <c:pt idx="1483">
                  <c:v>45113</c:v>
                </c:pt>
                <c:pt idx="1484">
                  <c:v>45117</c:v>
                </c:pt>
                <c:pt idx="1485">
                  <c:v>45118</c:v>
                </c:pt>
                <c:pt idx="1486">
                  <c:v>45119</c:v>
                </c:pt>
                <c:pt idx="1487">
                  <c:v>45120</c:v>
                </c:pt>
                <c:pt idx="1488">
                  <c:v>45124</c:v>
                </c:pt>
                <c:pt idx="1489">
                  <c:v>45125</c:v>
                </c:pt>
                <c:pt idx="1490">
                  <c:v>45126</c:v>
                </c:pt>
                <c:pt idx="1491">
                  <c:v>45127</c:v>
                </c:pt>
                <c:pt idx="1492">
                  <c:v>45131</c:v>
                </c:pt>
                <c:pt idx="1493">
                  <c:v>45132</c:v>
                </c:pt>
                <c:pt idx="1494">
                  <c:v>45133</c:v>
                </c:pt>
                <c:pt idx="1495">
                  <c:v>45134</c:v>
                </c:pt>
                <c:pt idx="1496">
                  <c:v>45138</c:v>
                </c:pt>
                <c:pt idx="1497">
                  <c:v>45139</c:v>
                </c:pt>
                <c:pt idx="1498">
                  <c:v>45140</c:v>
                </c:pt>
                <c:pt idx="1499">
                  <c:v>45141</c:v>
                </c:pt>
                <c:pt idx="1500">
                  <c:v>45145</c:v>
                </c:pt>
                <c:pt idx="1501">
                  <c:v>45146</c:v>
                </c:pt>
                <c:pt idx="1502">
                  <c:v>45147</c:v>
                </c:pt>
                <c:pt idx="1503">
                  <c:v>45148</c:v>
                </c:pt>
                <c:pt idx="1504">
                  <c:v>45152</c:v>
                </c:pt>
                <c:pt idx="1505">
                  <c:v>45153</c:v>
                </c:pt>
                <c:pt idx="1506">
                  <c:v>45154</c:v>
                </c:pt>
                <c:pt idx="1507">
                  <c:v>45155</c:v>
                </c:pt>
                <c:pt idx="1508">
                  <c:v>45159</c:v>
                </c:pt>
                <c:pt idx="1509">
                  <c:v>45160</c:v>
                </c:pt>
                <c:pt idx="1510">
                  <c:v>45161</c:v>
                </c:pt>
                <c:pt idx="1511">
                  <c:v>45162</c:v>
                </c:pt>
                <c:pt idx="1512">
                  <c:v>45166</c:v>
                </c:pt>
                <c:pt idx="1513">
                  <c:v>45167</c:v>
                </c:pt>
                <c:pt idx="1514">
                  <c:v>45168</c:v>
                </c:pt>
                <c:pt idx="1515">
                  <c:v>45169</c:v>
                </c:pt>
                <c:pt idx="1516">
                  <c:v>45173</c:v>
                </c:pt>
                <c:pt idx="1517">
                  <c:v>45174</c:v>
                </c:pt>
                <c:pt idx="1518">
                  <c:v>45175</c:v>
                </c:pt>
                <c:pt idx="1519">
                  <c:v>45176</c:v>
                </c:pt>
                <c:pt idx="1520">
                  <c:v>45180</c:v>
                </c:pt>
                <c:pt idx="1521">
                  <c:v>45181</c:v>
                </c:pt>
                <c:pt idx="1522">
                  <c:v>45182</c:v>
                </c:pt>
                <c:pt idx="1523">
                  <c:v>45183</c:v>
                </c:pt>
                <c:pt idx="1524">
                  <c:v>45187</c:v>
                </c:pt>
                <c:pt idx="1525">
                  <c:v>45188</c:v>
                </c:pt>
                <c:pt idx="1526">
                  <c:v>45189</c:v>
                </c:pt>
                <c:pt idx="1527">
                  <c:v>45190</c:v>
                </c:pt>
                <c:pt idx="1528">
                  <c:v>45194</c:v>
                </c:pt>
                <c:pt idx="1529">
                  <c:v>45195</c:v>
                </c:pt>
                <c:pt idx="1530">
                  <c:v>45196</c:v>
                </c:pt>
                <c:pt idx="1531">
                  <c:v>45197</c:v>
                </c:pt>
                <c:pt idx="1532">
                  <c:v>45201</c:v>
                </c:pt>
                <c:pt idx="1533">
                  <c:v>45202</c:v>
                </c:pt>
                <c:pt idx="1534">
                  <c:v>45203</c:v>
                </c:pt>
                <c:pt idx="1535">
                  <c:v>45204</c:v>
                </c:pt>
                <c:pt idx="1536">
                  <c:v>45208</c:v>
                </c:pt>
                <c:pt idx="1537">
                  <c:v>45209</c:v>
                </c:pt>
                <c:pt idx="1538">
                  <c:v>45210</c:v>
                </c:pt>
                <c:pt idx="1539">
                  <c:v>45211</c:v>
                </c:pt>
                <c:pt idx="1540">
                  <c:v>45215</c:v>
                </c:pt>
                <c:pt idx="1541">
                  <c:v>45216</c:v>
                </c:pt>
                <c:pt idx="1542">
                  <c:v>45217</c:v>
                </c:pt>
                <c:pt idx="1543">
                  <c:v>45218</c:v>
                </c:pt>
                <c:pt idx="1544">
                  <c:v>45222</c:v>
                </c:pt>
                <c:pt idx="1545">
                  <c:v>45223</c:v>
                </c:pt>
                <c:pt idx="1546">
                  <c:v>45224</c:v>
                </c:pt>
                <c:pt idx="1547">
                  <c:v>45225</c:v>
                </c:pt>
                <c:pt idx="1548">
                  <c:v>45229</c:v>
                </c:pt>
                <c:pt idx="1549">
                  <c:v>45230</c:v>
                </c:pt>
                <c:pt idx="1550">
                  <c:v>45231</c:v>
                </c:pt>
                <c:pt idx="1551">
                  <c:v>45232</c:v>
                </c:pt>
                <c:pt idx="1552">
                  <c:v>45236</c:v>
                </c:pt>
                <c:pt idx="1553">
                  <c:v>45237</c:v>
                </c:pt>
                <c:pt idx="1554">
                  <c:v>45238</c:v>
                </c:pt>
                <c:pt idx="1555">
                  <c:v>45239</c:v>
                </c:pt>
                <c:pt idx="1556">
                  <c:v>45243</c:v>
                </c:pt>
                <c:pt idx="1557">
                  <c:v>45244</c:v>
                </c:pt>
                <c:pt idx="1558">
                  <c:v>45245</c:v>
                </c:pt>
                <c:pt idx="1559">
                  <c:v>45246</c:v>
                </c:pt>
                <c:pt idx="1560">
                  <c:v>45250</c:v>
                </c:pt>
                <c:pt idx="1561">
                  <c:v>45251</c:v>
                </c:pt>
                <c:pt idx="1562">
                  <c:v>45252</c:v>
                </c:pt>
                <c:pt idx="1563">
                  <c:v>45253</c:v>
                </c:pt>
                <c:pt idx="1564">
                  <c:v>45257</c:v>
                </c:pt>
                <c:pt idx="1565">
                  <c:v>45258</c:v>
                </c:pt>
                <c:pt idx="1566">
                  <c:v>45259</c:v>
                </c:pt>
                <c:pt idx="1567">
                  <c:v>45260</c:v>
                </c:pt>
                <c:pt idx="1568">
                  <c:v>45264</c:v>
                </c:pt>
                <c:pt idx="1569">
                  <c:v>45265</c:v>
                </c:pt>
                <c:pt idx="1570">
                  <c:v>45266</c:v>
                </c:pt>
                <c:pt idx="1571">
                  <c:v>45267</c:v>
                </c:pt>
              </c:numCache>
            </c:numRef>
          </c:cat>
          <c:val>
            <c:numRef>
              <c:f>Sheet1!$C$2:$C$1573</c:f>
              <c:numCache>
                <c:formatCode>#,##0</c:formatCode>
                <c:ptCount val="1572"/>
                <c:pt idx="0">
                  <c:v>100</c:v>
                </c:pt>
                <c:pt idx="1">
                  <c:v>88.588234196106256</c:v>
                </c:pt>
                <c:pt idx="2">
                  <c:v>94.852942156837912</c:v>
                </c:pt>
                <c:pt idx="3">
                  <c:v>93.235292941206268</c:v>
                </c:pt>
                <c:pt idx="4">
                  <c:v>90.588234509823778</c:v>
                </c:pt>
                <c:pt idx="5">
                  <c:v>90.441175490220914</c:v>
                </c:pt>
                <c:pt idx="6">
                  <c:v>89.26470725486719</c:v>
                </c:pt>
                <c:pt idx="7">
                  <c:v>85.426471156848336</c:v>
                </c:pt>
                <c:pt idx="8">
                  <c:v>85.441176666661704</c:v>
                </c:pt>
                <c:pt idx="9">
                  <c:v>87.499999019632696</c:v>
                </c:pt>
                <c:pt idx="10">
                  <c:v>85.294117647058826</c:v>
                </c:pt>
                <c:pt idx="11">
                  <c:v>83.235295294087848</c:v>
                </c:pt>
                <c:pt idx="12">
                  <c:v>83.08823627448497</c:v>
                </c:pt>
                <c:pt idx="13">
                  <c:v>84.705881568647314</c:v>
                </c:pt>
                <c:pt idx="14">
                  <c:v>85.86764821565697</c:v>
                </c:pt>
                <c:pt idx="15">
                  <c:v>87.64705803923556</c:v>
                </c:pt>
                <c:pt idx="16">
                  <c:v>86.91176294122117</c:v>
                </c:pt>
                <c:pt idx="17">
                  <c:v>89.705884313675824</c:v>
                </c:pt>
                <c:pt idx="18">
                  <c:v>91.176470588235304</c:v>
                </c:pt>
                <c:pt idx="19">
                  <c:v>97.058823529411768</c:v>
                </c:pt>
                <c:pt idx="20">
                  <c:v>97.058823529411768</c:v>
                </c:pt>
                <c:pt idx="21">
                  <c:v>97.676470627450001</c:v>
                </c:pt>
                <c:pt idx="22">
                  <c:v>97.205882549014646</c:v>
                </c:pt>
                <c:pt idx="23">
                  <c:v>97.35294156861751</c:v>
                </c:pt>
                <c:pt idx="24">
                  <c:v>97.058823529411768</c:v>
                </c:pt>
                <c:pt idx="25">
                  <c:v>104.82352878432961</c:v>
                </c:pt>
                <c:pt idx="26">
                  <c:v>103.47058658827702</c:v>
                </c:pt>
                <c:pt idx="27">
                  <c:v>102.20588137257384</c:v>
                </c:pt>
                <c:pt idx="28">
                  <c:v>102.94117647058825</c:v>
                </c:pt>
                <c:pt idx="29">
                  <c:v>103.67647156860262</c:v>
                </c:pt>
                <c:pt idx="30">
                  <c:v>102.94117647058825</c:v>
                </c:pt>
                <c:pt idx="31">
                  <c:v>102.94117647058825</c:v>
                </c:pt>
                <c:pt idx="32">
                  <c:v>104.411766666617</c:v>
                </c:pt>
                <c:pt idx="33">
                  <c:v>103.38235352939687</c:v>
                </c:pt>
                <c:pt idx="34">
                  <c:v>110.5294116862765</c:v>
                </c:pt>
                <c:pt idx="35">
                  <c:v>108.89705696083149</c:v>
                </c:pt>
                <c:pt idx="36">
                  <c:v>107.35294313720523</c:v>
                </c:pt>
                <c:pt idx="37">
                  <c:v>106.61764803919085</c:v>
                </c:pt>
                <c:pt idx="38">
                  <c:v>106.61764803919085</c:v>
                </c:pt>
                <c:pt idx="39">
                  <c:v>104.411766666617</c:v>
                </c:pt>
                <c:pt idx="40">
                  <c:v>105.88235294117648</c:v>
                </c:pt>
                <c:pt idx="41">
                  <c:v>103.52941254899974</c:v>
                </c:pt>
                <c:pt idx="42">
                  <c:v>102.64705843138249</c:v>
                </c:pt>
                <c:pt idx="43">
                  <c:v>101.72058778432516</c:v>
                </c:pt>
                <c:pt idx="44">
                  <c:v>104.411766666617</c:v>
                </c:pt>
                <c:pt idx="45">
                  <c:v>106.39705754905189</c:v>
                </c:pt>
                <c:pt idx="46">
                  <c:v>106.39705754905189</c:v>
                </c:pt>
                <c:pt idx="47">
                  <c:v>106.39705754905189</c:v>
                </c:pt>
                <c:pt idx="48">
                  <c:v>102.94117647058825</c:v>
                </c:pt>
                <c:pt idx="49">
                  <c:v>103.82353058820549</c:v>
                </c:pt>
                <c:pt idx="50">
                  <c:v>103.67647156860262</c:v>
                </c:pt>
                <c:pt idx="51">
                  <c:v>101.76470431376524</c:v>
                </c:pt>
                <c:pt idx="52">
                  <c:v>102.20588137257384</c:v>
                </c:pt>
                <c:pt idx="53">
                  <c:v>102.94117647058825</c:v>
                </c:pt>
                <c:pt idx="54">
                  <c:v>102.94117647058825</c:v>
                </c:pt>
                <c:pt idx="55">
                  <c:v>102.94117647058825</c:v>
                </c:pt>
                <c:pt idx="56">
                  <c:v>102.49999941177961</c:v>
                </c:pt>
                <c:pt idx="57">
                  <c:v>105.88235294117648</c:v>
                </c:pt>
                <c:pt idx="58">
                  <c:v>107.6470572549417</c:v>
                </c:pt>
                <c:pt idx="59">
                  <c:v>106.61764803919085</c:v>
                </c:pt>
                <c:pt idx="60">
                  <c:v>107.35294313720523</c:v>
                </c:pt>
                <c:pt idx="61">
                  <c:v>107.35294313720523</c:v>
                </c:pt>
                <c:pt idx="62">
                  <c:v>103.08823549019111</c:v>
                </c:pt>
                <c:pt idx="63">
                  <c:v>103.08823549019111</c:v>
                </c:pt>
                <c:pt idx="64">
                  <c:v>103.23529450979399</c:v>
                </c:pt>
                <c:pt idx="65">
                  <c:v>102.94117647058825</c:v>
                </c:pt>
                <c:pt idx="66">
                  <c:v>102.94117647058825</c:v>
                </c:pt>
                <c:pt idx="67">
                  <c:v>102.94117647058825</c:v>
                </c:pt>
                <c:pt idx="68">
                  <c:v>102.94117647058825</c:v>
                </c:pt>
                <c:pt idx="69">
                  <c:v>97.058823529411768</c:v>
                </c:pt>
                <c:pt idx="71">
                  <c:v>97.205882549014646</c:v>
                </c:pt>
                <c:pt idx="72">
                  <c:v>97.794118627426144</c:v>
                </c:pt>
                <c:pt idx="73">
                  <c:v>97.205882549014646</c:v>
                </c:pt>
                <c:pt idx="74">
                  <c:v>92.647060784264056</c:v>
                </c:pt>
                <c:pt idx="75">
                  <c:v>88.661765666642324</c:v>
                </c:pt>
                <c:pt idx="76">
                  <c:v>91.176470588235304</c:v>
                </c:pt>
                <c:pt idx="77">
                  <c:v>91.176470588235304</c:v>
                </c:pt>
                <c:pt idx="78">
                  <c:v>88.382353137249922</c:v>
                </c:pt>
                <c:pt idx="79">
                  <c:v>91.176470588235304</c:v>
                </c:pt>
                <c:pt idx="80">
                  <c:v>92.647060784264056</c:v>
                </c:pt>
                <c:pt idx="81">
                  <c:v>91.176470588235304</c:v>
                </c:pt>
                <c:pt idx="82">
                  <c:v>91.176470588235304</c:v>
                </c:pt>
                <c:pt idx="83">
                  <c:v>91.176470588235304</c:v>
                </c:pt>
                <c:pt idx="84">
                  <c:v>97.794118627426144</c:v>
                </c:pt>
                <c:pt idx="85">
                  <c:v>98.529413725440534</c:v>
                </c:pt>
                <c:pt idx="86">
                  <c:v>94.117647058823522</c:v>
                </c:pt>
                <c:pt idx="87">
                  <c:v>94.117647058823522</c:v>
                </c:pt>
                <c:pt idx="88">
                  <c:v>100</c:v>
                </c:pt>
                <c:pt idx="89">
                  <c:v>94.117647058823522</c:v>
                </c:pt>
                <c:pt idx="90">
                  <c:v>91.323529607838168</c:v>
                </c:pt>
                <c:pt idx="91">
                  <c:v>91.323529607838168</c:v>
                </c:pt>
                <c:pt idx="92">
                  <c:v>91.176470588235304</c:v>
                </c:pt>
                <c:pt idx="93">
                  <c:v>90.29411647061805</c:v>
                </c:pt>
                <c:pt idx="94">
                  <c:v>89.941176392158852</c:v>
                </c:pt>
                <c:pt idx="95">
                  <c:v>91.029411568632412</c:v>
                </c:pt>
                <c:pt idx="96">
                  <c:v>91.029411568632412</c:v>
                </c:pt>
                <c:pt idx="97">
                  <c:v>91.029411568632412</c:v>
                </c:pt>
                <c:pt idx="98">
                  <c:v>91.029411568632412</c:v>
                </c:pt>
                <c:pt idx="99">
                  <c:v>91.029411568632412</c:v>
                </c:pt>
                <c:pt idx="100">
                  <c:v>91.029411568632412</c:v>
                </c:pt>
                <c:pt idx="101">
                  <c:v>91.029411568632412</c:v>
                </c:pt>
                <c:pt idx="102">
                  <c:v>91.029411568632412</c:v>
                </c:pt>
                <c:pt idx="103">
                  <c:v>91.764706666646802</c:v>
                </c:pt>
                <c:pt idx="104">
                  <c:v>91.764706666646802</c:v>
                </c:pt>
                <c:pt idx="105">
                  <c:v>91.764706666646802</c:v>
                </c:pt>
                <c:pt idx="106">
                  <c:v>91.764706666646802</c:v>
                </c:pt>
                <c:pt idx="107">
                  <c:v>88.529412156852814</c:v>
                </c:pt>
                <c:pt idx="108">
                  <c:v>93.235292941206268</c:v>
                </c:pt>
                <c:pt idx="109">
                  <c:v>90.147057451015158</c:v>
                </c:pt>
                <c:pt idx="110">
                  <c:v>91.176470588235304</c:v>
                </c:pt>
                <c:pt idx="111">
                  <c:v>94.558824117632156</c:v>
                </c:pt>
                <c:pt idx="112">
                  <c:v>94.558824117632156</c:v>
                </c:pt>
                <c:pt idx="113">
                  <c:v>97.794118627426144</c:v>
                </c:pt>
                <c:pt idx="114">
                  <c:v>91.455883117627693</c:v>
                </c:pt>
                <c:pt idx="115">
                  <c:v>90.29411647061805</c:v>
                </c:pt>
                <c:pt idx="116">
                  <c:v>90.588234509823778</c:v>
                </c:pt>
                <c:pt idx="117">
                  <c:v>90.588234509823778</c:v>
                </c:pt>
                <c:pt idx="118">
                  <c:v>91.911765686249666</c:v>
                </c:pt>
                <c:pt idx="119">
                  <c:v>91.911765686249666</c:v>
                </c:pt>
                <c:pt idx="120">
                  <c:v>91.911765686249666</c:v>
                </c:pt>
                <c:pt idx="121">
                  <c:v>91.911765686249666</c:v>
                </c:pt>
                <c:pt idx="122">
                  <c:v>91.911765686249666</c:v>
                </c:pt>
                <c:pt idx="123">
                  <c:v>92.205883725455422</c:v>
                </c:pt>
                <c:pt idx="124">
                  <c:v>92.205883725455422</c:v>
                </c:pt>
                <c:pt idx="125">
                  <c:v>92.647060784264056</c:v>
                </c:pt>
                <c:pt idx="126">
                  <c:v>92.647060784264056</c:v>
                </c:pt>
                <c:pt idx="127">
                  <c:v>97.058823529411768</c:v>
                </c:pt>
                <c:pt idx="128">
                  <c:v>97.058823529411768</c:v>
                </c:pt>
                <c:pt idx="129">
                  <c:v>93.779412490177705</c:v>
                </c:pt>
                <c:pt idx="130">
                  <c:v>92.205883725455422</c:v>
                </c:pt>
                <c:pt idx="131">
                  <c:v>91.029411568632412</c:v>
                </c:pt>
                <c:pt idx="132">
                  <c:v>91.029411568632412</c:v>
                </c:pt>
                <c:pt idx="133">
                  <c:v>91.029411568632412</c:v>
                </c:pt>
                <c:pt idx="134">
                  <c:v>91.029411568632412</c:v>
                </c:pt>
                <c:pt idx="135">
                  <c:v>94.558824117632156</c:v>
                </c:pt>
                <c:pt idx="136">
                  <c:v>94.117647058823522</c:v>
                </c:pt>
                <c:pt idx="137">
                  <c:v>90.29411647061805</c:v>
                </c:pt>
                <c:pt idx="138">
                  <c:v>90.117646431388437</c:v>
                </c:pt>
                <c:pt idx="139">
                  <c:v>89.705884313675824</c:v>
                </c:pt>
                <c:pt idx="140">
                  <c:v>89.705884313675824</c:v>
                </c:pt>
                <c:pt idx="141">
                  <c:v>91.176470588235304</c:v>
                </c:pt>
                <c:pt idx="142">
                  <c:v>91.176470588235304</c:v>
                </c:pt>
                <c:pt idx="143">
                  <c:v>91.176470588235304</c:v>
                </c:pt>
                <c:pt idx="144">
                  <c:v>91.176470588235304</c:v>
                </c:pt>
                <c:pt idx="145">
                  <c:v>91.205881607862011</c:v>
                </c:pt>
                <c:pt idx="146">
                  <c:v>90.882352549029548</c:v>
                </c:pt>
                <c:pt idx="147">
                  <c:v>88.382353137249922</c:v>
                </c:pt>
                <c:pt idx="148">
                  <c:v>89.852939411809416</c:v>
                </c:pt>
                <c:pt idx="149">
                  <c:v>91.764706666646802</c:v>
                </c:pt>
                <c:pt idx="150">
                  <c:v>90.441175490220914</c:v>
                </c:pt>
                <c:pt idx="151">
                  <c:v>91.176470588235304</c:v>
                </c:pt>
                <c:pt idx="152">
                  <c:v>91.176470588235304</c:v>
                </c:pt>
                <c:pt idx="153">
                  <c:v>91.176470588235304</c:v>
                </c:pt>
                <c:pt idx="154">
                  <c:v>91.176470588235304</c:v>
                </c:pt>
                <c:pt idx="155">
                  <c:v>91.176470588235304</c:v>
                </c:pt>
                <c:pt idx="156">
                  <c:v>91.176470588235304</c:v>
                </c:pt>
                <c:pt idx="157">
                  <c:v>89.705884313675824</c:v>
                </c:pt>
                <c:pt idx="158">
                  <c:v>88.529412156852814</c:v>
                </c:pt>
                <c:pt idx="159">
                  <c:v>88.529412156852814</c:v>
                </c:pt>
                <c:pt idx="160">
                  <c:v>88.529412156852814</c:v>
                </c:pt>
                <c:pt idx="161">
                  <c:v>88.500001137226093</c:v>
                </c:pt>
                <c:pt idx="162">
                  <c:v>92.500001764661178</c:v>
                </c:pt>
                <c:pt idx="163">
                  <c:v>91.911765686249666</c:v>
                </c:pt>
                <c:pt idx="164">
                  <c:v>91.176470588235304</c:v>
                </c:pt>
                <c:pt idx="165">
                  <c:v>92.500001764661178</c:v>
                </c:pt>
                <c:pt idx="166">
                  <c:v>90.441175490220914</c:v>
                </c:pt>
                <c:pt idx="167">
                  <c:v>90.147057451015158</c:v>
                </c:pt>
                <c:pt idx="168">
                  <c:v>92.3529427450583</c:v>
                </c:pt>
                <c:pt idx="169">
                  <c:v>90.441175490220914</c:v>
                </c:pt>
                <c:pt idx="170">
                  <c:v>90.588234509823778</c:v>
                </c:pt>
                <c:pt idx="171">
                  <c:v>90.588234509823778</c:v>
                </c:pt>
                <c:pt idx="172">
                  <c:v>90.588234509823778</c:v>
                </c:pt>
                <c:pt idx="173">
                  <c:v>95.294119215646546</c:v>
                </c:pt>
                <c:pt idx="174">
                  <c:v>94.411765098029292</c:v>
                </c:pt>
                <c:pt idx="175">
                  <c:v>94.411765098029292</c:v>
                </c:pt>
                <c:pt idx="176">
                  <c:v>94.117647058823522</c:v>
                </c:pt>
                <c:pt idx="177">
                  <c:v>95.147060196043654</c:v>
                </c:pt>
                <c:pt idx="178">
                  <c:v>93.970588039220658</c:v>
                </c:pt>
                <c:pt idx="179">
                  <c:v>94.2647060784264</c:v>
                </c:pt>
                <c:pt idx="180">
                  <c:v>94.117647058823522</c:v>
                </c:pt>
                <c:pt idx="181">
                  <c:v>93.970588039220658</c:v>
                </c:pt>
                <c:pt idx="182">
                  <c:v>93.823529019617766</c:v>
                </c:pt>
                <c:pt idx="183">
                  <c:v>90.588234509823778</c:v>
                </c:pt>
                <c:pt idx="184">
                  <c:v>90.441175490220914</c:v>
                </c:pt>
                <c:pt idx="185">
                  <c:v>91.176470588235304</c:v>
                </c:pt>
                <c:pt idx="186">
                  <c:v>91.176470588235304</c:v>
                </c:pt>
                <c:pt idx="187">
                  <c:v>91.176470588235304</c:v>
                </c:pt>
                <c:pt idx="188">
                  <c:v>89.279412764680544</c:v>
                </c:pt>
                <c:pt idx="189">
                  <c:v>89.411766274470068</c:v>
                </c:pt>
                <c:pt idx="190">
                  <c:v>89.705884313675824</c:v>
                </c:pt>
                <c:pt idx="191">
                  <c:v>89.705884313675824</c:v>
                </c:pt>
                <c:pt idx="192">
                  <c:v>89.705884313675824</c:v>
                </c:pt>
                <c:pt idx="193">
                  <c:v>89.705884313675824</c:v>
                </c:pt>
                <c:pt idx="194">
                  <c:v>88.970589215661448</c:v>
                </c:pt>
                <c:pt idx="195">
                  <c:v>85.897059235283692</c:v>
                </c:pt>
                <c:pt idx="196">
                  <c:v>87.102942411733409</c:v>
                </c:pt>
                <c:pt idx="197">
                  <c:v>87.676469058862281</c:v>
                </c:pt>
                <c:pt idx="198">
                  <c:v>85.661763235331364</c:v>
                </c:pt>
                <c:pt idx="199">
                  <c:v>86.764707843087592</c:v>
                </c:pt>
                <c:pt idx="200">
                  <c:v>87.352940000029804</c:v>
                </c:pt>
                <c:pt idx="201">
                  <c:v>87.632352529422192</c:v>
                </c:pt>
                <c:pt idx="202">
                  <c:v>92.500001764661178</c:v>
                </c:pt>
                <c:pt idx="203">
                  <c:v>89.764706352929252</c:v>
                </c:pt>
                <c:pt idx="204">
                  <c:v>91.911765686249666</c:v>
                </c:pt>
                <c:pt idx="205">
                  <c:v>90.86764703921618</c:v>
                </c:pt>
                <c:pt idx="206">
                  <c:v>94.926469705904708</c:v>
                </c:pt>
                <c:pt idx="207">
                  <c:v>94.117647058823522</c:v>
                </c:pt>
                <c:pt idx="208">
                  <c:v>94.117647058823522</c:v>
                </c:pt>
                <c:pt idx="209">
                  <c:v>94.117647058823522</c:v>
                </c:pt>
                <c:pt idx="210">
                  <c:v>94.117647058823522</c:v>
                </c:pt>
                <c:pt idx="211">
                  <c:v>94.411765098029292</c:v>
                </c:pt>
                <c:pt idx="212">
                  <c:v>94.70588313723502</c:v>
                </c:pt>
                <c:pt idx="213">
                  <c:v>94.058825019570094</c:v>
                </c:pt>
                <c:pt idx="214">
                  <c:v>96.323528431397392</c:v>
                </c:pt>
                <c:pt idx="215">
                  <c:v>94.558824117632156</c:v>
                </c:pt>
                <c:pt idx="216">
                  <c:v>95.294119215646546</c:v>
                </c:pt>
                <c:pt idx="217">
                  <c:v>96.029410392191622</c:v>
                </c:pt>
                <c:pt idx="218">
                  <c:v>95.588237254852288</c:v>
                </c:pt>
                <c:pt idx="219">
                  <c:v>94.2647060784264</c:v>
                </c:pt>
                <c:pt idx="220">
                  <c:v>92.632351352981416</c:v>
                </c:pt>
                <c:pt idx="221">
                  <c:v>93.529410980412024</c:v>
                </c:pt>
                <c:pt idx="222">
                  <c:v>89.985292921598926</c:v>
                </c:pt>
                <c:pt idx="223">
                  <c:v>88.970589215661448</c:v>
                </c:pt>
                <c:pt idx="224">
                  <c:v>89.602941823513021</c:v>
                </c:pt>
                <c:pt idx="225">
                  <c:v>92.161763274546061</c:v>
                </c:pt>
                <c:pt idx="226">
                  <c:v>92.647060784264056</c:v>
                </c:pt>
                <c:pt idx="227">
                  <c:v>90.73529352942667</c:v>
                </c:pt>
                <c:pt idx="228">
                  <c:v>90.73529352942667</c:v>
                </c:pt>
                <c:pt idx="229">
                  <c:v>90.73529352942667</c:v>
                </c:pt>
                <c:pt idx="230">
                  <c:v>92.647060784264056</c:v>
                </c:pt>
                <c:pt idx="231">
                  <c:v>92.647060784264056</c:v>
                </c:pt>
                <c:pt idx="232">
                  <c:v>91.323529607838168</c:v>
                </c:pt>
                <c:pt idx="233">
                  <c:v>91.176470588235304</c:v>
                </c:pt>
                <c:pt idx="234">
                  <c:v>91.176470588235304</c:v>
                </c:pt>
                <c:pt idx="235">
                  <c:v>92.205883725455422</c:v>
                </c:pt>
                <c:pt idx="236">
                  <c:v>88.235294117647058</c:v>
                </c:pt>
                <c:pt idx="237">
                  <c:v>92.500001764661178</c:v>
                </c:pt>
                <c:pt idx="238">
                  <c:v>90.73529352942667</c:v>
                </c:pt>
                <c:pt idx="239">
                  <c:v>91.911765686249666</c:v>
                </c:pt>
                <c:pt idx="240">
                  <c:v>91.911765686249666</c:v>
                </c:pt>
                <c:pt idx="241">
                  <c:v>91.911765686249666</c:v>
                </c:pt>
                <c:pt idx="242">
                  <c:v>92.500001764661178</c:v>
                </c:pt>
                <c:pt idx="243">
                  <c:v>92.3529427450583</c:v>
                </c:pt>
                <c:pt idx="244">
                  <c:v>92.647060784264056</c:v>
                </c:pt>
                <c:pt idx="245">
                  <c:v>91.176470588235304</c:v>
                </c:pt>
                <c:pt idx="246">
                  <c:v>91.176470588235304</c:v>
                </c:pt>
                <c:pt idx="247">
                  <c:v>92.794115882397648</c:v>
                </c:pt>
                <c:pt idx="248">
                  <c:v>92.647060784264056</c:v>
                </c:pt>
                <c:pt idx="249">
                  <c:v>91.470588627441046</c:v>
                </c:pt>
                <c:pt idx="250">
                  <c:v>91.470588627441046</c:v>
                </c:pt>
                <c:pt idx="251">
                  <c:v>91.764706666646802</c:v>
                </c:pt>
                <c:pt idx="252">
                  <c:v>91.764706666646802</c:v>
                </c:pt>
                <c:pt idx="253">
                  <c:v>91.176470588235304</c:v>
                </c:pt>
                <c:pt idx="254">
                  <c:v>89.99999843141228</c:v>
                </c:pt>
                <c:pt idx="256">
                  <c:v>89.705884313675824</c:v>
                </c:pt>
                <c:pt idx="257">
                  <c:v>89.852939411809416</c:v>
                </c:pt>
                <c:pt idx="258">
                  <c:v>89.852939411809416</c:v>
                </c:pt>
                <c:pt idx="259">
                  <c:v>89.705884313675824</c:v>
                </c:pt>
                <c:pt idx="260">
                  <c:v>88.235294117647058</c:v>
                </c:pt>
                <c:pt idx="261">
                  <c:v>86.764707843087592</c:v>
                </c:pt>
                <c:pt idx="262">
                  <c:v>87.941176078441302</c:v>
                </c:pt>
                <c:pt idx="263">
                  <c:v>85.294117647058826</c:v>
                </c:pt>
                <c:pt idx="264">
                  <c:v>85.294117647058826</c:v>
                </c:pt>
                <c:pt idx="268">
                  <c:v>85.294117647058826</c:v>
                </c:pt>
                <c:pt idx="269">
                  <c:v>82.941177254882092</c:v>
                </c:pt>
                <c:pt idx="270">
                  <c:v>84.852940588250206</c:v>
                </c:pt>
                <c:pt idx="271">
                  <c:v>82.500000196073458</c:v>
                </c:pt>
                <c:pt idx="272">
                  <c:v>82.500000196073458</c:v>
                </c:pt>
                <c:pt idx="273">
                  <c:v>82.35294117647058</c:v>
                </c:pt>
                <c:pt idx="274">
                  <c:v>82.35294117647058</c:v>
                </c:pt>
                <c:pt idx="275">
                  <c:v>82.35294117647058</c:v>
                </c:pt>
                <c:pt idx="276">
                  <c:v>82.35294117647058</c:v>
                </c:pt>
                <c:pt idx="277">
                  <c:v>82.35294117647058</c:v>
                </c:pt>
                <c:pt idx="278">
                  <c:v>82.35294117647058</c:v>
                </c:pt>
                <c:pt idx="279">
                  <c:v>83.235295294087848</c:v>
                </c:pt>
                <c:pt idx="280">
                  <c:v>84.99999960785307</c:v>
                </c:pt>
                <c:pt idx="281">
                  <c:v>84.99999960785307</c:v>
                </c:pt>
                <c:pt idx="282">
                  <c:v>84.99999960785307</c:v>
                </c:pt>
                <c:pt idx="283">
                  <c:v>84.99999960785307</c:v>
                </c:pt>
                <c:pt idx="284">
                  <c:v>84.117645490235816</c:v>
                </c:pt>
                <c:pt idx="285">
                  <c:v>83.823531372499346</c:v>
                </c:pt>
                <c:pt idx="286">
                  <c:v>75.00000196073465</c:v>
                </c:pt>
                <c:pt idx="287">
                  <c:v>73.529411764705884</c:v>
                </c:pt>
                <c:pt idx="288">
                  <c:v>73.117645725523985</c:v>
                </c:pt>
                <c:pt idx="289">
                  <c:v>73.970588823514504</c:v>
                </c:pt>
                <c:pt idx="290">
                  <c:v>73.970588823514504</c:v>
                </c:pt>
                <c:pt idx="291">
                  <c:v>76.17647019608836</c:v>
                </c:pt>
                <c:pt idx="292">
                  <c:v>76.764706274499872</c:v>
                </c:pt>
                <c:pt idx="293">
                  <c:v>76.764706274499872</c:v>
                </c:pt>
                <c:pt idx="294">
                  <c:v>76.470588235294116</c:v>
                </c:pt>
                <c:pt idx="295">
                  <c:v>76.323529215691238</c:v>
                </c:pt>
                <c:pt idx="296">
                  <c:v>76.323529215691238</c:v>
                </c:pt>
                <c:pt idx="297">
                  <c:v>76.323529215691238</c:v>
                </c:pt>
                <c:pt idx="298">
                  <c:v>76.029411176485482</c:v>
                </c:pt>
                <c:pt idx="299">
                  <c:v>73.411763764729727</c:v>
                </c:pt>
                <c:pt idx="300">
                  <c:v>73.529411764705884</c:v>
                </c:pt>
                <c:pt idx="301">
                  <c:v>73.529411764705884</c:v>
                </c:pt>
                <c:pt idx="302">
                  <c:v>73.529411764705884</c:v>
                </c:pt>
                <c:pt idx="303">
                  <c:v>70.588235294117652</c:v>
                </c:pt>
                <c:pt idx="304">
                  <c:v>74.117647843117382</c:v>
                </c:pt>
                <c:pt idx="305">
                  <c:v>70.588235294117652</c:v>
                </c:pt>
                <c:pt idx="306">
                  <c:v>70.588235294117652</c:v>
                </c:pt>
                <c:pt idx="307">
                  <c:v>73.529411764705884</c:v>
                </c:pt>
                <c:pt idx="308">
                  <c:v>75.00000196073465</c:v>
                </c:pt>
                <c:pt idx="309">
                  <c:v>75.00000196073465</c:v>
                </c:pt>
                <c:pt idx="310">
                  <c:v>74.117647843117382</c:v>
                </c:pt>
                <c:pt idx="311">
                  <c:v>76.470588235294116</c:v>
                </c:pt>
                <c:pt idx="312">
                  <c:v>75.29411607847112</c:v>
                </c:pt>
                <c:pt idx="313">
                  <c:v>75.00000196073465</c:v>
                </c:pt>
                <c:pt idx="314">
                  <c:v>75.00000196073465</c:v>
                </c:pt>
                <c:pt idx="315">
                  <c:v>75.882352156882618</c:v>
                </c:pt>
                <c:pt idx="316">
                  <c:v>75.882352156882618</c:v>
                </c:pt>
                <c:pt idx="317">
                  <c:v>71.235293411782578</c:v>
                </c:pt>
                <c:pt idx="318">
                  <c:v>72.058825490146404</c:v>
                </c:pt>
                <c:pt idx="319">
                  <c:v>73.529411764705884</c:v>
                </c:pt>
                <c:pt idx="320">
                  <c:v>69.117649019558186</c:v>
                </c:pt>
                <c:pt idx="321">
                  <c:v>69.235293098065043</c:v>
                </c:pt>
                <c:pt idx="322">
                  <c:v>67.999998901988604</c:v>
                </c:pt>
                <c:pt idx="323">
                  <c:v>64.705882352941174</c:v>
                </c:pt>
                <c:pt idx="324">
                  <c:v>64.705882352941174</c:v>
                </c:pt>
                <c:pt idx="325">
                  <c:v>67.941176862735162</c:v>
                </c:pt>
                <c:pt idx="326">
                  <c:v>64.705882352941174</c:v>
                </c:pt>
                <c:pt idx="327">
                  <c:v>69.176471058811615</c:v>
                </c:pt>
                <c:pt idx="328">
                  <c:v>64.705882352941174</c:v>
                </c:pt>
                <c:pt idx="329">
                  <c:v>69.294119058787771</c:v>
                </c:pt>
                <c:pt idx="330">
                  <c:v>69.294119058787771</c:v>
                </c:pt>
                <c:pt idx="331">
                  <c:v>69.294119058787771</c:v>
                </c:pt>
                <c:pt idx="332">
                  <c:v>73.529411764705884</c:v>
                </c:pt>
                <c:pt idx="333">
                  <c:v>73.529411764705884</c:v>
                </c:pt>
                <c:pt idx="334">
                  <c:v>70.588235294117652</c:v>
                </c:pt>
                <c:pt idx="335">
                  <c:v>70.588235294117652</c:v>
                </c:pt>
                <c:pt idx="336">
                  <c:v>70.588235294117652</c:v>
                </c:pt>
                <c:pt idx="337">
                  <c:v>70.588235294117652</c:v>
                </c:pt>
                <c:pt idx="338">
                  <c:v>70.588235294117652</c:v>
                </c:pt>
                <c:pt idx="339">
                  <c:v>68.823530980352416</c:v>
                </c:pt>
                <c:pt idx="340">
                  <c:v>68.823530980352416</c:v>
                </c:pt>
                <c:pt idx="341">
                  <c:v>68.235294901940918</c:v>
                </c:pt>
                <c:pt idx="342">
                  <c:v>68.058824862711333</c:v>
                </c:pt>
                <c:pt idx="343">
                  <c:v>67.999998901988604</c:v>
                </c:pt>
                <c:pt idx="344">
                  <c:v>67.64705882352942</c:v>
                </c:pt>
                <c:pt idx="345">
                  <c:v>67.64705882352942</c:v>
                </c:pt>
                <c:pt idx="346">
                  <c:v>67.64705882352942</c:v>
                </c:pt>
                <c:pt idx="347">
                  <c:v>67.64705882352942</c:v>
                </c:pt>
                <c:pt idx="348">
                  <c:v>67.705880862782834</c:v>
                </c:pt>
                <c:pt idx="349">
                  <c:v>67.64705882352942</c:v>
                </c:pt>
                <c:pt idx="350">
                  <c:v>67.64705882352942</c:v>
                </c:pt>
                <c:pt idx="351">
                  <c:v>66.17647254896994</c:v>
                </c:pt>
                <c:pt idx="352">
                  <c:v>66.17647254896994</c:v>
                </c:pt>
                <c:pt idx="353">
                  <c:v>64.705882352941174</c:v>
                </c:pt>
                <c:pt idx="354">
                  <c:v>66.17647254896994</c:v>
                </c:pt>
                <c:pt idx="355">
                  <c:v>64.705882352941174</c:v>
                </c:pt>
                <c:pt idx="356">
                  <c:v>64.705882352941174</c:v>
                </c:pt>
                <c:pt idx="357">
                  <c:v>64.705882352941174</c:v>
                </c:pt>
                <c:pt idx="358">
                  <c:v>64.705882352941174</c:v>
                </c:pt>
                <c:pt idx="359">
                  <c:v>64.529412313711589</c:v>
                </c:pt>
                <c:pt idx="360">
                  <c:v>64.647060313687732</c:v>
                </c:pt>
                <c:pt idx="361">
                  <c:v>64.705882352941174</c:v>
                </c:pt>
                <c:pt idx="362">
                  <c:v>63.294118117635136</c:v>
                </c:pt>
                <c:pt idx="363">
                  <c:v>62.941178039175952</c:v>
                </c:pt>
                <c:pt idx="364">
                  <c:v>63.647058196094328</c:v>
                </c:pt>
                <c:pt idx="365">
                  <c:v>64.411764313735418</c:v>
                </c:pt>
                <c:pt idx="366">
                  <c:v>64.411764313735418</c:v>
                </c:pt>
                <c:pt idx="367">
                  <c:v>63.764706196070478</c:v>
                </c:pt>
                <c:pt idx="368">
                  <c:v>61.470587843147193</c:v>
                </c:pt>
                <c:pt idx="369">
                  <c:v>61.470587843147193</c:v>
                </c:pt>
                <c:pt idx="370">
                  <c:v>58.82352941176471</c:v>
                </c:pt>
                <c:pt idx="371">
                  <c:v>58.352941333329355</c:v>
                </c:pt>
                <c:pt idx="372">
                  <c:v>58.82352941176471</c:v>
                </c:pt>
                <c:pt idx="373">
                  <c:v>58.82352941176471</c:v>
                </c:pt>
                <c:pt idx="374">
                  <c:v>59.823527607888835</c:v>
                </c:pt>
                <c:pt idx="375">
                  <c:v>59.823527607888835</c:v>
                </c:pt>
                <c:pt idx="376">
                  <c:v>59.411765490176215</c:v>
                </c:pt>
                <c:pt idx="377">
                  <c:v>60.705881725506096</c:v>
                </c:pt>
                <c:pt idx="378">
                  <c:v>60.176471607817319</c:v>
                </c:pt>
                <c:pt idx="379">
                  <c:v>62.823530039199795</c:v>
                </c:pt>
                <c:pt idx="380">
                  <c:v>62.882352078453216</c:v>
                </c:pt>
                <c:pt idx="381">
                  <c:v>62.588234039247482</c:v>
                </c:pt>
                <c:pt idx="382">
                  <c:v>63.000000078429387</c:v>
                </c:pt>
                <c:pt idx="383">
                  <c:v>62.235293960788283</c:v>
                </c:pt>
                <c:pt idx="384">
                  <c:v>63.529410196118178</c:v>
                </c:pt>
                <c:pt idx="385">
                  <c:v>62.647059999970203</c:v>
                </c:pt>
                <c:pt idx="386">
                  <c:v>62.647059999970203</c:v>
                </c:pt>
                <c:pt idx="387">
                  <c:v>63.235296078381708</c:v>
                </c:pt>
                <c:pt idx="388">
                  <c:v>70.470587294141495</c:v>
                </c:pt>
                <c:pt idx="389">
                  <c:v>67.235292784347507</c:v>
                </c:pt>
                <c:pt idx="390">
                  <c:v>67.235292784347507</c:v>
                </c:pt>
                <c:pt idx="391">
                  <c:v>69.117649019558186</c:v>
                </c:pt>
                <c:pt idx="392">
                  <c:v>68.235294901940918</c:v>
                </c:pt>
                <c:pt idx="393">
                  <c:v>66.17647254896994</c:v>
                </c:pt>
                <c:pt idx="394">
                  <c:v>65.882354509764198</c:v>
                </c:pt>
                <c:pt idx="395">
                  <c:v>69.117649019558186</c:v>
                </c:pt>
                <c:pt idx="396">
                  <c:v>67.64705882352942</c:v>
                </c:pt>
                <c:pt idx="397">
                  <c:v>66.470586666706396</c:v>
                </c:pt>
                <c:pt idx="398">
                  <c:v>67.64705882352942</c:v>
                </c:pt>
                <c:pt idx="399">
                  <c:v>67.64705882352942</c:v>
                </c:pt>
                <c:pt idx="400">
                  <c:v>69.117649019558186</c:v>
                </c:pt>
                <c:pt idx="401">
                  <c:v>69.705881176500398</c:v>
                </c:pt>
                <c:pt idx="402">
                  <c:v>69.705881176500398</c:v>
                </c:pt>
                <c:pt idx="403">
                  <c:v>69.705881176500398</c:v>
                </c:pt>
                <c:pt idx="404">
                  <c:v>67.941176862735162</c:v>
                </c:pt>
                <c:pt idx="405">
                  <c:v>69.411763137294642</c:v>
                </c:pt>
                <c:pt idx="406">
                  <c:v>69.705881176500398</c:v>
                </c:pt>
                <c:pt idx="407">
                  <c:v>68.823530980352416</c:v>
                </c:pt>
                <c:pt idx="408">
                  <c:v>67.058822745117908</c:v>
                </c:pt>
                <c:pt idx="409">
                  <c:v>68.823530980352416</c:v>
                </c:pt>
                <c:pt idx="410">
                  <c:v>68.823530980352416</c:v>
                </c:pt>
                <c:pt idx="411">
                  <c:v>68.823530980352416</c:v>
                </c:pt>
                <c:pt idx="412">
                  <c:v>68.823530980352416</c:v>
                </c:pt>
                <c:pt idx="413">
                  <c:v>66.764704705912152</c:v>
                </c:pt>
                <c:pt idx="414">
                  <c:v>68.235294901940918</c:v>
                </c:pt>
                <c:pt idx="415">
                  <c:v>68.235294901940918</c:v>
                </c:pt>
                <c:pt idx="416">
                  <c:v>70.470587294141495</c:v>
                </c:pt>
                <c:pt idx="417">
                  <c:v>70.588235294117652</c:v>
                </c:pt>
                <c:pt idx="418">
                  <c:v>71.764707450940662</c:v>
                </c:pt>
                <c:pt idx="419">
                  <c:v>75.00000196073465</c:v>
                </c:pt>
                <c:pt idx="420">
                  <c:v>75.00000196073465</c:v>
                </c:pt>
                <c:pt idx="421">
                  <c:v>77.500001372514248</c:v>
                </c:pt>
                <c:pt idx="422">
                  <c:v>77.352942352911384</c:v>
                </c:pt>
                <c:pt idx="423">
                  <c:v>77.352942352911384</c:v>
                </c:pt>
                <c:pt idx="424">
                  <c:v>82.35294117647058</c:v>
                </c:pt>
                <c:pt idx="425">
                  <c:v>82.35294117647058</c:v>
                </c:pt>
                <c:pt idx="426">
                  <c:v>84.55882254904445</c:v>
                </c:pt>
                <c:pt idx="427">
                  <c:v>83.382354313690726</c:v>
                </c:pt>
                <c:pt idx="428">
                  <c:v>80.882354901911114</c:v>
                </c:pt>
                <c:pt idx="429">
                  <c:v>80.882354901911114</c:v>
                </c:pt>
                <c:pt idx="430">
                  <c:v>80.882354901911114</c:v>
                </c:pt>
                <c:pt idx="431">
                  <c:v>80.882354901911114</c:v>
                </c:pt>
                <c:pt idx="432">
                  <c:v>80.882354901911114</c:v>
                </c:pt>
                <c:pt idx="433">
                  <c:v>80.882354901911114</c:v>
                </c:pt>
                <c:pt idx="434">
                  <c:v>80.882354901911114</c:v>
                </c:pt>
                <c:pt idx="435">
                  <c:v>80.882354901911114</c:v>
                </c:pt>
                <c:pt idx="436">
                  <c:v>75.00000196073465</c:v>
                </c:pt>
                <c:pt idx="437">
                  <c:v>75.00000196073465</c:v>
                </c:pt>
                <c:pt idx="438">
                  <c:v>79.411764705882362</c:v>
                </c:pt>
                <c:pt idx="439">
                  <c:v>79.411764705882362</c:v>
                </c:pt>
                <c:pt idx="440">
                  <c:v>81.176469019647584</c:v>
                </c:pt>
                <c:pt idx="441">
                  <c:v>83.382354313690726</c:v>
                </c:pt>
                <c:pt idx="442">
                  <c:v>84.117645490235816</c:v>
                </c:pt>
                <c:pt idx="443">
                  <c:v>84.117645490235816</c:v>
                </c:pt>
                <c:pt idx="444">
                  <c:v>79.411764705882362</c:v>
                </c:pt>
                <c:pt idx="445">
                  <c:v>79.411764705882362</c:v>
                </c:pt>
                <c:pt idx="446">
                  <c:v>79.411764705882362</c:v>
                </c:pt>
                <c:pt idx="447">
                  <c:v>79.411764705882362</c:v>
                </c:pt>
                <c:pt idx="448">
                  <c:v>79.411764705882362</c:v>
                </c:pt>
                <c:pt idx="449">
                  <c:v>79.411764705882362</c:v>
                </c:pt>
                <c:pt idx="450">
                  <c:v>83.823531372499346</c:v>
                </c:pt>
                <c:pt idx="451">
                  <c:v>83.823531372499346</c:v>
                </c:pt>
                <c:pt idx="452">
                  <c:v>84.26470450983868</c:v>
                </c:pt>
                <c:pt idx="453">
                  <c:v>84.26470450983868</c:v>
                </c:pt>
                <c:pt idx="454">
                  <c:v>84.55882254904445</c:v>
                </c:pt>
                <c:pt idx="455">
                  <c:v>84.55882254904445</c:v>
                </c:pt>
                <c:pt idx="456">
                  <c:v>80.735295882308236</c:v>
                </c:pt>
                <c:pt idx="457">
                  <c:v>80.735295882308236</c:v>
                </c:pt>
                <c:pt idx="458">
                  <c:v>80.735295882308236</c:v>
                </c:pt>
                <c:pt idx="459">
                  <c:v>80.735295882308236</c:v>
                </c:pt>
                <c:pt idx="460">
                  <c:v>80.735295882308236</c:v>
                </c:pt>
                <c:pt idx="461">
                  <c:v>80.882354901911114</c:v>
                </c:pt>
                <c:pt idx="462">
                  <c:v>80.882354901911114</c:v>
                </c:pt>
                <c:pt idx="463">
                  <c:v>80.882354901911114</c:v>
                </c:pt>
                <c:pt idx="464">
                  <c:v>80.882354901911114</c:v>
                </c:pt>
                <c:pt idx="465">
                  <c:v>84.55882254904445</c:v>
                </c:pt>
                <c:pt idx="466">
                  <c:v>76.323529215691238</c:v>
                </c:pt>
                <c:pt idx="467">
                  <c:v>76.470588235294116</c:v>
                </c:pt>
                <c:pt idx="468">
                  <c:v>76.470588235294116</c:v>
                </c:pt>
                <c:pt idx="469">
                  <c:v>81.176469019647584</c:v>
                </c:pt>
                <c:pt idx="470">
                  <c:v>81.176469019647584</c:v>
                </c:pt>
                <c:pt idx="471">
                  <c:v>78.235292549059338</c:v>
                </c:pt>
                <c:pt idx="472">
                  <c:v>78.235292549059338</c:v>
                </c:pt>
                <c:pt idx="473">
                  <c:v>78.235292549059338</c:v>
                </c:pt>
                <c:pt idx="474">
                  <c:v>78.235292549059338</c:v>
                </c:pt>
                <c:pt idx="475">
                  <c:v>78.235292549059338</c:v>
                </c:pt>
                <c:pt idx="476">
                  <c:v>78.235292549059338</c:v>
                </c:pt>
                <c:pt idx="477">
                  <c:v>74.705883921528894</c:v>
                </c:pt>
                <c:pt idx="478">
                  <c:v>76.470588235294116</c:v>
                </c:pt>
                <c:pt idx="479">
                  <c:v>81.176469019647584</c:v>
                </c:pt>
                <c:pt idx="480">
                  <c:v>79.411764705882362</c:v>
                </c:pt>
                <c:pt idx="481">
                  <c:v>73.529411764705884</c:v>
                </c:pt>
                <c:pt idx="482">
                  <c:v>78.235292549059338</c:v>
                </c:pt>
                <c:pt idx="483">
                  <c:v>78.235292549059338</c:v>
                </c:pt>
                <c:pt idx="484">
                  <c:v>77.647060392117126</c:v>
                </c:pt>
                <c:pt idx="485">
                  <c:v>73.529411764705884</c:v>
                </c:pt>
                <c:pt idx="486">
                  <c:v>73.529411764705884</c:v>
                </c:pt>
                <c:pt idx="487">
                  <c:v>73.529411764705884</c:v>
                </c:pt>
                <c:pt idx="488">
                  <c:v>78.235292549059338</c:v>
                </c:pt>
                <c:pt idx="489">
                  <c:v>78.235292549059338</c:v>
                </c:pt>
                <c:pt idx="490">
                  <c:v>78.235292549059338</c:v>
                </c:pt>
                <c:pt idx="491">
                  <c:v>78.235292549059338</c:v>
                </c:pt>
                <c:pt idx="492">
                  <c:v>77.941178431322882</c:v>
                </c:pt>
                <c:pt idx="493">
                  <c:v>77.941178431322882</c:v>
                </c:pt>
                <c:pt idx="494">
                  <c:v>79.705882745088104</c:v>
                </c:pt>
                <c:pt idx="496">
                  <c:v>74.558824901926016</c:v>
                </c:pt>
                <c:pt idx="497">
                  <c:v>75.29411607847112</c:v>
                </c:pt>
                <c:pt idx="498">
                  <c:v>75.29411607847112</c:v>
                </c:pt>
                <c:pt idx="499">
                  <c:v>77.058824313705614</c:v>
                </c:pt>
                <c:pt idx="500">
                  <c:v>77.941178431322882</c:v>
                </c:pt>
                <c:pt idx="501">
                  <c:v>79.411764705882362</c:v>
                </c:pt>
                <c:pt idx="502">
                  <c:v>79.411764705882362</c:v>
                </c:pt>
                <c:pt idx="503">
                  <c:v>79.411764705882362</c:v>
                </c:pt>
                <c:pt idx="504">
                  <c:v>82.64705921567635</c:v>
                </c:pt>
                <c:pt idx="505">
                  <c:v>84.705881568647314</c:v>
                </c:pt>
                <c:pt idx="506">
                  <c:v>80.882354901911114</c:v>
                </c:pt>
                <c:pt idx="507">
                  <c:v>82.35294117647058</c:v>
                </c:pt>
                <c:pt idx="508">
                  <c:v>82.35294117647058</c:v>
                </c:pt>
                <c:pt idx="509">
                  <c:v>82.35294117647058</c:v>
                </c:pt>
                <c:pt idx="510">
                  <c:v>81.176469019647584</c:v>
                </c:pt>
                <c:pt idx="511">
                  <c:v>82.35294117647058</c:v>
                </c:pt>
                <c:pt idx="512">
                  <c:v>81.176469019647584</c:v>
                </c:pt>
                <c:pt idx="513">
                  <c:v>81.176469019647584</c:v>
                </c:pt>
                <c:pt idx="514">
                  <c:v>84.55882254904445</c:v>
                </c:pt>
                <c:pt idx="515">
                  <c:v>80.882354901911114</c:v>
                </c:pt>
                <c:pt idx="516">
                  <c:v>87.058821960824062</c:v>
                </c:pt>
                <c:pt idx="517">
                  <c:v>86.17647176467608</c:v>
                </c:pt>
                <c:pt idx="518">
                  <c:v>86.764707843087592</c:v>
                </c:pt>
                <c:pt idx="519">
                  <c:v>86.764707843087592</c:v>
                </c:pt>
                <c:pt idx="520">
                  <c:v>86.17647176467608</c:v>
                </c:pt>
                <c:pt idx="521">
                  <c:v>86.91176294122117</c:v>
                </c:pt>
                <c:pt idx="522">
                  <c:v>88.235294117647058</c:v>
                </c:pt>
                <c:pt idx="523">
                  <c:v>88.529412156852814</c:v>
                </c:pt>
                <c:pt idx="524">
                  <c:v>88.529412156852814</c:v>
                </c:pt>
                <c:pt idx="525">
                  <c:v>91.176470588235304</c:v>
                </c:pt>
                <c:pt idx="526">
                  <c:v>88.82353019605857</c:v>
                </c:pt>
                <c:pt idx="527">
                  <c:v>88.82353019605857</c:v>
                </c:pt>
                <c:pt idx="528">
                  <c:v>92.3529427450583</c:v>
                </c:pt>
                <c:pt idx="529">
                  <c:v>108.67647039216182</c:v>
                </c:pt>
                <c:pt idx="530">
                  <c:v>108.67647039216182</c:v>
                </c:pt>
                <c:pt idx="531">
                  <c:v>97.058823529411768</c:v>
                </c:pt>
                <c:pt idx="532">
                  <c:v>97.647059607823266</c:v>
                </c:pt>
                <c:pt idx="533">
                  <c:v>97.35294156861751</c:v>
                </c:pt>
                <c:pt idx="534">
                  <c:v>94.117647058823522</c:v>
                </c:pt>
                <c:pt idx="535">
                  <c:v>91.176470588235304</c:v>
                </c:pt>
                <c:pt idx="536">
                  <c:v>100</c:v>
                </c:pt>
                <c:pt idx="537">
                  <c:v>100</c:v>
                </c:pt>
                <c:pt idx="538">
                  <c:v>101.17647215682301</c:v>
                </c:pt>
                <c:pt idx="539">
                  <c:v>101.17647215682301</c:v>
                </c:pt>
                <c:pt idx="540">
                  <c:v>94.852942156837912</c:v>
                </c:pt>
                <c:pt idx="541">
                  <c:v>95.588237254852288</c:v>
                </c:pt>
                <c:pt idx="542">
                  <c:v>94.852942156837912</c:v>
                </c:pt>
                <c:pt idx="543">
                  <c:v>101.17647215682301</c:v>
                </c:pt>
                <c:pt idx="544">
                  <c:v>96.176469411794514</c:v>
                </c:pt>
                <c:pt idx="545">
                  <c:v>96.176469411794514</c:v>
                </c:pt>
                <c:pt idx="546">
                  <c:v>100</c:v>
                </c:pt>
                <c:pt idx="547">
                  <c:v>97.058823529411768</c:v>
                </c:pt>
                <c:pt idx="548">
                  <c:v>97.058823529411768</c:v>
                </c:pt>
                <c:pt idx="549">
                  <c:v>100</c:v>
                </c:pt>
                <c:pt idx="550">
                  <c:v>100</c:v>
                </c:pt>
                <c:pt idx="551">
                  <c:v>98.529413725440534</c:v>
                </c:pt>
                <c:pt idx="552">
                  <c:v>94.411765098029292</c:v>
                </c:pt>
                <c:pt idx="553">
                  <c:v>97.058823529411768</c:v>
                </c:pt>
                <c:pt idx="554">
                  <c:v>97.058823529411768</c:v>
                </c:pt>
                <c:pt idx="555">
                  <c:v>97.058823529411768</c:v>
                </c:pt>
                <c:pt idx="556">
                  <c:v>95.882351372588758</c:v>
                </c:pt>
                <c:pt idx="557">
                  <c:v>95.882351372588758</c:v>
                </c:pt>
                <c:pt idx="558">
                  <c:v>95.882351372588758</c:v>
                </c:pt>
                <c:pt idx="559">
                  <c:v>100</c:v>
                </c:pt>
                <c:pt idx="560">
                  <c:v>100</c:v>
                </c:pt>
                <c:pt idx="561">
                  <c:v>100</c:v>
                </c:pt>
                <c:pt idx="562">
                  <c:v>100</c:v>
                </c:pt>
                <c:pt idx="563">
                  <c:v>100</c:v>
                </c:pt>
                <c:pt idx="564">
                  <c:v>104.26470764701412</c:v>
                </c:pt>
                <c:pt idx="565">
                  <c:v>109.11764745097045</c:v>
                </c:pt>
                <c:pt idx="566">
                  <c:v>112.6470599999702</c:v>
                </c:pt>
                <c:pt idx="567">
                  <c:v>106.17647098038223</c:v>
                </c:pt>
                <c:pt idx="568">
                  <c:v>105.88235294117648</c:v>
                </c:pt>
                <c:pt idx="569">
                  <c:v>104.99999882355921</c:v>
                </c:pt>
                <c:pt idx="570">
                  <c:v>104.70588078435348</c:v>
                </c:pt>
                <c:pt idx="571">
                  <c:v>105.88235294117648</c:v>
                </c:pt>
                <c:pt idx="572">
                  <c:v>108.82352941176472</c:v>
                </c:pt>
                <c:pt idx="573">
                  <c:v>114.11764627452968</c:v>
                </c:pt>
                <c:pt idx="574">
                  <c:v>113.82352823532393</c:v>
                </c:pt>
                <c:pt idx="575">
                  <c:v>110.00000156858772</c:v>
                </c:pt>
                <c:pt idx="576">
                  <c:v>117.05882274511792</c:v>
                </c:pt>
                <c:pt idx="577">
                  <c:v>115.14705941174981</c:v>
                </c:pt>
                <c:pt idx="578">
                  <c:v>113.23529607838169</c:v>
                </c:pt>
                <c:pt idx="579">
                  <c:v>112.50000098036732</c:v>
                </c:pt>
                <c:pt idx="580">
                  <c:v>112.0588239215587</c:v>
                </c:pt>
                <c:pt idx="581">
                  <c:v>111.02941078433857</c:v>
                </c:pt>
                <c:pt idx="582">
                  <c:v>115.73529549016131</c:v>
                </c:pt>
                <c:pt idx="583">
                  <c:v>117.05882274511792</c:v>
                </c:pt>
                <c:pt idx="584">
                  <c:v>121.32353039213201</c:v>
                </c:pt>
                <c:pt idx="585">
                  <c:v>123.52941176470588</c:v>
                </c:pt>
                <c:pt idx="586">
                  <c:v>123.52941176470588</c:v>
                </c:pt>
                <c:pt idx="587">
                  <c:v>123.52941176470588</c:v>
                </c:pt>
                <c:pt idx="588">
                  <c:v>123.52941176470588</c:v>
                </c:pt>
                <c:pt idx="589">
                  <c:v>135.88235372547032</c:v>
                </c:pt>
                <c:pt idx="590">
                  <c:v>149.41176392158852</c:v>
                </c:pt>
                <c:pt idx="591">
                  <c:v>164.11764627452968</c:v>
                </c:pt>
                <c:pt idx="592">
                  <c:v>147.94117764702901</c:v>
                </c:pt>
                <c:pt idx="593">
                  <c:v>133.23529529408788</c:v>
                </c:pt>
                <c:pt idx="594">
                  <c:v>123.9705888235145</c:v>
                </c:pt>
                <c:pt idx="595">
                  <c:v>120.88235333332339</c:v>
                </c:pt>
                <c:pt idx="596">
                  <c:v>129.41176470588235</c:v>
                </c:pt>
                <c:pt idx="597">
                  <c:v>133.97058647063292</c:v>
                </c:pt>
                <c:pt idx="598">
                  <c:v>127.20588333330849</c:v>
                </c:pt>
                <c:pt idx="599">
                  <c:v>121.17647137252916</c:v>
                </c:pt>
                <c:pt idx="600">
                  <c:v>121.17647137252916</c:v>
                </c:pt>
                <c:pt idx="601">
                  <c:v>121.17647137252916</c:v>
                </c:pt>
                <c:pt idx="602">
                  <c:v>123.52941176470588</c:v>
                </c:pt>
                <c:pt idx="603">
                  <c:v>124.11764784311738</c:v>
                </c:pt>
                <c:pt idx="604">
                  <c:v>124.70588392152891</c:v>
                </c:pt>
                <c:pt idx="605">
                  <c:v>124.11764784311738</c:v>
                </c:pt>
                <c:pt idx="606">
                  <c:v>123.52941176470588</c:v>
                </c:pt>
                <c:pt idx="607">
                  <c:v>122.79411666669151</c:v>
                </c:pt>
                <c:pt idx="608">
                  <c:v>122.35293960788287</c:v>
                </c:pt>
                <c:pt idx="609">
                  <c:v>123.08823470589725</c:v>
                </c:pt>
                <c:pt idx="610">
                  <c:v>122.35293960788287</c:v>
                </c:pt>
                <c:pt idx="611">
                  <c:v>120.88235333332339</c:v>
                </c:pt>
                <c:pt idx="612">
                  <c:v>121.17647137252916</c:v>
                </c:pt>
                <c:pt idx="613">
                  <c:v>118.82353098035243</c:v>
                </c:pt>
                <c:pt idx="614">
                  <c:v>119.41176313729464</c:v>
                </c:pt>
                <c:pt idx="615">
                  <c:v>120.73529431372052</c:v>
                </c:pt>
                <c:pt idx="616">
                  <c:v>121.17647137252916</c:v>
                </c:pt>
                <c:pt idx="617">
                  <c:v>121.61764843133778</c:v>
                </c:pt>
                <c:pt idx="618">
                  <c:v>122.05882549014642</c:v>
                </c:pt>
                <c:pt idx="619">
                  <c:v>121.02941235292629</c:v>
                </c:pt>
                <c:pt idx="620">
                  <c:v>124.70588392152891</c:v>
                </c:pt>
                <c:pt idx="621">
                  <c:v>123.52941176470588</c:v>
                </c:pt>
                <c:pt idx="622">
                  <c:v>126.32352921569124</c:v>
                </c:pt>
                <c:pt idx="623">
                  <c:v>127.94117843132288</c:v>
                </c:pt>
                <c:pt idx="624">
                  <c:v>126.47058823529412</c:v>
                </c:pt>
                <c:pt idx="625">
                  <c:v>125.29411607847112</c:v>
                </c:pt>
                <c:pt idx="626">
                  <c:v>128.23529254905935</c:v>
                </c:pt>
                <c:pt idx="627">
                  <c:v>127.94117843132288</c:v>
                </c:pt>
                <c:pt idx="628">
                  <c:v>129.41176470588235</c:v>
                </c:pt>
                <c:pt idx="629">
                  <c:v>126.0294111764855</c:v>
                </c:pt>
                <c:pt idx="630">
                  <c:v>124.41176588232314</c:v>
                </c:pt>
                <c:pt idx="631">
                  <c:v>124.41176588232314</c:v>
                </c:pt>
                <c:pt idx="632">
                  <c:v>120.73529431372052</c:v>
                </c:pt>
                <c:pt idx="633">
                  <c:v>123.52941176470588</c:v>
                </c:pt>
                <c:pt idx="634">
                  <c:v>123.52941176470588</c:v>
                </c:pt>
                <c:pt idx="635">
                  <c:v>126.47058823529412</c:v>
                </c:pt>
                <c:pt idx="636">
                  <c:v>126.47058823529412</c:v>
                </c:pt>
                <c:pt idx="637">
                  <c:v>126.47058823529412</c:v>
                </c:pt>
                <c:pt idx="638">
                  <c:v>127.05882431370563</c:v>
                </c:pt>
                <c:pt idx="639">
                  <c:v>126.17647019608837</c:v>
                </c:pt>
                <c:pt idx="640">
                  <c:v>126.0294111764855</c:v>
                </c:pt>
                <c:pt idx="641">
                  <c:v>126.17647019608837</c:v>
                </c:pt>
                <c:pt idx="642">
                  <c:v>127.05882431370563</c:v>
                </c:pt>
                <c:pt idx="643">
                  <c:v>125.29411607847112</c:v>
                </c:pt>
                <c:pt idx="644">
                  <c:v>127.05882431370563</c:v>
                </c:pt>
                <c:pt idx="645">
                  <c:v>130.00000078429386</c:v>
                </c:pt>
                <c:pt idx="646">
                  <c:v>132.05882313726482</c:v>
                </c:pt>
                <c:pt idx="647">
                  <c:v>132.35294117647058</c:v>
                </c:pt>
                <c:pt idx="648">
                  <c:v>134.99999960785308</c:v>
                </c:pt>
                <c:pt idx="649">
                  <c:v>135.5882356862646</c:v>
                </c:pt>
                <c:pt idx="650">
                  <c:v>136.6176488234847</c:v>
                </c:pt>
                <c:pt idx="651">
                  <c:v>137.64705803923556</c:v>
                </c:pt>
                <c:pt idx="652">
                  <c:v>137.79411705883845</c:v>
                </c:pt>
                <c:pt idx="653">
                  <c:v>136.17647176467608</c:v>
                </c:pt>
                <c:pt idx="654">
                  <c:v>138.23529411764704</c:v>
                </c:pt>
                <c:pt idx="655">
                  <c:v>135.29411764705884</c:v>
                </c:pt>
                <c:pt idx="656">
                  <c:v>135.73529470586746</c:v>
                </c:pt>
                <c:pt idx="657">
                  <c:v>130.88235490191113</c:v>
                </c:pt>
                <c:pt idx="658">
                  <c:v>133.23529529408788</c:v>
                </c:pt>
                <c:pt idx="659">
                  <c:v>135.29411764705884</c:v>
                </c:pt>
                <c:pt idx="660">
                  <c:v>135.88235372547032</c:v>
                </c:pt>
                <c:pt idx="661">
                  <c:v>136.76470784308759</c:v>
                </c:pt>
                <c:pt idx="662">
                  <c:v>135.29411764705884</c:v>
                </c:pt>
                <c:pt idx="663">
                  <c:v>138.23529411764704</c:v>
                </c:pt>
                <c:pt idx="664">
                  <c:v>131.47058705885334</c:v>
                </c:pt>
                <c:pt idx="665">
                  <c:v>127.94117843132288</c:v>
                </c:pt>
                <c:pt idx="666">
                  <c:v>135.29411764705884</c:v>
                </c:pt>
                <c:pt idx="667">
                  <c:v>130.29411882349962</c:v>
                </c:pt>
                <c:pt idx="668">
                  <c:v>123.52941176470588</c:v>
                </c:pt>
                <c:pt idx="669">
                  <c:v>125.00000196073464</c:v>
                </c:pt>
                <c:pt idx="670">
                  <c:v>127.05882431370563</c:v>
                </c:pt>
                <c:pt idx="671">
                  <c:v>127.35294235291137</c:v>
                </c:pt>
                <c:pt idx="672">
                  <c:v>130.88235490191113</c:v>
                </c:pt>
                <c:pt idx="673">
                  <c:v>123.67647078430875</c:v>
                </c:pt>
                <c:pt idx="674">
                  <c:v>114.70588235294119</c:v>
                </c:pt>
                <c:pt idx="675">
                  <c:v>122.94117568629439</c:v>
                </c:pt>
                <c:pt idx="676">
                  <c:v>118.23529490194092</c:v>
                </c:pt>
                <c:pt idx="677">
                  <c:v>116.17647254896994</c:v>
                </c:pt>
                <c:pt idx="678">
                  <c:v>108.82352941176472</c:v>
                </c:pt>
                <c:pt idx="679">
                  <c:v>118.82353098035243</c:v>
                </c:pt>
                <c:pt idx="680">
                  <c:v>124.26470686272026</c:v>
                </c:pt>
                <c:pt idx="681">
                  <c:v>135.5882356862646</c:v>
                </c:pt>
                <c:pt idx="682">
                  <c:v>134.99999960785308</c:v>
                </c:pt>
                <c:pt idx="683">
                  <c:v>128.82352862747084</c:v>
                </c:pt>
                <c:pt idx="684">
                  <c:v>129.55882372548521</c:v>
                </c:pt>
                <c:pt idx="685">
                  <c:v>124.11764784311738</c:v>
                </c:pt>
                <c:pt idx="686">
                  <c:v>131.6176460784562</c:v>
                </c:pt>
                <c:pt idx="687">
                  <c:v>133.5294133332936</c:v>
                </c:pt>
                <c:pt idx="688">
                  <c:v>132.35294117647058</c:v>
                </c:pt>
                <c:pt idx="689">
                  <c:v>128.97058764707373</c:v>
                </c:pt>
                <c:pt idx="690">
                  <c:v>130.88235490191113</c:v>
                </c:pt>
                <c:pt idx="691">
                  <c:v>128.08823352945649</c:v>
                </c:pt>
                <c:pt idx="692">
                  <c:v>128.97058764707373</c:v>
                </c:pt>
                <c:pt idx="693">
                  <c:v>128.38235156866222</c:v>
                </c:pt>
                <c:pt idx="694">
                  <c:v>126.47058823529412</c:v>
                </c:pt>
                <c:pt idx="695">
                  <c:v>126.47058823529412</c:v>
                </c:pt>
                <c:pt idx="696">
                  <c:v>122.94117568629439</c:v>
                </c:pt>
                <c:pt idx="697">
                  <c:v>122.20588058828</c:v>
                </c:pt>
                <c:pt idx="698">
                  <c:v>126.32352921569124</c:v>
                </c:pt>
                <c:pt idx="699">
                  <c:v>123.9705888235145</c:v>
                </c:pt>
                <c:pt idx="700">
                  <c:v>122.94117568629439</c:v>
                </c:pt>
                <c:pt idx="701">
                  <c:v>121.47058941173489</c:v>
                </c:pt>
                <c:pt idx="702">
                  <c:v>120.2941172549119</c:v>
                </c:pt>
                <c:pt idx="703">
                  <c:v>118.52941294114667</c:v>
                </c:pt>
                <c:pt idx="704">
                  <c:v>121.17647137252916</c:v>
                </c:pt>
                <c:pt idx="705">
                  <c:v>120.88235333332339</c:v>
                </c:pt>
                <c:pt idx="706">
                  <c:v>132.94117725488209</c:v>
                </c:pt>
                <c:pt idx="707">
                  <c:v>132.50000019607347</c:v>
                </c:pt>
                <c:pt idx="708">
                  <c:v>130.58823686270534</c:v>
                </c:pt>
                <c:pt idx="709">
                  <c:v>132.35294117647058</c:v>
                </c:pt>
                <c:pt idx="710">
                  <c:v>133.82353137249933</c:v>
                </c:pt>
                <c:pt idx="711">
                  <c:v>126.47058823529412</c:v>
                </c:pt>
                <c:pt idx="712">
                  <c:v>126.61764725489699</c:v>
                </c:pt>
                <c:pt idx="713">
                  <c:v>129.41176470588235</c:v>
                </c:pt>
                <c:pt idx="714">
                  <c:v>133.67647235289647</c:v>
                </c:pt>
                <c:pt idx="715">
                  <c:v>134.99999960785308</c:v>
                </c:pt>
                <c:pt idx="716">
                  <c:v>141.1764705882353</c:v>
                </c:pt>
                <c:pt idx="717">
                  <c:v>142.05882470585257</c:v>
                </c:pt>
                <c:pt idx="718">
                  <c:v>147.35294156861752</c:v>
                </c:pt>
                <c:pt idx="719">
                  <c:v>143.52941098041202</c:v>
                </c:pt>
                <c:pt idx="720">
                  <c:v>144.11764705882354</c:v>
                </c:pt>
                <c:pt idx="721">
                  <c:v>144.2647060784264</c:v>
                </c:pt>
                <c:pt idx="722">
                  <c:v>141.61764764704395</c:v>
                </c:pt>
                <c:pt idx="723">
                  <c:v>141.76470666664679</c:v>
                </c:pt>
                <c:pt idx="724">
                  <c:v>141.61764764704395</c:v>
                </c:pt>
                <c:pt idx="725">
                  <c:v>138.82353019605858</c:v>
                </c:pt>
                <c:pt idx="726">
                  <c:v>142.94117490200054</c:v>
                </c:pt>
                <c:pt idx="727">
                  <c:v>143.82352901961778</c:v>
                </c:pt>
                <c:pt idx="728">
                  <c:v>144.70588313723502</c:v>
                </c:pt>
                <c:pt idx="729">
                  <c:v>143.52941098041202</c:v>
                </c:pt>
                <c:pt idx="730">
                  <c:v>142.64706078426406</c:v>
                </c:pt>
                <c:pt idx="731">
                  <c:v>143.52941098041202</c:v>
                </c:pt>
                <c:pt idx="732">
                  <c:v>143.52941098041202</c:v>
                </c:pt>
                <c:pt idx="733">
                  <c:v>146.47058745100026</c:v>
                </c:pt>
                <c:pt idx="734">
                  <c:v>144.2647060784264</c:v>
                </c:pt>
                <c:pt idx="735">
                  <c:v>144.11764705882354</c:v>
                </c:pt>
                <c:pt idx="736">
                  <c:v>142.64706078426406</c:v>
                </c:pt>
                <c:pt idx="737">
                  <c:v>141.1764705882353</c:v>
                </c:pt>
                <c:pt idx="738">
                  <c:v>143.38235196080916</c:v>
                </c:pt>
                <c:pt idx="739">
                  <c:v>143.97058803922067</c:v>
                </c:pt>
                <c:pt idx="740">
                  <c:v>142.79411588239762</c:v>
                </c:pt>
                <c:pt idx="741">
                  <c:v>144.85294215683794</c:v>
                </c:pt>
                <c:pt idx="742">
                  <c:v>144.41176509802929</c:v>
                </c:pt>
                <c:pt idx="743">
                  <c:v>147.94117764702901</c:v>
                </c:pt>
                <c:pt idx="744">
                  <c:v>148.23529568623476</c:v>
                </c:pt>
                <c:pt idx="745">
                  <c:v>150</c:v>
                </c:pt>
                <c:pt idx="746">
                  <c:v>155.29411686276495</c:v>
                </c:pt>
                <c:pt idx="747">
                  <c:v>157.05882509799949</c:v>
                </c:pt>
                <c:pt idx="748">
                  <c:v>152.94117647058823</c:v>
                </c:pt>
                <c:pt idx="749">
                  <c:v>151.76470431376524</c:v>
                </c:pt>
                <c:pt idx="750">
                  <c:v>153.52941254899974</c:v>
                </c:pt>
                <c:pt idx="751">
                  <c:v>154.41176666661701</c:v>
                </c:pt>
                <c:pt idx="752">
                  <c:v>152.64705843138248</c:v>
                </c:pt>
                <c:pt idx="753">
                  <c:v>156.17647098038222</c:v>
                </c:pt>
                <c:pt idx="754">
                  <c:v>156.76470705879373</c:v>
                </c:pt>
                <c:pt idx="755">
                  <c:v>155.29411686276495</c:v>
                </c:pt>
                <c:pt idx="756">
                  <c:v>154.41176666661701</c:v>
                </c:pt>
                <c:pt idx="757">
                  <c:v>152.35294039217672</c:v>
                </c:pt>
                <c:pt idx="758">
                  <c:v>150.29411803920576</c:v>
                </c:pt>
                <c:pt idx="759">
                  <c:v>151.76470431376524</c:v>
                </c:pt>
                <c:pt idx="760">
                  <c:v>154.70588078435347</c:v>
                </c:pt>
                <c:pt idx="761">
                  <c:v>155.58823490197074</c:v>
                </c:pt>
                <c:pt idx="762">
                  <c:v>157.94117529414746</c:v>
                </c:pt>
                <c:pt idx="763">
                  <c:v>159.11764745097045</c:v>
                </c:pt>
                <c:pt idx="764">
                  <c:v>165.00000039214692</c:v>
                </c:pt>
                <c:pt idx="765">
                  <c:v>161.47058784314717</c:v>
                </c:pt>
                <c:pt idx="766">
                  <c:v>157.64705725494167</c:v>
                </c:pt>
                <c:pt idx="767">
                  <c:v>160.88235176473569</c:v>
                </c:pt>
                <c:pt idx="768">
                  <c:v>160.58823372552993</c:v>
                </c:pt>
                <c:pt idx="769">
                  <c:v>165.00000039214692</c:v>
                </c:pt>
                <c:pt idx="770">
                  <c:v>165.58823647055843</c:v>
                </c:pt>
                <c:pt idx="771">
                  <c:v>166.76470470591215</c:v>
                </c:pt>
                <c:pt idx="772">
                  <c:v>165.2941184313527</c:v>
                </c:pt>
                <c:pt idx="773">
                  <c:v>167.35294078432366</c:v>
                </c:pt>
                <c:pt idx="774">
                  <c:v>165.88235450976418</c:v>
                </c:pt>
                <c:pt idx="775">
                  <c:v>168.2352949019409</c:v>
                </c:pt>
                <c:pt idx="776">
                  <c:v>171.17647137252914</c:v>
                </c:pt>
                <c:pt idx="777">
                  <c:v>170.88235333332341</c:v>
                </c:pt>
                <c:pt idx="778">
                  <c:v>170.29411725491187</c:v>
                </c:pt>
                <c:pt idx="779">
                  <c:v>168.82353098035242</c:v>
                </c:pt>
                <c:pt idx="780">
                  <c:v>169.11764901955817</c:v>
                </c:pt>
                <c:pt idx="781">
                  <c:v>167.64705882352942</c:v>
                </c:pt>
                <c:pt idx="782">
                  <c:v>167.35294078432366</c:v>
                </c:pt>
                <c:pt idx="783">
                  <c:v>167.05882274511791</c:v>
                </c:pt>
                <c:pt idx="784">
                  <c:v>166.76470470591215</c:v>
                </c:pt>
                <c:pt idx="785">
                  <c:v>166.76470470591215</c:v>
                </c:pt>
                <c:pt idx="786">
                  <c:v>170.29411725491187</c:v>
                </c:pt>
                <c:pt idx="787">
                  <c:v>169.99999921570614</c:v>
                </c:pt>
                <c:pt idx="788">
                  <c:v>167.64705882352942</c:v>
                </c:pt>
                <c:pt idx="789">
                  <c:v>169.70588117650041</c:v>
                </c:pt>
                <c:pt idx="790">
                  <c:v>169.99999921570614</c:v>
                </c:pt>
                <c:pt idx="791">
                  <c:v>173.23529372550013</c:v>
                </c:pt>
                <c:pt idx="792">
                  <c:v>175.00000196073464</c:v>
                </c:pt>
                <c:pt idx="793">
                  <c:v>175.8823521568826</c:v>
                </c:pt>
                <c:pt idx="794">
                  <c:v>176.47058823529412</c:v>
                </c:pt>
                <c:pt idx="795">
                  <c:v>177.35294235291136</c:v>
                </c:pt>
                <c:pt idx="796">
                  <c:v>177.64706039211714</c:v>
                </c:pt>
                <c:pt idx="797">
                  <c:v>173.23529372550013</c:v>
                </c:pt>
                <c:pt idx="798">
                  <c:v>170.29411725491187</c:v>
                </c:pt>
                <c:pt idx="799">
                  <c:v>171.17647137252914</c:v>
                </c:pt>
                <c:pt idx="800">
                  <c:v>168.82353098035242</c:v>
                </c:pt>
                <c:pt idx="801">
                  <c:v>167.05882274511791</c:v>
                </c:pt>
                <c:pt idx="802">
                  <c:v>166.76470470591215</c:v>
                </c:pt>
                <c:pt idx="803">
                  <c:v>167.64705882352942</c:v>
                </c:pt>
                <c:pt idx="804">
                  <c:v>167.64705882352942</c:v>
                </c:pt>
                <c:pt idx="805">
                  <c:v>167.94117686273515</c:v>
                </c:pt>
                <c:pt idx="806">
                  <c:v>167.05882274511791</c:v>
                </c:pt>
                <c:pt idx="807">
                  <c:v>167.05882274511791</c:v>
                </c:pt>
                <c:pt idx="808">
                  <c:v>166.76470470591215</c:v>
                </c:pt>
                <c:pt idx="809">
                  <c:v>165.00000039214692</c:v>
                </c:pt>
                <c:pt idx="810">
                  <c:v>166.76470470591215</c:v>
                </c:pt>
                <c:pt idx="811">
                  <c:v>169.41176313729463</c:v>
                </c:pt>
                <c:pt idx="812">
                  <c:v>172.0588254901464</c:v>
                </c:pt>
                <c:pt idx="813">
                  <c:v>173.82352980391164</c:v>
                </c:pt>
                <c:pt idx="814">
                  <c:v>176.76470627449984</c:v>
                </c:pt>
                <c:pt idx="815">
                  <c:v>176.47058823529412</c:v>
                </c:pt>
                <c:pt idx="816">
                  <c:v>177.05882431370563</c:v>
                </c:pt>
                <c:pt idx="817">
                  <c:v>177.05882431370563</c:v>
                </c:pt>
                <c:pt idx="818">
                  <c:v>173.52941176470586</c:v>
                </c:pt>
                <c:pt idx="819">
                  <c:v>170.58823529411765</c:v>
                </c:pt>
                <c:pt idx="820">
                  <c:v>168.52941294114666</c:v>
                </c:pt>
                <c:pt idx="821">
                  <c:v>165.00000039214692</c:v>
                </c:pt>
                <c:pt idx="822">
                  <c:v>166.17647254896994</c:v>
                </c:pt>
                <c:pt idx="823">
                  <c:v>164.70588235294116</c:v>
                </c:pt>
                <c:pt idx="824">
                  <c:v>157.35294313720522</c:v>
                </c:pt>
                <c:pt idx="825">
                  <c:v>152.64705843138248</c:v>
                </c:pt>
                <c:pt idx="826">
                  <c:v>152.64705843138248</c:v>
                </c:pt>
                <c:pt idx="827">
                  <c:v>151.76470431376524</c:v>
                </c:pt>
                <c:pt idx="828">
                  <c:v>147.94117764702901</c:v>
                </c:pt>
                <c:pt idx="829">
                  <c:v>147.64705960782328</c:v>
                </c:pt>
                <c:pt idx="830">
                  <c:v>151.76470431376524</c:v>
                </c:pt>
                <c:pt idx="831">
                  <c:v>151.17647215682302</c:v>
                </c:pt>
                <c:pt idx="832">
                  <c:v>152.05882235297096</c:v>
                </c:pt>
                <c:pt idx="833">
                  <c:v>147.64705960782328</c:v>
                </c:pt>
                <c:pt idx="834">
                  <c:v>150.88235411761727</c:v>
                </c:pt>
                <c:pt idx="835">
                  <c:v>154.99999882355922</c:v>
                </c:pt>
                <c:pt idx="836">
                  <c:v>157.35294313720522</c:v>
                </c:pt>
                <c:pt idx="837">
                  <c:v>160.00000156858772</c:v>
                </c:pt>
                <c:pt idx="838">
                  <c:v>159.11764745097045</c:v>
                </c:pt>
                <c:pt idx="839">
                  <c:v>164.11764627452968</c:v>
                </c:pt>
                <c:pt idx="840">
                  <c:v>163.82352823532392</c:v>
                </c:pt>
                <c:pt idx="841">
                  <c:v>162.05882392155871</c:v>
                </c:pt>
                <c:pt idx="842">
                  <c:v>163.52941019611816</c:v>
                </c:pt>
                <c:pt idx="843">
                  <c:v>167.05882274511791</c:v>
                </c:pt>
                <c:pt idx="844">
                  <c:v>165.2941184313527</c:v>
                </c:pt>
                <c:pt idx="845">
                  <c:v>164.70588235294116</c:v>
                </c:pt>
                <c:pt idx="846">
                  <c:v>168.2352949019409</c:v>
                </c:pt>
                <c:pt idx="847">
                  <c:v>168.2352949019409</c:v>
                </c:pt>
                <c:pt idx="848">
                  <c:v>165.88235450976418</c:v>
                </c:pt>
                <c:pt idx="849">
                  <c:v>166.76470470591215</c:v>
                </c:pt>
                <c:pt idx="850">
                  <c:v>166.76470470591215</c:v>
                </c:pt>
                <c:pt idx="851">
                  <c:v>166.47058666670642</c:v>
                </c:pt>
                <c:pt idx="852">
                  <c:v>166.76470470591215</c:v>
                </c:pt>
                <c:pt idx="853">
                  <c:v>169.99999921570614</c:v>
                </c:pt>
                <c:pt idx="854">
                  <c:v>162.05882392155871</c:v>
                </c:pt>
                <c:pt idx="855">
                  <c:v>165.58823647055843</c:v>
                </c:pt>
                <c:pt idx="856">
                  <c:v>163.52941019611816</c:v>
                </c:pt>
                <c:pt idx="857">
                  <c:v>164.41176431373543</c:v>
                </c:pt>
                <c:pt idx="858">
                  <c:v>162.94117803917595</c:v>
                </c:pt>
                <c:pt idx="859">
                  <c:v>162.35294196076444</c:v>
                </c:pt>
                <c:pt idx="860">
                  <c:v>168.82353098035242</c:v>
                </c:pt>
                <c:pt idx="861">
                  <c:v>172.64705764708862</c:v>
                </c:pt>
                <c:pt idx="862">
                  <c:v>189.70588431367582</c:v>
                </c:pt>
                <c:pt idx="863">
                  <c:v>196.1764694117945</c:v>
                </c:pt>
                <c:pt idx="864">
                  <c:v>207.35294313720524</c:v>
                </c:pt>
                <c:pt idx="865">
                  <c:v>205.58823490197074</c:v>
                </c:pt>
                <c:pt idx="866">
                  <c:v>223.82352980391164</c:v>
                </c:pt>
                <c:pt idx="867">
                  <c:v>245.00000117644078</c:v>
                </c:pt>
                <c:pt idx="868">
                  <c:v>231.47058705885334</c:v>
                </c:pt>
                <c:pt idx="869">
                  <c:v>237.05882196082405</c:v>
                </c:pt>
                <c:pt idx="870">
                  <c:v>236.76470784308759</c:v>
                </c:pt>
                <c:pt idx="871">
                  <c:v>237.05882196082405</c:v>
                </c:pt>
                <c:pt idx="872">
                  <c:v>235.29411764705884</c:v>
                </c:pt>
                <c:pt idx="873">
                  <c:v>229.41176470588238</c:v>
                </c:pt>
                <c:pt idx="874">
                  <c:v>218.82353098035244</c:v>
                </c:pt>
                <c:pt idx="875">
                  <c:v>234.41176352944154</c:v>
                </c:pt>
                <c:pt idx="876">
                  <c:v>231.17646901964756</c:v>
                </c:pt>
                <c:pt idx="877">
                  <c:v>232.94117725488209</c:v>
                </c:pt>
                <c:pt idx="878">
                  <c:v>228.82352862747086</c:v>
                </c:pt>
                <c:pt idx="879">
                  <c:v>234.99999960785308</c:v>
                </c:pt>
                <c:pt idx="880">
                  <c:v>248.823527843177</c:v>
                </c:pt>
                <c:pt idx="881">
                  <c:v>251.47059019602881</c:v>
                </c:pt>
                <c:pt idx="882">
                  <c:v>256.7647070587937</c:v>
                </c:pt>
                <c:pt idx="883">
                  <c:v>261.17646980394142</c:v>
                </c:pt>
                <c:pt idx="884">
                  <c:v>268.82353098035242</c:v>
                </c:pt>
                <c:pt idx="885">
                  <c:v>260.00000156858772</c:v>
                </c:pt>
                <c:pt idx="886">
                  <c:v>259.70588352938199</c:v>
                </c:pt>
                <c:pt idx="887">
                  <c:v>257.35294313720522</c:v>
                </c:pt>
                <c:pt idx="888">
                  <c:v>255.88235294117649</c:v>
                </c:pt>
                <c:pt idx="889">
                  <c:v>250.29411803920576</c:v>
                </c:pt>
                <c:pt idx="890">
                  <c:v>256.47058901958798</c:v>
                </c:pt>
                <c:pt idx="891">
                  <c:v>251.76470431376524</c:v>
                </c:pt>
                <c:pt idx="892">
                  <c:v>254.11764862741126</c:v>
                </c:pt>
                <c:pt idx="893">
                  <c:v>259.70588352938199</c:v>
                </c:pt>
                <c:pt idx="894">
                  <c:v>269.99999921570617</c:v>
                </c:pt>
                <c:pt idx="895">
                  <c:v>262.35294196076444</c:v>
                </c:pt>
                <c:pt idx="896">
                  <c:v>254.99999882355922</c:v>
                </c:pt>
                <c:pt idx="897">
                  <c:v>254.11764862741126</c:v>
                </c:pt>
                <c:pt idx="898">
                  <c:v>243.82352901961778</c:v>
                </c:pt>
                <c:pt idx="899">
                  <c:v>245.00000117644078</c:v>
                </c:pt>
                <c:pt idx="900">
                  <c:v>250</c:v>
                </c:pt>
                <c:pt idx="901">
                  <c:v>258.8235294117647</c:v>
                </c:pt>
                <c:pt idx="902">
                  <c:v>273.52941176470591</c:v>
                </c:pt>
                <c:pt idx="903">
                  <c:v>258.52941137255897</c:v>
                </c:pt>
                <c:pt idx="904">
                  <c:v>259.41176549017621</c:v>
                </c:pt>
                <c:pt idx="905">
                  <c:v>263.82352823532386</c:v>
                </c:pt>
                <c:pt idx="906">
                  <c:v>259.70588352938199</c:v>
                </c:pt>
                <c:pt idx="907">
                  <c:v>253.8235305882055</c:v>
                </c:pt>
                <c:pt idx="908">
                  <c:v>254.41176666661698</c:v>
                </c:pt>
                <c:pt idx="909">
                  <c:v>261.17646980394142</c:v>
                </c:pt>
                <c:pt idx="910">
                  <c:v>264.70588235294116</c:v>
                </c:pt>
                <c:pt idx="911">
                  <c:v>264.41176431373543</c:v>
                </c:pt>
                <c:pt idx="912">
                  <c:v>249.11764588238276</c:v>
                </c:pt>
                <c:pt idx="913">
                  <c:v>254.11764862741126</c:v>
                </c:pt>
                <c:pt idx="914">
                  <c:v>250.29411803920576</c:v>
                </c:pt>
                <c:pt idx="915">
                  <c:v>247.64705960782328</c:v>
                </c:pt>
                <c:pt idx="916">
                  <c:v>244.41176509802932</c:v>
                </c:pt>
                <c:pt idx="917">
                  <c:v>252.64705843138248</c:v>
                </c:pt>
                <c:pt idx="918">
                  <c:v>246.47058745100026</c:v>
                </c:pt>
                <c:pt idx="919">
                  <c:v>247.3529415686175</c:v>
                </c:pt>
                <c:pt idx="920">
                  <c:v>244.11764705882351</c:v>
                </c:pt>
                <c:pt idx="921">
                  <c:v>241.17647058823533</c:v>
                </c:pt>
                <c:pt idx="922">
                  <c:v>239.41176627447004</c:v>
                </c:pt>
                <c:pt idx="923">
                  <c:v>239.99999843141228</c:v>
                </c:pt>
                <c:pt idx="924">
                  <c:v>242.94117490200051</c:v>
                </c:pt>
                <c:pt idx="925">
                  <c:v>240.58823450982379</c:v>
                </c:pt>
                <c:pt idx="926">
                  <c:v>233.82353137249936</c:v>
                </c:pt>
                <c:pt idx="927">
                  <c:v>230.58823686270537</c:v>
                </c:pt>
                <c:pt idx="928">
                  <c:v>228.23529254905935</c:v>
                </c:pt>
                <c:pt idx="929">
                  <c:v>229.41176470588238</c:v>
                </c:pt>
                <c:pt idx="930">
                  <c:v>230.8823549019111</c:v>
                </c:pt>
                <c:pt idx="931">
                  <c:v>229.41176470588238</c:v>
                </c:pt>
                <c:pt idx="932">
                  <c:v>228.82352862747086</c:v>
                </c:pt>
                <c:pt idx="933">
                  <c:v>229.41176470588238</c:v>
                </c:pt>
                <c:pt idx="934">
                  <c:v>227.64706039211711</c:v>
                </c:pt>
                <c:pt idx="935">
                  <c:v>230.29411882349962</c:v>
                </c:pt>
                <c:pt idx="936">
                  <c:v>232.94117725488209</c:v>
                </c:pt>
                <c:pt idx="937">
                  <c:v>231.17646901964756</c:v>
                </c:pt>
                <c:pt idx="938">
                  <c:v>231.17646901964756</c:v>
                </c:pt>
                <c:pt idx="939">
                  <c:v>228.23529254905935</c:v>
                </c:pt>
                <c:pt idx="940">
                  <c:v>229.11764666667659</c:v>
                </c:pt>
                <c:pt idx="941">
                  <c:v>228.23529254905935</c:v>
                </c:pt>
                <c:pt idx="942">
                  <c:v>226.17647019608839</c:v>
                </c:pt>
                <c:pt idx="943">
                  <c:v>222.94117568629437</c:v>
                </c:pt>
                <c:pt idx="944">
                  <c:v>220.88235333332341</c:v>
                </c:pt>
                <c:pt idx="945">
                  <c:v>222.0588254901464</c:v>
                </c:pt>
                <c:pt idx="946">
                  <c:v>222.94117568629437</c:v>
                </c:pt>
                <c:pt idx="947">
                  <c:v>222.94117568629437</c:v>
                </c:pt>
                <c:pt idx="948">
                  <c:v>223.23529372550013</c:v>
                </c:pt>
                <c:pt idx="949">
                  <c:v>226.47058823529412</c:v>
                </c:pt>
                <c:pt idx="950">
                  <c:v>227.35294235291138</c:v>
                </c:pt>
                <c:pt idx="951">
                  <c:v>223.23529372550013</c:v>
                </c:pt>
                <c:pt idx="952">
                  <c:v>222.35293960788289</c:v>
                </c:pt>
                <c:pt idx="953">
                  <c:v>224.1176478431174</c:v>
                </c:pt>
                <c:pt idx="954">
                  <c:v>222.64705764708862</c:v>
                </c:pt>
                <c:pt idx="955">
                  <c:v>221.76470745094065</c:v>
                </c:pt>
                <c:pt idx="956">
                  <c:v>218.82353098035244</c:v>
                </c:pt>
                <c:pt idx="957">
                  <c:v>217.94117686273515</c:v>
                </c:pt>
                <c:pt idx="958">
                  <c:v>220.58823529411762</c:v>
                </c:pt>
                <c:pt idx="959">
                  <c:v>219.99999921570614</c:v>
                </c:pt>
                <c:pt idx="960">
                  <c:v>227.05882431370563</c:v>
                </c:pt>
                <c:pt idx="961">
                  <c:v>225.58823411767688</c:v>
                </c:pt>
                <c:pt idx="962">
                  <c:v>224.41176588232312</c:v>
                </c:pt>
                <c:pt idx="963">
                  <c:v>224.70588392152888</c:v>
                </c:pt>
                <c:pt idx="964">
                  <c:v>230.00000078429386</c:v>
                </c:pt>
                <c:pt idx="965">
                  <c:v>229.7058827450881</c:v>
                </c:pt>
                <c:pt idx="966">
                  <c:v>228.82352862747086</c:v>
                </c:pt>
                <c:pt idx="967">
                  <c:v>229.11764666667659</c:v>
                </c:pt>
                <c:pt idx="968">
                  <c:v>228.23529254905935</c:v>
                </c:pt>
                <c:pt idx="969">
                  <c:v>225.58823411767688</c:v>
                </c:pt>
                <c:pt idx="970">
                  <c:v>224.70588392152888</c:v>
                </c:pt>
                <c:pt idx="971">
                  <c:v>225.29411607847112</c:v>
                </c:pt>
                <c:pt idx="972">
                  <c:v>229.41176470588238</c:v>
                </c:pt>
                <c:pt idx="973">
                  <c:v>229.11764666667659</c:v>
                </c:pt>
                <c:pt idx="974">
                  <c:v>228.23529254905935</c:v>
                </c:pt>
                <c:pt idx="975">
                  <c:v>227.94117843132287</c:v>
                </c:pt>
                <c:pt idx="976">
                  <c:v>227.35294235291138</c:v>
                </c:pt>
                <c:pt idx="977">
                  <c:v>232.35294117647055</c:v>
                </c:pt>
                <c:pt idx="978">
                  <c:v>230.00000078429386</c:v>
                </c:pt>
                <c:pt idx="979">
                  <c:v>229.7058827450881</c:v>
                </c:pt>
                <c:pt idx="980">
                  <c:v>242.64706078426403</c:v>
                </c:pt>
                <c:pt idx="981">
                  <c:v>238.82353019605853</c:v>
                </c:pt>
                <c:pt idx="982">
                  <c:v>233.82353137249936</c:v>
                </c:pt>
                <c:pt idx="983">
                  <c:v>235.29411764705884</c:v>
                </c:pt>
                <c:pt idx="984">
                  <c:v>234.99999960785308</c:v>
                </c:pt>
                <c:pt idx="985">
                  <c:v>234.99999960785308</c:v>
                </c:pt>
                <c:pt idx="986">
                  <c:v>232.35294117647055</c:v>
                </c:pt>
                <c:pt idx="987">
                  <c:v>229.41176470588238</c:v>
                </c:pt>
                <c:pt idx="988">
                  <c:v>230.29411882349962</c:v>
                </c:pt>
                <c:pt idx="989">
                  <c:v>230.29411882349962</c:v>
                </c:pt>
                <c:pt idx="990">
                  <c:v>228.52941058826511</c:v>
                </c:pt>
                <c:pt idx="991">
                  <c:v>227.94117843132287</c:v>
                </c:pt>
                <c:pt idx="992">
                  <c:v>228.52941058826511</c:v>
                </c:pt>
                <c:pt idx="993">
                  <c:v>230.8823549019111</c:v>
                </c:pt>
                <c:pt idx="994">
                  <c:v>233.82353137249936</c:v>
                </c:pt>
                <c:pt idx="995">
                  <c:v>244.70588313723502</c:v>
                </c:pt>
                <c:pt idx="996">
                  <c:v>252.94117647058823</c:v>
                </c:pt>
                <c:pt idx="997">
                  <c:v>249.41176392158849</c:v>
                </c:pt>
                <c:pt idx="998">
                  <c:v>251.76470431376524</c:v>
                </c:pt>
                <c:pt idx="999">
                  <c:v>255.88235294117649</c:v>
                </c:pt>
                <c:pt idx="1000">
                  <c:v>254.41176666661698</c:v>
                </c:pt>
                <c:pt idx="1001">
                  <c:v>253.23529450979399</c:v>
                </c:pt>
                <c:pt idx="1002">
                  <c:v>253.52941254899974</c:v>
                </c:pt>
                <c:pt idx="1003">
                  <c:v>256.47058901958798</c:v>
                </c:pt>
                <c:pt idx="1004">
                  <c:v>254.41176666661698</c:v>
                </c:pt>
                <c:pt idx="1005">
                  <c:v>248.52941372544052</c:v>
                </c:pt>
                <c:pt idx="1006">
                  <c:v>250</c:v>
                </c:pt>
                <c:pt idx="1007">
                  <c:v>255.29411686276492</c:v>
                </c:pt>
                <c:pt idx="1008">
                  <c:v>252.94117647058823</c:v>
                </c:pt>
                <c:pt idx="1009">
                  <c:v>256.17647098038225</c:v>
                </c:pt>
                <c:pt idx="1010">
                  <c:v>258.23529333335318</c:v>
                </c:pt>
                <c:pt idx="1011">
                  <c:v>253.23529450979399</c:v>
                </c:pt>
                <c:pt idx="1012">
                  <c:v>253.23529450979399</c:v>
                </c:pt>
                <c:pt idx="1013">
                  <c:v>253.8235305882055</c:v>
                </c:pt>
                <c:pt idx="1014">
                  <c:v>256.17647098038225</c:v>
                </c:pt>
                <c:pt idx="1015">
                  <c:v>259.70588352938199</c:v>
                </c:pt>
                <c:pt idx="1016">
                  <c:v>257.35294313720522</c:v>
                </c:pt>
                <c:pt idx="1017">
                  <c:v>255.88235294117649</c:v>
                </c:pt>
                <c:pt idx="1018">
                  <c:v>253.52941254899974</c:v>
                </c:pt>
                <c:pt idx="1019">
                  <c:v>255.58823490197074</c:v>
                </c:pt>
                <c:pt idx="1020">
                  <c:v>254.41176666661698</c:v>
                </c:pt>
                <c:pt idx="1021">
                  <c:v>252.94117647058823</c:v>
                </c:pt>
                <c:pt idx="1022">
                  <c:v>252.94117647058823</c:v>
                </c:pt>
                <c:pt idx="1023">
                  <c:v>252.05882235297099</c:v>
                </c:pt>
                <c:pt idx="1024">
                  <c:v>249.70588196079427</c:v>
                </c:pt>
                <c:pt idx="1025">
                  <c:v>250.88235411761727</c:v>
                </c:pt>
                <c:pt idx="1026">
                  <c:v>252.94117647058823</c:v>
                </c:pt>
                <c:pt idx="1027">
                  <c:v>250.58823607841148</c:v>
                </c:pt>
                <c:pt idx="1028">
                  <c:v>250</c:v>
                </c:pt>
                <c:pt idx="1029">
                  <c:v>249.41176392158849</c:v>
                </c:pt>
                <c:pt idx="1030">
                  <c:v>249.70588196079427</c:v>
                </c:pt>
                <c:pt idx="1031">
                  <c:v>247.05882352941177</c:v>
                </c:pt>
                <c:pt idx="1032">
                  <c:v>245.58823725485232</c:v>
                </c:pt>
                <c:pt idx="1033">
                  <c:v>247.05882352941177</c:v>
                </c:pt>
                <c:pt idx="1034">
                  <c:v>249.70588196079427</c:v>
                </c:pt>
                <c:pt idx="1035">
                  <c:v>249.70588196079427</c:v>
                </c:pt>
                <c:pt idx="1036">
                  <c:v>251.47059019602881</c:v>
                </c:pt>
                <c:pt idx="1037">
                  <c:v>251.76470431376524</c:v>
                </c:pt>
                <c:pt idx="1038">
                  <c:v>250.88235411761727</c:v>
                </c:pt>
                <c:pt idx="1039">
                  <c:v>254.70588078435347</c:v>
                </c:pt>
                <c:pt idx="1040">
                  <c:v>265.5882364705584</c:v>
                </c:pt>
                <c:pt idx="1041">
                  <c:v>266.17647254896997</c:v>
                </c:pt>
                <c:pt idx="1042">
                  <c:v>262.94117803917595</c:v>
                </c:pt>
                <c:pt idx="1043">
                  <c:v>265.29411843135267</c:v>
                </c:pt>
                <c:pt idx="1044">
                  <c:v>265.5882364705584</c:v>
                </c:pt>
                <c:pt idx="1045">
                  <c:v>267.35294078432366</c:v>
                </c:pt>
                <c:pt idx="1046">
                  <c:v>270.88235333332341</c:v>
                </c:pt>
                <c:pt idx="1047">
                  <c:v>267.94117686273518</c:v>
                </c:pt>
                <c:pt idx="1048">
                  <c:v>266.76470470591215</c:v>
                </c:pt>
                <c:pt idx="1049">
                  <c:v>263.82352823532386</c:v>
                </c:pt>
                <c:pt idx="1050">
                  <c:v>261.76470588235293</c:v>
                </c:pt>
                <c:pt idx="1051">
                  <c:v>256.47058901958798</c:v>
                </c:pt>
                <c:pt idx="1052">
                  <c:v>255.88235294117649</c:v>
                </c:pt>
                <c:pt idx="1053">
                  <c:v>256.17647098038225</c:v>
                </c:pt>
                <c:pt idx="1054">
                  <c:v>259.70588352938199</c:v>
                </c:pt>
                <c:pt idx="1055">
                  <c:v>256.17647098038225</c:v>
                </c:pt>
                <c:pt idx="1056">
                  <c:v>254.11764862741126</c:v>
                </c:pt>
                <c:pt idx="1057">
                  <c:v>254.41176666661698</c:v>
                </c:pt>
                <c:pt idx="1058">
                  <c:v>252.94117647058823</c:v>
                </c:pt>
                <c:pt idx="1059">
                  <c:v>260.00000156858772</c:v>
                </c:pt>
                <c:pt idx="1060">
                  <c:v>255.29411686276492</c:v>
                </c:pt>
                <c:pt idx="1061">
                  <c:v>257.94117529414746</c:v>
                </c:pt>
                <c:pt idx="1062">
                  <c:v>253.23529450979399</c:v>
                </c:pt>
                <c:pt idx="1063">
                  <c:v>255.88235294117649</c:v>
                </c:pt>
                <c:pt idx="1064">
                  <c:v>250</c:v>
                </c:pt>
                <c:pt idx="1065">
                  <c:v>248.823527843177</c:v>
                </c:pt>
                <c:pt idx="1066">
                  <c:v>245.58823725485232</c:v>
                </c:pt>
                <c:pt idx="1067">
                  <c:v>247.94117764702901</c:v>
                </c:pt>
                <c:pt idx="1068">
                  <c:v>252.05882235297099</c:v>
                </c:pt>
                <c:pt idx="1069">
                  <c:v>258.8235294117647</c:v>
                </c:pt>
                <c:pt idx="1070">
                  <c:v>256.17647098038225</c:v>
                </c:pt>
                <c:pt idx="1071">
                  <c:v>252.35294039217675</c:v>
                </c:pt>
                <c:pt idx="1072">
                  <c:v>249.70588196079427</c:v>
                </c:pt>
                <c:pt idx="1073">
                  <c:v>252.35294039217675</c:v>
                </c:pt>
                <c:pt idx="1074">
                  <c:v>245.87612407936646</c:v>
                </c:pt>
                <c:pt idx="1075">
                  <c:v>243.52324250922899</c:v>
                </c:pt>
                <c:pt idx="1076">
                  <c:v>239.60177322566651</c:v>
                </c:pt>
                <c:pt idx="1077">
                  <c:v>235.28815701374782</c:v>
                </c:pt>
                <c:pt idx="1078">
                  <c:v>230.97454080182911</c:v>
                </c:pt>
                <c:pt idx="1079">
                  <c:v>223.91589609141667</c:v>
                </c:pt>
                <c:pt idx="1080">
                  <c:v>225.87663073319791</c:v>
                </c:pt>
                <c:pt idx="1081">
                  <c:v>230.97454080182911</c:v>
                </c:pt>
                <c:pt idx="1082">
                  <c:v>228.22951230333535</c:v>
                </c:pt>
                <c:pt idx="1083">
                  <c:v>226.66092458991037</c:v>
                </c:pt>
                <c:pt idx="1084">
                  <c:v>225.87663073319791</c:v>
                </c:pt>
                <c:pt idx="1085">
                  <c:v>221.95516144963543</c:v>
                </c:pt>
                <c:pt idx="1086">
                  <c:v>210.9750474556605</c:v>
                </c:pt>
                <c:pt idx="1087">
                  <c:v>205.87713738702936</c:v>
                </c:pt>
                <c:pt idx="1088">
                  <c:v>209.01431281387929</c:v>
                </c:pt>
                <c:pt idx="1089">
                  <c:v>214.11222288251054</c:v>
                </c:pt>
                <c:pt idx="1090">
                  <c:v>209.79860667059177</c:v>
                </c:pt>
                <c:pt idx="1091">
                  <c:v>206.26928431538559</c:v>
                </c:pt>
                <c:pt idx="1092">
                  <c:v>205.48499045867308</c:v>
                </c:pt>
                <c:pt idx="1093">
                  <c:v>203.52425581689184</c:v>
                </c:pt>
                <c:pt idx="1094">
                  <c:v>199.99493346168563</c:v>
                </c:pt>
                <c:pt idx="1095">
                  <c:v>194.11272953634196</c:v>
                </c:pt>
                <c:pt idx="1096">
                  <c:v>194.50487646469821</c:v>
                </c:pt>
                <c:pt idx="1097">
                  <c:v>193.32843567962945</c:v>
                </c:pt>
                <c:pt idx="1098">
                  <c:v>192.54414182291697</c:v>
                </c:pt>
                <c:pt idx="1099">
                  <c:v>181.17188090058582</c:v>
                </c:pt>
                <c:pt idx="1100">
                  <c:v>178.03470547373584</c:v>
                </c:pt>
                <c:pt idx="1101">
                  <c:v>177.83863200955773</c:v>
                </c:pt>
                <c:pt idx="1102">
                  <c:v>184.11298286325768</c:v>
                </c:pt>
                <c:pt idx="1103">
                  <c:v>183.13261554236706</c:v>
                </c:pt>
                <c:pt idx="1104">
                  <c:v>189.21089293188885</c:v>
                </c:pt>
                <c:pt idx="1105">
                  <c:v>195.87739071394506</c:v>
                </c:pt>
                <c:pt idx="1106">
                  <c:v>202.73996196017939</c:v>
                </c:pt>
                <c:pt idx="1107">
                  <c:v>199.60278653332938</c:v>
                </c:pt>
                <c:pt idx="1108">
                  <c:v>197.24990496319191</c:v>
                </c:pt>
                <c:pt idx="1109">
                  <c:v>205.48499045867308</c:v>
                </c:pt>
                <c:pt idx="1110">
                  <c:v>203.91640274524812</c:v>
                </c:pt>
                <c:pt idx="1111">
                  <c:v>204.70069660196063</c:v>
                </c:pt>
                <c:pt idx="1112">
                  <c:v>203.13210888853561</c:v>
                </c:pt>
                <c:pt idx="1113">
                  <c:v>203.91640274524812</c:v>
                </c:pt>
                <c:pt idx="1114">
                  <c:v>197.64205189154816</c:v>
                </c:pt>
                <c:pt idx="1115">
                  <c:v>194.89702339305447</c:v>
                </c:pt>
                <c:pt idx="1116">
                  <c:v>195.68131724976692</c:v>
                </c:pt>
                <c:pt idx="1117">
                  <c:v>195.87739071394506</c:v>
                </c:pt>
                <c:pt idx="1118">
                  <c:v>193.91665607216385</c:v>
                </c:pt>
                <c:pt idx="1119">
                  <c:v>190.97555410949198</c:v>
                </c:pt>
                <c:pt idx="1120">
                  <c:v>191.9559214303826</c:v>
                </c:pt>
                <c:pt idx="1121">
                  <c:v>192.93628875127322</c:v>
                </c:pt>
                <c:pt idx="1122">
                  <c:v>187.838378682642</c:v>
                </c:pt>
                <c:pt idx="1123">
                  <c:v>188.62267253935448</c:v>
                </c:pt>
                <c:pt idx="1124">
                  <c:v>186.07371750503893</c:v>
                </c:pt>
                <c:pt idx="1125">
                  <c:v>183.72083593490143</c:v>
                </c:pt>
                <c:pt idx="1126">
                  <c:v>184.50512979161388</c:v>
                </c:pt>
                <c:pt idx="1127">
                  <c:v>185.09335018414831</c:v>
                </c:pt>
                <c:pt idx="1128">
                  <c:v>185.09335018414831</c:v>
                </c:pt>
                <c:pt idx="1129">
                  <c:v>196.07346417812317</c:v>
                </c:pt>
                <c:pt idx="1130">
                  <c:v>197.64205189154816</c:v>
                </c:pt>
                <c:pt idx="1131">
                  <c:v>203.52425581689184</c:v>
                </c:pt>
                <c:pt idx="1132">
                  <c:v>203.91640274524812</c:v>
                </c:pt>
                <c:pt idx="1133">
                  <c:v>202.3478150318231</c:v>
                </c:pt>
                <c:pt idx="1134">
                  <c:v>201.17137424675437</c:v>
                </c:pt>
                <c:pt idx="1135">
                  <c:v>201.95566810346688</c:v>
                </c:pt>
                <c:pt idx="1136">
                  <c:v>205.48499045867308</c:v>
                </c:pt>
                <c:pt idx="1137">
                  <c:v>211.75934131237301</c:v>
                </c:pt>
                <c:pt idx="1138">
                  <c:v>208.62216588552309</c:v>
                </c:pt>
                <c:pt idx="1139">
                  <c:v>203.91640274524812</c:v>
                </c:pt>
                <c:pt idx="1140">
                  <c:v>205.87713738702936</c:v>
                </c:pt>
                <c:pt idx="1141">
                  <c:v>206.26928431538559</c:v>
                </c:pt>
                <c:pt idx="1142">
                  <c:v>204.70069660196063</c:v>
                </c:pt>
                <c:pt idx="1143">
                  <c:v>203.52425581689184</c:v>
                </c:pt>
                <c:pt idx="1144">
                  <c:v>206.26928431538559</c:v>
                </c:pt>
                <c:pt idx="1145">
                  <c:v>203.91640274524812</c:v>
                </c:pt>
                <c:pt idx="1146">
                  <c:v>200.38708039004186</c:v>
                </c:pt>
                <c:pt idx="1147">
                  <c:v>199.99493346168563</c:v>
                </c:pt>
                <c:pt idx="1148">
                  <c:v>199.21063960497315</c:v>
                </c:pt>
                <c:pt idx="1149">
                  <c:v>198.42634574826064</c:v>
                </c:pt>
                <c:pt idx="1150">
                  <c:v>197.64205189154816</c:v>
                </c:pt>
                <c:pt idx="1151">
                  <c:v>198.8184926766169</c:v>
                </c:pt>
                <c:pt idx="1152">
                  <c:v>197.24990496319191</c:v>
                </c:pt>
                <c:pt idx="1153">
                  <c:v>194.30880300052004</c:v>
                </c:pt>
                <c:pt idx="1154">
                  <c:v>186.26979096921701</c:v>
                </c:pt>
                <c:pt idx="1155">
                  <c:v>186.46586443339513</c:v>
                </c:pt>
                <c:pt idx="1156">
                  <c:v>188.42659907517637</c:v>
                </c:pt>
                <c:pt idx="1157">
                  <c:v>189.01481946771074</c:v>
                </c:pt>
                <c:pt idx="1158">
                  <c:v>186.46586443339513</c:v>
                </c:pt>
                <c:pt idx="1159">
                  <c:v>180.77973397222956</c:v>
                </c:pt>
                <c:pt idx="1160">
                  <c:v>180.58366050805142</c:v>
                </c:pt>
                <c:pt idx="1161">
                  <c:v>179.99544011551706</c:v>
                </c:pt>
                <c:pt idx="1162">
                  <c:v>170.77998729914526</c:v>
                </c:pt>
                <c:pt idx="1163">
                  <c:v>168.62317919318593</c:v>
                </c:pt>
                <c:pt idx="1164">
                  <c:v>165.48600376633598</c:v>
                </c:pt>
                <c:pt idx="1165">
                  <c:v>163.72134258873285</c:v>
                </c:pt>
                <c:pt idx="1166">
                  <c:v>165.09385683797973</c:v>
                </c:pt>
                <c:pt idx="1167">
                  <c:v>164.11348951708911</c:v>
                </c:pt>
                <c:pt idx="1168">
                  <c:v>167.83888533647342</c:v>
                </c:pt>
                <c:pt idx="1169">
                  <c:v>169.60354651407656</c:v>
                </c:pt>
                <c:pt idx="1170">
                  <c:v>167.83888533647342</c:v>
                </c:pt>
                <c:pt idx="1171">
                  <c:v>167.05459147976097</c:v>
                </c:pt>
                <c:pt idx="1172">
                  <c:v>167.4467384081172</c:v>
                </c:pt>
                <c:pt idx="1173">
                  <c:v>169.79961997825467</c:v>
                </c:pt>
                <c:pt idx="1174">
                  <c:v>169.2113995857203</c:v>
                </c:pt>
                <c:pt idx="1175">
                  <c:v>167.05459147976097</c:v>
                </c:pt>
                <c:pt idx="1176">
                  <c:v>166.66244455140472</c:v>
                </c:pt>
                <c:pt idx="1177">
                  <c:v>167.05459147976097</c:v>
                </c:pt>
                <c:pt idx="1178">
                  <c:v>167.4467384081172</c:v>
                </c:pt>
                <c:pt idx="1179">
                  <c:v>168.62317919318593</c:v>
                </c:pt>
                <c:pt idx="1180">
                  <c:v>169.40747304989841</c:v>
                </c:pt>
                <c:pt idx="1181">
                  <c:v>168.81925265736405</c:v>
                </c:pt>
                <c:pt idx="1182">
                  <c:v>168.03495880065157</c:v>
                </c:pt>
                <c:pt idx="1183">
                  <c:v>167.64281187229531</c:v>
                </c:pt>
                <c:pt idx="1184">
                  <c:v>170.19176690661089</c:v>
                </c:pt>
                <c:pt idx="1185">
                  <c:v>176.46611776031085</c:v>
                </c:pt>
                <c:pt idx="1186">
                  <c:v>173.3289423334609</c:v>
                </c:pt>
                <c:pt idx="1187">
                  <c:v>173.91716272599527</c:v>
                </c:pt>
                <c:pt idx="1188">
                  <c:v>173.91716272599527</c:v>
                </c:pt>
                <c:pt idx="1189">
                  <c:v>172.15250154839214</c:v>
                </c:pt>
                <c:pt idx="1190">
                  <c:v>169.40747304989841</c:v>
                </c:pt>
                <c:pt idx="1191">
                  <c:v>168.42710572900782</c:v>
                </c:pt>
                <c:pt idx="1192">
                  <c:v>171.17213422750152</c:v>
                </c:pt>
                <c:pt idx="1193">
                  <c:v>171.17213422750152</c:v>
                </c:pt>
                <c:pt idx="1194">
                  <c:v>169.01532612154219</c:v>
                </c:pt>
                <c:pt idx="1195">
                  <c:v>168.62317919318593</c:v>
                </c:pt>
                <c:pt idx="1196">
                  <c:v>165.87815069469221</c:v>
                </c:pt>
                <c:pt idx="1197">
                  <c:v>166.66244455140472</c:v>
                </c:pt>
                <c:pt idx="1198">
                  <c:v>169.01532612154219</c:v>
                </c:pt>
                <c:pt idx="1199">
                  <c:v>173.52501579763901</c:v>
                </c:pt>
                <c:pt idx="1200">
                  <c:v>168.81925265736405</c:v>
                </c:pt>
                <c:pt idx="1201">
                  <c:v>173.3289423334609</c:v>
                </c:pt>
                <c:pt idx="1202">
                  <c:v>172.15250154839214</c:v>
                </c:pt>
                <c:pt idx="1203">
                  <c:v>172.93679540510465</c:v>
                </c:pt>
                <c:pt idx="1204">
                  <c:v>174.89753004688589</c:v>
                </c:pt>
                <c:pt idx="1205">
                  <c:v>176.46611776031085</c:v>
                </c:pt>
                <c:pt idx="1206">
                  <c:v>173.91716272599527</c:v>
                </c:pt>
                <c:pt idx="1207">
                  <c:v>171.95642808421402</c:v>
                </c:pt>
                <c:pt idx="1208">
                  <c:v>167.64281187229531</c:v>
                </c:pt>
                <c:pt idx="1209">
                  <c:v>168.03495880065157</c:v>
                </c:pt>
                <c:pt idx="1210">
                  <c:v>165.87815069469221</c:v>
                </c:pt>
                <c:pt idx="1211">
                  <c:v>167.83888533647342</c:v>
                </c:pt>
                <c:pt idx="1212">
                  <c:v>165.28993030215784</c:v>
                </c:pt>
                <c:pt idx="1213">
                  <c:v>166.66244455140472</c:v>
                </c:pt>
                <c:pt idx="1214">
                  <c:v>163.91741605291097</c:v>
                </c:pt>
                <c:pt idx="1215">
                  <c:v>163.91741605291097</c:v>
                </c:pt>
                <c:pt idx="1216">
                  <c:v>164.50563644544536</c:v>
                </c:pt>
                <c:pt idx="1217">
                  <c:v>162.34882833948598</c:v>
                </c:pt>
                <c:pt idx="1218">
                  <c:v>157.64306519921107</c:v>
                </c:pt>
                <c:pt idx="1219">
                  <c:v>161.5645344827735</c:v>
                </c:pt>
                <c:pt idx="1220">
                  <c:v>160.78024062606099</c:v>
                </c:pt>
                <c:pt idx="1221">
                  <c:v>160.78024062606099</c:v>
                </c:pt>
                <c:pt idx="1222">
                  <c:v>159.79987330517039</c:v>
                </c:pt>
                <c:pt idx="1223">
                  <c:v>159.99594676934851</c:v>
                </c:pt>
                <c:pt idx="1224">
                  <c:v>161.36846101859535</c:v>
                </c:pt>
                <c:pt idx="1225">
                  <c:v>159.40772637681414</c:v>
                </c:pt>
                <c:pt idx="1226">
                  <c:v>160.38809369770476</c:v>
                </c:pt>
                <c:pt idx="1227">
                  <c:v>161.76060794695161</c:v>
                </c:pt>
                <c:pt idx="1228">
                  <c:v>164.70170990962347</c:v>
                </c:pt>
                <c:pt idx="1229">
                  <c:v>163.72134258873285</c:v>
                </c:pt>
                <c:pt idx="1230">
                  <c:v>162.34882833948598</c:v>
                </c:pt>
                <c:pt idx="1231">
                  <c:v>161.5645344827735</c:v>
                </c:pt>
                <c:pt idx="1232">
                  <c:v>159.99594676934851</c:v>
                </c:pt>
                <c:pt idx="1233">
                  <c:v>152.93730205893607</c:v>
                </c:pt>
                <c:pt idx="1234">
                  <c:v>149.40797970372986</c:v>
                </c:pt>
                <c:pt idx="1235">
                  <c:v>145.09436349181115</c:v>
                </c:pt>
                <c:pt idx="1236">
                  <c:v>145.68258388434552</c:v>
                </c:pt>
                <c:pt idx="1237">
                  <c:v>140.58467381571432</c:v>
                </c:pt>
                <c:pt idx="1238">
                  <c:v>134.11424949783625</c:v>
                </c:pt>
                <c:pt idx="1239">
                  <c:v>132.34958832023312</c:v>
                </c:pt>
                <c:pt idx="1240">
                  <c:v>136.0749841396175</c:v>
                </c:pt>
                <c:pt idx="1241">
                  <c:v>128.62419250084881</c:v>
                </c:pt>
                <c:pt idx="1242">
                  <c:v>126.0752374665332</c:v>
                </c:pt>
                <c:pt idx="1243">
                  <c:v>132.74173524858938</c:v>
                </c:pt>
                <c:pt idx="1244">
                  <c:v>129.40848635756132</c:v>
                </c:pt>
                <c:pt idx="1245">
                  <c:v>132.54566178441124</c:v>
                </c:pt>
                <c:pt idx="1246">
                  <c:v>132.54566178441124</c:v>
                </c:pt>
                <c:pt idx="1247">
                  <c:v>132.54566178441124</c:v>
                </c:pt>
                <c:pt idx="1248">
                  <c:v>128.62419250084881</c:v>
                </c:pt>
                <c:pt idx="1249">
                  <c:v>128.03597210831444</c:v>
                </c:pt>
                <c:pt idx="1250">
                  <c:v>128.82026596502695</c:v>
                </c:pt>
                <c:pt idx="1251">
                  <c:v>127.05560478742382</c:v>
                </c:pt>
                <c:pt idx="1252">
                  <c:v>126.8595313232457</c:v>
                </c:pt>
                <c:pt idx="1253">
                  <c:v>123.13413550386134</c:v>
                </c:pt>
                <c:pt idx="1254">
                  <c:v>121.7616212546145</c:v>
                </c:pt>
                <c:pt idx="1255">
                  <c:v>124.50664975310821</c:v>
                </c:pt>
                <c:pt idx="1256">
                  <c:v>129.99670675009568</c:v>
                </c:pt>
                <c:pt idx="1257">
                  <c:v>130.78100060680816</c:v>
                </c:pt>
                <c:pt idx="1258">
                  <c:v>136.27105760379561</c:v>
                </c:pt>
                <c:pt idx="1259">
                  <c:v>136.46713106797372</c:v>
                </c:pt>
                <c:pt idx="1260">
                  <c:v>133.52602910530186</c:v>
                </c:pt>
                <c:pt idx="1261">
                  <c:v>132.54566178441124</c:v>
                </c:pt>
                <c:pt idx="1262">
                  <c:v>135.87891067543936</c:v>
                </c:pt>
                <c:pt idx="1263">
                  <c:v>136.46713106797372</c:v>
                </c:pt>
                <c:pt idx="1264">
                  <c:v>139.6043064948237</c:v>
                </c:pt>
                <c:pt idx="1265">
                  <c:v>144.11399617092053</c:v>
                </c:pt>
                <c:pt idx="1266">
                  <c:v>149.80012663208612</c:v>
                </c:pt>
                <c:pt idx="1267">
                  <c:v>149.40797970372986</c:v>
                </c:pt>
                <c:pt idx="1268">
                  <c:v>145.29043695598926</c:v>
                </c:pt>
                <c:pt idx="1269">
                  <c:v>142.93755538585179</c:v>
                </c:pt>
                <c:pt idx="1270">
                  <c:v>145.29043695598926</c:v>
                </c:pt>
                <c:pt idx="1271">
                  <c:v>151.36871434551108</c:v>
                </c:pt>
                <c:pt idx="1272">
                  <c:v>150.19227356044235</c:v>
                </c:pt>
                <c:pt idx="1273">
                  <c:v>151.17264088133297</c:v>
                </c:pt>
                <c:pt idx="1274">
                  <c:v>148.8197593111955</c:v>
                </c:pt>
                <c:pt idx="1275">
                  <c:v>148.8197593111955</c:v>
                </c:pt>
                <c:pt idx="1276">
                  <c:v>149.01583277537361</c:v>
                </c:pt>
                <c:pt idx="1277">
                  <c:v>147.25117159777051</c:v>
                </c:pt>
                <c:pt idx="1278">
                  <c:v>144.31006963509864</c:v>
                </c:pt>
                <c:pt idx="1279">
                  <c:v>144.11399617092053</c:v>
                </c:pt>
                <c:pt idx="1280">
                  <c:v>143.91792270674242</c:v>
                </c:pt>
                <c:pt idx="1281">
                  <c:v>140.38860035153618</c:v>
                </c:pt>
                <c:pt idx="1282">
                  <c:v>139.21215956646748</c:v>
                </c:pt>
                <c:pt idx="1283">
                  <c:v>144.31006963509864</c:v>
                </c:pt>
                <c:pt idx="1284">
                  <c:v>142.54540845749554</c:v>
                </c:pt>
                <c:pt idx="1285">
                  <c:v>144.89829002763304</c:v>
                </c:pt>
                <c:pt idx="1286">
                  <c:v>143.72184924256428</c:v>
                </c:pt>
                <c:pt idx="1287">
                  <c:v>142.15326152913929</c:v>
                </c:pt>
                <c:pt idx="1288">
                  <c:v>139.6043064948237</c:v>
                </c:pt>
                <c:pt idx="1289">
                  <c:v>138.82001263811122</c:v>
                </c:pt>
                <c:pt idx="1290">
                  <c:v>139.01608610228934</c:v>
                </c:pt>
                <c:pt idx="1291">
                  <c:v>138.03571878139874</c:v>
                </c:pt>
                <c:pt idx="1292">
                  <c:v>136.85927799632998</c:v>
                </c:pt>
                <c:pt idx="1293">
                  <c:v>138.23179224557686</c:v>
                </c:pt>
                <c:pt idx="1294">
                  <c:v>139.80037995900182</c:v>
                </c:pt>
                <c:pt idx="1295">
                  <c:v>142.15326152913929</c:v>
                </c:pt>
                <c:pt idx="1296">
                  <c:v>141.56504113660492</c:v>
                </c:pt>
                <c:pt idx="1297">
                  <c:v>138.62393917393311</c:v>
                </c:pt>
                <c:pt idx="1298">
                  <c:v>137.05535146050812</c:v>
                </c:pt>
                <c:pt idx="1299">
                  <c:v>130.78100060680816</c:v>
                </c:pt>
                <c:pt idx="1300">
                  <c:v>129.01633942920506</c:v>
                </c:pt>
                <c:pt idx="1301">
                  <c:v>130.58492714263002</c:v>
                </c:pt>
                <c:pt idx="1302">
                  <c:v>129.40848635756132</c:v>
                </c:pt>
                <c:pt idx="1303">
                  <c:v>125.87916400235508</c:v>
                </c:pt>
                <c:pt idx="1304">
                  <c:v>128.62419250084881</c:v>
                </c:pt>
                <c:pt idx="1305">
                  <c:v>130.97707407098628</c:v>
                </c:pt>
                <c:pt idx="1306">
                  <c:v>131.76136792769876</c:v>
                </c:pt>
                <c:pt idx="1307">
                  <c:v>144.89829002763304</c:v>
                </c:pt>
                <c:pt idx="1308">
                  <c:v>158.81950598427977</c:v>
                </c:pt>
                <c:pt idx="1309">
                  <c:v>155.29018362907357</c:v>
                </c:pt>
                <c:pt idx="1310">
                  <c:v>161.95668141112972</c:v>
                </c:pt>
                <c:pt idx="1311">
                  <c:v>159.01557944845788</c:v>
                </c:pt>
                <c:pt idx="1312">
                  <c:v>165.6820772305141</c:v>
                </c:pt>
                <c:pt idx="1313">
                  <c:v>160.78024062606099</c:v>
                </c:pt>
                <c:pt idx="1314">
                  <c:v>164.70170990962347</c:v>
                </c:pt>
                <c:pt idx="1315">
                  <c:v>163.13312219619849</c:v>
                </c:pt>
                <c:pt idx="1316">
                  <c:v>161.76060794695161</c:v>
                </c:pt>
                <c:pt idx="1317">
                  <c:v>168.62317919318593</c:v>
                </c:pt>
                <c:pt idx="1318">
                  <c:v>168.62317919318593</c:v>
                </c:pt>
                <c:pt idx="1319">
                  <c:v>173.3289423334609</c:v>
                </c:pt>
                <c:pt idx="1320">
                  <c:v>174.11323619017338</c:v>
                </c:pt>
                <c:pt idx="1321">
                  <c:v>173.3289423334609</c:v>
                </c:pt>
                <c:pt idx="1322">
                  <c:v>176.0739708319546</c:v>
                </c:pt>
                <c:pt idx="1323">
                  <c:v>176.46611776031085</c:v>
                </c:pt>
                <c:pt idx="1324">
                  <c:v>174.30930965435152</c:v>
                </c:pt>
                <c:pt idx="1325">
                  <c:v>166.66244455140472</c:v>
                </c:pt>
                <c:pt idx="1326">
                  <c:v>168.23103226482968</c:v>
                </c:pt>
                <c:pt idx="1327">
                  <c:v>170.9760607633234</c:v>
                </c:pt>
                <c:pt idx="1328">
                  <c:v>167.4467384081172</c:v>
                </c:pt>
                <c:pt idx="1329">
                  <c:v>165.28993030215784</c:v>
                </c:pt>
                <c:pt idx="1330">
                  <c:v>168.23103226482968</c:v>
                </c:pt>
                <c:pt idx="1331">
                  <c:v>169.99569344243278</c:v>
                </c:pt>
                <c:pt idx="1332">
                  <c:v>169.79961997825467</c:v>
                </c:pt>
                <c:pt idx="1333">
                  <c:v>168.62317919318593</c:v>
                </c:pt>
                <c:pt idx="1334">
                  <c:v>166.66244455140472</c:v>
                </c:pt>
                <c:pt idx="1335">
                  <c:v>162.34882833948598</c:v>
                </c:pt>
                <c:pt idx="1336">
                  <c:v>159.01557944845788</c:v>
                </c:pt>
                <c:pt idx="1337">
                  <c:v>162.74097526784223</c:v>
                </c:pt>
                <c:pt idx="1338">
                  <c:v>164.70170990962347</c:v>
                </c:pt>
                <c:pt idx="1339">
                  <c:v>164.70170990962347</c:v>
                </c:pt>
                <c:pt idx="1340">
                  <c:v>164.70170990962347</c:v>
                </c:pt>
                <c:pt idx="1341">
                  <c:v>163.13312219619849</c:v>
                </c:pt>
                <c:pt idx="1342">
                  <c:v>162.34882833948598</c:v>
                </c:pt>
                <c:pt idx="1343">
                  <c:v>158.81950598427977</c:v>
                </c:pt>
                <c:pt idx="1344">
                  <c:v>162.34882833948598</c:v>
                </c:pt>
                <c:pt idx="1345">
                  <c:v>162.54490180366412</c:v>
                </c:pt>
                <c:pt idx="1346">
                  <c:v>160.38809369770476</c:v>
                </c:pt>
                <c:pt idx="1347">
                  <c:v>159.40772637681414</c:v>
                </c:pt>
                <c:pt idx="1348">
                  <c:v>157.05484480667667</c:v>
                </c:pt>
                <c:pt idx="1349">
                  <c:v>157.64306519921107</c:v>
                </c:pt>
                <c:pt idx="1350">
                  <c:v>158.03521212756726</c:v>
                </c:pt>
                <c:pt idx="1351">
                  <c:v>155.68233055742982</c:v>
                </c:pt>
                <c:pt idx="1352">
                  <c:v>152.74122859475796</c:v>
                </c:pt>
                <c:pt idx="1353">
                  <c:v>150.97656741715483</c:v>
                </c:pt>
                <c:pt idx="1354">
                  <c:v>149.80012663208612</c:v>
                </c:pt>
                <c:pt idx="1355">
                  <c:v>154.7019632365392</c:v>
                </c:pt>
                <c:pt idx="1356">
                  <c:v>152.15300820222356</c:v>
                </c:pt>
                <c:pt idx="1357">
                  <c:v>149.21190623955172</c:v>
                </c:pt>
                <c:pt idx="1358">
                  <c:v>149.80012663208612</c:v>
                </c:pt>
                <c:pt idx="1359">
                  <c:v>148.03546545448302</c:v>
                </c:pt>
                <c:pt idx="1360">
                  <c:v>146.85902466941428</c:v>
                </c:pt>
                <c:pt idx="1361">
                  <c:v>148.8197593111955</c:v>
                </c:pt>
                <c:pt idx="1362">
                  <c:v>145.09436349181115</c:v>
                </c:pt>
                <c:pt idx="1363">
                  <c:v>146.07473081270177</c:v>
                </c:pt>
                <c:pt idx="1364">
                  <c:v>147.0550981335924</c:v>
                </c:pt>
                <c:pt idx="1365">
                  <c:v>145.87865734852366</c:v>
                </c:pt>
                <c:pt idx="1366">
                  <c:v>146.46687774105803</c:v>
                </c:pt>
                <c:pt idx="1367">
                  <c:v>144.89829002763304</c:v>
                </c:pt>
                <c:pt idx="1368">
                  <c:v>146.85902466941428</c:v>
                </c:pt>
                <c:pt idx="1369">
                  <c:v>147.25117159777051</c:v>
                </c:pt>
                <c:pt idx="1370">
                  <c:v>148.23153891866113</c:v>
                </c:pt>
                <c:pt idx="1371">
                  <c:v>147.0550981335924</c:v>
                </c:pt>
                <c:pt idx="1372">
                  <c:v>149.40797970372986</c:v>
                </c:pt>
                <c:pt idx="1373">
                  <c:v>150.97656741715483</c:v>
                </c:pt>
                <c:pt idx="1374">
                  <c:v>147.0550981335924</c:v>
                </c:pt>
                <c:pt idx="1375">
                  <c:v>149.01583277537361</c:v>
                </c:pt>
                <c:pt idx="1376">
                  <c:v>149.01583277537361</c:v>
                </c:pt>
                <c:pt idx="1377">
                  <c:v>148.62368584701738</c:v>
                </c:pt>
                <c:pt idx="1378">
                  <c:v>149.21190623955172</c:v>
                </c:pt>
                <c:pt idx="1379">
                  <c:v>150.19227356044235</c:v>
                </c:pt>
                <c:pt idx="1380">
                  <c:v>151.36871434551108</c:v>
                </c:pt>
                <c:pt idx="1381">
                  <c:v>149.40797970372986</c:v>
                </c:pt>
                <c:pt idx="1382">
                  <c:v>150.19227356044235</c:v>
                </c:pt>
                <c:pt idx="1383">
                  <c:v>148.42761238283927</c:v>
                </c:pt>
                <c:pt idx="1384">
                  <c:v>148.23153891866113</c:v>
                </c:pt>
                <c:pt idx="1385">
                  <c:v>149.01583277537361</c:v>
                </c:pt>
                <c:pt idx="1386">
                  <c:v>149.01583277537361</c:v>
                </c:pt>
                <c:pt idx="1387">
                  <c:v>156.4666244141423</c:v>
                </c:pt>
                <c:pt idx="1388">
                  <c:v>152.74122859475796</c:v>
                </c:pt>
                <c:pt idx="1389">
                  <c:v>151.76086127386733</c:v>
                </c:pt>
                <c:pt idx="1390">
                  <c:v>149.60405316790798</c:v>
                </c:pt>
                <c:pt idx="1391">
                  <c:v>148.23153891866113</c:v>
                </c:pt>
                <c:pt idx="1392">
                  <c:v>147.0550981335924</c:v>
                </c:pt>
                <c:pt idx="1393">
                  <c:v>148.42761238283927</c:v>
                </c:pt>
                <c:pt idx="1394">
                  <c:v>147.0550981335924</c:v>
                </c:pt>
                <c:pt idx="1395">
                  <c:v>146.27080427687989</c:v>
                </c:pt>
                <c:pt idx="1396">
                  <c:v>141.76111460078303</c:v>
                </c:pt>
                <c:pt idx="1397">
                  <c:v>139.21215956646748</c:v>
                </c:pt>
                <c:pt idx="1398">
                  <c:v>138.42786570975497</c:v>
                </c:pt>
                <c:pt idx="1399">
                  <c:v>139.21215956646748</c:v>
                </c:pt>
                <c:pt idx="1400">
                  <c:v>141.56504113660492</c:v>
                </c:pt>
                <c:pt idx="1401">
                  <c:v>146.46687774105803</c:v>
                </c:pt>
                <c:pt idx="1402">
                  <c:v>146.85902466941428</c:v>
                </c:pt>
                <c:pt idx="1403">
                  <c:v>149.99620009626423</c:v>
                </c:pt>
                <c:pt idx="1404">
                  <c:v>145.87865734852366</c:v>
                </c:pt>
                <c:pt idx="1405">
                  <c:v>143.32970231420802</c:v>
                </c:pt>
                <c:pt idx="1406">
                  <c:v>144.11399617092053</c:v>
                </c:pt>
                <c:pt idx="1407">
                  <c:v>142.15326152913929</c:v>
                </c:pt>
                <c:pt idx="1408">
                  <c:v>141.17289420824869</c:v>
                </c:pt>
                <c:pt idx="1409">
                  <c:v>138.42786570975497</c:v>
                </c:pt>
                <c:pt idx="1410">
                  <c:v>130.1927802142738</c:v>
                </c:pt>
                <c:pt idx="1411">
                  <c:v>134.89854335454874</c:v>
                </c:pt>
                <c:pt idx="1412">
                  <c:v>142.15326152913929</c:v>
                </c:pt>
                <c:pt idx="1413">
                  <c:v>144.31006963509864</c:v>
                </c:pt>
                <c:pt idx="1414">
                  <c:v>141.56504113660492</c:v>
                </c:pt>
                <c:pt idx="1415">
                  <c:v>143.13362885002991</c:v>
                </c:pt>
                <c:pt idx="1416">
                  <c:v>141.95718806496117</c:v>
                </c:pt>
                <c:pt idx="1417">
                  <c:v>141.17289420824869</c:v>
                </c:pt>
                <c:pt idx="1418">
                  <c:v>140.97682074407058</c:v>
                </c:pt>
                <c:pt idx="1419">
                  <c:v>141.17289420824869</c:v>
                </c:pt>
                <c:pt idx="1420">
                  <c:v>139.99645342317996</c:v>
                </c:pt>
                <c:pt idx="1421">
                  <c:v>141.17289420824869</c:v>
                </c:pt>
                <c:pt idx="1422">
                  <c:v>139.80037995900182</c:v>
                </c:pt>
                <c:pt idx="1423">
                  <c:v>139.21215956646748</c:v>
                </c:pt>
                <c:pt idx="1424">
                  <c:v>137.25142492468623</c:v>
                </c:pt>
                <c:pt idx="1425">
                  <c:v>140.38860035153618</c:v>
                </c:pt>
                <c:pt idx="1426">
                  <c:v>139.40823303064556</c:v>
                </c:pt>
                <c:pt idx="1427">
                  <c:v>141.17289420824869</c:v>
                </c:pt>
                <c:pt idx="1428">
                  <c:v>139.21215956646748</c:v>
                </c:pt>
                <c:pt idx="1429">
                  <c:v>138.03571878139874</c:v>
                </c:pt>
                <c:pt idx="1430">
                  <c:v>139.21215956646748</c:v>
                </c:pt>
                <c:pt idx="1431">
                  <c:v>142.3493349933174</c:v>
                </c:pt>
                <c:pt idx="1432">
                  <c:v>143.52577577838616</c:v>
                </c:pt>
                <c:pt idx="1433">
                  <c:v>146.27080427687989</c:v>
                </c:pt>
                <c:pt idx="1434">
                  <c:v>147.44724506194865</c:v>
                </c:pt>
                <c:pt idx="1435">
                  <c:v>151.76086127386733</c:v>
                </c:pt>
                <c:pt idx="1436">
                  <c:v>149.21190623955172</c:v>
                </c:pt>
                <c:pt idx="1437">
                  <c:v>148.8197593111955</c:v>
                </c:pt>
                <c:pt idx="1438">
                  <c:v>150.78049395297671</c:v>
                </c:pt>
                <c:pt idx="1439">
                  <c:v>157.25091827085481</c:v>
                </c:pt>
                <c:pt idx="1440">
                  <c:v>156.85877134249856</c:v>
                </c:pt>
                <c:pt idx="1441">
                  <c:v>155.09411016489543</c:v>
                </c:pt>
                <c:pt idx="1442">
                  <c:v>154.89803670071731</c:v>
                </c:pt>
                <c:pt idx="1443">
                  <c:v>156.85877134249856</c:v>
                </c:pt>
                <c:pt idx="1444">
                  <c:v>157.64306519921107</c:v>
                </c:pt>
                <c:pt idx="1445">
                  <c:v>158.2312855917454</c:v>
                </c:pt>
                <c:pt idx="1446">
                  <c:v>159.79987330517039</c:v>
                </c:pt>
                <c:pt idx="1447">
                  <c:v>165.28993030215784</c:v>
                </c:pt>
                <c:pt idx="1448">
                  <c:v>162.74097526784223</c:v>
                </c:pt>
                <c:pt idx="1449">
                  <c:v>162.74097526784223</c:v>
                </c:pt>
                <c:pt idx="1450">
                  <c:v>162.74097526784223</c:v>
                </c:pt>
                <c:pt idx="1451">
                  <c:v>168.42710572900782</c:v>
                </c:pt>
                <c:pt idx="1452">
                  <c:v>168.42710572900782</c:v>
                </c:pt>
                <c:pt idx="1453">
                  <c:v>169.60354651407656</c:v>
                </c:pt>
                <c:pt idx="1454">
                  <c:v>176.46611776031085</c:v>
                </c:pt>
                <c:pt idx="1455">
                  <c:v>17.646611776031087</c:v>
                </c:pt>
                <c:pt idx="1456">
                  <c:v>18.666193789757326</c:v>
                </c:pt>
                <c:pt idx="1457">
                  <c:v>18.823052561099825</c:v>
                </c:pt>
                <c:pt idx="1458">
                  <c:v>18.313261554236703</c:v>
                </c:pt>
                <c:pt idx="1459">
                  <c:v>18.195617475729829</c:v>
                </c:pt>
                <c:pt idx="1460">
                  <c:v>17.842685240209207</c:v>
                </c:pt>
                <c:pt idx="1461">
                  <c:v>17.901507279462649</c:v>
                </c:pt>
                <c:pt idx="1462">
                  <c:v>18.332868900654518</c:v>
                </c:pt>
                <c:pt idx="1463">
                  <c:v>18.313261554236703</c:v>
                </c:pt>
                <c:pt idx="1464">
                  <c:v>17.92111462588046</c:v>
                </c:pt>
                <c:pt idx="1465">
                  <c:v>17.666219122448897</c:v>
                </c:pt>
                <c:pt idx="1466">
                  <c:v>17.430930965435152</c:v>
                </c:pt>
                <c:pt idx="1467">
                  <c:v>17.450538311852963</c:v>
                </c:pt>
                <c:pt idx="1468">
                  <c:v>18.058366050805148</c:v>
                </c:pt>
                <c:pt idx="1469">
                  <c:v>17.823077893791396</c:v>
                </c:pt>
                <c:pt idx="1470">
                  <c:v>17.783863200955775</c:v>
                </c:pt>
                <c:pt idx="1471">
                  <c:v>17.823077893791396</c:v>
                </c:pt>
                <c:pt idx="1472">
                  <c:v>18.430905632743581</c:v>
                </c:pt>
                <c:pt idx="1473">
                  <c:v>18.352476247072328</c:v>
                </c:pt>
                <c:pt idx="1474">
                  <c:v>18.881874600353264</c:v>
                </c:pt>
                <c:pt idx="1475">
                  <c:v>19.999493346168563</c:v>
                </c:pt>
                <c:pt idx="1476">
                  <c:v>20.783787202881058</c:v>
                </c:pt>
                <c:pt idx="1477">
                  <c:v>20.587713738702934</c:v>
                </c:pt>
                <c:pt idx="1478">
                  <c:v>22.626877766155413</c:v>
                </c:pt>
                <c:pt idx="1479">
                  <c:v>22.744521844662287</c:v>
                </c:pt>
                <c:pt idx="1480">
                  <c:v>21.842583909442922</c:v>
                </c:pt>
                <c:pt idx="1481">
                  <c:v>22.587663073319789</c:v>
                </c:pt>
                <c:pt idx="1482">
                  <c:v>22.195516144963545</c:v>
                </c:pt>
                <c:pt idx="1483">
                  <c:v>22.077872066456671</c:v>
                </c:pt>
                <c:pt idx="1484">
                  <c:v>21.685725138100423</c:v>
                </c:pt>
                <c:pt idx="1485">
                  <c:v>22.117086759292292</c:v>
                </c:pt>
                <c:pt idx="1486">
                  <c:v>22.195516144963545</c:v>
                </c:pt>
                <c:pt idx="1487">
                  <c:v>22.666092458991042</c:v>
                </c:pt>
                <c:pt idx="1488">
                  <c:v>22.705307151826666</c:v>
                </c:pt>
                <c:pt idx="1489">
                  <c:v>22.195516144963545</c:v>
                </c:pt>
                <c:pt idx="1490">
                  <c:v>22.15630145212792</c:v>
                </c:pt>
                <c:pt idx="1491">
                  <c:v>21.921013295114168</c:v>
                </c:pt>
                <c:pt idx="1492">
                  <c:v>21.41122228825105</c:v>
                </c:pt>
                <c:pt idx="1493">
                  <c:v>20.705357817209809</c:v>
                </c:pt>
                <c:pt idx="1494">
                  <c:v>20.783787202881058</c:v>
                </c:pt>
                <c:pt idx="1495">
                  <c:v>20.783787202881058</c:v>
                </c:pt>
                <c:pt idx="1496">
                  <c:v>21.41122228825105</c:v>
                </c:pt>
                <c:pt idx="1497">
                  <c:v>21.175934131237302</c:v>
                </c:pt>
                <c:pt idx="1498">
                  <c:v>21.097504745566052</c:v>
                </c:pt>
                <c:pt idx="1499">
                  <c:v>21.332792902579804</c:v>
                </c:pt>
                <c:pt idx="1500">
                  <c:v>21.019075359894806</c:v>
                </c:pt>
                <c:pt idx="1501">
                  <c:v>21.058290052730431</c:v>
                </c:pt>
                <c:pt idx="1502">
                  <c:v>20.862216588552307</c:v>
                </c:pt>
                <c:pt idx="1503">
                  <c:v>21.175934131237302</c:v>
                </c:pt>
                <c:pt idx="1504">
                  <c:v>21.136719438401677</c:v>
                </c:pt>
                <c:pt idx="1505">
                  <c:v>20.901431281387932</c:v>
                </c:pt>
                <c:pt idx="1506">
                  <c:v>20.783787202881058</c:v>
                </c:pt>
                <c:pt idx="1507">
                  <c:v>20.862216588552307</c:v>
                </c:pt>
                <c:pt idx="1508">
                  <c:v>20.783787202881058</c:v>
                </c:pt>
                <c:pt idx="1509">
                  <c:v>20.587713738702934</c:v>
                </c:pt>
                <c:pt idx="1510">
                  <c:v>20.626928431538559</c:v>
                </c:pt>
                <c:pt idx="1511">
                  <c:v>20.705357817209809</c:v>
                </c:pt>
                <c:pt idx="1512">
                  <c:v>20.509284353031688</c:v>
                </c:pt>
                <c:pt idx="1513">
                  <c:v>20.587713738702934</c:v>
                </c:pt>
                <c:pt idx="1514">
                  <c:v>20.54849904586731</c:v>
                </c:pt>
                <c:pt idx="1515">
                  <c:v>20.391640274524811</c:v>
                </c:pt>
                <c:pt idx="1516">
                  <c:v>20.156352117511062</c:v>
                </c:pt>
                <c:pt idx="1517">
                  <c:v>19.881849267661693</c:v>
                </c:pt>
                <c:pt idx="1518">
                  <c:v>19.842634574826064</c:v>
                </c:pt>
                <c:pt idx="1519">
                  <c:v>19.646561110647941</c:v>
                </c:pt>
                <c:pt idx="1520">
                  <c:v>19.921063960497314</c:v>
                </c:pt>
                <c:pt idx="1521">
                  <c:v>19.764205189154815</c:v>
                </c:pt>
                <c:pt idx="1522">
                  <c:v>19.842634574826064</c:v>
                </c:pt>
                <c:pt idx="1523">
                  <c:v>19.921063960497314</c:v>
                </c:pt>
                <c:pt idx="1524">
                  <c:v>19.293628875127318</c:v>
                </c:pt>
                <c:pt idx="1525">
                  <c:v>19.568131724976695</c:v>
                </c:pt>
                <c:pt idx="1526">
                  <c:v>20.038708039004192</c:v>
                </c:pt>
                <c:pt idx="1527">
                  <c:v>20.038708039004192</c:v>
                </c:pt>
                <c:pt idx="1528">
                  <c:v>19.646561110647941</c:v>
                </c:pt>
                <c:pt idx="1529">
                  <c:v>19.568131724976695</c:v>
                </c:pt>
                <c:pt idx="1530">
                  <c:v>19.450487646469821</c:v>
                </c:pt>
                <c:pt idx="1531">
                  <c:v>19.60734641781232</c:v>
                </c:pt>
                <c:pt idx="1532">
                  <c:v>19.175984796620448</c:v>
                </c:pt>
                <c:pt idx="1533">
                  <c:v>18.979911332442324</c:v>
                </c:pt>
                <c:pt idx="1534">
                  <c:v>18.823052561099825</c:v>
                </c:pt>
                <c:pt idx="1535">
                  <c:v>18.7838378682642</c:v>
                </c:pt>
                <c:pt idx="1536">
                  <c:v>19.60734641781232</c:v>
                </c:pt>
                <c:pt idx="1537">
                  <c:v>19.52891703214107</c:v>
                </c:pt>
                <c:pt idx="1538">
                  <c:v>19.019126025277945</c:v>
                </c:pt>
                <c:pt idx="1539">
                  <c:v>19.097555410949198</c:v>
                </c:pt>
                <c:pt idx="1540">
                  <c:v>18.823052561099825</c:v>
                </c:pt>
                <c:pt idx="1541">
                  <c:v>18.979911332442324</c:v>
                </c:pt>
                <c:pt idx="1542">
                  <c:v>19.332843567962943</c:v>
                </c:pt>
                <c:pt idx="1543">
                  <c:v>18.940696639606699</c:v>
                </c:pt>
                <c:pt idx="1544">
                  <c:v>18.548549711250452</c:v>
                </c:pt>
                <c:pt idx="1545">
                  <c:v>18.744623175428575</c:v>
                </c:pt>
                <c:pt idx="1546">
                  <c:v>18.195617475729829</c:v>
                </c:pt>
                <c:pt idx="1547">
                  <c:v>17.646611776031087</c:v>
                </c:pt>
                <c:pt idx="1548">
                  <c:v>17.254464847674843</c:v>
                </c:pt>
                <c:pt idx="1549">
                  <c:v>16.783888533647346</c:v>
                </c:pt>
                <c:pt idx="1550">
                  <c:v>16.666244455140468</c:v>
                </c:pt>
                <c:pt idx="1551">
                  <c:v>16.470170990962345</c:v>
                </c:pt>
                <c:pt idx="1552">
                  <c:v>16.901532612154217</c:v>
                </c:pt>
                <c:pt idx="1553">
                  <c:v>16.587815069469222</c:v>
                </c:pt>
                <c:pt idx="1554">
                  <c:v>17.489753004688588</c:v>
                </c:pt>
                <c:pt idx="1555">
                  <c:v>18.7838378682642</c:v>
                </c:pt>
                <c:pt idx="1556">
                  <c:v>21.568081059593549</c:v>
                </c:pt>
                <c:pt idx="1557">
                  <c:v>19.411272953634196</c:v>
                </c:pt>
                <c:pt idx="1558">
                  <c:v>19.097555410949198</c:v>
                </c:pt>
                <c:pt idx="1559">
                  <c:v>19.568131724976695</c:v>
                </c:pt>
                <c:pt idx="1560">
                  <c:v>19.293628875127318</c:v>
                </c:pt>
                <c:pt idx="1561">
                  <c:v>19.411272953634196</c:v>
                </c:pt>
                <c:pt idx="1562">
                  <c:v>18.862267253935446</c:v>
                </c:pt>
                <c:pt idx="1563">
                  <c:v>19.058340718113573</c:v>
                </c:pt>
                <c:pt idx="1564">
                  <c:v>18.705408482592951</c:v>
                </c:pt>
                <c:pt idx="1565">
                  <c:v>19.019126025277945</c:v>
                </c:pt>
                <c:pt idx="1566">
                  <c:v>18.901481946771074</c:v>
                </c:pt>
                <c:pt idx="1567">
                  <c:v>19.136770103784823</c:v>
                </c:pt>
                <c:pt idx="1568">
                  <c:v>18.862267253935446</c:v>
                </c:pt>
                <c:pt idx="1569">
                  <c:v>18.7838378682642</c:v>
                </c:pt>
                <c:pt idx="1570">
                  <c:v>18.823052561099825</c:v>
                </c:pt>
                <c:pt idx="1571">
                  <c:v>18.7838378682642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AD7-0848-8C72-7AA83F95B3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Sheet1!$A$2:$A$1670</c:f>
              <c:numCache>
                <c:formatCode>dd\-mmm\-yyyy</c:formatCode>
                <c:ptCount val="1669"/>
                <c:pt idx="0">
                  <c:v>42925</c:v>
                </c:pt>
                <c:pt idx="1">
                  <c:v>42926</c:v>
                </c:pt>
                <c:pt idx="2">
                  <c:v>42927</c:v>
                </c:pt>
                <c:pt idx="3">
                  <c:v>42928</c:v>
                </c:pt>
                <c:pt idx="4">
                  <c:v>42929</c:v>
                </c:pt>
                <c:pt idx="5">
                  <c:v>42932</c:v>
                </c:pt>
                <c:pt idx="6">
                  <c:v>42933</c:v>
                </c:pt>
                <c:pt idx="7">
                  <c:v>42934</c:v>
                </c:pt>
                <c:pt idx="8">
                  <c:v>42935</c:v>
                </c:pt>
                <c:pt idx="9">
                  <c:v>42936</c:v>
                </c:pt>
                <c:pt idx="10">
                  <c:v>42939</c:v>
                </c:pt>
                <c:pt idx="11">
                  <c:v>42940</c:v>
                </c:pt>
                <c:pt idx="12">
                  <c:v>42941</c:v>
                </c:pt>
                <c:pt idx="13">
                  <c:v>42942</c:v>
                </c:pt>
                <c:pt idx="14">
                  <c:v>42943</c:v>
                </c:pt>
                <c:pt idx="15">
                  <c:v>42946</c:v>
                </c:pt>
                <c:pt idx="16">
                  <c:v>42947</c:v>
                </c:pt>
                <c:pt idx="17">
                  <c:v>42948</c:v>
                </c:pt>
                <c:pt idx="18">
                  <c:v>42949</c:v>
                </c:pt>
                <c:pt idx="19">
                  <c:v>42950</c:v>
                </c:pt>
                <c:pt idx="20">
                  <c:v>42953</c:v>
                </c:pt>
                <c:pt idx="21">
                  <c:v>42954</c:v>
                </c:pt>
                <c:pt idx="22">
                  <c:v>42955</c:v>
                </c:pt>
                <c:pt idx="23">
                  <c:v>42956</c:v>
                </c:pt>
                <c:pt idx="24">
                  <c:v>42957</c:v>
                </c:pt>
                <c:pt idx="25">
                  <c:v>42960</c:v>
                </c:pt>
                <c:pt idx="26">
                  <c:v>42961</c:v>
                </c:pt>
                <c:pt idx="27">
                  <c:v>42962</c:v>
                </c:pt>
                <c:pt idx="28">
                  <c:v>42963</c:v>
                </c:pt>
                <c:pt idx="29">
                  <c:v>42964</c:v>
                </c:pt>
                <c:pt idx="30">
                  <c:v>42967</c:v>
                </c:pt>
                <c:pt idx="31">
                  <c:v>42968</c:v>
                </c:pt>
                <c:pt idx="32">
                  <c:v>42969</c:v>
                </c:pt>
                <c:pt idx="33">
                  <c:v>42970</c:v>
                </c:pt>
                <c:pt idx="34">
                  <c:v>42971</c:v>
                </c:pt>
                <c:pt idx="35">
                  <c:v>42974</c:v>
                </c:pt>
                <c:pt idx="36">
                  <c:v>42975</c:v>
                </c:pt>
                <c:pt idx="37">
                  <c:v>42976</c:v>
                </c:pt>
                <c:pt idx="38">
                  <c:v>42984</c:v>
                </c:pt>
                <c:pt idx="39">
                  <c:v>42985</c:v>
                </c:pt>
                <c:pt idx="40">
                  <c:v>42988</c:v>
                </c:pt>
                <c:pt idx="41">
                  <c:v>42989</c:v>
                </c:pt>
                <c:pt idx="42">
                  <c:v>42990</c:v>
                </c:pt>
                <c:pt idx="43">
                  <c:v>42991</c:v>
                </c:pt>
                <c:pt idx="44">
                  <c:v>42992</c:v>
                </c:pt>
                <c:pt idx="45">
                  <c:v>42995</c:v>
                </c:pt>
                <c:pt idx="46">
                  <c:v>42996</c:v>
                </c:pt>
                <c:pt idx="47">
                  <c:v>42997</c:v>
                </c:pt>
                <c:pt idx="48">
                  <c:v>42998</c:v>
                </c:pt>
                <c:pt idx="49">
                  <c:v>42999</c:v>
                </c:pt>
                <c:pt idx="50">
                  <c:v>43003</c:v>
                </c:pt>
                <c:pt idx="51">
                  <c:v>43004</c:v>
                </c:pt>
                <c:pt idx="52">
                  <c:v>43005</c:v>
                </c:pt>
                <c:pt idx="53">
                  <c:v>43006</c:v>
                </c:pt>
                <c:pt idx="54">
                  <c:v>43009</c:v>
                </c:pt>
                <c:pt idx="55">
                  <c:v>43010</c:v>
                </c:pt>
                <c:pt idx="56">
                  <c:v>43011</c:v>
                </c:pt>
                <c:pt idx="57">
                  <c:v>43012</c:v>
                </c:pt>
                <c:pt idx="58">
                  <c:v>43013</c:v>
                </c:pt>
                <c:pt idx="59">
                  <c:v>43016</c:v>
                </c:pt>
                <c:pt idx="60">
                  <c:v>43017</c:v>
                </c:pt>
                <c:pt idx="61">
                  <c:v>43018</c:v>
                </c:pt>
                <c:pt idx="62">
                  <c:v>43019</c:v>
                </c:pt>
                <c:pt idx="63">
                  <c:v>43020</c:v>
                </c:pt>
                <c:pt idx="64">
                  <c:v>43023</c:v>
                </c:pt>
                <c:pt idx="65">
                  <c:v>43024</c:v>
                </c:pt>
                <c:pt idx="66">
                  <c:v>43025</c:v>
                </c:pt>
                <c:pt idx="67">
                  <c:v>43026</c:v>
                </c:pt>
                <c:pt idx="68">
                  <c:v>43027</c:v>
                </c:pt>
                <c:pt idx="69">
                  <c:v>43030</c:v>
                </c:pt>
                <c:pt idx="70">
                  <c:v>43031</c:v>
                </c:pt>
                <c:pt idx="71">
                  <c:v>43032</c:v>
                </c:pt>
                <c:pt idx="72">
                  <c:v>43033</c:v>
                </c:pt>
                <c:pt idx="73">
                  <c:v>43034</c:v>
                </c:pt>
                <c:pt idx="74">
                  <c:v>43037</c:v>
                </c:pt>
                <c:pt idx="75">
                  <c:v>43038</c:v>
                </c:pt>
                <c:pt idx="76">
                  <c:v>43039</c:v>
                </c:pt>
                <c:pt idx="77">
                  <c:v>43040</c:v>
                </c:pt>
                <c:pt idx="78">
                  <c:v>43041</c:v>
                </c:pt>
                <c:pt idx="79">
                  <c:v>43044</c:v>
                </c:pt>
                <c:pt idx="80">
                  <c:v>43045</c:v>
                </c:pt>
                <c:pt idx="81">
                  <c:v>43046</c:v>
                </c:pt>
                <c:pt idx="82">
                  <c:v>43047</c:v>
                </c:pt>
                <c:pt idx="83">
                  <c:v>43048</c:v>
                </c:pt>
                <c:pt idx="84">
                  <c:v>43051</c:v>
                </c:pt>
                <c:pt idx="85">
                  <c:v>43052</c:v>
                </c:pt>
                <c:pt idx="86">
                  <c:v>43053</c:v>
                </c:pt>
                <c:pt idx="87">
                  <c:v>43054</c:v>
                </c:pt>
                <c:pt idx="88">
                  <c:v>43055</c:v>
                </c:pt>
                <c:pt idx="89">
                  <c:v>43058</c:v>
                </c:pt>
                <c:pt idx="90">
                  <c:v>43059</c:v>
                </c:pt>
                <c:pt idx="91">
                  <c:v>43060</c:v>
                </c:pt>
                <c:pt idx="92">
                  <c:v>43061</c:v>
                </c:pt>
                <c:pt idx="93">
                  <c:v>43062</c:v>
                </c:pt>
                <c:pt idx="94">
                  <c:v>43065</c:v>
                </c:pt>
                <c:pt idx="95">
                  <c:v>43066</c:v>
                </c:pt>
                <c:pt idx="96">
                  <c:v>43067</c:v>
                </c:pt>
                <c:pt idx="97">
                  <c:v>43068</c:v>
                </c:pt>
                <c:pt idx="98">
                  <c:v>43069</c:v>
                </c:pt>
                <c:pt idx="99">
                  <c:v>43072</c:v>
                </c:pt>
                <c:pt idx="100">
                  <c:v>43073</c:v>
                </c:pt>
                <c:pt idx="101">
                  <c:v>43074</c:v>
                </c:pt>
                <c:pt idx="102">
                  <c:v>43075</c:v>
                </c:pt>
                <c:pt idx="103">
                  <c:v>43076</c:v>
                </c:pt>
                <c:pt idx="104">
                  <c:v>43079</c:v>
                </c:pt>
                <c:pt idx="105">
                  <c:v>43080</c:v>
                </c:pt>
                <c:pt idx="106">
                  <c:v>43081</c:v>
                </c:pt>
                <c:pt idx="107">
                  <c:v>43082</c:v>
                </c:pt>
                <c:pt idx="108">
                  <c:v>43083</c:v>
                </c:pt>
                <c:pt idx="109">
                  <c:v>43086</c:v>
                </c:pt>
                <c:pt idx="110">
                  <c:v>43087</c:v>
                </c:pt>
                <c:pt idx="111">
                  <c:v>43088</c:v>
                </c:pt>
                <c:pt idx="112">
                  <c:v>43089</c:v>
                </c:pt>
                <c:pt idx="113">
                  <c:v>43090</c:v>
                </c:pt>
                <c:pt idx="114">
                  <c:v>43093</c:v>
                </c:pt>
                <c:pt idx="115">
                  <c:v>43094</c:v>
                </c:pt>
                <c:pt idx="116">
                  <c:v>43095</c:v>
                </c:pt>
                <c:pt idx="117">
                  <c:v>43096</c:v>
                </c:pt>
                <c:pt idx="118">
                  <c:v>43097</c:v>
                </c:pt>
                <c:pt idx="119">
                  <c:v>43100</c:v>
                </c:pt>
                <c:pt idx="120">
                  <c:v>43101</c:v>
                </c:pt>
                <c:pt idx="121">
                  <c:v>43102</c:v>
                </c:pt>
                <c:pt idx="122">
                  <c:v>43103</c:v>
                </c:pt>
                <c:pt idx="123">
                  <c:v>43104</c:v>
                </c:pt>
                <c:pt idx="124">
                  <c:v>43107</c:v>
                </c:pt>
                <c:pt idx="125">
                  <c:v>43108</c:v>
                </c:pt>
                <c:pt idx="126">
                  <c:v>43109</c:v>
                </c:pt>
                <c:pt idx="127">
                  <c:v>43110</c:v>
                </c:pt>
                <c:pt idx="128">
                  <c:v>43111</c:v>
                </c:pt>
                <c:pt idx="129">
                  <c:v>43114</c:v>
                </c:pt>
                <c:pt idx="130">
                  <c:v>43115</c:v>
                </c:pt>
                <c:pt idx="131">
                  <c:v>43116</c:v>
                </c:pt>
                <c:pt idx="132">
                  <c:v>43117</c:v>
                </c:pt>
                <c:pt idx="133">
                  <c:v>43118</c:v>
                </c:pt>
                <c:pt idx="134">
                  <c:v>43121</c:v>
                </c:pt>
                <c:pt idx="135">
                  <c:v>43122</c:v>
                </c:pt>
                <c:pt idx="136">
                  <c:v>43123</c:v>
                </c:pt>
                <c:pt idx="137">
                  <c:v>43124</c:v>
                </c:pt>
                <c:pt idx="138">
                  <c:v>43125</c:v>
                </c:pt>
                <c:pt idx="139">
                  <c:v>43128</c:v>
                </c:pt>
                <c:pt idx="140">
                  <c:v>43129</c:v>
                </c:pt>
                <c:pt idx="141">
                  <c:v>43130</c:v>
                </c:pt>
                <c:pt idx="142">
                  <c:v>43131</c:v>
                </c:pt>
                <c:pt idx="143">
                  <c:v>43132</c:v>
                </c:pt>
                <c:pt idx="144">
                  <c:v>43135</c:v>
                </c:pt>
                <c:pt idx="145">
                  <c:v>43136</c:v>
                </c:pt>
                <c:pt idx="146">
                  <c:v>43137</c:v>
                </c:pt>
                <c:pt idx="147">
                  <c:v>43138</c:v>
                </c:pt>
                <c:pt idx="148">
                  <c:v>43139</c:v>
                </c:pt>
                <c:pt idx="149">
                  <c:v>43142</c:v>
                </c:pt>
                <c:pt idx="150">
                  <c:v>43143</c:v>
                </c:pt>
                <c:pt idx="151">
                  <c:v>43144</c:v>
                </c:pt>
                <c:pt idx="152">
                  <c:v>43145</c:v>
                </c:pt>
                <c:pt idx="153">
                  <c:v>43146</c:v>
                </c:pt>
                <c:pt idx="154">
                  <c:v>43149</c:v>
                </c:pt>
                <c:pt idx="155">
                  <c:v>43150</c:v>
                </c:pt>
                <c:pt idx="156">
                  <c:v>43151</c:v>
                </c:pt>
                <c:pt idx="157">
                  <c:v>43152</c:v>
                </c:pt>
                <c:pt idx="158">
                  <c:v>43153</c:v>
                </c:pt>
                <c:pt idx="159">
                  <c:v>43156</c:v>
                </c:pt>
                <c:pt idx="160">
                  <c:v>43157</c:v>
                </c:pt>
                <c:pt idx="161">
                  <c:v>43158</c:v>
                </c:pt>
                <c:pt idx="162">
                  <c:v>43159</c:v>
                </c:pt>
                <c:pt idx="163">
                  <c:v>43160</c:v>
                </c:pt>
                <c:pt idx="164">
                  <c:v>43163</c:v>
                </c:pt>
                <c:pt idx="165">
                  <c:v>43164</c:v>
                </c:pt>
                <c:pt idx="166">
                  <c:v>43165</c:v>
                </c:pt>
                <c:pt idx="167">
                  <c:v>43166</c:v>
                </c:pt>
                <c:pt idx="168">
                  <c:v>43167</c:v>
                </c:pt>
                <c:pt idx="169">
                  <c:v>43170</c:v>
                </c:pt>
                <c:pt idx="170">
                  <c:v>43171</c:v>
                </c:pt>
                <c:pt idx="171">
                  <c:v>43172</c:v>
                </c:pt>
                <c:pt idx="172">
                  <c:v>43173</c:v>
                </c:pt>
                <c:pt idx="173">
                  <c:v>43174</c:v>
                </c:pt>
                <c:pt idx="174">
                  <c:v>43177</c:v>
                </c:pt>
                <c:pt idx="175">
                  <c:v>43178</c:v>
                </c:pt>
                <c:pt idx="176">
                  <c:v>43179</c:v>
                </c:pt>
                <c:pt idx="177">
                  <c:v>43180</c:v>
                </c:pt>
                <c:pt idx="178">
                  <c:v>43181</c:v>
                </c:pt>
                <c:pt idx="179">
                  <c:v>43184</c:v>
                </c:pt>
                <c:pt idx="180">
                  <c:v>43185</c:v>
                </c:pt>
                <c:pt idx="181">
                  <c:v>43186</c:v>
                </c:pt>
                <c:pt idx="182">
                  <c:v>43187</c:v>
                </c:pt>
                <c:pt idx="183">
                  <c:v>43188</c:v>
                </c:pt>
                <c:pt idx="184">
                  <c:v>43191</c:v>
                </c:pt>
                <c:pt idx="185">
                  <c:v>43192</c:v>
                </c:pt>
                <c:pt idx="186">
                  <c:v>43193</c:v>
                </c:pt>
                <c:pt idx="187">
                  <c:v>43194</c:v>
                </c:pt>
                <c:pt idx="188">
                  <c:v>43195</c:v>
                </c:pt>
                <c:pt idx="189">
                  <c:v>43198</c:v>
                </c:pt>
                <c:pt idx="190">
                  <c:v>43199</c:v>
                </c:pt>
                <c:pt idx="191">
                  <c:v>43200</c:v>
                </c:pt>
                <c:pt idx="192">
                  <c:v>43201</c:v>
                </c:pt>
                <c:pt idx="193">
                  <c:v>43202</c:v>
                </c:pt>
                <c:pt idx="194">
                  <c:v>43205</c:v>
                </c:pt>
                <c:pt idx="195">
                  <c:v>43206</c:v>
                </c:pt>
                <c:pt idx="196">
                  <c:v>43207</c:v>
                </c:pt>
                <c:pt idx="197">
                  <c:v>43208</c:v>
                </c:pt>
                <c:pt idx="198">
                  <c:v>43209</c:v>
                </c:pt>
                <c:pt idx="199">
                  <c:v>43212</c:v>
                </c:pt>
                <c:pt idx="200">
                  <c:v>43213</c:v>
                </c:pt>
                <c:pt idx="201">
                  <c:v>43214</c:v>
                </c:pt>
                <c:pt idx="202">
                  <c:v>43215</c:v>
                </c:pt>
                <c:pt idx="203">
                  <c:v>43216</c:v>
                </c:pt>
                <c:pt idx="204">
                  <c:v>43219</c:v>
                </c:pt>
                <c:pt idx="205">
                  <c:v>43220</c:v>
                </c:pt>
                <c:pt idx="206">
                  <c:v>43221</c:v>
                </c:pt>
                <c:pt idx="207">
                  <c:v>43222</c:v>
                </c:pt>
                <c:pt idx="208">
                  <c:v>43223</c:v>
                </c:pt>
                <c:pt idx="209">
                  <c:v>43226</c:v>
                </c:pt>
                <c:pt idx="210">
                  <c:v>43227</c:v>
                </c:pt>
                <c:pt idx="211">
                  <c:v>43228</c:v>
                </c:pt>
                <c:pt idx="212">
                  <c:v>43229</c:v>
                </c:pt>
                <c:pt idx="213">
                  <c:v>43230</c:v>
                </c:pt>
                <c:pt idx="214">
                  <c:v>43233</c:v>
                </c:pt>
                <c:pt idx="215">
                  <c:v>43234</c:v>
                </c:pt>
                <c:pt idx="216">
                  <c:v>43235</c:v>
                </c:pt>
                <c:pt idx="217">
                  <c:v>43236</c:v>
                </c:pt>
                <c:pt idx="218">
                  <c:v>43237</c:v>
                </c:pt>
                <c:pt idx="219">
                  <c:v>43240</c:v>
                </c:pt>
                <c:pt idx="220">
                  <c:v>43241</c:v>
                </c:pt>
                <c:pt idx="221">
                  <c:v>43242</c:v>
                </c:pt>
                <c:pt idx="222">
                  <c:v>43243</c:v>
                </c:pt>
                <c:pt idx="223">
                  <c:v>43244</c:v>
                </c:pt>
                <c:pt idx="224">
                  <c:v>43247</c:v>
                </c:pt>
                <c:pt idx="225">
                  <c:v>43248</c:v>
                </c:pt>
                <c:pt idx="226">
                  <c:v>43249</c:v>
                </c:pt>
                <c:pt idx="227">
                  <c:v>43250</c:v>
                </c:pt>
                <c:pt idx="228">
                  <c:v>43251</c:v>
                </c:pt>
                <c:pt idx="229">
                  <c:v>43254</c:v>
                </c:pt>
                <c:pt idx="230">
                  <c:v>43255</c:v>
                </c:pt>
                <c:pt idx="231">
                  <c:v>43256</c:v>
                </c:pt>
                <c:pt idx="232">
                  <c:v>43257</c:v>
                </c:pt>
                <c:pt idx="233">
                  <c:v>43258</c:v>
                </c:pt>
                <c:pt idx="234">
                  <c:v>43261</c:v>
                </c:pt>
                <c:pt idx="235">
                  <c:v>43262</c:v>
                </c:pt>
                <c:pt idx="236">
                  <c:v>43263</c:v>
                </c:pt>
                <c:pt idx="237">
                  <c:v>43271</c:v>
                </c:pt>
                <c:pt idx="238">
                  <c:v>43272</c:v>
                </c:pt>
                <c:pt idx="239">
                  <c:v>43275</c:v>
                </c:pt>
                <c:pt idx="240">
                  <c:v>43276</c:v>
                </c:pt>
                <c:pt idx="241">
                  <c:v>43277</c:v>
                </c:pt>
                <c:pt idx="242">
                  <c:v>43278</c:v>
                </c:pt>
                <c:pt idx="243">
                  <c:v>43279</c:v>
                </c:pt>
                <c:pt idx="244">
                  <c:v>43282</c:v>
                </c:pt>
                <c:pt idx="245">
                  <c:v>43283</c:v>
                </c:pt>
                <c:pt idx="246">
                  <c:v>43284</c:v>
                </c:pt>
                <c:pt idx="247">
                  <c:v>43285</c:v>
                </c:pt>
                <c:pt idx="248">
                  <c:v>43286</c:v>
                </c:pt>
                <c:pt idx="250">
                  <c:v>43290</c:v>
                </c:pt>
                <c:pt idx="251">
                  <c:v>43291</c:v>
                </c:pt>
                <c:pt idx="252">
                  <c:v>43292</c:v>
                </c:pt>
                <c:pt idx="253">
                  <c:v>43293</c:v>
                </c:pt>
                <c:pt idx="256">
                  <c:v>43298</c:v>
                </c:pt>
                <c:pt idx="257">
                  <c:v>43299</c:v>
                </c:pt>
                <c:pt idx="258">
                  <c:v>43300</c:v>
                </c:pt>
                <c:pt idx="260">
                  <c:v>43304</c:v>
                </c:pt>
                <c:pt idx="261">
                  <c:v>43305</c:v>
                </c:pt>
                <c:pt idx="262">
                  <c:v>43306</c:v>
                </c:pt>
                <c:pt idx="263">
                  <c:v>43307</c:v>
                </c:pt>
                <c:pt idx="264">
                  <c:v>43310</c:v>
                </c:pt>
                <c:pt idx="265">
                  <c:v>43311</c:v>
                </c:pt>
                <c:pt idx="266">
                  <c:v>43312</c:v>
                </c:pt>
                <c:pt idx="267">
                  <c:v>43313</c:v>
                </c:pt>
                <c:pt idx="268">
                  <c:v>43314</c:v>
                </c:pt>
                <c:pt idx="269">
                  <c:v>43317</c:v>
                </c:pt>
                <c:pt idx="270">
                  <c:v>43318</c:v>
                </c:pt>
                <c:pt idx="271">
                  <c:v>43319</c:v>
                </c:pt>
                <c:pt idx="272">
                  <c:v>43320</c:v>
                </c:pt>
                <c:pt idx="273">
                  <c:v>43321</c:v>
                </c:pt>
                <c:pt idx="274">
                  <c:v>43324</c:v>
                </c:pt>
                <c:pt idx="275">
                  <c:v>43325</c:v>
                </c:pt>
                <c:pt idx="276">
                  <c:v>43326</c:v>
                </c:pt>
                <c:pt idx="277">
                  <c:v>43327</c:v>
                </c:pt>
                <c:pt idx="278">
                  <c:v>43328</c:v>
                </c:pt>
                <c:pt idx="279">
                  <c:v>43338</c:v>
                </c:pt>
                <c:pt idx="280">
                  <c:v>43339</c:v>
                </c:pt>
                <c:pt idx="281">
                  <c:v>43340</c:v>
                </c:pt>
                <c:pt idx="282">
                  <c:v>43341</c:v>
                </c:pt>
                <c:pt idx="283">
                  <c:v>43342</c:v>
                </c:pt>
                <c:pt idx="284">
                  <c:v>43345</c:v>
                </c:pt>
                <c:pt idx="285">
                  <c:v>43346</c:v>
                </c:pt>
                <c:pt idx="286">
                  <c:v>43347</c:v>
                </c:pt>
                <c:pt idx="287">
                  <c:v>43348</c:v>
                </c:pt>
                <c:pt idx="288">
                  <c:v>43349</c:v>
                </c:pt>
                <c:pt idx="290">
                  <c:v>43353</c:v>
                </c:pt>
                <c:pt idx="291">
                  <c:v>43354</c:v>
                </c:pt>
                <c:pt idx="292">
                  <c:v>43355</c:v>
                </c:pt>
                <c:pt idx="293">
                  <c:v>43356</c:v>
                </c:pt>
                <c:pt idx="295">
                  <c:v>43360</c:v>
                </c:pt>
                <c:pt idx="296">
                  <c:v>43361</c:v>
                </c:pt>
                <c:pt idx="297">
                  <c:v>43362</c:v>
                </c:pt>
                <c:pt idx="298">
                  <c:v>43363</c:v>
                </c:pt>
                <c:pt idx="299">
                  <c:v>43368</c:v>
                </c:pt>
                <c:pt idx="300">
                  <c:v>43369</c:v>
                </c:pt>
                <c:pt idx="301">
                  <c:v>43370</c:v>
                </c:pt>
                <c:pt idx="302">
                  <c:v>43374</c:v>
                </c:pt>
                <c:pt idx="303">
                  <c:v>43375</c:v>
                </c:pt>
                <c:pt idx="304">
                  <c:v>43376</c:v>
                </c:pt>
                <c:pt idx="305">
                  <c:v>43377</c:v>
                </c:pt>
                <c:pt idx="307">
                  <c:v>43382</c:v>
                </c:pt>
                <c:pt idx="308">
                  <c:v>43383</c:v>
                </c:pt>
                <c:pt idx="309">
                  <c:v>43384</c:v>
                </c:pt>
                <c:pt idx="310">
                  <c:v>43387</c:v>
                </c:pt>
                <c:pt idx="311">
                  <c:v>43388</c:v>
                </c:pt>
                <c:pt idx="312">
                  <c:v>43389</c:v>
                </c:pt>
                <c:pt idx="313">
                  <c:v>43390</c:v>
                </c:pt>
                <c:pt idx="314">
                  <c:v>43391</c:v>
                </c:pt>
                <c:pt idx="315">
                  <c:v>43394</c:v>
                </c:pt>
                <c:pt idx="316">
                  <c:v>43395</c:v>
                </c:pt>
                <c:pt idx="317">
                  <c:v>43396</c:v>
                </c:pt>
                <c:pt idx="318">
                  <c:v>43397</c:v>
                </c:pt>
                <c:pt idx="319">
                  <c:v>43398</c:v>
                </c:pt>
                <c:pt idx="320">
                  <c:v>43401</c:v>
                </c:pt>
                <c:pt idx="321">
                  <c:v>43402</c:v>
                </c:pt>
                <c:pt idx="322">
                  <c:v>43403</c:v>
                </c:pt>
                <c:pt idx="323">
                  <c:v>43404</c:v>
                </c:pt>
                <c:pt idx="324">
                  <c:v>43405</c:v>
                </c:pt>
                <c:pt idx="325">
                  <c:v>43408</c:v>
                </c:pt>
                <c:pt idx="326">
                  <c:v>43409</c:v>
                </c:pt>
                <c:pt idx="327">
                  <c:v>43410</c:v>
                </c:pt>
                <c:pt idx="328">
                  <c:v>43411</c:v>
                </c:pt>
                <c:pt idx="329">
                  <c:v>43412</c:v>
                </c:pt>
                <c:pt idx="330">
                  <c:v>43415</c:v>
                </c:pt>
                <c:pt idx="331">
                  <c:v>43416</c:v>
                </c:pt>
                <c:pt idx="332">
                  <c:v>43417</c:v>
                </c:pt>
                <c:pt idx="333">
                  <c:v>43418</c:v>
                </c:pt>
                <c:pt idx="334">
                  <c:v>43419</c:v>
                </c:pt>
                <c:pt idx="335">
                  <c:v>43422</c:v>
                </c:pt>
                <c:pt idx="336">
                  <c:v>43423</c:v>
                </c:pt>
                <c:pt idx="337">
                  <c:v>43424</c:v>
                </c:pt>
                <c:pt idx="338">
                  <c:v>43425</c:v>
                </c:pt>
                <c:pt idx="339">
                  <c:v>43426</c:v>
                </c:pt>
                <c:pt idx="340">
                  <c:v>43429</c:v>
                </c:pt>
                <c:pt idx="341">
                  <c:v>43430</c:v>
                </c:pt>
                <c:pt idx="342">
                  <c:v>43431</c:v>
                </c:pt>
                <c:pt idx="343">
                  <c:v>43432</c:v>
                </c:pt>
                <c:pt idx="344">
                  <c:v>43433</c:v>
                </c:pt>
                <c:pt idx="345">
                  <c:v>43436</c:v>
                </c:pt>
                <c:pt idx="346">
                  <c:v>43437</c:v>
                </c:pt>
                <c:pt idx="347">
                  <c:v>43438</c:v>
                </c:pt>
                <c:pt idx="348">
                  <c:v>43439</c:v>
                </c:pt>
                <c:pt idx="349">
                  <c:v>43440</c:v>
                </c:pt>
                <c:pt idx="350">
                  <c:v>43443</c:v>
                </c:pt>
                <c:pt idx="351">
                  <c:v>43444</c:v>
                </c:pt>
                <c:pt idx="352">
                  <c:v>43445</c:v>
                </c:pt>
                <c:pt idx="353">
                  <c:v>43446</c:v>
                </c:pt>
                <c:pt idx="354">
                  <c:v>43447</c:v>
                </c:pt>
                <c:pt idx="355">
                  <c:v>43450</c:v>
                </c:pt>
                <c:pt idx="356">
                  <c:v>43451</c:v>
                </c:pt>
                <c:pt idx="357">
                  <c:v>43452</c:v>
                </c:pt>
                <c:pt idx="358">
                  <c:v>43453</c:v>
                </c:pt>
                <c:pt idx="359">
                  <c:v>43454</c:v>
                </c:pt>
                <c:pt idx="360">
                  <c:v>43457</c:v>
                </c:pt>
                <c:pt idx="361">
                  <c:v>43458</c:v>
                </c:pt>
                <c:pt idx="362">
                  <c:v>43459</c:v>
                </c:pt>
                <c:pt idx="363">
                  <c:v>43460</c:v>
                </c:pt>
                <c:pt idx="364">
                  <c:v>43461</c:v>
                </c:pt>
                <c:pt idx="365">
                  <c:v>43464</c:v>
                </c:pt>
                <c:pt idx="366">
                  <c:v>43465</c:v>
                </c:pt>
                <c:pt idx="367">
                  <c:v>43466</c:v>
                </c:pt>
                <c:pt idx="368">
                  <c:v>43467</c:v>
                </c:pt>
                <c:pt idx="369">
                  <c:v>43468</c:v>
                </c:pt>
                <c:pt idx="370">
                  <c:v>43471</c:v>
                </c:pt>
                <c:pt idx="371">
                  <c:v>43472</c:v>
                </c:pt>
                <c:pt idx="372">
                  <c:v>43473</c:v>
                </c:pt>
                <c:pt idx="373">
                  <c:v>43474</c:v>
                </c:pt>
                <c:pt idx="374">
                  <c:v>43475</c:v>
                </c:pt>
                <c:pt idx="375">
                  <c:v>43478</c:v>
                </c:pt>
                <c:pt idx="376">
                  <c:v>43479</c:v>
                </c:pt>
                <c:pt idx="377">
                  <c:v>43480</c:v>
                </c:pt>
                <c:pt idx="378">
                  <c:v>43481</c:v>
                </c:pt>
                <c:pt idx="379">
                  <c:v>43482</c:v>
                </c:pt>
                <c:pt idx="380">
                  <c:v>43485</c:v>
                </c:pt>
                <c:pt idx="381">
                  <c:v>43486</c:v>
                </c:pt>
                <c:pt idx="382">
                  <c:v>43487</c:v>
                </c:pt>
                <c:pt idx="383">
                  <c:v>43488</c:v>
                </c:pt>
                <c:pt idx="384">
                  <c:v>43489</c:v>
                </c:pt>
                <c:pt idx="385">
                  <c:v>43492</c:v>
                </c:pt>
                <c:pt idx="386">
                  <c:v>43493</c:v>
                </c:pt>
                <c:pt idx="387">
                  <c:v>43494</c:v>
                </c:pt>
                <c:pt idx="388">
                  <c:v>43495</c:v>
                </c:pt>
                <c:pt idx="389">
                  <c:v>43496</c:v>
                </c:pt>
                <c:pt idx="390">
                  <c:v>43499</c:v>
                </c:pt>
                <c:pt idx="391">
                  <c:v>43500</c:v>
                </c:pt>
                <c:pt idx="392">
                  <c:v>43501</c:v>
                </c:pt>
                <c:pt idx="393">
                  <c:v>43502</c:v>
                </c:pt>
                <c:pt idx="394">
                  <c:v>43503</c:v>
                </c:pt>
                <c:pt idx="395">
                  <c:v>43506</c:v>
                </c:pt>
                <c:pt idx="396">
                  <c:v>43507</c:v>
                </c:pt>
                <c:pt idx="397">
                  <c:v>43508</c:v>
                </c:pt>
                <c:pt idx="398">
                  <c:v>43509</c:v>
                </c:pt>
                <c:pt idx="399">
                  <c:v>43510</c:v>
                </c:pt>
                <c:pt idx="400">
                  <c:v>43513</c:v>
                </c:pt>
                <c:pt idx="401">
                  <c:v>43514</c:v>
                </c:pt>
                <c:pt idx="402">
                  <c:v>43515</c:v>
                </c:pt>
                <c:pt idx="403">
                  <c:v>43516</c:v>
                </c:pt>
                <c:pt idx="404">
                  <c:v>43517</c:v>
                </c:pt>
                <c:pt idx="405">
                  <c:v>43520</c:v>
                </c:pt>
                <c:pt idx="406">
                  <c:v>43521</c:v>
                </c:pt>
                <c:pt idx="407">
                  <c:v>43522</c:v>
                </c:pt>
                <c:pt idx="408">
                  <c:v>43523</c:v>
                </c:pt>
                <c:pt idx="409">
                  <c:v>43524</c:v>
                </c:pt>
                <c:pt idx="410">
                  <c:v>43527</c:v>
                </c:pt>
                <c:pt idx="411">
                  <c:v>43528</c:v>
                </c:pt>
                <c:pt idx="412">
                  <c:v>43529</c:v>
                </c:pt>
                <c:pt idx="413">
                  <c:v>43530</c:v>
                </c:pt>
                <c:pt idx="414">
                  <c:v>43531</c:v>
                </c:pt>
                <c:pt idx="415">
                  <c:v>43534</c:v>
                </c:pt>
                <c:pt idx="416">
                  <c:v>43535</c:v>
                </c:pt>
                <c:pt idx="417">
                  <c:v>43536</c:v>
                </c:pt>
                <c:pt idx="418">
                  <c:v>43537</c:v>
                </c:pt>
                <c:pt idx="419">
                  <c:v>43538</c:v>
                </c:pt>
                <c:pt idx="420">
                  <c:v>43541</c:v>
                </c:pt>
                <c:pt idx="421">
                  <c:v>43542</c:v>
                </c:pt>
                <c:pt idx="422">
                  <c:v>43543</c:v>
                </c:pt>
                <c:pt idx="423">
                  <c:v>43544</c:v>
                </c:pt>
                <c:pt idx="424">
                  <c:v>43545</c:v>
                </c:pt>
                <c:pt idx="425">
                  <c:v>43548</c:v>
                </c:pt>
                <c:pt idx="426">
                  <c:v>43549</c:v>
                </c:pt>
                <c:pt idx="427">
                  <c:v>43550</c:v>
                </c:pt>
                <c:pt idx="428">
                  <c:v>43551</c:v>
                </c:pt>
                <c:pt idx="429">
                  <c:v>43552</c:v>
                </c:pt>
                <c:pt idx="430">
                  <c:v>43555</c:v>
                </c:pt>
                <c:pt idx="431">
                  <c:v>43556</c:v>
                </c:pt>
                <c:pt idx="432">
                  <c:v>43557</c:v>
                </c:pt>
                <c:pt idx="433">
                  <c:v>43558</c:v>
                </c:pt>
                <c:pt idx="434">
                  <c:v>43559</c:v>
                </c:pt>
                <c:pt idx="435">
                  <c:v>43562</c:v>
                </c:pt>
                <c:pt idx="436">
                  <c:v>43563</c:v>
                </c:pt>
                <c:pt idx="437">
                  <c:v>43564</c:v>
                </c:pt>
                <c:pt idx="438">
                  <c:v>43565</c:v>
                </c:pt>
                <c:pt idx="439">
                  <c:v>43566</c:v>
                </c:pt>
                <c:pt idx="440">
                  <c:v>43569</c:v>
                </c:pt>
                <c:pt idx="441">
                  <c:v>43570</c:v>
                </c:pt>
                <c:pt idx="442">
                  <c:v>43571</c:v>
                </c:pt>
                <c:pt idx="443">
                  <c:v>43572</c:v>
                </c:pt>
                <c:pt idx="444">
                  <c:v>43573</c:v>
                </c:pt>
                <c:pt idx="445">
                  <c:v>43576</c:v>
                </c:pt>
                <c:pt idx="446">
                  <c:v>43577</c:v>
                </c:pt>
                <c:pt idx="447">
                  <c:v>43578</c:v>
                </c:pt>
                <c:pt idx="448">
                  <c:v>43579</c:v>
                </c:pt>
                <c:pt idx="449">
                  <c:v>43580</c:v>
                </c:pt>
                <c:pt idx="450">
                  <c:v>43584</c:v>
                </c:pt>
                <c:pt idx="451">
                  <c:v>43585</c:v>
                </c:pt>
                <c:pt idx="452">
                  <c:v>43586</c:v>
                </c:pt>
                <c:pt idx="453">
                  <c:v>43587</c:v>
                </c:pt>
                <c:pt idx="455">
                  <c:v>43591</c:v>
                </c:pt>
                <c:pt idx="456">
                  <c:v>43592</c:v>
                </c:pt>
                <c:pt idx="457">
                  <c:v>43593</c:v>
                </c:pt>
                <c:pt idx="458">
                  <c:v>43594</c:v>
                </c:pt>
                <c:pt idx="461">
                  <c:v>43599</c:v>
                </c:pt>
                <c:pt idx="462">
                  <c:v>43600</c:v>
                </c:pt>
                <c:pt idx="463">
                  <c:v>43601</c:v>
                </c:pt>
                <c:pt idx="464">
                  <c:v>43604</c:v>
                </c:pt>
                <c:pt idx="465">
                  <c:v>43605</c:v>
                </c:pt>
                <c:pt idx="466">
                  <c:v>43606</c:v>
                </c:pt>
                <c:pt idx="467">
                  <c:v>43607</c:v>
                </c:pt>
                <c:pt idx="468">
                  <c:v>43608</c:v>
                </c:pt>
                <c:pt idx="473">
                  <c:v>43615</c:v>
                </c:pt>
                <c:pt idx="474">
                  <c:v>43625</c:v>
                </c:pt>
                <c:pt idx="475">
                  <c:v>43626</c:v>
                </c:pt>
                <c:pt idx="476">
                  <c:v>43627</c:v>
                </c:pt>
                <c:pt idx="477">
                  <c:v>43628</c:v>
                </c:pt>
                <c:pt idx="478">
                  <c:v>43629</c:v>
                </c:pt>
                <c:pt idx="479">
                  <c:v>43632</c:v>
                </c:pt>
                <c:pt idx="480">
                  <c:v>43633</c:v>
                </c:pt>
                <c:pt idx="481">
                  <c:v>43634</c:v>
                </c:pt>
                <c:pt idx="482">
                  <c:v>43635</c:v>
                </c:pt>
                <c:pt idx="483">
                  <c:v>43636</c:v>
                </c:pt>
                <c:pt idx="484">
                  <c:v>43639</c:v>
                </c:pt>
                <c:pt idx="485">
                  <c:v>43640</c:v>
                </c:pt>
                <c:pt idx="486">
                  <c:v>43641</c:v>
                </c:pt>
                <c:pt idx="487">
                  <c:v>43642</c:v>
                </c:pt>
                <c:pt idx="488">
                  <c:v>43643</c:v>
                </c:pt>
                <c:pt idx="489">
                  <c:v>43646</c:v>
                </c:pt>
                <c:pt idx="490">
                  <c:v>43647</c:v>
                </c:pt>
                <c:pt idx="491">
                  <c:v>43648</c:v>
                </c:pt>
                <c:pt idx="492">
                  <c:v>43649</c:v>
                </c:pt>
                <c:pt idx="493">
                  <c:v>43650</c:v>
                </c:pt>
                <c:pt idx="494">
                  <c:v>43653</c:v>
                </c:pt>
                <c:pt idx="495">
                  <c:v>43654</c:v>
                </c:pt>
                <c:pt idx="496">
                  <c:v>43655</c:v>
                </c:pt>
                <c:pt idx="497">
                  <c:v>43656</c:v>
                </c:pt>
                <c:pt idx="498">
                  <c:v>43657</c:v>
                </c:pt>
                <c:pt idx="499">
                  <c:v>43660</c:v>
                </c:pt>
                <c:pt idx="500">
                  <c:v>43661</c:v>
                </c:pt>
                <c:pt idx="501">
                  <c:v>43662</c:v>
                </c:pt>
                <c:pt idx="502">
                  <c:v>43663</c:v>
                </c:pt>
                <c:pt idx="503">
                  <c:v>43664</c:v>
                </c:pt>
                <c:pt idx="504">
                  <c:v>43667</c:v>
                </c:pt>
                <c:pt idx="505">
                  <c:v>43668</c:v>
                </c:pt>
                <c:pt idx="506">
                  <c:v>43669</c:v>
                </c:pt>
                <c:pt idx="507">
                  <c:v>43670</c:v>
                </c:pt>
                <c:pt idx="508">
                  <c:v>43671</c:v>
                </c:pt>
                <c:pt idx="509">
                  <c:v>43674</c:v>
                </c:pt>
                <c:pt idx="510">
                  <c:v>43675</c:v>
                </c:pt>
                <c:pt idx="511">
                  <c:v>43676</c:v>
                </c:pt>
                <c:pt idx="512">
                  <c:v>43677</c:v>
                </c:pt>
                <c:pt idx="513">
                  <c:v>43678</c:v>
                </c:pt>
                <c:pt idx="514">
                  <c:v>43681</c:v>
                </c:pt>
                <c:pt idx="515">
                  <c:v>43682</c:v>
                </c:pt>
                <c:pt idx="516">
                  <c:v>43683</c:v>
                </c:pt>
                <c:pt idx="517">
                  <c:v>43684</c:v>
                </c:pt>
                <c:pt idx="518">
                  <c:v>43685</c:v>
                </c:pt>
                <c:pt idx="519">
                  <c:v>43695</c:v>
                </c:pt>
                <c:pt idx="520">
                  <c:v>43696</c:v>
                </c:pt>
                <c:pt idx="521">
                  <c:v>43697</c:v>
                </c:pt>
                <c:pt idx="522">
                  <c:v>43698</c:v>
                </c:pt>
                <c:pt idx="523">
                  <c:v>43699</c:v>
                </c:pt>
                <c:pt idx="524">
                  <c:v>43702</c:v>
                </c:pt>
                <c:pt idx="525">
                  <c:v>43703</c:v>
                </c:pt>
                <c:pt idx="526">
                  <c:v>43704</c:v>
                </c:pt>
                <c:pt idx="527">
                  <c:v>43705</c:v>
                </c:pt>
                <c:pt idx="528">
                  <c:v>43706</c:v>
                </c:pt>
                <c:pt idx="529">
                  <c:v>43709</c:v>
                </c:pt>
                <c:pt idx="530">
                  <c:v>43710</c:v>
                </c:pt>
                <c:pt idx="531">
                  <c:v>43711</c:v>
                </c:pt>
                <c:pt idx="532">
                  <c:v>43712</c:v>
                </c:pt>
                <c:pt idx="533">
                  <c:v>43713</c:v>
                </c:pt>
                <c:pt idx="534">
                  <c:v>43716</c:v>
                </c:pt>
                <c:pt idx="535">
                  <c:v>43717</c:v>
                </c:pt>
                <c:pt idx="536">
                  <c:v>43718</c:v>
                </c:pt>
                <c:pt idx="537">
                  <c:v>43719</c:v>
                </c:pt>
                <c:pt idx="538">
                  <c:v>43720</c:v>
                </c:pt>
                <c:pt idx="539">
                  <c:v>43723</c:v>
                </c:pt>
                <c:pt idx="540">
                  <c:v>43724</c:v>
                </c:pt>
                <c:pt idx="541">
                  <c:v>43725</c:v>
                </c:pt>
                <c:pt idx="542">
                  <c:v>43726</c:v>
                </c:pt>
                <c:pt idx="543">
                  <c:v>43727</c:v>
                </c:pt>
                <c:pt idx="544">
                  <c:v>43730</c:v>
                </c:pt>
                <c:pt idx="545">
                  <c:v>43732</c:v>
                </c:pt>
                <c:pt idx="546">
                  <c:v>43733</c:v>
                </c:pt>
                <c:pt idx="547">
                  <c:v>43734</c:v>
                </c:pt>
                <c:pt idx="548">
                  <c:v>43737</c:v>
                </c:pt>
                <c:pt idx="549">
                  <c:v>43738</c:v>
                </c:pt>
                <c:pt idx="550">
                  <c:v>43739</c:v>
                </c:pt>
                <c:pt idx="551">
                  <c:v>43740</c:v>
                </c:pt>
                <c:pt idx="552">
                  <c:v>43741</c:v>
                </c:pt>
                <c:pt idx="553">
                  <c:v>43744</c:v>
                </c:pt>
                <c:pt idx="554">
                  <c:v>43745</c:v>
                </c:pt>
                <c:pt idx="555">
                  <c:v>43746</c:v>
                </c:pt>
                <c:pt idx="556">
                  <c:v>43747</c:v>
                </c:pt>
                <c:pt idx="557">
                  <c:v>43748</c:v>
                </c:pt>
                <c:pt idx="558">
                  <c:v>43751</c:v>
                </c:pt>
                <c:pt idx="559">
                  <c:v>43752</c:v>
                </c:pt>
                <c:pt idx="560">
                  <c:v>43753</c:v>
                </c:pt>
                <c:pt idx="561">
                  <c:v>43754</c:v>
                </c:pt>
                <c:pt idx="562">
                  <c:v>43755</c:v>
                </c:pt>
                <c:pt idx="563">
                  <c:v>43758</c:v>
                </c:pt>
                <c:pt idx="564">
                  <c:v>43759</c:v>
                </c:pt>
                <c:pt idx="565">
                  <c:v>43760</c:v>
                </c:pt>
                <c:pt idx="566">
                  <c:v>43761</c:v>
                </c:pt>
                <c:pt idx="567">
                  <c:v>43762</c:v>
                </c:pt>
                <c:pt idx="568">
                  <c:v>43765</c:v>
                </c:pt>
                <c:pt idx="569">
                  <c:v>43766</c:v>
                </c:pt>
                <c:pt idx="570">
                  <c:v>43767</c:v>
                </c:pt>
                <c:pt idx="571">
                  <c:v>43768</c:v>
                </c:pt>
                <c:pt idx="572">
                  <c:v>43769</c:v>
                </c:pt>
                <c:pt idx="573">
                  <c:v>43772</c:v>
                </c:pt>
                <c:pt idx="574">
                  <c:v>43773</c:v>
                </c:pt>
                <c:pt idx="575">
                  <c:v>43774</c:v>
                </c:pt>
                <c:pt idx="576">
                  <c:v>43775</c:v>
                </c:pt>
                <c:pt idx="577">
                  <c:v>43776</c:v>
                </c:pt>
                <c:pt idx="578">
                  <c:v>43779</c:v>
                </c:pt>
                <c:pt idx="579">
                  <c:v>43780</c:v>
                </c:pt>
                <c:pt idx="580">
                  <c:v>43781</c:v>
                </c:pt>
                <c:pt idx="581">
                  <c:v>43782</c:v>
                </c:pt>
                <c:pt idx="582">
                  <c:v>43783</c:v>
                </c:pt>
                <c:pt idx="583">
                  <c:v>43786</c:v>
                </c:pt>
                <c:pt idx="584">
                  <c:v>43787</c:v>
                </c:pt>
                <c:pt idx="585">
                  <c:v>43788</c:v>
                </c:pt>
                <c:pt idx="586">
                  <c:v>43789</c:v>
                </c:pt>
                <c:pt idx="587">
                  <c:v>43790</c:v>
                </c:pt>
                <c:pt idx="588">
                  <c:v>43793</c:v>
                </c:pt>
                <c:pt idx="589">
                  <c:v>43794</c:v>
                </c:pt>
                <c:pt idx="590">
                  <c:v>43795</c:v>
                </c:pt>
                <c:pt idx="591">
                  <c:v>43796</c:v>
                </c:pt>
                <c:pt idx="592">
                  <c:v>43797</c:v>
                </c:pt>
                <c:pt idx="593">
                  <c:v>43800</c:v>
                </c:pt>
                <c:pt idx="594">
                  <c:v>43801</c:v>
                </c:pt>
                <c:pt idx="595">
                  <c:v>43802</c:v>
                </c:pt>
                <c:pt idx="596">
                  <c:v>43803</c:v>
                </c:pt>
                <c:pt idx="597">
                  <c:v>43804</c:v>
                </c:pt>
                <c:pt idx="598">
                  <c:v>43807</c:v>
                </c:pt>
                <c:pt idx="599">
                  <c:v>43808</c:v>
                </c:pt>
                <c:pt idx="600">
                  <c:v>43809</c:v>
                </c:pt>
                <c:pt idx="601">
                  <c:v>43810</c:v>
                </c:pt>
                <c:pt idx="602">
                  <c:v>43811</c:v>
                </c:pt>
                <c:pt idx="603">
                  <c:v>43814</c:v>
                </c:pt>
                <c:pt idx="604">
                  <c:v>43815</c:v>
                </c:pt>
                <c:pt idx="605">
                  <c:v>43816</c:v>
                </c:pt>
                <c:pt idx="606">
                  <c:v>43817</c:v>
                </c:pt>
                <c:pt idx="607">
                  <c:v>43818</c:v>
                </c:pt>
                <c:pt idx="608">
                  <c:v>43821</c:v>
                </c:pt>
                <c:pt idx="609">
                  <c:v>43822</c:v>
                </c:pt>
                <c:pt idx="610">
                  <c:v>43823</c:v>
                </c:pt>
                <c:pt idx="611">
                  <c:v>43824</c:v>
                </c:pt>
                <c:pt idx="612">
                  <c:v>43825</c:v>
                </c:pt>
                <c:pt idx="613">
                  <c:v>43828</c:v>
                </c:pt>
                <c:pt idx="614">
                  <c:v>43829</c:v>
                </c:pt>
                <c:pt idx="615">
                  <c:v>43830</c:v>
                </c:pt>
                <c:pt idx="616">
                  <c:v>43831</c:v>
                </c:pt>
                <c:pt idx="617">
                  <c:v>43832</c:v>
                </c:pt>
                <c:pt idx="618">
                  <c:v>43835</c:v>
                </c:pt>
                <c:pt idx="619">
                  <c:v>43836</c:v>
                </c:pt>
                <c:pt idx="620">
                  <c:v>43837</c:v>
                </c:pt>
                <c:pt idx="621">
                  <c:v>43838</c:v>
                </c:pt>
                <c:pt idx="622">
                  <c:v>43839</c:v>
                </c:pt>
                <c:pt idx="623">
                  <c:v>43842</c:v>
                </c:pt>
                <c:pt idx="624">
                  <c:v>43843</c:v>
                </c:pt>
                <c:pt idx="625">
                  <c:v>43844</c:v>
                </c:pt>
                <c:pt idx="626">
                  <c:v>43845</c:v>
                </c:pt>
                <c:pt idx="627">
                  <c:v>43846</c:v>
                </c:pt>
                <c:pt idx="628">
                  <c:v>43849</c:v>
                </c:pt>
                <c:pt idx="629">
                  <c:v>43850</c:v>
                </c:pt>
                <c:pt idx="630">
                  <c:v>43851</c:v>
                </c:pt>
                <c:pt idx="631">
                  <c:v>43852</c:v>
                </c:pt>
                <c:pt idx="632">
                  <c:v>43853</c:v>
                </c:pt>
                <c:pt idx="633">
                  <c:v>43856</c:v>
                </c:pt>
                <c:pt idx="634">
                  <c:v>43857</c:v>
                </c:pt>
                <c:pt idx="635">
                  <c:v>43858</c:v>
                </c:pt>
                <c:pt idx="636">
                  <c:v>43859</c:v>
                </c:pt>
                <c:pt idx="637">
                  <c:v>43860</c:v>
                </c:pt>
                <c:pt idx="638">
                  <c:v>43864</c:v>
                </c:pt>
                <c:pt idx="639">
                  <c:v>43865</c:v>
                </c:pt>
                <c:pt idx="640">
                  <c:v>43866</c:v>
                </c:pt>
                <c:pt idx="641">
                  <c:v>43867</c:v>
                </c:pt>
                <c:pt idx="642">
                  <c:v>43870</c:v>
                </c:pt>
                <c:pt idx="643">
                  <c:v>43871</c:v>
                </c:pt>
                <c:pt idx="644">
                  <c:v>43872</c:v>
                </c:pt>
                <c:pt idx="645">
                  <c:v>43873</c:v>
                </c:pt>
                <c:pt idx="646">
                  <c:v>43874</c:v>
                </c:pt>
                <c:pt idx="647">
                  <c:v>43877</c:v>
                </c:pt>
                <c:pt idx="648">
                  <c:v>43878</c:v>
                </c:pt>
                <c:pt idx="649">
                  <c:v>43879</c:v>
                </c:pt>
                <c:pt idx="650">
                  <c:v>43880</c:v>
                </c:pt>
                <c:pt idx="651">
                  <c:v>43881</c:v>
                </c:pt>
                <c:pt idx="652">
                  <c:v>43884</c:v>
                </c:pt>
                <c:pt idx="653">
                  <c:v>43885</c:v>
                </c:pt>
                <c:pt idx="654">
                  <c:v>43886</c:v>
                </c:pt>
                <c:pt idx="655">
                  <c:v>43887</c:v>
                </c:pt>
                <c:pt idx="656">
                  <c:v>43888</c:v>
                </c:pt>
                <c:pt idx="657">
                  <c:v>43891</c:v>
                </c:pt>
                <c:pt idx="658">
                  <c:v>43892</c:v>
                </c:pt>
                <c:pt idx="659">
                  <c:v>43893</c:v>
                </c:pt>
                <c:pt idx="660">
                  <c:v>43894</c:v>
                </c:pt>
                <c:pt idx="661">
                  <c:v>43895</c:v>
                </c:pt>
                <c:pt idx="662">
                  <c:v>43898</c:v>
                </c:pt>
                <c:pt idx="663">
                  <c:v>43899</c:v>
                </c:pt>
                <c:pt idx="664">
                  <c:v>43900</c:v>
                </c:pt>
                <c:pt idx="665">
                  <c:v>43901</c:v>
                </c:pt>
                <c:pt idx="666">
                  <c:v>43902</c:v>
                </c:pt>
                <c:pt idx="667">
                  <c:v>43906</c:v>
                </c:pt>
                <c:pt idx="668">
                  <c:v>43907</c:v>
                </c:pt>
                <c:pt idx="669">
                  <c:v>43908</c:v>
                </c:pt>
                <c:pt idx="670">
                  <c:v>43909</c:v>
                </c:pt>
                <c:pt idx="671">
                  <c:v>43912</c:v>
                </c:pt>
                <c:pt idx="672">
                  <c:v>43913</c:v>
                </c:pt>
                <c:pt idx="673">
                  <c:v>43914</c:v>
                </c:pt>
                <c:pt idx="674">
                  <c:v>43915</c:v>
                </c:pt>
                <c:pt idx="675">
                  <c:v>43916</c:v>
                </c:pt>
                <c:pt idx="676">
                  <c:v>43920</c:v>
                </c:pt>
                <c:pt idx="677">
                  <c:v>43921</c:v>
                </c:pt>
                <c:pt idx="678">
                  <c:v>43922</c:v>
                </c:pt>
                <c:pt idx="679">
                  <c:v>43923</c:v>
                </c:pt>
                <c:pt idx="680">
                  <c:v>43926</c:v>
                </c:pt>
                <c:pt idx="681">
                  <c:v>43927</c:v>
                </c:pt>
                <c:pt idx="682">
                  <c:v>43928</c:v>
                </c:pt>
                <c:pt idx="683">
                  <c:v>43929</c:v>
                </c:pt>
                <c:pt idx="684">
                  <c:v>43930</c:v>
                </c:pt>
                <c:pt idx="685">
                  <c:v>43933</c:v>
                </c:pt>
                <c:pt idx="686">
                  <c:v>43934</c:v>
                </c:pt>
                <c:pt idx="687">
                  <c:v>43935</c:v>
                </c:pt>
                <c:pt idx="688">
                  <c:v>43936</c:v>
                </c:pt>
                <c:pt idx="689">
                  <c:v>43937</c:v>
                </c:pt>
                <c:pt idx="690">
                  <c:v>43940</c:v>
                </c:pt>
                <c:pt idx="691">
                  <c:v>43941</c:v>
                </c:pt>
                <c:pt idx="692">
                  <c:v>43942</c:v>
                </c:pt>
                <c:pt idx="693">
                  <c:v>43943</c:v>
                </c:pt>
                <c:pt idx="694">
                  <c:v>43944</c:v>
                </c:pt>
                <c:pt idx="695">
                  <c:v>43947</c:v>
                </c:pt>
                <c:pt idx="696">
                  <c:v>43948</c:v>
                </c:pt>
                <c:pt idx="697">
                  <c:v>43949</c:v>
                </c:pt>
                <c:pt idx="698">
                  <c:v>43950</c:v>
                </c:pt>
                <c:pt idx="699">
                  <c:v>43951</c:v>
                </c:pt>
                <c:pt idx="700">
                  <c:v>43954</c:v>
                </c:pt>
                <c:pt idx="701">
                  <c:v>43955</c:v>
                </c:pt>
                <c:pt idx="702">
                  <c:v>43956</c:v>
                </c:pt>
                <c:pt idx="703">
                  <c:v>43957</c:v>
                </c:pt>
                <c:pt idx="704">
                  <c:v>43958</c:v>
                </c:pt>
                <c:pt idx="705">
                  <c:v>43961</c:v>
                </c:pt>
                <c:pt idx="706">
                  <c:v>43962</c:v>
                </c:pt>
                <c:pt idx="707">
                  <c:v>43963</c:v>
                </c:pt>
                <c:pt idx="708">
                  <c:v>43964</c:v>
                </c:pt>
                <c:pt idx="709">
                  <c:v>43965</c:v>
                </c:pt>
                <c:pt idx="710">
                  <c:v>43968</c:v>
                </c:pt>
                <c:pt idx="711">
                  <c:v>43969</c:v>
                </c:pt>
                <c:pt idx="712">
                  <c:v>43970</c:v>
                </c:pt>
                <c:pt idx="713">
                  <c:v>43971</c:v>
                </c:pt>
                <c:pt idx="714">
                  <c:v>43972</c:v>
                </c:pt>
                <c:pt idx="715">
                  <c:v>43982</c:v>
                </c:pt>
                <c:pt idx="716">
                  <c:v>43983</c:v>
                </c:pt>
                <c:pt idx="717">
                  <c:v>43984</c:v>
                </c:pt>
                <c:pt idx="718">
                  <c:v>43985</c:v>
                </c:pt>
                <c:pt idx="719">
                  <c:v>43986</c:v>
                </c:pt>
                <c:pt idx="720">
                  <c:v>43989</c:v>
                </c:pt>
                <c:pt idx="721">
                  <c:v>43990</c:v>
                </c:pt>
                <c:pt idx="722">
                  <c:v>43991</c:v>
                </c:pt>
                <c:pt idx="723">
                  <c:v>43992</c:v>
                </c:pt>
                <c:pt idx="724">
                  <c:v>43993</c:v>
                </c:pt>
                <c:pt idx="725">
                  <c:v>43996</c:v>
                </c:pt>
                <c:pt idx="726">
                  <c:v>43997</c:v>
                </c:pt>
                <c:pt idx="727">
                  <c:v>43998</c:v>
                </c:pt>
                <c:pt idx="728">
                  <c:v>43999</c:v>
                </c:pt>
                <c:pt idx="729">
                  <c:v>44000</c:v>
                </c:pt>
                <c:pt idx="730">
                  <c:v>44003</c:v>
                </c:pt>
                <c:pt idx="731">
                  <c:v>44004</c:v>
                </c:pt>
                <c:pt idx="732">
                  <c:v>44005</c:v>
                </c:pt>
                <c:pt idx="733">
                  <c:v>44006</c:v>
                </c:pt>
                <c:pt idx="734">
                  <c:v>44007</c:v>
                </c:pt>
                <c:pt idx="735">
                  <c:v>44010</c:v>
                </c:pt>
                <c:pt idx="736">
                  <c:v>44011</c:v>
                </c:pt>
                <c:pt idx="737">
                  <c:v>44012</c:v>
                </c:pt>
                <c:pt idx="738">
                  <c:v>44013</c:v>
                </c:pt>
                <c:pt idx="739">
                  <c:v>44014</c:v>
                </c:pt>
                <c:pt idx="740">
                  <c:v>44017</c:v>
                </c:pt>
                <c:pt idx="741">
                  <c:v>44018</c:v>
                </c:pt>
                <c:pt idx="742">
                  <c:v>44019</c:v>
                </c:pt>
                <c:pt idx="743">
                  <c:v>44020</c:v>
                </c:pt>
                <c:pt idx="744">
                  <c:v>44021</c:v>
                </c:pt>
                <c:pt idx="745">
                  <c:v>44024</c:v>
                </c:pt>
                <c:pt idx="746">
                  <c:v>44025</c:v>
                </c:pt>
                <c:pt idx="747">
                  <c:v>44026</c:v>
                </c:pt>
                <c:pt idx="748">
                  <c:v>44027</c:v>
                </c:pt>
                <c:pt idx="749">
                  <c:v>44028</c:v>
                </c:pt>
                <c:pt idx="750">
                  <c:v>44031</c:v>
                </c:pt>
                <c:pt idx="751">
                  <c:v>44032</c:v>
                </c:pt>
                <c:pt idx="752">
                  <c:v>44033</c:v>
                </c:pt>
                <c:pt idx="753">
                  <c:v>44034</c:v>
                </c:pt>
                <c:pt idx="754">
                  <c:v>44035</c:v>
                </c:pt>
                <c:pt idx="755">
                  <c:v>44038</c:v>
                </c:pt>
                <c:pt idx="756">
                  <c:v>44039</c:v>
                </c:pt>
                <c:pt idx="757">
                  <c:v>44040</c:v>
                </c:pt>
                <c:pt idx="758">
                  <c:v>44048</c:v>
                </c:pt>
                <c:pt idx="759">
                  <c:v>44049</c:v>
                </c:pt>
                <c:pt idx="760">
                  <c:v>44052</c:v>
                </c:pt>
                <c:pt idx="761">
                  <c:v>44053</c:v>
                </c:pt>
                <c:pt idx="762">
                  <c:v>44054</c:v>
                </c:pt>
                <c:pt idx="763">
                  <c:v>44055</c:v>
                </c:pt>
                <c:pt idx="764">
                  <c:v>44056</c:v>
                </c:pt>
                <c:pt idx="765">
                  <c:v>44059</c:v>
                </c:pt>
                <c:pt idx="766">
                  <c:v>44060</c:v>
                </c:pt>
                <c:pt idx="767">
                  <c:v>44061</c:v>
                </c:pt>
                <c:pt idx="768">
                  <c:v>44062</c:v>
                </c:pt>
                <c:pt idx="769">
                  <c:v>44063</c:v>
                </c:pt>
                <c:pt idx="770">
                  <c:v>44066</c:v>
                </c:pt>
                <c:pt idx="771">
                  <c:v>44067</c:v>
                </c:pt>
                <c:pt idx="772">
                  <c:v>44068</c:v>
                </c:pt>
                <c:pt idx="773">
                  <c:v>44069</c:v>
                </c:pt>
                <c:pt idx="774">
                  <c:v>44070</c:v>
                </c:pt>
                <c:pt idx="775">
                  <c:v>44073</c:v>
                </c:pt>
                <c:pt idx="776">
                  <c:v>44074</c:v>
                </c:pt>
                <c:pt idx="777">
                  <c:v>44075</c:v>
                </c:pt>
                <c:pt idx="778">
                  <c:v>44076</c:v>
                </c:pt>
                <c:pt idx="779">
                  <c:v>44077</c:v>
                </c:pt>
                <c:pt idx="780">
                  <c:v>44080</c:v>
                </c:pt>
                <c:pt idx="781">
                  <c:v>44081</c:v>
                </c:pt>
                <c:pt idx="782">
                  <c:v>44082</c:v>
                </c:pt>
                <c:pt idx="783">
                  <c:v>44083</c:v>
                </c:pt>
                <c:pt idx="784">
                  <c:v>44084</c:v>
                </c:pt>
                <c:pt idx="785">
                  <c:v>44088</c:v>
                </c:pt>
                <c:pt idx="786">
                  <c:v>44089</c:v>
                </c:pt>
                <c:pt idx="787">
                  <c:v>44090</c:v>
                </c:pt>
                <c:pt idx="788">
                  <c:v>44091</c:v>
                </c:pt>
                <c:pt idx="789">
                  <c:v>44094</c:v>
                </c:pt>
                <c:pt idx="790">
                  <c:v>44095</c:v>
                </c:pt>
                <c:pt idx="791">
                  <c:v>44096</c:v>
                </c:pt>
                <c:pt idx="792">
                  <c:v>44098</c:v>
                </c:pt>
                <c:pt idx="793">
                  <c:v>44101</c:v>
                </c:pt>
                <c:pt idx="794">
                  <c:v>44102</c:v>
                </c:pt>
                <c:pt idx="795">
                  <c:v>44103</c:v>
                </c:pt>
                <c:pt idx="796">
                  <c:v>44104</c:v>
                </c:pt>
                <c:pt idx="797">
                  <c:v>44105</c:v>
                </c:pt>
                <c:pt idx="798">
                  <c:v>44108</c:v>
                </c:pt>
                <c:pt idx="799">
                  <c:v>44109</c:v>
                </c:pt>
                <c:pt idx="800">
                  <c:v>44110</c:v>
                </c:pt>
                <c:pt idx="801">
                  <c:v>44111</c:v>
                </c:pt>
                <c:pt idx="802">
                  <c:v>44112</c:v>
                </c:pt>
                <c:pt idx="803">
                  <c:v>44115</c:v>
                </c:pt>
                <c:pt idx="804">
                  <c:v>44116</c:v>
                </c:pt>
                <c:pt idx="805">
                  <c:v>44117</c:v>
                </c:pt>
                <c:pt idx="806">
                  <c:v>44118</c:v>
                </c:pt>
                <c:pt idx="807">
                  <c:v>44119</c:v>
                </c:pt>
                <c:pt idx="808">
                  <c:v>44122</c:v>
                </c:pt>
                <c:pt idx="809">
                  <c:v>44123</c:v>
                </c:pt>
                <c:pt idx="810">
                  <c:v>44124</c:v>
                </c:pt>
                <c:pt idx="811">
                  <c:v>44125</c:v>
                </c:pt>
                <c:pt idx="812">
                  <c:v>44126</c:v>
                </c:pt>
                <c:pt idx="813">
                  <c:v>44129</c:v>
                </c:pt>
                <c:pt idx="814">
                  <c:v>44130</c:v>
                </c:pt>
                <c:pt idx="815">
                  <c:v>44131</c:v>
                </c:pt>
                <c:pt idx="816">
                  <c:v>44132</c:v>
                </c:pt>
                <c:pt idx="817">
                  <c:v>44133</c:v>
                </c:pt>
                <c:pt idx="818">
                  <c:v>44136</c:v>
                </c:pt>
                <c:pt idx="819">
                  <c:v>44137</c:v>
                </c:pt>
                <c:pt idx="820">
                  <c:v>44138</c:v>
                </c:pt>
                <c:pt idx="821">
                  <c:v>44139</c:v>
                </c:pt>
                <c:pt idx="822">
                  <c:v>44140</c:v>
                </c:pt>
                <c:pt idx="823">
                  <c:v>44143</c:v>
                </c:pt>
                <c:pt idx="824">
                  <c:v>44144</c:v>
                </c:pt>
                <c:pt idx="825">
                  <c:v>44145</c:v>
                </c:pt>
                <c:pt idx="826">
                  <c:v>44146</c:v>
                </c:pt>
                <c:pt idx="827">
                  <c:v>44147</c:v>
                </c:pt>
                <c:pt idx="828">
                  <c:v>44150</c:v>
                </c:pt>
                <c:pt idx="829">
                  <c:v>44151</c:v>
                </c:pt>
                <c:pt idx="830">
                  <c:v>44152</c:v>
                </c:pt>
                <c:pt idx="831">
                  <c:v>44153</c:v>
                </c:pt>
                <c:pt idx="832">
                  <c:v>44154</c:v>
                </c:pt>
                <c:pt idx="833">
                  <c:v>44157</c:v>
                </c:pt>
                <c:pt idx="834">
                  <c:v>44158</c:v>
                </c:pt>
                <c:pt idx="835">
                  <c:v>44159</c:v>
                </c:pt>
                <c:pt idx="836">
                  <c:v>44160</c:v>
                </c:pt>
                <c:pt idx="837">
                  <c:v>44161</c:v>
                </c:pt>
                <c:pt idx="838">
                  <c:v>44164</c:v>
                </c:pt>
                <c:pt idx="839">
                  <c:v>44165</c:v>
                </c:pt>
                <c:pt idx="840">
                  <c:v>44166</c:v>
                </c:pt>
                <c:pt idx="841">
                  <c:v>44167</c:v>
                </c:pt>
                <c:pt idx="842">
                  <c:v>44168</c:v>
                </c:pt>
                <c:pt idx="843">
                  <c:v>44171</c:v>
                </c:pt>
                <c:pt idx="844">
                  <c:v>44172</c:v>
                </c:pt>
                <c:pt idx="845">
                  <c:v>44173</c:v>
                </c:pt>
                <c:pt idx="846">
                  <c:v>44174</c:v>
                </c:pt>
                <c:pt idx="847">
                  <c:v>44175</c:v>
                </c:pt>
                <c:pt idx="848">
                  <c:v>44178</c:v>
                </c:pt>
                <c:pt idx="849">
                  <c:v>44179</c:v>
                </c:pt>
                <c:pt idx="850">
                  <c:v>44180</c:v>
                </c:pt>
                <c:pt idx="851">
                  <c:v>44181</c:v>
                </c:pt>
                <c:pt idx="852">
                  <c:v>44182</c:v>
                </c:pt>
                <c:pt idx="853">
                  <c:v>44185</c:v>
                </c:pt>
                <c:pt idx="854">
                  <c:v>44186</c:v>
                </c:pt>
                <c:pt idx="855">
                  <c:v>44187</c:v>
                </c:pt>
                <c:pt idx="856">
                  <c:v>44188</c:v>
                </c:pt>
                <c:pt idx="857">
                  <c:v>44189</c:v>
                </c:pt>
                <c:pt idx="858">
                  <c:v>44192</c:v>
                </c:pt>
                <c:pt idx="859">
                  <c:v>44193</c:v>
                </c:pt>
                <c:pt idx="860">
                  <c:v>44194</c:v>
                </c:pt>
                <c:pt idx="861">
                  <c:v>44195</c:v>
                </c:pt>
                <c:pt idx="862">
                  <c:v>44196</c:v>
                </c:pt>
                <c:pt idx="863">
                  <c:v>44199</c:v>
                </c:pt>
                <c:pt idx="864">
                  <c:v>44200</c:v>
                </c:pt>
                <c:pt idx="865">
                  <c:v>44201</c:v>
                </c:pt>
                <c:pt idx="866">
                  <c:v>44202</c:v>
                </c:pt>
                <c:pt idx="867">
                  <c:v>44203</c:v>
                </c:pt>
                <c:pt idx="868">
                  <c:v>44206</c:v>
                </c:pt>
                <c:pt idx="869">
                  <c:v>44207</c:v>
                </c:pt>
                <c:pt idx="870">
                  <c:v>44208</c:v>
                </c:pt>
                <c:pt idx="871">
                  <c:v>44209</c:v>
                </c:pt>
                <c:pt idx="872">
                  <c:v>44210</c:v>
                </c:pt>
                <c:pt idx="873">
                  <c:v>44213</c:v>
                </c:pt>
                <c:pt idx="874">
                  <c:v>44214</c:v>
                </c:pt>
                <c:pt idx="875">
                  <c:v>44215</c:v>
                </c:pt>
                <c:pt idx="876">
                  <c:v>44216</c:v>
                </c:pt>
                <c:pt idx="877">
                  <c:v>44217</c:v>
                </c:pt>
                <c:pt idx="878">
                  <c:v>44220</c:v>
                </c:pt>
                <c:pt idx="879">
                  <c:v>44221</c:v>
                </c:pt>
                <c:pt idx="880">
                  <c:v>44222</c:v>
                </c:pt>
                <c:pt idx="881">
                  <c:v>44223</c:v>
                </c:pt>
                <c:pt idx="882">
                  <c:v>44224</c:v>
                </c:pt>
                <c:pt idx="883">
                  <c:v>44227</c:v>
                </c:pt>
                <c:pt idx="884">
                  <c:v>44228</c:v>
                </c:pt>
                <c:pt idx="885">
                  <c:v>44229</c:v>
                </c:pt>
                <c:pt idx="886">
                  <c:v>44230</c:v>
                </c:pt>
                <c:pt idx="887">
                  <c:v>44231</c:v>
                </c:pt>
                <c:pt idx="888">
                  <c:v>44234</c:v>
                </c:pt>
                <c:pt idx="889">
                  <c:v>44235</c:v>
                </c:pt>
                <c:pt idx="890">
                  <c:v>44236</c:v>
                </c:pt>
                <c:pt idx="891">
                  <c:v>44237</c:v>
                </c:pt>
                <c:pt idx="892">
                  <c:v>44238</c:v>
                </c:pt>
                <c:pt idx="893">
                  <c:v>44241</c:v>
                </c:pt>
                <c:pt idx="894">
                  <c:v>44242</c:v>
                </c:pt>
                <c:pt idx="895">
                  <c:v>44243</c:v>
                </c:pt>
                <c:pt idx="896">
                  <c:v>44244</c:v>
                </c:pt>
                <c:pt idx="897">
                  <c:v>44245</c:v>
                </c:pt>
                <c:pt idx="898">
                  <c:v>44248</c:v>
                </c:pt>
                <c:pt idx="899">
                  <c:v>44249</c:v>
                </c:pt>
                <c:pt idx="900">
                  <c:v>44250</c:v>
                </c:pt>
                <c:pt idx="901">
                  <c:v>44251</c:v>
                </c:pt>
                <c:pt idx="902">
                  <c:v>44252</c:v>
                </c:pt>
                <c:pt idx="903">
                  <c:v>44255</c:v>
                </c:pt>
                <c:pt idx="904">
                  <c:v>44256</c:v>
                </c:pt>
                <c:pt idx="905">
                  <c:v>44257</c:v>
                </c:pt>
                <c:pt idx="906">
                  <c:v>44258</c:v>
                </c:pt>
                <c:pt idx="907">
                  <c:v>44259</c:v>
                </c:pt>
                <c:pt idx="908">
                  <c:v>44262</c:v>
                </c:pt>
                <c:pt idx="909">
                  <c:v>44263</c:v>
                </c:pt>
                <c:pt idx="910">
                  <c:v>44264</c:v>
                </c:pt>
                <c:pt idx="911">
                  <c:v>44265</c:v>
                </c:pt>
                <c:pt idx="912">
                  <c:v>44266</c:v>
                </c:pt>
                <c:pt idx="913">
                  <c:v>44269</c:v>
                </c:pt>
                <c:pt idx="914">
                  <c:v>44270</c:v>
                </c:pt>
                <c:pt idx="915">
                  <c:v>44271</c:v>
                </c:pt>
                <c:pt idx="916">
                  <c:v>44272</c:v>
                </c:pt>
                <c:pt idx="917">
                  <c:v>44273</c:v>
                </c:pt>
                <c:pt idx="918">
                  <c:v>44276</c:v>
                </c:pt>
                <c:pt idx="919">
                  <c:v>44277</c:v>
                </c:pt>
                <c:pt idx="920">
                  <c:v>44278</c:v>
                </c:pt>
                <c:pt idx="921">
                  <c:v>44279</c:v>
                </c:pt>
                <c:pt idx="922">
                  <c:v>44280</c:v>
                </c:pt>
                <c:pt idx="923">
                  <c:v>44283</c:v>
                </c:pt>
                <c:pt idx="924">
                  <c:v>44284</c:v>
                </c:pt>
                <c:pt idx="925">
                  <c:v>44285</c:v>
                </c:pt>
                <c:pt idx="926">
                  <c:v>44286</c:v>
                </c:pt>
                <c:pt idx="927">
                  <c:v>44287</c:v>
                </c:pt>
                <c:pt idx="928">
                  <c:v>44290</c:v>
                </c:pt>
                <c:pt idx="929">
                  <c:v>44291</c:v>
                </c:pt>
                <c:pt idx="930">
                  <c:v>44292</c:v>
                </c:pt>
                <c:pt idx="931">
                  <c:v>44293</c:v>
                </c:pt>
                <c:pt idx="932">
                  <c:v>44294</c:v>
                </c:pt>
                <c:pt idx="933">
                  <c:v>44297</c:v>
                </c:pt>
                <c:pt idx="934">
                  <c:v>44298</c:v>
                </c:pt>
                <c:pt idx="935">
                  <c:v>44299</c:v>
                </c:pt>
                <c:pt idx="936">
                  <c:v>44300</c:v>
                </c:pt>
                <c:pt idx="937">
                  <c:v>44301</c:v>
                </c:pt>
                <c:pt idx="938">
                  <c:v>44304</c:v>
                </c:pt>
                <c:pt idx="939">
                  <c:v>44305</c:v>
                </c:pt>
                <c:pt idx="940">
                  <c:v>44306</c:v>
                </c:pt>
                <c:pt idx="941">
                  <c:v>44307</c:v>
                </c:pt>
                <c:pt idx="942">
                  <c:v>44308</c:v>
                </c:pt>
                <c:pt idx="943">
                  <c:v>44311</c:v>
                </c:pt>
                <c:pt idx="944">
                  <c:v>44312</c:v>
                </c:pt>
                <c:pt idx="945">
                  <c:v>44313</c:v>
                </c:pt>
                <c:pt idx="946">
                  <c:v>44314</c:v>
                </c:pt>
                <c:pt idx="947">
                  <c:v>44315</c:v>
                </c:pt>
                <c:pt idx="948">
                  <c:v>44318</c:v>
                </c:pt>
                <c:pt idx="949">
                  <c:v>44319</c:v>
                </c:pt>
                <c:pt idx="950">
                  <c:v>44320</c:v>
                </c:pt>
                <c:pt idx="951">
                  <c:v>44321</c:v>
                </c:pt>
                <c:pt idx="952">
                  <c:v>44322</c:v>
                </c:pt>
                <c:pt idx="953">
                  <c:v>44325</c:v>
                </c:pt>
                <c:pt idx="954">
                  <c:v>44326</c:v>
                </c:pt>
                <c:pt idx="955">
                  <c:v>44333</c:v>
                </c:pt>
                <c:pt idx="956">
                  <c:v>44334</c:v>
                </c:pt>
                <c:pt idx="957">
                  <c:v>44335</c:v>
                </c:pt>
                <c:pt idx="958">
                  <c:v>44336</c:v>
                </c:pt>
                <c:pt idx="959">
                  <c:v>44339</c:v>
                </c:pt>
                <c:pt idx="960">
                  <c:v>44340</c:v>
                </c:pt>
                <c:pt idx="961">
                  <c:v>44341</c:v>
                </c:pt>
                <c:pt idx="962">
                  <c:v>44342</c:v>
                </c:pt>
                <c:pt idx="963">
                  <c:v>44343</c:v>
                </c:pt>
                <c:pt idx="964">
                  <c:v>44346</c:v>
                </c:pt>
                <c:pt idx="965">
                  <c:v>44347</c:v>
                </c:pt>
                <c:pt idx="966">
                  <c:v>44348</c:v>
                </c:pt>
                <c:pt idx="967">
                  <c:v>44349</c:v>
                </c:pt>
                <c:pt idx="968">
                  <c:v>44350</c:v>
                </c:pt>
                <c:pt idx="969">
                  <c:v>44353</c:v>
                </c:pt>
                <c:pt idx="970">
                  <c:v>44354</c:v>
                </c:pt>
                <c:pt idx="971">
                  <c:v>44355</c:v>
                </c:pt>
                <c:pt idx="972">
                  <c:v>44356</c:v>
                </c:pt>
                <c:pt idx="973">
                  <c:v>44357</c:v>
                </c:pt>
                <c:pt idx="974">
                  <c:v>44360</c:v>
                </c:pt>
                <c:pt idx="975">
                  <c:v>44361</c:v>
                </c:pt>
                <c:pt idx="976">
                  <c:v>44362</c:v>
                </c:pt>
                <c:pt idx="977">
                  <c:v>44363</c:v>
                </c:pt>
                <c:pt idx="978">
                  <c:v>44364</c:v>
                </c:pt>
                <c:pt idx="979">
                  <c:v>44367</c:v>
                </c:pt>
                <c:pt idx="980">
                  <c:v>44368</c:v>
                </c:pt>
                <c:pt idx="981">
                  <c:v>44369</c:v>
                </c:pt>
                <c:pt idx="982">
                  <c:v>44370</c:v>
                </c:pt>
                <c:pt idx="983">
                  <c:v>44371</c:v>
                </c:pt>
                <c:pt idx="984">
                  <c:v>44374</c:v>
                </c:pt>
                <c:pt idx="985">
                  <c:v>44375</c:v>
                </c:pt>
                <c:pt idx="986">
                  <c:v>44376</c:v>
                </c:pt>
                <c:pt idx="987">
                  <c:v>44377</c:v>
                </c:pt>
                <c:pt idx="988">
                  <c:v>44378</c:v>
                </c:pt>
                <c:pt idx="989">
                  <c:v>44381</c:v>
                </c:pt>
                <c:pt idx="990">
                  <c:v>44382</c:v>
                </c:pt>
                <c:pt idx="991">
                  <c:v>44383</c:v>
                </c:pt>
                <c:pt idx="992">
                  <c:v>44384</c:v>
                </c:pt>
                <c:pt idx="993">
                  <c:v>44385</c:v>
                </c:pt>
                <c:pt idx="994">
                  <c:v>44388</c:v>
                </c:pt>
                <c:pt idx="995">
                  <c:v>44389</c:v>
                </c:pt>
                <c:pt idx="996">
                  <c:v>44390</c:v>
                </c:pt>
                <c:pt idx="997">
                  <c:v>44391</c:v>
                </c:pt>
                <c:pt idx="998">
                  <c:v>44392</c:v>
                </c:pt>
                <c:pt idx="999">
                  <c:v>44402</c:v>
                </c:pt>
                <c:pt idx="1000">
                  <c:v>44403</c:v>
                </c:pt>
                <c:pt idx="1001">
                  <c:v>44404</c:v>
                </c:pt>
                <c:pt idx="1002">
                  <c:v>44405</c:v>
                </c:pt>
                <c:pt idx="1003">
                  <c:v>44406</c:v>
                </c:pt>
                <c:pt idx="1004">
                  <c:v>44409</c:v>
                </c:pt>
                <c:pt idx="1005">
                  <c:v>44410</c:v>
                </c:pt>
                <c:pt idx="1006">
                  <c:v>44411</c:v>
                </c:pt>
                <c:pt idx="1007">
                  <c:v>44412</c:v>
                </c:pt>
                <c:pt idx="1008">
                  <c:v>44413</c:v>
                </c:pt>
                <c:pt idx="1009">
                  <c:v>44416</c:v>
                </c:pt>
                <c:pt idx="1010">
                  <c:v>44417</c:v>
                </c:pt>
                <c:pt idx="1011">
                  <c:v>44418</c:v>
                </c:pt>
                <c:pt idx="1012">
                  <c:v>44419</c:v>
                </c:pt>
                <c:pt idx="1013">
                  <c:v>44420</c:v>
                </c:pt>
                <c:pt idx="1014">
                  <c:v>44423</c:v>
                </c:pt>
                <c:pt idx="1015">
                  <c:v>44424</c:v>
                </c:pt>
                <c:pt idx="1016">
                  <c:v>44425</c:v>
                </c:pt>
                <c:pt idx="1017">
                  <c:v>44426</c:v>
                </c:pt>
                <c:pt idx="1018">
                  <c:v>44427</c:v>
                </c:pt>
                <c:pt idx="1019">
                  <c:v>44430</c:v>
                </c:pt>
                <c:pt idx="1020">
                  <c:v>44431</c:v>
                </c:pt>
                <c:pt idx="1021">
                  <c:v>44432</c:v>
                </c:pt>
                <c:pt idx="1022">
                  <c:v>44433</c:v>
                </c:pt>
                <c:pt idx="1023">
                  <c:v>44434</c:v>
                </c:pt>
                <c:pt idx="1024">
                  <c:v>44437</c:v>
                </c:pt>
                <c:pt idx="1025">
                  <c:v>44438</c:v>
                </c:pt>
                <c:pt idx="1026">
                  <c:v>44439</c:v>
                </c:pt>
                <c:pt idx="1027">
                  <c:v>44440</c:v>
                </c:pt>
                <c:pt idx="1028">
                  <c:v>44441</c:v>
                </c:pt>
                <c:pt idx="1029">
                  <c:v>44444</c:v>
                </c:pt>
                <c:pt idx="1030">
                  <c:v>44445</c:v>
                </c:pt>
                <c:pt idx="1031">
                  <c:v>44446</c:v>
                </c:pt>
                <c:pt idx="1032">
                  <c:v>44447</c:v>
                </c:pt>
                <c:pt idx="1033">
                  <c:v>44448</c:v>
                </c:pt>
                <c:pt idx="1034">
                  <c:v>44451</c:v>
                </c:pt>
                <c:pt idx="1035">
                  <c:v>44452</c:v>
                </c:pt>
                <c:pt idx="1036">
                  <c:v>44453</c:v>
                </c:pt>
                <c:pt idx="1037">
                  <c:v>44454</c:v>
                </c:pt>
                <c:pt idx="1038">
                  <c:v>44455</c:v>
                </c:pt>
                <c:pt idx="1039">
                  <c:v>44458</c:v>
                </c:pt>
                <c:pt idx="1040">
                  <c:v>44459</c:v>
                </c:pt>
                <c:pt idx="1041">
                  <c:v>44460</c:v>
                </c:pt>
                <c:pt idx="1042">
                  <c:v>44461</c:v>
                </c:pt>
                <c:pt idx="1043">
                  <c:v>44465</c:v>
                </c:pt>
                <c:pt idx="1044">
                  <c:v>44466</c:v>
                </c:pt>
                <c:pt idx="1045">
                  <c:v>44467</c:v>
                </c:pt>
                <c:pt idx="1046">
                  <c:v>44468</c:v>
                </c:pt>
                <c:pt idx="1047">
                  <c:v>44469</c:v>
                </c:pt>
                <c:pt idx="1048">
                  <c:v>44472</c:v>
                </c:pt>
                <c:pt idx="1049">
                  <c:v>44473</c:v>
                </c:pt>
                <c:pt idx="1050">
                  <c:v>44474</c:v>
                </c:pt>
                <c:pt idx="1051">
                  <c:v>44475</c:v>
                </c:pt>
                <c:pt idx="1052">
                  <c:v>44476</c:v>
                </c:pt>
                <c:pt idx="1053">
                  <c:v>44479</c:v>
                </c:pt>
                <c:pt idx="1054">
                  <c:v>44480</c:v>
                </c:pt>
                <c:pt idx="1055">
                  <c:v>44481</c:v>
                </c:pt>
                <c:pt idx="1056">
                  <c:v>44482</c:v>
                </c:pt>
                <c:pt idx="1057">
                  <c:v>44483</c:v>
                </c:pt>
                <c:pt idx="1058">
                  <c:v>44486</c:v>
                </c:pt>
                <c:pt idx="1059">
                  <c:v>44487</c:v>
                </c:pt>
                <c:pt idx="1060">
                  <c:v>44488</c:v>
                </c:pt>
                <c:pt idx="1061">
                  <c:v>44489</c:v>
                </c:pt>
                <c:pt idx="1062">
                  <c:v>44490</c:v>
                </c:pt>
                <c:pt idx="1063">
                  <c:v>44493</c:v>
                </c:pt>
                <c:pt idx="1064">
                  <c:v>44494</c:v>
                </c:pt>
                <c:pt idx="1065">
                  <c:v>44495</c:v>
                </c:pt>
                <c:pt idx="1066">
                  <c:v>44496</c:v>
                </c:pt>
                <c:pt idx="1067">
                  <c:v>44497</c:v>
                </c:pt>
                <c:pt idx="1068">
                  <c:v>44500</c:v>
                </c:pt>
                <c:pt idx="1069">
                  <c:v>44501</c:v>
                </c:pt>
                <c:pt idx="1070">
                  <c:v>44502</c:v>
                </c:pt>
                <c:pt idx="1071">
                  <c:v>44503</c:v>
                </c:pt>
                <c:pt idx="1072">
                  <c:v>44504</c:v>
                </c:pt>
                <c:pt idx="1073">
                  <c:v>44507</c:v>
                </c:pt>
                <c:pt idx="1074">
                  <c:v>44508</c:v>
                </c:pt>
                <c:pt idx="1075">
                  <c:v>44509</c:v>
                </c:pt>
                <c:pt idx="1076">
                  <c:v>44510</c:v>
                </c:pt>
                <c:pt idx="1077">
                  <c:v>44511</c:v>
                </c:pt>
                <c:pt idx="1078">
                  <c:v>44514</c:v>
                </c:pt>
                <c:pt idx="1079">
                  <c:v>44515</c:v>
                </c:pt>
                <c:pt idx="1080">
                  <c:v>44516</c:v>
                </c:pt>
                <c:pt idx="1081">
                  <c:v>44517</c:v>
                </c:pt>
                <c:pt idx="1082">
                  <c:v>44518</c:v>
                </c:pt>
                <c:pt idx="1083">
                  <c:v>44521</c:v>
                </c:pt>
                <c:pt idx="1084">
                  <c:v>44522</c:v>
                </c:pt>
                <c:pt idx="1085">
                  <c:v>44523</c:v>
                </c:pt>
                <c:pt idx="1086">
                  <c:v>44524</c:v>
                </c:pt>
                <c:pt idx="1087">
                  <c:v>44525</c:v>
                </c:pt>
                <c:pt idx="1088">
                  <c:v>44528</c:v>
                </c:pt>
                <c:pt idx="1089">
                  <c:v>44529</c:v>
                </c:pt>
                <c:pt idx="1090">
                  <c:v>44530</c:v>
                </c:pt>
                <c:pt idx="1091">
                  <c:v>44531</c:v>
                </c:pt>
                <c:pt idx="1092">
                  <c:v>44532</c:v>
                </c:pt>
                <c:pt idx="1093">
                  <c:v>44535</c:v>
                </c:pt>
                <c:pt idx="1094">
                  <c:v>44536</c:v>
                </c:pt>
                <c:pt idx="1095">
                  <c:v>44537</c:v>
                </c:pt>
                <c:pt idx="1096">
                  <c:v>44538</c:v>
                </c:pt>
                <c:pt idx="1097">
                  <c:v>44539</c:v>
                </c:pt>
                <c:pt idx="1098">
                  <c:v>44542</c:v>
                </c:pt>
                <c:pt idx="1099">
                  <c:v>44543</c:v>
                </c:pt>
                <c:pt idx="1100">
                  <c:v>44544</c:v>
                </c:pt>
                <c:pt idx="1101">
                  <c:v>44545</c:v>
                </c:pt>
                <c:pt idx="1102">
                  <c:v>44546</c:v>
                </c:pt>
                <c:pt idx="1103">
                  <c:v>44549</c:v>
                </c:pt>
                <c:pt idx="1104">
                  <c:v>44550</c:v>
                </c:pt>
                <c:pt idx="1105">
                  <c:v>44551</c:v>
                </c:pt>
                <c:pt idx="1106">
                  <c:v>44552</c:v>
                </c:pt>
                <c:pt idx="1107">
                  <c:v>44553</c:v>
                </c:pt>
                <c:pt idx="1108">
                  <c:v>44556</c:v>
                </c:pt>
                <c:pt idx="1109">
                  <c:v>44557</c:v>
                </c:pt>
                <c:pt idx="1110">
                  <c:v>44558</c:v>
                </c:pt>
                <c:pt idx="1111">
                  <c:v>44559</c:v>
                </c:pt>
                <c:pt idx="1112">
                  <c:v>44560</c:v>
                </c:pt>
                <c:pt idx="1113">
                  <c:v>44563</c:v>
                </c:pt>
                <c:pt idx="1114">
                  <c:v>44564</c:v>
                </c:pt>
                <c:pt idx="1115">
                  <c:v>44565</c:v>
                </c:pt>
                <c:pt idx="1116">
                  <c:v>44566</c:v>
                </c:pt>
                <c:pt idx="1117">
                  <c:v>44567</c:v>
                </c:pt>
                <c:pt idx="1118">
                  <c:v>44570</c:v>
                </c:pt>
                <c:pt idx="1119">
                  <c:v>44571</c:v>
                </c:pt>
                <c:pt idx="1120">
                  <c:v>44572</c:v>
                </c:pt>
                <c:pt idx="1121">
                  <c:v>44573</c:v>
                </c:pt>
                <c:pt idx="1122">
                  <c:v>44574</c:v>
                </c:pt>
                <c:pt idx="1123">
                  <c:v>44577</c:v>
                </c:pt>
                <c:pt idx="1124">
                  <c:v>44578</c:v>
                </c:pt>
                <c:pt idx="1125">
                  <c:v>44579</c:v>
                </c:pt>
                <c:pt idx="1126">
                  <c:v>44580</c:v>
                </c:pt>
                <c:pt idx="1127">
                  <c:v>44581</c:v>
                </c:pt>
                <c:pt idx="1128">
                  <c:v>44584</c:v>
                </c:pt>
                <c:pt idx="1129">
                  <c:v>44585</c:v>
                </c:pt>
                <c:pt idx="1130">
                  <c:v>44586</c:v>
                </c:pt>
                <c:pt idx="1131">
                  <c:v>44587</c:v>
                </c:pt>
                <c:pt idx="1132">
                  <c:v>44588</c:v>
                </c:pt>
                <c:pt idx="1133">
                  <c:v>44591</c:v>
                </c:pt>
                <c:pt idx="1134">
                  <c:v>44592</c:v>
                </c:pt>
                <c:pt idx="1135">
                  <c:v>44593</c:v>
                </c:pt>
                <c:pt idx="1136">
                  <c:v>44594</c:v>
                </c:pt>
                <c:pt idx="1137">
                  <c:v>44595</c:v>
                </c:pt>
                <c:pt idx="1138">
                  <c:v>44598</c:v>
                </c:pt>
                <c:pt idx="1139">
                  <c:v>44599</c:v>
                </c:pt>
                <c:pt idx="1140">
                  <c:v>44600</c:v>
                </c:pt>
                <c:pt idx="1141">
                  <c:v>44601</c:v>
                </c:pt>
                <c:pt idx="1142">
                  <c:v>44602</c:v>
                </c:pt>
                <c:pt idx="1143">
                  <c:v>44605</c:v>
                </c:pt>
                <c:pt idx="1144">
                  <c:v>44606</c:v>
                </c:pt>
                <c:pt idx="1145">
                  <c:v>44607</c:v>
                </c:pt>
                <c:pt idx="1146">
                  <c:v>44608</c:v>
                </c:pt>
                <c:pt idx="1147">
                  <c:v>44609</c:v>
                </c:pt>
                <c:pt idx="1148">
                  <c:v>44612</c:v>
                </c:pt>
                <c:pt idx="1149">
                  <c:v>44613</c:v>
                </c:pt>
                <c:pt idx="1150">
                  <c:v>44615</c:v>
                </c:pt>
                <c:pt idx="1151">
                  <c:v>44616</c:v>
                </c:pt>
                <c:pt idx="1152">
                  <c:v>44619</c:v>
                </c:pt>
                <c:pt idx="1153">
                  <c:v>44620</c:v>
                </c:pt>
                <c:pt idx="1154">
                  <c:v>44621</c:v>
                </c:pt>
                <c:pt idx="1155">
                  <c:v>44622</c:v>
                </c:pt>
                <c:pt idx="1156">
                  <c:v>44623</c:v>
                </c:pt>
                <c:pt idx="1157">
                  <c:v>44626</c:v>
                </c:pt>
                <c:pt idx="1158">
                  <c:v>44627</c:v>
                </c:pt>
                <c:pt idx="1159">
                  <c:v>44628</c:v>
                </c:pt>
                <c:pt idx="1160">
                  <c:v>44629</c:v>
                </c:pt>
                <c:pt idx="1161">
                  <c:v>44630</c:v>
                </c:pt>
                <c:pt idx="1162">
                  <c:v>44633</c:v>
                </c:pt>
                <c:pt idx="1163">
                  <c:v>44634</c:v>
                </c:pt>
                <c:pt idx="1164">
                  <c:v>44635</c:v>
                </c:pt>
                <c:pt idx="1165">
                  <c:v>44636</c:v>
                </c:pt>
                <c:pt idx="1166">
                  <c:v>44637</c:v>
                </c:pt>
                <c:pt idx="1167">
                  <c:v>44640</c:v>
                </c:pt>
                <c:pt idx="1168">
                  <c:v>44641</c:v>
                </c:pt>
                <c:pt idx="1169">
                  <c:v>44642</c:v>
                </c:pt>
                <c:pt idx="1170">
                  <c:v>44643</c:v>
                </c:pt>
                <c:pt idx="1171">
                  <c:v>44644</c:v>
                </c:pt>
                <c:pt idx="1172">
                  <c:v>44647</c:v>
                </c:pt>
                <c:pt idx="1173">
                  <c:v>44648</c:v>
                </c:pt>
                <c:pt idx="1174">
                  <c:v>44649</c:v>
                </c:pt>
                <c:pt idx="1175">
                  <c:v>44650</c:v>
                </c:pt>
                <c:pt idx="1176">
                  <c:v>44651</c:v>
                </c:pt>
                <c:pt idx="1177">
                  <c:v>44654</c:v>
                </c:pt>
                <c:pt idx="1178">
                  <c:v>44655</c:v>
                </c:pt>
                <c:pt idx="1179">
                  <c:v>44656</c:v>
                </c:pt>
                <c:pt idx="1180">
                  <c:v>44657</c:v>
                </c:pt>
                <c:pt idx="1181">
                  <c:v>44658</c:v>
                </c:pt>
                <c:pt idx="1182">
                  <c:v>44661</c:v>
                </c:pt>
                <c:pt idx="1183">
                  <c:v>44662</c:v>
                </c:pt>
                <c:pt idx="1184">
                  <c:v>44663</c:v>
                </c:pt>
                <c:pt idx="1185">
                  <c:v>44664</c:v>
                </c:pt>
                <c:pt idx="1186">
                  <c:v>44665</c:v>
                </c:pt>
                <c:pt idx="1187">
                  <c:v>44668</c:v>
                </c:pt>
                <c:pt idx="1188">
                  <c:v>44669</c:v>
                </c:pt>
                <c:pt idx="1189">
                  <c:v>44670</c:v>
                </c:pt>
                <c:pt idx="1190">
                  <c:v>44671</c:v>
                </c:pt>
                <c:pt idx="1191">
                  <c:v>44672</c:v>
                </c:pt>
                <c:pt idx="1192">
                  <c:v>44675</c:v>
                </c:pt>
                <c:pt idx="1193">
                  <c:v>44676</c:v>
                </c:pt>
                <c:pt idx="1194">
                  <c:v>44677</c:v>
                </c:pt>
                <c:pt idx="1195">
                  <c:v>44678</c:v>
                </c:pt>
                <c:pt idx="1196">
                  <c:v>44679</c:v>
                </c:pt>
                <c:pt idx="1197">
                  <c:v>44689</c:v>
                </c:pt>
                <c:pt idx="1198">
                  <c:v>44690</c:v>
                </c:pt>
                <c:pt idx="1199">
                  <c:v>44691</c:v>
                </c:pt>
                <c:pt idx="1200">
                  <c:v>44692</c:v>
                </c:pt>
                <c:pt idx="1201">
                  <c:v>44693</c:v>
                </c:pt>
                <c:pt idx="1202">
                  <c:v>44696</c:v>
                </c:pt>
                <c:pt idx="1203">
                  <c:v>44697</c:v>
                </c:pt>
                <c:pt idx="1204">
                  <c:v>44698</c:v>
                </c:pt>
                <c:pt idx="1205">
                  <c:v>44699</c:v>
                </c:pt>
                <c:pt idx="1206">
                  <c:v>44700</c:v>
                </c:pt>
                <c:pt idx="1207">
                  <c:v>44703</c:v>
                </c:pt>
                <c:pt idx="1208">
                  <c:v>44704</c:v>
                </c:pt>
                <c:pt idx="1209">
                  <c:v>44705</c:v>
                </c:pt>
                <c:pt idx="1210">
                  <c:v>44706</c:v>
                </c:pt>
                <c:pt idx="1211">
                  <c:v>44707</c:v>
                </c:pt>
                <c:pt idx="1212">
                  <c:v>44710</c:v>
                </c:pt>
                <c:pt idx="1213">
                  <c:v>44711</c:v>
                </c:pt>
                <c:pt idx="1214">
                  <c:v>44712</c:v>
                </c:pt>
                <c:pt idx="1215">
                  <c:v>44713</c:v>
                </c:pt>
                <c:pt idx="1216">
                  <c:v>44714</c:v>
                </c:pt>
                <c:pt idx="1217">
                  <c:v>44717</c:v>
                </c:pt>
                <c:pt idx="1218">
                  <c:v>44718</c:v>
                </c:pt>
                <c:pt idx="1219">
                  <c:v>44719</c:v>
                </c:pt>
                <c:pt idx="1220">
                  <c:v>44720</c:v>
                </c:pt>
                <c:pt idx="1221">
                  <c:v>44721</c:v>
                </c:pt>
                <c:pt idx="1222">
                  <c:v>44724</c:v>
                </c:pt>
                <c:pt idx="1223">
                  <c:v>44725</c:v>
                </c:pt>
                <c:pt idx="1224">
                  <c:v>44726</c:v>
                </c:pt>
                <c:pt idx="1225">
                  <c:v>44727</c:v>
                </c:pt>
                <c:pt idx="1226">
                  <c:v>44728</c:v>
                </c:pt>
                <c:pt idx="1227">
                  <c:v>44731</c:v>
                </c:pt>
                <c:pt idx="1228">
                  <c:v>44732</c:v>
                </c:pt>
                <c:pt idx="1229">
                  <c:v>44733</c:v>
                </c:pt>
                <c:pt idx="1230">
                  <c:v>44734</c:v>
                </c:pt>
                <c:pt idx="1231">
                  <c:v>44735</c:v>
                </c:pt>
                <c:pt idx="1232">
                  <c:v>44738</c:v>
                </c:pt>
                <c:pt idx="1233">
                  <c:v>44739</c:v>
                </c:pt>
                <c:pt idx="1234">
                  <c:v>44740</c:v>
                </c:pt>
                <c:pt idx="1235">
                  <c:v>44741</c:v>
                </c:pt>
                <c:pt idx="1236">
                  <c:v>44742</c:v>
                </c:pt>
                <c:pt idx="1237">
                  <c:v>44745</c:v>
                </c:pt>
                <c:pt idx="1238">
                  <c:v>44746</c:v>
                </c:pt>
                <c:pt idx="1239">
                  <c:v>44747</c:v>
                </c:pt>
                <c:pt idx="1240">
                  <c:v>44748</c:v>
                </c:pt>
                <c:pt idx="1241">
                  <c:v>44755</c:v>
                </c:pt>
                <c:pt idx="1242">
                  <c:v>44756</c:v>
                </c:pt>
                <c:pt idx="1243">
                  <c:v>44759</c:v>
                </c:pt>
                <c:pt idx="1244">
                  <c:v>44760</c:v>
                </c:pt>
                <c:pt idx="1245">
                  <c:v>44761</c:v>
                </c:pt>
                <c:pt idx="1246">
                  <c:v>44762</c:v>
                </c:pt>
                <c:pt idx="1247">
                  <c:v>44763</c:v>
                </c:pt>
                <c:pt idx="1248">
                  <c:v>44766</c:v>
                </c:pt>
                <c:pt idx="1249">
                  <c:v>44767</c:v>
                </c:pt>
                <c:pt idx="1250">
                  <c:v>44768</c:v>
                </c:pt>
                <c:pt idx="1251">
                  <c:v>44769</c:v>
                </c:pt>
                <c:pt idx="1252">
                  <c:v>44770</c:v>
                </c:pt>
                <c:pt idx="1253">
                  <c:v>44773</c:v>
                </c:pt>
                <c:pt idx="1254">
                  <c:v>44774</c:v>
                </c:pt>
                <c:pt idx="1255">
                  <c:v>44775</c:v>
                </c:pt>
                <c:pt idx="1256">
                  <c:v>44776</c:v>
                </c:pt>
                <c:pt idx="1257">
                  <c:v>44777</c:v>
                </c:pt>
                <c:pt idx="1258">
                  <c:v>44780</c:v>
                </c:pt>
                <c:pt idx="1259">
                  <c:v>44781</c:v>
                </c:pt>
                <c:pt idx="1260">
                  <c:v>44782</c:v>
                </c:pt>
                <c:pt idx="1261">
                  <c:v>44783</c:v>
                </c:pt>
                <c:pt idx="1262">
                  <c:v>44784</c:v>
                </c:pt>
                <c:pt idx="1263">
                  <c:v>44787</c:v>
                </c:pt>
                <c:pt idx="1264">
                  <c:v>44788</c:v>
                </c:pt>
                <c:pt idx="1265">
                  <c:v>44789</c:v>
                </c:pt>
                <c:pt idx="1266">
                  <c:v>44790</c:v>
                </c:pt>
                <c:pt idx="1267">
                  <c:v>44791</c:v>
                </c:pt>
                <c:pt idx="1268">
                  <c:v>44794</c:v>
                </c:pt>
                <c:pt idx="1269">
                  <c:v>44795</c:v>
                </c:pt>
                <c:pt idx="1270">
                  <c:v>44796</c:v>
                </c:pt>
                <c:pt idx="1271">
                  <c:v>44797</c:v>
                </c:pt>
                <c:pt idx="1272">
                  <c:v>44798</c:v>
                </c:pt>
                <c:pt idx="1273">
                  <c:v>44801</c:v>
                </c:pt>
                <c:pt idx="1274">
                  <c:v>44802</c:v>
                </c:pt>
                <c:pt idx="1275">
                  <c:v>44803</c:v>
                </c:pt>
                <c:pt idx="1276">
                  <c:v>44804</c:v>
                </c:pt>
                <c:pt idx="1277">
                  <c:v>44805</c:v>
                </c:pt>
                <c:pt idx="1278">
                  <c:v>44808</c:v>
                </c:pt>
                <c:pt idx="1279">
                  <c:v>44809</c:v>
                </c:pt>
                <c:pt idx="1280">
                  <c:v>44810</c:v>
                </c:pt>
                <c:pt idx="1281">
                  <c:v>44811</c:v>
                </c:pt>
                <c:pt idx="1282">
                  <c:v>44812</c:v>
                </c:pt>
                <c:pt idx="1283">
                  <c:v>44815</c:v>
                </c:pt>
                <c:pt idx="1284">
                  <c:v>44816</c:v>
                </c:pt>
                <c:pt idx="1285">
                  <c:v>44817</c:v>
                </c:pt>
                <c:pt idx="1286">
                  <c:v>44818</c:v>
                </c:pt>
                <c:pt idx="1287">
                  <c:v>44819</c:v>
                </c:pt>
                <c:pt idx="1288">
                  <c:v>44822</c:v>
                </c:pt>
                <c:pt idx="1289">
                  <c:v>44823</c:v>
                </c:pt>
                <c:pt idx="1290">
                  <c:v>44824</c:v>
                </c:pt>
                <c:pt idx="1291">
                  <c:v>44825</c:v>
                </c:pt>
                <c:pt idx="1292">
                  <c:v>44829</c:v>
                </c:pt>
                <c:pt idx="1293">
                  <c:v>44830</c:v>
                </c:pt>
                <c:pt idx="1294">
                  <c:v>44831</c:v>
                </c:pt>
                <c:pt idx="1295">
                  <c:v>44832</c:v>
                </c:pt>
                <c:pt idx="1296">
                  <c:v>44833</c:v>
                </c:pt>
                <c:pt idx="1297">
                  <c:v>44836</c:v>
                </c:pt>
                <c:pt idx="1298">
                  <c:v>44837</c:v>
                </c:pt>
                <c:pt idx="1299">
                  <c:v>44838</c:v>
                </c:pt>
                <c:pt idx="1300">
                  <c:v>44839</c:v>
                </c:pt>
                <c:pt idx="1301">
                  <c:v>44840</c:v>
                </c:pt>
                <c:pt idx="1302">
                  <c:v>44843</c:v>
                </c:pt>
                <c:pt idx="1303">
                  <c:v>44844</c:v>
                </c:pt>
                <c:pt idx="1304">
                  <c:v>44845</c:v>
                </c:pt>
                <c:pt idx="1305">
                  <c:v>44846</c:v>
                </c:pt>
                <c:pt idx="1306">
                  <c:v>44847</c:v>
                </c:pt>
                <c:pt idx="1307">
                  <c:v>44850</c:v>
                </c:pt>
                <c:pt idx="1308">
                  <c:v>44851</c:v>
                </c:pt>
                <c:pt idx="1309">
                  <c:v>44852</c:v>
                </c:pt>
                <c:pt idx="1310">
                  <c:v>44853</c:v>
                </c:pt>
                <c:pt idx="1311">
                  <c:v>44854</c:v>
                </c:pt>
                <c:pt idx="1312">
                  <c:v>44857</c:v>
                </c:pt>
                <c:pt idx="1313">
                  <c:v>44858</c:v>
                </c:pt>
                <c:pt idx="1314">
                  <c:v>44859</c:v>
                </c:pt>
                <c:pt idx="1315">
                  <c:v>44860</c:v>
                </c:pt>
                <c:pt idx="1316">
                  <c:v>44861</c:v>
                </c:pt>
                <c:pt idx="1317">
                  <c:v>44865</c:v>
                </c:pt>
                <c:pt idx="1318">
                  <c:v>44866</c:v>
                </c:pt>
                <c:pt idx="1319">
                  <c:v>44867</c:v>
                </c:pt>
                <c:pt idx="1320">
                  <c:v>44868</c:v>
                </c:pt>
                <c:pt idx="1321">
                  <c:v>44871</c:v>
                </c:pt>
                <c:pt idx="1322">
                  <c:v>44872</c:v>
                </c:pt>
                <c:pt idx="1323">
                  <c:v>44873</c:v>
                </c:pt>
                <c:pt idx="1324">
                  <c:v>44874</c:v>
                </c:pt>
                <c:pt idx="1325">
                  <c:v>44875</c:v>
                </c:pt>
                <c:pt idx="1326">
                  <c:v>44878</c:v>
                </c:pt>
                <c:pt idx="1327">
                  <c:v>44879</c:v>
                </c:pt>
                <c:pt idx="1328">
                  <c:v>44880</c:v>
                </c:pt>
                <c:pt idx="1329">
                  <c:v>44881</c:v>
                </c:pt>
                <c:pt idx="1330">
                  <c:v>44882</c:v>
                </c:pt>
                <c:pt idx="1331">
                  <c:v>44885</c:v>
                </c:pt>
                <c:pt idx="1332">
                  <c:v>44886</c:v>
                </c:pt>
                <c:pt idx="1333">
                  <c:v>44887</c:v>
                </c:pt>
                <c:pt idx="1334">
                  <c:v>44889</c:v>
                </c:pt>
                <c:pt idx="1335">
                  <c:v>44892</c:v>
                </c:pt>
                <c:pt idx="1336">
                  <c:v>44893</c:v>
                </c:pt>
                <c:pt idx="1337">
                  <c:v>44894</c:v>
                </c:pt>
                <c:pt idx="1338">
                  <c:v>44895</c:v>
                </c:pt>
                <c:pt idx="1339">
                  <c:v>44896</c:v>
                </c:pt>
                <c:pt idx="1340">
                  <c:v>44899</c:v>
                </c:pt>
                <c:pt idx="1341">
                  <c:v>44900</c:v>
                </c:pt>
                <c:pt idx="1342">
                  <c:v>44901</c:v>
                </c:pt>
                <c:pt idx="1343">
                  <c:v>44902</c:v>
                </c:pt>
                <c:pt idx="1344">
                  <c:v>44903</c:v>
                </c:pt>
                <c:pt idx="1345">
                  <c:v>44906</c:v>
                </c:pt>
                <c:pt idx="1346">
                  <c:v>44907</c:v>
                </c:pt>
                <c:pt idx="1347">
                  <c:v>44908</c:v>
                </c:pt>
                <c:pt idx="1348">
                  <c:v>44909</c:v>
                </c:pt>
                <c:pt idx="1349">
                  <c:v>44910</c:v>
                </c:pt>
                <c:pt idx="1350">
                  <c:v>44913</c:v>
                </c:pt>
                <c:pt idx="1351">
                  <c:v>44914</c:v>
                </c:pt>
                <c:pt idx="1352">
                  <c:v>44915</c:v>
                </c:pt>
                <c:pt idx="1353">
                  <c:v>44916</c:v>
                </c:pt>
                <c:pt idx="1354">
                  <c:v>44917</c:v>
                </c:pt>
                <c:pt idx="1355">
                  <c:v>44920</c:v>
                </c:pt>
                <c:pt idx="1356">
                  <c:v>44921</c:v>
                </c:pt>
                <c:pt idx="1357">
                  <c:v>44922</c:v>
                </c:pt>
                <c:pt idx="1358">
                  <c:v>44923</c:v>
                </c:pt>
                <c:pt idx="1359">
                  <c:v>44924</c:v>
                </c:pt>
                <c:pt idx="1360">
                  <c:v>44927</c:v>
                </c:pt>
                <c:pt idx="1361">
                  <c:v>44928</c:v>
                </c:pt>
                <c:pt idx="1362">
                  <c:v>44929</c:v>
                </c:pt>
                <c:pt idx="1363">
                  <c:v>44930</c:v>
                </c:pt>
                <c:pt idx="1364">
                  <c:v>44931</c:v>
                </c:pt>
                <c:pt idx="1365">
                  <c:v>44934</c:v>
                </c:pt>
                <c:pt idx="1366">
                  <c:v>44935</c:v>
                </c:pt>
                <c:pt idx="1367">
                  <c:v>44936</c:v>
                </c:pt>
                <c:pt idx="1368">
                  <c:v>44937</c:v>
                </c:pt>
                <c:pt idx="1369">
                  <c:v>44938</c:v>
                </c:pt>
                <c:pt idx="1370">
                  <c:v>44941</c:v>
                </c:pt>
                <c:pt idx="1371">
                  <c:v>44942</c:v>
                </c:pt>
                <c:pt idx="1372">
                  <c:v>44943</c:v>
                </c:pt>
                <c:pt idx="1373">
                  <c:v>44944</c:v>
                </c:pt>
                <c:pt idx="1374">
                  <c:v>44945</c:v>
                </c:pt>
                <c:pt idx="1375">
                  <c:v>44948</c:v>
                </c:pt>
                <c:pt idx="1376">
                  <c:v>44949</c:v>
                </c:pt>
                <c:pt idx="1377">
                  <c:v>44950</c:v>
                </c:pt>
                <c:pt idx="1378">
                  <c:v>44951</c:v>
                </c:pt>
                <c:pt idx="1379">
                  <c:v>44952</c:v>
                </c:pt>
                <c:pt idx="1380">
                  <c:v>44955</c:v>
                </c:pt>
                <c:pt idx="1381">
                  <c:v>44956</c:v>
                </c:pt>
                <c:pt idx="1382">
                  <c:v>44957</c:v>
                </c:pt>
                <c:pt idx="1383">
                  <c:v>44958</c:v>
                </c:pt>
                <c:pt idx="1384">
                  <c:v>44959</c:v>
                </c:pt>
                <c:pt idx="1385">
                  <c:v>44962</c:v>
                </c:pt>
                <c:pt idx="1386">
                  <c:v>44963</c:v>
                </c:pt>
                <c:pt idx="1387">
                  <c:v>44964</c:v>
                </c:pt>
                <c:pt idx="1388">
                  <c:v>44965</c:v>
                </c:pt>
                <c:pt idx="1389">
                  <c:v>44966</c:v>
                </c:pt>
                <c:pt idx="1390">
                  <c:v>44969</c:v>
                </c:pt>
                <c:pt idx="1391">
                  <c:v>44970</c:v>
                </c:pt>
                <c:pt idx="1392">
                  <c:v>44971</c:v>
                </c:pt>
                <c:pt idx="1393">
                  <c:v>44972</c:v>
                </c:pt>
                <c:pt idx="1394">
                  <c:v>44973</c:v>
                </c:pt>
                <c:pt idx="1395">
                  <c:v>44976</c:v>
                </c:pt>
                <c:pt idx="1396">
                  <c:v>44977</c:v>
                </c:pt>
                <c:pt idx="1397">
                  <c:v>44978</c:v>
                </c:pt>
                <c:pt idx="1398">
                  <c:v>44980</c:v>
                </c:pt>
                <c:pt idx="1399">
                  <c:v>44983</c:v>
                </c:pt>
                <c:pt idx="1400">
                  <c:v>44984</c:v>
                </c:pt>
                <c:pt idx="1401">
                  <c:v>44985</c:v>
                </c:pt>
                <c:pt idx="1402">
                  <c:v>44986</c:v>
                </c:pt>
                <c:pt idx="1403">
                  <c:v>44987</c:v>
                </c:pt>
                <c:pt idx="1404">
                  <c:v>44990</c:v>
                </c:pt>
                <c:pt idx="1405">
                  <c:v>44991</c:v>
                </c:pt>
                <c:pt idx="1406">
                  <c:v>44992</c:v>
                </c:pt>
                <c:pt idx="1407">
                  <c:v>44993</c:v>
                </c:pt>
                <c:pt idx="1408">
                  <c:v>44994</c:v>
                </c:pt>
                <c:pt idx="1409">
                  <c:v>44997</c:v>
                </c:pt>
                <c:pt idx="1410">
                  <c:v>44998</c:v>
                </c:pt>
                <c:pt idx="1411">
                  <c:v>44999</c:v>
                </c:pt>
                <c:pt idx="1412">
                  <c:v>45000</c:v>
                </c:pt>
                <c:pt idx="1413">
                  <c:v>45001</c:v>
                </c:pt>
                <c:pt idx="1414">
                  <c:v>45004</c:v>
                </c:pt>
                <c:pt idx="1415">
                  <c:v>45005</c:v>
                </c:pt>
                <c:pt idx="1416">
                  <c:v>45006</c:v>
                </c:pt>
                <c:pt idx="1417">
                  <c:v>45007</c:v>
                </c:pt>
                <c:pt idx="1418">
                  <c:v>45008</c:v>
                </c:pt>
                <c:pt idx="1419">
                  <c:v>45011</c:v>
                </c:pt>
                <c:pt idx="1420">
                  <c:v>45012</c:v>
                </c:pt>
                <c:pt idx="1421">
                  <c:v>45013</c:v>
                </c:pt>
                <c:pt idx="1422">
                  <c:v>45014</c:v>
                </c:pt>
                <c:pt idx="1423">
                  <c:v>45015</c:v>
                </c:pt>
                <c:pt idx="1424">
                  <c:v>45019</c:v>
                </c:pt>
                <c:pt idx="1425">
                  <c:v>45020</c:v>
                </c:pt>
                <c:pt idx="1426">
                  <c:v>45021</c:v>
                </c:pt>
                <c:pt idx="1427">
                  <c:v>45022</c:v>
                </c:pt>
                <c:pt idx="1428">
                  <c:v>45026</c:v>
                </c:pt>
                <c:pt idx="1429">
                  <c:v>45027</c:v>
                </c:pt>
                <c:pt idx="1430">
                  <c:v>45028</c:v>
                </c:pt>
                <c:pt idx="1431">
                  <c:v>45029</c:v>
                </c:pt>
                <c:pt idx="1432">
                  <c:v>45033</c:v>
                </c:pt>
                <c:pt idx="1433">
                  <c:v>45041</c:v>
                </c:pt>
                <c:pt idx="1434">
                  <c:v>45042</c:v>
                </c:pt>
                <c:pt idx="1435">
                  <c:v>45043</c:v>
                </c:pt>
                <c:pt idx="1436">
                  <c:v>45047</c:v>
                </c:pt>
                <c:pt idx="1437">
                  <c:v>45048</c:v>
                </c:pt>
                <c:pt idx="1438">
                  <c:v>45049</c:v>
                </c:pt>
                <c:pt idx="1439">
                  <c:v>45050</c:v>
                </c:pt>
                <c:pt idx="1440">
                  <c:v>45054</c:v>
                </c:pt>
                <c:pt idx="1441">
                  <c:v>45055</c:v>
                </c:pt>
                <c:pt idx="1442">
                  <c:v>45056</c:v>
                </c:pt>
                <c:pt idx="1443">
                  <c:v>45057</c:v>
                </c:pt>
                <c:pt idx="1444">
                  <c:v>45057</c:v>
                </c:pt>
                <c:pt idx="1445">
                  <c:v>45061</c:v>
                </c:pt>
                <c:pt idx="1446">
                  <c:v>45062</c:v>
                </c:pt>
                <c:pt idx="1447">
                  <c:v>45063</c:v>
                </c:pt>
                <c:pt idx="1448">
                  <c:v>45064</c:v>
                </c:pt>
                <c:pt idx="1449">
                  <c:v>45068</c:v>
                </c:pt>
                <c:pt idx="1450">
                  <c:v>45069</c:v>
                </c:pt>
                <c:pt idx="1451">
                  <c:v>45070</c:v>
                </c:pt>
                <c:pt idx="1452">
                  <c:v>45071</c:v>
                </c:pt>
                <c:pt idx="1453">
                  <c:v>45075</c:v>
                </c:pt>
                <c:pt idx="1454">
                  <c:v>45076</c:v>
                </c:pt>
                <c:pt idx="1455">
                  <c:v>45077</c:v>
                </c:pt>
                <c:pt idx="1456">
                  <c:v>45078</c:v>
                </c:pt>
                <c:pt idx="1457">
                  <c:v>45082</c:v>
                </c:pt>
                <c:pt idx="1458">
                  <c:v>45083</c:v>
                </c:pt>
                <c:pt idx="1459">
                  <c:v>45084</c:v>
                </c:pt>
                <c:pt idx="1460">
                  <c:v>45085</c:v>
                </c:pt>
                <c:pt idx="1461">
                  <c:v>45089</c:v>
                </c:pt>
                <c:pt idx="1462">
                  <c:v>45090</c:v>
                </c:pt>
                <c:pt idx="1463">
                  <c:v>45091</c:v>
                </c:pt>
                <c:pt idx="1464">
                  <c:v>45092</c:v>
                </c:pt>
                <c:pt idx="1465">
                  <c:v>45096</c:v>
                </c:pt>
                <c:pt idx="1466">
                  <c:v>45097</c:v>
                </c:pt>
                <c:pt idx="1467">
                  <c:v>45098</c:v>
                </c:pt>
                <c:pt idx="1468">
                  <c:v>45099</c:v>
                </c:pt>
                <c:pt idx="1469">
                  <c:v>45110</c:v>
                </c:pt>
                <c:pt idx="1470">
                  <c:v>45111</c:v>
                </c:pt>
                <c:pt idx="1471">
                  <c:v>45112</c:v>
                </c:pt>
                <c:pt idx="1472">
                  <c:v>45113</c:v>
                </c:pt>
                <c:pt idx="1473">
                  <c:v>45117</c:v>
                </c:pt>
                <c:pt idx="1474">
                  <c:v>45118</c:v>
                </c:pt>
                <c:pt idx="1475">
                  <c:v>45119</c:v>
                </c:pt>
                <c:pt idx="1476">
                  <c:v>45120</c:v>
                </c:pt>
                <c:pt idx="1477">
                  <c:v>45124</c:v>
                </c:pt>
                <c:pt idx="1478">
                  <c:v>45125</c:v>
                </c:pt>
                <c:pt idx="1479">
                  <c:v>45126</c:v>
                </c:pt>
                <c:pt idx="1480">
                  <c:v>45127</c:v>
                </c:pt>
                <c:pt idx="1481">
                  <c:v>45131</c:v>
                </c:pt>
                <c:pt idx="1482">
                  <c:v>45132</c:v>
                </c:pt>
                <c:pt idx="1483">
                  <c:v>45133</c:v>
                </c:pt>
                <c:pt idx="1484">
                  <c:v>45134</c:v>
                </c:pt>
                <c:pt idx="1485">
                  <c:v>45138</c:v>
                </c:pt>
                <c:pt idx="1486">
                  <c:v>45139</c:v>
                </c:pt>
                <c:pt idx="1487">
                  <c:v>45140</c:v>
                </c:pt>
                <c:pt idx="1488">
                  <c:v>45141</c:v>
                </c:pt>
                <c:pt idx="1489">
                  <c:v>45145</c:v>
                </c:pt>
                <c:pt idx="1490">
                  <c:v>45146</c:v>
                </c:pt>
                <c:pt idx="1491">
                  <c:v>45147</c:v>
                </c:pt>
                <c:pt idx="1492">
                  <c:v>45148</c:v>
                </c:pt>
                <c:pt idx="1493">
                  <c:v>45152</c:v>
                </c:pt>
                <c:pt idx="1494">
                  <c:v>45153</c:v>
                </c:pt>
                <c:pt idx="1495">
                  <c:v>45154</c:v>
                </c:pt>
                <c:pt idx="1496">
                  <c:v>45155</c:v>
                </c:pt>
                <c:pt idx="1497">
                  <c:v>45159</c:v>
                </c:pt>
                <c:pt idx="1498">
                  <c:v>45160</c:v>
                </c:pt>
                <c:pt idx="1499">
                  <c:v>45161</c:v>
                </c:pt>
                <c:pt idx="1500">
                  <c:v>45162</c:v>
                </c:pt>
                <c:pt idx="1501">
                  <c:v>45166</c:v>
                </c:pt>
                <c:pt idx="1502">
                  <c:v>45167</c:v>
                </c:pt>
                <c:pt idx="1503">
                  <c:v>45168</c:v>
                </c:pt>
                <c:pt idx="1504">
                  <c:v>45169</c:v>
                </c:pt>
                <c:pt idx="1505">
                  <c:v>45173</c:v>
                </c:pt>
                <c:pt idx="1506">
                  <c:v>45174</c:v>
                </c:pt>
                <c:pt idx="1507">
                  <c:v>45175</c:v>
                </c:pt>
                <c:pt idx="1508">
                  <c:v>45176</c:v>
                </c:pt>
                <c:pt idx="1509">
                  <c:v>45180</c:v>
                </c:pt>
                <c:pt idx="1510">
                  <c:v>45181</c:v>
                </c:pt>
                <c:pt idx="1511">
                  <c:v>45182</c:v>
                </c:pt>
                <c:pt idx="1512">
                  <c:v>45183</c:v>
                </c:pt>
                <c:pt idx="1513">
                  <c:v>45187</c:v>
                </c:pt>
                <c:pt idx="1514">
                  <c:v>45188</c:v>
                </c:pt>
                <c:pt idx="1515">
                  <c:v>45189</c:v>
                </c:pt>
                <c:pt idx="1516">
                  <c:v>45190</c:v>
                </c:pt>
                <c:pt idx="1517">
                  <c:v>45194</c:v>
                </c:pt>
                <c:pt idx="1518">
                  <c:v>45195</c:v>
                </c:pt>
                <c:pt idx="1519">
                  <c:v>45196</c:v>
                </c:pt>
                <c:pt idx="1520">
                  <c:v>45197</c:v>
                </c:pt>
                <c:pt idx="1521">
                  <c:v>45201</c:v>
                </c:pt>
                <c:pt idx="1522">
                  <c:v>45202</c:v>
                </c:pt>
                <c:pt idx="1523">
                  <c:v>45203</c:v>
                </c:pt>
                <c:pt idx="1524">
                  <c:v>45204</c:v>
                </c:pt>
                <c:pt idx="1525">
                  <c:v>45208</c:v>
                </c:pt>
                <c:pt idx="1526">
                  <c:v>45209</c:v>
                </c:pt>
                <c:pt idx="1527">
                  <c:v>45210</c:v>
                </c:pt>
                <c:pt idx="1528">
                  <c:v>45211</c:v>
                </c:pt>
                <c:pt idx="1529">
                  <c:v>45215</c:v>
                </c:pt>
                <c:pt idx="1530">
                  <c:v>45216</c:v>
                </c:pt>
                <c:pt idx="1531">
                  <c:v>45217</c:v>
                </c:pt>
                <c:pt idx="1532">
                  <c:v>45218</c:v>
                </c:pt>
                <c:pt idx="1533">
                  <c:v>45222</c:v>
                </c:pt>
                <c:pt idx="1534">
                  <c:v>45223</c:v>
                </c:pt>
                <c:pt idx="1535">
                  <c:v>45224</c:v>
                </c:pt>
                <c:pt idx="1536">
                  <c:v>45225</c:v>
                </c:pt>
                <c:pt idx="1537">
                  <c:v>45229</c:v>
                </c:pt>
                <c:pt idx="1538">
                  <c:v>45230</c:v>
                </c:pt>
                <c:pt idx="1539">
                  <c:v>45231</c:v>
                </c:pt>
                <c:pt idx="1540">
                  <c:v>45232</c:v>
                </c:pt>
                <c:pt idx="1541">
                  <c:v>45236</c:v>
                </c:pt>
                <c:pt idx="1542">
                  <c:v>45237</c:v>
                </c:pt>
                <c:pt idx="1543">
                  <c:v>45238</c:v>
                </c:pt>
                <c:pt idx="1544">
                  <c:v>45239</c:v>
                </c:pt>
                <c:pt idx="1545">
                  <c:v>45243</c:v>
                </c:pt>
                <c:pt idx="1546">
                  <c:v>45244</c:v>
                </c:pt>
                <c:pt idx="1547">
                  <c:v>45245</c:v>
                </c:pt>
                <c:pt idx="1548">
                  <c:v>45246</c:v>
                </c:pt>
                <c:pt idx="1549">
                  <c:v>45250</c:v>
                </c:pt>
                <c:pt idx="1550">
                  <c:v>45251</c:v>
                </c:pt>
                <c:pt idx="1551">
                  <c:v>45252</c:v>
                </c:pt>
                <c:pt idx="1552">
                  <c:v>45253</c:v>
                </c:pt>
                <c:pt idx="1553">
                  <c:v>45257</c:v>
                </c:pt>
                <c:pt idx="1554">
                  <c:v>45258</c:v>
                </c:pt>
                <c:pt idx="1555">
                  <c:v>45259</c:v>
                </c:pt>
                <c:pt idx="1556">
                  <c:v>45260</c:v>
                </c:pt>
                <c:pt idx="1557">
                  <c:v>45264</c:v>
                </c:pt>
                <c:pt idx="1558">
                  <c:v>45265</c:v>
                </c:pt>
                <c:pt idx="1559">
                  <c:v>45266</c:v>
                </c:pt>
                <c:pt idx="1560">
                  <c:v>45267</c:v>
                </c:pt>
                <c:pt idx="1561">
                  <c:v>45271</c:v>
                </c:pt>
                <c:pt idx="1562">
                  <c:v>45272</c:v>
                </c:pt>
                <c:pt idx="1563">
                  <c:v>45273</c:v>
                </c:pt>
                <c:pt idx="1564">
                  <c:v>45274</c:v>
                </c:pt>
                <c:pt idx="1565">
                  <c:v>45278</c:v>
                </c:pt>
                <c:pt idx="1566">
                  <c:v>45279</c:v>
                </c:pt>
                <c:pt idx="1567">
                  <c:v>45280</c:v>
                </c:pt>
                <c:pt idx="1568">
                  <c:v>45281</c:v>
                </c:pt>
                <c:pt idx="1569">
                  <c:v>45285</c:v>
                </c:pt>
                <c:pt idx="1570">
                  <c:v>45286</c:v>
                </c:pt>
                <c:pt idx="1571">
                  <c:v>45287</c:v>
                </c:pt>
                <c:pt idx="1572">
                  <c:v>45288</c:v>
                </c:pt>
                <c:pt idx="1573">
                  <c:v>45292</c:v>
                </c:pt>
                <c:pt idx="1574">
                  <c:v>45293</c:v>
                </c:pt>
                <c:pt idx="1575">
                  <c:v>45294</c:v>
                </c:pt>
                <c:pt idx="1576">
                  <c:v>45295</c:v>
                </c:pt>
                <c:pt idx="1577">
                  <c:v>45299</c:v>
                </c:pt>
                <c:pt idx="1578">
                  <c:v>45300</c:v>
                </c:pt>
                <c:pt idx="1579">
                  <c:v>45301</c:v>
                </c:pt>
                <c:pt idx="1580">
                  <c:v>45302</c:v>
                </c:pt>
                <c:pt idx="1581">
                  <c:v>45306</c:v>
                </c:pt>
                <c:pt idx="1582">
                  <c:v>45307</c:v>
                </c:pt>
                <c:pt idx="1583">
                  <c:v>45308</c:v>
                </c:pt>
                <c:pt idx="1584">
                  <c:v>45309</c:v>
                </c:pt>
                <c:pt idx="1585">
                  <c:v>45313</c:v>
                </c:pt>
                <c:pt idx="1586">
                  <c:v>45314</c:v>
                </c:pt>
                <c:pt idx="1587">
                  <c:v>45315</c:v>
                </c:pt>
                <c:pt idx="1588">
                  <c:v>45316</c:v>
                </c:pt>
                <c:pt idx="1589">
                  <c:v>45320</c:v>
                </c:pt>
                <c:pt idx="1590">
                  <c:v>45321</c:v>
                </c:pt>
                <c:pt idx="1591">
                  <c:v>45322</c:v>
                </c:pt>
                <c:pt idx="1592">
                  <c:v>45323</c:v>
                </c:pt>
                <c:pt idx="1593">
                  <c:v>45327</c:v>
                </c:pt>
                <c:pt idx="1594">
                  <c:v>45328</c:v>
                </c:pt>
                <c:pt idx="1595">
                  <c:v>45329</c:v>
                </c:pt>
                <c:pt idx="1596">
                  <c:v>45330</c:v>
                </c:pt>
                <c:pt idx="1597">
                  <c:v>45334</c:v>
                </c:pt>
                <c:pt idx="1598">
                  <c:v>45335</c:v>
                </c:pt>
                <c:pt idx="1599">
                  <c:v>45336</c:v>
                </c:pt>
                <c:pt idx="1600">
                  <c:v>45337</c:v>
                </c:pt>
                <c:pt idx="1601">
                  <c:v>45341</c:v>
                </c:pt>
                <c:pt idx="1602">
                  <c:v>45342</c:v>
                </c:pt>
                <c:pt idx="1603">
                  <c:v>45343</c:v>
                </c:pt>
                <c:pt idx="1604">
                  <c:v>45348</c:v>
                </c:pt>
                <c:pt idx="1605">
                  <c:v>45349</c:v>
                </c:pt>
                <c:pt idx="1606">
                  <c:v>45350</c:v>
                </c:pt>
                <c:pt idx="1607">
                  <c:v>45351</c:v>
                </c:pt>
                <c:pt idx="1608">
                  <c:v>45355</c:v>
                </c:pt>
                <c:pt idx="1609">
                  <c:v>45356</c:v>
                </c:pt>
                <c:pt idx="1610">
                  <c:v>45357</c:v>
                </c:pt>
                <c:pt idx="1611">
                  <c:v>45358</c:v>
                </c:pt>
                <c:pt idx="1612">
                  <c:v>45362</c:v>
                </c:pt>
                <c:pt idx="1613">
                  <c:v>45363</c:v>
                </c:pt>
                <c:pt idx="1614">
                  <c:v>45364</c:v>
                </c:pt>
                <c:pt idx="1615">
                  <c:v>45365</c:v>
                </c:pt>
                <c:pt idx="1616">
                  <c:v>45369</c:v>
                </c:pt>
                <c:pt idx="1617">
                  <c:v>45370</c:v>
                </c:pt>
                <c:pt idx="1618">
                  <c:v>45371</c:v>
                </c:pt>
                <c:pt idx="1619">
                  <c:v>45372</c:v>
                </c:pt>
                <c:pt idx="1620">
                  <c:v>45376</c:v>
                </c:pt>
                <c:pt idx="1621">
                  <c:v>45377</c:v>
                </c:pt>
                <c:pt idx="1622">
                  <c:v>45378</c:v>
                </c:pt>
                <c:pt idx="1623">
                  <c:v>45379</c:v>
                </c:pt>
                <c:pt idx="1624">
                  <c:v>45383</c:v>
                </c:pt>
                <c:pt idx="1625">
                  <c:v>45384</c:v>
                </c:pt>
                <c:pt idx="1626">
                  <c:v>45385</c:v>
                </c:pt>
                <c:pt idx="1627">
                  <c:v>45386</c:v>
                </c:pt>
                <c:pt idx="1628">
                  <c:v>45397</c:v>
                </c:pt>
                <c:pt idx="1629">
                  <c:v>45398</c:v>
                </c:pt>
                <c:pt idx="1630">
                  <c:v>45399</c:v>
                </c:pt>
                <c:pt idx="1631">
                  <c:v>45400</c:v>
                </c:pt>
                <c:pt idx="1632">
                  <c:v>45404</c:v>
                </c:pt>
                <c:pt idx="1633">
                  <c:v>45405</c:v>
                </c:pt>
                <c:pt idx="1634">
                  <c:v>45406</c:v>
                </c:pt>
                <c:pt idx="1635">
                  <c:v>45407</c:v>
                </c:pt>
                <c:pt idx="1636">
                  <c:v>45411</c:v>
                </c:pt>
                <c:pt idx="1637">
                  <c:v>45412</c:v>
                </c:pt>
                <c:pt idx="1638">
                  <c:v>45413</c:v>
                </c:pt>
                <c:pt idx="1639">
                  <c:v>45414</c:v>
                </c:pt>
                <c:pt idx="1640">
                  <c:v>45418</c:v>
                </c:pt>
                <c:pt idx="1641">
                  <c:v>45419</c:v>
                </c:pt>
                <c:pt idx="1642">
                  <c:v>45420</c:v>
                </c:pt>
                <c:pt idx="1643">
                  <c:v>45421</c:v>
                </c:pt>
                <c:pt idx="1644">
                  <c:v>45425</c:v>
                </c:pt>
                <c:pt idx="1645">
                  <c:v>45426</c:v>
                </c:pt>
                <c:pt idx="1646">
                  <c:v>45427</c:v>
                </c:pt>
                <c:pt idx="1647">
                  <c:v>45428</c:v>
                </c:pt>
                <c:pt idx="1648">
                  <c:v>45432</c:v>
                </c:pt>
                <c:pt idx="1649">
                  <c:v>45433</c:v>
                </c:pt>
                <c:pt idx="1650">
                  <c:v>45434</c:v>
                </c:pt>
                <c:pt idx="1651">
                  <c:v>45435</c:v>
                </c:pt>
                <c:pt idx="1652">
                  <c:v>45439</c:v>
                </c:pt>
                <c:pt idx="1653">
                  <c:v>45440</c:v>
                </c:pt>
                <c:pt idx="1654">
                  <c:v>45441</c:v>
                </c:pt>
                <c:pt idx="1655">
                  <c:v>45442</c:v>
                </c:pt>
                <c:pt idx="1656">
                  <c:v>45446</c:v>
                </c:pt>
                <c:pt idx="1657">
                  <c:v>45447</c:v>
                </c:pt>
                <c:pt idx="1658">
                  <c:v>45448</c:v>
                </c:pt>
                <c:pt idx="1659">
                  <c:v>45449</c:v>
                </c:pt>
                <c:pt idx="1660">
                  <c:v>45453</c:v>
                </c:pt>
                <c:pt idx="1661">
                  <c:v>45454</c:v>
                </c:pt>
                <c:pt idx="1662">
                  <c:v>45455</c:v>
                </c:pt>
                <c:pt idx="1663">
                  <c:v>45456</c:v>
                </c:pt>
                <c:pt idx="1664">
                  <c:v>45467</c:v>
                </c:pt>
                <c:pt idx="1665">
                  <c:v>45468</c:v>
                </c:pt>
                <c:pt idx="1666">
                  <c:v>45469</c:v>
                </c:pt>
                <c:pt idx="1667">
                  <c:v>45470</c:v>
                </c:pt>
                <c:pt idx="1668">
                  <c:v>45473</c:v>
                </c:pt>
              </c:numCache>
            </c:numRef>
          </c:cat>
          <c:val>
            <c:numRef>
              <c:f>Sheet1!$B$2:$B$1670</c:f>
              <c:numCache>
                <c:formatCode>#,##0</c:formatCode>
                <c:ptCount val="1669"/>
                <c:pt idx="0">
                  <c:v>100</c:v>
                </c:pt>
                <c:pt idx="1">
                  <c:v>100.97910216178276</c:v>
                </c:pt>
                <c:pt idx="2">
                  <c:v>101.09700743849739</c:v>
                </c:pt>
                <c:pt idx="3">
                  <c:v>101.95080908135743</c:v>
                </c:pt>
                <c:pt idx="4">
                  <c:v>102.04624956570395</c:v>
                </c:pt>
                <c:pt idx="5">
                  <c:v>102.53935873482753</c:v>
                </c:pt>
                <c:pt idx="6">
                  <c:v>101.70397543105192</c:v>
                </c:pt>
                <c:pt idx="7">
                  <c:v>101.22677300931939</c:v>
                </c:pt>
                <c:pt idx="8">
                  <c:v>100.8761269023563</c:v>
                </c:pt>
                <c:pt idx="9">
                  <c:v>101.31663217879183</c:v>
                </c:pt>
                <c:pt idx="10">
                  <c:v>101.35109679813918</c:v>
                </c:pt>
                <c:pt idx="11">
                  <c:v>101.19635484325575</c:v>
                </c:pt>
                <c:pt idx="12">
                  <c:v>100.85380164286002</c:v>
                </c:pt>
                <c:pt idx="13">
                  <c:v>100.46966764665252</c:v>
                </c:pt>
                <c:pt idx="14">
                  <c:v>100.11720761235534</c:v>
                </c:pt>
                <c:pt idx="15">
                  <c:v>99.289359083659718</c:v>
                </c:pt>
                <c:pt idx="16">
                  <c:v>98.986991350357272</c:v>
                </c:pt>
                <c:pt idx="17">
                  <c:v>99.197685986853216</c:v>
                </c:pt>
                <c:pt idx="18">
                  <c:v>98.801412630794616</c:v>
                </c:pt>
                <c:pt idx="19">
                  <c:v>98.86685354769304</c:v>
                </c:pt>
                <c:pt idx="20">
                  <c:v>98.988526211947629</c:v>
                </c:pt>
                <c:pt idx="21">
                  <c:v>99.254894464312372</c:v>
                </c:pt>
                <c:pt idx="22">
                  <c:v>99.703771713059012</c:v>
                </c:pt>
                <c:pt idx="23">
                  <c:v>99.810235294281796</c:v>
                </c:pt>
                <c:pt idx="24">
                  <c:v>99.970279498295596</c:v>
                </c:pt>
                <c:pt idx="25">
                  <c:v>99.741026989843391</c:v>
                </c:pt>
                <c:pt idx="26">
                  <c:v>99.423729239252822</c:v>
                </c:pt>
                <c:pt idx="27">
                  <c:v>99.113547665126674</c:v>
                </c:pt>
                <c:pt idx="28">
                  <c:v>99.463914706346088</c:v>
                </c:pt>
                <c:pt idx="29">
                  <c:v>100.17539281991748</c:v>
                </c:pt>
                <c:pt idx="30">
                  <c:v>100.5925961067538</c:v>
                </c:pt>
                <c:pt idx="31">
                  <c:v>100.81780216192232</c:v>
                </c:pt>
                <c:pt idx="32">
                  <c:v>101.21044766331275</c:v>
                </c:pt>
                <c:pt idx="33">
                  <c:v>101.35318979121695</c:v>
                </c:pt>
                <c:pt idx="34">
                  <c:v>101.10077482603739</c:v>
                </c:pt>
                <c:pt idx="35">
                  <c:v>100.81501150448528</c:v>
                </c:pt>
                <c:pt idx="36">
                  <c:v>101.3265390126933</c:v>
                </c:pt>
                <c:pt idx="37">
                  <c:v>101.28188849370079</c:v>
                </c:pt>
                <c:pt idx="38">
                  <c:v>101.94439056925223</c:v>
                </c:pt>
                <c:pt idx="39">
                  <c:v>102.7047051879717</c:v>
                </c:pt>
                <c:pt idx="40">
                  <c:v>102.9466551877624</c:v>
                </c:pt>
                <c:pt idx="41">
                  <c:v>103.41199731538755</c:v>
                </c:pt>
                <c:pt idx="42">
                  <c:v>103.2540461044515</c:v>
                </c:pt>
                <c:pt idx="43">
                  <c:v>102.96995717736162</c:v>
                </c:pt>
                <c:pt idx="44">
                  <c:v>102.87995847501735</c:v>
                </c:pt>
                <c:pt idx="45">
                  <c:v>103.29646409749441</c:v>
                </c:pt>
                <c:pt idx="46">
                  <c:v>103.1620939419013</c:v>
                </c:pt>
                <c:pt idx="47">
                  <c:v>102.57270709120007</c:v>
                </c:pt>
                <c:pt idx="48">
                  <c:v>102.13582966943267</c:v>
                </c:pt>
                <c:pt idx="49">
                  <c:v>102.22624697039251</c:v>
                </c:pt>
                <c:pt idx="50">
                  <c:v>100.80036055294086</c:v>
                </c:pt>
                <c:pt idx="51">
                  <c:v>101.02319454928789</c:v>
                </c:pt>
                <c:pt idx="52">
                  <c:v>100.92845172930065</c:v>
                </c:pt>
                <c:pt idx="53">
                  <c:v>101.62193010240317</c:v>
                </c:pt>
                <c:pt idx="54">
                  <c:v>100.93584697150877</c:v>
                </c:pt>
                <c:pt idx="55">
                  <c:v>100.79994195432531</c:v>
                </c:pt>
                <c:pt idx="56">
                  <c:v>101.08291461844038</c:v>
                </c:pt>
                <c:pt idx="57">
                  <c:v>101.66016210929052</c:v>
                </c:pt>
                <c:pt idx="58">
                  <c:v>101.28998140026818</c:v>
                </c:pt>
                <c:pt idx="59">
                  <c:v>100.38078520728307</c:v>
                </c:pt>
                <c:pt idx="60">
                  <c:v>99.263824568110863</c:v>
                </c:pt>
                <c:pt idx="61">
                  <c:v>98.24900199113408</c:v>
                </c:pt>
                <c:pt idx="62">
                  <c:v>96.137869640019133</c:v>
                </c:pt>
                <c:pt idx="63">
                  <c:v>97.502222060984238</c:v>
                </c:pt>
                <c:pt idx="64">
                  <c:v>96.807069293419474</c:v>
                </c:pt>
                <c:pt idx="65">
                  <c:v>97.351666092256337</c:v>
                </c:pt>
                <c:pt idx="66">
                  <c:v>97.565569984804867</c:v>
                </c:pt>
                <c:pt idx="67">
                  <c:v>96.860649916210505</c:v>
                </c:pt>
                <c:pt idx="68">
                  <c:v>97.830124309835526</c:v>
                </c:pt>
                <c:pt idx="69">
                  <c:v>97.325015313732692</c:v>
                </c:pt>
                <c:pt idx="70">
                  <c:v>96.085963411690344</c:v>
                </c:pt>
                <c:pt idx="71">
                  <c:v>96.066986941118515</c:v>
                </c:pt>
                <c:pt idx="72">
                  <c:v>96.358889709032098</c:v>
                </c:pt>
                <c:pt idx="73">
                  <c:v>96.426284086136434</c:v>
                </c:pt>
                <c:pt idx="74">
                  <c:v>97.065623704960529</c:v>
                </c:pt>
                <c:pt idx="75">
                  <c:v>96.909486421358565</c:v>
                </c:pt>
                <c:pt idx="76">
                  <c:v>96.757256058168466</c:v>
                </c:pt>
                <c:pt idx="77">
                  <c:v>96.954276473222933</c:v>
                </c:pt>
                <c:pt idx="78">
                  <c:v>97.066181836447939</c:v>
                </c:pt>
                <c:pt idx="79">
                  <c:v>97.376223877702216</c:v>
                </c:pt>
                <c:pt idx="80">
                  <c:v>97.461897061019116</c:v>
                </c:pt>
                <c:pt idx="81">
                  <c:v>96.744558566829966</c:v>
                </c:pt>
                <c:pt idx="82">
                  <c:v>96.786837027000999</c:v>
                </c:pt>
                <c:pt idx="83">
                  <c:v>97.036461334743535</c:v>
                </c:pt>
                <c:pt idx="84">
                  <c:v>96.739395850571455</c:v>
                </c:pt>
                <c:pt idx="85">
                  <c:v>97.136087805245594</c:v>
                </c:pt>
                <c:pt idx="86">
                  <c:v>97.383898185654061</c:v>
                </c:pt>
                <c:pt idx="87">
                  <c:v>96.450004674351206</c:v>
                </c:pt>
                <c:pt idx="88">
                  <c:v>96.465492823126738</c:v>
                </c:pt>
                <c:pt idx="89">
                  <c:v>95.889222062379559</c:v>
                </c:pt>
                <c:pt idx="90">
                  <c:v>94.94137526389153</c:v>
                </c:pt>
                <c:pt idx="91">
                  <c:v>94.579845592923988</c:v>
                </c:pt>
                <c:pt idx="92">
                  <c:v>95.195604156405182</c:v>
                </c:pt>
                <c:pt idx="93">
                  <c:v>95.973639449849784</c:v>
                </c:pt>
                <c:pt idx="94">
                  <c:v>96.74888408585737</c:v>
                </c:pt>
                <c:pt idx="95">
                  <c:v>96.824789968144643</c:v>
                </c:pt>
                <c:pt idx="96">
                  <c:v>97.21743546953509</c:v>
                </c:pt>
                <c:pt idx="97">
                  <c:v>97.282876386433486</c:v>
                </c:pt>
                <c:pt idx="98">
                  <c:v>97.7284048462557</c:v>
                </c:pt>
                <c:pt idx="99">
                  <c:v>98.91945744038108</c:v>
                </c:pt>
                <c:pt idx="100">
                  <c:v>99.111315139177066</c:v>
                </c:pt>
                <c:pt idx="101">
                  <c:v>98.6096944648705</c:v>
                </c:pt>
                <c:pt idx="102">
                  <c:v>98.036632960175922</c:v>
                </c:pt>
                <c:pt idx="103">
                  <c:v>98.866155883333775</c:v>
                </c:pt>
                <c:pt idx="104">
                  <c:v>99.692609083310884</c:v>
                </c:pt>
                <c:pt idx="105">
                  <c:v>99.074757526751938</c:v>
                </c:pt>
                <c:pt idx="106">
                  <c:v>99.390101817136582</c:v>
                </c:pt>
                <c:pt idx="107">
                  <c:v>98.986154153126151</c:v>
                </c:pt>
                <c:pt idx="108">
                  <c:v>98.729553201791049</c:v>
                </c:pt>
                <c:pt idx="109">
                  <c:v>98.973596194659521</c:v>
                </c:pt>
                <c:pt idx="110">
                  <c:v>100.34618105506385</c:v>
                </c:pt>
                <c:pt idx="111">
                  <c:v>100.45543529372367</c:v>
                </c:pt>
                <c:pt idx="112">
                  <c:v>100.63975821743965</c:v>
                </c:pt>
                <c:pt idx="113">
                  <c:v>100.59915415173084</c:v>
                </c:pt>
                <c:pt idx="114">
                  <c:v>100.20497378875002</c:v>
                </c:pt>
                <c:pt idx="115">
                  <c:v>99.715352941422694</c:v>
                </c:pt>
                <c:pt idx="116">
                  <c:v>100.15041643585603</c:v>
                </c:pt>
                <c:pt idx="117">
                  <c:v>100.48055121065696</c:v>
                </c:pt>
                <c:pt idx="118">
                  <c:v>100.8907778539007</c:v>
                </c:pt>
                <c:pt idx="119">
                  <c:v>100.83091825187635</c:v>
                </c:pt>
                <c:pt idx="120">
                  <c:v>100.3820410031297</c:v>
                </c:pt>
                <c:pt idx="121">
                  <c:v>100.06934783731025</c:v>
                </c:pt>
                <c:pt idx="122">
                  <c:v>100.80259307889048</c:v>
                </c:pt>
                <c:pt idx="123">
                  <c:v>101.53890804365146</c:v>
                </c:pt>
                <c:pt idx="124">
                  <c:v>102.10527197049717</c:v>
                </c:pt>
                <c:pt idx="125">
                  <c:v>102.00215717819883</c:v>
                </c:pt>
                <c:pt idx="126">
                  <c:v>101.7328587355252</c:v>
                </c:pt>
                <c:pt idx="127">
                  <c:v>101.86415916793756</c:v>
                </c:pt>
                <c:pt idx="128">
                  <c:v>102.38977949620261</c:v>
                </c:pt>
                <c:pt idx="129">
                  <c:v>103.80743347421502</c:v>
                </c:pt>
                <c:pt idx="130">
                  <c:v>104.41565726261619</c:v>
                </c:pt>
                <c:pt idx="131">
                  <c:v>105.09001963227507</c:v>
                </c:pt>
                <c:pt idx="132">
                  <c:v>105.20415752144967</c:v>
                </c:pt>
                <c:pt idx="133">
                  <c:v>105.19411115467638</c:v>
                </c:pt>
                <c:pt idx="134">
                  <c:v>104.83523260827401</c:v>
                </c:pt>
                <c:pt idx="135">
                  <c:v>104.38300657060293</c:v>
                </c:pt>
                <c:pt idx="136">
                  <c:v>104.56453883688188</c:v>
                </c:pt>
                <c:pt idx="137">
                  <c:v>104.35789065366964</c:v>
                </c:pt>
                <c:pt idx="138">
                  <c:v>104.95160302339825</c:v>
                </c:pt>
                <c:pt idx="139">
                  <c:v>105.18518105087786</c:v>
                </c:pt>
                <c:pt idx="140">
                  <c:v>105.60350060068899</c:v>
                </c:pt>
                <c:pt idx="141">
                  <c:v>106.479906568789</c:v>
                </c:pt>
                <c:pt idx="142">
                  <c:v>106.74432136094781</c:v>
                </c:pt>
                <c:pt idx="143">
                  <c:v>106.82734341969953</c:v>
                </c:pt>
                <c:pt idx="144">
                  <c:v>106.16121348947991</c:v>
                </c:pt>
                <c:pt idx="145">
                  <c:v>105.86903165582264</c:v>
                </c:pt>
                <c:pt idx="146">
                  <c:v>104.17984670918699</c:v>
                </c:pt>
                <c:pt idx="147">
                  <c:v>103.49390311116444</c:v>
                </c:pt>
                <c:pt idx="148">
                  <c:v>103.29827802482848</c:v>
                </c:pt>
                <c:pt idx="149">
                  <c:v>102.2378281987562</c:v>
                </c:pt>
                <c:pt idx="150">
                  <c:v>103.61111072351979</c:v>
                </c:pt>
                <c:pt idx="151">
                  <c:v>103.42957845724085</c:v>
                </c:pt>
                <c:pt idx="152">
                  <c:v>103.52934446061475</c:v>
                </c:pt>
                <c:pt idx="153">
                  <c:v>104.79574480554001</c:v>
                </c:pt>
                <c:pt idx="154">
                  <c:v>104.76741963255411</c:v>
                </c:pt>
                <c:pt idx="155">
                  <c:v>105.04369471882032</c:v>
                </c:pt>
                <c:pt idx="156">
                  <c:v>104.734629407669</c:v>
                </c:pt>
                <c:pt idx="157">
                  <c:v>104.72807136269198</c:v>
                </c:pt>
                <c:pt idx="158">
                  <c:v>105.00155579152116</c:v>
                </c:pt>
                <c:pt idx="159">
                  <c:v>104.56077144934189</c:v>
                </c:pt>
                <c:pt idx="160">
                  <c:v>104.25756651880833</c:v>
                </c:pt>
                <c:pt idx="161">
                  <c:v>104.16784688220775</c:v>
                </c:pt>
                <c:pt idx="162">
                  <c:v>103.51664696927625</c:v>
                </c:pt>
                <c:pt idx="163">
                  <c:v>103.41004385518163</c:v>
                </c:pt>
                <c:pt idx="164">
                  <c:v>102.81968027437745</c:v>
                </c:pt>
                <c:pt idx="165">
                  <c:v>102.7914946342634</c:v>
                </c:pt>
                <c:pt idx="166">
                  <c:v>103.77910830122914</c:v>
                </c:pt>
                <c:pt idx="167">
                  <c:v>103.99622144983024</c:v>
                </c:pt>
                <c:pt idx="168">
                  <c:v>105.51629255578175</c:v>
                </c:pt>
                <c:pt idx="169">
                  <c:v>107.38547490710597</c:v>
                </c:pt>
                <c:pt idx="170">
                  <c:v>108.56815552892027</c:v>
                </c:pt>
                <c:pt idx="171">
                  <c:v>108.52936539054552</c:v>
                </c:pt>
                <c:pt idx="172">
                  <c:v>108.49266824524855</c:v>
                </c:pt>
                <c:pt idx="173">
                  <c:v>108.06374419717667</c:v>
                </c:pt>
                <c:pt idx="174">
                  <c:v>107.83184056415931</c:v>
                </c:pt>
                <c:pt idx="175">
                  <c:v>107.58779757129082</c:v>
                </c:pt>
                <c:pt idx="176">
                  <c:v>107.78621331506382</c:v>
                </c:pt>
                <c:pt idx="177">
                  <c:v>108.30178727655553</c:v>
                </c:pt>
                <c:pt idx="178">
                  <c:v>109.40688762162031</c:v>
                </c:pt>
                <c:pt idx="179">
                  <c:v>109.43046867696327</c:v>
                </c:pt>
                <c:pt idx="180">
                  <c:v>109.63739592591921</c:v>
                </c:pt>
                <c:pt idx="181">
                  <c:v>110.82454159963275</c:v>
                </c:pt>
                <c:pt idx="182">
                  <c:v>110.23487568318782</c:v>
                </c:pt>
                <c:pt idx="183">
                  <c:v>109.82450950707221</c:v>
                </c:pt>
                <c:pt idx="184">
                  <c:v>108.84791893698275</c:v>
                </c:pt>
                <c:pt idx="185">
                  <c:v>108.60513173996094</c:v>
                </c:pt>
                <c:pt idx="186">
                  <c:v>108.83243078820723</c:v>
                </c:pt>
                <c:pt idx="187">
                  <c:v>109.83567213682035</c:v>
                </c:pt>
                <c:pt idx="188">
                  <c:v>110.97551616697618</c:v>
                </c:pt>
                <c:pt idx="189">
                  <c:v>111.18593173772841</c:v>
                </c:pt>
                <c:pt idx="190">
                  <c:v>111.2837442808964</c:v>
                </c:pt>
                <c:pt idx="191">
                  <c:v>110.94844678983698</c:v>
                </c:pt>
                <c:pt idx="192">
                  <c:v>108.87387205114716</c:v>
                </c:pt>
                <c:pt idx="193">
                  <c:v>109.17219333116593</c:v>
                </c:pt>
                <c:pt idx="194">
                  <c:v>111.24272161657203</c:v>
                </c:pt>
                <c:pt idx="195">
                  <c:v>112.32814782670575</c:v>
                </c:pt>
                <c:pt idx="196">
                  <c:v>112.97139436594168</c:v>
                </c:pt>
                <c:pt idx="197">
                  <c:v>113.66529133765977</c:v>
                </c:pt>
                <c:pt idx="198">
                  <c:v>115.49331149178779</c:v>
                </c:pt>
                <c:pt idx="199">
                  <c:v>115.20671097300456</c:v>
                </c:pt>
                <c:pt idx="200">
                  <c:v>116.30553233883604</c:v>
                </c:pt>
                <c:pt idx="201">
                  <c:v>116.02744332523578</c:v>
                </c:pt>
                <c:pt idx="202">
                  <c:v>114.87811105979399</c:v>
                </c:pt>
                <c:pt idx="203">
                  <c:v>115.0932707481892</c:v>
                </c:pt>
                <c:pt idx="204">
                  <c:v>114.76494990072237</c:v>
                </c:pt>
                <c:pt idx="205">
                  <c:v>114.54072057565683</c:v>
                </c:pt>
                <c:pt idx="206">
                  <c:v>113.83175405377877</c:v>
                </c:pt>
                <c:pt idx="207">
                  <c:v>113.00418459082681</c:v>
                </c:pt>
                <c:pt idx="208">
                  <c:v>113.12585725508144</c:v>
                </c:pt>
                <c:pt idx="209">
                  <c:v>113.21515829306645</c:v>
                </c:pt>
                <c:pt idx="210">
                  <c:v>113.26469246257378</c:v>
                </c:pt>
                <c:pt idx="211">
                  <c:v>111.8019693669533</c:v>
                </c:pt>
                <c:pt idx="212">
                  <c:v>109.92804289798612</c:v>
                </c:pt>
                <c:pt idx="213">
                  <c:v>110.43008217090824</c:v>
                </c:pt>
                <c:pt idx="214">
                  <c:v>111.94736261942269</c:v>
                </c:pt>
                <c:pt idx="215">
                  <c:v>112.61265535241118</c:v>
                </c:pt>
                <c:pt idx="216">
                  <c:v>112.17452213479713</c:v>
                </c:pt>
                <c:pt idx="217">
                  <c:v>111.04681746449236</c:v>
                </c:pt>
                <c:pt idx="218">
                  <c:v>111.86141037036211</c:v>
                </c:pt>
                <c:pt idx="219">
                  <c:v>111.87829384785614</c:v>
                </c:pt>
                <c:pt idx="220">
                  <c:v>111.57648424604109</c:v>
                </c:pt>
                <c:pt idx="221">
                  <c:v>112.24959081985328</c:v>
                </c:pt>
                <c:pt idx="222">
                  <c:v>112.17117334587267</c:v>
                </c:pt>
                <c:pt idx="223">
                  <c:v>112.15387126976309</c:v>
                </c:pt>
                <c:pt idx="224">
                  <c:v>111.23630310446686</c:v>
                </c:pt>
                <c:pt idx="225">
                  <c:v>111.10681659938857</c:v>
                </c:pt>
                <c:pt idx="226">
                  <c:v>111.62057663354621</c:v>
                </c:pt>
                <c:pt idx="227">
                  <c:v>111.75955137391043</c:v>
                </c:pt>
                <c:pt idx="228">
                  <c:v>113.87389298107793</c:v>
                </c:pt>
                <c:pt idx="229">
                  <c:v>116.22460327316209</c:v>
                </c:pt>
                <c:pt idx="230">
                  <c:v>116.30609047032343</c:v>
                </c:pt>
                <c:pt idx="231">
                  <c:v>117.30389003693433</c:v>
                </c:pt>
                <c:pt idx="232">
                  <c:v>116.97361572926157</c:v>
                </c:pt>
                <c:pt idx="233">
                  <c:v>116.43167005498989</c:v>
                </c:pt>
                <c:pt idx="234">
                  <c:v>115.51242749523145</c:v>
                </c:pt>
                <c:pt idx="235">
                  <c:v>115.03048095585598</c:v>
                </c:pt>
                <c:pt idx="236">
                  <c:v>115.40010353339089</c:v>
                </c:pt>
                <c:pt idx="237">
                  <c:v>113.94672914018449</c:v>
                </c:pt>
                <c:pt idx="238">
                  <c:v>114.50625595630946</c:v>
                </c:pt>
                <c:pt idx="239">
                  <c:v>116.5233431517964</c:v>
                </c:pt>
                <c:pt idx="240">
                  <c:v>116.40320534913218</c:v>
                </c:pt>
                <c:pt idx="241">
                  <c:v>115.79679548806503</c:v>
                </c:pt>
                <c:pt idx="242">
                  <c:v>116.05325690652832</c:v>
                </c:pt>
                <c:pt idx="243">
                  <c:v>116.01028078199802</c:v>
                </c:pt>
                <c:pt idx="244">
                  <c:v>116.36846166404113</c:v>
                </c:pt>
                <c:pt idx="245">
                  <c:v>115.46317239146784</c:v>
                </c:pt>
                <c:pt idx="246">
                  <c:v>114.91313381062875</c:v>
                </c:pt>
                <c:pt idx="247">
                  <c:v>115.07820119802923</c:v>
                </c:pt>
                <c:pt idx="248">
                  <c:v>114.10454081824865</c:v>
                </c:pt>
                <c:pt idx="250">
                  <c:v>116.18330154309402</c:v>
                </c:pt>
                <c:pt idx="251">
                  <c:v>117.45751572884298</c:v>
                </c:pt>
                <c:pt idx="252">
                  <c:v>117.04938207867698</c:v>
                </c:pt>
                <c:pt idx="253">
                  <c:v>116.6831082900665</c:v>
                </c:pt>
                <c:pt idx="256">
                  <c:v>118.08094860027597</c:v>
                </c:pt>
                <c:pt idx="257">
                  <c:v>117.93736927514067</c:v>
                </c:pt>
                <c:pt idx="258">
                  <c:v>117.90485811599925</c:v>
                </c:pt>
                <c:pt idx="260">
                  <c:v>117.88406771809335</c:v>
                </c:pt>
                <c:pt idx="261">
                  <c:v>117.28882048677436</c:v>
                </c:pt>
                <c:pt idx="262">
                  <c:v>117.20524029653525</c:v>
                </c:pt>
                <c:pt idx="263">
                  <c:v>116.75692117927603</c:v>
                </c:pt>
                <c:pt idx="264">
                  <c:v>115.91581702775449</c:v>
                </c:pt>
                <c:pt idx="265">
                  <c:v>115.94302593776555</c:v>
                </c:pt>
                <c:pt idx="266">
                  <c:v>115.7401451420933</c:v>
                </c:pt>
                <c:pt idx="267">
                  <c:v>115.65851841206009</c:v>
                </c:pt>
                <c:pt idx="268">
                  <c:v>115.16401391421797</c:v>
                </c:pt>
                <c:pt idx="269">
                  <c:v>115.01289981400267</c:v>
                </c:pt>
                <c:pt idx="270">
                  <c:v>114.83736746121333</c:v>
                </c:pt>
                <c:pt idx="271">
                  <c:v>115.01443467559305</c:v>
                </c:pt>
                <c:pt idx="272">
                  <c:v>114.56053424345976</c:v>
                </c:pt>
                <c:pt idx="273">
                  <c:v>114.08458761757387</c:v>
                </c:pt>
                <c:pt idx="274">
                  <c:v>112.53214488535281</c:v>
                </c:pt>
                <c:pt idx="275">
                  <c:v>109.85129981846772</c:v>
                </c:pt>
                <c:pt idx="276">
                  <c:v>110.13580734417316</c:v>
                </c:pt>
                <c:pt idx="277">
                  <c:v>109.75209194658125</c:v>
                </c:pt>
                <c:pt idx="278">
                  <c:v>109.77274281161526</c:v>
                </c:pt>
                <c:pt idx="279">
                  <c:v>111.33090639158225</c:v>
                </c:pt>
                <c:pt idx="280">
                  <c:v>111.62811140862618</c:v>
                </c:pt>
                <c:pt idx="281">
                  <c:v>112.13642966078163</c:v>
                </c:pt>
                <c:pt idx="282">
                  <c:v>111.88499142570502</c:v>
                </c:pt>
                <c:pt idx="283">
                  <c:v>110.90421486946001</c:v>
                </c:pt>
                <c:pt idx="284">
                  <c:v>110.44124480065636</c:v>
                </c:pt>
                <c:pt idx="285">
                  <c:v>110.82300673804238</c:v>
                </c:pt>
                <c:pt idx="286">
                  <c:v>111.18314108029139</c:v>
                </c:pt>
                <c:pt idx="287">
                  <c:v>107.70681911098026</c:v>
                </c:pt>
                <c:pt idx="288">
                  <c:v>107.26952309059729</c:v>
                </c:pt>
                <c:pt idx="290">
                  <c:v>107.5287751664976</c:v>
                </c:pt>
                <c:pt idx="291">
                  <c:v>107.34361504555051</c:v>
                </c:pt>
                <c:pt idx="292">
                  <c:v>106.53864990783852</c:v>
                </c:pt>
                <c:pt idx="293">
                  <c:v>105.91451937204626</c:v>
                </c:pt>
                <c:pt idx="295">
                  <c:v>106.17963182856431</c:v>
                </c:pt>
                <c:pt idx="296">
                  <c:v>106.65055527106352</c:v>
                </c:pt>
                <c:pt idx="297">
                  <c:v>107.85402629078371</c:v>
                </c:pt>
                <c:pt idx="298">
                  <c:v>108.39346037336206</c:v>
                </c:pt>
                <c:pt idx="299">
                  <c:v>110.30450258624178</c:v>
                </c:pt>
                <c:pt idx="300">
                  <c:v>110.14097006043168</c:v>
                </c:pt>
                <c:pt idx="301">
                  <c:v>110.21255042369155</c:v>
                </c:pt>
                <c:pt idx="302">
                  <c:v>112.15749912443123</c:v>
                </c:pt>
                <c:pt idx="303">
                  <c:v>111.36383614933922</c:v>
                </c:pt>
                <c:pt idx="304">
                  <c:v>111.74559808672527</c:v>
                </c:pt>
                <c:pt idx="305">
                  <c:v>111.5929491249196</c:v>
                </c:pt>
                <c:pt idx="307">
                  <c:v>110.29710734403363</c:v>
                </c:pt>
                <c:pt idx="308">
                  <c:v>109.32107490543159</c:v>
                </c:pt>
                <c:pt idx="309">
                  <c:v>105.07941513401435</c:v>
                </c:pt>
                <c:pt idx="310">
                  <c:v>101.39281712682282</c:v>
                </c:pt>
                <c:pt idx="311">
                  <c:v>105.59247750381273</c:v>
                </c:pt>
                <c:pt idx="312">
                  <c:v>106.97706219119631</c:v>
                </c:pt>
                <c:pt idx="313">
                  <c:v>106.8524593366328</c:v>
                </c:pt>
                <c:pt idx="314">
                  <c:v>106.71683338519304</c:v>
                </c:pt>
                <c:pt idx="315">
                  <c:v>106.8851100286461</c:v>
                </c:pt>
                <c:pt idx="316">
                  <c:v>106.72367049591378</c:v>
                </c:pt>
                <c:pt idx="317">
                  <c:v>105.34410899191687</c:v>
                </c:pt>
                <c:pt idx="318">
                  <c:v>104.82434904426961</c:v>
                </c:pt>
                <c:pt idx="319">
                  <c:v>109.33167940369231</c:v>
                </c:pt>
                <c:pt idx="320">
                  <c:v>108.87261625530049</c:v>
                </c:pt>
                <c:pt idx="321">
                  <c:v>109.49856071842686</c:v>
                </c:pt>
                <c:pt idx="322">
                  <c:v>109.29581945562643</c:v>
                </c:pt>
                <c:pt idx="323">
                  <c:v>110.32878130594396</c:v>
                </c:pt>
                <c:pt idx="324">
                  <c:v>109.9431124481461</c:v>
                </c:pt>
                <c:pt idx="325">
                  <c:v>109.49046781185945</c:v>
                </c:pt>
                <c:pt idx="326">
                  <c:v>108.86731400617013</c:v>
                </c:pt>
                <c:pt idx="327">
                  <c:v>109.00782360812471</c:v>
                </c:pt>
                <c:pt idx="328">
                  <c:v>108.73182758760223</c:v>
                </c:pt>
                <c:pt idx="329">
                  <c:v>108.04574445670782</c:v>
                </c:pt>
                <c:pt idx="330">
                  <c:v>107.5953323463708</c:v>
                </c:pt>
                <c:pt idx="331">
                  <c:v>108.48666833175893</c:v>
                </c:pt>
                <c:pt idx="332">
                  <c:v>108.15123130782764</c:v>
                </c:pt>
                <c:pt idx="333">
                  <c:v>106.88050544387499</c:v>
                </c:pt>
                <c:pt idx="334">
                  <c:v>106.91245847152902</c:v>
                </c:pt>
                <c:pt idx="335">
                  <c:v>104.60653823130922</c:v>
                </c:pt>
                <c:pt idx="336">
                  <c:v>105.48866504715512</c:v>
                </c:pt>
                <c:pt idx="337">
                  <c:v>104.71858312740605</c:v>
                </c:pt>
                <c:pt idx="338">
                  <c:v>104.85002309269026</c:v>
                </c:pt>
                <c:pt idx="339">
                  <c:v>106.14712066942289</c:v>
                </c:pt>
                <c:pt idx="340">
                  <c:v>104.82504670862885</c:v>
                </c:pt>
                <c:pt idx="341">
                  <c:v>105.05290388836252</c:v>
                </c:pt>
                <c:pt idx="342">
                  <c:v>105.67494143107703</c:v>
                </c:pt>
                <c:pt idx="343">
                  <c:v>106.49846444074527</c:v>
                </c:pt>
                <c:pt idx="344">
                  <c:v>107.48203165442729</c:v>
                </c:pt>
                <c:pt idx="345">
                  <c:v>109.46381703333581</c:v>
                </c:pt>
                <c:pt idx="346">
                  <c:v>110.46524445461483</c:v>
                </c:pt>
                <c:pt idx="347">
                  <c:v>110.302409593164</c:v>
                </c:pt>
                <c:pt idx="348">
                  <c:v>110.00255345155487</c:v>
                </c:pt>
                <c:pt idx="349">
                  <c:v>109.51907205058902</c:v>
                </c:pt>
                <c:pt idx="350">
                  <c:v>109.38358563202112</c:v>
                </c:pt>
                <c:pt idx="351">
                  <c:v>109.11010120319196</c:v>
                </c:pt>
                <c:pt idx="352">
                  <c:v>109.37898104725001</c:v>
                </c:pt>
                <c:pt idx="353">
                  <c:v>110.09269168677103</c:v>
                </c:pt>
                <c:pt idx="354">
                  <c:v>110.43036123665193</c:v>
                </c:pt>
                <c:pt idx="355">
                  <c:v>110.34357179036023</c:v>
                </c:pt>
                <c:pt idx="356">
                  <c:v>111.1834201460351</c:v>
                </c:pt>
                <c:pt idx="357">
                  <c:v>110.83640189374013</c:v>
                </c:pt>
                <c:pt idx="358">
                  <c:v>109.67772092588433</c:v>
                </c:pt>
                <c:pt idx="359">
                  <c:v>108.18485872994388</c:v>
                </c:pt>
                <c:pt idx="360">
                  <c:v>107.8670028478659</c:v>
                </c:pt>
                <c:pt idx="361">
                  <c:v>108.34043788205845</c:v>
                </c:pt>
                <c:pt idx="362">
                  <c:v>107.68798217328029</c:v>
                </c:pt>
                <c:pt idx="363">
                  <c:v>107.59282075467749</c:v>
                </c:pt>
                <c:pt idx="364">
                  <c:v>108.12848744971583</c:v>
                </c:pt>
                <c:pt idx="365">
                  <c:v>108.97196366005886</c:v>
                </c:pt>
                <c:pt idx="366">
                  <c:v>109.20861141071919</c:v>
                </c:pt>
                <c:pt idx="367">
                  <c:v>108.81317525189172</c:v>
                </c:pt>
                <c:pt idx="368">
                  <c:v>108.70810699938744</c:v>
                </c:pt>
                <c:pt idx="369">
                  <c:v>109.2607967047917</c:v>
                </c:pt>
                <c:pt idx="370">
                  <c:v>110.68082274162559</c:v>
                </c:pt>
                <c:pt idx="371">
                  <c:v>112.29019488556212</c:v>
                </c:pt>
                <c:pt idx="372">
                  <c:v>112.42219298233374</c:v>
                </c:pt>
                <c:pt idx="373">
                  <c:v>113.67296564561163</c:v>
                </c:pt>
                <c:pt idx="374">
                  <c:v>114.55872031612566</c:v>
                </c:pt>
                <c:pt idx="375">
                  <c:v>115.69591322171632</c:v>
                </c:pt>
                <c:pt idx="376">
                  <c:v>115.40135932923756</c:v>
                </c:pt>
                <c:pt idx="377">
                  <c:v>116.47157645633945</c:v>
                </c:pt>
                <c:pt idx="378">
                  <c:v>117.29789012344472</c:v>
                </c:pt>
                <c:pt idx="379">
                  <c:v>117.87764920598821</c:v>
                </c:pt>
                <c:pt idx="380">
                  <c:v>116.97766218254529</c:v>
                </c:pt>
                <c:pt idx="381">
                  <c:v>117.23607706121446</c:v>
                </c:pt>
                <c:pt idx="382">
                  <c:v>117.19924038304563</c:v>
                </c:pt>
                <c:pt idx="383">
                  <c:v>118.1299246382959</c:v>
                </c:pt>
                <c:pt idx="384">
                  <c:v>117.69444254524701</c:v>
                </c:pt>
                <c:pt idx="385">
                  <c:v>118.73452057202896</c:v>
                </c:pt>
                <c:pt idx="386">
                  <c:v>120.33217195472996</c:v>
                </c:pt>
                <c:pt idx="387">
                  <c:v>119.73985491371984</c:v>
                </c:pt>
                <c:pt idx="388">
                  <c:v>119.76985448116793</c:v>
                </c:pt>
                <c:pt idx="389">
                  <c:v>119.43944064062333</c:v>
                </c:pt>
                <c:pt idx="390">
                  <c:v>118.97563337458854</c:v>
                </c:pt>
                <c:pt idx="391">
                  <c:v>118.8909369213746</c:v>
                </c:pt>
                <c:pt idx="392">
                  <c:v>120.3320324218581</c:v>
                </c:pt>
                <c:pt idx="393">
                  <c:v>120.46333285427046</c:v>
                </c:pt>
                <c:pt idx="394">
                  <c:v>120.17742999984651</c:v>
                </c:pt>
                <c:pt idx="395">
                  <c:v>119.62446122869854</c:v>
                </c:pt>
                <c:pt idx="396">
                  <c:v>119.20837420483703</c:v>
                </c:pt>
                <c:pt idx="397">
                  <c:v>120.00273484428827</c:v>
                </c:pt>
                <c:pt idx="398">
                  <c:v>120.2385453977175</c:v>
                </c:pt>
                <c:pt idx="399">
                  <c:v>120.36496217961508</c:v>
                </c:pt>
                <c:pt idx="400">
                  <c:v>119.8867830277796</c:v>
                </c:pt>
                <c:pt idx="401">
                  <c:v>119.57729911801272</c:v>
                </c:pt>
                <c:pt idx="402">
                  <c:v>118.83456564114655</c:v>
                </c:pt>
                <c:pt idx="403">
                  <c:v>119.54116010420314</c:v>
                </c:pt>
                <c:pt idx="404">
                  <c:v>119.26544314942433</c:v>
                </c:pt>
                <c:pt idx="405">
                  <c:v>118.78810119481997</c:v>
                </c:pt>
                <c:pt idx="406">
                  <c:v>117.66932662831373</c:v>
                </c:pt>
                <c:pt idx="407">
                  <c:v>117.99206616090649</c:v>
                </c:pt>
                <c:pt idx="408">
                  <c:v>118.21922567628094</c:v>
                </c:pt>
                <c:pt idx="409">
                  <c:v>118.5010820774212</c:v>
                </c:pt>
                <c:pt idx="410">
                  <c:v>119.08112022570837</c:v>
                </c:pt>
                <c:pt idx="411">
                  <c:v>119.51576512152616</c:v>
                </c:pt>
                <c:pt idx="412">
                  <c:v>119.45925430842625</c:v>
                </c:pt>
                <c:pt idx="413">
                  <c:v>119.079585364118</c:v>
                </c:pt>
                <c:pt idx="414">
                  <c:v>118.31215456893412</c:v>
                </c:pt>
                <c:pt idx="415">
                  <c:v>118.12504098778109</c:v>
                </c:pt>
                <c:pt idx="416">
                  <c:v>117.57444427545465</c:v>
                </c:pt>
                <c:pt idx="417">
                  <c:v>117.85044029597711</c:v>
                </c:pt>
                <c:pt idx="418">
                  <c:v>118.97521477597299</c:v>
                </c:pt>
                <c:pt idx="419">
                  <c:v>119.75938951577905</c:v>
                </c:pt>
                <c:pt idx="420">
                  <c:v>119.48813761289954</c:v>
                </c:pt>
                <c:pt idx="421">
                  <c:v>120.74002653915221</c:v>
                </c:pt>
                <c:pt idx="422">
                  <c:v>120.82081607195431</c:v>
                </c:pt>
                <c:pt idx="423">
                  <c:v>120.56365698913179</c:v>
                </c:pt>
                <c:pt idx="424">
                  <c:v>121.51443397792868</c:v>
                </c:pt>
                <c:pt idx="425">
                  <c:v>120.65644634891311</c:v>
                </c:pt>
                <c:pt idx="426">
                  <c:v>120.92881451476747</c:v>
                </c:pt>
                <c:pt idx="427">
                  <c:v>121.09890508555456</c:v>
                </c:pt>
                <c:pt idx="428">
                  <c:v>122.31912004989695</c:v>
                </c:pt>
                <c:pt idx="429">
                  <c:v>122.63320854443494</c:v>
                </c:pt>
                <c:pt idx="430">
                  <c:v>123.06017913230087</c:v>
                </c:pt>
                <c:pt idx="431">
                  <c:v>124.13611710714866</c:v>
                </c:pt>
                <c:pt idx="432">
                  <c:v>124.66829548039075</c:v>
                </c:pt>
                <c:pt idx="433">
                  <c:v>125.37698293652508</c:v>
                </c:pt>
                <c:pt idx="434">
                  <c:v>126.47092065184175</c:v>
                </c:pt>
                <c:pt idx="435">
                  <c:v>125.73460568708079</c:v>
                </c:pt>
                <c:pt idx="436">
                  <c:v>126.10939098087421</c:v>
                </c:pt>
                <c:pt idx="437">
                  <c:v>126.24348207072362</c:v>
                </c:pt>
                <c:pt idx="438">
                  <c:v>126.65677843714811</c:v>
                </c:pt>
                <c:pt idx="439">
                  <c:v>126.80705534013228</c:v>
                </c:pt>
                <c:pt idx="440">
                  <c:v>126.35175957928048</c:v>
                </c:pt>
                <c:pt idx="441">
                  <c:v>126.80928786608192</c:v>
                </c:pt>
                <c:pt idx="442">
                  <c:v>127.52676589314291</c:v>
                </c:pt>
                <c:pt idx="443">
                  <c:v>128.90116468088132</c:v>
                </c:pt>
                <c:pt idx="444">
                  <c:v>128.32182419695343</c:v>
                </c:pt>
                <c:pt idx="445">
                  <c:v>128.92376900612129</c:v>
                </c:pt>
                <c:pt idx="446">
                  <c:v>128.30075473330385</c:v>
                </c:pt>
                <c:pt idx="447">
                  <c:v>128.75995741456751</c:v>
                </c:pt>
                <c:pt idx="448">
                  <c:v>128.8972577604695</c:v>
                </c:pt>
                <c:pt idx="449">
                  <c:v>129.42427341745307</c:v>
                </c:pt>
                <c:pt idx="450">
                  <c:v>129.4376685731508</c:v>
                </c:pt>
                <c:pt idx="451">
                  <c:v>129.82417462817978</c:v>
                </c:pt>
                <c:pt idx="452">
                  <c:v>130.63011649599468</c:v>
                </c:pt>
                <c:pt idx="453">
                  <c:v>130.28044711913455</c:v>
                </c:pt>
                <c:pt idx="455">
                  <c:v>126.18264573859631</c:v>
                </c:pt>
                <c:pt idx="456">
                  <c:v>125.14507930350771</c:v>
                </c:pt>
                <c:pt idx="457">
                  <c:v>124.18146529050046</c:v>
                </c:pt>
                <c:pt idx="458">
                  <c:v>123.58342740174444</c:v>
                </c:pt>
                <c:pt idx="461">
                  <c:v>116.84859427608254</c:v>
                </c:pt>
                <c:pt idx="462">
                  <c:v>118.33364263119928</c:v>
                </c:pt>
                <c:pt idx="463">
                  <c:v>120.30314911738482</c:v>
                </c:pt>
                <c:pt idx="464">
                  <c:v>118.95484297668264</c:v>
                </c:pt>
                <c:pt idx="465">
                  <c:v>118.16941244102992</c:v>
                </c:pt>
                <c:pt idx="466">
                  <c:v>120.12873302757031</c:v>
                </c:pt>
                <c:pt idx="467">
                  <c:v>120.78202593357956</c:v>
                </c:pt>
                <c:pt idx="468">
                  <c:v>119.03772550256251</c:v>
                </c:pt>
                <c:pt idx="473">
                  <c:v>118.83289124668434</c:v>
                </c:pt>
                <c:pt idx="474">
                  <c:v>121.38271494690073</c:v>
                </c:pt>
                <c:pt idx="475">
                  <c:v>123.47556849180312</c:v>
                </c:pt>
                <c:pt idx="476">
                  <c:v>125.43614487419018</c:v>
                </c:pt>
                <c:pt idx="477">
                  <c:v>126.76212575539607</c:v>
                </c:pt>
                <c:pt idx="478">
                  <c:v>124.76387549760911</c:v>
                </c:pt>
                <c:pt idx="479">
                  <c:v>124.00063068858076</c:v>
                </c:pt>
                <c:pt idx="480">
                  <c:v>125.23954305775125</c:v>
                </c:pt>
                <c:pt idx="481">
                  <c:v>125.58558457994326</c:v>
                </c:pt>
                <c:pt idx="482">
                  <c:v>124.69020214127144</c:v>
                </c:pt>
                <c:pt idx="483">
                  <c:v>123.7614713462271</c:v>
                </c:pt>
                <c:pt idx="484">
                  <c:v>121.94000923707611</c:v>
                </c:pt>
                <c:pt idx="485">
                  <c:v>119.9838979065883</c:v>
                </c:pt>
                <c:pt idx="486">
                  <c:v>120.69425975718488</c:v>
                </c:pt>
                <c:pt idx="487">
                  <c:v>121.2133220404729</c:v>
                </c:pt>
                <c:pt idx="488">
                  <c:v>122.74162558586366</c:v>
                </c:pt>
                <c:pt idx="489">
                  <c:v>123.09255075857047</c:v>
                </c:pt>
                <c:pt idx="490">
                  <c:v>123.52412593120749</c:v>
                </c:pt>
                <c:pt idx="491">
                  <c:v>123.26696684838497</c:v>
                </c:pt>
                <c:pt idx="492">
                  <c:v>123.53500949521192</c:v>
                </c:pt>
                <c:pt idx="493">
                  <c:v>123.43817368214691</c:v>
                </c:pt>
                <c:pt idx="494">
                  <c:v>122.94394825004848</c:v>
                </c:pt>
                <c:pt idx="495">
                  <c:v>123.16580551629255</c:v>
                </c:pt>
                <c:pt idx="496">
                  <c:v>123.54924184814078</c:v>
                </c:pt>
                <c:pt idx="497">
                  <c:v>124.26197575755884</c:v>
                </c:pt>
                <c:pt idx="498">
                  <c:v>125.13628873258105</c:v>
                </c:pt>
                <c:pt idx="499">
                  <c:v>125.79111650018069</c:v>
                </c:pt>
                <c:pt idx="500">
                  <c:v>126.19645949290961</c:v>
                </c:pt>
                <c:pt idx="501">
                  <c:v>126.59831416384229</c:v>
                </c:pt>
                <c:pt idx="502">
                  <c:v>126.63375551329258</c:v>
                </c:pt>
                <c:pt idx="503">
                  <c:v>126.05162437192764</c:v>
                </c:pt>
                <c:pt idx="504">
                  <c:v>124.9907559472398</c:v>
                </c:pt>
                <c:pt idx="505">
                  <c:v>124.28834747033879</c:v>
                </c:pt>
                <c:pt idx="506">
                  <c:v>122.7339512779118</c:v>
                </c:pt>
                <c:pt idx="507">
                  <c:v>122.58995335416091</c:v>
                </c:pt>
                <c:pt idx="508">
                  <c:v>123.0540396859394</c:v>
                </c:pt>
                <c:pt idx="509">
                  <c:v>123.6166362252451</c:v>
                </c:pt>
                <c:pt idx="510">
                  <c:v>121.7999182337371</c:v>
                </c:pt>
                <c:pt idx="511">
                  <c:v>121.96470655539385</c:v>
                </c:pt>
                <c:pt idx="512">
                  <c:v>121.84875473888516</c:v>
                </c:pt>
                <c:pt idx="513">
                  <c:v>120.9246285286119</c:v>
                </c:pt>
                <c:pt idx="514">
                  <c:v>119.39953423927376</c:v>
                </c:pt>
                <c:pt idx="515">
                  <c:v>118.11806434418853</c:v>
                </c:pt>
                <c:pt idx="516">
                  <c:v>117.12486936234872</c:v>
                </c:pt>
                <c:pt idx="517">
                  <c:v>118.36503752736589</c:v>
                </c:pt>
                <c:pt idx="518">
                  <c:v>119.30381468918354</c:v>
                </c:pt>
                <c:pt idx="519">
                  <c:v>118.98540067561815</c:v>
                </c:pt>
                <c:pt idx="520">
                  <c:v>119.52092783778467</c:v>
                </c:pt>
                <c:pt idx="521">
                  <c:v>119.85524859874113</c:v>
                </c:pt>
                <c:pt idx="522">
                  <c:v>118.72754392843639</c:v>
                </c:pt>
                <c:pt idx="523">
                  <c:v>117.8447194482312</c:v>
                </c:pt>
                <c:pt idx="524">
                  <c:v>114.9983883953301</c:v>
                </c:pt>
                <c:pt idx="525">
                  <c:v>115.22429211485787</c:v>
                </c:pt>
                <c:pt idx="526">
                  <c:v>115.61051910414315</c:v>
                </c:pt>
                <c:pt idx="527">
                  <c:v>114.01468164877622</c:v>
                </c:pt>
                <c:pt idx="528">
                  <c:v>111.90215396894277</c:v>
                </c:pt>
                <c:pt idx="529">
                  <c:v>110.40259419515345</c:v>
                </c:pt>
                <c:pt idx="530">
                  <c:v>111.22360561312836</c:v>
                </c:pt>
                <c:pt idx="531">
                  <c:v>110.56835924691318</c:v>
                </c:pt>
                <c:pt idx="532">
                  <c:v>112.44102992003371</c:v>
                </c:pt>
                <c:pt idx="533">
                  <c:v>112.39023995467971</c:v>
                </c:pt>
                <c:pt idx="534">
                  <c:v>112.33624073327316</c:v>
                </c:pt>
                <c:pt idx="535">
                  <c:v>112.39707706540045</c:v>
                </c:pt>
                <c:pt idx="536">
                  <c:v>111.13974635714554</c:v>
                </c:pt>
                <c:pt idx="537">
                  <c:v>109.60725682559926</c:v>
                </c:pt>
                <c:pt idx="538">
                  <c:v>109.27935457674795</c:v>
                </c:pt>
                <c:pt idx="539">
                  <c:v>108.13044090992176</c:v>
                </c:pt>
                <c:pt idx="540">
                  <c:v>109.21475085708066</c:v>
                </c:pt>
                <c:pt idx="541">
                  <c:v>108.42471573665682</c:v>
                </c:pt>
                <c:pt idx="542">
                  <c:v>109.13186833120079</c:v>
                </c:pt>
                <c:pt idx="543">
                  <c:v>110.605195925082</c:v>
                </c:pt>
                <c:pt idx="544">
                  <c:v>110.98639973098061</c:v>
                </c:pt>
                <c:pt idx="545">
                  <c:v>112.59674860502011</c:v>
                </c:pt>
                <c:pt idx="546">
                  <c:v>112.04894255013068</c:v>
                </c:pt>
                <c:pt idx="547">
                  <c:v>112.01964064704183</c:v>
                </c:pt>
                <c:pt idx="548">
                  <c:v>112.39735613114415</c:v>
                </c:pt>
                <c:pt idx="549">
                  <c:v>112.90665111340255</c:v>
                </c:pt>
                <c:pt idx="550">
                  <c:v>112.36177524882198</c:v>
                </c:pt>
                <c:pt idx="551">
                  <c:v>111.40904479981917</c:v>
                </c:pt>
                <c:pt idx="552">
                  <c:v>110.52608078674213</c:v>
                </c:pt>
                <c:pt idx="553">
                  <c:v>111.10681659938857</c:v>
                </c:pt>
                <c:pt idx="554">
                  <c:v>109.92720570075501</c:v>
                </c:pt>
                <c:pt idx="555">
                  <c:v>109.29512179126719</c:v>
                </c:pt>
                <c:pt idx="556">
                  <c:v>107.66202905911588</c:v>
                </c:pt>
                <c:pt idx="557">
                  <c:v>107.37724246766673</c:v>
                </c:pt>
                <c:pt idx="558">
                  <c:v>106.47781357571124</c:v>
                </c:pt>
                <c:pt idx="559">
                  <c:v>106.03186651727347</c:v>
                </c:pt>
                <c:pt idx="560">
                  <c:v>104.39193667440144</c:v>
                </c:pt>
                <c:pt idx="561">
                  <c:v>104.90597577430279</c:v>
                </c:pt>
                <c:pt idx="562">
                  <c:v>106.54478935419999</c:v>
                </c:pt>
                <c:pt idx="563">
                  <c:v>108.62550353925128</c:v>
                </c:pt>
                <c:pt idx="564">
                  <c:v>108.33457750144066</c:v>
                </c:pt>
                <c:pt idx="565">
                  <c:v>109.85060215410847</c:v>
                </c:pt>
                <c:pt idx="566">
                  <c:v>110.05459921275553</c:v>
                </c:pt>
                <c:pt idx="567">
                  <c:v>110.4162684165949</c:v>
                </c:pt>
                <c:pt idx="568">
                  <c:v>110.11557507775468</c:v>
                </c:pt>
                <c:pt idx="569">
                  <c:v>108.6222942831987</c:v>
                </c:pt>
                <c:pt idx="570">
                  <c:v>107.35114982063048</c:v>
                </c:pt>
                <c:pt idx="571">
                  <c:v>108.73461824503924</c:v>
                </c:pt>
                <c:pt idx="572">
                  <c:v>108.05537222486559</c:v>
                </c:pt>
                <c:pt idx="573">
                  <c:v>105.910054320147</c:v>
                </c:pt>
                <c:pt idx="574">
                  <c:v>106.78743701834996</c:v>
                </c:pt>
                <c:pt idx="575">
                  <c:v>108.58838779533875</c:v>
                </c:pt>
                <c:pt idx="576">
                  <c:v>108.12765025248471</c:v>
                </c:pt>
                <c:pt idx="577">
                  <c:v>108.81122179168578</c:v>
                </c:pt>
                <c:pt idx="578">
                  <c:v>109.87627620252916</c:v>
                </c:pt>
                <c:pt idx="579">
                  <c:v>110.54366192859544</c:v>
                </c:pt>
                <c:pt idx="580">
                  <c:v>111.36551054380146</c:v>
                </c:pt>
                <c:pt idx="581">
                  <c:v>110.68472966203744</c:v>
                </c:pt>
                <c:pt idx="582">
                  <c:v>110.56849877978503</c:v>
                </c:pt>
                <c:pt idx="583">
                  <c:v>110.62096313960123</c:v>
                </c:pt>
                <c:pt idx="584">
                  <c:v>111.63090206606323</c:v>
                </c:pt>
                <c:pt idx="585">
                  <c:v>112.25866045652364</c:v>
                </c:pt>
                <c:pt idx="586">
                  <c:v>112.38061218652196</c:v>
                </c:pt>
                <c:pt idx="587">
                  <c:v>112.49991279195508</c:v>
                </c:pt>
                <c:pt idx="588">
                  <c:v>111.6202975678025</c:v>
                </c:pt>
                <c:pt idx="589">
                  <c:v>111.81731798285699</c:v>
                </c:pt>
                <c:pt idx="590">
                  <c:v>109.92162438588093</c:v>
                </c:pt>
                <c:pt idx="591">
                  <c:v>109.5762805280482</c:v>
                </c:pt>
                <c:pt idx="592">
                  <c:v>109.65972118541546</c:v>
                </c:pt>
                <c:pt idx="593">
                  <c:v>110.25789860704333</c:v>
                </c:pt>
                <c:pt idx="594">
                  <c:v>109.30140077050052</c:v>
                </c:pt>
                <c:pt idx="595">
                  <c:v>109.99418147924378</c:v>
                </c:pt>
                <c:pt idx="596">
                  <c:v>109.82911409184332</c:v>
                </c:pt>
                <c:pt idx="597">
                  <c:v>110.30785137516621</c:v>
                </c:pt>
                <c:pt idx="598">
                  <c:v>113.00404505795495</c:v>
                </c:pt>
                <c:pt idx="599">
                  <c:v>113.30083147638337</c:v>
                </c:pt>
                <c:pt idx="600">
                  <c:v>112.55307481613055</c:v>
                </c:pt>
                <c:pt idx="601">
                  <c:v>113.49213104369194</c:v>
                </c:pt>
                <c:pt idx="602">
                  <c:v>111.7068079483505</c:v>
                </c:pt>
                <c:pt idx="603">
                  <c:v>112.3169851969576</c:v>
                </c:pt>
                <c:pt idx="604">
                  <c:v>113.56566486715771</c:v>
                </c:pt>
                <c:pt idx="605">
                  <c:v>114.38053683877114</c:v>
                </c:pt>
                <c:pt idx="606">
                  <c:v>115.16247905262762</c:v>
                </c:pt>
                <c:pt idx="607">
                  <c:v>115.69214583417633</c:v>
                </c:pt>
                <c:pt idx="608">
                  <c:v>115.82246953648574</c:v>
                </c:pt>
                <c:pt idx="609">
                  <c:v>117.43630673232153</c:v>
                </c:pt>
                <c:pt idx="610">
                  <c:v>117.48444557311034</c:v>
                </c:pt>
                <c:pt idx="611">
                  <c:v>116.40934479549365</c:v>
                </c:pt>
                <c:pt idx="612">
                  <c:v>116.55376131786007</c:v>
                </c:pt>
                <c:pt idx="613">
                  <c:v>117.37421460434756</c:v>
                </c:pt>
                <c:pt idx="614">
                  <c:v>116.4403210930447</c:v>
                </c:pt>
                <c:pt idx="615">
                  <c:v>117.05733545237254</c:v>
                </c:pt>
                <c:pt idx="616">
                  <c:v>116.63343458768733</c:v>
                </c:pt>
                <c:pt idx="617">
                  <c:v>117.16589202667309</c:v>
                </c:pt>
                <c:pt idx="618">
                  <c:v>114.3293282748016</c:v>
                </c:pt>
                <c:pt idx="619">
                  <c:v>114.50248856876945</c:v>
                </c:pt>
                <c:pt idx="620">
                  <c:v>114.40258303252371</c:v>
                </c:pt>
                <c:pt idx="621">
                  <c:v>113.35803995384251</c:v>
                </c:pt>
                <c:pt idx="622">
                  <c:v>116.45092559130543</c:v>
                </c:pt>
                <c:pt idx="623">
                  <c:v>116.8047809543211</c:v>
                </c:pt>
                <c:pt idx="624">
                  <c:v>117.78165059015426</c:v>
                </c:pt>
                <c:pt idx="625">
                  <c:v>118.25145776967865</c:v>
                </c:pt>
                <c:pt idx="626">
                  <c:v>117.66193138610559</c:v>
                </c:pt>
                <c:pt idx="627">
                  <c:v>118.04201892902937</c:v>
                </c:pt>
                <c:pt idx="628">
                  <c:v>117.89536988071336</c:v>
                </c:pt>
                <c:pt idx="629">
                  <c:v>118.18029600503432</c:v>
                </c:pt>
                <c:pt idx="630">
                  <c:v>117.84011486346012</c:v>
                </c:pt>
                <c:pt idx="631">
                  <c:v>117.60123458685013</c:v>
                </c:pt>
                <c:pt idx="632">
                  <c:v>117.01714998527927</c:v>
                </c:pt>
                <c:pt idx="633">
                  <c:v>116.18860379222437</c:v>
                </c:pt>
                <c:pt idx="634">
                  <c:v>114.1165406452279</c:v>
                </c:pt>
                <c:pt idx="635">
                  <c:v>113.94365941700374</c:v>
                </c:pt>
                <c:pt idx="636">
                  <c:v>114.21477178701144</c:v>
                </c:pt>
                <c:pt idx="637">
                  <c:v>115.06703856828111</c:v>
                </c:pt>
                <c:pt idx="638">
                  <c:v>113.19869341418797</c:v>
                </c:pt>
                <c:pt idx="639">
                  <c:v>113.55743242771848</c:v>
                </c:pt>
                <c:pt idx="640">
                  <c:v>112.94292966008396</c:v>
                </c:pt>
                <c:pt idx="641">
                  <c:v>112.36707749795237</c:v>
                </c:pt>
                <c:pt idx="642">
                  <c:v>110.96379540574065</c:v>
                </c:pt>
                <c:pt idx="643">
                  <c:v>111.23462871000464</c:v>
                </c:pt>
                <c:pt idx="644">
                  <c:v>110.17013243064868</c:v>
                </c:pt>
                <c:pt idx="645">
                  <c:v>110.44529125394004</c:v>
                </c:pt>
                <c:pt idx="646">
                  <c:v>109.87390414370768</c:v>
                </c:pt>
                <c:pt idx="647">
                  <c:v>109.3513535386234</c:v>
                </c:pt>
                <c:pt idx="648">
                  <c:v>109.8479510295433</c:v>
                </c:pt>
                <c:pt idx="649">
                  <c:v>109.65790725808139</c:v>
                </c:pt>
                <c:pt idx="650">
                  <c:v>111.17421097649289</c:v>
                </c:pt>
                <c:pt idx="651">
                  <c:v>111.72941227359048</c:v>
                </c:pt>
                <c:pt idx="652">
                  <c:v>111.38839393478513</c:v>
                </c:pt>
                <c:pt idx="653">
                  <c:v>108.09751115216477</c:v>
                </c:pt>
                <c:pt idx="654">
                  <c:v>108.2516949755608</c:v>
                </c:pt>
                <c:pt idx="655">
                  <c:v>107.59547187924265</c:v>
                </c:pt>
                <c:pt idx="656">
                  <c:v>106.44041876605499</c:v>
                </c:pt>
                <c:pt idx="657">
                  <c:v>102.48828970372985</c:v>
                </c:pt>
                <c:pt idx="658">
                  <c:v>102.54535864831715</c:v>
                </c:pt>
                <c:pt idx="659">
                  <c:v>105.43829368041671</c:v>
                </c:pt>
                <c:pt idx="660">
                  <c:v>104.99150942474782</c:v>
                </c:pt>
                <c:pt idx="661">
                  <c:v>104.19645112093731</c:v>
                </c:pt>
                <c:pt idx="662">
                  <c:v>95.529227253002389</c:v>
                </c:pt>
                <c:pt idx="663">
                  <c:v>88.122124750759397</c:v>
                </c:pt>
                <c:pt idx="664">
                  <c:v>94.352546544677722</c:v>
                </c:pt>
                <c:pt idx="665">
                  <c:v>91.428774747898984</c:v>
                </c:pt>
                <c:pt idx="666">
                  <c:v>88.701883833302858</c:v>
                </c:pt>
                <c:pt idx="667">
                  <c:v>83.157266104535225</c:v>
                </c:pt>
                <c:pt idx="668">
                  <c:v>85.213422504140638</c:v>
                </c:pt>
                <c:pt idx="669">
                  <c:v>85.880389631591356</c:v>
                </c:pt>
                <c:pt idx="670">
                  <c:v>87.453064630230912</c:v>
                </c:pt>
                <c:pt idx="671">
                  <c:v>86.118432710970211</c:v>
                </c:pt>
                <c:pt idx="672">
                  <c:v>83.583399495170056</c:v>
                </c:pt>
                <c:pt idx="673">
                  <c:v>86.421916707247476</c:v>
                </c:pt>
                <c:pt idx="674">
                  <c:v>86.631076482153034</c:v>
                </c:pt>
                <c:pt idx="675">
                  <c:v>88.281331757542091</c:v>
                </c:pt>
                <c:pt idx="676">
                  <c:v>88.928345684318032</c:v>
                </c:pt>
                <c:pt idx="677">
                  <c:v>90.771016789990469</c:v>
                </c:pt>
                <c:pt idx="678">
                  <c:v>91.664585301328216</c:v>
                </c:pt>
                <c:pt idx="679">
                  <c:v>94.180362980812831</c:v>
                </c:pt>
                <c:pt idx="680">
                  <c:v>94.215246198775731</c:v>
                </c:pt>
                <c:pt idx="681">
                  <c:v>95.732387114418344</c:v>
                </c:pt>
                <c:pt idx="682">
                  <c:v>97.483245590412409</c:v>
                </c:pt>
                <c:pt idx="683">
                  <c:v>97.663801126588396</c:v>
                </c:pt>
                <c:pt idx="684">
                  <c:v>97.760078808166014</c:v>
                </c:pt>
                <c:pt idx="685">
                  <c:v>95.79964195865081</c:v>
                </c:pt>
                <c:pt idx="686">
                  <c:v>94.945700782918934</c:v>
                </c:pt>
                <c:pt idx="687">
                  <c:v>95.923826214598762</c:v>
                </c:pt>
                <c:pt idx="688">
                  <c:v>95.073094294919471</c:v>
                </c:pt>
                <c:pt idx="689">
                  <c:v>92.533875092963768</c:v>
                </c:pt>
                <c:pt idx="690">
                  <c:v>93.186191268870061</c:v>
                </c:pt>
                <c:pt idx="691">
                  <c:v>92.106625439354119</c:v>
                </c:pt>
                <c:pt idx="692">
                  <c:v>90.650599921582526</c:v>
                </c:pt>
                <c:pt idx="693">
                  <c:v>91.275009523118499</c:v>
                </c:pt>
                <c:pt idx="694">
                  <c:v>92.160066529273294</c:v>
                </c:pt>
                <c:pt idx="695">
                  <c:v>95.421926474548499</c:v>
                </c:pt>
                <c:pt idx="696">
                  <c:v>95.270254242845795</c:v>
                </c:pt>
                <c:pt idx="697">
                  <c:v>96.06587067814371</c:v>
                </c:pt>
                <c:pt idx="698">
                  <c:v>97.468315573124286</c:v>
                </c:pt>
                <c:pt idx="699">
                  <c:v>99.248336419335331</c:v>
                </c:pt>
                <c:pt idx="700">
                  <c:v>91.890489020855966</c:v>
                </c:pt>
                <c:pt idx="701">
                  <c:v>92.035463674709803</c:v>
                </c:pt>
                <c:pt idx="702">
                  <c:v>93.6336731888982</c:v>
                </c:pt>
                <c:pt idx="703">
                  <c:v>92.860661078840252</c:v>
                </c:pt>
                <c:pt idx="704">
                  <c:v>92.489782705458651</c:v>
                </c:pt>
                <c:pt idx="705">
                  <c:v>93.248562462587742</c:v>
                </c:pt>
                <c:pt idx="706">
                  <c:v>92.146950439319241</c:v>
                </c:pt>
                <c:pt idx="707">
                  <c:v>93.269631926237338</c:v>
                </c:pt>
                <c:pt idx="708">
                  <c:v>93.783391960394979</c:v>
                </c:pt>
                <c:pt idx="709">
                  <c:v>93.723950956986187</c:v>
                </c:pt>
                <c:pt idx="710">
                  <c:v>95.226999052571799</c:v>
                </c:pt>
                <c:pt idx="711">
                  <c:v>96.572793601580614</c:v>
                </c:pt>
                <c:pt idx="712">
                  <c:v>98.29476877310141</c:v>
                </c:pt>
                <c:pt idx="713">
                  <c:v>98.373046714210162</c:v>
                </c:pt>
                <c:pt idx="714">
                  <c:v>98.379883824930886</c:v>
                </c:pt>
                <c:pt idx="715">
                  <c:v>100.64547906518557</c:v>
                </c:pt>
                <c:pt idx="716">
                  <c:v>101.70285916807711</c:v>
                </c:pt>
                <c:pt idx="717">
                  <c:v>101.65290639995422</c:v>
                </c:pt>
                <c:pt idx="718">
                  <c:v>100.77636089898239</c:v>
                </c:pt>
                <c:pt idx="719">
                  <c:v>100.57222430746347</c:v>
                </c:pt>
                <c:pt idx="720">
                  <c:v>101.41053780154796</c:v>
                </c:pt>
                <c:pt idx="721">
                  <c:v>101.86569402952794</c:v>
                </c:pt>
                <c:pt idx="722">
                  <c:v>102.2689440291791</c:v>
                </c:pt>
                <c:pt idx="723">
                  <c:v>102.25094428871024</c:v>
                </c:pt>
                <c:pt idx="724">
                  <c:v>101.99573866609364</c:v>
                </c:pt>
                <c:pt idx="725">
                  <c:v>101.75490492927777</c:v>
                </c:pt>
                <c:pt idx="726">
                  <c:v>101.35179446249845</c:v>
                </c:pt>
                <c:pt idx="727">
                  <c:v>101.97355293946924</c:v>
                </c:pt>
                <c:pt idx="728">
                  <c:v>101.99392473875957</c:v>
                </c:pt>
                <c:pt idx="729">
                  <c:v>102.63563641640513</c:v>
                </c:pt>
                <c:pt idx="730">
                  <c:v>102.49917326773428</c:v>
                </c:pt>
                <c:pt idx="731">
                  <c:v>101.30212076011927</c:v>
                </c:pt>
                <c:pt idx="732">
                  <c:v>101.37174766317322</c:v>
                </c:pt>
                <c:pt idx="733">
                  <c:v>100.65008364995667</c:v>
                </c:pt>
                <c:pt idx="734">
                  <c:v>100.91491704073104</c:v>
                </c:pt>
                <c:pt idx="735">
                  <c:v>101.75602119225258</c:v>
                </c:pt>
                <c:pt idx="736">
                  <c:v>101.68332456601787</c:v>
                </c:pt>
                <c:pt idx="737">
                  <c:v>100.79980242145345</c:v>
                </c:pt>
                <c:pt idx="738">
                  <c:v>101.20779653874756</c:v>
                </c:pt>
                <c:pt idx="739">
                  <c:v>102.02978468682544</c:v>
                </c:pt>
                <c:pt idx="740">
                  <c:v>103.09372283469401</c:v>
                </c:pt>
                <c:pt idx="741">
                  <c:v>103.12302473778286</c:v>
                </c:pt>
                <c:pt idx="742">
                  <c:v>103.26172041240336</c:v>
                </c:pt>
                <c:pt idx="743">
                  <c:v>103.17423330175239</c:v>
                </c:pt>
                <c:pt idx="744">
                  <c:v>103.48692646757185</c:v>
                </c:pt>
                <c:pt idx="745">
                  <c:v>103.6949699795026</c:v>
                </c:pt>
                <c:pt idx="746">
                  <c:v>103.42469480672605</c:v>
                </c:pt>
                <c:pt idx="747">
                  <c:v>102.9801430770068</c:v>
                </c:pt>
                <c:pt idx="748">
                  <c:v>103.50604247101553</c:v>
                </c:pt>
                <c:pt idx="749">
                  <c:v>103.62771513527014</c:v>
                </c:pt>
                <c:pt idx="750">
                  <c:v>103.57846003150651</c:v>
                </c:pt>
                <c:pt idx="751">
                  <c:v>102.93842274832315</c:v>
                </c:pt>
                <c:pt idx="752">
                  <c:v>103.4951589070111</c:v>
                </c:pt>
                <c:pt idx="753">
                  <c:v>103.64348234978937</c:v>
                </c:pt>
                <c:pt idx="754">
                  <c:v>103.62799420101383</c:v>
                </c:pt>
                <c:pt idx="755">
                  <c:v>103.72943459884996</c:v>
                </c:pt>
                <c:pt idx="756">
                  <c:v>104.03208139789611</c:v>
                </c:pt>
                <c:pt idx="757">
                  <c:v>104.08049930442861</c:v>
                </c:pt>
                <c:pt idx="758">
                  <c:v>104.23468312782467</c:v>
                </c:pt>
                <c:pt idx="759">
                  <c:v>104.64923529009582</c:v>
                </c:pt>
                <c:pt idx="760">
                  <c:v>105.07257802329362</c:v>
                </c:pt>
                <c:pt idx="761">
                  <c:v>105.15141409588978</c:v>
                </c:pt>
                <c:pt idx="762">
                  <c:v>106.4109773300943</c:v>
                </c:pt>
                <c:pt idx="763">
                  <c:v>106.68055483851163</c:v>
                </c:pt>
                <c:pt idx="764">
                  <c:v>107.4996127962806</c:v>
                </c:pt>
                <c:pt idx="765">
                  <c:v>108.27025284751709</c:v>
                </c:pt>
                <c:pt idx="766">
                  <c:v>108.23927654996601</c:v>
                </c:pt>
                <c:pt idx="767">
                  <c:v>109.58311763876891</c:v>
                </c:pt>
                <c:pt idx="768">
                  <c:v>109.57586192943265</c:v>
                </c:pt>
                <c:pt idx="769">
                  <c:v>109.43339886727215</c:v>
                </c:pt>
                <c:pt idx="770">
                  <c:v>110.25789860704333</c:v>
                </c:pt>
                <c:pt idx="771">
                  <c:v>111.03160838146053</c:v>
                </c:pt>
                <c:pt idx="772">
                  <c:v>110.76621685919876</c:v>
                </c:pt>
                <c:pt idx="773">
                  <c:v>110.99895768944725</c:v>
                </c:pt>
                <c:pt idx="774">
                  <c:v>110.71138044056109</c:v>
                </c:pt>
                <c:pt idx="775">
                  <c:v>111.40053329463622</c:v>
                </c:pt>
                <c:pt idx="776">
                  <c:v>110.79886755121204</c:v>
                </c:pt>
                <c:pt idx="777">
                  <c:v>110.21506201538489</c:v>
                </c:pt>
                <c:pt idx="778">
                  <c:v>111.81382966106068</c:v>
                </c:pt>
                <c:pt idx="779">
                  <c:v>112.25545120047107</c:v>
                </c:pt>
                <c:pt idx="780">
                  <c:v>111.9698274117908</c:v>
                </c:pt>
                <c:pt idx="781">
                  <c:v>112.32591530075612</c:v>
                </c:pt>
                <c:pt idx="782">
                  <c:v>112.87567481585148</c:v>
                </c:pt>
                <c:pt idx="783">
                  <c:v>112.7389326014369</c:v>
                </c:pt>
                <c:pt idx="784">
                  <c:v>113.51222377723855</c:v>
                </c:pt>
                <c:pt idx="785">
                  <c:v>115.19931573079643</c:v>
                </c:pt>
                <c:pt idx="786">
                  <c:v>116.11562810024598</c:v>
                </c:pt>
                <c:pt idx="787">
                  <c:v>115.96869998618622</c:v>
                </c:pt>
                <c:pt idx="788">
                  <c:v>116.34083415541447</c:v>
                </c:pt>
                <c:pt idx="789">
                  <c:v>116.71380552187387</c:v>
                </c:pt>
                <c:pt idx="790">
                  <c:v>115.69158770268892</c:v>
                </c:pt>
                <c:pt idx="791">
                  <c:v>115.04234124996336</c:v>
                </c:pt>
                <c:pt idx="792">
                  <c:v>114.92164531581173</c:v>
                </c:pt>
                <c:pt idx="793">
                  <c:v>115.72326166459925</c:v>
                </c:pt>
                <c:pt idx="794">
                  <c:v>116.2957650378064</c:v>
                </c:pt>
                <c:pt idx="795">
                  <c:v>115.59377515952096</c:v>
                </c:pt>
                <c:pt idx="796">
                  <c:v>115.79944661263022</c:v>
                </c:pt>
                <c:pt idx="797">
                  <c:v>115.74321486527401</c:v>
                </c:pt>
                <c:pt idx="798">
                  <c:v>114.10663381132645</c:v>
                </c:pt>
                <c:pt idx="799">
                  <c:v>115.22164099029268</c:v>
                </c:pt>
                <c:pt idx="800">
                  <c:v>116.77966503738782</c:v>
                </c:pt>
                <c:pt idx="801">
                  <c:v>116.63259739045624</c:v>
                </c:pt>
                <c:pt idx="802">
                  <c:v>117.38272610953049</c:v>
                </c:pt>
                <c:pt idx="803">
                  <c:v>118.78796166194812</c:v>
                </c:pt>
                <c:pt idx="804">
                  <c:v>119.23000179997405</c:v>
                </c:pt>
                <c:pt idx="805">
                  <c:v>120.01319980967715</c:v>
                </c:pt>
                <c:pt idx="806">
                  <c:v>119.88803882362626</c:v>
                </c:pt>
                <c:pt idx="807">
                  <c:v>119.35348839156272</c:v>
                </c:pt>
                <c:pt idx="808">
                  <c:v>119.45144046760254</c:v>
                </c:pt>
                <c:pt idx="809">
                  <c:v>119.26725707675843</c:v>
                </c:pt>
                <c:pt idx="810">
                  <c:v>119.06339955098322</c:v>
                </c:pt>
                <c:pt idx="811">
                  <c:v>118.55898821923962</c:v>
                </c:pt>
                <c:pt idx="812">
                  <c:v>118.67521910149202</c:v>
                </c:pt>
                <c:pt idx="813">
                  <c:v>113.78333614724625</c:v>
                </c:pt>
                <c:pt idx="814">
                  <c:v>113.79338251401956</c:v>
                </c:pt>
                <c:pt idx="815">
                  <c:v>114.40160630242073</c:v>
                </c:pt>
                <c:pt idx="816">
                  <c:v>113.34324946942624</c:v>
                </c:pt>
                <c:pt idx="817">
                  <c:v>110.33868813984542</c:v>
                </c:pt>
                <c:pt idx="818">
                  <c:v>109.73953398811457</c:v>
                </c:pt>
                <c:pt idx="819">
                  <c:v>111.91959557792421</c:v>
                </c:pt>
                <c:pt idx="820">
                  <c:v>111.60662334636105</c:v>
                </c:pt>
                <c:pt idx="821">
                  <c:v>112.8643726532315</c:v>
                </c:pt>
                <c:pt idx="822">
                  <c:v>112.87023303384926</c:v>
                </c:pt>
                <c:pt idx="823">
                  <c:v>113.86370708143278</c:v>
                </c:pt>
                <c:pt idx="824">
                  <c:v>116.73961910316639</c:v>
                </c:pt>
                <c:pt idx="825">
                  <c:v>117.27793692276995</c:v>
                </c:pt>
                <c:pt idx="826">
                  <c:v>117.90053259697184</c:v>
                </c:pt>
                <c:pt idx="827">
                  <c:v>117.69458207811887</c:v>
                </c:pt>
                <c:pt idx="828">
                  <c:v>118.62498726762543</c:v>
                </c:pt>
                <c:pt idx="829">
                  <c:v>118.97465664448556</c:v>
                </c:pt>
                <c:pt idx="830">
                  <c:v>119.61776365084967</c:v>
                </c:pt>
                <c:pt idx="831">
                  <c:v>120.2939399478426</c:v>
                </c:pt>
                <c:pt idx="832">
                  <c:v>119.69715785493324</c:v>
                </c:pt>
                <c:pt idx="833">
                  <c:v>119.83320240498858</c:v>
                </c:pt>
                <c:pt idx="834">
                  <c:v>120.14952342547618</c:v>
                </c:pt>
                <c:pt idx="835">
                  <c:v>120.50254159126077</c:v>
                </c:pt>
                <c:pt idx="836">
                  <c:v>121.23676356294398</c:v>
                </c:pt>
                <c:pt idx="837">
                  <c:v>121.30248354558606</c:v>
                </c:pt>
                <c:pt idx="838">
                  <c:v>121.51345724782571</c:v>
                </c:pt>
                <c:pt idx="839">
                  <c:v>122.05065880445444</c:v>
                </c:pt>
                <c:pt idx="840">
                  <c:v>121.70224522344097</c:v>
                </c:pt>
                <c:pt idx="841">
                  <c:v>121.31169271512827</c:v>
                </c:pt>
                <c:pt idx="842">
                  <c:v>121.04434773266057</c:v>
                </c:pt>
                <c:pt idx="843">
                  <c:v>119.74264557115688</c:v>
                </c:pt>
                <c:pt idx="844">
                  <c:v>120.4640305186297</c:v>
                </c:pt>
                <c:pt idx="845">
                  <c:v>120.16752316594503</c:v>
                </c:pt>
                <c:pt idx="846">
                  <c:v>120.8383972138076</c:v>
                </c:pt>
                <c:pt idx="847">
                  <c:v>120.61179582992057</c:v>
                </c:pt>
                <c:pt idx="848">
                  <c:v>120.61877247351316</c:v>
                </c:pt>
                <c:pt idx="849">
                  <c:v>120.83979254252613</c:v>
                </c:pt>
                <c:pt idx="850">
                  <c:v>120.82667645257207</c:v>
                </c:pt>
                <c:pt idx="851">
                  <c:v>121.6891291334869</c:v>
                </c:pt>
                <c:pt idx="852">
                  <c:v>121.55517757650935</c:v>
                </c:pt>
                <c:pt idx="853">
                  <c:v>121.21067091590771</c:v>
                </c:pt>
                <c:pt idx="854">
                  <c:v>119.14265422219495</c:v>
                </c:pt>
                <c:pt idx="855">
                  <c:v>121.12081174643529</c:v>
                </c:pt>
                <c:pt idx="856">
                  <c:v>121.68201295702248</c:v>
                </c:pt>
                <c:pt idx="857">
                  <c:v>121.43099332056141</c:v>
                </c:pt>
                <c:pt idx="858">
                  <c:v>121.96093916785384</c:v>
                </c:pt>
                <c:pt idx="859">
                  <c:v>121.60820006781296</c:v>
                </c:pt>
                <c:pt idx="860">
                  <c:v>122.04605421968333</c:v>
                </c:pt>
                <c:pt idx="861">
                  <c:v>122.23191200498968</c:v>
                </c:pt>
                <c:pt idx="862">
                  <c:v>121.24750759407654</c:v>
                </c:pt>
                <c:pt idx="863">
                  <c:v>120.1771509341028</c:v>
                </c:pt>
                <c:pt idx="864">
                  <c:v>120.94234920333706</c:v>
                </c:pt>
                <c:pt idx="865">
                  <c:v>121.14397420316266</c:v>
                </c:pt>
                <c:pt idx="866">
                  <c:v>120.98616252509846</c:v>
                </c:pt>
                <c:pt idx="867">
                  <c:v>121.9126607941932</c:v>
                </c:pt>
                <c:pt idx="868">
                  <c:v>123.02683077592833</c:v>
                </c:pt>
                <c:pt idx="869">
                  <c:v>123.75826209017448</c:v>
                </c:pt>
                <c:pt idx="870">
                  <c:v>123.96742186508007</c:v>
                </c:pt>
                <c:pt idx="871">
                  <c:v>124.38364842181346</c:v>
                </c:pt>
                <c:pt idx="872">
                  <c:v>124.16583760885307</c:v>
                </c:pt>
                <c:pt idx="873">
                  <c:v>123.83402843958993</c:v>
                </c:pt>
                <c:pt idx="874">
                  <c:v>124.6208543039612</c:v>
                </c:pt>
                <c:pt idx="875">
                  <c:v>124.21034859497375</c:v>
                </c:pt>
                <c:pt idx="876">
                  <c:v>123.88146961601947</c:v>
                </c:pt>
                <c:pt idx="877">
                  <c:v>123.85621416621433</c:v>
                </c:pt>
                <c:pt idx="878">
                  <c:v>123.20082826712731</c:v>
                </c:pt>
                <c:pt idx="879">
                  <c:v>123.44403406276467</c:v>
                </c:pt>
                <c:pt idx="880">
                  <c:v>122.64758043023566</c:v>
                </c:pt>
                <c:pt idx="881">
                  <c:v>122.56734902892099</c:v>
                </c:pt>
                <c:pt idx="882">
                  <c:v>122.88687930546118</c:v>
                </c:pt>
                <c:pt idx="883">
                  <c:v>121.42917939322733</c:v>
                </c:pt>
                <c:pt idx="884">
                  <c:v>120.67402749076641</c:v>
                </c:pt>
                <c:pt idx="885">
                  <c:v>120.25738233541747</c:v>
                </c:pt>
                <c:pt idx="886">
                  <c:v>119.19665344360149</c:v>
                </c:pt>
                <c:pt idx="887">
                  <c:v>120.24761503438788</c:v>
                </c:pt>
                <c:pt idx="888">
                  <c:v>121.22518233458028</c:v>
                </c:pt>
                <c:pt idx="889">
                  <c:v>122.91925093173074</c:v>
                </c:pt>
                <c:pt idx="890">
                  <c:v>124.08546667466655</c:v>
                </c:pt>
                <c:pt idx="891">
                  <c:v>124.20699980604928</c:v>
                </c:pt>
                <c:pt idx="892">
                  <c:v>124.79610759100683</c:v>
                </c:pt>
                <c:pt idx="893">
                  <c:v>126.07534496014243</c:v>
                </c:pt>
                <c:pt idx="894">
                  <c:v>126.72068449245614</c:v>
                </c:pt>
                <c:pt idx="895">
                  <c:v>127.00226182785271</c:v>
                </c:pt>
                <c:pt idx="896">
                  <c:v>126.7559863090346</c:v>
                </c:pt>
                <c:pt idx="897">
                  <c:v>125.91767281495009</c:v>
                </c:pt>
                <c:pt idx="898">
                  <c:v>126.77914876576197</c:v>
                </c:pt>
                <c:pt idx="899">
                  <c:v>126.6626388177659</c:v>
                </c:pt>
                <c:pt idx="900">
                  <c:v>127.69643786531448</c:v>
                </c:pt>
                <c:pt idx="901">
                  <c:v>127.19481719100794</c:v>
                </c:pt>
                <c:pt idx="902">
                  <c:v>128.29935940458532</c:v>
                </c:pt>
                <c:pt idx="903">
                  <c:v>127.60267177543021</c:v>
                </c:pt>
                <c:pt idx="904">
                  <c:v>127.51030101426446</c:v>
                </c:pt>
                <c:pt idx="905">
                  <c:v>129.04390680878555</c:v>
                </c:pt>
                <c:pt idx="906">
                  <c:v>129.90901061426555</c:v>
                </c:pt>
                <c:pt idx="907">
                  <c:v>128.96018708567459</c:v>
                </c:pt>
                <c:pt idx="908">
                  <c:v>130.47830473142014</c:v>
                </c:pt>
                <c:pt idx="909">
                  <c:v>130.80327678996258</c:v>
                </c:pt>
                <c:pt idx="910">
                  <c:v>132.1822801624721</c:v>
                </c:pt>
                <c:pt idx="911">
                  <c:v>133.88806952085807</c:v>
                </c:pt>
                <c:pt idx="912">
                  <c:v>133.78118734101974</c:v>
                </c:pt>
                <c:pt idx="913">
                  <c:v>134.85307886258383</c:v>
                </c:pt>
                <c:pt idx="914">
                  <c:v>134.58978033339983</c:v>
                </c:pt>
                <c:pt idx="915">
                  <c:v>134.79252159620023</c:v>
                </c:pt>
                <c:pt idx="916">
                  <c:v>133.98309140658901</c:v>
                </c:pt>
                <c:pt idx="917">
                  <c:v>132.36032410695472</c:v>
                </c:pt>
                <c:pt idx="918">
                  <c:v>132.54018197877147</c:v>
                </c:pt>
                <c:pt idx="919">
                  <c:v>133.21789313735474</c:v>
                </c:pt>
                <c:pt idx="920">
                  <c:v>132.41153267092426</c:v>
                </c:pt>
                <c:pt idx="921">
                  <c:v>132.05502618334339</c:v>
                </c:pt>
                <c:pt idx="922">
                  <c:v>131.40801225656745</c:v>
                </c:pt>
                <c:pt idx="923">
                  <c:v>132.31832471252741</c:v>
                </c:pt>
                <c:pt idx="924">
                  <c:v>134.16964685625462</c:v>
                </c:pt>
                <c:pt idx="925">
                  <c:v>134.44466614667417</c:v>
                </c:pt>
                <c:pt idx="926">
                  <c:v>138.24665783888696</c:v>
                </c:pt>
                <c:pt idx="927">
                  <c:v>138.07559053799687</c:v>
                </c:pt>
                <c:pt idx="928">
                  <c:v>139.01339096971159</c:v>
                </c:pt>
                <c:pt idx="929">
                  <c:v>139.04227427418488</c:v>
                </c:pt>
                <c:pt idx="930">
                  <c:v>139.37910662683467</c:v>
                </c:pt>
                <c:pt idx="931">
                  <c:v>139.73240385836297</c:v>
                </c:pt>
                <c:pt idx="932">
                  <c:v>139.70212522517116</c:v>
                </c:pt>
                <c:pt idx="933">
                  <c:v>138.67223309803438</c:v>
                </c:pt>
                <c:pt idx="934">
                  <c:v>138.24386718144993</c:v>
                </c:pt>
                <c:pt idx="935">
                  <c:v>137.27634624803085</c:v>
                </c:pt>
                <c:pt idx="936">
                  <c:v>137.40666995034024</c:v>
                </c:pt>
                <c:pt idx="937">
                  <c:v>139.3643161424184</c:v>
                </c:pt>
                <c:pt idx="938">
                  <c:v>140.21239693753253</c:v>
                </c:pt>
                <c:pt idx="939">
                  <c:v>140.89541034524618</c:v>
                </c:pt>
                <c:pt idx="940">
                  <c:v>141.16512738653535</c:v>
                </c:pt>
                <c:pt idx="941">
                  <c:v>140.86345731759215</c:v>
                </c:pt>
                <c:pt idx="942">
                  <c:v>141.4037285974016</c:v>
                </c:pt>
                <c:pt idx="943">
                  <c:v>141.52093620975697</c:v>
                </c:pt>
                <c:pt idx="944">
                  <c:v>142.75691838861857</c:v>
                </c:pt>
                <c:pt idx="945">
                  <c:v>143.26077158887475</c:v>
                </c:pt>
                <c:pt idx="946">
                  <c:v>146.94513707011666</c:v>
                </c:pt>
                <c:pt idx="947">
                  <c:v>145.37902011645411</c:v>
                </c:pt>
                <c:pt idx="948">
                  <c:v>144.63293785066352</c:v>
                </c:pt>
                <c:pt idx="949">
                  <c:v>143.84960030808858</c:v>
                </c:pt>
                <c:pt idx="950">
                  <c:v>143.98313326645058</c:v>
                </c:pt>
                <c:pt idx="951">
                  <c:v>143.05119321535363</c:v>
                </c:pt>
                <c:pt idx="952">
                  <c:v>142.7191049803468</c:v>
                </c:pt>
                <c:pt idx="953">
                  <c:v>142.71687245439716</c:v>
                </c:pt>
                <c:pt idx="954">
                  <c:v>144.03531856052308</c:v>
                </c:pt>
                <c:pt idx="955">
                  <c:v>145.06451302330058</c:v>
                </c:pt>
                <c:pt idx="956">
                  <c:v>145.44222850740292</c:v>
                </c:pt>
                <c:pt idx="957">
                  <c:v>144.73102945957524</c:v>
                </c:pt>
                <c:pt idx="958">
                  <c:v>144.27489650149229</c:v>
                </c:pt>
                <c:pt idx="959">
                  <c:v>144.33084918310479</c:v>
                </c:pt>
                <c:pt idx="960">
                  <c:v>143.97713335296095</c:v>
                </c:pt>
                <c:pt idx="961">
                  <c:v>145.78394451056752</c:v>
                </c:pt>
                <c:pt idx="962">
                  <c:v>146.11254442377805</c:v>
                </c:pt>
                <c:pt idx="963">
                  <c:v>146.78188361005027</c:v>
                </c:pt>
                <c:pt idx="964">
                  <c:v>147.17466864431256</c:v>
                </c:pt>
                <c:pt idx="965">
                  <c:v>147.22434234669174</c:v>
                </c:pt>
                <c:pt idx="966">
                  <c:v>147.86884468177433</c:v>
                </c:pt>
                <c:pt idx="967">
                  <c:v>148.69753040770109</c:v>
                </c:pt>
                <c:pt idx="968">
                  <c:v>149.27645229301342</c:v>
                </c:pt>
                <c:pt idx="969">
                  <c:v>149.09715255268412</c:v>
                </c:pt>
                <c:pt idx="970">
                  <c:v>149.57714563185368</c:v>
                </c:pt>
                <c:pt idx="971">
                  <c:v>149.79397971471107</c:v>
                </c:pt>
                <c:pt idx="972">
                  <c:v>150.5593175168172</c:v>
                </c:pt>
                <c:pt idx="973">
                  <c:v>150.64429303577484</c:v>
                </c:pt>
                <c:pt idx="974">
                  <c:v>152.05552850168203</c:v>
                </c:pt>
                <c:pt idx="975">
                  <c:v>152.2800368924913</c:v>
                </c:pt>
                <c:pt idx="976">
                  <c:v>151.13335575161472</c:v>
                </c:pt>
                <c:pt idx="977">
                  <c:v>151.47618801775417</c:v>
                </c:pt>
                <c:pt idx="978">
                  <c:v>151.43670021502015</c:v>
                </c:pt>
                <c:pt idx="979">
                  <c:v>150.56643369328162</c:v>
                </c:pt>
                <c:pt idx="980">
                  <c:v>151.52125713536222</c:v>
                </c:pt>
                <c:pt idx="981">
                  <c:v>151.97418083739257</c:v>
                </c:pt>
                <c:pt idx="982">
                  <c:v>152.00990125258659</c:v>
                </c:pt>
                <c:pt idx="983">
                  <c:v>152.3654310100645</c:v>
                </c:pt>
                <c:pt idx="984">
                  <c:v>153.02165410638261</c:v>
                </c:pt>
                <c:pt idx="985">
                  <c:v>152.88714441791768</c:v>
                </c:pt>
                <c:pt idx="986">
                  <c:v>153.43564813716637</c:v>
                </c:pt>
                <c:pt idx="987">
                  <c:v>153.26499943489185</c:v>
                </c:pt>
                <c:pt idx="988">
                  <c:v>153.19383767024752</c:v>
                </c:pt>
                <c:pt idx="989">
                  <c:v>153.92889683916184</c:v>
                </c:pt>
                <c:pt idx="990">
                  <c:v>153.50053092257741</c:v>
                </c:pt>
                <c:pt idx="991">
                  <c:v>153.08444389871585</c:v>
                </c:pt>
                <c:pt idx="992">
                  <c:v>152.9077952829517</c:v>
                </c:pt>
                <c:pt idx="993">
                  <c:v>151.04447331224526</c:v>
                </c:pt>
                <c:pt idx="994">
                  <c:v>149.13747755264924</c:v>
                </c:pt>
                <c:pt idx="995">
                  <c:v>149.2798010819379</c:v>
                </c:pt>
                <c:pt idx="996">
                  <c:v>149.80039822681624</c:v>
                </c:pt>
                <c:pt idx="997">
                  <c:v>150.38950601177376</c:v>
                </c:pt>
                <c:pt idx="998">
                  <c:v>150.61889805309784</c:v>
                </c:pt>
                <c:pt idx="999">
                  <c:v>151.76097460920332</c:v>
                </c:pt>
                <c:pt idx="1000">
                  <c:v>152.06110981655613</c:v>
                </c:pt>
                <c:pt idx="1001">
                  <c:v>152.32343161563716</c:v>
                </c:pt>
                <c:pt idx="1002">
                  <c:v>152.56147469501602</c:v>
                </c:pt>
                <c:pt idx="1003">
                  <c:v>153.66350531690006</c:v>
                </c:pt>
                <c:pt idx="1004">
                  <c:v>154.42005254807952</c:v>
                </c:pt>
                <c:pt idx="1005">
                  <c:v>155.67710419059074</c:v>
                </c:pt>
                <c:pt idx="1006">
                  <c:v>156.39904726955098</c:v>
                </c:pt>
                <c:pt idx="1007">
                  <c:v>155.75189380990318</c:v>
                </c:pt>
                <c:pt idx="1008">
                  <c:v>156.40825643909321</c:v>
                </c:pt>
                <c:pt idx="1009">
                  <c:v>156.49072036635749</c:v>
                </c:pt>
                <c:pt idx="1010">
                  <c:v>156.24849130082308</c:v>
                </c:pt>
                <c:pt idx="1011">
                  <c:v>157.67033126499106</c:v>
                </c:pt>
                <c:pt idx="1012">
                  <c:v>158.02237270067266</c:v>
                </c:pt>
                <c:pt idx="1013">
                  <c:v>158.00283809861347</c:v>
                </c:pt>
                <c:pt idx="1014">
                  <c:v>158.39255340969501</c:v>
                </c:pt>
                <c:pt idx="1015">
                  <c:v>157.97702451732093</c:v>
                </c:pt>
                <c:pt idx="1016">
                  <c:v>158.96742884172366</c:v>
                </c:pt>
                <c:pt idx="1017">
                  <c:v>158.29920591842631</c:v>
                </c:pt>
                <c:pt idx="1018">
                  <c:v>156.29969986479264</c:v>
                </c:pt>
                <c:pt idx="1019">
                  <c:v>154.55428317080077</c:v>
                </c:pt>
                <c:pt idx="1020">
                  <c:v>154.36507659656999</c:v>
                </c:pt>
                <c:pt idx="1021">
                  <c:v>155.45399112850001</c:v>
                </c:pt>
                <c:pt idx="1022">
                  <c:v>155.6716624085885</c:v>
                </c:pt>
                <c:pt idx="1023">
                  <c:v>155.2804122359166</c:v>
                </c:pt>
                <c:pt idx="1024">
                  <c:v>156.00040185467091</c:v>
                </c:pt>
                <c:pt idx="1025">
                  <c:v>157.0449449333521</c:v>
                </c:pt>
                <c:pt idx="1026">
                  <c:v>157.94060643776763</c:v>
                </c:pt>
                <c:pt idx="1027">
                  <c:v>157.81921283925672</c:v>
                </c:pt>
                <c:pt idx="1028">
                  <c:v>157.94939700869429</c:v>
                </c:pt>
                <c:pt idx="1029">
                  <c:v>158.17334726801613</c:v>
                </c:pt>
                <c:pt idx="1030">
                  <c:v>159.17784441247591</c:v>
                </c:pt>
                <c:pt idx="1031">
                  <c:v>159.2675640490765</c:v>
                </c:pt>
                <c:pt idx="1032">
                  <c:v>159.8439743426955</c:v>
                </c:pt>
                <c:pt idx="1033">
                  <c:v>159.31570288986532</c:v>
                </c:pt>
                <c:pt idx="1034">
                  <c:v>158.27004354820932</c:v>
                </c:pt>
                <c:pt idx="1035">
                  <c:v>158.87743013937936</c:v>
                </c:pt>
                <c:pt idx="1036">
                  <c:v>158.69324674853524</c:v>
                </c:pt>
                <c:pt idx="1037">
                  <c:v>159.22068100413435</c:v>
                </c:pt>
                <c:pt idx="1038">
                  <c:v>159.37598109050521</c:v>
                </c:pt>
                <c:pt idx="1039">
                  <c:v>159.03733481052134</c:v>
                </c:pt>
                <c:pt idx="1040">
                  <c:v>158.06744181828074</c:v>
                </c:pt>
                <c:pt idx="1041">
                  <c:v>157.89274666272252</c:v>
                </c:pt>
                <c:pt idx="1042">
                  <c:v>157.2614999504658</c:v>
                </c:pt>
                <c:pt idx="1043">
                  <c:v>158.40971595293277</c:v>
                </c:pt>
                <c:pt idx="1044">
                  <c:v>158.63617780394793</c:v>
                </c:pt>
                <c:pt idx="1045">
                  <c:v>158.82203558925428</c:v>
                </c:pt>
                <c:pt idx="1046">
                  <c:v>158.8393376653639</c:v>
                </c:pt>
                <c:pt idx="1047">
                  <c:v>160.40364069169235</c:v>
                </c:pt>
                <c:pt idx="1048">
                  <c:v>159.81048645345112</c:v>
                </c:pt>
                <c:pt idx="1049">
                  <c:v>160.00108835640043</c:v>
                </c:pt>
                <c:pt idx="1050">
                  <c:v>161.23762866674946</c:v>
                </c:pt>
                <c:pt idx="1051">
                  <c:v>161.4657649122268</c:v>
                </c:pt>
                <c:pt idx="1052">
                  <c:v>161.73715634797821</c:v>
                </c:pt>
                <c:pt idx="1053">
                  <c:v>161.3839986493218</c:v>
                </c:pt>
                <c:pt idx="1054">
                  <c:v>160.63177693716975</c:v>
                </c:pt>
                <c:pt idx="1055">
                  <c:v>161.06111958385713</c:v>
                </c:pt>
                <c:pt idx="1056">
                  <c:v>162.2066844617589</c:v>
                </c:pt>
                <c:pt idx="1057">
                  <c:v>163.24104164079495</c:v>
                </c:pt>
                <c:pt idx="1058">
                  <c:v>164.27707321429318</c:v>
                </c:pt>
                <c:pt idx="1059">
                  <c:v>164.06302978887283</c:v>
                </c:pt>
                <c:pt idx="1060">
                  <c:v>164.54469726250457</c:v>
                </c:pt>
                <c:pt idx="1061">
                  <c:v>166.09630279749453</c:v>
                </c:pt>
                <c:pt idx="1062">
                  <c:v>166.59638861021074</c:v>
                </c:pt>
                <c:pt idx="1063">
                  <c:v>165.31924423415288</c:v>
                </c:pt>
                <c:pt idx="1064">
                  <c:v>165.90235210562079</c:v>
                </c:pt>
                <c:pt idx="1065">
                  <c:v>165.30026776358108</c:v>
                </c:pt>
                <c:pt idx="1066">
                  <c:v>164.75748489207831</c:v>
                </c:pt>
                <c:pt idx="1067">
                  <c:v>164.07419241862092</c:v>
                </c:pt>
                <c:pt idx="1068">
                  <c:v>163.31122667533629</c:v>
                </c:pt>
                <c:pt idx="1069">
                  <c:v>163.57368800728921</c:v>
                </c:pt>
                <c:pt idx="1070">
                  <c:v>163.98070539448037</c:v>
                </c:pt>
                <c:pt idx="1071">
                  <c:v>163.05336992815452</c:v>
                </c:pt>
                <c:pt idx="1072">
                  <c:v>163.98224025607072</c:v>
                </c:pt>
                <c:pt idx="1073">
                  <c:v>165.2292455318086</c:v>
                </c:pt>
                <c:pt idx="1074">
                  <c:v>165.29803523763144</c:v>
                </c:pt>
                <c:pt idx="1075">
                  <c:v>163.99549587889661</c:v>
                </c:pt>
                <c:pt idx="1076">
                  <c:v>165.45124233092452</c:v>
                </c:pt>
                <c:pt idx="1077">
                  <c:v>166.02932701900576</c:v>
                </c:pt>
                <c:pt idx="1078">
                  <c:v>166.22620790118839</c:v>
                </c:pt>
                <c:pt idx="1079">
                  <c:v>165.15920003013909</c:v>
                </c:pt>
                <c:pt idx="1080">
                  <c:v>165.03222511675409</c:v>
                </c:pt>
                <c:pt idx="1081">
                  <c:v>165.11678203709621</c:v>
                </c:pt>
                <c:pt idx="1082">
                  <c:v>163.39927191747466</c:v>
                </c:pt>
                <c:pt idx="1083">
                  <c:v>160.26661941153407</c:v>
                </c:pt>
                <c:pt idx="1084">
                  <c:v>155.8827756437</c:v>
                </c:pt>
                <c:pt idx="1085">
                  <c:v>157.06545626551431</c:v>
                </c:pt>
                <c:pt idx="1086">
                  <c:v>158.64022425723161</c:v>
                </c:pt>
                <c:pt idx="1087">
                  <c:v>157.66447088437329</c:v>
                </c:pt>
                <c:pt idx="1088">
                  <c:v>150.52513196321357</c:v>
                </c:pt>
                <c:pt idx="1089">
                  <c:v>150.84340644390707</c:v>
                </c:pt>
                <c:pt idx="1090">
                  <c:v>150.16248602927118</c:v>
                </c:pt>
                <c:pt idx="1091">
                  <c:v>151.39260782751504</c:v>
                </c:pt>
                <c:pt idx="1092">
                  <c:v>151.85069424580391</c:v>
                </c:pt>
                <c:pt idx="1093">
                  <c:v>155.47408386204663</c:v>
                </c:pt>
                <c:pt idx="1094">
                  <c:v>153.78015479776801</c:v>
                </c:pt>
                <c:pt idx="1095">
                  <c:v>154.99590471021116</c:v>
                </c:pt>
                <c:pt idx="1096">
                  <c:v>153.37174208185834</c:v>
                </c:pt>
                <c:pt idx="1097">
                  <c:v>152.63333412401957</c:v>
                </c:pt>
                <c:pt idx="1098">
                  <c:v>153.05444433126775</c:v>
                </c:pt>
                <c:pt idx="1099">
                  <c:v>153.76327132027399</c:v>
                </c:pt>
                <c:pt idx="1100">
                  <c:v>153.83052616450647</c:v>
                </c:pt>
                <c:pt idx="1101">
                  <c:v>155.48678135338511</c:v>
                </c:pt>
                <c:pt idx="1102">
                  <c:v>157.83804977695667</c:v>
                </c:pt>
                <c:pt idx="1103">
                  <c:v>155.72203377532693</c:v>
                </c:pt>
                <c:pt idx="1104">
                  <c:v>155.86491543610299</c:v>
                </c:pt>
                <c:pt idx="1105">
                  <c:v>157.13187391251569</c:v>
                </c:pt>
                <c:pt idx="1106">
                  <c:v>156.33862953603926</c:v>
                </c:pt>
                <c:pt idx="1107">
                  <c:v>157.27391837606061</c:v>
                </c:pt>
                <c:pt idx="1108">
                  <c:v>155.83449727003935</c:v>
                </c:pt>
                <c:pt idx="1109">
                  <c:v>155.73319640507509</c:v>
                </c:pt>
                <c:pt idx="1110">
                  <c:v>157.88590955200178</c:v>
                </c:pt>
                <c:pt idx="1111">
                  <c:v>156.27458394785936</c:v>
                </c:pt>
                <c:pt idx="1112">
                  <c:v>157.41693956970849</c:v>
                </c:pt>
                <c:pt idx="1113">
                  <c:v>158.11739458640363</c:v>
                </c:pt>
                <c:pt idx="1114">
                  <c:v>158.05613965566076</c:v>
                </c:pt>
                <c:pt idx="1115">
                  <c:v>158.46469190444228</c:v>
                </c:pt>
                <c:pt idx="1116">
                  <c:v>159.80811439462965</c:v>
                </c:pt>
                <c:pt idx="1117">
                  <c:v>159.49318870286055</c:v>
                </c:pt>
                <c:pt idx="1118">
                  <c:v>161.30655790544412</c:v>
                </c:pt>
                <c:pt idx="1119">
                  <c:v>162.7627229560876</c:v>
                </c:pt>
                <c:pt idx="1120">
                  <c:v>165.25645444181967</c:v>
                </c:pt>
                <c:pt idx="1121">
                  <c:v>166.84057113595105</c:v>
                </c:pt>
                <c:pt idx="1122">
                  <c:v>168.54189544243781</c:v>
                </c:pt>
                <c:pt idx="1123">
                  <c:v>168.97640080538372</c:v>
                </c:pt>
                <c:pt idx="1124">
                  <c:v>169.75345936872537</c:v>
                </c:pt>
                <c:pt idx="1125">
                  <c:v>170.14289561406324</c:v>
                </c:pt>
                <c:pt idx="1126">
                  <c:v>171.06911481741426</c:v>
                </c:pt>
                <c:pt idx="1127">
                  <c:v>171.49929466133275</c:v>
                </c:pt>
                <c:pt idx="1128">
                  <c:v>169.39053436903933</c:v>
                </c:pt>
                <c:pt idx="1129">
                  <c:v>168.39426966401879</c:v>
                </c:pt>
                <c:pt idx="1130">
                  <c:v>168.95421507875932</c:v>
                </c:pt>
                <c:pt idx="1131">
                  <c:v>169.98606066610202</c:v>
                </c:pt>
                <c:pt idx="1132">
                  <c:v>169.94154967998134</c:v>
                </c:pt>
                <c:pt idx="1133">
                  <c:v>171.05683592469128</c:v>
                </c:pt>
                <c:pt idx="1134">
                  <c:v>171.23250781035247</c:v>
                </c:pt>
                <c:pt idx="1135">
                  <c:v>171.53306161632088</c:v>
                </c:pt>
                <c:pt idx="1136">
                  <c:v>170.12698886667215</c:v>
                </c:pt>
                <c:pt idx="1137">
                  <c:v>169.42611525136147</c:v>
                </c:pt>
                <c:pt idx="1138">
                  <c:v>170.29219578694449</c:v>
                </c:pt>
                <c:pt idx="1139">
                  <c:v>170.91646585560858</c:v>
                </c:pt>
                <c:pt idx="1140">
                  <c:v>170.59121473132245</c:v>
                </c:pt>
                <c:pt idx="1141">
                  <c:v>170.3064281398733</c:v>
                </c:pt>
                <c:pt idx="1142">
                  <c:v>171.18883402146292</c:v>
                </c:pt>
                <c:pt idx="1143">
                  <c:v>167.84464968179529</c:v>
                </c:pt>
                <c:pt idx="1144">
                  <c:v>170.29400971427853</c:v>
                </c:pt>
                <c:pt idx="1145">
                  <c:v>172.33202684054319</c:v>
                </c:pt>
                <c:pt idx="1146">
                  <c:v>174.34939310177387</c:v>
                </c:pt>
                <c:pt idx="1147">
                  <c:v>174.08874569715508</c:v>
                </c:pt>
                <c:pt idx="1148">
                  <c:v>173.90219024748944</c:v>
                </c:pt>
                <c:pt idx="1149">
                  <c:v>175.27561230512489</c:v>
                </c:pt>
                <c:pt idx="1150">
                  <c:v>174.80161913944494</c:v>
                </c:pt>
                <c:pt idx="1151">
                  <c:v>171.59222355398595</c:v>
                </c:pt>
                <c:pt idx="1152">
                  <c:v>173.26578081897421</c:v>
                </c:pt>
                <c:pt idx="1153">
                  <c:v>175.67551351585163</c:v>
                </c:pt>
                <c:pt idx="1154">
                  <c:v>176.84870590238</c:v>
                </c:pt>
                <c:pt idx="1155">
                  <c:v>176.57396567770417</c:v>
                </c:pt>
                <c:pt idx="1156">
                  <c:v>177.9924568529477</c:v>
                </c:pt>
                <c:pt idx="1157">
                  <c:v>178.66095884198876</c:v>
                </c:pt>
                <c:pt idx="1158">
                  <c:v>178.71412086616425</c:v>
                </c:pt>
                <c:pt idx="1159">
                  <c:v>179.31676333969136</c:v>
                </c:pt>
                <c:pt idx="1160">
                  <c:v>177.74520460402664</c:v>
                </c:pt>
                <c:pt idx="1161">
                  <c:v>176.98572718253828</c:v>
                </c:pt>
                <c:pt idx="1162">
                  <c:v>175.88676628383496</c:v>
                </c:pt>
                <c:pt idx="1163">
                  <c:v>174.30641697724357</c:v>
                </c:pt>
                <c:pt idx="1164">
                  <c:v>173.12680607861003</c:v>
                </c:pt>
                <c:pt idx="1165">
                  <c:v>176.59601187145674</c:v>
                </c:pt>
                <c:pt idx="1166">
                  <c:v>178.17245425763625</c:v>
                </c:pt>
                <c:pt idx="1167">
                  <c:v>179.65973513870264</c:v>
                </c:pt>
                <c:pt idx="1168">
                  <c:v>179.04425564096519</c:v>
                </c:pt>
                <c:pt idx="1169">
                  <c:v>179.73857121129882</c:v>
                </c:pt>
                <c:pt idx="1170">
                  <c:v>180.61358185068028</c:v>
                </c:pt>
                <c:pt idx="1171">
                  <c:v>180.67232518972983</c:v>
                </c:pt>
                <c:pt idx="1172">
                  <c:v>181.38896601955969</c:v>
                </c:pt>
                <c:pt idx="1173">
                  <c:v>182.28727864854042</c:v>
                </c:pt>
                <c:pt idx="1174">
                  <c:v>182.80703859618768</c:v>
                </c:pt>
                <c:pt idx="1175">
                  <c:v>181.92602804331656</c:v>
                </c:pt>
                <c:pt idx="1176">
                  <c:v>182.65411056863829</c:v>
                </c:pt>
                <c:pt idx="1177">
                  <c:v>182.54750745454368</c:v>
                </c:pt>
                <c:pt idx="1178">
                  <c:v>183.69976991029432</c:v>
                </c:pt>
                <c:pt idx="1179">
                  <c:v>184.27938945996593</c:v>
                </c:pt>
                <c:pt idx="1180">
                  <c:v>184.96421679501361</c:v>
                </c:pt>
                <c:pt idx="1181">
                  <c:v>185.77378651749669</c:v>
                </c:pt>
                <c:pt idx="1182">
                  <c:v>186.91070035734364</c:v>
                </c:pt>
                <c:pt idx="1183">
                  <c:v>188.13538037358529</c:v>
                </c:pt>
                <c:pt idx="1184">
                  <c:v>190.40823132317627</c:v>
                </c:pt>
                <c:pt idx="1185">
                  <c:v>188.93127587462692</c:v>
                </c:pt>
                <c:pt idx="1186">
                  <c:v>190.05884101205982</c:v>
                </c:pt>
                <c:pt idx="1187">
                  <c:v>190.91431704938208</c:v>
                </c:pt>
                <c:pt idx="1188">
                  <c:v>191.62244637402901</c:v>
                </c:pt>
                <c:pt idx="1189">
                  <c:v>188.4470968093018</c:v>
                </c:pt>
                <c:pt idx="1190">
                  <c:v>190.72106402186759</c:v>
                </c:pt>
                <c:pt idx="1191">
                  <c:v>188.84937007885</c:v>
                </c:pt>
                <c:pt idx="1192">
                  <c:v>187.85436116967617</c:v>
                </c:pt>
                <c:pt idx="1193">
                  <c:v>188.97285667043872</c:v>
                </c:pt>
                <c:pt idx="1194">
                  <c:v>188.41807397195666</c:v>
                </c:pt>
                <c:pt idx="1195">
                  <c:v>190.37739455849706</c:v>
                </c:pt>
                <c:pt idx="1196">
                  <c:v>191.6326322736742</c:v>
                </c:pt>
                <c:pt idx="1197">
                  <c:v>192.83931254944696</c:v>
                </c:pt>
                <c:pt idx="1198">
                  <c:v>192.76256946992856</c:v>
                </c:pt>
                <c:pt idx="1199">
                  <c:v>188.4992821033743</c:v>
                </c:pt>
                <c:pt idx="1200">
                  <c:v>186.68214551325073</c:v>
                </c:pt>
                <c:pt idx="1201">
                  <c:v>179.09462700770359</c:v>
                </c:pt>
                <c:pt idx="1202">
                  <c:v>183.47581965097248</c:v>
                </c:pt>
                <c:pt idx="1203">
                  <c:v>180.20516913477061</c:v>
                </c:pt>
                <c:pt idx="1204">
                  <c:v>177.06540045236557</c:v>
                </c:pt>
                <c:pt idx="1205">
                  <c:v>177.3934422340887</c:v>
                </c:pt>
                <c:pt idx="1206">
                  <c:v>173.4108950056999</c:v>
                </c:pt>
                <c:pt idx="1207">
                  <c:v>172.1129602317362</c:v>
                </c:pt>
                <c:pt idx="1208">
                  <c:v>170.73116620178962</c:v>
                </c:pt>
                <c:pt idx="1209">
                  <c:v>171.63743220446588</c:v>
                </c:pt>
                <c:pt idx="1210">
                  <c:v>175.65639751240795</c:v>
                </c:pt>
                <c:pt idx="1211">
                  <c:v>174.83943254771674</c:v>
                </c:pt>
                <c:pt idx="1212">
                  <c:v>177.05340062538633</c:v>
                </c:pt>
                <c:pt idx="1213">
                  <c:v>180.09744975770116</c:v>
                </c:pt>
                <c:pt idx="1214">
                  <c:v>180.30074915198895</c:v>
                </c:pt>
                <c:pt idx="1215">
                  <c:v>178.13422225074893</c:v>
                </c:pt>
                <c:pt idx="1216">
                  <c:v>175.88132450183275</c:v>
                </c:pt>
                <c:pt idx="1217">
                  <c:v>176.59350027976339</c:v>
                </c:pt>
                <c:pt idx="1218">
                  <c:v>178.90849015665353</c:v>
                </c:pt>
                <c:pt idx="1219">
                  <c:v>176.68698730390398</c:v>
                </c:pt>
                <c:pt idx="1220">
                  <c:v>175.75979137044999</c:v>
                </c:pt>
                <c:pt idx="1221">
                  <c:v>175.86569682018535</c:v>
                </c:pt>
                <c:pt idx="1222">
                  <c:v>171.93728834607501</c:v>
                </c:pt>
                <c:pt idx="1223">
                  <c:v>168.18510988911322</c:v>
                </c:pt>
                <c:pt idx="1224">
                  <c:v>167.72800020092734</c:v>
                </c:pt>
                <c:pt idx="1225">
                  <c:v>167.13959008032907</c:v>
                </c:pt>
                <c:pt idx="1226">
                  <c:v>164.98952805796753</c:v>
                </c:pt>
                <c:pt idx="1227">
                  <c:v>157.66070349683329</c:v>
                </c:pt>
                <c:pt idx="1228">
                  <c:v>158.53069095282814</c:v>
                </c:pt>
                <c:pt idx="1229">
                  <c:v>162.69030539559662</c:v>
                </c:pt>
                <c:pt idx="1230">
                  <c:v>157.94953654156612</c:v>
                </c:pt>
                <c:pt idx="1231">
                  <c:v>157.82102676659079</c:v>
                </c:pt>
                <c:pt idx="1232">
                  <c:v>160.64433489563638</c:v>
                </c:pt>
                <c:pt idx="1233">
                  <c:v>159.44784051950879</c:v>
                </c:pt>
                <c:pt idx="1234">
                  <c:v>162.85090773109781</c:v>
                </c:pt>
                <c:pt idx="1235">
                  <c:v>163.63284994495427</c:v>
                </c:pt>
                <c:pt idx="1236">
                  <c:v>160.78721655641243</c:v>
                </c:pt>
                <c:pt idx="1237">
                  <c:v>159.97415851213304</c:v>
                </c:pt>
                <c:pt idx="1238">
                  <c:v>158.48701716393856</c:v>
                </c:pt>
                <c:pt idx="1239">
                  <c:v>158.29404320216779</c:v>
                </c:pt>
                <c:pt idx="1240">
                  <c:v>159.29826128088388</c:v>
                </c:pt>
                <c:pt idx="1241">
                  <c:v>157.52912399867722</c:v>
                </c:pt>
                <c:pt idx="1242">
                  <c:v>155.7608239137017</c:v>
                </c:pt>
                <c:pt idx="1243">
                  <c:v>157.56623974258974</c:v>
                </c:pt>
                <c:pt idx="1244">
                  <c:v>161.23134968751611</c:v>
                </c:pt>
                <c:pt idx="1245">
                  <c:v>164.10949423519941</c:v>
                </c:pt>
                <c:pt idx="1246">
                  <c:v>165.54654328239917</c:v>
                </c:pt>
                <c:pt idx="1247">
                  <c:v>167.27158817710068</c:v>
                </c:pt>
                <c:pt idx="1248">
                  <c:v>167.09256750251507</c:v>
                </c:pt>
                <c:pt idx="1249">
                  <c:v>165.68440175978856</c:v>
                </c:pt>
                <c:pt idx="1250">
                  <c:v>166.94005807358124</c:v>
                </c:pt>
                <c:pt idx="1251">
                  <c:v>168.16752874725992</c:v>
                </c:pt>
                <c:pt idx="1252">
                  <c:v>169.60248480138193</c:v>
                </c:pt>
                <c:pt idx="1253">
                  <c:v>170.21726663476014</c:v>
                </c:pt>
                <c:pt idx="1254">
                  <c:v>172.16891291334869</c:v>
                </c:pt>
                <c:pt idx="1255">
                  <c:v>171.77375582026491</c:v>
                </c:pt>
                <c:pt idx="1256">
                  <c:v>171.5128293499024</c:v>
                </c:pt>
                <c:pt idx="1257">
                  <c:v>171.5073875679002</c:v>
                </c:pt>
                <c:pt idx="1258">
                  <c:v>170.46507701516862</c:v>
                </c:pt>
                <c:pt idx="1259">
                  <c:v>171.58761896921487</c:v>
                </c:pt>
                <c:pt idx="1260">
                  <c:v>172.04389146016962</c:v>
                </c:pt>
                <c:pt idx="1261">
                  <c:v>173.45959197797615</c:v>
                </c:pt>
                <c:pt idx="1262">
                  <c:v>174.84529292833452</c:v>
                </c:pt>
                <c:pt idx="1263">
                  <c:v>174.61659855136972</c:v>
                </c:pt>
                <c:pt idx="1264">
                  <c:v>175.02682519461348</c:v>
                </c:pt>
                <c:pt idx="1265">
                  <c:v>175.04594119805711</c:v>
                </c:pt>
                <c:pt idx="1266">
                  <c:v>176.46359517606953</c:v>
                </c:pt>
                <c:pt idx="1267">
                  <c:v>176.11462346356865</c:v>
                </c:pt>
                <c:pt idx="1268">
                  <c:v>175.17654396611024</c:v>
                </c:pt>
                <c:pt idx="1269">
                  <c:v>175.25998462347752</c:v>
                </c:pt>
                <c:pt idx="1270">
                  <c:v>173.3105708708386</c:v>
                </c:pt>
                <c:pt idx="1271">
                  <c:v>173.63149647609731</c:v>
                </c:pt>
                <c:pt idx="1272">
                  <c:v>175.69616438088568</c:v>
                </c:pt>
                <c:pt idx="1273">
                  <c:v>174.78041014292353</c:v>
                </c:pt>
                <c:pt idx="1274">
                  <c:v>174.84389759961599</c:v>
                </c:pt>
                <c:pt idx="1275">
                  <c:v>173.79726152785702</c:v>
                </c:pt>
                <c:pt idx="1276">
                  <c:v>171.39283108011</c:v>
                </c:pt>
                <c:pt idx="1277">
                  <c:v>169.42988263890146</c:v>
                </c:pt>
                <c:pt idx="1278">
                  <c:v>170.15043038914322</c:v>
                </c:pt>
                <c:pt idx="1279">
                  <c:v>168.83254241450473</c:v>
                </c:pt>
                <c:pt idx="1280">
                  <c:v>167.36577286560052</c:v>
                </c:pt>
                <c:pt idx="1281">
                  <c:v>165.53914804019104</c:v>
                </c:pt>
                <c:pt idx="1282">
                  <c:v>165.12682840386952</c:v>
                </c:pt>
                <c:pt idx="1283">
                  <c:v>166.60727217421515</c:v>
                </c:pt>
                <c:pt idx="1284">
                  <c:v>167.74809293447396</c:v>
                </c:pt>
                <c:pt idx="1285">
                  <c:v>168.61780132472509</c:v>
                </c:pt>
                <c:pt idx="1286">
                  <c:v>165.9502118806659</c:v>
                </c:pt>
                <c:pt idx="1287">
                  <c:v>165.06096888835557</c:v>
                </c:pt>
                <c:pt idx="1288">
                  <c:v>161.46995089838239</c:v>
                </c:pt>
                <c:pt idx="1289">
                  <c:v>159.71392970612982</c:v>
                </c:pt>
                <c:pt idx="1290">
                  <c:v>160.51303446322402</c:v>
                </c:pt>
                <c:pt idx="1291">
                  <c:v>159.91988022498279</c:v>
                </c:pt>
                <c:pt idx="1292">
                  <c:v>155.73794052271802</c:v>
                </c:pt>
                <c:pt idx="1293">
                  <c:v>152.2189214946203</c:v>
                </c:pt>
                <c:pt idx="1294">
                  <c:v>153.72866716805476</c:v>
                </c:pt>
                <c:pt idx="1295">
                  <c:v>155.85933412122895</c:v>
                </c:pt>
                <c:pt idx="1296">
                  <c:v>159.14170539866632</c:v>
                </c:pt>
                <c:pt idx="1297">
                  <c:v>160.28238662605327</c:v>
                </c:pt>
                <c:pt idx="1298">
                  <c:v>161.96919951386747</c:v>
                </c:pt>
                <c:pt idx="1299">
                  <c:v>164.37544388894855</c:v>
                </c:pt>
                <c:pt idx="1300">
                  <c:v>164.23465522125028</c:v>
                </c:pt>
                <c:pt idx="1301">
                  <c:v>164.05982053282023</c:v>
                </c:pt>
                <c:pt idx="1302">
                  <c:v>161.38999856281143</c:v>
                </c:pt>
                <c:pt idx="1303">
                  <c:v>160.88656396117079</c:v>
                </c:pt>
                <c:pt idx="1304">
                  <c:v>160.66177650461785</c:v>
                </c:pt>
                <c:pt idx="1305">
                  <c:v>161.17916439344361</c:v>
                </c:pt>
                <c:pt idx="1306">
                  <c:v>159.3713765057341</c:v>
                </c:pt>
                <c:pt idx="1307">
                  <c:v>159.14951923949002</c:v>
                </c:pt>
                <c:pt idx="1308">
                  <c:v>161.38902183270844</c:v>
                </c:pt>
                <c:pt idx="1309">
                  <c:v>164.78762399239827</c:v>
                </c:pt>
                <c:pt idx="1310">
                  <c:v>164.58041767769859</c:v>
                </c:pt>
                <c:pt idx="1311">
                  <c:v>166.93266283137311</c:v>
                </c:pt>
                <c:pt idx="1312">
                  <c:v>167.5313983844884</c:v>
                </c:pt>
                <c:pt idx="1313">
                  <c:v>168.4897101483653</c:v>
                </c:pt>
                <c:pt idx="1314">
                  <c:v>167.07470729491806</c:v>
                </c:pt>
                <c:pt idx="1315">
                  <c:v>164.63162624166813</c:v>
                </c:pt>
                <c:pt idx="1316">
                  <c:v>163.38601629464878</c:v>
                </c:pt>
                <c:pt idx="1317">
                  <c:v>162.80416421902751</c:v>
                </c:pt>
                <c:pt idx="1318">
                  <c:v>160.88754069127376</c:v>
                </c:pt>
                <c:pt idx="1319">
                  <c:v>160.88544769819597</c:v>
                </c:pt>
                <c:pt idx="1320">
                  <c:v>159.61430323562774</c:v>
                </c:pt>
                <c:pt idx="1321">
                  <c:v>160.75972858065768</c:v>
                </c:pt>
                <c:pt idx="1322">
                  <c:v>161.84082927176397</c:v>
                </c:pt>
                <c:pt idx="1323">
                  <c:v>160.27485185097333</c:v>
                </c:pt>
                <c:pt idx="1324">
                  <c:v>159.16765851283074</c:v>
                </c:pt>
                <c:pt idx="1325">
                  <c:v>156.44006993387538</c:v>
                </c:pt>
                <c:pt idx="1326">
                  <c:v>156.93164424140861</c:v>
                </c:pt>
                <c:pt idx="1327">
                  <c:v>156.24137512435865</c:v>
                </c:pt>
                <c:pt idx="1328">
                  <c:v>154.83376751311957</c:v>
                </c:pt>
                <c:pt idx="1329">
                  <c:v>155.59645419066049</c:v>
                </c:pt>
                <c:pt idx="1330">
                  <c:v>155.46780488281331</c:v>
                </c:pt>
                <c:pt idx="1331">
                  <c:v>154.22791578353986</c:v>
                </c:pt>
                <c:pt idx="1332">
                  <c:v>152.51654511027979</c:v>
                </c:pt>
                <c:pt idx="1333">
                  <c:v>153.00351483304192</c:v>
                </c:pt>
                <c:pt idx="1334">
                  <c:v>152.63152019668553</c:v>
                </c:pt>
                <c:pt idx="1335">
                  <c:v>150.64610696310888</c:v>
                </c:pt>
                <c:pt idx="1336">
                  <c:v>149.95095419554414</c:v>
                </c:pt>
                <c:pt idx="1337">
                  <c:v>150.02588334772847</c:v>
                </c:pt>
                <c:pt idx="1338">
                  <c:v>152.04771466085836</c:v>
                </c:pt>
                <c:pt idx="1339">
                  <c:v>151.01154355448827</c:v>
                </c:pt>
                <c:pt idx="1340">
                  <c:v>149.63435410931285</c:v>
                </c:pt>
                <c:pt idx="1341">
                  <c:v>145.38139217527558</c:v>
                </c:pt>
                <c:pt idx="1342">
                  <c:v>145.73189874936688</c:v>
                </c:pt>
                <c:pt idx="1343">
                  <c:v>142.11618344107595</c:v>
                </c:pt>
                <c:pt idx="1344">
                  <c:v>142.97389200434785</c:v>
                </c:pt>
                <c:pt idx="1345">
                  <c:v>141.46275100219484</c:v>
                </c:pt>
                <c:pt idx="1346">
                  <c:v>139.99598145329065</c:v>
                </c:pt>
                <c:pt idx="1347">
                  <c:v>142.61850177974176</c:v>
                </c:pt>
                <c:pt idx="1348">
                  <c:v>142.99496146799743</c:v>
                </c:pt>
                <c:pt idx="1349">
                  <c:v>143.58518551592977</c:v>
                </c:pt>
                <c:pt idx="1350">
                  <c:v>143.04463517037661</c:v>
                </c:pt>
                <c:pt idx="1351">
                  <c:v>142.13069485974853</c:v>
                </c:pt>
                <c:pt idx="1352">
                  <c:v>143.44188525653814</c:v>
                </c:pt>
                <c:pt idx="1353">
                  <c:v>143.39709520467378</c:v>
                </c:pt>
                <c:pt idx="1354">
                  <c:v>142.54385169330118</c:v>
                </c:pt>
                <c:pt idx="1355">
                  <c:v>142.80519676227922</c:v>
                </c:pt>
                <c:pt idx="1356">
                  <c:v>142.72315143363048</c:v>
                </c:pt>
                <c:pt idx="1357">
                  <c:v>144.54572980575628</c:v>
                </c:pt>
                <c:pt idx="1358">
                  <c:v>146.3042625897022</c:v>
                </c:pt>
                <c:pt idx="1359">
                  <c:v>146.20896163822752</c:v>
                </c:pt>
                <c:pt idx="1360">
                  <c:v>147.1607153571274</c:v>
                </c:pt>
                <c:pt idx="1361">
                  <c:v>147.60261596228145</c:v>
                </c:pt>
                <c:pt idx="1362">
                  <c:v>148.7551574837758</c:v>
                </c:pt>
                <c:pt idx="1363">
                  <c:v>146.95462530540254</c:v>
                </c:pt>
                <c:pt idx="1364">
                  <c:v>146.95364857529961</c:v>
                </c:pt>
                <c:pt idx="1365">
                  <c:v>147.02453127420023</c:v>
                </c:pt>
                <c:pt idx="1366">
                  <c:v>148.56316025210799</c:v>
                </c:pt>
                <c:pt idx="1367">
                  <c:v>148.38009312423864</c:v>
                </c:pt>
                <c:pt idx="1368">
                  <c:v>148.14888715558055</c:v>
                </c:pt>
                <c:pt idx="1369">
                  <c:v>149.91718724055605</c:v>
                </c:pt>
                <c:pt idx="1370">
                  <c:v>149.67509770789351</c:v>
                </c:pt>
                <c:pt idx="1371">
                  <c:v>149.69714390164609</c:v>
                </c:pt>
                <c:pt idx="1372">
                  <c:v>149.06157167036196</c:v>
                </c:pt>
                <c:pt idx="1373">
                  <c:v>148.79841267404984</c:v>
                </c:pt>
                <c:pt idx="1374">
                  <c:v>149.04915324476715</c:v>
                </c:pt>
                <c:pt idx="1375">
                  <c:v>149.64370281172691</c:v>
                </c:pt>
                <c:pt idx="1376">
                  <c:v>150.21788057939628</c:v>
                </c:pt>
                <c:pt idx="1377">
                  <c:v>150.63410713612967</c:v>
                </c:pt>
                <c:pt idx="1378">
                  <c:v>150.8231741774886</c:v>
                </c:pt>
                <c:pt idx="1379">
                  <c:v>150.99759026730311</c:v>
                </c:pt>
                <c:pt idx="1380">
                  <c:v>151.24651691068641</c:v>
                </c:pt>
                <c:pt idx="1381">
                  <c:v>150.84452270688189</c:v>
                </c:pt>
                <c:pt idx="1382">
                  <c:v>150.59573559637047</c:v>
                </c:pt>
                <c:pt idx="1383">
                  <c:v>150.46848161724176</c:v>
                </c:pt>
                <c:pt idx="1384">
                  <c:v>149.32514926528967</c:v>
                </c:pt>
                <c:pt idx="1385">
                  <c:v>147.32689900750267</c:v>
                </c:pt>
                <c:pt idx="1386">
                  <c:v>147.28685307328124</c:v>
                </c:pt>
                <c:pt idx="1387">
                  <c:v>146.08394018504848</c:v>
                </c:pt>
                <c:pt idx="1388">
                  <c:v>146.61723482126533</c:v>
                </c:pt>
                <c:pt idx="1389">
                  <c:v>145.28385869785131</c:v>
                </c:pt>
                <c:pt idx="1390">
                  <c:v>145.38543862855931</c:v>
                </c:pt>
                <c:pt idx="1391">
                  <c:v>146.78495333323102</c:v>
                </c:pt>
                <c:pt idx="1392">
                  <c:v>146.4619347348945</c:v>
                </c:pt>
                <c:pt idx="1393">
                  <c:v>147.52880307307194</c:v>
                </c:pt>
                <c:pt idx="1394">
                  <c:v>147.18555220831701</c:v>
                </c:pt>
                <c:pt idx="1395">
                  <c:v>146.41421449272124</c:v>
                </c:pt>
                <c:pt idx="1396">
                  <c:v>144.70912279869452</c:v>
                </c:pt>
                <c:pt idx="1397">
                  <c:v>143.29649200406877</c:v>
                </c:pt>
                <c:pt idx="1398">
                  <c:v>141.67191077710041</c:v>
                </c:pt>
                <c:pt idx="1399">
                  <c:v>140.2553730620628</c:v>
                </c:pt>
                <c:pt idx="1400">
                  <c:v>139.46017522538048</c:v>
                </c:pt>
                <c:pt idx="1401">
                  <c:v>140.96587444553126</c:v>
                </c:pt>
                <c:pt idx="1402">
                  <c:v>142.21553084583431</c:v>
                </c:pt>
                <c:pt idx="1403">
                  <c:v>143.40853690016561</c:v>
                </c:pt>
                <c:pt idx="1404">
                  <c:v>145.27130073938469</c:v>
                </c:pt>
                <c:pt idx="1405">
                  <c:v>145.7833863790801</c:v>
                </c:pt>
                <c:pt idx="1406">
                  <c:v>146.1372417420958</c:v>
                </c:pt>
                <c:pt idx="1407">
                  <c:v>145.25664978784025</c:v>
                </c:pt>
                <c:pt idx="1408">
                  <c:v>145.99575541003827</c:v>
                </c:pt>
                <c:pt idx="1409">
                  <c:v>144.88842253902385</c:v>
                </c:pt>
                <c:pt idx="1410">
                  <c:v>143.78988023893609</c:v>
                </c:pt>
                <c:pt idx="1411">
                  <c:v>142.42357435776506</c:v>
                </c:pt>
                <c:pt idx="1412">
                  <c:v>140.2096062800955</c:v>
                </c:pt>
                <c:pt idx="1413">
                  <c:v>139.20706259584165</c:v>
                </c:pt>
                <c:pt idx="1414">
                  <c:v>141.73372383933068</c:v>
                </c:pt>
                <c:pt idx="1415">
                  <c:v>142.5763628524426</c:v>
                </c:pt>
                <c:pt idx="1416">
                  <c:v>144.55242738360516</c:v>
                </c:pt>
                <c:pt idx="1417">
                  <c:v>144.42363854288612</c:v>
                </c:pt>
                <c:pt idx="1418">
                  <c:v>145.76147971819938</c:v>
                </c:pt>
                <c:pt idx="1419">
                  <c:v>145.94245385299095</c:v>
                </c:pt>
                <c:pt idx="1420">
                  <c:v>146.00175532352787</c:v>
                </c:pt>
                <c:pt idx="1421">
                  <c:v>146.06412651724557</c:v>
                </c:pt>
                <c:pt idx="1422">
                  <c:v>146.55388689744473</c:v>
                </c:pt>
                <c:pt idx="1423">
                  <c:v>147.76670661957897</c:v>
                </c:pt>
                <c:pt idx="1424">
                  <c:v>150.79163974845011</c:v>
                </c:pt>
                <c:pt idx="1425">
                  <c:v>152.76896007545938</c:v>
                </c:pt>
                <c:pt idx="1426">
                  <c:v>152.37868663289038</c:v>
                </c:pt>
                <c:pt idx="1427">
                  <c:v>152.17664303444926</c:v>
                </c:pt>
                <c:pt idx="1428">
                  <c:v>152.1672943320352</c:v>
                </c:pt>
                <c:pt idx="1429">
                  <c:v>151.37991033617652</c:v>
                </c:pt>
                <c:pt idx="1430">
                  <c:v>152.58463715174338</c:v>
                </c:pt>
                <c:pt idx="1431">
                  <c:v>152.9931894005249</c:v>
                </c:pt>
                <c:pt idx="1432">
                  <c:v>155.76849822165352</c:v>
                </c:pt>
                <c:pt idx="1433">
                  <c:v>157.18531500243483</c:v>
                </c:pt>
                <c:pt idx="1434">
                  <c:v>157.77288792580197</c:v>
                </c:pt>
                <c:pt idx="1435">
                  <c:v>157.27015098852061</c:v>
                </c:pt>
                <c:pt idx="1436">
                  <c:v>157.47135738973066</c:v>
                </c:pt>
                <c:pt idx="1437">
                  <c:v>156.53648714832485</c:v>
                </c:pt>
                <c:pt idx="1438">
                  <c:v>154.50712106011494</c:v>
                </c:pt>
                <c:pt idx="1439">
                  <c:v>155.14339095575832</c:v>
                </c:pt>
                <c:pt idx="1440">
                  <c:v>157.06364233818022</c:v>
                </c:pt>
                <c:pt idx="1441">
                  <c:v>157.74581854866278</c:v>
                </c:pt>
                <c:pt idx="1442">
                  <c:v>157.57698377372233</c:v>
                </c:pt>
                <c:pt idx="1443">
                  <c:v>158.96673117736441</c:v>
                </c:pt>
                <c:pt idx="1444">
                  <c:v>158.96673117736441</c:v>
                </c:pt>
                <c:pt idx="1445">
                  <c:v>156.69820574680088</c:v>
                </c:pt>
                <c:pt idx="1446">
                  <c:v>156.36081526266366</c:v>
                </c:pt>
                <c:pt idx="1447">
                  <c:v>157.35959155937752</c:v>
                </c:pt>
                <c:pt idx="1448">
                  <c:v>158.29167114334629</c:v>
                </c:pt>
                <c:pt idx="1449">
                  <c:v>158.07944164526</c:v>
                </c:pt>
                <c:pt idx="1450">
                  <c:v>157.33405704382866</c:v>
                </c:pt>
                <c:pt idx="1451">
                  <c:v>156.78290220001477</c:v>
                </c:pt>
                <c:pt idx="1452">
                  <c:v>156.06151725254193</c:v>
                </c:pt>
                <c:pt idx="1453">
                  <c:v>155.37920150918754</c:v>
                </c:pt>
                <c:pt idx="1454">
                  <c:v>155.43934017695557</c:v>
                </c:pt>
                <c:pt idx="1455">
                  <c:v>153.68331898470299</c:v>
                </c:pt>
                <c:pt idx="1456">
                  <c:v>153.69476068019486</c:v>
                </c:pt>
                <c:pt idx="1457">
                  <c:v>157.58270462146825</c:v>
                </c:pt>
                <c:pt idx="1458">
                  <c:v>157.90753714713881</c:v>
                </c:pt>
                <c:pt idx="1459">
                  <c:v>158.68836309802043</c:v>
                </c:pt>
                <c:pt idx="1460">
                  <c:v>159.02756750949169</c:v>
                </c:pt>
                <c:pt idx="1461">
                  <c:v>159.39021344343405</c:v>
                </c:pt>
                <c:pt idx="1462">
                  <c:v>159.26030833974022</c:v>
                </c:pt>
                <c:pt idx="1463">
                  <c:v>160.92367970508332</c:v>
                </c:pt>
                <c:pt idx="1464">
                  <c:v>160.68800868452593</c:v>
                </c:pt>
                <c:pt idx="1465">
                  <c:v>159.37026024275929</c:v>
                </c:pt>
                <c:pt idx="1466">
                  <c:v>159.50518852983981</c:v>
                </c:pt>
                <c:pt idx="1467">
                  <c:v>159.99076292388341</c:v>
                </c:pt>
                <c:pt idx="1468">
                  <c:v>159.89043878902208</c:v>
                </c:pt>
                <c:pt idx="1469">
                  <c:v>161.09251448002374</c:v>
                </c:pt>
                <c:pt idx="1470">
                  <c:v>162.1193368839798</c:v>
                </c:pt>
                <c:pt idx="1471">
                  <c:v>161.74022607115893</c:v>
                </c:pt>
                <c:pt idx="1472">
                  <c:v>161.82896897765659</c:v>
                </c:pt>
                <c:pt idx="1473">
                  <c:v>161.67576188436351</c:v>
                </c:pt>
                <c:pt idx="1474">
                  <c:v>162.7581183713165</c:v>
                </c:pt>
                <c:pt idx="1475">
                  <c:v>163.63284994495427</c:v>
                </c:pt>
                <c:pt idx="1476">
                  <c:v>163.36327243653696</c:v>
                </c:pt>
                <c:pt idx="1477">
                  <c:v>164.37349042874266</c:v>
                </c:pt>
                <c:pt idx="1478">
                  <c:v>164.21219042888217</c:v>
                </c:pt>
                <c:pt idx="1479">
                  <c:v>163.98782157094479</c:v>
                </c:pt>
                <c:pt idx="1480">
                  <c:v>164.03400695152769</c:v>
                </c:pt>
                <c:pt idx="1481">
                  <c:v>164.67530003055768</c:v>
                </c:pt>
                <c:pt idx="1482">
                  <c:v>165.80244656937504</c:v>
                </c:pt>
                <c:pt idx="1483">
                  <c:v>166.12965115386706</c:v>
                </c:pt>
                <c:pt idx="1484">
                  <c:v>165.31463964938177</c:v>
                </c:pt>
                <c:pt idx="1485">
                  <c:v>163.14504302496101</c:v>
                </c:pt>
                <c:pt idx="1486">
                  <c:v>162.36142641664236</c:v>
                </c:pt>
                <c:pt idx="1487">
                  <c:v>160.15973723169571</c:v>
                </c:pt>
                <c:pt idx="1488">
                  <c:v>158.72952529521666</c:v>
                </c:pt>
                <c:pt idx="1489">
                  <c:v>157.28061595390949</c:v>
                </c:pt>
                <c:pt idx="1490">
                  <c:v>156.89452849749608</c:v>
                </c:pt>
                <c:pt idx="1491">
                  <c:v>157.47972936204172</c:v>
                </c:pt>
                <c:pt idx="1492">
                  <c:v>159.40402719774738</c:v>
                </c:pt>
                <c:pt idx="1493">
                  <c:v>160.37657131455313</c:v>
                </c:pt>
                <c:pt idx="1494">
                  <c:v>159.24719224978614</c:v>
                </c:pt>
                <c:pt idx="1495">
                  <c:v>158.9664521116207</c:v>
                </c:pt>
                <c:pt idx="1496">
                  <c:v>159.78341707631191</c:v>
                </c:pt>
                <c:pt idx="1497">
                  <c:v>159.1853791875559</c:v>
                </c:pt>
                <c:pt idx="1498">
                  <c:v>158.75422261353438</c:v>
                </c:pt>
                <c:pt idx="1499">
                  <c:v>158.6079921638339</c:v>
                </c:pt>
                <c:pt idx="1500">
                  <c:v>159.14142633292263</c:v>
                </c:pt>
                <c:pt idx="1501">
                  <c:v>159.96411214535976</c:v>
                </c:pt>
                <c:pt idx="1502">
                  <c:v>159.66132581344175</c:v>
                </c:pt>
                <c:pt idx="1503">
                  <c:v>161.50581084644827</c:v>
                </c:pt>
                <c:pt idx="1504">
                  <c:v>160.34001370212803</c:v>
                </c:pt>
                <c:pt idx="1505">
                  <c:v>159.49821188624722</c:v>
                </c:pt>
                <c:pt idx="1506">
                  <c:v>159.22068100413435</c:v>
                </c:pt>
                <c:pt idx="1507">
                  <c:v>157.64647114390442</c:v>
                </c:pt>
                <c:pt idx="1508">
                  <c:v>156.49392962241009</c:v>
                </c:pt>
                <c:pt idx="1509">
                  <c:v>156.76713498549555</c:v>
                </c:pt>
                <c:pt idx="1510">
                  <c:v>155.66649969233001</c:v>
                </c:pt>
                <c:pt idx="1511">
                  <c:v>155.19166932941894</c:v>
                </c:pt>
                <c:pt idx="1512">
                  <c:v>155.64250003837154</c:v>
                </c:pt>
                <c:pt idx="1513">
                  <c:v>153.98903550692989</c:v>
                </c:pt>
                <c:pt idx="1514">
                  <c:v>154.47363317087056</c:v>
                </c:pt>
                <c:pt idx="1515">
                  <c:v>154.34428619866409</c:v>
                </c:pt>
                <c:pt idx="1516">
                  <c:v>152.78040177095122</c:v>
                </c:pt>
                <c:pt idx="1517">
                  <c:v>151.78302080295586</c:v>
                </c:pt>
                <c:pt idx="1518">
                  <c:v>152.34533827651785</c:v>
                </c:pt>
                <c:pt idx="1519">
                  <c:v>154.55972495280301</c:v>
                </c:pt>
                <c:pt idx="1520">
                  <c:v>154.2669849876583</c:v>
                </c:pt>
                <c:pt idx="1521">
                  <c:v>153.56904156265654</c:v>
                </c:pt>
                <c:pt idx="1522">
                  <c:v>152.82114536953188</c:v>
                </c:pt>
                <c:pt idx="1523">
                  <c:v>151.25740047469083</c:v>
                </c:pt>
                <c:pt idx="1524">
                  <c:v>150.20504355518594</c:v>
                </c:pt>
                <c:pt idx="1525">
                  <c:v>147.560756100726</c:v>
                </c:pt>
                <c:pt idx="1526">
                  <c:v>148.46381284734963</c:v>
                </c:pt>
                <c:pt idx="1527">
                  <c:v>147.52391942255716</c:v>
                </c:pt>
                <c:pt idx="1528">
                  <c:v>147.71256786530054</c:v>
                </c:pt>
                <c:pt idx="1529">
                  <c:v>148.21349087524786</c:v>
                </c:pt>
                <c:pt idx="1530">
                  <c:v>149.73830609884229</c:v>
                </c:pt>
                <c:pt idx="1531">
                  <c:v>149.49635609905158</c:v>
                </c:pt>
                <c:pt idx="1532">
                  <c:v>148.66613551153446</c:v>
                </c:pt>
                <c:pt idx="1533">
                  <c:v>143.62383612143265</c:v>
                </c:pt>
                <c:pt idx="1534">
                  <c:v>144.83107452869282</c:v>
                </c:pt>
                <c:pt idx="1535">
                  <c:v>146.57593309119727</c:v>
                </c:pt>
                <c:pt idx="1536">
                  <c:v>145.23892911311512</c:v>
                </c:pt>
                <c:pt idx="1537">
                  <c:v>147.01001985552767</c:v>
                </c:pt>
                <c:pt idx="1538">
                  <c:v>149.16189580522328</c:v>
                </c:pt>
                <c:pt idx="1539">
                  <c:v>150.90326604593142</c:v>
                </c:pt>
                <c:pt idx="1540">
                  <c:v>151.44004900394458</c:v>
                </c:pt>
                <c:pt idx="1541">
                  <c:v>152.77258793012751</c:v>
                </c:pt>
                <c:pt idx="1542">
                  <c:v>152.73226293016236</c:v>
                </c:pt>
                <c:pt idx="1543">
                  <c:v>152.49212685770576</c:v>
                </c:pt>
                <c:pt idx="1544">
                  <c:v>151.26423758541154</c:v>
                </c:pt>
                <c:pt idx="1545">
                  <c:v>150.55248040609646</c:v>
                </c:pt>
                <c:pt idx="1546">
                  <c:v>151.49223429801711</c:v>
                </c:pt>
                <c:pt idx="1547">
                  <c:v>153.80554978044501</c:v>
                </c:pt>
                <c:pt idx="1548">
                  <c:v>154.62990998734435</c:v>
                </c:pt>
                <c:pt idx="1549">
                  <c:v>155.14576301457979</c:v>
                </c:pt>
                <c:pt idx="1550">
                  <c:v>155.28752841238102</c:v>
                </c:pt>
                <c:pt idx="1551">
                  <c:v>154.88120868954911</c:v>
                </c:pt>
                <c:pt idx="1552">
                  <c:v>154.57563170019409</c:v>
                </c:pt>
                <c:pt idx="1553">
                  <c:v>154.61274744410659</c:v>
                </c:pt>
                <c:pt idx="1554">
                  <c:v>154.89432477950317</c:v>
                </c:pt>
                <c:pt idx="1555">
                  <c:v>154.92404528120755</c:v>
                </c:pt>
                <c:pt idx="1556">
                  <c:v>155.96258844639911</c:v>
                </c:pt>
                <c:pt idx="1557">
                  <c:v>156.15667867114473</c:v>
                </c:pt>
                <c:pt idx="1558">
                  <c:v>155.49306033261846</c:v>
                </c:pt>
                <c:pt idx="1559">
                  <c:v>155.91431007273849</c:v>
                </c:pt>
                <c:pt idx="1560">
                  <c:v>156.63053230395283</c:v>
                </c:pt>
                <c:pt idx="1561">
                  <c:v>158.80166378996395</c:v>
                </c:pt>
                <c:pt idx="1562">
                  <c:v>158.99770747491547</c:v>
                </c:pt>
                <c:pt idx="1563">
                  <c:v>159.08798524300346</c:v>
                </c:pt>
                <c:pt idx="1564">
                  <c:v>161.06181724821641</c:v>
                </c:pt>
                <c:pt idx="1565">
                  <c:v>162.92332529158881</c:v>
                </c:pt>
                <c:pt idx="1566">
                  <c:v>163.441271311902</c:v>
                </c:pt>
                <c:pt idx="1567">
                  <c:v>163.2939245992267</c:v>
                </c:pt>
                <c:pt idx="1568">
                  <c:v>162.16412693584417</c:v>
                </c:pt>
                <c:pt idx="1569">
                  <c:v>164.83143731415964</c:v>
                </c:pt>
                <c:pt idx="1570">
                  <c:v>165.66221603316416</c:v>
                </c:pt>
                <c:pt idx="1571">
                  <c:v>165.89551499490008</c:v>
                </c:pt>
                <c:pt idx="1572">
                  <c:v>166.48950643037239</c:v>
                </c:pt>
                <c:pt idx="1573">
                  <c:v>167.95627597927657</c:v>
                </c:pt>
                <c:pt idx="1574">
                  <c:v>169.15681680868786</c:v>
                </c:pt>
                <c:pt idx="1575">
                  <c:v>166.44722797020134</c:v>
                </c:pt>
                <c:pt idx="1576">
                  <c:v>169.46895184301994</c:v>
                </c:pt>
                <c:pt idx="1577">
                  <c:v>170.95651178982999</c:v>
                </c:pt>
                <c:pt idx="1578">
                  <c:v>170.19675530259798</c:v>
                </c:pt>
                <c:pt idx="1579">
                  <c:v>169.34965123758678</c:v>
                </c:pt>
                <c:pt idx="1580">
                  <c:v>169.0592833312636</c:v>
                </c:pt>
                <c:pt idx="1581">
                  <c:v>169.14328212011827</c:v>
                </c:pt>
                <c:pt idx="1582">
                  <c:v>168.52194224176301</c:v>
                </c:pt>
                <c:pt idx="1583">
                  <c:v>168.31850331460336</c:v>
                </c:pt>
                <c:pt idx="1584">
                  <c:v>166.86833817744952</c:v>
                </c:pt>
                <c:pt idx="1585">
                  <c:v>168.97877286420518</c:v>
                </c:pt>
                <c:pt idx="1586">
                  <c:v>168.90914596115124</c:v>
                </c:pt>
                <c:pt idx="1587">
                  <c:v>169.86982978384961</c:v>
                </c:pt>
                <c:pt idx="1588">
                  <c:v>169.69373929957288</c:v>
                </c:pt>
                <c:pt idx="1589">
                  <c:v>170.96697675521887</c:v>
                </c:pt>
                <c:pt idx="1590">
                  <c:v>167.24368160273036</c:v>
                </c:pt>
                <c:pt idx="1591">
                  <c:v>164.60176620709188</c:v>
                </c:pt>
                <c:pt idx="1592">
                  <c:v>166.243509977298</c:v>
                </c:pt>
                <c:pt idx="1593">
                  <c:v>167.78702260572055</c:v>
                </c:pt>
                <c:pt idx="1594">
                  <c:v>168.43585045983056</c:v>
                </c:pt>
                <c:pt idx="1595">
                  <c:v>169.75471516457205</c:v>
                </c:pt>
                <c:pt idx="1596">
                  <c:v>170.26889379734524</c:v>
                </c:pt>
                <c:pt idx="1597">
                  <c:v>171.56836343289933</c:v>
                </c:pt>
                <c:pt idx="1598">
                  <c:v>173.08480668418269</c:v>
                </c:pt>
                <c:pt idx="1599">
                  <c:v>173.56173004017151</c:v>
                </c:pt>
                <c:pt idx="1600">
                  <c:v>174.20106965899561</c:v>
                </c:pt>
                <c:pt idx="1601">
                  <c:v>175.73565218361966</c:v>
                </c:pt>
                <c:pt idx="1602">
                  <c:v>175.90211489973865</c:v>
                </c:pt>
                <c:pt idx="1603">
                  <c:v>176.29043488210169</c:v>
                </c:pt>
                <c:pt idx="1604">
                  <c:v>174.85924621551968</c:v>
                </c:pt>
                <c:pt idx="1605">
                  <c:v>175.83304612817207</c:v>
                </c:pt>
                <c:pt idx="1606">
                  <c:v>175.97076507268966</c:v>
                </c:pt>
                <c:pt idx="1607">
                  <c:v>176.24201697556919</c:v>
                </c:pt>
                <c:pt idx="1608">
                  <c:v>173.50340529973752</c:v>
                </c:pt>
                <c:pt idx="1609">
                  <c:v>173.99958419204188</c:v>
                </c:pt>
                <c:pt idx="1610">
                  <c:v>175.27979829128043</c:v>
                </c:pt>
                <c:pt idx="1611">
                  <c:v>175.50277182049931</c:v>
                </c:pt>
                <c:pt idx="1612">
                  <c:v>175.19356697647612</c:v>
                </c:pt>
                <c:pt idx="1613">
                  <c:v>176.00592735639626</c:v>
                </c:pt>
                <c:pt idx="1614">
                  <c:v>177.52976584988772</c:v>
                </c:pt>
                <c:pt idx="1615">
                  <c:v>177.6048345349439</c:v>
                </c:pt>
                <c:pt idx="1616">
                  <c:v>178.21780244098804</c:v>
                </c:pt>
                <c:pt idx="1617">
                  <c:v>178.65788911880804</c:v>
                </c:pt>
                <c:pt idx="1618">
                  <c:v>177.75553003654366</c:v>
                </c:pt>
                <c:pt idx="1619">
                  <c:v>179.09951065821841</c:v>
                </c:pt>
                <c:pt idx="1620">
                  <c:v>176.60591870535819</c:v>
                </c:pt>
                <c:pt idx="1621">
                  <c:v>175.60965400033768</c:v>
                </c:pt>
                <c:pt idx="1622">
                  <c:v>175.92276576477269</c:v>
                </c:pt>
                <c:pt idx="1623">
                  <c:v>175.33547190714921</c:v>
                </c:pt>
                <c:pt idx="1624">
                  <c:v>173.34182623413338</c:v>
                </c:pt>
                <c:pt idx="1625">
                  <c:v>174.0894433615143</c:v>
                </c:pt>
                <c:pt idx="1626">
                  <c:v>176.12146057428936</c:v>
                </c:pt>
                <c:pt idx="1627">
                  <c:v>177.28237406809481</c:v>
                </c:pt>
                <c:pt idx="1628">
                  <c:v>177.3231176666755</c:v>
                </c:pt>
                <c:pt idx="1629">
                  <c:v>174.42208972800856</c:v>
                </c:pt>
                <c:pt idx="1630">
                  <c:v>173.94139898447975</c:v>
                </c:pt>
                <c:pt idx="1631">
                  <c:v>174.44888003940409</c:v>
                </c:pt>
                <c:pt idx="1632">
                  <c:v>174.54069266908243</c:v>
                </c:pt>
                <c:pt idx="1633">
                  <c:v>174.19855806730226</c:v>
                </c:pt>
                <c:pt idx="1634">
                  <c:v>172.4024909408283</c:v>
                </c:pt>
                <c:pt idx="1635">
                  <c:v>170.99097640917736</c:v>
                </c:pt>
                <c:pt idx="1636">
                  <c:v>172.59462770536794</c:v>
                </c:pt>
                <c:pt idx="1637">
                  <c:v>172.94973886423031</c:v>
                </c:pt>
                <c:pt idx="1638">
                  <c:v>172.26239993748925</c:v>
                </c:pt>
                <c:pt idx="1639">
                  <c:v>172.35560789588612</c:v>
                </c:pt>
                <c:pt idx="1640">
                  <c:v>172.63704569841084</c:v>
                </c:pt>
                <c:pt idx="1641">
                  <c:v>172.43458350135415</c:v>
                </c:pt>
                <c:pt idx="1642">
                  <c:v>173.85949318870286</c:v>
                </c:pt>
                <c:pt idx="1643">
                  <c:v>171.40790063026995</c:v>
                </c:pt>
                <c:pt idx="1644">
                  <c:v>171.06171957520613</c:v>
                </c:pt>
                <c:pt idx="1645">
                  <c:v>169.12653817549605</c:v>
                </c:pt>
                <c:pt idx="1646">
                  <c:v>168.87942545944688</c:v>
                </c:pt>
                <c:pt idx="1647">
                  <c:v>170.20833653096165</c:v>
                </c:pt>
                <c:pt idx="1648">
                  <c:v>169.18863030347003</c:v>
                </c:pt>
                <c:pt idx="1649">
                  <c:v>169.14844483637677</c:v>
                </c:pt>
                <c:pt idx="1650">
                  <c:v>169.63053090862411</c:v>
                </c:pt>
                <c:pt idx="1651">
                  <c:v>167.3834935403257</c:v>
                </c:pt>
                <c:pt idx="1652">
                  <c:v>165.08441041082662</c:v>
                </c:pt>
                <c:pt idx="1653">
                  <c:v>162.69449138175216</c:v>
                </c:pt>
                <c:pt idx="1654">
                  <c:v>163.2047630941135</c:v>
                </c:pt>
                <c:pt idx="1655">
                  <c:v>160.51149960163366</c:v>
                </c:pt>
                <c:pt idx="1656">
                  <c:v>164.76390340418345</c:v>
                </c:pt>
                <c:pt idx="1657">
                  <c:v>162.0259893927111</c:v>
                </c:pt>
                <c:pt idx="1658">
                  <c:v>161.20455937612061</c:v>
                </c:pt>
                <c:pt idx="1659">
                  <c:v>161.3054416424693</c:v>
                </c:pt>
                <c:pt idx="1660">
                  <c:v>165.39975470121126</c:v>
                </c:pt>
                <c:pt idx="1661">
                  <c:v>164.30651465025386</c:v>
                </c:pt>
                <c:pt idx="1662">
                  <c:v>162.58105115693681</c:v>
                </c:pt>
                <c:pt idx="1663">
                  <c:v>160.44787261206929</c:v>
                </c:pt>
                <c:pt idx="1664">
                  <c:v>163.21215833632166</c:v>
                </c:pt>
                <c:pt idx="1665">
                  <c:v>163.68280271307717</c:v>
                </c:pt>
                <c:pt idx="1666">
                  <c:v>162.64439908075744</c:v>
                </c:pt>
                <c:pt idx="1667">
                  <c:v>163.66675643281422</c:v>
                </c:pt>
                <c:pt idx="1668">
                  <c:v>162.96741767909393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BAF-DB46-9FF5-7046C23A898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Sheet1!$A$2:$A$1670</c:f>
              <c:numCache>
                <c:formatCode>dd\-mmm\-yyyy</c:formatCode>
                <c:ptCount val="1669"/>
                <c:pt idx="0">
                  <c:v>42925</c:v>
                </c:pt>
                <c:pt idx="1">
                  <c:v>42926</c:v>
                </c:pt>
                <c:pt idx="2">
                  <c:v>42927</c:v>
                </c:pt>
                <c:pt idx="3">
                  <c:v>42928</c:v>
                </c:pt>
                <c:pt idx="4">
                  <c:v>42929</c:v>
                </c:pt>
                <c:pt idx="5">
                  <c:v>42932</c:v>
                </c:pt>
                <c:pt idx="6">
                  <c:v>42933</c:v>
                </c:pt>
                <c:pt idx="7">
                  <c:v>42934</c:v>
                </c:pt>
                <c:pt idx="8">
                  <c:v>42935</c:v>
                </c:pt>
                <c:pt idx="9">
                  <c:v>42936</c:v>
                </c:pt>
                <c:pt idx="10">
                  <c:v>42939</c:v>
                </c:pt>
                <c:pt idx="11">
                  <c:v>42940</c:v>
                </c:pt>
                <c:pt idx="12">
                  <c:v>42941</c:v>
                </c:pt>
                <c:pt idx="13">
                  <c:v>42942</c:v>
                </c:pt>
                <c:pt idx="14">
                  <c:v>42943</c:v>
                </c:pt>
                <c:pt idx="15">
                  <c:v>42946</c:v>
                </c:pt>
                <c:pt idx="16">
                  <c:v>42947</c:v>
                </c:pt>
                <c:pt idx="17">
                  <c:v>42948</c:v>
                </c:pt>
                <c:pt idx="18">
                  <c:v>42949</c:v>
                </c:pt>
                <c:pt idx="19">
                  <c:v>42950</c:v>
                </c:pt>
                <c:pt idx="20">
                  <c:v>42953</c:v>
                </c:pt>
                <c:pt idx="21">
                  <c:v>42954</c:v>
                </c:pt>
                <c:pt idx="22">
                  <c:v>42955</c:v>
                </c:pt>
                <c:pt idx="23">
                  <c:v>42956</c:v>
                </c:pt>
                <c:pt idx="24">
                  <c:v>42957</c:v>
                </c:pt>
                <c:pt idx="25">
                  <c:v>42960</c:v>
                </c:pt>
                <c:pt idx="26">
                  <c:v>42961</c:v>
                </c:pt>
                <c:pt idx="27">
                  <c:v>42962</c:v>
                </c:pt>
                <c:pt idx="28">
                  <c:v>42963</c:v>
                </c:pt>
                <c:pt idx="29">
                  <c:v>42964</c:v>
                </c:pt>
                <c:pt idx="30">
                  <c:v>42967</c:v>
                </c:pt>
                <c:pt idx="31">
                  <c:v>42968</c:v>
                </c:pt>
                <c:pt idx="32">
                  <c:v>42969</c:v>
                </c:pt>
                <c:pt idx="33">
                  <c:v>42970</c:v>
                </c:pt>
                <c:pt idx="34">
                  <c:v>42971</c:v>
                </c:pt>
                <c:pt idx="35">
                  <c:v>42974</c:v>
                </c:pt>
                <c:pt idx="36">
                  <c:v>42975</c:v>
                </c:pt>
                <c:pt idx="37">
                  <c:v>42976</c:v>
                </c:pt>
                <c:pt idx="38">
                  <c:v>42984</c:v>
                </c:pt>
                <c:pt idx="39">
                  <c:v>42985</c:v>
                </c:pt>
                <c:pt idx="40">
                  <c:v>42988</c:v>
                </c:pt>
                <c:pt idx="41">
                  <c:v>42989</c:v>
                </c:pt>
                <c:pt idx="42">
                  <c:v>42990</c:v>
                </c:pt>
                <c:pt idx="43">
                  <c:v>42991</c:v>
                </c:pt>
                <c:pt idx="44">
                  <c:v>42992</c:v>
                </c:pt>
                <c:pt idx="45">
                  <c:v>42995</c:v>
                </c:pt>
                <c:pt idx="46">
                  <c:v>42996</c:v>
                </c:pt>
                <c:pt idx="47">
                  <c:v>42997</c:v>
                </c:pt>
                <c:pt idx="48">
                  <c:v>42998</c:v>
                </c:pt>
                <c:pt idx="49">
                  <c:v>42999</c:v>
                </c:pt>
                <c:pt idx="50">
                  <c:v>43003</c:v>
                </c:pt>
                <c:pt idx="51">
                  <c:v>43004</c:v>
                </c:pt>
                <c:pt idx="52">
                  <c:v>43005</c:v>
                </c:pt>
                <c:pt idx="53">
                  <c:v>43006</c:v>
                </c:pt>
                <c:pt idx="54">
                  <c:v>43009</c:v>
                </c:pt>
                <c:pt idx="55">
                  <c:v>43010</c:v>
                </c:pt>
                <c:pt idx="56">
                  <c:v>43011</c:v>
                </c:pt>
                <c:pt idx="57">
                  <c:v>43012</c:v>
                </c:pt>
                <c:pt idx="58">
                  <c:v>43013</c:v>
                </c:pt>
                <c:pt idx="59">
                  <c:v>43016</c:v>
                </c:pt>
                <c:pt idx="60">
                  <c:v>43017</c:v>
                </c:pt>
                <c:pt idx="61">
                  <c:v>43018</c:v>
                </c:pt>
                <c:pt idx="62">
                  <c:v>43019</c:v>
                </c:pt>
                <c:pt idx="63">
                  <c:v>43020</c:v>
                </c:pt>
                <c:pt idx="64">
                  <c:v>43023</c:v>
                </c:pt>
                <c:pt idx="65">
                  <c:v>43024</c:v>
                </c:pt>
                <c:pt idx="66">
                  <c:v>43025</c:v>
                </c:pt>
                <c:pt idx="67">
                  <c:v>43026</c:v>
                </c:pt>
                <c:pt idx="68">
                  <c:v>43027</c:v>
                </c:pt>
                <c:pt idx="69">
                  <c:v>43030</c:v>
                </c:pt>
                <c:pt idx="70">
                  <c:v>43031</c:v>
                </c:pt>
                <c:pt idx="71">
                  <c:v>43032</c:v>
                </c:pt>
                <c:pt idx="72">
                  <c:v>43033</c:v>
                </c:pt>
                <c:pt idx="73">
                  <c:v>43034</c:v>
                </c:pt>
                <c:pt idx="74">
                  <c:v>43037</c:v>
                </c:pt>
                <c:pt idx="75">
                  <c:v>43038</c:v>
                </c:pt>
                <c:pt idx="76">
                  <c:v>43039</c:v>
                </c:pt>
                <c:pt idx="77">
                  <c:v>43040</c:v>
                </c:pt>
                <c:pt idx="78">
                  <c:v>43041</c:v>
                </c:pt>
                <c:pt idx="79">
                  <c:v>43044</c:v>
                </c:pt>
                <c:pt idx="80">
                  <c:v>43045</c:v>
                </c:pt>
                <c:pt idx="81">
                  <c:v>43046</c:v>
                </c:pt>
                <c:pt idx="82">
                  <c:v>43047</c:v>
                </c:pt>
                <c:pt idx="83">
                  <c:v>43048</c:v>
                </c:pt>
                <c:pt idx="84">
                  <c:v>43051</c:v>
                </c:pt>
                <c:pt idx="85">
                  <c:v>43052</c:v>
                </c:pt>
                <c:pt idx="86">
                  <c:v>43053</c:v>
                </c:pt>
                <c:pt idx="87">
                  <c:v>43054</c:v>
                </c:pt>
                <c:pt idx="88">
                  <c:v>43055</c:v>
                </c:pt>
                <c:pt idx="89">
                  <c:v>43058</c:v>
                </c:pt>
                <c:pt idx="90">
                  <c:v>43059</c:v>
                </c:pt>
                <c:pt idx="91">
                  <c:v>43060</c:v>
                </c:pt>
                <c:pt idx="92">
                  <c:v>43061</c:v>
                </c:pt>
                <c:pt idx="93">
                  <c:v>43062</c:v>
                </c:pt>
                <c:pt idx="94">
                  <c:v>43065</c:v>
                </c:pt>
                <c:pt idx="95">
                  <c:v>43066</c:v>
                </c:pt>
                <c:pt idx="96">
                  <c:v>43067</c:v>
                </c:pt>
                <c:pt idx="97">
                  <c:v>43068</c:v>
                </c:pt>
                <c:pt idx="98">
                  <c:v>43069</c:v>
                </c:pt>
                <c:pt idx="99">
                  <c:v>43072</c:v>
                </c:pt>
                <c:pt idx="100">
                  <c:v>43073</c:v>
                </c:pt>
                <c:pt idx="101">
                  <c:v>43074</c:v>
                </c:pt>
                <c:pt idx="102">
                  <c:v>43075</c:v>
                </c:pt>
                <c:pt idx="103">
                  <c:v>43076</c:v>
                </c:pt>
                <c:pt idx="104">
                  <c:v>43079</c:v>
                </c:pt>
                <c:pt idx="105">
                  <c:v>43080</c:v>
                </c:pt>
                <c:pt idx="106">
                  <c:v>43081</c:v>
                </c:pt>
                <c:pt idx="107">
                  <c:v>43082</c:v>
                </c:pt>
                <c:pt idx="108">
                  <c:v>43083</c:v>
                </c:pt>
                <c:pt idx="109">
                  <c:v>43086</c:v>
                </c:pt>
                <c:pt idx="110">
                  <c:v>43087</c:v>
                </c:pt>
                <c:pt idx="111">
                  <c:v>43088</c:v>
                </c:pt>
                <c:pt idx="112">
                  <c:v>43089</c:v>
                </c:pt>
                <c:pt idx="113">
                  <c:v>43090</c:v>
                </c:pt>
                <c:pt idx="114">
                  <c:v>43093</c:v>
                </c:pt>
                <c:pt idx="115">
                  <c:v>43094</c:v>
                </c:pt>
                <c:pt idx="116">
                  <c:v>43095</c:v>
                </c:pt>
                <c:pt idx="117">
                  <c:v>43096</c:v>
                </c:pt>
                <c:pt idx="118">
                  <c:v>43097</c:v>
                </c:pt>
                <c:pt idx="119">
                  <c:v>43100</c:v>
                </c:pt>
                <c:pt idx="120">
                  <c:v>43101</c:v>
                </c:pt>
                <c:pt idx="121">
                  <c:v>43102</c:v>
                </c:pt>
                <c:pt idx="122">
                  <c:v>43103</c:v>
                </c:pt>
                <c:pt idx="123">
                  <c:v>43104</c:v>
                </c:pt>
                <c:pt idx="124">
                  <c:v>43107</c:v>
                </c:pt>
                <c:pt idx="125">
                  <c:v>43108</c:v>
                </c:pt>
                <c:pt idx="126">
                  <c:v>43109</c:v>
                </c:pt>
                <c:pt idx="127">
                  <c:v>43110</c:v>
                </c:pt>
                <c:pt idx="128">
                  <c:v>43111</c:v>
                </c:pt>
                <c:pt idx="129">
                  <c:v>43114</c:v>
                </c:pt>
                <c:pt idx="130">
                  <c:v>43115</c:v>
                </c:pt>
                <c:pt idx="131">
                  <c:v>43116</c:v>
                </c:pt>
                <c:pt idx="132">
                  <c:v>43117</c:v>
                </c:pt>
                <c:pt idx="133">
                  <c:v>43118</c:v>
                </c:pt>
                <c:pt idx="134">
                  <c:v>43121</c:v>
                </c:pt>
                <c:pt idx="135">
                  <c:v>43122</c:v>
                </c:pt>
                <c:pt idx="136">
                  <c:v>43123</c:v>
                </c:pt>
                <c:pt idx="137">
                  <c:v>43124</c:v>
                </c:pt>
                <c:pt idx="138">
                  <c:v>43125</c:v>
                </c:pt>
                <c:pt idx="139">
                  <c:v>43128</c:v>
                </c:pt>
                <c:pt idx="140">
                  <c:v>43129</c:v>
                </c:pt>
                <c:pt idx="141">
                  <c:v>43130</c:v>
                </c:pt>
                <c:pt idx="142">
                  <c:v>43131</c:v>
                </c:pt>
                <c:pt idx="143">
                  <c:v>43132</c:v>
                </c:pt>
                <c:pt idx="144">
                  <c:v>43135</c:v>
                </c:pt>
                <c:pt idx="145">
                  <c:v>43136</c:v>
                </c:pt>
                <c:pt idx="146">
                  <c:v>43137</c:v>
                </c:pt>
                <c:pt idx="147">
                  <c:v>43138</c:v>
                </c:pt>
                <c:pt idx="148">
                  <c:v>43139</c:v>
                </c:pt>
                <c:pt idx="149">
                  <c:v>43142</c:v>
                </c:pt>
                <c:pt idx="150">
                  <c:v>43143</c:v>
                </c:pt>
                <c:pt idx="151">
                  <c:v>43144</c:v>
                </c:pt>
                <c:pt idx="152">
                  <c:v>43145</c:v>
                </c:pt>
                <c:pt idx="153">
                  <c:v>43146</c:v>
                </c:pt>
                <c:pt idx="154">
                  <c:v>43149</c:v>
                </c:pt>
                <c:pt idx="155">
                  <c:v>43150</c:v>
                </c:pt>
                <c:pt idx="156">
                  <c:v>43151</c:v>
                </c:pt>
                <c:pt idx="157">
                  <c:v>43152</c:v>
                </c:pt>
                <c:pt idx="158">
                  <c:v>43153</c:v>
                </c:pt>
                <c:pt idx="159">
                  <c:v>43156</c:v>
                </c:pt>
                <c:pt idx="160">
                  <c:v>43157</c:v>
                </c:pt>
                <c:pt idx="161">
                  <c:v>43158</c:v>
                </c:pt>
                <c:pt idx="162">
                  <c:v>43159</c:v>
                </c:pt>
                <c:pt idx="163">
                  <c:v>43160</c:v>
                </c:pt>
                <c:pt idx="164">
                  <c:v>43163</c:v>
                </c:pt>
                <c:pt idx="165">
                  <c:v>43164</c:v>
                </c:pt>
                <c:pt idx="166">
                  <c:v>43165</c:v>
                </c:pt>
                <c:pt idx="167">
                  <c:v>43166</c:v>
                </c:pt>
                <c:pt idx="168">
                  <c:v>43167</c:v>
                </c:pt>
                <c:pt idx="169">
                  <c:v>43170</c:v>
                </c:pt>
                <c:pt idx="170">
                  <c:v>43171</c:v>
                </c:pt>
                <c:pt idx="171">
                  <c:v>43172</c:v>
                </c:pt>
                <c:pt idx="172">
                  <c:v>43173</c:v>
                </c:pt>
                <c:pt idx="173">
                  <c:v>43174</c:v>
                </c:pt>
                <c:pt idx="174">
                  <c:v>43177</c:v>
                </c:pt>
                <c:pt idx="175">
                  <c:v>43178</c:v>
                </c:pt>
                <c:pt idx="176">
                  <c:v>43179</c:v>
                </c:pt>
                <c:pt idx="177">
                  <c:v>43180</c:v>
                </c:pt>
                <c:pt idx="178">
                  <c:v>43181</c:v>
                </c:pt>
                <c:pt idx="179">
                  <c:v>43184</c:v>
                </c:pt>
                <c:pt idx="180">
                  <c:v>43185</c:v>
                </c:pt>
                <c:pt idx="181">
                  <c:v>43186</c:v>
                </c:pt>
                <c:pt idx="182">
                  <c:v>43187</c:v>
                </c:pt>
                <c:pt idx="183">
                  <c:v>43188</c:v>
                </c:pt>
                <c:pt idx="184">
                  <c:v>43191</c:v>
                </c:pt>
                <c:pt idx="185">
                  <c:v>43192</c:v>
                </c:pt>
                <c:pt idx="186">
                  <c:v>43193</c:v>
                </c:pt>
                <c:pt idx="187">
                  <c:v>43194</c:v>
                </c:pt>
                <c:pt idx="188">
                  <c:v>43195</c:v>
                </c:pt>
                <c:pt idx="189">
                  <c:v>43198</c:v>
                </c:pt>
                <c:pt idx="190">
                  <c:v>43199</c:v>
                </c:pt>
                <c:pt idx="191">
                  <c:v>43200</c:v>
                </c:pt>
                <c:pt idx="192">
                  <c:v>43201</c:v>
                </c:pt>
                <c:pt idx="193">
                  <c:v>43202</c:v>
                </c:pt>
                <c:pt idx="194">
                  <c:v>43205</c:v>
                </c:pt>
                <c:pt idx="195">
                  <c:v>43206</c:v>
                </c:pt>
                <c:pt idx="196">
                  <c:v>43207</c:v>
                </c:pt>
                <c:pt idx="197">
                  <c:v>43208</c:v>
                </c:pt>
                <c:pt idx="198">
                  <c:v>43209</c:v>
                </c:pt>
                <c:pt idx="199">
                  <c:v>43212</c:v>
                </c:pt>
                <c:pt idx="200">
                  <c:v>43213</c:v>
                </c:pt>
                <c:pt idx="201">
                  <c:v>43214</c:v>
                </c:pt>
                <c:pt idx="202">
                  <c:v>43215</c:v>
                </c:pt>
                <c:pt idx="203">
                  <c:v>43216</c:v>
                </c:pt>
                <c:pt idx="204">
                  <c:v>43219</c:v>
                </c:pt>
                <c:pt idx="205">
                  <c:v>43220</c:v>
                </c:pt>
                <c:pt idx="206">
                  <c:v>43221</c:v>
                </c:pt>
                <c:pt idx="207">
                  <c:v>43222</c:v>
                </c:pt>
                <c:pt idx="208">
                  <c:v>43223</c:v>
                </c:pt>
                <c:pt idx="209">
                  <c:v>43226</c:v>
                </c:pt>
                <c:pt idx="210">
                  <c:v>43227</c:v>
                </c:pt>
                <c:pt idx="211">
                  <c:v>43228</c:v>
                </c:pt>
                <c:pt idx="212">
                  <c:v>43229</c:v>
                </c:pt>
                <c:pt idx="213">
                  <c:v>43230</c:v>
                </c:pt>
                <c:pt idx="214">
                  <c:v>43233</c:v>
                </c:pt>
                <c:pt idx="215">
                  <c:v>43234</c:v>
                </c:pt>
                <c:pt idx="216">
                  <c:v>43235</c:v>
                </c:pt>
                <c:pt idx="217">
                  <c:v>43236</c:v>
                </c:pt>
                <c:pt idx="218">
                  <c:v>43237</c:v>
                </c:pt>
                <c:pt idx="219">
                  <c:v>43240</c:v>
                </c:pt>
                <c:pt idx="220">
                  <c:v>43241</c:v>
                </c:pt>
                <c:pt idx="221">
                  <c:v>43242</c:v>
                </c:pt>
                <c:pt idx="222">
                  <c:v>43243</c:v>
                </c:pt>
                <c:pt idx="223">
                  <c:v>43244</c:v>
                </c:pt>
                <c:pt idx="224">
                  <c:v>43247</c:v>
                </c:pt>
                <c:pt idx="225">
                  <c:v>43248</c:v>
                </c:pt>
                <c:pt idx="226">
                  <c:v>43249</c:v>
                </c:pt>
                <c:pt idx="227">
                  <c:v>43250</c:v>
                </c:pt>
                <c:pt idx="228">
                  <c:v>43251</c:v>
                </c:pt>
                <c:pt idx="229">
                  <c:v>43254</c:v>
                </c:pt>
                <c:pt idx="230">
                  <c:v>43255</c:v>
                </c:pt>
                <c:pt idx="231">
                  <c:v>43256</c:v>
                </c:pt>
                <c:pt idx="232">
                  <c:v>43257</c:v>
                </c:pt>
                <c:pt idx="233">
                  <c:v>43258</c:v>
                </c:pt>
                <c:pt idx="234">
                  <c:v>43261</c:v>
                </c:pt>
                <c:pt idx="235">
                  <c:v>43262</c:v>
                </c:pt>
                <c:pt idx="236">
                  <c:v>43263</c:v>
                </c:pt>
                <c:pt idx="237">
                  <c:v>43271</c:v>
                </c:pt>
                <c:pt idx="238">
                  <c:v>43272</c:v>
                </c:pt>
                <c:pt idx="239">
                  <c:v>43275</c:v>
                </c:pt>
                <c:pt idx="240">
                  <c:v>43276</c:v>
                </c:pt>
                <c:pt idx="241">
                  <c:v>43277</c:v>
                </c:pt>
                <c:pt idx="242">
                  <c:v>43278</c:v>
                </c:pt>
                <c:pt idx="243">
                  <c:v>43279</c:v>
                </c:pt>
                <c:pt idx="244">
                  <c:v>43282</c:v>
                </c:pt>
                <c:pt idx="245">
                  <c:v>43283</c:v>
                </c:pt>
                <c:pt idx="246">
                  <c:v>43284</c:v>
                </c:pt>
                <c:pt idx="247">
                  <c:v>43285</c:v>
                </c:pt>
                <c:pt idx="248">
                  <c:v>43286</c:v>
                </c:pt>
                <c:pt idx="250">
                  <c:v>43290</c:v>
                </c:pt>
                <c:pt idx="251">
                  <c:v>43291</c:v>
                </c:pt>
                <c:pt idx="252">
                  <c:v>43292</c:v>
                </c:pt>
                <c:pt idx="253">
                  <c:v>43293</c:v>
                </c:pt>
                <c:pt idx="256">
                  <c:v>43298</c:v>
                </c:pt>
                <c:pt idx="257">
                  <c:v>43299</c:v>
                </c:pt>
                <c:pt idx="258">
                  <c:v>43300</c:v>
                </c:pt>
                <c:pt idx="260">
                  <c:v>43304</c:v>
                </c:pt>
                <c:pt idx="261">
                  <c:v>43305</c:v>
                </c:pt>
                <c:pt idx="262">
                  <c:v>43306</c:v>
                </c:pt>
                <c:pt idx="263">
                  <c:v>43307</c:v>
                </c:pt>
                <c:pt idx="264">
                  <c:v>43310</c:v>
                </c:pt>
                <c:pt idx="265">
                  <c:v>43311</c:v>
                </c:pt>
                <c:pt idx="266">
                  <c:v>43312</c:v>
                </c:pt>
                <c:pt idx="267">
                  <c:v>43313</c:v>
                </c:pt>
                <c:pt idx="268">
                  <c:v>43314</c:v>
                </c:pt>
                <c:pt idx="269">
                  <c:v>43317</c:v>
                </c:pt>
                <c:pt idx="270">
                  <c:v>43318</c:v>
                </c:pt>
                <c:pt idx="271">
                  <c:v>43319</c:v>
                </c:pt>
                <c:pt idx="272">
                  <c:v>43320</c:v>
                </c:pt>
                <c:pt idx="273">
                  <c:v>43321</c:v>
                </c:pt>
                <c:pt idx="274">
                  <c:v>43324</c:v>
                </c:pt>
                <c:pt idx="275">
                  <c:v>43325</c:v>
                </c:pt>
                <c:pt idx="276">
                  <c:v>43326</c:v>
                </c:pt>
                <c:pt idx="277">
                  <c:v>43327</c:v>
                </c:pt>
                <c:pt idx="278">
                  <c:v>43328</c:v>
                </c:pt>
                <c:pt idx="279">
                  <c:v>43338</c:v>
                </c:pt>
                <c:pt idx="280">
                  <c:v>43339</c:v>
                </c:pt>
                <c:pt idx="281">
                  <c:v>43340</c:v>
                </c:pt>
                <c:pt idx="282">
                  <c:v>43341</c:v>
                </c:pt>
                <c:pt idx="283">
                  <c:v>43342</c:v>
                </c:pt>
                <c:pt idx="284">
                  <c:v>43345</c:v>
                </c:pt>
                <c:pt idx="285">
                  <c:v>43346</c:v>
                </c:pt>
                <c:pt idx="286">
                  <c:v>43347</c:v>
                </c:pt>
                <c:pt idx="287">
                  <c:v>43348</c:v>
                </c:pt>
                <c:pt idx="288">
                  <c:v>43349</c:v>
                </c:pt>
                <c:pt idx="290">
                  <c:v>43353</c:v>
                </c:pt>
                <c:pt idx="291">
                  <c:v>43354</c:v>
                </c:pt>
                <c:pt idx="292">
                  <c:v>43355</c:v>
                </c:pt>
                <c:pt idx="293">
                  <c:v>43356</c:v>
                </c:pt>
                <c:pt idx="295">
                  <c:v>43360</c:v>
                </c:pt>
                <c:pt idx="296">
                  <c:v>43361</c:v>
                </c:pt>
                <c:pt idx="297">
                  <c:v>43362</c:v>
                </c:pt>
                <c:pt idx="298">
                  <c:v>43363</c:v>
                </c:pt>
                <c:pt idx="299">
                  <c:v>43368</c:v>
                </c:pt>
                <c:pt idx="300">
                  <c:v>43369</c:v>
                </c:pt>
                <c:pt idx="301">
                  <c:v>43370</c:v>
                </c:pt>
                <c:pt idx="302">
                  <c:v>43374</c:v>
                </c:pt>
                <c:pt idx="303">
                  <c:v>43375</c:v>
                </c:pt>
                <c:pt idx="304">
                  <c:v>43376</c:v>
                </c:pt>
                <c:pt idx="305">
                  <c:v>43377</c:v>
                </c:pt>
                <c:pt idx="307">
                  <c:v>43382</c:v>
                </c:pt>
                <c:pt idx="308">
                  <c:v>43383</c:v>
                </c:pt>
                <c:pt idx="309">
                  <c:v>43384</c:v>
                </c:pt>
                <c:pt idx="310">
                  <c:v>43387</c:v>
                </c:pt>
                <c:pt idx="311">
                  <c:v>43388</c:v>
                </c:pt>
                <c:pt idx="312">
                  <c:v>43389</c:v>
                </c:pt>
                <c:pt idx="313">
                  <c:v>43390</c:v>
                </c:pt>
                <c:pt idx="314">
                  <c:v>43391</c:v>
                </c:pt>
                <c:pt idx="315">
                  <c:v>43394</c:v>
                </c:pt>
                <c:pt idx="316">
                  <c:v>43395</c:v>
                </c:pt>
                <c:pt idx="317">
                  <c:v>43396</c:v>
                </c:pt>
                <c:pt idx="318">
                  <c:v>43397</c:v>
                </c:pt>
                <c:pt idx="319">
                  <c:v>43398</c:v>
                </c:pt>
                <c:pt idx="320">
                  <c:v>43401</c:v>
                </c:pt>
                <c:pt idx="321">
                  <c:v>43402</c:v>
                </c:pt>
                <c:pt idx="322">
                  <c:v>43403</c:v>
                </c:pt>
                <c:pt idx="323">
                  <c:v>43404</c:v>
                </c:pt>
                <c:pt idx="324">
                  <c:v>43405</c:v>
                </c:pt>
                <c:pt idx="325">
                  <c:v>43408</c:v>
                </c:pt>
                <c:pt idx="326">
                  <c:v>43409</c:v>
                </c:pt>
                <c:pt idx="327">
                  <c:v>43410</c:v>
                </c:pt>
                <c:pt idx="328">
                  <c:v>43411</c:v>
                </c:pt>
                <c:pt idx="329">
                  <c:v>43412</c:v>
                </c:pt>
                <c:pt idx="330">
                  <c:v>43415</c:v>
                </c:pt>
                <c:pt idx="331">
                  <c:v>43416</c:v>
                </c:pt>
                <c:pt idx="332">
                  <c:v>43417</c:v>
                </c:pt>
                <c:pt idx="333">
                  <c:v>43418</c:v>
                </c:pt>
                <c:pt idx="334">
                  <c:v>43419</c:v>
                </c:pt>
                <c:pt idx="335">
                  <c:v>43422</c:v>
                </c:pt>
                <c:pt idx="336">
                  <c:v>43423</c:v>
                </c:pt>
                <c:pt idx="337">
                  <c:v>43424</c:v>
                </c:pt>
                <c:pt idx="338">
                  <c:v>43425</c:v>
                </c:pt>
                <c:pt idx="339">
                  <c:v>43426</c:v>
                </c:pt>
                <c:pt idx="340">
                  <c:v>43429</c:v>
                </c:pt>
                <c:pt idx="341">
                  <c:v>43430</c:v>
                </c:pt>
                <c:pt idx="342">
                  <c:v>43431</c:v>
                </c:pt>
                <c:pt idx="343">
                  <c:v>43432</c:v>
                </c:pt>
                <c:pt idx="344">
                  <c:v>43433</c:v>
                </c:pt>
                <c:pt idx="345">
                  <c:v>43436</c:v>
                </c:pt>
                <c:pt idx="346">
                  <c:v>43437</c:v>
                </c:pt>
                <c:pt idx="347">
                  <c:v>43438</c:v>
                </c:pt>
                <c:pt idx="348">
                  <c:v>43439</c:v>
                </c:pt>
                <c:pt idx="349">
                  <c:v>43440</c:v>
                </c:pt>
                <c:pt idx="350">
                  <c:v>43443</c:v>
                </c:pt>
                <c:pt idx="351">
                  <c:v>43444</c:v>
                </c:pt>
                <c:pt idx="352">
                  <c:v>43445</c:v>
                </c:pt>
                <c:pt idx="353">
                  <c:v>43446</c:v>
                </c:pt>
                <c:pt idx="354">
                  <c:v>43447</c:v>
                </c:pt>
                <c:pt idx="355">
                  <c:v>43450</c:v>
                </c:pt>
                <c:pt idx="356">
                  <c:v>43451</c:v>
                </c:pt>
                <c:pt idx="357">
                  <c:v>43452</c:v>
                </c:pt>
                <c:pt idx="358">
                  <c:v>43453</c:v>
                </c:pt>
                <c:pt idx="359">
                  <c:v>43454</c:v>
                </c:pt>
                <c:pt idx="360">
                  <c:v>43457</c:v>
                </c:pt>
                <c:pt idx="361">
                  <c:v>43458</c:v>
                </c:pt>
                <c:pt idx="362">
                  <c:v>43459</c:v>
                </c:pt>
                <c:pt idx="363">
                  <c:v>43460</c:v>
                </c:pt>
                <c:pt idx="364">
                  <c:v>43461</c:v>
                </c:pt>
                <c:pt idx="365">
                  <c:v>43464</c:v>
                </c:pt>
                <c:pt idx="366">
                  <c:v>43465</c:v>
                </c:pt>
                <c:pt idx="367">
                  <c:v>43466</c:v>
                </c:pt>
                <c:pt idx="368">
                  <c:v>43467</c:v>
                </c:pt>
                <c:pt idx="369">
                  <c:v>43468</c:v>
                </c:pt>
                <c:pt idx="370">
                  <c:v>43471</c:v>
                </c:pt>
                <c:pt idx="371">
                  <c:v>43472</c:v>
                </c:pt>
                <c:pt idx="372">
                  <c:v>43473</c:v>
                </c:pt>
                <c:pt idx="373">
                  <c:v>43474</c:v>
                </c:pt>
                <c:pt idx="374">
                  <c:v>43475</c:v>
                </c:pt>
                <c:pt idx="375">
                  <c:v>43478</c:v>
                </c:pt>
                <c:pt idx="376">
                  <c:v>43479</c:v>
                </c:pt>
                <c:pt idx="377">
                  <c:v>43480</c:v>
                </c:pt>
                <c:pt idx="378">
                  <c:v>43481</c:v>
                </c:pt>
                <c:pt idx="379">
                  <c:v>43482</c:v>
                </c:pt>
                <c:pt idx="380">
                  <c:v>43485</c:v>
                </c:pt>
                <c:pt idx="381">
                  <c:v>43486</c:v>
                </c:pt>
                <c:pt idx="382">
                  <c:v>43487</c:v>
                </c:pt>
                <c:pt idx="383">
                  <c:v>43488</c:v>
                </c:pt>
                <c:pt idx="384">
                  <c:v>43489</c:v>
                </c:pt>
                <c:pt idx="385">
                  <c:v>43492</c:v>
                </c:pt>
                <c:pt idx="386">
                  <c:v>43493</c:v>
                </c:pt>
                <c:pt idx="387">
                  <c:v>43494</c:v>
                </c:pt>
                <c:pt idx="388">
                  <c:v>43495</c:v>
                </c:pt>
                <c:pt idx="389">
                  <c:v>43496</c:v>
                </c:pt>
                <c:pt idx="390">
                  <c:v>43499</c:v>
                </c:pt>
                <c:pt idx="391">
                  <c:v>43500</c:v>
                </c:pt>
                <c:pt idx="392">
                  <c:v>43501</c:v>
                </c:pt>
                <c:pt idx="393">
                  <c:v>43502</c:v>
                </c:pt>
                <c:pt idx="394">
                  <c:v>43503</c:v>
                </c:pt>
                <c:pt idx="395">
                  <c:v>43506</c:v>
                </c:pt>
                <c:pt idx="396">
                  <c:v>43507</c:v>
                </c:pt>
                <c:pt idx="397">
                  <c:v>43508</c:v>
                </c:pt>
                <c:pt idx="398">
                  <c:v>43509</c:v>
                </c:pt>
                <c:pt idx="399">
                  <c:v>43510</c:v>
                </c:pt>
                <c:pt idx="400">
                  <c:v>43513</c:v>
                </c:pt>
                <c:pt idx="401">
                  <c:v>43514</c:v>
                </c:pt>
                <c:pt idx="402">
                  <c:v>43515</c:v>
                </c:pt>
                <c:pt idx="403">
                  <c:v>43516</c:v>
                </c:pt>
                <c:pt idx="404">
                  <c:v>43517</c:v>
                </c:pt>
                <c:pt idx="405">
                  <c:v>43520</c:v>
                </c:pt>
                <c:pt idx="406">
                  <c:v>43521</c:v>
                </c:pt>
                <c:pt idx="407">
                  <c:v>43522</c:v>
                </c:pt>
                <c:pt idx="408">
                  <c:v>43523</c:v>
                </c:pt>
                <c:pt idx="409">
                  <c:v>43524</c:v>
                </c:pt>
                <c:pt idx="410">
                  <c:v>43527</c:v>
                </c:pt>
                <c:pt idx="411">
                  <c:v>43528</c:v>
                </c:pt>
                <c:pt idx="412">
                  <c:v>43529</c:v>
                </c:pt>
                <c:pt idx="413">
                  <c:v>43530</c:v>
                </c:pt>
                <c:pt idx="414">
                  <c:v>43531</c:v>
                </c:pt>
                <c:pt idx="415">
                  <c:v>43534</c:v>
                </c:pt>
                <c:pt idx="416">
                  <c:v>43535</c:v>
                </c:pt>
                <c:pt idx="417">
                  <c:v>43536</c:v>
                </c:pt>
                <c:pt idx="418">
                  <c:v>43537</c:v>
                </c:pt>
                <c:pt idx="419">
                  <c:v>43538</c:v>
                </c:pt>
                <c:pt idx="420">
                  <c:v>43541</c:v>
                </c:pt>
                <c:pt idx="421">
                  <c:v>43542</c:v>
                </c:pt>
                <c:pt idx="422">
                  <c:v>43543</c:v>
                </c:pt>
                <c:pt idx="423">
                  <c:v>43544</c:v>
                </c:pt>
                <c:pt idx="424">
                  <c:v>43545</c:v>
                </c:pt>
                <c:pt idx="425">
                  <c:v>43548</c:v>
                </c:pt>
                <c:pt idx="426">
                  <c:v>43549</c:v>
                </c:pt>
                <c:pt idx="427">
                  <c:v>43550</c:v>
                </c:pt>
                <c:pt idx="428">
                  <c:v>43551</c:v>
                </c:pt>
                <c:pt idx="429">
                  <c:v>43552</c:v>
                </c:pt>
                <c:pt idx="430">
                  <c:v>43555</c:v>
                </c:pt>
                <c:pt idx="431">
                  <c:v>43556</c:v>
                </c:pt>
                <c:pt idx="432">
                  <c:v>43557</c:v>
                </c:pt>
                <c:pt idx="433">
                  <c:v>43558</c:v>
                </c:pt>
                <c:pt idx="434">
                  <c:v>43559</c:v>
                </c:pt>
                <c:pt idx="435">
                  <c:v>43562</c:v>
                </c:pt>
                <c:pt idx="436">
                  <c:v>43563</c:v>
                </c:pt>
                <c:pt idx="437">
                  <c:v>43564</c:v>
                </c:pt>
                <c:pt idx="438">
                  <c:v>43565</c:v>
                </c:pt>
                <c:pt idx="439">
                  <c:v>43566</c:v>
                </c:pt>
                <c:pt idx="440">
                  <c:v>43569</c:v>
                </c:pt>
                <c:pt idx="441">
                  <c:v>43570</c:v>
                </c:pt>
                <c:pt idx="442">
                  <c:v>43571</c:v>
                </c:pt>
                <c:pt idx="443">
                  <c:v>43572</c:v>
                </c:pt>
                <c:pt idx="444">
                  <c:v>43573</c:v>
                </c:pt>
                <c:pt idx="445">
                  <c:v>43576</c:v>
                </c:pt>
                <c:pt idx="446">
                  <c:v>43577</c:v>
                </c:pt>
                <c:pt idx="447">
                  <c:v>43578</c:v>
                </c:pt>
                <c:pt idx="448">
                  <c:v>43579</c:v>
                </c:pt>
                <c:pt idx="449">
                  <c:v>43580</c:v>
                </c:pt>
                <c:pt idx="450">
                  <c:v>43584</c:v>
                </c:pt>
                <c:pt idx="451">
                  <c:v>43585</c:v>
                </c:pt>
                <c:pt idx="452">
                  <c:v>43586</c:v>
                </c:pt>
                <c:pt idx="453">
                  <c:v>43587</c:v>
                </c:pt>
                <c:pt idx="455">
                  <c:v>43591</c:v>
                </c:pt>
                <c:pt idx="456">
                  <c:v>43592</c:v>
                </c:pt>
                <c:pt idx="457">
                  <c:v>43593</c:v>
                </c:pt>
                <c:pt idx="458">
                  <c:v>43594</c:v>
                </c:pt>
                <c:pt idx="461">
                  <c:v>43599</c:v>
                </c:pt>
                <c:pt idx="462">
                  <c:v>43600</c:v>
                </c:pt>
                <c:pt idx="463">
                  <c:v>43601</c:v>
                </c:pt>
                <c:pt idx="464">
                  <c:v>43604</c:v>
                </c:pt>
                <c:pt idx="465">
                  <c:v>43605</c:v>
                </c:pt>
                <c:pt idx="466">
                  <c:v>43606</c:v>
                </c:pt>
                <c:pt idx="467">
                  <c:v>43607</c:v>
                </c:pt>
                <c:pt idx="468">
                  <c:v>43608</c:v>
                </c:pt>
                <c:pt idx="473">
                  <c:v>43615</c:v>
                </c:pt>
                <c:pt idx="474">
                  <c:v>43625</c:v>
                </c:pt>
                <c:pt idx="475">
                  <c:v>43626</c:v>
                </c:pt>
                <c:pt idx="476">
                  <c:v>43627</c:v>
                </c:pt>
                <c:pt idx="477">
                  <c:v>43628</c:v>
                </c:pt>
                <c:pt idx="478">
                  <c:v>43629</c:v>
                </c:pt>
                <c:pt idx="479">
                  <c:v>43632</c:v>
                </c:pt>
                <c:pt idx="480">
                  <c:v>43633</c:v>
                </c:pt>
                <c:pt idx="481">
                  <c:v>43634</c:v>
                </c:pt>
                <c:pt idx="482">
                  <c:v>43635</c:v>
                </c:pt>
                <c:pt idx="483">
                  <c:v>43636</c:v>
                </c:pt>
                <c:pt idx="484">
                  <c:v>43639</c:v>
                </c:pt>
                <c:pt idx="485">
                  <c:v>43640</c:v>
                </c:pt>
                <c:pt idx="486">
                  <c:v>43641</c:v>
                </c:pt>
                <c:pt idx="487">
                  <c:v>43642</c:v>
                </c:pt>
                <c:pt idx="488">
                  <c:v>43643</c:v>
                </c:pt>
                <c:pt idx="489">
                  <c:v>43646</c:v>
                </c:pt>
                <c:pt idx="490">
                  <c:v>43647</c:v>
                </c:pt>
                <c:pt idx="491">
                  <c:v>43648</c:v>
                </c:pt>
                <c:pt idx="492">
                  <c:v>43649</c:v>
                </c:pt>
                <c:pt idx="493">
                  <c:v>43650</c:v>
                </c:pt>
                <c:pt idx="494">
                  <c:v>43653</c:v>
                </c:pt>
                <c:pt idx="495">
                  <c:v>43654</c:v>
                </c:pt>
                <c:pt idx="496">
                  <c:v>43655</c:v>
                </c:pt>
                <c:pt idx="497">
                  <c:v>43656</c:v>
                </c:pt>
                <c:pt idx="498">
                  <c:v>43657</c:v>
                </c:pt>
                <c:pt idx="499">
                  <c:v>43660</c:v>
                </c:pt>
                <c:pt idx="500">
                  <c:v>43661</c:v>
                </c:pt>
                <c:pt idx="501">
                  <c:v>43662</c:v>
                </c:pt>
                <c:pt idx="502">
                  <c:v>43663</c:v>
                </c:pt>
                <c:pt idx="503">
                  <c:v>43664</c:v>
                </c:pt>
                <c:pt idx="504">
                  <c:v>43667</c:v>
                </c:pt>
                <c:pt idx="505">
                  <c:v>43668</c:v>
                </c:pt>
                <c:pt idx="506">
                  <c:v>43669</c:v>
                </c:pt>
                <c:pt idx="507">
                  <c:v>43670</c:v>
                </c:pt>
                <c:pt idx="508">
                  <c:v>43671</c:v>
                </c:pt>
                <c:pt idx="509">
                  <c:v>43674</c:v>
                </c:pt>
                <c:pt idx="510">
                  <c:v>43675</c:v>
                </c:pt>
                <c:pt idx="511">
                  <c:v>43676</c:v>
                </c:pt>
                <c:pt idx="512">
                  <c:v>43677</c:v>
                </c:pt>
                <c:pt idx="513">
                  <c:v>43678</c:v>
                </c:pt>
                <c:pt idx="514">
                  <c:v>43681</c:v>
                </c:pt>
                <c:pt idx="515">
                  <c:v>43682</c:v>
                </c:pt>
                <c:pt idx="516">
                  <c:v>43683</c:v>
                </c:pt>
                <c:pt idx="517">
                  <c:v>43684</c:v>
                </c:pt>
                <c:pt idx="518">
                  <c:v>43685</c:v>
                </c:pt>
                <c:pt idx="519">
                  <c:v>43695</c:v>
                </c:pt>
                <c:pt idx="520">
                  <c:v>43696</c:v>
                </c:pt>
                <c:pt idx="521">
                  <c:v>43697</c:v>
                </c:pt>
                <c:pt idx="522">
                  <c:v>43698</c:v>
                </c:pt>
                <c:pt idx="523">
                  <c:v>43699</c:v>
                </c:pt>
                <c:pt idx="524">
                  <c:v>43702</c:v>
                </c:pt>
                <c:pt idx="525">
                  <c:v>43703</c:v>
                </c:pt>
                <c:pt idx="526">
                  <c:v>43704</c:v>
                </c:pt>
                <c:pt idx="527">
                  <c:v>43705</c:v>
                </c:pt>
                <c:pt idx="528">
                  <c:v>43706</c:v>
                </c:pt>
                <c:pt idx="529">
                  <c:v>43709</c:v>
                </c:pt>
                <c:pt idx="530">
                  <c:v>43710</c:v>
                </c:pt>
                <c:pt idx="531">
                  <c:v>43711</c:v>
                </c:pt>
                <c:pt idx="532">
                  <c:v>43712</c:v>
                </c:pt>
                <c:pt idx="533">
                  <c:v>43713</c:v>
                </c:pt>
                <c:pt idx="534">
                  <c:v>43716</c:v>
                </c:pt>
                <c:pt idx="535">
                  <c:v>43717</c:v>
                </c:pt>
                <c:pt idx="536">
                  <c:v>43718</c:v>
                </c:pt>
                <c:pt idx="537">
                  <c:v>43719</c:v>
                </c:pt>
                <c:pt idx="538">
                  <c:v>43720</c:v>
                </c:pt>
                <c:pt idx="539">
                  <c:v>43723</c:v>
                </c:pt>
                <c:pt idx="540">
                  <c:v>43724</c:v>
                </c:pt>
                <c:pt idx="541">
                  <c:v>43725</c:v>
                </c:pt>
                <c:pt idx="542">
                  <c:v>43726</c:v>
                </c:pt>
                <c:pt idx="543">
                  <c:v>43727</c:v>
                </c:pt>
                <c:pt idx="544">
                  <c:v>43730</c:v>
                </c:pt>
                <c:pt idx="545">
                  <c:v>43732</c:v>
                </c:pt>
                <c:pt idx="546">
                  <c:v>43733</c:v>
                </c:pt>
                <c:pt idx="547">
                  <c:v>43734</c:v>
                </c:pt>
                <c:pt idx="548">
                  <c:v>43737</c:v>
                </c:pt>
                <c:pt idx="549">
                  <c:v>43738</c:v>
                </c:pt>
                <c:pt idx="550">
                  <c:v>43739</c:v>
                </c:pt>
                <c:pt idx="551">
                  <c:v>43740</c:v>
                </c:pt>
                <c:pt idx="552">
                  <c:v>43741</c:v>
                </c:pt>
                <c:pt idx="553">
                  <c:v>43744</c:v>
                </c:pt>
                <c:pt idx="554">
                  <c:v>43745</c:v>
                </c:pt>
                <c:pt idx="555">
                  <c:v>43746</c:v>
                </c:pt>
                <c:pt idx="556">
                  <c:v>43747</c:v>
                </c:pt>
                <c:pt idx="557">
                  <c:v>43748</c:v>
                </c:pt>
                <c:pt idx="558">
                  <c:v>43751</c:v>
                </c:pt>
                <c:pt idx="559">
                  <c:v>43752</c:v>
                </c:pt>
                <c:pt idx="560">
                  <c:v>43753</c:v>
                </c:pt>
                <c:pt idx="561">
                  <c:v>43754</c:v>
                </c:pt>
                <c:pt idx="562">
                  <c:v>43755</c:v>
                </c:pt>
                <c:pt idx="563">
                  <c:v>43758</c:v>
                </c:pt>
                <c:pt idx="564">
                  <c:v>43759</c:v>
                </c:pt>
                <c:pt idx="565">
                  <c:v>43760</c:v>
                </c:pt>
                <c:pt idx="566">
                  <c:v>43761</c:v>
                </c:pt>
                <c:pt idx="567">
                  <c:v>43762</c:v>
                </c:pt>
                <c:pt idx="568">
                  <c:v>43765</c:v>
                </c:pt>
                <c:pt idx="569">
                  <c:v>43766</c:v>
                </c:pt>
                <c:pt idx="570">
                  <c:v>43767</c:v>
                </c:pt>
                <c:pt idx="571">
                  <c:v>43768</c:v>
                </c:pt>
                <c:pt idx="572">
                  <c:v>43769</c:v>
                </c:pt>
                <c:pt idx="573">
                  <c:v>43772</c:v>
                </c:pt>
                <c:pt idx="574">
                  <c:v>43773</c:v>
                </c:pt>
                <c:pt idx="575">
                  <c:v>43774</c:v>
                </c:pt>
                <c:pt idx="576">
                  <c:v>43775</c:v>
                </c:pt>
                <c:pt idx="577">
                  <c:v>43776</c:v>
                </c:pt>
                <c:pt idx="578">
                  <c:v>43779</c:v>
                </c:pt>
                <c:pt idx="579">
                  <c:v>43780</c:v>
                </c:pt>
                <c:pt idx="580">
                  <c:v>43781</c:v>
                </c:pt>
                <c:pt idx="581">
                  <c:v>43782</c:v>
                </c:pt>
                <c:pt idx="582">
                  <c:v>43783</c:v>
                </c:pt>
                <c:pt idx="583">
                  <c:v>43786</c:v>
                </c:pt>
                <c:pt idx="584">
                  <c:v>43787</c:v>
                </c:pt>
                <c:pt idx="585">
                  <c:v>43788</c:v>
                </c:pt>
                <c:pt idx="586">
                  <c:v>43789</c:v>
                </c:pt>
                <c:pt idx="587">
                  <c:v>43790</c:v>
                </c:pt>
                <c:pt idx="588">
                  <c:v>43793</c:v>
                </c:pt>
                <c:pt idx="589">
                  <c:v>43794</c:v>
                </c:pt>
                <c:pt idx="590">
                  <c:v>43795</c:v>
                </c:pt>
                <c:pt idx="591">
                  <c:v>43796</c:v>
                </c:pt>
                <c:pt idx="592">
                  <c:v>43797</c:v>
                </c:pt>
                <c:pt idx="593">
                  <c:v>43800</c:v>
                </c:pt>
                <c:pt idx="594">
                  <c:v>43801</c:v>
                </c:pt>
                <c:pt idx="595">
                  <c:v>43802</c:v>
                </c:pt>
                <c:pt idx="596">
                  <c:v>43803</c:v>
                </c:pt>
                <c:pt idx="597">
                  <c:v>43804</c:v>
                </c:pt>
                <c:pt idx="598">
                  <c:v>43807</c:v>
                </c:pt>
                <c:pt idx="599">
                  <c:v>43808</c:v>
                </c:pt>
                <c:pt idx="600">
                  <c:v>43809</c:v>
                </c:pt>
                <c:pt idx="601">
                  <c:v>43810</c:v>
                </c:pt>
                <c:pt idx="602">
                  <c:v>43811</c:v>
                </c:pt>
                <c:pt idx="603">
                  <c:v>43814</c:v>
                </c:pt>
                <c:pt idx="604">
                  <c:v>43815</c:v>
                </c:pt>
                <c:pt idx="605">
                  <c:v>43816</c:v>
                </c:pt>
                <c:pt idx="606">
                  <c:v>43817</c:v>
                </c:pt>
                <c:pt idx="607">
                  <c:v>43818</c:v>
                </c:pt>
                <c:pt idx="608">
                  <c:v>43821</c:v>
                </c:pt>
                <c:pt idx="609">
                  <c:v>43822</c:v>
                </c:pt>
                <c:pt idx="610">
                  <c:v>43823</c:v>
                </c:pt>
                <c:pt idx="611">
                  <c:v>43824</c:v>
                </c:pt>
                <c:pt idx="612">
                  <c:v>43825</c:v>
                </c:pt>
                <c:pt idx="613">
                  <c:v>43828</c:v>
                </c:pt>
                <c:pt idx="614">
                  <c:v>43829</c:v>
                </c:pt>
                <c:pt idx="615">
                  <c:v>43830</c:v>
                </c:pt>
                <c:pt idx="616">
                  <c:v>43831</c:v>
                </c:pt>
                <c:pt idx="617">
                  <c:v>43832</c:v>
                </c:pt>
                <c:pt idx="618">
                  <c:v>43835</c:v>
                </c:pt>
                <c:pt idx="619">
                  <c:v>43836</c:v>
                </c:pt>
                <c:pt idx="620">
                  <c:v>43837</c:v>
                </c:pt>
                <c:pt idx="621">
                  <c:v>43838</c:v>
                </c:pt>
                <c:pt idx="622">
                  <c:v>43839</c:v>
                </c:pt>
                <c:pt idx="623">
                  <c:v>43842</c:v>
                </c:pt>
                <c:pt idx="624">
                  <c:v>43843</c:v>
                </c:pt>
                <c:pt idx="625">
                  <c:v>43844</c:v>
                </c:pt>
                <c:pt idx="626">
                  <c:v>43845</c:v>
                </c:pt>
                <c:pt idx="627">
                  <c:v>43846</c:v>
                </c:pt>
                <c:pt idx="628">
                  <c:v>43849</c:v>
                </c:pt>
                <c:pt idx="629">
                  <c:v>43850</c:v>
                </c:pt>
                <c:pt idx="630">
                  <c:v>43851</c:v>
                </c:pt>
                <c:pt idx="631">
                  <c:v>43852</c:v>
                </c:pt>
                <c:pt idx="632">
                  <c:v>43853</c:v>
                </c:pt>
                <c:pt idx="633">
                  <c:v>43856</c:v>
                </c:pt>
                <c:pt idx="634">
                  <c:v>43857</c:v>
                </c:pt>
                <c:pt idx="635">
                  <c:v>43858</c:v>
                </c:pt>
                <c:pt idx="636">
                  <c:v>43859</c:v>
                </c:pt>
                <c:pt idx="637">
                  <c:v>43860</c:v>
                </c:pt>
                <c:pt idx="638">
                  <c:v>43864</c:v>
                </c:pt>
                <c:pt idx="639">
                  <c:v>43865</c:v>
                </c:pt>
                <c:pt idx="640">
                  <c:v>43866</c:v>
                </c:pt>
                <c:pt idx="641">
                  <c:v>43867</c:v>
                </c:pt>
                <c:pt idx="642">
                  <c:v>43870</c:v>
                </c:pt>
                <c:pt idx="643">
                  <c:v>43871</c:v>
                </c:pt>
                <c:pt idx="644">
                  <c:v>43872</c:v>
                </c:pt>
                <c:pt idx="645">
                  <c:v>43873</c:v>
                </c:pt>
                <c:pt idx="646">
                  <c:v>43874</c:v>
                </c:pt>
                <c:pt idx="647">
                  <c:v>43877</c:v>
                </c:pt>
                <c:pt idx="648">
                  <c:v>43878</c:v>
                </c:pt>
                <c:pt idx="649">
                  <c:v>43879</c:v>
                </c:pt>
                <c:pt idx="650">
                  <c:v>43880</c:v>
                </c:pt>
                <c:pt idx="651">
                  <c:v>43881</c:v>
                </c:pt>
                <c:pt idx="652">
                  <c:v>43884</c:v>
                </c:pt>
                <c:pt idx="653">
                  <c:v>43885</c:v>
                </c:pt>
                <c:pt idx="654">
                  <c:v>43886</c:v>
                </c:pt>
                <c:pt idx="655">
                  <c:v>43887</c:v>
                </c:pt>
                <c:pt idx="656">
                  <c:v>43888</c:v>
                </c:pt>
                <c:pt idx="657">
                  <c:v>43891</c:v>
                </c:pt>
                <c:pt idx="658">
                  <c:v>43892</c:v>
                </c:pt>
                <c:pt idx="659">
                  <c:v>43893</c:v>
                </c:pt>
                <c:pt idx="660">
                  <c:v>43894</c:v>
                </c:pt>
                <c:pt idx="661">
                  <c:v>43895</c:v>
                </c:pt>
                <c:pt idx="662">
                  <c:v>43898</c:v>
                </c:pt>
                <c:pt idx="663">
                  <c:v>43899</c:v>
                </c:pt>
                <c:pt idx="664">
                  <c:v>43900</c:v>
                </c:pt>
                <c:pt idx="665">
                  <c:v>43901</c:v>
                </c:pt>
                <c:pt idx="666">
                  <c:v>43902</c:v>
                </c:pt>
                <c:pt idx="667">
                  <c:v>43906</c:v>
                </c:pt>
                <c:pt idx="668">
                  <c:v>43907</c:v>
                </c:pt>
                <c:pt idx="669">
                  <c:v>43908</c:v>
                </c:pt>
                <c:pt idx="670">
                  <c:v>43909</c:v>
                </c:pt>
                <c:pt idx="671">
                  <c:v>43912</c:v>
                </c:pt>
                <c:pt idx="672">
                  <c:v>43913</c:v>
                </c:pt>
                <c:pt idx="673">
                  <c:v>43914</c:v>
                </c:pt>
                <c:pt idx="674">
                  <c:v>43915</c:v>
                </c:pt>
                <c:pt idx="675">
                  <c:v>43916</c:v>
                </c:pt>
                <c:pt idx="676">
                  <c:v>43920</c:v>
                </c:pt>
                <c:pt idx="677">
                  <c:v>43921</c:v>
                </c:pt>
                <c:pt idx="678">
                  <c:v>43922</c:v>
                </c:pt>
                <c:pt idx="679">
                  <c:v>43923</c:v>
                </c:pt>
                <c:pt idx="680">
                  <c:v>43926</c:v>
                </c:pt>
                <c:pt idx="681">
                  <c:v>43927</c:v>
                </c:pt>
                <c:pt idx="682">
                  <c:v>43928</c:v>
                </c:pt>
                <c:pt idx="683">
                  <c:v>43929</c:v>
                </c:pt>
                <c:pt idx="684">
                  <c:v>43930</c:v>
                </c:pt>
                <c:pt idx="685">
                  <c:v>43933</c:v>
                </c:pt>
                <c:pt idx="686">
                  <c:v>43934</c:v>
                </c:pt>
                <c:pt idx="687">
                  <c:v>43935</c:v>
                </c:pt>
                <c:pt idx="688">
                  <c:v>43936</c:v>
                </c:pt>
                <c:pt idx="689">
                  <c:v>43937</c:v>
                </c:pt>
                <c:pt idx="690">
                  <c:v>43940</c:v>
                </c:pt>
                <c:pt idx="691">
                  <c:v>43941</c:v>
                </c:pt>
                <c:pt idx="692">
                  <c:v>43942</c:v>
                </c:pt>
                <c:pt idx="693">
                  <c:v>43943</c:v>
                </c:pt>
                <c:pt idx="694">
                  <c:v>43944</c:v>
                </c:pt>
                <c:pt idx="695">
                  <c:v>43947</c:v>
                </c:pt>
                <c:pt idx="696">
                  <c:v>43948</c:v>
                </c:pt>
                <c:pt idx="697">
                  <c:v>43949</c:v>
                </c:pt>
                <c:pt idx="698">
                  <c:v>43950</c:v>
                </c:pt>
                <c:pt idx="699">
                  <c:v>43951</c:v>
                </c:pt>
                <c:pt idx="700">
                  <c:v>43954</c:v>
                </c:pt>
                <c:pt idx="701">
                  <c:v>43955</c:v>
                </c:pt>
                <c:pt idx="702">
                  <c:v>43956</c:v>
                </c:pt>
                <c:pt idx="703">
                  <c:v>43957</c:v>
                </c:pt>
                <c:pt idx="704">
                  <c:v>43958</c:v>
                </c:pt>
                <c:pt idx="705">
                  <c:v>43961</c:v>
                </c:pt>
                <c:pt idx="706">
                  <c:v>43962</c:v>
                </c:pt>
                <c:pt idx="707">
                  <c:v>43963</c:v>
                </c:pt>
                <c:pt idx="708">
                  <c:v>43964</c:v>
                </c:pt>
                <c:pt idx="709">
                  <c:v>43965</c:v>
                </c:pt>
                <c:pt idx="710">
                  <c:v>43968</c:v>
                </c:pt>
                <c:pt idx="711">
                  <c:v>43969</c:v>
                </c:pt>
                <c:pt idx="712">
                  <c:v>43970</c:v>
                </c:pt>
                <c:pt idx="713">
                  <c:v>43971</c:v>
                </c:pt>
                <c:pt idx="714">
                  <c:v>43972</c:v>
                </c:pt>
                <c:pt idx="715">
                  <c:v>43982</c:v>
                </c:pt>
                <c:pt idx="716">
                  <c:v>43983</c:v>
                </c:pt>
                <c:pt idx="717">
                  <c:v>43984</c:v>
                </c:pt>
                <c:pt idx="718">
                  <c:v>43985</c:v>
                </c:pt>
                <c:pt idx="719">
                  <c:v>43986</c:v>
                </c:pt>
                <c:pt idx="720">
                  <c:v>43989</c:v>
                </c:pt>
                <c:pt idx="721">
                  <c:v>43990</c:v>
                </c:pt>
                <c:pt idx="722">
                  <c:v>43991</c:v>
                </c:pt>
                <c:pt idx="723">
                  <c:v>43992</c:v>
                </c:pt>
                <c:pt idx="724">
                  <c:v>43993</c:v>
                </c:pt>
                <c:pt idx="725">
                  <c:v>43996</c:v>
                </c:pt>
                <c:pt idx="726">
                  <c:v>43997</c:v>
                </c:pt>
                <c:pt idx="727">
                  <c:v>43998</c:v>
                </c:pt>
                <c:pt idx="728">
                  <c:v>43999</c:v>
                </c:pt>
                <c:pt idx="729">
                  <c:v>44000</c:v>
                </c:pt>
                <c:pt idx="730">
                  <c:v>44003</c:v>
                </c:pt>
                <c:pt idx="731">
                  <c:v>44004</c:v>
                </c:pt>
                <c:pt idx="732">
                  <c:v>44005</c:v>
                </c:pt>
                <c:pt idx="733">
                  <c:v>44006</c:v>
                </c:pt>
                <c:pt idx="734">
                  <c:v>44007</c:v>
                </c:pt>
                <c:pt idx="735">
                  <c:v>44010</c:v>
                </c:pt>
                <c:pt idx="736">
                  <c:v>44011</c:v>
                </c:pt>
                <c:pt idx="737">
                  <c:v>44012</c:v>
                </c:pt>
                <c:pt idx="738">
                  <c:v>44013</c:v>
                </c:pt>
                <c:pt idx="739">
                  <c:v>44014</c:v>
                </c:pt>
                <c:pt idx="740">
                  <c:v>44017</c:v>
                </c:pt>
                <c:pt idx="741">
                  <c:v>44018</c:v>
                </c:pt>
                <c:pt idx="742">
                  <c:v>44019</c:v>
                </c:pt>
                <c:pt idx="743">
                  <c:v>44020</c:v>
                </c:pt>
                <c:pt idx="744">
                  <c:v>44021</c:v>
                </c:pt>
                <c:pt idx="745">
                  <c:v>44024</c:v>
                </c:pt>
                <c:pt idx="746">
                  <c:v>44025</c:v>
                </c:pt>
                <c:pt idx="747">
                  <c:v>44026</c:v>
                </c:pt>
                <c:pt idx="748">
                  <c:v>44027</c:v>
                </c:pt>
                <c:pt idx="749">
                  <c:v>44028</c:v>
                </c:pt>
                <c:pt idx="750">
                  <c:v>44031</c:v>
                </c:pt>
                <c:pt idx="751">
                  <c:v>44032</c:v>
                </c:pt>
                <c:pt idx="752">
                  <c:v>44033</c:v>
                </c:pt>
                <c:pt idx="753">
                  <c:v>44034</c:v>
                </c:pt>
                <c:pt idx="754">
                  <c:v>44035</c:v>
                </c:pt>
                <c:pt idx="755">
                  <c:v>44038</c:v>
                </c:pt>
                <c:pt idx="756">
                  <c:v>44039</c:v>
                </c:pt>
                <c:pt idx="757">
                  <c:v>44040</c:v>
                </c:pt>
                <c:pt idx="758">
                  <c:v>44048</c:v>
                </c:pt>
                <c:pt idx="759">
                  <c:v>44049</c:v>
                </c:pt>
                <c:pt idx="760">
                  <c:v>44052</c:v>
                </c:pt>
                <c:pt idx="761">
                  <c:v>44053</c:v>
                </c:pt>
                <c:pt idx="762">
                  <c:v>44054</c:v>
                </c:pt>
                <c:pt idx="763">
                  <c:v>44055</c:v>
                </c:pt>
                <c:pt idx="764">
                  <c:v>44056</c:v>
                </c:pt>
                <c:pt idx="765">
                  <c:v>44059</c:v>
                </c:pt>
                <c:pt idx="766">
                  <c:v>44060</c:v>
                </c:pt>
                <c:pt idx="767">
                  <c:v>44061</c:v>
                </c:pt>
                <c:pt idx="768">
                  <c:v>44062</c:v>
                </c:pt>
                <c:pt idx="769">
                  <c:v>44063</c:v>
                </c:pt>
                <c:pt idx="770">
                  <c:v>44066</c:v>
                </c:pt>
                <c:pt idx="771">
                  <c:v>44067</c:v>
                </c:pt>
                <c:pt idx="772">
                  <c:v>44068</c:v>
                </c:pt>
                <c:pt idx="773">
                  <c:v>44069</c:v>
                </c:pt>
                <c:pt idx="774">
                  <c:v>44070</c:v>
                </c:pt>
                <c:pt idx="775">
                  <c:v>44073</c:v>
                </c:pt>
                <c:pt idx="776">
                  <c:v>44074</c:v>
                </c:pt>
                <c:pt idx="777">
                  <c:v>44075</c:v>
                </c:pt>
                <c:pt idx="778">
                  <c:v>44076</c:v>
                </c:pt>
                <c:pt idx="779">
                  <c:v>44077</c:v>
                </c:pt>
                <c:pt idx="780">
                  <c:v>44080</c:v>
                </c:pt>
                <c:pt idx="781">
                  <c:v>44081</c:v>
                </c:pt>
                <c:pt idx="782">
                  <c:v>44082</c:v>
                </c:pt>
                <c:pt idx="783">
                  <c:v>44083</c:v>
                </c:pt>
                <c:pt idx="784">
                  <c:v>44084</c:v>
                </c:pt>
                <c:pt idx="785">
                  <c:v>44088</c:v>
                </c:pt>
                <c:pt idx="786">
                  <c:v>44089</c:v>
                </c:pt>
                <c:pt idx="787">
                  <c:v>44090</c:v>
                </c:pt>
                <c:pt idx="788">
                  <c:v>44091</c:v>
                </c:pt>
                <c:pt idx="789">
                  <c:v>44094</c:v>
                </c:pt>
                <c:pt idx="790">
                  <c:v>44095</c:v>
                </c:pt>
                <c:pt idx="791">
                  <c:v>44096</c:v>
                </c:pt>
                <c:pt idx="792">
                  <c:v>44098</c:v>
                </c:pt>
                <c:pt idx="793">
                  <c:v>44101</c:v>
                </c:pt>
                <c:pt idx="794">
                  <c:v>44102</c:v>
                </c:pt>
                <c:pt idx="795">
                  <c:v>44103</c:v>
                </c:pt>
                <c:pt idx="796">
                  <c:v>44104</c:v>
                </c:pt>
                <c:pt idx="797">
                  <c:v>44105</c:v>
                </c:pt>
                <c:pt idx="798">
                  <c:v>44108</c:v>
                </c:pt>
                <c:pt idx="799">
                  <c:v>44109</c:v>
                </c:pt>
                <c:pt idx="800">
                  <c:v>44110</c:v>
                </c:pt>
                <c:pt idx="801">
                  <c:v>44111</c:v>
                </c:pt>
                <c:pt idx="802">
                  <c:v>44112</c:v>
                </c:pt>
                <c:pt idx="803">
                  <c:v>44115</c:v>
                </c:pt>
                <c:pt idx="804">
                  <c:v>44116</c:v>
                </c:pt>
                <c:pt idx="805">
                  <c:v>44117</c:v>
                </c:pt>
                <c:pt idx="806">
                  <c:v>44118</c:v>
                </c:pt>
                <c:pt idx="807">
                  <c:v>44119</c:v>
                </c:pt>
                <c:pt idx="808">
                  <c:v>44122</c:v>
                </c:pt>
                <c:pt idx="809">
                  <c:v>44123</c:v>
                </c:pt>
                <c:pt idx="810">
                  <c:v>44124</c:v>
                </c:pt>
                <c:pt idx="811">
                  <c:v>44125</c:v>
                </c:pt>
                <c:pt idx="812">
                  <c:v>44126</c:v>
                </c:pt>
                <c:pt idx="813">
                  <c:v>44129</c:v>
                </c:pt>
                <c:pt idx="814">
                  <c:v>44130</c:v>
                </c:pt>
                <c:pt idx="815">
                  <c:v>44131</c:v>
                </c:pt>
                <c:pt idx="816">
                  <c:v>44132</c:v>
                </c:pt>
                <c:pt idx="817">
                  <c:v>44133</c:v>
                </c:pt>
                <c:pt idx="818">
                  <c:v>44136</c:v>
                </c:pt>
                <c:pt idx="819">
                  <c:v>44137</c:v>
                </c:pt>
                <c:pt idx="820">
                  <c:v>44138</c:v>
                </c:pt>
                <c:pt idx="821">
                  <c:v>44139</c:v>
                </c:pt>
                <c:pt idx="822">
                  <c:v>44140</c:v>
                </c:pt>
                <c:pt idx="823">
                  <c:v>44143</c:v>
                </c:pt>
                <c:pt idx="824">
                  <c:v>44144</c:v>
                </c:pt>
                <c:pt idx="825">
                  <c:v>44145</c:v>
                </c:pt>
                <c:pt idx="826">
                  <c:v>44146</c:v>
                </c:pt>
                <c:pt idx="827">
                  <c:v>44147</c:v>
                </c:pt>
                <c:pt idx="828">
                  <c:v>44150</c:v>
                </c:pt>
                <c:pt idx="829">
                  <c:v>44151</c:v>
                </c:pt>
                <c:pt idx="830">
                  <c:v>44152</c:v>
                </c:pt>
                <c:pt idx="831">
                  <c:v>44153</c:v>
                </c:pt>
                <c:pt idx="832">
                  <c:v>44154</c:v>
                </c:pt>
                <c:pt idx="833">
                  <c:v>44157</c:v>
                </c:pt>
                <c:pt idx="834">
                  <c:v>44158</c:v>
                </c:pt>
                <c:pt idx="835">
                  <c:v>44159</c:v>
                </c:pt>
                <c:pt idx="836">
                  <c:v>44160</c:v>
                </c:pt>
                <c:pt idx="837">
                  <c:v>44161</c:v>
                </c:pt>
                <c:pt idx="838">
                  <c:v>44164</c:v>
                </c:pt>
                <c:pt idx="839">
                  <c:v>44165</c:v>
                </c:pt>
                <c:pt idx="840">
                  <c:v>44166</c:v>
                </c:pt>
                <c:pt idx="841">
                  <c:v>44167</c:v>
                </c:pt>
                <c:pt idx="842">
                  <c:v>44168</c:v>
                </c:pt>
                <c:pt idx="843">
                  <c:v>44171</c:v>
                </c:pt>
                <c:pt idx="844">
                  <c:v>44172</c:v>
                </c:pt>
                <c:pt idx="845">
                  <c:v>44173</c:v>
                </c:pt>
                <c:pt idx="846">
                  <c:v>44174</c:v>
                </c:pt>
                <c:pt idx="847">
                  <c:v>44175</c:v>
                </c:pt>
                <c:pt idx="848">
                  <c:v>44178</c:v>
                </c:pt>
                <c:pt idx="849">
                  <c:v>44179</c:v>
                </c:pt>
                <c:pt idx="850">
                  <c:v>44180</c:v>
                </c:pt>
                <c:pt idx="851">
                  <c:v>44181</c:v>
                </c:pt>
                <c:pt idx="852">
                  <c:v>44182</c:v>
                </c:pt>
                <c:pt idx="853">
                  <c:v>44185</c:v>
                </c:pt>
                <c:pt idx="854">
                  <c:v>44186</c:v>
                </c:pt>
                <c:pt idx="855">
                  <c:v>44187</c:v>
                </c:pt>
                <c:pt idx="856">
                  <c:v>44188</c:v>
                </c:pt>
                <c:pt idx="857">
                  <c:v>44189</c:v>
                </c:pt>
                <c:pt idx="858">
                  <c:v>44192</c:v>
                </c:pt>
                <c:pt idx="859">
                  <c:v>44193</c:v>
                </c:pt>
                <c:pt idx="860">
                  <c:v>44194</c:v>
                </c:pt>
                <c:pt idx="861">
                  <c:v>44195</c:v>
                </c:pt>
                <c:pt idx="862">
                  <c:v>44196</c:v>
                </c:pt>
                <c:pt idx="863">
                  <c:v>44199</c:v>
                </c:pt>
                <c:pt idx="864">
                  <c:v>44200</c:v>
                </c:pt>
                <c:pt idx="865">
                  <c:v>44201</c:v>
                </c:pt>
                <c:pt idx="866">
                  <c:v>44202</c:v>
                </c:pt>
                <c:pt idx="867">
                  <c:v>44203</c:v>
                </c:pt>
                <c:pt idx="868">
                  <c:v>44206</c:v>
                </c:pt>
                <c:pt idx="869">
                  <c:v>44207</c:v>
                </c:pt>
                <c:pt idx="870">
                  <c:v>44208</c:v>
                </c:pt>
                <c:pt idx="871">
                  <c:v>44209</c:v>
                </c:pt>
                <c:pt idx="872">
                  <c:v>44210</c:v>
                </c:pt>
                <c:pt idx="873">
                  <c:v>44213</c:v>
                </c:pt>
                <c:pt idx="874">
                  <c:v>44214</c:v>
                </c:pt>
                <c:pt idx="875">
                  <c:v>44215</c:v>
                </c:pt>
                <c:pt idx="876">
                  <c:v>44216</c:v>
                </c:pt>
                <c:pt idx="877">
                  <c:v>44217</c:v>
                </c:pt>
                <c:pt idx="878">
                  <c:v>44220</c:v>
                </c:pt>
                <c:pt idx="879">
                  <c:v>44221</c:v>
                </c:pt>
                <c:pt idx="880">
                  <c:v>44222</c:v>
                </c:pt>
                <c:pt idx="881">
                  <c:v>44223</c:v>
                </c:pt>
                <c:pt idx="882">
                  <c:v>44224</c:v>
                </c:pt>
                <c:pt idx="883">
                  <c:v>44227</c:v>
                </c:pt>
                <c:pt idx="884">
                  <c:v>44228</c:v>
                </c:pt>
                <c:pt idx="885">
                  <c:v>44229</c:v>
                </c:pt>
                <c:pt idx="886">
                  <c:v>44230</c:v>
                </c:pt>
                <c:pt idx="887">
                  <c:v>44231</c:v>
                </c:pt>
                <c:pt idx="888">
                  <c:v>44234</c:v>
                </c:pt>
                <c:pt idx="889">
                  <c:v>44235</c:v>
                </c:pt>
                <c:pt idx="890">
                  <c:v>44236</c:v>
                </c:pt>
                <c:pt idx="891">
                  <c:v>44237</c:v>
                </c:pt>
                <c:pt idx="892">
                  <c:v>44238</c:v>
                </c:pt>
                <c:pt idx="893">
                  <c:v>44241</c:v>
                </c:pt>
                <c:pt idx="894">
                  <c:v>44242</c:v>
                </c:pt>
                <c:pt idx="895">
                  <c:v>44243</c:v>
                </c:pt>
                <c:pt idx="896">
                  <c:v>44244</c:v>
                </c:pt>
                <c:pt idx="897">
                  <c:v>44245</c:v>
                </c:pt>
                <c:pt idx="898">
                  <c:v>44248</c:v>
                </c:pt>
                <c:pt idx="899">
                  <c:v>44249</c:v>
                </c:pt>
                <c:pt idx="900">
                  <c:v>44250</c:v>
                </c:pt>
                <c:pt idx="901">
                  <c:v>44251</c:v>
                </c:pt>
                <c:pt idx="902">
                  <c:v>44252</c:v>
                </c:pt>
                <c:pt idx="903">
                  <c:v>44255</c:v>
                </c:pt>
                <c:pt idx="904">
                  <c:v>44256</c:v>
                </c:pt>
                <c:pt idx="905">
                  <c:v>44257</c:v>
                </c:pt>
                <c:pt idx="906">
                  <c:v>44258</c:v>
                </c:pt>
                <c:pt idx="907">
                  <c:v>44259</c:v>
                </c:pt>
                <c:pt idx="908">
                  <c:v>44262</c:v>
                </c:pt>
                <c:pt idx="909">
                  <c:v>44263</c:v>
                </c:pt>
                <c:pt idx="910">
                  <c:v>44264</c:v>
                </c:pt>
                <c:pt idx="911">
                  <c:v>44265</c:v>
                </c:pt>
                <c:pt idx="912">
                  <c:v>44266</c:v>
                </c:pt>
                <c:pt idx="913">
                  <c:v>44269</c:v>
                </c:pt>
                <c:pt idx="914">
                  <c:v>44270</c:v>
                </c:pt>
                <c:pt idx="915">
                  <c:v>44271</c:v>
                </c:pt>
                <c:pt idx="916">
                  <c:v>44272</c:v>
                </c:pt>
                <c:pt idx="917">
                  <c:v>44273</c:v>
                </c:pt>
                <c:pt idx="918">
                  <c:v>44276</c:v>
                </c:pt>
                <c:pt idx="919">
                  <c:v>44277</c:v>
                </c:pt>
                <c:pt idx="920">
                  <c:v>44278</c:v>
                </c:pt>
                <c:pt idx="921">
                  <c:v>44279</c:v>
                </c:pt>
                <c:pt idx="922">
                  <c:v>44280</c:v>
                </c:pt>
                <c:pt idx="923">
                  <c:v>44283</c:v>
                </c:pt>
                <c:pt idx="924">
                  <c:v>44284</c:v>
                </c:pt>
                <c:pt idx="925">
                  <c:v>44285</c:v>
                </c:pt>
                <c:pt idx="926">
                  <c:v>44286</c:v>
                </c:pt>
                <c:pt idx="927">
                  <c:v>44287</c:v>
                </c:pt>
                <c:pt idx="928">
                  <c:v>44290</c:v>
                </c:pt>
                <c:pt idx="929">
                  <c:v>44291</c:v>
                </c:pt>
                <c:pt idx="930">
                  <c:v>44292</c:v>
                </c:pt>
                <c:pt idx="931">
                  <c:v>44293</c:v>
                </c:pt>
                <c:pt idx="932">
                  <c:v>44294</c:v>
                </c:pt>
                <c:pt idx="933">
                  <c:v>44297</c:v>
                </c:pt>
                <c:pt idx="934">
                  <c:v>44298</c:v>
                </c:pt>
                <c:pt idx="935">
                  <c:v>44299</c:v>
                </c:pt>
                <c:pt idx="936">
                  <c:v>44300</c:v>
                </c:pt>
                <c:pt idx="937">
                  <c:v>44301</c:v>
                </c:pt>
                <c:pt idx="938">
                  <c:v>44304</c:v>
                </c:pt>
                <c:pt idx="939">
                  <c:v>44305</c:v>
                </c:pt>
                <c:pt idx="940">
                  <c:v>44306</c:v>
                </c:pt>
                <c:pt idx="941">
                  <c:v>44307</c:v>
                </c:pt>
                <c:pt idx="942">
                  <c:v>44308</c:v>
                </c:pt>
                <c:pt idx="943">
                  <c:v>44311</c:v>
                </c:pt>
                <c:pt idx="944">
                  <c:v>44312</c:v>
                </c:pt>
                <c:pt idx="945">
                  <c:v>44313</c:v>
                </c:pt>
                <c:pt idx="946">
                  <c:v>44314</c:v>
                </c:pt>
                <c:pt idx="947">
                  <c:v>44315</c:v>
                </c:pt>
                <c:pt idx="948">
                  <c:v>44318</c:v>
                </c:pt>
                <c:pt idx="949">
                  <c:v>44319</c:v>
                </c:pt>
                <c:pt idx="950">
                  <c:v>44320</c:v>
                </c:pt>
                <c:pt idx="951">
                  <c:v>44321</c:v>
                </c:pt>
                <c:pt idx="952">
                  <c:v>44322</c:v>
                </c:pt>
                <c:pt idx="953">
                  <c:v>44325</c:v>
                </c:pt>
                <c:pt idx="954">
                  <c:v>44326</c:v>
                </c:pt>
                <c:pt idx="955">
                  <c:v>44333</c:v>
                </c:pt>
                <c:pt idx="956">
                  <c:v>44334</c:v>
                </c:pt>
                <c:pt idx="957">
                  <c:v>44335</c:v>
                </c:pt>
                <c:pt idx="958">
                  <c:v>44336</c:v>
                </c:pt>
                <c:pt idx="959">
                  <c:v>44339</c:v>
                </c:pt>
                <c:pt idx="960">
                  <c:v>44340</c:v>
                </c:pt>
                <c:pt idx="961">
                  <c:v>44341</c:v>
                </c:pt>
                <c:pt idx="962">
                  <c:v>44342</c:v>
                </c:pt>
                <c:pt idx="963">
                  <c:v>44343</c:v>
                </c:pt>
                <c:pt idx="964">
                  <c:v>44346</c:v>
                </c:pt>
                <c:pt idx="965">
                  <c:v>44347</c:v>
                </c:pt>
                <c:pt idx="966">
                  <c:v>44348</c:v>
                </c:pt>
                <c:pt idx="967">
                  <c:v>44349</c:v>
                </c:pt>
                <c:pt idx="968">
                  <c:v>44350</c:v>
                </c:pt>
                <c:pt idx="969">
                  <c:v>44353</c:v>
                </c:pt>
                <c:pt idx="970">
                  <c:v>44354</c:v>
                </c:pt>
                <c:pt idx="971">
                  <c:v>44355</c:v>
                </c:pt>
                <c:pt idx="972">
                  <c:v>44356</c:v>
                </c:pt>
                <c:pt idx="973">
                  <c:v>44357</c:v>
                </c:pt>
                <c:pt idx="974">
                  <c:v>44360</c:v>
                </c:pt>
                <c:pt idx="975">
                  <c:v>44361</c:v>
                </c:pt>
                <c:pt idx="976">
                  <c:v>44362</c:v>
                </c:pt>
                <c:pt idx="977">
                  <c:v>44363</c:v>
                </c:pt>
                <c:pt idx="978">
                  <c:v>44364</c:v>
                </c:pt>
                <c:pt idx="979">
                  <c:v>44367</c:v>
                </c:pt>
                <c:pt idx="980">
                  <c:v>44368</c:v>
                </c:pt>
                <c:pt idx="981">
                  <c:v>44369</c:v>
                </c:pt>
                <c:pt idx="982">
                  <c:v>44370</c:v>
                </c:pt>
                <c:pt idx="983">
                  <c:v>44371</c:v>
                </c:pt>
                <c:pt idx="984">
                  <c:v>44374</c:v>
                </c:pt>
                <c:pt idx="985">
                  <c:v>44375</c:v>
                </c:pt>
                <c:pt idx="986">
                  <c:v>44376</c:v>
                </c:pt>
                <c:pt idx="987">
                  <c:v>44377</c:v>
                </c:pt>
                <c:pt idx="988">
                  <c:v>44378</c:v>
                </c:pt>
                <c:pt idx="989">
                  <c:v>44381</c:v>
                </c:pt>
                <c:pt idx="990">
                  <c:v>44382</c:v>
                </c:pt>
                <c:pt idx="991">
                  <c:v>44383</c:v>
                </c:pt>
                <c:pt idx="992">
                  <c:v>44384</c:v>
                </c:pt>
                <c:pt idx="993">
                  <c:v>44385</c:v>
                </c:pt>
                <c:pt idx="994">
                  <c:v>44388</c:v>
                </c:pt>
                <c:pt idx="995">
                  <c:v>44389</c:v>
                </c:pt>
                <c:pt idx="996">
                  <c:v>44390</c:v>
                </c:pt>
                <c:pt idx="997">
                  <c:v>44391</c:v>
                </c:pt>
                <c:pt idx="998">
                  <c:v>44392</c:v>
                </c:pt>
                <c:pt idx="999">
                  <c:v>44402</c:v>
                </c:pt>
                <c:pt idx="1000">
                  <c:v>44403</c:v>
                </c:pt>
                <c:pt idx="1001">
                  <c:v>44404</c:v>
                </c:pt>
                <c:pt idx="1002">
                  <c:v>44405</c:v>
                </c:pt>
                <c:pt idx="1003">
                  <c:v>44406</c:v>
                </c:pt>
                <c:pt idx="1004">
                  <c:v>44409</c:v>
                </c:pt>
                <c:pt idx="1005">
                  <c:v>44410</c:v>
                </c:pt>
                <c:pt idx="1006">
                  <c:v>44411</c:v>
                </c:pt>
                <c:pt idx="1007">
                  <c:v>44412</c:v>
                </c:pt>
                <c:pt idx="1008">
                  <c:v>44413</c:v>
                </c:pt>
                <c:pt idx="1009">
                  <c:v>44416</c:v>
                </c:pt>
                <c:pt idx="1010">
                  <c:v>44417</c:v>
                </c:pt>
                <c:pt idx="1011">
                  <c:v>44418</c:v>
                </c:pt>
                <c:pt idx="1012">
                  <c:v>44419</c:v>
                </c:pt>
                <c:pt idx="1013">
                  <c:v>44420</c:v>
                </c:pt>
                <c:pt idx="1014">
                  <c:v>44423</c:v>
                </c:pt>
                <c:pt idx="1015">
                  <c:v>44424</c:v>
                </c:pt>
                <c:pt idx="1016">
                  <c:v>44425</c:v>
                </c:pt>
                <c:pt idx="1017">
                  <c:v>44426</c:v>
                </c:pt>
                <c:pt idx="1018">
                  <c:v>44427</c:v>
                </c:pt>
                <c:pt idx="1019">
                  <c:v>44430</c:v>
                </c:pt>
                <c:pt idx="1020">
                  <c:v>44431</c:v>
                </c:pt>
                <c:pt idx="1021">
                  <c:v>44432</c:v>
                </c:pt>
                <c:pt idx="1022">
                  <c:v>44433</c:v>
                </c:pt>
                <c:pt idx="1023">
                  <c:v>44434</c:v>
                </c:pt>
                <c:pt idx="1024">
                  <c:v>44437</c:v>
                </c:pt>
                <c:pt idx="1025">
                  <c:v>44438</c:v>
                </c:pt>
                <c:pt idx="1026">
                  <c:v>44439</c:v>
                </c:pt>
                <c:pt idx="1027">
                  <c:v>44440</c:v>
                </c:pt>
                <c:pt idx="1028">
                  <c:v>44441</c:v>
                </c:pt>
                <c:pt idx="1029">
                  <c:v>44444</c:v>
                </c:pt>
                <c:pt idx="1030">
                  <c:v>44445</c:v>
                </c:pt>
                <c:pt idx="1031">
                  <c:v>44446</c:v>
                </c:pt>
                <c:pt idx="1032">
                  <c:v>44447</c:v>
                </c:pt>
                <c:pt idx="1033">
                  <c:v>44448</c:v>
                </c:pt>
                <c:pt idx="1034">
                  <c:v>44451</c:v>
                </c:pt>
                <c:pt idx="1035">
                  <c:v>44452</c:v>
                </c:pt>
                <c:pt idx="1036">
                  <c:v>44453</c:v>
                </c:pt>
                <c:pt idx="1037">
                  <c:v>44454</c:v>
                </c:pt>
                <c:pt idx="1038">
                  <c:v>44455</c:v>
                </c:pt>
                <c:pt idx="1039">
                  <c:v>44458</c:v>
                </c:pt>
                <c:pt idx="1040">
                  <c:v>44459</c:v>
                </c:pt>
                <c:pt idx="1041">
                  <c:v>44460</c:v>
                </c:pt>
                <c:pt idx="1042">
                  <c:v>44461</c:v>
                </c:pt>
                <c:pt idx="1043">
                  <c:v>44465</c:v>
                </c:pt>
                <c:pt idx="1044">
                  <c:v>44466</c:v>
                </c:pt>
                <c:pt idx="1045">
                  <c:v>44467</c:v>
                </c:pt>
                <c:pt idx="1046">
                  <c:v>44468</c:v>
                </c:pt>
                <c:pt idx="1047">
                  <c:v>44469</c:v>
                </c:pt>
                <c:pt idx="1048">
                  <c:v>44472</c:v>
                </c:pt>
                <c:pt idx="1049">
                  <c:v>44473</c:v>
                </c:pt>
                <c:pt idx="1050">
                  <c:v>44474</c:v>
                </c:pt>
                <c:pt idx="1051">
                  <c:v>44475</c:v>
                </c:pt>
                <c:pt idx="1052">
                  <c:v>44476</c:v>
                </c:pt>
                <c:pt idx="1053">
                  <c:v>44479</c:v>
                </c:pt>
                <c:pt idx="1054">
                  <c:v>44480</c:v>
                </c:pt>
                <c:pt idx="1055">
                  <c:v>44481</c:v>
                </c:pt>
                <c:pt idx="1056">
                  <c:v>44482</c:v>
                </c:pt>
                <c:pt idx="1057">
                  <c:v>44483</c:v>
                </c:pt>
                <c:pt idx="1058">
                  <c:v>44486</c:v>
                </c:pt>
                <c:pt idx="1059">
                  <c:v>44487</c:v>
                </c:pt>
                <c:pt idx="1060">
                  <c:v>44488</c:v>
                </c:pt>
                <c:pt idx="1061">
                  <c:v>44489</c:v>
                </c:pt>
                <c:pt idx="1062">
                  <c:v>44490</c:v>
                </c:pt>
                <c:pt idx="1063">
                  <c:v>44493</c:v>
                </c:pt>
                <c:pt idx="1064">
                  <c:v>44494</c:v>
                </c:pt>
                <c:pt idx="1065">
                  <c:v>44495</c:v>
                </c:pt>
                <c:pt idx="1066">
                  <c:v>44496</c:v>
                </c:pt>
                <c:pt idx="1067">
                  <c:v>44497</c:v>
                </c:pt>
                <c:pt idx="1068">
                  <c:v>44500</c:v>
                </c:pt>
                <c:pt idx="1069">
                  <c:v>44501</c:v>
                </c:pt>
                <c:pt idx="1070">
                  <c:v>44502</c:v>
                </c:pt>
                <c:pt idx="1071">
                  <c:v>44503</c:v>
                </c:pt>
                <c:pt idx="1072">
                  <c:v>44504</c:v>
                </c:pt>
                <c:pt idx="1073">
                  <c:v>44507</c:v>
                </c:pt>
                <c:pt idx="1074">
                  <c:v>44508</c:v>
                </c:pt>
                <c:pt idx="1075">
                  <c:v>44509</c:v>
                </c:pt>
                <c:pt idx="1076">
                  <c:v>44510</c:v>
                </c:pt>
                <c:pt idx="1077">
                  <c:v>44511</c:v>
                </c:pt>
                <c:pt idx="1078">
                  <c:v>44514</c:v>
                </c:pt>
                <c:pt idx="1079">
                  <c:v>44515</c:v>
                </c:pt>
                <c:pt idx="1080">
                  <c:v>44516</c:v>
                </c:pt>
                <c:pt idx="1081">
                  <c:v>44517</c:v>
                </c:pt>
                <c:pt idx="1082">
                  <c:v>44518</c:v>
                </c:pt>
                <c:pt idx="1083">
                  <c:v>44521</c:v>
                </c:pt>
                <c:pt idx="1084">
                  <c:v>44522</c:v>
                </c:pt>
                <c:pt idx="1085">
                  <c:v>44523</c:v>
                </c:pt>
                <c:pt idx="1086">
                  <c:v>44524</c:v>
                </c:pt>
                <c:pt idx="1087">
                  <c:v>44525</c:v>
                </c:pt>
                <c:pt idx="1088">
                  <c:v>44528</c:v>
                </c:pt>
                <c:pt idx="1089">
                  <c:v>44529</c:v>
                </c:pt>
                <c:pt idx="1090">
                  <c:v>44530</c:v>
                </c:pt>
                <c:pt idx="1091">
                  <c:v>44531</c:v>
                </c:pt>
                <c:pt idx="1092">
                  <c:v>44532</c:v>
                </c:pt>
                <c:pt idx="1093">
                  <c:v>44535</c:v>
                </c:pt>
                <c:pt idx="1094">
                  <c:v>44536</c:v>
                </c:pt>
                <c:pt idx="1095">
                  <c:v>44537</c:v>
                </c:pt>
                <c:pt idx="1096">
                  <c:v>44538</c:v>
                </c:pt>
                <c:pt idx="1097">
                  <c:v>44539</c:v>
                </c:pt>
                <c:pt idx="1098">
                  <c:v>44542</c:v>
                </c:pt>
                <c:pt idx="1099">
                  <c:v>44543</c:v>
                </c:pt>
                <c:pt idx="1100">
                  <c:v>44544</c:v>
                </c:pt>
                <c:pt idx="1101">
                  <c:v>44545</c:v>
                </c:pt>
                <c:pt idx="1102">
                  <c:v>44546</c:v>
                </c:pt>
                <c:pt idx="1103">
                  <c:v>44549</c:v>
                </c:pt>
                <c:pt idx="1104">
                  <c:v>44550</c:v>
                </c:pt>
                <c:pt idx="1105">
                  <c:v>44551</c:v>
                </c:pt>
                <c:pt idx="1106">
                  <c:v>44552</c:v>
                </c:pt>
                <c:pt idx="1107">
                  <c:v>44553</c:v>
                </c:pt>
                <c:pt idx="1108">
                  <c:v>44556</c:v>
                </c:pt>
                <c:pt idx="1109">
                  <c:v>44557</c:v>
                </c:pt>
                <c:pt idx="1110">
                  <c:v>44558</c:v>
                </c:pt>
                <c:pt idx="1111">
                  <c:v>44559</c:v>
                </c:pt>
                <c:pt idx="1112">
                  <c:v>44560</c:v>
                </c:pt>
                <c:pt idx="1113">
                  <c:v>44563</c:v>
                </c:pt>
                <c:pt idx="1114">
                  <c:v>44564</c:v>
                </c:pt>
                <c:pt idx="1115">
                  <c:v>44565</c:v>
                </c:pt>
                <c:pt idx="1116">
                  <c:v>44566</c:v>
                </c:pt>
                <c:pt idx="1117">
                  <c:v>44567</c:v>
                </c:pt>
                <c:pt idx="1118">
                  <c:v>44570</c:v>
                </c:pt>
                <c:pt idx="1119">
                  <c:v>44571</c:v>
                </c:pt>
                <c:pt idx="1120">
                  <c:v>44572</c:v>
                </c:pt>
                <c:pt idx="1121">
                  <c:v>44573</c:v>
                </c:pt>
                <c:pt idx="1122">
                  <c:v>44574</c:v>
                </c:pt>
                <c:pt idx="1123">
                  <c:v>44577</c:v>
                </c:pt>
                <c:pt idx="1124">
                  <c:v>44578</c:v>
                </c:pt>
                <c:pt idx="1125">
                  <c:v>44579</c:v>
                </c:pt>
                <c:pt idx="1126">
                  <c:v>44580</c:v>
                </c:pt>
                <c:pt idx="1127">
                  <c:v>44581</c:v>
                </c:pt>
                <c:pt idx="1128">
                  <c:v>44584</c:v>
                </c:pt>
                <c:pt idx="1129">
                  <c:v>44585</c:v>
                </c:pt>
                <c:pt idx="1130">
                  <c:v>44586</c:v>
                </c:pt>
                <c:pt idx="1131">
                  <c:v>44587</c:v>
                </c:pt>
                <c:pt idx="1132">
                  <c:v>44588</c:v>
                </c:pt>
                <c:pt idx="1133">
                  <c:v>44591</c:v>
                </c:pt>
                <c:pt idx="1134">
                  <c:v>44592</c:v>
                </c:pt>
                <c:pt idx="1135">
                  <c:v>44593</c:v>
                </c:pt>
                <c:pt idx="1136">
                  <c:v>44594</c:v>
                </c:pt>
                <c:pt idx="1137">
                  <c:v>44595</c:v>
                </c:pt>
                <c:pt idx="1138">
                  <c:v>44598</c:v>
                </c:pt>
                <c:pt idx="1139">
                  <c:v>44599</c:v>
                </c:pt>
                <c:pt idx="1140">
                  <c:v>44600</c:v>
                </c:pt>
                <c:pt idx="1141">
                  <c:v>44601</c:v>
                </c:pt>
                <c:pt idx="1142">
                  <c:v>44602</c:v>
                </c:pt>
                <c:pt idx="1143">
                  <c:v>44605</c:v>
                </c:pt>
                <c:pt idx="1144">
                  <c:v>44606</c:v>
                </c:pt>
                <c:pt idx="1145">
                  <c:v>44607</c:v>
                </c:pt>
                <c:pt idx="1146">
                  <c:v>44608</c:v>
                </c:pt>
                <c:pt idx="1147">
                  <c:v>44609</c:v>
                </c:pt>
                <c:pt idx="1148">
                  <c:v>44612</c:v>
                </c:pt>
                <c:pt idx="1149">
                  <c:v>44613</c:v>
                </c:pt>
                <c:pt idx="1150">
                  <c:v>44615</c:v>
                </c:pt>
                <c:pt idx="1151">
                  <c:v>44616</c:v>
                </c:pt>
                <c:pt idx="1152">
                  <c:v>44619</c:v>
                </c:pt>
                <c:pt idx="1153">
                  <c:v>44620</c:v>
                </c:pt>
                <c:pt idx="1154">
                  <c:v>44621</c:v>
                </c:pt>
                <c:pt idx="1155">
                  <c:v>44622</c:v>
                </c:pt>
                <c:pt idx="1156">
                  <c:v>44623</c:v>
                </c:pt>
                <c:pt idx="1157">
                  <c:v>44626</c:v>
                </c:pt>
                <c:pt idx="1158">
                  <c:v>44627</c:v>
                </c:pt>
                <c:pt idx="1159">
                  <c:v>44628</c:v>
                </c:pt>
                <c:pt idx="1160">
                  <c:v>44629</c:v>
                </c:pt>
                <c:pt idx="1161">
                  <c:v>44630</c:v>
                </c:pt>
                <c:pt idx="1162">
                  <c:v>44633</c:v>
                </c:pt>
                <c:pt idx="1163">
                  <c:v>44634</c:v>
                </c:pt>
                <c:pt idx="1164">
                  <c:v>44635</c:v>
                </c:pt>
                <c:pt idx="1165">
                  <c:v>44636</c:v>
                </c:pt>
                <c:pt idx="1166">
                  <c:v>44637</c:v>
                </c:pt>
                <c:pt idx="1167">
                  <c:v>44640</c:v>
                </c:pt>
                <c:pt idx="1168">
                  <c:v>44641</c:v>
                </c:pt>
                <c:pt idx="1169">
                  <c:v>44642</c:v>
                </c:pt>
                <c:pt idx="1170">
                  <c:v>44643</c:v>
                </c:pt>
                <c:pt idx="1171">
                  <c:v>44644</c:v>
                </c:pt>
                <c:pt idx="1172">
                  <c:v>44647</c:v>
                </c:pt>
                <c:pt idx="1173">
                  <c:v>44648</c:v>
                </c:pt>
                <c:pt idx="1174">
                  <c:v>44649</c:v>
                </c:pt>
                <c:pt idx="1175">
                  <c:v>44650</c:v>
                </c:pt>
                <c:pt idx="1176">
                  <c:v>44651</c:v>
                </c:pt>
                <c:pt idx="1177">
                  <c:v>44654</c:v>
                </c:pt>
                <c:pt idx="1178">
                  <c:v>44655</c:v>
                </c:pt>
                <c:pt idx="1179">
                  <c:v>44656</c:v>
                </c:pt>
                <c:pt idx="1180">
                  <c:v>44657</c:v>
                </c:pt>
                <c:pt idx="1181">
                  <c:v>44658</c:v>
                </c:pt>
                <c:pt idx="1182">
                  <c:v>44661</c:v>
                </c:pt>
                <c:pt idx="1183">
                  <c:v>44662</c:v>
                </c:pt>
                <c:pt idx="1184">
                  <c:v>44663</c:v>
                </c:pt>
                <c:pt idx="1185">
                  <c:v>44664</c:v>
                </c:pt>
                <c:pt idx="1186">
                  <c:v>44665</c:v>
                </c:pt>
                <c:pt idx="1187">
                  <c:v>44668</c:v>
                </c:pt>
                <c:pt idx="1188">
                  <c:v>44669</c:v>
                </c:pt>
                <c:pt idx="1189">
                  <c:v>44670</c:v>
                </c:pt>
                <c:pt idx="1190">
                  <c:v>44671</c:v>
                </c:pt>
                <c:pt idx="1191">
                  <c:v>44672</c:v>
                </c:pt>
                <c:pt idx="1192">
                  <c:v>44675</c:v>
                </c:pt>
                <c:pt idx="1193">
                  <c:v>44676</c:v>
                </c:pt>
                <c:pt idx="1194">
                  <c:v>44677</c:v>
                </c:pt>
                <c:pt idx="1195">
                  <c:v>44678</c:v>
                </c:pt>
                <c:pt idx="1196">
                  <c:v>44679</c:v>
                </c:pt>
                <c:pt idx="1197">
                  <c:v>44689</c:v>
                </c:pt>
                <c:pt idx="1198">
                  <c:v>44690</c:v>
                </c:pt>
                <c:pt idx="1199">
                  <c:v>44691</c:v>
                </c:pt>
                <c:pt idx="1200">
                  <c:v>44692</c:v>
                </c:pt>
                <c:pt idx="1201">
                  <c:v>44693</c:v>
                </c:pt>
                <c:pt idx="1202">
                  <c:v>44696</c:v>
                </c:pt>
                <c:pt idx="1203">
                  <c:v>44697</c:v>
                </c:pt>
                <c:pt idx="1204">
                  <c:v>44698</c:v>
                </c:pt>
                <c:pt idx="1205">
                  <c:v>44699</c:v>
                </c:pt>
                <c:pt idx="1206">
                  <c:v>44700</c:v>
                </c:pt>
                <c:pt idx="1207">
                  <c:v>44703</c:v>
                </c:pt>
                <c:pt idx="1208">
                  <c:v>44704</c:v>
                </c:pt>
                <c:pt idx="1209">
                  <c:v>44705</c:v>
                </c:pt>
                <c:pt idx="1210">
                  <c:v>44706</c:v>
                </c:pt>
                <c:pt idx="1211">
                  <c:v>44707</c:v>
                </c:pt>
                <c:pt idx="1212">
                  <c:v>44710</c:v>
                </c:pt>
                <c:pt idx="1213">
                  <c:v>44711</c:v>
                </c:pt>
                <c:pt idx="1214">
                  <c:v>44712</c:v>
                </c:pt>
                <c:pt idx="1215">
                  <c:v>44713</c:v>
                </c:pt>
                <c:pt idx="1216">
                  <c:v>44714</c:v>
                </c:pt>
                <c:pt idx="1217">
                  <c:v>44717</c:v>
                </c:pt>
                <c:pt idx="1218">
                  <c:v>44718</c:v>
                </c:pt>
                <c:pt idx="1219">
                  <c:v>44719</c:v>
                </c:pt>
                <c:pt idx="1220">
                  <c:v>44720</c:v>
                </c:pt>
                <c:pt idx="1221">
                  <c:v>44721</c:v>
                </c:pt>
                <c:pt idx="1222">
                  <c:v>44724</c:v>
                </c:pt>
                <c:pt idx="1223">
                  <c:v>44725</c:v>
                </c:pt>
                <c:pt idx="1224">
                  <c:v>44726</c:v>
                </c:pt>
                <c:pt idx="1225">
                  <c:v>44727</c:v>
                </c:pt>
                <c:pt idx="1226">
                  <c:v>44728</c:v>
                </c:pt>
                <c:pt idx="1227">
                  <c:v>44731</c:v>
                </c:pt>
                <c:pt idx="1228">
                  <c:v>44732</c:v>
                </c:pt>
                <c:pt idx="1229">
                  <c:v>44733</c:v>
                </c:pt>
                <c:pt idx="1230">
                  <c:v>44734</c:v>
                </c:pt>
                <c:pt idx="1231">
                  <c:v>44735</c:v>
                </c:pt>
                <c:pt idx="1232">
                  <c:v>44738</c:v>
                </c:pt>
                <c:pt idx="1233">
                  <c:v>44739</c:v>
                </c:pt>
                <c:pt idx="1234">
                  <c:v>44740</c:v>
                </c:pt>
                <c:pt idx="1235">
                  <c:v>44741</c:v>
                </c:pt>
                <c:pt idx="1236">
                  <c:v>44742</c:v>
                </c:pt>
                <c:pt idx="1237">
                  <c:v>44745</c:v>
                </c:pt>
                <c:pt idx="1238">
                  <c:v>44746</c:v>
                </c:pt>
                <c:pt idx="1239">
                  <c:v>44747</c:v>
                </c:pt>
                <c:pt idx="1240">
                  <c:v>44748</c:v>
                </c:pt>
                <c:pt idx="1241">
                  <c:v>44755</c:v>
                </c:pt>
                <c:pt idx="1242">
                  <c:v>44756</c:v>
                </c:pt>
                <c:pt idx="1243">
                  <c:v>44759</c:v>
                </c:pt>
                <c:pt idx="1244">
                  <c:v>44760</c:v>
                </c:pt>
                <c:pt idx="1245">
                  <c:v>44761</c:v>
                </c:pt>
                <c:pt idx="1246">
                  <c:v>44762</c:v>
                </c:pt>
                <c:pt idx="1247">
                  <c:v>44763</c:v>
                </c:pt>
                <c:pt idx="1248">
                  <c:v>44766</c:v>
                </c:pt>
                <c:pt idx="1249">
                  <c:v>44767</c:v>
                </c:pt>
                <c:pt idx="1250">
                  <c:v>44768</c:v>
                </c:pt>
                <c:pt idx="1251">
                  <c:v>44769</c:v>
                </c:pt>
                <c:pt idx="1252">
                  <c:v>44770</c:v>
                </c:pt>
                <c:pt idx="1253">
                  <c:v>44773</c:v>
                </c:pt>
                <c:pt idx="1254">
                  <c:v>44774</c:v>
                </c:pt>
                <c:pt idx="1255">
                  <c:v>44775</c:v>
                </c:pt>
                <c:pt idx="1256">
                  <c:v>44776</c:v>
                </c:pt>
                <c:pt idx="1257">
                  <c:v>44777</c:v>
                </c:pt>
                <c:pt idx="1258">
                  <c:v>44780</c:v>
                </c:pt>
                <c:pt idx="1259">
                  <c:v>44781</c:v>
                </c:pt>
                <c:pt idx="1260">
                  <c:v>44782</c:v>
                </c:pt>
                <c:pt idx="1261">
                  <c:v>44783</c:v>
                </c:pt>
                <c:pt idx="1262">
                  <c:v>44784</c:v>
                </c:pt>
                <c:pt idx="1263">
                  <c:v>44787</c:v>
                </c:pt>
                <c:pt idx="1264">
                  <c:v>44788</c:v>
                </c:pt>
                <c:pt idx="1265">
                  <c:v>44789</c:v>
                </c:pt>
                <c:pt idx="1266">
                  <c:v>44790</c:v>
                </c:pt>
                <c:pt idx="1267">
                  <c:v>44791</c:v>
                </c:pt>
                <c:pt idx="1268">
                  <c:v>44794</c:v>
                </c:pt>
                <c:pt idx="1269">
                  <c:v>44795</c:v>
                </c:pt>
                <c:pt idx="1270">
                  <c:v>44796</c:v>
                </c:pt>
                <c:pt idx="1271">
                  <c:v>44797</c:v>
                </c:pt>
                <c:pt idx="1272">
                  <c:v>44798</c:v>
                </c:pt>
                <c:pt idx="1273">
                  <c:v>44801</c:v>
                </c:pt>
                <c:pt idx="1274">
                  <c:v>44802</c:v>
                </c:pt>
                <c:pt idx="1275">
                  <c:v>44803</c:v>
                </c:pt>
                <c:pt idx="1276">
                  <c:v>44804</c:v>
                </c:pt>
                <c:pt idx="1277">
                  <c:v>44805</c:v>
                </c:pt>
                <c:pt idx="1278">
                  <c:v>44808</c:v>
                </c:pt>
                <c:pt idx="1279">
                  <c:v>44809</c:v>
                </c:pt>
                <c:pt idx="1280">
                  <c:v>44810</c:v>
                </c:pt>
                <c:pt idx="1281">
                  <c:v>44811</c:v>
                </c:pt>
                <c:pt idx="1282">
                  <c:v>44812</c:v>
                </c:pt>
                <c:pt idx="1283">
                  <c:v>44815</c:v>
                </c:pt>
                <c:pt idx="1284">
                  <c:v>44816</c:v>
                </c:pt>
                <c:pt idx="1285">
                  <c:v>44817</c:v>
                </c:pt>
                <c:pt idx="1286">
                  <c:v>44818</c:v>
                </c:pt>
                <c:pt idx="1287">
                  <c:v>44819</c:v>
                </c:pt>
                <c:pt idx="1288">
                  <c:v>44822</c:v>
                </c:pt>
                <c:pt idx="1289">
                  <c:v>44823</c:v>
                </c:pt>
                <c:pt idx="1290">
                  <c:v>44824</c:v>
                </c:pt>
                <c:pt idx="1291">
                  <c:v>44825</c:v>
                </c:pt>
                <c:pt idx="1292">
                  <c:v>44829</c:v>
                </c:pt>
                <c:pt idx="1293">
                  <c:v>44830</c:v>
                </c:pt>
                <c:pt idx="1294">
                  <c:v>44831</c:v>
                </c:pt>
                <c:pt idx="1295">
                  <c:v>44832</c:v>
                </c:pt>
                <c:pt idx="1296">
                  <c:v>44833</c:v>
                </c:pt>
                <c:pt idx="1297">
                  <c:v>44836</c:v>
                </c:pt>
                <c:pt idx="1298">
                  <c:v>44837</c:v>
                </c:pt>
                <c:pt idx="1299">
                  <c:v>44838</c:v>
                </c:pt>
                <c:pt idx="1300">
                  <c:v>44839</c:v>
                </c:pt>
                <c:pt idx="1301">
                  <c:v>44840</c:v>
                </c:pt>
                <c:pt idx="1302">
                  <c:v>44843</c:v>
                </c:pt>
                <c:pt idx="1303">
                  <c:v>44844</c:v>
                </c:pt>
                <c:pt idx="1304">
                  <c:v>44845</c:v>
                </c:pt>
                <c:pt idx="1305">
                  <c:v>44846</c:v>
                </c:pt>
                <c:pt idx="1306">
                  <c:v>44847</c:v>
                </c:pt>
                <c:pt idx="1307">
                  <c:v>44850</c:v>
                </c:pt>
                <c:pt idx="1308">
                  <c:v>44851</c:v>
                </c:pt>
                <c:pt idx="1309">
                  <c:v>44852</c:v>
                </c:pt>
                <c:pt idx="1310">
                  <c:v>44853</c:v>
                </c:pt>
                <c:pt idx="1311">
                  <c:v>44854</c:v>
                </c:pt>
                <c:pt idx="1312">
                  <c:v>44857</c:v>
                </c:pt>
                <c:pt idx="1313">
                  <c:v>44858</c:v>
                </c:pt>
                <c:pt idx="1314">
                  <c:v>44859</c:v>
                </c:pt>
                <c:pt idx="1315">
                  <c:v>44860</c:v>
                </c:pt>
                <c:pt idx="1316">
                  <c:v>44861</c:v>
                </c:pt>
                <c:pt idx="1317">
                  <c:v>44865</c:v>
                </c:pt>
                <c:pt idx="1318">
                  <c:v>44866</c:v>
                </c:pt>
                <c:pt idx="1319">
                  <c:v>44867</c:v>
                </c:pt>
                <c:pt idx="1320">
                  <c:v>44868</c:v>
                </c:pt>
                <c:pt idx="1321">
                  <c:v>44871</c:v>
                </c:pt>
                <c:pt idx="1322">
                  <c:v>44872</c:v>
                </c:pt>
                <c:pt idx="1323">
                  <c:v>44873</c:v>
                </c:pt>
                <c:pt idx="1324">
                  <c:v>44874</c:v>
                </c:pt>
                <c:pt idx="1325">
                  <c:v>44875</c:v>
                </c:pt>
                <c:pt idx="1326">
                  <c:v>44878</c:v>
                </c:pt>
                <c:pt idx="1327">
                  <c:v>44879</c:v>
                </c:pt>
                <c:pt idx="1328">
                  <c:v>44880</c:v>
                </c:pt>
                <c:pt idx="1329">
                  <c:v>44881</c:v>
                </c:pt>
                <c:pt idx="1330">
                  <c:v>44882</c:v>
                </c:pt>
                <c:pt idx="1331">
                  <c:v>44885</c:v>
                </c:pt>
                <c:pt idx="1332">
                  <c:v>44886</c:v>
                </c:pt>
                <c:pt idx="1333">
                  <c:v>44887</c:v>
                </c:pt>
                <c:pt idx="1334">
                  <c:v>44889</c:v>
                </c:pt>
                <c:pt idx="1335">
                  <c:v>44892</c:v>
                </c:pt>
                <c:pt idx="1336">
                  <c:v>44893</c:v>
                </c:pt>
                <c:pt idx="1337">
                  <c:v>44894</c:v>
                </c:pt>
                <c:pt idx="1338">
                  <c:v>44895</c:v>
                </c:pt>
                <c:pt idx="1339">
                  <c:v>44896</c:v>
                </c:pt>
                <c:pt idx="1340">
                  <c:v>44899</c:v>
                </c:pt>
                <c:pt idx="1341">
                  <c:v>44900</c:v>
                </c:pt>
                <c:pt idx="1342">
                  <c:v>44901</c:v>
                </c:pt>
                <c:pt idx="1343">
                  <c:v>44902</c:v>
                </c:pt>
                <c:pt idx="1344">
                  <c:v>44903</c:v>
                </c:pt>
                <c:pt idx="1345">
                  <c:v>44906</c:v>
                </c:pt>
                <c:pt idx="1346">
                  <c:v>44907</c:v>
                </c:pt>
                <c:pt idx="1347">
                  <c:v>44908</c:v>
                </c:pt>
                <c:pt idx="1348">
                  <c:v>44909</c:v>
                </c:pt>
                <c:pt idx="1349">
                  <c:v>44910</c:v>
                </c:pt>
                <c:pt idx="1350">
                  <c:v>44913</c:v>
                </c:pt>
                <c:pt idx="1351">
                  <c:v>44914</c:v>
                </c:pt>
                <c:pt idx="1352">
                  <c:v>44915</c:v>
                </c:pt>
                <c:pt idx="1353">
                  <c:v>44916</c:v>
                </c:pt>
                <c:pt idx="1354">
                  <c:v>44917</c:v>
                </c:pt>
                <c:pt idx="1355">
                  <c:v>44920</c:v>
                </c:pt>
                <c:pt idx="1356">
                  <c:v>44921</c:v>
                </c:pt>
                <c:pt idx="1357">
                  <c:v>44922</c:v>
                </c:pt>
                <c:pt idx="1358">
                  <c:v>44923</c:v>
                </c:pt>
                <c:pt idx="1359">
                  <c:v>44924</c:v>
                </c:pt>
                <c:pt idx="1360">
                  <c:v>44927</c:v>
                </c:pt>
                <c:pt idx="1361">
                  <c:v>44928</c:v>
                </c:pt>
                <c:pt idx="1362">
                  <c:v>44929</c:v>
                </c:pt>
                <c:pt idx="1363">
                  <c:v>44930</c:v>
                </c:pt>
                <c:pt idx="1364">
                  <c:v>44931</c:v>
                </c:pt>
                <c:pt idx="1365">
                  <c:v>44934</c:v>
                </c:pt>
                <c:pt idx="1366">
                  <c:v>44935</c:v>
                </c:pt>
                <c:pt idx="1367">
                  <c:v>44936</c:v>
                </c:pt>
                <c:pt idx="1368">
                  <c:v>44937</c:v>
                </c:pt>
                <c:pt idx="1369">
                  <c:v>44938</c:v>
                </c:pt>
                <c:pt idx="1370">
                  <c:v>44941</c:v>
                </c:pt>
                <c:pt idx="1371">
                  <c:v>44942</c:v>
                </c:pt>
                <c:pt idx="1372">
                  <c:v>44943</c:v>
                </c:pt>
                <c:pt idx="1373">
                  <c:v>44944</c:v>
                </c:pt>
                <c:pt idx="1374">
                  <c:v>44945</c:v>
                </c:pt>
                <c:pt idx="1375">
                  <c:v>44948</c:v>
                </c:pt>
                <c:pt idx="1376">
                  <c:v>44949</c:v>
                </c:pt>
                <c:pt idx="1377">
                  <c:v>44950</c:v>
                </c:pt>
                <c:pt idx="1378">
                  <c:v>44951</c:v>
                </c:pt>
                <c:pt idx="1379">
                  <c:v>44952</c:v>
                </c:pt>
                <c:pt idx="1380">
                  <c:v>44955</c:v>
                </c:pt>
                <c:pt idx="1381">
                  <c:v>44956</c:v>
                </c:pt>
                <c:pt idx="1382">
                  <c:v>44957</c:v>
                </c:pt>
                <c:pt idx="1383">
                  <c:v>44958</c:v>
                </c:pt>
                <c:pt idx="1384">
                  <c:v>44959</c:v>
                </c:pt>
                <c:pt idx="1385">
                  <c:v>44962</c:v>
                </c:pt>
                <c:pt idx="1386">
                  <c:v>44963</c:v>
                </c:pt>
                <c:pt idx="1387">
                  <c:v>44964</c:v>
                </c:pt>
                <c:pt idx="1388">
                  <c:v>44965</c:v>
                </c:pt>
                <c:pt idx="1389">
                  <c:v>44966</c:v>
                </c:pt>
                <c:pt idx="1390">
                  <c:v>44969</c:v>
                </c:pt>
                <c:pt idx="1391">
                  <c:v>44970</c:v>
                </c:pt>
                <c:pt idx="1392">
                  <c:v>44971</c:v>
                </c:pt>
                <c:pt idx="1393">
                  <c:v>44972</c:v>
                </c:pt>
                <c:pt idx="1394">
                  <c:v>44973</c:v>
                </c:pt>
                <c:pt idx="1395">
                  <c:v>44976</c:v>
                </c:pt>
                <c:pt idx="1396">
                  <c:v>44977</c:v>
                </c:pt>
                <c:pt idx="1397">
                  <c:v>44978</c:v>
                </c:pt>
                <c:pt idx="1398">
                  <c:v>44980</c:v>
                </c:pt>
                <c:pt idx="1399">
                  <c:v>44983</c:v>
                </c:pt>
                <c:pt idx="1400">
                  <c:v>44984</c:v>
                </c:pt>
                <c:pt idx="1401">
                  <c:v>44985</c:v>
                </c:pt>
                <c:pt idx="1402">
                  <c:v>44986</c:v>
                </c:pt>
                <c:pt idx="1403">
                  <c:v>44987</c:v>
                </c:pt>
                <c:pt idx="1404">
                  <c:v>44990</c:v>
                </c:pt>
                <c:pt idx="1405">
                  <c:v>44991</c:v>
                </c:pt>
                <c:pt idx="1406">
                  <c:v>44992</c:v>
                </c:pt>
                <c:pt idx="1407">
                  <c:v>44993</c:v>
                </c:pt>
                <c:pt idx="1408">
                  <c:v>44994</c:v>
                </c:pt>
                <c:pt idx="1409">
                  <c:v>44997</c:v>
                </c:pt>
                <c:pt idx="1410">
                  <c:v>44998</c:v>
                </c:pt>
                <c:pt idx="1411">
                  <c:v>44999</c:v>
                </c:pt>
                <c:pt idx="1412">
                  <c:v>45000</c:v>
                </c:pt>
                <c:pt idx="1413">
                  <c:v>45001</c:v>
                </c:pt>
                <c:pt idx="1414">
                  <c:v>45004</c:v>
                </c:pt>
                <c:pt idx="1415">
                  <c:v>45005</c:v>
                </c:pt>
                <c:pt idx="1416">
                  <c:v>45006</c:v>
                </c:pt>
                <c:pt idx="1417">
                  <c:v>45007</c:v>
                </c:pt>
                <c:pt idx="1418">
                  <c:v>45008</c:v>
                </c:pt>
                <c:pt idx="1419">
                  <c:v>45011</c:v>
                </c:pt>
                <c:pt idx="1420">
                  <c:v>45012</c:v>
                </c:pt>
                <c:pt idx="1421">
                  <c:v>45013</c:v>
                </c:pt>
                <c:pt idx="1422">
                  <c:v>45014</c:v>
                </c:pt>
                <c:pt idx="1423">
                  <c:v>45015</c:v>
                </c:pt>
                <c:pt idx="1424">
                  <c:v>45019</c:v>
                </c:pt>
                <c:pt idx="1425">
                  <c:v>45020</c:v>
                </c:pt>
                <c:pt idx="1426">
                  <c:v>45021</c:v>
                </c:pt>
                <c:pt idx="1427">
                  <c:v>45022</c:v>
                </c:pt>
                <c:pt idx="1428">
                  <c:v>45026</c:v>
                </c:pt>
                <c:pt idx="1429">
                  <c:v>45027</c:v>
                </c:pt>
                <c:pt idx="1430">
                  <c:v>45028</c:v>
                </c:pt>
                <c:pt idx="1431">
                  <c:v>45029</c:v>
                </c:pt>
                <c:pt idx="1432">
                  <c:v>45033</c:v>
                </c:pt>
                <c:pt idx="1433">
                  <c:v>45041</c:v>
                </c:pt>
                <c:pt idx="1434">
                  <c:v>45042</c:v>
                </c:pt>
                <c:pt idx="1435">
                  <c:v>45043</c:v>
                </c:pt>
                <c:pt idx="1436">
                  <c:v>45047</c:v>
                </c:pt>
                <c:pt idx="1437">
                  <c:v>45048</c:v>
                </c:pt>
                <c:pt idx="1438">
                  <c:v>45049</c:v>
                </c:pt>
                <c:pt idx="1439">
                  <c:v>45050</c:v>
                </c:pt>
                <c:pt idx="1440">
                  <c:v>45054</c:v>
                </c:pt>
                <c:pt idx="1441">
                  <c:v>45055</c:v>
                </c:pt>
                <c:pt idx="1442">
                  <c:v>45056</c:v>
                </c:pt>
                <c:pt idx="1443">
                  <c:v>45057</c:v>
                </c:pt>
                <c:pt idx="1444">
                  <c:v>45057</c:v>
                </c:pt>
                <c:pt idx="1445">
                  <c:v>45061</c:v>
                </c:pt>
                <c:pt idx="1446">
                  <c:v>45062</c:v>
                </c:pt>
                <c:pt idx="1447">
                  <c:v>45063</c:v>
                </c:pt>
                <c:pt idx="1448">
                  <c:v>45064</c:v>
                </c:pt>
                <c:pt idx="1449">
                  <c:v>45068</c:v>
                </c:pt>
                <c:pt idx="1450">
                  <c:v>45069</c:v>
                </c:pt>
                <c:pt idx="1451">
                  <c:v>45070</c:v>
                </c:pt>
                <c:pt idx="1452">
                  <c:v>45071</c:v>
                </c:pt>
                <c:pt idx="1453">
                  <c:v>45075</c:v>
                </c:pt>
                <c:pt idx="1454">
                  <c:v>45076</c:v>
                </c:pt>
                <c:pt idx="1455">
                  <c:v>45077</c:v>
                </c:pt>
                <c:pt idx="1456">
                  <c:v>45078</c:v>
                </c:pt>
                <c:pt idx="1457">
                  <c:v>45082</c:v>
                </c:pt>
                <c:pt idx="1458">
                  <c:v>45083</c:v>
                </c:pt>
                <c:pt idx="1459">
                  <c:v>45084</c:v>
                </c:pt>
                <c:pt idx="1460">
                  <c:v>45085</c:v>
                </c:pt>
                <c:pt idx="1461">
                  <c:v>45089</c:v>
                </c:pt>
                <c:pt idx="1462">
                  <c:v>45090</c:v>
                </c:pt>
                <c:pt idx="1463">
                  <c:v>45091</c:v>
                </c:pt>
                <c:pt idx="1464">
                  <c:v>45092</c:v>
                </c:pt>
                <c:pt idx="1465">
                  <c:v>45096</c:v>
                </c:pt>
                <c:pt idx="1466">
                  <c:v>45097</c:v>
                </c:pt>
                <c:pt idx="1467">
                  <c:v>45098</c:v>
                </c:pt>
                <c:pt idx="1468">
                  <c:v>45099</c:v>
                </c:pt>
                <c:pt idx="1469">
                  <c:v>45110</c:v>
                </c:pt>
                <c:pt idx="1470">
                  <c:v>45111</c:v>
                </c:pt>
                <c:pt idx="1471">
                  <c:v>45112</c:v>
                </c:pt>
                <c:pt idx="1472">
                  <c:v>45113</c:v>
                </c:pt>
                <c:pt idx="1473">
                  <c:v>45117</c:v>
                </c:pt>
                <c:pt idx="1474">
                  <c:v>45118</c:v>
                </c:pt>
                <c:pt idx="1475">
                  <c:v>45119</c:v>
                </c:pt>
                <c:pt idx="1476">
                  <c:v>45120</c:v>
                </c:pt>
                <c:pt idx="1477">
                  <c:v>45124</c:v>
                </c:pt>
                <c:pt idx="1478">
                  <c:v>45125</c:v>
                </c:pt>
                <c:pt idx="1479">
                  <c:v>45126</c:v>
                </c:pt>
                <c:pt idx="1480">
                  <c:v>45127</c:v>
                </c:pt>
                <c:pt idx="1481">
                  <c:v>45131</c:v>
                </c:pt>
                <c:pt idx="1482">
                  <c:v>45132</c:v>
                </c:pt>
                <c:pt idx="1483">
                  <c:v>45133</c:v>
                </c:pt>
                <c:pt idx="1484">
                  <c:v>45134</c:v>
                </c:pt>
                <c:pt idx="1485">
                  <c:v>45138</c:v>
                </c:pt>
                <c:pt idx="1486">
                  <c:v>45139</c:v>
                </c:pt>
                <c:pt idx="1487">
                  <c:v>45140</c:v>
                </c:pt>
                <c:pt idx="1488">
                  <c:v>45141</c:v>
                </c:pt>
                <c:pt idx="1489">
                  <c:v>45145</c:v>
                </c:pt>
                <c:pt idx="1490">
                  <c:v>45146</c:v>
                </c:pt>
                <c:pt idx="1491">
                  <c:v>45147</c:v>
                </c:pt>
                <c:pt idx="1492">
                  <c:v>45148</c:v>
                </c:pt>
                <c:pt idx="1493">
                  <c:v>45152</c:v>
                </c:pt>
                <c:pt idx="1494">
                  <c:v>45153</c:v>
                </c:pt>
                <c:pt idx="1495">
                  <c:v>45154</c:v>
                </c:pt>
                <c:pt idx="1496">
                  <c:v>45155</c:v>
                </c:pt>
                <c:pt idx="1497">
                  <c:v>45159</c:v>
                </c:pt>
                <c:pt idx="1498">
                  <c:v>45160</c:v>
                </c:pt>
                <c:pt idx="1499">
                  <c:v>45161</c:v>
                </c:pt>
                <c:pt idx="1500">
                  <c:v>45162</c:v>
                </c:pt>
                <c:pt idx="1501">
                  <c:v>45166</c:v>
                </c:pt>
                <c:pt idx="1502">
                  <c:v>45167</c:v>
                </c:pt>
                <c:pt idx="1503">
                  <c:v>45168</c:v>
                </c:pt>
                <c:pt idx="1504">
                  <c:v>45169</c:v>
                </c:pt>
                <c:pt idx="1505">
                  <c:v>45173</c:v>
                </c:pt>
                <c:pt idx="1506">
                  <c:v>45174</c:v>
                </c:pt>
                <c:pt idx="1507">
                  <c:v>45175</c:v>
                </c:pt>
                <c:pt idx="1508">
                  <c:v>45176</c:v>
                </c:pt>
                <c:pt idx="1509">
                  <c:v>45180</c:v>
                </c:pt>
                <c:pt idx="1510">
                  <c:v>45181</c:v>
                </c:pt>
                <c:pt idx="1511">
                  <c:v>45182</c:v>
                </c:pt>
                <c:pt idx="1512">
                  <c:v>45183</c:v>
                </c:pt>
                <c:pt idx="1513">
                  <c:v>45187</c:v>
                </c:pt>
                <c:pt idx="1514">
                  <c:v>45188</c:v>
                </c:pt>
                <c:pt idx="1515">
                  <c:v>45189</c:v>
                </c:pt>
                <c:pt idx="1516">
                  <c:v>45190</c:v>
                </c:pt>
                <c:pt idx="1517">
                  <c:v>45194</c:v>
                </c:pt>
                <c:pt idx="1518">
                  <c:v>45195</c:v>
                </c:pt>
                <c:pt idx="1519">
                  <c:v>45196</c:v>
                </c:pt>
                <c:pt idx="1520">
                  <c:v>45197</c:v>
                </c:pt>
                <c:pt idx="1521">
                  <c:v>45201</c:v>
                </c:pt>
                <c:pt idx="1522">
                  <c:v>45202</c:v>
                </c:pt>
                <c:pt idx="1523">
                  <c:v>45203</c:v>
                </c:pt>
                <c:pt idx="1524">
                  <c:v>45204</c:v>
                </c:pt>
                <c:pt idx="1525">
                  <c:v>45208</c:v>
                </c:pt>
                <c:pt idx="1526">
                  <c:v>45209</c:v>
                </c:pt>
                <c:pt idx="1527">
                  <c:v>45210</c:v>
                </c:pt>
                <c:pt idx="1528">
                  <c:v>45211</c:v>
                </c:pt>
                <c:pt idx="1529">
                  <c:v>45215</c:v>
                </c:pt>
                <c:pt idx="1530">
                  <c:v>45216</c:v>
                </c:pt>
                <c:pt idx="1531">
                  <c:v>45217</c:v>
                </c:pt>
                <c:pt idx="1532">
                  <c:v>45218</c:v>
                </c:pt>
                <c:pt idx="1533">
                  <c:v>45222</c:v>
                </c:pt>
                <c:pt idx="1534">
                  <c:v>45223</c:v>
                </c:pt>
                <c:pt idx="1535">
                  <c:v>45224</c:v>
                </c:pt>
                <c:pt idx="1536">
                  <c:v>45225</c:v>
                </c:pt>
                <c:pt idx="1537">
                  <c:v>45229</c:v>
                </c:pt>
                <c:pt idx="1538">
                  <c:v>45230</c:v>
                </c:pt>
                <c:pt idx="1539">
                  <c:v>45231</c:v>
                </c:pt>
                <c:pt idx="1540">
                  <c:v>45232</c:v>
                </c:pt>
                <c:pt idx="1541">
                  <c:v>45236</c:v>
                </c:pt>
                <c:pt idx="1542">
                  <c:v>45237</c:v>
                </c:pt>
                <c:pt idx="1543">
                  <c:v>45238</c:v>
                </c:pt>
                <c:pt idx="1544">
                  <c:v>45239</c:v>
                </c:pt>
                <c:pt idx="1545">
                  <c:v>45243</c:v>
                </c:pt>
                <c:pt idx="1546">
                  <c:v>45244</c:v>
                </c:pt>
                <c:pt idx="1547">
                  <c:v>45245</c:v>
                </c:pt>
                <c:pt idx="1548">
                  <c:v>45246</c:v>
                </c:pt>
                <c:pt idx="1549">
                  <c:v>45250</c:v>
                </c:pt>
                <c:pt idx="1550">
                  <c:v>45251</c:v>
                </c:pt>
                <c:pt idx="1551">
                  <c:v>45252</c:v>
                </c:pt>
                <c:pt idx="1552">
                  <c:v>45253</c:v>
                </c:pt>
                <c:pt idx="1553">
                  <c:v>45257</c:v>
                </c:pt>
                <c:pt idx="1554">
                  <c:v>45258</c:v>
                </c:pt>
                <c:pt idx="1555">
                  <c:v>45259</c:v>
                </c:pt>
                <c:pt idx="1556">
                  <c:v>45260</c:v>
                </c:pt>
                <c:pt idx="1557">
                  <c:v>45264</c:v>
                </c:pt>
                <c:pt idx="1558">
                  <c:v>45265</c:v>
                </c:pt>
                <c:pt idx="1559">
                  <c:v>45266</c:v>
                </c:pt>
                <c:pt idx="1560">
                  <c:v>45267</c:v>
                </c:pt>
                <c:pt idx="1561">
                  <c:v>45271</c:v>
                </c:pt>
                <c:pt idx="1562">
                  <c:v>45272</c:v>
                </c:pt>
                <c:pt idx="1563">
                  <c:v>45273</c:v>
                </c:pt>
                <c:pt idx="1564">
                  <c:v>45274</c:v>
                </c:pt>
                <c:pt idx="1565">
                  <c:v>45278</c:v>
                </c:pt>
                <c:pt idx="1566">
                  <c:v>45279</c:v>
                </c:pt>
                <c:pt idx="1567">
                  <c:v>45280</c:v>
                </c:pt>
                <c:pt idx="1568">
                  <c:v>45281</c:v>
                </c:pt>
                <c:pt idx="1569">
                  <c:v>45285</c:v>
                </c:pt>
                <c:pt idx="1570">
                  <c:v>45286</c:v>
                </c:pt>
                <c:pt idx="1571">
                  <c:v>45287</c:v>
                </c:pt>
                <c:pt idx="1572">
                  <c:v>45288</c:v>
                </c:pt>
                <c:pt idx="1573">
                  <c:v>45292</c:v>
                </c:pt>
                <c:pt idx="1574">
                  <c:v>45293</c:v>
                </c:pt>
                <c:pt idx="1575">
                  <c:v>45294</c:v>
                </c:pt>
                <c:pt idx="1576">
                  <c:v>45295</c:v>
                </c:pt>
                <c:pt idx="1577">
                  <c:v>45299</c:v>
                </c:pt>
                <c:pt idx="1578">
                  <c:v>45300</c:v>
                </c:pt>
                <c:pt idx="1579">
                  <c:v>45301</c:v>
                </c:pt>
                <c:pt idx="1580">
                  <c:v>45302</c:v>
                </c:pt>
                <c:pt idx="1581">
                  <c:v>45306</c:v>
                </c:pt>
                <c:pt idx="1582">
                  <c:v>45307</c:v>
                </c:pt>
                <c:pt idx="1583">
                  <c:v>45308</c:v>
                </c:pt>
                <c:pt idx="1584">
                  <c:v>45309</c:v>
                </c:pt>
                <c:pt idx="1585">
                  <c:v>45313</c:v>
                </c:pt>
                <c:pt idx="1586">
                  <c:v>45314</c:v>
                </c:pt>
                <c:pt idx="1587">
                  <c:v>45315</c:v>
                </c:pt>
                <c:pt idx="1588">
                  <c:v>45316</c:v>
                </c:pt>
                <c:pt idx="1589">
                  <c:v>45320</c:v>
                </c:pt>
                <c:pt idx="1590">
                  <c:v>45321</c:v>
                </c:pt>
                <c:pt idx="1591">
                  <c:v>45322</c:v>
                </c:pt>
                <c:pt idx="1592">
                  <c:v>45323</c:v>
                </c:pt>
                <c:pt idx="1593">
                  <c:v>45327</c:v>
                </c:pt>
                <c:pt idx="1594">
                  <c:v>45328</c:v>
                </c:pt>
                <c:pt idx="1595">
                  <c:v>45329</c:v>
                </c:pt>
                <c:pt idx="1596">
                  <c:v>45330</c:v>
                </c:pt>
                <c:pt idx="1597">
                  <c:v>45334</c:v>
                </c:pt>
                <c:pt idx="1598">
                  <c:v>45335</c:v>
                </c:pt>
                <c:pt idx="1599">
                  <c:v>45336</c:v>
                </c:pt>
                <c:pt idx="1600">
                  <c:v>45337</c:v>
                </c:pt>
                <c:pt idx="1601">
                  <c:v>45341</c:v>
                </c:pt>
                <c:pt idx="1602">
                  <c:v>45342</c:v>
                </c:pt>
                <c:pt idx="1603">
                  <c:v>45343</c:v>
                </c:pt>
                <c:pt idx="1604">
                  <c:v>45348</c:v>
                </c:pt>
                <c:pt idx="1605">
                  <c:v>45349</c:v>
                </c:pt>
                <c:pt idx="1606">
                  <c:v>45350</c:v>
                </c:pt>
                <c:pt idx="1607">
                  <c:v>45351</c:v>
                </c:pt>
                <c:pt idx="1608">
                  <c:v>45355</c:v>
                </c:pt>
                <c:pt idx="1609">
                  <c:v>45356</c:v>
                </c:pt>
                <c:pt idx="1610">
                  <c:v>45357</c:v>
                </c:pt>
                <c:pt idx="1611">
                  <c:v>45358</c:v>
                </c:pt>
                <c:pt idx="1612">
                  <c:v>45362</c:v>
                </c:pt>
                <c:pt idx="1613">
                  <c:v>45363</c:v>
                </c:pt>
                <c:pt idx="1614">
                  <c:v>45364</c:v>
                </c:pt>
                <c:pt idx="1615">
                  <c:v>45365</c:v>
                </c:pt>
                <c:pt idx="1616">
                  <c:v>45369</c:v>
                </c:pt>
                <c:pt idx="1617">
                  <c:v>45370</c:v>
                </c:pt>
                <c:pt idx="1618">
                  <c:v>45371</c:v>
                </c:pt>
                <c:pt idx="1619">
                  <c:v>45372</c:v>
                </c:pt>
                <c:pt idx="1620">
                  <c:v>45376</c:v>
                </c:pt>
                <c:pt idx="1621">
                  <c:v>45377</c:v>
                </c:pt>
                <c:pt idx="1622">
                  <c:v>45378</c:v>
                </c:pt>
                <c:pt idx="1623">
                  <c:v>45379</c:v>
                </c:pt>
                <c:pt idx="1624">
                  <c:v>45383</c:v>
                </c:pt>
                <c:pt idx="1625">
                  <c:v>45384</c:v>
                </c:pt>
                <c:pt idx="1626">
                  <c:v>45385</c:v>
                </c:pt>
                <c:pt idx="1627">
                  <c:v>45386</c:v>
                </c:pt>
                <c:pt idx="1628">
                  <c:v>45397</c:v>
                </c:pt>
                <c:pt idx="1629">
                  <c:v>45398</c:v>
                </c:pt>
                <c:pt idx="1630">
                  <c:v>45399</c:v>
                </c:pt>
                <c:pt idx="1631">
                  <c:v>45400</c:v>
                </c:pt>
                <c:pt idx="1632">
                  <c:v>45404</c:v>
                </c:pt>
                <c:pt idx="1633">
                  <c:v>45405</c:v>
                </c:pt>
                <c:pt idx="1634">
                  <c:v>45406</c:v>
                </c:pt>
                <c:pt idx="1635">
                  <c:v>45407</c:v>
                </c:pt>
                <c:pt idx="1636">
                  <c:v>45411</c:v>
                </c:pt>
                <c:pt idx="1637">
                  <c:v>45412</c:v>
                </c:pt>
                <c:pt idx="1638">
                  <c:v>45413</c:v>
                </c:pt>
                <c:pt idx="1639">
                  <c:v>45414</c:v>
                </c:pt>
                <c:pt idx="1640">
                  <c:v>45418</c:v>
                </c:pt>
                <c:pt idx="1641">
                  <c:v>45419</c:v>
                </c:pt>
                <c:pt idx="1642">
                  <c:v>45420</c:v>
                </c:pt>
                <c:pt idx="1643">
                  <c:v>45421</c:v>
                </c:pt>
                <c:pt idx="1644">
                  <c:v>45425</c:v>
                </c:pt>
                <c:pt idx="1645">
                  <c:v>45426</c:v>
                </c:pt>
                <c:pt idx="1646">
                  <c:v>45427</c:v>
                </c:pt>
                <c:pt idx="1647">
                  <c:v>45428</c:v>
                </c:pt>
                <c:pt idx="1648">
                  <c:v>45432</c:v>
                </c:pt>
                <c:pt idx="1649">
                  <c:v>45433</c:v>
                </c:pt>
                <c:pt idx="1650">
                  <c:v>45434</c:v>
                </c:pt>
                <c:pt idx="1651">
                  <c:v>45435</c:v>
                </c:pt>
                <c:pt idx="1652">
                  <c:v>45439</c:v>
                </c:pt>
                <c:pt idx="1653">
                  <c:v>45440</c:v>
                </c:pt>
                <c:pt idx="1654">
                  <c:v>45441</c:v>
                </c:pt>
                <c:pt idx="1655">
                  <c:v>45442</c:v>
                </c:pt>
                <c:pt idx="1656">
                  <c:v>45446</c:v>
                </c:pt>
                <c:pt idx="1657">
                  <c:v>45447</c:v>
                </c:pt>
                <c:pt idx="1658">
                  <c:v>45448</c:v>
                </c:pt>
                <c:pt idx="1659">
                  <c:v>45449</c:v>
                </c:pt>
                <c:pt idx="1660">
                  <c:v>45453</c:v>
                </c:pt>
                <c:pt idx="1661">
                  <c:v>45454</c:v>
                </c:pt>
                <c:pt idx="1662">
                  <c:v>45455</c:v>
                </c:pt>
                <c:pt idx="1663">
                  <c:v>45456</c:v>
                </c:pt>
                <c:pt idx="1664">
                  <c:v>45467</c:v>
                </c:pt>
                <c:pt idx="1665">
                  <c:v>45468</c:v>
                </c:pt>
                <c:pt idx="1666">
                  <c:v>45469</c:v>
                </c:pt>
                <c:pt idx="1667">
                  <c:v>45470</c:v>
                </c:pt>
                <c:pt idx="1668">
                  <c:v>45473</c:v>
                </c:pt>
              </c:numCache>
            </c:numRef>
          </c:cat>
          <c:val>
            <c:numRef>
              <c:f>Sheet1!$C$2:$C$1670</c:f>
              <c:numCache>
                <c:formatCode>#,##0</c:formatCode>
                <c:ptCount val="1669"/>
                <c:pt idx="0">
                  <c:v>100</c:v>
                </c:pt>
                <c:pt idx="1">
                  <c:v>89.112907821715055</c:v>
                </c:pt>
                <c:pt idx="2">
                  <c:v>88.750002918125105</c:v>
                </c:pt>
                <c:pt idx="3">
                  <c:v>89.798385706927135</c:v>
                </c:pt>
                <c:pt idx="4">
                  <c:v>89.838717628894955</c:v>
                </c:pt>
                <c:pt idx="5">
                  <c:v>88.104843222527435</c:v>
                </c:pt>
                <c:pt idx="6">
                  <c:v>84.798394632956857</c:v>
                </c:pt>
                <c:pt idx="7">
                  <c:v>83.104838416203748</c:v>
                </c:pt>
                <c:pt idx="8">
                  <c:v>84.354839617784677</c:v>
                </c:pt>
                <c:pt idx="9">
                  <c:v>84.112903015391367</c:v>
                </c:pt>
                <c:pt idx="10">
                  <c:v>84.072584825776943</c:v>
                </c:pt>
                <c:pt idx="11">
                  <c:v>83.629029810604763</c:v>
                </c:pt>
                <c:pt idx="12">
                  <c:v>83.225806717400403</c:v>
                </c:pt>
                <c:pt idx="13">
                  <c:v>81.935487326205063</c:v>
                </c:pt>
                <c:pt idx="14">
                  <c:v>81.935487326205063</c:v>
                </c:pt>
                <c:pt idx="15">
                  <c:v>82.258060307827179</c:v>
                </c:pt>
                <c:pt idx="16">
                  <c:v>81.451614121418444</c:v>
                </c:pt>
                <c:pt idx="17">
                  <c:v>80.725818046591954</c:v>
                </c:pt>
                <c:pt idx="18">
                  <c:v>82.338710419409423</c:v>
                </c:pt>
                <c:pt idx="19">
                  <c:v>81.854850946976228</c:v>
                </c:pt>
                <c:pt idx="20">
                  <c:v>81.774200835393984</c:v>
                </c:pt>
                <c:pt idx="21">
                  <c:v>81.774200835393984</c:v>
                </c:pt>
                <c:pt idx="22">
                  <c:v>81.774200835393984</c:v>
                </c:pt>
                <c:pt idx="23">
                  <c:v>79.435484923043205</c:v>
                </c:pt>
                <c:pt idx="24">
                  <c:v>77.620974137446851</c:v>
                </c:pt>
                <c:pt idx="25">
                  <c:v>77.620974137446851</c:v>
                </c:pt>
                <c:pt idx="26">
                  <c:v>76.693559649841475</c:v>
                </c:pt>
                <c:pt idx="27">
                  <c:v>76.693559649841475</c:v>
                </c:pt>
                <c:pt idx="28">
                  <c:v>76.693559649841475</c:v>
                </c:pt>
                <c:pt idx="29">
                  <c:v>78.951611718256615</c:v>
                </c:pt>
                <c:pt idx="30">
                  <c:v>78.951611718256615</c:v>
                </c:pt>
                <c:pt idx="31">
                  <c:v>78.87097533902778</c:v>
                </c:pt>
                <c:pt idx="32">
                  <c:v>78.87097533902778</c:v>
                </c:pt>
                <c:pt idx="33">
                  <c:v>78.87097533902778</c:v>
                </c:pt>
                <c:pt idx="34">
                  <c:v>78.87097533902778</c:v>
                </c:pt>
                <c:pt idx="35">
                  <c:v>78.87097533902778</c:v>
                </c:pt>
                <c:pt idx="36">
                  <c:v>78.87097533902778</c:v>
                </c:pt>
                <c:pt idx="37">
                  <c:v>78.629038736634485</c:v>
                </c:pt>
                <c:pt idx="38">
                  <c:v>78.629038736634485</c:v>
                </c:pt>
                <c:pt idx="39">
                  <c:v>78.629038736634485</c:v>
                </c:pt>
                <c:pt idx="40">
                  <c:v>78.629038736634485</c:v>
                </c:pt>
                <c:pt idx="41">
                  <c:v>78.629038736634485</c:v>
                </c:pt>
                <c:pt idx="42">
                  <c:v>78.629038736634485</c:v>
                </c:pt>
                <c:pt idx="43">
                  <c:v>78.629038736634485</c:v>
                </c:pt>
                <c:pt idx="44">
                  <c:v>78.629038736634485</c:v>
                </c:pt>
                <c:pt idx="45">
                  <c:v>78.629038736634485</c:v>
                </c:pt>
                <c:pt idx="46">
                  <c:v>74.596780339883978</c:v>
                </c:pt>
                <c:pt idx="47">
                  <c:v>74.596780339883978</c:v>
                </c:pt>
                <c:pt idx="48">
                  <c:v>74.596780339883978</c:v>
                </c:pt>
                <c:pt idx="49">
                  <c:v>78.145165531847866</c:v>
                </c:pt>
                <c:pt idx="50">
                  <c:v>78.145165531847866</c:v>
                </c:pt>
                <c:pt idx="51">
                  <c:v>75.000003433088352</c:v>
                </c:pt>
                <c:pt idx="52">
                  <c:v>76.370972935865936</c:v>
                </c:pt>
                <c:pt idx="53">
                  <c:v>77.29840115582472</c:v>
                </c:pt>
                <c:pt idx="54">
                  <c:v>77.29840115582472</c:v>
                </c:pt>
                <c:pt idx="55">
                  <c:v>77.29840115582472</c:v>
                </c:pt>
                <c:pt idx="56">
                  <c:v>77.29840115582472</c:v>
                </c:pt>
                <c:pt idx="57">
                  <c:v>77.29840115582472</c:v>
                </c:pt>
                <c:pt idx="58">
                  <c:v>71.451618241124478</c:v>
                </c:pt>
                <c:pt idx="59">
                  <c:v>70.60484013274791</c:v>
                </c:pt>
                <c:pt idx="60">
                  <c:v>72.983874234713113</c:v>
                </c:pt>
                <c:pt idx="61">
                  <c:v>72.983874234713113</c:v>
                </c:pt>
                <c:pt idx="62">
                  <c:v>67.21775516394851</c:v>
                </c:pt>
                <c:pt idx="63">
                  <c:v>67.21775516394851</c:v>
                </c:pt>
                <c:pt idx="64">
                  <c:v>67.21775516394851</c:v>
                </c:pt>
                <c:pt idx="65">
                  <c:v>67.21775516394851</c:v>
                </c:pt>
                <c:pt idx="66">
                  <c:v>67.82258293757836</c:v>
                </c:pt>
                <c:pt idx="67">
                  <c:v>65.806453739203121</c:v>
                </c:pt>
                <c:pt idx="68">
                  <c:v>65.806453739203121</c:v>
                </c:pt>
                <c:pt idx="69">
                  <c:v>67.338709732791756</c:v>
                </c:pt>
                <c:pt idx="70">
                  <c:v>65.322580534416502</c:v>
                </c:pt>
                <c:pt idx="71">
                  <c:v>64.354834124843293</c:v>
                </c:pt>
                <c:pt idx="72">
                  <c:v>66.774200148776316</c:v>
                </c:pt>
                <c:pt idx="73">
                  <c:v>67.016123018816216</c:v>
                </c:pt>
                <c:pt idx="74">
                  <c:v>67.016123018816216</c:v>
                </c:pt>
                <c:pt idx="75">
                  <c:v>67.016123018816216</c:v>
                </c:pt>
                <c:pt idx="76">
                  <c:v>59.23387474967636</c:v>
                </c:pt>
                <c:pt idx="77">
                  <c:v>60.201621159249576</c:v>
                </c:pt>
                <c:pt idx="78">
                  <c:v>60.201621159249576</c:v>
                </c:pt>
                <c:pt idx="79">
                  <c:v>59.274192939290785</c:v>
                </c:pt>
                <c:pt idx="80">
                  <c:v>59.274192939290785</c:v>
                </c:pt>
                <c:pt idx="81">
                  <c:v>54.516124735360393</c:v>
                </c:pt>
                <c:pt idx="82">
                  <c:v>54.516124735360393</c:v>
                </c:pt>
                <c:pt idx="83">
                  <c:v>54.516124735360393</c:v>
                </c:pt>
                <c:pt idx="84">
                  <c:v>54.758061337753681</c:v>
                </c:pt>
                <c:pt idx="85">
                  <c:v>54.758061337753681</c:v>
                </c:pt>
                <c:pt idx="86">
                  <c:v>57.983873548095445</c:v>
                </c:pt>
                <c:pt idx="87">
                  <c:v>59.395161240487425</c:v>
                </c:pt>
                <c:pt idx="88">
                  <c:v>59.395161240487425</c:v>
                </c:pt>
                <c:pt idx="89">
                  <c:v>60.282257538478405</c:v>
                </c:pt>
                <c:pt idx="90">
                  <c:v>60.282257538478405</c:v>
                </c:pt>
                <c:pt idx="91">
                  <c:v>60.282257538478405</c:v>
                </c:pt>
                <c:pt idx="92">
                  <c:v>57.983873548095445</c:v>
                </c:pt>
                <c:pt idx="93">
                  <c:v>57.983873548095445</c:v>
                </c:pt>
                <c:pt idx="94">
                  <c:v>57.983873548095445</c:v>
                </c:pt>
                <c:pt idx="95">
                  <c:v>57.983873548095445</c:v>
                </c:pt>
                <c:pt idx="96">
                  <c:v>63.145164845230205</c:v>
                </c:pt>
                <c:pt idx="97">
                  <c:v>61.612908851641571</c:v>
                </c:pt>
                <c:pt idx="98">
                  <c:v>67.782264747963936</c:v>
                </c:pt>
                <c:pt idx="99">
                  <c:v>68.54839274475826</c:v>
                </c:pt>
                <c:pt idx="100">
                  <c:v>68.54839274475826</c:v>
                </c:pt>
                <c:pt idx="101">
                  <c:v>68.54839274475826</c:v>
                </c:pt>
                <c:pt idx="102">
                  <c:v>68.709679235569325</c:v>
                </c:pt>
                <c:pt idx="103">
                  <c:v>70.241948961511383</c:v>
                </c:pt>
                <c:pt idx="104">
                  <c:v>72.500001029926509</c:v>
                </c:pt>
                <c:pt idx="105">
                  <c:v>76.290322824283692</c:v>
                </c:pt>
                <c:pt idx="106">
                  <c:v>78.145165531847866</c:v>
                </c:pt>
                <c:pt idx="107">
                  <c:v>80.120962808255285</c:v>
                </c:pt>
                <c:pt idx="108">
                  <c:v>80.645167935009709</c:v>
                </c:pt>
                <c:pt idx="109">
                  <c:v>85.887109343726721</c:v>
                </c:pt>
                <c:pt idx="110">
                  <c:v>86.290332436931067</c:v>
                </c:pt>
                <c:pt idx="111">
                  <c:v>84.677426331760202</c:v>
                </c:pt>
                <c:pt idx="112">
                  <c:v>81.814532757361818</c:v>
                </c:pt>
                <c:pt idx="113">
                  <c:v>78.629038736634485</c:v>
                </c:pt>
                <c:pt idx="114">
                  <c:v>80.645167935009709</c:v>
                </c:pt>
                <c:pt idx="115">
                  <c:v>77.419355724667966</c:v>
                </c:pt>
                <c:pt idx="116">
                  <c:v>92.661293013678943</c:v>
                </c:pt>
                <c:pt idx="117">
                  <c:v>91.774196715687978</c:v>
                </c:pt>
                <c:pt idx="118">
                  <c:v>88.427429936502975</c:v>
                </c:pt>
                <c:pt idx="119">
                  <c:v>88.427429936502975</c:v>
                </c:pt>
                <c:pt idx="120">
                  <c:v>83.629029810604763</c:v>
                </c:pt>
                <c:pt idx="121">
                  <c:v>83.629029810604763</c:v>
                </c:pt>
                <c:pt idx="122">
                  <c:v>83.629029810604763</c:v>
                </c:pt>
                <c:pt idx="123">
                  <c:v>94.758072323636426</c:v>
                </c:pt>
                <c:pt idx="124">
                  <c:v>90.241940722099329</c:v>
                </c:pt>
                <c:pt idx="125">
                  <c:v>92.741929392907778</c:v>
                </c:pt>
                <c:pt idx="126">
                  <c:v>91.935483206499029</c:v>
                </c:pt>
                <c:pt idx="127">
                  <c:v>92.258069920474568</c:v>
                </c:pt>
                <c:pt idx="128">
                  <c:v>92.258069920474568</c:v>
                </c:pt>
                <c:pt idx="129">
                  <c:v>92.258069920474568</c:v>
                </c:pt>
                <c:pt idx="130">
                  <c:v>92.258069920474568</c:v>
                </c:pt>
                <c:pt idx="131">
                  <c:v>93.145166218465533</c:v>
                </c:pt>
                <c:pt idx="132">
                  <c:v>93.145166218465533</c:v>
                </c:pt>
                <c:pt idx="133">
                  <c:v>93.145166218465533</c:v>
                </c:pt>
                <c:pt idx="134">
                  <c:v>88.30646163530632</c:v>
                </c:pt>
                <c:pt idx="135">
                  <c:v>88.30646163530632</c:v>
                </c:pt>
                <c:pt idx="136">
                  <c:v>88.30646163530632</c:v>
                </c:pt>
                <c:pt idx="137">
                  <c:v>88.30646163530632</c:v>
                </c:pt>
                <c:pt idx="138">
                  <c:v>88.30646163530632</c:v>
                </c:pt>
                <c:pt idx="139">
                  <c:v>85.483872518168951</c:v>
                </c:pt>
                <c:pt idx="140">
                  <c:v>85.483872518168951</c:v>
                </c:pt>
                <c:pt idx="141">
                  <c:v>89.354844424108364</c:v>
                </c:pt>
                <c:pt idx="142">
                  <c:v>87.056446701371996</c:v>
                </c:pt>
                <c:pt idx="143">
                  <c:v>90.645163815303704</c:v>
                </c:pt>
                <c:pt idx="144">
                  <c:v>88.70968472851068</c:v>
                </c:pt>
                <c:pt idx="145">
                  <c:v>105.92741929392908</c:v>
                </c:pt>
                <c:pt idx="146">
                  <c:v>103.34678051153841</c:v>
                </c:pt>
                <c:pt idx="147">
                  <c:v>92.983879727654482</c:v>
                </c:pt>
                <c:pt idx="148">
                  <c:v>98.225807404018056</c:v>
                </c:pt>
                <c:pt idx="149">
                  <c:v>94.112898895685333</c:v>
                </c:pt>
                <c:pt idx="150">
                  <c:v>101.8548427075642</c:v>
                </c:pt>
                <c:pt idx="151">
                  <c:v>104.83871831551264</c:v>
                </c:pt>
                <c:pt idx="152">
                  <c:v>114.51612748183106</c:v>
                </c:pt>
                <c:pt idx="153">
                  <c:v>116.7338750929852</c:v>
                </c:pt>
                <c:pt idx="154">
                  <c:v>105.60484631230696</c:v>
                </c:pt>
                <c:pt idx="155">
                  <c:v>109.87904131145075</c:v>
                </c:pt>
                <c:pt idx="156">
                  <c:v>104.83871831551264</c:v>
                </c:pt>
                <c:pt idx="157">
                  <c:v>104.83871831551264</c:v>
                </c:pt>
                <c:pt idx="158">
                  <c:v>105.64516450192139</c:v>
                </c:pt>
                <c:pt idx="159">
                  <c:v>102.01612919837524</c:v>
                </c:pt>
                <c:pt idx="160">
                  <c:v>98.548394117993595</c:v>
                </c:pt>
                <c:pt idx="161">
                  <c:v>99.677413286024461</c:v>
                </c:pt>
                <c:pt idx="162">
                  <c:v>99.677413286024461</c:v>
                </c:pt>
                <c:pt idx="163">
                  <c:v>102.8225891171374</c:v>
                </c:pt>
                <c:pt idx="164">
                  <c:v>99.15322189162346</c:v>
                </c:pt>
                <c:pt idx="165">
                  <c:v>96.774187789658257</c:v>
                </c:pt>
                <c:pt idx="166">
                  <c:v>100.80644618640872</c:v>
                </c:pt>
                <c:pt idx="167">
                  <c:v>99.919363620771179</c:v>
                </c:pt>
                <c:pt idx="168">
                  <c:v>100.80644618640872</c:v>
                </c:pt>
                <c:pt idx="169">
                  <c:v>99.032267322780214</c:v>
                </c:pt>
                <c:pt idx="170">
                  <c:v>104.03225839675049</c:v>
                </c:pt>
                <c:pt idx="171">
                  <c:v>99.758063397606705</c:v>
                </c:pt>
                <c:pt idx="172">
                  <c:v>99.596776906795654</c:v>
                </c:pt>
                <c:pt idx="173">
                  <c:v>96.774187789658257</c:v>
                </c:pt>
                <c:pt idx="174">
                  <c:v>98.790330720386905</c:v>
                </c:pt>
                <c:pt idx="175">
                  <c:v>98.790330720386905</c:v>
                </c:pt>
                <c:pt idx="176">
                  <c:v>96.774187789658257</c:v>
                </c:pt>
                <c:pt idx="177">
                  <c:v>97.983884533978184</c:v>
                </c:pt>
                <c:pt idx="178">
                  <c:v>97.983884533978184</c:v>
                </c:pt>
                <c:pt idx="179">
                  <c:v>93.709675802480973</c:v>
                </c:pt>
                <c:pt idx="180">
                  <c:v>92.822593236843403</c:v>
                </c:pt>
                <c:pt idx="181">
                  <c:v>88.750002918125105</c:v>
                </c:pt>
                <c:pt idx="182">
                  <c:v>86.612905418553211</c:v>
                </c:pt>
                <c:pt idx="183">
                  <c:v>85.483872518168951</c:v>
                </c:pt>
                <c:pt idx="184">
                  <c:v>95.967741603249522</c:v>
                </c:pt>
                <c:pt idx="185">
                  <c:v>106.4516244206835</c:v>
                </c:pt>
                <c:pt idx="186">
                  <c:v>99.758063397606705</c:v>
                </c:pt>
                <c:pt idx="187">
                  <c:v>104.71773628196257</c:v>
                </c:pt>
                <c:pt idx="188">
                  <c:v>107.94354849230434</c:v>
                </c:pt>
                <c:pt idx="189">
                  <c:v>109.91935950106514</c:v>
                </c:pt>
                <c:pt idx="190">
                  <c:v>103.87097190593944</c:v>
                </c:pt>
                <c:pt idx="191">
                  <c:v>102.01612919837524</c:v>
                </c:pt>
                <c:pt idx="192">
                  <c:v>112.90323510901361</c:v>
                </c:pt>
                <c:pt idx="193">
                  <c:v>105.48387801111031</c:v>
                </c:pt>
                <c:pt idx="194">
                  <c:v>108.87097671226311</c:v>
                </c:pt>
                <c:pt idx="195">
                  <c:v>116.93549350576409</c:v>
                </c:pt>
                <c:pt idx="196">
                  <c:v>118.91129078217151</c:v>
                </c:pt>
                <c:pt idx="197">
                  <c:v>111.29032900384273</c:v>
                </c:pt>
                <c:pt idx="198">
                  <c:v>110.08064599187621</c:v>
                </c:pt>
                <c:pt idx="199">
                  <c:v>110.08064599187621</c:v>
                </c:pt>
                <c:pt idx="200">
                  <c:v>110.08064599187621</c:v>
                </c:pt>
                <c:pt idx="201">
                  <c:v>120.96775190251459</c:v>
                </c:pt>
                <c:pt idx="202">
                  <c:v>120.96775190251459</c:v>
                </c:pt>
                <c:pt idx="203">
                  <c:v>120.92743371290018</c:v>
                </c:pt>
                <c:pt idx="204">
                  <c:v>120.92743371290018</c:v>
                </c:pt>
                <c:pt idx="205">
                  <c:v>124.27420049208516</c:v>
                </c:pt>
                <c:pt idx="206">
                  <c:v>127.82258568404905</c:v>
                </c:pt>
                <c:pt idx="207">
                  <c:v>127.82258568404905</c:v>
                </c:pt>
                <c:pt idx="208">
                  <c:v>131.04839789439077</c:v>
                </c:pt>
                <c:pt idx="209">
                  <c:v>129.03225496366215</c:v>
                </c:pt>
                <c:pt idx="210">
                  <c:v>130.72581118041523</c:v>
                </c:pt>
                <c:pt idx="211">
                  <c:v>122.50000789610323</c:v>
                </c:pt>
                <c:pt idx="212">
                  <c:v>121.77419808892331</c:v>
                </c:pt>
                <c:pt idx="213">
                  <c:v>117.82257607140166</c:v>
                </c:pt>
                <c:pt idx="214">
                  <c:v>121.16937031529346</c:v>
                </c:pt>
                <c:pt idx="215">
                  <c:v>116.53227041255974</c:v>
                </c:pt>
                <c:pt idx="216">
                  <c:v>122.98388110088982</c:v>
                </c:pt>
                <c:pt idx="217">
                  <c:v>122.98388110088982</c:v>
                </c:pt>
                <c:pt idx="218">
                  <c:v>121.04840201409681</c:v>
                </c:pt>
                <c:pt idx="219">
                  <c:v>125.00001029926506</c:v>
                </c:pt>
                <c:pt idx="220">
                  <c:v>128.83065028323665</c:v>
                </c:pt>
                <c:pt idx="221">
                  <c:v>128.83065028323665</c:v>
                </c:pt>
                <c:pt idx="222">
                  <c:v>128.83065028323665</c:v>
                </c:pt>
                <c:pt idx="223">
                  <c:v>128.83065028323665</c:v>
                </c:pt>
                <c:pt idx="224">
                  <c:v>128.83065028323665</c:v>
                </c:pt>
                <c:pt idx="225">
                  <c:v>121.16937031529346</c:v>
                </c:pt>
                <c:pt idx="226">
                  <c:v>121.16937031529346</c:v>
                </c:pt>
                <c:pt idx="227">
                  <c:v>121.16937031529346</c:v>
                </c:pt>
                <c:pt idx="228">
                  <c:v>121.16937031529346</c:v>
                </c:pt>
                <c:pt idx="229">
                  <c:v>121.16937031529346</c:v>
                </c:pt>
                <c:pt idx="230">
                  <c:v>121.16937031529346</c:v>
                </c:pt>
                <c:pt idx="231">
                  <c:v>121.16937031529346</c:v>
                </c:pt>
                <c:pt idx="232">
                  <c:v>121.16937031529346</c:v>
                </c:pt>
                <c:pt idx="233">
                  <c:v>121.16937031529346</c:v>
                </c:pt>
                <c:pt idx="234">
                  <c:v>121.16937031529346</c:v>
                </c:pt>
                <c:pt idx="235">
                  <c:v>121.16937031529346</c:v>
                </c:pt>
                <c:pt idx="236">
                  <c:v>121.16937031529346</c:v>
                </c:pt>
                <c:pt idx="237">
                  <c:v>121.16937031529346</c:v>
                </c:pt>
                <c:pt idx="238">
                  <c:v>121.16937031529346</c:v>
                </c:pt>
                <c:pt idx="239">
                  <c:v>121.16937031529346</c:v>
                </c:pt>
                <c:pt idx="240">
                  <c:v>108.87097671226311</c:v>
                </c:pt>
                <c:pt idx="241">
                  <c:v>108.87097671226311</c:v>
                </c:pt>
                <c:pt idx="242">
                  <c:v>108.87097671226311</c:v>
                </c:pt>
                <c:pt idx="243">
                  <c:v>108.87097671226311</c:v>
                </c:pt>
                <c:pt idx="244">
                  <c:v>93.145166218465533</c:v>
                </c:pt>
                <c:pt idx="245">
                  <c:v>93.145166218465533</c:v>
                </c:pt>
                <c:pt idx="246">
                  <c:v>93.145166218465533</c:v>
                </c:pt>
                <c:pt idx="247">
                  <c:v>93.145166218465533</c:v>
                </c:pt>
                <c:pt idx="248">
                  <c:v>93.145166218465533</c:v>
                </c:pt>
                <c:pt idx="250">
                  <c:v>93.145166218465533</c:v>
                </c:pt>
                <c:pt idx="251">
                  <c:v>93.145166218465533</c:v>
                </c:pt>
                <c:pt idx="252">
                  <c:v>93.145166218465533</c:v>
                </c:pt>
                <c:pt idx="253">
                  <c:v>93.145166218465533</c:v>
                </c:pt>
                <c:pt idx="256">
                  <c:v>93.145166218465533</c:v>
                </c:pt>
                <c:pt idx="257">
                  <c:v>93.145166218465533</c:v>
                </c:pt>
                <c:pt idx="258">
                  <c:v>93.145166218465533</c:v>
                </c:pt>
                <c:pt idx="260">
                  <c:v>93.145166218465533</c:v>
                </c:pt>
                <c:pt idx="261">
                  <c:v>93.145166218465533</c:v>
                </c:pt>
                <c:pt idx="262">
                  <c:v>93.145166218465533</c:v>
                </c:pt>
                <c:pt idx="263">
                  <c:v>93.145166218465533</c:v>
                </c:pt>
                <c:pt idx="264">
                  <c:v>93.145166218465533</c:v>
                </c:pt>
                <c:pt idx="265">
                  <c:v>93.145166218465533</c:v>
                </c:pt>
                <c:pt idx="266">
                  <c:v>93.145166218465533</c:v>
                </c:pt>
                <c:pt idx="267">
                  <c:v>93.145166218465533</c:v>
                </c:pt>
                <c:pt idx="268">
                  <c:v>93.145166218465533</c:v>
                </c:pt>
                <c:pt idx="269">
                  <c:v>93.145166218465533</c:v>
                </c:pt>
                <c:pt idx="270">
                  <c:v>93.145166218465533</c:v>
                </c:pt>
                <c:pt idx="271">
                  <c:v>111.6935520970471</c:v>
                </c:pt>
                <c:pt idx="272">
                  <c:v>125.80645648567379</c:v>
                </c:pt>
                <c:pt idx="273">
                  <c:v>125.80645648567379</c:v>
                </c:pt>
                <c:pt idx="274">
                  <c:v>144.75807918981315</c:v>
                </c:pt>
                <c:pt idx="275">
                  <c:v>121.77419808892331</c:v>
                </c:pt>
                <c:pt idx="276">
                  <c:v>121.77419808892331</c:v>
                </c:pt>
                <c:pt idx="277">
                  <c:v>122.98388110088982</c:v>
                </c:pt>
                <c:pt idx="278">
                  <c:v>135.88710247755003</c:v>
                </c:pt>
                <c:pt idx="279">
                  <c:v>163.06458339541504</c:v>
                </c:pt>
                <c:pt idx="280">
                  <c:v>128.22586370666704</c:v>
                </c:pt>
                <c:pt idx="281">
                  <c:v>128.22586370666704</c:v>
                </c:pt>
                <c:pt idx="282">
                  <c:v>133.30651862457299</c:v>
                </c:pt>
                <c:pt idx="283">
                  <c:v>131.12908920303329</c:v>
                </c:pt>
                <c:pt idx="284">
                  <c:v>131.12908920303329</c:v>
                </c:pt>
                <c:pt idx="285">
                  <c:v>131.12908920303329</c:v>
                </c:pt>
                <c:pt idx="286">
                  <c:v>140.32265262927191</c:v>
                </c:pt>
                <c:pt idx="287">
                  <c:v>127.25813102944726</c:v>
                </c:pt>
                <c:pt idx="288">
                  <c:v>127.98392710427376</c:v>
                </c:pt>
                <c:pt idx="290">
                  <c:v>135.48392058140587</c:v>
                </c:pt>
                <c:pt idx="291">
                  <c:v>135.48392058140587</c:v>
                </c:pt>
                <c:pt idx="292">
                  <c:v>133.06458202217968</c:v>
                </c:pt>
                <c:pt idx="293">
                  <c:v>133.06458202217968</c:v>
                </c:pt>
                <c:pt idx="295">
                  <c:v>133.06458202217968</c:v>
                </c:pt>
                <c:pt idx="296">
                  <c:v>133.30651862457299</c:v>
                </c:pt>
                <c:pt idx="297">
                  <c:v>133.30651862457299</c:v>
                </c:pt>
                <c:pt idx="298">
                  <c:v>133.30651862457299</c:v>
                </c:pt>
                <c:pt idx="299">
                  <c:v>128.46778657670691</c:v>
                </c:pt>
                <c:pt idx="300">
                  <c:v>128.46778657670691</c:v>
                </c:pt>
                <c:pt idx="301">
                  <c:v>120.96779309957482</c:v>
                </c:pt>
                <c:pt idx="302">
                  <c:v>120.96779309957482</c:v>
                </c:pt>
                <c:pt idx="303">
                  <c:v>120.96779309957482</c:v>
                </c:pt>
                <c:pt idx="304">
                  <c:v>120.96779309957482</c:v>
                </c:pt>
                <c:pt idx="305">
                  <c:v>120.96779309957482</c:v>
                </c:pt>
                <c:pt idx="307">
                  <c:v>120.96779309957482</c:v>
                </c:pt>
                <c:pt idx="308">
                  <c:v>120.96779309957482</c:v>
                </c:pt>
                <c:pt idx="309">
                  <c:v>120.96779309957482</c:v>
                </c:pt>
                <c:pt idx="310">
                  <c:v>120.96779309957482</c:v>
                </c:pt>
                <c:pt idx="311">
                  <c:v>120.96779309957482</c:v>
                </c:pt>
                <c:pt idx="312">
                  <c:v>120.96779309957482</c:v>
                </c:pt>
                <c:pt idx="313">
                  <c:v>120.96779309957482</c:v>
                </c:pt>
                <c:pt idx="314">
                  <c:v>121.20974343432154</c:v>
                </c:pt>
                <c:pt idx="315">
                  <c:v>121.20974343432154</c:v>
                </c:pt>
                <c:pt idx="316">
                  <c:v>121.20974343432154</c:v>
                </c:pt>
                <c:pt idx="317">
                  <c:v>121.20974343432154</c:v>
                </c:pt>
                <c:pt idx="318">
                  <c:v>121.20974343432154</c:v>
                </c:pt>
                <c:pt idx="319">
                  <c:v>121.20974343432154</c:v>
                </c:pt>
                <c:pt idx="320">
                  <c:v>121.20974343432154</c:v>
                </c:pt>
                <c:pt idx="321">
                  <c:v>121.20974343432154</c:v>
                </c:pt>
                <c:pt idx="322">
                  <c:v>121.20974343432154</c:v>
                </c:pt>
                <c:pt idx="323">
                  <c:v>145.40329381482445</c:v>
                </c:pt>
                <c:pt idx="324">
                  <c:v>174.43556251083999</c:v>
                </c:pt>
                <c:pt idx="325">
                  <c:v>206.37105670322177</c:v>
                </c:pt>
                <c:pt idx="326">
                  <c:v>208.06461291997485</c:v>
                </c:pt>
                <c:pt idx="327">
                  <c:v>194.03234491057697</c:v>
                </c:pt>
                <c:pt idx="328">
                  <c:v>188.95170372502446</c:v>
                </c:pt>
                <c:pt idx="329">
                  <c:v>188.95170372502446</c:v>
                </c:pt>
                <c:pt idx="330">
                  <c:v>188.95170372502446</c:v>
                </c:pt>
                <c:pt idx="331">
                  <c:v>188.70975339027777</c:v>
                </c:pt>
                <c:pt idx="332">
                  <c:v>193.5484717057904</c:v>
                </c:pt>
                <c:pt idx="333">
                  <c:v>193.5484717057904</c:v>
                </c:pt>
                <c:pt idx="334">
                  <c:v>193.5484717057904</c:v>
                </c:pt>
                <c:pt idx="335">
                  <c:v>183.87104880711854</c:v>
                </c:pt>
                <c:pt idx="336">
                  <c:v>183.87104880711854</c:v>
                </c:pt>
                <c:pt idx="337">
                  <c:v>183.87104880711854</c:v>
                </c:pt>
                <c:pt idx="338">
                  <c:v>170.32265400250725</c:v>
                </c:pt>
                <c:pt idx="339">
                  <c:v>183.87104880711854</c:v>
                </c:pt>
                <c:pt idx="340">
                  <c:v>183.87104880711854</c:v>
                </c:pt>
                <c:pt idx="341">
                  <c:v>183.87104880711854</c:v>
                </c:pt>
                <c:pt idx="342">
                  <c:v>183.87104880711854</c:v>
                </c:pt>
                <c:pt idx="343">
                  <c:v>183.87104880711854</c:v>
                </c:pt>
                <c:pt idx="344">
                  <c:v>183.87104880711854</c:v>
                </c:pt>
                <c:pt idx="345">
                  <c:v>183.87104880711854</c:v>
                </c:pt>
                <c:pt idx="346">
                  <c:v>183.87104880711854</c:v>
                </c:pt>
                <c:pt idx="347">
                  <c:v>183.87104880711854</c:v>
                </c:pt>
                <c:pt idx="348">
                  <c:v>193.06461223335717</c:v>
                </c:pt>
                <c:pt idx="349">
                  <c:v>193.06461223335717</c:v>
                </c:pt>
                <c:pt idx="350">
                  <c:v>193.06461223335717</c:v>
                </c:pt>
                <c:pt idx="351">
                  <c:v>193.06461223335717</c:v>
                </c:pt>
                <c:pt idx="352">
                  <c:v>193.06461223335717</c:v>
                </c:pt>
                <c:pt idx="353">
                  <c:v>193.06461223335717</c:v>
                </c:pt>
                <c:pt idx="354">
                  <c:v>208.06461291997485</c:v>
                </c:pt>
                <c:pt idx="355">
                  <c:v>208.06461291997485</c:v>
                </c:pt>
                <c:pt idx="356">
                  <c:v>208.06461291997485</c:v>
                </c:pt>
                <c:pt idx="357">
                  <c:v>208.06461291997485</c:v>
                </c:pt>
                <c:pt idx="358">
                  <c:v>203.22589460446224</c:v>
                </c:pt>
                <c:pt idx="359">
                  <c:v>203.22589460446224</c:v>
                </c:pt>
                <c:pt idx="360">
                  <c:v>203.22589460446224</c:v>
                </c:pt>
                <c:pt idx="361">
                  <c:v>203.22589460446224</c:v>
                </c:pt>
                <c:pt idx="362">
                  <c:v>203.22589460446224</c:v>
                </c:pt>
                <c:pt idx="363">
                  <c:v>198.3871762889496</c:v>
                </c:pt>
                <c:pt idx="364">
                  <c:v>198.3871762889496</c:v>
                </c:pt>
                <c:pt idx="365">
                  <c:v>237.09688161599036</c:v>
                </c:pt>
                <c:pt idx="366">
                  <c:v>284.51624969977644</c:v>
                </c:pt>
                <c:pt idx="367">
                  <c:v>270.96786862751856</c:v>
                </c:pt>
                <c:pt idx="368">
                  <c:v>275.80657321067781</c:v>
                </c:pt>
                <c:pt idx="369">
                  <c:v>275.80657321067781</c:v>
                </c:pt>
                <c:pt idx="370">
                  <c:v>251.61300909782148</c:v>
                </c:pt>
                <c:pt idx="371">
                  <c:v>282.09689740819681</c:v>
                </c:pt>
                <c:pt idx="372">
                  <c:v>280.64527779383701</c:v>
                </c:pt>
                <c:pt idx="373">
                  <c:v>275.80657321067781</c:v>
                </c:pt>
                <c:pt idx="374">
                  <c:v>275.80657321067781</c:v>
                </c:pt>
                <c:pt idx="375">
                  <c:v>275.80657321067781</c:v>
                </c:pt>
                <c:pt idx="376">
                  <c:v>275.80657321067781</c:v>
                </c:pt>
                <c:pt idx="377">
                  <c:v>254.03237512175448</c:v>
                </c:pt>
                <c:pt idx="378">
                  <c:v>254.03237512175448</c:v>
                </c:pt>
                <c:pt idx="379">
                  <c:v>254.03237512175448</c:v>
                </c:pt>
                <c:pt idx="380">
                  <c:v>254.03237512175448</c:v>
                </c:pt>
                <c:pt idx="381">
                  <c:v>244.35495222308265</c:v>
                </c:pt>
                <c:pt idx="382">
                  <c:v>241.93558619914964</c:v>
                </c:pt>
                <c:pt idx="383">
                  <c:v>232.25817703283118</c:v>
                </c:pt>
                <c:pt idx="384">
                  <c:v>237.09688161599036</c:v>
                </c:pt>
                <c:pt idx="385">
                  <c:v>237.09688161599036</c:v>
                </c:pt>
                <c:pt idx="386">
                  <c:v>237.09688161599036</c:v>
                </c:pt>
                <c:pt idx="387">
                  <c:v>237.09688161599036</c:v>
                </c:pt>
                <c:pt idx="388">
                  <c:v>237.09688161599036</c:v>
                </c:pt>
                <c:pt idx="389">
                  <c:v>241.93558619914964</c:v>
                </c:pt>
                <c:pt idx="390">
                  <c:v>241.93558619914964</c:v>
                </c:pt>
                <c:pt idx="391">
                  <c:v>241.93558619914964</c:v>
                </c:pt>
                <c:pt idx="392">
                  <c:v>241.93558619914964</c:v>
                </c:pt>
                <c:pt idx="393">
                  <c:v>227.41944498496514</c:v>
                </c:pt>
                <c:pt idx="394">
                  <c:v>222.58074040180591</c:v>
                </c:pt>
                <c:pt idx="395">
                  <c:v>222.58074040180591</c:v>
                </c:pt>
                <c:pt idx="396">
                  <c:v>237.09688161599036</c:v>
                </c:pt>
                <c:pt idx="397">
                  <c:v>237.09688161599036</c:v>
                </c:pt>
                <c:pt idx="398">
                  <c:v>227.41944498496514</c:v>
                </c:pt>
                <c:pt idx="399">
                  <c:v>227.41944498496514</c:v>
                </c:pt>
                <c:pt idx="400">
                  <c:v>227.41944498496514</c:v>
                </c:pt>
                <c:pt idx="401">
                  <c:v>227.41944498496514</c:v>
                </c:pt>
                <c:pt idx="402">
                  <c:v>227.41944498496514</c:v>
                </c:pt>
                <c:pt idx="403">
                  <c:v>227.41944498496514</c:v>
                </c:pt>
                <c:pt idx="404">
                  <c:v>227.41944498496514</c:v>
                </c:pt>
                <c:pt idx="405">
                  <c:v>269.51624901315881</c:v>
                </c:pt>
                <c:pt idx="406">
                  <c:v>290.32270069250887</c:v>
                </c:pt>
                <c:pt idx="407">
                  <c:v>273.38722091909818</c:v>
                </c:pt>
                <c:pt idx="408">
                  <c:v>257.90334702769388</c:v>
                </c:pt>
                <c:pt idx="409">
                  <c:v>247.25817771944887</c:v>
                </c:pt>
                <c:pt idx="410">
                  <c:v>246.77430451466225</c:v>
                </c:pt>
                <c:pt idx="411">
                  <c:v>246.77430451466225</c:v>
                </c:pt>
                <c:pt idx="412">
                  <c:v>237.09688161599036</c:v>
                </c:pt>
                <c:pt idx="413">
                  <c:v>237.09688161599036</c:v>
                </c:pt>
                <c:pt idx="414">
                  <c:v>237.09688161599036</c:v>
                </c:pt>
                <c:pt idx="415">
                  <c:v>237.09688161599036</c:v>
                </c:pt>
                <c:pt idx="416">
                  <c:v>237.09688161599036</c:v>
                </c:pt>
                <c:pt idx="417">
                  <c:v>237.09688161599036</c:v>
                </c:pt>
                <c:pt idx="418">
                  <c:v>237.09688161599036</c:v>
                </c:pt>
                <c:pt idx="419">
                  <c:v>237.09688161599036</c:v>
                </c:pt>
                <c:pt idx="420">
                  <c:v>237.09688161599036</c:v>
                </c:pt>
                <c:pt idx="421">
                  <c:v>237.09688161599036</c:v>
                </c:pt>
                <c:pt idx="422">
                  <c:v>237.09688161599036</c:v>
                </c:pt>
                <c:pt idx="423">
                  <c:v>227.41944498496514</c:v>
                </c:pt>
                <c:pt idx="424">
                  <c:v>227.41944498496514</c:v>
                </c:pt>
                <c:pt idx="425">
                  <c:v>227.41944498496514</c:v>
                </c:pt>
                <c:pt idx="426">
                  <c:v>227.41944498496514</c:v>
                </c:pt>
                <c:pt idx="427">
                  <c:v>227.41944498496514</c:v>
                </c:pt>
                <c:pt idx="428">
                  <c:v>227.41944498496514</c:v>
                </c:pt>
                <c:pt idx="429">
                  <c:v>227.41944498496514</c:v>
                </c:pt>
                <c:pt idx="430">
                  <c:v>227.41944498496514</c:v>
                </c:pt>
                <c:pt idx="431">
                  <c:v>227.41944498496514</c:v>
                </c:pt>
                <c:pt idx="432">
                  <c:v>237.09688161599036</c:v>
                </c:pt>
                <c:pt idx="433">
                  <c:v>237.09688161599036</c:v>
                </c:pt>
                <c:pt idx="434">
                  <c:v>237.09688161599036</c:v>
                </c:pt>
                <c:pt idx="435">
                  <c:v>237.09688161599036</c:v>
                </c:pt>
                <c:pt idx="436">
                  <c:v>237.09688161599036</c:v>
                </c:pt>
                <c:pt idx="437">
                  <c:v>237.09688161599036</c:v>
                </c:pt>
                <c:pt idx="438">
                  <c:v>237.09688161599036</c:v>
                </c:pt>
                <c:pt idx="439">
                  <c:v>237.09688161599036</c:v>
                </c:pt>
                <c:pt idx="440">
                  <c:v>237.09688161599036</c:v>
                </c:pt>
                <c:pt idx="441">
                  <c:v>237.09688161599036</c:v>
                </c:pt>
                <c:pt idx="442">
                  <c:v>237.09688161599036</c:v>
                </c:pt>
                <c:pt idx="443">
                  <c:v>237.09688161599036</c:v>
                </c:pt>
                <c:pt idx="444">
                  <c:v>237.09688161599036</c:v>
                </c:pt>
                <c:pt idx="445">
                  <c:v>237.09688161599036</c:v>
                </c:pt>
                <c:pt idx="446">
                  <c:v>237.09688161599036</c:v>
                </c:pt>
                <c:pt idx="447">
                  <c:v>237.09688161599036</c:v>
                </c:pt>
                <c:pt idx="448">
                  <c:v>237.19374963695091</c:v>
                </c:pt>
                <c:pt idx="449">
                  <c:v>237.19374963695091</c:v>
                </c:pt>
                <c:pt idx="450">
                  <c:v>243.29053004549669</c:v>
                </c:pt>
                <c:pt idx="451">
                  <c:v>243.29053004549669</c:v>
                </c:pt>
                <c:pt idx="452">
                  <c:v>243.29053004549669</c:v>
                </c:pt>
                <c:pt idx="453">
                  <c:v>243.29053004549669</c:v>
                </c:pt>
                <c:pt idx="455">
                  <c:v>243.29053004549669</c:v>
                </c:pt>
                <c:pt idx="456">
                  <c:v>243.29053004549669</c:v>
                </c:pt>
                <c:pt idx="457">
                  <c:v>243.29053004549669</c:v>
                </c:pt>
                <c:pt idx="458">
                  <c:v>243.29053004549669</c:v>
                </c:pt>
                <c:pt idx="461">
                  <c:v>232.25825942695164</c:v>
                </c:pt>
                <c:pt idx="462">
                  <c:v>232.25825942695164</c:v>
                </c:pt>
                <c:pt idx="463">
                  <c:v>232.25825942695164</c:v>
                </c:pt>
                <c:pt idx="464">
                  <c:v>232.25825942695164</c:v>
                </c:pt>
                <c:pt idx="465">
                  <c:v>209.32275740712845</c:v>
                </c:pt>
                <c:pt idx="466">
                  <c:v>209.32275740712845</c:v>
                </c:pt>
                <c:pt idx="467">
                  <c:v>209.32275740712845</c:v>
                </c:pt>
                <c:pt idx="468">
                  <c:v>209.32275740712845</c:v>
                </c:pt>
                <c:pt idx="473">
                  <c:v>251.12923201950875</c:v>
                </c:pt>
                <c:pt idx="474">
                  <c:v>294.96798507787548</c:v>
                </c:pt>
                <c:pt idx="475">
                  <c:v>315.87123611641903</c:v>
                </c:pt>
                <c:pt idx="476">
                  <c:v>299.03251450514159</c:v>
                </c:pt>
                <c:pt idx="477">
                  <c:v>319.35510671205856</c:v>
                </c:pt>
                <c:pt idx="478">
                  <c:v>301.93574000150784</c:v>
                </c:pt>
                <c:pt idx="479">
                  <c:v>350.12932443824718</c:v>
                </c:pt>
                <c:pt idx="480">
                  <c:v>350.12932443824718</c:v>
                </c:pt>
                <c:pt idx="481">
                  <c:v>350.12932443824718</c:v>
                </c:pt>
                <c:pt idx="482">
                  <c:v>350.12932443824718</c:v>
                </c:pt>
                <c:pt idx="483">
                  <c:v>350.12932443824718</c:v>
                </c:pt>
                <c:pt idx="484">
                  <c:v>350.12932443824718</c:v>
                </c:pt>
                <c:pt idx="485">
                  <c:v>350.12932443824718</c:v>
                </c:pt>
                <c:pt idx="486">
                  <c:v>350.12932443824718</c:v>
                </c:pt>
                <c:pt idx="487">
                  <c:v>350.12932443824718</c:v>
                </c:pt>
                <c:pt idx="488">
                  <c:v>350.12932443824718</c:v>
                </c:pt>
                <c:pt idx="489">
                  <c:v>350.12932443824718</c:v>
                </c:pt>
                <c:pt idx="490">
                  <c:v>350.12932443824718</c:v>
                </c:pt>
                <c:pt idx="491">
                  <c:v>376.83902646952322</c:v>
                </c:pt>
                <c:pt idx="492">
                  <c:v>376.83902646952322</c:v>
                </c:pt>
                <c:pt idx="493">
                  <c:v>376.83902646952322</c:v>
                </c:pt>
                <c:pt idx="494">
                  <c:v>376.83902646952322</c:v>
                </c:pt>
                <c:pt idx="495">
                  <c:v>307.16154589496705</c:v>
                </c:pt>
                <c:pt idx="496">
                  <c:v>270.00023207677265</c:v>
                </c:pt>
                <c:pt idx="497">
                  <c:v>283.93571445933048</c:v>
                </c:pt>
                <c:pt idx="498">
                  <c:v>288.29057330240994</c:v>
                </c:pt>
                <c:pt idx="499">
                  <c:v>288.29057330240994</c:v>
                </c:pt>
                <c:pt idx="500">
                  <c:v>288.29057330240994</c:v>
                </c:pt>
                <c:pt idx="501">
                  <c:v>278.70990856587127</c:v>
                </c:pt>
                <c:pt idx="502">
                  <c:v>284.22604387514383</c:v>
                </c:pt>
                <c:pt idx="503">
                  <c:v>284.51637329095712</c:v>
                </c:pt>
                <c:pt idx="504">
                  <c:v>263.61312225241358</c:v>
                </c:pt>
                <c:pt idx="505">
                  <c:v>260.12925165677416</c:v>
                </c:pt>
                <c:pt idx="506">
                  <c:v>261.29054185532061</c:v>
                </c:pt>
                <c:pt idx="507">
                  <c:v>261.29054185532061</c:v>
                </c:pt>
                <c:pt idx="508">
                  <c:v>260.41956734023404</c:v>
                </c:pt>
                <c:pt idx="509">
                  <c:v>261.00021243950732</c:v>
                </c:pt>
                <c:pt idx="510">
                  <c:v>272.90345757313889</c:v>
                </c:pt>
                <c:pt idx="511">
                  <c:v>258.38731635895442</c:v>
                </c:pt>
                <c:pt idx="512">
                  <c:v>257.80667125968114</c:v>
                </c:pt>
                <c:pt idx="513">
                  <c:v>255.4840908625882</c:v>
                </c:pt>
                <c:pt idx="514">
                  <c:v>255.4840908625882</c:v>
                </c:pt>
                <c:pt idx="515">
                  <c:v>255.4840908625882</c:v>
                </c:pt>
                <c:pt idx="516">
                  <c:v>252.58085163386858</c:v>
                </c:pt>
                <c:pt idx="517">
                  <c:v>255.19376144677489</c:v>
                </c:pt>
                <c:pt idx="518">
                  <c:v>255.19376144677489</c:v>
                </c:pt>
                <c:pt idx="519">
                  <c:v>255.19376144677489</c:v>
                </c:pt>
                <c:pt idx="520">
                  <c:v>255.19376144677489</c:v>
                </c:pt>
                <c:pt idx="521">
                  <c:v>255.19376144677489</c:v>
                </c:pt>
                <c:pt idx="522">
                  <c:v>261.29054185532061</c:v>
                </c:pt>
                <c:pt idx="523">
                  <c:v>261.29054185532061</c:v>
                </c:pt>
                <c:pt idx="524">
                  <c:v>261.29054185532061</c:v>
                </c:pt>
                <c:pt idx="525">
                  <c:v>261.29054185532061</c:v>
                </c:pt>
                <c:pt idx="526">
                  <c:v>261.29054185532061</c:v>
                </c:pt>
                <c:pt idx="527">
                  <c:v>245.03246534331643</c:v>
                </c:pt>
                <c:pt idx="528">
                  <c:v>245.03246534331643</c:v>
                </c:pt>
                <c:pt idx="529">
                  <c:v>245.03246534331643</c:v>
                </c:pt>
                <c:pt idx="530">
                  <c:v>245.03246534331643</c:v>
                </c:pt>
                <c:pt idx="531">
                  <c:v>245.03246534331643</c:v>
                </c:pt>
                <c:pt idx="532">
                  <c:v>245.03246534331643</c:v>
                </c:pt>
                <c:pt idx="533">
                  <c:v>245.03246534331643</c:v>
                </c:pt>
                <c:pt idx="534">
                  <c:v>249.67762613750236</c:v>
                </c:pt>
                <c:pt idx="535">
                  <c:v>249.67762613750236</c:v>
                </c:pt>
                <c:pt idx="536">
                  <c:v>240.9679496484037</c:v>
                </c:pt>
                <c:pt idx="537">
                  <c:v>240.9679496484037</c:v>
                </c:pt>
                <c:pt idx="538">
                  <c:v>243.87117514476989</c:v>
                </c:pt>
                <c:pt idx="539">
                  <c:v>250.54860065258896</c:v>
                </c:pt>
                <c:pt idx="540">
                  <c:v>250.54860065258896</c:v>
                </c:pt>
                <c:pt idx="541">
                  <c:v>250.54860065258896</c:v>
                </c:pt>
                <c:pt idx="542">
                  <c:v>243.87117514476989</c:v>
                </c:pt>
                <c:pt idx="543">
                  <c:v>243.87117514476989</c:v>
                </c:pt>
                <c:pt idx="544">
                  <c:v>261.5808712711339</c:v>
                </c:pt>
                <c:pt idx="545">
                  <c:v>261.5808712711339</c:v>
                </c:pt>
                <c:pt idx="546">
                  <c:v>261.5808712711339</c:v>
                </c:pt>
                <c:pt idx="547">
                  <c:v>261.5808712711339</c:v>
                </c:pt>
                <c:pt idx="548">
                  <c:v>261.5808712711339</c:v>
                </c:pt>
                <c:pt idx="549">
                  <c:v>261.5808712711339</c:v>
                </c:pt>
                <c:pt idx="550">
                  <c:v>261.5808712711339</c:v>
                </c:pt>
                <c:pt idx="551">
                  <c:v>261.5808712711339</c:v>
                </c:pt>
                <c:pt idx="552">
                  <c:v>257.80667125968114</c:v>
                </c:pt>
                <c:pt idx="553">
                  <c:v>257.80667125968114</c:v>
                </c:pt>
                <c:pt idx="554">
                  <c:v>272.90345757313889</c:v>
                </c:pt>
                <c:pt idx="555">
                  <c:v>244.16149082822983</c:v>
                </c:pt>
                <c:pt idx="556">
                  <c:v>249.67762613750236</c:v>
                </c:pt>
                <c:pt idx="557">
                  <c:v>260.12925165677416</c:v>
                </c:pt>
                <c:pt idx="558">
                  <c:v>261.29054185532061</c:v>
                </c:pt>
                <c:pt idx="559">
                  <c:v>250.25827123677558</c:v>
                </c:pt>
                <c:pt idx="560">
                  <c:v>289.74217918441633</c:v>
                </c:pt>
                <c:pt idx="561">
                  <c:v>347.22609894188099</c:v>
                </c:pt>
                <c:pt idx="562">
                  <c:v>330.96802242987678</c:v>
                </c:pt>
                <c:pt idx="563">
                  <c:v>357.09707936187954</c:v>
                </c:pt>
                <c:pt idx="564">
                  <c:v>365.80675585097816</c:v>
                </c:pt>
                <c:pt idx="565">
                  <c:v>406.45195399716539</c:v>
                </c:pt>
                <c:pt idx="566">
                  <c:v>412.25840498989783</c:v>
                </c:pt>
                <c:pt idx="567">
                  <c:v>405.87130889789222</c:v>
                </c:pt>
                <c:pt idx="568">
                  <c:v>394.83903827934711</c:v>
                </c:pt>
                <c:pt idx="569">
                  <c:v>400.64550300443295</c:v>
                </c:pt>
                <c:pt idx="570">
                  <c:v>400.64550300443295</c:v>
                </c:pt>
                <c:pt idx="571">
                  <c:v>400.64550300443295</c:v>
                </c:pt>
                <c:pt idx="572">
                  <c:v>400.64550300443295</c:v>
                </c:pt>
                <c:pt idx="573">
                  <c:v>440.71004231899354</c:v>
                </c:pt>
                <c:pt idx="574">
                  <c:v>484.25846596154696</c:v>
                </c:pt>
                <c:pt idx="575">
                  <c:v>532.45206413063966</c:v>
                </c:pt>
                <c:pt idx="576">
                  <c:v>585.29080936156504</c:v>
                </c:pt>
                <c:pt idx="577">
                  <c:v>643.35537421830304</c:v>
                </c:pt>
                <c:pt idx="578">
                  <c:v>707.22639006777342</c:v>
                </c:pt>
                <c:pt idx="579">
                  <c:v>776.90387064232937</c:v>
                </c:pt>
                <c:pt idx="580">
                  <c:v>853.54910614051801</c:v>
                </c:pt>
                <c:pt idx="581">
                  <c:v>818.71035898706327</c:v>
                </c:pt>
                <c:pt idx="582">
                  <c:v>834.96843549906737</c:v>
                </c:pt>
                <c:pt idx="583">
                  <c:v>752.51676274049987</c:v>
                </c:pt>
                <c:pt idx="584">
                  <c:v>678.19410763940436</c:v>
                </c:pt>
                <c:pt idx="585">
                  <c:v>745.54900781686763</c:v>
                </c:pt>
                <c:pt idx="586">
                  <c:v>819.87166291796325</c:v>
                </c:pt>
                <c:pt idx="587">
                  <c:v>762.96837452741829</c:v>
                </c:pt>
                <c:pt idx="588">
                  <c:v>690.96832728812251</c:v>
                </c:pt>
                <c:pt idx="589">
                  <c:v>703.74253320448736</c:v>
                </c:pt>
                <c:pt idx="590">
                  <c:v>703.74253320448736</c:v>
                </c:pt>
                <c:pt idx="591">
                  <c:v>674.7102507761183</c:v>
                </c:pt>
                <c:pt idx="592">
                  <c:v>650.32312914193528</c:v>
                </c:pt>
                <c:pt idx="593">
                  <c:v>682.8392821659437</c:v>
                </c:pt>
                <c:pt idx="594">
                  <c:v>685.16186256303672</c:v>
                </c:pt>
                <c:pt idx="595">
                  <c:v>680.51670176885079</c:v>
                </c:pt>
                <c:pt idx="596">
                  <c:v>650.32312914193528</c:v>
                </c:pt>
                <c:pt idx="597">
                  <c:v>665.41991545539304</c:v>
                </c:pt>
                <c:pt idx="598">
                  <c:v>666.58120565393949</c:v>
                </c:pt>
                <c:pt idx="599">
                  <c:v>656.12958013466778</c:v>
                </c:pt>
                <c:pt idx="600">
                  <c:v>690.96832728812251</c:v>
                </c:pt>
                <c:pt idx="601">
                  <c:v>695.61348808230855</c:v>
                </c:pt>
                <c:pt idx="602">
                  <c:v>685.16186256303672</c:v>
                </c:pt>
                <c:pt idx="603">
                  <c:v>689.80702335722265</c:v>
                </c:pt>
                <c:pt idx="604">
                  <c:v>690.96832728812251</c:v>
                </c:pt>
                <c:pt idx="605">
                  <c:v>678.19410763940436</c:v>
                </c:pt>
                <c:pt idx="606">
                  <c:v>684.00057236449015</c:v>
                </c:pt>
                <c:pt idx="607">
                  <c:v>681.67799196739725</c:v>
                </c:pt>
                <c:pt idx="608">
                  <c:v>685.16186256303672</c:v>
                </c:pt>
                <c:pt idx="609">
                  <c:v>687.48444296012963</c:v>
                </c:pt>
                <c:pt idx="610">
                  <c:v>685.16186256303672</c:v>
                </c:pt>
                <c:pt idx="611">
                  <c:v>686.3231664939367</c:v>
                </c:pt>
                <c:pt idx="612">
                  <c:v>687.48444296012963</c:v>
                </c:pt>
                <c:pt idx="613">
                  <c:v>690.96832728812251</c:v>
                </c:pt>
                <c:pt idx="614">
                  <c:v>696.774778280855</c:v>
                </c:pt>
                <c:pt idx="615">
                  <c:v>766.45225885541106</c:v>
                </c:pt>
                <c:pt idx="616">
                  <c:v>747.87158821396054</c:v>
                </c:pt>
                <c:pt idx="617">
                  <c:v>732.77481563285619</c:v>
                </c:pt>
                <c:pt idx="618">
                  <c:v>725.80706070922383</c:v>
                </c:pt>
                <c:pt idx="619">
                  <c:v>706.06511360158026</c:v>
                </c:pt>
                <c:pt idx="620">
                  <c:v>696.774778280855</c:v>
                </c:pt>
                <c:pt idx="621">
                  <c:v>679.35541157030423</c:v>
                </c:pt>
                <c:pt idx="622">
                  <c:v>695.61348808230855</c:v>
                </c:pt>
                <c:pt idx="623">
                  <c:v>697.93606847940146</c:v>
                </c:pt>
                <c:pt idx="624">
                  <c:v>702.58122927358738</c:v>
                </c:pt>
                <c:pt idx="625">
                  <c:v>706.06511360158026</c:v>
                </c:pt>
                <c:pt idx="626">
                  <c:v>695.61348808230855</c:v>
                </c:pt>
                <c:pt idx="627">
                  <c:v>695.61348808230855</c:v>
                </c:pt>
                <c:pt idx="628">
                  <c:v>693.29090768521553</c:v>
                </c:pt>
                <c:pt idx="629">
                  <c:v>697.93606847940146</c:v>
                </c:pt>
                <c:pt idx="630">
                  <c:v>714.19414499140566</c:v>
                </c:pt>
                <c:pt idx="631">
                  <c:v>708.38769399867329</c:v>
                </c:pt>
                <c:pt idx="632">
                  <c:v>701.41993907504082</c:v>
                </c:pt>
                <c:pt idx="633">
                  <c:v>702.58122927358738</c:v>
                </c:pt>
                <c:pt idx="634">
                  <c:v>696.774778280855</c:v>
                </c:pt>
                <c:pt idx="635">
                  <c:v>693.29090768521553</c:v>
                </c:pt>
                <c:pt idx="636">
                  <c:v>689.80702335722265</c:v>
                </c:pt>
                <c:pt idx="637">
                  <c:v>689.80702335722265</c:v>
                </c:pt>
                <c:pt idx="638">
                  <c:v>678.19410763940436</c:v>
                </c:pt>
                <c:pt idx="639">
                  <c:v>681.67799196739725</c:v>
                </c:pt>
                <c:pt idx="640">
                  <c:v>681.67799196739725</c:v>
                </c:pt>
                <c:pt idx="641">
                  <c:v>677.03283117321132</c:v>
                </c:pt>
                <c:pt idx="642">
                  <c:v>679.35541157030423</c:v>
                </c:pt>
                <c:pt idx="643">
                  <c:v>672.38765664667199</c:v>
                </c:pt>
                <c:pt idx="644">
                  <c:v>661.93604485975357</c:v>
                </c:pt>
                <c:pt idx="645">
                  <c:v>663.09733505830013</c:v>
                </c:pt>
                <c:pt idx="646">
                  <c:v>651.48441934048185</c:v>
                </c:pt>
                <c:pt idx="647">
                  <c:v>645.67796834774936</c:v>
                </c:pt>
                <c:pt idx="648">
                  <c:v>649.16182521103542</c:v>
                </c:pt>
                <c:pt idx="649">
                  <c:v>654.96828993612132</c:v>
                </c:pt>
                <c:pt idx="650">
                  <c:v>657.29088406556752</c:v>
                </c:pt>
                <c:pt idx="651">
                  <c:v>654.96828993612132</c:v>
                </c:pt>
                <c:pt idx="652">
                  <c:v>644.51666441684949</c:v>
                </c:pt>
                <c:pt idx="653">
                  <c:v>609.67793099574806</c:v>
                </c:pt>
                <c:pt idx="654">
                  <c:v>602.7101760721157</c:v>
                </c:pt>
                <c:pt idx="655">
                  <c:v>594.5811446822903</c:v>
                </c:pt>
                <c:pt idx="656">
                  <c:v>566.12950735319464</c:v>
                </c:pt>
                <c:pt idx="657">
                  <c:v>523.16172880991451</c:v>
                </c:pt>
                <c:pt idx="658">
                  <c:v>575.4198426739199</c:v>
                </c:pt>
                <c:pt idx="659">
                  <c:v>579.48435836883266</c:v>
                </c:pt>
                <c:pt idx="660">
                  <c:v>571.35531324665385</c:v>
                </c:pt>
                <c:pt idx="661">
                  <c:v>571.35531324665385</c:v>
                </c:pt>
                <c:pt idx="662">
                  <c:v>514.45205232081582</c:v>
                </c:pt>
                <c:pt idx="663">
                  <c:v>463.35522865535683</c:v>
                </c:pt>
                <c:pt idx="664">
                  <c:v>495.29073658009202</c:v>
                </c:pt>
                <c:pt idx="665">
                  <c:v>482.51653066372722</c:v>
                </c:pt>
                <c:pt idx="666">
                  <c:v>458.71006786117084</c:v>
                </c:pt>
                <c:pt idx="667">
                  <c:v>411.09711479135137</c:v>
                </c:pt>
                <c:pt idx="668">
                  <c:v>429.67778543280184</c:v>
                </c:pt>
                <c:pt idx="669">
                  <c:v>421.54874031062309</c:v>
                </c:pt>
                <c:pt idx="670">
                  <c:v>423.87132070771605</c:v>
                </c:pt>
                <c:pt idx="671">
                  <c:v>420.96809521134986</c:v>
                </c:pt>
                <c:pt idx="672">
                  <c:v>420.38745011207664</c:v>
                </c:pt>
                <c:pt idx="673">
                  <c:v>442.45199134916663</c:v>
                </c:pt>
                <c:pt idx="674">
                  <c:v>450.00037763971886</c:v>
                </c:pt>
                <c:pt idx="675">
                  <c:v>461.61329335753709</c:v>
                </c:pt>
                <c:pt idx="676">
                  <c:v>465.09716395317656</c:v>
                </c:pt>
                <c:pt idx="677">
                  <c:v>473.22620907535537</c:v>
                </c:pt>
                <c:pt idx="678">
                  <c:v>465.09716395317656</c:v>
                </c:pt>
                <c:pt idx="679">
                  <c:v>477.29072477026807</c:v>
                </c:pt>
                <c:pt idx="680">
                  <c:v>470.32296984663577</c:v>
                </c:pt>
                <c:pt idx="681">
                  <c:v>483.09718949535386</c:v>
                </c:pt>
                <c:pt idx="682">
                  <c:v>483.09718949535386</c:v>
                </c:pt>
                <c:pt idx="683">
                  <c:v>508.64558759572998</c:v>
                </c:pt>
                <c:pt idx="684">
                  <c:v>497.0326718779117</c:v>
                </c:pt>
                <c:pt idx="685">
                  <c:v>493.54880128227228</c:v>
                </c:pt>
                <c:pt idx="686">
                  <c:v>491.2262208851792</c:v>
                </c:pt>
                <c:pt idx="687">
                  <c:v>511.54881309209622</c:v>
                </c:pt>
                <c:pt idx="688">
                  <c:v>506.32300719863707</c:v>
                </c:pt>
                <c:pt idx="689">
                  <c:v>502.8391366029976</c:v>
                </c:pt>
                <c:pt idx="690">
                  <c:v>517.9359229164553</c:v>
                </c:pt>
                <c:pt idx="691">
                  <c:v>538.83916022264543</c:v>
                </c:pt>
                <c:pt idx="692">
                  <c:v>516.19397388628215</c:v>
                </c:pt>
                <c:pt idx="693">
                  <c:v>523.74237390918768</c:v>
                </c:pt>
                <c:pt idx="694">
                  <c:v>525.48430920700741</c:v>
                </c:pt>
                <c:pt idx="695">
                  <c:v>537.0972249248257</c:v>
                </c:pt>
                <c:pt idx="696">
                  <c:v>540.00045042119189</c:v>
                </c:pt>
                <c:pt idx="697">
                  <c:v>542.32303081828491</c:v>
                </c:pt>
                <c:pt idx="698">
                  <c:v>544.64561121537781</c:v>
                </c:pt>
                <c:pt idx="699">
                  <c:v>545.80691514627779</c:v>
                </c:pt>
                <c:pt idx="700">
                  <c:v>491.2262208851792</c:v>
                </c:pt>
                <c:pt idx="701">
                  <c:v>494.12944638154545</c:v>
                </c:pt>
                <c:pt idx="702">
                  <c:v>519.09721311500175</c:v>
                </c:pt>
                <c:pt idx="703">
                  <c:v>511.54881309209622</c:v>
                </c:pt>
                <c:pt idx="704">
                  <c:v>505.1617170000905</c:v>
                </c:pt>
                <c:pt idx="705">
                  <c:v>510.96816799282294</c:v>
                </c:pt>
                <c:pt idx="706">
                  <c:v>499.93591110663135</c:v>
                </c:pt>
                <c:pt idx="707">
                  <c:v>495.29073658009202</c:v>
                </c:pt>
                <c:pt idx="708">
                  <c:v>496.45202677863853</c:v>
                </c:pt>
                <c:pt idx="709">
                  <c:v>489.48427185500617</c:v>
                </c:pt>
                <c:pt idx="710">
                  <c:v>493.54880128227228</c:v>
                </c:pt>
                <c:pt idx="711">
                  <c:v>495.29073658009202</c:v>
                </c:pt>
                <c:pt idx="712">
                  <c:v>500.51655620590452</c:v>
                </c:pt>
                <c:pt idx="713">
                  <c:v>508.64558759572998</c:v>
                </c:pt>
                <c:pt idx="714">
                  <c:v>501.0971875728244</c:v>
                </c:pt>
                <c:pt idx="715">
                  <c:v>515.03269742008899</c:v>
                </c:pt>
                <c:pt idx="716">
                  <c:v>511.54881309209622</c:v>
                </c:pt>
                <c:pt idx="717">
                  <c:v>513.87139348918924</c:v>
                </c:pt>
                <c:pt idx="718">
                  <c:v>506.90365229791024</c:v>
                </c:pt>
                <c:pt idx="719">
                  <c:v>513.87139348918924</c:v>
                </c:pt>
                <c:pt idx="720">
                  <c:v>518.51655428337517</c:v>
                </c:pt>
                <c:pt idx="721">
                  <c:v>522.00043861136805</c:v>
                </c:pt>
                <c:pt idx="722">
                  <c:v>532.45206413063966</c:v>
                </c:pt>
                <c:pt idx="723">
                  <c:v>535.35528962700596</c:v>
                </c:pt>
                <c:pt idx="724">
                  <c:v>542.90367591755808</c:v>
                </c:pt>
                <c:pt idx="725">
                  <c:v>544.64561121537781</c:v>
                </c:pt>
                <c:pt idx="726">
                  <c:v>543.48433474918477</c:v>
                </c:pt>
                <c:pt idx="727">
                  <c:v>542.90367591755808</c:v>
                </c:pt>
                <c:pt idx="728">
                  <c:v>529.54883863427358</c:v>
                </c:pt>
                <c:pt idx="729">
                  <c:v>526.64561313790739</c:v>
                </c:pt>
                <c:pt idx="730">
                  <c:v>530.71011510046662</c:v>
                </c:pt>
                <c:pt idx="731">
                  <c:v>524.32301900846085</c:v>
                </c:pt>
                <c:pt idx="732">
                  <c:v>525.48430920700741</c:v>
                </c:pt>
                <c:pt idx="733">
                  <c:v>521.41979351209477</c:v>
                </c:pt>
                <c:pt idx="734">
                  <c:v>526.64561313790739</c:v>
                </c:pt>
                <c:pt idx="735">
                  <c:v>531.87141903136649</c:v>
                </c:pt>
                <c:pt idx="736">
                  <c:v>538.83916022264543</c:v>
                </c:pt>
                <c:pt idx="737">
                  <c:v>528.38753470337372</c:v>
                </c:pt>
                <c:pt idx="738">
                  <c:v>527.22624450482715</c:v>
                </c:pt>
                <c:pt idx="739">
                  <c:v>535.35528962700596</c:v>
                </c:pt>
                <c:pt idx="740">
                  <c:v>569.03273284956083</c:v>
                </c:pt>
                <c:pt idx="741">
                  <c:v>555.09723673464975</c:v>
                </c:pt>
                <c:pt idx="742">
                  <c:v>567.87144265101438</c:v>
                </c:pt>
                <c:pt idx="743">
                  <c:v>564.96821715464819</c:v>
                </c:pt>
                <c:pt idx="744">
                  <c:v>564.96821715464819</c:v>
                </c:pt>
                <c:pt idx="745">
                  <c:v>581.80693876592557</c:v>
                </c:pt>
                <c:pt idx="746">
                  <c:v>580.06500346810594</c:v>
                </c:pt>
                <c:pt idx="747">
                  <c:v>569.61337794883411</c:v>
                </c:pt>
                <c:pt idx="748">
                  <c:v>570.77466814738057</c:v>
                </c:pt>
                <c:pt idx="749">
                  <c:v>581.80693876592557</c:v>
                </c:pt>
                <c:pt idx="750">
                  <c:v>606.19406040010858</c:v>
                </c:pt>
                <c:pt idx="751">
                  <c:v>592.25856428519739</c:v>
                </c:pt>
                <c:pt idx="752">
                  <c:v>603.87148000301568</c:v>
                </c:pt>
                <c:pt idx="753">
                  <c:v>594.5811446822903</c:v>
                </c:pt>
                <c:pt idx="754">
                  <c:v>585.29080936156504</c:v>
                </c:pt>
                <c:pt idx="755">
                  <c:v>581.80693876592557</c:v>
                </c:pt>
                <c:pt idx="756">
                  <c:v>592.25856428519739</c:v>
                </c:pt>
                <c:pt idx="757">
                  <c:v>586.45209956011149</c:v>
                </c:pt>
                <c:pt idx="758">
                  <c:v>594.5811446822903</c:v>
                </c:pt>
                <c:pt idx="759">
                  <c:v>599.22631920882964</c:v>
                </c:pt>
                <c:pt idx="760">
                  <c:v>636.38763302702409</c:v>
                </c:pt>
                <c:pt idx="761">
                  <c:v>636.38763302702409</c:v>
                </c:pt>
                <c:pt idx="762">
                  <c:v>641.03279382121002</c:v>
                </c:pt>
                <c:pt idx="763">
                  <c:v>636.38763302702409</c:v>
                </c:pt>
                <c:pt idx="764">
                  <c:v>639.87150362266357</c:v>
                </c:pt>
                <c:pt idx="765">
                  <c:v>635.22634282847764</c:v>
                </c:pt>
                <c:pt idx="766">
                  <c:v>630.5811820342916</c:v>
                </c:pt>
                <c:pt idx="767">
                  <c:v>648.00054874484238</c:v>
                </c:pt>
                <c:pt idx="768">
                  <c:v>666.58120565393949</c:v>
                </c:pt>
                <c:pt idx="769">
                  <c:v>665.41991545539304</c:v>
                </c:pt>
                <c:pt idx="770">
                  <c:v>672.38765664667199</c:v>
                </c:pt>
                <c:pt idx="771">
                  <c:v>675.87152724231134</c:v>
                </c:pt>
                <c:pt idx="772">
                  <c:v>670.06507624957908</c:v>
                </c:pt>
                <c:pt idx="773">
                  <c:v>681.67799196739725</c:v>
                </c:pt>
                <c:pt idx="774">
                  <c:v>689.80702335722265</c:v>
                </c:pt>
                <c:pt idx="775">
                  <c:v>694.45219788376198</c:v>
                </c:pt>
                <c:pt idx="776">
                  <c:v>687.48444296012963</c:v>
                </c:pt>
                <c:pt idx="777">
                  <c:v>716.51672538849857</c:v>
                </c:pt>
                <c:pt idx="778">
                  <c:v>725.80706070922383</c:v>
                </c:pt>
                <c:pt idx="779">
                  <c:v>731.61351170195633</c:v>
                </c:pt>
                <c:pt idx="780">
                  <c:v>795.48454128378012</c:v>
                </c:pt>
                <c:pt idx="781">
                  <c:v>874.45234344670814</c:v>
                </c:pt>
                <c:pt idx="782">
                  <c:v>961.54919073181497</c:v>
                </c:pt>
                <c:pt idx="783">
                  <c:v>926.71045731071365</c:v>
                </c:pt>
                <c:pt idx="784">
                  <c:v>909.2910906001631</c:v>
                </c:pt>
                <c:pt idx="785">
                  <c:v>897.67817488234471</c:v>
                </c:pt>
                <c:pt idx="786">
                  <c:v>901.16204547798407</c:v>
                </c:pt>
                <c:pt idx="787">
                  <c:v>900.00075527943773</c:v>
                </c:pt>
                <c:pt idx="788">
                  <c:v>900.00075527943773</c:v>
                </c:pt>
                <c:pt idx="789">
                  <c:v>910.45236706635603</c:v>
                </c:pt>
                <c:pt idx="790">
                  <c:v>900.00075527943773</c:v>
                </c:pt>
                <c:pt idx="791">
                  <c:v>906.96851020306997</c:v>
                </c:pt>
                <c:pt idx="792">
                  <c:v>909.2910906001631</c:v>
                </c:pt>
                <c:pt idx="793">
                  <c:v>909.2910906001631</c:v>
                </c:pt>
                <c:pt idx="794">
                  <c:v>915.09754159289525</c:v>
                </c:pt>
                <c:pt idx="795">
                  <c:v>952.25886914344301</c:v>
                </c:pt>
                <c:pt idx="796">
                  <c:v>955.74273973908248</c:v>
                </c:pt>
                <c:pt idx="797">
                  <c:v>934.83948870053905</c:v>
                </c:pt>
                <c:pt idx="798">
                  <c:v>980.12984764091232</c:v>
                </c:pt>
                <c:pt idx="799">
                  <c:v>1017.29117519146</c:v>
                </c:pt>
                <c:pt idx="800">
                  <c:v>1118.3628617840002</c:v>
                </c:pt>
                <c:pt idx="801">
                  <c:v>1228.2216890712302</c:v>
                </c:pt>
                <c:pt idx="802">
                  <c:v>1208.4471001595289</c:v>
                </c:pt>
                <c:pt idx="803">
                  <c:v>1168.8979223361262</c:v>
                </c:pt>
                <c:pt idx="804">
                  <c:v>1105.1798025095329</c:v>
                </c:pt>
                <c:pt idx="805">
                  <c:v>1113.9685086925113</c:v>
                </c:pt>
                <c:pt idx="806">
                  <c:v>1107.3769790552774</c:v>
                </c:pt>
                <c:pt idx="807">
                  <c:v>1077.7150956877254</c:v>
                </c:pt>
                <c:pt idx="808">
                  <c:v>1138.1374506957015</c:v>
                </c:pt>
                <c:pt idx="809">
                  <c:v>1122.7572148754896</c:v>
                </c:pt>
                <c:pt idx="810">
                  <c:v>1102.982625963788</c:v>
                </c:pt>
                <c:pt idx="811">
                  <c:v>1090.8981549621926</c:v>
                </c:pt>
                <c:pt idx="812">
                  <c:v>1094.1939197808099</c:v>
                </c:pt>
                <c:pt idx="813">
                  <c:v>985.4336807664522</c:v>
                </c:pt>
                <c:pt idx="814">
                  <c:v>963.46191530900603</c:v>
                </c:pt>
                <c:pt idx="815">
                  <c:v>964.56050358187838</c:v>
                </c:pt>
                <c:pt idx="816">
                  <c:v>944.78591467017702</c:v>
                </c:pt>
                <c:pt idx="817">
                  <c:v>877.77203002496685</c:v>
                </c:pt>
                <c:pt idx="818">
                  <c:v>829.43414601858569</c:v>
                </c:pt>
                <c:pt idx="819">
                  <c:v>859.09602938613784</c:v>
                </c:pt>
                <c:pt idx="820">
                  <c:v>944.78591467017702</c:v>
                </c:pt>
                <c:pt idx="821">
                  <c:v>912.9268547568804</c:v>
                </c:pt>
                <c:pt idx="822">
                  <c:v>874.47626520635004</c:v>
                </c:pt>
                <c:pt idx="823">
                  <c:v>888.75791275368988</c:v>
                </c:pt>
                <c:pt idx="824">
                  <c:v>900.84238375528503</c:v>
                </c:pt>
                <c:pt idx="825">
                  <c:v>889.85650102656211</c:v>
                </c:pt>
                <c:pt idx="826">
                  <c:v>900.84238375528503</c:v>
                </c:pt>
                <c:pt idx="827">
                  <c:v>949.1802677616663</c:v>
                </c:pt>
                <c:pt idx="828">
                  <c:v>1037.0673295914503</c:v>
                </c:pt>
                <c:pt idx="829">
                  <c:v>1022.7856820441104</c:v>
                </c:pt>
                <c:pt idx="830">
                  <c:v>1008.5040344967704</c:v>
                </c:pt>
                <c:pt idx="831">
                  <c:v>1001.9125048595365</c:v>
                </c:pt>
                <c:pt idx="832">
                  <c:v>1001.9125048595365</c:v>
                </c:pt>
                <c:pt idx="833">
                  <c:v>1015.0955641340042</c:v>
                </c:pt>
                <c:pt idx="834">
                  <c:v>1021.6870937712381</c:v>
                </c:pt>
                <c:pt idx="835">
                  <c:v>1019.4899172254933</c:v>
                </c:pt>
                <c:pt idx="836">
                  <c:v>1016.1941524068766</c:v>
                </c:pt>
                <c:pt idx="837">
                  <c:v>979.94073940209068</c:v>
                </c:pt>
                <c:pt idx="838">
                  <c:v>1032.6729764999611</c:v>
                </c:pt>
                <c:pt idx="839">
                  <c:v>1020.5885054983655</c:v>
                </c:pt>
                <c:pt idx="840">
                  <c:v>1011.7997993153874</c:v>
                </c:pt>
                <c:pt idx="841">
                  <c:v>1013.996975861132</c:v>
                </c:pt>
                <c:pt idx="842">
                  <c:v>1005.2082696781536</c:v>
                </c:pt>
                <c:pt idx="843">
                  <c:v>931.60285539570941</c:v>
                </c:pt>
                <c:pt idx="844">
                  <c:v>965.65909185475061</c:v>
                </c:pt>
                <c:pt idx="845">
                  <c:v>960.16615049038933</c:v>
                </c:pt>
                <c:pt idx="846">
                  <c:v>1008.5040344967704</c:v>
                </c:pt>
                <c:pt idx="847">
                  <c:v>996.41956349517523</c:v>
                </c:pt>
                <c:pt idx="848">
                  <c:v>993.12379867655807</c:v>
                </c:pt>
                <c:pt idx="849">
                  <c:v>999.71532831379193</c:v>
                </c:pt>
                <c:pt idx="850">
                  <c:v>994.22238694943064</c:v>
                </c:pt>
                <c:pt idx="851">
                  <c:v>997.51815176804735</c:v>
                </c:pt>
                <c:pt idx="852">
                  <c:v>996.41956349517523</c:v>
                </c:pt>
                <c:pt idx="853">
                  <c:v>971.15203321911224</c:v>
                </c:pt>
                <c:pt idx="854">
                  <c:v>911.82826648400828</c:v>
                </c:pt>
                <c:pt idx="855">
                  <c:v>976.64497458347375</c:v>
                </c:pt>
                <c:pt idx="856">
                  <c:v>982.13791594783527</c:v>
                </c:pt>
                <c:pt idx="857">
                  <c:v>944.78591467017702</c:v>
                </c:pt>
                <c:pt idx="858">
                  <c:v>939.29297330581574</c:v>
                </c:pt>
                <c:pt idx="859">
                  <c:v>931.60285539570941</c:v>
                </c:pt>
                <c:pt idx="860">
                  <c:v>935.99720848719858</c:v>
                </c:pt>
                <c:pt idx="861">
                  <c:v>927.20850230422013</c:v>
                </c:pt>
                <c:pt idx="862">
                  <c:v>932.70144366858187</c:v>
                </c:pt>
                <c:pt idx="863">
                  <c:v>914.02544302975275</c:v>
                </c:pt>
                <c:pt idx="864">
                  <c:v>938.19438503294316</c:v>
                </c:pt>
                <c:pt idx="865">
                  <c:v>930.50426712283729</c:v>
                </c:pt>
                <c:pt idx="866">
                  <c:v>946.9830912159216</c:v>
                </c:pt>
                <c:pt idx="867">
                  <c:v>944.78591467017702</c:v>
                </c:pt>
                <c:pt idx="868">
                  <c:v>951.37744430741088</c:v>
                </c:pt>
                <c:pt idx="869">
                  <c:v>950.27885603453865</c:v>
                </c:pt>
                <c:pt idx="870">
                  <c:v>1004.1096814052812</c:v>
                </c:pt>
                <c:pt idx="871">
                  <c:v>1018.3913289526212</c:v>
                </c:pt>
                <c:pt idx="872">
                  <c:v>1021.6870937712381</c:v>
                </c:pt>
                <c:pt idx="873">
                  <c:v>1018.3913289526212</c:v>
                </c:pt>
                <c:pt idx="874">
                  <c:v>993.12379867655807</c:v>
                </c:pt>
                <c:pt idx="875">
                  <c:v>979.94073940209068</c:v>
                </c:pt>
                <c:pt idx="876">
                  <c:v>973.34920976485682</c:v>
                </c:pt>
                <c:pt idx="877">
                  <c:v>973.34920976485682</c:v>
                </c:pt>
                <c:pt idx="878">
                  <c:v>961.26473876326145</c:v>
                </c:pt>
                <c:pt idx="879">
                  <c:v>966.75768012762319</c:v>
                </c:pt>
                <c:pt idx="880">
                  <c:v>964.56050358187838</c:v>
                </c:pt>
                <c:pt idx="881">
                  <c:v>978.84215112921834</c:v>
                </c:pt>
                <c:pt idx="882">
                  <c:v>1016.1941524068766</c:v>
                </c:pt>
                <c:pt idx="883">
                  <c:v>1116.1656852382557</c:v>
                </c:pt>
                <c:pt idx="884">
                  <c:v>1077.7150956877254</c:v>
                </c:pt>
                <c:pt idx="885">
                  <c:v>1046.9546240473007</c:v>
                </c:pt>
                <c:pt idx="886">
                  <c:v>1059.0390950488961</c:v>
                </c:pt>
                <c:pt idx="887">
                  <c:v>1032.6729764999611</c:v>
                </c:pt>
                <c:pt idx="888">
                  <c:v>1061.2362715946408</c:v>
                </c:pt>
                <c:pt idx="889">
                  <c:v>1093.0953315079373</c:v>
                </c:pt>
                <c:pt idx="890">
                  <c:v>1109.5741556010219</c:v>
                </c:pt>
                <c:pt idx="891">
                  <c:v>1096.3910963265544</c:v>
                </c:pt>
                <c:pt idx="892">
                  <c:v>1098.5882728722991</c:v>
                </c:pt>
                <c:pt idx="893">
                  <c:v>1107.3769790552774</c:v>
                </c:pt>
                <c:pt idx="894">
                  <c:v>1173.2922754276153</c:v>
                </c:pt>
                <c:pt idx="895">
                  <c:v>1160.1092161531478</c:v>
                </c:pt>
                <c:pt idx="896">
                  <c:v>1131.5459210584679</c:v>
                </c:pt>
                <c:pt idx="897">
                  <c:v>1149.1233334244248</c:v>
                </c:pt>
                <c:pt idx="898">
                  <c:v>1219.4329828882519</c:v>
                </c:pt>
                <c:pt idx="899">
                  <c:v>1241.404748345698</c:v>
                </c:pt>
                <c:pt idx="900">
                  <c:v>1217.2358063425072</c:v>
                </c:pt>
                <c:pt idx="901">
                  <c:v>1155.7148630616584</c:v>
                </c:pt>
                <c:pt idx="902">
                  <c:v>1164.5035692446368</c:v>
                </c:pt>
                <c:pt idx="903">
                  <c:v>1188.6725112478275</c:v>
                </c:pt>
                <c:pt idx="904">
                  <c:v>1157.9120396074029</c:v>
                </c:pt>
                <c:pt idx="905">
                  <c:v>1131.5459210584679</c:v>
                </c:pt>
                <c:pt idx="906">
                  <c:v>1135.9402741499571</c:v>
                </c:pt>
                <c:pt idx="907">
                  <c:v>1129.3487445127232</c:v>
                </c:pt>
                <c:pt idx="908">
                  <c:v>1124.954391421234</c:v>
                </c:pt>
                <c:pt idx="909">
                  <c:v>1097.4896845994267</c:v>
                </c:pt>
                <c:pt idx="910">
                  <c:v>1109.5741556010219</c:v>
                </c:pt>
                <c:pt idx="911">
                  <c:v>1065.6306246861297</c:v>
                </c:pt>
                <c:pt idx="912">
                  <c:v>1056.8419185031514</c:v>
                </c:pt>
                <c:pt idx="913">
                  <c:v>1082.1094487792145</c:v>
                </c:pt>
                <c:pt idx="914">
                  <c:v>1065.6306246861297</c:v>
                </c:pt>
                <c:pt idx="915">
                  <c:v>1055.7433302302793</c:v>
                </c:pt>
                <c:pt idx="916">
                  <c:v>1051.3489771387901</c:v>
                </c:pt>
                <c:pt idx="917">
                  <c:v>1059.0390950488961</c:v>
                </c:pt>
                <c:pt idx="918">
                  <c:v>1071.1235660504915</c:v>
                </c:pt>
                <c:pt idx="919">
                  <c:v>1073.320742596236</c:v>
                </c:pt>
                <c:pt idx="920">
                  <c:v>1063.4334481403853</c:v>
                </c:pt>
                <c:pt idx="921">
                  <c:v>1068.926389504747</c:v>
                </c:pt>
                <c:pt idx="922">
                  <c:v>1073.320742596236</c:v>
                </c:pt>
                <c:pt idx="923">
                  <c:v>1065.6306246861297</c:v>
                </c:pt>
                <c:pt idx="924">
                  <c:v>1068.926389504747</c:v>
                </c:pt>
                <c:pt idx="925">
                  <c:v>1086.5038018707037</c:v>
                </c:pt>
                <c:pt idx="926">
                  <c:v>1076.616507414853</c:v>
                </c:pt>
                <c:pt idx="927">
                  <c:v>1075.5179191419807</c:v>
                </c:pt>
                <c:pt idx="928">
                  <c:v>1076.616507414853</c:v>
                </c:pt>
                <c:pt idx="929">
                  <c:v>1075.5179191419807</c:v>
                </c:pt>
                <c:pt idx="930">
                  <c:v>1074.4193308691083</c:v>
                </c:pt>
                <c:pt idx="931">
                  <c:v>1065.6306246861297</c:v>
                </c:pt>
                <c:pt idx="932">
                  <c:v>1063.4334481403853</c:v>
                </c:pt>
                <c:pt idx="933">
                  <c:v>1065.6306246861297</c:v>
                </c:pt>
                <c:pt idx="934">
                  <c:v>1059.0390950488961</c:v>
                </c:pt>
                <c:pt idx="935">
                  <c:v>1055.7433302302793</c:v>
                </c:pt>
                <c:pt idx="936">
                  <c:v>1051.3489771387901</c:v>
                </c:pt>
                <c:pt idx="937">
                  <c:v>1054.6447419574069</c:v>
                </c:pt>
                <c:pt idx="938">
                  <c:v>1056.8419185031514</c:v>
                </c:pt>
                <c:pt idx="939">
                  <c:v>1051.3489771387901</c:v>
                </c:pt>
                <c:pt idx="940">
                  <c:v>1046.9546240473007</c:v>
                </c:pt>
                <c:pt idx="941">
                  <c:v>1040.3630944100671</c:v>
                </c:pt>
                <c:pt idx="942">
                  <c:v>1038.1659178643224</c:v>
                </c:pt>
                <c:pt idx="943">
                  <c:v>1018.3913289526212</c:v>
                </c:pt>
                <c:pt idx="944">
                  <c:v>994.22238694943064</c:v>
                </c:pt>
                <c:pt idx="945">
                  <c:v>1001.9125048595365</c:v>
                </c:pt>
                <c:pt idx="946">
                  <c:v>998.61674004091969</c:v>
                </c:pt>
                <c:pt idx="947">
                  <c:v>989.82803385794136</c:v>
                </c:pt>
                <c:pt idx="948">
                  <c:v>993.12379867655807</c:v>
                </c:pt>
                <c:pt idx="949">
                  <c:v>1021.6870937712381</c:v>
                </c:pt>
                <c:pt idx="950">
                  <c:v>1012.8983875882597</c:v>
                </c:pt>
                <c:pt idx="951">
                  <c:v>1010.701211042515</c:v>
                </c:pt>
                <c:pt idx="952">
                  <c:v>999.71532831379193</c:v>
                </c:pt>
                <c:pt idx="953">
                  <c:v>1004.1096814052812</c:v>
                </c:pt>
                <c:pt idx="954">
                  <c:v>999.71532831379193</c:v>
                </c:pt>
                <c:pt idx="955">
                  <c:v>996.41956349517523</c:v>
                </c:pt>
                <c:pt idx="956">
                  <c:v>1011.7997993153874</c:v>
                </c:pt>
                <c:pt idx="957">
                  <c:v>1010.701211042515</c:v>
                </c:pt>
                <c:pt idx="958">
                  <c:v>1024.9828585898549</c:v>
                </c:pt>
                <c:pt idx="959">
                  <c:v>1032.6729764999611</c:v>
                </c:pt>
                <c:pt idx="960">
                  <c:v>1049.1518005930454</c:v>
                </c:pt>
                <c:pt idx="961">
                  <c:v>1059.0390950488961</c:v>
                </c:pt>
                <c:pt idx="962">
                  <c:v>1054.6447419574069</c:v>
                </c:pt>
                <c:pt idx="963">
                  <c:v>1061.2362715946408</c:v>
                </c:pt>
                <c:pt idx="964">
                  <c:v>1074.4193308691083</c:v>
                </c:pt>
                <c:pt idx="965">
                  <c:v>1065.6306246861297</c:v>
                </c:pt>
                <c:pt idx="966">
                  <c:v>1064.5320364132576</c:v>
                </c:pt>
                <c:pt idx="967">
                  <c:v>1062.3348598675132</c:v>
                </c:pt>
                <c:pt idx="968">
                  <c:v>1054.6447419574069</c:v>
                </c:pt>
                <c:pt idx="969">
                  <c:v>1079.9122722334698</c:v>
                </c:pt>
                <c:pt idx="970">
                  <c:v>1109.5741556010219</c:v>
                </c:pt>
                <c:pt idx="971">
                  <c:v>1105.1798025095329</c:v>
                </c:pt>
                <c:pt idx="972">
                  <c:v>1113.9685086925113</c:v>
                </c:pt>
                <c:pt idx="973">
                  <c:v>1109.5741556010219</c:v>
                </c:pt>
                <c:pt idx="974">
                  <c:v>1131.5459210584679</c:v>
                </c:pt>
                <c:pt idx="975">
                  <c:v>1118.3628617840002</c:v>
                </c:pt>
                <c:pt idx="976">
                  <c:v>1151.3205099701693</c:v>
                </c:pt>
                <c:pt idx="977">
                  <c:v>1142.5318037871909</c:v>
                </c:pt>
                <c:pt idx="978">
                  <c:v>1138.1374506957015</c:v>
                </c:pt>
                <c:pt idx="979">
                  <c:v>1164.5035692446368</c:v>
                </c:pt>
                <c:pt idx="980">
                  <c:v>1182.0809816105934</c:v>
                </c:pt>
                <c:pt idx="981">
                  <c:v>1175.4894519733598</c:v>
                </c:pt>
                <c:pt idx="982">
                  <c:v>1162.3063926988923</c:v>
                </c:pt>
                <c:pt idx="983">
                  <c:v>1193.3415114075349</c:v>
                </c:pt>
                <c:pt idx="984">
                  <c:v>1182.3556286788116</c:v>
                </c:pt>
                <c:pt idx="985">
                  <c:v>1159.0106278802755</c:v>
                </c:pt>
                <c:pt idx="986">
                  <c:v>1148.0247451515522</c:v>
                </c:pt>
                <c:pt idx="987">
                  <c:v>1150.7712158337331</c:v>
                </c:pt>
                <c:pt idx="988">
                  <c:v>1153.517686515914</c:v>
                </c:pt>
                <c:pt idx="989">
                  <c:v>1156.2641571980948</c:v>
                </c:pt>
                <c:pt idx="990">
                  <c:v>1145.2782744693718</c:v>
                </c:pt>
                <c:pt idx="991">
                  <c:v>1149.3979804926428</c:v>
                </c:pt>
                <c:pt idx="992">
                  <c:v>1191.9682760664443</c:v>
                </c:pt>
                <c:pt idx="993">
                  <c:v>1183.7288640199022</c:v>
                </c:pt>
                <c:pt idx="994">
                  <c:v>1156.2641571980948</c:v>
                </c:pt>
                <c:pt idx="995">
                  <c:v>1157.6373925391849</c:v>
                </c:pt>
                <c:pt idx="996">
                  <c:v>1156.2641571980948</c:v>
                </c:pt>
                <c:pt idx="997">
                  <c:v>1161.7570985624561</c:v>
                </c:pt>
                <c:pt idx="998">
                  <c:v>1160.3838632213658</c:v>
                </c:pt>
                <c:pt idx="999">
                  <c:v>1165.8768045857273</c:v>
                </c:pt>
                <c:pt idx="1000">
                  <c:v>1163.1303339035464</c:v>
                </c:pt>
                <c:pt idx="1001">
                  <c:v>1169.9965106089983</c:v>
                </c:pt>
                <c:pt idx="1002">
                  <c:v>1163.1303339035464</c:v>
                </c:pt>
                <c:pt idx="1003">
                  <c:v>1164.5035692446368</c:v>
                </c:pt>
                <c:pt idx="1004">
                  <c:v>1165.8768045857273</c:v>
                </c:pt>
                <c:pt idx="1005">
                  <c:v>1153.517686515914</c:v>
                </c:pt>
                <c:pt idx="1006">
                  <c:v>1160.3838632213658</c:v>
                </c:pt>
                <c:pt idx="1007">
                  <c:v>1148.0247451515522</c:v>
                </c:pt>
                <c:pt idx="1008">
                  <c:v>1145.2782744693718</c:v>
                </c:pt>
                <c:pt idx="1009">
                  <c:v>1145.2782744693718</c:v>
                </c:pt>
                <c:pt idx="1010">
                  <c:v>1145.2782744693718</c:v>
                </c:pt>
                <c:pt idx="1011">
                  <c:v>1142.5318037871909</c:v>
                </c:pt>
                <c:pt idx="1012">
                  <c:v>1139.7853331050101</c:v>
                </c:pt>
                <c:pt idx="1013">
                  <c:v>1127.4262150351967</c:v>
                </c:pt>
                <c:pt idx="1014">
                  <c:v>1130.1726857173774</c:v>
                </c:pt>
                <c:pt idx="1015">
                  <c:v>1112.3206262832025</c:v>
                </c:pt>
                <c:pt idx="1016">
                  <c:v>1124.6797443530161</c:v>
                </c:pt>
                <c:pt idx="1017">
                  <c:v>1126.0529796941064</c:v>
                </c:pt>
                <c:pt idx="1018">
                  <c:v>1112.3206262832025</c:v>
                </c:pt>
                <c:pt idx="1019">
                  <c:v>1099.9615082133894</c:v>
                </c:pt>
                <c:pt idx="1020">
                  <c:v>1101.3347435544797</c:v>
                </c:pt>
                <c:pt idx="1021">
                  <c:v>1102.70797889557</c:v>
                </c:pt>
                <c:pt idx="1022">
                  <c:v>1101.3347435544797</c:v>
                </c:pt>
                <c:pt idx="1023">
                  <c:v>1104.0812142366603</c:v>
                </c:pt>
                <c:pt idx="1024">
                  <c:v>1109.5741556010219</c:v>
                </c:pt>
                <c:pt idx="1025">
                  <c:v>1123.3065090119255</c:v>
                </c:pt>
                <c:pt idx="1026">
                  <c:v>1131.5459210584679</c:v>
                </c:pt>
                <c:pt idx="1027">
                  <c:v>1126.0529796941064</c:v>
                </c:pt>
                <c:pt idx="1028">
                  <c:v>1130.1726857173774</c:v>
                </c:pt>
                <c:pt idx="1029">
                  <c:v>1127.4262150351967</c:v>
                </c:pt>
                <c:pt idx="1030">
                  <c:v>1123.3065090119255</c:v>
                </c:pt>
                <c:pt idx="1031">
                  <c:v>1126.0529796941064</c:v>
                </c:pt>
                <c:pt idx="1032">
                  <c:v>1121.9332736708352</c:v>
                </c:pt>
                <c:pt idx="1033">
                  <c:v>1110.9473909421124</c:v>
                </c:pt>
                <c:pt idx="1034">
                  <c:v>1106.8276849188412</c:v>
                </c:pt>
                <c:pt idx="1035">
                  <c:v>1112.3206262832025</c:v>
                </c:pt>
                <c:pt idx="1036">
                  <c:v>1116.4403323064737</c:v>
                </c:pt>
                <c:pt idx="1037">
                  <c:v>1126.0529796941064</c:v>
                </c:pt>
                <c:pt idx="1038">
                  <c:v>1132.9191563995582</c:v>
                </c:pt>
                <c:pt idx="1039">
                  <c:v>1152.1444511748236</c:v>
                </c:pt>
                <c:pt idx="1040">
                  <c:v>1146.6515098104621</c:v>
                </c:pt>
                <c:pt idx="1041">
                  <c:v>1138.41209776392</c:v>
                </c:pt>
                <c:pt idx="1042">
                  <c:v>1121.9332736708352</c:v>
                </c:pt>
                <c:pt idx="1043">
                  <c:v>1131.5459210584679</c:v>
                </c:pt>
                <c:pt idx="1044">
                  <c:v>1120.5600383297447</c:v>
                </c:pt>
                <c:pt idx="1045">
                  <c:v>1110.9473909421124</c:v>
                </c:pt>
                <c:pt idx="1046">
                  <c:v>1108.2009202599315</c:v>
                </c:pt>
                <c:pt idx="1047">
                  <c:v>1116.4403323064737</c:v>
                </c:pt>
                <c:pt idx="1048">
                  <c:v>1113.6938616242928</c:v>
                </c:pt>
                <c:pt idx="1049">
                  <c:v>1109.5741556010219</c:v>
                </c:pt>
                <c:pt idx="1050">
                  <c:v>1099.9615082133894</c:v>
                </c:pt>
                <c:pt idx="1051">
                  <c:v>1071.1235660504915</c:v>
                </c:pt>
                <c:pt idx="1052">
                  <c:v>1069.7503307094012</c:v>
                </c:pt>
                <c:pt idx="1053">
                  <c:v>1050.5250359341358</c:v>
                </c:pt>
                <c:pt idx="1054">
                  <c:v>1040.9123885465033</c:v>
                </c:pt>
                <c:pt idx="1055">
                  <c:v>1040.9123885465033</c:v>
                </c:pt>
                <c:pt idx="1056">
                  <c:v>1061.5109186628588</c:v>
                </c:pt>
                <c:pt idx="1057">
                  <c:v>1057.3912126395876</c:v>
                </c:pt>
                <c:pt idx="1058">
                  <c:v>1061.5109186628588</c:v>
                </c:pt>
                <c:pt idx="1059">
                  <c:v>1060.1376833217685</c:v>
                </c:pt>
                <c:pt idx="1060">
                  <c:v>1068.3770953683106</c:v>
                </c:pt>
                <c:pt idx="1061">
                  <c:v>1046.4053299108648</c:v>
                </c:pt>
                <c:pt idx="1062">
                  <c:v>1045.0320945697742</c:v>
                </c:pt>
                <c:pt idx="1063">
                  <c:v>1032.6729764999611</c:v>
                </c:pt>
                <c:pt idx="1064">
                  <c:v>1031.2997411588706</c:v>
                </c:pt>
                <c:pt idx="1065">
                  <c:v>1031.2997411588706</c:v>
                </c:pt>
                <c:pt idx="1066">
                  <c:v>1016.1941524068766</c:v>
                </c:pt>
                <c:pt idx="1067">
                  <c:v>1020.3138584301475</c:v>
                </c:pt>
                <c:pt idx="1068">
                  <c:v>1021.6870937712381</c:v>
                </c:pt>
                <c:pt idx="1069">
                  <c:v>1012.0744463836054</c:v>
                </c:pt>
                <c:pt idx="1070">
                  <c:v>1027.1800351355994</c:v>
                </c:pt>
                <c:pt idx="1071">
                  <c:v>1035.419447182142</c:v>
                </c:pt>
                <c:pt idx="1072">
                  <c:v>1045.0320945697742</c:v>
                </c:pt>
                <c:pt idx="1073">
                  <c:v>1042.2856238875938</c:v>
                </c:pt>
                <c:pt idx="1074">
                  <c:v>1017.5673877479667</c:v>
                </c:pt>
                <c:pt idx="1075">
                  <c:v>995.59562229052096</c:v>
                </c:pt>
                <c:pt idx="1076">
                  <c:v>979.11679819743642</c:v>
                </c:pt>
                <c:pt idx="1077">
                  <c:v>981.86326887961718</c:v>
                </c:pt>
                <c:pt idx="1078">
                  <c:v>985.98297490288826</c:v>
                </c:pt>
                <c:pt idx="1079">
                  <c:v>981.86326887961718</c:v>
                </c:pt>
                <c:pt idx="1080">
                  <c:v>995.59562229052096</c:v>
                </c:pt>
                <c:pt idx="1081">
                  <c:v>995.59562229052096</c:v>
                </c:pt>
                <c:pt idx="1082">
                  <c:v>990.10268092615922</c:v>
                </c:pt>
                <c:pt idx="1083">
                  <c:v>968.13091546871351</c:v>
                </c:pt>
                <c:pt idx="1084">
                  <c:v>947.53238535235789</c:v>
                </c:pt>
                <c:pt idx="1085">
                  <c:v>946.15915001126746</c:v>
                </c:pt>
                <c:pt idx="1086">
                  <c:v>947.53238535235789</c:v>
                </c:pt>
                <c:pt idx="1087">
                  <c:v>940.66620864690606</c:v>
                </c:pt>
                <c:pt idx="1088">
                  <c:v>880.24385363892941</c:v>
                </c:pt>
                <c:pt idx="1089">
                  <c:v>855.52561749930283</c:v>
                </c:pt>
                <c:pt idx="1090">
                  <c:v>881.61708898001996</c:v>
                </c:pt>
                <c:pt idx="1091">
                  <c:v>865.13826488693542</c:v>
                </c:pt>
                <c:pt idx="1092">
                  <c:v>900.84238375528503</c:v>
                </c:pt>
                <c:pt idx="1093">
                  <c:v>929.68032591818303</c:v>
                </c:pt>
                <c:pt idx="1094">
                  <c:v>965.38444478653264</c:v>
                </c:pt>
                <c:pt idx="1095">
                  <c:v>992.84915160834009</c:v>
                </c:pt>
                <c:pt idx="1096">
                  <c:v>1009.3279757014246</c:v>
                </c:pt>
                <c:pt idx="1097">
                  <c:v>1025.8067997945093</c:v>
                </c:pt>
                <c:pt idx="1098">
                  <c:v>1060.1376833217685</c:v>
                </c:pt>
                <c:pt idx="1099">
                  <c:v>1042.2856238875938</c:v>
                </c:pt>
                <c:pt idx="1100">
                  <c:v>1057.3912126395876</c:v>
                </c:pt>
                <c:pt idx="1101">
                  <c:v>1058.7644479806779</c:v>
                </c:pt>
                <c:pt idx="1102">
                  <c:v>1053.2715066163166</c:v>
                </c:pt>
                <c:pt idx="1103">
                  <c:v>1029.9265058177803</c:v>
                </c:pt>
                <c:pt idx="1104">
                  <c:v>1021.6870937712381</c:v>
                </c:pt>
                <c:pt idx="1105">
                  <c:v>1018.9406230890572</c:v>
                </c:pt>
                <c:pt idx="1106">
                  <c:v>988.72944558506913</c:v>
                </c:pt>
                <c:pt idx="1107">
                  <c:v>981.86326887961718</c:v>
                </c:pt>
                <c:pt idx="1108">
                  <c:v>962.63797410435177</c:v>
                </c:pt>
                <c:pt idx="1109">
                  <c:v>976.37032751525567</c:v>
                </c:pt>
                <c:pt idx="1110">
                  <c:v>977.7435628563461</c:v>
                </c:pt>
                <c:pt idx="1111">
                  <c:v>957.14503273999048</c:v>
                </c:pt>
                <c:pt idx="1112">
                  <c:v>959.89150342217135</c:v>
                </c:pt>
                <c:pt idx="1113">
                  <c:v>961.26473876326145</c:v>
                </c:pt>
                <c:pt idx="1114">
                  <c:v>939.29297330581574</c:v>
                </c:pt>
                <c:pt idx="1115">
                  <c:v>951.65209137562886</c:v>
                </c:pt>
                <c:pt idx="1116">
                  <c:v>977.7435628563461</c:v>
                </c:pt>
                <c:pt idx="1117">
                  <c:v>983.2365042207075</c:v>
                </c:pt>
                <c:pt idx="1118">
                  <c:v>1003.8350343370631</c:v>
                </c:pt>
                <c:pt idx="1119">
                  <c:v>996.96885763161129</c:v>
                </c:pt>
                <c:pt idx="1120">
                  <c:v>1003.8350343370631</c:v>
                </c:pt>
                <c:pt idx="1121">
                  <c:v>998.34209297270172</c:v>
                </c:pt>
                <c:pt idx="1122">
                  <c:v>992.84915160834009</c:v>
                </c:pt>
                <c:pt idx="1123">
                  <c:v>992.84915160834009</c:v>
                </c:pt>
                <c:pt idx="1124">
                  <c:v>996.96885763161129</c:v>
                </c:pt>
                <c:pt idx="1125">
                  <c:v>1023.0603291123284</c:v>
                </c:pt>
                <c:pt idx="1126">
                  <c:v>1027.1800351355994</c:v>
                </c:pt>
                <c:pt idx="1127">
                  <c:v>1012.0744463836054</c:v>
                </c:pt>
                <c:pt idx="1128">
                  <c:v>987.35621024397881</c:v>
                </c:pt>
                <c:pt idx="1129">
                  <c:v>988.72944558506913</c:v>
                </c:pt>
                <c:pt idx="1130">
                  <c:v>998.34209297270172</c:v>
                </c:pt>
                <c:pt idx="1131">
                  <c:v>994.22238694943064</c:v>
                </c:pt>
                <c:pt idx="1132">
                  <c:v>994.22238694943064</c:v>
                </c:pt>
                <c:pt idx="1133">
                  <c:v>999.71532831379193</c:v>
                </c:pt>
                <c:pt idx="1134">
                  <c:v>1013.4476817246957</c:v>
                </c:pt>
                <c:pt idx="1135">
                  <c:v>1006.5815050192439</c:v>
                </c:pt>
                <c:pt idx="1136">
                  <c:v>998.34209297270172</c:v>
                </c:pt>
                <c:pt idx="1137">
                  <c:v>992.84915160834009</c:v>
                </c:pt>
                <c:pt idx="1138">
                  <c:v>990.10268092615922</c:v>
                </c:pt>
                <c:pt idx="1139">
                  <c:v>988.72944558506913</c:v>
                </c:pt>
                <c:pt idx="1140">
                  <c:v>981.86326887961718</c:v>
                </c:pt>
                <c:pt idx="1141">
                  <c:v>992.84915160834009</c:v>
                </c:pt>
                <c:pt idx="1142">
                  <c:v>988.72944558506913</c:v>
                </c:pt>
                <c:pt idx="1143">
                  <c:v>955.77179739889993</c:v>
                </c:pt>
                <c:pt idx="1144">
                  <c:v>962.63797410435177</c:v>
                </c:pt>
                <c:pt idx="1145">
                  <c:v>972.25062149198448</c:v>
                </c:pt>
                <c:pt idx="1146">
                  <c:v>974.99709217416535</c:v>
                </c:pt>
                <c:pt idx="1147">
                  <c:v>962.63797410435177</c:v>
                </c:pt>
                <c:pt idx="1148">
                  <c:v>937.91973796472519</c:v>
                </c:pt>
                <c:pt idx="1149">
                  <c:v>951.65209137562886</c:v>
                </c:pt>
                <c:pt idx="1150">
                  <c:v>939.29297330581574</c:v>
                </c:pt>
                <c:pt idx="1151">
                  <c:v>896.72267773201395</c:v>
                </c:pt>
                <c:pt idx="1152">
                  <c:v>911.82826648400828</c:v>
                </c:pt>
                <c:pt idx="1153">
                  <c:v>911.82826648400828</c:v>
                </c:pt>
                <c:pt idx="1154">
                  <c:v>926.93385523600216</c:v>
                </c:pt>
                <c:pt idx="1155">
                  <c:v>910.45503114291773</c:v>
                </c:pt>
                <c:pt idx="1156">
                  <c:v>913.2015018250986</c:v>
                </c:pt>
                <c:pt idx="1157">
                  <c:v>946.15915001126746</c:v>
                </c:pt>
                <c:pt idx="1158">
                  <c:v>953.02532671671929</c:v>
                </c:pt>
                <c:pt idx="1159">
                  <c:v>922.81414921273119</c:v>
                </c:pt>
                <c:pt idx="1160">
                  <c:v>921.44091387164076</c:v>
                </c:pt>
                <c:pt idx="1161">
                  <c:v>913.2015018250986</c:v>
                </c:pt>
                <c:pt idx="1162">
                  <c:v>899.46914841419471</c:v>
                </c:pt>
                <c:pt idx="1163">
                  <c:v>884.36355966220071</c:v>
                </c:pt>
                <c:pt idx="1164">
                  <c:v>888.48326568547179</c:v>
                </c:pt>
                <c:pt idx="1165">
                  <c:v>900.84238375528503</c:v>
                </c:pt>
                <c:pt idx="1166">
                  <c:v>899.46914841419471</c:v>
                </c:pt>
                <c:pt idx="1167">
                  <c:v>898.09591307310438</c:v>
                </c:pt>
                <c:pt idx="1168">
                  <c:v>892.60297170874287</c:v>
                </c:pt>
                <c:pt idx="1169">
                  <c:v>888.48326568547179</c:v>
                </c:pt>
                <c:pt idx="1170">
                  <c:v>892.60297170874287</c:v>
                </c:pt>
                <c:pt idx="1171">
                  <c:v>896.72267773201395</c:v>
                </c:pt>
                <c:pt idx="1172">
                  <c:v>892.60297170874287</c:v>
                </c:pt>
                <c:pt idx="1173">
                  <c:v>893.97620704983319</c:v>
                </c:pt>
                <c:pt idx="1174">
                  <c:v>913.2015018250986</c:v>
                </c:pt>
                <c:pt idx="1175">
                  <c:v>920.06767853055044</c:v>
                </c:pt>
                <c:pt idx="1176">
                  <c:v>910.45503114291773</c:v>
                </c:pt>
                <c:pt idx="1177">
                  <c:v>933.80003194145399</c:v>
                </c:pt>
                <c:pt idx="1178">
                  <c:v>944.78591467017702</c:v>
                </c:pt>
                <c:pt idx="1179">
                  <c:v>914.5747371661887</c:v>
                </c:pt>
                <c:pt idx="1180">
                  <c:v>904.96208977855622</c:v>
                </c:pt>
                <c:pt idx="1181">
                  <c:v>907.70856046073686</c:v>
                </c:pt>
                <c:pt idx="1182">
                  <c:v>909.08179580182741</c:v>
                </c:pt>
                <c:pt idx="1183">
                  <c:v>898.09591307310438</c:v>
                </c:pt>
                <c:pt idx="1184">
                  <c:v>895.34944239092363</c:v>
                </c:pt>
                <c:pt idx="1185">
                  <c:v>892.60297170874287</c:v>
                </c:pt>
                <c:pt idx="1186">
                  <c:v>896.72267773201395</c:v>
                </c:pt>
                <c:pt idx="1187">
                  <c:v>910.45503114291773</c:v>
                </c:pt>
                <c:pt idx="1188">
                  <c:v>931.05356125927335</c:v>
                </c:pt>
                <c:pt idx="1189">
                  <c:v>899.46914841419471</c:v>
                </c:pt>
                <c:pt idx="1190">
                  <c:v>898.09591307310438</c:v>
                </c:pt>
                <c:pt idx="1191">
                  <c:v>889.85650102656211</c:v>
                </c:pt>
                <c:pt idx="1192">
                  <c:v>881.61708898001996</c:v>
                </c:pt>
                <c:pt idx="1193">
                  <c:v>862.39179420475466</c:v>
                </c:pt>
                <c:pt idx="1194">
                  <c:v>867.88473556911617</c:v>
                </c:pt>
                <c:pt idx="1195">
                  <c:v>882.99032432111028</c:v>
                </c:pt>
                <c:pt idx="1196">
                  <c:v>882.99032432111028</c:v>
                </c:pt>
                <c:pt idx="1197">
                  <c:v>878.87061829783909</c:v>
                </c:pt>
                <c:pt idx="1198">
                  <c:v>873.37767693347757</c:v>
                </c:pt>
                <c:pt idx="1199">
                  <c:v>859.64532352257402</c:v>
                </c:pt>
                <c:pt idx="1200">
                  <c:v>862.39179420475466</c:v>
                </c:pt>
                <c:pt idx="1201">
                  <c:v>851.40591147603163</c:v>
                </c:pt>
                <c:pt idx="1202">
                  <c:v>817.07502794877234</c:v>
                </c:pt>
                <c:pt idx="1203">
                  <c:v>770.38502635169971</c:v>
                </c:pt>
                <c:pt idx="1204">
                  <c:v>778.62443839824186</c:v>
                </c:pt>
                <c:pt idx="1205">
                  <c:v>774.50473237497079</c:v>
                </c:pt>
                <c:pt idx="1206">
                  <c:v>744.29355487098258</c:v>
                </c:pt>
                <c:pt idx="1207">
                  <c:v>709.96267134372329</c:v>
                </c:pt>
                <c:pt idx="1208">
                  <c:v>716.82884804917512</c:v>
                </c:pt>
                <c:pt idx="1209">
                  <c:v>727.81473077789803</c:v>
                </c:pt>
                <c:pt idx="1210">
                  <c:v>731.93443680116911</c:v>
                </c:pt>
                <c:pt idx="1211">
                  <c:v>742.92031952989214</c:v>
                </c:pt>
                <c:pt idx="1212">
                  <c:v>751.15973157643441</c:v>
                </c:pt>
                <c:pt idx="1213">
                  <c:v>744.29355487098258</c:v>
                </c:pt>
                <c:pt idx="1214">
                  <c:v>734.68090748334987</c:v>
                </c:pt>
                <c:pt idx="1215">
                  <c:v>733.30767214225955</c:v>
                </c:pt>
                <c:pt idx="1216">
                  <c:v>733.30767214225955</c:v>
                </c:pt>
                <c:pt idx="1217">
                  <c:v>730.56120146007879</c:v>
                </c:pt>
                <c:pt idx="1218">
                  <c:v>749.78649623534409</c:v>
                </c:pt>
                <c:pt idx="1219">
                  <c:v>742.92031952989214</c:v>
                </c:pt>
                <c:pt idx="1220">
                  <c:v>736.05414282444031</c:v>
                </c:pt>
                <c:pt idx="1221">
                  <c:v>730.56120146007879</c:v>
                </c:pt>
                <c:pt idx="1222">
                  <c:v>714.08237736699436</c:v>
                </c:pt>
                <c:pt idx="1223">
                  <c:v>686.6176705451868</c:v>
                </c:pt>
                <c:pt idx="1224">
                  <c:v>645.42061031247556</c:v>
                </c:pt>
                <c:pt idx="1225">
                  <c:v>640.61428661865932</c:v>
                </c:pt>
                <c:pt idx="1226">
                  <c:v>597.3573733743126</c:v>
                </c:pt>
                <c:pt idx="1227">
                  <c:v>578.13207859904742</c:v>
                </c:pt>
                <c:pt idx="1228">
                  <c:v>578.13207859904742</c:v>
                </c:pt>
                <c:pt idx="1229">
                  <c:v>595.98413803322217</c:v>
                </c:pt>
                <c:pt idx="1230">
                  <c:v>574.01237257577611</c:v>
                </c:pt>
                <c:pt idx="1231">
                  <c:v>582.93840229286366</c:v>
                </c:pt>
                <c:pt idx="1232">
                  <c:v>610.40310911467111</c:v>
                </c:pt>
                <c:pt idx="1233">
                  <c:v>625.5086978666651</c:v>
                </c:pt>
                <c:pt idx="1234">
                  <c:v>627.56855087830081</c:v>
                </c:pt>
                <c:pt idx="1235">
                  <c:v>628.94178621939113</c:v>
                </c:pt>
                <c:pt idx="1236">
                  <c:v>606.97002076194519</c:v>
                </c:pt>
                <c:pt idx="1237">
                  <c:v>597.3573733743126</c:v>
                </c:pt>
                <c:pt idx="1238">
                  <c:v>588.43134365722506</c:v>
                </c:pt>
                <c:pt idx="1239">
                  <c:v>587.7447259866799</c:v>
                </c:pt>
                <c:pt idx="1240">
                  <c:v>584.31163763395398</c:v>
                </c:pt>
                <c:pt idx="1241">
                  <c:v>584.99825530449914</c:v>
                </c:pt>
                <c:pt idx="1242">
                  <c:v>568.51943121141471</c:v>
                </c:pt>
                <c:pt idx="1243">
                  <c:v>579.50531394013774</c:v>
                </c:pt>
                <c:pt idx="1244">
                  <c:v>593.23766735104141</c:v>
                </c:pt>
                <c:pt idx="1245">
                  <c:v>600.10384405649336</c:v>
                </c:pt>
                <c:pt idx="1246">
                  <c:v>601.47707939758368</c:v>
                </c:pt>
                <c:pt idx="1247">
                  <c:v>615.89605047903262</c:v>
                </c:pt>
                <c:pt idx="1248">
                  <c:v>624.82208019612006</c:v>
                </c:pt>
                <c:pt idx="1249">
                  <c:v>613.83619746739703</c:v>
                </c:pt>
                <c:pt idx="1250">
                  <c:v>606.28340309140003</c:v>
                </c:pt>
                <c:pt idx="1251">
                  <c:v>605.59678542085487</c:v>
                </c:pt>
                <c:pt idx="1252">
                  <c:v>635.80796292484297</c:v>
                </c:pt>
                <c:pt idx="1253">
                  <c:v>659.15296372337934</c:v>
                </c:pt>
                <c:pt idx="1254">
                  <c:v>682.49796452191572</c:v>
                </c:pt>
                <c:pt idx="1255">
                  <c:v>683.87119986300604</c:v>
                </c:pt>
                <c:pt idx="1256">
                  <c:v>709.96267134372329</c:v>
                </c:pt>
                <c:pt idx="1257">
                  <c:v>696.23031793281939</c:v>
                </c:pt>
                <c:pt idx="1258">
                  <c:v>689.36414122736767</c:v>
                </c:pt>
                <c:pt idx="1259">
                  <c:v>705.84296532045198</c:v>
                </c:pt>
                <c:pt idx="1260">
                  <c:v>701.7232592971809</c:v>
                </c:pt>
                <c:pt idx="1261">
                  <c:v>705.84296532045198</c:v>
                </c:pt>
                <c:pt idx="1262">
                  <c:v>715.45561270808469</c:v>
                </c:pt>
                <c:pt idx="1263">
                  <c:v>722.32178941353652</c:v>
                </c:pt>
                <c:pt idx="1264">
                  <c:v>709.96267134372329</c:v>
                </c:pt>
                <c:pt idx="1265">
                  <c:v>690.73737656845799</c:v>
                </c:pt>
                <c:pt idx="1266">
                  <c:v>679.0648761691898</c:v>
                </c:pt>
                <c:pt idx="1267">
                  <c:v>677.00502315755409</c:v>
                </c:pt>
                <c:pt idx="1268">
                  <c:v>692.11061190954831</c:v>
                </c:pt>
                <c:pt idx="1269">
                  <c:v>679.0648761691898</c:v>
                </c:pt>
                <c:pt idx="1270">
                  <c:v>660.52619906446978</c:v>
                </c:pt>
                <c:pt idx="1271">
                  <c:v>655.03325770010827</c:v>
                </c:pt>
                <c:pt idx="1272">
                  <c:v>668.76561111101194</c:v>
                </c:pt>
                <c:pt idx="1273">
                  <c:v>673.57193480482817</c:v>
                </c:pt>
                <c:pt idx="1274">
                  <c:v>683.87119986300604</c:v>
                </c:pt>
                <c:pt idx="1275">
                  <c:v>686.6176705451868</c:v>
                </c:pt>
                <c:pt idx="1276">
                  <c:v>667.39237576992161</c:v>
                </c:pt>
                <c:pt idx="1277">
                  <c:v>657.09311071174386</c:v>
                </c:pt>
                <c:pt idx="1278">
                  <c:v>659.15296372337934</c:v>
                </c:pt>
                <c:pt idx="1279">
                  <c:v>651.60016934738235</c:v>
                </c:pt>
                <c:pt idx="1280">
                  <c:v>638.55443360702373</c:v>
                </c:pt>
                <c:pt idx="1281">
                  <c:v>621.38899184339402</c:v>
                </c:pt>
                <c:pt idx="1282">
                  <c:v>621.38899184339402</c:v>
                </c:pt>
                <c:pt idx="1283">
                  <c:v>635.80796292484297</c:v>
                </c:pt>
                <c:pt idx="1284">
                  <c:v>659.15296372337934</c:v>
                </c:pt>
                <c:pt idx="1285">
                  <c:v>663.9592874171957</c:v>
                </c:pt>
                <c:pt idx="1286">
                  <c:v>646.10722798302072</c:v>
                </c:pt>
                <c:pt idx="1287">
                  <c:v>633.74810991320749</c:v>
                </c:pt>
                <c:pt idx="1288">
                  <c:v>596.67075570376744</c:v>
                </c:pt>
                <c:pt idx="1289">
                  <c:v>598.04399104485765</c:v>
                </c:pt>
                <c:pt idx="1290">
                  <c:v>597.3573733743126</c:v>
                </c:pt>
                <c:pt idx="1291">
                  <c:v>615.89605047903262</c:v>
                </c:pt>
                <c:pt idx="1292">
                  <c:v>589.11796132777022</c:v>
                </c:pt>
                <c:pt idx="1293">
                  <c:v>584.31163763395398</c:v>
                </c:pt>
                <c:pt idx="1294">
                  <c:v>595.29752036267701</c:v>
                </c:pt>
                <c:pt idx="1295">
                  <c:v>597.3573733743126</c:v>
                </c:pt>
                <c:pt idx="1296">
                  <c:v>604.22355007976444</c:v>
                </c:pt>
                <c:pt idx="1297">
                  <c:v>606.97002076194519</c:v>
                </c:pt>
                <c:pt idx="1298">
                  <c:v>617.26928582012295</c:v>
                </c:pt>
                <c:pt idx="1299">
                  <c:v>624.13546252557489</c:v>
                </c:pt>
                <c:pt idx="1300">
                  <c:v>622.07560951393918</c:v>
                </c:pt>
                <c:pt idx="1301">
                  <c:v>624.82208019612006</c:v>
                </c:pt>
                <c:pt idx="1302">
                  <c:v>591.86443200995109</c:v>
                </c:pt>
                <c:pt idx="1303">
                  <c:v>604.22355007976444</c:v>
                </c:pt>
                <c:pt idx="1304">
                  <c:v>602.850314738674</c:v>
                </c:pt>
                <c:pt idx="1305">
                  <c:v>601.47707939758368</c:v>
                </c:pt>
                <c:pt idx="1306">
                  <c:v>598.73060871540292</c:v>
                </c:pt>
                <c:pt idx="1307">
                  <c:v>590.49119666886065</c:v>
                </c:pt>
                <c:pt idx="1308">
                  <c:v>593.23766735104141</c:v>
                </c:pt>
                <c:pt idx="1309">
                  <c:v>598.73060871540292</c:v>
                </c:pt>
                <c:pt idx="1310">
                  <c:v>604.9101677503096</c:v>
                </c:pt>
                <c:pt idx="1311">
                  <c:v>604.22355007976444</c:v>
                </c:pt>
                <c:pt idx="1312">
                  <c:v>617.95590349066811</c:v>
                </c:pt>
                <c:pt idx="1313">
                  <c:v>606.28340309140003</c:v>
                </c:pt>
                <c:pt idx="1314">
                  <c:v>598.73060871540292</c:v>
                </c:pt>
                <c:pt idx="1315">
                  <c:v>585.6848729750443</c:v>
                </c:pt>
                <c:pt idx="1316">
                  <c:v>584.99825530449914</c:v>
                </c:pt>
                <c:pt idx="1317">
                  <c:v>595.98413803322217</c:v>
                </c:pt>
                <c:pt idx="1318">
                  <c:v>590.49119666886065</c:v>
                </c:pt>
                <c:pt idx="1319">
                  <c:v>583.62501996340882</c:v>
                </c:pt>
                <c:pt idx="1320">
                  <c:v>586.37149064558957</c:v>
                </c:pt>
                <c:pt idx="1321">
                  <c:v>588.43134365722506</c:v>
                </c:pt>
                <c:pt idx="1322">
                  <c:v>594.61090269213173</c:v>
                </c:pt>
                <c:pt idx="1323">
                  <c:v>581.56516695177322</c:v>
                </c:pt>
                <c:pt idx="1324">
                  <c:v>566.45957819977912</c:v>
                </c:pt>
                <c:pt idx="1325">
                  <c:v>550.66737177723985</c:v>
                </c:pt>
                <c:pt idx="1326">
                  <c:v>552.72722478887545</c:v>
                </c:pt>
                <c:pt idx="1327">
                  <c:v>558.90678382378212</c:v>
                </c:pt>
                <c:pt idx="1328">
                  <c:v>571.26590189359547</c:v>
                </c:pt>
                <c:pt idx="1329">
                  <c:v>564.39972518814363</c:v>
                </c:pt>
                <c:pt idx="1330">
                  <c:v>563.0264898470532</c:v>
                </c:pt>
                <c:pt idx="1331">
                  <c:v>545.17443041287845</c:v>
                </c:pt>
                <c:pt idx="1332">
                  <c:v>536.93501836633607</c:v>
                </c:pt>
                <c:pt idx="1333">
                  <c:v>543.11457740124274</c:v>
                </c:pt>
                <c:pt idx="1334">
                  <c:v>534.18854768415531</c:v>
                </c:pt>
                <c:pt idx="1335">
                  <c:v>525.26251796706788</c:v>
                </c:pt>
                <c:pt idx="1336">
                  <c:v>538.3082537074265</c:v>
                </c:pt>
                <c:pt idx="1337">
                  <c:v>533.50193001361015</c:v>
                </c:pt>
                <c:pt idx="1338">
                  <c:v>532.81531234306487</c:v>
                </c:pt>
                <c:pt idx="1339">
                  <c:v>535.56178302524575</c:v>
                </c:pt>
                <c:pt idx="1340">
                  <c:v>531.44207700197467</c:v>
                </c:pt>
                <c:pt idx="1341">
                  <c:v>514.96325290889013</c:v>
                </c:pt>
                <c:pt idx="1342">
                  <c:v>516.33648824998056</c:v>
                </c:pt>
                <c:pt idx="1343">
                  <c:v>512.21678222670937</c:v>
                </c:pt>
                <c:pt idx="1344">
                  <c:v>513.59001756779969</c:v>
                </c:pt>
                <c:pt idx="1345">
                  <c:v>487.49854608708267</c:v>
                </c:pt>
                <c:pt idx="1346">
                  <c:v>482.00560472272116</c:v>
                </c:pt>
                <c:pt idx="1347">
                  <c:v>492.99148745144413</c:v>
                </c:pt>
                <c:pt idx="1348">
                  <c:v>500.54428182744124</c:v>
                </c:pt>
                <c:pt idx="1349">
                  <c:v>499.85766415689596</c:v>
                </c:pt>
                <c:pt idx="1350">
                  <c:v>503.9773701801671</c:v>
                </c:pt>
                <c:pt idx="1351">
                  <c:v>492.99148745144413</c:v>
                </c:pt>
                <c:pt idx="1352">
                  <c:v>495.73795813362489</c:v>
                </c:pt>
                <c:pt idx="1353">
                  <c:v>499.85766415689596</c:v>
                </c:pt>
                <c:pt idx="1354">
                  <c:v>502.60413483907678</c:v>
                </c:pt>
                <c:pt idx="1355">
                  <c:v>494.36472279253456</c:v>
                </c:pt>
                <c:pt idx="1356">
                  <c:v>492.30486978089897</c:v>
                </c:pt>
                <c:pt idx="1357">
                  <c:v>494.36472279253456</c:v>
                </c:pt>
                <c:pt idx="1358">
                  <c:v>493.6781051219894</c:v>
                </c:pt>
                <c:pt idx="1359">
                  <c:v>488.18516375762783</c:v>
                </c:pt>
                <c:pt idx="1360">
                  <c:v>497.11119347471532</c:v>
                </c:pt>
                <c:pt idx="1361">
                  <c:v>517.02310592052572</c:v>
                </c:pt>
                <c:pt idx="1362">
                  <c:v>519.0829589321612</c:v>
                </c:pt>
                <c:pt idx="1363">
                  <c:v>519.0829589321612</c:v>
                </c:pt>
                <c:pt idx="1364">
                  <c:v>519.76957660270648</c:v>
                </c:pt>
                <c:pt idx="1365">
                  <c:v>563.0264898470532</c:v>
                </c:pt>
                <c:pt idx="1366">
                  <c:v>562.33987217650804</c:v>
                </c:pt>
                <c:pt idx="1367">
                  <c:v>565.77296052923396</c:v>
                </c:pt>
                <c:pt idx="1368">
                  <c:v>580.87854928122806</c:v>
                </c:pt>
                <c:pt idx="1369">
                  <c:v>594.61090269213173</c:v>
                </c:pt>
                <c:pt idx="1370">
                  <c:v>609.71649144412595</c:v>
                </c:pt>
                <c:pt idx="1371">
                  <c:v>608.34325610303551</c:v>
                </c:pt>
                <c:pt idx="1372">
                  <c:v>606.28340309140003</c:v>
                </c:pt>
                <c:pt idx="1373">
                  <c:v>604.22355007976444</c:v>
                </c:pt>
                <c:pt idx="1374">
                  <c:v>633.06149224266233</c:v>
                </c:pt>
                <c:pt idx="1375">
                  <c:v>634.43472758375265</c:v>
                </c:pt>
                <c:pt idx="1376">
                  <c:v>637.1811982659334</c:v>
                </c:pt>
                <c:pt idx="1377">
                  <c:v>648.85369866520159</c:v>
                </c:pt>
                <c:pt idx="1378">
                  <c:v>639.92766894811416</c:v>
                </c:pt>
                <c:pt idx="1379">
                  <c:v>703.09649463827134</c:v>
                </c:pt>
                <c:pt idx="1380">
                  <c:v>692.11061190954831</c:v>
                </c:pt>
                <c:pt idx="1381">
                  <c:v>720.9485540724462</c:v>
                </c:pt>
                <c:pt idx="1382">
                  <c:v>733.30767214225955</c:v>
                </c:pt>
                <c:pt idx="1383">
                  <c:v>730.56120146007879</c:v>
                </c:pt>
                <c:pt idx="1384">
                  <c:v>723.69502475462696</c:v>
                </c:pt>
                <c:pt idx="1385">
                  <c:v>707.21620066154242</c:v>
                </c:pt>
                <c:pt idx="1386">
                  <c:v>726.4414954368076</c:v>
                </c:pt>
                <c:pt idx="1387">
                  <c:v>716.82884804917512</c:v>
                </c:pt>
                <c:pt idx="1388">
                  <c:v>723.69502475462696</c:v>
                </c:pt>
                <c:pt idx="1389">
                  <c:v>716.82884804917512</c:v>
                </c:pt>
                <c:pt idx="1390">
                  <c:v>716.82884804917512</c:v>
                </c:pt>
                <c:pt idx="1391">
                  <c:v>719.57531873135576</c:v>
                </c:pt>
                <c:pt idx="1392">
                  <c:v>716.82884804917512</c:v>
                </c:pt>
                <c:pt idx="1393">
                  <c:v>716.82884804917512</c:v>
                </c:pt>
                <c:pt idx="1394">
                  <c:v>714.08237736699436</c:v>
                </c:pt>
                <c:pt idx="1395">
                  <c:v>714.08237736699436</c:v>
                </c:pt>
                <c:pt idx="1396">
                  <c:v>714.08237736699436</c:v>
                </c:pt>
                <c:pt idx="1397">
                  <c:v>712.70914202590393</c:v>
                </c:pt>
                <c:pt idx="1398">
                  <c:v>727.81473077789803</c:v>
                </c:pt>
                <c:pt idx="1399">
                  <c:v>722.32178941353652</c:v>
                </c:pt>
                <c:pt idx="1400">
                  <c:v>719.57531873135576</c:v>
                </c:pt>
                <c:pt idx="1401">
                  <c:v>712.70914202590393</c:v>
                </c:pt>
                <c:pt idx="1402">
                  <c:v>712.70914202590393</c:v>
                </c:pt>
                <c:pt idx="1403">
                  <c:v>711.33590668481349</c:v>
                </c:pt>
                <c:pt idx="1404">
                  <c:v>755.27943759970549</c:v>
                </c:pt>
                <c:pt idx="1405">
                  <c:v>744.29355487098258</c:v>
                </c:pt>
                <c:pt idx="1406">
                  <c:v>722.32178941353652</c:v>
                </c:pt>
                <c:pt idx="1407">
                  <c:v>705.84296532045198</c:v>
                </c:pt>
                <c:pt idx="1408">
                  <c:v>681.81134685137044</c:v>
                </c:pt>
                <c:pt idx="1409">
                  <c:v>675.63178781646388</c:v>
                </c:pt>
                <c:pt idx="1410">
                  <c:v>666.01914042883118</c:v>
                </c:pt>
                <c:pt idx="1411">
                  <c:v>650.22693400629191</c:v>
                </c:pt>
                <c:pt idx="1412">
                  <c:v>631.68825690157189</c:v>
                </c:pt>
                <c:pt idx="1413">
                  <c:v>596.67075570376744</c:v>
                </c:pt>
                <c:pt idx="1414">
                  <c:v>620.70237417284898</c:v>
                </c:pt>
                <c:pt idx="1415">
                  <c:v>611.08972678521627</c:v>
                </c:pt>
                <c:pt idx="1416">
                  <c:v>622.07560951393918</c:v>
                </c:pt>
                <c:pt idx="1417">
                  <c:v>631.68825690157189</c:v>
                </c:pt>
                <c:pt idx="1418">
                  <c:v>694.85708259172907</c:v>
                </c:pt>
                <c:pt idx="1419">
                  <c:v>763.51884964624776</c:v>
                </c:pt>
                <c:pt idx="1420">
                  <c:v>839.04679340621828</c:v>
                </c:pt>
                <c:pt idx="1421">
                  <c:v>814.32855726659147</c:v>
                </c:pt>
                <c:pt idx="1422">
                  <c:v>895.34944239092363</c:v>
                </c:pt>
                <c:pt idx="1423">
                  <c:v>933.80003194145399</c:v>
                </c:pt>
                <c:pt idx="1424">
                  <c:v>45.797398625363961</c:v>
                </c:pt>
                <c:pt idx="1425">
                  <c:v>46.964648665290774</c:v>
                </c:pt>
                <c:pt idx="1426">
                  <c:v>45.797398625363961</c:v>
                </c:pt>
                <c:pt idx="1427">
                  <c:v>46.552678062963672</c:v>
                </c:pt>
                <c:pt idx="1428">
                  <c:v>48.406545773435674</c:v>
                </c:pt>
                <c:pt idx="1429">
                  <c:v>48.749854608708262</c:v>
                </c:pt>
                <c:pt idx="1430">
                  <c:v>47.65126633583597</c:v>
                </c:pt>
                <c:pt idx="1431">
                  <c:v>52.32026649554323</c:v>
                </c:pt>
                <c:pt idx="1432">
                  <c:v>51.908295893216113</c:v>
                </c:pt>
                <c:pt idx="1433">
                  <c:v>51.496325290889011</c:v>
                </c:pt>
                <c:pt idx="1434">
                  <c:v>52.594913563761317</c:v>
                </c:pt>
                <c:pt idx="1435">
                  <c:v>51.770972359107091</c:v>
                </c:pt>
                <c:pt idx="1436">
                  <c:v>50.12308994979864</c:v>
                </c:pt>
                <c:pt idx="1437">
                  <c:v>49.84844288158056</c:v>
                </c:pt>
                <c:pt idx="1438">
                  <c:v>48.887178142817298</c:v>
                </c:pt>
                <c:pt idx="1439">
                  <c:v>48.475207540490189</c:v>
                </c:pt>
                <c:pt idx="1440">
                  <c:v>48.887178142817298</c:v>
                </c:pt>
                <c:pt idx="1441">
                  <c:v>48.200560472272116</c:v>
                </c:pt>
                <c:pt idx="1442">
                  <c:v>47.239295733508854</c:v>
                </c:pt>
                <c:pt idx="1443">
                  <c:v>47.513942801726927</c:v>
                </c:pt>
                <c:pt idx="1444">
                  <c:v>47.513942801726927</c:v>
                </c:pt>
                <c:pt idx="1445">
                  <c:v>46.827325131181745</c:v>
                </c:pt>
                <c:pt idx="1446">
                  <c:v>46.690001597072708</c:v>
                </c:pt>
                <c:pt idx="1447">
                  <c:v>46.140707460636555</c:v>
                </c:pt>
                <c:pt idx="1448">
                  <c:v>46.003383926527519</c:v>
                </c:pt>
                <c:pt idx="1449">
                  <c:v>48.475207540490189</c:v>
                </c:pt>
                <c:pt idx="1450">
                  <c:v>47.65126633583597</c:v>
                </c:pt>
                <c:pt idx="1451">
                  <c:v>47.101972199399817</c:v>
                </c:pt>
                <c:pt idx="1452">
                  <c:v>47.239295733508854</c:v>
                </c:pt>
                <c:pt idx="1453">
                  <c:v>46.827325131181745</c:v>
                </c:pt>
                <c:pt idx="1454">
                  <c:v>46.552678062963672</c:v>
                </c:pt>
                <c:pt idx="1455">
                  <c:v>46.278030994745592</c:v>
                </c:pt>
                <c:pt idx="1456">
                  <c:v>46.415354528854628</c:v>
                </c:pt>
                <c:pt idx="1457">
                  <c:v>46.690001597072708</c:v>
                </c:pt>
                <c:pt idx="1458">
                  <c:v>46.415354528854628</c:v>
                </c:pt>
                <c:pt idx="1459">
                  <c:v>46.415354528854628</c:v>
                </c:pt>
                <c:pt idx="1460">
                  <c:v>46.140707460636555</c:v>
                </c:pt>
                <c:pt idx="1461">
                  <c:v>45.728736858309446</c:v>
                </c:pt>
                <c:pt idx="1462">
                  <c:v>44.904795653655214</c:v>
                </c:pt>
                <c:pt idx="1463">
                  <c:v>45.591413324200403</c:v>
                </c:pt>
                <c:pt idx="1464">
                  <c:v>45.04211918776425</c:v>
                </c:pt>
                <c:pt idx="1465">
                  <c:v>42.982266176128689</c:v>
                </c:pt>
                <c:pt idx="1466">
                  <c:v>42.982266176128689</c:v>
                </c:pt>
                <c:pt idx="1467">
                  <c:v>42.84494264201966</c:v>
                </c:pt>
                <c:pt idx="1468">
                  <c:v>42.432972039692544</c:v>
                </c:pt>
                <c:pt idx="1469">
                  <c:v>43.119589710237733</c:v>
                </c:pt>
                <c:pt idx="1470">
                  <c:v>42.84494264201966</c:v>
                </c:pt>
                <c:pt idx="1471">
                  <c:v>42.432972039692544</c:v>
                </c:pt>
                <c:pt idx="1472">
                  <c:v>42.432972039692544</c:v>
                </c:pt>
                <c:pt idx="1473">
                  <c:v>42.158324971474471</c:v>
                </c:pt>
                <c:pt idx="1474">
                  <c:v>41.609030835038318</c:v>
                </c:pt>
                <c:pt idx="1475">
                  <c:v>42.982266176128689</c:v>
                </c:pt>
                <c:pt idx="1476">
                  <c:v>43.943530914891959</c:v>
                </c:pt>
                <c:pt idx="1477">
                  <c:v>42.295648505583507</c:v>
                </c:pt>
                <c:pt idx="1478">
                  <c:v>42.432972039692544</c:v>
                </c:pt>
                <c:pt idx="1479">
                  <c:v>42.158324971474471</c:v>
                </c:pt>
                <c:pt idx="1480">
                  <c:v>41.746354369147362</c:v>
                </c:pt>
                <c:pt idx="1481">
                  <c:v>41.334383766820245</c:v>
                </c:pt>
                <c:pt idx="1482">
                  <c:v>41.197060232711209</c:v>
                </c:pt>
                <c:pt idx="1483">
                  <c:v>42.158324971474471</c:v>
                </c:pt>
                <c:pt idx="1484">
                  <c:v>41.883677903256391</c:v>
                </c:pt>
                <c:pt idx="1485">
                  <c:v>41.746354369147362</c:v>
                </c:pt>
                <c:pt idx="1486">
                  <c:v>41.471707300929282</c:v>
                </c:pt>
                <c:pt idx="1487">
                  <c:v>41.197060232711209</c:v>
                </c:pt>
                <c:pt idx="1488">
                  <c:v>41.197060232711209</c:v>
                </c:pt>
                <c:pt idx="1489">
                  <c:v>40.7850896303841</c:v>
                </c:pt>
                <c:pt idx="1490">
                  <c:v>41.059736698602173</c:v>
                </c:pt>
                <c:pt idx="1491">
                  <c:v>41.059736698602173</c:v>
                </c:pt>
                <c:pt idx="1492">
                  <c:v>41.059736698602173</c:v>
                </c:pt>
                <c:pt idx="1493">
                  <c:v>41.746354369147362</c:v>
                </c:pt>
                <c:pt idx="1494">
                  <c:v>41.334383766820245</c:v>
                </c:pt>
                <c:pt idx="1495">
                  <c:v>41.197060232711209</c:v>
                </c:pt>
                <c:pt idx="1496">
                  <c:v>40.922413164493129</c:v>
                </c:pt>
                <c:pt idx="1497">
                  <c:v>40.647766096275063</c:v>
                </c:pt>
                <c:pt idx="1498">
                  <c:v>40.373119028056983</c:v>
                </c:pt>
                <c:pt idx="1499">
                  <c:v>40.235795493947954</c:v>
                </c:pt>
                <c:pt idx="1500">
                  <c:v>42.432972039692544</c:v>
                </c:pt>
                <c:pt idx="1501">
                  <c:v>42.707619107910624</c:v>
                </c:pt>
                <c:pt idx="1502">
                  <c:v>42.021001437365435</c:v>
                </c:pt>
                <c:pt idx="1503">
                  <c:v>42.295648505583507</c:v>
                </c:pt>
                <c:pt idx="1504">
                  <c:v>42.84494264201966</c:v>
                </c:pt>
                <c:pt idx="1505">
                  <c:v>41.746354369147362</c:v>
                </c:pt>
                <c:pt idx="1506">
                  <c:v>41.883677903256391</c:v>
                </c:pt>
                <c:pt idx="1507">
                  <c:v>41.609030835038318</c:v>
                </c:pt>
                <c:pt idx="1508">
                  <c:v>41.746354369147362</c:v>
                </c:pt>
                <c:pt idx="1509">
                  <c:v>42.570295573801587</c:v>
                </c:pt>
                <c:pt idx="1510">
                  <c:v>42.295648505583507</c:v>
                </c:pt>
                <c:pt idx="1511">
                  <c:v>42.158324971474471</c:v>
                </c:pt>
                <c:pt idx="1512">
                  <c:v>42.021001437365435</c:v>
                </c:pt>
                <c:pt idx="1513">
                  <c:v>41.197060232711209</c:v>
                </c:pt>
                <c:pt idx="1514">
                  <c:v>41.471707300929282</c:v>
                </c:pt>
                <c:pt idx="1515">
                  <c:v>41.197060232711209</c:v>
                </c:pt>
                <c:pt idx="1516">
                  <c:v>41.197060232711209</c:v>
                </c:pt>
                <c:pt idx="1517">
                  <c:v>40.373119028056983</c:v>
                </c:pt>
                <c:pt idx="1518">
                  <c:v>39.823824891620838</c:v>
                </c:pt>
                <c:pt idx="1519">
                  <c:v>40.235795493947954</c:v>
                </c:pt>
                <c:pt idx="1520">
                  <c:v>40.098471959838911</c:v>
                </c:pt>
                <c:pt idx="1521">
                  <c:v>39.411854289293721</c:v>
                </c:pt>
                <c:pt idx="1522">
                  <c:v>39.274530755184685</c:v>
                </c:pt>
                <c:pt idx="1523">
                  <c:v>38.725236618748539</c:v>
                </c:pt>
                <c:pt idx="1524">
                  <c:v>38.450589550530459</c:v>
                </c:pt>
                <c:pt idx="1525">
                  <c:v>37.489324811767197</c:v>
                </c:pt>
                <c:pt idx="1526">
                  <c:v>36.802707141222015</c:v>
                </c:pt>
                <c:pt idx="1527">
                  <c:v>35.429471800131637</c:v>
                </c:pt>
                <c:pt idx="1528">
                  <c:v>34.742854129586455</c:v>
                </c:pt>
                <c:pt idx="1529">
                  <c:v>34.330883527259346</c:v>
                </c:pt>
                <c:pt idx="1530">
                  <c:v>36.665383607112979</c:v>
                </c:pt>
                <c:pt idx="1531">
                  <c:v>34.880177663695491</c:v>
                </c:pt>
                <c:pt idx="1532">
                  <c:v>34.742854129586455</c:v>
                </c:pt>
                <c:pt idx="1533">
                  <c:v>33.23229525438704</c:v>
                </c:pt>
                <c:pt idx="1534">
                  <c:v>33.369618788496084</c:v>
                </c:pt>
                <c:pt idx="1535">
                  <c:v>34.193559993150309</c:v>
                </c:pt>
                <c:pt idx="1536">
                  <c:v>33.781589390823193</c:v>
                </c:pt>
                <c:pt idx="1537">
                  <c:v>33.644265856714156</c:v>
                </c:pt>
                <c:pt idx="1538">
                  <c:v>33.644265856714156</c:v>
                </c:pt>
                <c:pt idx="1539">
                  <c:v>33.369618788496084</c:v>
                </c:pt>
                <c:pt idx="1540">
                  <c:v>33.23229525438704</c:v>
                </c:pt>
                <c:pt idx="1541">
                  <c:v>32.683001117950894</c:v>
                </c:pt>
                <c:pt idx="1542">
                  <c:v>32.683001117950894</c:v>
                </c:pt>
                <c:pt idx="1543">
                  <c:v>33.094971720278004</c:v>
                </c:pt>
                <c:pt idx="1544">
                  <c:v>32.820324652059938</c:v>
                </c:pt>
                <c:pt idx="1545">
                  <c:v>33.369618788496084</c:v>
                </c:pt>
                <c:pt idx="1546">
                  <c:v>33.23229525438704</c:v>
                </c:pt>
                <c:pt idx="1547">
                  <c:v>35.017501197804521</c:v>
                </c:pt>
                <c:pt idx="1548">
                  <c:v>34.330883527259346</c:v>
                </c:pt>
                <c:pt idx="1549">
                  <c:v>34.742854129586455</c:v>
                </c:pt>
                <c:pt idx="1550">
                  <c:v>35.566795334240673</c:v>
                </c:pt>
                <c:pt idx="1551">
                  <c:v>34.605530595477418</c:v>
                </c:pt>
                <c:pt idx="1552">
                  <c:v>35.2921482660226</c:v>
                </c:pt>
                <c:pt idx="1553">
                  <c:v>37.901295414094314</c:v>
                </c:pt>
                <c:pt idx="1554">
                  <c:v>38.175942482312387</c:v>
                </c:pt>
                <c:pt idx="1555">
                  <c:v>37.489324811767197</c:v>
                </c:pt>
                <c:pt idx="1556">
                  <c:v>36.940030675331045</c:v>
                </c:pt>
                <c:pt idx="1557">
                  <c:v>37.352001277658161</c:v>
                </c:pt>
                <c:pt idx="1558">
                  <c:v>36.802707141222015</c:v>
                </c:pt>
                <c:pt idx="1559">
                  <c:v>36.940030675331045</c:v>
                </c:pt>
                <c:pt idx="1560">
                  <c:v>36.802707141222015</c:v>
                </c:pt>
                <c:pt idx="1561">
                  <c:v>36.802707141222015</c:v>
                </c:pt>
                <c:pt idx="1562">
                  <c:v>37.077354209440088</c:v>
                </c:pt>
                <c:pt idx="1563">
                  <c:v>36.528060073003942</c:v>
                </c:pt>
                <c:pt idx="1564">
                  <c:v>36.802707141222015</c:v>
                </c:pt>
                <c:pt idx="1565">
                  <c:v>36.802707141222015</c:v>
                </c:pt>
                <c:pt idx="1566">
                  <c:v>37.077354209440088</c:v>
                </c:pt>
                <c:pt idx="1567">
                  <c:v>36.665383607112979</c:v>
                </c:pt>
                <c:pt idx="1568">
                  <c:v>36.390736538894899</c:v>
                </c:pt>
                <c:pt idx="1569">
                  <c:v>36.116089470676826</c:v>
                </c:pt>
                <c:pt idx="1570">
                  <c:v>35.841442402458753</c:v>
                </c:pt>
                <c:pt idx="1571">
                  <c:v>36.528060073003942</c:v>
                </c:pt>
                <c:pt idx="1572">
                  <c:v>36.25341300478587</c:v>
                </c:pt>
                <c:pt idx="1573">
                  <c:v>36.802707141222015</c:v>
                </c:pt>
                <c:pt idx="1574">
                  <c:v>36.802707141222015</c:v>
                </c:pt>
                <c:pt idx="1575">
                  <c:v>37.352001277658161</c:v>
                </c:pt>
                <c:pt idx="1576">
                  <c:v>36.802707141222015</c:v>
                </c:pt>
                <c:pt idx="1577">
                  <c:v>39.686501357511801</c:v>
                </c:pt>
                <c:pt idx="1578">
                  <c:v>39.411854289293721</c:v>
                </c:pt>
                <c:pt idx="1579">
                  <c:v>39.411854289293721</c:v>
                </c:pt>
                <c:pt idx="1580">
                  <c:v>38.862560152857576</c:v>
                </c:pt>
                <c:pt idx="1581">
                  <c:v>38.725236618748539</c:v>
                </c:pt>
                <c:pt idx="1582">
                  <c:v>38.31326601642143</c:v>
                </c:pt>
                <c:pt idx="1583">
                  <c:v>38.587913084639503</c:v>
                </c:pt>
                <c:pt idx="1584">
                  <c:v>38.175942482312387</c:v>
                </c:pt>
                <c:pt idx="1585">
                  <c:v>38.999883686966605</c:v>
                </c:pt>
                <c:pt idx="1586">
                  <c:v>38.450589550530459</c:v>
                </c:pt>
                <c:pt idx="1587">
                  <c:v>38.587913084639503</c:v>
                </c:pt>
                <c:pt idx="1588">
                  <c:v>38.862560152857576</c:v>
                </c:pt>
                <c:pt idx="1589">
                  <c:v>38.31326601642143</c:v>
                </c:pt>
                <c:pt idx="1590">
                  <c:v>37.077354209440088</c:v>
                </c:pt>
                <c:pt idx="1591">
                  <c:v>36.940030675331045</c:v>
                </c:pt>
                <c:pt idx="1592">
                  <c:v>36.665383607112979</c:v>
                </c:pt>
                <c:pt idx="1593">
                  <c:v>37.214677743549125</c:v>
                </c:pt>
                <c:pt idx="1594">
                  <c:v>36.940030675331045</c:v>
                </c:pt>
                <c:pt idx="1595">
                  <c:v>37.214677743549125</c:v>
                </c:pt>
                <c:pt idx="1596">
                  <c:v>37.077354209440088</c:v>
                </c:pt>
                <c:pt idx="1597">
                  <c:v>36.25341300478587</c:v>
                </c:pt>
                <c:pt idx="1598">
                  <c:v>36.25341300478587</c:v>
                </c:pt>
                <c:pt idx="1599">
                  <c:v>36.25341300478587</c:v>
                </c:pt>
                <c:pt idx="1600">
                  <c:v>37.352001277658161</c:v>
                </c:pt>
                <c:pt idx="1601">
                  <c:v>37.763971879985277</c:v>
                </c:pt>
                <c:pt idx="1602">
                  <c:v>38.175942482312387</c:v>
                </c:pt>
                <c:pt idx="1603">
                  <c:v>38.03861894820335</c:v>
                </c:pt>
                <c:pt idx="1604">
                  <c:v>37.901295414094314</c:v>
                </c:pt>
                <c:pt idx="1605">
                  <c:v>39.411854289293721</c:v>
                </c:pt>
                <c:pt idx="1606">
                  <c:v>39.961148425729874</c:v>
                </c:pt>
                <c:pt idx="1607">
                  <c:v>40.098471959838911</c:v>
                </c:pt>
                <c:pt idx="1608">
                  <c:v>38.999883686966605</c:v>
                </c:pt>
                <c:pt idx="1609">
                  <c:v>40.373119028056983</c:v>
                </c:pt>
                <c:pt idx="1610">
                  <c:v>41.197060232711209</c:v>
                </c:pt>
                <c:pt idx="1611">
                  <c:v>40.7850896303841</c:v>
                </c:pt>
                <c:pt idx="1612">
                  <c:v>41.609030835038318</c:v>
                </c:pt>
                <c:pt idx="1613">
                  <c:v>41.059736698602173</c:v>
                </c:pt>
                <c:pt idx="1614">
                  <c:v>41.059736698602173</c:v>
                </c:pt>
                <c:pt idx="1615">
                  <c:v>41.471707300929282</c:v>
                </c:pt>
                <c:pt idx="1616">
                  <c:v>42.707619107910624</c:v>
                </c:pt>
                <c:pt idx="1617">
                  <c:v>42.295648505583507</c:v>
                </c:pt>
                <c:pt idx="1618">
                  <c:v>42.158324971474471</c:v>
                </c:pt>
                <c:pt idx="1619">
                  <c:v>45.31676625598233</c:v>
                </c:pt>
                <c:pt idx="1620">
                  <c:v>42.982266176128689</c:v>
                </c:pt>
                <c:pt idx="1621">
                  <c:v>41.609030835038318</c:v>
                </c:pt>
                <c:pt idx="1622">
                  <c:v>42.158324971474471</c:v>
                </c:pt>
                <c:pt idx="1623">
                  <c:v>39.823824891620838</c:v>
                </c:pt>
                <c:pt idx="1624">
                  <c:v>38.31326601642143</c:v>
                </c:pt>
                <c:pt idx="1625">
                  <c:v>38.03861894820335</c:v>
                </c:pt>
                <c:pt idx="1626">
                  <c:v>38.31326601642143</c:v>
                </c:pt>
                <c:pt idx="1627">
                  <c:v>38.31326601642143</c:v>
                </c:pt>
                <c:pt idx="1628">
                  <c:v>39.823824891620838</c:v>
                </c:pt>
                <c:pt idx="1629">
                  <c:v>38.862560152857576</c:v>
                </c:pt>
                <c:pt idx="1630">
                  <c:v>39.137207221075649</c:v>
                </c:pt>
                <c:pt idx="1631">
                  <c:v>39.549177823402758</c:v>
                </c:pt>
                <c:pt idx="1632">
                  <c:v>42.295648505583507</c:v>
                </c:pt>
                <c:pt idx="1633">
                  <c:v>40.922413164493129</c:v>
                </c:pt>
                <c:pt idx="1634">
                  <c:v>40.373119028056983</c:v>
                </c:pt>
                <c:pt idx="1635">
                  <c:v>40.235795493947954</c:v>
                </c:pt>
                <c:pt idx="1636">
                  <c:v>39.686501357511801</c:v>
                </c:pt>
                <c:pt idx="1637">
                  <c:v>40.235795493947954</c:v>
                </c:pt>
                <c:pt idx="1638">
                  <c:v>40.922413164493129</c:v>
                </c:pt>
                <c:pt idx="1639">
                  <c:v>40.510442562166027</c:v>
                </c:pt>
                <c:pt idx="1640">
                  <c:v>40.922413164493129</c:v>
                </c:pt>
                <c:pt idx="1641">
                  <c:v>41.197060232711209</c:v>
                </c:pt>
                <c:pt idx="1642">
                  <c:v>41.059736698602173</c:v>
                </c:pt>
                <c:pt idx="1643">
                  <c:v>40.7850896303841</c:v>
                </c:pt>
                <c:pt idx="1644">
                  <c:v>40.922413164493129</c:v>
                </c:pt>
                <c:pt idx="1645">
                  <c:v>39.686501357511801</c:v>
                </c:pt>
                <c:pt idx="1646">
                  <c:v>39.961148425729874</c:v>
                </c:pt>
                <c:pt idx="1647">
                  <c:v>39.549177823402758</c:v>
                </c:pt>
                <c:pt idx="1648">
                  <c:v>38.862560152857576</c:v>
                </c:pt>
                <c:pt idx="1649">
                  <c:v>38.450589550530459</c:v>
                </c:pt>
                <c:pt idx="1650">
                  <c:v>37.901295414094314</c:v>
                </c:pt>
                <c:pt idx="1651">
                  <c:v>38.175942482312387</c:v>
                </c:pt>
                <c:pt idx="1652">
                  <c:v>37.352001277658161</c:v>
                </c:pt>
                <c:pt idx="1653">
                  <c:v>37.214677743549125</c:v>
                </c:pt>
                <c:pt idx="1654">
                  <c:v>37.352001277658161</c:v>
                </c:pt>
                <c:pt idx="1655">
                  <c:v>36.802707141222015</c:v>
                </c:pt>
                <c:pt idx="1656">
                  <c:v>37.489324811767197</c:v>
                </c:pt>
                <c:pt idx="1657">
                  <c:v>36.665383607112979</c:v>
                </c:pt>
                <c:pt idx="1658">
                  <c:v>36.390736538894899</c:v>
                </c:pt>
                <c:pt idx="1659">
                  <c:v>36.116089470676826</c:v>
                </c:pt>
                <c:pt idx="1660">
                  <c:v>36.665383607112979</c:v>
                </c:pt>
                <c:pt idx="1661">
                  <c:v>36.940030675331045</c:v>
                </c:pt>
                <c:pt idx="1662">
                  <c:v>36.390736538894899</c:v>
                </c:pt>
                <c:pt idx="1663">
                  <c:v>36.116089470676826</c:v>
                </c:pt>
                <c:pt idx="1664">
                  <c:v>35.704118868349717</c:v>
                </c:pt>
                <c:pt idx="1665">
                  <c:v>36.116089470676826</c:v>
                </c:pt>
                <c:pt idx="1666">
                  <c:v>36.665383607112979</c:v>
                </c:pt>
                <c:pt idx="1667">
                  <c:v>36.528060073003942</c:v>
                </c:pt>
                <c:pt idx="1668">
                  <c:v>34.742854129586455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BAF-DB46-9FF5-7046C23A89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Sheet1!$A$2:$A$1298</c:f>
              <c:numCache>
                <c:formatCode>dd\-mmm\-yyyy</c:formatCode>
                <c:ptCount val="1297"/>
                <c:pt idx="0">
                  <c:v>43473</c:v>
                </c:pt>
                <c:pt idx="1">
                  <c:v>43474</c:v>
                </c:pt>
                <c:pt idx="3">
                  <c:v>43478</c:v>
                </c:pt>
                <c:pt idx="4">
                  <c:v>43479</c:v>
                </c:pt>
                <c:pt idx="5">
                  <c:v>43480</c:v>
                </c:pt>
                <c:pt idx="6">
                  <c:v>43481</c:v>
                </c:pt>
                <c:pt idx="7">
                  <c:v>43482</c:v>
                </c:pt>
                <c:pt idx="8">
                  <c:v>43485</c:v>
                </c:pt>
                <c:pt idx="9">
                  <c:v>43486</c:v>
                </c:pt>
                <c:pt idx="10">
                  <c:v>43487</c:v>
                </c:pt>
                <c:pt idx="11">
                  <c:v>43488</c:v>
                </c:pt>
                <c:pt idx="12">
                  <c:v>43489</c:v>
                </c:pt>
                <c:pt idx="13">
                  <c:v>43492</c:v>
                </c:pt>
                <c:pt idx="14">
                  <c:v>43493</c:v>
                </c:pt>
                <c:pt idx="15">
                  <c:v>43494</c:v>
                </c:pt>
                <c:pt idx="16">
                  <c:v>43495</c:v>
                </c:pt>
                <c:pt idx="17">
                  <c:v>43496</c:v>
                </c:pt>
                <c:pt idx="18">
                  <c:v>43499</c:v>
                </c:pt>
                <c:pt idx="19">
                  <c:v>43500</c:v>
                </c:pt>
                <c:pt idx="20">
                  <c:v>43501</c:v>
                </c:pt>
                <c:pt idx="21">
                  <c:v>43502</c:v>
                </c:pt>
                <c:pt idx="22">
                  <c:v>43503</c:v>
                </c:pt>
                <c:pt idx="23">
                  <c:v>43506</c:v>
                </c:pt>
                <c:pt idx="24">
                  <c:v>43507</c:v>
                </c:pt>
                <c:pt idx="25">
                  <c:v>43508</c:v>
                </c:pt>
                <c:pt idx="26">
                  <c:v>43509</c:v>
                </c:pt>
                <c:pt idx="27">
                  <c:v>43510</c:v>
                </c:pt>
                <c:pt idx="28">
                  <c:v>43513</c:v>
                </c:pt>
                <c:pt idx="29">
                  <c:v>43514</c:v>
                </c:pt>
                <c:pt idx="30">
                  <c:v>43515</c:v>
                </c:pt>
                <c:pt idx="31">
                  <c:v>43516</c:v>
                </c:pt>
                <c:pt idx="32">
                  <c:v>43517</c:v>
                </c:pt>
                <c:pt idx="33">
                  <c:v>43520</c:v>
                </c:pt>
                <c:pt idx="34">
                  <c:v>43521</c:v>
                </c:pt>
                <c:pt idx="35">
                  <c:v>43522</c:v>
                </c:pt>
                <c:pt idx="36">
                  <c:v>43523</c:v>
                </c:pt>
                <c:pt idx="37">
                  <c:v>43524</c:v>
                </c:pt>
                <c:pt idx="38">
                  <c:v>43527</c:v>
                </c:pt>
                <c:pt idx="39">
                  <c:v>43528</c:v>
                </c:pt>
                <c:pt idx="40">
                  <c:v>43529</c:v>
                </c:pt>
                <c:pt idx="41">
                  <c:v>43530</c:v>
                </c:pt>
                <c:pt idx="42">
                  <c:v>43531</c:v>
                </c:pt>
                <c:pt idx="43">
                  <c:v>43534</c:v>
                </c:pt>
                <c:pt idx="45">
                  <c:v>43536</c:v>
                </c:pt>
                <c:pt idx="46">
                  <c:v>43537</c:v>
                </c:pt>
                <c:pt idx="51">
                  <c:v>43544</c:v>
                </c:pt>
                <c:pt idx="54">
                  <c:v>43549</c:v>
                </c:pt>
                <c:pt idx="55">
                  <c:v>43550</c:v>
                </c:pt>
                <c:pt idx="56">
                  <c:v>43551</c:v>
                </c:pt>
                <c:pt idx="57">
                  <c:v>43552</c:v>
                </c:pt>
                <c:pt idx="58">
                  <c:v>43555</c:v>
                </c:pt>
                <c:pt idx="59">
                  <c:v>43556</c:v>
                </c:pt>
                <c:pt idx="60">
                  <c:v>43557</c:v>
                </c:pt>
                <c:pt idx="61">
                  <c:v>43558</c:v>
                </c:pt>
                <c:pt idx="62">
                  <c:v>43559</c:v>
                </c:pt>
                <c:pt idx="63">
                  <c:v>43562</c:v>
                </c:pt>
                <c:pt idx="64">
                  <c:v>43563</c:v>
                </c:pt>
                <c:pt idx="65">
                  <c:v>43564</c:v>
                </c:pt>
                <c:pt idx="66">
                  <c:v>43565</c:v>
                </c:pt>
                <c:pt idx="67">
                  <c:v>43566</c:v>
                </c:pt>
                <c:pt idx="68">
                  <c:v>43569</c:v>
                </c:pt>
                <c:pt idx="69">
                  <c:v>43570</c:v>
                </c:pt>
                <c:pt idx="70">
                  <c:v>43571</c:v>
                </c:pt>
                <c:pt idx="71">
                  <c:v>43572</c:v>
                </c:pt>
                <c:pt idx="72">
                  <c:v>43573</c:v>
                </c:pt>
                <c:pt idx="73">
                  <c:v>43576</c:v>
                </c:pt>
                <c:pt idx="74">
                  <c:v>43577</c:v>
                </c:pt>
                <c:pt idx="75">
                  <c:v>43578</c:v>
                </c:pt>
                <c:pt idx="76">
                  <c:v>43579</c:v>
                </c:pt>
                <c:pt idx="77">
                  <c:v>43580</c:v>
                </c:pt>
                <c:pt idx="182">
                  <c:v>43745</c:v>
                </c:pt>
                <c:pt idx="183">
                  <c:v>43746</c:v>
                </c:pt>
                <c:pt idx="184">
                  <c:v>43747</c:v>
                </c:pt>
                <c:pt idx="185">
                  <c:v>43748</c:v>
                </c:pt>
                <c:pt idx="186">
                  <c:v>43751</c:v>
                </c:pt>
                <c:pt idx="187">
                  <c:v>43752</c:v>
                </c:pt>
                <c:pt idx="188">
                  <c:v>43753</c:v>
                </c:pt>
                <c:pt idx="189">
                  <c:v>43754</c:v>
                </c:pt>
                <c:pt idx="190">
                  <c:v>43755</c:v>
                </c:pt>
                <c:pt idx="191">
                  <c:v>43758</c:v>
                </c:pt>
                <c:pt idx="192">
                  <c:v>43759</c:v>
                </c:pt>
                <c:pt idx="193">
                  <c:v>43760</c:v>
                </c:pt>
                <c:pt idx="194">
                  <c:v>43761</c:v>
                </c:pt>
                <c:pt idx="195">
                  <c:v>43762</c:v>
                </c:pt>
                <c:pt idx="196">
                  <c:v>43765</c:v>
                </c:pt>
                <c:pt idx="197">
                  <c:v>43766</c:v>
                </c:pt>
                <c:pt idx="198">
                  <c:v>43767</c:v>
                </c:pt>
                <c:pt idx="199">
                  <c:v>43768</c:v>
                </c:pt>
                <c:pt idx="200">
                  <c:v>43769</c:v>
                </c:pt>
                <c:pt idx="201">
                  <c:v>43772</c:v>
                </c:pt>
                <c:pt idx="202">
                  <c:v>43773</c:v>
                </c:pt>
                <c:pt idx="203">
                  <c:v>43774</c:v>
                </c:pt>
                <c:pt idx="204">
                  <c:v>43775</c:v>
                </c:pt>
                <c:pt idx="205">
                  <c:v>43776</c:v>
                </c:pt>
                <c:pt idx="206">
                  <c:v>43779</c:v>
                </c:pt>
                <c:pt idx="207">
                  <c:v>43780</c:v>
                </c:pt>
                <c:pt idx="208">
                  <c:v>43781</c:v>
                </c:pt>
                <c:pt idx="209">
                  <c:v>43782</c:v>
                </c:pt>
                <c:pt idx="210">
                  <c:v>43783</c:v>
                </c:pt>
                <c:pt idx="211">
                  <c:v>43786</c:v>
                </c:pt>
                <c:pt idx="212">
                  <c:v>43787</c:v>
                </c:pt>
                <c:pt idx="213">
                  <c:v>43788</c:v>
                </c:pt>
                <c:pt idx="214">
                  <c:v>43789</c:v>
                </c:pt>
                <c:pt idx="215">
                  <c:v>43790</c:v>
                </c:pt>
                <c:pt idx="216">
                  <c:v>43793</c:v>
                </c:pt>
                <c:pt idx="217">
                  <c:v>43794</c:v>
                </c:pt>
                <c:pt idx="218">
                  <c:v>43795</c:v>
                </c:pt>
                <c:pt idx="219">
                  <c:v>43796</c:v>
                </c:pt>
                <c:pt idx="220">
                  <c:v>43797</c:v>
                </c:pt>
                <c:pt idx="221">
                  <c:v>43800</c:v>
                </c:pt>
                <c:pt idx="222">
                  <c:v>43801</c:v>
                </c:pt>
                <c:pt idx="223">
                  <c:v>43802</c:v>
                </c:pt>
                <c:pt idx="224">
                  <c:v>43803</c:v>
                </c:pt>
                <c:pt idx="225">
                  <c:v>43804</c:v>
                </c:pt>
                <c:pt idx="226">
                  <c:v>43807</c:v>
                </c:pt>
                <c:pt idx="227">
                  <c:v>43808</c:v>
                </c:pt>
                <c:pt idx="228">
                  <c:v>43809</c:v>
                </c:pt>
                <c:pt idx="229">
                  <c:v>43810</c:v>
                </c:pt>
                <c:pt idx="230">
                  <c:v>43811</c:v>
                </c:pt>
                <c:pt idx="231">
                  <c:v>43814</c:v>
                </c:pt>
                <c:pt idx="232">
                  <c:v>43815</c:v>
                </c:pt>
                <c:pt idx="233">
                  <c:v>43816</c:v>
                </c:pt>
                <c:pt idx="234">
                  <c:v>43817</c:v>
                </c:pt>
                <c:pt idx="235">
                  <c:v>43818</c:v>
                </c:pt>
                <c:pt idx="236">
                  <c:v>43821</c:v>
                </c:pt>
                <c:pt idx="237">
                  <c:v>43822</c:v>
                </c:pt>
                <c:pt idx="238">
                  <c:v>43823</c:v>
                </c:pt>
                <c:pt idx="239">
                  <c:v>43824</c:v>
                </c:pt>
                <c:pt idx="240">
                  <c:v>43825</c:v>
                </c:pt>
                <c:pt idx="241">
                  <c:v>43828</c:v>
                </c:pt>
                <c:pt idx="242">
                  <c:v>43829</c:v>
                </c:pt>
                <c:pt idx="243">
                  <c:v>43830</c:v>
                </c:pt>
                <c:pt idx="244">
                  <c:v>43831</c:v>
                </c:pt>
                <c:pt idx="245">
                  <c:v>43832</c:v>
                </c:pt>
                <c:pt idx="246">
                  <c:v>43835</c:v>
                </c:pt>
                <c:pt idx="247">
                  <c:v>43836</c:v>
                </c:pt>
                <c:pt idx="248">
                  <c:v>43837</c:v>
                </c:pt>
                <c:pt idx="249">
                  <c:v>43838</c:v>
                </c:pt>
                <c:pt idx="250">
                  <c:v>43839</c:v>
                </c:pt>
                <c:pt idx="251">
                  <c:v>43842</c:v>
                </c:pt>
                <c:pt idx="252">
                  <c:v>43843</c:v>
                </c:pt>
                <c:pt idx="253">
                  <c:v>43844</c:v>
                </c:pt>
                <c:pt idx="254">
                  <c:v>43845</c:v>
                </c:pt>
                <c:pt idx="255">
                  <c:v>43846</c:v>
                </c:pt>
                <c:pt idx="256">
                  <c:v>43849</c:v>
                </c:pt>
                <c:pt idx="257">
                  <c:v>43850</c:v>
                </c:pt>
                <c:pt idx="258">
                  <c:v>43851</c:v>
                </c:pt>
                <c:pt idx="259">
                  <c:v>43852</c:v>
                </c:pt>
                <c:pt idx="260">
                  <c:v>43853</c:v>
                </c:pt>
                <c:pt idx="261">
                  <c:v>43856</c:v>
                </c:pt>
                <c:pt idx="262">
                  <c:v>43857</c:v>
                </c:pt>
                <c:pt idx="263">
                  <c:v>43858</c:v>
                </c:pt>
                <c:pt idx="264">
                  <c:v>43859</c:v>
                </c:pt>
                <c:pt idx="265">
                  <c:v>43860</c:v>
                </c:pt>
                <c:pt idx="266">
                  <c:v>43864</c:v>
                </c:pt>
                <c:pt idx="267">
                  <c:v>43865</c:v>
                </c:pt>
                <c:pt idx="268">
                  <c:v>43866</c:v>
                </c:pt>
                <c:pt idx="269">
                  <c:v>43867</c:v>
                </c:pt>
                <c:pt idx="270">
                  <c:v>43870</c:v>
                </c:pt>
                <c:pt idx="271">
                  <c:v>43871</c:v>
                </c:pt>
                <c:pt idx="272">
                  <c:v>43872</c:v>
                </c:pt>
                <c:pt idx="273">
                  <c:v>43873</c:v>
                </c:pt>
                <c:pt idx="274">
                  <c:v>43874</c:v>
                </c:pt>
                <c:pt idx="275">
                  <c:v>43877</c:v>
                </c:pt>
                <c:pt idx="276">
                  <c:v>43878</c:v>
                </c:pt>
                <c:pt idx="277">
                  <c:v>43879</c:v>
                </c:pt>
                <c:pt idx="278">
                  <c:v>43880</c:v>
                </c:pt>
                <c:pt idx="279">
                  <c:v>43881</c:v>
                </c:pt>
                <c:pt idx="280">
                  <c:v>43884</c:v>
                </c:pt>
                <c:pt idx="281">
                  <c:v>43885</c:v>
                </c:pt>
                <c:pt idx="282">
                  <c:v>43886</c:v>
                </c:pt>
                <c:pt idx="283">
                  <c:v>43887</c:v>
                </c:pt>
                <c:pt idx="284">
                  <c:v>43888</c:v>
                </c:pt>
                <c:pt idx="285">
                  <c:v>43891</c:v>
                </c:pt>
                <c:pt idx="286">
                  <c:v>43892</c:v>
                </c:pt>
                <c:pt idx="287">
                  <c:v>43893</c:v>
                </c:pt>
                <c:pt idx="288">
                  <c:v>43894</c:v>
                </c:pt>
                <c:pt idx="289">
                  <c:v>43895</c:v>
                </c:pt>
                <c:pt idx="290">
                  <c:v>43898</c:v>
                </c:pt>
                <c:pt idx="291">
                  <c:v>43899</c:v>
                </c:pt>
                <c:pt idx="292">
                  <c:v>43900</c:v>
                </c:pt>
                <c:pt idx="293">
                  <c:v>43901</c:v>
                </c:pt>
                <c:pt idx="294">
                  <c:v>43902</c:v>
                </c:pt>
                <c:pt idx="295">
                  <c:v>43906</c:v>
                </c:pt>
                <c:pt idx="296">
                  <c:v>43907</c:v>
                </c:pt>
                <c:pt idx="297">
                  <c:v>43908</c:v>
                </c:pt>
                <c:pt idx="298">
                  <c:v>43909</c:v>
                </c:pt>
                <c:pt idx="299">
                  <c:v>43912</c:v>
                </c:pt>
                <c:pt idx="300">
                  <c:v>43913</c:v>
                </c:pt>
                <c:pt idx="301">
                  <c:v>43914</c:v>
                </c:pt>
                <c:pt idx="302">
                  <c:v>43915</c:v>
                </c:pt>
                <c:pt idx="303">
                  <c:v>43916</c:v>
                </c:pt>
                <c:pt idx="304">
                  <c:v>43920</c:v>
                </c:pt>
                <c:pt idx="305">
                  <c:v>43921</c:v>
                </c:pt>
                <c:pt idx="306">
                  <c:v>43922</c:v>
                </c:pt>
                <c:pt idx="307">
                  <c:v>43923</c:v>
                </c:pt>
                <c:pt idx="308">
                  <c:v>43926</c:v>
                </c:pt>
                <c:pt idx="309">
                  <c:v>43927</c:v>
                </c:pt>
                <c:pt idx="310">
                  <c:v>43928</c:v>
                </c:pt>
                <c:pt idx="311">
                  <c:v>43929</c:v>
                </c:pt>
                <c:pt idx="312">
                  <c:v>43930</c:v>
                </c:pt>
                <c:pt idx="313">
                  <c:v>43933</c:v>
                </c:pt>
                <c:pt idx="314">
                  <c:v>43934</c:v>
                </c:pt>
                <c:pt idx="315">
                  <c:v>43935</c:v>
                </c:pt>
                <c:pt idx="316">
                  <c:v>43936</c:v>
                </c:pt>
                <c:pt idx="317">
                  <c:v>43937</c:v>
                </c:pt>
                <c:pt idx="318">
                  <c:v>43940</c:v>
                </c:pt>
                <c:pt idx="319">
                  <c:v>43941</c:v>
                </c:pt>
                <c:pt idx="320">
                  <c:v>43942</c:v>
                </c:pt>
                <c:pt idx="321">
                  <c:v>43943</c:v>
                </c:pt>
                <c:pt idx="322">
                  <c:v>43944</c:v>
                </c:pt>
                <c:pt idx="323">
                  <c:v>43947</c:v>
                </c:pt>
                <c:pt idx="324">
                  <c:v>43948</c:v>
                </c:pt>
                <c:pt idx="325">
                  <c:v>43949</c:v>
                </c:pt>
                <c:pt idx="326">
                  <c:v>43950</c:v>
                </c:pt>
                <c:pt idx="327">
                  <c:v>43951</c:v>
                </c:pt>
                <c:pt idx="328">
                  <c:v>43954</c:v>
                </c:pt>
                <c:pt idx="329">
                  <c:v>43955</c:v>
                </c:pt>
                <c:pt idx="330">
                  <c:v>43956</c:v>
                </c:pt>
                <c:pt idx="331">
                  <c:v>43957</c:v>
                </c:pt>
                <c:pt idx="332">
                  <c:v>43958</c:v>
                </c:pt>
                <c:pt idx="333">
                  <c:v>43961</c:v>
                </c:pt>
                <c:pt idx="334">
                  <c:v>43962</c:v>
                </c:pt>
                <c:pt idx="335">
                  <c:v>43963</c:v>
                </c:pt>
                <c:pt idx="336">
                  <c:v>43964</c:v>
                </c:pt>
                <c:pt idx="337">
                  <c:v>43965</c:v>
                </c:pt>
                <c:pt idx="338">
                  <c:v>43968</c:v>
                </c:pt>
                <c:pt idx="339">
                  <c:v>43969</c:v>
                </c:pt>
                <c:pt idx="340">
                  <c:v>43970</c:v>
                </c:pt>
                <c:pt idx="341">
                  <c:v>43971</c:v>
                </c:pt>
                <c:pt idx="342">
                  <c:v>43972</c:v>
                </c:pt>
                <c:pt idx="343">
                  <c:v>43982</c:v>
                </c:pt>
                <c:pt idx="344">
                  <c:v>43983</c:v>
                </c:pt>
                <c:pt idx="345">
                  <c:v>43984</c:v>
                </c:pt>
                <c:pt idx="346">
                  <c:v>43985</c:v>
                </c:pt>
                <c:pt idx="347">
                  <c:v>43986</c:v>
                </c:pt>
                <c:pt idx="348">
                  <c:v>43989</c:v>
                </c:pt>
                <c:pt idx="349">
                  <c:v>43990</c:v>
                </c:pt>
                <c:pt idx="350">
                  <c:v>43991</c:v>
                </c:pt>
                <c:pt idx="351">
                  <c:v>43992</c:v>
                </c:pt>
                <c:pt idx="352">
                  <c:v>43993</c:v>
                </c:pt>
                <c:pt idx="353">
                  <c:v>43996</c:v>
                </c:pt>
                <c:pt idx="354">
                  <c:v>43997</c:v>
                </c:pt>
                <c:pt idx="355">
                  <c:v>43998</c:v>
                </c:pt>
                <c:pt idx="356">
                  <c:v>43999</c:v>
                </c:pt>
                <c:pt idx="357">
                  <c:v>44000</c:v>
                </c:pt>
                <c:pt idx="358">
                  <c:v>44003</c:v>
                </c:pt>
                <c:pt idx="359">
                  <c:v>44004</c:v>
                </c:pt>
                <c:pt idx="360">
                  <c:v>44005</c:v>
                </c:pt>
                <c:pt idx="361">
                  <c:v>44006</c:v>
                </c:pt>
                <c:pt idx="362">
                  <c:v>44007</c:v>
                </c:pt>
                <c:pt idx="363">
                  <c:v>44010</c:v>
                </c:pt>
                <c:pt idx="364">
                  <c:v>44011</c:v>
                </c:pt>
                <c:pt idx="365">
                  <c:v>44012</c:v>
                </c:pt>
                <c:pt idx="366">
                  <c:v>44013</c:v>
                </c:pt>
                <c:pt idx="367">
                  <c:v>44014</c:v>
                </c:pt>
                <c:pt idx="368">
                  <c:v>44017</c:v>
                </c:pt>
                <c:pt idx="369">
                  <c:v>44018</c:v>
                </c:pt>
                <c:pt idx="370">
                  <c:v>44019</c:v>
                </c:pt>
                <c:pt idx="371">
                  <c:v>44020</c:v>
                </c:pt>
                <c:pt idx="372">
                  <c:v>44021</c:v>
                </c:pt>
                <c:pt idx="373">
                  <c:v>44024</c:v>
                </c:pt>
                <c:pt idx="374">
                  <c:v>44025</c:v>
                </c:pt>
                <c:pt idx="375">
                  <c:v>44026</c:v>
                </c:pt>
                <c:pt idx="376">
                  <c:v>44027</c:v>
                </c:pt>
                <c:pt idx="377">
                  <c:v>44028</c:v>
                </c:pt>
                <c:pt idx="378">
                  <c:v>44031</c:v>
                </c:pt>
                <c:pt idx="379">
                  <c:v>44032</c:v>
                </c:pt>
                <c:pt idx="380">
                  <c:v>44033</c:v>
                </c:pt>
                <c:pt idx="381">
                  <c:v>44034</c:v>
                </c:pt>
                <c:pt idx="382">
                  <c:v>44035</c:v>
                </c:pt>
                <c:pt idx="383">
                  <c:v>44038</c:v>
                </c:pt>
                <c:pt idx="384">
                  <c:v>44039</c:v>
                </c:pt>
                <c:pt idx="385">
                  <c:v>44040</c:v>
                </c:pt>
                <c:pt idx="386">
                  <c:v>44048</c:v>
                </c:pt>
                <c:pt idx="387">
                  <c:v>44049</c:v>
                </c:pt>
                <c:pt idx="388">
                  <c:v>44052</c:v>
                </c:pt>
                <c:pt idx="389">
                  <c:v>44053</c:v>
                </c:pt>
                <c:pt idx="390">
                  <c:v>44054</c:v>
                </c:pt>
                <c:pt idx="391">
                  <c:v>44055</c:v>
                </c:pt>
                <c:pt idx="392">
                  <c:v>44056</c:v>
                </c:pt>
                <c:pt idx="393">
                  <c:v>44059</c:v>
                </c:pt>
                <c:pt idx="394">
                  <c:v>44060</c:v>
                </c:pt>
                <c:pt idx="395">
                  <c:v>44061</c:v>
                </c:pt>
                <c:pt idx="396">
                  <c:v>44062</c:v>
                </c:pt>
                <c:pt idx="397">
                  <c:v>44063</c:v>
                </c:pt>
                <c:pt idx="398">
                  <c:v>44066</c:v>
                </c:pt>
                <c:pt idx="399">
                  <c:v>44067</c:v>
                </c:pt>
                <c:pt idx="400">
                  <c:v>44068</c:v>
                </c:pt>
                <c:pt idx="401">
                  <c:v>44069</c:v>
                </c:pt>
                <c:pt idx="402">
                  <c:v>44070</c:v>
                </c:pt>
                <c:pt idx="403">
                  <c:v>44073</c:v>
                </c:pt>
                <c:pt idx="404">
                  <c:v>44074</c:v>
                </c:pt>
                <c:pt idx="405">
                  <c:v>44075</c:v>
                </c:pt>
                <c:pt idx="406">
                  <c:v>44076</c:v>
                </c:pt>
                <c:pt idx="407">
                  <c:v>44077</c:v>
                </c:pt>
                <c:pt idx="408">
                  <c:v>44080</c:v>
                </c:pt>
                <c:pt idx="409">
                  <c:v>44081</c:v>
                </c:pt>
                <c:pt idx="410">
                  <c:v>44082</c:v>
                </c:pt>
                <c:pt idx="411">
                  <c:v>44083</c:v>
                </c:pt>
                <c:pt idx="412">
                  <c:v>44084</c:v>
                </c:pt>
                <c:pt idx="413">
                  <c:v>44088</c:v>
                </c:pt>
                <c:pt idx="414">
                  <c:v>44089</c:v>
                </c:pt>
                <c:pt idx="415">
                  <c:v>44090</c:v>
                </c:pt>
                <c:pt idx="416">
                  <c:v>44091</c:v>
                </c:pt>
                <c:pt idx="417">
                  <c:v>44094</c:v>
                </c:pt>
                <c:pt idx="418">
                  <c:v>44095</c:v>
                </c:pt>
                <c:pt idx="419">
                  <c:v>44096</c:v>
                </c:pt>
                <c:pt idx="420">
                  <c:v>44098</c:v>
                </c:pt>
                <c:pt idx="421">
                  <c:v>44101</c:v>
                </c:pt>
                <c:pt idx="422">
                  <c:v>44102</c:v>
                </c:pt>
                <c:pt idx="423">
                  <c:v>44103</c:v>
                </c:pt>
                <c:pt idx="424">
                  <c:v>44104</c:v>
                </c:pt>
                <c:pt idx="425">
                  <c:v>44105</c:v>
                </c:pt>
                <c:pt idx="426">
                  <c:v>44108</c:v>
                </c:pt>
                <c:pt idx="427">
                  <c:v>44109</c:v>
                </c:pt>
                <c:pt idx="428">
                  <c:v>44110</c:v>
                </c:pt>
                <c:pt idx="429">
                  <c:v>44111</c:v>
                </c:pt>
                <c:pt idx="430">
                  <c:v>44112</c:v>
                </c:pt>
                <c:pt idx="431">
                  <c:v>44115</c:v>
                </c:pt>
                <c:pt idx="432">
                  <c:v>44116</c:v>
                </c:pt>
                <c:pt idx="433">
                  <c:v>44117</c:v>
                </c:pt>
                <c:pt idx="434">
                  <c:v>44118</c:v>
                </c:pt>
                <c:pt idx="435">
                  <c:v>44119</c:v>
                </c:pt>
                <c:pt idx="436">
                  <c:v>44122</c:v>
                </c:pt>
                <c:pt idx="437">
                  <c:v>44123</c:v>
                </c:pt>
                <c:pt idx="438">
                  <c:v>44124</c:v>
                </c:pt>
                <c:pt idx="439">
                  <c:v>44125</c:v>
                </c:pt>
                <c:pt idx="440">
                  <c:v>44126</c:v>
                </c:pt>
                <c:pt idx="441">
                  <c:v>44129</c:v>
                </c:pt>
                <c:pt idx="442">
                  <c:v>44130</c:v>
                </c:pt>
                <c:pt idx="443">
                  <c:v>44131</c:v>
                </c:pt>
                <c:pt idx="444">
                  <c:v>44132</c:v>
                </c:pt>
                <c:pt idx="445">
                  <c:v>44133</c:v>
                </c:pt>
                <c:pt idx="446">
                  <c:v>44136</c:v>
                </c:pt>
                <c:pt idx="447">
                  <c:v>44137</c:v>
                </c:pt>
                <c:pt idx="448">
                  <c:v>44138</c:v>
                </c:pt>
                <c:pt idx="449">
                  <c:v>44139</c:v>
                </c:pt>
                <c:pt idx="450">
                  <c:v>44140</c:v>
                </c:pt>
                <c:pt idx="451">
                  <c:v>44143</c:v>
                </c:pt>
                <c:pt idx="452">
                  <c:v>44144</c:v>
                </c:pt>
                <c:pt idx="453">
                  <c:v>44145</c:v>
                </c:pt>
                <c:pt idx="454">
                  <c:v>44146</c:v>
                </c:pt>
                <c:pt idx="455">
                  <c:v>44147</c:v>
                </c:pt>
                <c:pt idx="456">
                  <c:v>44150</c:v>
                </c:pt>
                <c:pt idx="457">
                  <c:v>44151</c:v>
                </c:pt>
                <c:pt idx="458">
                  <c:v>44152</c:v>
                </c:pt>
                <c:pt idx="459">
                  <c:v>44153</c:v>
                </c:pt>
                <c:pt idx="460">
                  <c:v>44154</c:v>
                </c:pt>
                <c:pt idx="461">
                  <c:v>44157</c:v>
                </c:pt>
                <c:pt idx="462">
                  <c:v>44158</c:v>
                </c:pt>
                <c:pt idx="463">
                  <c:v>44159</c:v>
                </c:pt>
                <c:pt idx="464">
                  <c:v>44160</c:v>
                </c:pt>
                <c:pt idx="465">
                  <c:v>44161</c:v>
                </c:pt>
                <c:pt idx="466">
                  <c:v>44164</c:v>
                </c:pt>
                <c:pt idx="467">
                  <c:v>44165</c:v>
                </c:pt>
                <c:pt idx="468">
                  <c:v>44166</c:v>
                </c:pt>
                <c:pt idx="469">
                  <c:v>44167</c:v>
                </c:pt>
                <c:pt idx="470">
                  <c:v>44168</c:v>
                </c:pt>
                <c:pt idx="471">
                  <c:v>44171</c:v>
                </c:pt>
                <c:pt idx="472">
                  <c:v>44172</c:v>
                </c:pt>
                <c:pt idx="473">
                  <c:v>44173</c:v>
                </c:pt>
                <c:pt idx="474">
                  <c:v>44174</c:v>
                </c:pt>
                <c:pt idx="475">
                  <c:v>44175</c:v>
                </c:pt>
                <c:pt idx="476">
                  <c:v>44178</c:v>
                </c:pt>
                <c:pt idx="477">
                  <c:v>44179</c:v>
                </c:pt>
                <c:pt idx="478">
                  <c:v>44180</c:v>
                </c:pt>
                <c:pt idx="479">
                  <c:v>44181</c:v>
                </c:pt>
                <c:pt idx="480">
                  <c:v>44182</c:v>
                </c:pt>
                <c:pt idx="481">
                  <c:v>44185</c:v>
                </c:pt>
                <c:pt idx="482">
                  <c:v>44186</c:v>
                </c:pt>
                <c:pt idx="483">
                  <c:v>44187</c:v>
                </c:pt>
                <c:pt idx="484">
                  <c:v>44188</c:v>
                </c:pt>
                <c:pt idx="485">
                  <c:v>44189</c:v>
                </c:pt>
                <c:pt idx="486">
                  <c:v>44192</c:v>
                </c:pt>
                <c:pt idx="487">
                  <c:v>44193</c:v>
                </c:pt>
                <c:pt idx="488">
                  <c:v>44194</c:v>
                </c:pt>
                <c:pt idx="489">
                  <c:v>44195</c:v>
                </c:pt>
                <c:pt idx="490">
                  <c:v>44196</c:v>
                </c:pt>
                <c:pt idx="491">
                  <c:v>44199</c:v>
                </c:pt>
                <c:pt idx="492">
                  <c:v>44200</c:v>
                </c:pt>
                <c:pt idx="493">
                  <c:v>44201</c:v>
                </c:pt>
                <c:pt idx="494">
                  <c:v>44202</c:v>
                </c:pt>
                <c:pt idx="495">
                  <c:v>44203</c:v>
                </c:pt>
                <c:pt idx="496">
                  <c:v>44206</c:v>
                </c:pt>
                <c:pt idx="497">
                  <c:v>44207</c:v>
                </c:pt>
                <c:pt idx="498">
                  <c:v>44208</c:v>
                </c:pt>
                <c:pt idx="499">
                  <c:v>44209</c:v>
                </c:pt>
                <c:pt idx="500">
                  <c:v>44210</c:v>
                </c:pt>
                <c:pt idx="501">
                  <c:v>44213</c:v>
                </c:pt>
                <c:pt idx="502">
                  <c:v>44214</c:v>
                </c:pt>
                <c:pt idx="503">
                  <c:v>44215</c:v>
                </c:pt>
                <c:pt idx="504">
                  <c:v>44216</c:v>
                </c:pt>
                <c:pt idx="505">
                  <c:v>44217</c:v>
                </c:pt>
                <c:pt idx="506">
                  <c:v>44220</c:v>
                </c:pt>
                <c:pt idx="507">
                  <c:v>44221</c:v>
                </c:pt>
                <c:pt idx="508">
                  <c:v>44222</c:v>
                </c:pt>
                <c:pt idx="509">
                  <c:v>44223</c:v>
                </c:pt>
                <c:pt idx="510">
                  <c:v>44224</c:v>
                </c:pt>
                <c:pt idx="511">
                  <c:v>44227</c:v>
                </c:pt>
                <c:pt idx="512">
                  <c:v>44228</c:v>
                </c:pt>
                <c:pt idx="513">
                  <c:v>44229</c:v>
                </c:pt>
                <c:pt idx="514">
                  <c:v>44230</c:v>
                </c:pt>
                <c:pt idx="515">
                  <c:v>44231</c:v>
                </c:pt>
                <c:pt idx="516">
                  <c:v>44234</c:v>
                </c:pt>
                <c:pt idx="517">
                  <c:v>44235</c:v>
                </c:pt>
                <c:pt idx="518">
                  <c:v>44236</c:v>
                </c:pt>
                <c:pt idx="519">
                  <c:v>44237</c:v>
                </c:pt>
                <c:pt idx="520">
                  <c:v>44238</c:v>
                </c:pt>
                <c:pt idx="521">
                  <c:v>44241</c:v>
                </c:pt>
                <c:pt idx="522">
                  <c:v>44242</c:v>
                </c:pt>
                <c:pt idx="523">
                  <c:v>44243</c:v>
                </c:pt>
                <c:pt idx="524">
                  <c:v>44244</c:v>
                </c:pt>
                <c:pt idx="525">
                  <c:v>44245</c:v>
                </c:pt>
                <c:pt idx="526">
                  <c:v>44248</c:v>
                </c:pt>
                <c:pt idx="527">
                  <c:v>44249</c:v>
                </c:pt>
                <c:pt idx="528">
                  <c:v>44250</c:v>
                </c:pt>
                <c:pt idx="529">
                  <c:v>44251</c:v>
                </c:pt>
                <c:pt idx="530">
                  <c:v>44252</c:v>
                </c:pt>
                <c:pt idx="531">
                  <c:v>44255</c:v>
                </c:pt>
                <c:pt idx="532">
                  <c:v>44256</c:v>
                </c:pt>
                <c:pt idx="533">
                  <c:v>44257</c:v>
                </c:pt>
                <c:pt idx="534">
                  <c:v>44258</c:v>
                </c:pt>
                <c:pt idx="535">
                  <c:v>44259</c:v>
                </c:pt>
                <c:pt idx="536">
                  <c:v>44262</c:v>
                </c:pt>
                <c:pt idx="537">
                  <c:v>44263</c:v>
                </c:pt>
                <c:pt idx="538">
                  <c:v>44264</c:v>
                </c:pt>
                <c:pt idx="539">
                  <c:v>44265</c:v>
                </c:pt>
                <c:pt idx="540">
                  <c:v>44266</c:v>
                </c:pt>
                <c:pt idx="541">
                  <c:v>44269</c:v>
                </c:pt>
                <c:pt idx="542">
                  <c:v>44270</c:v>
                </c:pt>
                <c:pt idx="543">
                  <c:v>44271</c:v>
                </c:pt>
                <c:pt idx="544">
                  <c:v>44272</c:v>
                </c:pt>
                <c:pt idx="545">
                  <c:v>44273</c:v>
                </c:pt>
                <c:pt idx="546">
                  <c:v>44276</c:v>
                </c:pt>
                <c:pt idx="547">
                  <c:v>44277</c:v>
                </c:pt>
                <c:pt idx="548">
                  <c:v>44278</c:v>
                </c:pt>
                <c:pt idx="549">
                  <c:v>44279</c:v>
                </c:pt>
                <c:pt idx="550">
                  <c:v>44280</c:v>
                </c:pt>
                <c:pt idx="551">
                  <c:v>44283</c:v>
                </c:pt>
                <c:pt idx="552">
                  <c:v>44284</c:v>
                </c:pt>
                <c:pt idx="553">
                  <c:v>44285</c:v>
                </c:pt>
                <c:pt idx="554">
                  <c:v>44286</c:v>
                </c:pt>
                <c:pt idx="555">
                  <c:v>44287</c:v>
                </c:pt>
                <c:pt idx="556">
                  <c:v>44290</c:v>
                </c:pt>
                <c:pt idx="557">
                  <c:v>44291</c:v>
                </c:pt>
                <c:pt idx="558">
                  <c:v>44292</c:v>
                </c:pt>
                <c:pt idx="559">
                  <c:v>44293</c:v>
                </c:pt>
                <c:pt idx="560">
                  <c:v>44294</c:v>
                </c:pt>
                <c:pt idx="561">
                  <c:v>44297</c:v>
                </c:pt>
                <c:pt idx="562">
                  <c:v>44298</c:v>
                </c:pt>
                <c:pt idx="563">
                  <c:v>44299</c:v>
                </c:pt>
                <c:pt idx="564">
                  <c:v>44300</c:v>
                </c:pt>
                <c:pt idx="565">
                  <c:v>44301</c:v>
                </c:pt>
                <c:pt idx="566">
                  <c:v>44304</c:v>
                </c:pt>
                <c:pt idx="567">
                  <c:v>44305</c:v>
                </c:pt>
                <c:pt idx="568">
                  <c:v>44306</c:v>
                </c:pt>
                <c:pt idx="569">
                  <c:v>44307</c:v>
                </c:pt>
                <c:pt idx="570">
                  <c:v>44308</c:v>
                </c:pt>
                <c:pt idx="571">
                  <c:v>44311</c:v>
                </c:pt>
                <c:pt idx="572">
                  <c:v>44312</c:v>
                </c:pt>
                <c:pt idx="573">
                  <c:v>44313</c:v>
                </c:pt>
                <c:pt idx="574">
                  <c:v>44314</c:v>
                </c:pt>
                <c:pt idx="575">
                  <c:v>44315</c:v>
                </c:pt>
                <c:pt idx="576">
                  <c:v>44318</c:v>
                </c:pt>
                <c:pt idx="577">
                  <c:v>44319</c:v>
                </c:pt>
                <c:pt idx="578">
                  <c:v>44320</c:v>
                </c:pt>
                <c:pt idx="579">
                  <c:v>44321</c:v>
                </c:pt>
                <c:pt idx="580">
                  <c:v>44322</c:v>
                </c:pt>
                <c:pt idx="581">
                  <c:v>44325</c:v>
                </c:pt>
                <c:pt idx="582">
                  <c:v>44326</c:v>
                </c:pt>
                <c:pt idx="583">
                  <c:v>44333</c:v>
                </c:pt>
                <c:pt idx="584">
                  <c:v>44334</c:v>
                </c:pt>
                <c:pt idx="585">
                  <c:v>44335</c:v>
                </c:pt>
                <c:pt idx="586">
                  <c:v>44336</c:v>
                </c:pt>
                <c:pt idx="587">
                  <c:v>44339</c:v>
                </c:pt>
                <c:pt idx="588">
                  <c:v>44340</c:v>
                </c:pt>
                <c:pt idx="589">
                  <c:v>44341</c:v>
                </c:pt>
                <c:pt idx="590">
                  <c:v>44342</c:v>
                </c:pt>
                <c:pt idx="591">
                  <c:v>44343</c:v>
                </c:pt>
                <c:pt idx="592">
                  <c:v>44346</c:v>
                </c:pt>
                <c:pt idx="593">
                  <c:v>44347</c:v>
                </c:pt>
                <c:pt idx="594">
                  <c:v>44348</c:v>
                </c:pt>
                <c:pt idx="595">
                  <c:v>44349</c:v>
                </c:pt>
                <c:pt idx="596">
                  <c:v>44350</c:v>
                </c:pt>
                <c:pt idx="597">
                  <c:v>44353</c:v>
                </c:pt>
                <c:pt idx="598">
                  <c:v>44354</c:v>
                </c:pt>
                <c:pt idx="599">
                  <c:v>44355</c:v>
                </c:pt>
                <c:pt idx="600">
                  <c:v>44356</c:v>
                </c:pt>
                <c:pt idx="601">
                  <c:v>44357</c:v>
                </c:pt>
                <c:pt idx="602">
                  <c:v>44360</c:v>
                </c:pt>
                <c:pt idx="603">
                  <c:v>44361</c:v>
                </c:pt>
                <c:pt idx="604">
                  <c:v>44362</c:v>
                </c:pt>
                <c:pt idx="605">
                  <c:v>44363</c:v>
                </c:pt>
                <c:pt idx="606">
                  <c:v>44364</c:v>
                </c:pt>
                <c:pt idx="607">
                  <c:v>44367</c:v>
                </c:pt>
                <c:pt idx="608">
                  <c:v>44368</c:v>
                </c:pt>
                <c:pt idx="609">
                  <c:v>44369</c:v>
                </c:pt>
                <c:pt idx="610">
                  <c:v>44370</c:v>
                </c:pt>
                <c:pt idx="611">
                  <c:v>44371</c:v>
                </c:pt>
                <c:pt idx="612">
                  <c:v>44374</c:v>
                </c:pt>
                <c:pt idx="613">
                  <c:v>44375</c:v>
                </c:pt>
                <c:pt idx="614">
                  <c:v>44376</c:v>
                </c:pt>
                <c:pt idx="615">
                  <c:v>44377</c:v>
                </c:pt>
                <c:pt idx="616">
                  <c:v>44378</c:v>
                </c:pt>
                <c:pt idx="617">
                  <c:v>44381</c:v>
                </c:pt>
                <c:pt idx="618">
                  <c:v>44382</c:v>
                </c:pt>
                <c:pt idx="619">
                  <c:v>44383</c:v>
                </c:pt>
                <c:pt idx="620">
                  <c:v>44384</c:v>
                </c:pt>
                <c:pt idx="621">
                  <c:v>44385</c:v>
                </c:pt>
                <c:pt idx="622">
                  <c:v>44388</c:v>
                </c:pt>
                <c:pt idx="623">
                  <c:v>44389</c:v>
                </c:pt>
                <c:pt idx="624">
                  <c:v>44390</c:v>
                </c:pt>
                <c:pt idx="625">
                  <c:v>44391</c:v>
                </c:pt>
                <c:pt idx="626">
                  <c:v>44392</c:v>
                </c:pt>
                <c:pt idx="627">
                  <c:v>44402</c:v>
                </c:pt>
                <c:pt idx="628">
                  <c:v>44403</c:v>
                </c:pt>
                <c:pt idx="629">
                  <c:v>44404</c:v>
                </c:pt>
                <c:pt idx="630">
                  <c:v>44405</c:v>
                </c:pt>
                <c:pt idx="631">
                  <c:v>44406</c:v>
                </c:pt>
                <c:pt idx="632">
                  <c:v>44409</c:v>
                </c:pt>
                <c:pt idx="633">
                  <c:v>44410</c:v>
                </c:pt>
                <c:pt idx="634">
                  <c:v>44411</c:v>
                </c:pt>
                <c:pt idx="635">
                  <c:v>44412</c:v>
                </c:pt>
                <c:pt idx="636">
                  <c:v>44413</c:v>
                </c:pt>
                <c:pt idx="637">
                  <c:v>44416</c:v>
                </c:pt>
                <c:pt idx="638">
                  <c:v>44417</c:v>
                </c:pt>
                <c:pt idx="639">
                  <c:v>44418</c:v>
                </c:pt>
                <c:pt idx="640">
                  <c:v>44419</c:v>
                </c:pt>
                <c:pt idx="641">
                  <c:v>44420</c:v>
                </c:pt>
                <c:pt idx="642">
                  <c:v>44423</c:v>
                </c:pt>
                <c:pt idx="643">
                  <c:v>44424</c:v>
                </c:pt>
                <c:pt idx="644">
                  <c:v>44425</c:v>
                </c:pt>
                <c:pt idx="645">
                  <c:v>44426</c:v>
                </c:pt>
                <c:pt idx="646">
                  <c:v>44427</c:v>
                </c:pt>
                <c:pt idx="647">
                  <c:v>44430</c:v>
                </c:pt>
                <c:pt idx="648">
                  <c:v>44431</c:v>
                </c:pt>
                <c:pt idx="649">
                  <c:v>44432</c:v>
                </c:pt>
                <c:pt idx="650">
                  <c:v>44433</c:v>
                </c:pt>
                <c:pt idx="651">
                  <c:v>44434</c:v>
                </c:pt>
                <c:pt idx="652">
                  <c:v>44437</c:v>
                </c:pt>
                <c:pt idx="653">
                  <c:v>44438</c:v>
                </c:pt>
                <c:pt idx="654">
                  <c:v>44439</c:v>
                </c:pt>
                <c:pt idx="655">
                  <c:v>44440</c:v>
                </c:pt>
                <c:pt idx="656">
                  <c:v>44441</c:v>
                </c:pt>
                <c:pt idx="657">
                  <c:v>44444</c:v>
                </c:pt>
                <c:pt idx="658">
                  <c:v>44445</c:v>
                </c:pt>
                <c:pt idx="659">
                  <c:v>44446</c:v>
                </c:pt>
                <c:pt idx="660">
                  <c:v>44447</c:v>
                </c:pt>
                <c:pt idx="661">
                  <c:v>44448</c:v>
                </c:pt>
                <c:pt idx="662">
                  <c:v>44451</c:v>
                </c:pt>
                <c:pt idx="663">
                  <c:v>44452</c:v>
                </c:pt>
                <c:pt idx="664">
                  <c:v>44453</c:v>
                </c:pt>
                <c:pt idx="665">
                  <c:v>44454</c:v>
                </c:pt>
                <c:pt idx="666">
                  <c:v>44455</c:v>
                </c:pt>
                <c:pt idx="667">
                  <c:v>44458</c:v>
                </c:pt>
                <c:pt idx="668">
                  <c:v>44459</c:v>
                </c:pt>
                <c:pt idx="669">
                  <c:v>44460</c:v>
                </c:pt>
                <c:pt idx="670">
                  <c:v>44461</c:v>
                </c:pt>
                <c:pt idx="671">
                  <c:v>44465</c:v>
                </c:pt>
                <c:pt idx="672">
                  <c:v>44466</c:v>
                </c:pt>
                <c:pt idx="673">
                  <c:v>44467</c:v>
                </c:pt>
                <c:pt idx="674">
                  <c:v>44468</c:v>
                </c:pt>
                <c:pt idx="675">
                  <c:v>44469</c:v>
                </c:pt>
                <c:pt idx="676">
                  <c:v>44472</c:v>
                </c:pt>
                <c:pt idx="677">
                  <c:v>44473</c:v>
                </c:pt>
                <c:pt idx="678">
                  <c:v>44474</c:v>
                </c:pt>
                <c:pt idx="679">
                  <c:v>44475</c:v>
                </c:pt>
                <c:pt idx="680">
                  <c:v>44476</c:v>
                </c:pt>
                <c:pt idx="681">
                  <c:v>44479</c:v>
                </c:pt>
                <c:pt idx="682">
                  <c:v>44480</c:v>
                </c:pt>
                <c:pt idx="683">
                  <c:v>44481</c:v>
                </c:pt>
                <c:pt idx="684">
                  <c:v>44482</c:v>
                </c:pt>
                <c:pt idx="685">
                  <c:v>44483</c:v>
                </c:pt>
                <c:pt idx="686">
                  <c:v>44486</c:v>
                </c:pt>
                <c:pt idx="687">
                  <c:v>44487</c:v>
                </c:pt>
                <c:pt idx="688">
                  <c:v>44488</c:v>
                </c:pt>
                <c:pt idx="689">
                  <c:v>44489</c:v>
                </c:pt>
                <c:pt idx="690">
                  <c:v>44490</c:v>
                </c:pt>
                <c:pt idx="691">
                  <c:v>44493</c:v>
                </c:pt>
                <c:pt idx="692">
                  <c:v>44494</c:v>
                </c:pt>
                <c:pt idx="693">
                  <c:v>44495</c:v>
                </c:pt>
                <c:pt idx="694">
                  <c:v>44496</c:v>
                </c:pt>
                <c:pt idx="695">
                  <c:v>44497</c:v>
                </c:pt>
                <c:pt idx="696">
                  <c:v>44500</c:v>
                </c:pt>
                <c:pt idx="697">
                  <c:v>44501</c:v>
                </c:pt>
                <c:pt idx="698">
                  <c:v>44502</c:v>
                </c:pt>
                <c:pt idx="699">
                  <c:v>44503</c:v>
                </c:pt>
                <c:pt idx="700">
                  <c:v>44504</c:v>
                </c:pt>
                <c:pt idx="701">
                  <c:v>44507</c:v>
                </c:pt>
                <c:pt idx="702">
                  <c:v>44508</c:v>
                </c:pt>
                <c:pt idx="703">
                  <c:v>44509</c:v>
                </c:pt>
                <c:pt idx="704">
                  <c:v>44510</c:v>
                </c:pt>
                <c:pt idx="705">
                  <c:v>44511</c:v>
                </c:pt>
                <c:pt idx="706">
                  <c:v>44514</c:v>
                </c:pt>
                <c:pt idx="707">
                  <c:v>44515</c:v>
                </c:pt>
                <c:pt idx="708">
                  <c:v>44516</c:v>
                </c:pt>
                <c:pt idx="709">
                  <c:v>44517</c:v>
                </c:pt>
                <c:pt idx="710">
                  <c:v>44518</c:v>
                </c:pt>
                <c:pt idx="711">
                  <c:v>44521</c:v>
                </c:pt>
                <c:pt idx="712">
                  <c:v>44522</c:v>
                </c:pt>
                <c:pt idx="713">
                  <c:v>44523</c:v>
                </c:pt>
                <c:pt idx="714">
                  <c:v>44524</c:v>
                </c:pt>
                <c:pt idx="715">
                  <c:v>44525</c:v>
                </c:pt>
                <c:pt idx="716">
                  <c:v>44528</c:v>
                </c:pt>
                <c:pt idx="717">
                  <c:v>44529</c:v>
                </c:pt>
                <c:pt idx="718">
                  <c:v>44530</c:v>
                </c:pt>
                <c:pt idx="719">
                  <c:v>44531</c:v>
                </c:pt>
                <c:pt idx="720">
                  <c:v>44532</c:v>
                </c:pt>
                <c:pt idx="721">
                  <c:v>44535</c:v>
                </c:pt>
                <c:pt idx="722">
                  <c:v>44536</c:v>
                </c:pt>
                <c:pt idx="723">
                  <c:v>44537</c:v>
                </c:pt>
                <c:pt idx="724">
                  <c:v>44538</c:v>
                </c:pt>
                <c:pt idx="725">
                  <c:v>44539</c:v>
                </c:pt>
                <c:pt idx="726">
                  <c:v>44542</c:v>
                </c:pt>
                <c:pt idx="727">
                  <c:v>44543</c:v>
                </c:pt>
                <c:pt idx="728">
                  <c:v>44544</c:v>
                </c:pt>
                <c:pt idx="729">
                  <c:v>44545</c:v>
                </c:pt>
                <c:pt idx="730">
                  <c:v>44546</c:v>
                </c:pt>
                <c:pt idx="731">
                  <c:v>44549</c:v>
                </c:pt>
                <c:pt idx="732">
                  <c:v>44550</c:v>
                </c:pt>
                <c:pt idx="733">
                  <c:v>44551</c:v>
                </c:pt>
                <c:pt idx="734">
                  <c:v>44552</c:v>
                </c:pt>
                <c:pt idx="735">
                  <c:v>44553</c:v>
                </c:pt>
                <c:pt idx="736">
                  <c:v>44556</c:v>
                </c:pt>
                <c:pt idx="737">
                  <c:v>44557</c:v>
                </c:pt>
                <c:pt idx="738">
                  <c:v>44558</c:v>
                </c:pt>
                <c:pt idx="739">
                  <c:v>44559</c:v>
                </c:pt>
                <c:pt idx="740">
                  <c:v>44560</c:v>
                </c:pt>
                <c:pt idx="741">
                  <c:v>44563</c:v>
                </c:pt>
                <c:pt idx="742">
                  <c:v>44564</c:v>
                </c:pt>
                <c:pt idx="743">
                  <c:v>44565</c:v>
                </c:pt>
                <c:pt idx="744">
                  <c:v>44566</c:v>
                </c:pt>
                <c:pt idx="745">
                  <c:v>44567</c:v>
                </c:pt>
                <c:pt idx="746">
                  <c:v>44570</c:v>
                </c:pt>
                <c:pt idx="747">
                  <c:v>44571</c:v>
                </c:pt>
                <c:pt idx="748">
                  <c:v>44572</c:v>
                </c:pt>
                <c:pt idx="749">
                  <c:v>44573</c:v>
                </c:pt>
                <c:pt idx="750">
                  <c:v>44574</c:v>
                </c:pt>
                <c:pt idx="751">
                  <c:v>44577</c:v>
                </c:pt>
                <c:pt idx="752">
                  <c:v>44578</c:v>
                </c:pt>
                <c:pt idx="753">
                  <c:v>44579</c:v>
                </c:pt>
                <c:pt idx="754">
                  <c:v>44580</c:v>
                </c:pt>
                <c:pt idx="755">
                  <c:v>44581</c:v>
                </c:pt>
                <c:pt idx="756">
                  <c:v>44584</c:v>
                </c:pt>
                <c:pt idx="757">
                  <c:v>44585</c:v>
                </c:pt>
                <c:pt idx="758">
                  <c:v>44586</c:v>
                </c:pt>
                <c:pt idx="759">
                  <c:v>44587</c:v>
                </c:pt>
                <c:pt idx="760">
                  <c:v>44588</c:v>
                </c:pt>
                <c:pt idx="761">
                  <c:v>44591</c:v>
                </c:pt>
                <c:pt idx="762">
                  <c:v>44592</c:v>
                </c:pt>
                <c:pt idx="763">
                  <c:v>44593</c:v>
                </c:pt>
                <c:pt idx="764">
                  <c:v>44594</c:v>
                </c:pt>
                <c:pt idx="765">
                  <c:v>44595</c:v>
                </c:pt>
                <c:pt idx="766">
                  <c:v>44598</c:v>
                </c:pt>
                <c:pt idx="767">
                  <c:v>44599</c:v>
                </c:pt>
                <c:pt idx="768">
                  <c:v>44600</c:v>
                </c:pt>
                <c:pt idx="769">
                  <c:v>44601</c:v>
                </c:pt>
                <c:pt idx="770">
                  <c:v>44602</c:v>
                </c:pt>
                <c:pt idx="771">
                  <c:v>44605</c:v>
                </c:pt>
                <c:pt idx="772">
                  <c:v>44606</c:v>
                </c:pt>
                <c:pt idx="773">
                  <c:v>44607</c:v>
                </c:pt>
                <c:pt idx="774">
                  <c:v>44608</c:v>
                </c:pt>
                <c:pt idx="775">
                  <c:v>44609</c:v>
                </c:pt>
                <c:pt idx="776">
                  <c:v>44612</c:v>
                </c:pt>
                <c:pt idx="777">
                  <c:v>44613</c:v>
                </c:pt>
                <c:pt idx="778">
                  <c:v>44615</c:v>
                </c:pt>
                <c:pt idx="779">
                  <c:v>44616</c:v>
                </c:pt>
                <c:pt idx="780">
                  <c:v>44619</c:v>
                </c:pt>
                <c:pt idx="781">
                  <c:v>44620</c:v>
                </c:pt>
                <c:pt idx="782">
                  <c:v>44621</c:v>
                </c:pt>
                <c:pt idx="783">
                  <c:v>44622</c:v>
                </c:pt>
                <c:pt idx="784">
                  <c:v>44623</c:v>
                </c:pt>
                <c:pt idx="785">
                  <c:v>44626</c:v>
                </c:pt>
                <c:pt idx="786">
                  <c:v>44627</c:v>
                </c:pt>
                <c:pt idx="787">
                  <c:v>44628</c:v>
                </c:pt>
                <c:pt idx="788">
                  <c:v>44629</c:v>
                </c:pt>
                <c:pt idx="789">
                  <c:v>44630</c:v>
                </c:pt>
                <c:pt idx="790">
                  <c:v>44633</c:v>
                </c:pt>
                <c:pt idx="791">
                  <c:v>44634</c:v>
                </c:pt>
                <c:pt idx="792">
                  <c:v>44635</c:v>
                </c:pt>
                <c:pt idx="793">
                  <c:v>44636</c:v>
                </c:pt>
                <c:pt idx="794">
                  <c:v>44637</c:v>
                </c:pt>
                <c:pt idx="795">
                  <c:v>44640</c:v>
                </c:pt>
                <c:pt idx="796">
                  <c:v>44641</c:v>
                </c:pt>
                <c:pt idx="797">
                  <c:v>44642</c:v>
                </c:pt>
                <c:pt idx="798">
                  <c:v>44643</c:v>
                </c:pt>
                <c:pt idx="799">
                  <c:v>44644</c:v>
                </c:pt>
                <c:pt idx="800">
                  <c:v>44647</c:v>
                </c:pt>
                <c:pt idx="801">
                  <c:v>44648</c:v>
                </c:pt>
                <c:pt idx="802">
                  <c:v>44649</c:v>
                </c:pt>
                <c:pt idx="803">
                  <c:v>44650</c:v>
                </c:pt>
                <c:pt idx="804">
                  <c:v>44651</c:v>
                </c:pt>
                <c:pt idx="805">
                  <c:v>44654</c:v>
                </c:pt>
                <c:pt idx="806">
                  <c:v>44655</c:v>
                </c:pt>
                <c:pt idx="807">
                  <c:v>44656</c:v>
                </c:pt>
                <c:pt idx="808">
                  <c:v>44657</c:v>
                </c:pt>
                <c:pt idx="809">
                  <c:v>44658</c:v>
                </c:pt>
                <c:pt idx="810">
                  <c:v>44661</c:v>
                </c:pt>
                <c:pt idx="811">
                  <c:v>44662</c:v>
                </c:pt>
                <c:pt idx="812">
                  <c:v>44663</c:v>
                </c:pt>
                <c:pt idx="813">
                  <c:v>44664</c:v>
                </c:pt>
                <c:pt idx="814">
                  <c:v>44665</c:v>
                </c:pt>
                <c:pt idx="815">
                  <c:v>44668</c:v>
                </c:pt>
                <c:pt idx="816">
                  <c:v>44669</c:v>
                </c:pt>
                <c:pt idx="817">
                  <c:v>44670</c:v>
                </c:pt>
                <c:pt idx="818">
                  <c:v>44671</c:v>
                </c:pt>
                <c:pt idx="819">
                  <c:v>44672</c:v>
                </c:pt>
                <c:pt idx="820">
                  <c:v>44675</c:v>
                </c:pt>
                <c:pt idx="821">
                  <c:v>44676</c:v>
                </c:pt>
                <c:pt idx="822">
                  <c:v>44677</c:v>
                </c:pt>
                <c:pt idx="823">
                  <c:v>44678</c:v>
                </c:pt>
                <c:pt idx="824">
                  <c:v>44679</c:v>
                </c:pt>
                <c:pt idx="825">
                  <c:v>44689</c:v>
                </c:pt>
                <c:pt idx="826">
                  <c:v>44690</c:v>
                </c:pt>
                <c:pt idx="827">
                  <c:v>44691</c:v>
                </c:pt>
                <c:pt idx="828">
                  <c:v>44692</c:v>
                </c:pt>
                <c:pt idx="829">
                  <c:v>44693</c:v>
                </c:pt>
                <c:pt idx="830">
                  <c:v>44696</c:v>
                </c:pt>
                <c:pt idx="831">
                  <c:v>44697</c:v>
                </c:pt>
                <c:pt idx="832">
                  <c:v>44698</c:v>
                </c:pt>
                <c:pt idx="833">
                  <c:v>44699</c:v>
                </c:pt>
                <c:pt idx="834">
                  <c:v>44700</c:v>
                </c:pt>
                <c:pt idx="835">
                  <c:v>44703</c:v>
                </c:pt>
                <c:pt idx="836">
                  <c:v>44704</c:v>
                </c:pt>
                <c:pt idx="837">
                  <c:v>44705</c:v>
                </c:pt>
                <c:pt idx="838">
                  <c:v>44706</c:v>
                </c:pt>
                <c:pt idx="839">
                  <c:v>44707</c:v>
                </c:pt>
                <c:pt idx="840">
                  <c:v>44710</c:v>
                </c:pt>
                <c:pt idx="841">
                  <c:v>44711</c:v>
                </c:pt>
                <c:pt idx="842">
                  <c:v>44712</c:v>
                </c:pt>
                <c:pt idx="843">
                  <c:v>44713</c:v>
                </c:pt>
                <c:pt idx="844">
                  <c:v>44714</c:v>
                </c:pt>
                <c:pt idx="845">
                  <c:v>44717</c:v>
                </c:pt>
                <c:pt idx="846">
                  <c:v>44718</c:v>
                </c:pt>
                <c:pt idx="847">
                  <c:v>44719</c:v>
                </c:pt>
                <c:pt idx="848">
                  <c:v>44720</c:v>
                </c:pt>
                <c:pt idx="849">
                  <c:v>44721</c:v>
                </c:pt>
                <c:pt idx="850">
                  <c:v>44724</c:v>
                </c:pt>
                <c:pt idx="851">
                  <c:v>44725</c:v>
                </c:pt>
                <c:pt idx="852">
                  <c:v>44726</c:v>
                </c:pt>
                <c:pt idx="853">
                  <c:v>44727</c:v>
                </c:pt>
                <c:pt idx="854">
                  <c:v>44728</c:v>
                </c:pt>
                <c:pt idx="855">
                  <c:v>44731</c:v>
                </c:pt>
                <c:pt idx="856">
                  <c:v>44732</c:v>
                </c:pt>
                <c:pt idx="857">
                  <c:v>44733</c:v>
                </c:pt>
                <c:pt idx="858">
                  <c:v>44734</c:v>
                </c:pt>
                <c:pt idx="859">
                  <c:v>44735</c:v>
                </c:pt>
                <c:pt idx="860">
                  <c:v>44738</c:v>
                </c:pt>
                <c:pt idx="861">
                  <c:v>44739</c:v>
                </c:pt>
                <c:pt idx="862">
                  <c:v>44740</c:v>
                </c:pt>
                <c:pt idx="863">
                  <c:v>44741</c:v>
                </c:pt>
                <c:pt idx="864">
                  <c:v>44742</c:v>
                </c:pt>
                <c:pt idx="865">
                  <c:v>44745</c:v>
                </c:pt>
                <c:pt idx="866">
                  <c:v>44746</c:v>
                </c:pt>
                <c:pt idx="867">
                  <c:v>44747</c:v>
                </c:pt>
                <c:pt idx="868">
                  <c:v>44748</c:v>
                </c:pt>
                <c:pt idx="869">
                  <c:v>44755</c:v>
                </c:pt>
                <c:pt idx="870">
                  <c:v>44756</c:v>
                </c:pt>
                <c:pt idx="871">
                  <c:v>44759</c:v>
                </c:pt>
                <c:pt idx="872">
                  <c:v>44760</c:v>
                </c:pt>
                <c:pt idx="873">
                  <c:v>44761</c:v>
                </c:pt>
                <c:pt idx="874">
                  <c:v>44762</c:v>
                </c:pt>
                <c:pt idx="875">
                  <c:v>44763</c:v>
                </c:pt>
                <c:pt idx="876">
                  <c:v>44766</c:v>
                </c:pt>
                <c:pt idx="877">
                  <c:v>44767</c:v>
                </c:pt>
                <c:pt idx="878">
                  <c:v>44768</c:v>
                </c:pt>
                <c:pt idx="879">
                  <c:v>44769</c:v>
                </c:pt>
                <c:pt idx="880">
                  <c:v>44770</c:v>
                </c:pt>
                <c:pt idx="881">
                  <c:v>44773</c:v>
                </c:pt>
                <c:pt idx="882">
                  <c:v>44774</c:v>
                </c:pt>
                <c:pt idx="883">
                  <c:v>44775</c:v>
                </c:pt>
                <c:pt idx="884">
                  <c:v>44776</c:v>
                </c:pt>
                <c:pt idx="885">
                  <c:v>44777</c:v>
                </c:pt>
                <c:pt idx="886">
                  <c:v>44780</c:v>
                </c:pt>
                <c:pt idx="887">
                  <c:v>44781</c:v>
                </c:pt>
                <c:pt idx="888">
                  <c:v>44782</c:v>
                </c:pt>
                <c:pt idx="889">
                  <c:v>44783</c:v>
                </c:pt>
                <c:pt idx="890">
                  <c:v>44784</c:v>
                </c:pt>
                <c:pt idx="891">
                  <c:v>44787</c:v>
                </c:pt>
                <c:pt idx="892">
                  <c:v>44788</c:v>
                </c:pt>
                <c:pt idx="893">
                  <c:v>44789</c:v>
                </c:pt>
                <c:pt idx="894">
                  <c:v>44790</c:v>
                </c:pt>
                <c:pt idx="895">
                  <c:v>44791</c:v>
                </c:pt>
                <c:pt idx="896">
                  <c:v>44794</c:v>
                </c:pt>
                <c:pt idx="897">
                  <c:v>44795</c:v>
                </c:pt>
                <c:pt idx="898">
                  <c:v>44796</c:v>
                </c:pt>
                <c:pt idx="899">
                  <c:v>44797</c:v>
                </c:pt>
                <c:pt idx="900">
                  <c:v>44798</c:v>
                </c:pt>
                <c:pt idx="901">
                  <c:v>44801</c:v>
                </c:pt>
                <c:pt idx="902">
                  <c:v>44802</c:v>
                </c:pt>
                <c:pt idx="903">
                  <c:v>44803</c:v>
                </c:pt>
                <c:pt idx="904">
                  <c:v>44804</c:v>
                </c:pt>
                <c:pt idx="905">
                  <c:v>44805</c:v>
                </c:pt>
                <c:pt idx="906">
                  <c:v>44808</c:v>
                </c:pt>
                <c:pt idx="907">
                  <c:v>44809</c:v>
                </c:pt>
                <c:pt idx="908">
                  <c:v>44810</c:v>
                </c:pt>
                <c:pt idx="909">
                  <c:v>44811</c:v>
                </c:pt>
                <c:pt idx="910">
                  <c:v>44812</c:v>
                </c:pt>
                <c:pt idx="911">
                  <c:v>44815</c:v>
                </c:pt>
                <c:pt idx="912">
                  <c:v>44816</c:v>
                </c:pt>
                <c:pt idx="913">
                  <c:v>44817</c:v>
                </c:pt>
                <c:pt idx="914">
                  <c:v>44818</c:v>
                </c:pt>
                <c:pt idx="915">
                  <c:v>44819</c:v>
                </c:pt>
                <c:pt idx="916">
                  <c:v>44822</c:v>
                </c:pt>
                <c:pt idx="917">
                  <c:v>44823</c:v>
                </c:pt>
                <c:pt idx="918">
                  <c:v>44824</c:v>
                </c:pt>
                <c:pt idx="919">
                  <c:v>44825</c:v>
                </c:pt>
                <c:pt idx="920">
                  <c:v>44829</c:v>
                </c:pt>
                <c:pt idx="921">
                  <c:v>44830</c:v>
                </c:pt>
                <c:pt idx="922">
                  <c:v>44831</c:v>
                </c:pt>
                <c:pt idx="923">
                  <c:v>44832</c:v>
                </c:pt>
                <c:pt idx="924">
                  <c:v>44833</c:v>
                </c:pt>
                <c:pt idx="925">
                  <c:v>44836</c:v>
                </c:pt>
                <c:pt idx="926">
                  <c:v>44837</c:v>
                </c:pt>
                <c:pt idx="927">
                  <c:v>44838</c:v>
                </c:pt>
                <c:pt idx="928">
                  <c:v>44839</c:v>
                </c:pt>
                <c:pt idx="929">
                  <c:v>44840</c:v>
                </c:pt>
                <c:pt idx="930">
                  <c:v>44843</c:v>
                </c:pt>
                <c:pt idx="931">
                  <c:v>44844</c:v>
                </c:pt>
                <c:pt idx="932">
                  <c:v>44845</c:v>
                </c:pt>
                <c:pt idx="933">
                  <c:v>44846</c:v>
                </c:pt>
                <c:pt idx="934">
                  <c:v>44847</c:v>
                </c:pt>
                <c:pt idx="935">
                  <c:v>44850</c:v>
                </c:pt>
                <c:pt idx="936">
                  <c:v>44851</c:v>
                </c:pt>
                <c:pt idx="937">
                  <c:v>44852</c:v>
                </c:pt>
                <c:pt idx="938">
                  <c:v>44853</c:v>
                </c:pt>
                <c:pt idx="939">
                  <c:v>44854</c:v>
                </c:pt>
                <c:pt idx="940">
                  <c:v>44857</c:v>
                </c:pt>
                <c:pt idx="941">
                  <c:v>44858</c:v>
                </c:pt>
                <c:pt idx="942">
                  <c:v>44859</c:v>
                </c:pt>
                <c:pt idx="943">
                  <c:v>44860</c:v>
                </c:pt>
                <c:pt idx="944">
                  <c:v>44861</c:v>
                </c:pt>
                <c:pt idx="945">
                  <c:v>44865</c:v>
                </c:pt>
                <c:pt idx="946">
                  <c:v>44866</c:v>
                </c:pt>
                <c:pt idx="947">
                  <c:v>44867</c:v>
                </c:pt>
                <c:pt idx="948">
                  <c:v>44868</c:v>
                </c:pt>
                <c:pt idx="949">
                  <c:v>44871</c:v>
                </c:pt>
                <c:pt idx="950">
                  <c:v>44872</c:v>
                </c:pt>
                <c:pt idx="951">
                  <c:v>44873</c:v>
                </c:pt>
                <c:pt idx="952">
                  <c:v>44874</c:v>
                </c:pt>
                <c:pt idx="953">
                  <c:v>44875</c:v>
                </c:pt>
                <c:pt idx="954">
                  <c:v>44878</c:v>
                </c:pt>
                <c:pt idx="955">
                  <c:v>44879</c:v>
                </c:pt>
                <c:pt idx="956">
                  <c:v>44880</c:v>
                </c:pt>
                <c:pt idx="957">
                  <c:v>44881</c:v>
                </c:pt>
                <c:pt idx="958">
                  <c:v>44882</c:v>
                </c:pt>
                <c:pt idx="959">
                  <c:v>44885</c:v>
                </c:pt>
                <c:pt idx="960">
                  <c:v>44886</c:v>
                </c:pt>
                <c:pt idx="961">
                  <c:v>44887</c:v>
                </c:pt>
                <c:pt idx="962">
                  <c:v>44889</c:v>
                </c:pt>
                <c:pt idx="963">
                  <c:v>44892</c:v>
                </c:pt>
                <c:pt idx="964">
                  <c:v>44893</c:v>
                </c:pt>
                <c:pt idx="965">
                  <c:v>44894</c:v>
                </c:pt>
                <c:pt idx="966">
                  <c:v>44895</c:v>
                </c:pt>
                <c:pt idx="967">
                  <c:v>44896</c:v>
                </c:pt>
                <c:pt idx="968">
                  <c:v>44899</c:v>
                </c:pt>
                <c:pt idx="969">
                  <c:v>44900</c:v>
                </c:pt>
                <c:pt idx="970">
                  <c:v>44901</c:v>
                </c:pt>
                <c:pt idx="971">
                  <c:v>44902</c:v>
                </c:pt>
                <c:pt idx="972">
                  <c:v>44903</c:v>
                </c:pt>
                <c:pt idx="973">
                  <c:v>44906</c:v>
                </c:pt>
                <c:pt idx="974">
                  <c:v>44907</c:v>
                </c:pt>
                <c:pt idx="975">
                  <c:v>44908</c:v>
                </c:pt>
                <c:pt idx="976">
                  <c:v>44909</c:v>
                </c:pt>
                <c:pt idx="977">
                  <c:v>44910</c:v>
                </c:pt>
                <c:pt idx="978">
                  <c:v>44913</c:v>
                </c:pt>
                <c:pt idx="979">
                  <c:v>44914</c:v>
                </c:pt>
                <c:pt idx="980">
                  <c:v>44915</c:v>
                </c:pt>
                <c:pt idx="981">
                  <c:v>44916</c:v>
                </c:pt>
                <c:pt idx="982">
                  <c:v>44917</c:v>
                </c:pt>
                <c:pt idx="983">
                  <c:v>44920</c:v>
                </c:pt>
                <c:pt idx="984">
                  <c:v>44921</c:v>
                </c:pt>
                <c:pt idx="985">
                  <c:v>44922</c:v>
                </c:pt>
                <c:pt idx="986">
                  <c:v>44923</c:v>
                </c:pt>
                <c:pt idx="987">
                  <c:v>44924</c:v>
                </c:pt>
                <c:pt idx="988">
                  <c:v>44927</c:v>
                </c:pt>
                <c:pt idx="989">
                  <c:v>44928</c:v>
                </c:pt>
                <c:pt idx="990">
                  <c:v>44929</c:v>
                </c:pt>
                <c:pt idx="991">
                  <c:v>44930</c:v>
                </c:pt>
                <c:pt idx="992">
                  <c:v>44931</c:v>
                </c:pt>
                <c:pt idx="993">
                  <c:v>44934</c:v>
                </c:pt>
                <c:pt idx="994">
                  <c:v>44935</c:v>
                </c:pt>
                <c:pt idx="995">
                  <c:v>44936</c:v>
                </c:pt>
                <c:pt idx="996">
                  <c:v>44937</c:v>
                </c:pt>
                <c:pt idx="997">
                  <c:v>44938</c:v>
                </c:pt>
                <c:pt idx="998">
                  <c:v>44941</c:v>
                </c:pt>
                <c:pt idx="999">
                  <c:v>44942</c:v>
                </c:pt>
                <c:pt idx="1000">
                  <c:v>44943</c:v>
                </c:pt>
                <c:pt idx="1001">
                  <c:v>44944</c:v>
                </c:pt>
                <c:pt idx="1002">
                  <c:v>44945</c:v>
                </c:pt>
                <c:pt idx="1003">
                  <c:v>44948</c:v>
                </c:pt>
                <c:pt idx="1004">
                  <c:v>44949</c:v>
                </c:pt>
                <c:pt idx="1005">
                  <c:v>44950</c:v>
                </c:pt>
                <c:pt idx="1006">
                  <c:v>44951</c:v>
                </c:pt>
                <c:pt idx="1007">
                  <c:v>44952</c:v>
                </c:pt>
                <c:pt idx="1008">
                  <c:v>44955</c:v>
                </c:pt>
                <c:pt idx="1009">
                  <c:v>44956</c:v>
                </c:pt>
                <c:pt idx="1010">
                  <c:v>44957</c:v>
                </c:pt>
                <c:pt idx="1011">
                  <c:v>44958</c:v>
                </c:pt>
                <c:pt idx="1012">
                  <c:v>44959</c:v>
                </c:pt>
                <c:pt idx="1013">
                  <c:v>44962</c:v>
                </c:pt>
                <c:pt idx="1014">
                  <c:v>44963</c:v>
                </c:pt>
                <c:pt idx="1015">
                  <c:v>44964</c:v>
                </c:pt>
                <c:pt idx="1016">
                  <c:v>44965</c:v>
                </c:pt>
                <c:pt idx="1017">
                  <c:v>44966</c:v>
                </c:pt>
                <c:pt idx="1018">
                  <c:v>44969</c:v>
                </c:pt>
                <c:pt idx="1019">
                  <c:v>44970</c:v>
                </c:pt>
                <c:pt idx="1020">
                  <c:v>44971</c:v>
                </c:pt>
                <c:pt idx="1021">
                  <c:v>44972</c:v>
                </c:pt>
                <c:pt idx="1022">
                  <c:v>44973</c:v>
                </c:pt>
                <c:pt idx="1023">
                  <c:v>44976</c:v>
                </c:pt>
                <c:pt idx="1024">
                  <c:v>44977</c:v>
                </c:pt>
                <c:pt idx="1025">
                  <c:v>44978</c:v>
                </c:pt>
                <c:pt idx="1026">
                  <c:v>44980</c:v>
                </c:pt>
                <c:pt idx="1027">
                  <c:v>44983</c:v>
                </c:pt>
                <c:pt idx="1028">
                  <c:v>44984</c:v>
                </c:pt>
                <c:pt idx="1029">
                  <c:v>44985</c:v>
                </c:pt>
                <c:pt idx="1030">
                  <c:v>44986</c:v>
                </c:pt>
                <c:pt idx="1031">
                  <c:v>44987</c:v>
                </c:pt>
                <c:pt idx="1032">
                  <c:v>44990</c:v>
                </c:pt>
                <c:pt idx="1033">
                  <c:v>44991</c:v>
                </c:pt>
                <c:pt idx="1034">
                  <c:v>44992</c:v>
                </c:pt>
                <c:pt idx="1035">
                  <c:v>44993</c:v>
                </c:pt>
                <c:pt idx="1036">
                  <c:v>44994</c:v>
                </c:pt>
                <c:pt idx="1037">
                  <c:v>44997</c:v>
                </c:pt>
                <c:pt idx="1038">
                  <c:v>44998</c:v>
                </c:pt>
                <c:pt idx="1039">
                  <c:v>44999</c:v>
                </c:pt>
                <c:pt idx="1040">
                  <c:v>45000</c:v>
                </c:pt>
                <c:pt idx="1041">
                  <c:v>45001</c:v>
                </c:pt>
                <c:pt idx="1042">
                  <c:v>45004</c:v>
                </c:pt>
                <c:pt idx="1043">
                  <c:v>45005</c:v>
                </c:pt>
                <c:pt idx="1044">
                  <c:v>45006</c:v>
                </c:pt>
                <c:pt idx="1045">
                  <c:v>45007</c:v>
                </c:pt>
                <c:pt idx="1046">
                  <c:v>45008</c:v>
                </c:pt>
                <c:pt idx="1047">
                  <c:v>45011</c:v>
                </c:pt>
                <c:pt idx="1048">
                  <c:v>45012</c:v>
                </c:pt>
                <c:pt idx="1049">
                  <c:v>45013</c:v>
                </c:pt>
                <c:pt idx="1050">
                  <c:v>45014</c:v>
                </c:pt>
                <c:pt idx="1051">
                  <c:v>45015</c:v>
                </c:pt>
                <c:pt idx="1052">
                  <c:v>45019</c:v>
                </c:pt>
                <c:pt idx="1053">
                  <c:v>45020</c:v>
                </c:pt>
                <c:pt idx="1054">
                  <c:v>45021</c:v>
                </c:pt>
                <c:pt idx="1055">
                  <c:v>45022</c:v>
                </c:pt>
                <c:pt idx="1056">
                  <c:v>45026</c:v>
                </c:pt>
                <c:pt idx="1057">
                  <c:v>45027</c:v>
                </c:pt>
                <c:pt idx="1058">
                  <c:v>45028</c:v>
                </c:pt>
                <c:pt idx="1059">
                  <c:v>45029</c:v>
                </c:pt>
                <c:pt idx="1060">
                  <c:v>45033</c:v>
                </c:pt>
                <c:pt idx="1061">
                  <c:v>45041</c:v>
                </c:pt>
                <c:pt idx="1062">
                  <c:v>45042</c:v>
                </c:pt>
                <c:pt idx="1063">
                  <c:v>45043</c:v>
                </c:pt>
                <c:pt idx="1064">
                  <c:v>45047</c:v>
                </c:pt>
                <c:pt idx="1065">
                  <c:v>45048</c:v>
                </c:pt>
                <c:pt idx="1066">
                  <c:v>45049</c:v>
                </c:pt>
                <c:pt idx="1067">
                  <c:v>45050</c:v>
                </c:pt>
                <c:pt idx="1068">
                  <c:v>45054</c:v>
                </c:pt>
                <c:pt idx="1069">
                  <c:v>45055</c:v>
                </c:pt>
                <c:pt idx="1070">
                  <c:v>45056</c:v>
                </c:pt>
                <c:pt idx="1071">
                  <c:v>45057</c:v>
                </c:pt>
                <c:pt idx="1072">
                  <c:v>45057</c:v>
                </c:pt>
                <c:pt idx="1073">
                  <c:v>45061</c:v>
                </c:pt>
                <c:pt idx="1074">
                  <c:v>45062</c:v>
                </c:pt>
                <c:pt idx="1075">
                  <c:v>45063</c:v>
                </c:pt>
                <c:pt idx="1076">
                  <c:v>45064</c:v>
                </c:pt>
                <c:pt idx="1077">
                  <c:v>45068</c:v>
                </c:pt>
                <c:pt idx="1078">
                  <c:v>45069</c:v>
                </c:pt>
                <c:pt idx="1079">
                  <c:v>45070</c:v>
                </c:pt>
                <c:pt idx="1080">
                  <c:v>45071</c:v>
                </c:pt>
                <c:pt idx="1081">
                  <c:v>45075</c:v>
                </c:pt>
                <c:pt idx="1082">
                  <c:v>45076</c:v>
                </c:pt>
                <c:pt idx="1083">
                  <c:v>45077</c:v>
                </c:pt>
                <c:pt idx="1084">
                  <c:v>45078</c:v>
                </c:pt>
                <c:pt idx="1085">
                  <c:v>45082</c:v>
                </c:pt>
                <c:pt idx="1086">
                  <c:v>45083</c:v>
                </c:pt>
                <c:pt idx="1087">
                  <c:v>45084</c:v>
                </c:pt>
                <c:pt idx="1088">
                  <c:v>45085</c:v>
                </c:pt>
                <c:pt idx="1089">
                  <c:v>45089</c:v>
                </c:pt>
                <c:pt idx="1090">
                  <c:v>45090</c:v>
                </c:pt>
                <c:pt idx="1091">
                  <c:v>45091</c:v>
                </c:pt>
                <c:pt idx="1092">
                  <c:v>45092</c:v>
                </c:pt>
                <c:pt idx="1093">
                  <c:v>45096</c:v>
                </c:pt>
                <c:pt idx="1094">
                  <c:v>45097</c:v>
                </c:pt>
                <c:pt idx="1095">
                  <c:v>45098</c:v>
                </c:pt>
                <c:pt idx="1096">
                  <c:v>45099</c:v>
                </c:pt>
                <c:pt idx="1097">
                  <c:v>45110</c:v>
                </c:pt>
                <c:pt idx="1098">
                  <c:v>45111</c:v>
                </c:pt>
                <c:pt idx="1099">
                  <c:v>45112</c:v>
                </c:pt>
                <c:pt idx="1100">
                  <c:v>45113</c:v>
                </c:pt>
                <c:pt idx="1101">
                  <c:v>45117</c:v>
                </c:pt>
                <c:pt idx="1102">
                  <c:v>45118</c:v>
                </c:pt>
                <c:pt idx="1103">
                  <c:v>45119</c:v>
                </c:pt>
                <c:pt idx="1104">
                  <c:v>45120</c:v>
                </c:pt>
                <c:pt idx="1105">
                  <c:v>45124</c:v>
                </c:pt>
                <c:pt idx="1106">
                  <c:v>45125</c:v>
                </c:pt>
                <c:pt idx="1107">
                  <c:v>45126</c:v>
                </c:pt>
                <c:pt idx="1108">
                  <c:v>45127</c:v>
                </c:pt>
                <c:pt idx="1109">
                  <c:v>45131</c:v>
                </c:pt>
                <c:pt idx="1110">
                  <c:v>45132</c:v>
                </c:pt>
                <c:pt idx="1111">
                  <c:v>45133</c:v>
                </c:pt>
                <c:pt idx="1112">
                  <c:v>45134</c:v>
                </c:pt>
                <c:pt idx="1113">
                  <c:v>45138</c:v>
                </c:pt>
                <c:pt idx="1114">
                  <c:v>45139</c:v>
                </c:pt>
                <c:pt idx="1115">
                  <c:v>45140</c:v>
                </c:pt>
                <c:pt idx="1116">
                  <c:v>45141</c:v>
                </c:pt>
                <c:pt idx="1117">
                  <c:v>45145</c:v>
                </c:pt>
                <c:pt idx="1118">
                  <c:v>45146</c:v>
                </c:pt>
                <c:pt idx="1119">
                  <c:v>45147</c:v>
                </c:pt>
                <c:pt idx="1120">
                  <c:v>45148</c:v>
                </c:pt>
                <c:pt idx="1121">
                  <c:v>45152</c:v>
                </c:pt>
                <c:pt idx="1122">
                  <c:v>45153</c:v>
                </c:pt>
                <c:pt idx="1123">
                  <c:v>45154</c:v>
                </c:pt>
                <c:pt idx="1124">
                  <c:v>45155</c:v>
                </c:pt>
                <c:pt idx="1125">
                  <c:v>45159</c:v>
                </c:pt>
                <c:pt idx="1126">
                  <c:v>45160</c:v>
                </c:pt>
                <c:pt idx="1127">
                  <c:v>45161</c:v>
                </c:pt>
                <c:pt idx="1128">
                  <c:v>45162</c:v>
                </c:pt>
                <c:pt idx="1129">
                  <c:v>45166</c:v>
                </c:pt>
                <c:pt idx="1130">
                  <c:v>45167</c:v>
                </c:pt>
                <c:pt idx="1131">
                  <c:v>45168</c:v>
                </c:pt>
                <c:pt idx="1132">
                  <c:v>45169</c:v>
                </c:pt>
                <c:pt idx="1133">
                  <c:v>45173</c:v>
                </c:pt>
                <c:pt idx="1134">
                  <c:v>45174</c:v>
                </c:pt>
                <c:pt idx="1135">
                  <c:v>45175</c:v>
                </c:pt>
                <c:pt idx="1136">
                  <c:v>45176</c:v>
                </c:pt>
                <c:pt idx="1137">
                  <c:v>45180</c:v>
                </c:pt>
                <c:pt idx="1138">
                  <c:v>45181</c:v>
                </c:pt>
                <c:pt idx="1139">
                  <c:v>45182</c:v>
                </c:pt>
                <c:pt idx="1140">
                  <c:v>45183</c:v>
                </c:pt>
                <c:pt idx="1141">
                  <c:v>45187</c:v>
                </c:pt>
                <c:pt idx="1142">
                  <c:v>45188</c:v>
                </c:pt>
                <c:pt idx="1143">
                  <c:v>45189</c:v>
                </c:pt>
                <c:pt idx="1144">
                  <c:v>45190</c:v>
                </c:pt>
                <c:pt idx="1145">
                  <c:v>45194</c:v>
                </c:pt>
                <c:pt idx="1146">
                  <c:v>45195</c:v>
                </c:pt>
                <c:pt idx="1147">
                  <c:v>45196</c:v>
                </c:pt>
                <c:pt idx="1148">
                  <c:v>45197</c:v>
                </c:pt>
                <c:pt idx="1149">
                  <c:v>45201</c:v>
                </c:pt>
                <c:pt idx="1150">
                  <c:v>45202</c:v>
                </c:pt>
                <c:pt idx="1151">
                  <c:v>45203</c:v>
                </c:pt>
                <c:pt idx="1152">
                  <c:v>45204</c:v>
                </c:pt>
                <c:pt idx="1153">
                  <c:v>45208</c:v>
                </c:pt>
                <c:pt idx="1154">
                  <c:v>45209</c:v>
                </c:pt>
                <c:pt idx="1155">
                  <c:v>45210</c:v>
                </c:pt>
                <c:pt idx="1156">
                  <c:v>45211</c:v>
                </c:pt>
                <c:pt idx="1157">
                  <c:v>45215</c:v>
                </c:pt>
                <c:pt idx="1158">
                  <c:v>45216</c:v>
                </c:pt>
                <c:pt idx="1159">
                  <c:v>45217</c:v>
                </c:pt>
                <c:pt idx="1160">
                  <c:v>45218</c:v>
                </c:pt>
                <c:pt idx="1161">
                  <c:v>45222</c:v>
                </c:pt>
                <c:pt idx="1162">
                  <c:v>45223</c:v>
                </c:pt>
                <c:pt idx="1163">
                  <c:v>45224</c:v>
                </c:pt>
                <c:pt idx="1164">
                  <c:v>45225</c:v>
                </c:pt>
                <c:pt idx="1165">
                  <c:v>45229</c:v>
                </c:pt>
                <c:pt idx="1166">
                  <c:v>45230</c:v>
                </c:pt>
                <c:pt idx="1167">
                  <c:v>45231</c:v>
                </c:pt>
                <c:pt idx="1168">
                  <c:v>45232</c:v>
                </c:pt>
                <c:pt idx="1169">
                  <c:v>45236</c:v>
                </c:pt>
                <c:pt idx="1170">
                  <c:v>45237</c:v>
                </c:pt>
                <c:pt idx="1171">
                  <c:v>45238</c:v>
                </c:pt>
                <c:pt idx="1172">
                  <c:v>45239</c:v>
                </c:pt>
                <c:pt idx="1173">
                  <c:v>45243</c:v>
                </c:pt>
                <c:pt idx="1174">
                  <c:v>45244</c:v>
                </c:pt>
                <c:pt idx="1175">
                  <c:v>45245</c:v>
                </c:pt>
                <c:pt idx="1176">
                  <c:v>45246</c:v>
                </c:pt>
                <c:pt idx="1177">
                  <c:v>45250</c:v>
                </c:pt>
                <c:pt idx="1178">
                  <c:v>45251</c:v>
                </c:pt>
                <c:pt idx="1179">
                  <c:v>45252</c:v>
                </c:pt>
                <c:pt idx="1180">
                  <c:v>45253</c:v>
                </c:pt>
                <c:pt idx="1181">
                  <c:v>45257</c:v>
                </c:pt>
                <c:pt idx="1182">
                  <c:v>45258</c:v>
                </c:pt>
                <c:pt idx="1183">
                  <c:v>45259</c:v>
                </c:pt>
                <c:pt idx="1184">
                  <c:v>45260</c:v>
                </c:pt>
                <c:pt idx="1185">
                  <c:v>45264</c:v>
                </c:pt>
                <c:pt idx="1186">
                  <c:v>45265</c:v>
                </c:pt>
                <c:pt idx="1187">
                  <c:v>45266</c:v>
                </c:pt>
                <c:pt idx="1188">
                  <c:v>45267</c:v>
                </c:pt>
                <c:pt idx="1189">
                  <c:v>45271</c:v>
                </c:pt>
                <c:pt idx="1190">
                  <c:v>45272</c:v>
                </c:pt>
                <c:pt idx="1191">
                  <c:v>45273</c:v>
                </c:pt>
                <c:pt idx="1192">
                  <c:v>45274</c:v>
                </c:pt>
                <c:pt idx="1193">
                  <c:v>45278</c:v>
                </c:pt>
                <c:pt idx="1194">
                  <c:v>45279</c:v>
                </c:pt>
                <c:pt idx="1195">
                  <c:v>45280</c:v>
                </c:pt>
                <c:pt idx="1196">
                  <c:v>45281</c:v>
                </c:pt>
                <c:pt idx="1197">
                  <c:v>45285</c:v>
                </c:pt>
                <c:pt idx="1198">
                  <c:v>45286</c:v>
                </c:pt>
                <c:pt idx="1199">
                  <c:v>45287</c:v>
                </c:pt>
                <c:pt idx="1200">
                  <c:v>45288</c:v>
                </c:pt>
                <c:pt idx="1201">
                  <c:v>45292</c:v>
                </c:pt>
                <c:pt idx="1202">
                  <c:v>45293</c:v>
                </c:pt>
                <c:pt idx="1203">
                  <c:v>45294</c:v>
                </c:pt>
                <c:pt idx="1204">
                  <c:v>45295</c:v>
                </c:pt>
                <c:pt idx="1205">
                  <c:v>45299</c:v>
                </c:pt>
                <c:pt idx="1206">
                  <c:v>45300</c:v>
                </c:pt>
                <c:pt idx="1207">
                  <c:v>45301</c:v>
                </c:pt>
                <c:pt idx="1208">
                  <c:v>45302</c:v>
                </c:pt>
                <c:pt idx="1209">
                  <c:v>45306</c:v>
                </c:pt>
                <c:pt idx="1210">
                  <c:v>45307</c:v>
                </c:pt>
                <c:pt idx="1211">
                  <c:v>45308</c:v>
                </c:pt>
                <c:pt idx="1212">
                  <c:v>45309</c:v>
                </c:pt>
                <c:pt idx="1213">
                  <c:v>45313</c:v>
                </c:pt>
                <c:pt idx="1214">
                  <c:v>45314</c:v>
                </c:pt>
                <c:pt idx="1215">
                  <c:v>45315</c:v>
                </c:pt>
                <c:pt idx="1216">
                  <c:v>45316</c:v>
                </c:pt>
                <c:pt idx="1217">
                  <c:v>45320</c:v>
                </c:pt>
                <c:pt idx="1218">
                  <c:v>45321</c:v>
                </c:pt>
                <c:pt idx="1219">
                  <c:v>45322</c:v>
                </c:pt>
                <c:pt idx="1220">
                  <c:v>45323</c:v>
                </c:pt>
                <c:pt idx="1221">
                  <c:v>45327</c:v>
                </c:pt>
                <c:pt idx="1222">
                  <c:v>45328</c:v>
                </c:pt>
                <c:pt idx="1223">
                  <c:v>45329</c:v>
                </c:pt>
                <c:pt idx="1224">
                  <c:v>45330</c:v>
                </c:pt>
                <c:pt idx="1225">
                  <c:v>45334</c:v>
                </c:pt>
                <c:pt idx="1226">
                  <c:v>45335</c:v>
                </c:pt>
                <c:pt idx="1227">
                  <c:v>45336</c:v>
                </c:pt>
                <c:pt idx="1228">
                  <c:v>45337</c:v>
                </c:pt>
                <c:pt idx="1229">
                  <c:v>45341</c:v>
                </c:pt>
                <c:pt idx="1230">
                  <c:v>45342</c:v>
                </c:pt>
                <c:pt idx="1231">
                  <c:v>45343</c:v>
                </c:pt>
                <c:pt idx="1232">
                  <c:v>45348</c:v>
                </c:pt>
                <c:pt idx="1233">
                  <c:v>45349</c:v>
                </c:pt>
                <c:pt idx="1234">
                  <c:v>45350</c:v>
                </c:pt>
                <c:pt idx="1235">
                  <c:v>45351</c:v>
                </c:pt>
                <c:pt idx="1236">
                  <c:v>45355</c:v>
                </c:pt>
                <c:pt idx="1237">
                  <c:v>45356</c:v>
                </c:pt>
                <c:pt idx="1238">
                  <c:v>45357</c:v>
                </c:pt>
                <c:pt idx="1239">
                  <c:v>45358</c:v>
                </c:pt>
                <c:pt idx="1240">
                  <c:v>45362</c:v>
                </c:pt>
                <c:pt idx="1241">
                  <c:v>45363</c:v>
                </c:pt>
                <c:pt idx="1242">
                  <c:v>45364</c:v>
                </c:pt>
                <c:pt idx="1243">
                  <c:v>45365</c:v>
                </c:pt>
                <c:pt idx="1244">
                  <c:v>45369</c:v>
                </c:pt>
                <c:pt idx="1245">
                  <c:v>45370</c:v>
                </c:pt>
                <c:pt idx="1246">
                  <c:v>45371</c:v>
                </c:pt>
                <c:pt idx="1247">
                  <c:v>45372</c:v>
                </c:pt>
                <c:pt idx="1248">
                  <c:v>45376</c:v>
                </c:pt>
                <c:pt idx="1249">
                  <c:v>45377</c:v>
                </c:pt>
                <c:pt idx="1250">
                  <c:v>45378</c:v>
                </c:pt>
                <c:pt idx="1251">
                  <c:v>45379</c:v>
                </c:pt>
                <c:pt idx="1252">
                  <c:v>45383</c:v>
                </c:pt>
                <c:pt idx="1253">
                  <c:v>45384</c:v>
                </c:pt>
                <c:pt idx="1254">
                  <c:v>45385</c:v>
                </c:pt>
                <c:pt idx="1255">
                  <c:v>45386</c:v>
                </c:pt>
                <c:pt idx="1256">
                  <c:v>45397</c:v>
                </c:pt>
                <c:pt idx="1257">
                  <c:v>45398</c:v>
                </c:pt>
                <c:pt idx="1258">
                  <c:v>45399</c:v>
                </c:pt>
                <c:pt idx="1259">
                  <c:v>45400</c:v>
                </c:pt>
                <c:pt idx="1260">
                  <c:v>45404</c:v>
                </c:pt>
                <c:pt idx="1261">
                  <c:v>45405</c:v>
                </c:pt>
                <c:pt idx="1262">
                  <c:v>45406</c:v>
                </c:pt>
                <c:pt idx="1263">
                  <c:v>45407</c:v>
                </c:pt>
                <c:pt idx="1264">
                  <c:v>45411</c:v>
                </c:pt>
                <c:pt idx="1265">
                  <c:v>45412</c:v>
                </c:pt>
                <c:pt idx="1266">
                  <c:v>45413</c:v>
                </c:pt>
                <c:pt idx="1267">
                  <c:v>45414</c:v>
                </c:pt>
                <c:pt idx="1268">
                  <c:v>45418</c:v>
                </c:pt>
                <c:pt idx="1269">
                  <c:v>45419</c:v>
                </c:pt>
                <c:pt idx="1270">
                  <c:v>45420</c:v>
                </c:pt>
                <c:pt idx="1271">
                  <c:v>45421</c:v>
                </c:pt>
                <c:pt idx="1272">
                  <c:v>45425</c:v>
                </c:pt>
                <c:pt idx="1273">
                  <c:v>45426</c:v>
                </c:pt>
                <c:pt idx="1274">
                  <c:v>45427</c:v>
                </c:pt>
                <c:pt idx="1275">
                  <c:v>45428</c:v>
                </c:pt>
                <c:pt idx="1276">
                  <c:v>45432</c:v>
                </c:pt>
                <c:pt idx="1277">
                  <c:v>45433</c:v>
                </c:pt>
                <c:pt idx="1278">
                  <c:v>45434</c:v>
                </c:pt>
                <c:pt idx="1279">
                  <c:v>45435</c:v>
                </c:pt>
                <c:pt idx="1280">
                  <c:v>45439</c:v>
                </c:pt>
                <c:pt idx="1281">
                  <c:v>45440</c:v>
                </c:pt>
                <c:pt idx="1282">
                  <c:v>45441</c:v>
                </c:pt>
                <c:pt idx="1283">
                  <c:v>45442</c:v>
                </c:pt>
                <c:pt idx="1284">
                  <c:v>45446</c:v>
                </c:pt>
                <c:pt idx="1285">
                  <c:v>45447</c:v>
                </c:pt>
                <c:pt idx="1286">
                  <c:v>45448</c:v>
                </c:pt>
                <c:pt idx="1287">
                  <c:v>45449</c:v>
                </c:pt>
                <c:pt idx="1288">
                  <c:v>45453</c:v>
                </c:pt>
                <c:pt idx="1289">
                  <c:v>45454</c:v>
                </c:pt>
                <c:pt idx="1290">
                  <c:v>45455</c:v>
                </c:pt>
                <c:pt idx="1291">
                  <c:v>45456</c:v>
                </c:pt>
                <c:pt idx="1292">
                  <c:v>45467</c:v>
                </c:pt>
                <c:pt idx="1293">
                  <c:v>45468</c:v>
                </c:pt>
                <c:pt idx="1294">
                  <c:v>45469</c:v>
                </c:pt>
                <c:pt idx="1295">
                  <c:v>45470</c:v>
                </c:pt>
                <c:pt idx="1296">
                  <c:v>45473</c:v>
                </c:pt>
              </c:numCache>
            </c:numRef>
          </c:cat>
          <c:val>
            <c:numRef>
              <c:f>Sheet1!$B$2:$B$1298</c:f>
              <c:numCache>
                <c:formatCode>#,##0</c:formatCode>
                <c:ptCount val="1297"/>
                <c:pt idx="0">
                  <c:v>100</c:v>
                </c:pt>
                <c:pt idx="1">
                  <c:v>101.11256739447738</c:v>
                </c:pt>
                <c:pt idx="3">
                  <c:v>102.91198752891881</c:v>
                </c:pt>
                <c:pt idx="4">
                  <c:v>102.64998063805069</c:v>
                </c:pt>
                <c:pt idx="5">
                  <c:v>103.6019431453735</c:v>
                </c:pt>
                <c:pt idx="6">
                  <c:v>104.336952528472</c:v>
                </c:pt>
                <c:pt idx="7">
                  <c:v>104.85265060121336</c:v>
                </c:pt>
                <c:pt idx="8">
                  <c:v>104.05210846663292</c:v>
                </c:pt>
                <c:pt idx="9">
                  <c:v>104.28196955705819</c:v>
                </c:pt>
                <c:pt idx="10">
                  <c:v>104.24920318131721</c:v>
                </c:pt>
                <c:pt idx="11">
                  <c:v>105.07705062901513</c:v>
                </c:pt>
                <c:pt idx="12">
                  <c:v>104.68968752792588</c:v>
                </c:pt>
                <c:pt idx="13">
                  <c:v>105.6148411823697</c:v>
                </c:pt>
                <c:pt idx="14">
                  <c:v>107.03595861507453</c:v>
                </c:pt>
                <c:pt idx="15">
                  <c:v>106.50909018696693</c:v>
                </c:pt>
                <c:pt idx="16">
                  <c:v>106.53577492478628</c:v>
                </c:pt>
                <c:pt idx="17">
                  <c:v>106.24187046359459</c:v>
                </c:pt>
                <c:pt idx="18">
                  <c:v>105.82931200540149</c:v>
                </c:pt>
                <c:pt idx="19">
                  <c:v>105.75397416420917</c:v>
                </c:pt>
                <c:pt idx="20">
                  <c:v>107.0358345000149</c:v>
                </c:pt>
                <c:pt idx="21">
                  <c:v>107.1526267711219</c:v>
                </c:pt>
                <c:pt idx="22">
                  <c:v>106.89831501395052</c:v>
                </c:pt>
                <c:pt idx="23">
                  <c:v>106.40644703265714</c:v>
                </c:pt>
                <c:pt idx="24">
                  <c:v>106.03633592485578</c:v>
                </c:pt>
                <c:pt idx="25">
                  <c:v>106.74292295930019</c:v>
                </c:pt>
                <c:pt idx="26">
                  <c:v>106.95267741006622</c:v>
                </c:pt>
                <c:pt idx="27">
                  <c:v>107.06512565408637</c:v>
                </c:pt>
                <c:pt idx="28">
                  <c:v>106.63978334475192</c:v>
                </c:pt>
                <c:pt idx="29">
                  <c:v>106.36449614250394</c:v>
                </c:pt>
                <c:pt idx="30">
                  <c:v>105.70383168012074</c:v>
                </c:pt>
                <c:pt idx="31">
                  <c:v>106.3323503420611</c:v>
                </c:pt>
                <c:pt idx="32">
                  <c:v>106.08709898424236</c:v>
                </c:pt>
                <c:pt idx="33">
                  <c:v>105.66250136526567</c:v>
                </c:pt>
                <c:pt idx="34">
                  <c:v>104.6673468171934</c:v>
                </c:pt>
                <c:pt idx="35">
                  <c:v>104.95442495010575</c:v>
                </c:pt>
                <c:pt idx="36">
                  <c:v>105.15648426717503</c:v>
                </c:pt>
                <c:pt idx="37">
                  <c:v>105.40719668761729</c:v>
                </c:pt>
                <c:pt idx="38">
                  <c:v>105.92314299047788</c:v>
                </c:pt>
                <c:pt idx="39">
                  <c:v>106.30976140120939</c:v>
                </c:pt>
                <c:pt idx="40">
                  <c:v>106.25949480206131</c:v>
                </c:pt>
                <c:pt idx="41">
                  <c:v>105.92177772482201</c:v>
                </c:pt>
                <c:pt idx="42">
                  <c:v>105.23914489688522</c:v>
                </c:pt>
                <c:pt idx="43">
                  <c:v>105.07270660192825</c:v>
                </c:pt>
                <c:pt idx="45">
                  <c:v>104.82844816458649</c:v>
                </c:pt>
                <c:pt idx="46">
                  <c:v>105.82893966022262</c:v>
                </c:pt>
                <c:pt idx="51">
                  <c:v>107.2418654989922</c:v>
                </c:pt>
                <c:pt idx="54">
                  <c:v>107.56667461003049</c:v>
                </c:pt>
                <c:pt idx="55">
                  <c:v>107.71797086771319</c:v>
                </c:pt>
                <c:pt idx="56">
                  <c:v>108.80335706413274</c:v>
                </c:pt>
                <c:pt idx="57">
                  <c:v>109.08274006334833</c:v>
                </c:pt>
                <c:pt idx="58">
                  <c:v>109.46253214580044</c:v>
                </c:pt>
                <c:pt idx="59">
                  <c:v>110.41958337056785</c:v>
                </c:pt>
                <c:pt idx="60">
                  <c:v>110.89295820797713</c:v>
                </c:pt>
                <c:pt idx="61">
                  <c:v>111.52333859581185</c:v>
                </c:pt>
                <c:pt idx="62">
                  <c:v>112.49640066327086</c:v>
                </c:pt>
                <c:pt idx="63">
                  <c:v>111.84144549363042</c:v>
                </c:pt>
                <c:pt idx="64">
                  <c:v>112.17481854378282</c:v>
                </c:pt>
                <c:pt idx="65">
                  <c:v>112.29409311608234</c:v>
                </c:pt>
                <c:pt idx="66">
                  <c:v>112.66172192269121</c:v>
                </c:pt>
                <c:pt idx="67">
                  <c:v>112.7953938419072</c:v>
                </c:pt>
                <c:pt idx="68">
                  <c:v>112.39040640235123</c:v>
                </c:pt>
                <c:pt idx="69">
                  <c:v>112.79737968286119</c:v>
                </c:pt>
                <c:pt idx="70">
                  <c:v>113.4355793194523</c:v>
                </c:pt>
                <c:pt idx="71">
                  <c:v>114.65811265675731</c:v>
                </c:pt>
                <c:pt idx="72">
                  <c:v>114.14278692919484</c:v>
                </c:pt>
                <c:pt idx="73">
                  <c:v>114.67821929641656</c:v>
                </c:pt>
                <c:pt idx="74">
                  <c:v>114.12404555519149</c:v>
                </c:pt>
                <c:pt idx="75">
                  <c:v>114.53250821641696</c:v>
                </c:pt>
                <c:pt idx="76">
                  <c:v>114.65463743508784</c:v>
                </c:pt>
                <c:pt idx="77">
                  <c:v>115.12342001529099</c:v>
                </c:pt>
                <c:pt idx="182">
                  <c:v>97.780698618847623</c:v>
                </c:pt>
                <c:pt idx="183">
                  <c:v>97.218457398746935</c:v>
                </c:pt>
                <c:pt idx="184">
                  <c:v>95.765814740897397</c:v>
                </c:pt>
                <c:pt idx="185">
                  <c:v>95.512495904203035</c:v>
                </c:pt>
                <c:pt idx="186">
                  <c:v>94.712450229861105</c:v>
                </c:pt>
                <c:pt idx="187">
                  <c:v>94.315778499299995</c:v>
                </c:pt>
                <c:pt idx="188">
                  <c:v>92.857054203528833</c:v>
                </c:pt>
                <c:pt idx="189">
                  <c:v>93.31429408318688</c:v>
                </c:pt>
                <c:pt idx="190">
                  <c:v>94.772025458481025</c:v>
                </c:pt>
                <c:pt idx="191">
                  <c:v>96.622829227607156</c:v>
                </c:pt>
                <c:pt idx="192">
                  <c:v>96.364049328289298</c:v>
                </c:pt>
                <c:pt idx="193">
                  <c:v>97.712559451113563</c:v>
                </c:pt>
                <c:pt idx="194">
                  <c:v>97.894015668285135</c:v>
                </c:pt>
                <c:pt idx="195">
                  <c:v>98.215721902832797</c:v>
                </c:pt>
                <c:pt idx="196">
                  <c:v>97.948253949341193</c:v>
                </c:pt>
                <c:pt idx="197">
                  <c:v>96.619974581235795</c:v>
                </c:pt>
                <c:pt idx="198">
                  <c:v>95.489286388053173</c:v>
                </c:pt>
                <c:pt idx="199">
                  <c:v>96.719887204233814</c:v>
                </c:pt>
                <c:pt idx="200">
                  <c:v>96.115695093979923</c:v>
                </c:pt>
                <c:pt idx="201">
                  <c:v>94.207426052247484</c:v>
                </c:pt>
                <c:pt idx="202">
                  <c:v>94.987861547168677</c:v>
                </c:pt>
                <c:pt idx="203">
                  <c:v>96.589814621746939</c:v>
                </c:pt>
                <c:pt idx="204">
                  <c:v>96.179986694865619</c:v>
                </c:pt>
                <c:pt idx="205">
                  <c:v>96.788026371967874</c:v>
                </c:pt>
                <c:pt idx="206">
                  <c:v>97.735396622084536</c:v>
                </c:pt>
                <c:pt idx="207">
                  <c:v>98.329038952270309</c:v>
                </c:pt>
                <c:pt idx="208">
                  <c:v>99.060076653460825</c:v>
                </c:pt>
                <c:pt idx="209">
                  <c:v>98.454519277551071</c:v>
                </c:pt>
                <c:pt idx="210">
                  <c:v>98.351131432883534</c:v>
                </c:pt>
                <c:pt idx="211">
                  <c:v>98.397798695302498</c:v>
                </c:pt>
                <c:pt idx="212">
                  <c:v>99.296143496867344</c:v>
                </c:pt>
                <c:pt idx="213">
                  <c:v>99.854537150119654</c:v>
                </c:pt>
                <c:pt idx="214">
                  <c:v>99.963013712231799</c:v>
                </c:pt>
                <c:pt idx="215">
                  <c:v>100.06913208821105</c:v>
                </c:pt>
                <c:pt idx="216">
                  <c:v>99.286710752335836</c:v>
                </c:pt>
                <c:pt idx="217">
                  <c:v>99.461961216526163</c:v>
                </c:pt>
                <c:pt idx="218">
                  <c:v>97.775734016462621</c:v>
                </c:pt>
                <c:pt idx="219">
                  <c:v>97.468549243891061</c:v>
                </c:pt>
                <c:pt idx="220">
                  <c:v>97.542770049546732</c:v>
                </c:pt>
                <c:pt idx="221">
                  <c:v>98.074851310158579</c:v>
                </c:pt>
                <c:pt idx="222">
                  <c:v>97.224042576430065</c:v>
                </c:pt>
                <c:pt idx="223">
                  <c:v>97.840273847467557</c:v>
                </c:pt>
                <c:pt idx="224">
                  <c:v>97.693445731931334</c:v>
                </c:pt>
                <c:pt idx="225">
                  <c:v>98.119284501504282</c:v>
                </c:pt>
                <c:pt idx="226">
                  <c:v>100.51755979863573</c:v>
                </c:pt>
                <c:pt idx="227">
                  <c:v>100.78155253045784</c:v>
                </c:pt>
                <c:pt idx="228">
                  <c:v>100.11641992592813</c:v>
                </c:pt>
                <c:pt idx="229">
                  <c:v>100.95171427720355</c:v>
                </c:pt>
                <c:pt idx="230">
                  <c:v>99.363662089303276</c:v>
                </c:pt>
                <c:pt idx="231">
                  <c:v>99.906417245042846</c:v>
                </c:pt>
                <c:pt idx="232">
                  <c:v>101.01712291362585</c:v>
                </c:pt>
                <c:pt idx="233">
                  <c:v>101.7419548618351</c:v>
                </c:pt>
                <c:pt idx="234">
                  <c:v>102.43749565597291</c:v>
                </c:pt>
                <c:pt idx="235">
                  <c:v>102.90863642230894</c:v>
                </c:pt>
                <c:pt idx="236">
                  <c:v>103.02455988799856</c:v>
                </c:pt>
                <c:pt idx="237">
                  <c:v>104.46007466761986</c:v>
                </c:pt>
                <c:pt idx="238">
                  <c:v>104.50289436319045</c:v>
                </c:pt>
                <c:pt idx="239">
                  <c:v>103.54658782878082</c:v>
                </c:pt>
                <c:pt idx="240">
                  <c:v>103.67504691549254</c:v>
                </c:pt>
                <c:pt idx="241">
                  <c:v>104.4048434660868</c:v>
                </c:pt>
                <c:pt idx="242">
                  <c:v>103.57414137201752</c:v>
                </c:pt>
                <c:pt idx="243">
                  <c:v>104.1229781656787</c:v>
                </c:pt>
                <c:pt idx="244">
                  <c:v>103.74591661453833</c:v>
                </c:pt>
                <c:pt idx="245">
                  <c:v>104.21953968206688</c:v>
                </c:pt>
                <c:pt idx="246">
                  <c:v>101.69640463495277</c:v>
                </c:pt>
                <c:pt idx="247">
                  <c:v>101.85043142394726</c:v>
                </c:pt>
                <c:pt idx="248">
                  <c:v>101.76156504125584</c:v>
                </c:pt>
                <c:pt idx="249">
                  <c:v>100.83243970490403</c:v>
                </c:pt>
                <c:pt idx="250">
                  <c:v>103.58357411654902</c:v>
                </c:pt>
                <c:pt idx="251">
                  <c:v>103.89832990775767</c:v>
                </c:pt>
                <c:pt idx="252">
                  <c:v>104.76725944019142</c:v>
                </c:pt>
                <c:pt idx="253">
                  <c:v>105.18515484594839</c:v>
                </c:pt>
                <c:pt idx="254">
                  <c:v>104.66076871903329</c:v>
                </c:pt>
                <c:pt idx="255">
                  <c:v>104.99885814145145</c:v>
                </c:pt>
                <c:pt idx="256">
                  <c:v>104.86841321378573</c:v>
                </c:pt>
                <c:pt idx="257">
                  <c:v>105.12185616553968</c:v>
                </c:pt>
                <c:pt idx="258">
                  <c:v>104.81926365017426</c:v>
                </c:pt>
                <c:pt idx="259">
                  <c:v>104.60677866809647</c:v>
                </c:pt>
                <c:pt idx="260">
                  <c:v>104.08723302850676</c:v>
                </c:pt>
                <c:pt idx="261">
                  <c:v>103.35023780445422</c:v>
                </c:pt>
                <c:pt idx="262">
                  <c:v>101.50712916902485</c:v>
                </c:pt>
                <c:pt idx="263">
                  <c:v>101.35335061014963</c:v>
                </c:pt>
                <c:pt idx="264">
                  <c:v>101.59450617100076</c:v>
                </c:pt>
                <c:pt idx="265">
                  <c:v>102.3526009551895</c:v>
                </c:pt>
                <c:pt idx="266">
                  <c:v>100.69070030681242</c:v>
                </c:pt>
                <c:pt idx="267">
                  <c:v>101.00980012510799</c:v>
                </c:pt>
                <c:pt idx="268">
                  <c:v>100.46319740252004</c:v>
                </c:pt>
                <c:pt idx="269">
                  <c:v>99.950974551448184</c:v>
                </c:pt>
                <c:pt idx="270">
                  <c:v>98.702749396800812</c:v>
                </c:pt>
                <c:pt idx="271">
                  <c:v>98.943656727532698</c:v>
                </c:pt>
                <c:pt idx="272">
                  <c:v>97.99678293765453</c:v>
                </c:pt>
                <c:pt idx="273">
                  <c:v>98.241537835234766</c:v>
                </c:pt>
                <c:pt idx="274">
                  <c:v>97.733286666070924</c:v>
                </c:pt>
                <c:pt idx="275">
                  <c:v>97.268475767775769</c:v>
                </c:pt>
                <c:pt idx="276">
                  <c:v>97.710201264980697</c:v>
                </c:pt>
                <c:pt idx="277">
                  <c:v>97.541156553771614</c:v>
                </c:pt>
                <c:pt idx="278">
                  <c:v>98.88991490671512</c:v>
                </c:pt>
                <c:pt idx="279">
                  <c:v>99.383768728962508</c:v>
                </c:pt>
                <c:pt idx="280">
                  <c:v>99.080431523239298</c:v>
                </c:pt>
                <c:pt idx="281">
                  <c:v>96.153177841986633</c:v>
                </c:pt>
                <c:pt idx="282">
                  <c:v>96.290324982872121</c:v>
                </c:pt>
                <c:pt idx="283">
                  <c:v>95.706611857456338</c:v>
                </c:pt>
                <c:pt idx="284">
                  <c:v>94.67918739388162</c:v>
                </c:pt>
                <c:pt idx="285">
                  <c:v>91.163752445066677</c:v>
                </c:pt>
                <c:pt idx="286">
                  <c:v>91.214515504453246</c:v>
                </c:pt>
                <c:pt idx="287">
                  <c:v>93.787793035655781</c:v>
                </c:pt>
                <c:pt idx="288">
                  <c:v>93.390376614736923</c:v>
                </c:pt>
                <c:pt idx="289">
                  <c:v>92.683169004994397</c:v>
                </c:pt>
                <c:pt idx="290">
                  <c:v>84.973637961335669</c:v>
                </c:pt>
                <c:pt idx="291">
                  <c:v>78.384990021149221</c:v>
                </c:pt>
                <c:pt idx="292">
                  <c:v>83.926975663519116</c:v>
                </c:pt>
                <c:pt idx="293">
                  <c:v>81.32626870413948</c:v>
                </c:pt>
                <c:pt idx="294">
                  <c:v>78.900688093890565</c:v>
                </c:pt>
                <c:pt idx="295">
                  <c:v>73.968727969576904</c:v>
                </c:pt>
                <c:pt idx="296">
                  <c:v>75.797687488209078</c:v>
                </c:pt>
                <c:pt idx="297">
                  <c:v>76.390957473215977</c:v>
                </c:pt>
                <c:pt idx="298">
                  <c:v>77.789858310247936</c:v>
                </c:pt>
                <c:pt idx="299">
                  <c:v>76.602697764935996</c:v>
                </c:pt>
                <c:pt idx="300">
                  <c:v>74.347775361671282</c:v>
                </c:pt>
                <c:pt idx="301">
                  <c:v>76.872648019620101</c:v>
                </c:pt>
                <c:pt idx="302">
                  <c:v>77.058696493997786</c:v>
                </c:pt>
                <c:pt idx="303">
                  <c:v>78.526605304181189</c:v>
                </c:pt>
                <c:pt idx="304">
                  <c:v>79.102126835661736</c:v>
                </c:pt>
                <c:pt idx="305">
                  <c:v>80.741190313067833</c:v>
                </c:pt>
                <c:pt idx="306">
                  <c:v>81.536023154905521</c:v>
                </c:pt>
                <c:pt idx="307">
                  <c:v>83.773817679942013</c:v>
                </c:pt>
                <c:pt idx="308">
                  <c:v>83.804846444848224</c:v>
                </c:pt>
                <c:pt idx="309">
                  <c:v>85.154349488149492</c:v>
                </c:pt>
                <c:pt idx="310">
                  <c:v>86.711745256322416</c:v>
                </c:pt>
                <c:pt idx="311">
                  <c:v>86.872350143477007</c:v>
                </c:pt>
                <c:pt idx="312">
                  <c:v>86.957989534618179</c:v>
                </c:pt>
                <c:pt idx="313">
                  <c:v>85.214172946888681</c:v>
                </c:pt>
                <c:pt idx="314">
                  <c:v>84.454588781984455</c:v>
                </c:pt>
                <c:pt idx="315">
                  <c:v>85.324635349954832</c:v>
                </c:pt>
                <c:pt idx="316">
                  <c:v>84.567905831421967</c:v>
                </c:pt>
                <c:pt idx="317">
                  <c:v>82.30925997636848</c:v>
                </c:pt>
                <c:pt idx="318">
                  <c:v>82.889497880114789</c:v>
                </c:pt>
                <c:pt idx="319">
                  <c:v>81.929219663797127</c:v>
                </c:pt>
                <c:pt idx="320">
                  <c:v>80.634079016611565</c:v>
                </c:pt>
                <c:pt idx="321">
                  <c:v>81.18949390843288</c:v>
                </c:pt>
                <c:pt idx="322">
                  <c:v>81.976755731633446</c:v>
                </c:pt>
                <c:pt idx="323">
                  <c:v>84.878193480484157</c:v>
                </c:pt>
                <c:pt idx="324">
                  <c:v>84.743280410671915</c:v>
                </c:pt>
                <c:pt idx="325">
                  <c:v>85.450984480652934</c:v>
                </c:pt>
                <c:pt idx="326">
                  <c:v>86.698464944942558</c:v>
                </c:pt>
                <c:pt idx="327">
                  <c:v>88.281800760577084</c:v>
                </c:pt>
                <c:pt idx="328">
                  <c:v>81.736965436438197</c:v>
                </c:pt>
                <c:pt idx="329">
                  <c:v>81.865920983388435</c:v>
                </c:pt>
                <c:pt idx="330">
                  <c:v>83.287534876331762</c:v>
                </c:pt>
                <c:pt idx="331">
                  <c:v>82.599937446009946</c:v>
                </c:pt>
                <c:pt idx="332">
                  <c:v>82.270039617527019</c:v>
                </c:pt>
                <c:pt idx="333">
                  <c:v>82.944977311767104</c:v>
                </c:pt>
                <c:pt idx="334">
                  <c:v>81.965088916028719</c:v>
                </c:pt>
                <c:pt idx="335">
                  <c:v>82.963718685770459</c:v>
                </c:pt>
                <c:pt idx="336">
                  <c:v>83.420710335309252</c:v>
                </c:pt>
                <c:pt idx="337">
                  <c:v>83.367837319909043</c:v>
                </c:pt>
                <c:pt idx="338">
                  <c:v>84.704804742188202</c:v>
                </c:pt>
                <c:pt idx="339">
                  <c:v>85.901894492270117</c:v>
                </c:pt>
                <c:pt idx="340">
                  <c:v>87.433598443100706</c:v>
                </c:pt>
                <c:pt idx="341">
                  <c:v>87.503226991550235</c:v>
                </c:pt>
                <c:pt idx="342">
                  <c:v>87.50930862947186</c:v>
                </c:pt>
                <c:pt idx="343">
                  <c:v>89.524564852600946</c:v>
                </c:pt>
                <c:pt idx="344">
                  <c:v>90.465108774438264</c:v>
                </c:pt>
                <c:pt idx="345">
                  <c:v>90.420675583092546</c:v>
                </c:pt>
                <c:pt idx="346">
                  <c:v>89.640984778529088</c:v>
                </c:pt>
                <c:pt idx="347">
                  <c:v>89.459404446297896</c:v>
                </c:pt>
                <c:pt idx="348">
                  <c:v>90.205087724524134</c:v>
                </c:pt>
                <c:pt idx="349">
                  <c:v>90.609951049020481</c:v>
                </c:pt>
                <c:pt idx="350">
                  <c:v>90.968643571336372</c:v>
                </c:pt>
                <c:pt idx="351">
                  <c:v>90.952632728644772</c:v>
                </c:pt>
                <c:pt idx="352">
                  <c:v>90.725626284590859</c:v>
                </c:pt>
                <c:pt idx="353">
                  <c:v>90.511403691678339</c:v>
                </c:pt>
                <c:pt idx="354">
                  <c:v>90.152835284422068</c:v>
                </c:pt>
                <c:pt idx="355">
                  <c:v>90.705891990110516</c:v>
                </c:pt>
                <c:pt idx="356">
                  <c:v>90.724012788815742</c:v>
                </c:pt>
                <c:pt idx="357">
                  <c:v>91.294817948030541</c:v>
                </c:pt>
                <c:pt idx="358">
                  <c:v>91.173433419717426</c:v>
                </c:pt>
                <c:pt idx="359">
                  <c:v>90.108650323195619</c:v>
                </c:pt>
                <c:pt idx="360">
                  <c:v>90.170583737948434</c:v>
                </c:pt>
                <c:pt idx="361">
                  <c:v>89.528660649568565</c:v>
                </c:pt>
                <c:pt idx="362">
                  <c:v>89.764231032736589</c:v>
                </c:pt>
                <c:pt idx="363">
                  <c:v>90.512396612155328</c:v>
                </c:pt>
                <c:pt idx="364">
                  <c:v>90.447732666090772</c:v>
                </c:pt>
                <c:pt idx="365">
                  <c:v>89.661836108546069</c:v>
                </c:pt>
                <c:pt idx="366">
                  <c:v>90.024748542889199</c:v>
                </c:pt>
                <c:pt idx="367">
                  <c:v>90.755910359139335</c:v>
                </c:pt>
                <c:pt idx="368">
                  <c:v>91.702287688779009</c:v>
                </c:pt>
                <c:pt idx="369">
                  <c:v>91.728351851300232</c:v>
                </c:pt>
                <c:pt idx="370">
                  <c:v>91.851722220567353</c:v>
                </c:pt>
                <c:pt idx="371">
                  <c:v>91.773902078182559</c:v>
                </c:pt>
                <c:pt idx="372">
                  <c:v>92.0520439268019</c:v>
                </c:pt>
                <c:pt idx="373">
                  <c:v>92.237099480702582</c:v>
                </c:pt>
                <c:pt idx="374">
                  <c:v>91.996688610209205</c:v>
                </c:pt>
                <c:pt idx="375">
                  <c:v>91.601258030244352</c:v>
                </c:pt>
                <c:pt idx="376">
                  <c:v>92.069047689970503</c:v>
                </c:pt>
                <c:pt idx="377">
                  <c:v>92.177276021963408</c:v>
                </c:pt>
                <c:pt idx="378">
                  <c:v>92.133463405915819</c:v>
                </c:pt>
                <c:pt idx="379">
                  <c:v>91.564147627416517</c:v>
                </c:pt>
                <c:pt idx="380">
                  <c:v>92.059366715319769</c:v>
                </c:pt>
                <c:pt idx="381">
                  <c:v>92.191301023701016</c:v>
                </c:pt>
                <c:pt idx="382">
                  <c:v>92.177524252082648</c:v>
                </c:pt>
                <c:pt idx="383">
                  <c:v>92.267755900429933</c:v>
                </c:pt>
                <c:pt idx="384">
                  <c:v>92.536961464756288</c:v>
                </c:pt>
                <c:pt idx="385">
                  <c:v>92.580029390446114</c:v>
                </c:pt>
                <c:pt idx="386">
                  <c:v>92.717176531331617</c:v>
                </c:pt>
                <c:pt idx="387">
                  <c:v>93.085922373477118</c:v>
                </c:pt>
                <c:pt idx="388">
                  <c:v>93.462487464378981</c:v>
                </c:pt>
                <c:pt idx="389">
                  <c:v>93.532612473067033</c:v>
                </c:pt>
                <c:pt idx="390">
                  <c:v>94.652999116300776</c:v>
                </c:pt>
                <c:pt idx="391">
                  <c:v>94.89278941149604</c:v>
                </c:pt>
                <c:pt idx="392">
                  <c:v>95.621344811494041</c:v>
                </c:pt>
                <c:pt idx="393">
                  <c:v>96.30683228580223</c:v>
                </c:pt>
                <c:pt idx="394">
                  <c:v>96.279278742565509</c:v>
                </c:pt>
                <c:pt idx="395">
                  <c:v>97.474630881812672</c:v>
                </c:pt>
                <c:pt idx="396">
                  <c:v>97.468176898712187</c:v>
                </c:pt>
                <c:pt idx="397">
                  <c:v>97.341455422835182</c:v>
                </c:pt>
                <c:pt idx="398">
                  <c:v>98.074851310158579</c:v>
                </c:pt>
                <c:pt idx="399">
                  <c:v>98.763069315778495</c:v>
                </c:pt>
                <c:pt idx="400">
                  <c:v>98.527002472371976</c:v>
                </c:pt>
                <c:pt idx="401">
                  <c:v>98.734026391826276</c:v>
                </c:pt>
                <c:pt idx="402">
                  <c:v>98.478225253939414</c:v>
                </c:pt>
                <c:pt idx="403">
                  <c:v>99.091229533426656</c:v>
                </c:pt>
                <c:pt idx="404">
                  <c:v>98.556045396324208</c:v>
                </c:pt>
                <c:pt idx="405">
                  <c:v>98.03674798685374</c:v>
                </c:pt>
                <c:pt idx="406">
                  <c:v>99.458858340035533</c:v>
                </c:pt>
                <c:pt idx="407">
                  <c:v>99.851682503748279</c:v>
                </c:pt>
                <c:pt idx="408">
                  <c:v>99.597618976696154</c:v>
                </c:pt>
                <c:pt idx="409">
                  <c:v>99.914360608858843</c:v>
                </c:pt>
                <c:pt idx="410">
                  <c:v>100.40337394378085</c:v>
                </c:pt>
                <c:pt idx="411">
                  <c:v>100.28174118534847</c:v>
                </c:pt>
                <c:pt idx="412">
                  <c:v>100.96958684578952</c:v>
                </c:pt>
                <c:pt idx="413">
                  <c:v>102.47026203171387</c:v>
                </c:pt>
                <c:pt idx="414">
                  <c:v>103.28532562827041</c:v>
                </c:pt>
                <c:pt idx="415">
                  <c:v>103.15463247048542</c:v>
                </c:pt>
                <c:pt idx="416">
                  <c:v>103.48564733450496</c:v>
                </c:pt>
                <c:pt idx="417">
                  <c:v>103.81740688888227</c:v>
                </c:pt>
                <c:pt idx="418">
                  <c:v>102.90813996207045</c:v>
                </c:pt>
                <c:pt idx="419">
                  <c:v>102.33063258963588</c:v>
                </c:pt>
                <c:pt idx="420">
                  <c:v>102.22327306306039</c:v>
                </c:pt>
                <c:pt idx="421">
                  <c:v>102.93631408060529</c:v>
                </c:pt>
                <c:pt idx="422">
                  <c:v>103.44555817024614</c:v>
                </c:pt>
                <c:pt idx="423">
                  <c:v>102.82113530527339</c:v>
                </c:pt>
                <c:pt idx="424">
                  <c:v>103.00408090316047</c:v>
                </c:pt>
                <c:pt idx="425">
                  <c:v>102.95406253413164</c:v>
                </c:pt>
                <c:pt idx="426">
                  <c:v>101.49831699979148</c:v>
                </c:pt>
                <c:pt idx="427">
                  <c:v>102.49012044125385</c:v>
                </c:pt>
                <c:pt idx="428">
                  <c:v>103.87598919702521</c:v>
                </c:pt>
                <c:pt idx="429">
                  <c:v>103.7451719241806</c:v>
                </c:pt>
                <c:pt idx="430">
                  <c:v>104.41241448472391</c:v>
                </c:pt>
                <c:pt idx="431">
                  <c:v>105.66237725020603</c:v>
                </c:pt>
                <c:pt idx="432">
                  <c:v>106.05557375909764</c:v>
                </c:pt>
                <c:pt idx="433">
                  <c:v>106.75223158877205</c:v>
                </c:pt>
                <c:pt idx="434">
                  <c:v>106.64090038028856</c:v>
                </c:pt>
                <c:pt idx="435">
                  <c:v>106.16541558686565</c:v>
                </c:pt>
                <c:pt idx="436">
                  <c:v>106.25254435872232</c:v>
                </c:pt>
                <c:pt idx="437">
                  <c:v>106.08871248001748</c:v>
                </c:pt>
                <c:pt idx="438">
                  <c:v>105.90738037790553</c:v>
                </c:pt>
                <c:pt idx="439">
                  <c:v>105.4587044373616</c:v>
                </c:pt>
                <c:pt idx="440">
                  <c:v>105.56209228202913</c:v>
                </c:pt>
                <c:pt idx="441">
                  <c:v>101.21074240664065</c:v>
                </c:pt>
                <c:pt idx="442">
                  <c:v>101.21967869093365</c:v>
                </c:pt>
                <c:pt idx="443">
                  <c:v>101.76069623583848</c:v>
                </c:pt>
                <c:pt idx="444">
                  <c:v>100.81928350858379</c:v>
                </c:pt>
                <c:pt idx="445">
                  <c:v>98.146713929681368</c:v>
                </c:pt>
                <c:pt idx="446">
                  <c:v>97.613763863652153</c:v>
                </c:pt>
                <c:pt idx="447">
                  <c:v>99.552937555231196</c:v>
                </c:pt>
                <c:pt idx="448">
                  <c:v>99.274547476492614</c:v>
                </c:pt>
                <c:pt idx="449">
                  <c:v>100.39332062395123</c:v>
                </c:pt>
                <c:pt idx="450">
                  <c:v>100.39853345645547</c:v>
                </c:pt>
                <c:pt idx="451">
                  <c:v>101.28223268098458</c:v>
                </c:pt>
                <c:pt idx="452">
                  <c:v>103.84036817491287</c:v>
                </c:pt>
                <c:pt idx="453">
                  <c:v>104.31920407494566</c:v>
                </c:pt>
                <c:pt idx="454">
                  <c:v>104.87300547099183</c:v>
                </c:pt>
                <c:pt idx="455">
                  <c:v>104.68981164298552</c:v>
                </c:pt>
                <c:pt idx="456">
                  <c:v>105.51741086056418</c:v>
                </c:pt>
                <c:pt idx="457">
                  <c:v>105.82844319998411</c:v>
                </c:pt>
                <c:pt idx="458">
                  <c:v>106.40048950979515</c:v>
                </c:pt>
                <c:pt idx="459">
                  <c:v>107.00195108873731</c:v>
                </c:pt>
                <c:pt idx="460">
                  <c:v>106.47111097872171</c:v>
                </c:pt>
                <c:pt idx="461">
                  <c:v>106.59212316185598</c:v>
                </c:pt>
                <c:pt idx="462">
                  <c:v>106.87349200202556</c:v>
                </c:pt>
                <c:pt idx="463">
                  <c:v>107.18750310287648</c:v>
                </c:pt>
                <c:pt idx="464">
                  <c:v>107.84059654662259</c:v>
                </c:pt>
                <c:pt idx="465">
                  <c:v>107.89905473970589</c:v>
                </c:pt>
                <c:pt idx="466">
                  <c:v>108.08671670985871</c:v>
                </c:pt>
                <c:pt idx="467">
                  <c:v>108.56455968941448</c:v>
                </c:pt>
                <c:pt idx="468">
                  <c:v>108.25464438553117</c:v>
                </c:pt>
                <c:pt idx="469">
                  <c:v>107.90724633364113</c:v>
                </c:pt>
                <c:pt idx="470">
                  <c:v>107.66944187939987</c:v>
                </c:pt>
                <c:pt idx="471">
                  <c:v>106.51157248815943</c:v>
                </c:pt>
                <c:pt idx="472">
                  <c:v>107.15324734642002</c:v>
                </c:pt>
                <c:pt idx="473">
                  <c:v>106.88950284471717</c:v>
                </c:pt>
                <c:pt idx="474">
                  <c:v>107.48624805139355</c:v>
                </c:pt>
                <c:pt idx="475">
                  <c:v>107.28468519456275</c:v>
                </c:pt>
                <c:pt idx="476">
                  <c:v>107.290890947544</c:v>
                </c:pt>
                <c:pt idx="477">
                  <c:v>107.4874892019898</c:v>
                </c:pt>
                <c:pt idx="478">
                  <c:v>107.47582238638509</c:v>
                </c:pt>
                <c:pt idx="479">
                  <c:v>108.24297756992642</c:v>
                </c:pt>
                <c:pt idx="480">
                  <c:v>108.12382711268656</c:v>
                </c:pt>
                <c:pt idx="481">
                  <c:v>107.81738703047272</c:v>
                </c:pt>
                <c:pt idx="482">
                  <c:v>105.97787773177248</c:v>
                </c:pt>
                <c:pt idx="483">
                  <c:v>107.73745693207432</c:v>
                </c:pt>
                <c:pt idx="484">
                  <c:v>108.23664770188554</c:v>
                </c:pt>
                <c:pt idx="485">
                  <c:v>108.01336470962042</c:v>
                </c:pt>
                <c:pt idx="486">
                  <c:v>108.48475370607569</c:v>
                </c:pt>
                <c:pt idx="487">
                  <c:v>108.17099083534399</c:v>
                </c:pt>
                <c:pt idx="488">
                  <c:v>108.56046389244686</c:v>
                </c:pt>
                <c:pt idx="489">
                  <c:v>108.7257851518672</c:v>
                </c:pt>
                <c:pt idx="490">
                  <c:v>107.85015340621371</c:v>
                </c:pt>
                <c:pt idx="491">
                  <c:v>106.89806678383127</c:v>
                </c:pt>
                <c:pt idx="492">
                  <c:v>107.57871377081409</c:v>
                </c:pt>
                <c:pt idx="493">
                  <c:v>107.75806003197204</c:v>
                </c:pt>
                <c:pt idx="494">
                  <c:v>107.61768589953631</c:v>
                </c:pt>
                <c:pt idx="495">
                  <c:v>108.44180989544547</c:v>
                </c:pt>
                <c:pt idx="496">
                  <c:v>109.43286864655009</c:v>
                </c:pt>
                <c:pt idx="497">
                  <c:v>110.08347978910369</c:v>
                </c:pt>
                <c:pt idx="498">
                  <c:v>110.26952826348138</c:v>
                </c:pt>
                <c:pt idx="499">
                  <c:v>110.63976348634239</c:v>
                </c:pt>
                <c:pt idx="500">
                  <c:v>110.44601987826795</c:v>
                </c:pt>
                <c:pt idx="501">
                  <c:v>110.15087426648</c:v>
                </c:pt>
                <c:pt idx="502">
                  <c:v>110.85075908770467</c:v>
                </c:pt>
                <c:pt idx="503">
                  <c:v>110.48561258228828</c:v>
                </c:pt>
                <c:pt idx="504">
                  <c:v>110.19307338675245</c:v>
                </c:pt>
                <c:pt idx="505">
                  <c:v>110.17060856096035</c:v>
                </c:pt>
                <c:pt idx="506">
                  <c:v>109.58764012590233</c:v>
                </c:pt>
                <c:pt idx="507">
                  <c:v>109.80397267482849</c:v>
                </c:pt>
                <c:pt idx="508">
                  <c:v>109.09552391448969</c:v>
                </c:pt>
                <c:pt idx="509">
                  <c:v>109.02415775520539</c:v>
                </c:pt>
                <c:pt idx="510">
                  <c:v>109.30838124174636</c:v>
                </c:pt>
                <c:pt idx="511">
                  <c:v>108.01175121384527</c:v>
                </c:pt>
                <c:pt idx="512">
                  <c:v>107.34004051115546</c:v>
                </c:pt>
                <c:pt idx="513">
                  <c:v>106.96943294311558</c:v>
                </c:pt>
                <c:pt idx="514">
                  <c:v>106.02591025984729</c:v>
                </c:pt>
                <c:pt idx="515">
                  <c:v>106.96074488894185</c:v>
                </c:pt>
                <c:pt idx="516">
                  <c:v>107.83029499667371</c:v>
                </c:pt>
                <c:pt idx="517">
                  <c:v>109.33717593557932</c:v>
                </c:pt>
                <c:pt idx="518">
                  <c:v>110.37452960392402</c:v>
                </c:pt>
                <c:pt idx="519">
                  <c:v>110.48263382085727</c:v>
                </c:pt>
                <c:pt idx="520">
                  <c:v>111.00664760259352</c:v>
                </c:pt>
                <c:pt idx="521">
                  <c:v>112.14453446923436</c:v>
                </c:pt>
                <c:pt idx="522">
                  <c:v>112.71856661999942</c:v>
                </c:pt>
                <c:pt idx="523">
                  <c:v>112.96903081032239</c:v>
                </c:pt>
                <c:pt idx="524">
                  <c:v>112.74996773008451</c:v>
                </c:pt>
                <c:pt idx="525">
                  <c:v>112.00428445185824</c:v>
                </c:pt>
                <c:pt idx="526">
                  <c:v>112.7705708299822</c:v>
                </c:pt>
                <c:pt idx="527">
                  <c:v>112.66693475519547</c:v>
                </c:pt>
                <c:pt idx="528">
                  <c:v>113.58650323195614</c:v>
                </c:pt>
                <c:pt idx="529">
                  <c:v>113.14030959260472</c:v>
                </c:pt>
                <c:pt idx="530">
                  <c:v>114.12280440459523</c:v>
                </c:pt>
                <c:pt idx="531">
                  <c:v>113.50309791188823</c:v>
                </c:pt>
                <c:pt idx="532">
                  <c:v>113.42093374241658</c:v>
                </c:pt>
                <c:pt idx="533">
                  <c:v>114.78508236275357</c:v>
                </c:pt>
                <c:pt idx="534">
                  <c:v>115.55459573242779</c:v>
                </c:pt>
                <c:pt idx="535">
                  <c:v>114.71061332697865</c:v>
                </c:pt>
                <c:pt idx="536">
                  <c:v>116.06098517569727</c:v>
                </c:pt>
                <c:pt idx="537">
                  <c:v>116.35004914956362</c:v>
                </c:pt>
                <c:pt idx="538">
                  <c:v>117.57667828383627</c:v>
                </c:pt>
                <c:pt idx="539">
                  <c:v>119.09398488775037</c:v>
                </c:pt>
                <c:pt idx="540">
                  <c:v>118.9989127520777</c:v>
                </c:pt>
                <c:pt idx="541">
                  <c:v>119.95236464011599</c:v>
                </c:pt>
                <c:pt idx="542">
                  <c:v>119.71815952260383</c:v>
                </c:pt>
                <c:pt idx="543">
                  <c:v>119.89849870423879</c:v>
                </c:pt>
                <c:pt idx="544">
                  <c:v>119.17850724335489</c:v>
                </c:pt>
                <c:pt idx="545">
                  <c:v>117.73504909991759</c:v>
                </c:pt>
                <c:pt idx="546">
                  <c:v>117.89503341177405</c:v>
                </c:pt>
                <c:pt idx="547">
                  <c:v>118.49786025637208</c:v>
                </c:pt>
                <c:pt idx="548">
                  <c:v>117.78059932679992</c:v>
                </c:pt>
                <c:pt idx="549">
                  <c:v>117.46348534945837</c:v>
                </c:pt>
                <c:pt idx="550">
                  <c:v>116.88796381797782</c:v>
                </c:pt>
                <c:pt idx="551">
                  <c:v>117.69769046697051</c:v>
                </c:pt>
                <c:pt idx="552">
                  <c:v>119.34444907807334</c:v>
                </c:pt>
                <c:pt idx="553">
                  <c:v>119.58907986059397</c:v>
                </c:pt>
                <c:pt idx="554">
                  <c:v>122.97096700525255</c:v>
                </c:pt>
                <c:pt idx="555">
                  <c:v>122.81880194215245</c:v>
                </c:pt>
                <c:pt idx="556">
                  <c:v>123.65297925789125</c:v>
                </c:pt>
                <c:pt idx="557">
                  <c:v>123.67867107523358</c:v>
                </c:pt>
                <c:pt idx="558">
                  <c:v>123.97828482916802</c:v>
                </c:pt>
                <c:pt idx="559">
                  <c:v>124.29254416013819</c:v>
                </c:pt>
                <c:pt idx="560">
                  <c:v>124.26561119219961</c:v>
                </c:pt>
                <c:pt idx="561">
                  <c:v>123.34951793710842</c:v>
                </c:pt>
                <c:pt idx="562">
                  <c:v>122.96848470406006</c:v>
                </c:pt>
                <c:pt idx="563">
                  <c:v>122.10787088062118</c:v>
                </c:pt>
                <c:pt idx="564">
                  <c:v>122.22379434631081</c:v>
                </c:pt>
                <c:pt idx="565">
                  <c:v>123.96512863284779</c:v>
                </c:pt>
                <c:pt idx="566">
                  <c:v>124.71949996524778</c:v>
                </c:pt>
                <c:pt idx="567">
                  <c:v>125.32704318211154</c:v>
                </c:pt>
                <c:pt idx="568">
                  <c:v>125.56695759236642</c:v>
                </c:pt>
                <c:pt idx="569">
                  <c:v>125.29862083345746</c:v>
                </c:pt>
                <c:pt idx="570">
                  <c:v>125.77919434432496</c:v>
                </c:pt>
                <c:pt idx="571">
                  <c:v>125.88345099440986</c:v>
                </c:pt>
                <c:pt idx="572">
                  <c:v>126.98286219256698</c:v>
                </c:pt>
                <c:pt idx="573">
                  <c:v>127.43104167287242</c:v>
                </c:pt>
                <c:pt idx="574">
                  <c:v>130.70829982226724</c:v>
                </c:pt>
                <c:pt idx="575">
                  <c:v>129.31523239303763</c:v>
                </c:pt>
                <c:pt idx="576">
                  <c:v>128.65158916922343</c:v>
                </c:pt>
                <c:pt idx="577">
                  <c:v>127.9548072244894</c:v>
                </c:pt>
                <c:pt idx="578">
                  <c:v>128.07358533655039</c:v>
                </c:pt>
                <c:pt idx="579">
                  <c:v>127.24462085331585</c:v>
                </c:pt>
                <c:pt idx="580">
                  <c:v>126.94922701140867</c:v>
                </c:pt>
                <c:pt idx="581">
                  <c:v>126.94724117045466</c:v>
                </c:pt>
                <c:pt idx="582">
                  <c:v>128.12000436885009</c:v>
                </c:pt>
                <c:pt idx="583">
                  <c:v>129.03547704864317</c:v>
                </c:pt>
                <c:pt idx="584">
                  <c:v>129.37145651504773</c:v>
                </c:pt>
                <c:pt idx="585">
                  <c:v>128.73884205613976</c:v>
                </c:pt>
                <c:pt idx="586">
                  <c:v>128.33310992622603</c:v>
                </c:pt>
                <c:pt idx="587">
                  <c:v>128.38288006513559</c:v>
                </c:pt>
                <c:pt idx="588">
                  <c:v>128.06824838898655</c:v>
                </c:pt>
                <c:pt idx="589">
                  <c:v>129.67541429606905</c:v>
                </c:pt>
                <c:pt idx="590">
                  <c:v>129.96770526148561</c:v>
                </c:pt>
                <c:pt idx="591">
                  <c:v>130.56308520250616</c:v>
                </c:pt>
                <c:pt idx="592">
                  <c:v>130.91246909535016</c:v>
                </c:pt>
                <c:pt idx="593">
                  <c:v>130.95665405657658</c:v>
                </c:pt>
                <c:pt idx="594">
                  <c:v>131.52994151698391</c:v>
                </c:pt>
                <c:pt idx="595">
                  <c:v>132.26706085609604</c:v>
                </c:pt>
                <c:pt idx="596">
                  <c:v>132.78201423847963</c:v>
                </c:pt>
                <c:pt idx="597">
                  <c:v>132.62252638686169</c:v>
                </c:pt>
                <c:pt idx="598">
                  <c:v>133.04948219197126</c:v>
                </c:pt>
                <c:pt idx="599">
                  <c:v>133.2423569946283</c:v>
                </c:pt>
                <c:pt idx="600">
                  <c:v>133.92312809667072</c:v>
                </c:pt>
                <c:pt idx="601">
                  <c:v>133.99871416798229</c:v>
                </c:pt>
                <c:pt idx="602">
                  <c:v>135.25401388102827</c:v>
                </c:pt>
                <c:pt idx="603">
                  <c:v>135.45371501196468</c:v>
                </c:pt>
                <c:pt idx="604">
                  <c:v>134.43373745196746</c:v>
                </c:pt>
                <c:pt idx="605">
                  <c:v>134.7386881534658</c:v>
                </c:pt>
                <c:pt idx="606">
                  <c:v>134.70356359159197</c:v>
                </c:pt>
                <c:pt idx="607">
                  <c:v>133.92945796471162</c:v>
                </c:pt>
                <c:pt idx="608">
                  <c:v>134.77877731772463</c:v>
                </c:pt>
                <c:pt idx="609">
                  <c:v>135.18165480126697</c:v>
                </c:pt>
                <c:pt idx="610">
                  <c:v>135.21342825653096</c:v>
                </c:pt>
                <c:pt idx="611">
                  <c:v>135.52967342845511</c:v>
                </c:pt>
                <c:pt idx="612">
                  <c:v>136.1133865538709</c:v>
                </c:pt>
                <c:pt idx="613">
                  <c:v>135.99373963639252</c:v>
                </c:pt>
                <c:pt idx="614">
                  <c:v>136.48163593577789</c:v>
                </c:pt>
                <c:pt idx="615">
                  <c:v>136.32984321785668</c:v>
                </c:pt>
                <c:pt idx="616">
                  <c:v>136.266544537448</c:v>
                </c:pt>
                <c:pt idx="617">
                  <c:v>136.92038267155183</c:v>
                </c:pt>
                <c:pt idx="618">
                  <c:v>136.53934943850348</c:v>
                </c:pt>
                <c:pt idx="619">
                  <c:v>136.16923833070209</c:v>
                </c:pt>
                <c:pt idx="620">
                  <c:v>136.012108665217</c:v>
                </c:pt>
                <c:pt idx="621">
                  <c:v>134.35467615898642</c:v>
                </c:pt>
                <c:pt idx="622">
                  <c:v>132.65839563909327</c:v>
                </c:pt>
                <c:pt idx="623">
                  <c:v>132.78499299991066</c:v>
                </c:pt>
                <c:pt idx="624">
                  <c:v>133.24806628737105</c:v>
                </c:pt>
                <c:pt idx="625">
                  <c:v>133.77208006910726</c:v>
                </c:pt>
                <c:pt idx="626">
                  <c:v>133.97612522713055</c:v>
                </c:pt>
                <c:pt idx="627">
                  <c:v>134.99200699016015</c:v>
                </c:pt>
                <c:pt idx="628">
                  <c:v>135.25897848341327</c:v>
                </c:pt>
                <c:pt idx="629">
                  <c:v>135.49231479550804</c:v>
                </c:pt>
                <c:pt idx="630">
                  <c:v>135.70405508722806</c:v>
                </c:pt>
                <c:pt idx="631">
                  <c:v>136.68431582814532</c:v>
                </c:pt>
                <c:pt idx="632">
                  <c:v>137.35726768143138</c:v>
                </c:pt>
                <c:pt idx="633">
                  <c:v>138.47542025359189</c:v>
                </c:pt>
                <c:pt idx="634">
                  <c:v>139.11759157209102</c:v>
                </c:pt>
                <c:pt idx="635">
                  <c:v>138.54194592555081</c:v>
                </c:pt>
                <c:pt idx="636">
                  <c:v>139.12578316602625</c:v>
                </c:pt>
                <c:pt idx="637">
                  <c:v>139.19913516626454</c:v>
                </c:pt>
                <c:pt idx="638">
                  <c:v>138.98367142275575</c:v>
                </c:pt>
                <c:pt idx="639">
                  <c:v>140.24840388033323</c:v>
                </c:pt>
                <c:pt idx="640">
                  <c:v>140.56154617576681</c:v>
                </c:pt>
                <c:pt idx="641">
                  <c:v>140.54417006741932</c:v>
                </c:pt>
                <c:pt idx="642">
                  <c:v>140.89082342895156</c:v>
                </c:pt>
                <c:pt idx="643">
                  <c:v>140.52120878138871</c:v>
                </c:pt>
                <c:pt idx="644">
                  <c:v>141.40217747460605</c:v>
                </c:pt>
                <c:pt idx="645">
                  <c:v>140.80779045406254</c:v>
                </c:pt>
                <c:pt idx="646">
                  <c:v>139.02922164963806</c:v>
                </c:pt>
                <c:pt idx="647">
                  <c:v>137.47666636879052</c:v>
                </c:pt>
                <c:pt idx="648">
                  <c:v>137.3083663479392</c:v>
                </c:pt>
                <c:pt idx="649">
                  <c:v>138.27696027325172</c:v>
                </c:pt>
                <c:pt idx="650">
                  <c:v>138.4705797662665</c:v>
                </c:pt>
                <c:pt idx="651">
                  <c:v>138.12256113907836</c:v>
                </c:pt>
                <c:pt idx="652">
                  <c:v>138.76299484674271</c:v>
                </c:pt>
                <c:pt idx="653">
                  <c:v>139.69212018309454</c:v>
                </c:pt>
                <c:pt idx="654">
                  <c:v>140.48881475082661</c:v>
                </c:pt>
                <c:pt idx="655">
                  <c:v>140.38083464895297</c:v>
                </c:pt>
                <c:pt idx="656">
                  <c:v>140.496633999583</c:v>
                </c:pt>
                <c:pt idx="657">
                  <c:v>140.69583867028089</c:v>
                </c:pt>
                <c:pt idx="658">
                  <c:v>141.58934298452039</c:v>
                </c:pt>
                <c:pt idx="659">
                  <c:v>141.66914896785917</c:v>
                </c:pt>
                <c:pt idx="660">
                  <c:v>142.18186827916952</c:v>
                </c:pt>
                <c:pt idx="661">
                  <c:v>141.71196866342976</c:v>
                </c:pt>
                <c:pt idx="662">
                  <c:v>140.78185040660094</c:v>
                </c:pt>
                <c:pt idx="663">
                  <c:v>141.32212326114802</c:v>
                </c:pt>
                <c:pt idx="664">
                  <c:v>141.15829138244317</c:v>
                </c:pt>
                <c:pt idx="665">
                  <c:v>141.62744630782521</c:v>
                </c:pt>
                <c:pt idx="666">
                  <c:v>141.7655863691877</c:v>
                </c:pt>
                <c:pt idx="667">
                  <c:v>141.46435911947813</c:v>
                </c:pt>
                <c:pt idx="668">
                  <c:v>140.60163534002561</c:v>
                </c:pt>
                <c:pt idx="669">
                  <c:v>140.44624328537526</c:v>
                </c:pt>
                <c:pt idx="670">
                  <c:v>139.88474675563234</c:v>
                </c:pt>
                <c:pt idx="671">
                  <c:v>140.90608958128544</c:v>
                </c:pt>
                <c:pt idx="672">
                  <c:v>141.10752832305661</c:v>
                </c:pt>
                <c:pt idx="673">
                  <c:v>141.27284958247694</c:v>
                </c:pt>
                <c:pt idx="674">
                  <c:v>141.28823984987042</c:v>
                </c:pt>
                <c:pt idx="675">
                  <c:v>142.67969378332489</c:v>
                </c:pt>
                <c:pt idx="676">
                  <c:v>142.15208066485957</c:v>
                </c:pt>
                <c:pt idx="677">
                  <c:v>142.32162183630712</c:v>
                </c:pt>
                <c:pt idx="678">
                  <c:v>143.42152949470278</c:v>
                </c:pt>
                <c:pt idx="679">
                  <c:v>143.62445761718942</c:v>
                </c:pt>
                <c:pt idx="680">
                  <c:v>143.86586140815982</c:v>
                </c:pt>
                <c:pt idx="681">
                  <c:v>143.55172619224928</c:v>
                </c:pt>
                <c:pt idx="682">
                  <c:v>142.88262190581159</c:v>
                </c:pt>
                <c:pt idx="683">
                  <c:v>143.2645239442773</c:v>
                </c:pt>
                <c:pt idx="684">
                  <c:v>144.28350858379753</c:v>
                </c:pt>
                <c:pt idx="685">
                  <c:v>145.20357352079674</c:v>
                </c:pt>
                <c:pt idx="686">
                  <c:v>146.12512783851142</c:v>
                </c:pt>
                <c:pt idx="687">
                  <c:v>145.93473533704687</c:v>
                </c:pt>
                <c:pt idx="688">
                  <c:v>146.36318052287194</c:v>
                </c:pt>
                <c:pt idx="689">
                  <c:v>147.74333998590052</c:v>
                </c:pt>
                <c:pt idx="690">
                  <c:v>148.18816835959606</c:v>
                </c:pt>
                <c:pt idx="691">
                  <c:v>147.05214321884958</c:v>
                </c:pt>
                <c:pt idx="692">
                  <c:v>147.57082005302195</c:v>
                </c:pt>
                <c:pt idx="693">
                  <c:v>147.03526357074063</c:v>
                </c:pt>
                <c:pt idx="694">
                  <c:v>146.55245598879986</c:v>
                </c:pt>
                <c:pt idx="695">
                  <c:v>145.94466454181685</c:v>
                </c:pt>
                <c:pt idx="696">
                  <c:v>145.26600339578803</c:v>
                </c:pt>
                <c:pt idx="697">
                  <c:v>145.49946382294243</c:v>
                </c:pt>
                <c:pt idx="698">
                  <c:v>145.86150745186819</c:v>
                </c:pt>
                <c:pt idx="699">
                  <c:v>145.03663876560125</c:v>
                </c:pt>
                <c:pt idx="700">
                  <c:v>145.86287271752406</c:v>
                </c:pt>
                <c:pt idx="701">
                  <c:v>146.97208900539155</c:v>
                </c:pt>
                <c:pt idx="702">
                  <c:v>147.03327772978662</c:v>
                </c:pt>
                <c:pt idx="703">
                  <c:v>145.87466364818843</c:v>
                </c:pt>
                <c:pt idx="704">
                  <c:v>147.16955606525474</c:v>
                </c:pt>
                <c:pt idx="705">
                  <c:v>147.68376475728061</c:v>
                </c:pt>
                <c:pt idx="706">
                  <c:v>147.85889110641128</c:v>
                </c:pt>
                <c:pt idx="707">
                  <c:v>146.90978324545986</c:v>
                </c:pt>
                <c:pt idx="708">
                  <c:v>146.79683854120123</c:v>
                </c:pt>
                <c:pt idx="709">
                  <c:v>146.87205226733394</c:v>
                </c:pt>
                <c:pt idx="710">
                  <c:v>145.34431999841132</c:v>
                </c:pt>
                <c:pt idx="711">
                  <c:v>142.55781279477327</c:v>
                </c:pt>
                <c:pt idx="712">
                  <c:v>138.65836585147895</c:v>
                </c:pt>
                <c:pt idx="713">
                  <c:v>139.71036509685939</c:v>
                </c:pt>
                <c:pt idx="714">
                  <c:v>141.11112765978572</c:v>
                </c:pt>
                <c:pt idx="715">
                  <c:v>140.24319104782899</c:v>
                </c:pt>
                <c:pt idx="716">
                  <c:v>133.89271990706266</c:v>
                </c:pt>
                <c:pt idx="717">
                  <c:v>134.17582635806698</c:v>
                </c:pt>
                <c:pt idx="718">
                  <c:v>133.57014486709758</c:v>
                </c:pt>
                <c:pt idx="719">
                  <c:v>134.66434323275047</c:v>
                </c:pt>
                <c:pt idx="720">
                  <c:v>135.07181297349896</c:v>
                </c:pt>
                <c:pt idx="721">
                  <c:v>138.29483284183769</c:v>
                </c:pt>
                <c:pt idx="722">
                  <c:v>136.78807601799173</c:v>
                </c:pt>
                <c:pt idx="723">
                  <c:v>137.86949053250325</c:v>
                </c:pt>
                <c:pt idx="724">
                  <c:v>136.42479123846971</c:v>
                </c:pt>
                <c:pt idx="725">
                  <c:v>135.76797434293485</c:v>
                </c:pt>
                <c:pt idx="726">
                  <c:v>136.14255359288273</c:v>
                </c:pt>
                <c:pt idx="727">
                  <c:v>136.77305809577712</c:v>
                </c:pt>
                <c:pt idx="728">
                  <c:v>136.83288155451629</c:v>
                </c:pt>
                <c:pt idx="729">
                  <c:v>138.30612731226356</c:v>
                </c:pt>
                <c:pt idx="730">
                  <c:v>140.39759018200232</c:v>
                </c:pt>
                <c:pt idx="731">
                  <c:v>138.51538530279112</c:v>
                </c:pt>
                <c:pt idx="732">
                  <c:v>138.64247912384698</c:v>
                </c:pt>
                <c:pt idx="733">
                  <c:v>139.76944386524085</c:v>
                </c:pt>
                <c:pt idx="734">
                  <c:v>139.06384975127341</c:v>
                </c:pt>
                <c:pt idx="735">
                  <c:v>139.89579299593896</c:v>
                </c:pt>
                <c:pt idx="736">
                  <c:v>138.61542204084873</c:v>
                </c:pt>
                <c:pt idx="737">
                  <c:v>138.52531450756109</c:v>
                </c:pt>
                <c:pt idx="738">
                  <c:v>140.44016164745366</c:v>
                </c:pt>
                <c:pt idx="739">
                  <c:v>139.0068809389056</c:v>
                </c:pt>
                <c:pt idx="740">
                  <c:v>140.02301093205446</c:v>
                </c:pt>
                <c:pt idx="741">
                  <c:v>140.64606853137133</c:v>
                </c:pt>
                <c:pt idx="742">
                  <c:v>140.59158202019603</c:v>
                </c:pt>
                <c:pt idx="743">
                  <c:v>140.95499091477762</c:v>
                </c:pt>
                <c:pt idx="744">
                  <c:v>142.14997070884593</c:v>
                </c:pt>
                <c:pt idx="745">
                  <c:v>141.86984301927259</c:v>
                </c:pt>
                <c:pt idx="746">
                  <c:v>143.48284233415745</c:v>
                </c:pt>
                <c:pt idx="747">
                  <c:v>144.77810709640264</c:v>
                </c:pt>
                <c:pt idx="748">
                  <c:v>146.99629144201839</c:v>
                </c:pt>
                <c:pt idx="749">
                  <c:v>148.40536971393959</c:v>
                </c:pt>
                <c:pt idx="750">
                  <c:v>149.91870463594572</c:v>
                </c:pt>
                <c:pt idx="751">
                  <c:v>150.30519893161755</c:v>
                </c:pt>
                <c:pt idx="752">
                  <c:v>150.99639569866849</c:v>
                </c:pt>
                <c:pt idx="753">
                  <c:v>151.3428008300815</c:v>
                </c:pt>
                <c:pt idx="754">
                  <c:v>152.16667659587142</c:v>
                </c:pt>
                <c:pt idx="755">
                  <c:v>152.54932332469491</c:v>
                </c:pt>
                <c:pt idx="756">
                  <c:v>150.67357242858418</c:v>
                </c:pt>
                <c:pt idx="757">
                  <c:v>149.7873909028626</c:v>
                </c:pt>
                <c:pt idx="758">
                  <c:v>150.28546463713721</c:v>
                </c:pt>
                <c:pt idx="759">
                  <c:v>151.20329550306317</c:v>
                </c:pt>
                <c:pt idx="760">
                  <c:v>151.16370279904282</c:v>
                </c:pt>
                <c:pt idx="761">
                  <c:v>152.15575447062443</c:v>
                </c:pt>
                <c:pt idx="762">
                  <c:v>152.31201533069216</c:v>
                </c:pt>
                <c:pt idx="763">
                  <c:v>152.57935916912413</c:v>
                </c:pt>
                <c:pt idx="764">
                  <c:v>151.3286517132843</c:v>
                </c:pt>
                <c:pt idx="765">
                  <c:v>150.70522176878853</c:v>
                </c:pt>
                <c:pt idx="766">
                  <c:v>151.47560394388015</c:v>
                </c:pt>
                <c:pt idx="767">
                  <c:v>152.03089472064184</c:v>
                </c:pt>
                <c:pt idx="768">
                  <c:v>151.74158251665625</c:v>
                </c:pt>
                <c:pt idx="769">
                  <c:v>151.48826367996188</c:v>
                </c:pt>
                <c:pt idx="770">
                  <c:v>152.27316731702959</c:v>
                </c:pt>
                <c:pt idx="771">
                  <c:v>149.29850168300024</c:v>
                </c:pt>
                <c:pt idx="772">
                  <c:v>151.47721743965525</c:v>
                </c:pt>
                <c:pt idx="773">
                  <c:v>153.29004200053618</c:v>
                </c:pt>
                <c:pt idx="774">
                  <c:v>155.08449753259262</c:v>
                </c:pt>
                <c:pt idx="775">
                  <c:v>154.85265060121336</c:v>
                </c:pt>
                <c:pt idx="776">
                  <c:v>154.68670876649489</c:v>
                </c:pt>
                <c:pt idx="777">
                  <c:v>155.90837329838254</c:v>
                </c:pt>
                <c:pt idx="778">
                  <c:v>155.48675444083682</c:v>
                </c:pt>
                <c:pt idx="779">
                  <c:v>152.63198395440509</c:v>
                </c:pt>
                <c:pt idx="780">
                  <c:v>154.12061997954584</c:v>
                </c:pt>
                <c:pt idx="781">
                  <c:v>156.26408705926741</c:v>
                </c:pt>
                <c:pt idx="782">
                  <c:v>157.30764648059338</c:v>
                </c:pt>
                <c:pt idx="783">
                  <c:v>157.06326392819199</c:v>
                </c:pt>
                <c:pt idx="784">
                  <c:v>158.32501762433847</c:v>
                </c:pt>
                <c:pt idx="785">
                  <c:v>158.91965287500122</c:v>
                </c:pt>
                <c:pt idx="786">
                  <c:v>158.96694071271833</c:v>
                </c:pt>
                <c:pt idx="787">
                  <c:v>159.50299365523816</c:v>
                </c:pt>
                <c:pt idx="788">
                  <c:v>158.10508573868319</c:v>
                </c:pt>
                <c:pt idx="789">
                  <c:v>157.429527469145</c:v>
                </c:pt>
                <c:pt idx="790">
                  <c:v>156.4519972595395</c:v>
                </c:pt>
                <c:pt idx="791">
                  <c:v>155.04627009422816</c:v>
                </c:pt>
                <c:pt idx="792">
                  <c:v>153.99700138015945</c:v>
                </c:pt>
                <c:pt idx="793">
                  <c:v>157.08287410761272</c:v>
                </c:pt>
                <c:pt idx="794">
                  <c:v>158.48512605125455</c:v>
                </c:pt>
                <c:pt idx="795">
                  <c:v>159.8080684717961</c:v>
                </c:pt>
                <c:pt idx="796">
                  <c:v>159.26059694379077</c:v>
                </c:pt>
                <c:pt idx="797">
                  <c:v>159.87819348048416</c:v>
                </c:pt>
                <c:pt idx="798">
                  <c:v>160.65651901939174</c:v>
                </c:pt>
                <c:pt idx="799">
                  <c:v>160.70877145949382</c:v>
                </c:pt>
                <c:pt idx="800">
                  <c:v>161.34622640572715</c:v>
                </c:pt>
                <c:pt idx="801">
                  <c:v>162.14527915959212</c:v>
                </c:pt>
                <c:pt idx="802">
                  <c:v>162.60760775669479</c:v>
                </c:pt>
                <c:pt idx="803">
                  <c:v>161.82394527022331</c:v>
                </c:pt>
                <c:pt idx="804">
                  <c:v>162.47157765134591</c:v>
                </c:pt>
                <c:pt idx="805">
                  <c:v>162.37675374579251</c:v>
                </c:pt>
                <c:pt idx="806">
                  <c:v>163.40169590817473</c:v>
                </c:pt>
                <c:pt idx="807">
                  <c:v>163.91726986585644</c:v>
                </c:pt>
                <c:pt idx="808">
                  <c:v>164.52642657849532</c:v>
                </c:pt>
                <c:pt idx="809">
                  <c:v>165.24654215443883</c:v>
                </c:pt>
                <c:pt idx="810">
                  <c:v>166.2578316602623</c:v>
                </c:pt>
                <c:pt idx="811">
                  <c:v>167.34718953858984</c:v>
                </c:pt>
                <c:pt idx="812">
                  <c:v>169.36889974481946</c:v>
                </c:pt>
                <c:pt idx="813">
                  <c:v>168.05514183869013</c:v>
                </c:pt>
                <c:pt idx="814">
                  <c:v>169.05811563551876</c:v>
                </c:pt>
                <c:pt idx="815">
                  <c:v>169.81906506607885</c:v>
                </c:pt>
                <c:pt idx="816">
                  <c:v>170.44894899367509</c:v>
                </c:pt>
                <c:pt idx="817">
                  <c:v>167.62446258179182</c:v>
                </c:pt>
                <c:pt idx="818">
                  <c:v>169.64716570849842</c:v>
                </c:pt>
                <c:pt idx="819">
                  <c:v>167.98228629869035</c:v>
                </c:pt>
                <c:pt idx="820">
                  <c:v>167.09722180850537</c:v>
                </c:pt>
                <c:pt idx="821">
                  <c:v>168.09212812645836</c:v>
                </c:pt>
                <c:pt idx="822">
                  <c:v>167.59864664938985</c:v>
                </c:pt>
                <c:pt idx="823">
                  <c:v>169.34147031664233</c:v>
                </c:pt>
                <c:pt idx="824">
                  <c:v>170.45800939302774</c:v>
                </c:pt>
                <c:pt idx="825">
                  <c:v>171.53135642866363</c:v>
                </c:pt>
                <c:pt idx="826">
                  <c:v>171.46309314586995</c:v>
                </c:pt>
                <c:pt idx="827">
                  <c:v>167.67088161409151</c:v>
                </c:pt>
                <c:pt idx="828">
                  <c:v>166.05453119259678</c:v>
                </c:pt>
                <c:pt idx="829">
                  <c:v>159.30540248031534</c:v>
                </c:pt>
                <c:pt idx="830">
                  <c:v>163.20249123747681</c:v>
                </c:pt>
                <c:pt idx="831">
                  <c:v>160.29323423986972</c:v>
                </c:pt>
                <c:pt idx="832">
                  <c:v>157.50039716819083</c:v>
                </c:pt>
                <c:pt idx="833">
                  <c:v>157.79219167336888</c:v>
                </c:pt>
                <c:pt idx="834">
                  <c:v>154.24969964155571</c:v>
                </c:pt>
                <c:pt idx="835">
                  <c:v>153.09518135692514</c:v>
                </c:pt>
                <c:pt idx="836">
                  <c:v>151.86606992146</c:v>
                </c:pt>
                <c:pt idx="837">
                  <c:v>152.67219723372355</c:v>
                </c:pt>
                <c:pt idx="838">
                  <c:v>156.24708329609879</c:v>
                </c:pt>
                <c:pt idx="839">
                  <c:v>155.52038962199518</c:v>
                </c:pt>
                <c:pt idx="840">
                  <c:v>157.48972327306305</c:v>
                </c:pt>
                <c:pt idx="841">
                  <c:v>160.19741741383933</c:v>
                </c:pt>
                <c:pt idx="842">
                  <c:v>160.37825305571275</c:v>
                </c:pt>
                <c:pt idx="843">
                  <c:v>158.45111852491732</c:v>
                </c:pt>
                <c:pt idx="844">
                  <c:v>156.44715677221413</c:v>
                </c:pt>
                <c:pt idx="845">
                  <c:v>157.08064003653948</c:v>
                </c:pt>
                <c:pt idx="846">
                  <c:v>159.13983299077577</c:v>
                </c:pt>
                <c:pt idx="847">
                  <c:v>157.16379712648813</c:v>
                </c:pt>
                <c:pt idx="848">
                  <c:v>156.33905255528083</c:v>
                </c:pt>
                <c:pt idx="849">
                  <c:v>156.43325588553611</c:v>
                </c:pt>
                <c:pt idx="850">
                  <c:v>152.93892049685743</c:v>
                </c:pt>
                <c:pt idx="851">
                  <c:v>149.60134242848491</c:v>
                </c:pt>
                <c:pt idx="852">
                  <c:v>149.19474149315383</c:v>
                </c:pt>
                <c:pt idx="853">
                  <c:v>148.6713482867157</c:v>
                </c:pt>
                <c:pt idx="854">
                  <c:v>146.75885933295604</c:v>
                </c:pt>
                <c:pt idx="855">
                  <c:v>140.23983994121912</c:v>
                </c:pt>
                <c:pt idx="856">
                  <c:v>141.0136973379802</c:v>
                </c:pt>
                <c:pt idx="857">
                  <c:v>144.71369138045733</c:v>
                </c:pt>
                <c:pt idx="858">
                  <c:v>140.4967581146426</c:v>
                </c:pt>
                <c:pt idx="859">
                  <c:v>140.3824481447281</c:v>
                </c:pt>
                <c:pt idx="860">
                  <c:v>142.89379226117779</c:v>
                </c:pt>
                <c:pt idx="861">
                  <c:v>141.82950562489452</c:v>
                </c:pt>
                <c:pt idx="862">
                  <c:v>144.85654781408556</c:v>
                </c:pt>
                <c:pt idx="863">
                  <c:v>145.55208860822339</c:v>
                </c:pt>
                <c:pt idx="864">
                  <c:v>143.02088608223366</c:v>
                </c:pt>
                <c:pt idx="865">
                  <c:v>142.29766762979952</c:v>
                </c:pt>
                <c:pt idx="866">
                  <c:v>140.9748493243176</c:v>
                </c:pt>
                <c:pt idx="867">
                  <c:v>140.80319819685641</c:v>
                </c:pt>
                <c:pt idx="868">
                  <c:v>141.69645428097667</c:v>
                </c:pt>
                <c:pt idx="869">
                  <c:v>140.12279943999286</c:v>
                </c:pt>
                <c:pt idx="870">
                  <c:v>138.54988928936683</c:v>
                </c:pt>
                <c:pt idx="871">
                  <c:v>140.15581404585308</c:v>
                </c:pt>
                <c:pt idx="872">
                  <c:v>143.41594431701964</c:v>
                </c:pt>
                <c:pt idx="873">
                  <c:v>145.97606565190196</c:v>
                </c:pt>
                <c:pt idx="874">
                  <c:v>147.25432665097853</c:v>
                </c:pt>
                <c:pt idx="875">
                  <c:v>148.78876113312086</c:v>
                </c:pt>
                <c:pt idx="876">
                  <c:v>148.62952151162213</c:v>
                </c:pt>
                <c:pt idx="877">
                  <c:v>147.3769523298879</c:v>
                </c:pt>
                <c:pt idx="878">
                  <c:v>148.49386375145212</c:v>
                </c:pt>
                <c:pt idx="879">
                  <c:v>149.58570393097216</c:v>
                </c:pt>
                <c:pt idx="880">
                  <c:v>150.86210320415438</c:v>
                </c:pt>
                <c:pt idx="881">
                  <c:v>151.40895415686157</c:v>
                </c:pt>
                <c:pt idx="882">
                  <c:v>153.1449514958347</c:v>
                </c:pt>
                <c:pt idx="883">
                  <c:v>152.79345764697706</c:v>
                </c:pt>
                <c:pt idx="884">
                  <c:v>152.56136248547853</c:v>
                </c:pt>
                <c:pt idx="885">
                  <c:v>152.55652199815316</c:v>
                </c:pt>
                <c:pt idx="886">
                  <c:v>151.62938250275536</c:v>
                </c:pt>
                <c:pt idx="887">
                  <c:v>152.6278881574375</c:v>
                </c:pt>
                <c:pt idx="888">
                  <c:v>153.0337444024108</c:v>
                </c:pt>
                <c:pt idx="889">
                  <c:v>154.2930157973648</c:v>
                </c:pt>
                <c:pt idx="890">
                  <c:v>155.52560245449942</c:v>
                </c:pt>
                <c:pt idx="891">
                  <c:v>155.32217787177427</c:v>
                </c:pt>
                <c:pt idx="892">
                  <c:v>155.68707614707137</c:v>
                </c:pt>
                <c:pt idx="893">
                  <c:v>155.70407991023998</c:v>
                </c:pt>
                <c:pt idx="894">
                  <c:v>156.96508891602872</c:v>
                </c:pt>
                <c:pt idx="895">
                  <c:v>156.6546771519069</c:v>
                </c:pt>
                <c:pt idx="896">
                  <c:v>155.82025160604886</c:v>
                </c:pt>
                <c:pt idx="897">
                  <c:v>155.89447241170453</c:v>
                </c:pt>
                <c:pt idx="898">
                  <c:v>154.16046091368543</c:v>
                </c:pt>
                <c:pt idx="899">
                  <c:v>154.44592555082264</c:v>
                </c:pt>
                <c:pt idx="900">
                  <c:v>156.28245608809189</c:v>
                </c:pt>
                <c:pt idx="901">
                  <c:v>155.46788895177386</c:v>
                </c:pt>
                <c:pt idx="902">
                  <c:v>155.52436130390316</c:v>
                </c:pt>
                <c:pt idx="903">
                  <c:v>154.59337424165699</c:v>
                </c:pt>
                <c:pt idx="904">
                  <c:v>152.45462353420115</c:v>
                </c:pt>
                <c:pt idx="905">
                  <c:v>150.7085728753984</c:v>
                </c:pt>
                <c:pt idx="906">
                  <c:v>151.34950304330127</c:v>
                </c:pt>
                <c:pt idx="907">
                  <c:v>150.17723630514433</c:v>
                </c:pt>
                <c:pt idx="908">
                  <c:v>148.87253879836763</c:v>
                </c:pt>
                <c:pt idx="909">
                  <c:v>147.24774855281839</c:v>
                </c:pt>
                <c:pt idx="910">
                  <c:v>146.8809885516269</c:v>
                </c:pt>
                <c:pt idx="911">
                  <c:v>148.19784933424683</c:v>
                </c:pt>
                <c:pt idx="912">
                  <c:v>149.2126140617398</c:v>
                </c:pt>
                <c:pt idx="913">
                  <c:v>149.98622322838165</c:v>
                </c:pt>
                <c:pt idx="914">
                  <c:v>147.61339151847329</c:v>
                </c:pt>
                <c:pt idx="915">
                  <c:v>146.82240624348398</c:v>
                </c:pt>
                <c:pt idx="916">
                  <c:v>143.62818106897819</c:v>
                </c:pt>
                <c:pt idx="917">
                  <c:v>142.06619304359913</c:v>
                </c:pt>
                <c:pt idx="918">
                  <c:v>142.77699999007081</c:v>
                </c:pt>
                <c:pt idx="919">
                  <c:v>142.24938687160545</c:v>
                </c:pt>
                <c:pt idx="920">
                  <c:v>138.52953441958832</c:v>
                </c:pt>
                <c:pt idx="921">
                  <c:v>135.39935261584901</c:v>
                </c:pt>
                <c:pt idx="922">
                  <c:v>136.74227756099015</c:v>
                </c:pt>
                <c:pt idx="923">
                  <c:v>138.63751452146198</c:v>
                </c:pt>
                <c:pt idx="924">
                  <c:v>141.55719718407752</c:v>
                </c:pt>
                <c:pt idx="925">
                  <c:v>142.57183779651089</c:v>
                </c:pt>
                <c:pt idx="926">
                  <c:v>144.07226475231599</c:v>
                </c:pt>
                <c:pt idx="927">
                  <c:v>146.21262895554693</c:v>
                </c:pt>
                <c:pt idx="928">
                  <c:v>146.08739686038547</c:v>
                </c:pt>
                <c:pt idx="929">
                  <c:v>145.93188069067548</c:v>
                </c:pt>
                <c:pt idx="930">
                  <c:v>143.55706313981312</c:v>
                </c:pt>
                <c:pt idx="931">
                  <c:v>143.10925600468661</c:v>
                </c:pt>
                <c:pt idx="932">
                  <c:v>142.90930664363091</c:v>
                </c:pt>
                <c:pt idx="933">
                  <c:v>143.36952528471997</c:v>
                </c:pt>
                <c:pt idx="934">
                  <c:v>141.76149057222008</c:v>
                </c:pt>
                <c:pt idx="935">
                  <c:v>141.5641476274165</c:v>
                </c:pt>
                <c:pt idx="936">
                  <c:v>143.55619433439574</c:v>
                </c:pt>
                <c:pt idx="937">
                  <c:v>146.57926484167885</c:v>
                </c:pt>
                <c:pt idx="938">
                  <c:v>146.3949539781359</c:v>
                </c:pt>
                <c:pt idx="939">
                  <c:v>148.48728565329202</c:v>
                </c:pt>
                <c:pt idx="940">
                  <c:v>149.01986337414237</c:v>
                </c:pt>
                <c:pt idx="941">
                  <c:v>149.87228560364599</c:v>
                </c:pt>
                <c:pt idx="942">
                  <c:v>148.61363478399016</c:v>
                </c:pt>
                <c:pt idx="943">
                  <c:v>146.44050420501821</c:v>
                </c:pt>
                <c:pt idx="944">
                  <c:v>145.33252906774698</c:v>
                </c:pt>
                <c:pt idx="945">
                  <c:v>144.81496926911123</c:v>
                </c:pt>
                <c:pt idx="946">
                  <c:v>143.11012481010397</c:v>
                </c:pt>
                <c:pt idx="947">
                  <c:v>143.1082630842096</c:v>
                </c:pt>
                <c:pt idx="948">
                  <c:v>141.97757489102699</c:v>
                </c:pt>
                <c:pt idx="949">
                  <c:v>142.99643541548758</c:v>
                </c:pt>
                <c:pt idx="950">
                  <c:v>143.95807889746109</c:v>
                </c:pt>
                <c:pt idx="951">
                  <c:v>142.56513558329112</c:v>
                </c:pt>
                <c:pt idx="952">
                  <c:v>141.58028258516774</c:v>
                </c:pt>
                <c:pt idx="953">
                  <c:v>139.15408139962071</c:v>
                </c:pt>
                <c:pt idx="954">
                  <c:v>139.59133875467916</c:v>
                </c:pt>
                <c:pt idx="955">
                  <c:v>138.97734155471485</c:v>
                </c:pt>
                <c:pt idx="956">
                  <c:v>137.72526883321913</c:v>
                </c:pt>
                <c:pt idx="957">
                  <c:v>138.40368174912871</c:v>
                </c:pt>
                <c:pt idx="958">
                  <c:v>138.28924766415457</c:v>
                </c:pt>
                <c:pt idx="959">
                  <c:v>137.18636124432794</c:v>
                </c:pt>
                <c:pt idx="960">
                  <c:v>135.66409003802886</c:v>
                </c:pt>
                <c:pt idx="961">
                  <c:v>136.09725159611966</c:v>
                </c:pt>
                <c:pt idx="962">
                  <c:v>135.76636084715977</c:v>
                </c:pt>
                <c:pt idx="963">
                  <c:v>134.00032766375739</c:v>
                </c:pt>
                <c:pt idx="964">
                  <c:v>133.38198643670626</c:v>
                </c:pt>
                <c:pt idx="965">
                  <c:v>133.44863622372486</c:v>
                </c:pt>
                <c:pt idx="966">
                  <c:v>135.24706343768926</c:v>
                </c:pt>
                <c:pt idx="967">
                  <c:v>134.32538500491495</c:v>
                </c:pt>
                <c:pt idx="968">
                  <c:v>133.10036936641745</c:v>
                </c:pt>
                <c:pt idx="969">
                  <c:v>129.31734234905124</c:v>
                </c:pt>
                <c:pt idx="970">
                  <c:v>129.62911937882896</c:v>
                </c:pt>
                <c:pt idx="971">
                  <c:v>126.41292583876958</c:v>
                </c:pt>
                <c:pt idx="972">
                  <c:v>127.17586111028369</c:v>
                </c:pt>
                <c:pt idx="973">
                  <c:v>125.83169501454627</c:v>
                </c:pt>
                <c:pt idx="974">
                  <c:v>124.52699750776961</c:v>
                </c:pt>
                <c:pt idx="975">
                  <c:v>126.85974005341912</c:v>
                </c:pt>
                <c:pt idx="976">
                  <c:v>127.19460248428705</c:v>
                </c:pt>
                <c:pt idx="977">
                  <c:v>127.71960918650025</c:v>
                </c:pt>
                <c:pt idx="978">
                  <c:v>127.23878744551349</c:v>
                </c:pt>
                <c:pt idx="979">
                  <c:v>126.42583380497057</c:v>
                </c:pt>
                <c:pt idx="980">
                  <c:v>127.59214302026551</c:v>
                </c:pt>
                <c:pt idx="981">
                  <c:v>127.55230208612593</c:v>
                </c:pt>
                <c:pt idx="982">
                  <c:v>126.79333849651984</c:v>
                </c:pt>
                <c:pt idx="983">
                  <c:v>127.02580600319722</c:v>
                </c:pt>
                <c:pt idx="984">
                  <c:v>126.95282634813778</c:v>
                </c:pt>
                <c:pt idx="985">
                  <c:v>128.57401725695789</c:v>
                </c:pt>
                <c:pt idx="986">
                  <c:v>130.1382393534102</c:v>
                </c:pt>
                <c:pt idx="987">
                  <c:v>130.05346876768638</c:v>
                </c:pt>
                <c:pt idx="988">
                  <c:v>130.90005758938767</c:v>
                </c:pt>
                <c:pt idx="989">
                  <c:v>131.29312998321964</c:v>
                </c:pt>
                <c:pt idx="990">
                  <c:v>132.3183203757211</c:v>
                </c:pt>
                <c:pt idx="991">
                  <c:v>130.71673964632171</c:v>
                </c:pt>
                <c:pt idx="992">
                  <c:v>130.71587084090436</c:v>
                </c:pt>
                <c:pt idx="993">
                  <c:v>130.7789212911938</c:v>
                </c:pt>
                <c:pt idx="994">
                  <c:v>132.14753805367729</c:v>
                </c:pt>
                <c:pt idx="995">
                  <c:v>131.98469909544943</c:v>
                </c:pt>
                <c:pt idx="996">
                  <c:v>131.77904044165103</c:v>
                </c:pt>
                <c:pt idx="997">
                  <c:v>133.35195059227703</c:v>
                </c:pt>
                <c:pt idx="998">
                  <c:v>133.13661096382791</c:v>
                </c:pt>
                <c:pt idx="999">
                  <c:v>133.15622114324864</c:v>
                </c:pt>
                <c:pt idx="1000">
                  <c:v>132.59087704665734</c:v>
                </c:pt>
                <c:pt idx="1001">
                  <c:v>132.35679604420483</c:v>
                </c:pt>
                <c:pt idx="1002">
                  <c:v>132.57983080635071</c:v>
                </c:pt>
                <c:pt idx="1003">
                  <c:v>133.10868507541232</c:v>
                </c:pt>
                <c:pt idx="1004">
                  <c:v>133.61941854576867</c:v>
                </c:pt>
                <c:pt idx="1005">
                  <c:v>133.98965376862969</c:v>
                </c:pt>
                <c:pt idx="1006">
                  <c:v>134.15782967442138</c:v>
                </c:pt>
                <c:pt idx="1007">
                  <c:v>134.31297349895246</c:v>
                </c:pt>
                <c:pt idx="1008">
                  <c:v>134.53439476532324</c:v>
                </c:pt>
                <c:pt idx="1009">
                  <c:v>134.176819278544</c:v>
                </c:pt>
                <c:pt idx="1010">
                  <c:v>133.95552212723283</c:v>
                </c:pt>
                <c:pt idx="1011">
                  <c:v>133.84232919285495</c:v>
                </c:pt>
                <c:pt idx="1012">
                  <c:v>132.82533039428876</c:v>
                </c:pt>
                <c:pt idx="1013">
                  <c:v>131.04787862540087</c:v>
                </c:pt>
                <c:pt idx="1014">
                  <c:v>131.01225760328853</c:v>
                </c:pt>
                <c:pt idx="1015">
                  <c:v>129.94226167426251</c:v>
                </c:pt>
                <c:pt idx="1016">
                  <c:v>130.41662943214877</c:v>
                </c:pt>
                <c:pt idx="1017">
                  <c:v>129.23058592237348</c:v>
                </c:pt>
                <c:pt idx="1018">
                  <c:v>129.32094168578038</c:v>
                </c:pt>
                <c:pt idx="1019">
                  <c:v>130.56581573381786</c:v>
                </c:pt>
                <c:pt idx="1020">
                  <c:v>130.2784893707863</c:v>
                </c:pt>
                <c:pt idx="1021">
                  <c:v>131.22747311667808</c:v>
                </c:pt>
                <c:pt idx="1022">
                  <c:v>130.9221500700009</c:v>
                </c:pt>
                <c:pt idx="1023">
                  <c:v>130.23604202039459</c:v>
                </c:pt>
                <c:pt idx="1024">
                  <c:v>128.71935599177863</c:v>
                </c:pt>
                <c:pt idx="1025">
                  <c:v>127.46281512813637</c:v>
                </c:pt>
                <c:pt idx="1026">
                  <c:v>126.01774348892395</c:v>
                </c:pt>
                <c:pt idx="1027">
                  <c:v>124.75772740361226</c:v>
                </c:pt>
                <c:pt idx="1028">
                  <c:v>124.05039567881009</c:v>
                </c:pt>
                <c:pt idx="1029">
                  <c:v>125.38972128722212</c:v>
                </c:pt>
                <c:pt idx="1030">
                  <c:v>126.50129576122249</c:v>
                </c:pt>
                <c:pt idx="1031">
                  <c:v>127.56247952101516</c:v>
                </c:pt>
                <c:pt idx="1032">
                  <c:v>129.21941556700725</c:v>
                </c:pt>
                <c:pt idx="1033">
                  <c:v>129.67491783583051</c:v>
                </c:pt>
                <c:pt idx="1034">
                  <c:v>129.98967362703922</c:v>
                </c:pt>
                <c:pt idx="1035">
                  <c:v>129.20638348574661</c:v>
                </c:pt>
                <c:pt idx="1036">
                  <c:v>129.86382095657959</c:v>
                </c:pt>
                <c:pt idx="1037">
                  <c:v>128.8788438433966</c:v>
                </c:pt>
                <c:pt idx="1038">
                  <c:v>127.90168597896994</c:v>
                </c:pt>
                <c:pt idx="1039">
                  <c:v>126.68635131512318</c:v>
                </c:pt>
                <c:pt idx="1040">
                  <c:v>124.71701766405529</c:v>
                </c:pt>
                <c:pt idx="1041">
                  <c:v>123.82525096065055</c:v>
                </c:pt>
                <c:pt idx="1042">
                  <c:v>126.07272646033778</c:v>
                </c:pt>
                <c:pt idx="1043">
                  <c:v>126.82225730541241</c:v>
                </c:pt>
                <c:pt idx="1044">
                  <c:v>128.57997477981988</c:v>
                </c:pt>
                <c:pt idx="1045">
                  <c:v>128.46541657978611</c:v>
                </c:pt>
                <c:pt idx="1046">
                  <c:v>129.65543177146941</c:v>
                </c:pt>
                <c:pt idx="1047">
                  <c:v>129.8164090038029</c:v>
                </c:pt>
                <c:pt idx="1048">
                  <c:v>129.86915790414346</c:v>
                </c:pt>
                <c:pt idx="1049">
                  <c:v>129.92463733579578</c:v>
                </c:pt>
                <c:pt idx="1050">
                  <c:v>130.3602811950791</c:v>
                </c:pt>
                <c:pt idx="1051">
                  <c:v>131.4390892933385</c:v>
                </c:pt>
                <c:pt idx="1052">
                  <c:v>134.12977967094614</c:v>
                </c:pt>
                <c:pt idx="1053">
                  <c:v>135.88861418089027</c:v>
                </c:pt>
                <c:pt idx="1054">
                  <c:v>135.54146435911946</c:v>
                </c:pt>
                <c:pt idx="1055">
                  <c:v>135.36174575278267</c:v>
                </c:pt>
                <c:pt idx="1056">
                  <c:v>135.3534300437878</c:v>
                </c:pt>
                <c:pt idx="1057">
                  <c:v>134.65304876232463</c:v>
                </c:pt>
                <c:pt idx="1058">
                  <c:v>135.72465818712578</c:v>
                </c:pt>
                <c:pt idx="1059">
                  <c:v>136.08806708170741</c:v>
                </c:pt>
                <c:pt idx="1060">
                  <c:v>138.55671561764618</c:v>
                </c:pt>
                <c:pt idx="1061">
                  <c:v>139.81697993307716</c:v>
                </c:pt>
                <c:pt idx="1062">
                  <c:v>140.33962844915752</c:v>
                </c:pt>
                <c:pt idx="1063">
                  <c:v>139.89244188932909</c:v>
                </c:pt>
                <c:pt idx="1064">
                  <c:v>140.07141580530816</c:v>
                </c:pt>
                <c:pt idx="1065">
                  <c:v>139.23984490582151</c:v>
                </c:pt>
                <c:pt idx="1066">
                  <c:v>137.43471547863732</c:v>
                </c:pt>
                <c:pt idx="1067">
                  <c:v>138.00068015052676</c:v>
                </c:pt>
                <c:pt idx="1068">
                  <c:v>139.70875160108426</c:v>
                </c:pt>
                <c:pt idx="1069">
                  <c:v>140.31555012759029</c:v>
                </c:pt>
                <c:pt idx="1070">
                  <c:v>140.16537090544418</c:v>
                </c:pt>
                <c:pt idx="1071">
                  <c:v>141.40155689930793</c:v>
                </c:pt>
                <c:pt idx="1072">
                  <c:v>141.40155689930793</c:v>
                </c:pt>
                <c:pt idx="1073">
                  <c:v>139.38369425992673</c:v>
                </c:pt>
                <c:pt idx="1074">
                  <c:v>139.08358404575378</c:v>
                </c:pt>
                <c:pt idx="1075">
                  <c:v>139.97199964254864</c:v>
                </c:pt>
                <c:pt idx="1076">
                  <c:v>140.80108824084277</c:v>
                </c:pt>
                <c:pt idx="1077">
                  <c:v>140.61230923515336</c:v>
                </c:pt>
                <c:pt idx="1078">
                  <c:v>139.94928658663727</c:v>
                </c:pt>
                <c:pt idx="1079">
                  <c:v>139.45903210111902</c:v>
                </c:pt>
                <c:pt idx="1080">
                  <c:v>138.81735724285841</c:v>
                </c:pt>
                <c:pt idx="1081">
                  <c:v>138.21043460129277</c:v>
                </c:pt>
                <c:pt idx="1082">
                  <c:v>138.26392819199108</c:v>
                </c:pt>
                <c:pt idx="1083">
                  <c:v>136.70194016661205</c:v>
                </c:pt>
                <c:pt idx="1084">
                  <c:v>136.71211760150129</c:v>
                </c:pt>
                <c:pt idx="1085">
                  <c:v>140.17045962288881</c:v>
                </c:pt>
                <c:pt idx="1086">
                  <c:v>140.45939948169553</c:v>
                </c:pt>
                <c:pt idx="1087">
                  <c:v>141.15394735535631</c:v>
                </c:pt>
                <c:pt idx="1088">
                  <c:v>141.45567106530436</c:v>
                </c:pt>
                <c:pt idx="1089">
                  <c:v>141.7782461052694</c:v>
                </c:pt>
                <c:pt idx="1090">
                  <c:v>141.66269498475867</c:v>
                </c:pt>
                <c:pt idx="1091">
                  <c:v>143.1422706105468</c:v>
                </c:pt>
                <c:pt idx="1092">
                  <c:v>142.9326402748404</c:v>
                </c:pt>
                <c:pt idx="1093">
                  <c:v>141.76049765174307</c:v>
                </c:pt>
                <c:pt idx="1094">
                  <c:v>141.88051691440035</c:v>
                </c:pt>
                <c:pt idx="1095">
                  <c:v>142.31243732189489</c:v>
                </c:pt>
                <c:pt idx="1096">
                  <c:v>142.22319859402458</c:v>
                </c:pt>
                <c:pt idx="1097">
                  <c:v>143.29244983269288</c:v>
                </c:pt>
                <c:pt idx="1098">
                  <c:v>144.20581255647232</c:v>
                </c:pt>
                <c:pt idx="1099">
                  <c:v>143.86859193947157</c:v>
                </c:pt>
                <c:pt idx="1100">
                  <c:v>143.947529117393</c:v>
                </c:pt>
                <c:pt idx="1101">
                  <c:v>143.81125078192488</c:v>
                </c:pt>
                <c:pt idx="1102">
                  <c:v>144.77401129943505</c:v>
                </c:pt>
                <c:pt idx="1103">
                  <c:v>145.55208860822339</c:v>
                </c:pt>
                <c:pt idx="1104">
                  <c:v>145.31229831302812</c:v>
                </c:pt>
                <c:pt idx="1105">
                  <c:v>146.21089134471222</c:v>
                </c:pt>
                <c:pt idx="1106">
                  <c:v>146.06741433578583</c:v>
                </c:pt>
                <c:pt idx="1107">
                  <c:v>145.86783731990906</c:v>
                </c:pt>
                <c:pt idx="1108">
                  <c:v>145.90891940464491</c:v>
                </c:pt>
                <c:pt idx="1109">
                  <c:v>146.47935221868082</c:v>
                </c:pt>
                <c:pt idx="1110">
                  <c:v>147.48195367033054</c:v>
                </c:pt>
                <c:pt idx="1111">
                  <c:v>147.77300348515087</c:v>
                </c:pt>
                <c:pt idx="1112">
                  <c:v>147.04804742188199</c:v>
                </c:pt>
                <c:pt idx="1113">
                  <c:v>145.11818235977481</c:v>
                </c:pt>
                <c:pt idx="1114">
                  <c:v>144.42115218492151</c:v>
                </c:pt>
                <c:pt idx="1115">
                  <c:v>142.46274065910063</c:v>
                </c:pt>
                <c:pt idx="1116">
                  <c:v>141.19056129794564</c:v>
                </c:pt>
                <c:pt idx="1117">
                  <c:v>139.90175051880095</c:v>
                </c:pt>
                <c:pt idx="1118">
                  <c:v>139.55832414881891</c:v>
                </c:pt>
                <c:pt idx="1119">
                  <c:v>140.07886270888562</c:v>
                </c:pt>
                <c:pt idx="1120">
                  <c:v>141.79053349617229</c:v>
                </c:pt>
                <c:pt idx="1121">
                  <c:v>142.65561546175766</c:v>
                </c:pt>
                <c:pt idx="1122">
                  <c:v>141.6510281691539</c:v>
                </c:pt>
                <c:pt idx="1123">
                  <c:v>141.40130866918869</c:v>
                </c:pt>
                <c:pt idx="1124">
                  <c:v>142.12800234329234</c:v>
                </c:pt>
                <c:pt idx="1125">
                  <c:v>141.59604519774012</c:v>
                </c:pt>
                <c:pt idx="1126">
                  <c:v>141.21252966349925</c:v>
                </c:pt>
                <c:pt idx="1127">
                  <c:v>141.08245708101236</c:v>
                </c:pt>
                <c:pt idx="1128">
                  <c:v>141.55694895395828</c:v>
                </c:pt>
                <c:pt idx="1129">
                  <c:v>142.28873134550653</c:v>
                </c:pt>
                <c:pt idx="1130">
                  <c:v>142.01940166612056</c:v>
                </c:pt>
                <c:pt idx="1131">
                  <c:v>143.66007863930176</c:v>
                </c:pt>
                <c:pt idx="1132">
                  <c:v>142.62309731613595</c:v>
                </c:pt>
                <c:pt idx="1133">
                  <c:v>141.87431116141909</c:v>
                </c:pt>
                <c:pt idx="1134">
                  <c:v>141.62744630782521</c:v>
                </c:pt>
                <c:pt idx="1135">
                  <c:v>140.22718020513736</c:v>
                </c:pt>
                <c:pt idx="1136">
                  <c:v>139.2019898126359</c:v>
                </c:pt>
                <c:pt idx="1137">
                  <c:v>139.4450070993814</c:v>
                </c:pt>
                <c:pt idx="1138">
                  <c:v>138.4659875090604</c:v>
                </c:pt>
                <c:pt idx="1139">
                  <c:v>138.04362396115695</c:v>
                </c:pt>
                <c:pt idx="1140">
                  <c:v>138.44463971880495</c:v>
                </c:pt>
                <c:pt idx="1141">
                  <c:v>136.97387626225017</c:v>
                </c:pt>
                <c:pt idx="1142">
                  <c:v>137.40492786432733</c:v>
                </c:pt>
                <c:pt idx="1143">
                  <c:v>137.28987320405508</c:v>
                </c:pt>
                <c:pt idx="1144">
                  <c:v>135.89879161577949</c:v>
                </c:pt>
                <c:pt idx="1145">
                  <c:v>135.01161716958089</c:v>
                </c:pt>
                <c:pt idx="1146">
                  <c:v>135.51180085986914</c:v>
                </c:pt>
                <c:pt idx="1147">
                  <c:v>137.48150685611591</c:v>
                </c:pt>
                <c:pt idx="1148">
                  <c:v>137.2211134610229</c:v>
                </c:pt>
                <c:pt idx="1149">
                  <c:v>136.60028993277928</c:v>
                </c:pt>
                <c:pt idx="1150">
                  <c:v>135.93503321318997</c:v>
                </c:pt>
                <c:pt idx="1151">
                  <c:v>134.54407573997401</c:v>
                </c:pt>
                <c:pt idx="1152">
                  <c:v>133.60799996028319</c:v>
                </c:pt>
                <c:pt idx="1153">
                  <c:v>131.25589546533217</c:v>
                </c:pt>
                <c:pt idx="1154">
                  <c:v>132.05916813122437</c:v>
                </c:pt>
                <c:pt idx="1155">
                  <c:v>131.22312908959123</c:v>
                </c:pt>
                <c:pt idx="1156">
                  <c:v>131.39093265020404</c:v>
                </c:pt>
                <c:pt idx="1157">
                  <c:v>131.83650571425736</c:v>
                </c:pt>
                <c:pt idx="1158">
                  <c:v>133.19283508583797</c:v>
                </c:pt>
                <c:pt idx="1159">
                  <c:v>132.97761957244845</c:v>
                </c:pt>
                <c:pt idx="1160">
                  <c:v>132.23913496768043</c:v>
                </c:pt>
                <c:pt idx="1161">
                  <c:v>127.75398905801636</c:v>
                </c:pt>
                <c:pt idx="1162">
                  <c:v>128.82783255389074</c:v>
                </c:pt>
                <c:pt idx="1163">
                  <c:v>130.37989137449981</c:v>
                </c:pt>
                <c:pt idx="1164">
                  <c:v>129.19062087317428</c:v>
                </c:pt>
                <c:pt idx="1165">
                  <c:v>130.7660133249928</c:v>
                </c:pt>
                <c:pt idx="1166">
                  <c:v>132.68011577452762</c:v>
                </c:pt>
                <c:pt idx="1167">
                  <c:v>134.22907171864605</c:v>
                </c:pt>
                <c:pt idx="1168">
                  <c:v>134.70654235302294</c:v>
                </c:pt>
                <c:pt idx="1169">
                  <c:v>135.89184117244051</c:v>
                </c:pt>
                <c:pt idx="1170">
                  <c:v>135.8559719202089</c:v>
                </c:pt>
                <c:pt idx="1171">
                  <c:v>135.64236990259451</c:v>
                </c:pt>
                <c:pt idx="1172">
                  <c:v>134.55015737789563</c:v>
                </c:pt>
                <c:pt idx="1173">
                  <c:v>133.9170464587491</c:v>
                </c:pt>
                <c:pt idx="1174">
                  <c:v>134.75296138532264</c:v>
                </c:pt>
                <c:pt idx="1175">
                  <c:v>136.81066495884343</c:v>
                </c:pt>
                <c:pt idx="1176">
                  <c:v>137.54393673110721</c:v>
                </c:pt>
                <c:pt idx="1177">
                  <c:v>138.00279010654037</c:v>
                </c:pt>
                <c:pt idx="1178">
                  <c:v>138.12889100711925</c:v>
                </c:pt>
                <c:pt idx="1179">
                  <c:v>137.7674679534916</c:v>
                </c:pt>
                <c:pt idx="1180">
                  <c:v>137.49565597291314</c:v>
                </c:pt>
                <c:pt idx="1181">
                  <c:v>137.52867057877333</c:v>
                </c:pt>
                <c:pt idx="1182">
                  <c:v>137.77913476909634</c:v>
                </c:pt>
                <c:pt idx="1183">
                  <c:v>137.80557127679643</c:v>
                </c:pt>
                <c:pt idx="1184">
                  <c:v>138.72935966558438</c:v>
                </c:pt>
                <c:pt idx="1185">
                  <c:v>138.90200371352256</c:v>
                </c:pt>
                <c:pt idx="1186">
                  <c:v>138.31171248994667</c:v>
                </c:pt>
                <c:pt idx="1187">
                  <c:v>138.68641585495419</c:v>
                </c:pt>
                <c:pt idx="1188">
                  <c:v>139.32349845600868</c:v>
                </c:pt>
                <c:pt idx="1189">
                  <c:v>141.25472878377172</c:v>
                </c:pt>
                <c:pt idx="1190">
                  <c:v>141.42911044254464</c:v>
                </c:pt>
                <c:pt idx="1191">
                  <c:v>141.50941288612194</c:v>
                </c:pt>
                <c:pt idx="1192">
                  <c:v>143.26514451957544</c:v>
                </c:pt>
                <c:pt idx="1193">
                  <c:v>144.92096353003089</c:v>
                </c:pt>
                <c:pt idx="1194">
                  <c:v>145.3816786313584</c:v>
                </c:pt>
                <c:pt idx="1195">
                  <c:v>145.25061312839455</c:v>
                </c:pt>
                <c:pt idx="1196">
                  <c:v>144.24565349061194</c:v>
                </c:pt>
                <c:pt idx="1197">
                  <c:v>146.61823697040103</c:v>
                </c:pt>
                <c:pt idx="1198">
                  <c:v>147.35721803540753</c:v>
                </c:pt>
                <c:pt idx="1199">
                  <c:v>147.56473841510035</c:v>
                </c:pt>
                <c:pt idx="1200">
                  <c:v>148.09309622392342</c:v>
                </c:pt>
                <c:pt idx="1201">
                  <c:v>149.39779373070013</c:v>
                </c:pt>
                <c:pt idx="1202">
                  <c:v>150.46567970371254</c:v>
                </c:pt>
                <c:pt idx="1203">
                  <c:v>148.05548936085708</c:v>
                </c:pt>
                <c:pt idx="1204">
                  <c:v>150.74332509209339</c:v>
                </c:pt>
                <c:pt idx="1205">
                  <c:v>152.06651574275415</c:v>
                </c:pt>
                <c:pt idx="1206">
                  <c:v>151.39070924309672</c:v>
                </c:pt>
                <c:pt idx="1207">
                  <c:v>150.63720671611409</c:v>
                </c:pt>
                <c:pt idx="1208">
                  <c:v>150.37892327703474</c:v>
                </c:pt>
                <c:pt idx="1209">
                  <c:v>150.45364054292892</c:v>
                </c:pt>
                <c:pt idx="1210">
                  <c:v>149.90095618241935</c:v>
                </c:pt>
                <c:pt idx="1211">
                  <c:v>149.71999642548627</c:v>
                </c:pt>
                <c:pt idx="1212">
                  <c:v>148.43006861080497</c:v>
                </c:pt>
                <c:pt idx="1213">
                  <c:v>150.30730888763119</c:v>
                </c:pt>
                <c:pt idx="1214">
                  <c:v>150.24537547287838</c:v>
                </c:pt>
                <c:pt idx="1215">
                  <c:v>151.09990765839564</c:v>
                </c:pt>
                <c:pt idx="1216">
                  <c:v>150.94327445314903</c:v>
                </c:pt>
                <c:pt idx="1217">
                  <c:v>152.07582437222601</c:v>
                </c:pt>
                <c:pt idx="1218">
                  <c:v>148.76393812119585</c:v>
                </c:pt>
                <c:pt idx="1219">
                  <c:v>146.41394358225847</c:v>
                </c:pt>
                <c:pt idx="1220">
                  <c:v>147.87428137380479</c:v>
                </c:pt>
                <c:pt idx="1221">
                  <c:v>149.24724216337512</c:v>
                </c:pt>
                <c:pt idx="1222">
                  <c:v>149.8243771906308</c:v>
                </c:pt>
                <c:pt idx="1223">
                  <c:v>150.99751273420512</c:v>
                </c:pt>
                <c:pt idx="1224">
                  <c:v>151.45487672892278</c:v>
                </c:pt>
                <c:pt idx="1225">
                  <c:v>152.61076027920925</c:v>
                </c:pt>
                <c:pt idx="1226">
                  <c:v>153.9596427472124</c:v>
                </c:pt>
                <c:pt idx="1227">
                  <c:v>154.38386802101022</c:v>
                </c:pt>
                <c:pt idx="1228">
                  <c:v>154.95256322421139</c:v>
                </c:pt>
                <c:pt idx="1229">
                  <c:v>156.31758064996575</c:v>
                </c:pt>
                <c:pt idx="1230">
                  <c:v>156.46564991609822</c:v>
                </c:pt>
                <c:pt idx="1231">
                  <c:v>156.81106212703423</c:v>
                </c:pt>
                <c:pt idx="1232">
                  <c:v>155.53801396046191</c:v>
                </c:pt>
                <c:pt idx="1233">
                  <c:v>156.40421296158388</c:v>
                </c:pt>
                <c:pt idx="1234">
                  <c:v>156.52671452543365</c:v>
                </c:pt>
                <c:pt idx="1235">
                  <c:v>156.76799420134441</c:v>
                </c:pt>
                <c:pt idx="1236">
                  <c:v>154.33198792608701</c:v>
                </c:pt>
                <c:pt idx="1237">
                  <c:v>154.77334107811305</c:v>
                </c:pt>
                <c:pt idx="1238">
                  <c:v>155.91209675017129</c:v>
                </c:pt>
                <c:pt idx="1239">
                  <c:v>156.1104326154518</c:v>
                </c:pt>
                <c:pt idx="1240">
                  <c:v>155.8353936433231</c:v>
                </c:pt>
                <c:pt idx="1241">
                  <c:v>156.55799152045913</c:v>
                </c:pt>
                <c:pt idx="1242">
                  <c:v>157.91345208662239</c:v>
                </c:pt>
                <c:pt idx="1243">
                  <c:v>157.9802259887006</c:v>
                </c:pt>
                <c:pt idx="1244">
                  <c:v>158.52546344563262</c:v>
                </c:pt>
                <c:pt idx="1245">
                  <c:v>158.91692234368949</c:v>
                </c:pt>
                <c:pt idx="1246">
                  <c:v>158.11427025309544</c:v>
                </c:pt>
                <c:pt idx="1247">
                  <c:v>159.30974650740222</c:v>
                </c:pt>
                <c:pt idx="1248">
                  <c:v>157.09168627684608</c:v>
                </c:pt>
                <c:pt idx="1249">
                  <c:v>156.20550475112449</c:v>
                </c:pt>
                <c:pt idx="1250">
                  <c:v>156.4840189449227</c:v>
                </c:pt>
                <c:pt idx="1251">
                  <c:v>155.96161865896158</c:v>
                </c:pt>
                <c:pt idx="1252">
                  <c:v>154.1882626870414</c:v>
                </c:pt>
                <c:pt idx="1253">
                  <c:v>154.8532711765115</c:v>
                </c:pt>
                <c:pt idx="1254">
                  <c:v>156.66075878982852</c:v>
                </c:pt>
                <c:pt idx="1255">
                  <c:v>157.69339608590749</c:v>
                </c:pt>
                <c:pt idx="1256">
                  <c:v>157.72963768331795</c:v>
                </c:pt>
                <c:pt idx="1257">
                  <c:v>155.14916147865719</c:v>
                </c:pt>
                <c:pt idx="1258">
                  <c:v>154.72158509824948</c:v>
                </c:pt>
                <c:pt idx="1259">
                  <c:v>155.17299157010515</c:v>
                </c:pt>
                <c:pt idx="1260">
                  <c:v>155.25465927933831</c:v>
                </c:pt>
                <c:pt idx="1261">
                  <c:v>154.95032915313814</c:v>
                </c:pt>
                <c:pt idx="1262">
                  <c:v>153.35272010564677</c:v>
                </c:pt>
                <c:pt idx="1263">
                  <c:v>152.09717216248151</c:v>
                </c:pt>
                <c:pt idx="1264">
                  <c:v>153.52362654275018</c:v>
                </c:pt>
                <c:pt idx="1265">
                  <c:v>153.83949936949551</c:v>
                </c:pt>
                <c:pt idx="1266">
                  <c:v>153.22810858578336</c:v>
                </c:pt>
                <c:pt idx="1267">
                  <c:v>153.31101744561278</c:v>
                </c:pt>
                <c:pt idx="1268">
                  <c:v>153.56135752087616</c:v>
                </c:pt>
                <c:pt idx="1269">
                  <c:v>153.38126656936046</c:v>
                </c:pt>
                <c:pt idx="1270">
                  <c:v>154.6487295582497</c:v>
                </c:pt>
                <c:pt idx="1271">
                  <c:v>152.46802796064063</c:v>
                </c:pt>
                <c:pt idx="1272">
                  <c:v>152.16009849771132</c:v>
                </c:pt>
                <c:pt idx="1273">
                  <c:v>150.43874673577392</c:v>
                </c:pt>
                <c:pt idx="1274">
                  <c:v>150.2189389651783</c:v>
                </c:pt>
                <c:pt idx="1275">
                  <c:v>151.4010107930456</c:v>
                </c:pt>
                <c:pt idx="1276">
                  <c:v>150.49397793730702</c:v>
                </c:pt>
                <c:pt idx="1277">
                  <c:v>150.45823280013505</c:v>
                </c:pt>
                <c:pt idx="1278">
                  <c:v>150.88705033113899</c:v>
                </c:pt>
                <c:pt idx="1279">
                  <c:v>148.88830141094002</c:v>
                </c:pt>
                <c:pt idx="1280">
                  <c:v>146.84325757350095</c:v>
                </c:pt>
                <c:pt idx="1281">
                  <c:v>144.71741483224611</c:v>
                </c:pt>
                <c:pt idx="1282">
                  <c:v>145.17130360529427</c:v>
                </c:pt>
                <c:pt idx="1283">
                  <c:v>142.77563472441491</c:v>
                </c:pt>
                <c:pt idx="1284">
                  <c:v>146.55816528154259</c:v>
                </c:pt>
                <c:pt idx="1285">
                  <c:v>144.12277958158333</c:v>
                </c:pt>
                <c:pt idx="1286">
                  <c:v>143.39211422557167</c:v>
                </c:pt>
                <c:pt idx="1287">
                  <c:v>143.48184941368046</c:v>
                </c:pt>
                <c:pt idx="1288">
                  <c:v>147.12375760825316</c:v>
                </c:pt>
                <c:pt idx="1289">
                  <c:v>146.15131611609223</c:v>
                </c:pt>
                <c:pt idx="1290">
                  <c:v>144.61650928877106</c:v>
                </c:pt>
                <c:pt idx="1291">
                  <c:v>142.71903825722598</c:v>
                </c:pt>
                <c:pt idx="1292">
                  <c:v>145.17788170345437</c:v>
                </c:pt>
                <c:pt idx="1293">
                  <c:v>145.59652179956908</c:v>
                </c:pt>
                <c:pt idx="1294">
                  <c:v>144.67285752584075</c:v>
                </c:pt>
                <c:pt idx="1295">
                  <c:v>145.58224856771221</c:v>
                </c:pt>
                <c:pt idx="1296">
                  <c:v>144.96018388887236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9FF-BE4C-A4A3-249AAFCEAE9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Sheet1!$A$2:$A$1298</c:f>
              <c:numCache>
                <c:formatCode>dd\-mmm\-yyyy</c:formatCode>
                <c:ptCount val="1297"/>
                <c:pt idx="0">
                  <c:v>43473</c:v>
                </c:pt>
                <c:pt idx="1">
                  <c:v>43474</c:v>
                </c:pt>
                <c:pt idx="3">
                  <c:v>43478</c:v>
                </c:pt>
                <c:pt idx="4">
                  <c:v>43479</c:v>
                </c:pt>
                <c:pt idx="5">
                  <c:v>43480</c:v>
                </c:pt>
                <c:pt idx="6">
                  <c:v>43481</c:v>
                </c:pt>
                <c:pt idx="7">
                  <c:v>43482</c:v>
                </c:pt>
                <c:pt idx="8">
                  <c:v>43485</c:v>
                </c:pt>
                <c:pt idx="9">
                  <c:v>43486</c:v>
                </c:pt>
                <c:pt idx="10">
                  <c:v>43487</c:v>
                </c:pt>
                <c:pt idx="11">
                  <c:v>43488</c:v>
                </c:pt>
                <c:pt idx="12">
                  <c:v>43489</c:v>
                </c:pt>
                <c:pt idx="13">
                  <c:v>43492</c:v>
                </c:pt>
                <c:pt idx="14">
                  <c:v>43493</c:v>
                </c:pt>
                <c:pt idx="15">
                  <c:v>43494</c:v>
                </c:pt>
                <c:pt idx="16">
                  <c:v>43495</c:v>
                </c:pt>
                <c:pt idx="17">
                  <c:v>43496</c:v>
                </c:pt>
                <c:pt idx="18">
                  <c:v>43499</c:v>
                </c:pt>
                <c:pt idx="19">
                  <c:v>43500</c:v>
                </c:pt>
                <c:pt idx="20">
                  <c:v>43501</c:v>
                </c:pt>
                <c:pt idx="21">
                  <c:v>43502</c:v>
                </c:pt>
                <c:pt idx="22">
                  <c:v>43503</c:v>
                </c:pt>
                <c:pt idx="23">
                  <c:v>43506</c:v>
                </c:pt>
                <c:pt idx="24">
                  <c:v>43507</c:v>
                </c:pt>
                <c:pt idx="25">
                  <c:v>43508</c:v>
                </c:pt>
                <c:pt idx="26">
                  <c:v>43509</c:v>
                </c:pt>
                <c:pt idx="27">
                  <c:v>43510</c:v>
                </c:pt>
                <c:pt idx="28">
                  <c:v>43513</c:v>
                </c:pt>
                <c:pt idx="29">
                  <c:v>43514</c:v>
                </c:pt>
                <c:pt idx="30">
                  <c:v>43515</c:v>
                </c:pt>
                <c:pt idx="31">
                  <c:v>43516</c:v>
                </c:pt>
                <c:pt idx="32">
                  <c:v>43517</c:v>
                </c:pt>
                <c:pt idx="33">
                  <c:v>43520</c:v>
                </c:pt>
                <c:pt idx="34">
                  <c:v>43521</c:v>
                </c:pt>
                <c:pt idx="35">
                  <c:v>43522</c:v>
                </c:pt>
                <c:pt idx="36">
                  <c:v>43523</c:v>
                </c:pt>
                <c:pt idx="37">
                  <c:v>43524</c:v>
                </c:pt>
                <c:pt idx="38">
                  <c:v>43527</c:v>
                </c:pt>
                <c:pt idx="39">
                  <c:v>43528</c:v>
                </c:pt>
                <c:pt idx="40">
                  <c:v>43529</c:v>
                </c:pt>
                <c:pt idx="41">
                  <c:v>43530</c:v>
                </c:pt>
                <c:pt idx="42">
                  <c:v>43531</c:v>
                </c:pt>
                <c:pt idx="43">
                  <c:v>43534</c:v>
                </c:pt>
                <c:pt idx="45">
                  <c:v>43536</c:v>
                </c:pt>
                <c:pt idx="46">
                  <c:v>43537</c:v>
                </c:pt>
                <c:pt idx="51">
                  <c:v>43544</c:v>
                </c:pt>
                <c:pt idx="54">
                  <c:v>43549</c:v>
                </c:pt>
                <c:pt idx="55">
                  <c:v>43550</c:v>
                </c:pt>
                <c:pt idx="56">
                  <c:v>43551</c:v>
                </c:pt>
                <c:pt idx="57">
                  <c:v>43552</c:v>
                </c:pt>
                <c:pt idx="58">
                  <c:v>43555</c:v>
                </c:pt>
                <c:pt idx="59">
                  <c:v>43556</c:v>
                </c:pt>
                <c:pt idx="60">
                  <c:v>43557</c:v>
                </c:pt>
                <c:pt idx="61">
                  <c:v>43558</c:v>
                </c:pt>
                <c:pt idx="62">
                  <c:v>43559</c:v>
                </c:pt>
                <c:pt idx="63">
                  <c:v>43562</c:v>
                </c:pt>
                <c:pt idx="64">
                  <c:v>43563</c:v>
                </c:pt>
                <c:pt idx="65">
                  <c:v>43564</c:v>
                </c:pt>
                <c:pt idx="66">
                  <c:v>43565</c:v>
                </c:pt>
                <c:pt idx="67">
                  <c:v>43566</c:v>
                </c:pt>
                <c:pt idx="68">
                  <c:v>43569</c:v>
                </c:pt>
                <c:pt idx="69">
                  <c:v>43570</c:v>
                </c:pt>
                <c:pt idx="70">
                  <c:v>43571</c:v>
                </c:pt>
                <c:pt idx="71">
                  <c:v>43572</c:v>
                </c:pt>
                <c:pt idx="72">
                  <c:v>43573</c:v>
                </c:pt>
                <c:pt idx="73">
                  <c:v>43576</c:v>
                </c:pt>
                <c:pt idx="74">
                  <c:v>43577</c:v>
                </c:pt>
                <c:pt idx="75">
                  <c:v>43578</c:v>
                </c:pt>
                <c:pt idx="76">
                  <c:v>43579</c:v>
                </c:pt>
                <c:pt idx="77">
                  <c:v>43580</c:v>
                </c:pt>
                <c:pt idx="182">
                  <c:v>43745</c:v>
                </c:pt>
                <c:pt idx="183">
                  <c:v>43746</c:v>
                </c:pt>
                <c:pt idx="184">
                  <c:v>43747</c:v>
                </c:pt>
                <c:pt idx="185">
                  <c:v>43748</c:v>
                </c:pt>
                <c:pt idx="186">
                  <c:v>43751</c:v>
                </c:pt>
                <c:pt idx="187">
                  <c:v>43752</c:v>
                </c:pt>
                <c:pt idx="188">
                  <c:v>43753</c:v>
                </c:pt>
                <c:pt idx="189">
                  <c:v>43754</c:v>
                </c:pt>
                <c:pt idx="190">
                  <c:v>43755</c:v>
                </c:pt>
                <c:pt idx="191">
                  <c:v>43758</c:v>
                </c:pt>
                <c:pt idx="192">
                  <c:v>43759</c:v>
                </c:pt>
                <c:pt idx="193">
                  <c:v>43760</c:v>
                </c:pt>
                <c:pt idx="194">
                  <c:v>43761</c:v>
                </c:pt>
                <c:pt idx="195">
                  <c:v>43762</c:v>
                </c:pt>
                <c:pt idx="196">
                  <c:v>43765</c:v>
                </c:pt>
                <c:pt idx="197">
                  <c:v>43766</c:v>
                </c:pt>
                <c:pt idx="198">
                  <c:v>43767</c:v>
                </c:pt>
                <c:pt idx="199">
                  <c:v>43768</c:v>
                </c:pt>
                <c:pt idx="200">
                  <c:v>43769</c:v>
                </c:pt>
                <c:pt idx="201">
                  <c:v>43772</c:v>
                </c:pt>
                <c:pt idx="202">
                  <c:v>43773</c:v>
                </c:pt>
                <c:pt idx="203">
                  <c:v>43774</c:v>
                </c:pt>
                <c:pt idx="204">
                  <c:v>43775</c:v>
                </c:pt>
                <c:pt idx="205">
                  <c:v>43776</c:v>
                </c:pt>
                <c:pt idx="206">
                  <c:v>43779</c:v>
                </c:pt>
                <c:pt idx="207">
                  <c:v>43780</c:v>
                </c:pt>
                <c:pt idx="208">
                  <c:v>43781</c:v>
                </c:pt>
                <c:pt idx="209">
                  <c:v>43782</c:v>
                </c:pt>
                <c:pt idx="210">
                  <c:v>43783</c:v>
                </c:pt>
                <c:pt idx="211">
                  <c:v>43786</c:v>
                </c:pt>
                <c:pt idx="212">
                  <c:v>43787</c:v>
                </c:pt>
                <c:pt idx="213">
                  <c:v>43788</c:v>
                </c:pt>
                <c:pt idx="214">
                  <c:v>43789</c:v>
                </c:pt>
                <c:pt idx="215">
                  <c:v>43790</c:v>
                </c:pt>
                <c:pt idx="216">
                  <c:v>43793</c:v>
                </c:pt>
                <c:pt idx="217">
                  <c:v>43794</c:v>
                </c:pt>
                <c:pt idx="218">
                  <c:v>43795</c:v>
                </c:pt>
                <c:pt idx="219">
                  <c:v>43796</c:v>
                </c:pt>
                <c:pt idx="220">
                  <c:v>43797</c:v>
                </c:pt>
                <c:pt idx="221">
                  <c:v>43800</c:v>
                </c:pt>
                <c:pt idx="222">
                  <c:v>43801</c:v>
                </c:pt>
                <c:pt idx="223">
                  <c:v>43802</c:v>
                </c:pt>
                <c:pt idx="224">
                  <c:v>43803</c:v>
                </c:pt>
                <c:pt idx="225">
                  <c:v>43804</c:v>
                </c:pt>
                <c:pt idx="226">
                  <c:v>43807</c:v>
                </c:pt>
                <c:pt idx="227">
                  <c:v>43808</c:v>
                </c:pt>
                <c:pt idx="228">
                  <c:v>43809</c:v>
                </c:pt>
                <c:pt idx="229">
                  <c:v>43810</c:v>
                </c:pt>
                <c:pt idx="230">
                  <c:v>43811</c:v>
                </c:pt>
                <c:pt idx="231">
                  <c:v>43814</c:v>
                </c:pt>
                <c:pt idx="232">
                  <c:v>43815</c:v>
                </c:pt>
                <c:pt idx="233">
                  <c:v>43816</c:v>
                </c:pt>
                <c:pt idx="234">
                  <c:v>43817</c:v>
                </c:pt>
                <c:pt idx="235">
                  <c:v>43818</c:v>
                </c:pt>
                <c:pt idx="236">
                  <c:v>43821</c:v>
                </c:pt>
                <c:pt idx="237">
                  <c:v>43822</c:v>
                </c:pt>
                <c:pt idx="238">
                  <c:v>43823</c:v>
                </c:pt>
                <c:pt idx="239">
                  <c:v>43824</c:v>
                </c:pt>
                <c:pt idx="240">
                  <c:v>43825</c:v>
                </c:pt>
                <c:pt idx="241">
                  <c:v>43828</c:v>
                </c:pt>
                <c:pt idx="242">
                  <c:v>43829</c:v>
                </c:pt>
                <c:pt idx="243">
                  <c:v>43830</c:v>
                </c:pt>
                <c:pt idx="244">
                  <c:v>43831</c:v>
                </c:pt>
                <c:pt idx="245">
                  <c:v>43832</c:v>
                </c:pt>
                <c:pt idx="246">
                  <c:v>43835</c:v>
                </c:pt>
                <c:pt idx="247">
                  <c:v>43836</c:v>
                </c:pt>
                <c:pt idx="248">
                  <c:v>43837</c:v>
                </c:pt>
                <c:pt idx="249">
                  <c:v>43838</c:v>
                </c:pt>
                <c:pt idx="250">
                  <c:v>43839</c:v>
                </c:pt>
                <c:pt idx="251">
                  <c:v>43842</c:v>
                </c:pt>
                <c:pt idx="252">
                  <c:v>43843</c:v>
                </c:pt>
                <c:pt idx="253">
                  <c:v>43844</c:v>
                </c:pt>
                <c:pt idx="254">
                  <c:v>43845</c:v>
                </c:pt>
                <c:pt idx="255">
                  <c:v>43846</c:v>
                </c:pt>
                <c:pt idx="256">
                  <c:v>43849</c:v>
                </c:pt>
                <c:pt idx="257">
                  <c:v>43850</c:v>
                </c:pt>
                <c:pt idx="258">
                  <c:v>43851</c:v>
                </c:pt>
                <c:pt idx="259">
                  <c:v>43852</c:v>
                </c:pt>
                <c:pt idx="260">
                  <c:v>43853</c:v>
                </c:pt>
                <c:pt idx="261">
                  <c:v>43856</c:v>
                </c:pt>
                <c:pt idx="262">
                  <c:v>43857</c:v>
                </c:pt>
                <c:pt idx="263">
                  <c:v>43858</c:v>
                </c:pt>
                <c:pt idx="264">
                  <c:v>43859</c:v>
                </c:pt>
                <c:pt idx="265">
                  <c:v>43860</c:v>
                </c:pt>
                <c:pt idx="266">
                  <c:v>43864</c:v>
                </c:pt>
                <c:pt idx="267">
                  <c:v>43865</c:v>
                </c:pt>
                <c:pt idx="268">
                  <c:v>43866</c:v>
                </c:pt>
                <c:pt idx="269">
                  <c:v>43867</c:v>
                </c:pt>
                <c:pt idx="270">
                  <c:v>43870</c:v>
                </c:pt>
                <c:pt idx="271">
                  <c:v>43871</c:v>
                </c:pt>
                <c:pt idx="272">
                  <c:v>43872</c:v>
                </c:pt>
                <c:pt idx="273">
                  <c:v>43873</c:v>
                </c:pt>
                <c:pt idx="274">
                  <c:v>43874</c:v>
                </c:pt>
                <c:pt idx="275">
                  <c:v>43877</c:v>
                </c:pt>
                <c:pt idx="276">
                  <c:v>43878</c:v>
                </c:pt>
                <c:pt idx="277">
                  <c:v>43879</c:v>
                </c:pt>
                <c:pt idx="278">
                  <c:v>43880</c:v>
                </c:pt>
                <c:pt idx="279">
                  <c:v>43881</c:v>
                </c:pt>
                <c:pt idx="280">
                  <c:v>43884</c:v>
                </c:pt>
                <c:pt idx="281">
                  <c:v>43885</c:v>
                </c:pt>
                <c:pt idx="282">
                  <c:v>43886</c:v>
                </c:pt>
                <c:pt idx="283">
                  <c:v>43887</c:v>
                </c:pt>
                <c:pt idx="284">
                  <c:v>43888</c:v>
                </c:pt>
                <c:pt idx="285">
                  <c:v>43891</c:v>
                </c:pt>
                <c:pt idx="286">
                  <c:v>43892</c:v>
                </c:pt>
                <c:pt idx="287">
                  <c:v>43893</c:v>
                </c:pt>
                <c:pt idx="288">
                  <c:v>43894</c:v>
                </c:pt>
                <c:pt idx="289">
                  <c:v>43895</c:v>
                </c:pt>
                <c:pt idx="290">
                  <c:v>43898</c:v>
                </c:pt>
                <c:pt idx="291">
                  <c:v>43899</c:v>
                </c:pt>
                <c:pt idx="292">
                  <c:v>43900</c:v>
                </c:pt>
                <c:pt idx="293">
                  <c:v>43901</c:v>
                </c:pt>
                <c:pt idx="294">
                  <c:v>43902</c:v>
                </c:pt>
                <c:pt idx="295">
                  <c:v>43906</c:v>
                </c:pt>
                <c:pt idx="296">
                  <c:v>43907</c:v>
                </c:pt>
                <c:pt idx="297">
                  <c:v>43908</c:v>
                </c:pt>
                <c:pt idx="298">
                  <c:v>43909</c:v>
                </c:pt>
                <c:pt idx="299">
                  <c:v>43912</c:v>
                </c:pt>
                <c:pt idx="300">
                  <c:v>43913</c:v>
                </c:pt>
                <c:pt idx="301">
                  <c:v>43914</c:v>
                </c:pt>
                <c:pt idx="302">
                  <c:v>43915</c:v>
                </c:pt>
                <c:pt idx="303">
                  <c:v>43916</c:v>
                </c:pt>
                <c:pt idx="304">
                  <c:v>43920</c:v>
                </c:pt>
                <c:pt idx="305">
                  <c:v>43921</c:v>
                </c:pt>
                <c:pt idx="306">
                  <c:v>43922</c:v>
                </c:pt>
                <c:pt idx="307">
                  <c:v>43923</c:v>
                </c:pt>
                <c:pt idx="308">
                  <c:v>43926</c:v>
                </c:pt>
                <c:pt idx="309">
                  <c:v>43927</c:v>
                </c:pt>
                <c:pt idx="310">
                  <c:v>43928</c:v>
                </c:pt>
                <c:pt idx="311">
                  <c:v>43929</c:v>
                </c:pt>
                <c:pt idx="312">
                  <c:v>43930</c:v>
                </c:pt>
                <c:pt idx="313">
                  <c:v>43933</c:v>
                </c:pt>
                <c:pt idx="314">
                  <c:v>43934</c:v>
                </c:pt>
                <c:pt idx="315">
                  <c:v>43935</c:v>
                </c:pt>
                <c:pt idx="316">
                  <c:v>43936</c:v>
                </c:pt>
                <c:pt idx="317">
                  <c:v>43937</c:v>
                </c:pt>
                <c:pt idx="318">
                  <c:v>43940</c:v>
                </c:pt>
                <c:pt idx="319">
                  <c:v>43941</c:v>
                </c:pt>
                <c:pt idx="320">
                  <c:v>43942</c:v>
                </c:pt>
                <c:pt idx="321">
                  <c:v>43943</c:v>
                </c:pt>
                <c:pt idx="322">
                  <c:v>43944</c:v>
                </c:pt>
                <c:pt idx="323">
                  <c:v>43947</c:v>
                </c:pt>
                <c:pt idx="324">
                  <c:v>43948</c:v>
                </c:pt>
                <c:pt idx="325">
                  <c:v>43949</c:v>
                </c:pt>
                <c:pt idx="326">
                  <c:v>43950</c:v>
                </c:pt>
                <c:pt idx="327">
                  <c:v>43951</c:v>
                </c:pt>
                <c:pt idx="328">
                  <c:v>43954</c:v>
                </c:pt>
                <c:pt idx="329">
                  <c:v>43955</c:v>
                </c:pt>
                <c:pt idx="330">
                  <c:v>43956</c:v>
                </c:pt>
                <c:pt idx="331">
                  <c:v>43957</c:v>
                </c:pt>
                <c:pt idx="332">
                  <c:v>43958</c:v>
                </c:pt>
                <c:pt idx="333">
                  <c:v>43961</c:v>
                </c:pt>
                <c:pt idx="334">
                  <c:v>43962</c:v>
                </c:pt>
                <c:pt idx="335">
                  <c:v>43963</c:v>
                </c:pt>
                <c:pt idx="336">
                  <c:v>43964</c:v>
                </c:pt>
                <c:pt idx="337">
                  <c:v>43965</c:v>
                </c:pt>
                <c:pt idx="338">
                  <c:v>43968</c:v>
                </c:pt>
                <c:pt idx="339">
                  <c:v>43969</c:v>
                </c:pt>
                <c:pt idx="340">
                  <c:v>43970</c:v>
                </c:pt>
                <c:pt idx="341">
                  <c:v>43971</c:v>
                </c:pt>
                <c:pt idx="342">
                  <c:v>43972</c:v>
                </c:pt>
                <c:pt idx="343">
                  <c:v>43982</c:v>
                </c:pt>
                <c:pt idx="344">
                  <c:v>43983</c:v>
                </c:pt>
                <c:pt idx="345">
                  <c:v>43984</c:v>
                </c:pt>
                <c:pt idx="346">
                  <c:v>43985</c:v>
                </c:pt>
                <c:pt idx="347">
                  <c:v>43986</c:v>
                </c:pt>
                <c:pt idx="348">
                  <c:v>43989</c:v>
                </c:pt>
                <c:pt idx="349">
                  <c:v>43990</c:v>
                </c:pt>
                <c:pt idx="350">
                  <c:v>43991</c:v>
                </c:pt>
                <c:pt idx="351">
                  <c:v>43992</c:v>
                </c:pt>
                <c:pt idx="352">
                  <c:v>43993</c:v>
                </c:pt>
                <c:pt idx="353">
                  <c:v>43996</c:v>
                </c:pt>
                <c:pt idx="354">
                  <c:v>43997</c:v>
                </c:pt>
                <c:pt idx="355">
                  <c:v>43998</c:v>
                </c:pt>
                <c:pt idx="356">
                  <c:v>43999</c:v>
                </c:pt>
                <c:pt idx="357">
                  <c:v>44000</c:v>
                </c:pt>
                <c:pt idx="358">
                  <c:v>44003</c:v>
                </c:pt>
                <c:pt idx="359">
                  <c:v>44004</c:v>
                </c:pt>
                <c:pt idx="360">
                  <c:v>44005</c:v>
                </c:pt>
                <c:pt idx="361">
                  <c:v>44006</c:v>
                </c:pt>
                <c:pt idx="362">
                  <c:v>44007</c:v>
                </c:pt>
                <c:pt idx="363">
                  <c:v>44010</c:v>
                </c:pt>
                <c:pt idx="364">
                  <c:v>44011</c:v>
                </c:pt>
                <c:pt idx="365">
                  <c:v>44012</c:v>
                </c:pt>
                <c:pt idx="366">
                  <c:v>44013</c:v>
                </c:pt>
                <c:pt idx="367">
                  <c:v>44014</c:v>
                </c:pt>
                <c:pt idx="368">
                  <c:v>44017</c:v>
                </c:pt>
                <c:pt idx="369">
                  <c:v>44018</c:v>
                </c:pt>
                <c:pt idx="370">
                  <c:v>44019</c:v>
                </c:pt>
                <c:pt idx="371">
                  <c:v>44020</c:v>
                </c:pt>
                <c:pt idx="372">
                  <c:v>44021</c:v>
                </c:pt>
                <c:pt idx="373">
                  <c:v>44024</c:v>
                </c:pt>
                <c:pt idx="374">
                  <c:v>44025</c:v>
                </c:pt>
                <c:pt idx="375">
                  <c:v>44026</c:v>
                </c:pt>
                <c:pt idx="376">
                  <c:v>44027</c:v>
                </c:pt>
                <c:pt idx="377">
                  <c:v>44028</c:v>
                </c:pt>
                <c:pt idx="378">
                  <c:v>44031</c:v>
                </c:pt>
                <c:pt idx="379">
                  <c:v>44032</c:v>
                </c:pt>
                <c:pt idx="380">
                  <c:v>44033</c:v>
                </c:pt>
                <c:pt idx="381">
                  <c:v>44034</c:v>
                </c:pt>
                <c:pt idx="382">
                  <c:v>44035</c:v>
                </c:pt>
                <c:pt idx="383">
                  <c:v>44038</c:v>
                </c:pt>
                <c:pt idx="384">
                  <c:v>44039</c:v>
                </c:pt>
                <c:pt idx="385">
                  <c:v>44040</c:v>
                </c:pt>
                <c:pt idx="386">
                  <c:v>44048</c:v>
                </c:pt>
                <c:pt idx="387">
                  <c:v>44049</c:v>
                </c:pt>
                <c:pt idx="388">
                  <c:v>44052</c:v>
                </c:pt>
                <c:pt idx="389">
                  <c:v>44053</c:v>
                </c:pt>
                <c:pt idx="390">
                  <c:v>44054</c:v>
                </c:pt>
                <c:pt idx="391">
                  <c:v>44055</c:v>
                </c:pt>
                <c:pt idx="392">
                  <c:v>44056</c:v>
                </c:pt>
                <c:pt idx="393">
                  <c:v>44059</c:v>
                </c:pt>
                <c:pt idx="394">
                  <c:v>44060</c:v>
                </c:pt>
                <c:pt idx="395">
                  <c:v>44061</c:v>
                </c:pt>
                <c:pt idx="396">
                  <c:v>44062</c:v>
                </c:pt>
                <c:pt idx="397">
                  <c:v>44063</c:v>
                </c:pt>
                <c:pt idx="398">
                  <c:v>44066</c:v>
                </c:pt>
                <c:pt idx="399">
                  <c:v>44067</c:v>
                </c:pt>
                <c:pt idx="400">
                  <c:v>44068</c:v>
                </c:pt>
                <c:pt idx="401">
                  <c:v>44069</c:v>
                </c:pt>
                <c:pt idx="402">
                  <c:v>44070</c:v>
                </c:pt>
                <c:pt idx="403">
                  <c:v>44073</c:v>
                </c:pt>
                <c:pt idx="404">
                  <c:v>44074</c:v>
                </c:pt>
                <c:pt idx="405">
                  <c:v>44075</c:v>
                </c:pt>
                <c:pt idx="406">
                  <c:v>44076</c:v>
                </c:pt>
                <c:pt idx="407">
                  <c:v>44077</c:v>
                </c:pt>
                <c:pt idx="408">
                  <c:v>44080</c:v>
                </c:pt>
                <c:pt idx="409">
                  <c:v>44081</c:v>
                </c:pt>
                <c:pt idx="410">
                  <c:v>44082</c:v>
                </c:pt>
                <c:pt idx="411">
                  <c:v>44083</c:v>
                </c:pt>
                <c:pt idx="412">
                  <c:v>44084</c:v>
                </c:pt>
                <c:pt idx="413">
                  <c:v>44088</c:v>
                </c:pt>
                <c:pt idx="414">
                  <c:v>44089</c:v>
                </c:pt>
                <c:pt idx="415">
                  <c:v>44090</c:v>
                </c:pt>
                <c:pt idx="416">
                  <c:v>44091</c:v>
                </c:pt>
                <c:pt idx="417">
                  <c:v>44094</c:v>
                </c:pt>
                <c:pt idx="418">
                  <c:v>44095</c:v>
                </c:pt>
                <c:pt idx="419">
                  <c:v>44096</c:v>
                </c:pt>
                <c:pt idx="420">
                  <c:v>44098</c:v>
                </c:pt>
                <c:pt idx="421">
                  <c:v>44101</c:v>
                </c:pt>
                <c:pt idx="422">
                  <c:v>44102</c:v>
                </c:pt>
                <c:pt idx="423">
                  <c:v>44103</c:v>
                </c:pt>
                <c:pt idx="424">
                  <c:v>44104</c:v>
                </c:pt>
                <c:pt idx="425">
                  <c:v>44105</c:v>
                </c:pt>
                <c:pt idx="426">
                  <c:v>44108</c:v>
                </c:pt>
                <c:pt idx="427">
                  <c:v>44109</c:v>
                </c:pt>
                <c:pt idx="428">
                  <c:v>44110</c:v>
                </c:pt>
                <c:pt idx="429">
                  <c:v>44111</c:v>
                </c:pt>
                <c:pt idx="430">
                  <c:v>44112</c:v>
                </c:pt>
                <c:pt idx="431">
                  <c:v>44115</c:v>
                </c:pt>
                <c:pt idx="432">
                  <c:v>44116</c:v>
                </c:pt>
                <c:pt idx="433">
                  <c:v>44117</c:v>
                </c:pt>
                <c:pt idx="434">
                  <c:v>44118</c:v>
                </c:pt>
                <c:pt idx="435">
                  <c:v>44119</c:v>
                </c:pt>
                <c:pt idx="436">
                  <c:v>44122</c:v>
                </c:pt>
                <c:pt idx="437">
                  <c:v>44123</c:v>
                </c:pt>
                <c:pt idx="438">
                  <c:v>44124</c:v>
                </c:pt>
                <c:pt idx="439">
                  <c:v>44125</c:v>
                </c:pt>
                <c:pt idx="440">
                  <c:v>44126</c:v>
                </c:pt>
                <c:pt idx="441">
                  <c:v>44129</c:v>
                </c:pt>
                <c:pt idx="442">
                  <c:v>44130</c:v>
                </c:pt>
                <c:pt idx="443">
                  <c:v>44131</c:v>
                </c:pt>
                <c:pt idx="444">
                  <c:v>44132</c:v>
                </c:pt>
                <c:pt idx="445">
                  <c:v>44133</c:v>
                </c:pt>
                <c:pt idx="446">
                  <c:v>44136</c:v>
                </c:pt>
                <c:pt idx="447">
                  <c:v>44137</c:v>
                </c:pt>
                <c:pt idx="448">
                  <c:v>44138</c:v>
                </c:pt>
                <c:pt idx="449">
                  <c:v>44139</c:v>
                </c:pt>
                <c:pt idx="450">
                  <c:v>44140</c:v>
                </c:pt>
                <c:pt idx="451">
                  <c:v>44143</c:v>
                </c:pt>
                <c:pt idx="452">
                  <c:v>44144</c:v>
                </c:pt>
                <c:pt idx="453">
                  <c:v>44145</c:v>
                </c:pt>
                <c:pt idx="454">
                  <c:v>44146</c:v>
                </c:pt>
                <c:pt idx="455">
                  <c:v>44147</c:v>
                </c:pt>
                <c:pt idx="456">
                  <c:v>44150</c:v>
                </c:pt>
                <c:pt idx="457">
                  <c:v>44151</c:v>
                </c:pt>
                <c:pt idx="458">
                  <c:v>44152</c:v>
                </c:pt>
                <c:pt idx="459">
                  <c:v>44153</c:v>
                </c:pt>
                <c:pt idx="460">
                  <c:v>44154</c:v>
                </c:pt>
                <c:pt idx="461">
                  <c:v>44157</c:v>
                </c:pt>
                <c:pt idx="462">
                  <c:v>44158</c:v>
                </c:pt>
                <c:pt idx="463">
                  <c:v>44159</c:v>
                </c:pt>
                <c:pt idx="464">
                  <c:v>44160</c:v>
                </c:pt>
                <c:pt idx="465">
                  <c:v>44161</c:v>
                </c:pt>
                <c:pt idx="466">
                  <c:v>44164</c:v>
                </c:pt>
                <c:pt idx="467">
                  <c:v>44165</c:v>
                </c:pt>
                <c:pt idx="468">
                  <c:v>44166</c:v>
                </c:pt>
                <c:pt idx="469">
                  <c:v>44167</c:v>
                </c:pt>
                <c:pt idx="470">
                  <c:v>44168</c:v>
                </c:pt>
                <c:pt idx="471">
                  <c:v>44171</c:v>
                </c:pt>
                <c:pt idx="472">
                  <c:v>44172</c:v>
                </c:pt>
                <c:pt idx="473">
                  <c:v>44173</c:v>
                </c:pt>
                <c:pt idx="474">
                  <c:v>44174</c:v>
                </c:pt>
                <c:pt idx="475">
                  <c:v>44175</c:v>
                </c:pt>
                <c:pt idx="476">
                  <c:v>44178</c:v>
                </c:pt>
                <c:pt idx="477">
                  <c:v>44179</c:v>
                </c:pt>
                <c:pt idx="478">
                  <c:v>44180</c:v>
                </c:pt>
                <c:pt idx="479">
                  <c:v>44181</c:v>
                </c:pt>
                <c:pt idx="480">
                  <c:v>44182</c:v>
                </c:pt>
                <c:pt idx="481">
                  <c:v>44185</c:v>
                </c:pt>
                <c:pt idx="482">
                  <c:v>44186</c:v>
                </c:pt>
                <c:pt idx="483">
                  <c:v>44187</c:v>
                </c:pt>
                <c:pt idx="484">
                  <c:v>44188</c:v>
                </c:pt>
                <c:pt idx="485">
                  <c:v>44189</c:v>
                </c:pt>
                <c:pt idx="486">
                  <c:v>44192</c:v>
                </c:pt>
                <c:pt idx="487">
                  <c:v>44193</c:v>
                </c:pt>
                <c:pt idx="488">
                  <c:v>44194</c:v>
                </c:pt>
                <c:pt idx="489">
                  <c:v>44195</c:v>
                </c:pt>
                <c:pt idx="490">
                  <c:v>44196</c:v>
                </c:pt>
                <c:pt idx="491">
                  <c:v>44199</c:v>
                </c:pt>
                <c:pt idx="492">
                  <c:v>44200</c:v>
                </c:pt>
                <c:pt idx="493">
                  <c:v>44201</c:v>
                </c:pt>
                <c:pt idx="494">
                  <c:v>44202</c:v>
                </c:pt>
                <c:pt idx="495">
                  <c:v>44203</c:v>
                </c:pt>
                <c:pt idx="496">
                  <c:v>44206</c:v>
                </c:pt>
                <c:pt idx="497">
                  <c:v>44207</c:v>
                </c:pt>
                <c:pt idx="498">
                  <c:v>44208</c:v>
                </c:pt>
                <c:pt idx="499">
                  <c:v>44209</c:v>
                </c:pt>
                <c:pt idx="500">
                  <c:v>44210</c:v>
                </c:pt>
                <c:pt idx="501">
                  <c:v>44213</c:v>
                </c:pt>
                <c:pt idx="502">
                  <c:v>44214</c:v>
                </c:pt>
                <c:pt idx="503">
                  <c:v>44215</c:v>
                </c:pt>
                <c:pt idx="504">
                  <c:v>44216</c:v>
                </c:pt>
                <c:pt idx="505">
                  <c:v>44217</c:v>
                </c:pt>
                <c:pt idx="506">
                  <c:v>44220</c:v>
                </c:pt>
                <c:pt idx="507">
                  <c:v>44221</c:v>
                </c:pt>
                <c:pt idx="508">
                  <c:v>44222</c:v>
                </c:pt>
                <c:pt idx="509">
                  <c:v>44223</c:v>
                </c:pt>
                <c:pt idx="510">
                  <c:v>44224</c:v>
                </c:pt>
                <c:pt idx="511">
                  <c:v>44227</c:v>
                </c:pt>
                <c:pt idx="512">
                  <c:v>44228</c:v>
                </c:pt>
                <c:pt idx="513">
                  <c:v>44229</c:v>
                </c:pt>
                <c:pt idx="514">
                  <c:v>44230</c:v>
                </c:pt>
                <c:pt idx="515">
                  <c:v>44231</c:v>
                </c:pt>
                <c:pt idx="516">
                  <c:v>44234</c:v>
                </c:pt>
                <c:pt idx="517">
                  <c:v>44235</c:v>
                </c:pt>
                <c:pt idx="518">
                  <c:v>44236</c:v>
                </c:pt>
                <c:pt idx="519">
                  <c:v>44237</c:v>
                </c:pt>
                <c:pt idx="520">
                  <c:v>44238</c:v>
                </c:pt>
                <c:pt idx="521">
                  <c:v>44241</c:v>
                </c:pt>
                <c:pt idx="522">
                  <c:v>44242</c:v>
                </c:pt>
                <c:pt idx="523">
                  <c:v>44243</c:v>
                </c:pt>
                <c:pt idx="524">
                  <c:v>44244</c:v>
                </c:pt>
                <c:pt idx="525">
                  <c:v>44245</c:v>
                </c:pt>
                <c:pt idx="526">
                  <c:v>44248</c:v>
                </c:pt>
                <c:pt idx="527">
                  <c:v>44249</c:v>
                </c:pt>
                <c:pt idx="528">
                  <c:v>44250</c:v>
                </c:pt>
                <c:pt idx="529">
                  <c:v>44251</c:v>
                </c:pt>
                <c:pt idx="530">
                  <c:v>44252</c:v>
                </c:pt>
                <c:pt idx="531">
                  <c:v>44255</c:v>
                </c:pt>
                <c:pt idx="532">
                  <c:v>44256</c:v>
                </c:pt>
                <c:pt idx="533">
                  <c:v>44257</c:v>
                </c:pt>
                <c:pt idx="534">
                  <c:v>44258</c:v>
                </c:pt>
                <c:pt idx="535">
                  <c:v>44259</c:v>
                </c:pt>
                <c:pt idx="536">
                  <c:v>44262</c:v>
                </c:pt>
                <c:pt idx="537">
                  <c:v>44263</c:v>
                </c:pt>
                <c:pt idx="538">
                  <c:v>44264</c:v>
                </c:pt>
                <c:pt idx="539">
                  <c:v>44265</c:v>
                </c:pt>
                <c:pt idx="540">
                  <c:v>44266</c:v>
                </c:pt>
                <c:pt idx="541">
                  <c:v>44269</c:v>
                </c:pt>
                <c:pt idx="542">
                  <c:v>44270</c:v>
                </c:pt>
                <c:pt idx="543">
                  <c:v>44271</c:v>
                </c:pt>
                <c:pt idx="544">
                  <c:v>44272</c:v>
                </c:pt>
                <c:pt idx="545">
                  <c:v>44273</c:v>
                </c:pt>
                <c:pt idx="546">
                  <c:v>44276</c:v>
                </c:pt>
                <c:pt idx="547">
                  <c:v>44277</c:v>
                </c:pt>
                <c:pt idx="548">
                  <c:v>44278</c:v>
                </c:pt>
                <c:pt idx="549">
                  <c:v>44279</c:v>
                </c:pt>
                <c:pt idx="550">
                  <c:v>44280</c:v>
                </c:pt>
                <c:pt idx="551">
                  <c:v>44283</c:v>
                </c:pt>
                <c:pt idx="552">
                  <c:v>44284</c:v>
                </c:pt>
                <c:pt idx="553">
                  <c:v>44285</c:v>
                </c:pt>
                <c:pt idx="554">
                  <c:v>44286</c:v>
                </c:pt>
                <c:pt idx="555">
                  <c:v>44287</c:v>
                </c:pt>
                <c:pt idx="556">
                  <c:v>44290</c:v>
                </c:pt>
                <c:pt idx="557">
                  <c:v>44291</c:v>
                </c:pt>
                <c:pt idx="558">
                  <c:v>44292</c:v>
                </c:pt>
                <c:pt idx="559">
                  <c:v>44293</c:v>
                </c:pt>
                <c:pt idx="560">
                  <c:v>44294</c:v>
                </c:pt>
                <c:pt idx="561">
                  <c:v>44297</c:v>
                </c:pt>
                <c:pt idx="562">
                  <c:v>44298</c:v>
                </c:pt>
                <c:pt idx="563">
                  <c:v>44299</c:v>
                </c:pt>
                <c:pt idx="564">
                  <c:v>44300</c:v>
                </c:pt>
                <c:pt idx="565">
                  <c:v>44301</c:v>
                </c:pt>
                <c:pt idx="566">
                  <c:v>44304</c:v>
                </c:pt>
                <c:pt idx="567">
                  <c:v>44305</c:v>
                </c:pt>
                <c:pt idx="568">
                  <c:v>44306</c:v>
                </c:pt>
                <c:pt idx="569">
                  <c:v>44307</c:v>
                </c:pt>
                <c:pt idx="570">
                  <c:v>44308</c:v>
                </c:pt>
                <c:pt idx="571">
                  <c:v>44311</c:v>
                </c:pt>
                <c:pt idx="572">
                  <c:v>44312</c:v>
                </c:pt>
                <c:pt idx="573">
                  <c:v>44313</c:v>
                </c:pt>
                <c:pt idx="574">
                  <c:v>44314</c:v>
                </c:pt>
                <c:pt idx="575">
                  <c:v>44315</c:v>
                </c:pt>
                <c:pt idx="576">
                  <c:v>44318</c:v>
                </c:pt>
                <c:pt idx="577">
                  <c:v>44319</c:v>
                </c:pt>
                <c:pt idx="578">
                  <c:v>44320</c:v>
                </c:pt>
                <c:pt idx="579">
                  <c:v>44321</c:v>
                </c:pt>
                <c:pt idx="580">
                  <c:v>44322</c:v>
                </c:pt>
                <c:pt idx="581">
                  <c:v>44325</c:v>
                </c:pt>
                <c:pt idx="582">
                  <c:v>44326</c:v>
                </c:pt>
                <c:pt idx="583">
                  <c:v>44333</c:v>
                </c:pt>
                <c:pt idx="584">
                  <c:v>44334</c:v>
                </c:pt>
                <c:pt idx="585">
                  <c:v>44335</c:v>
                </c:pt>
                <c:pt idx="586">
                  <c:v>44336</c:v>
                </c:pt>
                <c:pt idx="587">
                  <c:v>44339</c:v>
                </c:pt>
                <c:pt idx="588">
                  <c:v>44340</c:v>
                </c:pt>
                <c:pt idx="589">
                  <c:v>44341</c:v>
                </c:pt>
                <c:pt idx="590">
                  <c:v>44342</c:v>
                </c:pt>
                <c:pt idx="591">
                  <c:v>44343</c:v>
                </c:pt>
                <c:pt idx="592">
                  <c:v>44346</c:v>
                </c:pt>
                <c:pt idx="593">
                  <c:v>44347</c:v>
                </c:pt>
                <c:pt idx="594">
                  <c:v>44348</c:v>
                </c:pt>
                <c:pt idx="595">
                  <c:v>44349</c:v>
                </c:pt>
                <c:pt idx="596">
                  <c:v>44350</c:v>
                </c:pt>
                <c:pt idx="597">
                  <c:v>44353</c:v>
                </c:pt>
                <c:pt idx="598">
                  <c:v>44354</c:v>
                </c:pt>
                <c:pt idx="599">
                  <c:v>44355</c:v>
                </c:pt>
                <c:pt idx="600">
                  <c:v>44356</c:v>
                </c:pt>
                <c:pt idx="601">
                  <c:v>44357</c:v>
                </c:pt>
                <c:pt idx="602">
                  <c:v>44360</c:v>
                </c:pt>
                <c:pt idx="603">
                  <c:v>44361</c:v>
                </c:pt>
                <c:pt idx="604">
                  <c:v>44362</c:v>
                </c:pt>
                <c:pt idx="605">
                  <c:v>44363</c:v>
                </c:pt>
                <c:pt idx="606">
                  <c:v>44364</c:v>
                </c:pt>
                <c:pt idx="607">
                  <c:v>44367</c:v>
                </c:pt>
                <c:pt idx="608">
                  <c:v>44368</c:v>
                </c:pt>
                <c:pt idx="609">
                  <c:v>44369</c:v>
                </c:pt>
                <c:pt idx="610">
                  <c:v>44370</c:v>
                </c:pt>
                <c:pt idx="611">
                  <c:v>44371</c:v>
                </c:pt>
                <c:pt idx="612">
                  <c:v>44374</c:v>
                </c:pt>
                <c:pt idx="613">
                  <c:v>44375</c:v>
                </c:pt>
                <c:pt idx="614">
                  <c:v>44376</c:v>
                </c:pt>
                <c:pt idx="615">
                  <c:v>44377</c:v>
                </c:pt>
                <c:pt idx="616">
                  <c:v>44378</c:v>
                </c:pt>
                <c:pt idx="617">
                  <c:v>44381</c:v>
                </c:pt>
                <c:pt idx="618">
                  <c:v>44382</c:v>
                </c:pt>
                <c:pt idx="619">
                  <c:v>44383</c:v>
                </c:pt>
                <c:pt idx="620">
                  <c:v>44384</c:v>
                </c:pt>
                <c:pt idx="621">
                  <c:v>44385</c:v>
                </c:pt>
                <c:pt idx="622">
                  <c:v>44388</c:v>
                </c:pt>
                <c:pt idx="623">
                  <c:v>44389</c:v>
                </c:pt>
                <c:pt idx="624">
                  <c:v>44390</c:v>
                </c:pt>
                <c:pt idx="625">
                  <c:v>44391</c:v>
                </c:pt>
                <c:pt idx="626">
                  <c:v>44392</c:v>
                </c:pt>
                <c:pt idx="627">
                  <c:v>44402</c:v>
                </c:pt>
                <c:pt idx="628">
                  <c:v>44403</c:v>
                </c:pt>
                <c:pt idx="629">
                  <c:v>44404</c:v>
                </c:pt>
                <c:pt idx="630">
                  <c:v>44405</c:v>
                </c:pt>
                <c:pt idx="631">
                  <c:v>44406</c:v>
                </c:pt>
                <c:pt idx="632">
                  <c:v>44409</c:v>
                </c:pt>
                <c:pt idx="633">
                  <c:v>44410</c:v>
                </c:pt>
                <c:pt idx="634">
                  <c:v>44411</c:v>
                </c:pt>
                <c:pt idx="635">
                  <c:v>44412</c:v>
                </c:pt>
                <c:pt idx="636">
                  <c:v>44413</c:v>
                </c:pt>
                <c:pt idx="637">
                  <c:v>44416</c:v>
                </c:pt>
                <c:pt idx="638">
                  <c:v>44417</c:v>
                </c:pt>
                <c:pt idx="639">
                  <c:v>44418</c:v>
                </c:pt>
                <c:pt idx="640">
                  <c:v>44419</c:v>
                </c:pt>
                <c:pt idx="641">
                  <c:v>44420</c:v>
                </c:pt>
                <c:pt idx="642">
                  <c:v>44423</c:v>
                </c:pt>
                <c:pt idx="643">
                  <c:v>44424</c:v>
                </c:pt>
                <c:pt idx="644">
                  <c:v>44425</c:v>
                </c:pt>
                <c:pt idx="645">
                  <c:v>44426</c:v>
                </c:pt>
                <c:pt idx="646">
                  <c:v>44427</c:v>
                </c:pt>
                <c:pt idx="647">
                  <c:v>44430</c:v>
                </c:pt>
                <c:pt idx="648">
                  <c:v>44431</c:v>
                </c:pt>
                <c:pt idx="649">
                  <c:v>44432</c:v>
                </c:pt>
                <c:pt idx="650">
                  <c:v>44433</c:v>
                </c:pt>
                <c:pt idx="651">
                  <c:v>44434</c:v>
                </c:pt>
                <c:pt idx="652">
                  <c:v>44437</c:v>
                </c:pt>
                <c:pt idx="653">
                  <c:v>44438</c:v>
                </c:pt>
                <c:pt idx="654">
                  <c:v>44439</c:v>
                </c:pt>
                <c:pt idx="655">
                  <c:v>44440</c:v>
                </c:pt>
                <c:pt idx="656">
                  <c:v>44441</c:v>
                </c:pt>
                <c:pt idx="657">
                  <c:v>44444</c:v>
                </c:pt>
                <c:pt idx="658">
                  <c:v>44445</c:v>
                </c:pt>
                <c:pt idx="659">
                  <c:v>44446</c:v>
                </c:pt>
                <c:pt idx="660">
                  <c:v>44447</c:v>
                </c:pt>
                <c:pt idx="661">
                  <c:v>44448</c:v>
                </c:pt>
                <c:pt idx="662">
                  <c:v>44451</c:v>
                </c:pt>
                <c:pt idx="663">
                  <c:v>44452</c:v>
                </c:pt>
                <c:pt idx="664">
                  <c:v>44453</c:v>
                </c:pt>
                <c:pt idx="665">
                  <c:v>44454</c:v>
                </c:pt>
                <c:pt idx="666">
                  <c:v>44455</c:v>
                </c:pt>
                <c:pt idx="667">
                  <c:v>44458</c:v>
                </c:pt>
                <c:pt idx="668">
                  <c:v>44459</c:v>
                </c:pt>
                <c:pt idx="669">
                  <c:v>44460</c:v>
                </c:pt>
                <c:pt idx="670">
                  <c:v>44461</c:v>
                </c:pt>
                <c:pt idx="671">
                  <c:v>44465</c:v>
                </c:pt>
                <c:pt idx="672">
                  <c:v>44466</c:v>
                </c:pt>
                <c:pt idx="673">
                  <c:v>44467</c:v>
                </c:pt>
                <c:pt idx="674">
                  <c:v>44468</c:v>
                </c:pt>
                <c:pt idx="675">
                  <c:v>44469</c:v>
                </c:pt>
                <c:pt idx="676">
                  <c:v>44472</c:v>
                </c:pt>
                <c:pt idx="677">
                  <c:v>44473</c:v>
                </c:pt>
                <c:pt idx="678">
                  <c:v>44474</c:v>
                </c:pt>
                <c:pt idx="679">
                  <c:v>44475</c:v>
                </c:pt>
                <c:pt idx="680">
                  <c:v>44476</c:v>
                </c:pt>
                <c:pt idx="681">
                  <c:v>44479</c:v>
                </c:pt>
                <c:pt idx="682">
                  <c:v>44480</c:v>
                </c:pt>
                <c:pt idx="683">
                  <c:v>44481</c:v>
                </c:pt>
                <c:pt idx="684">
                  <c:v>44482</c:v>
                </c:pt>
                <c:pt idx="685">
                  <c:v>44483</c:v>
                </c:pt>
                <c:pt idx="686">
                  <c:v>44486</c:v>
                </c:pt>
                <c:pt idx="687">
                  <c:v>44487</c:v>
                </c:pt>
                <c:pt idx="688">
                  <c:v>44488</c:v>
                </c:pt>
                <c:pt idx="689">
                  <c:v>44489</c:v>
                </c:pt>
                <c:pt idx="690">
                  <c:v>44490</c:v>
                </c:pt>
                <c:pt idx="691">
                  <c:v>44493</c:v>
                </c:pt>
                <c:pt idx="692">
                  <c:v>44494</c:v>
                </c:pt>
                <c:pt idx="693">
                  <c:v>44495</c:v>
                </c:pt>
                <c:pt idx="694">
                  <c:v>44496</c:v>
                </c:pt>
                <c:pt idx="695">
                  <c:v>44497</c:v>
                </c:pt>
                <c:pt idx="696">
                  <c:v>44500</c:v>
                </c:pt>
                <c:pt idx="697">
                  <c:v>44501</c:v>
                </c:pt>
                <c:pt idx="698">
                  <c:v>44502</c:v>
                </c:pt>
                <c:pt idx="699">
                  <c:v>44503</c:v>
                </c:pt>
                <c:pt idx="700">
                  <c:v>44504</c:v>
                </c:pt>
                <c:pt idx="701">
                  <c:v>44507</c:v>
                </c:pt>
                <c:pt idx="702">
                  <c:v>44508</c:v>
                </c:pt>
                <c:pt idx="703">
                  <c:v>44509</c:v>
                </c:pt>
                <c:pt idx="704">
                  <c:v>44510</c:v>
                </c:pt>
                <c:pt idx="705">
                  <c:v>44511</c:v>
                </c:pt>
                <c:pt idx="706">
                  <c:v>44514</c:v>
                </c:pt>
                <c:pt idx="707">
                  <c:v>44515</c:v>
                </c:pt>
                <c:pt idx="708">
                  <c:v>44516</c:v>
                </c:pt>
                <c:pt idx="709">
                  <c:v>44517</c:v>
                </c:pt>
                <c:pt idx="710">
                  <c:v>44518</c:v>
                </c:pt>
                <c:pt idx="711">
                  <c:v>44521</c:v>
                </c:pt>
                <c:pt idx="712">
                  <c:v>44522</c:v>
                </c:pt>
                <c:pt idx="713">
                  <c:v>44523</c:v>
                </c:pt>
                <c:pt idx="714">
                  <c:v>44524</c:v>
                </c:pt>
                <c:pt idx="715">
                  <c:v>44525</c:v>
                </c:pt>
                <c:pt idx="716">
                  <c:v>44528</c:v>
                </c:pt>
                <c:pt idx="717">
                  <c:v>44529</c:v>
                </c:pt>
                <c:pt idx="718">
                  <c:v>44530</c:v>
                </c:pt>
                <c:pt idx="719">
                  <c:v>44531</c:v>
                </c:pt>
                <c:pt idx="720">
                  <c:v>44532</c:v>
                </c:pt>
                <c:pt idx="721">
                  <c:v>44535</c:v>
                </c:pt>
                <c:pt idx="722">
                  <c:v>44536</c:v>
                </c:pt>
                <c:pt idx="723">
                  <c:v>44537</c:v>
                </c:pt>
                <c:pt idx="724">
                  <c:v>44538</c:v>
                </c:pt>
                <c:pt idx="725">
                  <c:v>44539</c:v>
                </c:pt>
                <c:pt idx="726">
                  <c:v>44542</c:v>
                </c:pt>
                <c:pt idx="727">
                  <c:v>44543</c:v>
                </c:pt>
                <c:pt idx="728">
                  <c:v>44544</c:v>
                </c:pt>
                <c:pt idx="729">
                  <c:v>44545</c:v>
                </c:pt>
                <c:pt idx="730">
                  <c:v>44546</c:v>
                </c:pt>
                <c:pt idx="731">
                  <c:v>44549</c:v>
                </c:pt>
                <c:pt idx="732">
                  <c:v>44550</c:v>
                </c:pt>
                <c:pt idx="733">
                  <c:v>44551</c:v>
                </c:pt>
                <c:pt idx="734">
                  <c:v>44552</c:v>
                </c:pt>
                <c:pt idx="735">
                  <c:v>44553</c:v>
                </c:pt>
                <c:pt idx="736">
                  <c:v>44556</c:v>
                </c:pt>
                <c:pt idx="737">
                  <c:v>44557</c:v>
                </c:pt>
                <c:pt idx="738">
                  <c:v>44558</c:v>
                </c:pt>
                <c:pt idx="739">
                  <c:v>44559</c:v>
                </c:pt>
                <c:pt idx="740">
                  <c:v>44560</c:v>
                </c:pt>
                <c:pt idx="741">
                  <c:v>44563</c:v>
                </c:pt>
                <c:pt idx="742">
                  <c:v>44564</c:v>
                </c:pt>
                <c:pt idx="743">
                  <c:v>44565</c:v>
                </c:pt>
                <c:pt idx="744">
                  <c:v>44566</c:v>
                </c:pt>
                <c:pt idx="745">
                  <c:v>44567</c:v>
                </c:pt>
                <c:pt idx="746">
                  <c:v>44570</c:v>
                </c:pt>
                <c:pt idx="747">
                  <c:v>44571</c:v>
                </c:pt>
                <c:pt idx="748">
                  <c:v>44572</c:v>
                </c:pt>
                <c:pt idx="749">
                  <c:v>44573</c:v>
                </c:pt>
                <c:pt idx="750">
                  <c:v>44574</c:v>
                </c:pt>
                <c:pt idx="751">
                  <c:v>44577</c:v>
                </c:pt>
                <c:pt idx="752">
                  <c:v>44578</c:v>
                </c:pt>
                <c:pt idx="753">
                  <c:v>44579</c:v>
                </c:pt>
                <c:pt idx="754">
                  <c:v>44580</c:v>
                </c:pt>
                <c:pt idx="755">
                  <c:v>44581</c:v>
                </c:pt>
                <c:pt idx="756">
                  <c:v>44584</c:v>
                </c:pt>
                <c:pt idx="757">
                  <c:v>44585</c:v>
                </c:pt>
                <c:pt idx="758">
                  <c:v>44586</c:v>
                </c:pt>
                <c:pt idx="759">
                  <c:v>44587</c:v>
                </c:pt>
                <c:pt idx="760">
                  <c:v>44588</c:v>
                </c:pt>
                <c:pt idx="761">
                  <c:v>44591</c:v>
                </c:pt>
                <c:pt idx="762">
                  <c:v>44592</c:v>
                </c:pt>
                <c:pt idx="763">
                  <c:v>44593</c:v>
                </c:pt>
                <c:pt idx="764">
                  <c:v>44594</c:v>
                </c:pt>
                <c:pt idx="765">
                  <c:v>44595</c:v>
                </c:pt>
                <c:pt idx="766">
                  <c:v>44598</c:v>
                </c:pt>
                <c:pt idx="767">
                  <c:v>44599</c:v>
                </c:pt>
                <c:pt idx="768">
                  <c:v>44600</c:v>
                </c:pt>
                <c:pt idx="769">
                  <c:v>44601</c:v>
                </c:pt>
                <c:pt idx="770">
                  <c:v>44602</c:v>
                </c:pt>
                <c:pt idx="771">
                  <c:v>44605</c:v>
                </c:pt>
                <c:pt idx="772">
                  <c:v>44606</c:v>
                </c:pt>
                <c:pt idx="773">
                  <c:v>44607</c:v>
                </c:pt>
                <c:pt idx="774">
                  <c:v>44608</c:v>
                </c:pt>
                <c:pt idx="775">
                  <c:v>44609</c:v>
                </c:pt>
                <c:pt idx="776">
                  <c:v>44612</c:v>
                </c:pt>
                <c:pt idx="777">
                  <c:v>44613</c:v>
                </c:pt>
                <c:pt idx="778">
                  <c:v>44615</c:v>
                </c:pt>
                <c:pt idx="779">
                  <c:v>44616</c:v>
                </c:pt>
                <c:pt idx="780">
                  <c:v>44619</c:v>
                </c:pt>
                <c:pt idx="781">
                  <c:v>44620</c:v>
                </c:pt>
                <c:pt idx="782">
                  <c:v>44621</c:v>
                </c:pt>
                <c:pt idx="783">
                  <c:v>44622</c:v>
                </c:pt>
                <c:pt idx="784">
                  <c:v>44623</c:v>
                </c:pt>
                <c:pt idx="785">
                  <c:v>44626</c:v>
                </c:pt>
                <c:pt idx="786">
                  <c:v>44627</c:v>
                </c:pt>
                <c:pt idx="787">
                  <c:v>44628</c:v>
                </c:pt>
                <c:pt idx="788">
                  <c:v>44629</c:v>
                </c:pt>
                <c:pt idx="789">
                  <c:v>44630</c:v>
                </c:pt>
                <c:pt idx="790">
                  <c:v>44633</c:v>
                </c:pt>
                <c:pt idx="791">
                  <c:v>44634</c:v>
                </c:pt>
                <c:pt idx="792">
                  <c:v>44635</c:v>
                </c:pt>
                <c:pt idx="793">
                  <c:v>44636</c:v>
                </c:pt>
                <c:pt idx="794">
                  <c:v>44637</c:v>
                </c:pt>
                <c:pt idx="795">
                  <c:v>44640</c:v>
                </c:pt>
                <c:pt idx="796">
                  <c:v>44641</c:v>
                </c:pt>
                <c:pt idx="797">
                  <c:v>44642</c:v>
                </c:pt>
                <c:pt idx="798">
                  <c:v>44643</c:v>
                </c:pt>
                <c:pt idx="799">
                  <c:v>44644</c:v>
                </c:pt>
                <c:pt idx="800">
                  <c:v>44647</c:v>
                </c:pt>
                <c:pt idx="801">
                  <c:v>44648</c:v>
                </c:pt>
                <c:pt idx="802">
                  <c:v>44649</c:v>
                </c:pt>
                <c:pt idx="803">
                  <c:v>44650</c:v>
                </c:pt>
                <c:pt idx="804">
                  <c:v>44651</c:v>
                </c:pt>
                <c:pt idx="805">
                  <c:v>44654</c:v>
                </c:pt>
                <c:pt idx="806">
                  <c:v>44655</c:v>
                </c:pt>
                <c:pt idx="807">
                  <c:v>44656</c:v>
                </c:pt>
                <c:pt idx="808">
                  <c:v>44657</c:v>
                </c:pt>
                <c:pt idx="809">
                  <c:v>44658</c:v>
                </c:pt>
                <c:pt idx="810">
                  <c:v>44661</c:v>
                </c:pt>
                <c:pt idx="811">
                  <c:v>44662</c:v>
                </c:pt>
                <c:pt idx="812">
                  <c:v>44663</c:v>
                </c:pt>
                <c:pt idx="813">
                  <c:v>44664</c:v>
                </c:pt>
                <c:pt idx="814">
                  <c:v>44665</c:v>
                </c:pt>
                <c:pt idx="815">
                  <c:v>44668</c:v>
                </c:pt>
                <c:pt idx="816">
                  <c:v>44669</c:v>
                </c:pt>
                <c:pt idx="817">
                  <c:v>44670</c:v>
                </c:pt>
                <c:pt idx="818">
                  <c:v>44671</c:v>
                </c:pt>
                <c:pt idx="819">
                  <c:v>44672</c:v>
                </c:pt>
                <c:pt idx="820">
                  <c:v>44675</c:v>
                </c:pt>
                <c:pt idx="821">
                  <c:v>44676</c:v>
                </c:pt>
                <c:pt idx="822">
                  <c:v>44677</c:v>
                </c:pt>
                <c:pt idx="823">
                  <c:v>44678</c:v>
                </c:pt>
                <c:pt idx="824">
                  <c:v>44679</c:v>
                </c:pt>
                <c:pt idx="825">
                  <c:v>44689</c:v>
                </c:pt>
                <c:pt idx="826">
                  <c:v>44690</c:v>
                </c:pt>
                <c:pt idx="827">
                  <c:v>44691</c:v>
                </c:pt>
                <c:pt idx="828">
                  <c:v>44692</c:v>
                </c:pt>
                <c:pt idx="829">
                  <c:v>44693</c:v>
                </c:pt>
                <c:pt idx="830">
                  <c:v>44696</c:v>
                </c:pt>
                <c:pt idx="831">
                  <c:v>44697</c:v>
                </c:pt>
                <c:pt idx="832">
                  <c:v>44698</c:v>
                </c:pt>
                <c:pt idx="833">
                  <c:v>44699</c:v>
                </c:pt>
                <c:pt idx="834">
                  <c:v>44700</c:v>
                </c:pt>
                <c:pt idx="835">
                  <c:v>44703</c:v>
                </c:pt>
                <c:pt idx="836">
                  <c:v>44704</c:v>
                </c:pt>
                <c:pt idx="837">
                  <c:v>44705</c:v>
                </c:pt>
                <c:pt idx="838">
                  <c:v>44706</c:v>
                </c:pt>
                <c:pt idx="839">
                  <c:v>44707</c:v>
                </c:pt>
                <c:pt idx="840">
                  <c:v>44710</c:v>
                </c:pt>
                <c:pt idx="841">
                  <c:v>44711</c:v>
                </c:pt>
                <c:pt idx="842">
                  <c:v>44712</c:v>
                </c:pt>
                <c:pt idx="843">
                  <c:v>44713</c:v>
                </c:pt>
                <c:pt idx="844">
                  <c:v>44714</c:v>
                </c:pt>
                <c:pt idx="845">
                  <c:v>44717</c:v>
                </c:pt>
                <c:pt idx="846">
                  <c:v>44718</c:v>
                </c:pt>
                <c:pt idx="847">
                  <c:v>44719</c:v>
                </c:pt>
                <c:pt idx="848">
                  <c:v>44720</c:v>
                </c:pt>
                <c:pt idx="849">
                  <c:v>44721</c:v>
                </c:pt>
                <c:pt idx="850">
                  <c:v>44724</c:v>
                </c:pt>
                <c:pt idx="851">
                  <c:v>44725</c:v>
                </c:pt>
                <c:pt idx="852">
                  <c:v>44726</c:v>
                </c:pt>
                <c:pt idx="853">
                  <c:v>44727</c:v>
                </c:pt>
                <c:pt idx="854">
                  <c:v>44728</c:v>
                </c:pt>
                <c:pt idx="855">
                  <c:v>44731</c:v>
                </c:pt>
                <c:pt idx="856">
                  <c:v>44732</c:v>
                </c:pt>
                <c:pt idx="857">
                  <c:v>44733</c:v>
                </c:pt>
                <c:pt idx="858">
                  <c:v>44734</c:v>
                </c:pt>
                <c:pt idx="859">
                  <c:v>44735</c:v>
                </c:pt>
                <c:pt idx="860">
                  <c:v>44738</c:v>
                </c:pt>
                <c:pt idx="861">
                  <c:v>44739</c:v>
                </c:pt>
                <c:pt idx="862">
                  <c:v>44740</c:v>
                </c:pt>
                <c:pt idx="863">
                  <c:v>44741</c:v>
                </c:pt>
                <c:pt idx="864">
                  <c:v>44742</c:v>
                </c:pt>
                <c:pt idx="865">
                  <c:v>44745</c:v>
                </c:pt>
                <c:pt idx="866">
                  <c:v>44746</c:v>
                </c:pt>
                <c:pt idx="867">
                  <c:v>44747</c:v>
                </c:pt>
                <c:pt idx="868">
                  <c:v>44748</c:v>
                </c:pt>
                <c:pt idx="869">
                  <c:v>44755</c:v>
                </c:pt>
                <c:pt idx="870">
                  <c:v>44756</c:v>
                </c:pt>
                <c:pt idx="871">
                  <c:v>44759</c:v>
                </c:pt>
                <c:pt idx="872">
                  <c:v>44760</c:v>
                </c:pt>
                <c:pt idx="873">
                  <c:v>44761</c:v>
                </c:pt>
                <c:pt idx="874">
                  <c:v>44762</c:v>
                </c:pt>
                <c:pt idx="875">
                  <c:v>44763</c:v>
                </c:pt>
                <c:pt idx="876">
                  <c:v>44766</c:v>
                </c:pt>
                <c:pt idx="877">
                  <c:v>44767</c:v>
                </c:pt>
                <c:pt idx="878">
                  <c:v>44768</c:v>
                </c:pt>
                <c:pt idx="879">
                  <c:v>44769</c:v>
                </c:pt>
                <c:pt idx="880">
                  <c:v>44770</c:v>
                </c:pt>
                <c:pt idx="881">
                  <c:v>44773</c:v>
                </c:pt>
                <c:pt idx="882">
                  <c:v>44774</c:v>
                </c:pt>
                <c:pt idx="883">
                  <c:v>44775</c:v>
                </c:pt>
                <c:pt idx="884">
                  <c:v>44776</c:v>
                </c:pt>
                <c:pt idx="885">
                  <c:v>44777</c:v>
                </c:pt>
                <c:pt idx="886">
                  <c:v>44780</c:v>
                </c:pt>
                <c:pt idx="887">
                  <c:v>44781</c:v>
                </c:pt>
                <c:pt idx="888">
                  <c:v>44782</c:v>
                </c:pt>
                <c:pt idx="889">
                  <c:v>44783</c:v>
                </c:pt>
                <c:pt idx="890">
                  <c:v>44784</c:v>
                </c:pt>
                <c:pt idx="891">
                  <c:v>44787</c:v>
                </c:pt>
                <c:pt idx="892">
                  <c:v>44788</c:v>
                </c:pt>
                <c:pt idx="893">
                  <c:v>44789</c:v>
                </c:pt>
                <c:pt idx="894">
                  <c:v>44790</c:v>
                </c:pt>
                <c:pt idx="895">
                  <c:v>44791</c:v>
                </c:pt>
                <c:pt idx="896">
                  <c:v>44794</c:v>
                </c:pt>
                <c:pt idx="897">
                  <c:v>44795</c:v>
                </c:pt>
                <c:pt idx="898">
                  <c:v>44796</c:v>
                </c:pt>
                <c:pt idx="899">
                  <c:v>44797</c:v>
                </c:pt>
                <c:pt idx="900">
                  <c:v>44798</c:v>
                </c:pt>
                <c:pt idx="901">
                  <c:v>44801</c:v>
                </c:pt>
                <c:pt idx="902">
                  <c:v>44802</c:v>
                </c:pt>
                <c:pt idx="903">
                  <c:v>44803</c:v>
                </c:pt>
                <c:pt idx="904">
                  <c:v>44804</c:v>
                </c:pt>
                <c:pt idx="905">
                  <c:v>44805</c:v>
                </c:pt>
                <c:pt idx="906">
                  <c:v>44808</c:v>
                </c:pt>
                <c:pt idx="907">
                  <c:v>44809</c:v>
                </c:pt>
                <c:pt idx="908">
                  <c:v>44810</c:v>
                </c:pt>
                <c:pt idx="909">
                  <c:v>44811</c:v>
                </c:pt>
                <c:pt idx="910">
                  <c:v>44812</c:v>
                </c:pt>
                <c:pt idx="911">
                  <c:v>44815</c:v>
                </c:pt>
                <c:pt idx="912">
                  <c:v>44816</c:v>
                </c:pt>
                <c:pt idx="913">
                  <c:v>44817</c:v>
                </c:pt>
                <c:pt idx="914">
                  <c:v>44818</c:v>
                </c:pt>
                <c:pt idx="915">
                  <c:v>44819</c:v>
                </c:pt>
                <c:pt idx="916">
                  <c:v>44822</c:v>
                </c:pt>
                <c:pt idx="917">
                  <c:v>44823</c:v>
                </c:pt>
                <c:pt idx="918">
                  <c:v>44824</c:v>
                </c:pt>
                <c:pt idx="919">
                  <c:v>44825</c:v>
                </c:pt>
                <c:pt idx="920">
                  <c:v>44829</c:v>
                </c:pt>
                <c:pt idx="921">
                  <c:v>44830</c:v>
                </c:pt>
                <c:pt idx="922">
                  <c:v>44831</c:v>
                </c:pt>
                <c:pt idx="923">
                  <c:v>44832</c:v>
                </c:pt>
                <c:pt idx="924">
                  <c:v>44833</c:v>
                </c:pt>
                <c:pt idx="925">
                  <c:v>44836</c:v>
                </c:pt>
                <c:pt idx="926">
                  <c:v>44837</c:v>
                </c:pt>
                <c:pt idx="927">
                  <c:v>44838</c:v>
                </c:pt>
                <c:pt idx="928">
                  <c:v>44839</c:v>
                </c:pt>
                <c:pt idx="929">
                  <c:v>44840</c:v>
                </c:pt>
                <c:pt idx="930">
                  <c:v>44843</c:v>
                </c:pt>
                <c:pt idx="931">
                  <c:v>44844</c:v>
                </c:pt>
                <c:pt idx="932">
                  <c:v>44845</c:v>
                </c:pt>
                <c:pt idx="933">
                  <c:v>44846</c:v>
                </c:pt>
                <c:pt idx="934">
                  <c:v>44847</c:v>
                </c:pt>
                <c:pt idx="935">
                  <c:v>44850</c:v>
                </c:pt>
                <c:pt idx="936">
                  <c:v>44851</c:v>
                </c:pt>
                <c:pt idx="937">
                  <c:v>44852</c:v>
                </c:pt>
                <c:pt idx="938">
                  <c:v>44853</c:v>
                </c:pt>
                <c:pt idx="939">
                  <c:v>44854</c:v>
                </c:pt>
                <c:pt idx="940">
                  <c:v>44857</c:v>
                </c:pt>
                <c:pt idx="941">
                  <c:v>44858</c:v>
                </c:pt>
                <c:pt idx="942">
                  <c:v>44859</c:v>
                </c:pt>
                <c:pt idx="943">
                  <c:v>44860</c:v>
                </c:pt>
                <c:pt idx="944">
                  <c:v>44861</c:v>
                </c:pt>
                <c:pt idx="945">
                  <c:v>44865</c:v>
                </c:pt>
                <c:pt idx="946">
                  <c:v>44866</c:v>
                </c:pt>
                <c:pt idx="947">
                  <c:v>44867</c:v>
                </c:pt>
                <c:pt idx="948">
                  <c:v>44868</c:v>
                </c:pt>
                <c:pt idx="949">
                  <c:v>44871</c:v>
                </c:pt>
                <c:pt idx="950">
                  <c:v>44872</c:v>
                </c:pt>
                <c:pt idx="951">
                  <c:v>44873</c:v>
                </c:pt>
                <c:pt idx="952">
                  <c:v>44874</c:v>
                </c:pt>
                <c:pt idx="953">
                  <c:v>44875</c:v>
                </c:pt>
                <c:pt idx="954">
                  <c:v>44878</c:v>
                </c:pt>
                <c:pt idx="955">
                  <c:v>44879</c:v>
                </c:pt>
                <c:pt idx="956">
                  <c:v>44880</c:v>
                </c:pt>
                <c:pt idx="957">
                  <c:v>44881</c:v>
                </c:pt>
                <c:pt idx="958">
                  <c:v>44882</c:v>
                </c:pt>
                <c:pt idx="959">
                  <c:v>44885</c:v>
                </c:pt>
                <c:pt idx="960">
                  <c:v>44886</c:v>
                </c:pt>
                <c:pt idx="961">
                  <c:v>44887</c:v>
                </c:pt>
                <c:pt idx="962">
                  <c:v>44889</c:v>
                </c:pt>
                <c:pt idx="963">
                  <c:v>44892</c:v>
                </c:pt>
                <c:pt idx="964">
                  <c:v>44893</c:v>
                </c:pt>
                <c:pt idx="965">
                  <c:v>44894</c:v>
                </c:pt>
                <c:pt idx="966">
                  <c:v>44895</c:v>
                </c:pt>
                <c:pt idx="967">
                  <c:v>44896</c:v>
                </c:pt>
                <c:pt idx="968">
                  <c:v>44899</c:v>
                </c:pt>
                <c:pt idx="969">
                  <c:v>44900</c:v>
                </c:pt>
                <c:pt idx="970">
                  <c:v>44901</c:v>
                </c:pt>
                <c:pt idx="971">
                  <c:v>44902</c:v>
                </c:pt>
                <c:pt idx="972">
                  <c:v>44903</c:v>
                </c:pt>
                <c:pt idx="973">
                  <c:v>44906</c:v>
                </c:pt>
                <c:pt idx="974">
                  <c:v>44907</c:v>
                </c:pt>
                <c:pt idx="975">
                  <c:v>44908</c:v>
                </c:pt>
                <c:pt idx="976">
                  <c:v>44909</c:v>
                </c:pt>
                <c:pt idx="977">
                  <c:v>44910</c:v>
                </c:pt>
                <c:pt idx="978">
                  <c:v>44913</c:v>
                </c:pt>
                <c:pt idx="979">
                  <c:v>44914</c:v>
                </c:pt>
                <c:pt idx="980">
                  <c:v>44915</c:v>
                </c:pt>
                <c:pt idx="981">
                  <c:v>44916</c:v>
                </c:pt>
                <c:pt idx="982">
                  <c:v>44917</c:v>
                </c:pt>
                <c:pt idx="983">
                  <c:v>44920</c:v>
                </c:pt>
                <c:pt idx="984">
                  <c:v>44921</c:v>
                </c:pt>
                <c:pt idx="985">
                  <c:v>44922</c:v>
                </c:pt>
                <c:pt idx="986">
                  <c:v>44923</c:v>
                </c:pt>
                <c:pt idx="987">
                  <c:v>44924</c:v>
                </c:pt>
                <c:pt idx="988">
                  <c:v>44927</c:v>
                </c:pt>
                <c:pt idx="989">
                  <c:v>44928</c:v>
                </c:pt>
                <c:pt idx="990">
                  <c:v>44929</c:v>
                </c:pt>
                <c:pt idx="991">
                  <c:v>44930</c:v>
                </c:pt>
                <c:pt idx="992">
                  <c:v>44931</c:v>
                </c:pt>
                <c:pt idx="993">
                  <c:v>44934</c:v>
                </c:pt>
                <c:pt idx="994">
                  <c:v>44935</c:v>
                </c:pt>
                <c:pt idx="995">
                  <c:v>44936</c:v>
                </c:pt>
                <c:pt idx="996">
                  <c:v>44937</c:v>
                </c:pt>
                <c:pt idx="997">
                  <c:v>44938</c:v>
                </c:pt>
                <c:pt idx="998">
                  <c:v>44941</c:v>
                </c:pt>
                <c:pt idx="999">
                  <c:v>44942</c:v>
                </c:pt>
                <c:pt idx="1000">
                  <c:v>44943</c:v>
                </c:pt>
                <c:pt idx="1001">
                  <c:v>44944</c:v>
                </c:pt>
                <c:pt idx="1002">
                  <c:v>44945</c:v>
                </c:pt>
                <c:pt idx="1003">
                  <c:v>44948</c:v>
                </c:pt>
                <c:pt idx="1004">
                  <c:v>44949</c:v>
                </c:pt>
                <c:pt idx="1005">
                  <c:v>44950</c:v>
                </c:pt>
                <c:pt idx="1006">
                  <c:v>44951</c:v>
                </c:pt>
                <c:pt idx="1007">
                  <c:v>44952</c:v>
                </c:pt>
                <c:pt idx="1008">
                  <c:v>44955</c:v>
                </c:pt>
                <c:pt idx="1009">
                  <c:v>44956</c:v>
                </c:pt>
                <c:pt idx="1010">
                  <c:v>44957</c:v>
                </c:pt>
                <c:pt idx="1011">
                  <c:v>44958</c:v>
                </c:pt>
                <c:pt idx="1012">
                  <c:v>44959</c:v>
                </c:pt>
                <c:pt idx="1013">
                  <c:v>44962</c:v>
                </c:pt>
                <c:pt idx="1014">
                  <c:v>44963</c:v>
                </c:pt>
                <c:pt idx="1015">
                  <c:v>44964</c:v>
                </c:pt>
                <c:pt idx="1016">
                  <c:v>44965</c:v>
                </c:pt>
                <c:pt idx="1017">
                  <c:v>44966</c:v>
                </c:pt>
                <c:pt idx="1018">
                  <c:v>44969</c:v>
                </c:pt>
                <c:pt idx="1019">
                  <c:v>44970</c:v>
                </c:pt>
                <c:pt idx="1020">
                  <c:v>44971</c:v>
                </c:pt>
                <c:pt idx="1021">
                  <c:v>44972</c:v>
                </c:pt>
                <c:pt idx="1022">
                  <c:v>44973</c:v>
                </c:pt>
                <c:pt idx="1023">
                  <c:v>44976</c:v>
                </c:pt>
                <c:pt idx="1024">
                  <c:v>44977</c:v>
                </c:pt>
                <c:pt idx="1025">
                  <c:v>44978</c:v>
                </c:pt>
                <c:pt idx="1026">
                  <c:v>44980</c:v>
                </c:pt>
                <c:pt idx="1027">
                  <c:v>44983</c:v>
                </c:pt>
                <c:pt idx="1028">
                  <c:v>44984</c:v>
                </c:pt>
                <c:pt idx="1029">
                  <c:v>44985</c:v>
                </c:pt>
                <c:pt idx="1030">
                  <c:v>44986</c:v>
                </c:pt>
                <c:pt idx="1031">
                  <c:v>44987</c:v>
                </c:pt>
                <c:pt idx="1032">
                  <c:v>44990</c:v>
                </c:pt>
                <c:pt idx="1033">
                  <c:v>44991</c:v>
                </c:pt>
                <c:pt idx="1034">
                  <c:v>44992</c:v>
                </c:pt>
                <c:pt idx="1035">
                  <c:v>44993</c:v>
                </c:pt>
                <c:pt idx="1036">
                  <c:v>44994</c:v>
                </c:pt>
                <c:pt idx="1037">
                  <c:v>44997</c:v>
                </c:pt>
                <c:pt idx="1038">
                  <c:v>44998</c:v>
                </c:pt>
                <c:pt idx="1039">
                  <c:v>44999</c:v>
                </c:pt>
                <c:pt idx="1040">
                  <c:v>45000</c:v>
                </c:pt>
                <c:pt idx="1041">
                  <c:v>45001</c:v>
                </c:pt>
                <c:pt idx="1042">
                  <c:v>45004</c:v>
                </c:pt>
                <c:pt idx="1043">
                  <c:v>45005</c:v>
                </c:pt>
                <c:pt idx="1044">
                  <c:v>45006</c:v>
                </c:pt>
                <c:pt idx="1045">
                  <c:v>45007</c:v>
                </c:pt>
                <c:pt idx="1046">
                  <c:v>45008</c:v>
                </c:pt>
                <c:pt idx="1047">
                  <c:v>45011</c:v>
                </c:pt>
                <c:pt idx="1048">
                  <c:v>45012</c:v>
                </c:pt>
                <c:pt idx="1049">
                  <c:v>45013</c:v>
                </c:pt>
                <c:pt idx="1050">
                  <c:v>45014</c:v>
                </c:pt>
                <c:pt idx="1051">
                  <c:v>45015</c:v>
                </c:pt>
                <c:pt idx="1052">
                  <c:v>45019</c:v>
                </c:pt>
                <c:pt idx="1053">
                  <c:v>45020</c:v>
                </c:pt>
                <c:pt idx="1054">
                  <c:v>45021</c:v>
                </c:pt>
                <c:pt idx="1055">
                  <c:v>45022</c:v>
                </c:pt>
                <c:pt idx="1056">
                  <c:v>45026</c:v>
                </c:pt>
                <c:pt idx="1057">
                  <c:v>45027</c:v>
                </c:pt>
                <c:pt idx="1058">
                  <c:v>45028</c:v>
                </c:pt>
                <c:pt idx="1059">
                  <c:v>45029</c:v>
                </c:pt>
                <c:pt idx="1060">
                  <c:v>45033</c:v>
                </c:pt>
                <c:pt idx="1061">
                  <c:v>45041</c:v>
                </c:pt>
                <c:pt idx="1062">
                  <c:v>45042</c:v>
                </c:pt>
                <c:pt idx="1063">
                  <c:v>45043</c:v>
                </c:pt>
                <c:pt idx="1064">
                  <c:v>45047</c:v>
                </c:pt>
                <c:pt idx="1065">
                  <c:v>45048</c:v>
                </c:pt>
                <c:pt idx="1066">
                  <c:v>45049</c:v>
                </c:pt>
                <c:pt idx="1067">
                  <c:v>45050</c:v>
                </c:pt>
                <c:pt idx="1068">
                  <c:v>45054</c:v>
                </c:pt>
                <c:pt idx="1069">
                  <c:v>45055</c:v>
                </c:pt>
                <c:pt idx="1070">
                  <c:v>45056</c:v>
                </c:pt>
                <c:pt idx="1071">
                  <c:v>45057</c:v>
                </c:pt>
                <c:pt idx="1072">
                  <c:v>45057</c:v>
                </c:pt>
                <c:pt idx="1073">
                  <c:v>45061</c:v>
                </c:pt>
                <c:pt idx="1074">
                  <c:v>45062</c:v>
                </c:pt>
                <c:pt idx="1075">
                  <c:v>45063</c:v>
                </c:pt>
                <c:pt idx="1076">
                  <c:v>45064</c:v>
                </c:pt>
                <c:pt idx="1077">
                  <c:v>45068</c:v>
                </c:pt>
                <c:pt idx="1078">
                  <c:v>45069</c:v>
                </c:pt>
                <c:pt idx="1079">
                  <c:v>45070</c:v>
                </c:pt>
                <c:pt idx="1080">
                  <c:v>45071</c:v>
                </c:pt>
                <c:pt idx="1081">
                  <c:v>45075</c:v>
                </c:pt>
                <c:pt idx="1082">
                  <c:v>45076</c:v>
                </c:pt>
                <c:pt idx="1083">
                  <c:v>45077</c:v>
                </c:pt>
                <c:pt idx="1084">
                  <c:v>45078</c:v>
                </c:pt>
                <c:pt idx="1085">
                  <c:v>45082</c:v>
                </c:pt>
                <c:pt idx="1086">
                  <c:v>45083</c:v>
                </c:pt>
                <c:pt idx="1087">
                  <c:v>45084</c:v>
                </c:pt>
                <c:pt idx="1088">
                  <c:v>45085</c:v>
                </c:pt>
                <c:pt idx="1089">
                  <c:v>45089</c:v>
                </c:pt>
                <c:pt idx="1090">
                  <c:v>45090</c:v>
                </c:pt>
                <c:pt idx="1091">
                  <c:v>45091</c:v>
                </c:pt>
                <c:pt idx="1092">
                  <c:v>45092</c:v>
                </c:pt>
                <c:pt idx="1093">
                  <c:v>45096</c:v>
                </c:pt>
                <c:pt idx="1094">
                  <c:v>45097</c:v>
                </c:pt>
                <c:pt idx="1095">
                  <c:v>45098</c:v>
                </c:pt>
                <c:pt idx="1096">
                  <c:v>45099</c:v>
                </c:pt>
                <c:pt idx="1097">
                  <c:v>45110</c:v>
                </c:pt>
                <c:pt idx="1098">
                  <c:v>45111</c:v>
                </c:pt>
                <c:pt idx="1099">
                  <c:v>45112</c:v>
                </c:pt>
                <c:pt idx="1100">
                  <c:v>45113</c:v>
                </c:pt>
                <c:pt idx="1101">
                  <c:v>45117</c:v>
                </c:pt>
                <c:pt idx="1102">
                  <c:v>45118</c:v>
                </c:pt>
                <c:pt idx="1103">
                  <c:v>45119</c:v>
                </c:pt>
                <c:pt idx="1104">
                  <c:v>45120</c:v>
                </c:pt>
                <c:pt idx="1105">
                  <c:v>45124</c:v>
                </c:pt>
                <c:pt idx="1106">
                  <c:v>45125</c:v>
                </c:pt>
                <c:pt idx="1107">
                  <c:v>45126</c:v>
                </c:pt>
                <c:pt idx="1108">
                  <c:v>45127</c:v>
                </c:pt>
                <c:pt idx="1109">
                  <c:v>45131</c:v>
                </c:pt>
                <c:pt idx="1110">
                  <c:v>45132</c:v>
                </c:pt>
                <c:pt idx="1111">
                  <c:v>45133</c:v>
                </c:pt>
                <c:pt idx="1112">
                  <c:v>45134</c:v>
                </c:pt>
                <c:pt idx="1113">
                  <c:v>45138</c:v>
                </c:pt>
                <c:pt idx="1114">
                  <c:v>45139</c:v>
                </c:pt>
                <c:pt idx="1115">
                  <c:v>45140</c:v>
                </c:pt>
                <c:pt idx="1116">
                  <c:v>45141</c:v>
                </c:pt>
                <c:pt idx="1117">
                  <c:v>45145</c:v>
                </c:pt>
                <c:pt idx="1118">
                  <c:v>45146</c:v>
                </c:pt>
                <c:pt idx="1119">
                  <c:v>45147</c:v>
                </c:pt>
                <c:pt idx="1120">
                  <c:v>45148</c:v>
                </c:pt>
                <c:pt idx="1121">
                  <c:v>45152</c:v>
                </c:pt>
                <c:pt idx="1122">
                  <c:v>45153</c:v>
                </c:pt>
                <c:pt idx="1123">
                  <c:v>45154</c:v>
                </c:pt>
                <c:pt idx="1124">
                  <c:v>45155</c:v>
                </c:pt>
                <c:pt idx="1125">
                  <c:v>45159</c:v>
                </c:pt>
                <c:pt idx="1126">
                  <c:v>45160</c:v>
                </c:pt>
                <c:pt idx="1127">
                  <c:v>45161</c:v>
                </c:pt>
                <c:pt idx="1128">
                  <c:v>45162</c:v>
                </c:pt>
                <c:pt idx="1129">
                  <c:v>45166</c:v>
                </c:pt>
                <c:pt idx="1130">
                  <c:v>45167</c:v>
                </c:pt>
                <c:pt idx="1131">
                  <c:v>45168</c:v>
                </c:pt>
                <c:pt idx="1132">
                  <c:v>45169</c:v>
                </c:pt>
                <c:pt idx="1133">
                  <c:v>45173</c:v>
                </c:pt>
                <c:pt idx="1134">
                  <c:v>45174</c:v>
                </c:pt>
                <c:pt idx="1135">
                  <c:v>45175</c:v>
                </c:pt>
                <c:pt idx="1136">
                  <c:v>45176</c:v>
                </c:pt>
                <c:pt idx="1137">
                  <c:v>45180</c:v>
                </c:pt>
                <c:pt idx="1138">
                  <c:v>45181</c:v>
                </c:pt>
                <c:pt idx="1139">
                  <c:v>45182</c:v>
                </c:pt>
                <c:pt idx="1140">
                  <c:v>45183</c:v>
                </c:pt>
                <c:pt idx="1141">
                  <c:v>45187</c:v>
                </c:pt>
                <c:pt idx="1142">
                  <c:v>45188</c:v>
                </c:pt>
                <c:pt idx="1143">
                  <c:v>45189</c:v>
                </c:pt>
                <c:pt idx="1144">
                  <c:v>45190</c:v>
                </c:pt>
                <c:pt idx="1145">
                  <c:v>45194</c:v>
                </c:pt>
                <c:pt idx="1146">
                  <c:v>45195</c:v>
                </c:pt>
                <c:pt idx="1147">
                  <c:v>45196</c:v>
                </c:pt>
                <c:pt idx="1148">
                  <c:v>45197</c:v>
                </c:pt>
                <c:pt idx="1149">
                  <c:v>45201</c:v>
                </c:pt>
                <c:pt idx="1150">
                  <c:v>45202</c:v>
                </c:pt>
                <c:pt idx="1151">
                  <c:v>45203</c:v>
                </c:pt>
                <c:pt idx="1152">
                  <c:v>45204</c:v>
                </c:pt>
                <c:pt idx="1153">
                  <c:v>45208</c:v>
                </c:pt>
                <c:pt idx="1154">
                  <c:v>45209</c:v>
                </c:pt>
                <c:pt idx="1155">
                  <c:v>45210</c:v>
                </c:pt>
                <c:pt idx="1156">
                  <c:v>45211</c:v>
                </c:pt>
                <c:pt idx="1157">
                  <c:v>45215</c:v>
                </c:pt>
                <c:pt idx="1158">
                  <c:v>45216</c:v>
                </c:pt>
                <c:pt idx="1159">
                  <c:v>45217</c:v>
                </c:pt>
                <c:pt idx="1160">
                  <c:v>45218</c:v>
                </c:pt>
                <c:pt idx="1161">
                  <c:v>45222</c:v>
                </c:pt>
                <c:pt idx="1162">
                  <c:v>45223</c:v>
                </c:pt>
                <c:pt idx="1163">
                  <c:v>45224</c:v>
                </c:pt>
                <c:pt idx="1164">
                  <c:v>45225</c:v>
                </c:pt>
                <c:pt idx="1165">
                  <c:v>45229</c:v>
                </c:pt>
                <c:pt idx="1166">
                  <c:v>45230</c:v>
                </c:pt>
                <c:pt idx="1167">
                  <c:v>45231</c:v>
                </c:pt>
                <c:pt idx="1168">
                  <c:v>45232</c:v>
                </c:pt>
                <c:pt idx="1169">
                  <c:v>45236</c:v>
                </c:pt>
                <c:pt idx="1170">
                  <c:v>45237</c:v>
                </c:pt>
                <c:pt idx="1171">
                  <c:v>45238</c:v>
                </c:pt>
                <c:pt idx="1172">
                  <c:v>45239</c:v>
                </c:pt>
                <c:pt idx="1173">
                  <c:v>45243</c:v>
                </c:pt>
                <c:pt idx="1174">
                  <c:v>45244</c:v>
                </c:pt>
                <c:pt idx="1175">
                  <c:v>45245</c:v>
                </c:pt>
                <c:pt idx="1176">
                  <c:v>45246</c:v>
                </c:pt>
                <c:pt idx="1177">
                  <c:v>45250</c:v>
                </c:pt>
                <c:pt idx="1178">
                  <c:v>45251</c:v>
                </c:pt>
                <c:pt idx="1179">
                  <c:v>45252</c:v>
                </c:pt>
                <c:pt idx="1180">
                  <c:v>45253</c:v>
                </c:pt>
                <c:pt idx="1181">
                  <c:v>45257</c:v>
                </c:pt>
                <c:pt idx="1182">
                  <c:v>45258</c:v>
                </c:pt>
                <c:pt idx="1183">
                  <c:v>45259</c:v>
                </c:pt>
                <c:pt idx="1184">
                  <c:v>45260</c:v>
                </c:pt>
                <c:pt idx="1185">
                  <c:v>45264</c:v>
                </c:pt>
                <c:pt idx="1186">
                  <c:v>45265</c:v>
                </c:pt>
                <c:pt idx="1187">
                  <c:v>45266</c:v>
                </c:pt>
                <c:pt idx="1188">
                  <c:v>45267</c:v>
                </c:pt>
                <c:pt idx="1189">
                  <c:v>45271</c:v>
                </c:pt>
                <c:pt idx="1190">
                  <c:v>45272</c:v>
                </c:pt>
                <c:pt idx="1191">
                  <c:v>45273</c:v>
                </c:pt>
                <c:pt idx="1192">
                  <c:v>45274</c:v>
                </c:pt>
                <c:pt idx="1193">
                  <c:v>45278</c:v>
                </c:pt>
                <c:pt idx="1194">
                  <c:v>45279</c:v>
                </c:pt>
                <c:pt idx="1195">
                  <c:v>45280</c:v>
                </c:pt>
                <c:pt idx="1196">
                  <c:v>45281</c:v>
                </c:pt>
                <c:pt idx="1197">
                  <c:v>45285</c:v>
                </c:pt>
                <c:pt idx="1198">
                  <c:v>45286</c:v>
                </c:pt>
                <c:pt idx="1199">
                  <c:v>45287</c:v>
                </c:pt>
                <c:pt idx="1200">
                  <c:v>45288</c:v>
                </c:pt>
                <c:pt idx="1201">
                  <c:v>45292</c:v>
                </c:pt>
                <c:pt idx="1202">
                  <c:v>45293</c:v>
                </c:pt>
                <c:pt idx="1203">
                  <c:v>45294</c:v>
                </c:pt>
                <c:pt idx="1204">
                  <c:v>45295</c:v>
                </c:pt>
                <c:pt idx="1205">
                  <c:v>45299</c:v>
                </c:pt>
                <c:pt idx="1206">
                  <c:v>45300</c:v>
                </c:pt>
                <c:pt idx="1207">
                  <c:v>45301</c:v>
                </c:pt>
                <c:pt idx="1208">
                  <c:v>45302</c:v>
                </c:pt>
                <c:pt idx="1209">
                  <c:v>45306</c:v>
                </c:pt>
                <c:pt idx="1210">
                  <c:v>45307</c:v>
                </c:pt>
                <c:pt idx="1211">
                  <c:v>45308</c:v>
                </c:pt>
                <c:pt idx="1212">
                  <c:v>45309</c:v>
                </c:pt>
                <c:pt idx="1213">
                  <c:v>45313</c:v>
                </c:pt>
                <c:pt idx="1214">
                  <c:v>45314</c:v>
                </c:pt>
                <c:pt idx="1215">
                  <c:v>45315</c:v>
                </c:pt>
                <c:pt idx="1216">
                  <c:v>45316</c:v>
                </c:pt>
                <c:pt idx="1217">
                  <c:v>45320</c:v>
                </c:pt>
                <c:pt idx="1218">
                  <c:v>45321</c:v>
                </c:pt>
                <c:pt idx="1219">
                  <c:v>45322</c:v>
                </c:pt>
                <c:pt idx="1220">
                  <c:v>45323</c:v>
                </c:pt>
                <c:pt idx="1221">
                  <c:v>45327</c:v>
                </c:pt>
                <c:pt idx="1222">
                  <c:v>45328</c:v>
                </c:pt>
                <c:pt idx="1223">
                  <c:v>45329</c:v>
                </c:pt>
                <c:pt idx="1224">
                  <c:v>45330</c:v>
                </c:pt>
                <c:pt idx="1225">
                  <c:v>45334</c:v>
                </c:pt>
                <c:pt idx="1226">
                  <c:v>45335</c:v>
                </c:pt>
                <c:pt idx="1227">
                  <c:v>45336</c:v>
                </c:pt>
                <c:pt idx="1228">
                  <c:v>45337</c:v>
                </c:pt>
                <c:pt idx="1229">
                  <c:v>45341</c:v>
                </c:pt>
                <c:pt idx="1230">
                  <c:v>45342</c:v>
                </c:pt>
                <c:pt idx="1231">
                  <c:v>45343</c:v>
                </c:pt>
                <c:pt idx="1232">
                  <c:v>45348</c:v>
                </c:pt>
                <c:pt idx="1233">
                  <c:v>45349</c:v>
                </c:pt>
                <c:pt idx="1234">
                  <c:v>45350</c:v>
                </c:pt>
                <c:pt idx="1235">
                  <c:v>45351</c:v>
                </c:pt>
                <c:pt idx="1236">
                  <c:v>45355</c:v>
                </c:pt>
                <c:pt idx="1237">
                  <c:v>45356</c:v>
                </c:pt>
                <c:pt idx="1238">
                  <c:v>45357</c:v>
                </c:pt>
                <c:pt idx="1239">
                  <c:v>45358</c:v>
                </c:pt>
                <c:pt idx="1240">
                  <c:v>45362</c:v>
                </c:pt>
                <c:pt idx="1241">
                  <c:v>45363</c:v>
                </c:pt>
                <c:pt idx="1242">
                  <c:v>45364</c:v>
                </c:pt>
                <c:pt idx="1243">
                  <c:v>45365</c:v>
                </c:pt>
                <c:pt idx="1244">
                  <c:v>45369</c:v>
                </c:pt>
                <c:pt idx="1245">
                  <c:v>45370</c:v>
                </c:pt>
                <c:pt idx="1246">
                  <c:v>45371</c:v>
                </c:pt>
                <c:pt idx="1247">
                  <c:v>45372</c:v>
                </c:pt>
                <c:pt idx="1248">
                  <c:v>45376</c:v>
                </c:pt>
                <c:pt idx="1249">
                  <c:v>45377</c:v>
                </c:pt>
                <c:pt idx="1250">
                  <c:v>45378</c:v>
                </c:pt>
                <c:pt idx="1251">
                  <c:v>45379</c:v>
                </c:pt>
                <c:pt idx="1252">
                  <c:v>45383</c:v>
                </c:pt>
                <c:pt idx="1253">
                  <c:v>45384</c:v>
                </c:pt>
                <c:pt idx="1254">
                  <c:v>45385</c:v>
                </c:pt>
                <c:pt idx="1255">
                  <c:v>45386</c:v>
                </c:pt>
                <c:pt idx="1256">
                  <c:v>45397</c:v>
                </c:pt>
                <c:pt idx="1257">
                  <c:v>45398</c:v>
                </c:pt>
                <c:pt idx="1258">
                  <c:v>45399</c:v>
                </c:pt>
                <c:pt idx="1259">
                  <c:v>45400</c:v>
                </c:pt>
                <c:pt idx="1260">
                  <c:v>45404</c:v>
                </c:pt>
                <c:pt idx="1261">
                  <c:v>45405</c:v>
                </c:pt>
                <c:pt idx="1262">
                  <c:v>45406</c:v>
                </c:pt>
                <c:pt idx="1263">
                  <c:v>45407</c:v>
                </c:pt>
                <c:pt idx="1264">
                  <c:v>45411</c:v>
                </c:pt>
                <c:pt idx="1265">
                  <c:v>45412</c:v>
                </c:pt>
                <c:pt idx="1266">
                  <c:v>45413</c:v>
                </c:pt>
                <c:pt idx="1267">
                  <c:v>45414</c:v>
                </c:pt>
                <c:pt idx="1268">
                  <c:v>45418</c:v>
                </c:pt>
                <c:pt idx="1269">
                  <c:v>45419</c:v>
                </c:pt>
                <c:pt idx="1270">
                  <c:v>45420</c:v>
                </c:pt>
                <c:pt idx="1271">
                  <c:v>45421</c:v>
                </c:pt>
                <c:pt idx="1272">
                  <c:v>45425</c:v>
                </c:pt>
                <c:pt idx="1273">
                  <c:v>45426</c:v>
                </c:pt>
                <c:pt idx="1274">
                  <c:v>45427</c:v>
                </c:pt>
                <c:pt idx="1275">
                  <c:v>45428</c:v>
                </c:pt>
                <c:pt idx="1276">
                  <c:v>45432</c:v>
                </c:pt>
                <c:pt idx="1277">
                  <c:v>45433</c:v>
                </c:pt>
                <c:pt idx="1278">
                  <c:v>45434</c:v>
                </c:pt>
                <c:pt idx="1279">
                  <c:v>45435</c:v>
                </c:pt>
                <c:pt idx="1280">
                  <c:v>45439</c:v>
                </c:pt>
                <c:pt idx="1281">
                  <c:v>45440</c:v>
                </c:pt>
                <c:pt idx="1282">
                  <c:v>45441</c:v>
                </c:pt>
                <c:pt idx="1283">
                  <c:v>45442</c:v>
                </c:pt>
                <c:pt idx="1284">
                  <c:v>45446</c:v>
                </c:pt>
                <c:pt idx="1285">
                  <c:v>45447</c:v>
                </c:pt>
                <c:pt idx="1286">
                  <c:v>45448</c:v>
                </c:pt>
                <c:pt idx="1287">
                  <c:v>45449</c:v>
                </c:pt>
                <c:pt idx="1288">
                  <c:v>45453</c:v>
                </c:pt>
                <c:pt idx="1289">
                  <c:v>45454</c:v>
                </c:pt>
                <c:pt idx="1290">
                  <c:v>45455</c:v>
                </c:pt>
                <c:pt idx="1291">
                  <c:v>45456</c:v>
                </c:pt>
                <c:pt idx="1292">
                  <c:v>45467</c:v>
                </c:pt>
                <c:pt idx="1293">
                  <c:v>45468</c:v>
                </c:pt>
                <c:pt idx="1294">
                  <c:v>45469</c:v>
                </c:pt>
                <c:pt idx="1295">
                  <c:v>45470</c:v>
                </c:pt>
                <c:pt idx="1296">
                  <c:v>45473</c:v>
                </c:pt>
              </c:numCache>
            </c:numRef>
          </c:cat>
          <c:val>
            <c:numRef>
              <c:f>Sheet1!$C$2:$C$1298</c:f>
              <c:numCache>
                <c:formatCode>#,##0</c:formatCode>
                <c:ptCount val="1297"/>
                <c:pt idx="0">
                  <c:v>100</c:v>
                </c:pt>
                <c:pt idx="1">
                  <c:v>100</c:v>
                </c:pt>
                <c:pt idx="3">
                  <c:v>119.14893617021276</c:v>
                </c:pt>
                <c:pt idx="4">
                  <c:v>119.14893617021276</c:v>
                </c:pt>
                <c:pt idx="5">
                  <c:v>142.97872340425533</c:v>
                </c:pt>
                <c:pt idx="6">
                  <c:v>142.97872340425533</c:v>
                </c:pt>
                <c:pt idx="7">
                  <c:v>170.21276595744681</c:v>
                </c:pt>
                <c:pt idx="8">
                  <c:v>191.48936170212767</c:v>
                </c:pt>
                <c:pt idx="9">
                  <c:v>229.36170212765958</c:v>
                </c:pt>
                <c:pt idx="10">
                  <c:v>229.36170212765958</c:v>
                </c:pt>
                <c:pt idx="11">
                  <c:v>229.36170212765958</c:v>
                </c:pt>
                <c:pt idx="12">
                  <c:v>274.89361702127655</c:v>
                </c:pt>
                <c:pt idx="13">
                  <c:v>274.89361702127655</c:v>
                </c:pt>
                <c:pt idx="14">
                  <c:v>274.89361702127655</c:v>
                </c:pt>
                <c:pt idx="15">
                  <c:v>329.78723404255322</c:v>
                </c:pt>
                <c:pt idx="16">
                  <c:v>274.89361702127655</c:v>
                </c:pt>
                <c:pt idx="17">
                  <c:v>395.74468085106383</c:v>
                </c:pt>
                <c:pt idx="18">
                  <c:v>474.468085106383</c:v>
                </c:pt>
                <c:pt idx="19">
                  <c:v>474.468085106383</c:v>
                </c:pt>
                <c:pt idx="20">
                  <c:v>474.468085106383</c:v>
                </c:pt>
                <c:pt idx="21">
                  <c:v>565.95744680851067</c:v>
                </c:pt>
                <c:pt idx="22">
                  <c:v>679.14893617021278</c:v>
                </c:pt>
                <c:pt idx="23">
                  <c:v>814.89361702127655</c:v>
                </c:pt>
                <c:pt idx="24">
                  <c:v>653.19148936170222</c:v>
                </c:pt>
                <c:pt idx="25">
                  <c:v>653.19148936170222</c:v>
                </c:pt>
                <c:pt idx="26">
                  <c:v>783.82978723404244</c:v>
                </c:pt>
                <c:pt idx="27">
                  <c:v>765.95744680851067</c:v>
                </c:pt>
                <c:pt idx="28">
                  <c:v>765.95744680851067</c:v>
                </c:pt>
                <c:pt idx="29">
                  <c:v>765.95744680851067</c:v>
                </c:pt>
                <c:pt idx="30">
                  <c:v>765.95744680851067</c:v>
                </c:pt>
                <c:pt idx="31">
                  <c:v>765.95744680851067</c:v>
                </c:pt>
                <c:pt idx="32">
                  <c:v>765.95744680851067</c:v>
                </c:pt>
                <c:pt idx="33">
                  <c:v>765.95744680851067</c:v>
                </c:pt>
                <c:pt idx="34">
                  <c:v>765.95744680851067</c:v>
                </c:pt>
                <c:pt idx="35">
                  <c:v>765.95744680851067</c:v>
                </c:pt>
                <c:pt idx="36">
                  <c:v>765.95744680851067</c:v>
                </c:pt>
                <c:pt idx="37">
                  <c:v>765.95744680851067</c:v>
                </c:pt>
                <c:pt idx="38">
                  <c:v>765.95744680851067</c:v>
                </c:pt>
                <c:pt idx="39">
                  <c:v>765.95744680851067</c:v>
                </c:pt>
                <c:pt idx="40">
                  <c:v>765.95744680851067</c:v>
                </c:pt>
                <c:pt idx="41">
                  <c:v>765.95744680851067</c:v>
                </c:pt>
                <c:pt idx="42">
                  <c:v>765.95744680851067</c:v>
                </c:pt>
                <c:pt idx="43">
                  <c:v>765.95744680851067</c:v>
                </c:pt>
                <c:pt idx="45">
                  <c:v>765.95744680851067</c:v>
                </c:pt>
                <c:pt idx="46">
                  <c:v>765.95744680851067</c:v>
                </c:pt>
                <c:pt idx="51">
                  <c:v>765.95744680851067</c:v>
                </c:pt>
                <c:pt idx="54">
                  <c:v>765.95744680851067</c:v>
                </c:pt>
                <c:pt idx="55">
                  <c:v>765.95744680851067</c:v>
                </c:pt>
                <c:pt idx="56">
                  <c:v>765.95744680851067</c:v>
                </c:pt>
                <c:pt idx="57">
                  <c:v>765.95744680851067</c:v>
                </c:pt>
                <c:pt idx="58">
                  <c:v>765.95744680851067</c:v>
                </c:pt>
                <c:pt idx="59">
                  <c:v>765.95744680851067</c:v>
                </c:pt>
                <c:pt idx="60">
                  <c:v>765.95744680851067</c:v>
                </c:pt>
                <c:pt idx="61">
                  <c:v>765.95744680851067</c:v>
                </c:pt>
                <c:pt idx="62">
                  <c:v>765.95744680851067</c:v>
                </c:pt>
                <c:pt idx="63">
                  <c:v>765.95744680851067</c:v>
                </c:pt>
                <c:pt idx="64">
                  <c:v>765.95744680851067</c:v>
                </c:pt>
                <c:pt idx="65">
                  <c:v>765.95744680851067</c:v>
                </c:pt>
                <c:pt idx="66">
                  <c:v>765.95744680851067</c:v>
                </c:pt>
                <c:pt idx="67">
                  <c:v>765.95744680851067</c:v>
                </c:pt>
                <c:pt idx="68">
                  <c:v>765.95744680851067</c:v>
                </c:pt>
                <c:pt idx="69">
                  <c:v>765.95744680851067</c:v>
                </c:pt>
                <c:pt idx="70">
                  <c:v>765.95744680851067</c:v>
                </c:pt>
                <c:pt idx="71">
                  <c:v>765.95744680851067</c:v>
                </c:pt>
                <c:pt idx="72">
                  <c:v>765.95744680851067</c:v>
                </c:pt>
                <c:pt idx="73">
                  <c:v>765.95744680851067</c:v>
                </c:pt>
                <c:pt idx="74">
                  <c:v>765.95744680851067</c:v>
                </c:pt>
                <c:pt idx="75">
                  <c:v>765.95744680851067</c:v>
                </c:pt>
                <c:pt idx="76">
                  <c:v>765.95744680851067</c:v>
                </c:pt>
                <c:pt idx="77">
                  <c:v>765.95744680851067</c:v>
                </c:pt>
                <c:pt idx="182">
                  <c:v>612.76595744680856</c:v>
                </c:pt>
                <c:pt idx="183">
                  <c:v>490.21276595744678</c:v>
                </c:pt>
                <c:pt idx="184">
                  <c:v>392.34042553191489</c:v>
                </c:pt>
                <c:pt idx="185">
                  <c:v>314.04255319148933</c:v>
                </c:pt>
                <c:pt idx="186">
                  <c:v>251.48936170212767</c:v>
                </c:pt>
                <c:pt idx="187">
                  <c:v>251.48936170212767</c:v>
                </c:pt>
                <c:pt idx="188">
                  <c:v>251.48936170212767</c:v>
                </c:pt>
                <c:pt idx="189">
                  <c:v>251.48936170212767</c:v>
                </c:pt>
                <c:pt idx="190">
                  <c:v>251.48936170212767</c:v>
                </c:pt>
                <c:pt idx="191">
                  <c:v>251.48936170212767</c:v>
                </c:pt>
                <c:pt idx="192">
                  <c:v>251.48936170212767</c:v>
                </c:pt>
                <c:pt idx="193">
                  <c:v>251.48936170212767</c:v>
                </c:pt>
                <c:pt idx="194">
                  <c:v>251.48936170212767</c:v>
                </c:pt>
                <c:pt idx="195">
                  <c:v>251.48936170212767</c:v>
                </c:pt>
                <c:pt idx="196">
                  <c:v>251.48936170212767</c:v>
                </c:pt>
                <c:pt idx="197">
                  <c:v>201.27659574468083</c:v>
                </c:pt>
                <c:pt idx="198">
                  <c:v>178.72340425531914</c:v>
                </c:pt>
                <c:pt idx="199">
                  <c:v>178.72340425531914</c:v>
                </c:pt>
                <c:pt idx="200">
                  <c:v>170.21276595744681</c:v>
                </c:pt>
                <c:pt idx="201">
                  <c:v>200</c:v>
                </c:pt>
                <c:pt idx="202">
                  <c:v>200</c:v>
                </c:pt>
                <c:pt idx="203">
                  <c:v>240</c:v>
                </c:pt>
                <c:pt idx="204">
                  <c:v>247.2340425531915</c:v>
                </c:pt>
                <c:pt idx="205">
                  <c:v>266.80851063829789</c:v>
                </c:pt>
                <c:pt idx="206">
                  <c:v>280.85106382978722</c:v>
                </c:pt>
                <c:pt idx="207">
                  <c:v>319.14893617021278</c:v>
                </c:pt>
                <c:pt idx="208">
                  <c:v>255.31914893617022</c:v>
                </c:pt>
                <c:pt idx="209">
                  <c:v>206.38297872340425</c:v>
                </c:pt>
                <c:pt idx="210">
                  <c:v>206.38297872340425</c:v>
                </c:pt>
                <c:pt idx="211">
                  <c:v>242.55319148936172</c:v>
                </c:pt>
                <c:pt idx="212">
                  <c:v>224.25531914893617</c:v>
                </c:pt>
                <c:pt idx="213">
                  <c:v>219.14893617021275</c:v>
                </c:pt>
                <c:pt idx="214">
                  <c:v>255.31914893617022</c:v>
                </c:pt>
                <c:pt idx="215">
                  <c:v>255.31914893617022</c:v>
                </c:pt>
                <c:pt idx="216">
                  <c:v>255.31914893617022</c:v>
                </c:pt>
                <c:pt idx="217">
                  <c:v>276.59574468085111</c:v>
                </c:pt>
                <c:pt idx="218">
                  <c:v>276.59574468085111</c:v>
                </c:pt>
                <c:pt idx="219">
                  <c:v>398.29787234042556</c:v>
                </c:pt>
                <c:pt idx="220">
                  <c:v>476.59574468085106</c:v>
                </c:pt>
                <c:pt idx="221">
                  <c:v>476.59574468085106</c:v>
                </c:pt>
                <c:pt idx="222">
                  <c:v>570.21276595744678</c:v>
                </c:pt>
                <c:pt idx="223">
                  <c:v>659.57446808510645</c:v>
                </c:pt>
                <c:pt idx="224">
                  <c:v>527.65957446808511</c:v>
                </c:pt>
                <c:pt idx="225">
                  <c:v>561.70212765957444</c:v>
                </c:pt>
                <c:pt idx="226">
                  <c:v>449.78723404255322</c:v>
                </c:pt>
                <c:pt idx="227">
                  <c:v>482.55319148936178</c:v>
                </c:pt>
                <c:pt idx="228">
                  <c:v>519.14893617021278</c:v>
                </c:pt>
                <c:pt idx="229">
                  <c:v>519.14893617021278</c:v>
                </c:pt>
                <c:pt idx="230">
                  <c:v>489.36170212765956</c:v>
                </c:pt>
                <c:pt idx="231">
                  <c:v>572.34042553191489</c:v>
                </c:pt>
                <c:pt idx="232">
                  <c:v>525.531914893617</c:v>
                </c:pt>
                <c:pt idx="233">
                  <c:v>499.57446808510639</c:v>
                </c:pt>
                <c:pt idx="234">
                  <c:v>468.08510638297872</c:v>
                </c:pt>
                <c:pt idx="235">
                  <c:v>531.91489361702122</c:v>
                </c:pt>
                <c:pt idx="236">
                  <c:v>514.89361702127655</c:v>
                </c:pt>
                <c:pt idx="237">
                  <c:v>514.89361702127655</c:v>
                </c:pt>
                <c:pt idx="238">
                  <c:v>514.89361702127655</c:v>
                </c:pt>
                <c:pt idx="239">
                  <c:v>506.38297872340428</c:v>
                </c:pt>
                <c:pt idx="240">
                  <c:v>595.74468085106378</c:v>
                </c:pt>
                <c:pt idx="241">
                  <c:v>595.74468085106378</c:v>
                </c:pt>
                <c:pt idx="242">
                  <c:v>531.91489361702122</c:v>
                </c:pt>
                <c:pt idx="243">
                  <c:v>593.61702127659578</c:v>
                </c:pt>
                <c:pt idx="244">
                  <c:v>513.61702127659578</c:v>
                </c:pt>
                <c:pt idx="245">
                  <c:v>502.55319148936167</c:v>
                </c:pt>
                <c:pt idx="246">
                  <c:v>550.63829787234044</c:v>
                </c:pt>
                <c:pt idx="247">
                  <c:v>474.468085106383</c:v>
                </c:pt>
                <c:pt idx="248">
                  <c:v>489.36170212765956</c:v>
                </c:pt>
                <c:pt idx="249">
                  <c:v>489.36170212765956</c:v>
                </c:pt>
                <c:pt idx="250">
                  <c:v>510.63829787234044</c:v>
                </c:pt>
                <c:pt idx="251">
                  <c:v>509.78723404255322</c:v>
                </c:pt>
                <c:pt idx="252">
                  <c:v>509.78723404255322</c:v>
                </c:pt>
                <c:pt idx="253">
                  <c:v>493.61702127659572</c:v>
                </c:pt>
                <c:pt idx="254">
                  <c:v>531.48936170212778</c:v>
                </c:pt>
                <c:pt idx="255">
                  <c:v>502.12765957446805</c:v>
                </c:pt>
                <c:pt idx="256">
                  <c:v>502.12765957446805</c:v>
                </c:pt>
                <c:pt idx="257">
                  <c:v>502.12765957446805</c:v>
                </c:pt>
                <c:pt idx="258">
                  <c:v>502.12765957446805</c:v>
                </c:pt>
                <c:pt idx="259">
                  <c:v>502.12765957446805</c:v>
                </c:pt>
                <c:pt idx="260">
                  <c:v>502.12765957446805</c:v>
                </c:pt>
                <c:pt idx="261">
                  <c:v>546.80851063829778</c:v>
                </c:pt>
                <c:pt idx="262">
                  <c:v>546.80851063829778</c:v>
                </c:pt>
                <c:pt idx="263">
                  <c:v>500</c:v>
                </c:pt>
                <c:pt idx="264">
                  <c:v>500</c:v>
                </c:pt>
                <c:pt idx="265">
                  <c:v>500</c:v>
                </c:pt>
                <c:pt idx="266">
                  <c:v>497.87234042553195</c:v>
                </c:pt>
                <c:pt idx="267">
                  <c:v>480.85106382978722</c:v>
                </c:pt>
                <c:pt idx="268">
                  <c:v>472.34042553191495</c:v>
                </c:pt>
                <c:pt idx="269">
                  <c:v>472.34042553191495</c:v>
                </c:pt>
                <c:pt idx="270">
                  <c:v>472.34042553191495</c:v>
                </c:pt>
                <c:pt idx="271">
                  <c:v>472.34042553191495</c:v>
                </c:pt>
                <c:pt idx="272">
                  <c:v>472.34042553191495</c:v>
                </c:pt>
                <c:pt idx="273">
                  <c:v>493.61702127659572</c:v>
                </c:pt>
                <c:pt idx="274">
                  <c:v>493.61702127659572</c:v>
                </c:pt>
                <c:pt idx="275">
                  <c:v>494.04255319148939</c:v>
                </c:pt>
                <c:pt idx="276">
                  <c:v>493.61702127659572</c:v>
                </c:pt>
                <c:pt idx="277">
                  <c:v>493.61702127659572</c:v>
                </c:pt>
                <c:pt idx="278">
                  <c:v>493.61702127659572</c:v>
                </c:pt>
                <c:pt idx="279">
                  <c:v>493.61702127659572</c:v>
                </c:pt>
                <c:pt idx="280">
                  <c:v>493.61702127659572</c:v>
                </c:pt>
                <c:pt idx="281">
                  <c:v>493.61702127659572</c:v>
                </c:pt>
                <c:pt idx="282">
                  <c:v>493.61702127659572</c:v>
                </c:pt>
                <c:pt idx="283">
                  <c:v>493.61702127659572</c:v>
                </c:pt>
                <c:pt idx="284">
                  <c:v>493.61702127659572</c:v>
                </c:pt>
                <c:pt idx="285">
                  <c:v>493.61702127659572</c:v>
                </c:pt>
                <c:pt idx="286">
                  <c:v>493.61702127659572</c:v>
                </c:pt>
                <c:pt idx="287">
                  <c:v>493.61702127659572</c:v>
                </c:pt>
                <c:pt idx="288">
                  <c:v>493.61702127659572</c:v>
                </c:pt>
                <c:pt idx="289">
                  <c:v>493.61702127659572</c:v>
                </c:pt>
                <c:pt idx="290">
                  <c:v>395.74468085106383</c:v>
                </c:pt>
                <c:pt idx="291">
                  <c:v>408.08510638297878</c:v>
                </c:pt>
                <c:pt idx="292">
                  <c:v>408.08510638297878</c:v>
                </c:pt>
                <c:pt idx="293">
                  <c:v>326.80851063829783</c:v>
                </c:pt>
                <c:pt idx="294">
                  <c:v>382.97872340425533</c:v>
                </c:pt>
                <c:pt idx="295">
                  <c:v>276.59574468085111</c:v>
                </c:pt>
                <c:pt idx="296">
                  <c:v>331.91489361702128</c:v>
                </c:pt>
                <c:pt idx="297">
                  <c:v>397.87234042553189</c:v>
                </c:pt>
                <c:pt idx="298">
                  <c:v>397.87234042553189</c:v>
                </c:pt>
                <c:pt idx="299">
                  <c:v>393.61702127659572</c:v>
                </c:pt>
                <c:pt idx="300">
                  <c:v>354.89361702127667</c:v>
                </c:pt>
                <c:pt idx="301">
                  <c:v>372.34042553191489</c:v>
                </c:pt>
                <c:pt idx="302">
                  <c:v>340.42553191489361</c:v>
                </c:pt>
                <c:pt idx="303">
                  <c:v>340.42553191489361</c:v>
                </c:pt>
                <c:pt idx="304">
                  <c:v>371.91489361702128</c:v>
                </c:pt>
                <c:pt idx="305">
                  <c:v>354.46808510638294</c:v>
                </c:pt>
                <c:pt idx="306">
                  <c:v>361.7021276595745</c:v>
                </c:pt>
                <c:pt idx="307">
                  <c:v>425.10638297872339</c:v>
                </c:pt>
                <c:pt idx="308">
                  <c:v>382.97872340425533</c:v>
                </c:pt>
                <c:pt idx="309">
                  <c:v>434.04255319148933</c:v>
                </c:pt>
                <c:pt idx="310">
                  <c:v>434.04255319148933</c:v>
                </c:pt>
                <c:pt idx="311">
                  <c:v>434.04255319148933</c:v>
                </c:pt>
                <c:pt idx="312">
                  <c:v>434.04255319148933</c:v>
                </c:pt>
                <c:pt idx="313">
                  <c:v>402.12765957446805</c:v>
                </c:pt>
                <c:pt idx="314">
                  <c:v>372.34042553191489</c:v>
                </c:pt>
                <c:pt idx="315">
                  <c:v>425.10638297872339</c:v>
                </c:pt>
                <c:pt idx="316">
                  <c:v>425.10638297872339</c:v>
                </c:pt>
                <c:pt idx="317">
                  <c:v>446.80851063829783</c:v>
                </c:pt>
                <c:pt idx="318">
                  <c:v>446.80851063829783</c:v>
                </c:pt>
                <c:pt idx="319">
                  <c:v>458.29787234042556</c:v>
                </c:pt>
                <c:pt idx="320">
                  <c:v>455.31914893617022</c:v>
                </c:pt>
                <c:pt idx="321">
                  <c:v>455.31914893617022</c:v>
                </c:pt>
                <c:pt idx="322">
                  <c:v>414.89361702127655</c:v>
                </c:pt>
                <c:pt idx="323">
                  <c:v>425.531914893617</c:v>
                </c:pt>
                <c:pt idx="324">
                  <c:v>459.14893617021278</c:v>
                </c:pt>
                <c:pt idx="325">
                  <c:v>412.7659574468085</c:v>
                </c:pt>
                <c:pt idx="326">
                  <c:v>457.44680851063828</c:v>
                </c:pt>
                <c:pt idx="327">
                  <c:v>425.531914893617</c:v>
                </c:pt>
                <c:pt idx="328">
                  <c:v>382.97872340425533</c:v>
                </c:pt>
                <c:pt idx="329">
                  <c:v>382.97872340425533</c:v>
                </c:pt>
                <c:pt idx="330">
                  <c:v>434.04255319148933</c:v>
                </c:pt>
                <c:pt idx="331">
                  <c:v>434.04255319148933</c:v>
                </c:pt>
                <c:pt idx="332">
                  <c:v>412.7659574468085</c:v>
                </c:pt>
                <c:pt idx="333">
                  <c:v>412.7659574468085</c:v>
                </c:pt>
                <c:pt idx="334">
                  <c:v>412.7659574468085</c:v>
                </c:pt>
                <c:pt idx="335">
                  <c:v>412.7659574468085</c:v>
                </c:pt>
                <c:pt idx="336">
                  <c:v>351.48936170212767</c:v>
                </c:pt>
                <c:pt idx="337">
                  <c:v>414.89361702127655</c:v>
                </c:pt>
                <c:pt idx="338">
                  <c:v>414.89361702127655</c:v>
                </c:pt>
                <c:pt idx="339">
                  <c:v>414.89361702127655</c:v>
                </c:pt>
                <c:pt idx="340">
                  <c:v>403.82978723404256</c:v>
                </c:pt>
                <c:pt idx="341">
                  <c:v>403.82978723404256</c:v>
                </c:pt>
                <c:pt idx="342">
                  <c:v>403.82978723404256</c:v>
                </c:pt>
                <c:pt idx="343">
                  <c:v>382.97872340425533</c:v>
                </c:pt>
                <c:pt idx="344">
                  <c:v>393.61702127659572</c:v>
                </c:pt>
                <c:pt idx="345">
                  <c:v>391.91489361702122</c:v>
                </c:pt>
                <c:pt idx="346">
                  <c:v>391.91489361702122</c:v>
                </c:pt>
                <c:pt idx="347">
                  <c:v>429.78723404255322</c:v>
                </c:pt>
                <c:pt idx="348">
                  <c:v>395.74468085106383</c:v>
                </c:pt>
                <c:pt idx="349">
                  <c:v>474.89361702127661</c:v>
                </c:pt>
                <c:pt idx="350">
                  <c:v>474.89361702127661</c:v>
                </c:pt>
                <c:pt idx="351">
                  <c:v>389.36170212765961</c:v>
                </c:pt>
                <c:pt idx="352">
                  <c:v>467.2340425531915</c:v>
                </c:pt>
                <c:pt idx="353">
                  <c:v>531.91489361702122</c:v>
                </c:pt>
                <c:pt idx="354">
                  <c:v>617.02127659574467</c:v>
                </c:pt>
                <c:pt idx="355">
                  <c:v>636.17021276595744</c:v>
                </c:pt>
                <c:pt idx="356">
                  <c:v>723.404255319149</c:v>
                </c:pt>
                <c:pt idx="357">
                  <c:v>578.72340425531922</c:v>
                </c:pt>
                <c:pt idx="358">
                  <c:v>462.97872340425528</c:v>
                </c:pt>
                <c:pt idx="359">
                  <c:v>455.31914893617022</c:v>
                </c:pt>
                <c:pt idx="360">
                  <c:v>423.40425531914894</c:v>
                </c:pt>
                <c:pt idx="361">
                  <c:v>487.2340425531915</c:v>
                </c:pt>
                <c:pt idx="362">
                  <c:v>487.2340425531915</c:v>
                </c:pt>
                <c:pt idx="363">
                  <c:v>429.78723404255322</c:v>
                </c:pt>
                <c:pt idx="364">
                  <c:v>406.38297872340428</c:v>
                </c:pt>
                <c:pt idx="365">
                  <c:v>457.44680851063828</c:v>
                </c:pt>
                <c:pt idx="366">
                  <c:v>413.19148936170211</c:v>
                </c:pt>
                <c:pt idx="367">
                  <c:v>408.51063829787233</c:v>
                </c:pt>
                <c:pt idx="368">
                  <c:v>436.17021276595744</c:v>
                </c:pt>
                <c:pt idx="369">
                  <c:v>459.57446808510645</c:v>
                </c:pt>
                <c:pt idx="370">
                  <c:v>459.57446808510645</c:v>
                </c:pt>
                <c:pt idx="371">
                  <c:v>487.2340425531915</c:v>
                </c:pt>
                <c:pt idx="372">
                  <c:v>487.2340425531915</c:v>
                </c:pt>
                <c:pt idx="373">
                  <c:v>487.2340425531915</c:v>
                </c:pt>
                <c:pt idx="374">
                  <c:v>487.2340425531915</c:v>
                </c:pt>
                <c:pt idx="375">
                  <c:v>428.51063829787233</c:v>
                </c:pt>
                <c:pt idx="376">
                  <c:v>493.61702127659572</c:v>
                </c:pt>
                <c:pt idx="377">
                  <c:v>487.2340425531915</c:v>
                </c:pt>
                <c:pt idx="378">
                  <c:v>506.38297872340428</c:v>
                </c:pt>
                <c:pt idx="379">
                  <c:v>431.91489361702128</c:v>
                </c:pt>
                <c:pt idx="380">
                  <c:v>484.68085106382983</c:v>
                </c:pt>
                <c:pt idx="381">
                  <c:v>484.68085106382983</c:v>
                </c:pt>
                <c:pt idx="382">
                  <c:v>484.68085106382983</c:v>
                </c:pt>
                <c:pt idx="383">
                  <c:v>484.68085106382983</c:v>
                </c:pt>
                <c:pt idx="384">
                  <c:v>484.68085106382983</c:v>
                </c:pt>
                <c:pt idx="385">
                  <c:v>484.68085106382983</c:v>
                </c:pt>
                <c:pt idx="386">
                  <c:v>484.68085106382983</c:v>
                </c:pt>
                <c:pt idx="387">
                  <c:v>484.68085106382983</c:v>
                </c:pt>
                <c:pt idx="388">
                  <c:v>489.36170212765956</c:v>
                </c:pt>
                <c:pt idx="389">
                  <c:v>489.36170212765956</c:v>
                </c:pt>
                <c:pt idx="390">
                  <c:v>489.36170212765956</c:v>
                </c:pt>
                <c:pt idx="391">
                  <c:v>446.80851063829783</c:v>
                </c:pt>
                <c:pt idx="392">
                  <c:v>446.80851063829783</c:v>
                </c:pt>
                <c:pt idx="393">
                  <c:v>446.80851063829783</c:v>
                </c:pt>
                <c:pt idx="394">
                  <c:v>482.12765957446805</c:v>
                </c:pt>
                <c:pt idx="395">
                  <c:v>417.02127659574472</c:v>
                </c:pt>
                <c:pt idx="396">
                  <c:v>425.531914893617</c:v>
                </c:pt>
                <c:pt idx="397">
                  <c:v>425.531914893617</c:v>
                </c:pt>
                <c:pt idx="398">
                  <c:v>480.85106382978722</c:v>
                </c:pt>
                <c:pt idx="399">
                  <c:v>431.063829787234</c:v>
                </c:pt>
                <c:pt idx="400">
                  <c:v>482.97872340425528</c:v>
                </c:pt>
                <c:pt idx="401">
                  <c:v>482.97872340425528</c:v>
                </c:pt>
                <c:pt idx="402">
                  <c:v>482.97872340425528</c:v>
                </c:pt>
                <c:pt idx="403">
                  <c:v>489.36170212765956</c:v>
                </c:pt>
                <c:pt idx="404">
                  <c:v>506.38297872340428</c:v>
                </c:pt>
                <c:pt idx="405">
                  <c:v>447.65957446808511</c:v>
                </c:pt>
                <c:pt idx="406">
                  <c:v>489.36170212765956</c:v>
                </c:pt>
                <c:pt idx="407">
                  <c:v>514.89361702127655</c:v>
                </c:pt>
                <c:pt idx="408">
                  <c:v>561.70212765957444</c:v>
                </c:pt>
                <c:pt idx="409">
                  <c:v>542.55319148936167</c:v>
                </c:pt>
                <c:pt idx="410">
                  <c:v>574.04255319148933</c:v>
                </c:pt>
                <c:pt idx="411">
                  <c:v>574.04255319148933</c:v>
                </c:pt>
                <c:pt idx="412">
                  <c:v>595.31914893617022</c:v>
                </c:pt>
                <c:pt idx="413">
                  <c:v>595.74468085106378</c:v>
                </c:pt>
                <c:pt idx="414">
                  <c:v>616.59574468085111</c:v>
                </c:pt>
                <c:pt idx="415">
                  <c:v>616.59574468085111</c:v>
                </c:pt>
                <c:pt idx="416">
                  <c:v>574.468085106383</c:v>
                </c:pt>
                <c:pt idx="417">
                  <c:v>634.04255319148933</c:v>
                </c:pt>
                <c:pt idx="418">
                  <c:v>543.404255319149</c:v>
                </c:pt>
                <c:pt idx="419">
                  <c:v>651.91489361702122</c:v>
                </c:pt>
                <c:pt idx="420">
                  <c:v>657.44680851063833</c:v>
                </c:pt>
                <c:pt idx="421">
                  <c:v>657.44680851063833</c:v>
                </c:pt>
                <c:pt idx="422">
                  <c:v>638.29787234042556</c:v>
                </c:pt>
                <c:pt idx="423">
                  <c:v>595.74468085106378</c:v>
                </c:pt>
                <c:pt idx="424">
                  <c:v>595.74468085106378</c:v>
                </c:pt>
                <c:pt idx="425">
                  <c:v>595.74468085106378</c:v>
                </c:pt>
                <c:pt idx="426">
                  <c:v>712.76595744680856</c:v>
                </c:pt>
                <c:pt idx="427">
                  <c:v>680.85106382978722</c:v>
                </c:pt>
                <c:pt idx="428">
                  <c:v>680.85106382978722</c:v>
                </c:pt>
                <c:pt idx="429">
                  <c:v>785.10638297872345</c:v>
                </c:pt>
                <c:pt idx="430">
                  <c:v>785.10638297872345</c:v>
                </c:pt>
                <c:pt idx="431">
                  <c:v>634.04255319148933</c:v>
                </c:pt>
                <c:pt idx="432">
                  <c:v>634.04255319148933</c:v>
                </c:pt>
                <c:pt idx="433">
                  <c:v>648.936170212766</c:v>
                </c:pt>
                <c:pt idx="434">
                  <c:v>723.404255319149</c:v>
                </c:pt>
                <c:pt idx="435">
                  <c:v>638.29787234042556</c:v>
                </c:pt>
                <c:pt idx="436">
                  <c:v>638.29787234042556</c:v>
                </c:pt>
                <c:pt idx="437">
                  <c:v>606.38297872340422</c:v>
                </c:pt>
                <c:pt idx="438">
                  <c:v>727.65957446808511</c:v>
                </c:pt>
                <c:pt idx="439">
                  <c:v>821.27659574468089</c:v>
                </c:pt>
                <c:pt idx="440">
                  <c:v>821.27659574468089</c:v>
                </c:pt>
                <c:pt idx="441">
                  <c:v>685.10638297872345</c:v>
                </c:pt>
                <c:pt idx="442">
                  <c:v>820.85106382978722</c:v>
                </c:pt>
                <c:pt idx="443">
                  <c:v>714.89361702127655</c:v>
                </c:pt>
                <c:pt idx="444">
                  <c:v>857.87234042553189</c:v>
                </c:pt>
                <c:pt idx="445">
                  <c:v>940.42553191489355</c:v>
                </c:pt>
                <c:pt idx="446">
                  <c:v>940.42553191489355</c:v>
                </c:pt>
                <c:pt idx="447">
                  <c:v>1128.5106382978722</c:v>
                </c:pt>
                <c:pt idx="448">
                  <c:v>1340.4255319148936</c:v>
                </c:pt>
                <c:pt idx="449">
                  <c:v>1276.5957446808511</c:v>
                </c:pt>
                <c:pt idx="450">
                  <c:v>1021.2765957446809</c:v>
                </c:pt>
                <c:pt idx="451">
                  <c:v>927.65957446808511</c:v>
                </c:pt>
                <c:pt idx="452">
                  <c:v>1008.5106382978724</c:v>
                </c:pt>
                <c:pt idx="453">
                  <c:v>978.72340425531911</c:v>
                </c:pt>
                <c:pt idx="454">
                  <c:v>1272.3404255319149</c:v>
                </c:pt>
                <c:pt idx="455">
                  <c:v>1468.0851063829787</c:v>
                </c:pt>
                <c:pt idx="456">
                  <c:v>1468.0851063829787</c:v>
                </c:pt>
                <c:pt idx="457">
                  <c:v>1382.9787234042553</c:v>
                </c:pt>
                <c:pt idx="458">
                  <c:v>1574.4680851063829</c:v>
                </c:pt>
                <c:pt idx="459">
                  <c:v>1361.7021276595744</c:v>
                </c:pt>
                <c:pt idx="460">
                  <c:v>1446.808510638298</c:v>
                </c:pt>
                <c:pt idx="461">
                  <c:v>1308.5106382978724</c:v>
                </c:pt>
                <c:pt idx="462">
                  <c:v>1255.3191489361702</c:v>
                </c:pt>
                <c:pt idx="463">
                  <c:v>1231.9148936170213</c:v>
                </c:pt>
                <c:pt idx="464">
                  <c:v>1127.6595744680851</c:v>
                </c:pt>
                <c:pt idx="465">
                  <c:v>1127.6595744680851</c:v>
                </c:pt>
                <c:pt idx="466">
                  <c:v>1127.6595744680851</c:v>
                </c:pt>
                <c:pt idx="467">
                  <c:v>1082.9787234042553</c:v>
                </c:pt>
                <c:pt idx="468">
                  <c:v>1093.6170212765956</c:v>
                </c:pt>
                <c:pt idx="469">
                  <c:v>1042.5531914893616</c:v>
                </c:pt>
                <c:pt idx="470">
                  <c:v>1042.5531914893616</c:v>
                </c:pt>
                <c:pt idx="471">
                  <c:v>938.29787234042556</c:v>
                </c:pt>
                <c:pt idx="472">
                  <c:v>938.29787234042556</c:v>
                </c:pt>
                <c:pt idx="473">
                  <c:v>1127.6595744680851</c:v>
                </c:pt>
                <c:pt idx="474">
                  <c:v>1021.2765957446809</c:v>
                </c:pt>
                <c:pt idx="475">
                  <c:v>1121.2765957446809</c:v>
                </c:pt>
                <c:pt idx="476">
                  <c:v>1129.7872340425531</c:v>
                </c:pt>
                <c:pt idx="477">
                  <c:v>1065.9574468085107</c:v>
                </c:pt>
                <c:pt idx="478">
                  <c:v>1102.127659574468</c:v>
                </c:pt>
                <c:pt idx="479">
                  <c:v>1064.255319148936</c:v>
                </c:pt>
                <c:pt idx="480">
                  <c:v>1142.5531914893616</c:v>
                </c:pt>
                <c:pt idx="481">
                  <c:v>1189.3617021276596</c:v>
                </c:pt>
                <c:pt idx="482">
                  <c:v>1210.6382978723404</c:v>
                </c:pt>
                <c:pt idx="483">
                  <c:v>1276.5957446808511</c:v>
                </c:pt>
                <c:pt idx="484">
                  <c:v>1181.2765957446809</c:v>
                </c:pt>
                <c:pt idx="485">
                  <c:v>1181.2765957446809</c:v>
                </c:pt>
                <c:pt idx="486">
                  <c:v>1272.3404255319149</c:v>
                </c:pt>
                <c:pt idx="487">
                  <c:v>1654.0425531914891</c:v>
                </c:pt>
                <c:pt idx="488">
                  <c:v>1808.5106382978722</c:v>
                </c:pt>
                <c:pt idx="489">
                  <c:v>1721.2765957446809</c:v>
                </c:pt>
                <c:pt idx="490">
                  <c:v>1946.382978723404</c:v>
                </c:pt>
                <c:pt idx="491">
                  <c:v>1724.255319148936</c:v>
                </c:pt>
                <c:pt idx="492">
                  <c:v>1634.0425531914893</c:v>
                </c:pt>
                <c:pt idx="493">
                  <c:v>1595.744680851064</c:v>
                </c:pt>
                <c:pt idx="494">
                  <c:v>1468.0851063829787</c:v>
                </c:pt>
                <c:pt idx="495">
                  <c:v>1320.8510638297871</c:v>
                </c:pt>
                <c:pt idx="496">
                  <c:v>1268.0851063829787</c:v>
                </c:pt>
                <c:pt idx="497">
                  <c:v>1318.2978723404256</c:v>
                </c:pt>
                <c:pt idx="498">
                  <c:v>1472.3404255319149</c:v>
                </c:pt>
                <c:pt idx="499">
                  <c:v>1501.2765957446809</c:v>
                </c:pt>
                <c:pt idx="500">
                  <c:v>1616.1702127659573</c:v>
                </c:pt>
                <c:pt idx="501">
                  <c:v>1504.6808510638298</c:v>
                </c:pt>
                <c:pt idx="502">
                  <c:v>1553.191489361702</c:v>
                </c:pt>
                <c:pt idx="503">
                  <c:v>1510.6382978723404</c:v>
                </c:pt>
                <c:pt idx="504">
                  <c:v>1616.1702127659573</c:v>
                </c:pt>
                <c:pt idx="505">
                  <c:v>1582.9787234042553</c:v>
                </c:pt>
                <c:pt idx="506">
                  <c:v>1697.872340425532</c:v>
                </c:pt>
                <c:pt idx="507">
                  <c:v>1612.7659574468087</c:v>
                </c:pt>
                <c:pt idx="508">
                  <c:v>1595.744680851064</c:v>
                </c:pt>
                <c:pt idx="509">
                  <c:v>1659.5744680851062</c:v>
                </c:pt>
                <c:pt idx="510">
                  <c:v>1596.5957446808509</c:v>
                </c:pt>
                <c:pt idx="511">
                  <c:v>1502.127659574468</c:v>
                </c:pt>
                <c:pt idx="512">
                  <c:v>1561.7021276595744</c:v>
                </c:pt>
                <c:pt idx="513">
                  <c:v>1489.3617021276596</c:v>
                </c:pt>
                <c:pt idx="514">
                  <c:v>1433.1914893617022</c:v>
                </c:pt>
                <c:pt idx="515">
                  <c:v>1463.8297872340424</c:v>
                </c:pt>
                <c:pt idx="516">
                  <c:v>1469.7872340425531</c:v>
                </c:pt>
                <c:pt idx="517">
                  <c:v>1514.8936170212767</c:v>
                </c:pt>
                <c:pt idx="518">
                  <c:v>1523.4042553191489</c:v>
                </c:pt>
                <c:pt idx="519">
                  <c:v>1542.9787234042553</c:v>
                </c:pt>
                <c:pt idx="520">
                  <c:v>1468.936170212766</c:v>
                </c:pt>
                <c:pt idx="521">
                  <c:v>1429.7872340425531</c:v>
                </c:pt>
                <c:pt idx="522">
                  <c:v>1489.3617021276596</c:v>
                </c:pt>
                <c:pt idx="523">
                  <c:v>1680.8510638297871</c:v>
                </c:pt>
                <c:pt idx="524">
                  <c:v>1722.5531914893618</c:v>
                </c:pt>
                <c:pt idx="525">
                  <c:v>1562.5531914893618</c:v>
                </c:pt>
                <c:pt idx="526">
                  <c:v>1532.7659574468084</c:v>
                </c:pt>
                <c:pt idx="527">
                  <c:v>1604.255319148936</c:v>
                </c:pt>
                <c:pt idx="528">
                  <c:v>1604.255319148936</c:v>
                </c:pt>
                <c:pt idx="529">
                  <c:v>1531.9148936170213</c:v>
                </c:pt>
                <c:pt idx="530">
                  <c:v>1595.744680851064</c:v>
                </c:pt>
                <c:pt idx="531">
                  <c:v>1468.936170212766</c:v>
                </c:pt>
                <c:pt idx="532">
                  <c:v>1493.6170212765956</c:v>
                </c:pt>
                <c:pt idx="533">
                  <c:v>1468.0851063829787</c:v>
                </c:pt>
                <c:pt idx="534">
                  <c:v>1468.0851063829787</c:v>
                </c:pt>
                <c:pt idx="535">
                  <c:v>1408.5106382978724</c:v>
                </c:pt>
                <c:pt idx="536">
                  <c:v>1493.6170212765956</c:v>
                </c:pt>
                <c:pt idx="537">
                  <c:v>1504.6808510638298</c:v>
                </c:pt>
                <c:pt idx="538">
                  <c:v>1553.191489361702</c:v>
                </c:pt>
                <c:pt idx="539">
                  <c:v>1519.1489361702129</c:v>
                </c:pt>
                <c:pt idx="540">
                  <c:v>1489.3617021276596</c:v>
                </c:pt>
                <c:pt idx="541">
                  <c:v>1439.1489361702129</c:v>
                </c:pt>
                <c:pt idx="542">
                  <c:v>1434.0425531914893</c:v>
                </c:pt>
                <c:pt idx="543">
                  <c:v>1463.8297872340424</c:v>
                </c:pt>
                <c:pt idx="544">
                  <c:v>1474.8936170212767</c:v>
                </c:pt>
                <c:pt idx="545">
                  <c:v>1510.6382978723404</c:v>
                </c:pt>
                <c:pt idx="546">
                  <c:v>1448.5106382978722</c:v>
                </c:pt>
                <c:pt idx="547">
                  <c:v>1489.3617021276596</c:v>
                </c:pt>
                <c:pt idx="548">
                  <c:v>1447.6595744680849</c:v>
                </c:pt>
                <c:pt idx="549">
                  <c:v>1502.127659574468</c:v>
                </c:pt>
                <c:pt idx="550">
                  <c:v>1446.808510638298</c:v>
                </c:pt>
                <c:pt idx="551">
                  <c:v>1446.808510638298</c:v>
                </c:pt>
                <c:pt idx="552">
                  <c:v>1446.808510638298</c:v>
                </c:pt>
                <c:pt idx="553">
                  <c:v>1509.7872340425531</c:v>
                </c:pt>
                <c:pt idx="554">
                  <c:v>1506.3829787234044</c:v>
                </c:pt>
                <c:pt idx="555">
                  <c:v>1552.3404255319151</c:v>
                </c:pt>
                <c:pt idx="556">
                  <c:v>1599.1489361702127</c:v>
                </c:pt>
                <c:pt idx="557">
                  <c:v>1548.936170212766</c:v>
                </c:pt>
                <c:pt idx="558">
                  <c:v>1411.0638297872342</c:v>
                </c:pt>
                <c:pt idx="559">
                  <c:v>1439.9999999999998</c:v>
                </c:pt>
                <c:pt idx="560">
                  <c:v>1418.7234042553191</c:v>
                </c:pt>
                <c:pt idx="561">
                  <c:v>1467.2340425531916</c:v>
                </c:pt>
                <c:pt idx="562">
                  <c:v>1412.7659574468084</c:v>
                </c:pt>
                <c:pt idx="563">
                  <c:v>1468.0851063829787</c:v>
                </c:pt>
                <c:pt idx="564">
                  <c:v>1497.872340425532</c:v>
                </c:pt>
                <c:pt idx="565">
                  <c:v>1531.9148936170213</c:v>
                </c:pt>
                <c:pt idx="566">
                  <c:v>1524.255319148936</c:v>
                </c:pt>
                <c:pt idx="567">
                  <c:v>1553.191489361702</c:v>
                </c:pt>
                <c:pt idx="568">
                  <c:v>1538.7234042553193</c:v>
                </c:pt>
                <c:pt idx="569">
                  <c:v>1617.0212765957449</c:v>
                </c:pt>
                <c:pt idx="570">
                  <c:v>1557.4468085106384</c:v>
                </c:pt>
                <c:pt idx="571">
                  <c:v>1561.7021276595744</c:v>
                </c:pt>
                <c:pt idx="572">
                  <c:v>1676.5957446808511</c:v>
                </c:pt>
                <c:pt idx="573">
                  <c:v>1701.2765957446809</c:v>
                </c:pt>
                <c:pt idx="574">
                  <c:v>1570.2127659574469</c:v>
                </c:pt>
                <c:pt idx="575">
                  <c:v>1574.4680851063829</c:v>
                </c:pt>
                <c:pt idx="576">
                  <c:v>1511.4893617021276</c:v>
                </c:pt>
                <c:pt idx="577">
                  <c:v>1680.8510638297871</c:v>
                </c:pt>
                <c:pt idx="578">
                  <c:v>1731.9148936170211</c:v>
                </c:pt>
                <c:pt idx="579">
                  <c:v>1794.8936170212769</c:v>
                </c:pt>
                <c:pt idx="580">
                  <c:v>1787.2340425531913</c:v>
                </c:pt>
                <c:pt idx="581">
                  <c:v>1786.3829787234042</c:v>
                </c:pt>
                <c:pt idx="582">
                  <c:v>1680.8510638297871</c:v>
                </c:pt>
                <c:pt idx="583">
                  <c:v>1702.127659574468</c:v>
                </c:pt>
                <c:pt idx="584">
                  <c:v>1697.872340425532</c:v>
                </c:pt>
                <c:pt idx="585">
                  <c:v>1700.4255319148936</c:v>
                </c:pt>
                <c:pt idx="586">
                  <c:v>1608.5106382978722</c:v>
                </c:pt>
                <c:pt idx="587">
                  <c:v>1662.9787234042553</c:v>
                </c:pt>
                <c:pt idx="588">
                  <c:v>1621.2765957446809</c:v>
                </c:pt>
                <c:pt idx="589">
                  <c:v>1591.4893617021276</c:v>
                </c:pt>
                <c:pt idx="590">
                  <c:v>1494.4680851063829</c:v>
                </c:pt>
                <c:pt idx="591">
                  <c:v>1510.6382978723404</c:v>
                </c:pt>
                <c:pt idx="592">
                  <c:v>1527.6595744680851</c:v>
                </c:pt>
                <c:pt idx="593">
                  <c:v>1456.1702127659573</c:v>
                </c:pt>
                <c:pt idx="594">
                  <c:v>1510.6382978723404</c:v>
                </c:pt>
                <c:pt idx="595">
                  <c:v>1518.2978723404256</c:v>
                </c:pt>
                <c:pt idx="596">
                  <c:v>1573.6170212765958</c:v>
                </c:pt>
                <c:pt idx="597">
                  <c:v>1457.0212765957447</c:v>
                </c:pt>
                <c:pt idx="598">
                  <c:v>1476.5957446808511</c:v>
                </c:pt>
                <c:pt idx="599">
                  <c:v>1510.6382978723404</c:v>
                </c:pt>
                <c:pt idx="600">
                  <c:v>1360.0000000000002</c:v>
                </c:pt>
                <c:pt idx="601">
                  <c:v>1361.7021276595744</c:v>
                </c:pt>
                <c:pt idx="602">
                  <c:v>1316.5957446808509</c:v>
                </c:pt>
                <c:pt idx="603">
                  <c:v>1294.4680851063829</c:v>
                </c:pt>
                <c:pt idx="604">
                  <c:v>1339.5744680851064</c:v>
                </c:pt>
                <c:pt idx="605">
                  <c:v>1336.1702127659576</c:v>
                </c:pt>
                <c:pt idx="606">
                  <c:v>1335.3191489361702</c:v>
                </c:pt>
                <c:pt idx="607">
                  <c:v>1314.8936170212767</c:v>
                </c:pt>
                <c:pt idx="608">
                  <c:v>1319.1489361702129</c:v>
                </c:pt>
                <c:pt idx="609">
                  <c:v>1314.8936170212767</c:v>
                </c:pt>
                <c:pt idx="610">
                  <c:v>1281.7021276595744</c:v>
                </c:pt>
                <c:pt idx="611">
                  <c:v>1285.1063829787233</c:v>
                </c:pt>
                <c:pt idx="612">
                  <c:v>1285.1063829787233</c:v>
                </c:pt>
                <c:pt idx="613">
                  <c:v>1266.3829787234042</c:v>
                </c:pt>
                <c:pt idx="614">
                  <c:v>1283.4042553191491</c:v>
                </c:pt>
                <c:pt idx="615">
                  <c:v>1283.4042553191491</c:v>
                </c:pt>
                <c:pt idx="616">
                  <c:v>1266.3829787234042</c:v>
                </c:pt>
                <c:pt idx="617">
                  <c:v>1251.063829787234</c:v>
                </c:pt>
                <c:pt idx="618">
                  <c:v>1268.0851063829787</c:v>
                </c:pt>
                <c:pt idx="619">
                  <c:v>1255.3191489361702</c:v>
                </c:pt>
                <c:pt idx="620">
                  <c:v>1285.1063829787233</c:v>
                </c:pt>
                <c:pt idx="621">
                  <c:v>1285.1063829787233</c:v>
                </c:pt>
                <c:pt idx="622">
                  <c:v>1234.8936170212764</c:v>
                </c:pt>
                <c:pt idx="623">
                  <c:v>1272.3404255319149</c:v>
                </c:pt>
                <c:pt idx="624">
                  <c:v>1269.7872340425531</c:v>
                </c:pt>
                <c:pt idx="625">
                  <c:v>1272.3404255319149</c:v>
                </c:pt>
                <c:pt idx="626">
                  <c:v>1263.8297872340424</c:v>
                </c:pt>
                <c:pt idx="627">
                  <c:v>1263.8297872340424</c:v>
                </c:pt>
                <c:pt idx="628">
                  <c:v>1234.0425531914893</c:v>
                </c:pt>
                <c:pt idx="629">
                  <c:v>1258.7234042553191</c:v>
                </c:pt>
                <c:pt idx="630">
                  <c:v>1258.7234042553191</c:v>
                </c:pt>
                <c:pt idx="631">
                  <c:v>1255.3191489361702</c:v>
                </c:pt>
                <c:pt idx="632">
                  <c:v>1268.0851063829787</c:v>
                </c:pt>
                <c:pt idx="633">
                  <c:v>1268.0851063829787</c:v>
                </c:pt>
                <c:pt idx="634">
                  <c:v>1267.2340425531916</c:v>
                </c:pt>
                <c:pt idx="635">
                  <c:v>1234.0425531914893</c:v>
                </c:pt>
                <c:pt idx="636">
                  <c:v>1215.3191489361702</c:v>
                </c:pt>
                <c:pt idx="637">
                  <c:v>1188.9361702127658</c:v>
                </c:pt>
                <c:pt idx="638">
                  <c:v>1191.4893617021276</c:v>
                </c:pt>
                <c:pt idx="639">
                  <c:v>1191.4893617021276</c:v>
                </c:pt>
                <c:pt idx="640">
                  <c:v>1200</c:v>
                </c:pt>
                <c:pt idx="641">
                  <c:v>1200</c:v>
                </c:pt>
                <c:pt idx="642">
                  <c:v>1175.3191489361702</c:v>
                </c:pt>
                <c:pt idx="643">
                  <c:v>1254.4680851063831</c:v>
                </c:pt>
                <c:pt idx="644">
                  <c:v>1241.7021276595744</c:v>
                </c:pt>
                <c:pt idx="645">
                  <c:v>1238.2978723404256</c:v>
                </c:pt>
                <c:pt idx="646">
                  <c:v>1255.3191489361702</c:v>
                </c:pt>
                <c:pt idx="647">
                  <c:v>1255.3191489361702</c:v>
                </c:pt>
                <c:pt idx="648">
                  <c:v>1194.0425531914893</c:v>
                </c:pt>
                <c:pt idx="649">
                  <c:v>1195.744680851064</c:v>
                </c:pt>
                <c:pt idx="650">
                  <c:v>1195.744680851064</c:v>
                </c:pt>
                <c:pt idx="651">
                  <c:v>1221.2765957446809</c:v>
                </c:pt>
                <c:pt idx="652">
                  <c:v>1191.4893617021276</c:v>
                </c:pt>
                <c:pt idx="653">
                  <c:v>1164.2553191489362</c:v>
                </c:pt>
                <c:pt idx="654">
                  <c:v>1190.6382978723404</c:v>
                </c:pt>
                <c:pt idx="655">
                  <c:v>1187.2340425531916</c:v>
                </c:pt>
                <c:pt idx="656">
                  <c:v>1191.4893617021276</c:v>
                </c:pt>
                <c:pt idx="657">
                  <c:v>1208.5106382978724</c:v>
                </c:pt>
                <c:pt idx="658">
                  <c:v>1174.4680851063829</c:v>
                </c:pt>
                <c:pt idx="659">
                  <c:v>1212.7659574468084</c:v>
                </c:pt>
                <c:pt idx="660">
                  <c:v>1268.0851063829787</c:v>
                </c:pt>
                <c:pt idx="661">
                  <c:v>1266.3829787234042</c:v>
                </c:pt>
                <c:pt idx="662">
                  <c:v>1242.5531914893616</c:v>
                </c:pt>
                <c:pt idx="663">
                  <c:v>1255.3191489361702</c:v>
                </c:pt>
                <c:pt idx="664">
                  <c:v>1268.0851063829787</c:v>
                </c:pt>
                <c:pt idx="665">
                  <c:v>1208.5106382978724</c:v>
                </c:pt>
                <c:pt idx="666">
                  <c:v>1196.5957446808509</c:v>
                </c:pt>
                <c:pt idx="667">
                  <c:v>1178.7234042553191</c:v>
                </c:pt>
                <c:pt idx="668">
                  <c:v>1184.6808510638298</c:v>
                </c:pt>
                <c:pt idx="669">
                  <c:v>1186.3829787234042</c:v>
                </c:pt>
                <c:pt idx="670">
                  <c:v>1191.4893617021276</c:v>
                </c:pt>
                <c:pt idx="671">
                  <c:v>1170.2127659574469</c:v>
                </c:pt>
                <c:pt idx="672">
                  <c:v>1148.936170212766</c:v>
                </c:pt>
                <c:pt idx="673">
                  <c:v>1137.0212765957444</c:v>
                </c:pt>
                <c:pt idx="674">
                  <c:v>1137.0212765957444</c:v>
                </c:pt>
                <c:pt idx="675">
                  <c:v>1137.0212765957444</c:v>
                </c:pt>
                <c:pt idx="676">
                  <c:v>1148.936170212766</c:v>
                </c:pt>
                <c:pt idx="677">
                  <c:v>1121.7021276595747</c:v>
                </c:pt>
                <c:pt idx="678">
                  <c:v>1170.2127659574469</c:v>
                </c:pt>
                <c:pt idx="679">
                  <c:v>1170.2127659574469</c:v>
                </c:pt>
                <c:pt idx="680">
                  <c:v>1170.2127659574469</c:v>
                </c:pt>
                <c:pt idx="681">
                  <c:v>1106.3829787234044</c:v>
                </c:pt>
                <c:pt idx="682">
                  <c:v>1063.8297872340424</c:v>
                </c:pt>
                <c:pt idx="683">
                  <c:v>1063.8297872340424</c:v>
                </c:pt>
                <c:pt idx="684">
                  <c:v>1158.2978723404256</c:v>
                </c:pt>
                <c:pt idx="685">
                  <c:v>1206.8085106382978</c:v>
                </c:pt>
                <c:pt idx="686">
                  <c:v>1259.5744680851064</c:v>
                </c:pt>
                <c:pt idx="687">
                  <c:v>1234.0425531914893</c:v>
                </c:pt>
                <c:pt idx="688">
                  <c:v>1382.9787234042553</c:v>
                </c:pt>
                <c:pt idx="689">
                  <c:v>1404.255319148936</c:v>
                </c:pt>
                <c:pt idx="690">
                  <c:v>1238.2978723404256</c:v>
                </c:pt>
                <c:pt idx="691">
                  <c:v>1148.0851063829787</c:v>
                </c:pt>
                <c:pt idx="692">
                  <c:v>1268.936170212766</c:v>
                </c:pt>
                <c:pt idx="693">
                  <c:v>1264.6808510638298</c:v>
                </c:pt>
                <c:pt idx="694">
                  <c:v>1297.872340425532</c:v>
                </c:pt>
                <c:pt idx="695">
                  <c:v>1370.2127659574469</c:v>
                </c:pt>
                <c:pt idx="696">
                  <c:v>1574.4680851063829</c:v>
                </c:pt>
                <c:pt idx="697">
                  <c:v>1485.9574468085104</c:v>
                </c:pt>
                <c:pt idx="698">
                  <c:v>1503.8297872340424</c:v>
                </c:pt>
                <c:pt idx="699">
                  <c:v>1489.3617021276596</c:v>
                </c:pt>
                <c:pt idx="700">
                  <c:v>1476.5957446808511</c:v>
                </c:pt>
                <c:pt idx="701">
                  <c:v>1489.3617021276596</c:v>
                </c:pt>
                <c:pt idx="702">
                  <c:v>1527.6595744680851</c:v>
                </c:pt>
                <c:pt idx="703">
                  <c:v>1434.0425531914893</c:v>
                </c:pt>
                <c:pt idx="704">
                  <c:v>1468.0851063829787</c:v>
                </c:pt>
                <c:pt idx="705">
                  <c:v>1456.1702127659573</c:v>
                </c:pt>
                <c:pt idx="706">
                  <c:v>1446.808510638298</c:v>
                </c:pt>
                <c:pt idx="707">
                  <c:v>1412.7659574468084</c:v>
                </c:pt>
                <c:pt idx="708">
                  <c:v>1409.3617021276596</c:v>
                </c:pt>
                <c:pt idx="709">
                  <c:v>1447.6595744680849</c:v>
                </c:pt>
                <c:pt idx="710">
                  <c:v>1434.0425531914893</c:v>
                </c:pt>
                <c:pt idx="711">
                  <c:v>1357.4468085106384</c:v>
                </c:pt>
                <c:pt idx="712">
                  <c:v>1318.2978723404256</c:v>
                </c:pt>
                <c:pt idx="713">
                  <c:v>1246.808510638298</c:v>
                </c:pt>
                <c:pt idx="714">
                  <c:v>1271.4893617021278</c:v>
                </c:pt>
                <c:pt idx="715">
                  <c:v>1267.2340425531916</c:v>
                </c:pt>
                <c:pt idx="716">
                  <c:v>1150.6382978723402</c:v>
                </c:pt>
                <c:pt idx="717">
                  <c:v>1204.255319148936</c:v>
                </c:pt>
                <c:pt idx="718">
                  <c:v>1211.9148936170213</c:v>
                </c:pt>
                <c:pt idx="719">
                  <c:v>1208.5106382978724</c:v>
                </c:pt>
                <c:pt idx="720">
                  <c:v>1251.063829787234</c:v>
                </c:pt>
                <c:pt idx="721">
                  <c:v>1272.3404255319149</c:v>
                </c:pt>
                <c:pt idx="722">
                  <c:v>1216.1702127659576</c:v>
                </c:pt>
                <c:pt idx="723">
                  <c:v>1243.4042553191489</c:v>
                </c:pt>
                <c:pt idx="724">
                  <c:v>1289.3617021276596</c:v>
                </c:pt>
                <c:pt idx="725">
                  <c:v>1297.872340425532</c:v>
                </c:pt>
                <c:pt idx="726">
                  <c:v>1255.3191489361702</c:v>
                </c:pt>
                <c:pt idx="727">
                  <c:v>1255.3191489361702</c:v>
                </c:pt>
                <c:pt idx="728">
                  <c:v>1297.872340425532</c:v>
                </c:pt>
                <c:pt idx="729">
                  <c:v>1377.0212765957447</c:v>
                </c:pt>
                <c:pt idx="730">
                  <c:v>1424.6808510638298</c:v>
                </c:pt>
                <c:pt idx="731">
                  <c:v>1680.8510638297871</c:v>
                </c:pt>
                <c:pt idx="732">
                  <c:v>1736.1702127659573</c:v>
                </c:pt>
                <c:pt idx="733">
                  <c:v>1658.7234042553191</c:v>
                </c:pt>
                <c:pt idx="734">
                  <c:v>1561.7021276595744</c:v>
                </c:pt>
                <c:pt idx="735">
                  <c:v>1617.0212765957449</c:v>
                </c:pt>
                <c:pt idx="736">
                  <c:v>1595.744680851064</c:v>
                </c:pt>
                <c:pt idx="737">
                  <c:v>1507.2340425531913</c:v>
                </c:pt>
                <c:pt idx="738">
                  <c:v>1531.9148936170213</c:v>
                </c:pt>
                <c:pt idx="739">
                  <c:v>1405.1063829787233</c:v>
                </c:pt>
                <c:pt idx="740">
                  <c:v>1417.0212765957447</c:v>
                </c:pt>
                <c:pt idx="741">
                  <c:v>1472.3404255319149</c:v>
                </c:pt>
                <c:pt idx="742">
                  <c:v>1425.5319148936171</c:v>
                </c:pt>
                <c:pt idx="743">
                  <c:v>1395.744680851064</c:v>
                </c:pt>
                <c:pt idx="744">
                  <c:v>1357.4468085106384</c:v>
                </c:pt>
                <c:pt idx="745">
                  <c:v>1434.0425531914893</c:v>
                </c:pt>
                <c:pt idx="746">
                  <c:v>1404.255319148936</c:v>
                </c:pt>
                <c:pt idx="747">
                  <c:v>1404.255319148936</c:v>
                </c:pt>
                <c:pt idx="748">
                  <c:v>1450.2127659574467</c:v>
                </c:pt>
                <c:pt idx="749">
                  <c:v>1451.063829787234</c:v>
                </c:pt>
                <c:pt idx="750">
                  <c:v>1426.3829787234042</c:v>
                </c:pt>
                <c:pt idx="751">
                  <c:v>1434.0425531914893</c:v>
                </c:pt>
                <c:pt idx="752">
                  <c:v>1404.255319148936</c:v>
                </c:pt>
                <c:pt idx="753">
                  <c:v>1391.4893617021276</c:v>
                </c:pt>
                <c:pt idx="754">
                  <c:v>1412.7659574468084</c:v>
                </c:pt>
                <c:pt idx="755">
                  <c:v>1421.2765957446809</c:v>
                </c:pt>
                <c:pt idx="756">
                  <c:v>1382.9787234042553</c:v>
                </c:pt>
                <c:pt idx="757">
                  <c:v>1361.7021276595744</c:v>
                </c:pt>
                <c:pt idx="758">
                  <c:v>1382.9787234042553</c:v>
                </c:pt>
                <c:pt idx="759">
                  <c:v>1394.8936170212767</c:v>
                </c:pt>
                <c:pt idx="760">
                  <c:v>1391.4893617021276</c:v>
                </c:pt>
                <c:pt idx="761">
                  <c:v>1391.4893617021276</c:v>
                </c:pt>
                <c:pt idx="762">
                  <c:v>1404.255319148936</c:v>
                </c:pt>
                <c:pt idx="763">
                  <c:v>1404.255319148936</c:v>
                </c:pt>
                <c:pt idx="764">
                  <c:v>1361.7021276595744</c:v>
                </c:pt>
                <c:pt idx="765">
                  <c:v>1361.7021276595744</c:v>
                </c:pt>
                <c:pt idx="766">
                  <c:v>1361.7021276595744</c:v>
                </c:pt>
                <c:pt idx="767">
                  <c:v>1353.191489361702</c:v>
                </c:pt>
                <c:pt idx="768">
                  <c:v>1391.4893617021276</c:v>
                </c:pt>
                <c:pt idx="769">
                  <c:v>1391.4893617021276</c:v>
                </c:pt>
                <c:pt idx="770">
                  <c:v>1391.4893617021276</c:v>
                </c:pt>
                <c:pt idx="771">
                  <c:v>1355.7446808510638</c:v>
                </c:pt>
                <c:pt idx="772">
                  <c:v>1390.6382978723404</c:v>
                </c:pt>
                <c:pt idx="773">
                  <c:v>1387.2340425531916</c:v>
                </c:pt>
                <c:pt idx="774">
                  <c:v>1387.2340425531916</c:v>
                </c:pt>
                <c:pt idx="775">
                  <c:v>1378.7234042553191</c:v>
                </c:pt>
                <c:pt idx="776">
                  <c:v>1378.7234042553191</c:v>
                </c:pt>
                <c:pt idx="777">
                  <c:v>1374.4680851063829</c:v>
                </c:pt>
                <c:pt idx="778">
                  <c:v>1374.4680851063829</c:v>
                </c:pt>
                <c:pt idx="779">
                  <c:v>1333.6170212765958</c:v>
                </c:pt>
                <c:pt idx="780">
                  <c:v>1293.6170212765956</c:v>
                </c:pt>
                <c:pt idx="781">
                  <c:v>1293.6170212765956</c:v>
                </c:pt>
                <c:pt idx="782">
                  <c:v>1293.6170212765956</c:v>
                </c:pt>
                <c:pt idx="783">
                  <c:v>1285.1063829787233</c:v>
                </c:pt>
                <c:pt idx="784">
                  <c:v>1229.7872340425531</c:v>
                </c:pt>
                <c:pt idx="785">
                  <c:v>1229.7872340425531</c:v>
                </c:pt>
                <c:pt idx="786">
                  <c:v>1234.0425531914893</c:v>
                </c:pt>
                <c:pt idx="787">
                  <c:v>1234.0425531914893</c:v>
                </c:pt>
                <c:pt idx="788">
                  <c:v>1304.6808510638298</c:v>
                </c:pt>
                <c:pt idx="789">
                  <c:v>1304.6808510638298</c:v>
                </c:pt>
                <c:pt idx="790">
                  <c:v>1307.2340425531913</c:v>
                </c:pt>
                <c:pt idx="791">
                  <c:v>1200.8510638297873</c:v>
                </c:pt>
                <c:pt idx="792">
                  <c:v>1200.8510638297873</c:v>
                </c:pt>
                <c:pt idx="793">
                  <c:v>1300.4255319148938</c:v>
                </c:pt>
                <c:pt idx="794">
                  <c:v>1300.4255319148938</c:v>
                </c:pt>
                <c:pt idx="795">
                  <c:v>1300.4255319148938</c:v>
                </c:pt>
                <c:pt idx="796">
                  <c:v>1300.4255319148938</c:v>
                </c:pt>
                <c:pt idx="797">
                  <c:v>1222.9787234042553</c:v>
                </c:pt>
                <c:pt idx="798">
                  <c:v>1234.0425531914893</c:v>
                </c:pt>
                <c:pt idx="799">
                  <c:v>1170.2127659574469</c:v>
                </c:pt>
                <c:pt idx="800">
                  <c:v>1170.2127659574469</c:v>
                </c:pt>
                <c:pt idx="801">
                  <c:v>1275.744680851064</c:v>
                </c:pt>
                <c:pt idx="802">
                  <c:v>1213.6170212765958</c:v>
                </c:pt>
                <c:pt idx="803">
                  <c:v>1177.872340425532</c:v>
                </c:pt>
                <c:pt idx="804">
                  <c:v>1271.4893617021278</c:v>
                </c:pt>
                <c:pt idx="805">
                  <c:v>1157.4468085106384</c:v>
                </c:pt>
                <c:pt idx="806">
                  <c:v>1212.7659574468084</c:v>
                </c:pt>
                <c:pt idx="807">
                  <c:v>1212.7659574468084</c:v>
                </c:pt>
                <c:pt idx="808">
                  <c:v>1215.3191489361702</c:v>
                </c:pt>
                <c:pt idx="809">
                  <c:v>1234.0425531914893</c:v>
                </c:pt>
                <c:pt idx="810">
                  <c:v>1234.0425531914893</c:v>
                </c:pt>
                <c:pt idx="811">
                  <c:v>1182.9787234042553</c:v>
                </c:pt>
                <c:pt idx="812">
                  <c:v>1276.5957446808511</c:v>
                </c:pt>
                <c:pt idx="813">
                  <c:v>1259.5744680851064</c:v>
                </c:pt>
                <c:pt idx="814">
                  <c:v>1234.0425531914893</c:v>
                </c:pt>
                <c:pt idx="815">
                  <c:v>1272.3404255319149</c:v>
                </c:pt>
                <c:pt idx="816">
                  <c:v>1212.7659574468084</c:v>
                </c:pt>
                <c:pt idx="817">
                  <c:v>1192.3404255319149</c:v>
                </c:pt>
                <c:pt idx="818">
                  <c:v>1192.3404255319149</c:v>
                </c:pt>
                <c:pt idx="819">
                  <c:v>1212.7659574468084</c:v>
                </c:pt>
                <c:pt idx="820">
                  <c:v>1246.808510638298</c:v>
                </c:pt>
                <c:pt idx="821">
                  <c:v>1192.3404255319149</c:v>
                </c:pt>
                <c:pt idx="822">
                  <c:v>1211.9148936170213</c:v>
                </c:pt>
                <c:pt idx="823">
                  <c:v>1182.9787234042553</c:v>
                </c:pt>
                <c:pt idx="824">
                  <c:v>1194.8936170212767</c:v>
                </c:pt>
                <c:pt idx="825">
                  <c:v>1154.8936170212764</c:v>
                </c:pt>
                <c:pt idx="826">
                  <c:v>1204.255319148936</c:v>
                </c:pt>
                <c:pt idx="827">
                  <c:v>1157.4468085106384</c:v>
                </c:pt>
                <c:pt idx="828">
                  <c:v>1157.4468085106384</c:v>
                </c:pt>
                <c:pt idx="829">
                  <c:v>1156.5957446808511</c:v>
                </c:pt>
                <c:pt idx="830">
                  <c:v>1191.4893617021276</c:v>
                </c:pt>
                <c:pt idx="831">
                  <c:v>1157.4468085106384</c:v>
                </c:pt>
                <c:pt idx="832">
                  <c:v>1157.4468085106384</c:v>
                </c:pt>
                <c:pt idx="833">
                  <c:v>1157.4468085106384</c:v>
                </c:pt>
                <c:pt idx="834">
                  <c:v>1157.4468085106384</c:v>
                </c:pt>
                <c:pt idx="835">
                  <c:v>1157.4468085106384</c:v>
                </c:pt>
                <c:pt idx="836">
                  <c:v>1228.936170212766</c:v>
                </c:pt>
                <c:pt idx="837">
                  <c:v>1225.5319148936171</c:v>
                </c:pt>
                <c:pt idx="838">
                  <c:v>1225.5319148936171</c:v>
                </c:pt>
                <c:pt idx="839">
                  <c:v>1254.4680851063831</c:v>
                </c:pt>
                <c:pt idx="840">
                  <c:v>1243.4042553191489</c:v>
                </c:pt>
                <c:pt idx="841">
                  <c:v>1255.3191489361702</c:v>
                </c:pt>
                <c:pt idx="842">
                  <c:v>1234.0425531914893</c:v>
                </c:pt>
                <c:pt idx="843">
                  <c:v>1255.3191489361702</c:v>
                </c:pt>
                <c:pt idx="844">
                  <c:v>1271.4893617021278</c:v>
                </c:pt>
                <c:pt idx="845">
                  <c:v>1165.1063829787236</c:v>
                </c:pt>
                <c:pt idx="846">
                  <c:v>1148.936170212766</c:v>
                </c:pt>
                <c:pt idx="847">
                  <c:v>1110.6382978723404</c:v>
                </c:pt>
                <c:pt idx="848">
                  <c:v>1089.3617021276596</c:v>
                </c:pt>
                <c:pt idx="849">
                  <c:v>1110.6382978723404</c:v>
                </c:pt>
                <c:pt idx="850">
                  <c:v>1072.3404255319149</c:v>
                </c:pt>
                <c:pt idx="851">
                  <c:v>1072.3404255319149</c:v>
                </c:pt>
                <c:pt idx="852">
                  <c:v>1089.3617021276596</c:v>
                </c:pt>
                <c:pt idx="853">
                  <c:v>1089.3617021276596</c:v>
                </c:pt>
                <c:pt idx="854">
                  <c:v>1191.4893617021276</c:v>
                </c:pt>
                <c:pt idx="855">
                  <c:v>1225.5319148936171</c:v>
                </c:pt>
                <c:pt idx="856">
                  <c:v>1225.5319148936171</c:v>
                </c:pt>
                <c:pt idx="857">
                  <c:v>1148.936170212766</c:v>
                </c:pt>
                <c:pt idx="858">
                  <c:v>1178.7234042553191</c:v>
                </c:pt>
                <c:pt idx="859">
                  <c:v>1191.4893617021276</c:v>
                </c:pt>
                <c:pt idx="860">
                  <c:v>1165.9574468085107</c:v>
                </c:pt>
                <c:pt idx="861">
                  <c:v>1106.3829787234044</c:v>
                </c:pt>
                <c:pt idx="862">
                  <c:v>1165.9574468085107</c:v>
                </c:pt>
                <c:pt idx="863">
                  <c:v>1165.9574468085107</c:v>
                </c:pt>
                <c:pt idx="864">
                  <c:v>1140.4255319148936</c:v>
                </c:pt>
                <c:pt idx="865">
                  <c:v>1189.7872340425533</c:v>
                </c:pt>
                <c:pt idx="866">
                  <c:v>1177.872340425532</c:v>
                </c:pt>
                <c:pt idx="867">
                  <c:v>1242.5531914893616</c:v>
                </c:pt>
                <c:pt idx="868">
                  <c:v>1242.5531914893616</c:v>
                </c:pt>
                <c:pt idx="869">
                  <c:v>1212.7659574468084</c:v>
                </c:pt>
                <c:pt idx="870">
                  <c:v>1093.6170212765956</c:v>
                </c:pt>
                <c:pt idx="871">
                  <c:v>1144.6808510638298</c:v>
                </c:pt>
                <c:pt idx="872">
                  <c:v>1187.2340425531916</c:v>
                </c:pt>
                <c:pt idx="873">
                  <c:v>1187.2340425531916</c:v>
                </c:pt>
                <c:pt idx="874">
                  <c:v>1187.2340425531916</c:v>
                </c:pt>
                <c:pt idx="875">
                  <c:v>1187.2340425531916</c:v>
                </c:pt>
                <c:pt idx="876">
                  <c:v>1127.6595744680851</c:v>
                </c:pt>
                <c:pt idx="877">
                  <c:v>1127.6595744680851</c:v>
                </c:pt>
                <c:pt idx="878">
                  <c:v>1127.6595744680851</c:v>
                </c:pt>
                <c:pt idx="879">
                  <c:v>1148.936170212766</c:v>
                </c:pt>
                <c:pt idx="880">
                  <c:v>1148.936170212766</c:v>
                </c:pt>
                <c:pt idx="881">
                  <c:v>1208.5106382978724</c:v>
                </c:pt>
                <c:pt idx="882">
                  <c:v>1208.5106382978724</c:v>
                </c:pt>
                <c:pt idx="883">
                  <c:v>1208.5106382978724</c:v>
                </c:pt>
                <c:pt idx="884">
                  <c:v>1208.5106382978724</c:v>
                </c:pt>
                <c:pt idx="885">
                  <c:v>1208.5106382978724</c:v>
                </c:pt>
                <c:pt idx="886">
                  <c:v>1204.255319148936</c:v>
                </c:pt>
                <c:pt idx="887">
                  <c:v>1229.7872340425531</c:v>
                </c:pt>
                <c:pt idx="888">
                  <c:v>1127.6595744680851</c:v>
                </c:pt>
                <c:pt idx="889">
                  <c:v>1127.6595744680851</c:v>
                </c:pt>
                <c:pt idx="890">
                  <c:v>1228.936170212766</c:v>
                </c:pt>
                <c:pt idx="891">
                  <c:v>1170.2127659574469</c:v>
                </c:pt>
                <c:pt idx="892">
                  <c:v>1217.0212765957447</c:v>
                </c:pt>
                <c:pt idx="893">
                  <c:v>1229.7872340425531</c:v>
                </c:pt>
                <c:pt idx="894">
                  <c:v>1068.0851063829787</c:v>
                </c:pt>
                <c:pt idx="895">
                  <c:v>1144.6808510638298</c:v>
                </c:pt>
                <c:pt idx="896">
                  <c:v>1148.936170212766</c:v>
                </c:pt>
                <c:pt idx="897">
                  <c:v>1148.936170212766</c:v>
                </c:pt>
                <c:pt idx="898">
                  <c:v>1074.0425531914893</c:v>
                </c:pt>
                <c:pt idx="899">
                  <c:v>1144.6808510638298</c:v>
                </c:pt>
                <c:pt idx="900">
                  <c:v>1153.191489361702</c:v>
                </c:pt>
                <c:pt idx="901">
                  <c:v>1148.936170212766</c:v>
                </c:pt>
                <c:pt idx="902">
                  <c:v>1127.6595744680851</c:v>
                </c:pt>
                <c:pt idx="903">
                  <c:v>1089.3617021276596</c:v>
                </c:pt>
                <c:pt idx="904">
                  <c:v>1085.1063829787233</c:v>
                </c:pt>
                <c:pt idx="905">
                  <c:v>1085.1063829787233</c:v>
                </c:pt>
                <c:pt idx="906">
                  <c:v>1085.1063829787233</c:v>
                </c:pt>
                <c:pt idx="907">
                  <c:v>1063.8297872340424</c:v>
                </c:pt>
                <c:pt idx="908">
                  <c:v>978.72340425531911</c:v>
                </c:pt>
                <c:pt idx="909">
                  <c:v>1021.2765957446809</c:v>
                </c:pt>
                <c:pt idx="910">
                  <c:v>1102.127659574468</c:v>
                </c:pt>
                <c:pt idx="911">
                  <c:v>1127.6595744680851</c:v>
                </c:pt>
                <c:pt idx="912">
                  <c:v>1127.6595744680851</c:v>
                </c:pt>
                <c:pt idx="913">
                  <c:v>1127.6595744680851</c:v>
                </c:pt>
                <c:pt idx="914">
                  <c:v>1127.6595744680851</c:v>
                </c:pt>
                <c:pt idx="915">
                  <c:v>1127.6595744680851</c:v>
                </c:pt>
                <c:pt idx="916">
                  <c:v>1127.6595744680851</c:v>
                </c:pt>
                <c:pt idx="917">
                  <c:v>1127.6595744680851</c:v>
                </c:pt>
                <c:pt idx="918">
                  <c:v>1127.6595744680851</c:v>
                </c:pt>
                <c:pt idx="919">
                  <c:v>1127.6595744680851</c:v>
                </c:pt>
                <c:pt idx="920">
                  <c:v>1127.6595744680851</c:v>
                </c:pt>
                <c:pt idx="921">
                  <c:v>1063.8297872340424</c:v>
                </c:pt>
                <c:pt idx="922">
                  <c:v>1063.8297872340424</c:v>
                </c:pt>
                <c:pt idx="923">
                  <c:v>1063.8297872340424</c:v>
                </c:pt>
                <c:pt idx="924">
                  <c:v>1063.8297872340424</c:v>
                </c:pt>
                <c:pt idx="925">
                  <c:v>1000</c:v>
                </c:pt>
                <c:pt idx="926">
                  <c:v>1000</c:v>
                </c:pt>
                <c:pt idx="927">
                  <c:v>1000</c:v>
                </c:pt>
                <c:pt idx="928">
                  <c:v>1000</c:v>
                </c:pt>
                <c:pt idx="929">
                  <c:v>1099.5744680851062</c:v>
                </c:pt>
                <c:pt idx="930">
                  <c:v>1099.5744680851062</c:v>
                </c:pt>
                <c:pt idx="931">
                  <c:v>1099.5744680851062</c:v>
                </c:pt>
                <c:pt idx="932">
                  <c:v>1099.5744680851062</c:v>
                </c:pt>
                <c:pt idx="933">
                  <c:v>1099.5744680851062</c:v>
                </c:pt>
                <c:pt idx="934">
                  <c:v>1099.5744680851062</c:v>
                </c:pt>
                <c:pt idx="935">
                  <c:v>1099.5744680851062</c:v>
                </c:pt>
                <c:pt idx="936">
                  <c:v>1099.5744680851062</c:v>
                </c:pt>
                <c:pt idx="937">
                  <c:v>978.72340425531911</c:v>
                </c:pt>
                <c:pt idx="938">
                  <c:v>1055.3191489361702</c:v>
                </c:pt>
                <c:pt idx="939">
                  <c:v>1170.2127659574469</c:v>
                </c:pt>
                <c:pt idx="940">
                  <c:v>1170.2127659574469</c:v>
                </c:pt>
                <c:pt idx="941">
                  <c:v>1110.6382978723404</c:v>
                </c:pt>
                <c:pt idx="942">
                  <c:v>1127.6595744680851</c:v>
                </c:pt>
                <c:pt idx="943">
                  <c:v>1127.6595744680851</c:v>
                </c:pt>
                <c:pt idx="944">
                  <c:v>1127.6595744680851</c:v>
                </c:pt>
                <c:pt idx="945">
                  <c:v>1063.8297872340424</c:v>
                </c:pt>
                <c:pt idx="946">
                  <c:v>1170.2127659574469</c:v>
                </c:pt>
                <c:pt idx="947">
                  <c:v>1076.5957446808511</c:v>
                </c:pt>
                <c:pt idx="948">
                  <c:v>1119.1489361702129</c:v>
                </c:pt>
                <c:pt idx="949">
                  <c:v>1089.3617021276596</c:v>
                </c:pt>
                <c:pt idx="950">
                  <c:v>1089.3617021276596</c:v>
                </c:pt>
                <c:pt idx="951">
                  <c:v>1063.8297872340424</c:v>
                </c:pt>
                <c:pt idx="952">
                  <c:v>1127.6595744680851</c:v>
                </c:pt>
                <c:pt idx="953">
                  <c:v>1089.3617021276596</c:v>
                </c:pt>
                <c:pt idx="954">
                  <c:v>1191.4893617021276</c:v>
                </c:pt>
                <c:pt idx="955">
                  <c:v>1289.3617021276596</c:v>
                </c:pt>
                <c:pt idx="956">
                  <c:v>1276.5957446808511</c:v>
                </c:pt>
                <c:pt idx="957">
                  <c:v>1170.2127659574469</c:v>
                </c:pt>
                <c:pt idx="958">
                  <c:v>1280.8510638297871</c:v>
                </c:pt>
                <c:pt idx="959">
                  <c:v>1268.0851063829787</c:v>
                </c:pt>
                <c:pt idx="960">
                  <c:v>1276.5957446808511</c:v>
                </c:pt>
                <c:pt idx="961">
                  <c:v>1217.0212765957447</c:v>
                </c:pt>
                <c:pt idx="962">
                  <c:v>1234.0425531914893</c:v>
                </c:pt>
                <c:pt idx="963">
                  <c:v>1110.6382978723404</c:v>
                </c:pt>
                <c:pt idx="964">
                  <c:v>1063.8297872340424</c:v>
                </c:pt>
                <c:pt idx="965">
                  <c:v>1063.8297872340424</c:v>
                </c:pt>
                <c:pt idx="966">
                  <c:v>1063.8297872340424</c:v>
                </c:pt>
                <c:pt idx="967">
                  <c:v>1055.3191489361702</c:v>
                </c:pt>
                <c:pt idx="968">
                  <c:v>1063.8297872340424</c:v>
                </c:pt>
                <c:pt idx="969">
                  <c:v>1063.8297872340424</c:v>
                </c:pt>
                <c:pt idx="970">
                  <c:v>1025.5319148936171</c:v>
                </c:pt>
                <c:pt idx="971">
                  <c:v>1042.5531914893616</c:v>
                </c:pt>
                <c:pt idx="972">
                  <c:v>1062.9787234042556</c:v>
                </c:pt>
                <c:pt idx="973">
                  <c:v>1063.8297872340424</c:v>
                </c:pt>
                <c:pt idx="974">
                  <c:v>1102.127659574468</c:v>
                </c:pt>
                <c:pt idx="975">
                  <c:v>1102.127659574468</c:v>
                </c:pt>
                <c:pt idx="976">
                  <c:v>1102.127659574468</c:v>
                </c:pt>
                <c:pt idx="977">
                  <c:v>1057.872340425532</c:v>
                </c:pt>
                <c:pt idx="978">
                  <c:v>1051.9148936170213</c:v>
                </c:pt>
                <c:pt idx="979">
                  <c:v>1072.3404255319149</c:v>
                </c:pt>
                <c:pt idx="980">
                  <c:v>1072.3404255319149</c:v>
                </c:pt>
                <c:pt idx="981">
                  <c:v>1153.191489361702</c:v>
                </c:pt>
                <c:pt idx="982">
                  <c:v>1085.1063829787233</c:v>
                </c:pt>
                <c:pt idx="983">
                  <c:v>1085.1063829787233</c:v>
                </c:pt>
                <c:pt idx="984">
                  <c:v>1085.1063829787233</c:v>
                </c:pt>
                <c:pt idx="985">
                  <c:v>1073.191489361702</c:v>
                </c:pt>
                <c:pt idx="986">
                  <c:v>1063.8297872340424</c:v>
                </c:pt>
                <c:pt idx="987">
                  <c:v>1063.8297872340424</c:v>
                </c:pt>
                <c:pt idx="988">
                  <c:v>1063.8297872340424</c:v>
                </c:pt>
                <c:pt idx="989">
                  <c:v>1063.8297872340424</c:v>
                </c:pt>
                <c:pt idx="990">
                  <c:v>1063.8297872340424</c:v>
                </c:pt>
                <c:pt idx="991">
                  <c:v>1106.3829787234044</c:v>
                </c:pt>
                <c:pt idx="992">
                  <c:v>1106.3829787234044</c:v>
                </c:pt>
                <c:pt idx="993">
                  <c:v>1042.5531914893616</c:v>
                </c:pt>
                <c:pt idx="994">
                  <c:v>1042.5531914893616</c:v>
                </c:pt>
                <c:pt idx="995">
                  <c:v>1042.5531914893616</c:v>
                </c:pt>
                <c:pt idx="996">
                  <c:v>970.21276595744689</c:v>
                </c:pt>
                <c:pt idx="997">
                  <c:v>970.21276595744689</c:v>
                </c:pt>
                <c:pt idx="998">
                  <c:v>1059.5744680851064</c:v>
                </c:pt>
                <c:pt idx="999">
                  <c:v>1051.063829787234</c:v>
                </c:pt>
                <c:pt idx="1000">
                  <c:v>1052.7659574468084</c:v>
                </c:pt>
                <c:pt idx="1001">
                  <c:v>982.97872340425533</c:v>
                </c:pt>
                <c:pt idx="1002">
                  <c:v>1063.8297872340424</c:v>
                </c:pt>
                <c:pt idx="1003">
                  <c:v>1169.3617021276596</c:v>
                </c:pt>
                <c:pt idx="1004">
                  <c:v>1169.3617021276596</c:v>
                </c:pt>
                <c:pt idx="1005">
                  <c:v>1008.5106382978724</c:v>
                </c:pt>
                <c:pt idx="1006">
                  <c:v>1013.6170212765958</c:v>
                </c:pt>
                <c:pt idx="1007">
                  <c:v>1013.6170212765958</c:v>
                </c:pt>
                <c:pt idx="1008">
                  <c:v>1012.7659574468086</c:v>
                </c:pt>
                <c:pt idx="1009">
                  <c:v>1012.7659574468086</c:v>
                </c:pt>
                <c:pt idx="1010">
                  <c:v>979.57446808510633</c:v>
                </c:pt>
                <c:pt idx="1011">
                  <c:v>958.29787234042544</c:v>
                </c:pt>
                <c:pt idx="1012">
                  <c:v>953.19148936170211</c:v>
                </c:pt>
                <c:pt idx="1013">
                  <c:v>930.21276595744689</c:v>
                </c:pt>
                <c:pt idx="1014">
                  <c:v>930.21276595744689</c:v>
                </c:pt>
                <c:pt idx="1015">
                  <c:v>930.21276595744689</c:v>
                </c:pt>
                <c:pt idx="1016">
                  <c:v>930.21276595744689</c:v>
                </c:pt>
                <c:pt idx="1017">
                  <c:v>931.91489361702133</c:v>
                </c:pt>
                <c:pt idx="1018">
                  <c:v>978.72340425531911</c:v>
                </c:pt>
                <c:pt idx="1019">
                  <c:v>978.72340425531911</c:v>
                </c:pt>
                <c:pt idx="1020">
                  <c:v>978.72340425531911</c:v>
                </c:pt>
                <c:pt idx="1021">
                  <c:v>977.872340425532</c:v>
                </c:pt>
                <c:pt idx="1022">
                  <c:v>918.29787234042556</c:v>
                </c:pt>
                <c:pt idx="1023">
                  <c:v>972.76595744680844</c:v>
                </c:pt>
                <c:pt idx="1024">
                  <c:v>941.27659574468089</c:v>
                </c:pt>
                <c:pt idx="1025">
                  <c:v>941.27659574468089</c:v>
                </c:pt>
                <c:pt idx="1026">
                  <c:v>941.27659574468089</c:v>
                </c:pt>
                <c:pt idx="1027">
                  <c:v>996.595744680851</c:v>
                </c:pt>
                <c:pt idx="1028">
                  <c:v>974.468085106383</c:v>
                </c:pt>
                <c:pt idx="1029">
                  <c:v>1102.127659574468</c:v>
                </c:pt>
                <c:pt idx="1030">
                  <c:v>1127.6595744680851</c:v>
                </c:pt>
                <c:pt idx="1031">
                  <c:v>1118.2978723404256</c:v>
                </c:pt>
                <c:pt idx="1032">
                  <c:v>1008.5106382978724</c:v>
                </c:pt>
                <c:pt idx="1033">
                  <c:v>1008.5106382978724</c:v>
                </c:pt>
                <c:pt idx="1034">
                  <c:v>1008.5106382978724</c:v>
                </c:pt>
                <c:pt idx="1035">
                  <c:v>1008.5106382978724</c:v>
                </c:pt>
                <c:pt idx="1036">
                  <c:v>1008.5106382978724</c:v>
                </c:pt>
                <c:pt idx="1037">
                  <c:v>1008.5106382978724</c:v>
                </c:pt>
                <c:pt idx="1038">
                  <c:v>1004.2553191489361</c:v>
                </c:pt>
                <c:pt idx="1039">
                  <c:v>1020.4255319148937</c:v>
                </c:pt>
                <c:pt idx="1040">
                  <c:v>1020.4255319148937</c:v>
                </c:pt>
                <c:pt idx="1041">
                  <c:v>1020.4255319148937</c:v>
                </c:pt>
                <c:pt idx="1042">
                  <c:v>1020.4255319148937</c:v>
                </c:pt>
                <c:pt idx="1043">
                  <c:v>1020.4255319148937</c:v>
                </c:pt>
                <c:pt idx="1044">
                  <c:v>923.404255319149</c:v>
                </c:pt>
                <c:pt idx="1045">
                  <c:v>977.872340425532</c:v>
                </c:pt>
                <c:pt idx="1046">
                  <c:v>1055.3191489361702</c:v>
                </c:pt>
                <c:pt idx="1047">
                  <c:v>1148.936170212766</c:v>
                </c:pt>
                <c:pt idx="1048">
                  <c:v>1051.063829787234</c:v>
                </c:pt>
                <c:pt idx="1049">
                  <c:v>1046.808510638298</c:v>
                </c:pt>
                <c:pt idx="1050">
                  <c:v>1046.808510638298</c:v>
                </c:pt>
                <c:pt idx="1051">
                  <c:v>1145.5319148936169</c:v>
                </c:pt>
                <c:pt idx="1052">
                  <c:v>1161.7021276595744</c:v>
                </c:pt>
                <c:pt idx="1053">
                  <c:v>1161.7021276595744</c:v>
                </c:pt>
                <c:pt idx="1054">
                  <c:v>1161.7021276595744</c:v>
                </c:pt>
                <c:pt idx="1055">
                  <c:v>1148.936170212766</c:v>
                </c:pt>
                <c:pt idx="1056">
                  <c:v>1073.191489361702</c:v>
                </c:pt>
                <c:pt idx="1057">
                  <c:v>1073.191489361702</c:v>
                </c:pt>
                <c:pt idx="1058">
                  <c:v>1063.8297872340424</c:v>
                </c:pt>
                <c:pt idx="1059">
                  <c:v>1005.1063829787233</c:v>
                </c:pt>
                <c:pt idx="1060">
                  <c:v>1106.3829787234044</c:v>
                </c:pt>
                <c:pt idx="1061">
                  <c:v>1148.936170212766</c:v>
                </c:pt>
                <c:pt idx="1062">
                  <c:v>1157.4468085106384</c:v>
                </c:pt>
                <c:pt idx="1063">
                  <c:v>1157.4468085106384</c:v>
                </c:pt>
                <c:pt idx="1064">
                  <c:v>1017.0212765957447</c:v>
                </c:pt>
                <c:pt idx="1065">
                  <c:v>978.72340425531911</c:v>
                </c:pt>
                <c:pt idx="1066">
                  <c:v>978.72340425531911</c:v>
                </c:pt>
                <c:pt idx="1067">
                  <c:v>1051.063829787234</c:v>
                </c:pt>
                <c:pt idx="1068">
                  <c:v>1106.3829787234044</c:v>
                </c:pt>
                <c:pt idx="1069">
                  <c:v>1144.6808510638298</c:v>
                </c:pt>
                <c:pt idx="1070">
                  <c:v>1127.6595744680851</c:v>
                </c:pt>
                <c:pt idx="1071">
                  <c:v>1148.0851063829787</c:v>
                </c:pt>
                <c:pt idx="1072">
                  <c:v>1148.0851063829787</c:v>
                </c:pt>
                <c:pt idx="1073">
                  <c:v>1063.8297872340424</c:v>
                </c:pt>
                <c:pt idx="1074">
                  <c:v>1021.2765957446809</c:v>
                </c:pt>
                <c:pt idx="1075">
                  <c:v>1029.7872340425531</c:v>
                </c:pt>
                <c:pt idx="1076">
                  <c:v>1029.7872340425531</c:v>
                </c:pt>
                <c:pt idx="1077">
                  <c:v>1021.2765957446809</c:v>
                </c:pt>
                <c:pt idx="1078">
                  <c:v>1021.2765957446809</c:v>
                </c:pt>
                <c:pt idx="1079">
                  <c:v>1021.2765957446809</c:v>
                </c:pt>
                <c:pt idx="1080">
                  <c:v>982.97872340425533</c:v>
                </c:pt>
                <c:pt idx="1081">
                  <c:v>970.21276595744689</c:v>
                </c:pt>
                <c:pt idx="1082">
                  <c:v>1062.9787234042556</c:v>
                </c:pt>
                <c:pt idx="1083">
                  <c:v>995.74468085106389</c:v>
                </c:pt>
                <c:pt idx="1084">
                  <c:v>1038.2978723404256</c:v>
                </c:pt>
                <c:pt idx="1085">
                  <c:v>1000</c:v>
                </c:pt>
                <c:pt idx="1086">
                  <c:v>1021.2765957446809</c:v>
                </c:pt>
                <c:pt idx="1087">
                  <c:v>1042.5531914893616</c:v>
                </c:pt>
                <c:pt idx="1088">
                  <c:v>1042.5531914893616</c:v>
                </c:pt>
                <c:pt idx="1089">
                  <c:v>1004.2553191489361</c:v>
                </c:pt>
                <c:pt idx="1090">
                  <c:v>1004.2553191489361</c:v>
                </c:pt>
                <c:pt idx="1091">
                  <c:v>983.82978723404244</c:v>
                </c:pt>
                <c:pt idx="1092">
                  <c:v>983.82978723404244</c:v>
                </c:pt>
                <c:pt idx="1093">
                  <c:v>979.57446808510633</c:v>
                </c:pt>
                <c:pt idx="1094">
                  <c:v>1003.404255319149</c:v>
                </c:pt>
                <c:pt idx="1095">
                  <c:v>1000</c:v>
                </c:pt>
                <c:pt idx="1096">
                  <c:v>1000</c:v>
                </c:pt>
                <c:pt idx="1097">
                  <c:v>1063.8297872340424</c:v>
                </c:pt>
                <c:pt idx="1098">
                  <c:v>1008.5106382978724</c:v>
                </c:pt>
                <c:pt idx="1099">
                  <c:v>1063.8297872340424</c:v>
                </c:pt>
                <c:pt idx="1100">
                  <c:v>1101.2765957446809</c:v>
                </c:pt>
                <c:pt idx="1101">
                  <c:v>1106.3829787234044</c:v>
                </c:pt>
                <c:pt idx="1102">
                  <c:v>1063.8297872340424</c:v>
                </c:pt>
                <c:pt idx="1103">
                  <c:v>1119.1489361702129</c:v>
                </c:pt>
                <c:pt idx="1104">
                  <c:v>1118.2978723404256</c:v>
                </c:pt>
                <c:pt idx="1105">
                  <c:v>1118.2978723404256</c:v>
                </c:pt>
                <c:pt idx="1106">
                  <c:v>1118.2978723404256</c:v>
                </c:pt>
                <c:pt idx="1107">
                  <c:v>1118.2978723404256</c:v>
                </c:pt>
                <c:pt idx="1108">
                  <c:v>1063.8297872340424</c:v>
                </c:pt>
                <c:pt idx="1109">
                  <c:v>1063.8297872340424</c:v>
                </c:pt>
                <c:pt idx="1110">
                  <c:v>1133.6170212765958</c:v>
                </c:pt>
                <c:pt idx="1111">
                  <c:v>1131.9148936170213</c:v>
                </c:pt>
                <c:pt idx="1112">
                  <c:v>1085.1063829787233</c:v>
                </c:pt>
                <c:pt idx="1113">
                  <c:v>1063.8297872340424</c:v>
                </c:pt>
                <c:pt idx="1114">
                  <c:v>1382.9787234042553</c:v>
                </c:pt>
                <c:pt idx="1115">
                  <c:v>1395.744680851064</c:v>
                </c:pt>
                <c:pt idx="1116">
                  <c:v>1276.5957446808511</c:v>
                </c:pt>
                <c:pt idx="1117">
                  <c:v>1225.5319148936171</c:v>
                </c:pt>
                <c:pt idx="1118">
                  <c:v>1182.9787234042553</c:v>
                </c:pt>
                <c:pt idx="1119">
                  <c:v>1110.6382978723404</c:v>
                </c:pt>
                <c:pt idx="1120">
                  <c:v>1107.2340425531913</c:v>
                </c:pt>
                <c:pt idx="1121">
                  <c:v>1195.744680851064</c:v>
                </c:pt>
                <c:pt idx="1122">
                  <c:v>1097.872340425532</c:v>
                </c:pt>
                <c:pt idx="1123">
                  <c:v>1062.9787234042556</c:v>
                </c:pt>
                <c:pt idx="1124">
                  <c:v>1036.5957446808511</c:v>
                </c:pt>
                <c:pt idx="1125">
                  <c:v>1136.1702127659576</c:v>
                </c:pt>
                <c:pt idx="1126">
                  <c:v>1097.872340425532</c:v>
                </c:pt>
                <c:pt idx="1127">
                  <c:v>1131.9148936170213</c:v>
                </c:pt>
                <c:pt idx="1128">
                  <c:v>1042.5531914893616</c:v>
                </c:pt>
                <c:pt idx="1129">
                  <c:v>1068.0851063829787</c:v>
                </c:pt>
                <c:pt idx="1130">
                  <c:v>1065.5319148936171</c:v>
                </c:pt>
                <c:pt idx="1131">
                  <c:v>1070.6382978723404</c:v>
                </c:pt>
                <c:pt idx="1132">
                  <c:v>1047.6595744680849</c:v>
                </c:pt>
                <c:pt idx="1133">
                  <c:v>1059.5744680851064</c:v>
                </c:pt>
                <c:pt idx="1134">
                  <c:v>1059.5744680851064</c:v>
                </c:pt>
                <c:pt idx="1135">
                  <c:v>1017.8723404255319</c:v>
                </c:pt>
                <c:pt idx="1136">
                  <c:v>1017.0212765957447</c:v>
                </c:pt>
                <c:pt idx="1137">
                  <c:v>978.72340425531911</c:v>
                </c:pt>
                <c:pt idx="1138">
                  <c:v>1051.063829787234</c:v>
                </c:pt>
                <c:pt idx="1139">
                  <c:v>1042.5531914893616</c:v>
                </c:pt>
                <c:pt idx="1140">
                  <c:v>1062.9787234042556</c:v>
                </c:pt>
                <c:pt idx="1141">
                  <c:v>965.10638297872356</c:v>
                </c:pt>
                <c:pt idx="1142">
                  <c:v>1029.7872340425531</c:v>
                </c:pt>
                <c:pt idx="1143">
                  <c:v>1029.7872340425531</c:v>
                </c:pt>
                <c:pt idx="1144">
                  <c:v>1029.7872340425531</c:v>
                </c:pt>
                <c:pt idx="1145">
                  <c:v>1033.1914893617022</c:v>
                </c:pt>
                <c:pt idx="1146">
                  <c:v>1029.7872340425531</c:v>
                </c:pt>
                <c:pt idx="1147">
                  <c:v>1106.3829787234044</c:v>
                </c:pt>
                <c:pt idx="1148">
                  <c:v>952.340425531915</c:v>
                </c:pt>
                <c:pt idx="1149">
                  <c:v>1093.6170212765956</c:v>
                </c:pt>
                <c:pt idx="1150">
                  <c:v>1029.7872340425531</c:v>
                </c:pt>
                <c:pt idx="1151">
                  <c:v>1097.0212765957447</c:v>
                </c:pt>
                <c:pt idx="1152">
                  <c:v>1097.872340425532</c:v>
                </c:pt>
                <c:pt idx="1153">
                  <c:v>1095.3191489361702</c:v>
                </c:pt>
                <c:pt idx="1154">
                  <c:v>1097.872340425532</c:v>
                </c:pt>
                <c:pt idx="1155">
                  <c:v>1046.808510638298</c:v>
                </c:pt>
                <c:pt idx="1156">
                  <c:v>1046.808510638298</c:v>
                </c:pt>
                <c:pt idx="1157">
                  <c:v>1012.7659574468086</c:v>
                </c:pt>
                <c:pt idx="1158">
                  <c:v>1037.4468085106382</c:v>
                </c:pt>
                <c:pt idx="1159">
                  <c:v>1037.4468085106382</c:v>
                </c:pt>
                <c:pt idx="1160">
                  <c:v>1037.4468085106382</c:v>
                </c:pt>
                <c:pt idx="1161">
                  <c:v>1037.4468085106382</c:v>
                </c:pt>
                <c:pt idx="1162">
                  <c:v>1037.4468085106382</c:v>
                </c:pt>
                <c:pt idx="1163">
                  <c:v>1037.4468085106382</c:v>
                </c:pt>
                <c:pt idx="1164">
                  <c:v>1037.4468085106382</c:v>
                </c:pt>
                <c:pt idx="1165">
                  <c:v>1036.5957446808511</c:v>
                </c:pt>
                <c:pt idx="1166">
                  <c:v>1036.5957446808511</c:v>
                </c:pt>
                <c:pt idx="1167">
                  <c:v>1036.5957446808511</c:v>
                </c:pt>
                <c:pt idx="1168">
                  <c:v>991.48936170212755</c:v>
                </c:pt>
                <c:pt idx="1169">
                  <c:v>1023.8297872340424</c:v>
                </c:pt>
                <c:pt idx="1170">
                  <c:v>1023.8297872340424</c:v>
                </c:pt>
                <c:pt idx="1171">
                  <c:v>944.68085106382989</c:v>
                </c:pt>
                <c:pt idx="1172">
                  <c:v>944.68085106382989</c:v>
                </c:pt>
                <c:pt idx="1173">
                  <c:v>1012.7659574468086</c:v>
                </c:pt>
                <c:pt idx="1174">
                  <c:v>1097.872340425532</c:v>
                </c:pt>
                <c:pt idx="1175">
                  <c:v>1085.1063829787233</c:v>
                </c:pt>
                <c:pt idx="1176">
                  <c:v>1085.1063829787233</c:v>
                </c:pt>
                <c:pt idx="1177">
                  <c:v>1059.5744680851064</c:v>
                </c:pt>
                <c:pt idx="1178">
                  <c:v>1059.5744680851064</c:v>
                </c:pt>
                <c:pt idx="1179">
                  <c:v>1059.5744680851064</c:v>
                </c:pt>
                <c:pt idx="1180">
                  <c:v>1063.8297872340424</c:v>
                </c:pt>
                <c:pt idx="1181">
                  <c:v>1063.8297872340424</c:v>
                </c:pt>
                <c:pt idx="1182">
                  <c:v>1021.2765957446809</c:v>
                </c:pt>
                <c:pt idx="1183">
                  <c:v>1080.8510638297871</c:v>
                </c:pt>
                <c:pt idx="1184">
                  <c:v>1080.8510638297871</c:v>
                </c:pt>
                <c:pt idx="1185">
                  <c:v>1063.8297872340424</c:v>
                </c:pt>
                <c:pt idx="1186">
                  <c:v>1063.8297872340424</c:v>
                </c:pt>
                <c:pt idx="1187">
                  <c:v>987.23404255319144</c:v>
                </c:pt>
                <c:pt idx="1188">
                  <c:v>1012.7659574468086</c:v>
                </c:pt>
                <c:pt idx="1189">
                  <c:v>978.72340425531911</c:v>
                </c:pt>
                <c:pt idx="1190">
                  <c:v>1012.7659574468086</c:v>
                </c:pt>
                <c:pt idx="1191">
                  <c:v>971.063829787234</c:v>
                </c:pt>
                <c:pt idx="1192">
                  <c:v>1004.2553191489361</c:v>
                </c:pt>
                <c:pt idx="1193">
                  <c:v>1004.2553191489361</c:v>
                </c:pt>
                <c:pt idx="1194">
                  <c:v>1059.5744680851064</c:v>
                </c:pt>
                <c:pt idx="1195">
                  <c:v>1093.6170212765956</c:v>
                </c:pt>
                <c:pt idx="1196">
                  <c:v>1148.936170212766</c:v>
                </c:pt>
                <c:pt idx="1197">
                  <c:v>1276.5957446808511</c:v>
                </c:pt>
                <c:pt idx="1198">
                  <c:v>1271.4893617021278</c:v>
                </c:pt>
                <c:pt idx="1199">
                  <c:v>1271.4893617021278</c:v>
                </c:pt>
                <c:pt idx="1200">
                  <c:v>1165.1063829787236</c:v>
                </c:pt>
                <c:pt idx="1201">
                  <c:v>1255.3191489361702</c:v>
                </c:pt>
                <c:pt idx="1202">
                  <c:v>1255.3191489361702</c:v>
                </c:pt>
                <c:pt idx="1203">
                  <c:v>1131.9148936170213</c:v>
                </c:pt>
                <c:pt idx="1204">
                  <c:v>1255.3191489361702</c:v>
                </c:pt>
                <c:pt idx="1205">
                  <c:v>1106.3829787234044</c:v>
                </c:pt>
                <c:pt idx="1206">
                  <c:v>1106.3829787234044</c:v>
                </c:pt>
                <c:pt idx="1207">
                  <c:v>1208.5106382978724</c:v>
                </c:pt>
                <c:pt idx="1208">
                  <c:v>1182.9787234042553</c:v>
                </c:pt>
                <c:pt idx="1209">
                  <c:v>1275.744680851064</c:v>
                </c:pt>
                <c:pt idx="1210">
                  <c:v>1171.063829787234</c:v>
                </c:pt>
                <c:pt idx="1211">
                  <c:v>1097.872340425532</c:v>
                </c:pt>
                <c:pt idx="1212">
                  <c:v>1097.872340425532</c:v>
                </c:pt>
                <c:pt idx="1213">
                  <c:v>1017.0212765957447</c:v>
                </c:pt>
                <c:pt idx="1214">
                  <c:v>1106.3829787234044</c:v>
                </c:pt>
                <c:pt idx="1215">
                  <c:v>1106.3829787234044</c:v>
                </c:pt>
                <c:pt idx="1216">
                  <c:v>1051.063829787234</c:v>
                </c:pt>
                <c:pt idx="1217">
                  <c:v>1063.8297872340424</c:v>
                </c:pt>
                <c:pt idx="1218">
                  <c:v>1106.3829787234044</c:v>
                </c:pt>
                <c:pt idx="1219">
                  <c:v>1042.5531914893616</c:v>
                </c:pt>
                <c:pt idx="1220">
                  <c:v>1081.7021276595744</c:v>
                </c:pt>
                <c:pt idx="1221">
                  <c:v>1089.3617021276596</c:v>
                </c:pt>
                <c:pt idx="1222">
                  <c:v>1085.1063829787233</c:v>
                </c:pt>
                <c:pt idx="1223">
                  <c:v>1102.127659574468</c:v>
                </c:pt>
                <c:pt idx="1224">
                  <c:v>1106.3829787234044</c:v>
                </c:pt>
                <c:pt idx="1225">
                  <c:v>1178.7234042553191</c:v>
                </c:pt>
                <c:pt idx="1226">
                  <c:v>1114.8936170212767</c:v>
                </c:pt>
                <c:pt idx="1227">
                  <c:v>1182.9787234042553</c:v>
                </c:pt>
                <c:pt idx="1228">
                  <c:v>1106.3829787234044</c:v>
                </c:pt>
                <c:pt idx="1229">
                  <c:v>1160.0000000000002</c:v>
                </c:pt>
                <c:pt idx="1230">
                  <c:v>1160.0000000000002</c:v>
                </c:pt>
                <c:pt idx="1231">
                  <c:v>1160.0000000000002</c:v>
                </c:pt>
                <c:pt idx="1232">
                  <c:v>1085.1063829787233</c:v>
                </c:pt>
                <c:pt idx="1233">
                  <c:v>1114.8936170212767</c:v>
                </c:pt>
                <c:pt idx="1234">
                  <c:v>1085.1063829787233</c:v>
                </c:pt>
                <c:pt idx="1235">
                  <c:v>1110.6382978723404</c:v>
                </c:pt>
                <c:pt idx="1236">
                  <c:v>1114.0425531914896</c:v>
                </c:pt>
                <c:pt idx="1237">
                  <c:v>1069.7872340425531</c:v>
                </c:pt>
                <c:pt idx="1238">
                  <c:v>1069.7872340425531</c:v>
                </c:pt>
                <c:pt idx="1239">
                  <c:v>1069.7872340425531</c:v>
                </c:pt>
                <c:pt idx="1240">
                  <c:v>1069.7872340425531</c:v>
                </c:pt>
                <c:pt idx="1241">
                  <c:v>1069.7872340425531</c:v>
                </c:pt>
                <c:pt idx="1242">
                  <c:v>1085.1063829787233</c:v>
                </c:pt>
                <c:pt idx="1243">
                  <c:v>1085.1063829787233</c:v>
                </c:pt>
                <c:pt idx="1244">
                  <c:v>1085.1063829787233</c:v>
                </c:pt>
                <c:pt idx="1245">
                  <c:v>1085.1063829787233</c:v>
                </c:pt>
                <c:pt idx="1246">
                  <c:v>1085.1063829787233</c:v>
                </c:pt>
                <c:pt idx="1247">
                  <c:v>1085.1063829787233</c:v>
                </c:pt>
                <c:pt idx="1248">
                  <c:v>1065.5319148936171</c:v>
                </c:pt>
                <c:pt idx="1249">
                  <c:v>1065.5319148936171</c:v>
                </c:pt>
                <c:pt idx="1250">
                  <c:v>1065.5319148936171</c:v>
                </c:pt>
                <c:pt idx="1251">
                  <c:v>1065.5319148936171</c:v>
                </c:pt>
                <c:pt idx="1252">
                  <c:v>1065.5319148936171</c:v>
                </c:pt>
                <c:pt idx="1253">
                  <c:v>1065.5319148936171</c:v>
                </c:pt>
                <c:pt idx="1254">
                  <c:v>965.95744680851055</c:v>
                </c:pt>
                <c:pt idx="1255">
                  <c:v>1000.8510638297872</c:v>
                </c:pt>
                <c:pt idx="1256">
                  <c:v>1058.7234042553191</c:v>
                </c:pt>
                <c:pt idx="1257">
                  <c:v>1058.7234042553191</c:v>
                </c:pt>
                <c:pt idx="1258">
                  <c:v>1058.7234042553191</c:v>
                </c:pt>
                <c:pt idx="1259">
                  <c:v>1058.7234042553191</c:v>
                </c:pt>
                <c:pt idx="1260">
                  <c:v>987.23404255319144</c:v>
                </c:pt>
                <c:pt idx="1261">
                  <c:v>987.23404255319144</c:v>
                </c:pt>
                <c:pt idx="1262">
                  <c:v>987.23404255319144</c:v>
                </c:pt>
                <c:pt idx="1263">
                  <c:v>987.23404255319144</c:v>
                </c:pt>
                <c:pt idx="1264">
                  <c:v>987.23404255319144</c:v>
                </c:pt>
                <c:pt idx="1265">
                  <c:v>987.23404255319144</c:v>
                </c:pt>
                <c:pt idx="1266">
                  <c:v>987.23404255319144</c:v>
                </c:pt>
                <c:pt idx="1267">
                  <c:v>987.23404255319144</c:v>
                </c:pt>
                <c:pt idx="1268">
                  <c:v>987.23404255319144</c:v>
                </c:pt>
                <c:pt idx="1269">
                  <c:v>987.23404255319144</c:v>
                </c:pt>
                <c:pt idx="1270">
                  <c:v>987.23404255319144</c:v>
                </c:pt>
                <c:pt idx="1271">
                  <c:v>987.23404255319144</c:v>
                </c:pt>
                <c:pt idx="1272">
                  <c:v>1055.3191489361702</c:v>
                </c:pt>
                <c:pt idx="1273">
                  <c:v>1055.3191489361702</c:v>
                </c:pt>
                <c:pt idx="1274">
                  <c:v>1055.3191489361702</c:v>
                </c:pt>
                <c:pt idx="1275">
                  <c:v>1055.3191489361702</c:v>
                </c:pt>
                <c:pt idx="1276">
                  <c:v>1055.3191489361702</c:v>
                </c:pt>
                <c:pt idx="1277">
                  <c:v>1055.3191489361702</c:v>
                </c:pt>
                <c:pt idx="1278">
                  <c:v>1055.3191489361702</c:v>
                </c:pt>
                <c:pt idx="1279">
                  <c:v>954.04255319148933</c:v>
                </c:pt>
                <c:pt idx="1280">
                  <c:v>954.04255319148933</c:v>
                </c:pt>
                <c:pt idx="1281">
                  <c:v>954.04255319148933</c:v>
                </c:pt>
                <c:pt idx="1282">
                  <c:v>954.04255319148933</c:v>
                </c:pt>
                <c:pt idx="1283">
                  <c:v>954.04255319148933</c:v>
                </c:pt>
                <c:pt idx="1284">
                  <c:v>902.127659574468</c:v>
                </c:pt>
                <c:pt idx="1285">
                  <c:v>936.17021276595744</c:v>
                </c:pt>
                <c:pt idx="1286">
                  <c:v>893.61702127659566</c:v>
                </c:pt>
                <c:pt idx="1287">
                  <c:v>893.61702127659566</c:v>
                </c:pt>
                <c:pt idx="1288">
                  <c:v>893.61702127659566</c:v>
                </c:pt>
                <c:pt idx="1289">
                  <c:v>893.61702127659566</c:v>
                </c:pt>
                <c:pt idx="1290">
                  <c:v>948.936170212766</c:v>
                </c:pt>
                <c:pt idx="1291">
                  <c:v>948.936170212766</c:v>
                </c:pt>
                <c:pt idx="1292">
                  <c:v>957.44680851063833</c:v>
                </c:pt>
                <c:pt idx="1293">
                  <c:v>957.44680851063833</c:v>
                </c:pt>
                <c:pt idx="1294">
                  <c:v>957.44680851063833</c:v>
                </c:pt>
                <c:pt idx="1295">
                  <c:v>957.44680851063833</c:v>
                </c:pt>
                <c:pt idx="1296">
                  <c:v>936.17021276595744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9FF-BE4C-A4A3-249AAFCEAE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Sheet1!$A$2:$A$964</c:f>
              <c:numCache>
                <c:formatCode>dd\-mmm\-yyyy</c:formatCode>
                <c:ptCount val="963"/>
                <c:pt idx="0">
                  <c:v>43962</c:v>
                </c:pt>
                <c:pt idx="1">
                  <c:v>43963</c:v>
                </c:pt>
                <c:pt idx="2">
                  <c:v>43964</c:v>
                </c:pt>
                <c:pt idx="3">
                  <c:v>43965</c:v>
                </c:pt>
                <c:pt idx="4">
                  <c:v>43968</c:v>
                </c:pt>
                <c:pt idx="5">
                  <c:v>43969</c:v>
                </c:pt>
                <c:pt idx="6">
                  <c:v>43970</c:v>
                </c:pt>
                <c:pt idx="7">
                  <c:v>43971</c:v>
                </c:pt>
                <c:pt idx="8">
                  <c:v>43972</c:v>
                </c:pt>
                <c:pt idx="9">
                  <c:v>43982</c:v>
                </c:pt>
                <c:pt idx="10">
                  <c:v>43983</c:v>
                </c:pt>
                <c:pt idx="11">
                  <c:v>43984</c:v>
                </c:pt>
                <c:pt idx="12">
                  <c:v>43985</c:v>
                </c:pt>
                <c:pt idx="13">
                  <c:v>43986</c:v>
                </c:pt>
                <c:pt idx="14">
                  <c:v>43989</c:v>
                </c:pt>
                <c:pt idx="15">
                  <c:v>43990</c:v>
                </c:pt>
                <c:pt idx="16">
                  <c:v>43991</c:v>
                </c:pt>
                <c:pt idx="17">
                  <c:v>43992</c:v>
                </c:pt>
                <c:pt idx="18">
                  <c:v>43993</c:v>
                </c:pt>
                <c:pt idx="19">
                  <c:v>43996</c:v>
                </c:pt>
                <c:pt idx="20">
                  <c:v>43997</c:v>
                </c:pt>
                <c:pt idx="21">
                  <c:v>43998</c:v>
                </c:pt>
                <c:pt idx="22">
                  <c:v>43999</c:v>
                </c:pt>
                <c:pt idx="23">
                  <c:v>44000</c:v>
                </c:pt>
                <c:pt idx="24">
                  <c:v>44003</c:v>
                </c:pt>
                <c:pt idx="25">
                  <c:v>44004</c:v>
                </c:pt>
                <c:pt idx="26">
                  <c:v>44005</c:v>
                </c:pt>
                <c:pt idx="27">
                  <c:v>44006</c:v>
                </c:pt>
                <c:pt idx="28">
                  <c:v>44007</c:v>
                </c:pt>
                <c:pt idx="29">
                  <c:v>44010</c:v>
                </c:pt>
                <c:pt idx="30">
                  <c:v>44011</c:v>
                </c:pt>
                <c:pt idx="31">
                  <c:v>44012</c:v>
                </c:pt>
                <c:pt idx="32">
                  <c:v>44013</c:v>
                </c:pt>
                <c:pt idx="33">
                  <c:v>44014</c:v>
                </c:pt>
                <c:pt idx="34">
                  <c:v>44017</c:v>
                </c:pt>
                <c:pt idx="35">
                  <c:v>44018</c:v>
                </c:pt>
                <c:pt idx="36">
                  <c:v>44019</c:v>
                </c:pt>
                <c:pt idx="37">
                  <c:v>44020</c:v>
                </c:pt>
                <c:pt idx="38">
                  <c:v>44021</c:v>
                </c:pt>
                <c:pt idx="39">
                  <c:v>44024</c:v>
                </c:pt>
                <c:pt idx="40">
                  <c:v>44025</c:v>
                </c:pt>
                <c:pt idx="41">
                  <c:v>44026</c:v>
                </c:pt>
                <c:pt idx="42">
                  <c:v>44027</c:v>
                </c:pt>
                <c:pt idx="43">
                  <c:v>44028</c:v>
                </c:pt>
                <c:pt idx="44">
                  <c:v>44031</c:v>
                </c:pt>
                <c:pt idx="45">
                  <c:v>44032</c:v>
                </c:pt>
                <c:pt idx="46">
                  <c:v>44033</c:v>
                </c:pt>
                <c:pt idx="47">
                  <c:v>44034</c:v>
                </c:pt>
                <c:pt idx="48">
                  <c:v>44035</c:v>
                </c:pt>
                <c:pt idx="49">
                  <c:v>44038</c:v>
                </c:pt>
                <c:pt idx="50">
                  <c:v>44039</c:v>
                </c:pt>
                <c:pt idx="51">
                  <c:v>44040</c:v>
                </c:pt>
                <c:pt idx="52">
                  <c:v>44048</c:v>
                </c:pt>
                <c:pt idx="53">
                  <c:v>44049</c:v>
                </c:pt>
                <c:pt idx="54">
                  <c:v>44052</c:v>
                </c:pt>
                <c:pt idx="55">
                  <c:v>44053</c:v>
                </c:pt>
                <c:pt idx="56">
                  <c:v>44054</c:v>
                </c:pt>
                <c:pt idx="57">
                  <c:v>44055</c:v>
                </c:pt>
                <c:pt idx="58">
                  <c:v>44056</c:v>
                </c:pt>
                <c:pt idx="59">
                  <c:v>44059</c:v>
                </c:pt>
                <c:pt idx="60">
                  <c:v>44060</c:v>
                </c:pt>
                <c:pt idx="61">
                  <c:v>44061</c:v>
                </c:pt>
                <c:pt idx="62">
                  <c:v>44062</c:v>
                </c:pt>
                <c:pt idx="63">
                  <c:v>44063</c:v>
                </c:pt>
                <c:pt idx="64">
                  <c:v>44066</c:v>
                </c:pt>
                <c:pt idx="65">
                  <c:v>44067</c:v>
                </c:pt>
                <c:pt idx="66">
                  <c:v>44068</c:v>
                </c:pt>
                <c:pt idx="67">
                  <c:v>44069</c:v>
                </c:pt>
                <c:pt idx="68">
                  <c:v>44070</c:v>
                </c:pt>
                <c:pt idx="69">
                  <c:v>44073</c:v>
                </c:pt>
                <c:pt idx="70">
                  <c:v>44074</c:v>
                </c:pt>
                <c:pt idx="71">
                  <c:v>44075</c:v>
                </c:pt>
                <c:pt idx="72">
                  <c:v>44076</c:v>
                </c:pt>
                <c:pt idx="73">
                  <c:v>44077</c:v>
                </c:pt>
                <c:pt idx="74">
                  <c:v>44080</c:v>
                </c:pt>
                <c:pt idx="75">
                  <c:v>44081</c:v>
                </c:pt>
                <c:pt idx="76">
                  <c:v>44082</c:v>
                </c:pt>
                <c:pt idx="77">
                  <c:v>44083</c:v>
                </c:pt>
                <c:pt idx="78">
                  <c:v>44084</c:v>
                </c:pt>
                <c:pt idx="79">
                  <c:v>44088</c:v>
                </c:pt>
                <c:pt idx="80">
                  <c:v>44089</c:v>
                </c:pt>
                <c:pt idx="81">
                  <c:v>44090</c:v>
                </c:pt>
                <c:pt idx="82">
                  <c:v>44091</c:v>
                </c:pt>
                <c:pt idx="83">
                  <c:v>44094</c:v>
                </c:pt>
                <c:pt idx="84">
                  <c:v>44095</c:v>
                </c:pt>
                <c:pt idx="85">
                  <c:v>44096</c:v>
                </c:pt>
                <c:pt idx="86">
                  <c:v>44098</c:v>
                </c:pt>
                <c:pt idx="87">
                  <c:v>44101</c:v>
                </c:pt>
                <c:pt idx="88">
                  <c:v>44102</c:v>
                </c:pt>
                <c:pt idx="89">
                  <c:v>44103</c:v>
                </c:pt>
                <c:pt idx="90">
                  <c:v>44104</c:v>
                </c:pt>
                <c:pt idx="91">
                  <c:v>44105</c:v>
                </c:pt>
                <c:pt idx="92">
                  <c:v>44108</c:v>
                </c:pt>
                <c:pt idx="93">
                  <c:v>44109</c:v>
                </c:pt>
                <c:pt idx="94">
                  <c:v>44110</c:v>
                </c:pt>
                <c:pt idx="95">
                  <c:v>44111</c:v>
                </c:pt>
                <c:pt idx="96">
                  <c:v>44112</c:v>
                </c:pt>
                <c:pt idx="97">
                  <c:v>44115</c:v>
                </c:pt>
                <c:pt idx="98">
                  <c:v>44116</c:v>
                </c:pt>
                <c:pt idx="99">
                  <c:v>44117</c:v>
                </c:pt>
                <c:pt idx="100">
                  <c:v>44118</c:v>
                </c:pt>
                <c:pt idx="101">
                  <c:v>44119</c:v>
                </c:pt>
                <c:pt idx="102">
                  <c:v>44122</c:v>
                </c:pt>
                <c:pt idx="103">
                  <c:v>44123</c:v>
                </c:pt>
                <c:pt idx="104">
                  <c:v>44124</c:v>
                </c:pt>
                <c:pt idx="105">
                  <c:v>44125</c:v>
                </c:pt>
                <c:pt idx="106">
                  <c:v>44126</c:v>
                </c:pt>
                <c:pt idx="107">
                  <c:v>44129</c:v>
                </c:pt>
                <c:pt idx="108">
                  <c:v>44130</c:v>
                </c:pt>
                <c:pt idx="109">
                  <c:v>44131</c:v>
                </c:pt>
                <c:pt idx="110">
                  <c:v>44132</c:v>
                </c:pt>
                <c:pt idx="111">
                  <c:v>44133</c:v>
                </c:pt>
                <c:pt idx="112">
                  <c:v>44136</c:v>
                </c:pt>
                <c:pt idx="113">
                  <c:v>44137</c:v>
                </c:pt>
                <c:pt idx="114">
                  <c:v>44138</c:v>
                </c:pt>
                <c:pt idx="115">
                  <c:v>44139</c:v>
                </c:pt>
                <c:pt idx="116">
                  <c:v>44140</c:v>
                </c:pt>
                <c:pt idx="117">
                  <c:v>44143</c:v>
                </c:pt>
                <c:pt idx="118">
                  <c:v>44144</c:v>
                </c:pt>
                <c:pt idx="119">
                  <c:v>44145</c:v>
                </c:pt>
                <c:pt idx="120">
                  <c:v>44146</c:v>
                </c:pt>
                <c:pt idx="121">
                  <c:v>44147</c:v>
                </c:pt>
                <c:pt idx="122">
                  <c:v>44150</c:v>
                </c:pt>
                <c:pt idx="123">
                  <c:v>44151</c:v>
                </c:pt>
                <c:pt idx="124">
                  <c:v>44152</c:v>
                </c:pt>
                <c:pt idx="125">
                  <c:v>44153</c:v>
                </c:pt>
                <c:pt idx="126">
                  <c:v>44154</c:v>
                </c:pt>
                <c:pt idx="127">
                  <c:v>44157</c:v>
                </c:pt>
                <c:pt idx="128">
                  <c:v>44158</c:v>
                </c:pt>
                <c:pt idx="129">
                  <c:v>44159</c:v>
                </c:pt>
                <c:pt idx="130">
                  <c:v>44160</c:v>
                </c:pt>
                <c:pt idx="131">
                  <c:v>44161</c:v>
                </c:pt>
                <c:pt idx="132">
                  <c:v>44164</c:v>
                </c:pt>
                <c:pt idx="133">
                  <c:v>44165</c:v>
                </c:pt>
                <c:pt idx="134">
                  <c:v>44166</c:v>
                </c:pt>
                <c:pt idx="135">
                  <c:v>44167</c:v>
                </c:pt>
                <c:pt idx="136">
                  <c:v>44168</c:v>
                </c:pt>
                <c:pt idx="137">
                  <c:v>44171</c:v>
                </c:pt>
                <c:pt idx="138">
                  <c:v>44172</c:v>
                </c:pt>
                <c:pt idx="139">
                  <c:v>44173</c:v>
                </c:pt>
                <c:pt idx="140">
                  <c:v>44174</c:v>
                </c:pt>
                <c:pt idx="141">
                  <c:v>44175</c:v>
                </c:pt>
                <c:pt idx="142">
                  <c:v>44178</c:v>
                </c:pt>
                <c:pt idx="143">
                  <c:v>44179</c:v>
                </c:pt>
                <c:pt idx="144">
                  <c:v>44180</c:v>
                </c:pt>
                <c:pt idx="145">
                  <c:v>44181</c:v>
                </c:pt>
                <c:pt idx="146">
                  <c:v>44182</c:v>
                </c:pt>
                <c:pt idx="147">
                  <c:v>44185</c:v>
                </c:pt>
                <c:pt idx="148">
                  <c:v>44186</c:v>
                </c:pt>
                <c:pt idx="149">
                  <c:v>44187</c:v>
                </c:pt>
                <c:pt idx="150">
                  <c:v>44188</c:v>
                </c:pt>
                <c:pt idx="151">
                  <c:v>44189</c:v>
                </c:pt>
                <c:pt idx="152">
                  <c:v>44192</c:v>
                </c:pt>
                <c:pt idx="153">
                  <c:v>44193</c:v>
                </c:pt>
                <c:pt idx="154">
                  <c:v>44194</c:v>
                </c:pt>
                <c:pt idx="155">
                  <c:v>44195</c:v>
                </c:pt>
                <c:pt idx="156">
                  <c:v>44196</c:v>
                </c:pt>
                <c:pt idx="157">
                  <c:v>44199</c:v>
                </c:pt>
                <c:pt idx="158">
                  <c:v>44200</c:v>
                </c:pt>
                <c:pt idx="159">
                  <c:v>44201</c:v>
                </c:pt>
                <c:pt idx="160">
                  <c:v>44202</c:v>
                </c:pt>
                <c:pt idx="161">
                  <c:v>44203</c:v>
                </c:pt>
                <c:pt idx="162">
                  <c:v>44206</c:v>
                </c:pt>
                <c:pt idx="163">
                  <c:v>44207</c:v>
                </c:pt>
                <c:pt idx="164">
                  <c:v>44208</c:v>
                </c:pt>
                <c:pt idx="165">
                  <c:v>44209</c:v>
                </c:pt>
                <c:pt idx="166">
                  <c:v>44210</c:v>
                </c:pt>
                <c:pt idx="167">
                  <c:v>44213</c:v>
                </c:pt>
                <c:pt idx="168">
                  <c:v>44214</c:v>
                </c:pt>
                <c:pt idx="169">
                  <c:v>44215</c:v>
                </c:pt>
                <c:pt idx="170">
                  <c:v>44216</c:v>
                </c:pt>
                <c:pt idx="171">
                  <c:v>44217</c:v>
                </c:pt>
                <c:pt idx="172">
                  <c:v>44220</c:v>
                </c:pt>
                <c:pt idx="173">
                  <c:v>44221</c:v>
                </c:pt>
                <c:pt idx="174">
                  <c:v>44222</c:v>
                </c:pt>
                <c:pt idx="175">
                  <c:v>44223</c:v>
                </c:pt>
                <c:pt idx="176">
                  <c:v>44224</c:v>
                </c:pt>
                <c:pt idx="177">
                  <c:v>44227</c:v>
                </c:pt>
                <c:pt idx="178">
                  <c:v>44228</c:v>
                </c:pt>
                <c:pt idx="179">
                  <c:v>44229</c:v>
                </c:pt>
                <c:pt idx="180">
                  <c:v>44230</c:v>
                </c:pt>
                <c:pt idx="181">
                  <c:v>44231</c:v>
                </c:pt>
                <c:pt idx="182">
                  <c:v>44234</c:v>
                </c:pt>
                <c:pt idx="183">
                  <c:v>44235</c:v>
                </c:pt>
                <c:pt idx="184">
                  <c:v>44236</c:v>
                </c:pt>
                <c:pt idx="185">
                  <c:v>44237</c:v>
                </c:pt>
                <c:pt idx="186">
                  <c:v>44238</c:v>
                </c:pt>
                <c:pt idx="187">
                  <c:v>44241</c:v>
                </c:pt>
                <c:pt idx="188">
                  <c:v>44242</c:v>
                </c:pt>
                <c:pt idx="189">
                  <c:v>44243</c:v>
                </c:pt>
                <c:pt idx="190">
                  <c:v>44244</c:v>
                </c:pt>
                <c:pt idx="191">
                  <c:v>44245</c:v>
                </c:pt>
                <c:pt idx="192">
                  <c:v>44248</c:v>
                </c:pt>
                <c:pt idx="193">
                  <c:v>44249</c:v>
                </c:pt>
                <c:pt idx="194">
                  <c:v>44250</c:v>
                </c:pt>
                <c:pt idx="195">
                  <c:v>44251</c:v>
                </c:pt>
                <c:pt idx="196">
                  <c:v>44252</c:v>
                </c:pt>
                <c:pt idx="197">
                  <c:v>44255</c:v>
                </c:pt>
                <c:pt idx="198">
                  <c:v>44256</c:v>
                </c:pt>
                <c:pt idx="199">
                  <c:v>44257</c:v>
                </c:pt>
                <c:pt idx="200">
                  <c:v>44258</c:v>
                </c:pt>
                <c:pt idx="201">
                  <c:v>44259</c:v>
                </c:pt>
                <c:pt idx="202">
                  <c:v>44262</c:v>
                </c:pt>
                <c:pt idx="203">
                  <c:v>44263</c:v>
                </c:pt>
                <c:pt idx="204">
                  <c:v>44264</c:v>
                </c:pt>
                <c:pt idx="205">
                  <c:v>44265</c:v>
                </c:pt>
                <c:pt idx="206">
                  <c:v>44266</c:v>
                </c:pt>
                <c:pt idx="207">
                  <c:v>44269</c:v>
                </c:pt>
                <c:pt idx="208">
                  <c:v>44270</c:v>
                </c:pt>
                <c:pt idx="209">
                  <c:v>44271</c:v>
                </c:pt>
                <c:pt idx="210">
                  <c:v>44272</c:v>
                </c:pt>
                <c:pt idx="211">
                  <c:v>44273</c:v>
                </c:pt>
                <c:pt idx="212">
                  <c:v>44276</c:v>
                </c:pt>
                <c:pt idx="213">
                  <c:v>44277</c:v>
                </c:pt>
                <c:pt idx="214">
                  <c:v>44278</c:v>
                </c:pt>
                <c:pt idx="215">
                  <c:v>44279</c:v>
                </c:pt>
                <c:pt idx="216">
                  <c:v>44280</c:v>
                </c:pt>
                <c:pt idx="217">
                  <c:v>44283</c:v>
                </c:pt>
                <c:pt idx="218">
                  <c:v>44284</c:v>
                </c:pt>
                <c:pt idx="219">
                  <c:v>44285</c:v>
                </c:pt>
                <c:pt idx="220">
                  <c:v>44286</c:v>
                </c:pt>
                <c:pt idx="221">
                  <c:v>44287</c:v>
                </c:pt>
                <c:pt idx="222">
                  <c:v>44290</c:v>
                </c:pt>
                <c:pt idx="223">
                  <c:v>44291</c:v>
                </c:pt>
                <c:pt idx="224">
                  <c:v>44292</c:v>
                </c:pt>
                <c:pt idx="225">
                  <c:v>44293</c:v>
                </c:pt>
                <c:pt idx="226">
                  <c:v>44294</c:v>
                </c:pt>
                <c:pt idx="227">
                  <c:v>44297</c:v>
                </c:pt>
                <c:pt idx="228">
                  <c:v>44298</c:v>
                </c:pt>
                <c:pt idx="229">
                  <c:v>44299</c:v>
                </c:pt>
                <c:pt idx="230">
                  <c:v>44300</c:v>
                </c:pt>
                <c:pt idx="231">
                  <c:v>44301</c:v>
                </c:pt>
                <c:pt idx="232">
                  <c:v>44304</c:v>
                </c:pt>
                <c:pt idx="233">
                  <c:v>44305</c:v>
                </c:pt>
                <c:pt idx="234">
                  <c:v>44306</c:v>
                </c:pt>
                <c:pt idx="235">
                  <c:v>44307</c:v>
                </c:pt>
                <c:pt idx="236">
                  <c:v>44308</c:v>
                </c:pt>
                <c:pt idx="237">
                  <c:v>44311</c:v>
                </c:pt>
                <c:pt idx="238">
                  <c:v>44312</c:v>
                </c:pt>
                <c:pt idx="239">
                  <c:v>44313</c:v>
                </c:pt>
                <c:pt idx="240">
                  <c:v>44314</c:v>
                </c:pt>
                <c:pt idx="241">
                  <c:v>44315</c:v>
                </c:pt>
                <c:pt idx="242">
                  <c:v>44318</c:v>
                </c:pt>
                <c:pt idx="243">
                  <c:v>44319</c:v>
                </c:pt>
                <c:pt idx="244">
                  <c:v>44320</c:v>
                </c:pt>
                <c:pt idx="245">
                  <c:v>44321</c:v>
                </c:pt>
                <c:pt idx="246">
                  <c:v>44322</c:v>
                </c:pt>
                <c:pt idx="247">
                  <c:v>44325</c:v>
                </c:pt>
                <c:pt idx="248">
                  <c:v>44326</c:v>
                </c:pt>
                <c:pt idx="249">
                  <c:v>44333</c:v>
                </c:pt>
                <c:pt idx="250">
                  <c:v>44334</c:v>
                </c:pt>
                <c:pt idx="251">
                  <c:v>44335</c:v>
                </c:pt>
                <c:pt idx="252">
                  <c:v>44336</c:v>
                </c:pt>
                <c:pt idx="253">
                  <c:v>44339</c:v>
                </c:pt>
                <c:pt idx="254">
                  <c:v>44340</c:v>
                </c:pt>
                <c:pt idx="255">
                  <c:v>44341</c:v>
                </c:pt>
                <c:pt idx="256">
                  <c:v>44342</c:v>
                </c:pt>
                <c:pt idx="257">
                  <c:v>44343</c:v>
                </c:pt>
                <c:pt idx="258">
                  <c:v>44346</c:v>
                </c:pt>
                <c:pt idx="259">
                  <c:v>44347</c:v>
                </c:pt>
                <c:pt idx="260">
                  <c:v>44348</c:v>
                </c:pt>
                <c:pt idx="261">
                  <c:v>44349</c:v>
                </c:pt>
                <c:pt idx="262">
                  <c:v>44350</c:v>
                </c:pt>
                <c:pt idx="263">
                  <c:v>44353</c:v>
                </c:pt>
                <c:pt idx="264">
                  <c:v>44354</c:v>
                </c:pt>
                <c:pt idx="265">
                  <c:v>44355</c:v>
                </c:pt>
                <c:pt idx="266">
                  <c:v>44356</c:v>
                </c:pt>
                <c:pt idx="267">
                  <c:v>44357</c:v>
                </c:pt>
                <c:pt idx="268">
                  <c:v>44360</c:v>
                </c:pt>
                <c:pt idx="269">
                  <c:v>44361</c:v>
                </c:pt>
                <c:pt idx="270">
                  <c:v>44362</c:v>
                </c:pt>
                <c:pt idx="271">
                  <c:v>44363</c:v>
                </c:pt>
                <c:pt idx="272">
                  <c:v>44364</c:v>
                </c:pt>
                <c:pt idx="273">
                  <c:v>44367</c:v>
                </c:pt>
                <c:pt idx="274">
                  <c:v>44368</c:v>
                </c:pt>
                <c:pt idx="275">
                  <c:v>44369</c:v>
                </c:pt>
                <c:pt idx="276">
                  <c:v>44370</c:v>
                </c:pt>
                <c:pt idx="277">
                  <c:v>44371</c:v>
                </c:pt>
                <c:pt idx="278">
                  <c:v>44374</c:v>
                </c:pt>
                <c:pt idx="279">
                  <c:v>44375</c:v>
                </c:pt>
                <c:pt idx="280">
                  <c:v>44376</c:v>
                </c:pt>
                <c:pt idx="281">
                  <c:v>44377</c:v>
                </c:pt>
                <c:pt idx="282">
                  <c:v>44378</c:v>
                </c:pt>
                <c:pt idx="283">
                  <c:v>44381</c:v>
                </c:pt>
                <c:pt idx="284">
                  <c:v>44382</c:v>
                </c:pt>
                <c:pt idx="285">
                  <c:v>44383</c:v>
                </c:pt>
                <c:pt idx="286">
                  <c:v>44384</c:v>
                </c:pt>
                <c:pt idx="287">
                  <c:v>44385</c:v>
                </c:pt>
                <c:pt idx="288">
                  <c:v>44388</c:v>
                </c:pt>
                <c:pt idx="289">
                  <c:v>44389</c:v>
                </c:pt>
                <c:pt idx="290">
                  <c:v>44390</c:v>
                </c:pt>
                <c:pt idx="291">
                  <c:v>44391</c:v>
                </c:pt>
                <c:pt idx="292">
                  <c:v>44392</c:v>
                </c:pt>
                <c:pt idx="293">
                  <c:v>44402</c:v>
                </c:pt>
                <c:pt idx="294">
                  <c:v>44403</c:v>
                </c:pt>
                <c:pt idx="295">
                  <c:v>44404</c:v>
                </c:pt>
                <c:pt idx="296">
                  <c:v>44405</c:v>
                </c:pt>
                <c:pt idx="297">
                  <c:v>44406</c:v>
                </c:pt>
                <c:pt idx="298">
                  <c:v>44409</c:v>
                </c:pt>
                <c:pt idx="299">
                  <c:v>44410</c:v>
                </c:pt>
                <c:pt idx="300">
                  <c:v>44411</c:v>
                </c:pt>
                <c:pt idx="301">
                  <c:v>44412</c:v>
                </c:pt>
                <c:pt idx="302">
                  <c:v>44413</c:v>
                </c:pt>
                <c:pt idx="303">
                  <c:v>44416</c:v>
                </c:pt>
                <c:pt idx="304">
                  <c:v>44417</c:v>
                </c:pt>
                <c:pt idx="305">
                  <c:v>44418</c:v>
                </c:pt>
                <c:pt idx="306">
                  <c:v>44419</c:v>
                </c:pt>
                <c:pt idx="307">
                  <c:v>44420</c:v>
                </c:pt>
                <c:pt idx="308">
                  <c:v>44423</c:v>
                </c:pt>
                <c:pt idx="309">
                  <c:v>44424</c:v>
                </c:pt>
                <c:pt idx="310">
                  <c:v>44425</c:v>
                </c:pt>
                <c:pt idx="311">
                  <c:v>44426</c:v>
                </c:pt>
                <c:pt idx="312">
                  <c:v>44427</c:v>
                </c:pt>
                <c:pt idx="313">
                  <c:v>44430</c:v>
                </c:pt>
                <c:pt idx="314">
                  <c:v>44431</c:v>
                </c:pt>
                <c:pt idx="315">
                  <c:v>44432</c:v>
                </c:pt>
                <c:pt idx="316">
                  <c:v>44433</c:v>
                </c:pt>
                <c:pt idx="317">
                  <c:v>44434</c:v>
                </c:pt>
                <c:pt idx="318">
                  <c:v>44437</c:v>
                </c:pt>
                <c:pt idx="319">
                  <c:v>44438</c:v>
                </c:pt>
                <c:pt idx="320">
                  <c:v>44439</c:v>
                </c:pt>
                <c:pt idx="321">
                  <c:v>44440</c:v>
                </c:pt>
                <c:pt idx="322">
                  <c:v>44441</c:v>
                </c:pt>
                <c:pt idx="323">
                  <c:v>44444</c:v>
                </c:pt>
                <c:pt idx="324">
                  <c:v>44445</c:v>
                </c:pt>
                <c:pt idx="325">
                  <c:v>44446</c:v>
                </c:pt>
                <c:pt idx="326">
                  <c:v>44447</c:v>
                </c:pt>
                <c:pt idx="327">
                  <c:v>44448</c:v>
                </c:pt>
                <c:pt idx="328">
                  <c:v>44451</c:v>
                </c:pt>
                <c:pt idx="329">
                  <c:v>44452</c:v>
                </c:pt>
                <c:pt idx="330">
                  <c:v>44453</c:v>
                </c:pt>
                <c:pt idx="331">
                  <c:v>44454</c:v>
                </c:pt>
                <c:pt idx="332">
                  <c:v>44455</c:v>
                </c:pt>
                <c:pt idx="333">
                  <c:v>44458</c:v>
                </c:pt>
                <c:pt idx="334">
                  <c:v>44459</c:v>
                </c:pt>
                <c:pt idx="335">
                  <c:v>44460</c:v>
                </c:pt>
                <c:pt idx="336">
                  <c:v>44461</c:v>
                </c:pt>
                <c:pt idx="337">
                  <c:v>44465</c:v>
                </c:pt>
                <c:pt idx="338">
                  <c:v>44466</c:v>
                </c:pt>
                <c:pt idx="339">
                  <c:v>44467</c:v>
                </c:pt>
                <c:pt idx="340">
                  <c:v>44468</c:v>
                </c:pt>
                <c:pt idx="341">
                  <c:v>44469</c:v>
                </c:pt>
                <c:pt idx="342">
                  <c:v>44472</c:v>
                </c:pt>
                <c:pt idx="343">
                  <c:v>44473</c:v>
                </c:pt>
                <c:pt idx="344">
                  <c:v>44474</c:v>
                </c:pt>
                <c:pt idx="345">
                  <c:v>44475</c:v>
                </c:pt>
                <c:pt idx="346">
                  <c:v>44476</c:v>
                </c:pt>
                <c:pt idx="347">
                  <c:v>44479</c:v>
                </c:pt>
                <c:pt idx="348">
                  <c:v>44480</c:v>
                </c:pt>
                <c:pt idx="349">
                  <c:v>44481</c:v>
                </c:pt>
                <c:pt idx="350">
                  <c:v>44482</c:v>
                </c:pt>
                <c:pt idx="351">
                  <c:v>44483</c:v>
                </c:pt>
                <c:pt idx="352">
                  <c:v>44486</c:v>
                </c:pt>
                <c:pt idx="353">
                  <c:v>44487</c:v>
                </c:pt>
                <c:pt idx="354">
                  <c:v>44488</c:v>
                </c:pt>
                <c:pt idx="355">
                  <c:v>44489</c:v>
                </c:pt>
                <c:pt idx="356">
                  <c:v>44490</c:v>
                </c:pt>
                <c:pt idx="357">
                  <c:v>44493</c:v>
                </c:pt>
                <c:pt idx="358">
                  <c:v>44494</c:v>
                </c:pt>
                <c:pt idx="359">
                  <c:v>44495</c:v>
                </c:pt>
                <c:pt idx="360">
                  <c:v>44496</c:v>
                </c:pt>
                <c:pt idx="361">
                  <c:v>44497</c:v>
                </c:pt>
                <c:pt idx="362">
                  <c:v>44500</c:v>
                </c:pt>
                <c:pt idx="363">
                  <c:v>44501</c:v>
                </c:pt>
                <c:pt idx="364">
                  <c:v>44502</c:v>
                </c:pt>
                <c:pt idx="365">
                  <c:v>44503</c:v>
                </c:pt>
                <c:pt idx="366">
                  <c:v>44504</c:v>
                </c:pt>
                <c:pt idx="367">
                  <c:v>44507</c:v>
                </c:pt>
                <c:pt idx="368">
                  <c:v>44508</c:v>
                </c:pt>
                <c:pt idx="369">
                  <c:v>44509</c:v>
                </c:pt>
                <c:pt idx="370">
                  <c:v>44510</c:v>
                </c:pt>
                <c:pt idx="371">
                  <c:v>44511</c:v>
                </c:pt>
                <c:pt idx="372">
                  <c:v>44514</c:v>
                </c:pt>
                <c:pt idx="373">
                  <c:v>44515</c:v>
                </c:pt>
                <c:pt idx="374">
                  <c:v>44516</c:v>
                </c:pt>
                <c:pt idx="375">
                  <c:v>44517</c:v>
                </c:pt>
                <c:pt idx="376">
                  <c:v>44518</c:v>
                </c:pt>
                <c:pt idx="377">
                  <c:v>44521</c:v>
                </c:pt>
                <c:pt idx="378">
                  <c:v>44522</c:v>
                </c:pt>
                <c:pt idx="379">
                  <c:v>44523</c:v>
                </c:pt>
                <c:pt idx="380">
                  <c:v>44524</c:v>
                </c:pt>
                <c:pt idx="381">
                  <c:v>44525</c:v>
                </c:pt>
                <c:pt idx="382">
                  <c:v>44528</c:v>
                </c:pt>
                <c:pt idx="383">
                  <c:v>44529</c:v>
                </c:pt>
                <c:pt idx="384">
                  <c:v>44530</c:v>
                </c:pt>
                <c:pt idx="385">
                  <c:v>44531</c:v>
                </c:pt>
                <c:pt idx="386">
                  <c:v>44532</c:v>
                </c:pt>
                <c:pt idx="387">
                  <c:v>44535</c:v>
                </c:pt>
                <c:pt idx="388">
                  <c:v>44536</c:v>
                </c:pt>
                <c:pt idx="389">
                  <c:v>44537</c:v>
                </c:pt>
                <c:pt idx="390">
                  <c:v>44538</c:v>
                </c:pt>
                <c:pt idx="391">
                  <c:v>44539</c:v>
                </c:pt>
                <c:pt idx="392">
                  <c:v>44542</c:v>
                </c:pt>
                <c:pt idx="393">
                  <c:v>44543</c:v>
                </c:pt>
                <c:pt idx="394">
                  <c:v>44544</c:v>
                </c:pt>
                <c:pt idx="395">
                  <c:v>44545</c:v>
                </c:pt>
                <c:pt idx="396">
                  <c:v>44546</c:v>
                </c:pt>
                <c:pt idx="397">
                  <c:v>44549</c:v>
                </c:pt>
                <c:pt idx="398">
                  <c:v>44550</c:v>
                </c:pt>
                <c:pt idx="399">
                  <c:v>44551</c:v>
                </c:pt>
                <c:pt idx="400">
                  <c:v>44552</c:v>
                </c:pt>
                <c:pt idx="401">
                  <c:v>44553</c:v>
                </c:pt>
                <c:pt idx="402">
                  <c:v>44556</c:v>
                </c:pt>
                <c:pt idx="403">
                  <c:v>44557</c:v>
                </c:pt>
                <c:pt idx="404">
                  <c:v>44558</c:v>
                </c:pt>
                <c:pt idx="405">
                  <c:v>44559</c:v>
                </c:pt>
                <c:pt idx="406">
                  <c:v>44560</c:v>
                </c:pt>
                <c:pt idx="407">
                  <c:v>44563</c:v>
                </c:pt>
                <c:pt idx="408">
                  <c:v>44564</c:v>
                </c:pt>
                <c:pt idx="409">
                  <c:v>44565</c:v>
                </c:pt>
                <c:pt idx="410">
                  <c:v>44566</c:v>
                </c:pt>
                <c:pt idx="411">
                  <c:v>44567</c:v>
                </c:pt>
                <c:pt idx="412">
                  <c:v>44570</c:v>
                </c:pt>
                <c:pt idx="413">
                  <c:v>44571</c:v>
                </c:pt>
                <c:pt idx="414">
                  <c:v>44572</c:v>
                </c:pt>
                <c:pt idx="415">
                  <c:v>44573</c:v>
                </c:pt>
                <c:pt idx="416">
                  <c:v>44574</c:v>
                </c:pt>
                <c:pt idx="417">
                  <c:v>44577</c:v>
                </c:pt>
                <c:pt idx="418">
                  <c:v>44578</c:v>
                </c:pt>
                <c:pt idx="419">
                  <c:v>44579</c:v>
                </c:pt>
                <c:pt idx="420">
                  <c:v>44580</c:v>
                </c:pt>
                <c:pt idx="421">
                  <c:v>44581</c:v>
                </c:pt>
                <c:pt idx="422">
                  <c:v>44584</c:v>
                </c:pt>
                <c:pt idx="423">
                  <c:v>44585</c:v>
                </c:pt>
                <c:pt idx="424">
                  <c:v>44586</c:v>
                </c:pt>
                <c:pt idx="425">
                  <c:v>44587</c:v>
                </c:pt>
                <c:pt idx="426">
                  <c:v>44588</c:v>
                </c:pt>
                <c:pt idx="427">
                  <c:v>44591</c:v>
                </c:pt>
                <c:pt idx="428">
                  <c:v>44592</c:v>
                </c:pt>
                <c:pt idx="429">
                  <c:v>44593</c:v>
                </c:pt>
                <c:pt idx="430">
                  <c:v>44594</c:v>
                </c:pt>
                <c:pt idx="431">
                  <c:v>44595</c:v>
                </c:pt>
                <c:pt idx="432">
                  <c:v>44598</c:v>
                </c:pt>
                <c:pt idx="433">
                  <c:v>44599</c:v>
                </c:pt>
                <c:pt idx="434">
                  <c:v>44600</c:v>
                </c:pt>
                <c:pt idx="435">
                  <c:v>44601</c:v>
                </c:pt>
                <c:pt idx="436">
                  <c:v>44602</c:v>
                </c:pt>
                <c:pt idx="437">
                  <c:v>44605</c:v>
                </c:pt>
                <c:pt idx="438">
                  <c:v>44606</c:v>
                </c:pt>
                <c:pt idx="439">
                  <c:v>44607</c:v>
                </c:pt>
                <c:pt idx="440">
                  <c:v>44608</c:v>
                </c:pt>
                <c:pt idx="441">
                  <c:v>44609</c:v>
                </c:pt>
                <c:pt idx="442">
                  <c:v>44612</c:v>
                </c:pt>
                <c:pt idx="443">
                  <c:v>44613</c:v>
                </c:pt>
                <c:pt idx="444">
                  <c:v>44615</c:v>
                </c:pt>
                <c:pt idx="445">
                  <c:v>44616</c:v>
                </c:pt>
                <c:pt idx="446">
                  <c:v>44619</c:v>
                </c:pt>
                <c:pt idx="447">
                  <c:v>44620</c:v>
                </c:pt>
                <c:pt idx="448">
                  <c:v>44621</c:v>
                </c:pt>
                <c:pt idx="449">
                  <c:v>44622</c:v>
                </c:pt>
                <c:pt idx="450">
                  <c:v>44623</c:v>
                </c:pt>
                <c:pt idx="451">
                  <c:v>44626</c:v>
                </c:pt>
                <c:pt idx="452">
                  <c:v>44627</c:v>
                </c:pt>
                <c:pt idx="453">
                  <c:v>44628</c:v>
                </c:pt>
                <c:pt idx="454">
                  <c:v>44629</c:v>
                </c:pt>
                <c:pt idx="455">
                  <c:v>44630</c:v>
                </c:pt>
                <c:pt idx="456">
                  <c:v>44633</c:v>
                </c:pt>
                <c:pt idx="457">
                  <c:v>44634</c:v>
                </c:pt>
                <c:pt idx="458">
                  <c:v>44635</c:v>
                </c:pt>
                <c:pt idx="459">
                  <c:v>44636</c:v>
                </c:pt>
                <c:pt idx="460">
                  <c:v>44637</c:v>
                </c:pt>
                <c:pt idx="461">
                  <c:v>44640</c:v>
                </c:pt>
                <c:pt idx="462">
                  <c:v>44641</c:v>
                </c:pt>
                <c:pt idx="463">
                  <c:v>44642</c:v>
                </c:pt>
                <c:pt idx="464">
                  <c:v>44643</c:v>
                </c:pt>
                <c:pt idx="465">
                  <c:v>44644</c:v>
                </c:pt>
                <c:pt idx="466">
                  <c:v>44647</c:v>
                </c:pt>
                <c:pt idx="467">
                  <c:v>44648</c:v>
                </c:pt>
                <c:pt idx="468">
                  <c:v>44649</c:v>
                </c:pt>
                <c:pt idx="469">
                  <c:v>44650</c:v>
                </c:pt>
                <c:pt idx="470">
                  <c:v>44651</c:v>
                </c:pt>
                <c:pt idx="471">
                  <c:v>44654</c:v>
                </c:pt>
                <c:pt idx="472">
                  <c:v>44655</c:v>
                </c:pt>
                <c:pt idx="473">
                  <c:v>44656</c:v>
                </c:pt>
                <c:pt idx="474">
                  <c:v>44657</c:v>
                </c:pt>
                <c:pt idx="475">
                  <c:v>44658</c:v>
                </c:pt>
                <c:pt idx="476">
                  <c:v>44661</c:v>
                </c:pt>
                <c:pt idx="477">
                  <c:v>44662</c:v>
                </c:pt>
                <c:pt idx="478">
                  <c:v>44663</c:v>
                </c:pt>
                <c:pt idx="479">
                  <c:v>44664</c:v>
                </c:pt>
                <c:pt idx="480">
                  <c:v>44665</c:v>
                </c:pt>
                <c:pt idx="481">
                  <c:v>44668</c:v>
                </c:pt>
                <c:pt idx="482">
                  <c:v>44669</c:v>
                </c:pt>
                <c:pt idx="483">
                  <c:v>44670</c:v>
                </c:pt>
                <c:pt idx="484">
                  <c:v>44671</c:v>
                </c:pt>
                <c:pt idx="485">
                  <c:v>44672</c:v>
                </c:pt>
                <c:pt idx="486">
                  <c:v>44675</c:v>
                </c:pt>
                <c:pt idx="487">
                  <c:v>44676</c:v>
                </c:pt>
                <c:pt idx="488">
                  <c:v>44677</c:v>
                </c:pt>
                <c:pt idx="489">
                  <c:v>44678</c:v>
                </c:pt>
                <c:pt idx="490">
                  <c:v>44679</c:v>
                </c:pt>
                <c:pt idx="491">
                  <c:v>44689</c:v>
                </c:pt>
                <c:pt idx="492">
                  <c:v>44690</c:v>
                </c:pt>
                <c:pt idx="493">
                  <c:v>44691</c:v>
                </c:pt>
                <c:pt idx="494">
                  <c:v>44692</c:v>
                </c:pt>
                <c:pt idx="495">
                  <c:v>44693</c:v>
                </c:pt>
                <c:pt idx="496">
                  <c:v>44696</c:v>
                </c:pt>
                <c:pt idx="497">
                  <c:v>44697</c:v>
                </c:pt>
                <c:pt idx="498">
                  <c:v>44698</c:v>
                </c:pt>
                <c:pt idx="499">
                  <c:v>44699</c:v>
                </c:pt>
                <c:pt idx="500">
                  <c:v>44700</c:v>
                </c:pt>
                <c:pt idx="501">
                  <c:v>44703</c:v>
                </c:pt>
                <c:pt idx="502">
                  <c:v>44704</c:v>
                </c:pt>
                <c:pt idx="503">
                  <c:v>44705</c:v>
                </c:pt>
                <c:pt idx="504">
                  <c:v>44706</c:v>
                </c:pt>
                <c:pt idx="505">
                  <c:v>44707</c:v>
                </c:pt>
                <c:pt idx="506">
                  <c:v>44710</c:v>
                </c:pt>
                <c:pt idx="507">
                  <c:v>44711</c:v>
                </c:pt>
                <c:pt idx="508">
                  <c:v>44712</c:v>
                </c:pt>
                <c:pt idx="509">
                  <c:v>44713</c:v>
                </c:pt>
                <c:pt idx="510">
                  <c:v>44714</c:v>
                </c:pt>
                <c:pt idx="511">
                  <c:v>44717</c:v>
                </c:pt>
                <c:pt idx="512">
                  <c:v>44718</c:v>
                </c:pt>
                <c:pt idx="513">
                  <c:v>44719</c:v>
                </c:pt>
                <c:pt idx="514">
                  <c:v>44720</c:v>
                </c:pt>
                <c:pt idx="515">
                  <c:v>44721</c:v>
                </c:pt>
                <c:pt idx="516">
                  <c:v>44724</c:v>
                </c:pt>
                <c:pt idx="517">
                  <c:v>44725</c:v>
                </c:pt>
                <c:pt idx="518">
                  <c:v>44726</c:v>
                </c:pt>
                <c:pt idx="519">
                  <c:v>44727</c:v>
                </c:pt>
                <c:pt idx="520">
                  <c:v>44728</c:v>
                </c:pt>
                <c:pt idx="521">
                  <c:v>44731</c:v>
                </c:pt>
                <c:pt idx="522">
                  <c:v>44732</c:v>
                </c:pt>
                <c:pt idx="523">
                  <c:v>44733</c:v>
                </c:pt>
                <c:pt idx="524">
                  <c:v>44734</c:v>
                </c:pt>
                <c:pt idx="525">
                  <c:v>44735</c:v>
                </c:pt>
                <c:pt idx="526">
                  <c:v>44738</c:v>
                </c:pt>
                <c:pt idx="527">
                  <c:v>44739</c:v>
                </c:pt>
                <c:pt idx="528">
                  <c:v>44740</c:v>
                </c:pt>
                <c:pt idx="529">
                  <c:v>44741</c:v>
                </c:pt>
                <c:pt idx="530">
                  <c:v>44742</c:v>
                </c:pt>
                <c:pt idx="531">
                  <c:v>44745</c:v>
                </c:pt>
                <c:pt idx="532">
                  <c:v>44746</c:v>
                </c:pt>
                <c:pt idx="533">
                  <c:v>44747</c:v>
                </c:pt>
                <c:pt idx="534">
                  <c:v>44748</c:v>
                </c:pt>
                <c:pt idx="535">
                  <c:v>44755</c:v>
                </c:pt>
                <c:pt idx="536">
                  <c:v>44756</c:v>
                </c:pt>
                <c:pt idx="537">
                  <c:v>44759</c:v>
                </c:pt>
                <c:pt idx="538">
                  <c:v>44760</c:v>
                </c:pt>
                <c:pt idx="539">
                  <c:v>44761</c:v>
                </c:pt>
                <c:pt idx="540">
                  <c:v>44762</c:v>
                </c:pt>
                <c:pt idx="541">
                  <c:v>44763</c:v>
                </c:pt>
                <c:pt idx="542">
                  <c:v>44766</c:v>
                </c:pt>
                <c:pt idx="543">
                  <c:v>44767</c:v>
                </c:pt>
                <c:pt idx="544">
                  <c:v>44768</c:v>
                </c:pt>
                <c:pt idx="545">
                  <c:v>44769</c:v>
                </c:pt>
                <c:pt idx="546">
                  <c:v>44770</c:v>
                </c:pt>
                <c:pt idx="547">
                  <c:v>44773</c:v>
                </c:pt>
                <c:pt idx="548">
                  <c:v>44774</c:v>
                </c:pt>
                <c:pt idx="549">
                  <c:v>44775</c:v>
                </c:pt>
                <c:pt idx="550">
                  <c:v>44776</c:v>
                </c:pt>
                <c:pt idx="551">
                  <c:v>44777</c:v>
                </c:pt>
                <c:pt idx="552">
                  <c:v>44780</c:v>
                </c:pt>
                <c:pt idx="553">
                  <c:v>44781</c:v>
                </c:pt>
                <c:pt idx="554">
                  <c:v>44782</c:v>
                </c:pt>
                <c:pt idx="555">
                  <c:v>44783</c:v>
                </c:pt>
                <c:pt idx="556">
                  <c:v>44784</c:v>
                </c:pt>
                <c:pt idx="557">
                  <c:v>44787</c:v>
                </c:pt>
                <c:pt idx="558">
                  <c:v>44788</c:v>
                </c:pt>
                <c:pt idx="559">
                  <c:v>44789</c:v>
                </c:pt>
                <c:pt idx="560">
                  <c:v>44790</c:v>
                </c:pt>
                <c:pt idx="561">
                  <c:v>44791</c:v>
                </c:pt>
                <c:pt idx="562">
                  <c:v>44794</c:v>
                </c:pt>
                <c:pt idx="563">
                  <c:v>44795</c:v>
                </c:pt>
                <c:pt idx="564">
                  <c:v>44796</c:v>
                </c:pt>
                <c:pt idx="565">
                  <c:v>44797</c:v>
                </c:pt>
                <c:pt idx="566">
                  <c:v>44798</c:v>
                </c:pt>
                <c:pt idx="567">
                  <c:v>44801</c:v>
                </c:pt>
                <c:pt idx="568">
                  <c:v>44802</c:v>
                </c:pt>
                <c:pt idx="569">
                  <c:v>44803</c:v>
                </c:pt>
                <c:pt idx="570">
                  <c:v>44804</c:v>
                </c:pt>
                <c:pt idx="571">
                  <c:v>44805</c:v>
                </c:pt>
                <c:pt idx="572">
                  <c:v>44808</c:v>
                </c:pt>
                <c:pt idx="573">
                  <c:v>44809</c:v>
                </c:pt>
                <c:pt idx="574">
                  <c:v>44810</c:v>
                </c:pt>
                <c:pt idx="575">
                  <c:v>44811</c:v>
                </c:pt>
                <c:pt idx="576">
                  <c:v>44812</c:v>
                </c:pt>
                <c:pt idx="577">
                  <c:v>44815</c:v>
                </c:pt>
                <c:pt idx="578">
                  <c:v>44816</c:v>
                </c:pt>
                <c:pt idx="579">
                  <c:v>44817</c:v>
                </c:pt>
                <c:pt idx="580">
                  <c:v>44818</c:v>
                </c:pt>
                <c:pt idx="581">
                  <c:v>44819</c:v>
                </c:pt>
                <c:pt idx="582">
                  <c:v>44822</c:v>
                </c:pt>
                <c:pt idx="583">
                  <c:v>44823</c:v>
                </c:pt>
                <c:pt idx="584">
                  <c:v>44824</c:v>
                </c:pt>
                <c:pt idx="585">
                  <c:v>44825</c:v>
                </c:pt>
                <c:pt idx="586">
                  <c:v>44829</c:v>
                </c:pt>
                <c:pt idx="587">
                  <c:v>44830</c:v>
                </c:pt>
                <c:pt idx="588">
                  <c:v>44831</c:v>
                </c:pt>
                <c:pt idx="589">
                  <c:v>44832</c:v>
                </c:pt>
                <c:pt idx="590">
                  <c:v>44833</c:v>
                </c:pt>
                <c:pt idx="591">
                  <c:v>44836</c:v>
                </c:pt>
                <c:pt idx="592">
                  <c:v>44837</c:v>
                </c:pt>
                <c:pt idx="593">
                  <c:v>44838</c:v>
                </c:pt>
                <c:pt idx="594">
                  <c:v>44839</c:v>
                </c:pt>
                <c:pt idx="595">
                  <c:v>44840</c:v>
                </c:pt>
                <c:pt idx="596">
                  <c:v>44843</c:v>
                </c:pt>
                <c:pt idx="597">
                  <c:v>44844</c:v>
                </c:pt>
                <c:pt idx="598">
                  <c:v>44845</c:v>
                </c:pt>
                <c:pt idx="599">
                  <c:v>44846</c:v>
                </c:pt>
                <c:pt idx="600">
                  <c:v>44847</c:v>
                </c:pt>
                <c:pt idx="601">
                  <c:v>44850</c:v>
                </c:pt>
                <c:pt idx="602">
                  <c:v>44851</c:v>
                </c:pt>
                <c:pt idx="603">
                  <c:v>44852</c:v>
                </c:pt>
                <c:pt idx="604">
                  <c:v>44853</c:v>
                </c:pt>
                <c:pt idx="605">
                  <c:v>44854</c:v>
                </c:pt>
                <c:pt idx="606">
                  <c:v>44857</c:v>
                </c:pt>
                <c:pt idx="607">
                  <c:v>44858</c:v>
                </c:pt>
                <c:pt idx="608">
                  <c:v>44859</c:v>
                </c:pt>
                <c:pt idx="609">
                  <c:v>44860</c:v>
                </c:pt>
                <c:pt idx="610">
                  <c:v>44861</c:v>
                </c:pt>
                <c:pt idx="611">
                  <c:v>44865</c:v>
                </c:pt>
                <c:pt idx="612">
                  <c:v>44866</c:v>
                </c:pt>
                <c:pt idx="613">
                  <c:v>44867</c:v>
                </c:pt>
                <c:pt idx="614">
                  <c:v>44868</c:v>
                </c:pt>
                <c:pt idx="615">
                  <c:v>44871</c:v>
                </c:pt>
                <c:pt idx="616">
                  <c:v>44872</c:v>
                </c:pt>
                <c:pt idx="617">
                  <c:v>44873</c:v>
                </c:pt>
                <c:pt idx="618">
                  <c:v>44874</c:v>
                </c:pt>
                <c:pt idx="619">
                  <c:v>44875</c:v>
                </c:pt>
                <c:pt idx="620">
                  <c:v>44878</c:v>
                </c:pt>
                <c:pt idx="621">
                  <c:v>44879</c:v>
                </c:pt>
                <c:pt idx="622">
                  <c:v>44880</c:v>
                </c:pt>
                <c:pt idx="623">
                  <c:v>44881</c:v>
                </c:pt>
                <c:pt idx="624">
                  <c:v>44882</c:v>
                </c:pt>
                <c:pt idx="625">
                  <c:v>44885</c:v>
                </c:pt>
                <c:pt idx="626">
                  <c:v>44886</c:v>
                </c:pt>
                <c:pt idx="627">
                  <c:v>44887</c:v>
                </c:pt>
                <c:pt idx="628">
                  <c:v>44889</c:v>
                </c:pt>
                <c:pt idx="629">
                  <c:v>44892</c:v>
                </c:pt>
                <c:pt idx="630">
                  <c:v>44893</c:v>
                </c:pt>
                <c:pt idx="631">
                  <c:v>44894</c:v>
                </c:pt>
                <c:pt idx="632">
                  <c:v>44895</c:v>
                </c:pt>
                <c:pt idx="633">
                  <c:v>44896</c:v>
                </c:pt>
                <c:pt idx="634">
                  <c:v>44899</c:v>
                </c:pt>
                <c:pt idx="635">
                  <c:v>44900</c:v>
                </c:pt>
                <c:pt idx="636">
                  <c:v>44901</c:v>
                </c:pt>
                <c:pt idx="637">
                  <c:v>44902</c:v>
                </c:pt>
                <c:pt idx="638">
                  <c:v>44903</c:v>
                </c:pt>
                <c:pt idx="639">
                  <c:v>44906</c:v>
                </c:pt>
                <c:pt idx="640">
                  <c:v>44907</c:v>
                </c:pt>
                <c:pt idx="641">
                  <c:v>44908</c:v>
                </c:pt>
                <c:pt idx="642">
                  <c:v>44909</c:v>
                </c:pt>
                <c:pt idx="643">
                  <c:v>44910</c:v>
                </c:pt>
                <c:pt idx="644">
                  <c:v>44913</c:v>
                </c:pt>
                <c:pt idx="645">
                  <c:v>44914</c:v>
                </c:pt>
                <c:pt idx="646">
                  <c:v>44915</c:v>
                </c:pt>
                <c:pt idx="647">
                  <c:v>44916</c:v>
                </c:pt>
                <c:pt idx="648">
                  <c:v>44917</c:v>
                </c:pt>
                <c:pt idx="649">
                  <c:v>44920</c:v>
                </c:pt>
                <c:pt idx="650">
                  <c:v>44921</c:v>
                </c:pt>
                <c:pt idx="651">
                  <c:v>44922</c:v>
                </c:pt>
                <c:pt idx="652">
                  <c:v>44923</c:v>
                </c:pt>
                <c:pt idx="653">
                  <c:v>44924</c:v>
                </c:pt>
                <c:pt idx="654">
                  <c:v>44927</c:v>
                </c:pt>
                <c:pt idx="655">
                  <c:v>44928</c:v>
                </c:pt>
                <c:pt idx="656">
                  <c:v>44929</c:v>
                </c:pt>
                <c:pt idx="657">
                  <c:v>44930</c:v>
                </c:pt>
                <c:pt idx="658">
                  <c:v>44931</c:v>
                </c:pt>
                <c:pt idx="659">
                  <c:v>44934</c:v>
                </c:pt>
                <c:pt idx="660">
                  <c:v>44935</c:v>
                </c:pt>
                <c:pt idx="661">
                  <c:v>44936</c:v>
                </c:pt>
                <c:pt idx="662">
                  <c:v>44937</c:v>
                </c:pt>
                <c:pt idx="663">
                  <c:v>44938</c:v>
                </c:pt>
                <c:pt idx="664">
                  <c:v>44941</c:v>
                </c:pt>
                <c:pt idx="665">
                  <c:v>44942</c:v>
                </c:pt>
                <c:pt idx="666">
                  <c:v>44943</c:v>
                </c:pt>
                <c:pt idx="667">
                  <c:v>44944</c:v>
                </c:pt>
                <c:pt idx="668">
                  <c:v>44945</c:v>
                </c:pt>
                <c:pt idx="669">
                  <c:v>44948</c:v>
                </c:pt>
                <c:pt idx="670">
                  <c:v>44949</c:v>
                </c:pt>
                <c:pt idx="671">
                  <c:v>44950</c:v>
                </c:pt>
                <c:pt idx="672">
                  <c:v>44951</c:v>
                </c:pt>
                <c:pt idx="673">
                  <c:v>44952</c:v>
                </c:pt>
                <c:pt idx="674">
                  <c:v>44955</c:v>
                </c:pt>
                <c:pt idx="675">
                  <c:v>44956</c:v>
                </c:pt>
                <c:pt idx="676">
                  <c:v>44957</c:v>
                </c:pt>
                <c:pt idx="677">
                  <c:v>44958</c:v>
                </c:pt>
                <c:pt idx="678">
                  <c:v>44959</c:v>
                </c:pt>
                <c:pt idx="679">
                  <c:v>44962</c:v>
                </c:pt>
                <c:pt idx="680">
                  <c:v>44963</c:v>
                </c:pt>
                <c:pt idx="681">
                  <c:v>44964</c:v>
                </c:pt>
                <c:pt idx="682">
                  <c:v>44965</c:v>
                </c:pt>
                <c:pt idx="683">
                  <c:v>44966</c:v>
                </c:pt>
                <c:pt idx="684">
                  <c:v>44969</c:v>
                </c:pt>
                <c:pt idx="685">
                  <c:v>44970</c:v>
                </c:pt>
                <c:pt idx="686">
                  <c:v>44971</c:v>
                </c:pt>
                <c:pt idx="687">
                  <c:v>44972</c:v>
                </c:pt>
                <c:pt idx="688">
                  <c:v>44973</c:v>
                </c:pt>
                <c:pt idx="689">
                  <c:v>44976</c:v>
                </c:pt>
                <c:pt idx="690">
                  <c:v>44977</c:v>
                </c:pt>
                <c:pt idx="691">
                  <c:v>44978</c:v>
                </c:pt>
                <c:pt idx="692">
                  <c:v>44980</c:v>
                </c:pt>
                <c:pt idx="693">
                  <c:v>44983</c:v>
                </c:pt>
                <c:pt idx="694">
                  <c:v>44984</c:v>
                </c:pt>
                <c:pt idx="695">
                  <c:v>44985</c:v>
                </c:pt>
                <c:pt idx="696">
                  <c:v>44986</c:v>
                </c:pt>
                <c:pt idx="697">
                  <c:v>44987</c:v>
                </c:pt>
                <c:pt idx="698">
                  <c:v>44990</c:v>
                </c:pt>
                <c:pt idx="699">
                  <c:v>44991</c:v>
                </c:pt>
                <c:pt idx="700">
                  <c:v>44992</c:v>
                </c:pt>
                <c:pt idx="701">
                  <c:v>44993</c:v>
                </c:pt>
                <c:pt idx="702">
                  <c:v>44994</c:v>
                </c:pt>
                <c:pt idx="703">
                  <c:v>44997</c:v>
                </c:pt>
                <c:pt idx="704">
                  <c:v>44998</c:v>
                </c:pt>
                <c:pt idx="705">
                  <c:v>44999</c:v>
                </c:pt>
                <c:pt idx="706">
                  <c:v>45000</c:v>
                </c:pt>
                <c:pt idx="707">
                  <c:v>45001</c:v>
                </c:pt>
                <c:pt idx="708">
                  <c:v>45004</c:v>
                </c:pt>
                <c:pt idx="709">
                  <c:v>45005</c:v>
                </c:pt>
                <c:pt idx="710">
                  <c:v>45006</c:v>
                </c:pt>
                <c:pt idx="711">
                  <c:v>45007</c:v>
                </c:pt>
                <c:pt idx="712">
                  <c:v>45008</c:v>
                </c:pt>
                <c:pt idx="713">
                  <c:v>45011</c:v>
                </c:pt>
                <c:pt idx="714">
                  <c:v>45012</c:v>
                </c:pt>
                <c:pt idx="715">
                  <c:v>45013</c:v>
                </c:pt>
                <c:pt idx="716">
                  <c:v>45014</c:v>
                </c:pt>
                <c:pt idx="717">
                  <c:v>45015</c:v>
                </c:pt>
                <c:pt idx="718">
                  <c:v>45019</c:v>
                </c:pt>
                <c:pt idx="719">
                  <c:v>45020</c:v>
                </c:pt>
                <c:pt idx="720">
                  <c:v>45021</c:v>
                </c:pt>
                <c:pt idx="721">
                  <c:v>45022</c:v>
                </c:pt>
                <c:pt idx="722">
                  <c:v>45026</c:v>
                </c:pt>
                <c:pt idx="723">
                  <c:v>45027</c:v>
                </c:pt>
                <c:pt idx="724">
                  <c:v>45028</c:v>
                </c:pt>
                <c:pt idx="725">
                  <c:v>45029</c:v>
                </c:pt>
                <c:pt idx="726">
                  <c:v>45033</c:v>
                </c:pt>
                <c:pt idx="727">
                  <c:v>45041</c:v>
                </c:pt>
                <c:pt idx="728">
                  <c:v>45042</c:v>
                </c:pt>
                <c:pt idx="729">
                  <c:v>45043</c:v>
                </c:pt>
                <c:pt idx="730">
                  <c:v>45047</c:v>
                </c:pt>
                <c:pt idx="731">
                  <c:v>45048</c:v>
                </c:pt>
                <c:pt idx="732">
                  <c:v>45049</c:v>
                </c:pt>
                <c:pt idx="733">
                  <c:v>45050</c:v>
                </c:pt>
                <c:pt idx="734">
                  <c:v>45054</c:v>
                </c:pt>
                <c:pt idx="735">
                  <c:v>45055</c:v>
                </c:pt>
                <c:pt idx="736">
                  <c:v>45056</c:v>
                </c:pt>
                <c:pt idx="737">
                  <c:v>45057</c:v>
                </c:pt>
                <c:pt idx="738">
                  <c:v>45057</c:v>
                </c:pt>
                <c:pt idx="739">
                  <c:v>45061</c:v>
                </c:pt>
                <c:pt idx="740">
                  <c:v>45062</c:v>
                </c:pt>
                <c:pt idx="741">
                  <c:v>45063</c:v>
                </c:pt>
                <c:pt idx="742">
                  <c:v>45064</c:v>
                </c:pt>
                <c:pt idx="743">
                  <c:v>45068</c:v>
                </c:pt>
                <c:pt idx="744">
                  <c:v>45069</c:v>
                </c:pt>
                <c:pt idx="745">
                  <c:v>45070</c:v>
                </c:pt>
                <c:pt idx="746">
                  <c:v>45071</c:v>
                </c:pt>
                <c:pt idx="747">
                  <c:v>45075</c:v>
                </c:pt>
                <c:pt idx="748">
                  <c:v>45076</c:v>
                </c:pt>
                <c:pt idx="749">
                  <c:v>45077</c:v>
                </c:pt>
                <c:pt idx="750">
                  <c:v>45078</c:v>
                </c:pt>
                <c:pt idx="751">
                  <c:v>45082</c:v>
                </c:pt>
                <c:pt idx="752">
                  <c:v>45083</c:v>
                </c:pt>
                <c:pt idx="753">
                  <c:v>45084</c:v>
                </c:pt>
                <c:pt idx="754">
                  <c:v>45085</c:v>
                </c:pt>
                <c:pt idx="755">
                  <c:v>45089</c:v>
                </c:pt>
                <c:pt idx="756">
                  <c:v>45090</c:v>
                </c:pt>
                <c:pt idx="757">
                  <c:v>45091</c:v>
                </c:pt>
                <c:pt idx="758">
                  <c:v>45092</c:v>
                </c:pt>
                <c:pt idx="759">
                  <c:v>45096</c:v>
                </c:pt>
                <c:pt idx="760">
                  <c:v>45097</c:v>
                </c:pt>
                <c:pt idx="761">
                  <c:v>45098</c:v>
                </c:pt>
                <c:pt idx="762">
                  <c:v>45099</c:v>
                </c:pt>
                <c:pt idx="763">
                  <c:v>45110</c:v>
                </c:pt>
                <c:pt idx="764">
                  <c:v>45111</c:v>
                </c:pt>
                <c:pt idx="765">
                  <c:v>45112</c:v>
                </c:pt>
                <c:pt idx="766">
                  <c:v>45113</c:v>
                </c:pt>
                <c:pt idx="767">
                  <c:v>45117</c:v>
                </c:pt>
                <c:pt idx="768">
                  <c:v>45118</c:v>
                </c:pt>
                <c:pt idx="769">
                  <c:v>45119</c:v>
                </c:pt>
                <c:pt idx="770">
                  <c:v>45120</c:v>
                </c:pt>
                <c:pt idx="771">
                  <c:v>45124</c:v>
                </c:pt>
                <c:pt idx="772">
                  <c:v>45125</c:v>
                </c:pt>
                <c:pt idx="773">
                  <c:v>45126</c:v>
                </c:pt>
                <c:pt idx="774">
                  <c:v>45127</c:v>
                </c:pt>
                <c:pt idx="775">
                  <c:v>45131</c:v>
                </c:pt>
                <c:pt idx="776">
                  <c:v>45132</c:v>
                </c:pt>
                <c:pt idx="777">
                  <c:v>45133</c:v>
                </c:pt>
                <c:pt idx="778">
                  <c:v>45134</c:v>
                </c:pt>
                <c:pt idx="779">
                  <c:v>45138</c:v>
                </c:pt>
                <c:pt idx="780">
                  <c:v>45139</c:v>
                </c:pt>
                <c:pt idx="781">
                  <c:v>45140</c:v>
                </c:pt>
                <c:pt idx="782">
                  <c:v>45141</c:v>
                </c:pt>
                <c:pt idx="783">
                  <c:v>45145</c:v>
                </c:pt>
                <c:pt idx="784">
                  <c:v>45146</c:v>
                </c:pt>
                <c:pt idx="785">
                  <c:v>45147</c:v>
                </c:pt>
                <c:pt idx="786">
                  <c:v>45148</c:v>
                </c:pt>
                <c:pt idx="787">
                  <c:v>45152</c:v>
                </c:pt>
                <c:pt idx="788">
                  <c:v>45153</c:v>
                </c:pt>
                <c:pt idx="789">
                  <c:v>45154</c:v>
                </c:pt>
                <c:pt idx="790">
                  <c:v>45155</c:v>
                </c:pt>
                <c:pt idx="791">
                  <c:v>45159</c:v>
                </c:pt>
                <c:pt idx="792">
                  <c:v>45160</c:v>
                </c:pt>
                <c:pt idx="793">
                  <c:v>45161</c:v>
                </c:pt>
                <c:pt idx="794">
                  <c:v>45162</c:v>
                </c:pt>
                <c:pt idx="795">
                  <c:v>45166</c:v>
                </c:pt>
                <c:pt idx="796">
                  <c:v>45167</c:v>
                </c:pt>
                <c:pt idx="797">
                  <c:v>45168</c:v>
                </c:pt>
                <c:pt idx="798">
                  <c:v>45169</c:v>
                </c:pt>
                <c:pt idx="799">
                  <c:v>45173</c:v>
                </c:pt>
                <c:pt idx="800">
                  <c:v>45174</c:v>
                </c:pt>
                <c:pt idx="801">
                  <c:v>45175</c:v>
                </c:pt>
                <c:pt idx="802">
                  <c:v>45176</c:v>
                </c:pt>
                <c:pt idx="803">
                  <c:v>45180</c:v>
                </c:pt>
                <c:pt idx="804">
                  <c:v>45181</c:v>
                </c:pt>
                <c:pt idx="805">
                  <c:v>45182</c:v>
                </c:pt>
                <c:pt idx="806">
                  <c:v>45183</c:v>
                </c:pt>
                <c:pt idx="807">
                  <c:v>45187</c:v>
                </c:pt>
                <c:pt idx="808">
                  <c:v>45188</c:v>
                </c:pt>
                <c:pt idx="809">
                  <c:v>45189</c:v>
                </c:pt>
                <c:pt idx="810">
                  <c:v>45190</c:v>
                </c:pt>
                <c:pt idx="811">
                  <c:v>45194</c:v>
                </c:pt>
                <c:pt idx="812">
                  <c:v>45195</c:v>
                </c:pt>
                <c:pt idx="813">
                  <c:v>45196</c:v>
                </c:pt>
                <c:pt idx="814">
                  <c:v>45197</c:v>
                </c:pt>
                <c:pt idx="815">
                  <c:v>45201</c:v>
                </c:pt>
                <c:pt idx="816">
                  <c:v>45202</c:v>
                </c:pt>
                <c:pt idx="817">
                  <c:v>45203</c:v>
                </c:pt>
                <c:pt idx="818">
                  <c:v>45204</c:v>
                </c:pt>
                <c:pt idx="819">
                  <c:v>45208</c:v>
                </c:pt>
                <c:pt idx="820">
                  <c:v>45209</c:v>
                </c:pt>
                <c:pt idx="821">
                  <c:v>45210</c:v>
                </c:pt>
                <c:pt idx="822">
                  <c:v>45211</c:v>
                </c:pt>
                <c:pt idx="823">
                  <c:v>45215</c:v>
                </c:pt>
                <c:pt idx="824">
                  <c:v>45216</c:v>
                </c:pt>
                <c:pt idx="825">
                  <c:v>45217</c:v>
                </c:pt>
                <c:pt idx="826">
                  <c:v>45218</c:v>
                </c:pt>
                <c:pt idx="827">
                  <c:v>45222</c:v>
                </c:pt>
                <c:pt idx="828">
                  <c:v>45223</c:v>
                </c:pt>
                <c:pt idx="829">
                  <c:v>45224</c:v>
                </c:pt>
                <c:pt idx="830">
                  <c:v>45225</c:v>
                </c:pt>
                <c:pt idx="831">
                  <c:v>45229</c:v>
                </c:pt>
                <c:pt idx="832">
                  <c:v>45230</c:v>
                </c:pt>
                <c:pt idx="833">
                  <c:v>45231</c:v>
                </c:pt>
                <c:pt idx="834">
                  <c:v>45232</c:v>
                </c:pt>
                <c:pt idx="835">
                  <c:v>45236</c:v>
                </c:pt>
                <c:pt idx="836">
                  <c:v>45237</c:v>
                </c:pt>
                <c:pt idx="837">
                  <c:v>45238</c:v>
                </c:pt>
                <c:pt idx="838">
                  <c:v>45239</c:v>
                </c:pt>
                <c:pt idx="839">
                  <c:v>45243</c:v>
                </c:pt>
                <c:pt idx="840">
                  <c:v>45244</c:v>
                </c:pt>
                <c:pt idx="841">
                  <c:v>45245</c:v>
                </c:pt>
                <c:pt idx="842">
                  <c:v>45246</c:v>
                </c:pt>
                <c:pt idx="843">
                  <c:v>45250</c:v>
                </c:pt>
                <c:pt idx="844">
                  <c:v>45251</c:v>
                </c:pt>
                <c:pt idx="845">
                  <c:v>45252</c:v>
                </c:pt>
                <c:pt idx="846">
                  <c:v>45253</c:v>
                </c:pt>
                <c:pt idx="847">
                  <c:v>45257</c:v>
                </c:pt>
                <c:pt idx="848">
                  <c:v>45258</c:v>
                </c:pt>
                <c:pt idx="849">
                  <c:v>45259</c:v>
                </c:pt>
                <c:pt idx="850">
                  <c:v>45260</c:v>
                </c:pt>
                <c:pt idx="851">
                  <c:v>45264</c:v>
                </c:pt>
                <c:pt idx="852">
                  <c:v>45265</c:v>
                </c:pt>
                <c:pt idx="853">
                  <c:v>45266</c:v>
                </c:pt>
                <c:pt idx="854">
                  <c:v>45267</c:v>
                </c:pt>
                <c:pt idx="855">
                  <c:v>45271</c:v>
                </c:pt>
                <c:pt idx="856">
                  <c:v>45272</c:v>
                </c:pt>
                <c:pt idx="857">
                  <c:v>45273</c:v>
                </c:pt>
                <c:pt idx="858">
                  <c:v>45274</c:v>
                </c:pt>
                <c:pt idx="859">
                  <c:v>45278</c:v>
                </c:pt>
                <c:pt idx="860">
                  <c:v>45279</c:v>
                </c:pt>
                <c:pt idx="861">
                  <c:v>45280</c:v>
                </c:pt>
                <c:pt idx="862">
                  <c:v>45281</c:v>
                </c:pt>
                <c:pt idx="863">
                  <c:v>45285</c:v>
                </c:pt>
                <c:pt idx="864">
                  <c:v>45286</c:v>
                </c:pt>
                <c:pt idx="865">
                  <c:v>45287</c:v>
                </c:pt>
                <c:pt idx="866">
                  <c:v>45288</c:v>
                </c:pt>
                <c:pt idx="867">
                  <c:v>45292</c:v>
                </c:pt>
                <c:pt idx="868">
                  <c:v>45293</c:v>
                </c:pt>
                <c:pt idx="869">
                  <c:v>45294</c:v>
                </c:pt>
                <c:pt idx="870">
                  <c:v>45295</c:v>
                </c:pt>
                <c:pt idx="871">
                  <c:v>45299</c:v>
                </c:pt>
                <c:pt idx="872">
                  <c:v>45300</c:v>
                </c:pt>
                <c:pt idx="873">
                  <c:v>45301</c:v>
                </c:pt>
                <c:pt idx="874">
                  <c:v>45302</c:v>
                </c:pt>
                <c:pt idx="875">
                  <c:v>45306</c:v>
                </c:pt>
                <c:pt idx="876">
                  <c:v>45307</c:v>
                </c:pt>
                <c:pt idx="877">
                  <c:v>45308</c:v>
                </c:pt>
                <c:pt idx="878">
                  <c:v>45309</c:v>
                </c:pt>
                <c:pt idx="879">
                  <c:v>45313</c:v>
                </c:pt>
                <c:pt idx="880">
                  <c:v>45314</c:v>
                </c:pt>
                <c:pt idx="881">
                  <c:v>45315</c:v>
                </c:pt>
                <c:pt idx="882">
                  <c:v>45316</c:v>
                </c:pt>
                <c:pt idx="883">
                  <c:v>45320</c:v>
                </c:pt>
                <c:pt idx="884">
                  <c:v>45321</c:v>
                </c:pt>
                <c:pt idx="885">
                  <c:v>45322</c:v>
                </c:pt>
                <c:pt idx="886">
                  <c:v>45323</c:v>
                </c:pt>
                <c:pt idx="887">
                  <c:v>45327</c:v>
                </c:pt>
                <c:pt idx="888">
                  <c:v>45328</c:v>
                </c:pt>
                <c:pt idx="889">
                  <c:v>45329</c:v>
                </c:pt>
                <c:pt idx="890">
                  <c:v>45330</c:v>
                </c:pt>
                <c:pt idx="891">
                  <c:v>45334</c:v>
                </c:pt>
                <c:pt idx="892">
                  <c:v>45335</c:v>
                </c:pt>
                <c:pt idx="893">
                  <c:v>45336</c:v>
                </c:pt>
                <c:pt idx="894">
                  <c:v>45337</c:v>
                </c:pt>
                <c:pt idx="895">
                  <c:v>45341</c:v>
                </c:pt>
                <c:pt idx="896">
                  <c:v>45342</c:v>
                </c:pt>
                <c:pt idx="897">
                  <c:v>45343</c:v>
                </c:pt>
                <c:pt idx="898">
                  <c:v>45348</c:v>
                </c:pt>
                <c:pt idx="899">
                  <c:v>45349</c:v>
                </c:pt>
                <c:pt idx="900">
                  <c:v>45350</c:v>
                </c:pt>
                <c:pt idx="901">
                  <c:v>45351</c:v>
                </c:pt>
                <c:pt idx="902">
                  <c:v>45355</c:v>
                </c:pt>
                <c:pt idx="903">
                  <c:v>45356</c:v>
                </c:pt>
                <c:pt idx="904">
                  <c:v>45357</c:v>
                </c:pt>
                <c:pt idx="905">
                  <c:v>45358</c:v>
                </c:pt>
                <c:pt idx="906">
                  <c:v>45362</c:v>
                </c:pt>
                <c:pt idx="907">
                  <c:v>45363</c:v>
                </c:pt>
                <c:pt idx="908">
                  <c:v>45364</c:v>
                </c:pt>
                <c:pt idx="909">
                  <c:v>45365</c:v>
                </c:pt>
                <c:pt idx="910">
                  <c:v>45369</c:v>
                </c:pt>
                <c:pt idx="911">
                  <c:v>45370</c:v>
                </c:pt>
                <c:pt idx="912">
                  <c:v>45371</c:v>
                </c:pt>
                <c:pt idx="913">
                  <c:v>45372</c:v>
                </c:pt>
                <c:pt idx="914">
                  <c:v>45376</c:v>
                </c:pt>
                <c:pt idx="915">
                  <c:v>45377</c:v>
                </c:pt>
                <c:pt idx="916">
                  <c:v>45378</c:v>
                </c:pt>
                <c:pt idx="917">
                  <c:v>45379</c:v>
                </c:pt>
                <c:pt idx="918">
                  <c:v>45383</c:v>
                </c:pt>
                <c:pt idx="919">
                  <c:v>45384</c:v>
                </c:pt>
                <c:pt idx="920">
                  <c:v>45385</c:v>
                </c:pt>
                <c:pt idx="921">
                  <c:v>45386</c:v>
                </c:pt>
                <c:pt idx="922">
                  <c:v>45397</c:v>
                </c:pt>
                <c:pt idx="923">
                  <c:v>45398</c:v>
                </c:pt>
                <c:pt idx="924">
                  <c:v>45399</c:v>
                </c:pt>
                <c:pt idx="925">
                  <c:v>45400</c:v>
                </c:pt>
                <c:pt idx="926">
                  <c:v>45404</c:v>
                </c:pt>
                <c:pt idx="927">
                  <c:v>45405</c:v>
                </c:pt>
                <c:pt idx="928">
                  <c:v>45406</c:v>
                </c:pt>
                <c:pt idx="929">
                  <c:v>45407</c:v>
                </c:pt>
                <c:pt idx="930">
                  <c:v>45411</c:v>
                </c:pt>
                <c:pt idx="931">
                  <c:v>45412</c:v>
                </c:pt>
                <c:pt idx="932">
                  <c:v>45413</c:v>
                </c:pt>
                <c:pt idx="933">
                  <c:v>45414</c:v>
                </c:pt>
                <c:pt idx="934">
                  <c:v>45418</c:v>
                </c:pt>
                <c:pt idx="935">
                  <c:v>45419</c:v>
                </c:pt>
                <c:pt idx="936">
                  <c:v>45420</c:v>
                </c:pt>
                <c:pt idx="937">
                  <c:v>45421</c:v>
                </c:pt>
                <c:pt idx="938">
                  <c:v>45425</c:v>
                </c:pt>
                <c:pt idx="939">
                  <c:v>45426</c:v>
                </c:pt>
                <c:pt idx="940">
                  <c:v>45427</c:v>
                </c:pt>
                <c:pt idx="941">
                  <c:v>45428</c:v>
                </c:pt>
                <c:pt idx="942">
                  <c:v>45432</c:v>
                </c:pt>
                <c:pt idx="943">
                  <c:v>45433</c:v>
                </c:pt>
                <c:pt idx="944">
                  <c:v>45434</c:v>
                </c:pt>
                <c:pt idx="945">
                  <c:v>45435</c:v>
                </c:pt>
                <c:pt idx="946">
                  <c:v>45439</c:v>
                </c:pt>
                <c:pt idx="947">
                  <c:v>45440</c:v>
                </c:pt>
                <c:pt idx="948">
                  <c:v>45441</c:v>
                </c:pt>
                <c:pt idx="949">
                  <c:v>45442</c:v>
                </c:pt>
                <c:pt idx="950">
                  <c:v>45446</c:v>
                </c:pt>
                <c:pt idx="951">
                  <c:v>45447</c:v>
                </c:pt>
                <c:pt idx="952">
                  <c:v>45448</c:v>
                </c:pt>
                <c:pt idx="953">
                  <c:v>45449</c:v>
                </c:pt>
                <c:pt idx="954">
                  <c:v>45453</c:v>
                </c:pt>
                <c:pt idx="955">
                  <c:v>45454</c:v>
                </c:pt>
                <c:pt idx="956">
                  <c:v>45455</c:v>
                </c:pt>
                <c:pt idx="957">
                  <c:v>45456</c:v>
                </c:pt>
                <c:pt idx="958">
                  <c:v>45467</c:v>
                </c:pt>
                <c:pt idx="959">
                  <c:v>45468</c:v>
                </c:pt>
                <c:pt idx="960">
                  <c:v>45469</c:v>
                </c:pt>
                <c:pt idx="961">
                  <c:v>45470</c:v>
                </c:pt>
                <c:pt idx="962">
                  <c:v>45473</c:v>
                </c:pt>
              </c:numCache>
            </c:numRef>
          </c:cat>
          <c:val>
            <c:numRef>
              <c:f>Sheet1!$B$2:$B$964</c:f>
              <c:numCache>
                <c:formatCode>#,##0</c:formatCode>
                <c:ptCount val="963"/>
                <c:pt idx="0">
                  <c:v>100</c:v>
                </c:pt>
                <c:pt idx="1">
                  <c:v>101.21835989315503</c:v>
                </c:pt>
                <c:pt idx="2">
                  <c:v>101.77590415447702</c:v>
                </c:pt>
                <c:pt idx="3">
                  <c:v>101.71139740398185</c:v>
                </c:pt>
                <c:pt idx="4">
                  <c:v>103.34253993058711</c:v>
                </c:pt>
                <c:pt idx="5">
                  <c:v>104.80302727454436</c:v>
                </c:pt>
                <c:pt idx="6">
                  <c:v>106.67175452304376</c:v>
                </c:pt>
                <c:pt idx="7">
                  <c:v>106.75670355362541</c:v>
                </c:pt>
                <c:pt idx="8">
                  <c:v>106.76412334417532</c:v>
                </c:pt>
                <c:pt idx="9">
                  <c:v>109.2227996535412</c:v>
                </c:pt>
                <c:pt idx="10">
                  <c:v>110.37029297572971</c:v>
                </c:pt>
                <c:pt idx="11">
                  <c:v>110.31608307742627</c:v>
                </c:pt>
                <c:pt idx="12">
                  <c:v>109.36483564406809</c:v>
                </c:pt>
                <c:pt idx="13">
                  <c:v>109.14330189764929</c:v>
                </c:pt>
                <c:pt idx="14">
                  <c:v>110.05305907364671</c:v>
                </c:pt>
                <c:pt idx="15">
                  <c:v>110.54700513025517</c:v>
                </c:pt>
                <c:pt idx="16">
                  <c:v>110.98462134840308</c:v>
                </c:pt>
                <c:pt idx="17">
                  <c:v>110.96508761409819</c:v>
                </c:pt>
                <c:pt idx="18">
                  <c:v>110.68813257500045</c:v>
                </c:pt>
                <c:pt idx="19">
                  <c:v>110.42677423848721</c:v>
                </c:pt>
                <c:pt idx="20">
                  <c:v>109.98930944463625</c:v>
                </c:pt>
                <c:pt idx="21">
                  <c:v>110.66405611178747</c:v>
                </c:pt>
                <c:pt idx="22">
                  <c:v>110.68616405914027</c:v>
                </c:pt>
                <c:pt idx="23">
                  <c:v>111.38256440075349</c:v>
                </c:pt>
                <c:pt idx="24">
                  <c:v>111.2344714383491</c:v>
                </c:pt>
                <c:pt idx="25">
                  <c:v>109.93540239492667</c:v>
                </c:pt>
                <c:pt idx="26">
                  <c:v>110.01096311909824</c:v>
                </c:pt>
                <c:pt idx="27">
                  <c:v>109.22779665534013</c:v>
                </c:pt>
                <c:pt idx="28">
                  <c:v>109.51519997092653</c:v>
                </c:pt>
                <c:pt idx="29">
                  <c:v>110.42798563286271</c:v>
                </c:pt>
                <c:pt idx="30">
                  <c:v>110.34909357415854</c:v>
                </c:pt>
                <c:pt idx="31">
                  <c:v>109.39027492595352</c:v>
                </c:pt>
                <c:pt idx="32">
                  <c:v>109.83303957019727</c:v>
                </c:pt>
                <c:pt idx="33">
                  <c:v>110.72508010345308</c:v>
                </c:pt>
                <c:pt idx="34">
                  <c:v>111.87969036759762</c:v>
                </c:pt>
                <c:pt idx="35">
                  <c:v>111.91148946995439</c:v>
                </c:pt>
                <c:pt idx="36">
                  <c:v>112.06200522110976</c:v>
                </c:pt>
                <c:pt idx="37">
                  <c:v>111.96706218693026</c:v>
                </c:pt>
                <c:pt idx="38">
                  <c:v>112.30640403636608</c:v>
                </c:pt>
                <c:pt idx="39">
                  <c:v>112.53217766309911</c:v>
                </c:pt>
                <c:pt idx="40">
                  <c:v>112.23886879993216</c:v>
                </c:pt>
                <c:pt idx="41">
                  <c:v>111.75643098989092</c:v>
                </c:pt>
                <c:pt idx="42">
                  <c:v>112.32714916504642</c:v>
                </c:pt>
                <c:pt idx="43">
                  <c:v>112.45919115197549</c:v>
                </c:pt>
                <c:pt idx="44">
                  <c:v>112.40573837515673</c:v>
                </c:pt>
                <c:pt idx="45">
                  <c:v>111.71115512510674</c:v>
                </c:pt>
                <c:pt idx="46">
                  <c:v>112.31533806988534</c:v>
                </c:pt>
                <c:pt idx="47">
                  <c:v>112.47630209752937</c:v>
                </c:pt>
                <c:pt idx="48">
                  <c:v>112.45949400056936</c:v>
                </c:pt>
                <c:pt idx="49">
                  <c:v>112.56957946444255</c:v>
                </c:pt>
                <c:pt idx="50">
                  <c:v>112.89801876449887</c:v>
                </c:pt>
                <c:pt idx="51">
                  <c:v>112.950562995536</c:v>
                </c:pt>
                <c:pt idx="52">
                  <c:v>113.11788684365138</c:v>
                </c:pt>
                <c:pt idx="53">
                  <c:v>113.56776842985118</c:v>
                </c:pt>
                <c:pt idx="54">
                  <c:v>114.02718974675801</c:v>
                </c:pt>
                <c:pt idx="55">
                  <c:v>114.11274447452739</c:v>
                </c:pt>
                <c:pt idx="56">
                  <c:v>115.4796516029776</c:v>
                </c:pt>
                <c:pt idx="57">
                  <c:v>115.77220334465987</c:v>
                </c:pt>
                <c:pt idx="58">
                  <c:v>116.66106396767999</c:v>
                </c:pt>
                <c:pt idx="59">
                  <c:v>117.49738035966297</c:v>
                </c:pt>
                <c:pt idx="60">
                  <c:v>117.46376416574297</c:v>
                </c:pt>
                <c:pt idx="61">
                  <c:v>118.92213156954313</c:v>
                </c:pt>
                <c:pt idx="62">
                  <c:v>118.9142575061024</c:v>
                </c:pt>
                <c:pt idx="63">
                  <c:v>118.75965329892972</c:v>
                </c:pt>
                <c:pt idx="64">
                  <c:v>119.65441946953041</c:v>
                </c:pt>
                <c:pt idx="65">
                  <c:v>120.494067196046</c:v>
                </c:pt>
                <c:pt idx="66">
                  <c:v>120.20605818327186</c:v>
                </c:pt>
                <c:pt idx="67">
                  <c:v>120.45863391056275</c:v>
                </c:pt>
                <c:pt idx="68">
                  <c:v>120.14654843457562</c:v>
                </c:pt>
                <c:pt idx="69">
                  <c:v>120.89443303714739</c:v>
                </c:pt>
                <c:pt idx="70">
                  <c:v>120.24149146875511</c:v>
                </c:pt>
                <c:pt idx="71">
                  <c:v>119.60793221037073</c:v>
                </c:pt>
                <c:pt idx="72">
                  <c:v>121.34295180467475</c:v>
                </c:pt>
                <c:pt idx="73">
                  <c:v>121.82220970448034</c:v>
                </c:pt>
                <c:pt idx="74">
                  <c:v>121.51224416865031</c:v>
                </c:pt>
                <c:pt idx="75">
                  <c:v>121.89867897443352</c:v>
                </c:pt>
                <c:pt idx="76">
                  <c:v>122.49529070436526</c:v>
                </c:pt>
                <c:pt idx="77">
                  <c:v>122.34689489336701</c:v>
                </c:pt>
                <c:pt idx="78">
                  <c:v>123.18608834699181</c:v>
                </c:pt>
                <c:pt idx="79">
                  <c:v>125.01695952125694</c:v>
                </c:pt>
                <c:pt idx="80">
                  <c:v>126.01136287924216</c:v>
                </c:pt>
                <c:pt idx="81">
                  <c:v>125.85191309456749</c:v>
                </c:pt>
                <c:pt idx="82">
                  <c:v>126.25576169449843</c:v>
                </c:pt>
                <c:pt idx="83">
                  <c:v>126.66051884021104</c:v>
                </c:pt>
                <c:pt idx="84">
                  <c:v>125.55118444085065</c:v>
                </c:pt>
                <c:pt idx="85">
                  <c:v>124.84660718720282</c:v>
                </c:pt>
                <c:pt idx="86">
                  <c:v>124.71562517035233</c:v>
                </c:pt>
                <c:pt idx="87">
                  <c:v>125.58555775625535</c:v>
                </c:pt>
                <c:pt idx="88">
                  <c:v>126.20685164658781</c:v>
                </c:pt>
                <c:pt idx="89">
                  <c:v>125.44503600869781</c:v>
                </c:pt>
                <c:pt idx="90">
                  <c:v>125.66823542238292</c:v>
                </c:pt>
                <c:pt idx="91">
                  <c:v>125.60721143071731</c:v>
                </c:pt>
                <c:pt idx="92">
                  <c:v>123.83115585194338</c:v>
                </c:pt>
                <c:pt idx="93">
                  <c:v>125.04118740876686</c:v>
                </c:pt>
                <c:pt idx="94">
                  <c:v>126.73199110836528</c:v>
                </c:pt>
                <c:pt idx="95">
                  <c:v>126.5723898993937</c:v>
                </c:pt>
                <c:pt idx="96">
                  <c:v>127.38644691972694</c:v>
                </c:pt>
                <c:pt idx="97">
                  <c:v>128.91144101417936</c:v>
                </c:pt>
                <c:pt idx="98">
                  <c:v>129.39115318687575</c:v>
                </c:pt>
                <c:pt idx="99">
                  <c:v>130.24109776558305</c:v>
                </c:pt>
                <c:pt idx="100">
                  <c:v>130.10527017123059</c:v>
                </c:pt>
                <c:pt idx="101">
                  <c:v>129.52516368966499</c:v>
                </c:pt>
                <c:pt idx="102">
                  <c:v>129.63146354611473</c:v>
                </c:pt>
                <c:pt idx="103">
                  <c:v>129.43158347415792</c:v>
                </c:pt>
                <c:pt idx="104">
                  <c:v>129.21035257633298</c:v>
                </c:pt>
                <c:pt idx="105">
                  <c:v>128.66295374290578</c:v>
                </c:pt>
                <c:pt idx="106">
                  <c:v>128.78909018225428</c:v>
                </c:pt>
                <c:pt idx="107">
                  <c:v>123.48030575594038</c:v>
                </c:pt>
                <c:pt idx="108">
                  <c:v>123.49120830531983</c:v>
                </c:pt>
                <c:pt idx="109">
                  <c:v>124.15126681566817</c:v>
                </c:pt>
                <c:pt idx="110">
                  <c:v>123.00271352340111</c:v>
                </c:pt>
                <c:pt idx="111">
                  <c:v>119.74209413745693</c:v>
                </c:pt>
                <c:pt idx="112">
                  <c:v>119.09187820640948</c:v>
                </c:pt>
                <c:pt idx="113">
                  <c:v>121.45773142175302</c:v>
                </c:pt>
                <c:pt idx="114">
                  <c:v>121.11808672372335</c:v>
                </c:pt>
                <c:pt idx="115">
                  <c:v>122.48302533631336</c:v>
                </c:pt>
                <c:pt idx="116">
                  <c:v>122.48938515678472</c:v>
                </c:pt>
                <c:pt idx="117">
                  <c:v>123.56752615097608</c:v>
                </c:pt>
                <c:pt idx="118">
                  <c:v>126.68853233514434</c:v>
                </c:pt>
                <c:pt idx="119">
                  <c:v>127.27272727272729</c:v>
                </c:pt>
                <c:pt idx="120">
                  <c:v>127.94838248566012</c:v>
                </c:pt>
                <c:pt idx="121">
                  <c:v>127.72488022338111</c:v>
                </c:pt>
                <c:pt idx="122">
                  <c:v>128.73457743535695</c:v>
                </c:pt>
                <c:pt idx="123">
                  <c:v>129.11404672348107</c:v>
                </c:pt>
                <c:pt idx="124">
                  <c:v>129.81196130806364</c:v>
                </c:pt>
                <c:pt idx="125">
                  <c:v>130.54576345102032</c:v>
                </c:pt>
                <c:pt idx="126">
                  <c:v>129.89812173302079</c:v>
                </c:pt>
                <c:pt idx="127">
                  <c:v>130.04576042253436</c:v>
                </c:pt>
                <c:pt idx="128">
                  <c:v>130.38903930369054</c:v>
                </c:pt>
                <c:pt idx="129">
                  <c:v>130.7721427749411</c:v>
                </c:pt>
                <c:pt idx="130">
                  <c:v>131.56893742542351</c:v>
                </c:pt>
                <c:pt idx="131">
                  <c:v>131.64025826928085</c:v>
                </c:pt>
                <c:pt idx="132">
                  <c:v>131.86921180624958</c:v>
                </c:pt>
                <c:pt idx="133">
                  <c:v>132.45219534945701</c:v>
                </c:pt>
                <c:pt idx="134">
                  <c:v>132.07408888000535</c:v>
                </c:pt>
                <c:pt idx="135">
                  <c:v>131.65025227287867</c:v>
                </c:pt>
                <c:pt idx="136">
                  <c:v>131.36012331994743</c:v>
                </c:pt>
                <c:pt idx="137">
                  <c:v>129.94748605382225</c:v>
                </c:pt>
                <c:pt idx="138">
                  <c:v>130.73034966898646</c:v>
                </c:pt>
                <c:pt idx="139">
                  <c:v>130.40857303799538</c:v>
                </c:pt>
                <c:pt idx="140">
                  <c:v>131.13662105766841</c:v>
                </c:pt>
                <c:pt idx="141">
                  <c:v>130.89070799944275</c:v>
                </c:pt>
                <c:pt idx="142">
                  <c:v>130.8982792142896</c:v>
                </c:pt>
                <c:pt idx="143">
                  <c:v>131.13813530063777</c:v>
                </c:pt>
                <c:pt idx="144">
                  <c:v>131.12390141672574</c:v>
                </c:pt>
                <c:pt idx="145">
                  <c:v>132.05985499609326</c:v>
                </c:pt>
                <c:pt idx="146">
                  <c:v>131.91448767103373</c:v>
                </c:pt>
                <c:pt idx="147">
                  <c:v>131.54062108189629</c:v>
                </c:pt>
                <c:pt idx="148">
                  <c:v>129.29636157699321</c:v>
                </c:pt>
                <c:pt idx="149">
                  <c:v>131.4431038346689</c:v>
                </c:pt>
                <c:pt idx="150">
                  <c:v>132.05213235694947</c:v>
                </c:pt>
                <c:pt idx="151">
                  <c:v>131.77972004675982</c:v>
                </c:pt>
                <c:pt idx="152">
                  <c:v>132.35482952652652</c:v>
                </c:pt>
                <c:pt idx="153">
                  <c:v>131.97202890386978</c:v>
                </c:pt>
                <c:pt idx="154">
                  <c:v>132.44719834765809</c:v>
                </c:pt>
                <c:pt idx="155">
                  <c:v>132.64889551117813</c:v>
                </c:pt>
                <c:pt idx="156">
                  <c:v>131.58059709628768</c:v>
                </c:pt>
                <c:pt idx="157">
                  <c:v>130.41902131448404</c:v>
                </c:pt>
                <c:pt idx="158">
                  <c:v>131.24943215888649</c:v>
                </c:pt>
                <c:pt idx="159">
                  <c:v>131.46824026796045</c:v>
                </c:pt>
                <c:pt idx="160">
                  <c:v>131.29697938812467</c:v>
                </c:pt>
                <c:pt idx="161">
                  <c:v>132.30243671978633</c:v>
                </c:pt>
                <c:pt idx="162">
                  <c:v>133.51155973082817</c:v>
                </c:pt>
                <c:pt idx="163">
                  <c:v>134.30532589537185</c:v>
                </c:pt>
                <c:pt idx="164">
                  <c:v>134.53231091648038</c:v>
                </c:pt>
                <c:pt idx="165">
                  <c:v>134.98400959424345</c:v>
                </c:pt>
                <c:pt idx="166">
                  <c:v>134.74763626672481</c:v>
                </c:pt>
                <c:pt idx="167">
                  <c:v>134.38754928860865</c:v>
                </c:pt>
                <c:pt idx="168">
                  <c:v>135.24143089903635</c:v>
                </c:pt>
                <c:pt idx="169">
                  <c:v>134.79594061744774</c:v>
                </c:pt>
                <c:pt idx="170">
                  <c:v>134.4390335495672</c:v>
                </c:pt>
                <c:pt idx="171">
                  <c:v>134.41162575182165</c:v>
                </c:pt>
                <c:pt idx="172">
                  <c:v>133.7003858291086</c:v>
                </c:pt>
                <c:pt idx="173">
                  <c:v>133.96431837866979</c:v>
                </c:pt>
                <c:pt idx="174">
                  <c:v>133.09998849175344</c:v>
                </c:pt>
                <c:pt idx="175">
                  <c:v>133.01291952101468</c:v>
                </c:pt>
                <c:pt idx="176">
                  <c:v>133.35968116100037</c:v>
                </c:pt>
                <c:pt idx="177">
                  <c:v>131.77775153089962</c:v>
                </c:pt>
                <c:pt idx="178">
                  <c:v>130.95824323587667</c:v>
                </c:pt>
                <c:pt idx="179">
                  <c:v>130.5060902852228</c:v>
                </c:pt>
                <c:pt idx="180">
                  <c:v>129.35496277990782</c:v>
                </c:pt>
                <c:pt idx="181">
                  <c:v>130.49549058443722</c:v>
                </c:pt>
                <c:pt idx="182">
                  <c:v>131.55636920877777</c:v>
                </c:pt>
                <c:pt idx="183">
                  <c:v>133.39481159788974</c:v>
                </c:pt>
                <c:pt idx="184">
                  <c:v>134.66041587168911</c:v>
                </c:pt>
                <c:pt idx="185">
                  <c:v>134.7923064343212</c:v>
                </c:pt>
                <c:pt idx="186">
                  <c:v>135.43161981598919</c:v>
                </c:pt>
                <c:pt idx="187">
                  <c:v>136.81987777030753</c:v>
                </c:pt>
                <c:pt idx="188">
                  <c:v>137.52021514364111</c:v>
                </c:pt>
                <c:pt idx="189">
                  <c:v>137.82578937485991</c:v>
                </c:pt>
                <c:pt idx="190">
                  <c:v>137.55852549076616</c:v>
                </c:pt>
                <c:pt idx="191">
                  <c:v>136.64876831476872</c:v>
                </c:pt>
                <c:pt idx="192">
                  <c:v>137.58366192405765</c:v>
                </c:pt>
                <c:pt idx="193">
                  <c:v>137.45722263611532</c:v>
                </c:pt>
                <c:pt idx="194">
                  <c:v>138.57912525212143</c:v>
                </c:pt>
                <c:pt idx="195">
                  <c:v>138.03475490463296</c:v>
                </c:pt>
                <c:pt idx="196">
                  <c:v>139.2334296391862</c:v>
                </c:pt>
                <c:pt idx="197">
                  <c:v>138.47736812457981</c:v>
                </c:pt>
                <c:pt idx="198">
                  <c:v>138.3771252400075</c:v>
                </c:pt>
                <c:pt idx="199">
                  <c:v>140.04142968764197</c:v>
                </c:pt>
                <c:pt idx="200">
                  <c:v>140.9802603286513</c:v>
                </c:pt>
                <c:pt idx="201">
                  <c:v>139.95057510947976</c:v>
                </c:pt>
                <c:pt idx="202">
                  <c:v>141.59807146015422</c:v>
                </c:pt>
                <c:pt idx="203">
                  <c:v>141.95073864772047</c:v>
                </c:pt>
                <c:pt idx="204">
                  <c:v>143.44726497434874</c:v>
                </c:pt>
                <c:pt idx="205">
                  <c:v>145.29842700440344</c:v>
                </c:pt>
                <c:pt idx="206">
                  <c:v>145.18243599294968</c:v>
                </c:pt>
                <c:pt idx="207">
                  <c:v>146.34567744201965</c:v>
                </c:pt>
                <c:pt idx="208">
                  <c:v>146.05993979369953</c:v>
                </c:pt>
                <c:pt idx="209">
                  <c:v>146.27995929714899</c:v>
                </c:pt>
                <c:pt idx="210">
                  <c:v>145.4015469506175</c:v>
                </c:pt>
                <c:pt idx="211">
                  <c:v>143.64048237724032</c:v>
                </c:pt>
                <c:pt idx="212">
                  <c:v>143.83566829599209</c:v>
                </c:pt>
                <c:pt idx="213">
                  <c:v>144.57113610621505</c:v>
                </c:pt>
                <c:pt idx="214">
                  <c:v>143.69605509421618</c:v>
                </c:pt>
                <c:pt idx="215">
                  <c:v>143.30916601554219</c:v>
                </c:pt>
                <c:pt idx="216">
                  <c:v>142.60701155064535</c:v>
                </c:pt>
                <c:pt idx="217">
                  <c:v>143.59490366386228</c:v>
                </c:pt>
                <c:pt idx="218">
                  <c:v>145.60400123562226</c:v>
                </c:pt>
                <c:pt idx="219">
                  <c:v>145.90245852488508</c:v>
                </c:pt>
                <c:pt idx="220">
                  <c:v>150.02846776782414</c:v>
                </c:pt>
                <c:pt idx="221">
                  <c:v>149.84282157977938</c:v>
                </c:pt>
                <c:pt idx="222">
                  <c:v>150.86054427949293</c:v>
                </c:pt>
                <c:pt idx="223">
                  <c:v>150.89188910895888</c:v>
                </c:pt>
                <c:pt idx="224">
                  <c:v>151.25742736176474</c:v>
                </c:pt>
                <c:pt idx="225">
                  <c:v>151.64083368160922</c:v>
                </c:pt>
                <c:pt idx="226">
                  <c:v>151.60797460917388</c:v>
                </c:pt>
                <c:pt idx="227">
                  <c:v>150.49031187348197</c:v>
                </c:pt>
                <c:pt idx="228">
                  <c:v>150.02543928188544</c:v>
                </c:pt>
                <c:pt idx="229">
                  <c:v>148.97546320692433</c:v>
                </c:pt>
                <c:pt idx="230">
                  <c:v>149.1168935002635</c:v>
                </c:pt>
                <c:pt idx="231">
                  <c:v>151.24137638628943</c:v>
                </c:pt>
                <c:pt idx="232">
                  <c:v>152.16173326307248</c:v>
                </c:pt>
                <c:pt idx="233">
                  <c:v>152.90295519657903</c:v>
                </c:pt>
                <c:pt idx="234">
                  <c:v>153.19565836255822</c:v>
                </c:pt>
                <c:pt idx="235">
                  <c:v>152.86827903258046</c:v>
                </c:pt>
                <c:pt idx="236">
                  <c:v>153.45459391032048</c:v>
                </c:pt>
                <c:pt idx="237">
                  <c:v>153.58179031974754</c:v>
                </c:pt>
                <c:pt idx="238">
                  <c:v>154.92310674201539</c:v>
                </c:pt>
                <c:pt idx="239">
                  <c:v>155.46989987825486</c:v>
                </c:pt>
                <c:pt idx="240">
                  <c:v>159.46825843887606</c:v>
                </c:pt>
                <c:pt idx="241">
                  <c:v>157.76867213005531</c:v>
                </c:pt>
                <c:pt idx="242">
                  <c:v>156.95900641433323</c:v>
                </c:pt>
                <c:pt idx="243">
                  <c:v>156.10891041132896</c:v>
                </c:pt>
                <c:pt idx="244">
                  <c:v>156.25382346349767</c:v>
                </c:pt>
                <c:pt idx="245">
                  <c:v>155.2424605842555</c:v>
                </c:pt>
                <c:pt idx="246">
                  <c:v>154.88207075754548</c:v>
                </c:pt>
                <c:pt idx="247">
                  <c:v>154.8796479687945</c:v>
                </c:pt>
                <c:pt idx="248">
                  <c:v>156.31045615055211</c:v>
                </c:pt>
                <c:pt idx="249">
                  <c:v>157.42736176475933</c:v>
                </c:pt>
                <c:pt idx="250">
                  <c:v>157.83726733656775</c:v>
                </c:pt>
                <c:pt idx="251">
                  <c:v>157.06545769507994</c:v>
                </c:pt>
                <c:pt idx="252">
                  <c:v>156.57045166839291</c:v>
                </c:pt>
                <c:pt idx="253">
                  <c:v>156.63117281146464</c:v>
                </c:pt>
                <c:pt idx="254">
                  <c:v>156.24731221872935</c:v>
                </c:pt>
                <c:pt idx="255">
                  <c:v>158.20810543976646</c:v>
                </c:pt>
                <c:pt idx="256">
                  <c:v>158.56470965905305</c:v>
                </c:pt>
                <c:pt idx="257">
                  <c:v>159.2910920114598</c:v>
                </c:pt>
                <c:pt idx="258">
                  <c:v>159.71735140733742</c:v>
                </c:pt>
                <c:pt idx="259">
                  <c:v>159.771258457047</c:v>
                </c:pt>
                <c:pt idx="260">
                  <c:v>160.47068728459894</c:v>
                </c:pt>
                <c:pt idx="261">
                  <c:v>161.36999618410769</c:v>
                </c:pt>
                <c:pt idx="262">
                  <c:v>161.99825559209927</c:v>
                </c:pt>
                <c:pt idx="263">
                  <c:v>161.80367537053527</c:v>
                </c:pt>
                <c:pt idx="264">
                  <c:v>162.3245749519985</c:v>
                </c:pt>
                <c:pt idx="265">
                  <c:v>162.55988830943858</c:v>
                </c:pt>
                <c:pt idx="266">
                  <c:v>163.39045057813797</c:v>
                </c:pt>
                <c:pt idx="267">
                  <c:v>163.4826679749726</c:v>
                </c:pt>
                <c:pt idx="268">
                  <c:v>165.0141733141933</c:v>
                </c:pt>
                <c:pt idx="269">
                  <c:v>165.25781500796489</c:v>
                </c:pt>
                <c:pt idx="270">
                  <c:v>164.01341013573673</c:v>
                </c:pt>
                <c:pt idx="271">
                  <c:v>164.38545963331092</c:v>
                </c:pt>
                <c:pt idx="272">
                  <c:v>164.34260655727778</c:v>
                </c:pt>
                <c:pt idx="273">
                  <c:v>163.39817321728177</c:v>
                </c:pt>
                <c:pt idx="274">
                  <c:v>164.43436968122157</c:v>
                </c:pt>
                <c:pt idx="275">
                  <c:v>164.92589294907901</c:v>
                </c:pt>
                <c:pt idx="276">
                  <c:v>164.9646575690949</c:v>
                </c:pt>
                <c:pt idx="277">
                  <c:v>165.35048667769036</c:v>
                </c:pt>
                <c:pt idx="278">
                  <c:v>166.06263514618499</c:v>
                </c:pt>
                <c:pt idx="279">
                  <c:v>165.91666212393775</c:v>
                </c:pt>
                <c:pt idx="280">
                  <c:v>166.51191103519704</c:v>
                </c:pt>
                <c:pt idx="281">
                  <c:v>166.32671912004312</c:v>
                </c:pt>
                <c:pt idx="282">
                  <c:v>166.24949272860525</c:v>
                </c:pt>
                <c:pt idx="283">
                  <c:v>167.04719592486933</c:v>
                </c:pt>
                <c:pt idx="284">
                  <c:v>166.58232333327277</c:v>
                </c:pt>
                <c:pt idx="285">
                  <c:v>166.13077607980665</c:v>
                </c:pt>
                <c:pt idx="286">
                  <c:v>165.93907291988441</c:v>
                </c:pt>
                <c:pt idx="287">
                  <c:v>163.91695285858788</c:v>
                </c:pt>
                <c:pt idx="288">
                  <c:v>161.84743699235005</c:v>
                </c:pt>
                <c:pt idx="289">
                  <c:v>162.00188977522578</c:v>
                </c:pt>
                <c:pt idx="290">
                  <c:v>162.56685382709767</c:v>
                </c:pt>
                <c:pt idx="291">
                  <c:v>163.20616720876563</c:v>
                </c:pt>
                <c:pt idx="292">
                  <c:v>163.45510875293004</c:v>
                </c:pt>
                <c:pt idx="293">
                  <c:v>164.69451662335933</c:v>
                </c:pt>
                <c:pt idx="294">
                  <c:v>165.02023028607081</c:v>
                </c:pt>
                <c:pt idx="295">
                  <c:v>165.30490796431232</c:v>
                </c:pt>
                <c:pt idx="296">
                  <c:v>165.56323781488683</c:v>
                </c:pt>
                <c:pt idx="297">
                  <c:v>166.75918691209515</c:v>
                </c:pt>
                <c:pt idx="298">
                  <c:v>167.58020945008752</c:v>
                </c:pt>
                <c:pt idx="299">
                  <c:v>168.94439094119286</c:v>
                </c:pt>
                <c:pt idx="300">
                  <c:v>169.72786025354486</c:v>
                </c:pt>
                <c:pt idx="301">
                  <c:v>169.02555436435108</c:v>
                </c:pt>
                <c:pt idx="302">
                  <c:v>169.73785425714269</c:v>
                </c:pt>
                <c:pt idx="303">
                  <c:v>169.82734601663245</c:v>
                </c:pt>
                <c:pt idx="304">
                  <c:v>169.56447343714981</c:v>
                </c:pt>
                <c:pt idx="305">
                  <c:v>171.10748702293776</c:v>
                </c:pt>
                <c:pt idx="306">
                  <c:v>171.48953052410977</c:v>
                </c:pt>
                <c:pt idx="307">
                  <c:v>171.46833112253861</c:v>
                </c:pt>
                <c:pt idx="308">
                  <c:v>171.89125918388359</c:v>
                </c:pt>
                <c:pt idx="309">
                  <c:v>171.44031762760525</c:v>
                </c:pt>
                <c:pt idx="310">
                  <c:v>172.51512728726402</c:v>
                </c:pt>
                <c:pt idx="311">
                  <c:v>171.78995632923278</c:v>
                </c:pt>
                <c:pt idx="312">
                  <c:v>169.6200461541257</c:v>
                </c:pt>
                <c:pt idx="313">
                  <c:v>167.72587962374089</c:v>
                </c:pt>
                <c:pt idx="314">
                  <c:v>167.52054827709435</c:v>
                </c:pt>
                <c:pt idx="315">
                  <c:v>168.70226349039061</c:v>
                </c:pt>
                <c:pt idx="316">
                  <c:v>168.93848539361232</c:v>
                </c:pt>
                <c:pt idx="317">
                  <c:v>168.51389166500098</c:v>
                </c:pt>
                <c:pt idx="318">
                  <c:v>169.29524103719586</c:v>
                </c:pt>
                <c:pt idx="319">
                  <c:v>170.42880332406617</c:v>
                </c:pt>
                <c:pt idx="320">
                  <c:v>171.4007958861047</c:v>
                </c:pt>
                <c:pt idx="321">
                  <c:v>171.26905674776953</c:v>
                </c:pt>
                <c:pt idx="322">
                  <c:v>171.41033561681175</c:v>
                </c:pt>
                <c:pt idx="323">
                  <c:v>171.65337161339559</c:v>
                </c:pt>
                <c:pt idx="324">
                  <c:v>172.74347512704497</c:v>
                </c:pt>
                <c:pt idx="325">
                  <c:v>172.84084094997547</c:v>
                </c:pt>
                <c:pt idx="326">
                  <c:v>173.46637472062216</c:v>
                </c:pt>
                <c:pt idx="327">
                  <c:v>172.89308233241874</c:v>
                </c:pt>
                <c:pt idx="328">
                  <c:v>171.75830865117294</c:v>
                </c:pt>
                <c:pt idx="329">
                  <c:v>172.41745861573963</c:v>
                </c:pt>
                <c:pt idx="330">
                  <c:v>172.21757854378282</c:v>
                </c:pt>
                <c:pt idx="331">
                  <c:v>172.78996238620462</c:v>
                </c:pt>
                <c:pt idx="332">
                  <c:v>172.95849762869554</c:v>
                </c:pt>
                <c:pt idx="333">
                  <c:v>172.59099086002945</c:v>
                </c:pt>
                <c:pt idx="334">
                  <c:v>171.53844057202042</c:v>
                </c:pt>
                <c:pt idx="335">
                  <c:v>171.34885735225532</c:v>
                </c:pt>
                <c:pt idx="336">
                  <c:v>170.66381383291235</c:v>
                </c:pt>
                <c:pt idx="337">
                  <c:v>171.90988437240685</c:v>
                </c:pt>
                <c:pt idx="338">
                  <c:v>172.15564600633559</c:v>
                </c:pt>
                <c:pt idx="339">
                  <c:v>172.35734316985568</c:v>
                </c:pt>
                <c:pt idx="340">
                  <c:v>172.37611978267583</c:v>
                </c:pt>
                <c:pt idx="341">
                  <c:v>174.07373757563644</c:v>
                </c:pt>
                <c:pt idx="342">
                  <c:v>173.43003288935731</c:v>
                </c:pt>
                <c:pt idx="343">
                  <c:v>173.63687847897322</c:v>
                </c:pt>
                <c:pt idx="344">
                  <c:v>174.97880059842882</c:v>
                </c:pt>
                <c:pt idx="345">
                  <c:v>175.22637932392078</c:v>
                </c:pt>
                <c:pt idx="346">
                  <c:v>175.52089958146325</c:v>
                </c:pt>
                <c:pt idx="347">
                  <c:v>175.13764468591572</c:v>
                </c:pt>
                <c:pt idx="348">
                  <c:v>174.32131630112841</c:v>
                </c:pt>
                <c:pt idx="349">
                  <c:v>174.78724886280352</c:v>
                </c:pt>
                <c:pt idx="350">
                  <c:v>176.03044234065621</c:v>
                </c:pt>
                <c:pt idx="351">
                  <c:v>177.15295065385013</c:v>
                </c:pt>
                <c:pt idx="352">
                  <c:v>178.27727605860727</c:v>
                </c:pt>
                <c:pt idx="353">
                  <c:v>178.04499118710592</c:v>
                </c:pt>
                <c:pt idx="354">
                  <c:v>178.5677078601324</c:v>
                </c:pt>
                <c:pt idx="355">
                  <c:v>180.25154604207171</c:v>
                </c:pt>
                <c:pt idx="356">
                  <c:v>180.7942507222939</c:v>
                </c:pt>
                <c:pt idx="357">
                  <c:v>179.40826413242962</c:v>
                </c:pt>
                <c:pt idx="358">
                  <c:v>180.04106626932932</c:v>
                </c:pt>
                <c:pt idx="359">
                  <c:v>179.38767042804622</c:v>
                </c:pt>
                <c:pt idx="360">
                  <c:v>178.7986299129613</c:v>
                </c:pt>
                <c:pt idx="361">
                  <c:v>178.05710513086089</c:v>
                </c:pt>
                <c:pt idx="362">
                  <c:v>177.22911707520942</c:v>
                </c:pt>
                <c:pt idx="363">
                  <c:v>177.51394617774793</c:v>
                </c:pt>
                <c:pt idx="364">
                  <c:v>177.95565085191311</c:v>
                </c:pt>
                <c:pt idx="365">
                  <c:v>176.94928497446986</c:v>
                </c:pt>
                <c:pt idx="366">
                  <c:v>177.95731651917939</c:v>
                </c:pt>
                <c:pt idx="367">
                  <c:v>179.31059546090529</c:v>
                </c:pt>
                <c:pt idx="368">
                  <c:v>179.38524763929522</c:v>
                </c:pt>
                <c:pt idx="369">
                  <c:v>177.97170182738842</c:v>
                </c:pt>
                <c:pt idx="370">
                  <c:v>179.55151151733202</c:v>
                </c:pt>
                <c:pt idx="371">
                  <c:v>180.17886237954198</c:v>
                </c:pt>
                <c:pt idx="372">
                  <c:v>180.39252206252004</c:v>
                </c:pt>
                <c:pt idx="373">
                  <c:v>179.23458046384292</c:v>
                </c:pt>
                <c:pt idx="374">
                  <c:v>179.09678435363023</c:v>
                </c:pt>
                <c:pt idx="375">
                  <c:v>179.18854747757408</c:v>
                </c:pt>
                <c:pt idx="376">
                  <c:v>177.32466580657666</c:v>
                </c:pt>
                <c:pt idx="377">
                  <c:v>173.92503891604431</c:v>
                </c:pt>
                <c:pt idx="378">
                  <c:v>169.16759035487797</c:v>
                </c:pt>
                <c:pt idx="379">
                  <c:v>170.4510626957159</c:v>
                </c:pt>
                <c:pt idx="380">
                  <c:v>172.16003731094676</c:v>
                </c:pt>
                <c:pt idx="381">
                  <c:v>171.10112720246642</c:v>
                </c:pt>
                <c:pt idx="382">
                  <c:v>163.35335162538843</c:v>
                </c:pt>
                <c:pt idx="383">
                  <c:v>163.69875044670167</c:v>
                </c:pt>
                <c:pt idx="384">
                  <c:v>162.95979987764915</c:v>
                </c:pt>
                <c:pt idx="385">
                  <c:v>164.29475647944565</c:v>
                </c:pt>
                <c:pt idx="386">
                  <c:v>164.7918824462898</c:v>
                </c:pt>
                <c:pt idx="387">
                  <c:v>168.72406858914951</c:v>
                </c:pt>
                <c:pt idx="388">
                  <c:v>166.88577762433448</c:v>
                </c:pt>
                <c:pt idx="389">
                  <c:v>168.20513752354648</c:v>
                </c:pt>
                <c:pt idx="390">
                  <c:v>166.44255870719991</c:v>
                </c:pt>
                <c:pt idx="391">
                  <c:v>165.64122132780938</c:v>
                </c:pt>
                <c:pt idx="392">
                  <c:v>166.0982198559652</c:v>
                </c:pt>
                <c:pt idx="393">
                  <c:v>166.86745528440511</c:v>
                </c:pt>
                <c:pt idx="394">
                  <c:v>166.94044179552873</c:v>
                </c:pt>
                <c:pt idx="395">
                  <c:v>168.73784820017079</c:v>
                </c:pt>
                <c:pt idx="396">
                  <c:v>171.28949902785598</c:v>
                </c:pt>
                <c:pt idx="397">
                  <c:v>168.99314956480657</c:v>
                </c:pt>
                <c:pt idx="398">
                  <c:v>169.14820804487002</c:v>
                </c:pt>
                <c:pt idx="399">
                  <c:v>170.52314066105791</c:v>
                </c:pt>
                <c:pt idx="400">
                  <c:v>169.66229353297112</c:v>
                </c:pt>
                <c:pt idx="401">
                  <c:v>170.67729059533977</c:v>
                </c:pt>
                <c:pt idx="402">
                  <c:v>169.11519754813779</c:v>
                </c:pt>
                <c:pt idx="403">
                  <c:v>169.00526350856154</c:v>
                </c:pt>
                <c:pt idx="404">
                  <c:v>171.34143756170539</c:v>
                </c:pt>
                <c:pt idx="405">
                  <c:v>169.59278978067704</c:v>
                </c:pt>
                <c:pt idx="406">
                  <c:v>170.83250049970016</c:v>
                </c:pt>
                <c:pt idx="407">
                  <c:v>171.59265047032386</c:v>
                </c:pt>
                <c:pt idx="408">
                  <c:v>171.52617520396853</c:v>
                </c:pt>
                <c:pt idx="409">
                  <c:v>171.96954554540002</c:v>
                </c:pt>
                <c:pt idx="410">
                  <c:v>173.42745867630936</c:v>
                </c:pt>
                <c:pt idx="411">
                  <c:v>173.08569403812257</c:v>
                </c:pt>
                <c:pt idx="412">
                  <c:v>175.05360420111569</c:v>
                </c:pt>
                <c:pt idx="413">
                  <c:v>176.6338681639501</c:v>
                </c:pt>
                <c:pt idx="414">
                  <c:v>179.34012319880796</c:v>
                </c:pt>
                <c:pt idx="415">
                  <c:v>181.05924324193364</c:v>
                </c:pt>
                <c:pt idx="416">
                  <c:v>182.90555969448633</c:v>
                </c:pt>
                <c:pt idx="417">
                  <c:v>183.37709495514812</c:v>
                </c:pt>
                <c:pt idx="418">
                  <c:v>184.22037686479024</c:v>
                </c:pt>
                <c:pt idx="419">
                  <c:v>184.64300207754135</c:v>
                </c:pt>
                <c:pt idx="420">
                  <c:v>185.64815656060907</c:v>
                </c:pt>
                <c:pt idx="421">
                  <c:v>186.1149976680658</c:v>
                </c:pt>
                <c:pt idx="422">
                  <c:v>183.8265222684571</c:v>
                </c:pt>
                <c:pt idx="423">
                  <c:v>182.74535278832701</c:v>
                </c:pt>
                <c:pt idx="424">
                  <c:v>183.35301849193513</c:v>
                </c:pt>
                <c:pt idx="425">
                  <c:v>184.47280116778418</c:v>
                </c:pt>
                <c:pt idx="426">
                  <c:v>184.42449681706128</c:v>
                </c:pt>
                <c:pt idx="427">
                  <c:v>185.63483122247862</c:v>
                </c:pt>
                <c:pt idx="428">
                  <c:v>185.82547441232231</c:v>
                </c:pt>
                <c:pt idx="429">
                  <c:v>186.15164234792456</c:v>
                </c:pt>
                <c:pt idx="430">
                  <c:v>184.62573970769054</c:v>
                </c:pt>
                <c:pt idx="431">
                  <c:v>183.86513546417603</c:v>
                </c:pt>
                <c:pt idx="432">
                  <c:v>184.80502607526395</c:v>
                </c:pt>
                <c:pt idx="433">
                  <c:v>185.48249837976002</c:v>
                </c:pt>
                <c:pt idx="434">
                  <c:v>185.12952834359987</c:v>
                </c:pt>
                <c:pt idx="435">
                  <c:v>184.82047135355148</c:v>
                </c:pt>
                <c:pt idx="436">
                  <c:v>185.77807860738099</c:v>
                </c:pt>
                <c:pt idx="437">
                  <c:v>182.14889248269222</c:v>
                </c:pt>
                <c:pt idx="438">
                  <c:v>184.80699459112409</c:v>
                </c:pt>
                <c:pt idx="439">
                  <c:v>187.01869787218578</c:v>
                </c:pt>
                <c:pt idx="440">
                  <c:v>189.20799035730076</c:v>
                </c:pt>
                <c:pt idx="441">
                  <c:v>188.92512977062248</c:v>
                </c:pt>
                <c:pt idx="442">
                  <c:v>188.72267548561771</c:v>
                </c:pt>
                <c:pt idx="443">
                  <c:v>190.2131448403685</c:v>
                </c:pt>
                <c:pt idx="444">
                  <c:v>189.69875650367354</c:v>
                </c:pt>
                <c:pt idx="445">
                  <c:v>186.21584624982589</c:v>
                </c:pt>
                <c:pt idx="446">
                  <c:v>188.0320292672881</c:v>
                </c:pt>
                <c:pt idx="447">
                  <c:v>190.64712687538992</c:v>
                </c:pt>
                <c:pt idx="448">
                  <c:v>191.92030236403613</c:v>
                </c:pt>
                <c:pt idx="449">
                  <c:v>191.62214792336718</c:v>
                </c:pt>
                <c:pt idx="450">
                  <c:v>193.16152732602862</c:v>
                </c:pt>
                <c:pt idx="451">
                  <c:v>193.88700113265372</c:v>
                </c:pt>
                <c:pt idx="452">
                  <c:v>193.94469378978673</c:v>
                </c:pt>
                <c:pt idx="453">
                  <c:v>194.59869532825758</c:v>
                </c:pt>
                <c:pt idx="454">
                  <c:v>192.89320347185628</c:v>
                </c:pt>
                <c:pt idx="455">
                  <c:v>192.06900102362826</c:v>
                </c:pt>
                <c:pt idx="456">
                  <c:v>190.87638326095251</c:v>
                </c:pt>
                <c:pt idx="457">
                  <c:v>189.16135167384417</c:v>
                </c:pt>
                <c:pt idx="458">
                  <c:v>187.88121066753888</c:v>
                </c:pt>
                <c:pt idx="459">
                  <c:v>191.64607296228323</c:v>
                </c:pt>
                <c:pt idx="460">
                  <c:v>193.35686466907734</c:v>
                </c:pt>
                <c:pt idx="461">
                  <c:v>194.9708962501287</c:v>
                </c:pt>
                <c:pt idx="462">
                  <c:v>194.30296367633966</c:v>
                </c:pt>
                <c:pt idx="463">
                  <c:v>195.05645097789812</c:v>
                </c:pt>
                <c:pt idx="464">
                  <c:v>196.00603274398998</c:v>
                </c:pt>
                <c:pt idx="465">
                  <c:v>196.06978237300046</c:v>
                </c:pt>
                <c:pt idx="466">
                  <c:v>196.84749756206881</c:v>
                </c:pt>
                <c:pt idx="467">
                  <c:v>197.82236718574916</c:v>
                </c:pt>
                <c:pt idx="468">
                  <c:v>198.38642269183947</c:v>
                </c:pt>
                <c:pt idx="469">
                  <c:v>197.4303296809793</c:v>
                </c:pt>
                <c:pt idx="470">
                  <c:v>198.22046166239647</c:v>
                </c:pt>
                <c:pt idx="471">
                  <c:v>198.10477349953663</c:v>
                </c:pt>
                <c:pt idx="472">
                  <c:v>199.35523534364231</c:v>
                </c:pt>
                <c:pt idx="473">
                  <c:v>199.98425187311855</c:v>
                </c:pt>
                <c:pt idx="474">
                  <c:v>200.72744232248527</c:v>
                </c:pt>
                <c:pt idx="475">
                  <c:v>201.60600609331371</c:v>
                </c:pt>
                <c:pt idx="476">
                  <c:v>202.83981126475629</c:v>
                </c:pt>
                <c:pt idx="477">
                  <c:v>204.16886231897226</c:v>
                </c:pt>
                <c:pt idx="478">
                  <c:v>206.63541269177887</c:v>
                </c:pt>
                <c:pt idx="479">
                  <c:v>205.03258650870086</c:v>
                </c:pt>
                <c:pt idx="480">
                  <c:v>206.25624625224864</c:v>
                </c:pt>
                <c:pt idx="481">
                  <c:v>207.18462861676934</c:v>
                </c:pt>
                <c:pt idx="482">
                  <c:v>207.95310692372456</c:v>
                </c:pt>
                <c:pt idx="483">
                  <c:v>204.50714419832948</c:v>
                </c:pt>
                <c:pt idx="484">
                  <c:v>206.97490596551162</c:v>
                </c:pt>
                <c:pt idx="485">
                  <c:v>204.94370044639879</c:v>
                </c:pt>
                <c:pt idx="486">
                  <c:v>203.86389378494115</c:v>
                </c:pt>
                <c:pt idx="487">
                  <c:v>205.07771094918806</c:v>
                </c:pt>
                <c:pt idx="488">
                  <c:v>204.47564794456659</c:v>
                </c:pt>
                <c:pt idx="489">
                  <c:v>206.60194792215577</c:v>
                </c:pt>
                <c:pt idx="490">
                  <c:v>207.96416089740094</c:v>
                </c:pt>
                <c:pt idx="491">
                  <c:v>209.27367821731204</c:v>
                </c:pt>
                <c:pt idx="492">
                  <c:v>209.19039485399668</c:v>
                </c:pt>
                <c:pt idx="493">
                  <c:v>204.5637768853839</c:v>
                </c:pt>
                <c:pt idx="494">
                  <c:v>202.5917782663735</c:v>
                </c:pt>
                <c:pt idx="495">
                  <c:v>194.35762784753391</c:v>
                </c:pt>
                <c:pt idx="496">
                  <c:v>199.11219934705844</c:v>
                </c:pt>
                <c:pt idx="497">
                  <c:v>195.56281382685538</c:v>
                </c:pt>
                <c:pt idx="498">
                  <c:v>192.15546429717929</c:v>
                </c:pt>
                <c:pt idx="499">
                  <c:v>192.51146281927811</c:v>
                </c:pt>
                <c:pt idx="500">
                  <c:v>188.18951053610255</c:v>
                </c:pt>
                <c:pt idx="501">
                  <c:v>186.78096172599473</c:v>
                </c:pt>
                <c:pt idx="502">
                  <c:v>185.2814069134277</c:v>
                </c:pt>
                <c:pt idx="503">
                  <c:v>186.26490772203346</c:v>
                </c:pt>
                <c:pt idx="504">
                  <c:v>190.62638174670954</c:v>
                </c:pt>
                <c:pt idx="505">
                  <c:v>189.73979248814348</c:v>
                </c:pt>
                <c:pt idx="506">
                  <c:v>192.14244180764268</c:v>
                </c:pt>
                <c:pt idx="507">
                  <c:v>195.44591426962003</c:v>
                </c:pt>
                <c:pt idx="508">
                  <c:v>195.66653947025722</c:v>
                </c:pt>
                <c:pt idx="509">
                  <c:v>193.31537441171659</c:v>
                </c:pt>
                <c:pt idx="510">
                  <c:v>190.87047771337197</c:v>
                </c:pt>
                <c:pt idx="511">
                  <c:v>191.64334732493836</c:v>
                </c:pt>
                <c:pt idx="512">
                  <c:v>194.15562783541995</c:v>
                </c:pt>
                <c:pt idx="513">
                  <c:v>191.74480160388617</c:v>
                </c:pt>
                <c:pt idx="514">
                  <c:v>190.73858715073985</c:v>
                </c:pt>
                <c:pt idx="515">
                  <c:v>190.85351819211502</c:v>
                </c:pt>
                <c:pt idx="516">
                  <c:v>186.59031853615105</c:v>
                </c:pt>
                <c:pt idx="517">
                  <c:v>182.51836776721845</c:v>
                </c:pt>
                <c:pt idx="518">
                  <c:v>182.02230177045288</c:v>
                </c:pt>
                <c:pt idx="519">
                  <c:v>181.38374551026959</c:v>
                </c:pt>
                <c:pt idx="520">
                  <c:v>179.05044851876752</c:v>
                </c:pt>
                <c:pt idx="521">
                  <c:v>171.0970387464491</c:v>
                </c:pt>
                <c:pt idx="522">
                  <c:v>172.04116923785125</c:v>
                </c:pt>
                <c:pt idx="523">
                  <c:v>176.5552789538398</c:v>
                </c:pt>
                <c:pt idx="524">
                  <c:v>171.41048704110867</c:v>
                </c:pt>
                <c:pt idx="525">
                  <c:v>171.2710252636297</c:v>
                </c:pt>
                <c:pt idx="526">
                  <c:v>174.33494448785274</c:v>
                </c:pt>
                <c:pt idx="527">
                  <c:v>173.03648114161808</c:v>
                </c:pt>
                <c:pt idx="528">
                  <c:v>176.72956831961429</c:v>
                </c:pt>
                <c:pt idx="529">
                  <c:v>177.57815007964919</c:v>
                </c:pt>
                <c:pt idx="530">
                  <c:v>174.49000296791621</c:v>
                </c:pt>
                <c:pt idx="531">
                  <c:v>173.60765358966438</c:v>
                </c:pt>
                <c:pt idx="532">
                  <c:v>171.99377343290993</c:v>
                </c:pt>
                <c:pt idx="533">
                  <c:v>171.7843536302461</c:v>
                </c:pt>
                <c:pt idx="534">
                  <c:v>172.87415429530162</c:v>
                </c:pt>
                <c:pt idx="535">
                  <c:v>170.95424563443754</c:v>
                </c:pt>
                <c:pt idx="536">
                  <c:v>169.03524551935504</c:v>
                </c:pt>
                <c:pt idx="537">
                  <c:v>170.99452449742276</c:v>
                </c:pt>
                <c:pt idx="538">
                  <c:v>174.97198650506664</c:v>
                </c:pt>
                <c:pt idx="539">
                  <c:v>178.09541547798594</c:v>
                </c:pt>
                <c:pt idx="540">
                  <c:v>179.65493431214</c:v>
                </c:pt>
                <c:pt idx="541">
                  <c:v>181.52699289517199</c:v>
                </c:pt>
                <c:pt idx="542">
                  <c:v>181.33271552220182</c:v>
                </c:pt>
                <c:pt idx="543">
                  <c:v>179.80454151751374</c:v>
                </c:pt>
                <c:pt idx="544">
                  <c:v>181.16720876564969</c:v>
                </c:pt>
                <c:pt idx="545">
                  <c:v>182.49928830580438</c:v>
                </c:pt>
                <c:pt idx="546">
                  <c:v>184.05653577550441</c:v>
                </c:pt>
                <c:pt idx="547">
                  <c:v>184.72371122780876</c:v>
                </c:pt>
                <c:pt idx="548">
                  <c:v>186.84168286906643</c:v>
                </c:pt>
                <c:pt idx="549">
                  <c:v>186.41284926014089</c:v>
                </c:pt>
                <c:pt idx="550">
                  <c:v>186.12968582486872</c:v>
                </c:pt>
                <c:pt idx="551">
                  <c:v>186.12378027728818</c:v>
                </c:pt>
                <c:pt idx="552">
                  <c:v>184.99264077916885</c:v>
                </c:pt>
                <c:pt idx="553">
                  <c:v>186.21084924802696</c:v>
                </c:pt>
                <c:pt idx="554">
                  <c:v>186.70600669901089</c:v>
                </c:pt>
                <c:pt idx="555">
                  <c:v>188.2423576157336</c:v>
                </c:pt>
                <c:pt idx="556">
                  <c:v>189.74615230861482</c:v>
                </c:pt>
                <c:pt idx="557">
                  <c:v>189.49796788593511</c:v>
                </c:pt>
                <c:pt idx="558">
                  <c:v>189.94315531892988</c:v>
                </c:pt>
                <c:pt idx="559">
                  <c:v>189.9639004476102</c:v>
                </c:pt>
                <c:pt idx="560">
                  <c:v>191.50237130449003</c:v>
                </c:pt>
                <c:pt idx="561">
                  <c:v>191.12365913785061</c:v>
                </c:pt>
                <c:pt idx="562">
                  <c:v>190.10563358954323</c:v>
                </c:pt>
                <c:pt idx="563">
                  <c:v>190.19618531911155</c:v>
                </c:pt>
                <c:pt idx="564">
                  <c:v>188.08063646660489</c:v>
                </c:pt>
                <c:pt idx="565">
                  <c:v>188.42891234955997</c:v>
                </c:pt>
                <c:pt idx="566">
                  <c:v>190.6695376713366</c:v>
                </c:pt>
                <c:pt idx="567">
                  <c:v>189.67574001053913</c:v>
                </c:pt>
                <c:pt idx="568">
                  <c:v>189.74463806564546</c:v>
                </c:pt>
                <c:pt idx="569">
                  <c:v>188.6088044143211</c:v>
                </c:pt>
                <c:pt idx="570">
                  <c:v>185.9994609295029</c:v>
                </c:pt>
                <c:pt idx="571">
                  <c:v>183.86922392019335</c:v>
                </c:pt>
                <c:pt idx="572">
                  <c:v>184.65117898957598</c:v>
                </c:pt>
                <c:pt idx="573">
                  <c:v>183.22097650500609</c:v>
                </c:pt>
                <c:pt idx="574">
                  <c:v>181.62920429560444</c:v>
                </c:pt>
                <c:pt idx="575">
                  <c:v>179.64690882440232</c:v>
                </c:pt>
                <c:pt idx="576">
                  <c:v>179.19945002695351</c:v>
                </c:pt>
                <c:pt idx="577">
                  <c:v>180.806061817455</c:v>
                </c:pt>
                <c:pt idx="578">
                  <c:v>182.04410686921182</c:v>
                </c:pt>
                <c:pt idx="579">
                  <c:v>182.98793451202008</c:v>
                </c:pt>
                <c:pt idx="580">
                  <c:v>180.0930048031787</c:v>
                </c:pt>
                <c:pt idx="581">
                  <c:v>179.12797775879926</c:v>
                </c:pt>
                <c:pt idx="582">
                  <c:v>175.2309220528289</c:v>
                </c:pt>
                <c:pt idx="583">
                  <c:v>173.3252472758769</c:v>
                </c:pt>
                <c:pt idx="584">
                  <c:v>174.19245422443504</c:v>
                </c:pt>
                <c:pt idx="585">
                  <c:v>173.5487495381559</c:v>
                </c:pt>
                <c:pt idx="586">
                  <c:v>169.01041193465738</c:v>
                </c:pt>
                <c:pt idx="587">
                  <c:v>165.19149116590651</c:v>
                </c:pt>
                <c:pt idx="588">
                  <c:v>166.82990205876473</c:v>
                </c:pt>
                <c:pt idx="589">
                  <c:v>169.14215107299256</c:v>
                </c:pt>
                <c:pt idx="590">
                  <c:v>172.70425623413828</c:v>
                </c:pt>
                <c:pt idx="591">
                  <c:v>173.94214986159818</c:v>
                </c:pt>
                <c:pt idx="592">
                  <c:v>175.77271818726945</c:v>
                </c:pt>
                <c:pt idx="593">
                  <c:v>178.38403018794784</c:v>
                </c:pt>
                <c:pt idx="594">
                  <c:v>178.23124307233843</c:v>
                </c:pt>
                <c:pt idx="595">
                  <c:v>178.04150842827639</c:v>
                </c:pt>
                <c:pt idx="596">
                  <c:v>175.14415593068401</c:v>
                </c:pt>
                <c:pt idx="597">
                  <c:v>174.59781706733537</c:v>
                </c:pt>
                <c:pt idx="598">
                  <c:v>174.35387252496989</c:v>
                </c:pt>
                <c:pt idx="599">
                  <c:v>174.91535381801222</c:v>
                </c:pt>
                <c:pt idx="600">
                  <c:v>172.95350062689661</c:v>
                </c:pt>
                <c:pt idx="601">
                  <c:v>172.71273599476675</c:v>
                </c:pt>
                <c:pt idx="602">
                  <c:v>175.14309596060545</c:v>
                </c:pt>
                <c:pt idx="603">
                  <c:v>178.83133756109973</c:v>
                </c:pt>
                <c:pt idx="604">
                  <c:v>178.60647248014828</c:v>
                </c:pt>
                <c:pt idx="605">
                  <c:v>181.15918327791206</c:v>
                </c:pt>
                <c:pt idx="606">
                  <c:v>181.80894493606868</c:v>
                </c:pt>
                <c:pt idx="607">
                  <c:v>182.84892700743191</c:v>
                </c:pt>
                <c:pt idx="608">
                  <c:v>181.3133332121939</c:v>
                </c:pt>
                <c:pt idx="609">
                  <c:v>178.66204519712417</c:v>
                </c:pt>
                <c:pt idx="610">
                  <c:v>177.31028049836766</c:v>
                </c:pt>
                <c:pt idx="611">
                  <c:v>176.67884118014038</c:v>
                </c:pt>
                <c:pt idx="612">
                  <c:v>174.59887703741393</c:v>
                </c:pt>
                <c:pt idx="613">
                  <c:v>174.59660567295987</c:v>
                </c:pt>
                <c:pt idx="614">
                  <c:v>173.21713032786391</c:v>
                </c:pt>
                <c:pt idx="615">
                  <c:v>174.46017238141965</c:v>
                </c:pt>
                <c:pt idx="616">
                  <c:v>175.63340783408742</c:v>
                </c:pt>
                <c:pt idx="617">
                  <c:v>173.93397294956361</c:v>
                </c:pt>
                <c:pt idx="618">
                  <c:v>172.73242115336859</c:v>
                </c:pt>
                <c:pt idx="619">
                  <c:v>169.77237899684431</c:v>
                </c:pt>
                <c:pt idx="620">
                  <c:v>170.30584679495334</c:v>
                </c:pt>
                <c:pt idx="621">
                  <c:v>169.55675079800602</c:v>
                </c:pt>
                <c:pt idx="622">
                  <c:v>168.02918249050569</c:v>
                </c:pt>
                <c:pt idx="623">
                  <c:v>168.85686769756327</c:v>
                </c:pt>
                <c:pt idx="624">
                  <c:v>168.71725449578739</c:v>
                </c:pt>
                <c:pt idx="625">
                  <c:v>167.37169819320528</c:v>
                </c:pt>
                <c:pt idx="626">
                  <c:v>165.51447919127313</c:v>
                </c:pt>
                <c:pt idx="627">
                  <c:v>166.0429499875832</c:v>
                </c:pt>
                <c:pt idx="628">
                  <c:v>165.63925281194921</c:v>
                </c:pt>
                <c:pt idx="629">
                  <c:v>163.48463649083277</c:v>
                </c:pt>
                <c:pt idx="630">
                  <c:v>162.73024064349269</c:v>
                </c:pt>
                <c:pt idx="631">
                  <c:v>162.81155549094785</c:v>
                </c:pt>
                <c:pt idx="632">
                  <c:v>165.00569355356481</c:v>
                </c:pt>
                <c:pt idx="633">
                  <c:v>163.88121672451075</c:v>
                </c:pt>
                <c:pt idx="634">
                  <c:v>162.38665891374268</c:v>
                </c:pt>
                <c:pt idx="635">
                  <c:v>157.77124634310323</c:v>
                </c:pt>
                <c:pt idx="636">
                  <c:v>158.15162417700896</c:v>
                </c:pt>
                <c:pt idx="637">
                  <c:v>154.22776637048074</c:v>
                </c:pt>
                <c:pt idx="638">
                  <c:v>155.15857152375244</c:v>
                </c:pt>
                <c:pt idx="639">
                  <c:v>153.5186463879248</c:v>
                </c:pt>
                <c:pt idx="640">
                  <c:v>151.92687417852321</c:v>
                </c:pt>
                <c:pt idx="641">
                  <c:v>154.7728938394539</c:v>
                </c:pt>
                <c:pt idx="642">
                  <c:v>155.1814365925899</c:v>
                </c:pt>
                <c:pt idx="643">
                  <c:v>155.82196136863337</c:v>
                </c:pt>
                <c:pt idx="644">
                  <c:v>155.23534364229948</c:v>
                </c:pt>
                <c:pt idx="645">
                  <c:v>154.24351449736221</c:v>
                </c:pt>
                <c:pt idx="646">
                  <c:v>155.66644861567906</c:v>
                </c:pt>
                <c:pt idx="647">
                  <c:v>155.6178414163623</c:v>
                </c:pt>
                <c:pt idx="648">
                  <c:v>154.69188184059263</c:v>
                </c:pt>
                <c:pt idx="649">
                  <c:v>154.97549954875561</c:v>
                </c:pt>
                <c:pt idx="650">
                  <c:v>154.88646206215662</c:v>
                </c:pt>
                <c:pt idx="651">
                  <c:v>156.8643662287476</c:v>
                </c:pt>
                <c:pt idx="652">
                  <c:v>158.77276664304449</c:v>
                </c:pt>
                <c:pt idx="653">
                  <c:v>158.66934384823651</c:v>
                </c:pt>
                <c:pt idx="654">
                  <c:v>159.70220897764372</c:v>
                </c:pt>
                <c:pt idx="655">
                  <c:v>160.18176972604317</c:v>
                </c:pt>
                <c:pt idx="656">
                  <c:v>161.4325344187427</c:v>
                </c:pt>
                <c:pt idx="657">
                  <c:v>159.47855529106778</c:v>
                </c:pt>
                <c:pt idx="658">
                  <c:v>159.47749532098922</c:v>
                </c:pt>
                <c:pt idx="659">
                  <c:v>159.55441886383321</c:v>
                </c:pt>
                <c:pt idx="660">
                  <c:v>161.2241745861574</c:v>
                </c:pt>
                <c:pt idx="661">
                  <c:v>161.02550590857604</c:v>
                </c:pt>
                <c:pt idx="662">
                  <c:v>160.77459584855148</c:v>
                </c:pt>
                <c:pt idx="663">
                  <c:v>162.69359596363392</c:v>
                </c:pt>
                <c:pt idx="664">
                  <c:v>162.43087480844827</c:v>
                </c:pt>
                <c:pt idx="665">
                  <c:v>162.45479984736434</c:v>
                </c:pt>
                <c:pt idx="666">
                  <c:v>161.76506217481631</c:v>
                </c:pt>
                <c:pt idx="667">
                  <c:v>161.47947595079316</c:v>
                </c:pt>
                <c:pt idx="668">
                  <c:v>161.75158541238895</c:v>
                </c:pt>
                <c:pt idx="669">
                  <c:v>162.39680434163745</c:v>
                </c:pt>
                <c:pt idx="670">
                  <c:v>163.01991532353316</c:v>
                </c:pt>
                <c:pt idx="671">
                  <c:v>163.47161400129619</c:v>
                </c:pt>
                <c:pt idx="672">
                  <c:v>163.67679392364579</c:v>
                </c:pt>
                <c:pt idx="673">
                  <c:v>163.86607429481703</c:v>
                </c:pt>
                <c:pt idx="674">
                  <c:v>164.13621524055264</c:v>
                </c:pt>
                <c:pt idx="675">
                  <c:v>163.69996184107717</c:v>
                </c:pt>
                <c:pt idx="676">
                  <c:v>163.42997231963852</c:v>
                </c:pt>
                <c:pt idx="677">
                  <c:v>163.29187336083197</c:v>
                </c:pt>
                <c:pt idx="678">
                  <c:v>162.05110267173032</c:v>
                </c:pt>
                <c:pt idx="679">
                  <c:v>159.88255531529566</c:v>
                </c:pt>
                <c:pt idx="680">
                  <c:v>159.83909654207474</c:v>
                </c:pt>
                <c:pt idx="681">
                  <c:v>158.53366767818099</c:v>
                </c:pt>
                <c:pt idx="682">
                  <c:v>159.11241134107414</c:v>
                </c:pt>
                <c:pt idx="683">
                  <c:v>157.66540075954427</c:v>
                </c:pt>
                <c:pt idx="684">
                  <c:v>157.7756376477144</c:v>
                </c:pt>
                <c:pt idx="685">
                  <c:v>159.29442334599239</c:v>
                </c:pt>
                <c:pt idx="686">
                  <c:v>158.94387609858327</c:v>
                </c:pt>
                <c:pt idx="687">
                  <c:v>160.10166627296348</c:v>
                </c:pt>
                <c:pt idx="688">
                  <c:v>159.72916250249853</c:v>
                </c:pt>
                <c:pt idx="689">
                  <c:v>158.89208898903081</c:v>
                </c:pt>
                <c:pt idx="690">
                  <c:v>157.04168408046081</c:v>
                </c:pt>
                <c:pt idx="691">
                  <c:v>155.50866449827072</c:v>
                </c:pt>
                <c:pt idx="692">
                  <c:v>153.74563140903334</c:v>
                </c:pt>
                <c:pt idx="693">
                  <c:v>152.20837194652904</c:v>
                </c:pt>
                <c:pt idx="694">
                  <c:v>151.34540487828517</c:v>
                </c:pt>
                <c:pt idx="695">
                  <c:v>152.97942446653221</c:v>
                </c:pt>
                <c:pt idx="696">
                  <c:v>154.33558046989987</c:v>
                </c:pt>
                <c:pt idx="697">
                  <c:v>155.63025820871115</c:v>
                </c:pt>
                <c:pt idx="698">
                  <c:v>157.65177257281994</c:v>
                </c:pt>
                <c:pt idx="699">
                  <c:v>158.20749974257868</c:v>
                </c:pt>
                <c:pt idx="700">
                  <c:v>158.59151175961091</c:v>
                </c:pt>
                <c:pt idx="701">
                  <c:v>157.63587302164154</c:v>
                </c:pt>
                <c:pt idx="702">
                  <c:v>158.4379675225168</c:v>
                </c:pt>
                <c:pt idx="703">
                  <c:v>157.23626430202484</c:v>
                </c:pt>
                <c:pt idx="704">
                  <c:v>156.04410081223995</c:v>
                </c:pt>
                <c:pt idx="705">
                  <c:v>154.56135409663293</c:v>
                </c:pt>
                <c:pt idx="706">
                  <c:v>152.15870477713372</c:v>
                </c:pt>
                <c:pt idx="707">
                  <c:v>151.07072120364145</c:v>
                </c:pt>
                <c:pt idx="708">
                  <c:v>153.81271237257644</c:v>
                </c:pt>
                <c:pt idx="709">
                  <c:v>154.72716370177895</c:v>
                </c:pt>
                <c:pt idx="710">
                  <c:v>156.87163459500059</c:v>
                </c:pt>
                <c:pt idx="711">
                  <c:v>156.73186996892775</c:v>
                </c:pt>
                <c:pt idx="712">
                  <c:v>158.18372612795957</c:v>
                </c:pt>
                <c:pt idx="713">
                  <c:v>158.38012344108688</c:v>
                </c:pt>
                <c:pt idx="714">
                  <c:v>158.44447876728509</c:v>
                </c:pt>
                <c:pt idx="715">
                  <c:v>158.51216542801592</c:v>
                </c:pt>
                <c:pt idx="716">
                  <c:v>159.04366471026475</c:v>
                </c:pt>
                <c:pt idx="717">
                  <c:v>160.35984469924108</c:v>
                </c:pt>
                <c:pt idx="718">
                  <c:v>163.64257203253806</c:v>
                </c:pt>
                <c:pt idx="719">
                  <c:v>165.78840574443214</c:v>
                </c:pt>
                <c:pt idx="720">
                  <c:v>165.36487198589936</c:v>
                </c:pt>
                <c:pt idx="721">
                  <c:v>165.14560960393462</c:v>
                </c:pt>
                <c:pt idx="722">
                  <c:v>165.13546417603982</c:v>
                </c:pt>
                <c:pt idx="723">
                  <c:v>164.28097686842437</c:v>
                </c:pt>
                <c:pt idx="724">
                  <c:v>165.58837424817835</c:v>
                </c:pt>
                <c:pt idx="725">
                  <c:v>166.03174458960987</c:v>
                </c:pt>
                <c:pt idx="726">
                  <c:v>169.04357385568659</c:v>
                </c:pt>
                <c:pt idx="727">
                  <c:v>170.58113616678477</c:v>
                </c:pt>
                <c:pt idx="728">
                  <c:v>171.21878388118643</c:v>
                </c:pt>
                <c:pt idx="729">
                  <c:v>170.67320213932246</c:v>
                </c:pt>
                <c:pt idx="730">
                  <c:v>170.89155597550561</c:v>
                </c:pt>
                <c:pt idx="731">
                  <c:v>169.8770131860278</c:v>
                </c:pt>
                <c:pt idx="732">
                  <c:v>167.67469821137618</c:v>
                </c:pt>
                <c:pt idx="733">
                  <c:v>168.36519300540888</c:v>
                </c:pt>
                <c:pt idx="734">
                  <c:v>170.44909417985571</c:v>
                </c:pt>
                <c:pt idx="735">
                  <c:v>171.18940756758067</c:v>
                </c:pt>
                <c:pt idx="736">
                  <c:v>171.00618416828689</c:v>
                </c:pt>
                <c:pt idx="737">
                  <c:v>172.51437016577933</c:v>
                </c:pt>
                <c:pt idx="738">
                  <c:v>172.51437016577933</c:v>
                </c:pt>
                <c:pt idx="739">
                  <c:v>170.05251394617775</c:v>
                </c:pt>
                <c:pt idx="740">
                  <c:v>169.68636999618411</c:v>
                </c:pt>
                <c:pt idx="741">
                  <c:v>170.77026511365909</c:v>
                </c:pt>
                <c:pt idx="742">
                  <c:v>171.78177941719815</c:v>
                </c:pt>
                <c:pt idx="743">
                  <c:v>171.55146306155703</c:v>
                </c:pt>
                <c:pt idx="744">
                  <c:v>170.74255446731962</c:v>
                </c:pt>
                <c:pt idx="745">
                  <c:v>170.14442849441852</c:v>
                </c:pt>
                <c:pt idx="746">
                  <c:v>169.36156487925427</c:v>
                </c:pt>
                <c:pt idx="747">
                  <c:v>168.62110006723239</c:v>
                </c:pt>
                <c:pt idx="748">
                  <c:v>168.68636393921221</c:v>
                </c:pt>
                <c:pt idx="749">
                  <c:v>166.78068916226022</c:v>
                </c:pt>
                <c:pt idx="750">
                  <c:v>166.79310595460905</c:v>
                </c:pt>
                <c:pt idx="751">
                  <c:v>171.01239256446132</c:v>
                </c:pt>
                <c:pt idx="752">
                  <c:v>171.36490832773063</c:v>
                </c:pt>
                <c:pt idx="753">
                  <c:v>172.21227869339003</c:v>
                </c:pt>
                <c:pt idx="754">
                  <c:v>172.58039115924385</c:v>
                </c:pt>
                <c:pt idx="755">
                  <c:v>172.97394290698307</c:v>
                </c:pt>
                <c:pt idx="756">
                  <c:v>172.83296688653473</c:v>
                </c:pt>
                <c:pt idx="757">
                  <c:v>174.63809593032062</c:v>
                </c:pt>
                <c:pt idx="758">
                  <c:v>174.382340292794</c:v>
                </c:pt>
                <c:pt idx="759">
                  <c:v>172.95228923252111</c:v>
                </c:pt>
                <c:pt idx="760">
                  <c:v>173.09871652765918</c:v>
                </c:pt>
                <c:pt idx="761">
                  <c:v>173.62567308099989</c:v>
                </c:pt>
                <c:pt idx="762">
                  <c:v>173.5167990115022</c:v>
                </c:pt>
                <c:pt idx="763">
                  <c:v>174.82131932961434</c:v>
                </c:pt>
                <c:pt idx="764">
                  <c:v>175.93565073077363</c:v>
                </c:pt>
                <c:pt idx="765">
                  <c:v>175.52423091599584</c:v>
                </c:pt>
                <c:pt idx="766">
                  <c:v>175.62053676884776</c:v>
                </c:pt>
                <c:pt idx="767">
                  <c:v>175.45427289081096</c:v>
                </c:pt>
                <c:pt idx="768">
                  <c:v>176.6288711621512</c:v>
                </c:pt>
                <c:pt idx="769">
                  <c:v>177.57815007964919</c:v>
                </c:pt>
                <c:pt idx="770">
                  <c:v>177.28559833796695</c:v>
                </c:pt>
                <c:pt idx="771">
                  <c:v>178.38191024779073</c:v>
                </c:pt>
                <c:pt idx="772">
                  <c:v>178.20686376053155</c:v>
                </c:pt>
                <c:pt idx="773">
                  <c:v>177.96337349105687</c:v>
                </c:pt>
                <c:pt idx="774">
                  <c:v>178.01349493334305</c:v>
                </c:pt>
                <c:pt idx="775">
                  <c:v>178.70944100206543</c:v>
                </c:pt>
                <c:pt idx="776">
                  <c:v>179.93264647272241</c:v>
                </c:pt>
                <c:pt idx="777">
                  <c:v>180.28773644903967</c:v>
                </c:pt>
                <c:pt idx="778">
                  <c:v>179.4032671306307</c:v>
                </c:pt>
                <c:pt idx="779">
                  <c:v>177.04877073755745</c:v>
                </c:pt>
                <c:pt idx="780">
                  <c:v>176.19837188595932</c:v>
                </c:pt>
                <c:pt idx="781">
                  <c:v>173.80904790459059</c:v>
                </c:pt>
                <c:pt idx="782">
                  <c:v>172.25694886098643</c:v>
                </c:pt>
                <c:pt idx="783">
                  <c:v>170.68455896159276</c:v>
                </c:pt>
                <c:pt idx="784">
                  <c:v>170.26556793196809</c:v>
                </c:pt>
                <c:pt idx="785">
                  <c:v>170.90064143332182</c:v>
                </c:pt>
                <c:pt idx="786">
                  <c:v>172.98893391237985</c:v>
                </c:pt>
                <c:pt idx="787">
                  <c:v>174.04436126203063</c:v>
                </c:pt>
                <c:pt idx="788">
                  <c:v>172.81873300262265</c:v>
                </c:pt>
                <c:pt idx="789">
                  <c:v>172.51406731718544</c:v>
                </c:pt>
                <c:pt idx="790">
                  <c:v>173.4006565757515</c:v>
                </c:pt>
                <c:pt idx="791">
                  <c:v>172.75165203907957</c:v>
                </c:pt>
                <c:pt idx="792">
                  <c:v>172.28375096154426</c:v>
                </c:pt>
                <c:pt idx="793">
                  <c:v>172.1250582983543</c:v>
                </c:pt>
                <c:pt idx="794">
                  <c:v>172.70395338554442</c:v>
                </c:pt>
                <c:pt idx="795">
                  <c:v>173.59675104028491</c:v>
                </c:pt>
                <c:pt idx="796">
                  <c:v>173.26816031593165</c:v>
                </c:pt>
                <c:pt idx="797">
                  <c:v>175.26983809714173</c:v>
                </c:pt>
                <c:pt idx="798">
                  <c:v>174.00468809623317</c:v>
                </c:pt>
                <c:pt idx="799">
                  <c:v>173.09114531281233</c:v>
                </c:pt>
                <c:pt idx="800">
                  <c:v>172.78996238620462</c:v>
                </c:pt>
                <c:pt idx="801">
                  <c:v>171.08159346816151</c:v>
                </c:pt>
                <c:pt idx="802">
                  <c:v>169.83082877546198</c:v>
                </c:pt>
                <c:pt idx="803">
                  <c:v>170.1273175488646</c:v>
                </c:pt>
                <c:pt idx="804">
                  <c:v>168.93288269462565</c:v>
                </c:pt>
                <c:pt idx="805">
                  <c:v>168.41758581214907</c:v>
                </c:pt>
                <c:pt idx="806">
                  <c:v>168.90683771555251</c:v>
                </c:pt>
                <c:pt idx="807">
                  <c:v>167.11245979684918</c:v>
                </c:pt>
                <c:pt idx="808">
                  <c:v>167.63835638011133</c:v>
                </c:pt>
                <c:pt idx="809">
                  <c:v>167.49798605685072</c:v>
                </c:pt>
                <c:pt idx="810">
                  <c:v>165.80082253678097</c:v>
                </c:pt>
                <c:pt idx="811">
                  <c:v>164.71844166227535</c:v>
                </c:pt>
                <c:pt idx="812">
                  <c:v>165.32868157893142</c:v>
                </c:pt>
                <c:pt idx="813">
                  <c:v>167.73178517132146</c:v>
                </c:pt>
                <c:pt idx="814">
                  <c:v>167.41409699634764</c:v>
                </c:pt>
                <c:pt idx="815">
                  <c:v>166.65667266306883</c:v>
                </c:pt>
                <c:pt idx="816">
                  <c:v>165.84503843148656</c:v>
                </c:pt>
                <c:pt idx="817">
                  <c:v>164.14802633571372</c:v>
                </c:pt>
                <c:pt idx="818">
                  <c:v>163.00598428821496</c:v>
                </c:pt>
                <c:pt idx="819">
                  <c:v>160.13634243696205</c:v>
                </c:pt>
                <c:pt idx="820">
                  <c:v>161.11636048673824</c:v>
                </c:pt>
                <c:pt idx="821">
                  <c:v>160.0963664225707</c:v>
                </c:pt>
                <c:pt idx="822">
                  <c:v>160.30109207202949</c:v>
                </c:pt>
                <c:pt idx="823">
                  <c:v>160.84470529803332</c:v>
                </c:pt>
                <c:pt idx="824">
                  <c:v>162.49947001496074</c:v>
                </c:pt>
                <c:pt idx="825">
                  <c:v>162.23690028407199</c:v>
                </c:pt>
                <c:pt idx="826">
                  <c:v>161.3359257172969</c:v>
                </c:pt>
                <c:pt idx="827">
                  <c:v>155.86390589888492</c:v>
                </c:pt>
                <c:pt idx="828">
                  <c:v>157.17402891598374</c:v>
                </c:pt>
                <c:pt idx="829">
                  <c:v>159.0675897491808</c:v>
                </c:pt>
                <c:pt idx="830">
                  <c:v>157.61664213593056</c:v>
                </c:pt>
                <c:pt idx="831">
                  <c:v>159.53867073695179</c:v>
                </c:pt>
                <c:pt idx="832">
                  <c:v>161.873936244314</c:v>
                </c:pt>
                <c:pt idx="833">
                  <c:v>163.76371147008763</c:v>
                </c:pt>
                <c:pt idx="834">
                  <c:v>164.34624074040426</c:v>
                </c:pt>
                <c:pt idx="835">
                  <c:v>165.79234277615248</c:v>
                </c:pt>
                <c:pt idx="836">
                  <c:v>165.74858115433767</c:v>
                </c:pt>
                <c:pt idx="837">
                  <c:v>165.48797993930916</c:v>
                </c:pt>
                <c:pt idx="838">
                  <c:v>164.15544612626366</c:v>
                </c:pt>
                <c:pt idx="839">
                  <c:v>163.38303078758804</c:v>
                </c:pt>
                <c:pt idx="840">
                  <c:v>164.40287342745867</c:v>
                </c:pt>
                <c:pt idx="841">
                  <c:v>166.91333684637701</c:v>
                </c:pt>
                <c:pt idx="842">
                  <c:v>167.80795159268075</c:v>
                </c:pt>
                <c:pt idx="843">
                  <c:v>168.36776721845681</c:v>
                </c:pt>
                <c:pt idx="844">
                  <c:v>168.52161430414478</c:v>
                </c:pt>
                <c:pt idx="845">
                  <c:v>168.08066675146426</c:v>
                </c:pt>
                <c:pt idx="846">
                  <c:v>167.74904754117225</c:v>
                </c:pt>
                <c:pt idx="847">
                  <c:v>167.78932640415749</c:v>
                </c:pt>
                <c:pt idx="848">
                  <c:v>168.09490063537635</c:v>
                </c:pt>
                <c:pt idx="849">
                  <c:v>168.12715401062391</c:v>
                </c:pt>
                <c:pt idx="850">
                  <c:v>169.25420505272592</c:v>
                </c:pt>
                <c:pt idx="851">
                  <c:v>169.46483624976528</c:v>
                </c:pt>
                <c:pt idx="852">
                  <c:v>168.74466229353297</c:v>
                </c:pt>
                <c:pt idx="853">
                  <c:v>169.20181224598574</c:v>
                </c:pt>
                <c:pt idx="854">
                  <c:v>169.97907316216333</c:v>
                </c:pt>
                <c:pt idx="855">
                  <c:v>172.33523522250286</c:v>
                </c:pt>
                <c:pt idx="856">
                  <c:v>172.54798635969934</c:v>
                </c:pt>
                <c:pt idx="857">
                  <c:v>172.64595787981756</c:v>
                </c:pt>
                <c:pt idx="858">
                  <c:v>174.78800598428822</c:v>
                </c:pt>
                <c:pt idx="859">
                  <c:v>176.80815752972458</c:v>
                </c:pt>
                <c:pt idx="860">
                  <c:v>177.3702445199547</c:v>
                </c:pt>
                <c:pt idx="861">
                  <c:v>177.21034046238924</c:v>
                </c:pt>
                <c:pt idx="862">
                  <c:v>175.98425793009042</c:v>
                </c:pt>
                <c:pt idx="863">
                  <c:v>178.87888479033791</c:v>
                </c:pt>
                <c:pt idx="864">
                  <c:v>179.78046505430075</c:v>
                </c:pt>
                <c:pt idx="865">
                  <c:v>180.03364647877939</c:v>
                </c:pt>
                <c:pt idx="866">
                  <c:v>180.67825971084017</c:v>
                </c:pt>
                <c:pt idx="867">
                  <c:v>182.27003192024179</c:v>
                </c:pt>
                <c:pt idx="868">
                  <c:v>183.57288657108765</c:v>
                </c:pt>
                <c:pt idx="869">
                  <c:v>180.63237814886827</c:v>
                </c:pt>
                <c:pt idx="870">
                  <c:v>183.91162272333571</c:v>
                </c:pt>
                <c:pt idx="871">
                  <c:v>185.52595715298094</c:v>
                </c:pt>
                <c:pt idx="872">
                  <c:v>184.70145185615905</c:v>
                </c:pt>
                <c:pt idx="873">
                  <c:v>183.78215494945456</c:v>
                </c:pt>
                <c:pt idx="874">
                  <c:v>183.46704098752872</c:v>
                </c:pt>
                <c:pt idx="875">
                  <c:v>183.55819841428479</c:v>
                </c:pt>
                <c:pt idx="876">
                  <c:v>182.88390602002437</c:v>
                </c:pt>
                <c:pt idx="877">
                  <c:v>182.66312939509021</c:v>
                </c:pt>
                <c:pt idx="878">
                  <c:v>181.08937667702409</c:v>
                </c:pt>
                <c:pt idx="879">
                  <c:v>183.37966916819605</c:v>
                </c:pt>
                <c:pt idx="880">
                  <c:v>183.30410844402451</c:v>
                </c:pt>
                <c:pt idx="881">
                  <c:v>184.34666472843566</c:v>
                </c:pt>
                <c:pt idx="882">
                  <c:v>184.15556726570117</c:v>
                </c:pt>
                <c:pt idx="883">
                  <c:v>185.53731397525121</c:v>
                </c:pt>
                <c:pt idx="884">
                  <c:v>181.49670803578456</c:v>
                </c:pt>
                <c:pt idx="885">
                  <c:v>178.62964039757964</c:v>
                </c:pt>
                <c:pt idx="886">
                  <c:v>180.41129867534028</c:v>
                </c:pt>
                <c:pt idx="887">
                  <c:v>182.08635424805721</c:v>
                </c:pt>
                <c:pt idx="888">
                  <c:v>182.79047722881424</c:v>
                </c:pt>
                <c:pt idx="889">
                  <c:v>184.22173968346266</c:v>
                </c:pt>
                <c:pt idx="890">
                  <c:v>184.77973821767546</c:v>
                </c:pt>
                <c:pt idx="891">
                  <c:v>186.18995269504964</c:v>
                </c:pt>
                <c:pt idx="892">
                  <c:v>187.83563195416085</c:v>
                </c:pt>
                <c:pt idx="893">
                  <c:v>188.35320020109148</c:v>
                </c:pt>
                <c:pt idx="894">
                  <c:v>189.04702632965675</c:v>
                </c:pt>
                <c:pt idx="895">
                  <c:v>190.71239074736977</c:v>
                </c:pt>
                <c:pt idx="896">
                  <c:v>190.8930399336156</c:v>
                </c:pt>
                <c:pt idx="897">
                  <c:v>191.31445375199124</c:v>
                </c:pt>
                <c:pt idx="898">
                  <c:v>189.76129473830855</c:v>
                </c:pt>
                <c:pt idx="899">
                  <c:v>190.81808490663178</c:v>
                </c:pt>
                <c:pt idx="900">
                  <c:v>190.96754068770858</c:v>
                </c:pt>
                <c:pt idx="901">
                  <c:v>191.26190952095411</c:v>
                </c:pt>
                <c:pt idx="902">
                  <c:v>188.2899048449718</c:v>
                </c:pt>
                <c:pt idx="903">
                  <c:v>188.82836964487973</c:v>
                </c:pt>
                <c:pt idx="904">
                  <c:v>190.21768756927662</c:v>
                </c:pt>
                <c:pt idx="905">
                  <c:v>190.4596635957819</c:v>
                </c:pt>
                <c:pt idx="906">
                  <c:v>190.12410735376955</c:v>
                </c:pt>
                <c:pt idx="907">
                  <c:v>191.00569961053671</c:v>
                </c:pt>
                <c:pt idx="908">
                  <c:v>192.65940435738557</c:v>
                </c:pt>
                <c:pt idx="909">
                  <c:v>192.74087062913767</c:v>
                </c:pt>
                <c:pt idx="910">
                  <c:v>193.40607756558185</c:v>
                </c:pt>
                <c:pt idx="911">
                  <c:v>193.88366979812113</c:v>
                </c:pt>
                <c:pt idx="912">
                  <c:v>192.90440886982964</c:v>
                </c:pt>
                <c:pt idx="913">
                  <c:v>194.36292769792669</c:v>
                </c:pt>
                <c:pt idx="914">
                  <c:v>191.65682408736578</c:v>
                </c:pt>
                <c:pt idx="915">
                  <c:v>190.57565460723566</c:v>
                </c:pt>
                <c:pt idx="916">
                  <c:v>190.91545072956225</c:v>
                </c:pt>
                <c:pt idx="917">
                  <c:v>190.27810586375446</c:v>
                </c:pt>
                <c:pt idx="918">
                  <c:v>188.11455550911879</c:v>
                </c:pt>
                <c:pt idx="919">
                  <c:v>188.92588689210717</c:v>
                </c:pt>
                <c:pt idx="920">
                  <c:v>191.13107892840054</c:v>
                </c:pt>
                <c:pt idx="921">
                  <c:v>192.39092907891629</c:v>
                </c:pt>
                <c:pt idx="922">
                  <c:v>192.43514497362187</c:v>
                </c:pt>
                <c:pt idx="923">
                  <c:v>189.28688241600494</c:v>
                </c:pt>
                <c:pt idx="924">
                  <c:v>188.76522571305699</c:v>
                </c:pt>
                <c:pt idx="925">
                  <c:v>189.31595588101683</c:v>
                </c:pt>
                <c:pt idx="926">
                  <c:v>189.41559306840139</c:v>
                </c:pt>
                <c:pt idx="927">
                  <c:v>189.04430069231188</c:v>
                </c:pt>
                <c:pt idx="928">
                  <c:v>187.09516714213896</c:v>
                </c:pt>
                <c:pt idx="929">
                  <c:v>185.5633589543244</c:v>
                </c:pt>
                <c:pt idx="930">
                  <c:v>187.30367839902118</c:v>
                </c:pt>
                <c:pt idx="931">
                  <c:v>187.68905323472583</c:v>
                </c:pt>
                <c:pt idx="932">
                  <c:v>186.94313714801422</c:v>
                </c:pt>
                <c:pt idx="933">
                  <c:v>187.04428857836811</c:v>
                </c:pt>
                <c:pt idx="934">
                  <c:v>187.34971138529005</c:v>
                </c:pt>
                <c:pt idx="935">
                  <c:v>187.12999473043445</c:v>
                </c:pt>
                <c:pt idx="936">
                  <c:v>188.67633965075501</c:v>
                </c:pt>
                <c:pt idx="937">
                  <c:v>186.0158147535721</c:v>
                </c:pt>
                <c:pt idx="938">
                  <c:v>185.64013107287144</c:v>
                </c:pt>
                <c:pt idx="939">
                  <c:v>183.54002749865234</c:v>
                </c:pt>
                <c:pt idx="940">
                  <c:v>183.27185506877692</c:v>
                </c:pt>
                <c:pt idx="941">
                  <c:v>184.71402007280483</c:v>
                </c:pt>
                <c:pt idx="942">
                  <c:v>183.60741131078927</c:v>
                </c:pt>
                <c:pt idx="943">
                  <c:v>183.56380111327141</c:v>
                </c:pt>
                <c:pt idx="944">
                  <c:v>184.08697205918872</c:v>
                </c:pt>
                <c:pt idx="945">
                  <c:v>181.64843518131545</c:v>
                </c:pt>
                <c:pt idx="946">
                  <c:v>179.15341704068467</c:v>
                </c:pt>
                <c:pt idx="947">
                  <c:v>176.55982168274792</c:v>
                </c:pt>
                <c:pt idx="948">
                  <c:v>177.11358033664649</c:v>
                </c:pt>
                <c:pt idx="949">
                  <c:v>174.19078855716873</c:v>
                </c:pt>
                <c:pt idx="950">
                  <c:v>178.80559543062043</c:v>
                </c:pt>
                <c:pt idx="951">
                  <c:v>175.83434787612282</c:v>
                </c:pt>
                <c:pt idx="952">
                  <c:v>174.94291304005475</c:v>
                </c:pt>
                <c:pt idx="953">
                  <c:v>175.05239280674019</c:v>
                </c:pt>
                <c:pt idx="954">
                  <c:v>179.49563595176227</c:v>
                </c:pt>
                <c:pt idx="955">
                  <c:v>178.30922658526097</c:v>
                </c:pt>
                <c:pt idx="956">
                  <c:v>176.43671372933812</c:v>
                </c:pt>
                <c:pt idx="957">
                  <c:v>174.12173907776548</c:v>
                </c:pt>
                <c:pt idx="958">
                  <c:v>177.12160582438418</c:v>
                </c:pt>
                <c:pt idx="959">
                  <c:v>177.63235997795263</c:v>
                </c:pt>
                <c:pt idx="960">
                  <c:v>176.50546036014757</c:v>
                </c:pt>
                <c:pt idx="961">
                  <c:v>177.61494618380488</c:v>
                </c:pt>
                <c:pt idx="962">
                  <c:v>176.85600760755668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500-4A4E-A882-1B2730A8711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Sheet1!$A$2:$A$964</c:f>
              <c:numCache>
                <c:formatCode>dd\-mmm\-yyyy</c:formatCode>
                <c:ptCount val="963"/>
                <c:pt idx="0">
                  <c:v>43962</c:v>
                </c:pt>
                <c:pt idx="1">
                  <c:v>43963</c:v>
                </c:pt>
                <c:pt idx="2">
                  <c:v>43964</c:v>
                </c:pt>
                <c:pt idx="3">
                  <c:v>43965</c:v>
                </c:pt>
                <c:pt idx="4">
                  <c:v>43968</c:v>
                </c:pt>
                <c:pt idx="5">
                  <c:v>43969</c:v>
                </c:pt>
                <c:pt idx="6">
                  <c:v>43970</c:v>
                </c:pt>
                <c:pt idx="7">
                  <c:v>43971</c:v>
                </c:pt>
                <c:pt idx="8">
                  <c:v>43972</c:v>
                </c:pt>
                <c:pt idx="9">
                  <c:v>43982</c:v>
                </c:pt>
                <c:pt idx="10">
                  <c:v>43983</c:v>
                </c:pt>
                <c:pt idx="11">
                  <c:v>43984</c:v>
                </c:pt>
                <c:pt idx="12">
                  <c:v>43985</c:v>
                </c:pt>
                <c:pt idx="13">
                  <c:v>43986</c:v>
                </c:pt>
                <c:pt idx="14">
                  <c:v>43989</c:v>
                </c:pt>
                <c:pt idx="15">
                  <c:v>43990</c:v>
                </c:pt>
                <c:pt idx="16">
                  <c:v>43991</c:v>
                </c:pt>
                <c:pt idx="17">
                  <c:v>43992</c:v>
                </c:pt>
                <c:pt idx="18">
                  <c:v>43993</c:v>
                </c:pt>
                <c:pt idx="19">
                  <c:v>43996</c:v>
                </c:pt>
                <c:pt idx="20">
                  <c:v>43997</c:v>
                </c:pt>
                <c:pt idx="21">
                  <c:v>43998</c:v>
                </c:pt>
                <c:pt idx="22">
                  <c:v>43999</c:v>
                </c:pt>
                <c:pt idx="23">
                  <c:v>44000</c:v>
                </c:pt>
                <c:pt idx="24">
                  <c:v>44003</c:v>
                </c:pt>
                <c:pt idx="25">
                  <c:v>44004</c:v>
                </c:pt>
                <c:pt idx="26">
                  <c:v>44005</c:v>
                </c:pt>
                <c:pt idx="27">
                  <c:v>44006</c:v>
                </c:pt>
                <c:pt idx="28">
                  <c:v>44007</c:v>
                </c:pt>
                <c:pt idx="29">
                  <c:v>44010</c:v>
                </c:pt>
                <c:pt idx="30">
                  <c:v>44011</c:v>
                </c:pt>
                <c:pt idx="31">
                  <c:v>44012</c:v>
                </c:pt>
                <c:pt idx="32">
                  <c:v>44013</c:v>
                </c:pt>
                <c:pt idx="33">
                  <c:v>44014</c:v>
                </c:pt>
                <c:pt idx="34">
                  <c:v>44017</c:v>
                </c:pt>
                <c:pt idx="35">
                  <c:v>44018</c:v>
                </c:pt>
                <c:pt idx="36">
                  <c:v>44019</c:v>
                </c:pt>
                <c:pt idx="37">
                  <c:v>44020</c:v>
                </c:pt>
                <c:pt idx="38">
                  <c:v>44021</c:v>
                </c:pt>
                <c:pt idx="39">
                  <c:v>44024</c:v>
                </c:pt>
                <c:pt idx="40">
                  <c:v>44025</c:v>
                </c:pt>
                <c:pt idx="41">
                  <c:v>44026</c:v>
                </c:pt>
                <c:pt idx="42">
                  <c:v>44027</c:v>
                </c:pt>
                <c:pt idx="43">
                  <c:v>44028</c:v>
                </c:pt>
                <c:pt idx="44">
                  <c:v>44031</c:v>
                </c:pt>
                <c:pt idx="45">
                  <c:v>44032</c:v>
                </c:pt>
                <c:pt idx="46">
                  <c:v>44033</c:v>
                </c:pt>
                <c:pt idx="47">
                  <c:v>44034</c:v>
                </c:pt>
                <c:pt idx="48">
                  <c:v>44035</c:v>
                </c:pt>
                <c:pt idx="49">
                  <c:v>44038</c:v>
                </c:pt>
                <c:pt idx="50">
                  <c:v>44039</c:v>
                </c:pt>
                <c:pt idx="51">
                  <c:v>44040</c:v>
                </c:pt>
                <c:pt idx="52">
                  <c:v>44048</c:v>
                </c:pt>
                <c:pt idx="53">
                  <c:v>44049</c:v>
                </c:pt>
                <c:pt idx="54">
                  <c:v>44052</c:v>
                </c:pt>
                <c:pt idx="55">
                  <c:v>44053</c:v>
                </c:pt>
                <c:pt idx="56">
                  <c:v>44054</c:v>
                </c:pt>
                <c:pt idx="57">
                  <c:v>44055</c:v>
                </c:pt>
                <c:pt idx="58">
                  <c:v>44056</c:v>
                </c:pt>
                <c:pt idx="59">
                  <c:v>44059</c:v>
                </c:pt>
                <c:pt idx="60">
                  <c:v>44060</c:v>
                </c:pt>
                <c:pt idx="61">
                  <c:v>44061</c:v>
                </c:pt>
                <c:pt idx="62">
                  <c:v>44062</c:v>
                </c:pt>
                <c:pt idx="63">
                  <c:v>44063</c:v>
                </c:pt>
                <c:pt idx="64">
                  <c:v>44066</c:v>
                </c:pt>
                <c:pt idx="65">
                  <c:v>44067</c:v>
                </c:pt>
                <c:pt idx="66">
                  <c:v>44068</c:v>
                </c:pt>
                <c:pt idx="67">
                  <c:v>44069</c:v>
                </c:pt>
                <c:pt idx="68">
                  <c:v>44070</c:v>
                </c:pt>
                <c:pt idx="69">
                  <c:v>44073</c:v>
                </c:pt>
                <c:pt idx="70">
                  <c:v>44074</c:v>
                </c:pt>
                <c:pt idx="71">
                  <c:v>44075</c:v>
                </c:pt>
                <c:pt idx="72">
                  <c:v>44076</c:v>
                </c:pt>
                <c:pt idx="73">
                  <c:v>44077</c:v>
                </c:pt>
                <c:pt idx="74">
                  <c:v>44080</c:v>
                </c:pt>
                <c:pt idx="75">
                  <c:v>44081</c:v>
                </c:pt>
                <c:pt idx="76">
                  <c:v>44082</c:v>
                </c:pt>
                <c:pt idx="77">
                  <c:v>44083</c:v>
                </c:pt>
                <c:pt idx="78">
                  <c:v>44084</c:v>
                </c:pt>
                <c:pt idx="79">
                  <c:v>44088</c:v>
                </c:pt>
                <c:pt idx="80">
                  <c:v>44089</c:v>
                </c:pt>
                <c:pt idx="81">
                  <c:v>44090</c:v>
                </c:pt>
                <c:pt idx="82">
                  <c:v>44091</c:v>
                </c:pt>
                <c:pt idx="83">
                  <c:v>44094</c:v>
                </c:pt>
                <c:pt idx="84">
                  <c:v>44095</c:v>
                </c:pt>
                <c:pt idx="85">
                  <c:v>44096</c:v>
                </c:pt>
                <c:pt idx="86">
                  <c:v>44098</c:v>
                </c:pt>
                <c:pt idx="87">
                  <c:v>44101</c:v>
                </c:pt>
                <c:pt idx="88">
                  <c:v>44102</c:v>
                </c:pt>
                <c:pt idx="89">
                  <c:v>44103</c:v>
                </c:pt>
                <c:pt idx="90">
                  <c:v>44104</c:v>
                </c:pt>
                <c:pt idx="91">
                  <c:v>44105</c:v>
                </c:pt>
                <c:pt idx="92">
                  <c:v>44108</c:v>
                </c:pt>
                <c:pt idx="93">
                  <c:v>44109</c:v>
                </c:pt>
                <c:pt idx="94">
                  <c:v>44110</c:v>
                </c:pt>
                <c:pt idx="95">
                  <c:v>44111</c:v>
                </c:pt>
                <c:pt idx="96">
                  <c:v>44112</c:v>
                </c:pt>
                <c:pt idx="97">
                  <c:v>44115</c:v>
                </c:pt>
                <c:pt idx="98">
                  <c:v>44116</c:v>
                </c:pt>
                <c:pt idx="99">
                  <c:v>44117</c:v>
                </c:pt>
                <c:pt idx="100">
                  <c:v>44118</c:v>
                </c:pt>
                <c:pt idx="101">
                  <c:v>44119</c:v>
                </c:pt>
                <c:pt idx="102">
                  <c:v>44122</c:v>
                </c:pt>
                <c:pt idx="103">
                  <c:v>44123</c:v>
                </c:pt>
                <c:pt idx="104">
                  <c:v>44124</c:v>
                </c:pt>
                <c:pt idx="105">
                  <c:v>44125</c:v>
                </c:pt>
                <c:pt idx="106">
                  <c:v>44126</c:v>
                </c:pt>
                <c:pt idx="107">
                  <c:v>44129</c:v>
                </c:pt>
                <c:pt idx="108">
                  <c:v>44130</c:v>
                </c:pt>
                <c:pt idx="109">
                  <c:v>44131</c:v>
                </c:pt>
                <c:pt idx="110">
                  <c:v>44132</c:v>
                </c:pt>
                <c:pt idx="111">
                  <c:v>44133</c:v>
                </c:pt>
                <c:pt idx="112">
                  <c:v>44136</c:v>
                </c:pt>
                <c:pt idx="113">
                  <c:v>44137</c:v>
                </c:pt>
                <c:pt idx="114">
                  <c:v>44138</c:v>
                </c:pt>
                <c:pt idx="115">
                  <c:v>44139</c:v>
                </c:pt>
                <c:pt idx="116">
                  <c:v>44140</c:v>
                </c:pt>
                <c:pt idx="117">
                  <c:v>44143</c:v>
                </c:pt>
                <c:pt idx="118">
                  <c:v>44144</c:v>
                </c:pt>
                <c:pt idx="119">
                  <c:v>44145</c:v>
                </c:pt>
                <c:pt idx="120">
                  <c:v>44146</c:v>
                </c:pt>
                <c:pt idx="121">
                  <c:v>44147</c:v>
                </c:pt>
                <c:pt idx="122">
                  <c:v>44150</c:v>
                </c:pt>
                <c:pt idx="123">
                  <c:v>44151</c:v>
                </c:pt>
                <c:pt idx="124">
                  <c:v>44152</c:v>
                </c:pt>
                <c:pt idx="125">
                  <c:v>44153</c:v>
                </c:pt>
                <c:pt idx="126">
                  <c:v>44154</c:v>
                </c:pt>
                <c:pt idx="127">
                  <c:v>44157</c:v>
                </c:pt>
                <c:pt idx="128">
                  <c:v>44158</c:v>
                </c:pt>
                <c:pt idx="129">
                  <c:v>44159</c:v>
                </c:pt>
                <c:pt idx="130">
                  <c:v>44160</c:v>
                </c:pt>
                <c:pt idx="131">
                  <c:v>44161</c:v>
                </c:pt>
                <c:pt idx="132">
                  <c:v>44164</c:v>
                </c:pt>
                <c:pt idx="133">
                  <c:v>44165</c:v>
                </c:pt>
                <c:pt idx="134">
                  <c:v>44166</c:v>
                </c:pt>
                <c:pt idx="135">
                  <c:v>44167</c:v>
                </c:pt>
                <c:pt idx="136">
                  <c:v>44168</c:v>
                </c:pt>
                <c:pt idx="137">
                  <c:v>44171</c:v>
                </c:pt>
                <c:pt idx="138">
                  <c:v>44172</c:v>
                </c:pt>
                <c:pt idx="139">
                  <c:v>44173</c:v>
                </c:pt>
                <c:pt idx="140">
                  <c:v>44174</c:v>
                </c:pt>
                <c:pt idx="141">
                  <c:v>44175</c:v>
                </c:pt>
                <c:pt idx="142">
                  <c:v>44178</c:v>
                </c:pt>
                <c:pt idx="143">
                  <c:v>44179</c:v>
                </c:pt>
                <c:pt idx="144">
                  <c:v>44180</c:v>
                </c:pt>
                <c:pt idx="145">
                  <c:v>44181</c:v>
                </c:pt>
                <c:pt idx="146">
                  <c:v>44182</c:v>
                </c:pt>
                <c:pt idx="147">
                  <c:v>44185</c:v>
                </c:pt>
                <c:pt idx="148">
                  <c:v>44186</c:v>
                </c:pt>
                <c:pt idx="149">
                  <c:v>44187</c:v>
                </c:pt>
                <c:pt idx="150">
                  <c:v>44188</c:v>
                </c:pt>
                <c:pt idx="151">
                  <c:v>44189</c:v>
                </c:pt>
                <c:pt idx="152">
                  <c:v>44192</c:v>
                </c:pt>
                <c:pt idx="153">
                  <c:v>44193</c:v>
                </c:pt>
                <c:pt idx="154">
                  <c:v>44194</c:v>
                </c:pt>
                <c:pt idx="155">
                  <c:v>44195</c:v>
                </c:pt>
                <c:pt idx="156">
                  <c:v>44196</c:v>
                </c:pt>
                <c:pt idx="157">
                  <c:v>44199</c:v>
                </c:pt>
                <c:pt idx="158">
                  <c:v>44200</c:v>
                </c:pt>
                <c:pt idx="159">
                  <c:v>44201</c:v>
                </c:pt>
                <c:pt idx="160">
                  <c:v>44202</c:v>
                </c:pt>
                <c:pt idx="161">
                  <c:v>44203</c:v>
                </c:pt>
                <c:pt idx="162">
                  <c:v>44206</c:v>
                </c:pt>
                <c:pt idx="163">
                  <c:v>44207</c:v>
                </c:pt>
                <c:pt idx="164">
                  <c:v>44208</c:v>
                </c:pt>
                <c:pt idx="165">
                  <c:v>44209</c:v>
                </c:pt>
                <c:pt idx="166">
                  <c:v>44210</c:v>
                </c:pt>
                <c:pt idx="167">
                  <c:v>44213</c:v>
                </c:pt>
                <c:pt idx="168">
                  <c:v>44214</c:v>
                </c:pt>
                <c:pt idx="169">
                  <c:v>44215</c:v>
                </c:pt>
                <c:pt idx="170">
                  <c:v>44216</c:v>
                </c:pt>
                <c:pt idx="171">
                  <c:v>44217</c:v>
                </c:pt>
                <c:pt idx="172">
                  <c:v>44220</c:v>
                </c:pt>
                <c:pt idx="173">
                  <c:v>44221</c:v>
                </c:pt>
                <c:pt idx="174">
                  <c:v>44222</c:v>
                </c:pt>
                <c:pt idx="175">
                  <c:v>44223</c:v>
                </c:pt>
                <c:pt idx="176">
                  <c:v>44224</c:v>
                </c:pt>
                <c:pt idx="177">
                  <c:v>44227</c:v>
                </c:pt>
                <c:pt idx="178">
                  <c:v>44228</c:v>
                </c:pt>
                <c:pt idx="179">
                  <c:v>44229</c:v>
                </c:pt>
                <c:pt idx="180">
                  <c:v>44230</c:v>
                </c:pt>
                <c:pt idx="181">
                  <c:v>44231</c:v>
                </c:pt>
                <c:pt idx="182">
                  <c:v>44234</c:v>
                </c:pt>
                <c:pt idx="183">
                  <c:v>44235</c:v>
                </c:pt>
                <c:pt idx="184">
                  <c:v>44236</c:v>
                </c:pt>
                <c:pt idx="185">
                  <c:v>44237</c:v>
                </c:pt>
                <c:pt idx="186">
                  <c:v>44238</c:v>
                </c:pt>
                <c:pt idx="187">
                  <c:v>44241</c:v>
                </c:pt>
                <c:pt idx="188">
                  <c:v>44242</c:v>
                </c:pt>
                <c:pt idx="189">
                  <c:v>44243</c:v>
                </c:pt>
                <c:pt idx="190">
                  <c:v>44244</c:v>
                </c:pt>
                <c:pt idx="191">
                  <c:v>44245</c:v>
                </c:pt>
                <c:pt idx="192">
                  <c:v>44248</c:v>
                </c:pt>
                <c:pt idx="193">
                  <c:v>44249</c:v>
                </c:pt>
                <c:pt idx="194">
                  <c:v>44250</c:v>
                </c:pt>
                <c:pt idx="195">
                  <c:v>44251</c:v>
                </c:pt>
                <c:pt idx="196">
                  <c:v>44252</c:v>
                </c:pt>
                <c:pt idx="197">
                  <c:v>44255</c:v>
                </c:pt>
                <c:pt idx="198">
                  <c:v>44256</c:v>
                </c:pt>
                <c:pt idx="199">
                  <c:v>44257</c:v>
                </c:pt>
                <c:pt idx="200">
                  <c:v>44258</c:v>
                </c:pt>
                <c:pt idx="201">
                  <c:v>44259</c:v>
                </c:pt>
                <c:pt idx="202">
                  <c:v>44262</c:v>
                </c:pt>
                <c:pt idx="203">
                  <c:v>44263</c:v>
                </c:pt>
                <c:pt idx="204">
                  <c:v>44264</c:v>
                </c:pt>
                <c:pt idx="205">
                  <c:v>44265</c:v>
                </c:pt>
                <c:pt idx="206">
                  <c:v>44266</c:v>
                </c:pt>
                <c:pt idx="207">
                  <c:v>44269</c:v>
                </c:pt>
                <c:pt idx="208">
                  <c:v>44270</c:v>
                </c:pt>
                <c:pt idx="209">
                  <c:v>44271</c:v>
                </c:pt>
                <c:pt idx="210">
                  <c:v>44272</c:v>
                </c:pt>
                <c:pt idx="211">
                  <c:v>44273</c:v>
                </c:pt>
                <c:pt idx="212">
                  <c:v>44276</c:v>
                </c:pt>
                <c:pt idx="213">
                  <c:v>44277</c:v>
                </c:pt>
                <c:pt idx="214">
                  <c:v>44278</c:v>
                </c:pt>
                <c:pt idx="215">
                  <c:v>44279</c:v>
                </c:pt>
                <c:pt idx="216">
                  <c:v>44280</c:v>
                </c:pt>
                <c:pt idx="217">
                  <c:v>44283</c:v>
                </c:pt>
                <c:pt idx="218">
                  <c:v>44284</c:v>
                </c:pt>
                <c:pt idx="219">
                  <c:v>44285</c:v>
                </c:pt>
                <c:pt idx="220">
                  <c:v>44286</c:v>
                </c:pt>
                <c:pt idx="221">
                  <c:v>44287</c:v>
                </c:pt>
                <c:pt idx="222">
                  <c:v>44290</c:v>
                </c:pt>
                <c:pt idx="223">
                  <c:v>44291</c:v>
                </c:pt>
                <c:pt idx="224">
                  <c:v>44292</c:v>
                </c:pt>
                <c:pt idx="225">
                  <c:v>44293</c:v>
                </c:pt>
                <c:pt idx="226">
                  <c:v>44294</c:v>
                </c:pt>
                <c:pt idx="227">
                  <c:v>44297</c:v>
                </c:pt>
                <c:pt idx="228">
                  <c:v>44298</c:v>
                </c:pt>
                <c:pt idx="229">
                  <c:v>44299</c:v>
                </c:pt>
                <c:pt idx="230">
                  <c:v>44300</c:v>
                </c:pt>
                <c:pt idx="231">
                  <c:v>44301</c:v>
                </c:pt>
                <c:pt idx="232">
                  <c:v>44304</c:v>
                </c:pt>
                <c:pt idx="233">
                  <c:v>44305</c:v>
                </c:pt>
                <c:pt idx="234">
                  <c:v>44306</c:v>
                </c:pt>
                <c:pt idx="235">
                  <c:v>44307</c:v>
                </c:pt>
                <c:pt idx="236">
                  <c:v>44308</c:v>
                </c:pt>
                <c:pt idx="237">
                  <c:v>44311</c:v>
                </c:pt>
                <c:pt idx="238">
                  <c:v>44312</c:v>
                </c:pt>
                <c:pt idx="239">
                  <c:v>44313</c:v>
                </c:pt>
                <c:pt idx="240">
                  <c:v>44314</c:v>
                </c:pt>
                <c:pt idx="241">
                  <c:v>44315</c:v>
                </c:pt>
                <c:pt idx="242">
                  <c:v>44318</c:v>
                </c:pt>
                <c:pt idx="243">
                  <c:v>44319</c:v>
                </c:pt>
                <c:pt idx="244">
                  <c:v>44320</c:v>
                </c:pt>
                <c:pt idx="245">
                  <c:v>44321</c:v>
                </c:pt>
                <c:pt idx="246">
                  <c:v>44322</c:v>
                </c:pt>
                <c:pt idx="247">
                  <c:v>44325</c:v>
                </c:pt>
                <c:pt idx="248">
                  <c:v>44326</c:v>
                </c:pt>
                <c:pt idx="249">
                  <c:v>44333</c:v>
                </c:pt>
                <c:pt idx="250">
                  <c:v>44334</c:v>
                </c:pt>
                <c:pt idx="251">
                  <c:v>44335</c:v>
                </c:pt>
                <c:pt idx="252">
                  <c:v>44336</c:v>
                </c:pt>
                <c:pt idx="253">
                  <c:v>44339</c:v>
                </c:pt>
                <c:pt idx="254">
                  <c:v>44340</c:v>
                </c:pt>
                <c:pt idx="255">
                  <c:v>44341</c:v>
                </c:pt>
                <c:pt idx="256">
                  <c:v>44342</c:v>
                </c:pt>
                <c:pt idx="257">
                  <c:v>44343</c:v>
                </c:pt>
                <c:pt idx="258">
                  <c:v>44346</c:v>
                </c:pt>
                <c:pt idx="259">
                  <c:v>44347</c:v>
                </c:pt>
                <c:pt idx="260">
                  <c:v>44348</c:v>
                </c:pt>
                <c:pt idx="261">
                  <c:v>44349</c:v>
                </c:pt>
                <c:pt idx="262">
                  <c:v>44350</c:v>
                </c:pt>
                <c:pt idx="263">
                  <c:v>44353</c:v>
                </c:pt>
                <c:pt idx="264">
                  <c:v>44354</c:v>
                </c:pt>
                <c:pt idx="265">
                  <c:v>44355</c:v>
                </c:pt>
                <c:pt idx="266">
                  <c:v>44356</c:v>
                </c:pt>
                <c:pt idx="267">
                  <c:v>44357</c:v>
                </c:pt>
                <c:pt idx="268">
                  <c:v>44360</c:v>
                </c:pt>
                <c:pt idx="269">
                  <c:v>44361</c:v>
                </c:pt>
                <c:pt idx="270">
                  <c:v>44362</c:v>
                </c:pt>
                <c:pt idx="271">
                  <c:v>44363</c:v>
                </c:pt>
                <c:pt idx="272">
                  <c:v>44364</c:v>
                </c:pt>
                <c:pt idx="273">
                  <c:v>44367</c:v>
                </c:pt>
                <c:pt idx="274">
                  <c:v>44368</c:v>
                </c:pt>
                <c:pt idx="275">
                  <c:v>44369</c:v>
                </c:pt>
                <c:pt idx="276">
                  <c:v>44370</c:v>
                </c:pt>
                <c:pt idx="277">
                  <c:v>44371</c:v>
                </c:pt>
                <c:pt idx="278">
                  <c:v>44374</c:v>
                </c:pt>
                <c:pt idx="279">
                  <c:v>44375</c:v>
                </c:pt>
                <c:pt idx="280">
                  <c:v>44376</c:v>
                </c:pt>
                <c:pt idx="281">
                  <c:v>44377</c:v>
                </c:pt>
                <c:pt idx="282">
                  <c:v>44378</c:v>
                </c:pt>
                <c:pt idx="283">
                  <c:v>44381</c:v>
                </c:pt>
                <c:pt idx="284">
                  <c:v>44382</c:v>
                </c:pt>
                <c:pt idx="285">
                  <c:v>44383</c:v>
                </c:pt>
                <c:pt idx="286">
                  <c:v>44384</c:v>
                </c:pt>
                <c:pt idx="287">
                  <c:v>44385</c:v>
                </c:pt>
                <c:pt idx="288">
                  <c:v>44388</c:v>
                </c:pt>
                <c:pt idx="289">
                  <c:v>44389</c:v>
                </c:pt>
                <c:pt idx="290">
                  <c:v>44390</c:v>
                </c:pt>
                <c:pt idx="291">
                  <c:v>44391</c:v>
                </c:pt>
                <c:pt idx="292">
                  <c:v>44392</c:v>
                </c:pt>
                <c:pt idx="293">
                  <c:v>44402</c:v>
                </c:pt>
                <c:pt idx="294">
                  <c:v>44403</c:v>
                </c:pt>
                <c:pt idx="295">
                  <c:v>44404</c:v>
                </c:pt>
                <c:pt idx="296">
                  <c:v>44405</c:v>
                </c:pt>
                <c:pt idx="297">
                  <c:v>44406</c:v>
                </c:pt>
                <c:pt idx="298">
                  <c:v>44409</c:v>
                </c:pt>
                <c:pt idx="299">
                  <c:v>44410</c:v>
                </c:pt>
                <c:pt idx="300">
                  <c:v>44411</c:v>
                </c:pt>
                <c:pt idx="301">
                  <c:v>44412</c:v>
                </c:pt>
                <c:pt idx="302">
                  <c:v>44413</c:v>
                </c:pt>
                <c:pt idx="303">
                  <c:v>44416</c:v>
                </c:pt>
                <c:pt idx="304">
                  <c:v>44417</c:v>
                </c:pt>
                <c:pt idx="305">
                  <c:v>44418</c:v>
                </c:pt>
                <c:pt idx="306">
                  <c:v>44419</c:v>
                </c:pt>
                <c:pt idx="307">
                  <c:v>44420</c:v>
                </c:pt>
                <c:pt idx="308">
                  <c:v>44423</c:v>
                </c:pt>
                <c:pt idx="309">
                  <c:v>44424</c:v>
                </c:pt>
                <c:pt idx="310">
                  <c:v>44425</c:v>
                </c:pt>
                <c:pt idx="311">
                  <c:v>44426</c:v>
                </c:pt>
                <c:pt idx="312">
                  <c:v>44427</c:v>
                </c:pt>
                <c:pt idx="313">
                  <c:v>44430</c:v>
                </c:pt>
                <c:pt idx="314">
                  <c:v>44431</c:v>
                </c:pt>
                <c:pt idx="315">
                  <c:v>44432</c:v>
                </c:pt>
                <c:pt idx="316">
                  <c:v>44433</c:v>
                </c:pt>
                <c:pt idx="317">
                  <c:v>44434</c:v>
                </c:pt>
                <c:pt idx="318">
                  <c:v>44437</c:v>
                </c:pt>
                <c:pt idx="319">
                  <c:v>44438</c:v>
                </c:pt>
                <c:pt idx="320">
                  <c:v>44439</c:v>
                </c:pt>
                <c:pt idx="321">
                  <c:v>44440</c:v>
                </c:pt>
                <c:pt idx="322">
                  <c:v>44441</c:v>
                </c:pt>
                <c:pt idx="323">
                  <c:v>44444</c:v>
                </c:pt>
                <c:pt idx="324">
                  <c:v>44445</c:v>
                </c:pt>
                <c:pt idx="325">
                  <c:v>44446</c:v>
                </c:pt>
                <c:pt idx="326">
                  <c:v>44447</c:v>
                </c:pt>
                <c:pt idx="327">
                  <c:v>44448</c:v>
                </c:pt>
                <c:pt idx="328">
                  <c:v>44451</c:v>
                </c:pt>
                <c:pt idx="329">
                  <c:v>44452</c:v>
                </c:pt>
                <c:pt idx="330">
                  <c:v>44453</c:v>
                </c:pt>
                <c:pt idx="331">
                  <c:v>44454</c:v>
                </c:pt>
                <c:pt idx="332">
                  <c:v>44455</c:v>
                </c:pt>
                <c:pt idx="333">
                  <c:v>44458</c:v>
                </c:pt>
                <c:pt idx="334">
                  <c:v>44459</c:v>
                </c:pt>
                <c:pt idx="335">
                  <c:v>44460</c:v>
                </c:pt>
                <c:pt idx="336">
                  <c:v>44461</c:v>
                </c:pt>
                <c:pt idx="337">
                  <c:v>44465</c:v>
                </c:pt>
                <c:pt idx="338">
                  <c:v>44466</c:v>
                </c:pt>
                <c:pt idx="339">
                  <c:v>44467</c:v>
                </c:pt>
                <c:pt idx="340">
                  <c:v>44468</c:v>
                </c:pt>
                <c:pt idx="341">
                  <c:v>44469</c:v>
                </c:pt>
                <c:pt idx="342">
                  <c:v>44472</c:v>
                </c:pt>
                <c:pt idx="343">
                  <c:v>44473</c:v>
                </c:pt>
                <c:pt idx="344">
                  <c:v>44474</c:v>
                </c:pt>
                <c:pt idx="345">
                  <c:v>44475</c:v>
                </c:pt>
                <c:pt idx="346">
                  <c:v>44476</c:v>
                </c:pt>
                <c:pt idx="347">
                  <c:v>44479</c:v>
                </c:pt>
                <c:pt idx="348">
                  <c:v>44480</c:v>
                </c:pt>
                <c:pt idx="349">
                  <c:v>44481</c:v>
                </c:pt>
                <c:pt idx="350">
                  <c:v>44482</c:v>
                </c:pt>
                <c:pt idx="351">
                  <c:v>44483</c:v>
                </c:pt>
                <c:pt idx="352">
                  <c:v>44486</c:v>
                </c:pt>
                <c:pt idx="353">
                  <c:v>44487</c:v>
                </c:pt>
                <c:pt idx="354">
                  <c:v>44488</c:v>
                </c:pt>
                <c:pt idx="355">
                  <c:v>44489</c:v>
                </c:pt>
                <c:pt idx="356">
                  <c:v>44490</c:v>
                </c:pt>
                <c:pt idx="357">
                  <c:v>44493</c:v>
                </c:pt>
                <c:pt idx="358">
                  <c:v>44494</c:v>
                </c:pt>
                <c:pt idx="359">
                  <c:v>44495</c:v>
                </c:pt>
                <c:pt idx="360">
                  <c:v>44496</c:v>
                </c:pt>
                <c:pt idx="361">
                  <c:v>44497</c:v>
                </c:pt>
                <c:pt idx="362">
                  <c:v>44500</c:v>
                </c:pt>
                <c:pt idx="363">
                  <c:v>44501</c:v>
                </c:pt>
                <c:pt idx="364">
                  <c:v>44502</c:v>
                </c:pt>
                <c:pt idx="365">
                  <c:v>44503</c:v>
                </c:pt>
                <c:pt idx="366">
                  <c:v>44504</c:v>
                </c:pt>
                <c:pt idx="367">
                  <c:v>44507</c:v>
                </c:pt>
                <c:pt idx="368">
                  <c:v>44508</c:v>
                </c:pt>
                <c:pt idx="369">
                  <c:v>44509</c:v>
                </c:pt>
                <c:pt idx="370">
                  <c:v>44510</c:v>
                </c:pt>
                <c:pt idx="371">
                  <c:v>44511</c:v>
                </c:pt>
                <c:pt idx="372">
                  <c:v>44514</c:v>
                </c:pt>
                <c:pt idx="373">
                  <c:v>44515</c:v>
                </c:pt>
                <c:pt idx="374">
                  <c:v>44516</c:v>
                </c:pt>
                <c:pt idx="375">
                  <c:v>44517</c:v>
                </c:pt>
                <c:pt idx="376">
                  <c:v>44518</c:v>
                </c:pt>
                <c:pt idx="377">
                  <c:v>44521</c:v>
                </c:pt>
                <c:pt idx="378">
                  <c:v>44522</c:v>
                </c:pt>
                <c:pt idx="379">
                  <c:v>44523</c:v>
                </c:pt>
                <c:pt idx="380">
                  <c:v>44524</c:v>
                </c:pt>
                <c:pt idx="381">
                  <c:v>44525</c:v>
                </c:pt>
                <c:pt idx="382">
                  <c:v>44528</c:v>
                </c:pt>
                <c:pt idx="383">
                  <c:v>44529</c:v>
                </c:pt>
                <c:pt idx="384">
                  <c:v>44530</c:v>
                </c:pt>
                <c:pt idx="385">
                  <c:v>44531</c:v>
                </c:pt>
                <c:pt idx="386">
                  <c:v>44532</c:v>
                </c:pt>
                <c:pt idx="387">
                  <c:v>44535</c:v>
                </c:pt>
                <c:pt idx="388">
                  <c:v>44536</c:v>
                </c:pt>
                <c:pt idx="389">
                  <c:v>44537</c:v>
                </c:pt>
                <c:pt idx="390">
                  <c:v>44538</c:v>
                </c:pt>
                <c:pt idx="391">
                  <c:v>44539</c:v>
                </c:pt>
                <c:pt idx="392">
                  <c:v>44542</c:v>
                </c:pt>
                <c:pt idx="393">
                  <c:v>44543</c:v>
                </c:pt>
                <c:pt idx="394">
                  <c:v>44544</c:v>
                </c:pt>
                <c:pt idx="395">
                  <c:v>44545</c:v>
                </c:pt>
                <c:pt idx="396">
                  <c:v>44546</c:v>
                </c:pt>
                <c:pt idx="397">
                  <c:v>44549</c:v>
                </c:pt>
                <c:pt idx="398">
                  <c:v>44550</c:v>
                </c:pt>
                <c:pt idx="399">
                  <c:v>44551</c:v>
                </c:pt>
                <c:pt idx="400">
                  <c:v>44552</c:v>
                </c:pt>
                <c:pt idx="401">
                  <c:v>44553</c:v>
                </c:pt>
                <c:pt idx="402">
                  <c:v>44556</c:v>
                </c:pt>
                <c:pt idx="403">
                  <c:v>44557</c:v>
                </c:pt>
                <c:pt idx="404">
                  <c:v>44558</c:v>
                </c:pt>
                <c:pt idx="405">
                  <c:v>44559</c:v>
                </c:pt>
                <c:pt idx="406">
                  <c:v>44560</c:v>
                </c:pt>
                <c:pt idx="407">
                  <c:v>44563</c:v>
                </c:pt>
                <c:pt idx="408">
                  <c:v>44564</c:v>
                </c:pt>
                <c:pt idx="409">
                  <c:v>44565</c:v>
                </c:pt>
                <c:pt idx="410">
                  <c:v>44566</c:v>
                </c:pt>
                <c:pt idx="411">
                  <c:v>44567</c:v>
                </c:pt>
                <c:pt idx="412">
                  <c:v>44570</c:v>
                </c:pt>
                <c:pt idx="413">
                  <c:v>44571</c:v>
                </c:pt>
                <c:pt idx="414">
                  <c:v>44572</c:v>
                </c:pt>
                <c:pt idx="415">
                  <c:v>44573</c:v>
                </c:pt>
                <c:pt idx="416">
                  <c:v>44574</c:v>
                </c:pt>
                <c:pt idx="417">
                  <c:v>44577</c:v>
                </c:pt>
                <c:pt idx="418">
                  <c:v>44578</c:v>
                </c:pt>
                <c:pt idx="419">
                  <c:v>44579</c:v>
                </c:pt>
                <c:pt idx="420">
                  <c:v>44580</c:v>
                </c:pt>
                <c:pt idx="421">
                  <c:v>44581</c:v>
                </c:pt>
                <c:pt idx="422">
                  <c:v>44584</c:v>
                </c:pt>
                <c:pt idx="423">
                  <c:v>44585</c:v>
                </c:pt>
                <c:pt idx="424">
                  <c:v>44586</c:v>
                </c:pt>
                <c:pt idx="425">
                  <c:v>44587</c:v>
                </c:pt>
                <c:pt idx="426">
                  <c:v>44588</c:v>
                </c:pt>
                <c:pt idx="427">
                  <c:v>44591</c:v>
                </c:pt>
                <c:pt idx="428">
                  <c:v>44592</c:v>
                </c:pt>
                <c:pt idx="429">
                  <c:v>44593</c:v>
                </c:pt>
                <c:pt idx="430">
                  <c:v>44594</c:v>
                </c:pt>
                <c:pt idx="431">
                  <c:v>44595</c:v>
                </c:pt>
                <c:pt idx="432">
                  <c:v>44598</c:v>
                </c:pt>
                <c:pt idx="433">
                  <c:v>44599</c:v>
                </c:pt>
                <c:pt idx="434">
                  <c:v>44600</c:v>
                </c:pt>
                <c:pt idx="435">
                  <c:v>44601</c:v>
                </c:pt>
                <c:pt idx="436">
                  <c:v>44602</c:v>
                </c:pt>
                <c:pt idx="437">
                  <c:v>44605</c:v>
                </c:pt>
                <c:pt idx="438">
                  <c:v>44606</c:v>
                </c:pt>
                <c:pt idx="439">
                  <c:v>44607</c:v>
                </c:pt>
                <c:pt idx="440">
                  <c:v>44608</c:v>
                </c:pt>
                <c:pt idx="441">
                  <c:v>44609</c:v>
                </c:pt>
                <c:pt idx="442">
                  <c:v>44612</c:v>
                </c:pt>
                <c:pt idx="443">
                  <c:v>44613</c:v>
                </c:pt>
                <c:pt idx="444">
                  <c:v>44615</c:v>
                </c:pt>
                <c:pt idx="445">
                  <c:v>44616</c:v>
                </c:pt>
                <c:pt idx="446">
                  <c:v>44619</c:v>
                </c:pt>
                <c:pt idx="447">
                  <c:v>44620</c:v>
                </c:pt>
                <c:pt idx="448">
                  <c:v>44621</c:v>
                </c:pt>
                <c:pt idx="449">
                  <c:v>44622</c:v>
                </c:pt>
                <c:pt idx="450">
                  <c:v>44623</c:v>
                </c:pt>
                <c:pt idx="451">
                  <c:v>44626</c:v>
                </c:pt>
                <c:pt idx="452">
                  <c:v>44627</c:v>
                </c:pt>
                <c:pt idx="453">
                  <c:v>44628</c:v>
                </c:pt>
                <c:pt idx="454">
                  <c:v>44629</c:v>
                </c:pt>
                <c:pt idx="455">
                  <c:v>44630</c:v>
                </c:pt>
                <c:pt idx="456">
                  <c:v>44633</c:v>
                </c:pt>
                <c:pt idx="457">
                  <c:v>44634</c:v>
                </c:pt>
                <c:pt idx="458">
                  <c:v>44635</c:v>
                </c:pt>
                <c:pt idx="459">
                  <c:v>44636</c:v>
                </c:pt>
                <c:pt idx="460">
                  <c:v>44637</c:v>
                </c:pt>
                <c:pt idx="461">
                  <c:v>44640</c:v>
                </c:pt>
                <c:pt idx="462">
                  <c:v>44641</c:v>
                </c:pt>
                <c:pt idx="463">
                  <c:v>44642</c:v>
                </c:pt>
                <c:pt idx="464">
                  <c:v>44643</c:v>
                </c:pt>
                <c:pt idx="465">
                  <c:v>44644</c:v>
                </c:pt>
                <c:pt idx="466">
                  <c:v>44647</c:v>
                </c:pt>
                <c:pt idx="467">
                  <c:v>44648</c:v>
                </c:pt>
                <c:pt idx="468">
                  <c:v>44649</c:v>
                </c:pt>
                <c:pt idx="469">
                  <c:v>44650</c:v>
                </c:pt>
                <c:pt idx="470">
                  <c:v>44651</c:v>
                </c:pt>
                <c:pt idx="471">
                  <c:v>44654</c:v>
                </c:pt>
                <c:pt idx="472">
                  <c:v>44655</c:v>
                </c:pt>
                <c:pt idx="473">
                  <c:v>44656</c:v>
                </c:pt>
                <c:pt idx="474">
                  <c:v>44657</c:v>
                </c:pt>
                <c:pt idx="475">
                  <c:v>44658</c:v>
                </c:pt>
                <c:pt idx="476">
                  <c:v>44661</c:v>
                </c:pt>
                <c:pt idx="477">
                  <c:v>44662</c:v>
                </c:pt>
                <c:pt idx="478">
                  <c:v>44663</c:v>
                </c:pt>
                <c:pt idx="479">
                  <c:v>44664</c:v>
                </c:pt>
                <c:pt idx="480">
                  <c:v>44665</c:v>
                </c:pt>
                <c:pt idx="481">
                  <c:v>44668</c:v>
                </c:pt>
                <c:pt idx="482">
                  <c:v>44669</c:v>
                </c:pt>
                <c:pt idx="483">
                  <c:v>44670</c:v>
                </c:pt>
                <c:pt idx="484">
                  <c:v>44671</c:v>
                </c:pt>
                <c:pt idx="485">
                  <c:v>44672</c:v>
                </c:pt>
                <c:pt idx="486">
                  <c:v>44675</c:v>
                </c:pt>
                <c:pt idx="487">
                  <c:v>44676</c:v>
                </c:pt>
                <c:pt idx="488">
                  <c:v>44677</c:v>
                </c:pt>
                <c:pt idx="489">
                  <c:v>44678</c:v>
                </c:pt>
                <c:pt idx="490">
                  <c:v>44679</c:v>
                </c:pt>
                <c:pt idx="491">
                  <c:v>44689</c:v>
                </c:pt>
                <c:pt idx="492">
                  <c:v>44690</c:v>
                </c:pt>
                <c:pt idx="493">
                  <c:v>44691</c:v>
                </c:pt>
                <c:pt idx="494">
                  <c:v>44692</c:v>
                </c:pt>
                <c:pt idx="495">
                  <c:v>44693</c:v>
                </c:pt>
                <c:pt idx="496">
                  <c:v>44696</c:v>
                </c:pt>
                <c:pt idx="497">
                  <c:v>44697</c:v>
                </c:pt>
                <c:pt idx="498">
                  <c:v>44698</c:v>
                </c:pt>
                <c:pt idx="499">
                  <c:v>44699</c:v>
                </c:pt>
                <c:pt idx="500">
                  <c:v>44700</c:v>
                </c:pt>
                <c:pt idx="501">
                  <c:v>44703</c:v>
                </c:pt>
                <c:pt idx="502">
                  <c:v>44704</c:v>
                </c:pt>
                <c:pt idx="503">
                  <c:v>44705</c:v>
                </c:pt>
                <c:pt idx="504">
                  <c:v>44706</c:v>
                </c:pt>
                <c:pt idx="505">
                  <c:v>44707</c:v>
                </c:pt>
                <c:pt idx="506">
                  <c:v>44710</c:v>
                </c:pt>
                <c:pt idx="507">
                  <c:v>44711</c:v>
                </c:pt>
                <c:pt idx="508">
                  <c:v>44712</c:v>
                </c:pt>
                <c:pt idx="509">
                  <c:v>44713</c:v>
                </c:pt>
                <c:pt idx="510">
                  <c:v>44714</c:v>
                </c:pt>
                <c:pt idx="511">
                  <c:v>44717</c:v>
                </c:pt>
                <c:pt idx="512">
                  <c:v>44718</c:v>
                </c:pt>
                <c:pt idx="513">
                  <c:v>44719</c:v>
                </c:pt>
                <c:pt idx="514">
                  <c:v>44720</c:v>
                </c:pt>
                <c:pt idx="515">
                  <c:v>44721</c:v>
                </c:pt>
                <c:pt idx="516">
                  <c:v>44724</c:v>
                </c:pt>
                <c:pt idx="517">
                  <c:v>44725</c:v>
                </c:pt>
                <c:pt idx="518">
                  <c:v>44726</c:v>
                </c:pt>
                <c:pt idx="519">
                  <c:v>44727</c:v>
                </c:pt>
                <c:pt idx="520">
                  <c:v>44728</c:v>
                </c:pt>
                <c:pt idx="521">
                  <c:v>44731</c:v>
                </c:pt>
                <c:pt idx="522">
                  <c:v>44732</c:v>
                </c:pt>
                <c:pt idx="523">
                  <c:v>44733</c:v>
                </c:pt>
                <c:pt idx="524">
                  <c:v>44734</c:v>
                </c:pt>
                <c:pt idx="525">
                  <c:v>44735</c:v>
                </c:pt>
                <c:pt idx="526">
                  <c:v>44738</c:v>
                </c:pt>
                <c:pt idx="527">
                  <c:v>44739</c:v>
                </c:pt>
                <c:pt idx="528">
                  <c:v>44740</c:v>
                </c:pt>
                <c:pt idx="529">
                  <c:v>44741</c:v>
                </c:pt>
                <c:pt idx="530">
                  <c:v>44742</c:v>
                </c:pt>
                <c:pt idx="531">
                  <c:v>44745</c:v>
                </c:pt>
                <c:pt idx="532">
                  <c:v>44746</c:v>
                </c:pt>
                <c:pt idx="533">
                  <c:v>44747</c:v>
                </c:pt>
                <c:pt idx="534">
                  <c:v>44748</c:v>
                </c:pt>
                <c:pt idx="535">
                  <c:v>44755</c:v>
                </c:pt>
                <c:pt idx="536">
                  <c:v>44756</c:v>
                </c:pt>
                <c:pt idx="537">
                  <c:v>44759</c:v>
                </c:pt>
                <c:pt idx="538">
                  <c:v>44760</c:v>
                </c:pt>
                <c:pt idx="539">
                  <c:v>44761</c:v>
                </c:pt>
                <c:pt idx="540">
                  <c:v>44762</c:v>
                </c:pt>
                <c:pt idx="541">
                  <c:v>44763</c:v>
                </c:pt>
                <c:pt idx="542">
                  <c:v>44766</c:v>
                </c:pt>
                <c:pt idx="543">
                  <c:v>44767</c:v>
                </c:pt>
                <c:pt idx="544">
                  <c:v>44768</c:v>
                </c:pt>
                <c:pt idx="545">
                  <c:v>44769</c:v>
                </c:pt>
                <c:pt idx="546">
                  <c:v>44770</c:v>
                </c:pt>
                <c:pt idx="547">
                  <c:v>44773</c:v>
                </c:pt>
                <c:pt idx="548">
                  <c:v>44774</c:v>
                </c:pt>
                <c:pt idx="549">
                  <c:v>44775</c:v>
                </c:pt>
                <c:pt idx="550">
                  <c:v>44776</c:v>
                </c:pt>
                <c:pt idx="551">
                  <c:v>44777</c:v>
                </c:pt>
                <c:pt idx="552">
                  <c:v>44780</c:v>
                </c:pt>
                <c:pt idx="553">
                  <c:v>44781</c:v>
                </c:pt>
                <c:pt idx="554">
                  <c:v>44782</c:v>
                </c:pt>
                <c:pt idx="555">
                  <c:v>44783</c:v>
                </c:pt>
                <c:pt idx="556">
                  <c:v>44784</c:v>
                </c:pt>
                <c:pt idx="557">
                  <c:v>44787</c:v>
                </c:pt>
                <c:pt idx="558">
                  <c:v>44788</c:v>
                </c:pt>
                <c:pt idx="559">
                  <c:v>44789</c:v>
                </c:pt>
                <c:pt idx="560">
                  <c:v>44790</c:v>
                </c:pt>
                <c:pt idx="561">
                  <c:v>44791</c:v>
                </c:pt>
                <c:pt idx="562">
                  <c:v>44794</c:v>
                </c:pt>
                <c:pt idx="563">
                  <c:v>44795</c:v>
                </c:pt>
                <c:pt idx="564">
                  <c:v>44796</c:v>
                </c:pt>
                <c:pt idx="565">
                  <c:v>44797</c:v>
                </c:pt>
                <c:pt idx="566">
                  <c:v>44798</c:v>
                </c:pt>
                <c:pt idx="567">
                  <c:v>44801</c:v>
                </c:pt>
                <c:pt idx="568">
                  <c:v>44802</c:v>
                </c:pt>
                <c:pt idx="569">
                  <c:v>44803</c:v>
                </c:pt>
                <c:pt idx="570">
                  <c:v>44804</c:v>
                </c:pt>
                <c:pt idx="571">
                  <c:v>44805</c:v>
                </c:pt>
                <c:pt idx="572">
                  <c:v>44808</c:v>
                </c:pt>
                <c:pt idx="573">
                  <c:v>44809</c:v>
                </c:pt>
                <c:pt idx="574">
                  <c:v>44810</c:v>
                </c:pt>
                <c:pt idx="575">
                  <c:v>44811</c:v>
                </c:pt>
                <c:pt idx="576">
                  <c:v>44812</c:v>
                </c:pt>
                <c:pt idx="577">
                  <c:v>44815</c:v>
                </c:pt>
                <c:pt idx="578">
                  <c:v>44816</c:v>
                </c:pt>
                <c:pt idx="579">
                  <c:v>44817</c:v>
                </c:pt>
                <c:pt idx="580">
                  <c:v>44818</c:v>
                </c:pt>
                <c:pt idx="581">
                  <c:v>44819</c:v>
                </c:pt>
                <c:pt idx="582">
                  <c:v>44822</c:v>
                </c:pt>
                <c:pt idx="583">
                  <c:v>44823</c:v>
                </c:pt>
                <c:pt idx="584">
                  <c:v>44824</c:v>
                </c:pt>
                <c:pt idx="585">
                  <c:v>44825</c:v>
                </c:pt>
                <c:pt idx="586">
                  <c:v>44829</c:v>
                </c:pt>
                <c:pt idx="587">
                  <c:v>44830</c:v>
                </c:pt>
                <c:pt idx="588">
                  <c:v>44831</c:v>
                </c:pt>
                <c:pt idx="589">
                  <c:v>44832</c:v>
                </c:pt>
                <c:pt idx="590">
                  <c:v>44833</c:v>
                </c:pt>
                <c:pt idx="591">
                  <c:v>44836</c:v>
                </c:pt>
                <c:pt idx="592">
                  <c:v>44837</c:v>
                </c:pt>
                <c:pt idx="593">
                  <c:v>44838</c:v>
                </c:pt>
                <c:pt idx="594">
                  <c:v>44839</c:v>
                </c:pt>
                <c:pt idx="595">
                  <c:v>44840</c:v>
                </c:pt>
                <c:pt idx="596">
                  <c:v>44843</c:v>
                </c:pt>
                <c:pt idx="597">
                  <c:v>44844</c:v>
                </c:pt>
                <c:pt idx="598">
                  <c:v>44845</c:v>
                </c:pt>
                <c:pt idx="599">
                  <c:v>44846</c:v>
                </c:pt>
                <c:pt idx="600">
                  <c:v>44847</c:v>
                </c:pt>
                <c:pt idx="601">
                  <c:v>44850</c:v>
                </c:pt>
                <c:pt idx="602">
                  <c:v>44851</c:v>
                </c:pt>
                <c:pt idx="603">
                  <c:v>44852</c:v>
                </c:pt>
                <c:pt idx="604">
                  <c:v>44853</c:v>
                </c:pt>
                <c:pt idx="605">
                  <c:v>44854</c:v>
                </c:pt>
                <c:pt idx="606">
                  <c:v>44857</c:v>
                </c:pt>
                <c:pt idx="607">
                  <c:v>44858</c:v>
                </c:pt>
                <c:pt idx="608">
                  <c:v>44859</c:v>
                </c:pt>
                <c:pt idx="609">
                  <c:v>44860</c:v>
                </c:pt>
                <c:pt idx="610">
                  <c:v>44861</c:v>
                </c:pt>
                <c:pt idx="611">
                  <c:v>44865</c:v>
                </c:pt>
                <c:pt idx="612">
                  <c:v>44866</c:v>
                </c:pt>
                <c:pt idx="613">
                  <c:v>44867</c:v>
                </c:pt>
                <c:pt idx="614">
                  <c:v>44868</c:v>
                </c:pt>
                <c:pt idx="615">
                  <c:v>44871</c:v>
                </c:pt>
                <c:pt idx="616">
                  <c:v>44872</c:v>
                </c:pt>
                <c:pt idx="617">
                  <c:v>44873</c:v>
                </c:pt>
                <c:pt idx="618">
                  <c:v>44874</c:v>
                </c:pt>
                <c:pt idx="619">
                  <c:v>44875</c:v>
                </c:pt>
                <c:pt idx="620">
                  <c:v>44878</c:v>
                </c:pt>
                <c:pt idx="621">
                  <c:v>44879</c:v>
                </c:pt>
                <c:pt idx="622">
                  <c:v>44880</c:v>
                </c:pt>
                <c:pt idx="623">
                  <c:v>44881</c:v>
                </c:pt>
                <c:pt idx="624">
                  <c:v>44882</c:v>
                </c:pt>
                <c:pt idx="625">
                  <c:v>44885</c:v>
                </c:pt>
                <c:pt idx="626">
                  <c:v>44886</c:v>
                </c:pt>
                <c:pt idx="627">
                  <c:v>44887</c:v>
                </c:pt>
                <c:pt idx="628">
                  <c:v>44889</c:v>
                </c:pt>
                <c:pt idx="629">
                  <c:v>44892</c:v>
                </c:pt>
                <c:pt idx="630">
                  <c:v>44893</c:v>
                </c:pt>
                <c:pt idx="631">
                  <c:v>44894</c:v>
                </c:pt>
                <c:pt idx="632">
                  <c:v>44895</c:v>
                </c:pt>
                <c:pt idx="633">
                  <c:v>44896</c:v>
                </c:pt>
                <c:pt idx="634">
                  <c:v>44899</c:v>
                </c:pt>
                <c:pt idx="635">
                  <c:v>44900</c:v>
                </c:pt>
                <c:pt idx="636">
                  <c:v>44901</c:v>
                </c:pt>
                <c:pt idx="637">
                  <c:v>44902</c:v>
                </c:pt>
                <c:pt idx="638">
                  <c:v>44903</c:v>
                </c:pt>
                <c:pt idx="639">
                  <c:v>44906</c:v>
                </c:pt>
                <c:pt idx="640">
                  <c:v>44907</c:v>
                </c:pt>
                <c:pt idx="641">
                  <c:v>44908</c:v>
                </c:pt>
                <c:pt idx="642">
                  <c:v>44909</c:v>
                </c:pt>
                <c:pt idx="643">
                  <c:v>44910</c:v>
                </c:pt>
                <c:pt idx="644">
                  <c:v>44913</c:v>
                </c:pt>
                <c:pt idx="645">
                  <c:v>44914</c:v>
                </c:pt>
                <c:pt idx="646">
                  <c:v>44915</c:v>
                </c:pt>
                <c:pt idx="647">
                  <c:v>44916</c:v>
                </c:pt>
                <c:pt idx="648">
                  <c:v>44917</c:v>
                </c:pt>
                <c:pt idx="649">
                  <c:v>44920</c:v>
                </c:pt>
                <c:pt idx="650">
                  <c:v>44921</c:v>
                </c:pt>
                <c:pt idx="651">
                  <c:v>44922</c:v>
                </c:pt>
                <c:pt idx="652">
                  <c:v>44923</c:v>
                </c:pt>
                <c:pt idx="653">
                  <c:v>44924</c:v>
                </c:pt>
                <c:pt idx="654">
                  <c:v>44927</c:v>
                </c:pt>
                <c:pt idx="655">
                  <c:v>44928</c:v>
                </c:pt>
                <c:pt idx="656">
                  <c:v>44929</c:v>
                </c:pt>
                <c:pt idx="657">
                  <c:v>44930</c:v>
                </c:pt>
                <c:pt idx="658">
                  <c:v>44931</c:v>
                </c:pt>
                <c:pt idx="659">
                  <c:v>44934</c:v>
                </c:pt>
                <c:pt idx="660">
                  <c:v>44935</c:v>
                </c:pt>
                <c:pt idx="661">
                  <c:v>44936</c:v>
                </c:pt>
                <c:pt idx="662">
                  <c:v>44937</c:v>
                </c:pt>
                <c:pt idx="663">
                  <c:v>44938</c:v>
                </c:pt>
                <c:pt idx="664">
                  <c:v>44941</c:v>
                </c:pt>
                <c:pt idx="665">
                  <c:v>44942</c:v>
                </c:pt>
                <c:pt idx="666">
                  <c:v>44943</c:v>
                </c:pt>
                <c:pt idx="667">
                  <c:v>44944</c:v>
                </c:pt>
                <c:pt idx="668">
                  <c:v>44945</c:v>
                </c:pt>
                <c:pt idx="669">
                  <c:v>44948</c:v>
                </c:pt>
                <c:pt idx="670">
                  <c:v>44949</c:v>
                </c:pt>
                <c:pt idx="671">
                  <c:v>44950</c:v>
                </c:pt>
                <c:pt idx="672">
                  <c:v>44951</c:v>
                </c:pt>
                <c:pt idx="673">
                  <c:v>44952</c:v>
                </c:pt>
                <c:pt idx="674">
                  <c:v>44955</c:v>
                </c:pt>
                <c:pt idx="675">
                  <c:v>44956</c:v>
                </c:pt>
                <c:pt idx="676">
                  <c:v>44957</c:v>
                </c:pt>
                <c:pt idx="677">
                  <c:v>44958</c:v>
                </c:pt>
                <c:pt idx="678">
                  <c:v>44959</c:v>
                </c:pt>
                <c:pt idx="679">
                  <c:v>44962</c:v>
                </c:pt>
                <c:pt idx="680">
                  <c:v>44963</c:v>
                </c:pt>
                <c:pt idx="681">
                  <c:v>44964</c:v>
                </c:pt>
                <c:pt idx="682">
                  <c:v>44965</c:v>
                </c:pt>
                <c:pt idx="683">
                  <c:v>44966</c:v>
                </c:pt>
                <c:pt idx="684">
                  <c:v>44969</c:v>
                </c:pt>
                <c:pt idx="685">
                  <c:v>44970</c:v>
                </c:pt>
                <c:pt idx="686">
                  <c:v>44971</c:v>
                </c:pt>
                <c:pt idx="687">
                  <c:v>44972</c:v>
                </c:pt>
                <c:pt idx="688">
                  <c:v>44973</c:v>
                </c:pt>
                <c:pt idx="689">
                  <c:v>44976</c:v>
                </c:pt>
                <c:pt idx="690">
                  <c:v>44977</c:v>
                </c:pt>
                <c:pt idx="691">
                  <c:v>44978</c:v>
                </c:pt>
                <c:pt idx="692">
                  <c:v>44980</c:v>
                </c:pt>
                <c:pt idx="693">
                  <c:v>44983</c:v>
                </c:pt>
                <c:pt idx="694">
                  <c:v>44984</c:v>
                </c:pt>
                <c:pt idx="695">
                  <c:v>44985</c:v>
                </c:pt>
                <c:pt idx="696">
                  <c:v>44986</c:v>
                </c:pt>
                <c:pt idx="697">
                  <c:v>44987</c:v>
                </c:pt>
                <c:pt idx="698">
                  <c:v>44990</c:v>
                </c:pt>
                <c:pt idx="699">
                  <c:v>44991</c:v>
                </c:pt>
                <c:pt idx="700">
                  <c:v>44992</c:v>
                </c:pt>
                <c:pt idx="701">
                  <c:v>44993</c:v>
                </c:pt>
                <c:pt idx="702">
                  <c:v>44994</c:v>
                </c:pt>
                <c:pt idx="703">
                  <c:v>44997</c:v>
                </c:pt>
                <c:pt idx="704">
                  <c:v>44998</c:v>
                </c:pt>
                <c:pt idx="705">
                  <c:v>44999</c:v>
                </c:pt>
                <c:pt idx="706">
                  <c:v>45000</c:v>
                </c:pt>
                <c:pt idx="707">
                  <c:v>45001</c:v>
                </c:pt>
                <c:pt idx="708">
                  <c:v>45004</c:v>
                </c:pt>
                <c:pt idx="709">
                  <c:v>45005</c:v>
                </c:pt>
                <c:pt idx="710">
                  <c:v>45006</c:v>
                </c:pt>
                <c:pt idx="711">
                  <c:v>45007</c:v>
                </c:pt>
                <c:pt idx="712">
                  <c:v>45008</c:v>
                </c:pt>
                <c:pt idx="713">
                  <c:v>45011</c:v>
                </c:pt>
                <c:pt idx="714">
                  <c:v>45012</c:v>
                </c:pt>
                <c:pt idx="715">
                  <c:v>45013</c:v>
                </c:pt>
                <c:pt idx="716">
                  <c:v>45014</c:v>
                </c:pt>
                <c:pt idx="717">
                  <c:v>45015</c:v>
                </c:pt>
                <c:pt idx="718">
                  <c:v>45019</c:v>
                </c:pt>
                <c:pt idx="719">
                  <c:v>45020</c:v>
                </c:pt>
                <c:pt idx="720">
                  <c:v>45021</c:v>
                </c:pt>
                <c:pt idx="721">
                  <c:v>45022</c:v>
                </c:pt>
                <c:pt idx="722">
                  <c:v>45026</c:v>
                </c:pt>
                <c:pt idx="723">
                  <c:v>45027</c:v>
                </c:pt>
                <c:pt idx="724">
                  <c:v>45028</c:v>
                </c:pt>
                <c:pt idx="725">
                  <c:v>45029</c:v>
                </c:pt>
                <c:pt idx="726">
                  <c:v>45033</c:v>
                </c:pt>
                <c:pt idx="727">
                  <c:v>45041</c:v>
                </c:pt>
                <c:pt idx="728">
                  <c:v>45042</c:v>
                </c:pt>
                <c:pt idx="729">
                  <c:v>45043</c:v>
                </c:pt>
                <c:pt idx="730">
                  <c:v>45047</c:v>
                </c:pt>
                <c:pt idx="731">
                  <c:v>45048</c:v>
                </c:pt>
                <c:pt idx="732">
                  <c:v>45049</c:v>
                </c:pt>
                <c:pt idx="733">
                  <c:v>45050</c:v>
                </c:pt>
                <c:pt idx="734">
                  <c:v>45054</c:v>
                </c:pt>
                <c:pt idx="735">
                  <c:v>45055</c:v>
                </c:pt>
                <c:pt idx="736">
                  <c:v>45056</c:v>
                </c:pt>
                <c:pt idx="737">
                  <c:v>45057</c:v>
                </c:pt>
                <c:pt idx="738">
                  <c:v>45057</c:v>
                </c:pt>
                <c:pt idx="739">
                  <c:v>45061</c:v>
                </c:pt>
                <c:pt idx="740">
                  <c:v>45062</c:v>
                </c:pt>
                <c:pt idx="741">
                  <c:v>45063</c:v>
                </c:pt>
                <c:pt idx="742">
                  <c:v>45064</c:v>
                </c:pt>
                <c:pt idx="743">
                  <c:v>45068</c:v>
                </c:pt>
                <c:pt idx="744">
                  <c:v>45069</c:v>
                </c:pt>
                <c:pt idx="745">
                  <c:v>45070</c:v>
                </c:pt>
                <c:pt idx="746">
                  <c:v>45071</c:v>
                </c:pt>
                <c:pt idx="747">
                  <c:v>45075</c:v>
                </c:pt>
                <c:pt idx="748">
                  <c:v>45076</c:v>
                </c:pt>
                <c:pt idx="749">
                  <c:v>45077</c:v>
                </c:pt>
                <c:pt idx="750">
                  <c:v>45078</c:v>
                </c:pt>
                <c:pt idx="751">
                  <c:v>45082</c:v>
                </c:pt>
                <c:pt idx="752">
                  <c:v>45083</c:v>
                </c:pt>
                <c:pt idx="753">
                  <c:v>45084</c:v>
                </c:pt>
                <c:pt idx="754">
                  <c:v>45085</c:v>
                </c:pt>
                <c:pt idx="755">
                  <c:v>45089</c:v>
                </c:pt>
                <c:pt idx="756">
                  <c:v>45090</c:v>
                </c:pt>
                <c:pt idx="757">
                  <c:v>45091</c:v>
                </c:pt>
                <c:pt idx="758">
                  <c:v>45092</c:v>
                </c:pt>
                <c:pt idx="759">
                  <c:v>45096</c:v>
                </c:pt>
                <c:pt idx="760">
                  <c:v>45097</c:v>
                </c:pt>
                <c:pt idx="761">
                  <c:v>45098</c:v>
                </c:pt>
                <c:pt idx="762">
                  <c:v>45099</c:v>
                </c:pt>
                <c:pt idx="763">
                  <c:v>45110</c:v>
                </c:pt>
                <c:pt idx="764">
                  <c:v>45111</c:v>
                </c:pt>
                <c:pt idx="765">
                  <c:v>45112</c:v>
                </c:pt>
                <c:pt idx="766">
                  <c:v>45113</c:v>
                </c:pt>
                <c:pt idx="767">
                  <c:v>45117</c:v>
                </c:pt>
                <c:pt idx="768">
                  <c:v>45118</c:v>
                </c:pt>
                <c:pt idx="769">
                  <c:v>45119</c:v>
                </c:pt>
                <c:pt idx="770">
                  <c:v>45120</c:v>
                </c:pt>
                <c:pt idx="771">
                  <c:v>45124</c:v>
                </c:pt>
                <c:pt idx="772">
                  <c:v>45125</c:v>
                </c:pt>
                <c:pt idx="773">
                  <c:v>45126</c:v>
                </c:pt>
                <c:pt idx="774">
                  <c:v>45127</c:v>
                </c:pt>
                <c:pt idx="775">
                  <c:v>45131</c:v>
                </c:pt>
                <c:pt idx="776">
                  <c:v>45132</c:v>
                </c:pt>
                <c:pt idx="777">
                  <c:v>45133</c:v>
                </c:pt>
                <c:pt idx="778">
                  <c:v>45134</c:v>
                </c:pt>
                <c:pt idx="779">
                  <c:v>45138</c:v>
                </c:pt>
                <c:pt idx="780">
                  <c:v>45139</c:v>
                </c:pt>
                <c:pt idx="781">
                  <c:v>45140</c:v>
                </c:pt>
                <c:pt idx="782">
                  <c:v>45141</c:v>
                </c:pt>
                <c:pt idx="783">
                  <c:v>45145</c:v>
                </c:pt>
                <c:pt idx="784">
                  <c:v>45146</c:v>
                </c:pt>
                <c:pt idx="785">
                  <c:v>45147</c:v>
                </c:pt>
                <c:pt idx="786">
                  <c:v>45148</c:v>
                </c:pt>
                <c:pt idx="787">
                  <c:v>45152</c:v>
                </c:pt>
                <c:pt idx="788">
                  <c:v>45153</c:v>
                </c:pt>
                <c:pt idx="789">
                  <c:v>45154</c:v>
                </c:pt>
                <c:pt idx="790">
                  <c:v>45155</c:v>
                </c:pt>
                <c:pt idx="791">
                  <c:v>45159</c:v>
                </c:pt>
                <c:pt idx="792">
                  <c:v>45160</c:v>
                </c:pt>
                <c:pt idx="793">
                  <c:v>45161</c:v>
                </c:pt>
                <c:pt idx="794">
                  <c:v>45162</c:v>
                </c:pt>
                <c:pt idx="795">
                  <c:v>45166</c:v>
                </c:pt>
                <c:pt idx="796">
                  <c:v>45167</c:v>
                </c:pt>
                <c:pt idx="797">
                  <c:v>45168</c:v>
                </c:pt>
                <c:pt idx="798">
                  <c:v>45169</c:v>
                </c:pt>
                <c:pt idx="799">
                  <c:v>45173</c:v>
                </c:pt>
                <c:pt idx="800">
                  <c:v>45174</c:v>
                </c:pt>
                <c:pt idx="801">
                  <c:v>45175</c:v>
                </c:pt>
                <c:pt idx="802">
                  <c:v>45176</c:v>
                </c:pt>
                <c:pt idx="803">
                  <c:v>45180</c:v>
                </c:pt>
                <c:pt idx="804">
                  <c:v>45181</c:v>
                </c:pt>
                <c:pt idx="805">
                  <c:v>45182</c:v>
                </c:pt>
                <c:pt idx="806">
                  <c:v>45183</c:v>
                </c:pt>
                <c:pt idx="807">
                  <c:v>45187</c:v>
                </c:pt>
                <c:pt idx="808">
                  <c:v>45188</c:v>
                </c:pt>
                <c:pt idx="809">
                  <c:v>45189</c:v>
                </c:pt>
                <c:pt idx="810">
                  <c:v>45190</c:v>
                </c:pt>
                <c:pt idx="811">
                  <c:v>45194</c:v>
                </c:pt>
                <c:pt idx="812">
                  <c:v>45195</c:v>
                </c:pt>
                <c:pt idx="813">
                  <c:v>45196</c:v>
                </c:pt>
                <c:pt idx="814">
                  <c:v>45197</c:v>
                </c:pt>
                <c:pt idx="815">
                  <c:v>45201</c:v>
                </c:pt>
                <c:pt idx="816">
                  <c:v>45202</c:v>
                </c:pt>
                <c:pt idx="817">
                  <c:v>45203</c:v>
                </c:pt>
                <c:pt idx="818">
                  <c:v>45204</c:v>
                </c:pt>
                <c:pt idx="819">
                  <c:v>45208</c:v>
                </c:pt>
                <c:pt idx="820">
                  <c:v>45209</c:v>
                </c:pt>
                <c:pt idx="821">
                  <c:v>45210</c:v>
                </c:pt>
                <c:pt idx="822">
                  <c:v>45211</c:v>
                </c:pt>
                <c:pt idx="823">
                  <c:v>45215</c:v>
                </c:pt>
                <c:pt idx="824">
                  <c:v>45216</c:v>
                </c:pt>
                <c:pt idx="825">
                  <c:v>45217</c:v>
                </c:pt>
                <c:pt idx="826">
                  <c:v>45218</c:v>
                </c:pt>
                <c:pt idx="827">
                  <c:v>45222</c:v>
                </c:pt>
                <c:pt idx="828">
                  <c:v>45223</c:v>
                </c:pt>
                <c:pt idx="829">
                  <c:v>45224</c:v>
                </c:pt>
                <c:pt idx="830">
                  <c:v>45225</c:v>
                </c:pt>
                <c:pt idx="831">
                  <c:v>45229</c:v>
                </c:pt>
                <c:pt idx="832">
                  <c:v>45230</c:v>
                </c:pt>
                <c:pt idx="833">
                  <c:v>45231</c:v>
                </c:pt>
                <c:pt idx="834">
                  <c:v>45232</c:v>
                </c:pt>
                <c:pt idx="835">
                  <c:v>45236</c:v>
                </c:pt>
                <c:pt idx="836">
                  <c:v>45237</c:v>
                </c:pt>
                <c:pt idx="837">
                  <c:v>45238</c:v>
                </c:pt>
                <c:pt idx="838">
                  <c:v>45239</c:v>
                </c:pt>
                <c:pt idx="839">
                  <c:v>45243</c:v>
                </c:pt>
                <c:pt idx="840">
                  <c:v>45244</c:v>
                </c:pt>
                <c:pt idx="841">
                  <c:v>45245</c:v>
                </c:pt>
                <c:pt idx="842">
                  <c:v>45246</c:v>
                </c:pt>
                <c:pt idx="843">
                  <c:v>45250</c:v>
                </c:pt>
                <c:pt idx="844">
                  <c:v>45251</c:v>
                </c:pt>
                <c:pt idx="845">
                  <c:v>45252</c:v>
                </c:pt>
                <c:pt idx="846">
                  <c:v>45253</c:v>
                </c:pt>
                <c:pt idx="847">
                  <c:v>45257</c:v>
                </c:pt>
                <c:pt idx="848">
                  <c:v>45258</c:v>
                </c:pt>
                <c:pt idx="849">
                  <c:v>45259</c:v>
                </c:pt>
                <c:pt idx="850">
                  <c:v>45260</c:v>
                </c:pt>
                <c:pt idx="851">
                  <c:v>45264</c:v>
                </c:pt>
                <c:pt idx="852">
                  <c:v>45265</c:v>
                </c:pt>
                <c:pt idx="853">
                  <c:v>45266</c:v>
                </c:pt>
                <c:pt idx="854">
                  <c:v>45267</c:v>
                </c:pt>
                <c:pt idx="855">
                  <c:v>45271</c:v>
                </c:pt>
                <c:pt idx="856">
                  <c:v>45272</c:v>
                </c:pt>
                <c:pt idx="857">
                  <c:v>45273</c:v>
                </c:pt>
                <c:pt idx="858">
                  <c:v>45274</c:v>
                </c:pt>
                <c:pt idx="859">
                  <c:v>45278</c:v>
                </c:pt>
                <c:pt idx="860">
                  <c:v>45279</c:v>
                </c:pt>
                <c:pt idx="861">
                  <c:v>45280</c:v>
                </c:pt>
                <c:pt idx="862">
                  <c:v>45281</c:v>
                </c:pt>
                <c:pt idx="863">
                  <c:v>45285</c:v>
                </c:pt>
                <c:pt idx="864">
                  <c:v>45286</c:v>
                </c:pt>
                <c:pt idx="865">
                  <c:v>45287</c:v>
                </c:pt>
                <c:pt idx="866">
                  <c:v>45288</c:v>
                </c:pt>
                <c:pt idx="867">
                  <c:v>45292</c:v>
                </c:pt>
                <c:pt idx="868">
                  <c:v>45293</c:v>
                </c:pt>
                <c:pt idx="869">
                  <c:v>45294</c:v>
                </c:pt>
                <c:pt idx="870">
                  <c:v>45295</c:v>
                </c:pt>
                <c:pt idx="871">
                  <c:v>45299</c:v>
                </c:pt>
                <c:pt idx="872">
                  <c:v>45300</c:v>
                </c:pt>
                <c:pt idx="873">
                  <c:v>45301</c:v>
                </c:pt>
                <c:pt idx="874">
                  <c:v>45302</c:v>
                </c:pt>
                <c:pt idx="875">
                  <c:v>45306</c:v>
                </c:pt>
                <c:pt idx="876">
                  <c:v>45307</c:v>
                </c:pt>
                <c:pt idx="877">
                  <c:v>45308</c:v>
                </c:pt>
                <c:pt idx="878">
                  <c:v>45309</c:v>
                </c:pt>
                <c:pt idx="879">
                  <c:v>45313</c:v>
                </c:pt>
                <c:pt idx="880">
                  <c:v>45314</c:v>
                </c:pt>
                <c:pt idx="881">
                  <c:v>45315</c:v>
                </c:pt>
                <c:pt idx="882">
                  <c:v>45316</c:v>
                </c:pt>
                <c:pt idx="883">
                  <c:v>45320</c:v>
                </c:pt>
                <c:pt idx="884">
                  <c:v>45321</c:v>
                </c:pt>
                <c:pt idx="885">
                  <c:v>45322</c:v>
                </c:pt>
                <c:pt idx="886">
                  <c:v>45323</c:v>
                </c:pt>
                <c:pt idx="887">
                  <c:v>45327</c:v>
                </c:pt>
                <c:pt idx="888">
                  <c:v>45328</c:v>
                </c:pt>
                <c:pt idx="889">
                  <c:v>45329</c:v>
                </c:pt>
                <c:pt idx="890">
                  <c:v>45330</c:v>
                </c:pt>
                <c:pt idx="891">
                  <c:v>45334</c:v>
                </c:pt>
                <c:pt idx="892">
                  <c:v>45335</c:v>
                </c:pt>
                <c:pt idx="893">
                  <c:v>45336</c:v>
                </c:pt>
                <c:pt idx="894">
                  <c:v>45337</c:v>
                </c:pt>
                <c:pt idx="895">
                  <c:v>45341</c:v>
                </c:pt>
                <c:pt idx="896">
                  <c:v>45342</c:v>
                </c:pt>
                <c:pt idx="897">
                  <c:v>45343</c:v>
                </c:pt>
                <c:pt idx="898">
                  <c:v>45348</c:v>
                </c:pt>
                <c:pt idx="899">
                  <c:v>45349</c:v>
                </c:pt>
                <c:pt idx="900">
                  <c:v>45350</c:v>
                </c:pt>
                <c:pt idx="901">
                  <c:v>45351</c:v>
                </c:pt>
                <c:pt idx="902">
                  <c:v>45355</c:v>
                </c:pt>
                <c:pt idx="903">
                  <c:v>45356</c:v>
                </c:pt>
                <c:pt idx="904">
                  <c:v>45357</c:v>
                </c:pt>
                <c:pt idx="905">
                  <c:v>45358</c:v>
                </c:pt>
                <c:pt idx="906">
                  <c:v>45362</c:v>
                </c:pt>
                <c:pt idx="907">
                  <c:v>45363</c:v>
                </c:pt>
                <c:pt idx="908">
                  <c:v>45364</c:v>
                </c:pt>
                <c:pt idx="909">
                  <c:v>45365</c:v>
                </c:pt>
                <c:pt idx="910">
                  <c:v>45369</c:v>
                </c:pt>
                <c:pt idx="911">
                  <c:v>45370</c:v>
                </c:pt>
                <c:pt idx="912">
                  <c:v>45371</c:v>
                </c:pt>
                <c:pt idx="913">
                  <c:v>45372</c:v>
                </c:pt>
                <c:pt idx="914">
                  <c:v>45376</c:v>
                </c:pt>
                <c:pt idx="915">
                  <c:v>45377</c:v>
                </c:pt>
                <c:pt idx="916">
                  <c:v>45378</c:v>
                </c:pt>
                <c:pt idx="917">
                  <c:v>45379</c:v>
                </c:pt>
                <c:pt idx="918">
                  <c:v>45383</c:v>
                </c:pt>
                <c:pt idx="919">
                  <c:v>45384</c:v>
                </c:pt>
                <c:pt idx="920">
                  <c:v>45385</c:v>
                </c:pt>
                <c:pt idx="921">
                  <c:v>45386</c:v>
                </c:pt>
                <c:pt idx="922">
                  <c:v>45397</c:v>
                </c:pt>
                <c:pt idx="923">
                  <c:v>45398</c:v>
                </c:pt>
                <c:pt idx="924">
                  <c:v>45399</c:v>
                </c:pt>
                <c:pt idx="925">
                  <c:v>45400</c:v>
                </c:pt>
                <c:pt idx="926">
                  <c:v>45404</c:v>
                </c:pt>
                <c:pt idx="927">
                  <c:v>45405</c:v>
                </c:pt>
                <c:pt idx="928">
                  <c:v>45406</c:v>
                </c:pt>
                <c:pt idx="929">
                  <c:v>45407</c:v>
                </c:pt>
                <c:pt idx="930">
                  <c:v>45411</c:v>
                </c:pt>
                <c:pt idx="931">
                  <c:v>45412</c:v>
                </c:pt>
                <c:pt idx="932">
                  <c:v>45413</c:v>
                </c:pt>
                <c:pt idx="933">
                  <c:v>45414</c:v>
                </c:pt>
                <c:pt idx="934">
                  <c:v>45418</c:v>
                </c:pt>
                <c:pt idx="935">
                  <c:v>45419</c:v>
                </c:pt>
                <c:pt idx="936">
                  <c:v>45420</c:v>
                </c:pt>
                <c:pt idx="937">
                  <c:v>45421</c:v>
                </c:pt>
                <c:pt idx="938">
                  <c:v>45425</c:v>
                </c:pt>
                <c:pt idx="939">
                  <c:v>45426</c:v>
                </c:pt>
                <c:pt idx="940">
                  <c:v>45427</c:v>
                </c:pt>
                <c:pt idx="941">
                  <c:v>45428</c:v>
                </c:pt>
                <c:pt idx="942">
                  <c:v>45432</c:v>
                </c:pt>
                <c:pt idx="943">
                  <c:v>45433</c:v>
                </c:pt>
                <c:pt idx="944">
                  <c:v>45434</c:v>
                </c:pt>
                <c:pt idx="945">
                  <c:v>45435</c:v>
                </c:pt>
                <c:pt idx="946">
                  <c:v>45439</c:v>
                </c:pt>
                <c:pt idx="947">
                  <c:v>45440</c:v>
                </c:pt>
                <c:pt idx="948">
                  <c:v>45441</c:v>
                </c:pt>
                <c:pt idx="949">
                  <c:v>45442</c:v>
                </c:pt>
                <c:pt idx="950">
                  <c:v>45446</c:v>
                </c:pt>
                <c:pt idx="951">
                  <c:v>45447</c:v>
                </c:pt>
                <c:pt idx="952">
                  <c:v>45448</c:v>
                </c:pt>
                <c:pt idx="953">
                  <c:v>45449</c:v>
                </c:pt>
                <c:pt idx="954">
                  <c:v>45453</c:v>
                </c:pt>
                <c:pt idx="955">
                  <c:v>45454</c:v>
                </c:pt>
                <c:pt idx="956">
                  <c:v>45455</c:v>
                </c:pt>
                <c:pt idx="957">
                  <c:v>45456</c:v>
                </c:pt>
                <c:pt idx="958">
                  <c:v>45467</c:v>
                </c:pt>
                <c:pt idx="959">
                  <c:v>45468</c:v>
                </c:pt>
                <c:pt idx="960">
                  <c:v>45469</c:v>
                </c:pt>
                <c:pt idx="961">
                  <c:v>45470</c:v>
                </c:pt>
                <c:pt idx="962">
                  <c:v>45473</c:v>
                </c:pt>
              </c:numCache>
            </c:numRef>
          </c:cat>
          <c:val>
            <c:numRef>
              <c:f>Sheet1!$C$2:$C$964</c:f>
              <c:numCache>
                <c:formatCode>#,##0</c:formatCode>
                <c:ptCount val="963"/>
                <c:pt idx="0">
                  <c:v>100</c:v>
                </c:pt>
                <c:pt idx="1">
                  <c:v>119.96527605975207</c:v>
                </c:pt>
                <c:pt idx="2">
                  <c:v>143.92360733145452</c:v>
                </c:pt>
                <c:pt idx="3">
                  <c:v>172.56944137008264</c:v>
                </c:pt>
                <c:pt idx="4">
                  <c:v>206.94443909143797</c:v>
                </c:pt>
                <c:pt idx="5">
                  <c:v>167.70832931857848</c:v>
                </c:pt>
                <c:pt idx="6">
                  <c:v>160.41666124132229</c:v>
                </c:pt>
                <c:pt idx="7">
                  <c:v>173.61110749421488</c:v>
                </c:pt>
                <c:pt idx="8">
                  <c:v>173.26388371672726</c:v>
                </c:pt>
                <c:pt idx="9">
                  <c:v>177.08332964409917</c:v>
                </c:pt>
                <c:pt idx="10">
                  <c:v>212.49999348958676</c:v>
                </c:pt>
                <c:pt idx="11">
                  <c:v>254.8611068431735</c:v>
                </c:pt>
                <c:pt idx="12">
                  <c:v>206.59722052228102</c:v>
                </c:pt>
                <c:pt idx="13">
                  <c:v>196.87499641927272</c:v>
                </c:pt>
                <c:pt idx="14">
                  <c:v>198.95832866753716</c:v>
                </c:pt>
                <c:pt idx="15">
                  <c:v>197.91666254340495</c:v>
                </c:pt>
                <c:pt idx="16">
                  <c:v>199.30555244502477</c:v>
                </c:pt>
                <c:pt idx="17">
                  <c:v>188.19443844039665</c:v>
                </c:pt>
                <c:pt idx="18">
                  <c:v>178.8194433232066</c:v>
                </c:pt>
                <c:pt idx="19">
                  <c:v>183.68055016638013</c:v>
                </c:pt>
                <c:pt idx="20">
                  <c:v>180.55555179398343</c:v>
                </c:pt>
                <c:pt idx="21">
                  <c:v>183.33333159722315</c:v>
                </c:pt>
                <c:pt idx="22">
                  <c:v>175.34722117332228</c:v>
                </c:pt>
                <c:pt idx="23">
                  <c:v>165.97222084780162</c:v>
                </c:pt>
                <c:pt idx="24">
                  <c:v>170.13888534433056</c:v>
                </c:pt>
                <c:pt idx="25">
                  <c:v>159.37499511719005</c:v>
                </c:pt>
                <c:pt idx="26">
                  <c:v>158.68055277054543</c:v>
                </c:pt>
                <c:pt idx="27">
                  <c:v>160.41666124132229</c:v>
                </c:pt>
                <c:pt idx="28">
                  <c:v>157.98611042390084</c:v>
                </c:pt>
                <c:pt idx="29">
                  <c:v>165.62499707031404</c:v>
                </c:pt>
                <c:pt idx="30">
                  <c:v>160.5902757342314</c:v>
                </c:pt>
                <c:pt idx="31">
                  <c:v>160.5902757342314</c:v>
                </c:pt>
                <c:pt idx="32">
                  <c:v>159.72221889467767</c:v>
                </c:pt>
                <c:pt idx="33">
                  <c:v>160.7638850188099</c:v>
                </c:pt>
                <c:pt idx="34">
                  <c:v>156.24999674479338</c:v>
                </c:pt>
                <c:pt idx="35">
                  <c:v>151.90971775535536</c:v>
                </c:pt>
                <c:pt idx="36">
                  <c:v>169.27082850477683</c:v>
                </c:pt>
                <c:pt idx="37">
                  <c:v>164.93055472366942</c:v>
                </c:pt>
                <c:pt idx="38">
                  <c:v>166.66666319444627</c:v>
                </c:pt>
                <c:pt idx="39">
                  <c:v>163.19444104456196</c:v>
                </c:pt>
                <c:pt idx="40">
                  <c:v>167.36110554109089</c:v>
                </c:pt>
                <c:pt idx="41">
                  <c:v>161.97916563585125</c:v>
                </c:pt>
                <c:pt idx="42">
                  <c:v>160.41666124132229</c:v>
                </c:pt>
                <c:pt idx="43">
                  <c:v>160.7638850188099</c:v>
                </c:pt>
                <c:pt idx="44">
                  <c:v>166.31943941695863</c:v>
                </c:pt>
                <c:pt idx="45">
                  <c:v>156.59722052228096</c:v>
                </c:pt>
                <c:pt idx="46">
                  <c:v>166.66666319444627</c:v>
                </c:pt>
                <c:pt idx="47">
                  <c:v>163.5416648220496</c:v>
                </c:pt>
                <c:pt idx="48">
                  <c:v>164.23610716869419</c:v>
                </c:pt>
                <c:pt idx="49">
                  <c:v>162.67360798249587</c:v>
                </c:pt>
                <c:pt idx="50">
                  <c:v>161.63194185836363</c:v>
                </c:pt>
                <c:pt idx="51">
                  <c:v>163.19444104456196</c:v>
                </c:pt>
                <c:pt idx="52">
                  <c:v>166.66666319444627</c:v>
                </c:pt>
                <c:pt idx="53">
                  <c:v>167.88193860315695</c:v>
                </c:pt>
                <c:pt idx="54">
                  <c:v>165.97222084780162</c:v>
                </c:pt>
                <c:pt idx="55">
                  <c:v>164.93055472366942</c:v>
                </c:pt>
                <c:pt idx="56">
                  <c:v>165.45138778573553</c:v>
                </c:pt>
                <c:pt idx="57">
                  <c:v>165.79860635489251</c:v>
                </c:pt>
                <c:pt idx="58">
                  <c:v>165.79860635489251</c:v>
                </c:pt>
                <c:pt idx="59">
                  <c:v>169.44444299768594</c:v>
                </c:pt>
                <c:pt idx="60">
                  <c:v>170.48610912181817</c:v>
                </c:pt>
                <c:pt idx="61">
                  <c:v>171.52777524595041</c:v>
                </c:pt>
                <c:pt idx="62">
                  <c:v>182.98610781973551</c:v>
                </c:pt>
                <c:pt idx="63">
                  <c:v>180.55555179398343</c:v>
                </c:pt>
                <c:pt idx="64">
                  <c:v>180.55555179398343</c:v>
                </c:pt>
                <c:pt idx="65">
                  <c:v>178.47221954571899</c:v>
                </c:pt>
                <c:pt idx="66">
                  <c:v>176.73610586661152</c:v>
                </c:pt>
                <c:pt idx="67">
                  <c:v>177.08332964409917</c:v>
                </c:pt>
                <c:pt idx="68">
                  <c:v>180.20832801649584</c:v>
                </c:pt>
                <c:pt idx="69">
                  <c:v>188.19443844039665</c:v>
                </c:pt>
                <c:pt idx="70">
                  <c:v>196.52777264178508</c:v>
                </c:pt>
                <c:pt idx="71">
                  <c:v>202.08332703993386</c:v>
                </c:pt>
                <c:pt idx="72">
                  <c:v>210.7638850188099</c:v>
                </c:pt>
                <c:pt idx="73">
                  <c:v>207.6388866464132</c:v>
                </c:pt>
                <c:pt idx="74">
                  <c:v>201.38888469328924</c:v>
                </c:pt>
                <c:pt idx="75">
                  <c:v>204.86110684317356</c:v>
                </c:pt>
                <c:pt idx="76">
                  <c:v>211.80555114294214</c:v>
                </c:pt>
                <c:pt idx="77">
                  <c:v>218.74999544271071</c:v>
                </c:pt>
                <c:pt idx="78">
                  <c:v>217.36110554109084</c:v>
                </c:pt>
                <c:pt idx="79">
                  <c:v>211.11110879629754</c:v>
                </c:pt>
                <c:pt idx="80">
                  <c:v>209.37499511719005</c:v>
                </c:pt>
                <c:pt idx="81">
                  <c:v>204.86110684317356</c:v>
                </c:pt>
                <c:pt idx="82">
                  <c:v>211.80555114294214</c:v>
                </c:pt>
                <c:pt idx="83">
                  <c:v>206.94443909143797</c:v>
                </c:pt>
                <c:pt idx="84">
                  <c:v>203.47221694155365</c:v>
                </c:pt>
                <c:pt idx="85">
                  <c:v>204.16666449652894</c:v>
                </c:pt>
                <c:pt idx="86">
                  <c:v>200.69444234664462</c:v>
                </c:pt>
                <c:pt idx="87">
                  <c:v>200.69444234664462</c:v>
                </c:pt>
                <c:pt idx="88">
                  <c:v>198.95832866753716</c:v>
                </c:pt>
                <c:pt idx="89">
                  <c:v>203.47221694155365</c:v>
                </c:pt>
                <c:pt idx="90">
                  <c:v>204.51388306568589</c:v>
                </c:pt>
                <c:pt idx="91">
                  <c:v>201.73610847077686</c:v>
                </c:pt>
                <c:pt idx="92">
                  <c:v>204.86110684317356</c:v>
                </c:pt>
                <c:pt idx="93">
                  <c:v>210.06944267216531</c:v>
                </c:pt>
                <c:pt idx="94">
                  <c:v>205.55554918981818</c:v>
                </c:pt>
                <c:pt idx="95">
                  <c:v>211.80555114294214</c:v>
                </c:pt>
                <c:pt idx="96">
                  <c:v>210.7638850188099</c:v>
                </c:pt>
                <c:pt idx="97">
                  <c:v>252.77777459490909</c:v>
                </c:pt>
                <c:pt idx="98">
                  <c:v>240.27777068866109</c:v>
                </c:pt>
                <c:pt idx="99">
                  <c:v>262.84721726707437</c:v>
                </c:pt>
                <c:pt idx="100">
                  <c:v>255.55554918981812</c:v>
                </c:pt>
                <c:pt idx="101">
                  <c:v>247.56943876591734</c:v>
                </c:pt>
                <c:pt idx="102">
                  <c:v>248.95832866753716</c:v>
                </c:pt>
                <c:pt idx="103">
                  <c:v>239.58332834201647</c:v>
                </c:pt>
                <c:pt idx="104">
                  <c:v>238.88888599537191</c:v>
                </c:pt>
                <c:pt idx="105">
                  <c:v>234.37499772135536</c:v>
                </c:pt>
                <c:pt idx="106">
                  <c:v>234.37499772135536</c:v>
                </c:pt>
                <c:pt idx="107">
                  <c:v>217.01388697193389</c:v>
                </c:pt>
                <c:pt idx="108">
                  <c:v>218.74999544271071</c:v>
                </c:pt>
                <c:pt idx="109">
                  <c:v>230.20832801649584</c:v>
                </c:pt>
                <c:pt idx="110">
                  <c:v>230.20832801649584</c:v>
                </c:pt>
                <c:pt idx="111">
                  <c:v>220.48610912181817</c:v>
                </c:pt>
                <c:pt idx="112">
                  <c:v>222.56944137008264</c:v>
                </c:pt>
                <c:pt idx="113">
                  <c:v>231.24999414062808</c:v>
                </c:pt>
                <c:pt idx="114">
                  <c:v>246.52777264178511</c:v>
                </c:pt>
                <c:pt idx="115">
                  <c:v>253.47221694155371</c:v>
                </c:pt>
                <c:pt idx="116">
                  <c:v>251.73610847077686</c:v>
                </c:pt>
                <c:pt idx="117">
                  <c:v>245.48610651765284</c:v>
                </c:pt>
                <c:pt idx="118">
                  <c:v>246.52777264178511</c:v>
                </c:pt>
                <c:pt idx="119">
                  <c:v>236.11110619213221</c:v>
                </c:pt>
                <c:pt idx="120">
                  <c:v>244.09721661603302</c:v>
                </c:pt>
                <c:pt idx="121">
                  <c:v>249.99999479166942</c:v>
                </c:pt>
                <c:pt idx="122">
                  <c:v>253.12499316406604</c:v>
                </c:pt>
                <c:pt idx="123">
                  <c:v>247.56943876591734</c:v>
                </c:pt>
                <c:pt idx="124">
                  <c:v>245.48610651765284</c:v>
                </c:pt>
                <c:pt idx="125">
                  <c:v>242.36110814525622</c:v>
                </c:pt>
                <c:pt idx="126">
                  <c:v>239.58332834201647</c:v>
                </c:pt>
                <c:pt idx="127">
                  <c:v>234.37499772135536</c:v>
                </c:pt>
                <c:pt idx="128">
                  <c:v>235.06944006799998</c:v>
                </c:pt>
                <c:pt idx="129">
                  <c:v>247.2222149884297</c:v>
                </c:pt>
                <c:pt idx="130">
                  <c:v>316.66665798611564</c:v>
                </c:pt>
                <c:pt idx="131">
                  <c:v>295.83332508680985</c:v>
                </c:pt>
                <c:pt idx="132">
                  <c:v>288.54166221788427</c:v>
                </c:pt>
                <c:pt idx="133">
                  <c:v>286.11110619213218</c:v>
                </c:pt>
                <c:pt idx="134">
                  <c:v>295.4861065176529</c:v>
                </c:pt>
                <c:pt idx="135">
                  <c:v>287.15277231626442</c:v>
                </c:pt>
                <c:pt idx="136">
                  <c:v>286.11110619213218</c:v>
                </c:pt>
                <c:pt idx="137">
                  <c:v>267.36110554109086</c:v>
                </c:pt>
                <c:pt idx="138">
                  <c:v>280.20832801649584</c:v>
                </c:pt>
                <c:pt idx="139">
                  <c:v>291.66666059028097</c:v>
                </c:pt>
                <c:pt idx="140">
                  <c:v>291.66666059028097</c:v>
                </c:pt>
                <c:pt idx="141">
                  <c:v>282.63888404224792</c:v>
                </c:pt>
                <c:pt idx="142">
                  <c:v>289.93055211950411</c:v>
                </c:pt>
                <c:pt idx="143">
                  <c:v>288.54166221788427</c:v>
                </c:pt>
                <c:pt idx="144">
                  <c:v>295.13888274016523</c:v>
                </c:pt>
                <c:pt idx="145">
                  <c:v>294.09721661603305</c:v>
                </c:pt>
                <c:pt idx="146">
                  <c:v>298.61110489004955</c:v>
                </c:pt>
                <c:pt idx="147">
                  <c:v>307.63888143808259</c:v>
                </c:pt>
                <c:pt idx="148">
                  <c:v>295.4861065176529</c:v>
                </c:pt>
                <c:pt idx="149">
                  <c:v>319.44443778935533</c:v>
                </c:pt>
                <c:pt idx="150">
                  <c:v>330.20832801649584</c:v>
                </c:pt>
                <c:pt idx="151">
                  <c:v>354.86110163484295</c:v>
                </c:pt>
                <c:pt idx="152">
                  <c:v>339.23610456452889</c:v>
                </c:pt>
                <c:pt idx="153">
                  <c:v>354.16665928819833</c:v>
                </c:pt>
                <c:pt idx="154">
                  <c:v>357.63888143808259</c:v>
                </c:pt>
                <c:pt idx="155">
                  <c:v>350.69443713831402</c:v>
                </c:pt>
                <c:pt idx="156">
                  <c:v>343.74999283854544</c:v>
                </c:pt>
                <c:pt idx="157">
                  <c:v>332.63888404224787</c:v>
                </c:pt>
                <c:pt idx="158">
                  <c:v>338.54166221788427</c:v>
                </c:pt>
                <c:pt idx="159">
                  <c:v>343.74999283854544</c:v>
                </c:pt>
                <c:pt idx="160">
                  <c:v>356.94443909143797</c:v>
                </c:pt>
                <c:pt idx="161">
                  <c:v>355.55554918981812</c:v>
                </c:pt>
                <c:pt idx="162">
                  <c:v>361.80554593461147</c:v>
                </c:pt>
                <c:pt idx="163">
                  <c:v>361.80554593461147</c:v>
                </c:pt>
                <c:pt idx="164">
                  <c:v>361.11110358796685</c:v>
                </c:pt>
                <c:pt idx="165">
                  <c:v>361.11110358796685</c:v>
                </c:pt>
                <c:pt idx="166">
                  <c:v>377.08332443576853</c:v>
                </c:pt>
                <c:pt idx="167">
                  <c:v>364.58332573785117</c:v>
                </c:pt>
                <c:pt idx="168">
                  <c:v>357.63888143808259</c:v>
                </c:pt>
                <c:pt idx="169">
                  <c:v>371.5277700376198</c:v>
                </c:pt>
                <c:pt idx="170">
                  <c:v>363.19443583623132</c:v>
                </c:pt>
                <c:pt idx="171">
                  <c:v>368.05554788773549</c:v>
                </c:pt>
                <c:pt idx="172">
                  <c:v>364.58332573785117</c:v>
                </c:pt>
                <c:pt idx="173">
                  <c:v>364.58332573785117</c:v>
                </c:pt>
                <c:pt idx="174">
                  <c:v>364.58332573785117</c:v>
                </c:pt>
                <c:pt idx="175">
                  <c:v>365.27776808449579</c:v>
                </c:pt>
                <c:pt idx="176">
                  <c:v>362.49999348958676</c:v>
                </c:pt>
                <c:pt idx="177">
                  <c:v>356.94443909143797</c:v>
                </c:pt>
                <c:pt idx="178">
                  <c:v>350.69443713831402</c:v>
                </c:pt>
                <c:pt idx="179">
                  <c:v>359.02777133970244</c:v>
                </c:pt>
                <c:pt idx="180">
                  <c:v>387.49999088542143</c:v>
                </c:pt>
                <c:pt idx="181">
                  <c:v>390.27777068866112</c:v>
                </c:pt>
                <c:pt idx="182">
                  <c:v>416.66665798611564</c:v>
                </c:pt>
                <c:pt idx="183">
                  <c:v>416.66665798611564</c:v>
                </c:pt>
                <c:pt idx="184">
                  <c:v>393.05554528357015</c:v>
                </c:pt>
                <c:pt idx="185">
                  <c:v>397.91665733507432</c:v>
                </c:pt>
                <c:pt idx="186">
                  <c:v>413.19443583623132</c:v>
                </c:pt>
                <c:pt idx="187">
                  <c:v>399.30554723669411</c:v>
                </c:pt>
                <c:pt idx="188">
                  <c:v>402.08332703993392</c:v>
                </c:pt>
                <c:pt idx="189">
                  <c:v>395.13888274016523</c:v>
                </c:pt>
                <c:pt idx="190">
                  <c:v>404.16665928819828</c:v>
                </c:pt>
                <c:pt idx="191">
                  <c:v>389.58332313368589</c:v>
                </c:pt>
                <c:pt idx="192">
                  <c:v>399.30554723669411</c:v>
                </c:pt>
                <c:pt idx="193">
                  <c:v>395.13888274016523</c:v>
                </c:pt>
                <c:pt idx="194">
                  <c:v>392.36110293692559</c:v>
                </c:pt>
                <c:pt idx="195">
                  <c:v>384.72221629051234</c:v>
                </c:pt>
                <c:pt idx="196">
                  <c:v>374.99999218750406</c:v>
                </c:pt>
                <c:pt idx="197">
                  <c:v>358.33332378472721</c:v>
                </c:pt>
                <c:pt idx="198">
                  <c:v>378.47221433738838</c:v>
                </c:pt>
                <c:pt idx="199">
                  <c:v>379.16665668403306</c:v>
                </c:pt>
                <c:pt idx="200">
                  <c:v>380.55554658565285</c:v>
                </c:pt>
                <c:pt idx="201">
                  <c:v>381.9444364872727</c:v>
                </c:pt>
                <c:pt idx="202">
                  <c:v>384.02776873553711</c:v>
                </c:pt>
                <c:pt idx="203">
                  <c:v>377.77777199074382</c:v>
                </c:pt>
                <c:pt idx="204">
                  <c:v>379.86110423900823</c:v>
                </c:pt>
                <c:pt idx="205">
                  <c:v>379.16665668403306</c:v>
                </c:pt>
                <c:pt idx="206">
                  <c:v>371.5277700376198</c:v>
                </c:pt>
                <c:pt idx="207">
                  <c:v>370.13888013599995</c:v>
                </c:pt>
                <c:pt idx="208">
                  <c:v>355.55554918981812</c:v>
                </c:pt>
                <c:pt idx="209">
                  <c:v>379.86110423900823</c:v>
                </c:pt>
                <c:pt idx="210">
                  <c:v>392.36110293692559</c:v>
                </c:pt>
                <c:pt idx="211">
                  <c:v>399.30554723669411</c:v>
                </c:pt>
                <c:pt idx="212">
                  <c:v>398.61110489004955</c:v>
                </c:pt>
                <c:pt idx="213">
                  <c:v>416.66665798611564</c:v>
                </c:pt>
                <c:pt idx="214">
                  <c:v>416.66665798611564</c:v>
                </c:pt>
                <c:pt idx="215">
                  <c:v>427.08332443576847</c:v>
                </c:pt>
                <c:pt idx="216">
                  <c:v>408.33332378472721</c:v>
                </c:pt>
                <c:pt idx="217">
                  <c:v>404.16665928819828</c:v>
                </c:pt>
                <c:pt idx="218">
                  <c:v>409.72221368634712</c:v>
                </c:pt>
                <c:pt idx="219">
                  <c:v>406.94443388310731</c:v>
                </c:pt>
                <c:pt idx="220">
                  <c:v>414.58332573785128</c:v>
                </c:pt>
                <c:pt idx="221">
                  <c:v>407.63888143808265</c:v>
                </c:pt>
                <c:pt idx="222">
                  <c:v>406.24999153646274</c:v>
                </c:pt>
                <c:pt idx="223">
                  <c:v>405.55554918981807</c:v>
                </c:pt>
                <c:pt idx="224">
                  <c:v>402.77776938657848</c:v>
                </c:pt>
                <c:pt idx="225">
                  <c:v>402.08332703993392</c:v>
                </c:pt>
                <c:pt idx="226">
                  <c:v>399.30554723669411</c:v>
                </c:pt>
                <c:pt idx="227">
                  <c:v>411.11110358796691</c:v>
                </c:pt>
                <c:pt idx="228">
                  <c:v>406.24999153646274</c:v>
                </c:pt>
                <c:pt idx="229">
                  <c:v>404.16665928819828</c:v>
                </c:pt>
                <c:pt idx="230">
                  <c:v>402.08332703993392</c:v>
                </c:pt>
                <c:pt idx="231">
                  <c:v>402.08332703993392</c:v>
                </c:pt>
                <c:pt idx="232">
                  <c:v>405.55554918981807</c:v>
                </c:pt>
                <c:pt idx="233">
                  <c:v>422.91665993923965</c:v>
                </c:pt>
                <c:pt idx="234">
                  <c:v>413.19443583623132</c:v>
                </c:pt>
                <c:pt idx="235">
                  <c:v>409.72221368634712</c:v>
                </c:pt>
                <c:pt idx="236">
                  <c:v>403.47221173322316</c:v>
                </c:pt>
                <c:pt idx="237">
                  <c:v>399.30554723669411</c:v>
                </c:pt>
                <c:pt idx="238">
                  <c:v>406.24999153646274</c:v>
                </c:pt>
                <c:pt idx="239">
                  <c:v>399.30554723669411</c:v>
                </c:pt>
                <c:pt idx="240">
                  <c:v>399.99998958333879</c:v>
                </c:pt>
                <c:pt idx="241">
                  <c:v>406.94443388310731</c:v>
                </c:pt>
                <c:pt idx="242">
                  <c:v>403.47221173322316</c:v>
                </c:pt>
                <c:pt idx="243">
                  <c:v>385.41665863715701</c:v>
                </c:pt>
                <c:pt idx="244">
                  <c:v>390.27777068866112</c:v>
                </c:pt>
                <c:pt idx="245">
                  <c:v>392.36110293692559</c:v>
                </c:pt>
                <c:pt idx="246">
                  <c:v>391.14562961165126</c:v>
                </c:pt>
                <c:pt idx="247">
                  <c:v>385.93729899099014</c:v>
                </c:pt>
                <c:pt idx="248">
                  <c:v>380.20813530826285</c:v>
                </c:pt>
                <c:pt idx="249">
                  <c:v>364.06231038421339</c:v>
                </c:pt>
                <c:pt idx="250">
                  <c:v>349.99981770842828</c:v>
                </c:pt>
                <c:pt idx="251">
                  <c:v>346.87481933603158</c:v>
                </c:pt>
                <c:pt idx="252">
                  <c:v>353.12481608082493</c:v>
                </c:pt>
                <c:pt idx="253">
                  <c:v>349.47898464636211</c:v>
                </c:pt>
                <c:pt idx="254">
                  <c:v>348.95815158429605</c:v>
                </c:pt>
                <c:pt idx="255">
                  <c:v>350.5206507704944</c:v>
                </c:pt>
                <c:pt idx="256">
                  <c:v>347.39565239809775</c:v>
                </c:pt>
                <c:pt idx="257">
                  <c:v>347.91648546016381</c:v>
                </c:pt>
                <c:pt idx="258">
                  <c:v>347.39565239809775</c:v>
                </c:pt>
                <c:pt idx="259">
                  <c:v>344.27065402570099</c:v>
                </c:pt>
                <c:pt idx="260">
                  <c:v>352.60398301875887</c:v>
                </c:pt>
                <c:pt idx="261">
                  <c:v>356.77064751528775</c:v>
                </c:pt>
                <c:pt idx="262">
                  <c:v>349.47898464636211</c:v>
                </c:pt>
                <c:pt idx="263">
                  <c:v>348.95815158429605</c:v>
                </c:pt>
                <c:pt idx="264">
                  <c:v>347.39565239809775</c:v>
                </c:pt>
                <c:pt idx="265">
                  <c:v>346.35398627396552</c:v>
                </c:pt>
                <c:pt idx="266">
                  <c:v>349.47898464636211</c:v>
                </c:pt>
                <c:pt idx="267">
                  <c:v>347.91648546016381</c:v>
                </c:pt>
                <c:pt idx="268">
                  <c:v>349.47898464636211</c:v>
                </c:pt>
                <c:pt idx="269">
                  <c:v>343.74982096363493</c:v>
                </c:pt>
                <c:pt idx="270">
                  <c:v>344.27065402570099</c:v>
                </c:pt>
                <c:pt idx="271">
                  <c:v>343.74982096363493</c:v>
                </c:pt>
                <c:pt idx="272">
                  <c:v>340.62482259123828</c:v>
                </c:pt>
                <c:pt idx="273">
                  <c:v>340.10398952917211</c:v>
                </c:pt>
                <c:pt idx="274">
                  <c:v>341.14565565330435</c:v>
                </c:pt>
                <c:pt idx="275">
                  <c:v>338.54149034297382</c:v>
                </c:pt>
                <c:pt idx="276">
                  <c:v>343.74982096363493</c:v>
                </c:pt>
                <c:pt idx="277">
                  <c:v>340.10398952917211</c:v>
                </c:pt>
                <c:pt idx="278">
                  <c:v>338.02065728090776</c:v>
                </c:pt>
                <c:pt idx="279">
                  <c:v>337.49982421884158</c:v>
                </c:pt>
                <c:pt idx="280">
                  <c:v>332.29149359818047</c:v>
                </c:pt>
                <c:pt idx="281">
                  <c:v>328.12482910165153</c:v>
                </c:pt>
                <c:pt idx="282">
                  <c:v>335.93732503264323</c:v>
                </c:pt>
                <c:pt idx="283">
                  <c:v>330.72899441198211</c:v>
                </c:pt>
                <c:pt idx="284">
                  <c:v>319.79150010859371</c:v>
                </c:pt>
                <c:pt idx="285">
                  <c:v>338.54149034297382</c:v>
                </c:pt>
                <c:pt idx="286">
                  <c:v>335.41649197057717</c:v>
                </c:pt>
                <c:pt idx="287">
                  <c:v>332.29149359818047</c:v>
                </c:pt>
                <c:pt idx="288">
                  <c:v>330.72899441198211</c:v>
                </c:pt>
                <c:pt idx="289">
                  <c:v>334.37482584644493</c:v>
                </c:pt>
                <c:pt idx="290">
                  <c:v>334.895658908511</c:v>
                </c:pt>
                <c:pt idx="291">
                  <c:v>346.87481933603158</c:v>
                </c:pt>
                <c:pt idx="292">
                  <c:v>346.87481933603158</c:v>
                </c:pt>
                <c:pt idx="293">
                  <c:v>349.99981770842828</c:v>
                </c:pt>
                <c:pt idx="294">
                  <c:v>354.68731526702328</c:v>
                </c:pt>
                <c:pt idx="295">
                  <c:v>350.5206507704944</c:v>
                </c:pt>
                <c:pt idx="296">
                  <c:v>351.56231689462663</c:v>
                </c:pt>
                <c:pt idx="297">
                  <c:v>348.95815158429605</c:v>
                </c:pt>
                <c:pt idx="298">
                  <c:v>349.47898464636211</c:v>
                </c:pt>
                <c:pt idx="299">
                  <c:v>347.39565239809775</c:v>
                </c:pt>
                <c:pt idx="300">
                  <c:v>341.14565565330435</c:v>
                </c:pt>
                <c:pt idx="301">
                  <c:v>343.22898790156887</c:v>
                </c:pt>
                <c:pt idx="302">
                  <c:v>345.8331532118994</c:v>
                </c:pt>
                <c:pt idx="303">
                  <c:v>345.31232014983323</c:v>
                </c:pt>
                <c:pt idx="304">
                  <c:v>346.87481933603158</c:v>
                </c:pt>
                <c:pt idx="305">
                  <c:v>348.43731852222999</c:v>
                </c:pt>
                <c:pt idx="306">
                  <c:v>346.35398627396552</c:v>
                </c:pt>
                <c:pt idx="307">
                  <c:v>344.27065402570099</c:v>
                </c:pt>
                <c:pt idx="308">
                  <c:v>351.56231689462663</c:v>
                </c:pt>
                <c:pt idx="309">
                  <c:v>362.49981119801498</c:v>
                </c:pt>
                <c:pt idx="310">
                  <c:v>363.54147732214727</c:v>
                </c:pt>
                <c:pt idx="311">
                  <c:v>351.56231689462663</c:v>
                </c:pt>
                <c:pt idx="312">
                  <c:v>354.16648220495716</c:v>
                </c:pt>
                <c:pt idx="313">
                  <c:v>348.95815158429605</c:v>
                </c:pt>
                <c:pt idx="314">
                  <c:v>346.87481933603158</c:v>
                </c:pt>
                <c:pt idx="315">
                  <c:v>344.27065402570099</c:v>
                </c:pt>
                <c:pt idx="316">
                  <c:v>336.97899115677546</c:v>
                </c:pt>
                <c:pt idx="317">
                  <c:v>336.45815809470935</c:v>
                </c:pt>
                <c:pt idx="318">
                  <c:v>333.3331597223127</c:v>
                </c:pt>
                <c:pt idx="319">
                  <c:v>333.3331597223127</c:v>
                </c:pt>
                <c:pt idx="320">
                  <c:v>332.81232666024658</c:v>
                </c:pt>
                <c:pt idx="321">
                  <c:v>330.72899441198211</c:v>
                </c:pt>
                <c:pt idx="322">
                  <c:v>335.93732503264323</c:v>
                </c:pt>
                <c:pt idx="323">
                  <c:v>334.37482584644493</c:v>
                </c:pt>
                <c:pt idx="324">
                  <c:v>335.41649197057717</c:v>
                </c:pt>
                <c:pt idx="325">
                  <c:v>333.85399278437876</c:v>
                </c:pt>
                <c:pt idx="326">
                  <c:v>332.81232666024658</c:v>
                </c:pt>
                <c:pt idx="327">
                  <c:v>331.77066053611435</c:v>
                </c:pt>
                <c:pt idx="328">
                  <c:v>328.12482910165153</c:v>
                </c:pt>
                <c:pt idx="329">
                  <c:v>322.39566541892424</c:v>
                </c:pt>
                <c:pt idx="330">
                  <c:v>321.87483235685812</c:v>
                </c:pt>
                <c:pt idx="331">
                  <c:v>324.99983072925482</c:v>
                </c:pt>
                <c:pt idx="332">
                  <c:v>328.12482910165153</c:v>
                </c:pt>
                <c:pt idx="333">
                  <c:v>325.52066379132094</c:v>
                </c:pt>
                <c:pt idx="334">
                  <c:v>325.52066379132094</c:v>
                </c:pt>
                <c:pt idx="335">
                  <c:v>325.52066379132094</c:v>
                </c:pt>
                <c:pt idx="336">
                  <c:v>322.39566541892424</c:v>
                </c:pt>
                <c:pt idx="337">
                  <c:v>322.91649848099036</c:v>
                </c:pt>
                <c:pt idx="338">
                  <c:v>324.47899766718871</c:v>
                </c:pt>
                <c:pt idx="339">
                  <c:v>318.22900092239536</c:v>
                </c:pt>
                <c:pt idx="340">
                  <c:v>332.29149359818047</c:v>
                </c:pt>
                <c:pt idx="341">
                  <c:v>327.08316297751929</c:v>
                </c:pt>
                <c:pt idx="342">
                  <c:v>321.35399929479206</c:v>
                </c:pt>
                <c:pt idx="343">
                  <c:v>321.87483235685812</c:v>
                </c:pt>
                <c:pt idx="344">
                  <c:v>323.95816460512265</c:v>
                </c:pt>
                <c:pt idx="345">
                  <c:v>322.39566541892424</c:v>
                </c:pt>
                <c:pt idx="346">
                  <c:v>318.22900092239536</c:v>
                </c:pt>
                <c:pt idx="347">
                  <c:v>312.49983723966812</c:v>
                </c:pt>
                <c:pt idx="348">
                  <c:v>317.70816786032924</c:v>
                </c:pt>
                <c:pt idx="349">
                  <c:v>319.79150010859371</c:v>
                </c:pt>
                <c:pt idx="350">
                  <c:v>321.87483235685812</c:v>
                </c:pt>
                <c:pt idx="351">
                  <c:v>338.02065728090776</c:v>
                </c:pt>
                <c:pt idx="352">
                  <c:v>347.39565239809775</c:v>
                </c:pt>
                <c:pt idx="353">
                  <c:v>343.22898790156887</c:v>
                </c:pt>
                <c:pt idx="354">
                  <c:v>333.3331597223127</c:v>
                </c:pt>
                <c:pt idx="355">
                  <c:v>325.52066379132094</c:v>
                </c:pt>
                <c:pt idx="356">
                  <c:v>325.52066379132094</c:v>
                </c:pt>
                <c:pt idx="357">
                  <c:v>329.16649522578376</c:v>
                </c:pt>
                <c:pt idx="358">
                  <c:v>325.52066379132094</c:v>
                </c:pt>
                <c:pt idx="359">
                  <c:v>328.12482910165153</c:v>
                </c:pt>
                <c:pt idx="360">
                  <c:v>320.83316623272594</c:v>
                </c:pt>
                <c:pt idx="361">
                  <c:v>326.56232991545318</c:v>
                </c:pt>
                <c:pt idx="362">
                  <c:v>343.74982096363493</c:v>
                </c:pt>
                <c:pt idx="363">
                  <c:v>338.54149034297382</c:v>
                </c:pt>
                <c:pt idx="364">
                  <c:v>342.18732177743664</c:v>
                </c:pt>
                <c:pt idx="365">
                  <c:v>334.895658908511</c:v>
                </c:pt>
                <c:pt idx="366">
                  <c:v>332.81232666024658</c:v>
                </c:pt>
                <c:pt idx="367">
                  <c:v>348.95815158429605</c:v>
                </c:pt>
                <c:pt idx="368">
                  <c:v>338.54149034297382</c:v>
                </c:pt>
                <c:pt idx="369">
                  <c:v>334.37482584644493</c:v>
                </c:pt>
                <c:pt idx="370">
                  <c:v>326.56232991545318</c:v>
                </c:pt>
                <c:pt idx="371">
                  <c:v>328.12482910165153</c:v>
                </c:pt>
                <c:pt idx="372">
                  <c:v>327.60399603958541</c:v>
                </c:pt>
                <c:pt idx="373">
                  <c:v>324.47899766718871</c:v>
                </c:pt>
                <c:pt idx="374">
                  <c:v>323.95816460512265</c:v>
                </c:pt>
                <c:pt idx="375">
                  <c:v>327.08316297751929</c:v>
                </c:pt>
                <c:pt idx="376">
                  <c:v>320.83316623272594</c:v>
                </c:pt>
                <c:pt idx="377">
                  <c:v>312.49983723966812</c:v>
                </c:pt>
                <c:pt idx="378">
                  <c:v>302.08317599834584</c:v>
                </c:pt>
                <c:pt idx="379">
                  <c:v>290.10401557082525</c:v>
                </c:pt>
                <c:pt idx="380">
                  <c:v>288.5415163846269</c:v>
                </c:pt>
                <c:pt idx="381">
                  <c:v>286.45818413636243</c:v>
                </c:pt>
                <c:pt idx="382">
                  <c:v>307.29150661900701</c:v>
                </c:pt>
                <c:pt idx="383">
                  <c:v>307.29150661900701</c:v>
                </c:pt>
                <c:pt idx="384">
                  <c:v>297.91651150181696</c:v>
                </c:pt>
                <c:pt idx="385">
                  <c:v>291.66651475702355</c:v>
                </c:pt>
                <c:pt idx="386">
                  <c:v>302.08317599834584</c:v>
                </c:pt>
                <c:pt idx="387">
                  <c:v>302.08317599834584</c:v>
                </c:pt>
                <c:pt idx="388">
                  <c:v>302.08317599834584</c:v>
                </c:pt>
                <c:pt idx="389">
                  <c:v>305.20817437074254</c:v>
                </c:pt>
                <c:pt idx="390">
                  <c:v>305.72900743280866</c:v>
                </c:pt>
                <c:pt idx="391">
                  <c:v>299.47901068801525</c:v>
                </c:pt>
                <c:pt idx="392">
                  <c:v>307.29150661900701</c:v>
                </c:pt>
                <c:pt idx="393">
                  <c:v>307.29150661900701</c:v>
                </c:pt>
                <c:pt idx="394">
                  <c:v>314.06233642586642</c:v>
                </c:pt>
                <c:pt idx="395">
                  <c:v>315.62483561206483</c:v>
                </c:pt>
                <c:pt idx="396">
                  <c:v>322.91649848099036</c:v>
                </c:pt>
                <c:pt idx="397">
                  <c:v>318.22900092239536</c:v>
                </c:pt>
                <c:pt idx="398">
                  <c:v>327.08316297751929</c:v>
                </c:pt>
                <c:pt idx="399">
                  <c:v>320.31233317065983</c:v>
                </c:pt>
                <c:pt idx="400">
                  <c:v>320.83316623272594</c:v>
                </c:pt>
                <c:pt idx="401">
                  <c:v>320.83316623272594</c:v>
                </c:pt>
                <c:pt idx="402">
                  <c:v>321.87483235685812</c:v>
                </c:pt>
                <c:pt idx="403">
                  <c:v>322.39566541892424</c:v>
                </c:pt>
                <c:pt idx="404">
                  <c:v>328.64566216371765</c:v>
                </c:pt>
                <c:pt idx="405">
                  <c:v>326.04149685338706</c:v>
                </c:pt>
                <c:pt idx="406">
                  <c:v>324.99983072925482</c:v>
                </c:pt>
                <c:pt idx="407">
                  <c:v>322.91649848099036</c:v>
                </c:pt>
                <c:pt idx="408">
                  <c:v>320.31233317065983</c:v>
                </c:pt>
                <c:pt idx="409">
                  <c:v>319.79150010859371</c:v>
                </c:pt>
                <c:pt idx="410">
                  <c:v>318.74983398446147</c:v>
                </c:pt>
                <c:pt idx="411">
                  <c:v>318.22900092239536</c:v>
                </c:pt>
                <c:pt idx="412">
                  <c:v>324.99983072925482</c:v>
                </c:pt>
                <c:pt idx="413">
                  <c:v>329.16649522578376</c:v>
                </c:pt>
                <c:pt idx="414">
                  <c:v>328.12482910165153</c:v>
                </c:pt>
                <c:pt idx="415">
                  <c:v>339.58315646710605</c:v>
                </c:pt>
                <c:pt idx="416">
                  <c:v>339.06232340503988</c:v>
                </c:pt>
                <c:pt idx="417">
                  <c:v>333.3331597223127</c:v>
                </c:pt>
                <c:pt idx="418">
                  <c:v>331.77066053611435</c:v>
                </c:pt>
                <c:pt idx="419">
                  <c:v>332.81232666024658</c:v>
                </c:pt>
                <c:pt idx="420">
                  <c:v>342.7081548395027</c:v>
                </c:pt>
                <c:pt idx="421">
                  <c:v>338.54149034297382</c:v>
                </c:pt>
                <c:pt idx="422">
                  <c:v>338.02065728090776</c:v>
                </c:pt>
                <c:pt idx="423">
                  <c:v>333.3331597223127</c:v>
                </c:pt>
                <c:pt idx="424">
                  <c:v>333.3331597223127</c:v>
                </c:pt>
                <c:pt idx="425">
                  <c:v>335.93732503264323</c:v>
                </c:pt>
                <c:pt idx="426">
                  <c:v>338.02065728090776</c:v>
                </c:pt>
                <c:pt idx="427">
                  <c:v>335.93732503264323</c:v>
                </c:pt>
                <c:pt idx="428">
                  <c:v>330.72899441198211</c:v>
                </c:pt>
                <c:pt idx="429">
                  <c:v>333.3331597223127</c:v>
                </c:pt>
                <c:pt idx="430">
                  <c:v>331.24982747404823</c:v>
                </c:pt>
                <c:pt idx="431">
                  <c:v>331.24982747404823</c:v>
                </c:pt>
                <c:pt idx="432">
                  <c:v>333.3331597223127</c:v>
                </c:pt>
                <c:pt idx="433">
                  <c:v>334.37482584644493</c:v>
                </c:pt>
                <c:pt idx="434">
                  <c:v>332.81232666024658</c:v>
                </c:pt>
                <c:pt idx="435">
                  <c:v>331.24982747404823</c:v>
                </c:pt>
                <c:pt idx="436">
                  <c:v>332.81232666024658</c:v>
                </c:pt>
                <c:pt idx="437">
                  <c:v>323.95816460512265</c:v>
                </c:pt>
                <c:pt idx="438">
                  <c:v>326.04149685338706</c:v>
                </c:pt>
                <c:pt idx="439">
                  <c:v>334.895658908511</c:v>
                </c:pt>
                <c:pt idx="440">
                  <c:v>333.3331597223127</c:v>
                </c:pt>
                <c:pt idx="441">
                  <c:v>333.85399278437876</c:v>
                </c:pt>
                <c:pt idx="442">
                  <c:v>333.3331597223127</c:v>
                </c:pt>
                <c:pt idx="443">
                  <c:v>333.3331597223127</c:v>
                </c:pt>
                <c:pt idx="444">
                  <c:v>360.93731201181669</c:v>
                </c:pt>
                <c:pt idx="445">
                  <c:v>343.74982096363493</c:v>
                </c:pt>
                <c:pt idx="446">
                  <c:v>346.87481933603158</c:v>
                </c:pt>
                <c:pt idx="447">
                  <c:v>351.04148383256057</c:v>
                </c:pt>
                <c:pt idx="448">
                  <c:v>349.47898464636211</c:v>
                </c:pt>
                <c:pt idx="449">
                  <c:v>346.35398627396552</c:v>
                </c:pt>
                <c:pt idx="450">
                  <c:v>347.91648546016381</c:v>
                </c:pt>
                <c:pt idx="451">
                  <c:v>344.79148708776717</c:v>
                </c:pt>
                <c:pt idx="452">
                  <c:v>345.8331532118994</c:v>
                </c:pt>
                <c:pt idx="453">
                  <c:v>345.8331532118994</c:v>
                </c:pt>
                <c:pt idx="454">
                  <c:v>343.74982096363493</c:v>
                </c:pt>
                <c:pt idx="455">
                  <c:v>345.31232014983323</c:v>
                </c:pt>
                <c:pt idx="456">
                  <c:v>348.95815158429605</c:v>
                </c:pt>
                <c:pt idx="457">
                  <c:v>353.12481608082493</c:v>
                </c:pt>
                <c:pt idx="458">
                  <c:v>348.95815158429605</c:v>
                </c:pt>
                <c:pt idx="459">
                  <c:v>348.95815158429605</c:v>
                </c:pt>
                <c:pt idx="460">
                  <c:v>344.27065402570099</c:v>
                </c:pt>
                <c:pt idx="461">
                  <c:v>340.62482259123828</c:v>
                </c:pt>
                <c:pt idx="462">
                  <c:v>341.66648871537046</c:v>
                </c:pt>
                <c:pt idx="463">
                  <c:v>335.41649197057717</c:v>
                </c:pt>
                <c:pt idx="464">
                  <c:v>332.81232666024658</c:v>
                </c:pt>
                <c:pt idx="465">
                  <c:v>335.41649197057717</c:v>
                </c:pt>
                <c:pt idx="466">
                  <c:v>336.45815809470935</c:v>
                </c:pt>
                <c:pt idx="467">
                  <c:v>353.12481608082493</c:v>
                </c:pt>
                <c:pt idx="468">
                  <c:v>338.54149034297382</c:v>
                </c:pt>
                <c:pt idx="469">
                  <c:v>333.3331597223127</c:v>
                </c:pt>
                <c:pt idx="470">
                  <c:v>333.3331597223127</c:v>
                </c:pt>
                <c:pt idx="471">
                  <c:v>333.3331597223127</c:v>
                </c:pt>
                <c:pt idx="472">
                  <c:v>332.81232666024658</c:v>
                </c:pt>
                <c:pt idx="473">
                  <c:v>329.16649522578376</c:v>
                </c:pt>
                <c:pt idx="474">
                  <c:v>322.91649848099036</c:v>
                </c:pt>
                <c:pt idx="475">
                  <c:v>333.3331597223127</c:v>
                </c:pt>
                <c:pt idx="476">
                  <c:v>327.60399603958541</c:v>
                </c:pt>
                <c:pt idx="477">
                  <c:v>332.81232666024658</c:v>
                </c:pt>
                <c:pt idx="478">
                  <c:v>332.29149359818047</c:v>
                </c:pt>
                <c:pt idx="479">
                  <c:v>335.41649197057717</c:v>
                </c:pt>
                <c:pt idx="480">
                  <c:v>348.95815158429605</c:v>
                </c:pt>
                <c:pt idx="481">
                  <c:v>348.95815158429605</c:v>
                </c:pt>
                <c:pt idx="482">
                  <c:v>338.54149034297382</c:v>
                </c:pt>
                <c:pt idx="483">
                  <c:v>348.95815158429605</c:v>
                </c:pt>
                <c:pt idx="484">
                  <c:v>330.72899441198211</c:v>
                </c:pt>
                <c:pt idx="485">
                  <c:v>331.24982747404823</c:v>
                </c:pt>
                <c:pt idx="486">
                  <c:v>322.91649848099036</c:v>
                </c:pt>
                <c:pt idx="487">
                  <c:v>303.64567518454419</c:v>
                </c:pt>
                <c:pt idx="488">
                  <c:v>317.70816786032924</c:v>
                </c:pt>
                <c:pt idx="489">
                  <c:v>324.47899766718871</c:v>
                </c:pt>
                <c:pt idx="490">
                  <c:v>333.3331597223127</c:v>
                </c:pt>
                <c:pt idx="491">
                  <c:v>362.49981119801498</c:v>
                </c:pt>
                <c:pt idx="492">
                  <c:v>348.43731852222999</c:v>
                </c:pt>
                <c:pt idx="493">
                  <c:v>358.85397976355222</c:v>
                </c:pt>
                <c:pt idx="494">
                  <c:v>343.74982096363493</c:v>
                </c:pt>
                <c:pt idx="495">
                  <c:v>346.87481933603158</c:v>
                </c:pt>
                <c:pt idx="496">
                  <c:v>346.35398627396552</c:v>
                </c:pt>
                <c:pt idx="497">
                  <c:v>336.97899115677546</c:v>
                </c:pt>
                <c:pt idx="498">
                  <c:v>330.72899441198211</c:v>
                </c:pt>
                <c:pt idx="499">
                  <c:v>331.24982747404823</c:v>
                </c:pt>
                <c:pt idx="500">
                  <c:v>322.91649848099036</c:v>
                </c:pt>
                <c:pt idx="501">
                  <c:v>315.10400254999871</c:v>
                </c:pt>
                <c:pt idx="502">
                  <c:v>322.91649848099036</c:v>
                </c:pt>
                <c:pt idx="503">
                  <c:v>319.79150010859371</c:v>
                </c:pt>
                <c:pt idx="504">
                  <c:v>307.29150661900701</c:v>
                </c:pt>
                <c:pt idx="505">
                  <c:v>309.37483886727142</c:v>
                </c:pt>
                <c:pt idx="506">
                  <c:v>313.54150336380036</c:v>
                </c:pt>
                <c:pt idx="507">
                  <c:v>338.02065728090776</c:v>
                </c:pt>
                <c:pt idx="508">
                  <c:v>334.37482584644493</c:v>
                </c:pt>
                <c:pt idx="509">
                  <c:v>348.95815158429605</c:v>
                </c:pt>
                <c:pt idx="510">
                  <c:v>342.7081548395027</c:v>
                </c:pt>
                <c:pt idx="511">
                  <c:v>347.39565239809775</c:v>
                </c:pt>
                <c:pt idx="512">
                  <c:v>342.18732177743664</c:v>
                </c:pt>
                <c:pt idx="513">
                  <c:v>343.22898790156887</c:v>
                </c:pt>
                <c:pt idx="514">
                  <c:v>336.45815809470935</c:v>
                </c:pt>
                <c:pt idx="515">
                  <c:v>334.37482584644493</c:v>
                </c:pt>
                <c:pt idx="516">
                  <c:v>322.91649848099036</c:v>
                </c:pt>
                <c:pt idx="517">
                  <c:v>311.97900417760201</c:v>
                </c:pt>
                <c:pt idx="518">
                  <c:v>307.29150661900701</c:v>
                </c:pt>
                <c:pt idx="519">
                  <c:v>298.95817762594913</c:v>
                </c:pt>
                <c:pt idx="520">
                  <c:v>293.74984700528802</c:v>
                </c:pt>
                <c:pt idx="521">
                  <c:v>284.37485188809802</c:v>
                </c:pt>
                <c:pt idx="522">
                  <c:v>285.93735107429632</c:v>
                </c:pt>
                <c:pt idx="523">
                  <c:v>284.37485188809802</c:v>
                </c:pt>
                <c:pt idx="524">
                  <c:v>312.49983723966812</c:v>
                </c:pt>
                <c:pt idx="525">
                  <c:v>311.97900417760201</c:v>
                </c:pt>
                <c:pt idx="526">
                  <c:v>301.56234293627972</c:v>
                </c:pt>
                <c:pt idx="527">
                  <c:v>289.58318250875914</c:v>
                </c:pt>
                <c:pt idx="528">
                  <c:v>292.18734781908967</c:v>
                </c:pt>
                <c:pt idx="529">
                  <c:v>307.29150661900701</c:v>
                </c:pt>
                <c:pt idx="530">
                  <c:v>306.77067355694089</c:v>
                </c:pt>
                <c:pt idx="531">
                  <c:v>294.27068006735414</c:v>
                </c:pt>
                <c:pt idx="532">
                  <c:v>282.81235270189961</c:v>
                </c:pt>
                <c:pt idx="533">
                  <c:v>286.97901719842855</c:v>
                </c:pt>
                <c:pt idx="534">
                  <c:v>286.97901719842855</c:v>
                </c:pt>
                <c:pt idx="535">
                  <c:v>282.81235270189961</c:v>
                </c:pt>
                <c:pt idx="536">
                  <c:v>276.0415228950402</c:v>
                </c:pt>
                <c:pt idx="537">
                  <c:v>276.56235595710632</c:v>
                </c:pt>
                <c:pt idx="538">
                  <c:v>283.8540188260319</c:v>
                </c:pt>
                <c:pt idx="539">
                  <c:v>286.45818413636243</c:v>
                </c:pt>
                <c:pt idx="540">
                  <c:v>283.8540188260319</c:v>
                </c:pt>
                <c:pt idx="541">
                  <c:v>288.5415163846269</c:v>
                </c:pt>
                <c:pt idx="542">
                  <c:v>291.66651475702355</c:v>
                </c:pt>
                <c:pt idx="543">
                  <c:v>299.47901068801525</c:v>
                </c:pt>
                <c:pt idx="544">
                  <c:v>291.66651475702355</c:v>
                </c:pt>
                <c:pt idx="545">
                  <c:v>290.62484863289131</c:v>
                </c:pt>
                <c:pt idx="546">
                  <c:v>286.45818413636243</c:v>
                </c:pt>
                <c:pt idx="547">
                  <c:v>292.18734781908967</c:v>
                </c:pt>
                <c:pt idx="548">
                  <c:v>291.14568169495743</c:v>
                </c:pt>
                <c:pt idx="549">
                  <c:v>289.58318250875914</c:v>
                </c:pt>
                <c:pt idx="550">
                  <c:v>291.66651475702355</c:v>
                </c:pt>
                <c:pt idx="551">
                  <c:v>291.66651475702355</c:v>
                </c:pt>
                <c:pt idx="552">
                  <c:v>288.02068332256079</c:v>
                </c:pt>
                <c:pt idx="553">
                  <c:v>290.62484863289131</c:v>
                </c:pt>
                <c:pt idx="554">
                  <c:v>292.18734781908967</c:v>
                </c:pt>
                <c:pt idx="555">
                  <c:v>288.02068332256079</c:v>
                </c:pt>
                <c:pt idx="556">
                  <c:v>282.29151963983355</c:v>
                </c:pt>
                <c:pt idx="557">
                  <c:v>281.24985351570132</c:v>
                </c:pt>
                <c:pt idx="558">
                  <c:v>276.0415228950402</c:v>
                </c:pt>
                <c:pt idx="559">
                  <c:v>276.56235595710632</c:v>
                </c:pt>
                <c:pt idx="560">
                  <c:v>274.99985677090797</c:v>
                </c:pt>
                <c:pt idx="561">
                  <c:v>274.47902370884185</c:v>
                </c:pt>
                <c:pt idx="562">
                  <c:v>272.9165245226435</c:v>
                </c:pt>
                <c:pt idx="563">
                  <c:v>271.87485839851126</c:v>
                </c:pt>
                <c:pt idx="564">
                  <c:v>281.24985351570132</c:v>
                </c:pt>
                <c:pt idx="565">
                  <c:v>270.83319227437903</c:v>
                </c:pt>
                <c:pt idx="566">
                  <c:v>274.47902370884185</c:v>
                </c:pt>
                <c:pt idx="567">
                  <c:v>271.35402533644515</c:v>
                </c:pt>
                <c:pt idx="568">
                  <c:v>270.83319227437903</c:v>
                </c:pt>
                <c:pt idx="569">
                  <c:v>268.74986002611456</c:v>
                </c:pt>
                <c:pt idx="570">
                  <c:v>286.45818413636243</c:v>
                </c:pt>
                <c:pt idx="571">
                  <c:v>267.70819390198233</c:v>
                </c:pt>
                <c:pt idx="572">
                  <c:v>267.18736083991621</c:v>
                </c:pt>
                <c:pt idx="573">
                  <c:v>265.62486165371791</c:v>
                </c:pt>
                <c:pt idx="574">
                  <c:v>260.41653103305674</c:v>
                </c:pt>
                <c:pt idx="575">
                  <c:v>255.20820041239563</c:v>
                </c:pt>
                <c:pt idx="576">
                  <c:v>253.90611775723033</c:v>
                </c:pt>
                <c:pt idx="577">
                  <c:v>259.37486490892451</c:v>
                </c:pt>
                <c:pt idx="578">
                  <c:v>263.02069634338733</c:v>
                </c:pt>
                <c:pt idx="579">
                  <c:v>267.18736083991621</c:v>
                </c:pt>
                <c:pt idx="580">
                  <c:v>265.10402859165174</c:v>
                </c:pt>
                <c:pt idx="581">
                  <c:v>260.93736409512286</c:v>
                </c:pt>
                <c:pt idx="582">
                  <c:v>256.24986653652786</c:v>
                </c:pt>
                <c:pt idx="583">
                  <c:v>255.20820041239563</c:v>
                </c:pt>
                <c:pt idx="584">
                  <c:v>256.51028306756092</c:v>
                </c:pt>
                <c:pt idx="585">
                  <c:v>267.18736083991621</c:v>
                </c:pt>
                <c:pt idx="586">
                  <c:v>260.41653103305674</c:v>
                </c:pt>
                <c:pt idx="587">
                  <c:v>260.41653103305674</c:v>
                </c:pt>
                <c:pt idx="588">
                  <c:v>267.70819390198233</c:v>
                </c:pt>
                <c:pt idx="589">
                  <c:v>277.08318901917244</c:v>
                </c:pt>
                <c:pt idx="590">
                  <c:v>278.12485514330461</c:v>
                </c:pt>
                <c:pt idx="591">
                  <c:v>271.35402533644515</c:v>
                </c:pt>
                <c:pt idx="592">
                  <c:v>274.99985677090797</c:v>
                </c:pt>
                <c:pt idx="593">
                  <c:v>316.66650173619701</c:v>
                </c:pt>
                <c:pt idx="594">
                  <c:v>309.37483886727142</c:v>
                </c:pt>
                <c:pt idx="595">
                  <c:v>307.29150661900701</c:v>
                </c:pt>
                <c:pt idx="596">
                  <c:v>284.37485188809802</c:v>
                </c:pt>
                <c:pt idx="597">
                  <c:v>279.16652126743691</c:v>
                </c:pt>
                <c:pt idx="598">
                  <c:v>286.97901719842855</c:v>
                </c:pt>
                <c:pt idx="599">
                  <c:v>285.4165180122302</c:v>
                </c:pt>
                <c:pt idx="600">
                  <c:v>286.45818413636243</c:v>
                </c:pt>
                <c:pt idx="601">
                  <c:v>294.27068006735414</c:v>
                </c:pt>
                <c:pt idx="602">
                  <c:v>294.79151312942025</c:v>
                </c:pt>
                <c:pt idx="603">
                  <c:v>305.20817437074254</c:v>
                </c:pt>
                <c:pt idx="604">
                  <c:v>302.08317599834584</c:v>
                </c:pt>
                <c:pt idx="605">
                  <c:v>281.77068657776744</c:v>
                </c:pt>
                <c:pt idx="606">
                  <c:v>285.4165180122302</c:v>
                </c:pt>
                <c:pt idx="607">
                  <c:v>295.83317925355243</c:v>
                </c:pt>
                <c:pt idx="608">
                  <c:v>292.70818088115584</c:v>
                </c:pt>
                <c:pt idx="609">
                  <c:v>292.18734781908967</c:v>
                </c:pt>
                <c:pt idx="610">
                  <c:v>295.83317925355243</c:v>
                </c:pt>
                <c:pt idx="611">
                  <c:v>295.31234619148637</c:v>
                </c:pt>
                <c:pt idx="612">
                  <c:v>291.66651475702355</c:v>
                </c:pt>
                <c:pt idx="613">
                  <c:v>291.14568169495743</c:v>
                </c:pt>
                <c:pt idx="614">
                  <c:v>300.52067681214749</c:v>
                </c:pt>
                <c:pt idx="615">
                  <c:v>302.08317599834584</c:v>
                </c:pt>
                <c:pt idx="616">
                  <c:v>298.43734456388302</c:v>
                </c:pt>
                <c:pt idx="617">
                  <c:v>294.27068006735414</c:v>
                </c:pt>
                <c:pt idx="618">
                  <c:v>290.10401557082525</c:v>
                </c:pt>
                <c:pt idx="619">
                  <c:v>281.24985351570132</c:v>
                </c:pt>
                <c:pt idx="620">
                  <c:v>289.06234944669302</c:v>
                </c:pt>
                <c:pt idx="621">
                  <c:v>293.2290139432219</c:v>
                </c:pt>
                <c:pt idx="622">
                  <c:v>292.18734781908967</c:v>
                </c:pt>
                <c:pt idx="623">
                  <c:v>291.66651475702355</c:v>
                </c:pt>
                <c:pt idx="624">
                  <c:v>294.79151312942025</c:v>
                </c:pt>
                <c:pt idx="625">
                  <c:v>281.24985351570132</c:v>
                </c:pt>
                <c:pt idx="626">
                  <c:v>295.83317925355243</c:v>
                </c:pt>
                <c:pt idx="627">
                  <c:v>302.08317599834584</c:v>
                </c:pt>
                <c:pt idx="628">
                  <c:v>297.39567843975084</c:v>
                </c:pt>
                <c:pt idx="629">
                  <c:v>289.06234944669302</c:v>
                </c:pt>
                <c:pt idx="630">
                  <c:v>289.58318250875914</c:v>
                </c:pt>
                <c:pt idx="631">
                  <c:v>287.49985026049467</c:v>
                </c:pt>
                <c:pt idx="632">
                  <c:v>296.35401231561855</c:v>
                </c:pt>
                <c:pt idx="633">
                  <c:v>284.89568495016414</c:v>
                </c:pt>
                <c:pt idx="634">
                  <c:v>277.6040220812385</c:v>
                </c:pt>
                <c:pt idx="635">
                  <c:v>272.39569146057738</c:v>
                </c:pt>
                <c:pt idx="636">
                  <c:v>266.66652777785015</c:v>
                </c:pt>
                <c:pt idx="637">
                  <c:v>267.18736083991621</c:v>
                </c:pt>
                <c:pt idx="638">
                  <c:v>268.74986002611456</c:v>
                </c:pt>
                <c:pt idx="639">
                  <c:v>260.41653103305674</c:v>
                </c:pt>
                <c:pt idx="640">
                  <c:v>264.58319552958562</c:v>
                </c:pt>
                <c:pt idx="641">
                  <c:v>265.62486165371791</c:v>
                </c:pt>
                <c:pt idx="642">
                  <c:v>268.74986002611456</c:v>
                </c:pt>
                <c:pt idx="643">
                  <c:v>266.14569471578403</c:v>
                </c:pt>
                <c:pt idx="644">
                  <c:v>266.66652777785015</c:v>
                </c:pt>
                <c:pt idx="645">
                  <c:v>263.02069634338733</c:v>
                </c:pt>
                <c:pt idx="646">
                  <c:v>263.02069634338733</c:v>
                </c:pt>
                <c:pt idx="647">
                  <c:v>260.93736409512286</c:v>
                </c:pt>
                <c:pt idx="648">
                  <c:v>261.45819715718903</c:v>
                </c:pt>
                <c:pt idx="649">
                  <c:v>257.2915326606601</c:v>
                </c:pt>
                <c:pt idx="650">
                  <c:v>260.15611450202374</c:v>
                </c:pt>
                <c:pt idx="651">
                  <c:v>256.51028306756092</c:v>
                </c:pt>
                <c:pt idx="652">
                  <c:v>258.33319878479233</c:v>
                </c:pt>
                <c:pt idx="653">
                  <c:v>257.81236572272621</c:v>
                </c:pt>
                <c:pt idx="654">
                  <c:v>249.99986979173451</c:v>
                </c:pt>
                <c:pt idx="655">
                  <c:v>252.6040351020651</c:v>
                </c:pt>
                <c:pt idx="656">
                  <c:v>256.51028306756092</c:v>
                </c:pt>
                <c:pt idx="657">
                  <c:v>256.51028306756092</c:v>
                </c:pt>
                <c:pt idx="658">
                  <c:v>249.99986979173451</c:v>
                </c:pt>
                <c:pt idx="659">
                  <c:v>249.99986979173451</c:v>
                </c:pt>
                <c:pt idx="660">
                  <c:v>247.65612101243698</c:v>
                </c:pt>
                <c:pt idx="661">
                  <c:v>249.99986979173451</c:v>
                </c:pt>
                <c:pt idx="662">
                  <c:v>252.6040351020651</c:v>
                </c:pt>
                <c:pt idx="663">
                  <c:v>258.59361531582533</c:v>
                </c:pt>
                <c:pt idx="664">
                  <c:v>252.8644516330981</c:v>
                </c:pt>
                <c:pt idx="665">
                  <c:v>255.9894500054948</c:v>
                </c:pt>
                <c:pt idx="666">
                  <c:v>251.82278550896592</c:v>
                </c:pt>
                <c:pt idx="667">
                  <c:v>249.47903672966839</c:v>
                </c:pt>
                <c:pt idx="668">
                  <c:v>249.99986979173451</c:v>
                </c:pt>
                <c:pt idx="669">
                  <c:v>247.91653754347007</c:v>
                </c:pt>
                <c:pt idx="670">
                  <c:v>241.14570773661055</c:v>
                </c:pt>
                <c:pt idx="671">
                  <c:v>242.18737386074278</c:v>
                </c:pt>
                <c:pt idx="672">
                  <c:v>242.18737386074278</c:v>
                </c:pt>
                <c:pt idx="673">
                  <c:v>243.48945651590807</c:v>
                </c:pt>
                <c:pt idx="674">
                  <c:v>244.79153917107337</c:v>
                </c:pt>
                <c:pt idx="675">
                  <c:v>241.14570773661055</c:v>
                </c:pt>
                <c:pt idx="676">
                  <c:v>239.58320855041225</c:v>
                </c:pt>
                <c:pt idx="677">
                  <c:v>242.96862345384196</c:v>
                </c:pt>
                <c:pt idx="678">
                  <c:v>242.18737386074278</c:v>
                </c:pt>
                <c:pt idx="679">
                  <c:v>238.0207093642139</c:v>
                </c:pt>
                <c:pt idx="680">
                  <c:v>238.0207093642139</c:v>
                </c:pt>
                <c:pt idx="681">
                  <c:v>236.45821017801555</c:v>
                </c:pt>
                <c:pt idx="682">
                  <c:v>238.54154242628002</c:v>
                </c:pt>
                <c:pt idx="683">
                  <c:v>246.35403835727169</c:v>
                </c:pt>
                <c:pt idx="684">
                  <c:v>246.35403835727169</c:v>
                </c:pt>
                <c:pt idx="685">
                  <c:v>243.22903998487502</c:v>
                </c:pt>
                <c:pt idx="686">
                  <c:v>249.47903672966839</c:v>
                </c:pt>
                <c:pt idx="687">
                  <c:v>257.81236572272621</c:v>
                </c:pt>
                <c:pt idx="688">
                  <c:v>255.20820041239563</c:v>
                </c:pt>
                <c:pt idx="689">
                  <c:v>251.82278550896592</c:v>
                </c:pt>
                <c:pt idx="690">
                  <c:v>244.79153917107337</c:v>
                </c:pt>
                <c:pt idx="691">
                  <c:v>244.79153917107337</c:v>
                </c:pt>
                <c:pt idx="692">
                  <c:v>242.18737386074278</c:v>
                </c:pt>
                <c:pt idx="693">
                  <c:v>241.66654079867666</c:v>
                </c:pt>
                <c:pt idx="694">
                  <c:v>241.66654079867666</c:v>
                </c:pt>
                <c:pt idx="695">
                  <c:v>245.8332052952056</c:v>
                </c:pt>
                <c:pt idx="696">
                  <c:v>244.53112264004031</c:v>
                </c:pt>
                <c:pt idx="697">
                  <c:v>241.92695732970978</c:v>
                </c:pt>
                <c:pt idx="698">
                  <c:v>246.09362182623866</c:v>
                </c:pt>
                <c:pt idx="699">
                  <c:v>242.18737386074278</c:v>
                </c:pt>
                <c:pt idx="700">
                  <c:v>239.58320855041225</c:v>
                </c:pt>
                <c:pt idx="701">
                  <c:v>243.48945651590807</c:v>
                </c:pt>
                <c:pt idx="702">
                  <c:v>239.58320855041225</c:v>
                </c:pt>
                <c:pt idx="703">
                  <c:v>239.58320855041225</c:v>
                </c:pt>
                <c:pt idx="704">
                  <c:v>239.58320855041225</c:v>
                </c:pt>
                <c:pt idx="705">
                  <c:v>243.22903998487502</c:v>
                </c:pt>
                <c:pt idx="706">
                  <c:v>238.54154242628002</c:v>
                </c:pt>
                <c:pt idx="707">
                  <c:v>234.37487792975111</c:v>
                </c:pt>
                <c:pt idx="708">
                  <c:v>234.11446139871805</c:v>
                </c:pt>
                <c:pt idx="709">
                  <c:v>236.97904324008167</c:v>
                </c:pt>
                <c:pt idx="710">
                  <c:v>233.85404486768496</c:v>
                </c:pt>
                <c:pt idx="711">
                  <c:v>234.37487792975111</c:v>
                </c:pt>
                <c:pt idx="712">
                  <c:v>234.37487792975111</c:v>
                </c:pt>
                <c:pt idx="713">
                  <c:v>233.33321180561884</c:v>
                </c:pt>
                <c:pt idx="714">
                  <c:v>234.37487792975111</c:v>
                </c:pt>
                <c:pt idx="715">
                  <c:v>233.85404486768496</c:v>
                </c:pt>
                <c:pt idx="716">
                  <c:v>233.33321180561884</c:v>
                </c:pt>
                <c:pt idx="717">
                  <c:v>232.03112915045358</c:v>
                </c:pt>
                <c:pt idx="718">
                  <c:v>232.29154568148664</c:v>
                </c:pt>
                <c:pt idx="719">
                  <c:v>235.93737711594943</c:v>
                </c:pt>
                <c:pt idx="720">
                  <c:v>245.8332052952056</c:v>
                </c:pt>
                <c:pt idx="721">
                  <c:v>254.42695081929645</c:v>
                </c:pt>
                <c:pt idx="722">
                  <c:v>259.11444837789151</c:v>
                </c:pt>
                <c:pt idx="723">
                  <c:v>281.24985351570132</c:v>
                </c:pt>
                <c:pt idx="724">
                  <c:v>271.35402533644515</c:v>
                </c:pt>
                <c:pt idx="725">
                  <c:v>268.22902696404844</c:v>
                </c:pt>
                <c:pt idx="726">
                  <c:v>281.24985351570132</c:v>
                </c:pt>
                <c:pt idx="727">
                  <c:v>270.83319227437903</c:v>
                </c:pt>
                <c:pt idx="728">
                  <c:v>277.08318901917244</c:v>
                </c:pt>
                <c:pt idx="729">
                  <c:v>270.83319227437903</c:v>
                </c:pt>
                <c:pt idx="730">
                  <c:v>273.43735758470962</c:v>
                </c:pt>
                <c:pt idx="731">
                  <c:v>270.83319227437903</c:v>
                </c:pt>
                <c:pt idx="732">
                  <c:v>270.31235921231291</c:v>
                </c:pt>
                <c:pt idx="733">
                  <c:v>276.56235595710632</c:v>
                </c:pt>
                <c:pt idx="734">
                  <c:v>286.45818413636243</c:v>
                </c:pt>
                <c:pt idx="735">
                  <c:v>281.24985351570132</c:v>
                </c:pt>
                <c:pt idx="736">
                  <c:v>276.56235595710632</c:v>
                </c:pt>
                <c:pt idx="737">
                  <c:v>280.20818739156908</c:v>
                </c:pt>
                <c:pt idx="738">
                  <c:v>280.20818739156908</c:v>
                </c:pt>
                <c:pt idx="739">
                  <c:v>291.66651475702355</c:v>
                </c:pt>
                <c:pt idx="740">
                  <c:v>289.06234944669302</c:v>
                </c:pt>
                <c:pt idx="741">
                  <c:v>280.7290204536352</c:v>
                </c:pt>
                <c:pt idx="742">
                  <c:v>274.99985677090797</c:v>
                </c:pt>
                <c:pt idx="743">
                  <c:v>269.7915261502468</c:v>
                </c:pt>
                <c:pt idx="744">
                  <c:v>270.83319227437903</c:v>
                </c:pt>
                <c:pt idx="745">
                  <c:v>270.31235921231291</c:v>
                </c:pt>
                <c:pt idx="746">
                  <c:v>273.95819064677573</c:v>
                </c:pt>
                <c:pt idx="747">
                  <c:v>277.6040220812385</c:v>
                </c:pt>
                <c:pt idx="748">
                  <c:v>277.08318901917244</c:v>
                </c:pt>
                <c:pt idx="749">
                  <c:v>280.7290204536352</c:v>
                </c:pt>
                <c:pt idx="750">
                  <c:v>276.0415228950402</c:v>
                </c:pt>
                <c:pt idx="751">
                  <c:v>278.64568820537073</c:v>
                </c:pt>
                <c:pt idx="752">
                  <c:v>281.24985351570132</c:v>
                </c:pt>
                <c:pt idx="753">
                  <c:v>281.24985351570132</c:v>
                </c:pt>
                <c:pt idx="754">
                  <c:v>280.20818739156908</c:v>
                </c:pt>
                <c:pt idx="755">
                  <c:v>277.08318901917244</c:v>
                </c:pt>
                <c:pt idx="756">
                  <c:v>273.43735758470962</c:v>
                </c:pt>
                <c:pt idx="757">
                  <c:v>277.6040220812385</c:v>
                </c:pt>
                <c:pt idx="758">
                  <c:v>270.83319227437903</c:v>
                </c:pt>
                <c:pt idx="759">
                  <c:v>259.89569797099062</c:v>
                </c:pt>
                <c:pt idx="760">
                  <c:v>258.07278225375921</c:v>
                </c:pt>
                <c:pt idx="761">
                  <c:v>260.41653103305674</c:v>
                </c:pt>
                <c:pt idx="762">
                  <c:v>257.2915326606601</c:v>
                </c:pt>
                <c:pt idx="763">
                  <c:v>259.11444837789151</c:v>
                </c:pt>
                <c:pt idx="764">
                  <c:v>273.95819064677573</c:v>
                </c:pt>
                <c:pt idx="765">
                  <c:v>281.24985351570132</c:v>
                </c:pt>
                <c:pt idx="766">
                  <c:v>281.24985351570132</c:v>
                </c:pt>
                <c:pt idx="767">
                  <c:v>281.24985351570132</c:v>
                </c:pt>
                <c:pt idx="768">
                  <c:v>288.02068332256079</c:v>
                </c:pt>
                <c:pt idx="769">
                  <c:v>281.24985351570132</c:v>
                </c:pt>
                <c:pt idx="770">
                  <c:v>272.9165245226435</c:v>
                </c:pt>
                <c:pt idx="771">
                  <c:v>269.7915261502468</c:v>
                </c:pt>
                <c:pt idx="772">
                  <c:v>263.54152940545345</c:v>
                </c:pt>
                <c:pt idx="773">
                  <c:v>281.24985351570132</c:v>
                </c:pt>
                <c:pt idx="774">
                  <c:v>273.95819064677573</c:v>
                </c:pt>
                <c:pt idx="775">
                  <c:v>270.83319227437903</c:v>
                </c:pt>
                <c:pt idx="776">
                  <c:v>271.35402533644515</c:v>
                </c:pt>
                <c:pt idx="777">
                  <c:v>270.83319227437903</c:v>
                </c:pt>
                <c:pt idx="778">
                  <c:v>266.66652777785015</c:v>
                </c:pt>
                <c:pt idx="779">
                  <c:v>268.22902696404844</c:v>
                </c:pt>
                <c:pt idx="780">
                  <c:v>271.87485839851126</c:v>
                </c:pt>
                <c:pt idx="781">
                  <c:v>265.62486165371791</c:v>
                </c:pt>
                <c:pt idx="782">
                  <c:v>264.58319552958562</c:v>
                </c:pt>
                <c:pt idx="783">
                  <c:v>263.02069634338733</c:v>
                </c:pt>
                <c:pt idx="784">
                  <c:v>263.02069634338733</c:v>
                </c:pt>
                <c:pt idx="785">
                  <c:v>260.41653103305674</c:v>
                </c:pt>
                <c:pt idx="786">
                  <c:v>260.41653103305674</c:v>
                </c:pt>
                <c:pt idx="787">
                  <c:v>260.41653103305674</c:v>
                </c:pt>
                <c:pt idx="788">
                  <c:v>259.89569797099062</c:v>
                </c:pt>
                <c:pt idx="789">
                  <c:v>259.37486490892451</c:v>
                </c:pt>
                <c:pt idx="790">
                  <c:v>259.63528143995762</c:v>
                </c:pt>
                <c:pt idx="791">
                  <c:v>294.79151312942025</c:v>
                </c:pt>
                <c:pt idx="792">
                  <c:v>299.47901068801525</c:v>
                </c:pt>
                <c:pt idx="793">
                  <c:v>290.10401557082525</c:v>
                </c:pt>
                <c:pt idx="794">
                  <c:v>286.45818413636243</c:v>
                </c:pt>
                <c:pt idx="795">
                  <c:v>282.81235270189961</c:v>
                </c:pt>
                <c:pt idx="796">
                  <c:v>292.70818088115584</c:v>
                </c:pt>
                <c:pt idx="797">
                  <c:v>286.45818413636243</c:v>
                </c:pt>
                <c:pt idx="798">
                  <c:v>291.14568169495743</c:v>
                </c:pt>
                <c:pt idx="799">
                  <c:v>296.87484537768472</c:v>
                </c:pt>
                <c:pt idx="800">
                  <c:v>296.87484537768472</c:v>
                </c:pt>
                <c:pt idx="801">
                  <c:v>296.87484537768472</c:v>
                </c:pt>
                <c:pt idx="802">
                  <c:v>276.0415228950402</c:v>
                </c:pt>
                <c:pt idx="803">
                  <c:v>252.6040351020651</c:v>
                </c:pt>
                <c:pt idx="804">
                  <c:v>242.7082069228089</c:v>
                </c:pt>
                <c:pt idx="805">
                  <c:v>261.45819715718903</c:v>
                </c:pt>
                <c:pt idx="806">
                  <c:v>271.87485839851126</c:v>
                </c:pt>
                <c:pt idx="807">
                  <c:v>261.97903021925509</c:v>
                </c:pt>
                <c:pt idx="808">
                  <c:v>257.03111612962704</c:v>
                </c:pt>
                <c:pt idx="809">
                  <c:v>266.14569471578403</c:v>
                </c:pt>
                <c:pt idx="810">
                  <c:v>260.41653103305674</c:v>
                </c:pt>
                <c:pt idx="811">
                  <c:v>249.73945326070145</c:v>
                </c:pt>
                <c:pt idx="812">
                  <c:v>242.96862345384196</c:v>
                </c:pt>
                <c:pt idx="813">
                  <c:v>247.91653754347007</c:v>
                </c:pt>
                <c:pt idx="814">
                  <c:v>248.1769540745031</c:v>
                </c:pt>
                <c:pt idx="815">
                  <c:v>241.66654079867666</c:v>
                </c:pt>
                <c:pt idx="816">
                  <c:v>239.58320855041225</c:v>
                </c:pt>
                <c:pt idx="817">
                  <c:v>234.11446139871805</c:v>
                </c:pt>
                <c:pt idx="818">
                  <c:v>231.77071261942052</c:v>
                </c:pt>
                <c:pt idx="819">
                  <c:v>221.87488444016438</c:v>
                </c:pt>
                <c:pt idx="820">
                  <c:v>213.80197197813956</c:v>
                </c:pt>
                <c:pt idx="821">
                  <c:v>205.20822645404871</c:v>
                </c:pt>
                <c:pt idx="822">
                  <c:v>207.55197523334624</c:v>
                </c:pt>
                <c:pt idx="823">
                  <c:v>207.29155870231318</c:v>
                </c:pt>
                <c:pt idx="824">
                  <c:v>213.54155544710656</c:v>
                </c:pt>
                <c:pt idx="825">
                  <c:v>208.85405788851153</c:v>
                </c:pt>
                <c:pt idx="826">
                  <c:v>207.03114217128012</c:v>
                </c:pt>
                <c:pt idx="827">
                  <c:v>196.87489746099089</c:v>
                </c:pt>
                <c:pt idx="828">
                  <c:v>195.05198174375954</c:v>
                </c:pt>
                <c:pt idx="829">
                  <c:v>199.47906277132148</c:v>
                </c:pt>
                <c:pt idx="830">
                  <c:v>196.35406439892483</c:v>
                </c:pt>
                <c:pt idx="831">
                  <c:v>195.05198174375954</c:v>
                </c:pt>
                <c:pt idx="832">
                  <c:v>198.6978131782223</c:v>
                </c:pt>
                <c:pt idx="833">
                  <c:v>201.82281155061901</c:v>
                </c:pt>
                <c:pt idx="834">
                  <c:v>199.47906277132148</c:v>
                </c:pt>
                <c:pt idx="835">
                  <c:v>207.03114217128012</c:v>
                </c:pt>
                <c:pt idx="836">
                  <c:v>213.80197197813956</c:v>
                </c:pt>
                <c:pt idx="837">
                  <c:v>214.06238850917268</c:v>
                </c:pt>
                <c:pt idx="838">
                  <c:v>209.37489095057765</c:v>
                </c:pt>
                <c:pt idx="839">
                  <c:v>210.67697360574294</c:v>
                </c:pt>
                <c:pt idx="840">
                  <c:v>216.14572075743709</c:v>
                </c:pt>
                <c:pt idx="841">
                  <c:v>214.58322157123879</c:v>
                </c:pt>
                <c:pt idx="842">
                  <c:v>223.95821668842882</c:v>
                </c:pt>
                <c:pt idx="843">
                  <c:v>230.98946302632135</c:v>
                </c:pt>
                <c:pt idx="844">
                  <c:v>226.56238199875941</c:v>
                </c:pt>
                <c:pt idx="845">
                  <c:v>234.37487792975111</c:v>
                </c:pt>
                <c:pt idx="846">
                  <c:v>233.59362833665193</c:v>
                </c:pt>
                <c:pt idx="847">
                  <c:v>229.68738037115605</c:v>
                </c:pt>
                <c:pt idx="848">
                  <c:v>227.34363159185853</c:v>
                </c:pt>
                <c:pt idx="849">
                  <c:v>228.90613077805693</c:v>
                </c:pt>
                <c:pt idx="850">
                  <c:v>229.16654730908994</c:v>
                </c:pt>
                <c:pt idx="851">
                  <c:v>229.68738037115605</c:v>
                </c:pt>
                <c:pt idx="852">
                  <c:v>227.8644646539247</c:v>
                </c:pt>
                <c:pt idx="853">
                  <c:v>227.34363159185853</c:v>
                </c:pt>
                <c:pt idx="854">
                  <c:v>224.47904975049494</c:v>
                </c:pt>
                <c:pt idx="855">
                  <c:v>224.739466281528</c:v>
                </c:pt>
                <c:pt idx="856">
                  <c:v>222.3957175022305</c:v>
                </c:pt>
                <c:pt idx="857">
                  <c:v>224.739466281528</c:v>
                </c:pt>
                <c:pt idx="858">
                  <c:v>225.78113240566023</c:v>
                </c:pt>
                <c:pt idx="859">
                  <c:v>224.739466281528</c:v>
                </c:pt>
                <c:pt idx="860">
                  <c:v>225.26029934359411</c:v>
                </c:pt>
                <c:pt idx="861">
                  <c:v>222.65613403326353</c:v>
                </c:pt>
                <c:pt idx="862">
                  <c:v>222.13530097119741</c:v>
                </c:pt>
                <c:pt idx="863">
                  <c:v>223.17696709532964</c:v>
                </c:pt>
                <c:pt idx="864">
                  <c:v>221.61446790913129</c:v>
                </c:pt>
                <c:pt idx="865">
                  <c:v>220.57280178499909</c:v>
                </c:pt>
                <c:pt idx="866">
                  <c:v>220.312385253966</c:v>
                </c:pt>
                <c:pt idx="867">
                  <c:v>220.57280178499909</c:v>
                </c:pt>
                <c:pt idx="868">
                  <c:v>220.83321831603214</c:v>
                </c:pt>
                <c:pt idx="869">
                  <c:v>219.01030259880073</c:v>
                </c:pt>
                <c:pt idx="870">
                  <c:v>218.48946953673462</c:v>
                </c:pt>
                <c:pt idx="871">
                  <c:v>226.82279852979241</c:v>
                </c:pt>
                <c:pt idx="872">
                  <c:v>223.4373836263627</c:v>
                </c:pt>
                <c:pt idx="873">
                  <c:v>226.04154893669329</c:v>
                </c:pt>
                <c:pt idx="874">
                  <c:v>223.95821668842882</c:v>
                </c:pt>
                <c:pt idx="875">
                  <c:v>218.48946953673462</c:v>
                </c:pt>
                <c:pt idx="876">
                  <c:v>217.18738688156938</c:v>
                </c:pt>
                <c:pt idx="877">
                  <c:v>213.54155544710656</c:v>
                </c:pt>
                <c:pt idx="878">
                  <c:v>210.67697360574294</c:v>
                </c:pt>
                <c:pt idx="879">
                  <c:v>209.89572401264374</c:v>
                </c:pt>
                <c:pt idx="880">
                  <c:v>218.74988606776768</c:v>
                </c:pt>
                <c:pt idx="881">
                  <c:v>240.62487467454449</c:v>
                </c:pt>
                <c:pt idx="882">
                  <c:v>248.95820366760228</c:v>
                </c:pt>
                <c:pt idx="883">
                  <c:v>249.99986979173451</c:v>
                </c:pt>
                <c:pt idx="884">
                  <c:v>245.0519557021064</c:v>
                </c:pt>
                <c:pt idx="885">
                  <c:v>249.99986979173451</c:v>
                </c:pt>
                <c:pt idx="886">
                  <c:v>247.39570448140393</c:v>
                </c:pt>
                <c:pt idx="887">
                  <c:v>260.93736409512286</c:v>
                </c:pt>
                <c:pt idx="888">
                  <c:v>265.10402859165174</c:v>
                </c:pt>
                <c:pt idx="889">
                  <c:v>271.87485839851126</c:v>
                </c:pt>
                <c:pt idx="890">
                  <c:v>273.95819064677573</c:v>
                </c:pt>
                <c:pt idx="891">
                  <c:v>287.49985026049467</c:v>
                </c:pt>
                <c:pt idx="892">
                  <c:v>293.74984700528802</c:v>
                </c:pt>
                <c:pt idx="893">
                  <c:v>292.70818088115584</c:v>
                </c:pt>
                <c:pt idx="894">
                  <c:v>294.79151312942025</c:v>
                </c:pt>
                <c:pt idx="895">
                  <c:v>290.62484863289131</c:v>
                </c:pt>
                <c:pt idx="896">
                  <c:v>286.45818413636243</c:v>
                </c:pt>
                <c:pt idx="897">
                  <c:v>284.89568495016414</c:v>
                </c:pt>
                <c:pt idx="898">
                  <c:v>281.77068657776744</c:v>
                </c:pt>
                <c:pt idx="899">
                  <c:v>283.8540188260319</c:v>
                </c:pt>
                <c:pt idx="900">
                  <c:v>286.45818413636243</c:v>
                </c:pt>
                <c:pt idx="901">
                  <c:v>286.97901719842855</c:v>
                </c:pt>
                <c:pt idx="902">
                  <c:v>271.87485839851126</c:v>
                </c:pt>
                <c:pt idx="903">
                  <c:v>274.47902370884185</c:v>
                </c:pt>
                <c:pt idx="904">
                  <c:v>273.95819064677573</c:v>
                </c:pt>
                <c:pt idx="905">
                  <c:v>276.0415228950402</c:v>
                </c:pt>
                <c:pt idx="906">
                  <c:v>273.43735758470962</c:v>
                </c:pt>
                <c:pt idx="907">
                  <c:v>270.83319227437903</c:v>
                </c:pt>
                <c:pt idx="908">
                  <c:v>204.6873933919826</c:v>
                </c:pt>
                <c:pt idx="909">
                  <c:v>212.49988932297433</c:v>
                </c:pt>
                <c:pt idx="910">
                  <c:v>237.89050109869737</c:v>
                </c:pt>
                <c:pt idx="911">
                  <c:v>231.2498795573544</c:v>
                </c:pt>
                <c:pt idx="912">
                  <c:v>252.34361857103204</c:v>
                </c:pt>
                <c:pt idx="913">
                  <c:v>247.26549621588742</c:v>
                </c:pt>
                <c:pt idx="914">
                  <c:v>250.39049458828407</c:v>
                </c:pt>
                <c:pt idx="915">
                  <c:v>256.64049133307742</c:v>
                </c:pt>
                <c:pt idx="916">
                  <c:v>250.78111938483369</c:v>
                </c:pt>
                <c:pt idx="917">
                  <c:v>244.9217474365899</c:v>
                </c:pt>
                <c:pt idx="918">
                  <c:v>241.01549947109402</c:v>
                </c:pt>
                <c:pt idx="919">
                  <c:v>236.71862670904861</c:v>
                </c:pt>
                <c:pt idx="920">
                  <c:v>242.18737386074278</c:v>
                </c:pt>
                <c:pt idx="921">
                  <c:v>237.49987630214778</c:v>
                </c:pt>
                <c:pt idx="922">
                  <c:v>248.82799540208572</c:v>
                </c:pt>
                <c:pt idx="923">
                  <c:v>245.70299702968902</c:v>
                </c:pt>
                <c:pt idx="924">
                  <c:v>241.79674906419319</c:v>
                </c:pt>
                <c:pt idx="925">
                  <c:v>244.53112264004031</c:v>
                </c:pt>
                <c:pt idx="926">
                  <c:v>238.67175069179655</c:v>
                </c:pt>
                <c:pt idx="927">
                  <c:v>237.89050109869737</c:v>
                </c:pt>
                <c:pt idx="928">
                  <c:v>235.93737711594943</c:v>
                </c:pt>
                <c:pt idx="929">
                  <c:v>240.2342498779949</c:v>
                </c:pt>
                <c:pt idx="930">
                  <c:v>235.54675231939984</c:v>
                </c:pt>
                <c:pt idx="931">
                  <c:v>244.14049784349072</c:v>
                </c:pt>
                <c:pt idx="932">
                  <c:v>242.18737386074278</c:v>
                </c:pt>
                <c:pt idx="933">
                  <c:v>239.06237548834613</c:v>
                </c:pt>
                <c:pt idx="934">
                  <c:v>235.54675231939984</c:v>
                </c:pt>
                <c:pt idx="935">
                  <c:v>237.10925150559819</c:v>
                </c:pt>
                <c:pt idx="936">
                  <c:v>246.09362182623866</c:v>
                </c:pt>
                <c:pt idx="937">
                  <c:v>243.74987304694113</c:v>
                </c:pt>
                <c:pt idx="938">
                  <c:v>229.68738037115605</c:v>
                </c:pt>
                <c:pt idx="939">
                  <c:v>223.04675882981314</c:v>
                </c:pt>
                <c:pt idx="940">
                  <c:v>223.04675882981314</c:v>
                </c:pt>
                <c:pt idx="941">
                  <c:v>219.53113566086685</c:v>
                </c:pt>
                <c:pt idx="942">
                  <c:v>216.01551249192062</c:v>
                </c:pt>
                <c:pt idx="943">
                  <c:v>220.70301005051562</c:v>
                </c:pt>
                <c:pt idx="944">
                  <c:v>212.89051411952391</c:v>
                </c:pt>
                <c:pt idx="945">
                  <c:v>212.89051411952391</c:v>
                </c:pt>
                <c:pt idx="946">
                  <c:v>214.84363810227185</c:v>
                </c:pt>
                <c:pt idx="947">
                  <c:v>212.10926452642474</c:v>
                </c:pt>
                <c:pt idx="948">
                  <c:v>211.71863972987515</c:v>
                </c:pt>
                <c:pt idx="949">
                  <c:v>209.37489095057765</c:v>
                </c:pt>
                <c:pt idx="950">
                  <c:v>221.48425964361476</c:v>
                </c:pt>
                <c:pt idx="951">
                  <c:v>212.89051411952391</c:v>
                </c:pt>
                <c:pt idx="952">
                  <c:v>208.59364135747845</c:v>
                </c:pt>
                <c:pt idx="953">
                  <c:v>203.51551900233389</c:v>
                </c:pt>
                <c:pt idx="954">
                  <c:v>208.33322482644542</c:v>
                </c:pt>
                <c:pt idx="955">
                  <c:v>218.22905300570156</c:v>
                </c:pt>
                <c:pt idx="956">
                  <c:v>216.66655381950326</c:v>
                </c:pt>
                <c:pt idx="957">
                  <c:v>210.67697360574294</c:v>
                </c:pt>
                <c:pt idx="958">
                  <c:v>205.98947604714789</c:v>
                </c:pt>
                <c:pt idx="959">
                  <c:v>210.15614054367683</c:v>
                </c:pt>
                <c:pt idx="960">
                  <c:v>212.49988932297433</c:v>
                </c:pt>
                <c:pt idx="961">
                  <c:v>212.49988932297433</c:v>
                </c:pt>
                <c:pt idx="962">
                  <c:v>209.37489095057765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500-4A4E-A882-1B2730A871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Sheet1!$A$2:$A$894</c:f>
              <c:numCache>
                <c:formatCode>dd\-mmm\-yyyy</c:formatCode>
                <c:ptCount val="893"/>
                <c:pt idx="0">
                  <c:v>44074</c:v>
                </c:pt>
                <c:pt idx="1">
                  <c:v>44075</c:v>
                </c:pt>
                <c:pt idx="2">
                  <c:v>44076</c:v>
                </c:pt>
                <c:pt idx="3">
                  <c:v>44077</c:v>
                </c:pt>
                <c:pt idx="4">
                  <c:v>44080</c:v>
                </c:pt>
                <c:pt idx="5">
                  <c:v>44081</c:v>
                </c:pt>
                <c:pt idx="6">
                  <c:v>44082</c:v>
                </c:pt>
                <c:pt idx="7">
                  <c:v>44083</c:v>
                </c:pt>
                <c:pt idx="8">
                  <c:v>44084</c:v>
                </c:pt>
                <c:pt idx="9">
                  <c:v>44088</c:v>
                </c:pt>
                <c:pt idx="10">
                  <c:v>44089</c:v>
                </c:pt>
                <c:pt idx="11">
                  <c:v>44090</c:v>
                </c:pt>
                <c:pt idx="12">
                  <c:v>44091</c:v>
                </c:pt>
                <c:pt idx="13">
                  <c:v>44094</c:v>
                </c:pt>
                <c:pt idx="14">
                  <c:v>44095</c:v>
                </c:pt>
                <c:pt idx="15">
                  <c:v>44096</c:v>
                </c:pt>
                <c:pt idx="16">
                  <c:v>44098</c:v>
                </c:pt>
                <c:pt idx="17">
                  <c:v>44101</c:v>
                </c:pt>
                <c:pt idx="18">
                  <c:v>44102</c:v>
                </c:pt>
                <c:pt idx="19">
                  <c:v>44103</c:v>
                </c:pt>
                <c:pt idx="20">
                  <c:v>44104</c:v>
                </c:pt>
                <c:pt idx="21">
                  <c:v>44105</c:v>
                </c:pt>
                <c:pt idx="22">
                  <c:v>44108</c:v>
                </c:pt>
                <c:pt idx="23">
                  <c:v>44109</c:v>
                </c:pt>
                <c:pt idx="24">
                  <c:v>44110</c:v>
                </c:pt>
                <c:pt idx="25">
                  <c:v>44111</c:v>
                </c:pt>
                <c:pt idx="26">
                  <c:v>44112</c:v>
                </c:pt>
                <c:pt idx="27">
                  <c:v>44115</c:v>
                </c:pt>
                <c:pt idx="28">
                  <c:v>44116</c:v>
                </c:pt>
                <c:pt idx="29">
                  <c:v>44117</c:v>
                </c:pt>
                <c:pt idx="30">
                  <c:v>44118</c:v>
                </c:pt>
                <c:pt idx="31">
                  <c:v>44119</c:v>
                </c:pt>
                <c:pt idx="32">
                  <c:v>44122</c:v>
                </c:pt>
                <c:pt idx="33">
                  <c:v>44123</c:v>
                </c:pt>
                <c:pt idx="34">
                  <c:v>44124</c:v>
                </c:pt>
                <c:pt idx="35">
                  <c:v>44125</c:v>
                </c:pt>
                <c:pt idx="36">
                  <c:v>44126</c:v>
                </c:pt>
                <c:pt idx="37">
                  <c:v>44129</c:v>
                </c:pt>
                <c:pt idx="38">
                  <c:v>44130</c:v>
                </c:pt>
                <c:pt idx="39">
                  <c:v>44131</c:v>
                </c:pt>
                <c:pt idx="40">
                  <c:v>44132</c:v>
                </c:pt>
                <c:pt idx="41">
                  <c:v>44133</c:v>
                </c:pt>
                <c:pt idx="42">
                  <c:v>44136</c:v>
                </c:pt>
                <c:pt idx="43">
                  <c:v>44137</c:v>
                </c:pt>
                <c:pt idx="44">
                  <c:v>44138</c:v>
                </c:pt>
                <c:pt idx="45">
                  <c:v>44139</c:v>
                </c:pt>
                <c:pt idx="46">
                  <c:v>44140</c:v>
                </c:pt>
                <c:pt idx="47">
                  <c:v>44143</c:v>
                </c:pt>
                <c:pt idx="48">
                  <c:v>44144</c:v>
                </c:pt>
                <c:pt idx="49">
                  <c:v>44145</c:v>
                </c:pt>
                <c:pt idx="50">
                  <c:v>44146</c:v>
                </c:pt>
                <c:pt idx="51">
                  <c:v>44147</c:v>
                </c:pt>
                <c:pt idx="52">
                  <c:v>44150</c:v>
                </c:pt>
                <c:pt idx="53">
                  <c:v>44151</c:v>
                </c:pt>
                <c:pt idx="54">
                  <c:v>44152</c:v>
                </c:pt>
                <c:pt idx="55">
                  <c:v>44153</c:v>
                </c:pt>
                <c:pt idx="56">
                  <c:v>44154</c:v>
                </c:pt>
                <c:pt idx="57">
                  <c:v>44157</c:v>
                </c:pt>
                <c:pt idx="58">
                  <c:v>44158</c:v>
                </c:pt>
                <c:pt idx="59">
                  <c:v>44159</c:v>
                </c:pt>
                <c:pt idx="60">
                  <c:v>44160</c:v>
                </c:pt>
                <c:pt idx="61">
                  <c:v>44161</c:v>
                </c:pt>
                <c:pt idx="62">
                  <c:v>44164</c:v>
                </c:pt>
                <c:pt idx="63">
                  <c:v>44165</c:v>
                </c:pt>
                <c:pt idx="64">
                  <c:v>44166</c:v>
                </c:pt>
                <c:pt idx="65">
                  <c:v>44167</c:v>
                </c:pt>
                <c:pt idx="66">
                  <c:v>44168</c:v>
                </c:pt>
                <c:pt idx="67">
                  <c:v>44171</c:v>
                </c:pt>
                <c:pt idx="68">
                  <c:v>44172</c:v>
                </c:pt>
                <c:pt idx="69">
                  <c:v>44173</c:v>
                </c:pt>
                <c:pt idx="70">
                  <c:v>44174</c:v>
                </c:pt>
                <c:pt idx="71">
                  <c:v>44175</c:v>
                </c:pt>
                <c:pt idx="72">
                  <c:v>44178</c:v>
                </c:pt>
                <c:pt idx="73">
                  <c:v>44179</c:v>
                </c:pt>
                <c:pt idx="74">
                  <c:v>44180</c:v>
                </c:pt>
                <c:pt idx="75">
                  <c:v>44181</c:v>
                </c:pt>
                <c:pt idx="76">
                  <c:v>44182</c:v>
                </c:pt>
                <c:pt idx="77">
                  <c:v>44185</c:v>
                </c:pt>
                <c:pt idx="78">
                  <c:v>44186</c:v>
                </c:pt>
                <c:pt idx="79">
                  <c:v>44187</c:v>
                </c:pt>
                <c:pt idx="80">
                  <c:v>44188</c:v>
                </c:pt>
                <c:pt idx="81">
                  <c:v>44189</c:v>
                </c:pt>
                <c:pt idx="82">
                  <c:v>44192</c:v>
                </c:pt>
                <c:pt idx="83">
                  <c:v>44193</c:v>
                </c:pt>
                <c:pt idx="84">
                  <c:v>44194</c:v>
                </c:pt>
                <c:pt idx="85">
                  <c:v>44195</c:v>
                </c:pt>
                <c:pt idx="86">
                  <c:v>44196</c:v>
                </c:pt>
                <c:pt idx="87">
                  <c:v>44199</c:v>
                </c:pt>
                <c:pt idx="88">
                  <c:v>44200</c:v>
                </c:pt>
                <c:pt idx="89">
                  <c:v>44201</c:v>
                </c:pt>
                <c:pt idx="90">
                  <c:v>44202</c:v>
                </c:pt>
                <c:pt idx="91">
                  <c:v>44203</c:v>
                </c:pt>
                <c:pt idx="92">
                  <c:v>44206</c:v>
                </c:pt>
                <c:pt idx="93">
                  <c:v>44207</c:v>
                </c:pt>
                <c:pt idx="94">
                  <c:v>44208</c:v>
                </c:pt>
                <c:pt idx="95">
                  <c:v>44209</c:v>
                </c:pt>
                <c:pt idx="96">
                  <c:v>44210</c:v>
                </c:pt>
                <c:pt idx="97">
                  <c:v>44213</c:v>
                </c:pt>
                <c:pt idx="98">
                  <c:v>44214</c:v>
                </c:pt>
                <c:pt idx="99">
                  <c:v>44215</c:v>
                </c:pt>
                <c:pt idx="100">
                  <c:v>44216</c:v>
                </c:pt>
                <c:pt idx="101">
                  <c:v>44217</c:v>
                </c:pt>
                <c:pt idx="102">
                  <c:v>44220</c:v>
                </c:pt>
                <c:pt idx="103">
                  <c:v>44221</c:v>
                </c:pt>
                <c:pt idx="104">
                  <c:v>44222</c:v>
                </c:pt>
                <c:pt idx="105">
                  <c:v>44223</c:v>
                </c:pt>
                <c:pt idx="106">
                  <c:v>44224</c:v>
                </c:pt>
                <c:pt idx="107">
                  <c:v>44227</c:v>
                </c:pt>
                <c:pt idx="108">
                  <c:v>44228</c:v>
                </c:pt>
                <c:pt idx="109">
                  <c:v>44229</c:v>
                </c:pt>
                <c:pt idx="110">
                  <c:v>44230</c:v>
                </c:pt>
                <c:pt idx="111">
                  <c:v>44231</c:v>
                </c:pt>
                <c:pt idx="112">
                  <c:v>44234</c:v>
                </c:pt>
                <c:pt idx="113">
                  <c:v>44235</c:v>
                </c:pt>
                <c:pt idx="114">
                  <c:v>44236</c:v>
                </c:pt>
                <c:pt idx="115">
                  <c:v>44237</c:v>
                </c:pt>
                <c:pt idx="116">
                  <c:v>44238</c:v>
                </c:pt>
                <c:pt idx="117">
                  <c:v>44241</c:v>
                </c:pt>
                <c:pt idx="118">
                  <c:v>44242</c:v>
                </c:pt>
                <c:pt idx="119">
                  <c:v>44243</c:v>
                </c:pt>
                <c:pt idx="120">
                  <c:v>44244</c:v>
                </c:pt>
                <c:pt idx="121">
                  <c:v>44245</c:v>
                </c:pt>
                <c:pt idx="122">
                  <c:v>44248</c:v>
                </c:pt>
                <c:pt idx="123">
                  <c:v>44249</c:v>
                </c:pt>
                <c:pt idx="124">
                  <c:v>44250</c:v>
                </c:pt>
                <c:pt idx="125">
                  <c:v>44251</c:v>
                </c:pt>
                <c:pt idx="126">
                  <c:v>44252</c:v>
                </c:pt>
                <c:pt idx="127">
                  <c:v>44255</c:v>
                </c:pt>
                <c:pt idx="128">
                  <c:v>44256</c:v>
                </c:pt>
                <c:pt idx="129">
                  <c:v>44257</c:v>
                </c:pt>
                <c:pt idx="130">
                  <c:v>44258</c:v>
                </c:pt>
                <c:pt idx="131">
                  <c:v>44259</c:v>
                </c:pt>
                <c:pt idx="132">
                  <c:v>44262</c:v>
                </c:pt>
                <c:pt idx="133">
                  <c:v>44263</c:v>
                </c:pt>
                <c:pt idx="134">
                  <c:v>44264</c:v>
                </c:pt>
                <c:pt idx="135">
                  <c:v>44265</c:v>
                </c:pt>
                <c:pt idx="136">
                  <c:v>44266</c:v>
                </c:pt>
                <c:pt idx="137">
                  <c:v>44269</c:v>
                </c:pt>
                <c:pt idx="138">
                  <c:v>44270</c:v>
                </c:pt>
                <c:pt idx="139">
                  <c:v>44271</c:v>
                </c:pt>
                <c:pt idx="140">
                  <c:v>44272</c:v>
                </c:pt>
                <c:pt idx="141">
                  <c:v>44273</c:v>
                </c:pt>
                <c:pt idx="142">
                  <c:v>44276</c:v>
                </c:pt>
                <c:pt idx="143">
                  <c:v>44277</c:v>
                </c:pt>
                <c:pt idx="144">
                  <c:v>44278</c:v>
                </c:pt>
                <c:pt idx="145">
                  <c:v>44279</c:v>
                </c:pt>
                <c:pt idx="146">
                  <c:v>44280</c:v>
                </c:pt>
                <c:pt idx="147">
                  <c:v>44283</c:v>
                </c:pt>
                <c:pt idx="148">
                  <c:v>44284</c:v>
                </c:pt>
                <c:pt idx="149">
                  <c:v>44285</c:v>
                </c:pt>
                <c:pt idx="150">
                  <c:v>44286</c:v>
                </c:pt>
                <c:pt idx="151">
                  <c:v>44287</c:v>
                </c:pt>
                <c:pt idx="152">
                  <c:v>44290</c:v>
                </c:pt>
                <c:pt idx="153">
                  <c:v>44291</c:v>
                </c:pt>
                <c:pt idx="154">
                  <c:v>44292</c:v>
                </c:pt>
                <c:pt idx="155">
                  <c:v>44293</c:v>
                </c:pt>
                <c:pt idx="156">
                  <c:v>44294</c:v>
                </c:pt>
                <c:pt idx="157">
                  <c:v>44297</c:v>
                </c:pt>
                <c:pt idx="158">
                  <c:v>44298</c:v>
                </c:pt>
                <c:pt idx="159">
                  <c:v>44299</c:v>
                </c:pt>
                <c:pt idx="160">
                  <c:v>44300</c:v>
                </c:pt>
                <c:pt idx="161">
                  <c:v>44301</c:v>
                </c:pt>
                <c:pt idx="162">
                  <c:v>44304</c:v>
                </c:pt>
                <c:pt idx="163">
                  <c:v>44305</c:v>
                </c:pt>
                <c:pt idx="164">
                  <c:v>44306</c:v>
                </c:pt>
                <c:pt idx="165">
                  <c:v>44307</c:v>
                </c:pt>
                <c:pt idx="166">
                  <c:v>44308</c:v>
                </c:pt>
                <c:pt idx="167">
                  <c:v>44311</c:v>
                </c:pt>
                <c:pt idx="168">
                  <c:v>44312</c:v>
                </c:pt>
                <c:pt idx="169">
                  <c:v>44313</c:v>
                </c:pt>
                <c:pt idx="170">
                  <c:v>44314</c:v>
                </c:pt>
                <c:pt idx="171">
                  <c:v>44315</c:v>
                </c:pt>
                <c:pt idx="172">
                  <c:v>44318</c:v>
                </c:pt>
                <c:pt idx="173">
                  <c:v>44319</c:v>
                </c:pt>
                <c:pt idx="174">
                  <c:v>44320</c:v>
                </c:pt>
                <c:pt idx="175">
                  <c:v>44321</c:v>
                </c:pt>
                <c:pt idx="176">
                  <c:v>44322</c:v>
                </c:pt>
                <c:pt idx="177">
                  <c:v>44325</c:v>
                </c:pt>
                <c:pt idx="178">
                  <c:v>44326</c:v>
                </c:pt>
                <c:pt idx="179">
                  <c:v>44333</c:v>
                </c:pt>
                <c:pt idx="180">
                  <c:v>44334</c:v>
                </c:pt>
                <c:pt idx="181">
                  <c:v>44335</c:v>
                </c:pt>
                <c:pt idx="182">
                  <c:v>44336</c:v>
                </c:pt>
                <c:pt idx="183">
                  <c:v>44339</c:v>
                </c:pt>
                <c:pt idx="184">
                  <c:v>44340</c:v>
                </c:pt>
                <c:pt idx="185">
                  <c:v>44341</c:v>
                </c:pt>
                <c:pt idx="186">
                  <c:v>44342</c:v>
                </c:pt>
                <c:pt idx="187">
                  <c:v>44343</c:v>
                </c:pt>
                <c:pt idx="188">
                  <c:v>44346</c:v>
                </c:pt>
                <c:pt idx="189">
                  <c:v>44347</c:v>
                </c:pt>
                <c:pt idx="190">
                  <c:v>44348</c:v>
                </c:pt>
                <c:pt idx="191">
                  <c:v>44349</c:v>
                </c:pt>
                <c:pt idx="192">
                  <c:v>44350</c:v>
                </c:pt>
                <c:pt idx="193">
                  <c:v>44353</c:v>
                </c:pt>
                <c:pt idx="194">
                  <c:v>44354</c:v>
                </c:pt>
                <c:pt idx="195">
                  <c:v>44355</c:v>
                </c:pt>
                <c:pt idx="196">
                  <c:v>44356</c:v>
                </c:pt>
                <c:pt idx="197">
                  <c:v>44357</c:v>
                </c:pt>
                <c:pt idx="198">
                  <c:v>44360</c:v>
                </c:pt>
                <c:pt idx="199">
                  <c:v>44361</c:v>
                </c:pt>
                <c:pt idx="200">
                  <c:v>44362</c:v>
                </c:pt>
                <c:pt idx="201">
                  <c:v>44363</c:v>
                </c:pt>
                <c:pt idx="202">
                  <c:v>44364</c:v>
                </c:pt>
                <c:pt idx="203">
                  <c:v>44367</c:v>
                </c:pt>
                <c:pt idx="204">
                  <c:v>44368</c:v>
                </c:pt>
                <c:pt idx="205">
                  <c:v>44369</c:v>
                </c:pt>
                <c:pt idx="206">
                  <c:v>44370</c:v>
                </c:pt>
                <c:pt idx="207">
                  <c:v>44371</c:v>
                </c:pt>
                <c:pt idx="208">
                  <c:v>44374</c:v>
                </c:pt>
                <c:pt idx="209">
                  <c:v>44375</c:v>
                </c:pt>
                <c:pt idx="210">
                  <c:v>44376</c:v>
                </c:pt>
                <c:pt idx="211">
                  <c:v>44377</c:v>
                </c:pt>
                <c:pt idx="212">
                  <c:v>44378</c:v>
                </c:pt>
                <c:pt idx="213">
                  <c:v>44381</c:v>
                </c:pt>
                <c:pt idx="214">
                  <c:v>44382</c:v>
                </c:pt>
                <c:pt idx="215">
                  <c:v>44383</c:v>
                </c:pt>
                <c:pt idx="216">
                  <c:v>44384</c:v>
                </c:pt>
                <c:pt idx="217">
                  <c:v>44385</c:v>
                </c:pt>
                <c:pt idx="218">
                  <c:v>44388</c:v>
                </c:pt>
                <c:pt idx="219">
                  <c:v>44389</c:v>
                </c:pt>
                <c:pt idx="220">
                  <c:v>44390</c:v>
                </c:pt>
                <c:pt idx="221">
                  <c:v>44391</c:v>
                </c:pt>
                <c:pt idx="222">
                  <c:v>44392</c:v>
                </c:pt>
                <c:pt idx="223">
                  <c:v>44402</c:v>
                </c:pt>
                <c:pt idx="224">
                  <c:v>44403</c:v>
                </c:pt>
                <c:pt idx="225">
                  <c:v>44404</c:v>
                </c:pt>
                <c:pt idx="226">
                  <c:v>44405</c:v>
                </c:pt>
                <c:pt idx="227">
                  <c:v>44406</c:v>
                </c:pt>
                <c:pt idx="228">
                  <c:v>44409</c:v>
                </c:pt>
                <c:pt idx="229">
                  <c:v>44410</c:v>
                </c:pt>
                <c:pt idx="230">
                  <c:v>44411</c:v>
                </c:pt>
                <c:pt idx="231">
                  <c:v>44412</c:v>
                </c:pt>
                <c:pt idx="232">
                  <c:v>44413</c:v>
                </c:pt>
                <c:pt idx="233">
                  <c:v>44416</c:v>
                </c:pt>
                <c:pt idx="234">
                  <c:v>44417</c:v>
                </c:pt>
                <c:pt idx="235">
                  <c:v>44418</c:v>
                </c:pt>
                <c:pt idx="236">
                  <c:v>44419</c:v>
                </c:pt>
                <c:pt idx="237">
                  <c:v>44420</c:v>
                </c:pt>
                <c:pt idx="238">
                  <c:v>44423</c:v>
                </c:pt>
                <c:pt idx="239">
                  <c:v>44424</c:v>
                </c:pt>
                <c:pt idx="240">
                  <c:v>44425</c:v>
                </c:pt>
                <c:pt idx="241">
                  <c:v>44426</c:v>
                </c:pt>
                <c:pt idx="242">
                  <c:v>44427</c:v>
                </c:pt>
                <c:pt idx="243">
                  <c:v>44430</c:v>
                </c:pt>
                <c:pt idx="244">
                  <c:v>44431</c:v>
                </c:pt>
                <c:pt idx="245">
                  <c:v>44432</c:v>
                </c:pt>
                <c:pt idx="246">
                  <c:v>44433</c:v>
                </c:pt>
                <c:pt idx="247">
                  <c:v>44434</c:v>
                </c:pt>
                <c:pt idx="248">
                  <c:v>44437</c:v>
                </c:pt>
                <c:pt idx="249">
                  <c:v>44438</c:v>
                </c:pt>
                <c:pt idx="250">
                  <c:v>44439</c:v>
                </c:pt>
                <c:pt idx="251">
                  <c:v>44440</c:v>
                </c:pt>
                <c:pt idx="252">
                  <c:v>44441</c:v>
                </c:pt>
                <c:pt idx="253">
                  <c:v>44444</c:v>
                </c:pt>
                <c:pt idx="254">
                  <c:v>44445</c:v>
                </c:pt>
                <c:pt idx="255">
                  <c:v>44446</c:v>
                </c:pt>
                <c:pt idx="256">
                  <c:v>44447</c:v>
                </c:pt>
                <c:pt idx="257">
                  <c:v>44448</c:v>
                </c:pt>
                <c:pt idx="258">
                  <c:v>44451</c:v>
                </c:pt>
                <c:pt idx="259">
                  <c:v>44452</c:v>
                </c:pt>
                <c:pt idx="260">
                  <c:v>44453</c:v>
                </c:pt>
                <c:pt idx="261">
                  <c:v>44454</c:v>
                </c:pt>
                <c:pt idx="262">
                  <c:v>44455</c:v>
                </c:pt>
                <c:pt idx="263">
                  <c:v>44458</c:v>
                </c:pt>
                <c:pt idx="264">
                  <c:v>44459</c:v>
                </c:pt>
                <c:pt idx="265">
                  <c:v>44460</c:v>
                </c:pt>
                <c:pt idx="266">
                  <c:v>44461</c:v>
                </c:pt>
                <c:pt idx="267">
                  <c:v>44465</c:v>
                </c:pt>
                <c:pt idx="268">
                  <c:v>44466</c:v>
                </c:pt>
                <c:pt idx="269">
                  <c:v>44467</c:v>
                </c:pt>
                <c:pt idx="270">
                  <c:v>44468</c:v>
                </c:pt>
                <c:pt idx="271">
                  <c:v>44469</c:v>
                </c:pt>
                <c:pt idx="272">
                  <c:v>44472</c:v>
                </c:pt>
                <c:pt idx="273">
                  <c:v>44473</c:v>
                </c:pt>
                <c:pt idx="274">
                  <c:v>44474</c:v>
                </c:pt>
                <c:pt idx="275">
                  <c:v>44475</c:v>
                </c:pt>
                <c:pt idx="276">
                  <c:v>44476</c:v>
                </c:pt>
                <c:pt idx="277">
                  <c:v>44479</c:v>
                </c:pt>
                <c:pt idx="278">
                  <c:v>44480</c:v>
                </c:pt>
                <c:pt idx="279">
                  <c:v>44481</c:v>
                </c:pt>
                <c:pt idx="280">
                  <c:v>44482</c:v>
                </c:pt>
                <c:pt idx="281">
                  <c:v>44483</c:v>
                </c:pt>
                <c:pt idx="282">
                  <c:v>44486</c:v>
                </c:pt>
                <c:pt idx="283">
                  <c:v>44487</c:v>
                </c:pt>
                <c:pt idx="284">
                  <c:v>44488</c:v>
                </c:pt>
                <c:pt idx="285">
                  <c:v>44489</c:v>
                </c:pt>
                <c:pt idx="286">
                  <c:v>44490</c:v>
                </c:pt>
                <c:pt idx="287">
                  <c:v>44493</c:v>
                </c:pt>
                <c:pt idx="288">
                  <c:v>44494</c:v>
                </c:pt>
                <c:pt idx="289">
                  <c:v>44495</c:v>
                </c:pt>
                <c:pt idx="290">
                  <c:v>44496</c:v>
                </c:pt>
                <c:pt idx="291">
                  <c:v>44497</c:v>
                </c:pt>
                <c:pt idx="292">
                  <c:v>44500</c:v>
                </c:pt>
                <c:pt idx="293">
                  <c:v>44501</c:v>
                </c:pt>
                <c:pt idx="294">
                  <c:v>44502</c:v>
                </c:pt>
                <c:pt idx="295">
                  <c:v>44503</c:v>
                </c:pt>
                <c:pt idx="296">
                  <c:v>44504</c:v>
                </c:pt>
                <c:pt idx="297">
                  <c:v>44507</c:v>
                </c:pt>
                <c:pt idx="298">
                  <c:v>44508</c:v>
                </c:pt>
                <c:pt idx="299">
                  <c:v>44509</c:v>
                </c:pt>
                <c:pt idx="300">
                  <c:v>44510</c:v>
                </c:pt>
                <c:pt idx="301">
                  <c:v>44511</c:v>
                </c:pt>
                <c:pt idx="302">
                  <c:v>44514</c:v>
                </c:pt>
                <c:pt idx="303">
                  <c:v>44515</c:v>
                </c:pt>
                <c:pt idx="304">
                  <c:v>44516</c:v>
                </c:pt>
                <c:pt idx="305">
                  <c:v>44517</c:v>
                </c:pt>
                <c:pt idx="306">
                  <c:v>44518</c:v>
                </c:pt>
                <c:pt idx="307">
                  <c:v>44521</c:v>
                </c:pt>
                <c:pt idx="308">
                  <c:v>44522</c:v>
                </c:pt>
                <c:pt idx="309">
                  <c:v>44523</c:v>
                </c:pt>
                <c:pt idx="310">
                  <c:v>44524</c:v>
                </c:pt>
                <c:pt idx="311">
                  <c:v>44525</c:v>
                </c:pt>
                <c:pt idx="312">
                  <c:v>44528</c:v>
                </c:pt>
                <c:pt idx="313">
                  <c:v>44529</c:v>
                </c:pt>
                <c:pt idx="314">
                  <c:v>44530</c:v>
                </c:pt>
                <c:pt idx="315">
                  <c:v>44531</c:v>
                </c:pt>
                <c:pt idx="316">
                  <c:v>44532</c:v>
                </c:pt>
                <c:pt idx="317">
                  <c:v>44535</c:v>
                </c:pt>
                <c:pt idx="318">
                  <c:v>44536</c:v>
                </c:pt>
                <c:pt idx="319">
                  <c:v>44537</c:v>
                </c:pt>
                <c:pt idx="320">
                  <c:v>44538</c:v>
                </c:pt>
                <c:pt idx="321">
                  <c:v>44539</c:v>
                </c:pt>
                <c:pt idx="322">
                  <c:v>44542</c:v>
                </c:pt>
                <c:pt idx="323">
                  <c:v>44543</c:v>
                </c:pt>
                <c:pt idx="324">
                  <c:v>44544</c:v>
                </c:pt>
                <c:pt idx="325">
                  <c:v>44545</c:v>
                </c:pt>
                <c:pt idx="326">
                  <c:v>44546</c:v>
                </c:pt>
                <c:pt idx="327">
                  <c:v>44549</c:v>
                </c:pt>
                <c:pt idx="328">
                  <c:v>44550</c:v>
                </c:pt>
                <c:pt idx="329">
                  <c:v>44551</c:v>
                </c:pt>
                <c:pt idx="330">
                  <c:v>44552</c:v>
                </c:pt>
                <c:pt idx="331">
                  <c:v>44553</c:v>
                </c:pt>
                <c:pt idx="332">
                  <c:v>44556</c:v>
                </c:pt>
                <c:pt idx="333">
                  <c:v>44557</c:v>
                </c:pt>
                <c:pt idx="334">
                  <c:v>44558</c:v>
                </c:pt>
                <c:pt idx="335">
                  <c:v>44559</c:v>
                </c:pt>
                <c:pt idx="336">
                  <c:v>44560</c:v>
                </c:pt>
                <c:pt idx="337">
                  <c:v>44563</c:v>
                </c:pt>
                <c:pt idx="338">
                  <c:v>44564</c:v>
                </c:pt>
                <c:pt idx="339">
                  <c:v>44565</c:v>
                </c:pt>
                <c:pt idx="340">
                  <c:v>44566</c:v>
                </c:pt>
                <c:pt idx="341">
                  <c:v>44567</c:v>
                </c:pt>
                <c:pt idx="342">
                  <c:v>44570</c:v>
                </c:pt>
                <c:pt idx="343">
                  <c:v>44571</c:v>
                </c:pt>
                <c:pt idx="344">
                  <c:v>44572</c:v>
                </c:pt>
                <c:pt idx="345">
                  <c:v>44573</c:v>
                </c:pt>
                <c:pt idx="346">
                  <c:v>44574</c:v>
                </c:pt>
                <c:pt idx="347">
                  <c:v>44577</c:v>
                </c:pt>
                <c:pt idx="348">
                  <c:v>44578</c:v>
                </c:pt>
                <c:pt idx="349">
                  <c:v>44579</c:v>
                </c:pt>
                <c:pt idx="350">
                  <c:v>44580</c:v>
                </c:pt>
                <c:pt idx="351">
                  <c:v>44581</c:v>
                </c:pt>
                <c:pt idx="352">
                  <c:v>44584</c:v>
                </c:pt>
                <c:pt idx="353">
                  <c:v>44585</c:v>
                </c:pt>
                <c:pt idx="354">
                  <c:v>44586</c:v>
                </c:pt>
                <c:pt idx="355">
                  <c:v>44587</c:v>
                </c:pt>
                <c:pt idx="356">
                  <c:v>44588</c:v>
                </c:pt>
                <c:pt idx="357">
                  <c:v>44591</c:v>
                </c:pt>
                <c:pt idx="358">
                  <c:v>44592</c:v>
                </c:pt>
                <c:pt idx="359">
                  <c:v>44593</c:v>
                </c:pt>
                <c:pt idx="360">
                  <c:v>44594</c:v>
                </c:pt>
                <c:pt idx="361">
                  <c:v>44595</c:v>
                </c:pt>
                <c:pt idx="362">
                  <c:v>44598</c:v>
                </c:pt>
                <c:pt idx="363">
                  <c:v>44599</c:v>
                </c:pt>
                <c:pt idx="364">
                  <c:v>44600</c:v>
                </c:pt>
                <c:pt idx="365">
                  <c:v>44601</c:v>
                </c:pt>
                <c:pt idx="366">
                  <c:v>44602</c:v>
                </c:pt>
                <c:pt idx="367">
                  <c:v>44605</c:v>
                </c:pt>
                <c:pt idx="368">
                  <c:v>44606</c:v>
                </c:pt>
                <c:pt idx="369">
                  <c:v>44607</c:v>
                </c:pt>
                <c:pt idx="370">
                  <c:v>44608</c:v>
                </c:pt>
                <c:pt idx="371">
                  <c:v>44609</c:v>
                </c:pt>
                <c:pt idx="372">
                  <c:v>44612</c:v>
                </c:pt>
                <c:pt idx="373">
                  <c:v>44613</c:v>
                </c:pt>
                <c:pt idx="374">
                  <c:v>44615</c:v>
                </c:pt>
                <c:pt idx="375">
                  <c:v>44616</c:v>
                </c:pt>
                <c:pt idx="376">
                  <c:v>44619</c:v>
                </c:pt>
                <c:pt idx="377">
                  <c:v>44620</c:v>
                </c:pt>
                <c:pt idx="378">
                  <c:v>44621</c:v>
                </c:pt>
                <c:pt idx="379">
                  <c:v>44622</c:v>
                </c:pt>
                <c:pt idx="380">
                  <c:v>44623</c:v>
                </c:pt>
                <c:pt idx="381">
                  <c:v>44626</c:v>
                </c:pt>
                <c:pt idx="382">
                  <c:v>44627</c:v>
                </c:pt>
                <c:pt idx="383">
                  <c:v>44628</c:v>
                </c:pt>
                <c:pt idx="384">
                  <c:v>44629</c:v>
                </c:pt>
                <c:pt idx="385">
                  <c:v>44630</c:v>
                </c:pt>
                <c:pt idx="386">
                  <c:v>44633</c:v>
                </c:pt>
                <c:pt idx="387">
                  <c:v>44634</c:v>
                </c:pt>
                <c:pt idx="388">
                  <c:v>44635</c:v>
                </c:pt>
                <c:pt idx="389">
                  <c:v>44636</c:v>
                </c:pt>
                <c:pt idx="390">
                  <c:v>44637</c:v>
                </c:pt>
                <c:pt idx="391">
                  <c:v>44640</c:v>
                </c:pt>
                <c:pt idx="392">
                  <c:v>44641</c:v>
                </c:pt>
                <c:pt idx="393">
                  <c:v>44642</c:v>
                </c:pt>
                <c:pt idx="394">
                  <c:v>44643</c:v>
                </c:pt>
                <c:pt idx="395">
                  <c:v>44644</c:v>
                </c:pt>
                <c:pt idx="396">
                  <c:v>44647</c:v>
                </c:pt>
                <c:pt idx="397">
                  <c:v>44648</c:v>
                </c:pt>
                <c:pt idx="398">
                  <c:v>44649</c:v>
                </c:pt>
                <c:pt idx="399">
                  <c:v>44650</c:v>
                </c:pt>
                <c:pt idx="400">
                  <c:v>44651</c:v>
                </c:pt>
                <c:pt idx="401">
                  <c:v>44654</c:v>
                </c:pt>
                <c:pt idx="402">
                  <c:v>44655</c:v>
                </c:pt>
                <c:pt idx="403">
                  <c:v>44656</c:v>
                </c:pt>
                <c:pt idx="404">
                  <c:v>44657</c:v>
                </c:pt>
                <c:pt idx="405">
                  <c:v>44658</c:v>
                </c:pt>
                <c:pt idx="406">
                  <c:v>44661</c:v>
                </c:pt>
                <c:pt idx="407">
                  <c:v>44662</c:v>
                </c:pt>
                <c:pt idx="408">
                  <c:v>44663</c:v>
                </c:pt>
                <c:pt idx="409">
                  <c:v>44664</c:v>
                </c:pt>
                <c:pt idx="410">
                  <c:v>44665</c:v>
                </c:pt>
                <c:pt idx="411">
                  <c:v>44668</c:v>
                </c:pt>
                <c:pt idx="412">
                  <c:v>44669</c:v>
                </c:pt>
                <c:pt idx="413">
                  <c:v>44670</c:v>
                </c:pt>
                <c:pt idx="414">
                  <c:v>44671</c:v>
                </c:pt>
                <c:pt idx="415">
                  <c:v>44672</c:v>
                </c:pt>
                <c:pt idx="416">
                  <c:v>44675</c:v>
                </c:pt>
                <c:pt idx="417">
                  <c:v>44676</c:v>
                </c:pt>
                <c:pt idx="418">
                  <c:v>44677</c:v>
                </c:pt>
                <c:pt idx="419">
                  <c:v>44678</c:v>
                </c:pt>
                <c:pt idx="420">
                  <c:v>44679</c:v>
                </c:pt>
                <c:pt idx="421">
                  <c:v>44689</c:v>
                </c:pt>
                <c:pt idx="422">
                  <c:v>44690</c:v>
                </c:pt>
                <c:pt idx="423">
                  <c:v>44691</c:v>
                </c:pt>
                <c:pt idx="424">
                  <c:v>44692</c:v>
                </c:pt>
                <c:pt idx="425">
                  <c:v>44693</c:v>
                </c:pt>
                <c:pt idx="426">
                  <c:v>44696</c:v>
                </c:pt>
                <c:pt idx="427">
                  <c:v>44697</c:v>
                </c:pt>
                <c:pt idx="428">
                  <c:v>44698</c:v>
                </c:pt>
                <c:pt idx="429">
                  <c:v>44699</c:v>
                </c:pt>
                <c:pt idx="430">
                  <c:v>44700</c:v>
                </c:pt>
                <c:pt idx="431">
                  <c:v>44703</c:v>
                </c:pt>
                <c:pt idx="432">
                  <c:v>44704</c:v>
                </c:pt>
                <c:pt idx="433">
                  <c:v>44705</c:v>
                </c:pt>
                <c:pt idx="434">
                  <c:v>44706</c:v>
                </c:pt>
                <c:pt idx="435">
                  <c:v>44707</c:v>
                </c:pt>
                <c:pt idx="436">
                  <c:v>44710</c:v>
                </c:pt>
                <c:pt idx="437">
                  <c:v>44711</c:v>
                </c:pt>
                <c:pt idx="438">
                  <c:v>44712</c:v>
                </c:pt>
                <c:pt idx="439">
                  <c:v>44713</c:v>
                </c:pt>
                <c:pt idx="440">
                  <c:v>44714</c:v>
                </c:pt>
                <c:pt idx="441">
                  <c:v>44717</c:v>
                </c:pt>
                <c:pt idx="442">
                  <c:v>44718</c:v>
                </c:pt>
                <c:pt idx="443">
                  <c:v>44719</c:v>
                </c:pt>
                <c:pt idx="444">
                  <c:v>44720</c:v>
                </c:pt>
                <c:pt idx="445">
                  <c:v>44721</c:v>
                </c:pt>
                <c:pt idx="446">
                  <c:v>44724</c:v>
                </c:pt>
                <c:pt idx="447">
                  <c:v>44725</c:v>
                </c:pt>
                <c:pt idx="448">
                  <c:v>44726</c:v>
                </c:pt>
                <c:pt idx="449">
                  <c:v>44727</c:v>
                </c:pt>
                <c:pt idx="450">
                  <c:v>44728</c:v>
                </c:pt>
                <c:pt idx="451">
                  <c:v>44731</c:v>
                </c:pt>
                <c:pt idx="452">
                  <c:v>44732</c:v>
                </c:pt>
                <c:pt idx="453">
                  <c:v>44733</c:v>
                </c:pt>
                <c:pt idx="454">
                  <c:v>44734</c:v>
                </c:pt>
                <c:pt idx="455">
                  <c:v>44735</c:v>
                </c:pt>
                <c:pt idx="456">
                  <c:v>44738</c:v>
                </c:pt>
                <c:pt idx="457">
                  <c:v>44739</c:v>
                </c:pt>
                <c:pt idx="458">
                  <c:v>44740</c:v>
                </c:pt>
                <c:pt idx="459">
                  <c:v>44741</c:v>
                </c:pt>
                <c:pt idx="460">
                  <c:v>44742</c:v>
                </c:pt>
                <c:pt idx="461">
                  <c:v>44745</c:v>
                </c:pt>
                <c:pt idx="462">
                  <c:v>44746</c:v>
                </c:pt>
                <c:pt idx="463">
                  <c:v>44747</c:v>
                </c:pt>
                <c:pt idx="464">
                  <c:v>44748</c:v>
                </c:pt>
                <c:pt idx="465">
                  <c:v>44755</c:v>
                </c:pt>
                <c:pt idx="466">
                  <c:v>44756</c:v>
                </c:pt>
                <c:pt idx="467">
                  <c:v>44759</c:v>
                </c:pt>
                <c:pt idx="468">
                  <c:v>44760</c:v>
                </c:pt>
                <c:pt idx="469">
                  <c:v>44761</c:v>
                </c:pt>
                <c:pt idx="470">
                  <c:v>44762</c:v>
                </c:pt>
                <c:pt idx="471">
                  <c:v>44763</c:v>
                </c:pt>
                <c:pt idx="472">
                  <c:v>44766</c:v>
                </c:pt>
                <c:pt idx="473">
                  <c:v>44767</c:v>
                </c:pt>
                <c:pt idx="474">
                  <c:v>44768</c:v>
                </c:pt>
                <c:pt idx="475">
                  <c:v>44769</c:v>
                </c:pt>
                <c:pt idx="476">
                  <c:v>44770</c:v>
                </c:pt>
                <c:pt idx="477">
                  <c:v>44773</c:v>
                </c:pt>
                <c:pt idx="478">
                  <c:v>44774</c:v>
                </c:pt>
                <c:pt idx="479">
                  <c:v>44775</c:v>
                </c:pt>
                <c:pt idx="480">
                  <c:v>44776</c:v>
                </c:pt>
                <c:pt idx="481">
                  <c:v>44777</c:v>
                </c:pt>
                <c:pt idx="482">
                  <c:v>44780</c:v>
                </c:pt>
                <c:pt idx="483">
                  <c:v>44781</c:v>
                </c:pt>
                <c:pt idx="484">
                  <c:v>44782</c:v>
                </c:pt>
                <c:pt idx="485">
                  <c:v>44783</c:v>
                </c:pt>
                <c:pt idx="486">
                  <c:v>44784</c:v>
                </c:pt>
                <c:pt idx="487">
                  <c:v>44787</c:v>
                </c:pt>
                <c:pt idx="488">
                  <c:v>44788</c:v>
                </c:pt>
                <c:pt idx="489">
                  <c:v>44789</c:v>
                </c:pt>
                <c:pt idx="490">
                  <c:v>44790</c:v>
                </c:pt>
                <c:pt idx="491">
                  <c:v>44791</c:v>
                </c:pt>
                <c:pt idx="492">
                  <c:v>44794</c:v>
                </c:pt>
                <c:pt idx="493">
                  <c:v>44795</c:v>
                </c:pt>
                <c:pt idx="494">
                  <c:v>44796</c:v>
                </c:pt>
                <c:pt idx="495">
                  <c:v>44797</c:v>
                </c:pt>
                <c:pt idx="496">
                  <c:v>44798</c:v>
                </c:pt>
                <c:pt idx="497">
                  <c:v>44801</c:v>
                </c:pt>
                <c:pt idx="498">
                  <c:v>44802</c:v>
                </c:pt>
                <c:pt idx="499">
                  <c:v>44803</c:v>
                </c:pt>
                <c:pt idx="500">
                  <c:v>44804</c:v>
                </c:pt>
                <c:pt idx="501">
                  <c:v>44805</c:v>
                </c:pt>
                <c:pt idx="502">
                  <c:v>44808</c:v>
                </c:pt>
                <c:pt idx="503">
                  <c:v>44809</c:v>
                </c:pt>
                <c:pt idx="504">
                  <c:v>44810</c:v>
                </c:pt>
                <c:pt idx="505">
                  <c:v>44811</c:v>
                </c:pt>
                <c:pt idx="506">
                  <c:v>44812</c:v>
                </c:pt>
                <c:pt idx="507">
                  <c:v>44815</c:v>
                </c:pt>
                <c:pt idx="508">
                  <c:v>44816</c:v>
                </c:pt>
                <c:pt idx="509">
                  <c:v>44817</c:v>
                </c:pt>
                <c:pt idx="510">
                  <c:v>44818</c:v>
                </c:pt>
                <c:pt idx="511">
                  <c:v>44819</c:v>
                </c:pt>
                <c:pt idx="512">
                  <c:v>44822</c:v>
                </c:pt>
                <c:pt idx="513">
                  <c:v>44823</c:v>
                </c:pt>
                <c:pt idx="514">
                  <c:v>44824</c:v>
                </c:pt>
                <c:pt idx="515">
                  <c:v>44825</c:v>
                </c:pt>
                <c:pt idx="516">
                  <c:v>44829</c:v>
                </c:pt>
                <c:pt idx="517">
                  <c:v>44830</c:v>
                </c:pt>
                <c:pt idx="518">
                  <c:v>44831</c:v>
                </c:pt>
                <c:pt idx="519">
                  <c:v>44832</c:v>
                </c:pt>
                <c:pt idx="520">
                  <c:v>44833</c:v>
                </c:pt>
                <c:pt idx="521">
                  <c:v>44836</c:v>
                </c:pt>
                <c:pt idx="522">
                  <c:v>44837</c:v>
                </c:pt>
                <c:pt idx="523">
                  <c:v>44838</c:v>
                </c:pt>
                <c:pt idx="524">
                  <c:v>44839</c:v>
                </c:pt>
                <c:pt idx="525">
                  <c:v>44840</c:v>
                </c:pt>
                <c:pt idx="526">
                  <c:v>44843</c:v>
                </c:pt>
                <c:pt idx="527">
                  <c:v>44844</c:v>
                </c:pt>
                <c:pt idx="528">
                  <c:v>44845</c:v>
                </c:pt>
                <c:pt idx="529">
                  <c:v>44846</c:v>
                </c:pt>
                <c:pt idx="530">
                  <c:v>44847</c:v>
                </c:pt>
                <c:pt idx="531">
                  <c:v>44850</c:v>
                </c:pt>
                <c:pt idx="532">
                  <c:v>44851</c:v>
                </c:pt>
                <c:pt idx="533">
                  <c:v>44852</c:v>
                </c:pt>
                <c:pt idx="534">
                  <c:v>44853</c:v>
                </c:pt>
                <c:pt idx="535">
                  <c:v>44854</c:v>
                </c:pt>
                <c:pt idx="536">
                  <c:v>44857</c:v>
                </c:pt>
                <c:pt idx="537">
                  <c:v>44858</c:v>
                </c:pt>
                <c:pt idx="538">
                  <c:v>44859</c:v>
                </c:pt>
                <c:pt idx="539">
                  <c:v>44860</c:v>
                </c:pt>
                <c:pt idx="540">
                  <c:v>44861</c:v>
                </c:pt>
                <c:pt idx="541">
                  <c:v>44865</c:v>
                </c:pt>
                <c:pt idx="542">
                  <c:v>44866</c:v>
                </c:pt>
                <c:pt idx="543">
                  <c:v>44867</c:v>
                </c:pt>
                <c:pt idx="544">
                  <c:v>44868</c:v>
                </c:pt>
                <c:pt idx="545">
                  <c:v>44871</c:v>
                </c:pt>
                <c:pt idx="546">
                  <c:v>44872</c:v>
                </c:pt>
                <c:pt idx="547">
                  <c:v>44873</c:v>
                </c:pt>
                <c:pt idx="548">
                  <c:v>44874</c:v>
                </c:pt>
                <c:pt idx="549">
                  <c:v>44875</c:v>
                </c:pt>
                <c:pt idx="550">
                  <c:v>44878</c:v>
                </c:pt>
                <c:pt idx="551">
                  <c:v>44879</c:v>
                </c:pt>
                <c:pt idx="552">
                  <c:v>44880</c:v>
                </c:pt>
                <c:pt idx="553">
                  <c:v>44881</c:v>
                </c:pt>
                <c:pt idx="554">
                  <c:v>44882</c:v>
                </c:pt>
                <c:pt idx="555">
                  <c:v>44885</c:v>
                </c:pt>
                <c:pt idx="556">
                  <c:v>44886</c:v>
                </c:pt>
                <c:pt idx="557">
                  <c:v>44887</c:v>
                </c:pt>
                <c:pt idx="558">
                  <c:v>44889</c:v>
                </c:pt>
                <c:pt idx="559">
                  <c:v>44892</c:v>
                </c:pt>
                <c:pt idx="560">
                  <c:v>44893</c:v>
                </c:pt>
                <c:pt idx="561">
                  <c:v>44894</c:v>
                </c:pt>
                <c:pt idx="562">
                  <c:v>44895</c:v>
                </c:pt>
                <c:pt idx="563">
                  <c:v>44896</c:v>
                </c:pt>
                <c:pt idx="564">
                  <c:v>44899</c:v>
                </c:pt>
                <c:pt idx="565">
                  <c:v>44900</c:v>
                </c:pt>
                <c:pt idx="566">
                  <c:v>44901</c:v>
                </c:pt>
                <c:pt idx="567">
                  <c:v>44902</c:v>
                </c:pt>
                <c:pt idx="568">
                  <c:v>44903</c:v>
                </c:pt>
                <c:pt idx="569">
                  <c:v>44906</c:v>
                </c:pt>
                <c:pt idx="570">
                  <c:v>44907</c:v>
                </c:pt>
                <c:pt idx="571">
                  <c:v>44908</c:v>
                </c:pt>
                <c:pt idx="572">
                  <c:v>44909</c:v>
                </c:pt>
                <c:pt idx="573">
                  <c:v>44910</c:v>
                </c:pt>
                <c:pt idx="574">
                  <c:v>44913</c:v>
                </c:pt>
                <c:pt idx="575">
                  <c:v>44914</c:v>
                </c:pt>
                <c:pt idx="576">
                  <c:v>44915</c:v>
                </c:pt>
                <c:pt idx="577">
                  <c:v>44916</c:v>
                </c:pt>
                <c:pt idx="578">
                  <c:v>44917</c:v>
                </c:pt>
                <c:pt idx="579">
                  <c:v>44920</c:v>
                </c:pt>
                <c:pt idx="580">
                  <c:v>44921</c:v>
                </c:pt>
                <c:pt idx="581">
                  <c:v>44922</c:v>
                </c:pt>
                <c:pt idx="582">
                  <c:v>44923</c:v>
                </c:pt>
                <c:pt idx="583">
                  <c:v>44924</c:v>
                </c:pt>
                <c:pt idx="584">
                  <c:v>44927</c:v>
                </c:pt>
                <c:pt idx="585">
                  <c:v>44928</c:v>
                </c:pt>
                <c:pt idx="586">
                  <c:v>44929</c:v>
                </c:pt>
                <c:pt idx="587">
                  <c:v>44930</c:v>
                </c:pt>
                <c:pt idx="588">
                  <c:v>44931</c:v>
                </c:pt>
                <c:pt idx="589">
                  <c:v>44934</c:v>
                </c:pt>
                <c:pt idx="590">
                  <c:v>44935</c:v>
                </c:pt>
                <c:pt idx="591">
                  <c:v>44936</c:v>
                </c:pt>
                <c:pt idx="592">
                  <c:v>44937</c:v>
                </c:pt>
                <c:pt idx="593">
                  <c:v>44938</c:v>
                </c:pt>
                <c:pt idx="594">
                  <c:v>44941</c:v>
                </c:pt>
                <c:pt idx="595">
                  <c:v>44942</c:v>
                </c:pt>
                <c:pt idx="596">
                  <c:v>44943</c:v>
                </c:pt>
                <c:pt idx="597">
                  <c:v>44944</c:v>
                </c:pt>
                <c:pt idx="598">
                  <c:v>44945</c:v>
                </c:pt>
                <c:pt idx="599">
                  <c:v>44948</c:v>
                </c:pt>
                <c:pt idx="600">
                  <c:v>44949</c:v>
                </c:pt>
                <c:pt idx="601">
                  <c:v>44950</c:v>
                </c:pt>
                <c:pt idx="602">
                  <c:v>44951</c:v>
                </c:pt>
                <c:pt idx="603">
                  <c:v>44952</c:v>
                </c:pt>
                <c:pt idx="604">
                  <c:v>44955</c:v>
                </c:pt>
                <c:pt idx="605">
                  <c:v>44956</c:v>
                </c:pt>
                <c:pt idx="606">
                  <c:v>44957</c:v>
                </c:pt>
                <c:pt idx="607">
                  <c:v>44958</c:v>
                </c:pt>
                <c:pt idx="608">
                  <c:v>44959</c:v>
                </c:pt>
                <c:pt idx="609">
                  <c:v>44962</c:v>
                </c:pt>
                <c:pt idx="610">
                  <c:v>44963</c:v>
                </c:pt>
                <c:pt idx="611">
                  <c:v>44964</c:v>
                </c:pt>
                <c:pt idx="612">
                  <c:v>44965</c:v>
                </c:pt>
                <c:pt idx="613">
                  <c:v>44966</c:v>
                </c:pt>
                <c:pt idx="614">
                  <c:v>44969</c:v>
                </c:pt>
                <c:pt idx="615">
                  <c:v>44970</c:v>
                </c:pt>
                <c:pt idx="616">
                  <c:v>44971</c:v>
                </c:pt>
                <c:pt idx="617">
                  <c:v>44972</c:v>
                </c:pt>
                <c:pt idx="618">
                  <c:v>44973</c:v>
                </c:pt>
                <c:pt idx="619">
                  <c:v>44976</c:v>
                </c:pt>
                <c:pt idx="620">
                  <c:v>44977</c:v>
                </c:pt>
                <c:pt idx="621">
                  <c:v>44978</c:v>
                </c:pt>
                <c:pt idx="622">
                  <c:v>44980</c:v>
                </c:pt>
                <c:pt idx="623">
                  <c:v>44983</c:v>
                </c:pt>
                <c:pt idx="624">
                  <c:v>44984</c:v>
                </c:pt>
                <c:pt idx="625">
                  <c:v>44985</c:v>
                </c:pt>
                <c:pt idx="626">
                  <c:v>44986</c:v>
                </c:pt>
                <c:pt idx="627">
                  <c:v>44987</c:v>
                </c:pt>
                <c:pt idx="628">
                  <c:v>44990</c:v>
                </c:pt>
                <c:pt idx="629">
                  <c:v>44991</c:v>
                </c:pt>
                <c:pt idx="630">
                  <c:v>44992</c:v>
                </c:pt>
                <c:pt idx="631">
                  <c:v>44993</c:v>
                </c:pt>
                <c:pt idx="632">
                  <c:v>44994</c:v>
                </c:pt>
                <c:pt idx="633">
                  <c:v>44997</c:v>
                </c:pt>
                <c:pt idx="634">
                  <c:v>44998</c:v>
                </c:pt>
                <c:pt idx="635">
                  <c:v>44999</c:v>
                </c:pt>
                <c:pt idx="636">
                  <c:v>45000</c:v>
                </c:pt>
                <c:pt idx="637">
                  <c:v>45001</c:v>
                </c:pt>
                <c:pt idx="638">
                  <c:v>45004</c:v>
                </c:pt>
                <c:pt idx="639">
                  <c:v>45005</c:v>
                </c:pt>
                <c:pt idx="640">
                  <c:v>45006</c:v>
                </c:pt>
                <c:pt idx="641">
                  <c:v>45007</c:v>
                </c:pt>
                <c:pt idx="642">
                  <c:v>45008</c:v>
                </c:pt>
                <c:pt idx="643">
                  <c:v>45011</c:v>
                </c:pt>
                <c:pt idx="644">
                  <c:v>45012</c:v>
                </c:pt>
                <c:pt idx="645">
                  <c:v>45013</c:v>
                </c:pt>
                <c:pt idx="646">
                  <c:v>45014</c:v>
                </c:pt>
                <c:pt idx="647">
                  <c:v>45015</c:v>
                </c:pt>
                <c:pt idx="648">
                  <c:v>45019</c:v>
                </c:pt>
                <c:pt idx="649">
                  <c:v>45020</c:v>
                </c:pt>
                <c:pt idx="650">
                  <c:v>45021</c:v>
                </c:pt>
                <c:pt idx="651">
                  <c:v>45022</c:v>
                </c:pt>
                <c:pt idx="652">
                  <c:v>45026</c:v>
                </c:pt>
                <c:pt idx="653">
                  <c:v>45027</c:v>
                </c:pt>
                <c:pt idx="654">
                  <c:v>45028</c:v>
                </c:pt>
                <c:pt idx="655">
                  <c:v>45029</c:v>
                </c:pt>
                <c:pt idx="656">
                  <c:v>45033</c:v>
                </c:pt>
                <c:pt idx="657">
                  <c:v>45041</c:v>
                </c:pt>
                <c:pt idx="658">
                  <c:v>45042</c:v>
                </c:pt>
                <c:pt idx="659">
                  <c:v>45043</c:v>
                </c:pt>
                <c:pt idx="660">
                  <c:v>45047</c:v>
                </c:pt>
                <c:pt idx="661">
                  <c:v>45048</c:v>
                </c:pt>
                <c:pt idx="662">
                  <c:v>45049</c:v>
                </c:pt>
                <c:pt idx="663">
                  <c:v>45050</c:v>
                </c:pt>
                <c:pt idx="664">
                  <c:v>45054</c:v>
                </c:pt>
                <c:pt idx="665">
                  <c:v>45055</c:v>
                </c:pt>
                <c:pt idx="666">
                  <c:v>45056</c:v>
                </c:pt>
                <c:pt idx="667">
                  <c:v>45057</c:v>
                </c:pt>
                <c:pt idx="668">
                  <c:v>45057</c:v>
                </c:pt>
                <c:pt idx="669">
                  <c:v>45061</c:v>
                </c:pt>
                <c:pt idx="670">
                  <c:v>45062</c:v>
                </c:pt>
                <c:pt idx="671">
                  <c:v>45063</c:v>
                </c:pt>
                <c:pt idx="672">
                  <c:v>45064</c:v>
                </c:pt>
                <c:pt idx="673">
                  <c:v>45068</c:v>
                </c:pt>
                <c:pt idx="674">
                  <c:v>45069</c:v>
                </c:pt>
                <c:pt idx="675">
                  <c:v>45070</c:v>
                </c:pt>
                <c:pt idx="676">
                  <c:v>45071</c:v>
                </c:pt>
                <c:pt idx="677">
                  <c:v>45075</c:v>
                </c:pt>
                <c:pt idx="678">
                  <c:v>45076</c:v>
                </c:pt>
                <c:pt idx="679">
                  <c:v>45077</c:v>
                </c:pt>
                <c:pt idx="680">
                  <c:v>45078</c:v>
                </c:pt>
                <c:pt idx="681">
                  <c:v>45082</c:v>
                </c:pt>
                <c:pt idx="682">
                  <c:v>45083</c:v>
                </c:pt>
                <c:pt idx="683">
                  <c:v>45084</c:v>
                </c:pt>
                <c:pt idx="684">
                  <c:v>45085</c:v>
                </c:pt>
                <c:pt idx="685">
                  <c:v>45089</c:v>
                </c:pt>
                <c:pt idx="686">
                  <c:v>45090</c:v>
                </c:pt>
                <c:pt idx="687">
                  <c:v>45091</c:v>
                </c:pt>
                <c:pt idx="688">
                  <c:v>45092</c:v>
                </c:pt>
                <c:pt idx="689">
                  <c:v>45096</c:v>
                </c:pt>
                <c:pt idx="690">
                  <c:v>45097</c:v>
                </c:pt>
                <c:pt idx="691">
                  <c:v>45098</c:v>
                </c:pt>
                <c:pt idx="692">
                  <c:v>45099</c:v>
                </c:pt>
                <c:pt idx="693">
                  <c:v>45110</c:v>
                </c:pt>
                <c:pt idx="694">
                  <c:v>45111</c:v>
                </c:pt>
                <c:pt idx="695">
                  <c:v>45112</c:v>
                </c:pt>
                <c:pt idx="696">
                  <c:v>45113</c:v>
                </c:pt>
                <c:pt idx="697">
                  <c:v>45117</c:v>
                </c:pt>
                <c:pt idx="698">
                  <c:v>45118</c:v>
                </c:pt>
                <c:pt idx="699">
                  <c:v>45119</c:v>
                </c:pt>
                <c:pt idx="700">
                  <c:v>45120</c:v>
                </c:pt>
                <c:pt idx="701">
                  <c:v>45124</c:v>
                </c:pt>
                <c:pt idx="702">
                  <c:v>45125</c:v>
                </c:pt>
                <c:pt idx="703">
                  <c:v>45126</c:v>
                </c:pt>
                <c:pt idx="704">
                  <c:v>45127</c:v>
                </c:pt>
                <c:pt idx="705">
                  <c:v>45131</c:v>
                </c:pt>
                <c:pt idx="706">
                  <c:v>45132</c:v>
                </c:pt>
                <c:pt idx="707">
                  <c:v>45133</c:v>
                </c:pt>
                <c:pt idx="708">
                  <c:v>45134</c:v>
                </c:pt>
                <c:pt idx="709">
                  <c:v>45138</c:v>
                </c:pt>
                <c:pt idx="710">
                  <c:v>45139</c:v>
                </c:pt>
                <c:pt idx="711">
                  <c:v>45140</c:v>
                </c:pt>
                <c:pt idx="712">
                  <c:v>45141</c:v>
                </c:pt>
                <c:pt idx="713">
                  <c:v>45145</c:v>
                </c:pt>
                <c:pt idx="714">
                  <c:v>45146</c:v>
                </c:pt>
                <c:pt idx="715">
                  <c:v>45147</c:v>
                </c:pt>
                <c:pt idx="716">
                  <c:v>45148</c:v>
                </c:pt>
                <c:pt idx="717">
                  <c:v>45152</c:v>
                </c:pt>
                <c:pt idx="718">
                  <c:v>45153</c:v>
                </c:pt>
                <c:pt idx="719">
                  <c:v>45154</c:v>
                </c:pt>
                <c:pt idx="720">
                  <c:v>45155</c:v>
                </c:pt>
                <c:pt idx="721">
                  <c:v>45159</c:v>
                </c:pt>
                <c:pt idx="722">
                  <c:v>45160</c:v>
                </c:pt>
                <c:pt idx="723">
                  <c:v>45161</c:v>
                </c:pt>
                <c:pt idx="724">
                  <c:v>45162</c:v>
                </c:pt>
                <c:pt idx="725">
                  <c:v>45166</c:v>
                </c:pt>
                <c:pt idx="726">
                  <c:v>45167</c:v>
                </c:pt>
                <c:pt idx="727">
                  <c:v>45168</c:v>
                </c:pt>
                <c:pt idx="728">
                  <c:v>45169</c:v>
                </c:pt>
                <c:pt idx="729">
                  <c:v>45173</c:v>
                </c:pt>
                <c:pt idx="730">
                  <c:v>45174</c:v>
                </c:pt>
                <c:pt idx="731">
                  <c:v>45175</c:v>
                </c:pt>
                <c:pt idx="732">
                  <c:v>45176</c:v>
                </c:pt>
                <c:pt idx="733">
                  <c:v>45180</c:v>
                </c:pt>
                <c:pt idx="734">
                  <c:v>45181</c:v>
                </c:pt>
                <c:pt idx="735">
                  <c:v>45182</c:v>
                </c:pt>
                <c:pt idx="736">
                  <c:v>45183</c:v>
                </c:pt>
                <c:pt idx="737">
                  <c:v>45187</c:v>
                </c:pt>
                <c:pt idx="738">
                  <c:v>45188</c:v>
                </c:pt>
                <c:pt idx="739">
                  <c:v>45189</c:v>
                </c:pt>
                <c:pt idx="740">
                  <c:v>45190</c:v>
                </c:pt>
                <c:pt idx="741">
                  <c:v>45194</c:v>
                </c:pt>
                <c:pt idx="742">
                  <c:v>45195</c:v>
                </c:pt>
                <c:pt idx="743">
                  <c:v>45196</c:v>
                </c:pt>
                <c:pt idx="744">
                  <c:v>45197</c:v>
                </c:pt>
                <c:pt idx="745">
                  <c:v>45201</c:v>
                </c:pt>
                <c:pt idx="746">
                  <c:v>45202</c:v>
                </c:pt>
                <c:pt idx="747">
                  <c:v>45203</c:v>
                </c:pt>
                <c:pt idx="748">
                  <c:v>45204</c:v>
                </c:pt>
                <c:pt idx="749">
                  <c:v>45208</c:v>
                </c:pt>
                <c:pt idx="750">
                  <c:v>45209</c:v>
                </c:pt>
                <c:pt idx="751">
                  <c:v>45210</c:v>
                </c:pt>
                <c:pt idx="752">
                  <c:v>45211</c:v>
                </c:pt>
                <c:pt idx="753">
                  <c:v>45215</c:v>
                </c:pt>
                <c:pt idx="754">
                  <c:v>45216</c:v>
                </c:pt>
                <c:pt idx="755">
                  <c:v>45217</c:v>
                </c:pt>
                <c:pt idx="756">
                  <c:v>45218</c:v>
                </c:pt>
                <c:pt idx="757">
                  <c:v>45222</c:v>
                </c:pt>
                <c:pt idx="758">
                  <c:v>45223</c:v>
                </c:pt>
                <c:pt idx="759">
                  <c:v>45224</c:v>
                </c:pt>
                <c:pt idx="760">
                  <c:v>45225</c:v>
                </c:pt>
                <c:pt idx="761">
                  <c:v>45229</c:v>
                </c:pt>
                <c:pt idx="762">
                  <c:v>45230</c:v>
                </c:pt>
                <c:pt idx="763">
                  <c:v>45231</c:v>
                </c:pt>
                <c:pt idx="764">
                  <c:v>45232</c:v>
                </c:pt>
                <c:pt idx="765">
                  <c:v>45236</c:v>
                </c:pt>
                <c:pt idx="766">
                  <c:v>45237</c:v>
                </c:pt>
                <c:pt idx="767">
                  <c:v>45238</c:v>
                </c:pt>
                <c:pt idx="768">
                  <c:v>45239</c:v>
                </c:pt>
                <c:pt idx="769">
                  <c:v>45243</c:v>
                </c:pt>
                <c:pt idx="770">
                  <c:v>45244</c:v>
                </c:pt>
                <c:pt idx="771">
                  <c:v>45245</c:v>
                </c:pt>
                <c:pt idx="772">
                  <c:v>45246</c:v>
                </c:pt>
                <c:pt idx="773">
                  <c:v>45250</c:v>
                </c:pt>
                <c:pt idx="774">
                  <c:v>45251</c:v>
                </c:pt>
                <c:pt idx="775">
                  <c:v>45252</c:v>
                </c:pt>
                <c:pt idx="776">
                  <c:v>45253</c:v>
                </c:pt>
                <c:pt idx="777">
                  <c:v>45257</c:v>
                </c:pt>
                <c:pt idx="778">
                  <c:v>45258</c:v>
                </c:pt>
                <c:pt idx="779">
                  <c:v>45259</c:v>
                </c:pt>
                <c:pt idx="780">
                  <c:v>45260</c:v>
                </c:pt>
                <c:pt idx="781">
                  <c:v>45264</c:v>
                </c:pt>
                <c:pt idx="782">
                  <c:v>45265</c:v>
                </c:pt>
                <c:pt idx="783">
                  <c:v>45266</c:v>
                </c:pt>
                <c:pt idx="784">
                  <c:v>45267</c:v>
                </c:pt>
                <c:pt idx="785">
                  <c:v>45271</c:v>
                </c:pt>
                <c:pt idx="786">
                  <c:v>45272</c:v>
                </c:pt>
                <c:pt idx="787">
                  <c:v>45273</c:v>
                </c:pt>
                <c:pt idx="788">
                  <c:v>45274</c:v>
                </c:pt>
                <c:pt idx="789">
                  <c:v>45278</c:v>
                </c:pt>
                <c:pt idx="790">
                  <c:v>45279</c:v>
                </c:pt>
                <c:pt idx="791">
                  <c:v>45280</c:v>
                </c:pt>
                <c:pt idx="792">
                  <c:v>45281</c:v>
                </c:pt>
                <c:pt idx="793">
                  <c:v>45285</c:v>
                </c:pt>
                <c:pt idx="794">
                  <c:v>45286</c:v>
                </c:pt>
                <c:pt idx="795">
                  <c:v>45287</c:v>
                </c:pt>
                <c:pt idx="796">
                  <c:v>45288</c:v>
                </c:pt>
                <c:pt idx="797">
                  <c:v>45292</c:v>
                </c:pt>
                <c:pt idx="798">
                  <c:v>45293</c:v>
                </c:pt>
                <c:pt idx="799">
                  <c:v>45294</c:v>
                </c:pt>
                <c:pt idx="800">
                  <c:v>45295</c:v>
                </c:pt>
                <c:pt idx="801">
                  <c:v>45299</c:v>
                </c:pt>
                <c:pt idx="802">
                  <c:v>45300</c:v>
                </c:pt>
                <c:pt idx="803">
                  <c:v>45301</c:v>
                </c:pt>
                <c:pt idx="804">
                  <c:v>45302</c:v>
                </c:pt>
                <c:pt idx="805">
                  <c:v>45306</c:v>
                </c:pt>
                <c:pt idx="806">
                  <c:v>45307</c:v>
                </c:pt>
                <c:pt idx="807">
                  <c:v>45308</c:v>
                </c:pt>
                <c:pt idx="808">
                  <c:v>45309</c:v>
                </c:pt>
                <c:pt idx="809">
                  <c:v>45313</c:v>
                </c:pt>
                <c:pt idx="810">
                  <c:v>45314</c:v>
                </c:pt>
                <c:pt idx="811">
                  <c:v>45315</c:v>
                </c:pt>
                <c:pt idx="812">
                  <c:v>45316</c:v>
                </c:pt>
                <c:pt idx="813">
                  <c:v>45320</c:v>
                </c:pt>
                <c:pt idx="814">
                  <c:v>45321</c:v>
                </c:pt>
                <c:pt idx="815">
                  <c:v>45322</c:v>
                </c:pt>
                <c:pt idx="816">
                  <c:v>45323</c:v>
                </c:pt>
                <c:pt idx="817">
                  <c:v>45327</c:v>
                </c:pt>
                <c:pt idx="818">
                  <c:v>45328</c:v>
                </c:pt>
                <c:pt idx="819">
                  <c:v>45329</c:v>
                </c:pt>
                <c:pt idx="820">
                  <c:v>45330</c:v>
                </c:pt>
                <c:pt idx="821">
                  <c:v>45334</c:v>
                </c:pt>
                <c:pt idx="822">
                  <c:v>45335</c:v>
                </c:pt>
                <c:pt idx="823">
                  <c:v>45336</c:v>
                </c:pt>
                <c:pt idx="824">
                  <c:v>45337</c:v>
                </c:pt>
                <c:pt idx="825">
                  <c:v>45341</c:v>
                </c:pt>
                <c:pt idx="826">
                  <c:v>45342</c:v>
                </c:pt>
                <c:pt idx="827">
                  <c:v>45343</c:v>
                </c:pt>
                <c:pt idx="828">
                  <c:v>45348</c:v>
                </c:pt>
                <c:pt idx="829">
                  <c:v>45349</c:v>
                </c:pt>
                <c:pt idx="830">
                  <c:v>45350</c:v>
                </c:pt>
                <c:pt idx="831">
                  <c:v>45351</c:v>
                </c:pt>
                <c:pt idx="832">
                  <c:v>45355</c:v>
                </c:pt>
                <c:pt idx="833">
                  <c:v>45356</c:v>
                </c:pt>
                <c:pt idx="834">
                  <c:v>45357</c:v>
                </c:pt>
                <c:pt idx="835">
                  <c:v>45358</c:v>
                </c:pt>
                <c:pt idx="836">
                  <c:v>45362</c:v>
                </c:pt>
                <c:pt idx="837">
                  <c:v>45363</c:v>
                </c:pt>
                <c:pt idx="838">
                  <c:v>45364</c:v>
                </c:pt>
                <c:pt idx="839">
                  <c:v>45365</c:v>
                </c:pt>
                <c:pt idx="840">
                  <c:v>45369</c:v>
                </c:pt>
                <c:pt idx="841">
                  <c:v>45370</c:v>
                </c:pt>
                <c:pt idx="842">
                  <c:v>45371</c:v>
                </c:pt>
                <c:pt idx="843">
                  <c:v>45372</c:v>
                </c:pt>
                <c:pt idx="844">
                  <c:v>45376</c:v>
                </c:pt>
                <c:pt idx="845">
                  <c:v>45377</c:v>
                </c:pt>
                <c:pt idx="846">
                  <c:v>45378</c:v>
                </c:pt>
                <c:pt idx="847">
                  <c:v>45379</c:v>
                </c:pt>
                <c:pt idx="848">
                  <c:v>45383</c:v>
                </c:pt>
                <c:pt idx="849">
                  <c:v>45384</c:v>
                </c:pt>
                <c:pt idx="850">
                  <c:v>45385</c:v>
                </c:pt>
                <c:pt idx="851">
                  <c:v>45386</c:v>
                </c:pt>
                <c:pt idx="852">
                  <c:v>45397</c:v>
                </c:pt>
                <c:pt idx="853">
                  <c:v>45398</c:v>
                </c:pt>
                <c:pt idx="854">
                  <c:v>45399</c:v>
                </c:pt>
                <c:pt idx="855">
                  <c:v>45400</c:v>
                </c:pt>
                <c:pt idx="856">
                  <c:v>45404</c:v>
                </c:pt>
                <c:pt idx="857">
                  <c:v>45405</c:v>
                </c:pt>
                <c:pt idx="858">
                  <c:v>45406</c:v>
                </c:pt>
                <c:pt idx="859">
                  <c:v>45407</c:v>
                </c:pt>
                <c:pt idx="860">
                  <c:v>45411</c:v>
                </c:pt>
                <c:pt idx="861">
                  <c:v>45412</c:v>
                </c:pt>
                <c:pt idx="862">
                  <c:v>45413</c:v>
                </c:pt>
                <c:pt idx="863">
                  <c:v>45414</c:v>
                </c:pt>
                <c:pt idx="864">
                  <c:v>45418</c:v>
                </c:pt>
                <c:pt idx="865">
                  <c:v>45419</c:v>
                </c:pt>
                <c:pt idx="866">
                  <c:v>45420</c:v>
                </c:pt>
                <c:pt idx="867">
                  <c:v>45421</c:v>
                </c:pt>
                <c:pt idx="868">
                  <c:v>45425</c:v>
                </c:pt>
                <c:pt idx="869">
                  <c:v>45426</c:v>
                </c:pt>
                <c:pt idx="870">
                  <c:v>45427</c:v>
                </c:pt>
                <c:pt idx="871">
                  <c:v>45428</c:v>
                </c:pt>
                <c:pt idx="872">
                  <c:v>45432</c:v>
                </c:pt>
                <c:pt idx="873">
                  <c:v>45433</c:v>
                </c:pt>
                <c:pt idx="874">
                  <c:v>45434</c:v>
                </c:pt>
                <c:pt idx="875">
                  <c:v>45435</c:v>
                </c:pt>
                <c:pt idx="876">
                  <c:v>45439</c:v>
                </c:pt>
                <c:pt idx="877">
                  <c:v>45440</c:v>
                </c:pt>
                <c:pt idx="878">
                  <c:v>45441</c:v>
                </c:pt>
                <c:pt idx="879">
                  <c:v>45442</c:v>
                </c:pt>
                <c:pt idx="880">
                  <c:v>45446</c:v>
                </c:pt>
                <c:pt idx="881">
                  <c:v>45447</c:v>
                </c:pt>
                <c:pt idx="882">
                  <c:v>45448</c:v>
                </c:pt>
                <c:pt idx="883">
                  <c:v>45449</c:v>
                </c:pt>
                <c:pt idx="884">
                  <c:v>45453</c:v>
                </c:pt>
                <c:pt idx="885">
                  <c:v>45454</c:v>
                </c:pt>
                <c:pt idx="886">
                  <c:v>45455</c:v>
                </c:pt>
                <c:pt idx="887">
                  <c:v>45456</c:v>
                </c:pt>
                <c:pt idx="888">
                  <c:v>45467</c:v>
                </c:pt>
                <c:pt idx="889">
                  <c:v>45468</c:v>
                </c:pt>
                <c:pt idx="890">
                  <c:v>45469</c:v>
                </c:pt>
                <c:pt idx="891">
                  <c:v>45470</c:v>
                </c:pt>
                <c:pt idx="892">
                  <c:v>45473</c:v>
                </c:pt>
              </c:numCache>
            </c:numRef>
          </c:cat>
          <c:val>
            <c:numRef>
              <c:f>Sheet1!$B$2:$B$894</c:f>
              <c:numCache>
                <c:formatCode>#,##0</c:formatCode>
                <c:ptCount val="893"/>
                <c:pt idx="0">
                  <c:v>100</c:v>
                </c:pt>
                <c:pt idx="1">
                  <c:v>99.473094311584617</c:v>
                </c:pt>
                <c:pt idx="2">
                  <c:v>100.91604014759403</c:v>
                </c:pt>
                <c:pt idx="3">
                  <c:v>101.31461961791781</c:v>
                </c:pt>
                <c:pt idx="4">
                  <c:v>101.0568337803972</c:v>
                </c:pt>
                <c:pt idx="5">
                  <c:v>101.37821602629491</c:v>
                </c:pt>
                <c:pt idx="6">
                  <c:v>101.87439394511819</c:v>
                </c:pt>
                <c:pt idx="7">
                  <c:v>101.75097913282205</c:v>
                </c:pt>
                <c:pt idx="8">
                  <c:v>102.44890248970493</c:v>
                </c:pt>
                <c:pt idx="9">
                  <c:v>103.97156421977911</c:v>
                </c:pt>
                <c:pt idx="10">
                  <c:v>104.79856939564523</c:v>
                </c:pt>
                <c:pt idx="11">
                  <c:v>104.66596143916782</c:v>
                </c:pt>
                <c:pt idx="12">
                  <c:v>105.00182603548805</c:v>
                </c:pt>
                <c:pt idx="13">
                  <c:v>105.33844623269989</c:v>
                </c:pt>
                <c:pt idx="14">
                  <c:v>104.41585754404524</c:v>
                </c:pt>
                <c:pt idx="15">
                  <c:v>103.82988905260243</c:v>
                </c:pt>
                <c:pt idx="16">
                  <c:v>103.72095659072878</c:v>
                </c:pt>
                <c:pt idx="17">
                  <c:v>104.44444444444446</c:v>
                </c:pt>
                <c:pt idx="18">
                  <c:v>104.9611495208231</c:v>
                </c:pt>
                <c:pt idx="19">
                  <c:v>104.32757817320892</c:v>
                </c:pt>
                <c:pt idx="20">
                  <c:v>104.51320412558087</c:v>
                </c:pt>
                <c:pt idx="21">
                  <c:v>104.46245293236112</c:v>
                </c:pt>
                <c:pt idx="22">
                  <c:v>102.98537912274736</c:v>
                </c:pt>
                <c:pt idx="23">
                  <c:v>103.9917135768887</c:v>
                </c:pt>
                <c:pt idx="24">
                  <c:v>105.39788683617313</c:v>
                </c:pt>
                <c:pt idx="25">
                  <c:v>105.26515294621382</c:v>
                </c:pt>
                <c:pt idx="26">
                  <c:v>105.94217134509552</c:v>
                </c:pt>
                <c:pt idx="27">
                  <c:v>107.21044744166133</c:v>
                </c:pt>
                <c:pt idx="28">
                  <c:v>107.6094047124309</c:v>
                </c:pt>
                <c:pt idx="29">
                  <c:v>108.31626934653116</c:v>
                </c:pt>
                <c:pt idx="30">
                  <c:v>108.20330701323562</c:v>
                </c:pt>
                <c:pt idx="31">
                  <c:v>107.72085584394324</c:v>
                </c:pt>
                <c:pt idx="32">
                  <c:v>107.80926114826148</c:v>
                </c:pt>
                <c:pt idx="33">
                  <c:v>107.64302895210751</c:v>
                </c:pt>
                <c:pt idx="34">
                  <c:v>107.45904013500069</c:v>
                </c:pt>
                <c:pt idx="35">
                  <c:v>107.00379059780624</c:v>
                </c:pt>
                <c:pt idx="36">
                  <c:v>107.10869318825797</c:v>
                </c:pt>
                <c:pt idx="37">
                  <c:v>102.69359124510433</c:v>
                </c:pt>
                <c:pt idx="38">
                  <c:v>102.70265845580364</c:v>
                </c:pt>
                <c:pt idx="39">
                  <c:v>103.25160250355762</c:v>
                </c:pt>
                <c:pt idx="40">
                  <c:v>102.29639704308184</c:v>
                </c:pt>
                <c:pt idx="41">
                  <c:v>99.584671376578896</c:v>
                </c:pt>
                <c:pt idx="42">
                  <c:v>99.043913005150671</c:v>
                </c:pt>
                <c:pt idx="43">
                  <c:v>101.01149772690066</c:v>
                </c:pt>
                <c:pt idx="44">
                  <c:v>100.72902892692079</c:v>
                </c:pt>
                <c:pt idx="45">
                  <c:v>101.86419333308146</c:v>
                </c:pt>
                <c:pt idx="46">
                  <c:v>101.86948253932273</c:v>
                </c:pt>
                <c:pt idx="47">
                  <c:v>102.76612893069881</c:v>
                </c:pt>
                <c:pt idx="48">
                  <c:v>105.36174392685783</c:v>
                </c:pt>
                <c:pt idx="49">
                  <c:v>105.84759530016248</c:v>
                </c:pt>
                <c:pt idx="50">
                  <c:v>106.40951049655571</c:v>
                </c:pt>
                <c:pt idx="51">
                  <c:v>106.22363267721988</c:v>
                </c:pt>
                <c:pt idx="52">
                  <c:v>107.06335713476143</c:v>
                </c:pt>
                <c:pt idx="53">
                  <c:v>107.37894644049013</c:v>
                </c:pt>
                <c:pt idx="54">
                  <c:v>107.95937385872783</c:v>
                </c:pt>
                <c:pt idx="55">
                  <c:v>108.56964751218408</c:v>
                </c:pt>
                <c:pt idx="56">
                  <c:v>108.03103000994876</c:v>
                </c:pt>
                <c:pt idx="57">
                  <c:v>108.15381515483521</c:v>
                </c:pt>
                <c:pt idx="58">
                  <c:v>108.4393063583815</c:v>
                </c:pt>
                <c:pt idx="59">
                  <c:v>108.75791806767666</c:v>
                </c:pt>
                <c:pt idx="60">
                  <c:v>109.42058004961778</c:v>
                </c:pt>
                <c:pt idx="61">
                  <c:v>109.47989471960911</c:v>
                </c:pt>
                <c:pt idx="62">
                  <c:v>109.67030614429459</c:v>
                </c:pt>
                <c:pt idx="63">
                  <c:v>110.15515004974372</c:v>
                </c:pt>
                <c:pt idx="64">
                  <c:v>109.84069414535244</c:v>
                </c:pt>
                <c:pt idx="65">
                  <c:v>109.4882063294168</c:v>
                </c:pt>
                <c:pt idx="66">
                  <c:v>109.24691777802964</c:v>
                </c:pt>
                <c:pt idx="67">
                  <c:v>108.07208432505951</c:v>
                </c:pt>
                <c:pt idx="68">
                  <c:v>108.72316042666263</c:v>
                </c:pt>
                <c:pt idx="69">
                  <c:v>108.45555177755108</c:v>
                </c:pt>
                <c:pt idx="70">
                  <c:v>109.06103995869381</c:v>
                </c:pt>
                <c:pt idx="71">
                  <c:v>108.85652398403163</c:v>
                </c:pt>
                <c:pt idx="72">
                  <c:v>108.86282065812838</c:v>
                </c:pt>
                <c:pt idx="73">
                  <c:v>109.06229929351316</c:v>
                </c:pt>
                <c:pt idx="74">
                  <c:v>109.0504615462113</c:v>
                </c:pt>
                <c:pt idx="75">
                  <c:v>109.82885639805056</c:v>
                </c:pt>
                <c:pt idx="76">
                  <c:v>109.70796025539312</c:v>
                </c:pt>
                <c:pt idx="77">
                  <c:v>109.39703048849596</c:v>
                </c:pt>
                <c:pt idx="78">
                  <c:v>107.5305703527397</c:v>
                </c:pt>
                <c:pt idx="79">
                  <c:v>109.31592932612995</c:v>
                </c:pt>
                <c:pt idx="80">
                  <c:v>109.82243379047188</c:v>
                </c:pt>
                <c:pt idx="81">
                  <c:v>109.5958794564711</c:v>
                </c:pt>
                <c:pt idx="82">
                  <c:v>110.07417482085961</c:v>
                </c:pt>
                <c:pt idx="83">
                  <c:v>109.75581497852833</c:v>
                </c:pt>
                <c:pt idx="84">
                  <c:v>110.15099424483988</c:v>
                </c:pt>
                <c:pt idx="85">
                  <c:v>110.31873764277708</c:v>
                </c:pt>
                <c:pt idx="86">
                  <c:v>109.43027692772678</c:v>
                </c:pt>
                <c:pt idx="87">
                  <c:v>108.4642411878046</c:v>
                </c:pt>
                <c:pt idx="88">
                  <c:v>109.15486040273528</c:v>
                </c:pt>
                <c:pt idx="89">
                  <c:v>109.33683428413113</c:v>
                </c:pt>
                <c:pt idx="90">
                  <c:v>109.19440351606281</c:v>
                </c:pt>
                <c:pt idx="91">
                  <c:v>110.03060183611018</c:v>
                </c:pt>
                <c:pt idx="92">
                  <c:v>111.03618068935988</c:v>
                </c:pt>
                <c:pt idx="93">
                  <c:v>111.69632400166232</c:v>
                </c:pt>
                <c:pt idx="94">
                  <c:v>111.88509829108264</c:v>
                </c:pt>
                <c:pt idx="95">
                  <c:v>112.26075786769429</c:v>
                </c:pt>
                <c:pt idx="96">
                  <c:v>112.064175702394</c:v>
                </c:pt>
                <c:pt idx="97">
                  <c:v>111.76470588235294</c:v>
                </c:pt>
                <c:pt idx="98">
                  <c:v>112.47484478698352</c:v>
                </c:pt>
                <c:pt idx="99">
                  <c:v>112.10434848313122</c:v>
                </c:pt>
                <c:pt idx="100">
                  <c:v>111.80752326621078</c:v>
                </c:pt>
                <c:pt idx="101">
                  <c:v>111.78472930598058</c:v>
                </c:pt>
                <c:pt idx="102">
                  <c:v>111.19321974133263</c:v>
                </c:pt>
                <c:pt idx="103">
                  <c:v>111.41272180034507</c:v>
                </c:pt>
                <c:pt idx="104">
                  <c:v>110.69389348546099</c:v>
                </c:pt>
                <c:pt idx="105">
                  <c:v>110.62148173334845</c:v>
                </c:pt>
                <c:pt idx="106">
                  <c:v>110.90986940697924</c:v>
                </c:pt>
                <c:pt idx="107">
                  <c:v>109.59424232120594</c:v>
                </c:pt>
                <c:pt idx="108">
                  <c:v>108.91269031697458</c:v>
                </c:pt>
                <c:pt idx="109">
                  <c:v>108.53665293991715</c:v>
                </c:pt>
                <c:pt idx="110">
                  <c:v>107.57930661024847</c:v>
                </c:pt>
                <c:pt idx="111">
                  <c:v>108.52783759618173</c:v>
                </c:pt>
                <c:pt idx="112">
                  <c:v>109.41012757061721</c:v>
                </c:pt>
                <c:pt idx="113">
                  <c:v>110.93908597478813</c:v>
                </c:pt>
                <c:pt idx="114">
                  <c:v>111.99163801679953</c:v>
                </c:pt>
                <c:pt idx="115">
                  <c:v>112.10132607956476</c:v>
                </c:pt>
                <c:pt idx="116">
                  <c:v>112.63301724029368</c:v>
                </c:pt>
                <c:pt idx="117">
                  <c:v>113.78757540267233</c:v>
                </c:pt>
                <c:pt idx="118">
                  <c:v>114.37001775662097</c:v>
                </c:pt>
                <c:pt idx="119">
                  <c:v>114.62415152316545</c:v>
                </c:pt>
                <c:pt idx="120">
                  <c:v>114.40187892755047</c:v>
                </c:pt>
                <c:pt idx="121">
                  <c:v>113.64527056808593</c:v>
                </c:pt>
                <c:pt idx="122">
                  <c:v>114.42278388555165</c:v>
                </c:pt>
                <c:pt idx="123">
                  <c:v>114.31762942813609</c:v>
                </c:pt>
                <c:pt idx="124">
                  <c:v>115.25067059579131</c:v>
                </c:pt>
                <c:pt idx="125">
                  <c:v>114.79793972823555</c:v>
                </c:pt>
                <c:pt idx="126">
                  <c:v>115.79482917123175</c:v>
                </c:pt>
                <c:pt idx="127">
                  <c:v>115.1660432959311</c:v>
                </c:pt>
                <c:pt idx="128">
                  <c:v>115.08267533089023</c:v>
                </c:pt>
                <c:pt idx="129">
                  <c:v>116.46681023083609</c:v>
                </c:pt>
                <c:pt idx="130">
                  <c:v>117.24759781883209</c:v>
                </c:pt>
                <c:pt idx="131">
                  <c:v>116.39125014167517</c:v>
                </c:pt>
                <c:pt idx="132">
                  <c:v>117.76140642512625</c:v>
                </c:pt>
                <c:pt idx="133">
                  <c:v>118.0547055045525</c:v>
                </c:pt>
                <c:pt idx="134">
                  <c:v>119.29930610651456</c:v>
                </c:pt>
                <c:pt idx="135">
                  <c:v>120.838842923168</c:v>
                </c:pt>
                <c:pt idx="136">
                  <c:v>120.7423778760059</c:v>
                </c:pt>
                <c:pt idx="137">
                  <c:v>121.70979888422937</c:v>
                </c:pt>
                <c:pt idx="138">
                  <c:v>121.4721624038183</c:v>
                </c:pt>
                <c:pt idx="139">
                  <c:v>121.65514375306962</c:v>
                </c:pt>
                <c:pt idx="140">
                  <c:v>120.92460362436562</c:v>
                </c:pt>
                <c:pt idx="141">
                  <c:v>119.45999722946338</c:v>
                </c:pt>
                <c:pt idx="142">
                  <c:v>119.62232548767741</c:v>
                </c:pt>
                <c:pt idx="143">
                  <c:v>120.23398440943494</c:v>
                </c:pt>
                <c:pt idx="144">
                  <c:v>119.50621481733347</c:v>
                </c:pt>
                <c:pt idx="145">
                  <c:v>119.18445477098996</c:v>
                </c:pt>
                <c:pt idx="146">
                  <c:v>118.60050121525809</c:v>
                </c:pt>
                <c:pt idx="147">
                  <c:v>119.42209125140101</c:v>
                </c:pt>
                <c:pt idx="148">
                  <c:v>121.09297668971249</c:v>
                </c:pt>
                <c:pt idx="149">
                  <c:v>121.34119158260607</c:v>
                </c:pt>
                <c:pt idx="150">
                  <c:v>124.77262709836666</c:v>
                </c:pt>
                <c:pt idx="151">
                  <c:v>124.61823264951452</c:v>
                </c:pt>
                <c:pt idx="152">
                  <c:v>125.46463158159862</c:v>
                </c:pt>
                <c:pt idx="153">
                  <c:v>125.49069981235913</c:v>
                </c:pt>
                <c:pt idx="154">
                  <c:v>125.79470323774981</c:v>
                </c:pt>
                <c:pt idx="155">
                  <c:v>126.11356681400882</c:v>
                </c:pt>
                <c:pt idx="156">
                  <c:v>126.08623924842897</c:v>
                </c:pt>
                <c:pt idx="157">
                  <c:v>125.15672421826791</c:v>
                </c:pt>
                <c:pt idx="158">
                  <c:v>124.77010842872795</c:v>
                </c:pt>
                <c:pt idx="159">
                  <c:v>123.89688566499176</c:v>
                </c:pt>
                <c:pt idx="160">
                  <c:v>124.01450753711892</c:v>
                </c:pt>
                <c:pt idx="161">
                  <c:v>125.78135428866473</c:v>
                </c:pt>
                <c:pt idx="162">
                  <c:v>126.54677799186472</c:v>
                </c:pt>
                <c:pt idx="163">
                  <c:v>127.16322238593574</c:v>
                </c:pt>
                <c:pt idx="164">
                  <c:v>127.4066518065158</c:v>
                </c:pt>
                <c:pt idx="165">
                  <c:v>127.13438361857268</c:v>
                </c:pt>
                <c:pt idx="166">
                  <c:v>127.62199806062438</c:v>
                </c:pt>
                <c:pt idx="167">
                  <c:v>127.72778218544964</c:v>
                </c:pt>
                <c:pt idx="168">
                  <c:v>128.84330096842845</c:v>
                </c:pt>
                <c:pt idx="169">
                  <c:v>129.2980467716952</c:v>
                </c:pt>
                <c:pt idx="170">
                  <c:v>132.6233203621847</c:v>
                </c:pt>
                <c:pt idx="171">
                  <c:v>131.20984296094801</c:v>
                </c:pt>
                <c:pt idx="172">
                  <c:v>130.53647663304244</c:v>
                </c:pt>
                <c:pt idx="173">
                  <c:v>129.82948606546023</c:v>
                </c:pt>
                <c:pt idx="174">
                  <c:v>129.95000440767188</c:v>
                </c:pt>
                <c:pt idx="175">
                  <c:v>129.10889468182907</c:v>
                </c:pt>
                <c:pt idx="176">
                  <c:v>128.80917299482414</c:v>
                </c:pt>
                <c:pt idx="177">
                  <c:v>128.80715805911319</c:v>
                </c:pt>
                <c:pt idx="178">
                  <c:v>129.99710352991551</c:v>
                </c:pt>
                <c:pt idx="179">
                  <c:v>130.92598889266691</c:v>
                </c:pt>
                <c:pt idx="180">
                  <c:v>131.26689082826454</c:v>
                </c:pt>
                <c:pt idx="181">
                  <c:v>130.62500787084264</c:v>
                </c:pt>
                <c:pt idx="182">
                  <c:v>130.21333131839762</c:v>
                </c:pt>
                <c:pt idx="183">
                  <c:v>130.2638306446535</c:v>
                </c:pt>
                <c:pt idx="184">
                  <c:v>129.94458926794869</c:v>
                </c:pt>
                <c:pt idx="185">
                  <c:v>131.57530192552292</c:v>
                </c:pt>
                <c:pt idx="186">
                  <c:v>131.87187527547948</c:v>
                </c:pt>
                <c:pt idx="187">
                  <c:v>132.47597818832094</c:v>
                </c:pt>
                <c:pt idx="188">
                  <c:v>132.83048093996752</c:v>
                </c:pt>
                <c:pt idx="189">
                  <c:v>132.87531325953631</c:v>
                </c:pt>
                <c:pt idx="190">
                  <c:v>133.45700001259334</c:v>
                </c:pt>
                <c:pt idx="191">
                  <c:v>134.20491896180437</c:v>
                </c:pt>
                <c:pt idx="192">
                  <c:v>134.72741697835201</c:v>
                </c:pt>
                <c:pt idx="193">
                  <c:v>134.56559245406578</c:v>
                </c:pt>
                <c:pt idx="194">
                  <c:v>134.99880363192162</c:v>
                </c:pt>
                <c:pt idx="195">
                  <c:v>135.19450426284837</c:v>
                </c:pt>
                <c:pt idx="196">
                  <c:v>135.88524941126096</c:v>
                </c:pt>
                <c:pt idx="197">
                  <c:v>135.9619429017593</c:v>
                </c:pt>
                <c:pt idx="198">
                  <c:v>137.23563413804825</c:v>
                </c:pt>
                <c:pt idx="199">
                  <c:v>137.43826111048142</c:v>
                </c:pt>
                <c:pt idx="200">
                  <c:v>136.40333975594089</c:v>
                </c:pt>
                <c:pt idx="201">
                  <c:v>136.71275832105482</c:v>
                </c:pt>
                <c:pt idx="202">
                  <c:v>136.67711914566726</c:v>
                </c:pt>
                <c:pt idx="203">
                  <c:v>135.89167201883964</c:v>
                </c:pt>
                <c:pt idx="204">
                  <c:v>136.75343483571979</c:v>
                </c:pt>
                <c:pt idx="205">
                  <c:v>137.16221491808028</c:v>
                </c:pt>
                <c:pt idx="206">
                  <c:v>137.19445388945559</c:v>
                </c:pt>
                <c:pt idx="207">
                  <c:v>137.51533240142558</c:v>
                </c:pt>
                <c:pt idx="208">
                  <c:v>138.10759756696513</c:v>
                </c:pt>
                <c:pt idx="209">
                  <c:v>137.98619769037995</c:v>
                </c:pt>
                <c:pt idx="210">
                  <c:v>138.48124220786579</c:v>
                </c:pt>
                <c:pt idx="211">
                  <c:v>138.32722555945949</c:v>
                </c:pt>
                <c:pt idx="212">
                  <c:v>138.2629994836727</c:v>
                </c:pt>
                <c:pt idx="213">
                  <c:v>138.92641706650545</c:v>
                </c:pt>
                <c:pt idx="214">
                  <c:v>138.53980127696553</c:v>
                </c:pt>
                <c:pt idx="215">
                  <c:v>138.16426763383581</c:v>
                </c:pt>
                <c:pt idx="216">
                  <c:v>138.00483584570628</c:v>
                </c:pt>
                <c:pt idx="217">
                  <c:v>136.32312012794841</c:v>
                </c:pt>
                <c:pt idx="218">
                  <c:v>134.60198723034495</c:v>
                </c:pt>
                <c:pt idx="219">
                  <c:v>134.7304393819185</c:v>
                </c:pt>
                <c:pt idx="220">
                  <c:v>135.20029720301739</c:v>
                </c:pt>
                <c:pt idx="221">
                  <c:v>135.73198836374627</c:v>
                </c:pt>
                <c:pt idx="222">
                  <c:v>135.93902300804717</c:v>
                </c:pt>
                <c:pt idx="223">
                  <c:v>136.96978855768384</c:v>
                </c:pt>
                <c:pt idx="224">
                  <c:v>137.24067147732569</c:v>
                </c:pt>
                <c:pt idx="225">
                  <c:v>137.47742642336317</c:v>
                </c:pt>
                <c:pt idx="226">
                  <c:v>137.69226894354404</c:v>
                </c:pt>
                <c:pt idx="227">
                  <c:v>138.68689158386539</c:v>
                </c:pt>
                <c:pt idx="228">
                  <c:v>139.36970292291613</c:v>
                </c:pt>
                <c:pt idx="229">
                  <c:v>140.5042376616671</c:v>
                </c:pt>
                <c:pt idx="230">
                  <c:v>141.155817497198</c:v>
                </c:pt>
                <c:pt idx="231">
                  <c:v>140.57173800798418</c:v>
                </c:pt>
                <c:pt idx="232">
                  <c:v>141.16412910700569</c:v>
                </c:pt>
                <c:pt idx="233">
                  <c:v>141.23855579482918</c:v>
                </c:pt>
                <c:pt idx="234">
                  <c:v>141.01993527019027</c:v>
                </c:pt>
                <c:pt idx="235">
                  <c:v>142.30319745110634</c:v>
                </c:pt>
                <c:pt idx="236">
                  <c:v>142.62092762602794</c:v>
                </c:pt>
                <c:pt idx="237">
                  <c:v>142.60329693855707</c:v>
                </c:pt>
                <c:pt idx="238">
                  <c:v>142.95502915360106</c:v>
                </c:pt>
                <c:pt idx="239">
                  <c:v>142.57999924439912</c:v>
                </c:pt>
                <c:pt idx="240">
                  <c:v>143.47387509917263</c:v>
                </c:pt>
                <c:pt idx="241">
                  <c:v>142.87077965418666</c:v>
                </c:pt>
                <c:pt idx="242">
                  <c:v>141.06615285806038</c:v>
                </c:pt>
                <c:pt idx="243">
                  <c:v>139.49085093253743</c:v>
                </c:pt>
                <c:pt idx="244">
                  <c:v>139.32008513103378</c:v>
                </c:pt>
                <c:pt idx="245">
                  <c:v>140.30287002405331</c:v>
                </c:pt>
                <c:pt idx="246">
                  <c:v>140.49932625587164</c:v>
                </c:pt>
                <c:pt idx="247">
                  <c:v>140.14620877252634</c:v>
                </c:pt>
                <c:pt idx="248">
                  <c:v>140.79602553931014</c:v>
                </c:pt>
                <c:pt idx="249">
                  <c:v>141.73876358507437</c:v>
                </c:pt>
                <c:pt idx="250">
                  <c:v>142.54713060561411</c:v>
                </c:pt>
                <c:pt idx="251">
                  <c:v>142.43756847633082</c:v>
                </c:pt>
                <c:pt idx="252">
                  <c:v>142.55506441497602</c:v>
                </c:pt>
                <c:pt idx="253">
                  <c:v>142.75718765348145</c:v>
                </c:pt>
                <c:pt idx="254">
                  <c:v>143.66378278993034</c:v>
                </c:pt>
                <c:pt idx="255">
                  <c:v>143.74475801881448</c:v>
                </c:pt>
                <c:pt idx="256">
                  <c:v>144.2649892326873</c:v>
                </c:pt>
                <c:pt idx="257">
                  <c:v>143.788205070082</c:v>
                </c:pt>
                <c:pt idx="258">
                  <c:v>142.84445955646228</c:v>
                </c:pt>
                <c:pt idx="259">
                  <c:v>143.39264800332464</c:v>
                </c:pt>
                <c:pt idx="260">
                  <c:v>143.22641580717067</c:v>
                </c:pt>
                <c:pt idx="261">
                  <c:v>143.70244436888436</c:v>
                </c:pt>
                <c:pt idx="262">
                  <c:v>143.84260833427786</c:v>
                </c:pt>
                <c:pt idx="263">
                  <c:v>143.53696777362197</c:v>
                </c:pt>
                <c:pt idx="264">
                  <c:v>142.6616041406929</c:v>
                </c:pt>
                <c:pt idx="265">
                  <c:v>142.50393542131044</c:v>
                </c:pt>
                <c:pt idx="266">
                  <c:v>141.93421234903724</c:v>
                </c:pt>
                <c:pt idx="267">
                  <c:v>142.97051897187907</c:v>
                </c:pt>
                <c:pt idx="268">
                  <c:v>143.17490901305931</c:v>
                </c:pt>
                <c:pt idx="269">
                  <c:v>143.34265241099649</c:v>
                </c:pt>
                <c:pt idx="270">
                  <c:v>143.35826816275642</c:v>
                </c:pt>
                <c:pt idx="271">
                  <c:v>144.77010842872795</c:v>
                </c:pt>
                <c:pt idx="272">
                  <c:v>144.23476519702294</c:v>
                </c:pt>
                <c:pt idx="273">
                  <c:v>144.40679033334592</c:v>
                </c:pt>
                <c:pt idx="274">
                  <c:v>145.52281285025251</c:v>
                </c:pt>
                <c:pt idx="275">
                  <c:v>145.72871409321596</c:v>
                </c:pt>
                <c:pt idx="276">
                  <c:v>145.97365471557924</c:v>
                </c:pt>
                <c:pt idx="277">
                  <c:v>145.65491707280216</c:v>
                </c:pt>
                <c:pt idx="278">
                  <c:v>144.97600967169143</c:v>
                </c:pt>
                <c:pt idx="279">
                  <c:v>145.36350699560492</c:v>
                </c:pt>
                <c:pt idx="280">
                  <c:v>146.39742088228996</c:v>
                </c:pt>
                <c:pt idx="281">
                  <c:v>147.33096578387295</c:v>
                </c:pt>
                <c:pt idx="282">
                  <c:v>148.26602188723916</c:v>
                </c:pt>
                <c:pt idx="283">
                  <c:v>148.07283992595111</c:v>
                </c:pt>
                <c:pt idx="284">
                  <c:v>148.50756230559023</c:v>
                </c:pt>
                <c:pt idx="285">
                  <c:v>149.90794262470564</c:v>
                </c:pt>
                <c:pt idx="286">
                  <c:v>150.35928822396011</c:v>
                </c:pt>
                <c:pt idx="287">
                  <c:v>149.20661906381051</c:v>
                </c:pt>
                <c:pt idx="288">
                  <c:v>149.73289508481619</c:v>
                </c:pt>
                <c:pt idx="289">
                  <c:v>149.18949211026737</c:v>
                </c:pt>
                <c:pt idx="290">
                  <c:v>148.69961086554085</c:v>
                </c:pt>
                <c:pt idx="291">
                  <c:v>148.0829146045059</c:v>
                </c:pt>
                <c:pt idx="292">
                  <c:v>147.39431032528617</c:v>
                </c:pt>
                <c:pt idx="293">
                  <c:v>147.63119120480565</c:v>
                </c:pt>
                <c:pt idx="294">
                  <c:v>147.99853917160956</c:v>
                </c:pt>
                <c:pt idx="295">
                  <c:v>147.16158525067061</c:v>
                </c:pt>
                <c:pt idx="296">
                  <c:v>147.99992443991084</c:v>
                </c:pt>
                <c:pt idx="297">
                  <c:v>149.12539196796251</c:v>
                </c:pt>
                <c:pt idx="298">
                  <c:v>149.18747717455639</c:v>
                </c:pt>
                <c:pt idx="299">
                  <c:v>148.01188812069466</c:v>
                </c:pt>
                <c:pt idx="300">
                  <c:v>149.32575213772085</c:v>
                </c:pt>
                <c:pt idx="301">
                  <c:v>149.84749455337692</c:v>
                </c:pt>
                <c:pt idx="302">
                  <c:v>150.02518669638695</c:v>
                </c:pt>
                <c:pt idx="303">
                  <c:v>149.06217336003124</c:v>
                </c:pt>
                <c:pt idx="304">
                  <c:v>148.94757389147054</c:v>
                </c:pt>
                <c:pt idx="305">
                  <c:v>149.02388958152306</c:v>
                </c:pt>
                <c:pt idx="306">
                  <c:v>147.4737743523871</c:v>
                </c:pt>
                <c:pt idx="307">
                  <c:v>144.64644174946795</c:v>
                </c:pt>
                <c:pt idx="308">
                  <c:v>140.68986361403907</c:v>
                </c:pt>
                <c:pt idx="309">
                  <c:v>141.75727580691878</c:v>
                </c:pt>
                <c:pt idx="310">
                  <c:v>143.17856108403541</c:v>
                </c:pt>
                <c:pt idx="311">
                  <c:v>142.29790824486508</c:v>
                </c:pt>
                <c:pt idx="312">
                  <c:v>135.85439570818696</c:v>
                </c:pt>
                <c:pt idx="313">
                  <c:v>136.14164998048034</c:v>
                </c:pt>
                <c:pt idx="314">
                  <c:v>135.52709458863828</c:v>
                </c:pt>
                <c:pt idx="315">
                  <c:v>136.63732416537584</c:v>
                </c:pt>
                <c:pt idx="316">
                  <c:v>137.05076378656796</c:v>
                </c:pt>
                <c:pt idx="317">
                  <c:v>140.3210044454519</c:v>
                </c:pt>
                <c:pt idx="318">
                  <c:v>138.79217197476294</c:v>
                </c:pt>
                <c:pt idx="319">
                  <c:v>139.88943040286122</c:v>
                </c:pt>
                <c:pt idx="320">
                  <c:v>138.42356467313962</c:v>
                </c:pt>
                <c:pt idx="321">
                  <c:v>137.75712468674047</c:v>
                </c:pt>
                <c:pt idx="322">
                  <c:v>138.13719193521982</c:v>
                </c:pt>
                <c:pt idx="323">
                  <c:v>138.7769340234488</c:v>
                </c:pt>
                <c:pt idx="324">
                  <c:v>138.83763396174143</c:v>
                </c:pt>
                <c:pt idx="325">
                  <c:v>140.33246439230797</c:v>
                </c:pt>
                <c:pt idx="326">
                  <c:v>142.454569496392</c:v>
                </c:pt>
                <c:pt idx="327">
                  <c:v>140.54478824285013</c:v>
                </c:pt>
                <c:pt idx="328">
                  <c:v>140.67374412835142</c:v>
                </c:pt>
                <c:pt idx="329">
                  <c:v>141.81722014431978</c:v>
                </c:pt>
                <c:pt idx="330">
                  <c:v>141.10128829952021</c:v>
                </c:pt>
                <c:pt idx="331">
                  <c:v>141.94542042892942</c:v>
                </c:pt>
                <c:pt idx="332">
                  <c:v>140.64629062928958</c:v>
                </c:pt>
                <c:pt idx="333">
                  <c:v>140.55486292140495</c:v>
                </c:pt>
                <c:pt idx="334">
                  <c:v>142.49776468069567</c:v>
                </c:pt>
                <c:pt idx="335">
                  <c:v>141.0434848313121</c:v>
                </c:pt>
                <c:pt idx="336">
                  <c:v>142.07450224791265</c:v>
                </c:pt>
                <c:pt idx="337">
                  <c:v>142.70668832722555</c:v>
                </c:pt>
                <c:pt idx="338">
                  <c:v>142.65140352865618</c:v>
                </c:pt>
                <c:pt idx="339">
                  <c:v>143.02013676376137</c:v>
                </c:pt>
                <c:pt idx="340">
                  <c:v>144.23262432783005</c:v>
                </c:pt>
                <c:pt idx="341">
                  <c:v>143.9483924591031</c:v>
                </c:pt>
                <c:pt idx="342">
                  <c:v>145.58502399032832</c:v>
                </c:pt>
                <c:pt idx="343">
                  <c:v>146.89926580780033</c:v>
                </c:pt>
                <c:pt idx="344">
                  <c:v>149.1499489969398</c:v>
                </c:pt>
                <c:pt idx="345">
                  <c:v>150.57967181734608</c:v>
                </c:pt>
                <c:pt idx="346">
                  <c:v>152.11517876257761</c:v>
                </c:pt>
                <c:pt idx="347">
                  <c:v>152.5073356253227</c:v>
                </c:pt>
                <c:pt idx="348">
                  <c:v>153.20865918621786</c:v>
                </c:pt>
                <c:pt idx="349">
                  <c:v>153.560139534298</c:v>
                </c:pt>
                <c:pt idx="350">
                  <c:v>154.39608598738147</c:v>
                </c:pt>
                <c:pt idx="351">
                  <c:v>154.78433891218657</c:v>
                </c:pt>
                <c:pt idx="352">
                  <c:v>152.88110619970533</c:v>
                </c:pt>
                <c:pt idx="353">
                  <c:v>151.98194113869056</c:v>
                </c:pt>
                <c:pt idx="354">
                  <c:v>152.48731220169506</c:v>
                </c:pt>
                <c:pt idx="355">
                  <c:v>153.41859030060323</c:v>
                </c:pt>
                <c:pt idx="356">
                  <c:v>153.37841751986602</c:v>
                </c:pt>
                <c:pt idx="357">
                  <c:v>154.38500384097119</c:v>
                </c:pt>
                <c:pt idx="358">
                  <c:v>154.54355409472717</c:v>
                </c:pt>
                <c:pt idx="359">
                  <c:v>154.81481481481481</c:v>
                </c:pt>
                <c:pt idx="360">
                  <c:v>153.54578311735742</c:v>
                </c:pt>
                <c:pt idx="361">
                  <c:v>152.9132192375987</c:v>
                </c:pt>
                <c:pt idx="362">
                  <c:v>153.69488835996827</c:v>
                </c:pt>
                <c:pt idx="363">
                  <c:v>154.25831475814476</c:v>
                </c:pt>
                <c:pt idx="364">
                  <c:v>153.96476381175464</c:v>
                </c:pt>
                <c:pt idx="365">
                  <c:v>153.70773357512562</c:v>
                </c:pt>
                <c:pt idx="366">
                  <c:v>154.50413691488157</c:v>
                </c:pt>
                <c:pt idx="367">
                  <c:v>151.48588915334921</c:v>
                </c:pt>
                <c:pt idx="368">
                  <c:v>153.69652549523343</c:v>
                </c:pt>
                <c:pt idx="369">
                  <c:v>155.53590993237373</c:v>
                </c:pt>
                <c:pt idx="370">
                  <c:v>157.35665621418767</c:v>
                </c:pt>
                <c:pt idx="371">
                  <c:v>157.12141246993338</c:v>
                </c:pt>
                <c:pt idx="372">
                  <c:v>156.95303940458649</c:v>
                </c:pt>
                <c:pt idx="373">
                  <c:v>158.19260266727116</c:v>
                </c:pt>
                <c:pt idx="374">
                  <c:v>157.76480662913849</c:v>
                </c:pt>
                <c:pt idx="375">
                  <c:v>154.86821061115521</c:v>
                </c:pt>
                <c:pt idx="376">
                  <c:v>156.3786567934817</c:v>
                </c:pt>
                <c:pt idx="377">
                  <c:v>158.55352802649639</c:v>
                </c:pt>
                <c:pt idx="378">
                  <c:v>159.61237674260457</c:v>
                </c:pt>
                <c:pt idx="379">
                  <c:v>159.36441371667485</c:v>
                </c:pt>
                <c:pt idx="380">
                  <c:v>160.64465349402445</c:v>
                </c:pt>
                <c:pt idx="381">
                  <c:v>161.24800080597427</c:v>
                </c:pt>
                <c:pt idx="382">
                  <c:v>161.29598146259147</c:v>
                </c:pt>
                <c:pt idx="383">
                  <c:v>161.83988817106805</c:v>
                </c:pt>
                <c:pt idx="384">
                  <c:v>160.42149936403592</c:v>
                </c:pt>
                <c:pt idx="385">
                  <c:v>159.73604342186459</c:v>
                </c:pt>
                <c:pt idx="386">
                  <c:v>158.74419131814574</c:v>
                </c:pt>
                <c:pt idx="387">
                  <c:v>157.31786870175173</c:v>
                </c:pt>
                <c:pt idx="388">
                  <c:v>156.2532270454746</c:v>
                </c:pt>
                <c:pt idx="389">
                  <c:v>159.38431120682054</c:v>
                </c:pt>
                <c:pt idx="390">
                  <c:v>160.80710768572038</c:v>
                </c:pt>
                <c:pt idx="391">
                  <c:v>162.1494326696639</c:v>
                </c:pt>
                <c:pt idx="392">
                  <c:v>161.59394008084931</c:v>
                </c:pt>
                <c:pt idx="393">
                  <c:v>162.2205850869571</c:v>
                </c:pt>
                <c:pt idx="394">
                  <c:v>163.01031395217046</c:v>
                </c:pt>
                <c:pt idx="395">
                  <c:v>163.06333194806504</c:v>
                </c:pt>
                <c:pt idx="396">
                  <c:v>163.71012631128238</c:v>
                </c:pt>
                <c:pt idx="397">
                  <c:v>164.52088606797889</c:v>
                </c:pt>
                <c:pt idx="398">
                  <c:v>164.9899882881862</c:v>
                </c:pt>
                <c:pt idx="399">
                  <c:v>164.19484428324958</c:v>
                </c:pt>
                <c:pt idx="400">
                  <c:v>164.85196519198558</c:v>
                </c:pt>
                <c:pt idx="401">
                  <c:v>164.75575201178739</c:v>
                </c:pt>
                <c:pt idx="402">
                  <c:v>165.7957107056053</c:v>
                </c:pt>
                <c:pt idx="403">
                  <c:v>166.31883838956264</c:v>
                </c:pt>
                <c:pt idx="404">
                  <c:v>166.93691991889884</c:v>
                </c:pt>
                <c:pt idx="405">
                  <c:v>167.66758598108481</c:v>
                </c:pt>
                <c:pt idx="406">
                  <c:v>168.69369199188989</c:v>
                </c:pt>
                <c:pt idx="407">
                  <c:v>169.79901016283199</c:v>
                </c:pt>
                <c:pt idx="408">
                  <c:v>171.85034065006866</c:v>
                </c:pt>
                <c:pt idx="409">
                  <c:v>170.51733474378835</c:v>
                </c:pt>
                <c:pt idx="410">
                  <c:v>171.5350032113038</c:v>
                </c:pt>
                <c:pt idx="411">
                  <c:v>172.3071013890463</c:v>
                </c:pt>
                <c:pt idx="412">
                  <c:v>172.94621380986564</c:v>
                </c:pt>
                <c:pt idx="413">
                  <c:v>170.08034556147442</c:v>
                </c:pt>
                <c:pt idx="414">
                  <c:v>172.13268351656657</c:v>
                </c:pt>
                <c:pt idx="415">
                  <c:v>170.44341178989256</c:v>
                </c:pt>
                <c:pt idx="416">
                  <c:v>169.54538013021522</c:v>
                </c:pt>
                <c:pt idx="417">
                  <c:v>170.55486292140492</c:v>
                </c:pt>
                <c:pt idx="418">
                  <c:v>170.05415139723198</c:v>
                </c:pt>
                <c:pt idx="419">
                  <c:v>171.82250935056103</c:v>
                </c:pt>
                <c:pt idx="420">
                  <c:v>172.95540695404691</c:v>
                </c:pt>
                <c:pt idx="421">
                  <c:v>174.04447970581941</c:v>
                </c:pt>
                <c:pt idx="422">
                  <c:v>173.97521629075524</c:v>
                </c:pt>
                <c:pt idx="423">
                  <c:v>170.12744468371807</c:v>
                </c:pt>
                <c:pt idx="424">
                  <c:v>168.48741294848062</c:v>
                </c:pt>
                <c:pt idx="425">
                  <c:v>161.63940206782777</c:v>
                </c:pt>
                <c:pt idx="426">
                  <c:v>165.59358746709989</c:v>
                </c:pt>
                <c:pt idx="427">
                  <c:v>162.64170665054718</c:v>
                </c:pt>
                <c:pt idx="428">
                  <c:v>159.80795144004938</c:v>
                </c:pt>
                <c:pt idx="429">
                  <c:v>160.10402105607818</c:v>
                </c:pt>
                <c:pt idx="430">
                  <c:v>156.50962761469393</c:v>
                </c:pt>
                <c:pt idx="431">
                  <c:v>155.33819436573603</c:v>
                </c:pt>
                <c:pt idx="432">
                  <c:v>154.09107509413528</c:v>
                </c:pt>
                <c:pt idx="433">
                  <c:v>154.90901305930208</c:v>
                </c:pt>
                <c:pt idx="434">
                  <c:v>158.53627513947131</c:v>
                </c:pt>
                <c:pt idx="435">
                  <c:v>157.79893460274283</c:v>
                </c:pt>
                <c:pt idx="436">
                  <c:v>159.79712116060298</c:v>
                </c:pt>
                <c:pt idx="437">
                  <c:v>162.5444860024935</c:v>
                </c:pt>
                <c:pt idx="438">
                  <c:v>162.72797108567255</c:v>
                </c:pt>
                <c:pt idx="439">
                  <c:v>160.77260191167025</c:v>
                </c:pt>
                <c:pt idx="440">
                  <c:v>158.7392799123503</c:v>
                </c:pt>
                <c:pt idx="441">
                  <c:v>159.38204440414572</c:v>
                </c:pt>
                <c:pt idx="442">
                  <c:v>161.47140680292668</c:v>
                </c:pt>
                <c:pt idx="443">
                  <c:v>159.46641983704208</c:v>
                </c:pt>
                <c:pt idx="444">
                  <c:v>158.62959184958504</c:v>
                </c:pt>
                <c:pt idx="445">
                  <c:v>158.72517536237359</c:v>
                </c:pt>
                <c:pt idx="446">
                  <c:v>155.17964411198005</c:v>
                </c:pt>
                <c:pt idx="447">
                  <c:v>151.79316684927022</c:v>
                </c:pt>
                <c:pt idx="448">
                  <c:v>151.38060876245169</c:v>
                </c:pt>
                <c:pt idx="449">
                  <c:v>150.84954726913244</c:v>
                </c:pt>
                <c:pt idx="450">
                  <c:v>148.90903824599846</c:v>
                </c:pt>
                <c:pt idx="451">
                  <c:v>142.2945080408528</c:v>
                </c:pt>
                <c:pt idx="452">
                  <c:v>143.07970330071657</c:v>
                </c:pt>
                <c:pt idx="453">
                  <c:v>146.83390633067611</c:v>
                </c:pt>
                <c:pt idx="454">
                  <c:v>142.55519034845793</c:v>
                </c:pt>
                <c:pt idx="455">
                  <c:v>142.43920561159595</c:v>
                </c:pt>
                <c:pt idx="456">
                  <c:v>144.98734368506555</c:v>
                </c:pt>
                <c:pt idx="457">
                  <c:v>143.90746407747429</c:v>
                </c:pt>
                <c:pt idx="458">
                  <c:v>146.97885576838314</c:v>
                </c:pt>
                <c:pt idx="459">
                  <c:v>147.68458700114599</c:v>
                </c:pt>
                <c:pt idx="460">
                  <c:v>145.11629957056681</c:v>
                </c:pt>
                <c:pt idx="461">
                  <c:v>144.38248517133249</c:v>
                </c:pt>
                <c:pt idx="462">
                  <c:v>143.04028612087097</c:v>
                </c:pt>
                <c:pt idx="463">
                  <c:v>142.86612011535507</c:v>
                </c:pt>
                <c:pt idx="464">
                  <c:v>143.77246338484014</c:v>
                </c:pt>
                <c:pt idx="465">
                  <c:v>142.17575276738827</c:v>
                </c:pt>
                <c:pt idx="466">
                  <c:v>140.57979775082802</c:v>
                </c:pt>
                <c:pt idx="467">
                  <c:v>142.20925107358292</c:v>
                </c:pt>
                <c:pt idx="468">
                  <c:v>145.51714584356543</c:v>
                </c:pt>
                <c:pt idx="469">
                  <c:v>148.11477577543542</c:v>
                </c:pt>
                <c:pt idx="470">
                  <c:v>149.41176470588235</c:v>
                </c:pt>
                <c:pt idx="471">
                  <c:v>150.96868034304279</c:v>
                </c:pt>
                <c:pt idx="472">
                  <c:v>150.80710768572041</c:v>
                </c:pt>
                <c:pt idx="473">
                  <c:v>149.53618698603398</c:v>
                </c:pt>
                <c:pt idx="474">
                  <c:v>150.66946238996562</c:v>
                </c:pt>
                <c:pt idx="475">
                  <c:v>151.77729923054645</c:v>
                </c:pt>
                <c:pt idx="476">
                  <c:v>153.07239915876437</c:v>
                </c:pt>
                <c:pt idx="477">
                  <c:v>153.62726208016926</c:v>
                </c:pt>
                <c:pt idx="478">
                  <c:v>155.3886936919919</c:v>
                </c:pt>
                <c:pt idx="479">
                  <c:v>155.03205007115241</c:v>
                </c:pt>
                <c:pt idx="480">
                  <c:v>154.79655445993427</c:v>
                </c:pt>
                <c:pt idx="481">
                  <c:v>154.79164305413883</c:v>
                </c:pt>
                <c:pt idx="482">
                  <c:v>153.85091994408552</c:v>
                </c:pt>
                <c:pt idx="483">
                  <c:v>154.86405480625137</c:v>
                </c:pt>
                <c:pt idx="484">
                  <c:v>155.27585729217827</c:v>
                </c:pt>
                <c:pt idx="485">
                  <c:v>156.5535783998892</c:v>
                </c:pt>
                <c:pt idx="486">
                  <c:v>157.80422380898412</c:v>
                </c:pt>
                <c:pt idx="487">
                  <c:v>157.59781883209288</c:v>
                </c:pt>
                <c:pt idx="488">
                  <c:v>157.96806326898135</c:v>
                </c:pt>
                <c:pt idx="489">
                  <c:v>157.98531615600641</c:v>
                </c:pt>
                <c:pt idx="490">
                  <c:v>159.2648003324644</c:v>
                </c:pt>
                <c:pt idx="491">
                  <c:v>158.94984069414534</c:v>
                </c:pt>
                <c:pt idx="492">
                  <c:v>158.10318989509742</c:v>
                </c:pt>
                <c:pt idx="493">
                  <c:v>158.17849811729445</c:v>
                </c:pt>
                <c:pt idx="494">
                  <c:v>156.41908144118278</c:v>
                </c:pt>
                <c:pt idx="495">
                  <c:v>156.7087284496329</c:v>
                </c:pt>
                <c:pt idx="496">
                  <c:v>158.57216618182278</c:v>
                </c:pt>
                <c:pt idx="497">
                  <c:v>157.7456647398844</c:v>
                </c:pt>
                <c:pt idx="498">
                  <c:v>157.80296447416475</c:v>
                </c:pt>
                <c:pt idx="499">
                  <c:v>156.85833742617149</c:v>
                </c:pt>
                <c:pt idx="500">
                  <c:v>154.68825166547032</c:v>
                </c:pt>
                <c:pt idx="501">
                  <c:v>152.91661944161095</c:v>
                </c:pt>
                <c:pt idx="502">
                  <c:v>153.56693994232248</c:v>
                </c:pt>
                <c:pt idx="503">
                  <c:v>152.37749820544789</c:v>
                </c:pt>
                <c:pt idx="504">
                  <c:v>151.05368544334883</c:v>
                </c:pt>
                <c:pt idx="505">
                  <c:v>149.40509023133981</c:v>
                </c:pt>
                <c:pt idx="506">
                  <c:v>149.03295679222234</c:v>
                </c:pt>
                <c:pt idx="507">
                  <c:v>150.36911103555104</c:v>
                </c:pt>
                <c:pt idx="508">
                  <c:v>151.39874318385029</c:v>
                </c:pt>
                <c:pt idx="509">
                  <c:v>152.18368657675018</c:v>
                </c:pt>
                <c:pt idx="510">
                  <c:v>149.77609026911986</c:v>
                </c:pt>
                <c:pt idx="511">
                  <c:v>148.97351618874913</c:v>
                </c:pt>
                <c:pt idx="512">
                  <c:v>145.732492097674</c:v>
                </c:pt>
                <c:pt idx="513">
                  <c:v>144.14761922752402</c:v>
                </c:pt>
                <c:pt idx="514">
                  <c:v>144.86884027856487</c:v>
                </c:pt>
                <c:pt idx="515">
                  <c:v>144.33349704685986</c:v>
                </c:pt>
                <c:pt idx="516">
                  <c:v>140.55914465979069</c:v>
                </c:pt>
                <c:pt idx="517">
                  <c:v>137.38310224539399</c:v>
                </c:pt>
                <c:pt idx="518">
                  <c:v>138.74570251992898</c:v>
                </c:pt>
                <c:pt idx="519">
                  <c:v>140.66870678907401</c:v>
                </c:pt>
                <c:pt idx="520">
                  <c:v>143.63116601810924</c:v>
                </c:pt>
                <c:pt idx="521">
                  <c:v>144.66067223292654</c:v>
                </c:pt>
                <c:pt idx="522">
                  <c:v>146.18308209603688</c:v>
                </c:pt>
                <c:pt idx="523">
                  <c:v>148.35480499200321</c:v>
                </c:pt>
                <c:pt idx="524">
                  <c:v>148.22773810873099</c:v>
                </c:pt>
                <c:pt idx="525">
                  <c:v>148.06994345586662</c:v>
                </c:pt>
                <c:pt idx="526">
                  <c:v>145.66033221252536</c:v>
                </c:pt>
                <c:pt idx="527">
                  <c:v>145.20596420970443</c:v>
                </c:pt>
                <c:pt idx="528">
                  <c:v>145.00308537030742</c:v>
                </c:pt>
                <c:pt idx="529">
                  <c:v>145.47004672132181</c:v>
                </c:pt>
                <c:pt idx="530">
                  <c:v>143.838452529374</c:v>
                </c:pt>
                <c:pt idx="531">
                  <c:v>143.63821829309757</c:v>
                </c:pt>
                <c:pt idx="532">
                  <c:v>145.65945067815181</c:v>
                </c:pt>
                <c:pt idx="533">
                  <c:v>148.72681249763875</c:v>
                </c:pt>
                <c:pt idx="534">
                  <c:v>148.53980127696551</c:v>
                </c:pt>
                <c:pt idx="535">
                  <c:v>150.66278791542308</c:v>
                </c:pt>
                <c:pt idx="536">
                  <c:v>151.2031684864055</c:v>
                </c:pt>
                <c:pt idx="537">
                  <c:v>152.06807964033396</c:v>
                </c:pt>
                <c:pt idx="538">
                  <c:v>150.79098820003276</c:v>
                </c:pt>
                <c:pt idx="539">
                  <c:v>148.58601886483561</c:v>
                </c:pt>
                <c:pt idx="540">
                  <c:v>147.46181067160327</c:v>
                </c:pt>
                <c:pt idx="541">
                  <c:v>146.93666805193496</c:v>
                </c:pt>
                <c:pt idx="542">
                  <c:v>145.20684574407798</c:v>
                </c:pt>
                <c:pt idx="543">
                  <c:v>145.20495674184897</c:v>
                </c:pt>
                <c:pt idx="544">
                  <c:v>144.05770272142254</c:v>
                </c:pt>
                <c:pt idx="545">
                  <c:v>145.09149067462567</c:v>
                </c:pt>
                <c:pt idx="546">
                  <c:v>146.06722329265682</c:v>
                </c:pt>
                <c:pt idx="547">
                  <c:v>144.6538718249021</c:v>
                </c:pt>
                <c:pt idx="548">
                  <c:v>143.65458964574913</c:v>
                </c:pt>
                <c:pt idx="549">
                  <c:v>141.19284194088684</c:v>
                </c:pt>
                <c:pt idx="550">
                  <c:v>141.63650559774328</c:v>
                </c:pt>
                <c:pt idx="551">
                  <c:v>141.01351266261159</c:v>
                </c:pt>
                <c:pt idx="552">
                  <c:v>139.74309569685292</c:v>
                </c:pt>
                <c:pt idx="553">
                  <c:v>140.43144810910877</c:v>
                </c:pt>
                <c:pt idx="554">
                  <c:v>140.31533743876486</c:v>
                </c:pt>
                <c:pt idx="555">
                  <c:v>139.19629251829184</c:v>
                </c:pt>
                <c:pt idx="556">
                  <c:v>137.65171836236101</c:v>
                </c:pt>
                <c:pt idx="557">
                  <c:v>138.09122621431359</c:v>
                </c:pt>
                <c:pt idx="558">
                  <c:v>137.75548755147531</c:v>
                </c:pt>
                <c:pt idx="559">
                  <c:v>135.96358003702446</c:v>
                </c:pt>
                <c:pt idx="560">
                  <c:v>135.33617943002506</c:v>
                </c:pt>
                <c:pt idx="561">
                  <c:v>135.4038057098241</c:v>
                </c:pt>
                <c:pt idx="562">
                  <c:v>137.22858186305993</c:v>
                </c:pt>
                <c:pt idx="563">
                  <c:v>136.29339982621181</c:v>
                </c:pt>
                <c:pt idx="564">
                  <c:v>135.05043635951492</c:v>
                </c:pt>
                <c:pt idx="565">
                  <c:v>131.21198383014092</c:v>
                </c:pt>
                <c:pt idx="566">
                  <c:v>131.52832873676127</c:v>
                </c:pt>
                <c:pt idx="567">
                  <c:v>128.26501441938368</c:v>
                </c:pt>
                <c:pt idx="568">
                  <c:v>129.03912753283717</c:v>
                </c:pt>
                <c:pt idx="569">
                  <c:v>127.67526792348281</c:v>
                </c:pt>
                <c:pt idx="570">
                  <c:v>126.35145516138377</c:v>
                </c:pt>
                <c:pt idx="571">
                  <c:v>128.71837495434909</c:v>
                </c:pt>
                <c:pt idx="572">
                  <c:v>129.05814348860935</c:v>
                </c:pt>
                <c:pt idx="573">
                  <c:v>129.59084211719369</c:v>
                </c:pt>
                <c:pt idx="574">
                  <c:v>129.10297580817814</c:v>
                </c:pt>
                <c:pt idx="575">
                  <c:v>128.27811150150492</c:v>
                </c:pt>
                <c:pt idx="576">
                  <c:v>129.46150843124661</c:v>
                </c:pt>
                <c:pt idx="577">
                  <c:v>129.42108378354553</c:v>
                </c:pt>
                <c:pt idx="578">
                  <c:v>128.65100054151398</c:v>
                </c:pt>
                <c:pt idx="579">
                  <c:v>128.88687395317794</c:v>
                </c:pt>
                <c:pt idx="580">
                  <c:v>128.81282506580024</c:v>
                </c:pt>
                <c:pt idx="581">
                  <c:v>130.45776820683315</c:v>
                </c:pt>
                <c:pt idx="582">
                  <c:v>132.04490787965796</c:v>
                </c:pt>
                <c:pt idx="583">
                  <c:v>131.95889531149646</c:v>
                </c:pt>
                <c:pt idx="584">
                  <c:v>132.81788759177402</c:v>
                </c:pt>
                <c:pt idx="585">
                  <c:v>133.21671892906167</c:v>
                </c:pt>
                <c:pt idx="586">
                  <c:v>134.25692948984346</c:v>
                </c:pt>
                <c:pt idx="587">
                  <c:v>132.63188383895624</c:v>
                </c:pt>
                <c:pt idx="588">
                  <c:v>132.63100230458272</c:v>
                </c:pt>
                <c:pt idx="589">
                  <c:v>132.69497651340563</c:v>
                </c:pt>
                <c:pt idx="590">
                  <c:v>134.08364501870113</c:v>
                </c:pt>
                <c:pt idx="591">
                  <c:v>133.91842029040259</c:v>
                </c:pt>
                <c:pt idx="592">
                  <c:v>133.70974851083656</c:v>
                </c:pt>
                <c:pt idx="593">
                  <c:v>135.30570352739682</c:v>
                </c:pt>
                <c:pt idx="594">
                  <c:v>135.08720893623988</c:v>
                </c:pt>
                <c:pt idx="595">
                  <c:v>135.1071064263856</c:v>
                </c:pt>
                <c:pt idx="596">
                  <c:v>134.53347941617238</c:v>
                </c:pt>
                <c:pt idx="597">
                  <c:v>134.2959688692433</c:v>
                </c:pt>
                <c:pt idx="598">
                  <c:v>134.5222713362802</c:v>
                </c:pt>
                <c:pt idx="599">
                  <c:v>135.05887390280455</c:v>
                </c:pt>
                <c:pt idx="600">
                  <c:v>135.57709018096642</c:v>
                </c:pt>
                <c:pt idx="601">
                  <c:v>135.95274975757806</c:v>
                </c:pt>
                <c:pt idx="602">
                  <c:v>136.12338962559974</c:v>
                </c:pt>
                <c:pt idx="603">
                  <c:v>136.28080647801829</c:v>
                </c:pt>
                <c:pt idx="604">
                  <c:v>136.50547180979007</c:v>
                </c:pt>
                <c:pt idx="605">
                  <c:v>136.1426574483358</c:v>
                </c:pt>
                <c:pt idx="606">
                  <c:v>135.91811805004596</c:v>
                </c:pt>
                <c:pt idx="607">
                  <c:v>135.80326671452138</c:v>
                </c:pt>
                <c:pt idx="608">
                  <c:v>134.77136776354729</c:v>
                </c:pt>
                <c:pt idx="609">
                  <c:v>132.96787436875843</c:v>
                </c:pt>
                <c:pt idx="610">
                  <c:v>132.93173145944311</c:v>
                </c:pt>
                <c:pt idx="611">
                  <c:v>131.84605891168286</c:v>
                </c:pt>
                <c:pt idx="612">
                  <c:v>132.32737667963781</c:v>
                </c:pt>
                <c:pt idx="613">
                  <c:v>131.12395632626848</c:v>
                </c:pt>
                <c:pt idx="614">
                  <c:v>131.21563590111705</c:v>
                </c:pt>
                <c:pt idx="615">
                  <c:v>132.47874872492349</c:v>
                </c:pt>
                <c:pt idx="616">
                  <c:v>132.18721271424434</c:v>
                </c:pt>
                <c:pt idx="617">
                  <c:v>133.15010011711814</c:v>
                </c:pt>
                <c:pt idx="618">
                  <c:v>132.84030375155845</c:v>
                </c:pt>
                <c:pt idx="619">
                  <c:v>132.14414346342264</c:v>
                </c:pt>
                <c:pt idx="620">
                  <c:v>130.60523631417885</c:v>
                </c:pt>
                <c:pt idx="621">
                  <c:v>129.3302857430705</c:v>
                </c:pt>
                <c:pt idx="622">
                  <c:v>127.86404221290313</c:v>
                </c:pt>
                <c:pt idx="623">
                  <c:v>126.58556550430065</c:v>
                </c:pt>
                <c:pt idx="624">
                  <c:v>125.86787059075397</c:v>
                </c:pt>
                <c:pt idx="625">
                  <c:v>127.22681879431286</c:v>
                </c:pt>
                <c:pt idx="626">
                  <c:v>128.3546790585213</c:v>
                </c:pt>
                <c:pt idx="627">
                  <c:v>129.43141032906419</c:v>
                </c:pt>
                <c:pt idx="628">
                  <c:v>131.11262231289433</c:v>
                </c:pt>
                <c:pt idx="629">
                  <c:v>131.57479819159519</c:v>
                </c:pt>
                <c:pt idx="630">
                  <c:v>131.89416550178197</c:v>
                </c:pt>
                <c:pt idx="631">
                  <c:v>131.09939929729114</c:v>
                </c:pt>
                <c:pt idx="632">
                  <c:v>131.76646895110005</c:v>
                </c:pt>
                <c:pt idx="633">
                  <c:v>130.76706083846511</c:v>
                </c:pt>
                <c:pt idx="634">
                  <c:v>129.77558653519213</c:v>
                </c:pt>
                <c:pt idx="635">
                  <c:v>128.54244588008615</c:v>
                </c:pt>
                <c:pt idx="636">
                  <c:v>126.544259322226</c:v>
                </c:pt>
                <c:pt idx="637">
                  <c:v>125.63942725452415</c:v>
                </c:pt>
                <c:pt idx="638">
                  <c:v>127.91983074540028</c:v>
                </c:pt>
                <c:pt idx="639">
                  <c:v>128.68034304280479</c:v>
                </c:pt>
                <c:pt idx="640">
                  <c:v>130.46381301396602</c:v>
                </c:pt>
                <c:pt idx="641">
                  <c:v>130.34757641014016</c:v>
                </c:pt>
                <c:pt idx="642">
                  <c:v>131.55502663493141</c:v>
                </c:pt>
                <c:pt idx="643">
                  <c:v>131.71836236100094</c:v>
                </c:pt>
                <c:pt idx="644">
                  <c:v>131.77188409082322</c:v>
                </c:pt>
                <c:pt idx="645">
                  <c:v>131.82817635724811</c:v>
                </c:pt>
                <c:pt idx="646">
                  <c:v>132.2702028788394</c:v>
                </c:pt>
                <c:pt idx="647">
                  <c:v>133.36481670381707</c:v>
                </c:pt>
                <c:pt idx="648">
                  <c:v>136.09492865868248</c:v>
                </c:pt>
                <c:pt idx="649">
                  <c:v>137.87953203118113</c:v>
                </c:pt>
                <c:pt idx="650">
                  <c:v>137.52729608220938</c:v>
                </c:pt>
                <c:pt idx="651">
                  <c:v>137.34494440036772</c:v>
                </c:pt>
                <c:pt idx="652">
                  <c:v>137.33650685707809</c:v>
                </c:pt>
                <c:pt idx="653">
                  <c:v>136.62586421851978</c:v>
                </c:pt>
                <c:pt idx="654">
                  <c:v>137.71317390154522</c:v>
                </c:pt>
                <c:pt idx="655">
                  <c:v>138.08190713665041</c:v>
                </c:pt>
                <c:pt idx="656">
                  <c:v>140.58672409233444</c:v>
                </c:pt>
                <c:pt idx="657">
                  <c:v>141.86545266790083</c:v>
                </c:pt>
                <c:pt idx="658">
                  <c:v>142.39575856032843</c:v>
                </c:pt>
                <c:pt idx="659">
                  <c:v>141.9420202249172</c:v>
                </c:pt>
                <c:pt idx="660">
                  <c:v>142.12361630586724</c:v>
                </c:pt>
                <c:pt idx="661">
                  <c:v>141.27986197690382</c:v>
                </c:pt>
                <c:pt idx="662">
                  <c:v>139.44828541564348</c:v>
                </c:pt>
                <c:pt idx="663">
                  <c:v>140.02254209326634</c:v>
                </c:pt>
                <c:pt idx="664">
                  <c:v>141.75563867165363</c:v>
                </c:pt>
                <c:pt idx="665">
                  <c:v>142.37132746483309</c:v>
                </c:pt>
                <c:pt idx="666">
                  <c:v>142.21894795169192</c:v>
                </c:pt>
                <c:pt idx="667">
                  <c:v>143.47324543176296</c:v>
                </c:pt>
                <c:pt idx="668">
                  <c:v>143.47324543176296</c:v>
                </c:pt>
                <c:pt idx="669">
                  <c:v>141.4258188824663</c:v>
                </c:pt>
                <c:pt idx="670">
                  <c:v>141.12131172314784</c:v>
                </c:pt>
                <c:pt idx="671">
                  <c:v>142.02274358683744</c:v>
                </c:pt>
                <c:pt idx="672">
                  <c:v>142.86397924616216</c:v>
                </c:pt>
                <c:pt idx="673">
                  <c:v>142.67243442013927</c:v>
                </c:pt>
                <c:pt idx="674">
                  <c:v>141.99969775964337</c:v>
                </c:pt>
                <c:pt idx="675">
                  <c:v>141.50226050600074</c:v>
                </c:pt>
                <c:pt idx="676">
                  <c:v>140.8511844043976</c:v>
                </c:pt>
                <c:pt idx="677">
                  <c:v>140.23536967773623</c:v>
                </c:pt>
                <c:pt idx="678">
                  <c:v>140.28964700845012</c:v>
                </c:pt>
                <c:pt idx="679">
                  <c:v>138.70477413830014</c:v>
                </c:pt>
                <c:pt idx="680">
                  <c:v>138.71510068381883</c:v>
                </c:pt>
                <c:pt idx="681">
                  <c:v>142.22411122445124</c:v>
                </c:pt>
                <c:pt idx="682">
                  <c:v>142.51728437039557</c:v>
                </c:pt>
                <c:pt idx="683">
                  <c:v>143.22200813530293</c:v>
                </c:pt>
                <c:pt idx="684">
                  <c:v>143.52815242988652</c:v>
                </c:pt>
                <c:pt idx="685">
                  <c:v>143.8554535494352</c:v>
                </c:pt>
                <c:pt idx="686">
                  <c:v>143.73820947775386</c:v>
                </c:pt>
                <c:pt idx="687">
                  <c:v>145.23946251589911</c:v>
                </c:pt>
                <c:pt idx="688">
                  <c:v>145.02676086491115</c:v>
                </c:pt>
                <c:pt idx="689">
                  <c:v>143.83744506151851</c:v>
                </c:pt>
                <c:pt idx="690">
                  <c:v>143.9592227385495</c:v>
                </c:pt>
                <c:pt idx="691">
                  <c:v>144.39747125568277</c:v>
                </c:pt>
                <c:pt idx="692">
                  <c:v>144.3069250821716</c:v>
                </c:pt>
                <c:pt idx="693">
                  <c:v>145.39184202904025</c:v>
                </c:pt>
                <c:pt idx="694">
                  <c:v>146.31858652259874</c:v>
                </c:pt>
                <c:pt idx="695">
                  <c:v>145.9764252521818</c:v>
                </c:pt>
                <c:pt idx="696">
                  <c:v>146.05651894669236</c:v>
                </c:pt>
                <c:pt idx="697">
                  <c:v>145.9182439835279</c:v>
                </c:pt>
                <c:pt idx="698">
                  <c:v>146.89511000289647</c:v>
                </c:pt>
                <c:pt idx="699">
                  <c:v>147.68458700114599</c:v>
                </c:pt>
                <c:pt idx="700">
                  <c:v>147.44128351404788</c:v>
                </c:pt>
                <c:pt idx="701">
                  <c:v>148.35304192325614</c:v>
                </c:pt>
                <c:pt idx="702">
                  <c:v>148.20746281813945</c:v>
                </c:pt>
                <c:pt idx="703">
                  <c:v>148.00496177918822</c:v>
                </c:pt>
                <c:pt idx="704">
                  <c:v>148.04664576170867</c:v>
                </c:pt>
                <c:pt idx="705">
                  <c:v>148.62543604468118</c:v>
                </c:pt>
                <c:pt idx="706">
                  <c:v>149.64272671175084</c:v>
                </c:pt>
                <c:pt idx="707">
                  <c:v>149.93804072688806</c:v>
                </c:pt>
                <c:pt idx="708">
                  <c:v>149.20246325890665</c:v>
                </c:pt>
                <c:pt idx="709">
                  <c:v>147.24432354830179</c:v>
                </c:pt>
                <c:pt idx="710">
                  <c:v>146.53708111375573</c:v>
                </c:pt>
                <c:pt idx="711">
                  <c:v>144.54997670230586</c:v>
                </c:pt>
                <c:pt idx="712">
                  <c:v>143.25915851247373</c:v>
                </c:pt>
                <c:pt idx="713">
                  <c:v>141.95146523606232</c:v>
                </c:pt>
                <c:pt idx="714">
                  <c:v>141.60300729154864</c:v>
                </c:pt>
                <c:pt idx="715">
                  <c:v>142.13117231478333</c:v>
                </c:pt>
                <c:pt idx="716">
                  <c:v>143.86792096414675</c:v>
                </c:pt>
                <c:pt idx="717">
                  <c:v>144.74567733323258</c:v>
                </c:pt>
                <c:pt idx="718">
                  <c:v>143.72637173045197</c:v>
                </c:pt>
                <c:pt idx="719">
                  <c:v>143.47299356479908</c:v>
                </c:pt>
                <c:pt idx="720">
                  <c:v>144.21033410152756</c:v>
                </c:pt>
                <c:pt idx="721">
                  <c:v>143.67058319795484</c:v>
                </c:pt>
                <c:pt idx="722">
                  <c:v>143.28144873877616</c:v>
                </c:pt>
                <c:pt idx="723">
                  <c:v>143.14947044970847</c:v>
                </c:pt>
                <c:pt idx="724">
                  <c:v>143.63091415114536</c:v>
                </c:pt>
                <c:pt idx="725">
                  <c:v>144.37341796063322</c:v>
                </c:pt>
                <c:pt idx="726">
                  <c:v>144.10014230483458</c:v>
                </c:pt>
                <c:pt idx="727">
                  <c:v>145.76485700253124</c:v>
                </c:pt>
                <c:pt idx="728">
                  <c:v>144.71268276096566</c:v>
                </c:pt>
                <c:pt idx="729">
                  <c:v>143.95292606445278</c:v>
                </c:pt>
                <c:pt idx="730">
                  <c:v>143.70244436888436</c:v>
                </c:pt>
                <c:pt idx="731">
                  <c:v>142.28166282569546</c:v>
                </c:pt>
                <c:pt idx="732">
                  <c:v>141.24145226491368</c:v>
                </c:pt>
                <c:pt idx="733">
                  <c:v>141.48803002254209</c:v>
                </c:pt>
                <c:pt idx="734">
                  <c:v>140.49466671704008</c:v>
                </c:pt>
                <c:pt idx="735">
                  <c:v>140.0661150780158</c:v>
                </c:pt>
                <c:pt idx="736">
                  <c:v>140.47300615814729</c:v>
                </c:pt>
                <c:pt idx="737">
                  <c:v>138.98069439721939</c:v>
                </c:pt>
                <c:pt idx="738">
                  <c:v>139.41806137997909</c:v>
                </c:pt>
                <c:pt idx="739">
                  <c:v>139.30132104222551</c:v>
                </c:pt>
                <c:pt idx="740">
                  <c:v>137.88985857669979</c:v>
                </c:pt>
                <c:pt idx="741">
                  <c:v>136.98968604782954</c:v>
                </c:pt>
                <c:pt idx="742">
                  <c:v>137.49719798002695</c:v>
                </c:pt>
                <c:pt idx="743">
                  <c:v>139.4957623383329</c:v>
                </c:pt>
                <c:pt idx="744">
                  <c:v>139.23155389323358</c:v>
                </c:pt>
                <c:pt idx="745">
                  <c:v>138.6016346165955</c:v>
                </c:pt>
                <c:pt idx="746">
                  <c:v>137.92663115342475</c:v>
                </c:pt>
                <c:pt idx="747">
                  <c:v>136.515294621381</c:v>
                </c:pt>
                <c:pt idx="748">
                  <c:v>135.56550430062842</c:v>
                </c:pt>
                <c:pt idx="749">
                  <c:v>133.17893888448123</c:v>
                </c:pt>
                <c:pt idx="750">
                  <c:v>133.99398037956351</c:v>
                </c:pt>
                <c:pt idx="751">
                  <c:v>133.14569244525043</c:v>
                </c:pt>
                <c:pt idx="752">
                  <c:v>133.31595451282632</c:v>
                </c:pt>
                <c:pt idx="753">
                  <c:v>133.7680557129724</c:v>
                </c:pt>
                <c:pt idx="754">
                  <c:v>135.14425680355635</c:v>
                </c:pt>
                <c:pt idx="755">
                  <c:v>134.92588814588134</c:v>
                </c:pt>
                <c:pt idx="756">
                  <c:v>134.17658392836904</c:v>
                </c:pt>
                <c:pt idx="757">
                  <c:v>129.62572569168967</c:v>
                </c:pt>
                <c:pt idx="758">
                  <c:v>130.7153021773899</c:v>
                </c:pt>
                <c:pt idx="759">
                  <c:v>132.29010036898509</c:v>
                </c:pt>
                <c:pt idx="760">
                  <c:v>131.08340574508546</c:v>
                </c:pt>
                <c:pt idx="761">
                  <c:v>132.68187943128439</c:v>
                </c:pt>
                <c:pt idx="762">
                  <c:v>134.62402558968353</c:v>
                </c:pt>
                <c:pt idx="763">
                  <c:v>136.19567544423035</c:v>
                </c:pt>
                <c:pt idx="764">
                  <c:v>136.68014154923372</c:v>
                </c:pt>
                <c:pt idx="765">
                  <c:v>137.88280630171144</c:v>
                </c:pt>
                <c:pt idx="766">
                  <c:v>137.84641152543227</c:v>
                </c:pt>
                <c:pt idx="767">
                  <c:v>137.6296800030224</c:v>
                </c:pt>
                <c:pt idx="768">
                  <c:v>136.52146536199581</c:v>
                </c:pt>
                <c:pt idx="769">
                  <c:v>135.87907867064618</c:v>
                </c:pt>
                <c:pt idx="770">
                  <c:v>136.72724067147732</c:v>
                </c:pt>
                <c:pt idx="771">
                  <c:v>138.81509186847506</c:v>
                </c:pt>
                <c:pt idx="772">
                  <c:v>139.55910687974611</c:v>
                </c:pt>
                <c:pt idx="773">
                  <c:v>140.02468296245925</c:v>
                </c:pt>
                <c:pt idx="774">
                  <c:v>140.15263138010502</c:v>
                </c:pt>
                <c:pt idx="775">
                  <c:v>139.78591308071074</c:v>
                </c:pt>
                <c:pt idx="776">
                  <c:v>139.51011875527345</c:v>
                </c:pt>
                <c:pt idx="777">
                  <c:v>139.54361706146813</c:v>
                </c:pt>
                <c:pt idx="778">
                  <c:v>139.79775082801265</c:v>
                </c:pt>
                <c:pt idx="779">
                  <c:v>139.82457465966476</c:v>
                </c:pt>
                <c:pt idx="780">
                  <c:v>140.76189756570579</c:v>
                </c:pt>
                <c:pt idx="781">
                  <c:v>140.93707103907715</c:v>
                </c:pt>
                <c:pt idx="782">
                  <c:v>140.33813139899505</c:v>
                </c:pt>
                <c:pt idx="783">
                  <c:v>140.71832458095633</c:v>
                </c:pt>
                <c:pt idx="784">
                  <c:v>141.36474114372791</c:v>
                </c:pt>
                <c:pt idx="785">
                  <c:v>143.32426612263404</c:v>
                </c:pt>
                <c:pt idx="786">
                  <c:v>143.50120266475247</c:v>
                </c:pt>
                <c:pt idx="787">
                  <c:v>143.58268162756431</c:v>
                </c:pt>
                <c:pt idx="788">
                  <c:v>145.36413666301459</c:v>
                </c:pt>
                <c:pt idx="789">
                  <c:v>147.04421524550733</c:v>
                </c:pt>
                <c:pt idx="790">
                  <c:v>147.51168033044945</c:v>
                </c:pt>
                <c:pt idx="791">
                  <c:v>147.37869457352625</c:v>
                </c:pt>
                <c:pt idx="792">
                  <c:v>146.35901117029985</c:v>
                </c:pt>
                <c:pt idx="793">
                  <c:v>148.76635561096629</c:v>
                </c:pt>
                <c:pt idx="794">
                  <c:v>149.51616356240635</c:v>
                </c:pt>
                <c:pt idx="795">
                  <c:v>149.72672434420139</c:v>
                </c:pt>
                <c:pt idx="796">
                  <c:v>150.26282317679801</c:v>
                </c:pt>
                <c:pt idx="797">
                  <c:v>151.5866359388971</c:v>
                </c:pt>
                <c:pt idx="798">
                  <c:v>152.67016761746447</c:v>
                </c:pt>
                <c:pt idx="799">
                  <c:v>150.22466533177175</c:v>
                </c:pt>
                <c:pt idx="800">
                  <c:v>152.95188081655272</c:v>
                </c:pt>
                <c:pt idx="801">
                  <c:v>154.29445766746005</c:v>
                </c:pt>
                <c:pt idx="802">
                  <c:v>153.60874985832484</c:v>
                </c:pt>
                <c:pt idx="803">
                  <c:v>152.8442076894984</c:v>
                </c:pt>
                <c:pt idx="804">
                  <c:v>152.582140113592</c:v>
                </c:pt>
                <c:pt idx="805">
                  <c:v>152.6579520697168</c:v>
                </c:pt>
                <c:pt idx="806">
                  <c:v>152.09717027466093</c:v>
                </c:pt>
                <c:pt idx="807">
                  <c:v>151.91355925799991</c:v>
                </c:pt>
                <c:pt idx="808">
                  <c:v>150.60473258025112</c:v>
                </c:pt>
                <c:pt idx="809">
                  <c:v>152.50947649451561</c:v>
                </c:pt>
                <c:pt idx="810">
                  <c:v>152.44663568703012</c:v>
                </c:pt>
                <c:pt idx="811">
                  <c:v>153.3136877101515</c:v>
                </c:pt>
                <c:pt idx="812">
                  <c:v>153.15475965594973</c:v>
                </c:pt>
                <c:pt idx="813">
                  <c:v>154.30390267860517</c:v>
                </c:pt>
                <c:pt idx="814">
                  <c:v>150.94349364665584</c:v>
                </c:pt>
                <c:pt idx="815">
                  <c:v>148.55906909970153</c:v>
                </c:pt>
                <c:pt idx="816">
                  <c:v>150.04080244814691</c:v>
                </c:pt>
                <c:pt idx="817">
                  <c:v>151.43387862531011</c:v>
                </c:pt>
                <c:pt idx="818">
                  <c:v>152.01946931630712</c:v>
                </c:pt>
                <c:pt idx="819">
                  <c:v>153.20979258755528</c:v>
                </c:pt>
                <c:pt idx="820">
                  <c:v>153.67385746848515</c:v>
                </c:pt>
                <c:pt idx="821">
                  <c:v>154.84667598574433</c:v>
                </c:pt>
                <c:pt idx="822">
                  <c:v>156.21532106741222</c:v>
                </c:pt>
                <c:pt idx="823">
                  <c:v>156.64576170866547</c:v>
                </c:pt>
                <c:pt idx="824">
                  <c:v>157.22278892289094</c:v>
                </c:pt>
                <c:pt idx="825">
                  <c:v>158.60780535721034</c:v>
                </c:pt>
                <c:pt idx="826">
                  <c:v>158.75804400115859</c:v>
                </c:pt>
                <c:pt idx="827">
                  <c:v>159.10851688138325</c:v>
                </c:pt>
                <c:pt idx="828">
                  <c:v>157.81681715717758</c:v>
                </c:pt>
                <c:pt idx="829">
                  <c:v>158.69570692760084</c:v>
                </c:pt>
                <c:pt idx="830">
                  <c:v>158.82000327427053</c:v>
                </c:pt>
                <c:pt idx="831">
                  <c:v>159.06481796315188</c:v>
                </c:pt>
                <c:pt idx="832">
                  <c:v>156.59312151321672</c:v>
                </c:pt>
                <c:pt idx="833">
                  <c:v>157.04094097497702</c:v>
                </c:pt>
                <c:pt idx="834">
                  <c:v>158.19638067172917</c:v>
                </c:pt>
                <c:pt idx="835">
                  <c:v>158.39762237586106</c:v>
                </c:pt>
                <c:pt idx="836">
                  <c:v>158.11855377989346</c:v>
                </c:pt>
                <c:pt idx="837">
                  <c:v>158.85173851171811</c:v>
                </c:pt>
                <c:pt idx="838">
                  <c:v>160.22705806792851</c:v>
                </c:pt>
                <c:pt idx="839">
                  <c:v>160.29481028120949</c:v>
                </c:pt>
                <c:pt idx="840">
                  <c:v>160.8480360673492</c:v>
                </c:pt>
                <c:pt idx="841">
                  <c:v>161.24523026937172</c:v>
                </c:pt>
                <c:pt idx="842">
                  <c:v>160.4308184416991</c:v>
                </c:pt>
                <c:pt idx="843">
                  <c:v>161.64380973969548</c:v>
                </c:pt>
                <c:pt idx="844">
                  <c:v>159.39325248403796</c:v>
                </c:pt>
                <c:pt idx="845">
                  <c:v>158.49408742302319</c:v>
                </c:pt>
                <c:pt idx="846">
                  <c:v>158.77668215648495</c:v>
                </c:pt>
                <c:pt idx="847">
                  <c:v>158.2466281310212</c:v>
                </c:pt>
                <c:pt idx="848">
                  <c:v>156.44729054113617</c:v>
                </c:pt>
                <c:pt idx="849">
                  <c:v>157.12204213734307</c:v>
                </c:pt>
                <c:pt idx="850">
                  <c:v>158.95601143476014</c:v>
                </c:pt>
                <c:pt idx="851">
                  <c:v>160.00377800445804</c:v>
                </c:pt>
                <c:pt idx="852">
                  <c:v>160.04055058118303</c:v>
                </c:pt>
                <c:pt idx="853">
                  <c:v>157.42226755827573</c:v>
                </c:pt>
                <c:pt idx="854">
                  <c:v>156.9884267130102</c:v>
                </c:pt>
                <c:pt idx="855">
                  <c:v>157.4464467868072</c:v>
                </c:pt>
                <c:pt idx="856">
                  <c:v>157.52931101792035</c:v>
                </c:pt>
                <c:pt idx="857">
                  <c:v>157.22052212021612</c:v>
                </c:pt>
                <c:pt idx="858">
                  <c:v>155.59950634075082</c:v>
                </c:pt>
                <c:pt idx="859">
                  <c:v>154.32556323749799</c:v>
                </c:pt>
                <c:pt idx="860">
                  <c:v>155.77291674537508</c:v>
                </c:pt>
                <c:pt idx="861">
                  <c:v>156.09341745689926</c:v>
                </c:pt>
                <c:pt idx="862">
                  <c:v>155.47306912488824</c:v>
                </c:pt>
                <c:pt idx="863">
                  <c:v>155.5571926908207</c:v>
                </c:pt>
                <c:pt idx="864">
                  <c:v>155.81120052388329</c:v>
                </c:pt>
                <c:pt idx="865">
                  <c:v>155.62847104159582</c:v>
                </c:pt>
                <c:pt idx="866">
                  <c:v>156.91450375911444</c:v>
                </c:pt>
                <c:pt idx="867">
                  <c:v>154.70185248151927</c:v>
                </c:pt>
                <c:pt idx="868">
                  <c:v>154.38941151283893</c:v>
                </c:pt>
                <c:pt idx="869">
                  <c:v>152.6428400518846</c:v>
                </c:pt>
                <c:pt idx="870">
                  <c:v>152.41981185537801</c:v>
                </c:pt>
                <c:pt idx="871">
                  <c:v>153.61920233732545</c:v>
                </c:pt>
                <c:pt idx="872">
                  <c:v>152.69888045134562</c:v>
                </c:pt>
                <c:pt idx="873">
                  <c:v>152.66261160854836</c:v>
                </c:pt>
                <c:pt idx="874">
                  <c:v>153.09771178863326</c:v>
                </c:pt>
                <c:pt idx="875">
                  <c:v>151.06967899555454</c:v>
                </c:pt>
                <c:pt idx="876">
                  <c:v>148.99467301371413</c:v>
                </c:pt>
                <c:pt idx="877">
                  <c:v>146.83768433513421</c:v>
                </c:pt>
                <c:pt idx="878">
                  <c:v>147.29822307856989</c:v>
                </c:pt>
                <c:pt idx="879">
                  <c:v>144.86745501026357</c:v>
                </c:pt>
                <c:pt idx="880">
                  <c:v>148.70540380570984</c:v>
                </c:pt>
                <c:pt idx="881">
                  <c:v>146.23433702318437</c:v>
                </c:pt>
                <c:pt idx="882">
                  <c:v>145.49296661503394</c:v>
                </c:pt>
                <c:pt idx="883">
                  <c:v>145.58401652247284</c:v>
                </c:pt>
                <c:pt idx="884">
                  <c:v>149.2792826828869</c:v>
                </c:pt>
                <c:pt idx="885">
                  <c:v>148.29259385192742</c:v>
                </c:pt>
                <c:pt idx="886">
                  <c:v>146.73530041432116</c:v>
                </c:pt>
                <c:pt idx="887">
                  <c:v>144.81002934250128</c:v>
                </c:pt>
                <c:pt idx="888">
                  <c:v>147.30489755311248</c:v>
                </c:pt>
                <c:pt idx="889">
                  <c:v>147.72967118767869</c:v>
                </c:pt>
                <c:pt idx="890">
                  <c:v>146.7924742151196</c:v>
                </c:pt>
                <c:pt idx="891">
                  <c:v>147.71518883725619</c:v>
                </c:pt>
                <c:pt idx="892">
                  <c:v>147.08401022579872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D2B-2047-AA91-AF542CE20F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Sheet1!$A$2:$A$894</c:f>
              <c:numCache>
                <c:formatCode>dd\-mmm\-yyyy</c:formatCode>
                <c:ptCount val="893"/>
                <c:pt idx="0">
                  <c:v>44074</c:v>
                </c:pt>
                <c:pt idx="1">
                  <c:v>44075</c:v>
                </c:pt>
                <c:pt idx="2">
                  <c:v>44076</c:v>
                </c:pt>
                <c:pt idx="3">
                  <c:v>44077</c:v>
                </c:pt>
                <c:pt idx="4">
                  <c:v>44080</c:v>
                </c:pt>
                <c:pt idx="5">
                  <c:v>44081</c:v>
                </c:pt>
                <c:pt idx="6">
                  <c:v>44082</c:v>
                </c:pt>
                <c:pt idx="7">
                  <c:v>44083</c:v>
                </c:pt>
                <c:pt idx="8">
                  <c:v>44084</c:v>
                </c:pt>
                <c:pt idx="9">
                  <c:v>44088</c:v>
                </c:pt>
                <c:pt idx="10">
                  <c:v>44089</c:v>
                </c:pt>
                <c:pt idx="11">
                  <c:v>44090</c:v>
                </c:pt>
                <c:pt idx="12">
                  <c:v>44091</c:v>
                </c:pt>
                <c:pt idx="13">
                  <c:v>44094</c:v>
                </c:pt>
                <c:pt idx="14">
                  <c:v>44095</c:v>
                </c:pt>
                <c:pt idx="15">
                  <c:v>44096</c:v>
                </c:pt>
                <c:pt idx="16">
                  <c:v>44098</c:v>
                </c:pt>
                <c:pt idx="17">
                  <c:v>44101</c:v>
                </c:pt>
                <c:pt idx="18">
                  <c:v>44102</c:v>
                </c:pt>
                <c:pt idx="19">
                  <c:v>44103</c:v>
                </c:pt>
                <c:pt idx="20">
                  <c:v>44104</c:v>
                </c:pt>
                <c:pt idx="21">
                  <c:v>44105</c:v>
                </c:pt>
                <c:pt idx="22">
                  <c:v>44108</c:v>
                </c:pt>
                <c:pt idx="23">
                  <c:v>44109</c:v>
                </c:pt>
                <c:pt idx="24">
                  <c:v>44110</c:v>
                </c:pt>
                <c:pt idx="25">
                  <c:v>44111</c:v>
                </c:pt>
                <c:pt idx="26">
                  <c:v>44112</c:v>
                </c:pt>
                <c:pt idx="27">
                  <c:v>44115</c:v>
                </c:pt>
                <c:pt idx="28">
                  <c:v>44116</c:v>
                </c:pt>
                <c:pt idx="29">
                  <c:v>44117</c:v>
                </c:pt>
                <c:pt idx="30">
                  <c:v>44118</c:v>
                </c:pt>
                <c:pt idx="31">
                  <c:v>44119</c:v>
                </c:pt>
                <c:pt idx="32">
                  <c:v>44122</c:v>
                </c:pt>
                <c:pt idx="33">
                  <c:v>44123</c:v>
                </c:pt>
                <c:pt idx="34">
                  <c:v>44124</c:v>
                </c:pt>
                <c:pt idx="35">
                  <c:v>44125</c:v>
                </c:pt>
                <c:pt idx="36">
                  <c:v>44126</c:v>
                </c:pt>
                <c:pt idx="37">
                  <c:v>44129</c:v>
                </c:pt>
                <c:pt idx="38">
                  <c:v>44130</c:v>
                </c:pt>
                <c:pt idx="39">
                  <c:v>44131</c:v>
                </c:pt>
                <c:pt idx="40">
                  <c:v>44132</c:v>
                </c:pt>
                <c:pt idx="41">
                  <c:v>44133</c:v>
                </c:pt>
                <c:pt idx="42">
                  <c:v>44136</c:v>
                </c:pt>
                <c:pt idx="43">
                  <c:v>44137</c:v>
                </c:pt>
                <c:pt idx="44">
                  <c:v>44138</c:v>
                </c:pt>
                <c:pt idx="45">
                  <c:v>44139</c:v>
                </c:pt>
                <c:pt idx="46">
                  <c:v>44140</c:v>
                </c:pt>
                <c:pt idx="47">
                  <c:v>44143</c:v>
                </c:pt>
                <c:pt idx="48">
                  <c:v>44144</c:v>
                </c:pt>
                <c:pt idx="49">
                  <c:v>44145</c:v>
                </c:pt>
                <c:pt idx="50">
                  <c:v>44146</c:v>
                </c:pt>
                <c:pt idx="51">
                  <c:v>44147</c:v>
                </c:pt>
                <c:pt idx="52">
                  <c:v>44150</c:v>
                </c:pt>
                <c:pt idx="53">
                  <c:v>44151</c:v>
                </c:pt>
                <c:pt idx="54">
                  <c:v>44152</c:v>
                </c:pt>
                <c:pt idx="55">
                  <c:v>44153</c:v>
                </c:pt>
                <c:pt idx="56">
                  <c:v>44154</c:v>
                </c:pt>
                <c:pt idx="57">
                  <c:v>44157</c:v>
                </c:pt>
                <c:pt idx="58">
                  <c:v>44158</c:v>
                </c:pt>
                <c:pt idx="59">
                  <c:v>44159</c:v>
                </c:pt>
                <c:pt idx="60">
                  <c:v>44160</c:v>
                </c:pt>
                <c:pt idx="61">
                  <c:v>44161</c:v>
                </c:pt>
                <c:pt idx="62">
                  <c:v>44164</c:v>
                </c:pt>
                <c:pt idx="63">
                  <c:v>44165</c:v>
                </c:pt>
                <c:pt idx="64">
                  <c:v>44166</c:v>
                </c:pt>
                <c:pt idx="65">
                  <c:v>44167</c:v>
                </c:pt>
                <c:pt idx="66">
                  <c:v>44168</c:v>
                </c:pt>
                <c:pt idx="67">
                  <c:v>44171</c:v>
                </c:pt>
                <c:pt idx="68">
                  <c:v>44172</c:v>
                </c:pt>
                <c:pt idx="69">
                  <c:v>44173</c:v>
                </c:pt>
                <c:pt idx="70">
                  <c:v>44174</c:v>
                </c:pt>
                <c:pt idx="71">
                  <c:v>44175</c:v>
                </c:pt>
                <c:pt idx="72">
                  <c:v>44178</c:v>
                </c:pt>
                <c:pt idx="73">
                  <c:v>44179</c:v>
                </c:pt>
                <c:pt idx="74">
                  <c:v>44180</c:v>
                </c:pt>
                <c:pt idx="75">
                  <c:v>44181</c:v>
                </c:pt>
                <c:pt idx="76">
                  <c:v>44182</c:v>
                </c:pt>
                <c:pt idx="77">
                  <c:v>44185</c:v>
                </c:pt>
                <c:pt idx="78">
                  <c:v>44186</c:v>
                </c:pt>
                <c:pt idx="79">
                  <c:v>44187</c:v>
                </c:pt>
                <c:pt idx="80">
                  <c:v>44188</c:v>
                </c:pt>
                <c:pt idx="81">
                  <c:v>44189</c:v>
                </c:pt>
                <c:pt idx="82">
                  <c:v>44192</c:v>
                </c:pt>
                <c:pt idx="83">
                  <c:v>44193</c:v>
                </c:pt>
                <c:pt idx="84">
                  <c:v>44194</c:v>
                </c:pt>
                <c:pt idx="85">
                  <c:v>44195</c:v>
                </c:pt>
                <c:pt idx="86">
                  <c:v>44196</c:v>
                </c:pt>
                <c:pt idx="87">
                  <c:v>44199</c:v>
                </c:pt>
                <c:pt idx="88">
                  <c:v>44200</c:v>
                </c:pt>
                <c:pt idx="89">
                  <c:v>44201</c:v>
                </c:pt>
                <c:pt idx="90">
                  <c:v>44202</c:v>
                </c:pt>
                <c:pt idx="91">
                  <c:v>44203</c:v>
                </c:pt>
                <c:pt idx="92">
                  <c:v>44206</c:v>
                </c:pt>
                <c:pt idx="93">
                  <c:v>44207</c:v>
                </c:pt>
                <c:pt idx="94">
                  <c:v>44208</c:v>
                </c:pt>
                <c:pt idx="95">
                  <c:v>44209</c:v>
                </c:pt>
                <c:pt idx="96">
                  <c:v>44210</c:v>
                </c:pt>
                <c:pt idx="97">
                  <c:v>44213</c:v>
                </c:pt>
                <c:pt idx="98">
                  <c:v>44214</c:v>
                </c:pt>
                <c:pt idx="99">
                  <c:v>44215</c:v>
                </c:pt>
                <c:pt idx="100">
                  <c:v>44216</c:v>
                </c:pt>
                <c:pt idx="101">
                  <c:v>44217</c:v>
                </c:pt>
                <c:pt idx="102">
                  <c:v>44220</c:v>
                </c:pt>
                <c:pt idx="103">
                  <c:v>44221</c:v>
                </c:pt>
                <c:pt idx="104">
                  <c:v>44222</c:v>
                </c:pt>
                <c:pt idx="105">
                  <c:v>44223</c:v>
                </c:pt>
                <c:pt idx="106">
                  <c:v>44224</c:v>
                </c:pt>
                <c:pt idx="107">
                  <c:v>44227</c:v>
                </c:pt>
                <c:pt idx="108">
                  <c:v>44228</c:v>
                </c:pt>
                <c:pt idx="109">
                  <c:v>44229</c:v>
                </c:pt>
                <c:pt idx="110">
                  <c:v>44230</c:v>
                </c:pt>
                <c:pt idx="111">
                  <c:v>44231</c:v>
                </c:pt>
                <c:pt idx="112">
                  <c:v>44234</c:v>
                </c:pt>
                <c:pt idx="113">
                  <c:v>44235</c:v>
                </c:pt>
                <c:pt idx="114">
                  <c:v>44236</c:v>
                </c:pt>
                <c:pt idx="115">
                  <c:v>44237</c:v>
                </c:pt>
                <c:pt idx="116">
                  <c:v>44238</c:v>
                </c:pt>
                <c:pt idx="117">
                  <c:v>44241</c:v>
                </c:pt>
                <c:pt idx="118">
                  <c:v>44242</c:v>
                </c:pt>
                <c:pt idx="119">
                  <c:v>44243</c:v>
                </c:pt>
                <c:pt idx="120">
                  <c:v>44244</c:v>
                </c:pt>
                <c:pt idx="121">
                  <c:v>44245</c:v>
                </c:pt>
                <c:pt idx="122">
                  <c:v>44248</c:v>
                </c:pt>
                <c:pt idx="123">
                  <c:v>44249</c:v>
                </c:pt>
                <c:pt idx="124">
                  <c:v>44250</c:v>
                </c:pt>
                <c:pt idx="125">
                  <c:v>44251</c:v>
                </c:pt>
                <c:pt idx="126">
                  <c:v>44252</c:v>
                </c:pt>
                <c:pt idx="127">
                  <c:v>44255</c:v>
                </c:pt>
                <c:pt idx="128">
                  <c:v>44256</c:v>
                </c:pt>
                <c:pt idx="129">
                  <c:v>44257</c:v>
                </c:pt>
                <c:pt idx="130">
                  <c:v>44258</c:v>
                </c:pt>
                <c:pt idx="131">
                  <c:v>44259</c:v>
                </c:pt>
                <c:pt idx="132">
                  <c:v>44262</c:v>
                </c:pt>
                <c:pt idx="133">
                  <c:v>44263</c:v>
                </c:pt>
                <c:pt idx="134">
                  <c:v>44264</c:v>
                </c:pt>
                <c:pt idx="135">
                  <c:v>44265</c:v>
                </c:pt>
                <c:pt idx="136">
                  <c:v>44266</c:v>
                </c:pt>
                <c:pt idx="137">
                  <c:v>44269</c:v>
                </c:pt>
                <c:pt idx="138">
                  <c:v>44270</c:v>
                </c:pt>
                <c:pt idx="139">
                  <c:v>44271</c:v>
                </c:pt>
                <c:pt idx="140">
                  <c:v>44272</c:v>
                </c:pt>
                <c:pt idx="141">
                  <c:v>44273</c:v>
                </c:pt>
                <c:pt idx="142">
                  <c:v>44276</c:v>
                </c:pt>
                <c:pt idx="143">
                  <c:v>44277</c:v>
                </c:pt>
                <c:pt idx="144">
                  <c:v>44278</c:v>
                </c:pt>
                <c:pt idx="145">
                  <c:v>44279</c:v>
                </c:pt>
                <c:pt idx="146">
                  <c:v>44280</c:v>
                </c:pt>
                <c:pt idx="147">
                  <c:v>44283</c:v>
                </c:pt>
                <c:pt idx="148">
                  <c:v>44284</c:v>
                </c:pt>
                <c:pt idx="149">
                  <c:v>44285</c:v>
                </c:pt>
                <c:pt idx="150">
                  <c:v>44286</c:v>
                </c:pt>
                <c:pt idx="151">
                  <c:v>44287</c:v>
                </c:pt>
                <c:pt idx="152">
                  <c:v>44290</c:v>
                </c:pt>
                <c:pt idx="153">
                  <c:v>44291</c:v>
                </c:pt>
                <c:pt idx="154">
                  <c:v>44292</c:v>
                </c:pt>
                <c:pt idx="155">
                  <c:v>44293</c:v>
                </c:pt>
                <c:pt idx="156">
                  <c:v>44294</c:v>
                </c:pt>
                <c:pt idx="157">
                  <c:v>44297</c:v>
                </c:pt>
                <c:pt idx="158">
                  <c:v>44298</c:v>
                </c:pt>
                <c:pt idx="159">
                  <c:v>44299</c:v>
                </c:pt>
                <c:pt idx="160">
                  <c:v>44300</c:v>
                </c:pt>
                <c:pt idx="161">
                  <c:v>44301</c:v>
                </c:pt>
                <c:pt idx="162">
                  <c:v>44304</c:v>
                </c:pt>
                <c:pt idx="163">
                  <c:v>44305</c:v>
                </c:pt>
                <c:pt idx="164">
                  <c:v>44306</c:v>
                </c:pt>
                <c:pt idx="165">
                  <c:v>44307</c:v>
                </c:pt>
                <c:pt idx="166">
                  <c:v>44308</c:v>
                </c:pt>
                <c:pt idx="167">
                  <c:v>44311</c:v>
                </c:pt>
                <c:pt idx="168">
                  <c:v>44312</c:v>
                </c:pt>
                <c:pt idx="169">
                  <c:v>44313</c:v>
                </c:pt>
                <c:pt idx="170">
                  <c:v>44314</c:v>
                </c:pt>
                <c:pt idx="171">
                  <c:v>44315</c:v>
                </c:pt>
                <c:pt idx="172">
                  <c:v>44318</c:v>
                </c:pt>
                <c:pt idx="173">
                  <c:v>44319</c:v>
                </c:pt>
                <c:pt idx="174">
                  <c:v>44320</c:v>
                </c:pt>
                <c:pt idx="175">
                  <c:v>44321</c:v>
                </c:pt>
                <c:pt idx="176">
                  <c:v>44322</c:v>
                </c:pt>
                <c:pt idx="177">
                  <c:v>44325</c:v>
                </c:pt>
                <c:pt idx="178">
                  <c:v>44326</c:v>
                </c:pt>
                <c:pt idx="179">
                  <c:v>44333</c:v>
                </c:pt>
                <c:pt idx="180">
                  <c:v>44334</c:v>
                </c:pt>
                <c:pt idx="181">
                  <c:v>44335</c:v>
                </c:pt>
                <c:pt idx="182">
                  <c:v>44336</c:v>
                </c:pt>
                <c:pt idx="183">
                  <c:v>44339</c:v>
                </c:pt>
                <c:pt idx="184">
                  <c:v>44340</c:v>
                </c:pt>
                <c:pt idx="185">
                  <c:v>44341</c:v>
                </c:pt>
                <c:pt idx="186">
                  <c:v>44342</c:v>
                </c:pt>
                <c:pt idx="187">
                  <c:v>44343</c:v>
                </c:pt>
                <c:pt idx="188">
                  <c:v>44346</c:v>
                </c:pt>
                <c:pt idx="189">
                  <c:v>44347</c:v>
                </c:pt>
                <c:pt idx="190">
                  <c:v>44348</c:v>
                </c:pt>
                <c:pt idx="191">
                  <c:v>44349</c:v>
                </c:pt>
                <c:pt idx="192">
                  <c:v>44350</c:v>
                </c:pt>
                <c:pt idx="193">
                  <c:v>44353</c:v>
                </c:pt>
                <c:pt idx="194">
                  <c:v>44354</c:v>
                </c:pt>
                <c:pt idx="195">
                  <c:v>44355</c:v>
                </c:pt>
                <c:pt idx="196">
                  <c:v>44356</c:v>
                </c:pt>
                <c:pt idx="197">
                  <c:v>44357</c:v>
                </c:pt>
                <c:pt idx="198">
                  <c:v>44360</c:v>
                </c:pt>
                <c:pt idx="199">
                  <c:v>44361</c:v>
                </c:pt>
                <c:pt idx="200">
                  <c:v>44362</c:v>
                </c:pt>
                <c:pt idx="201">
                  <c:v>44363</c:v>
                </c:pt>
                <c:pt idx="202">
                  <c:v>44364</c:v>
                </c:pt>
                <c:pt idx="203">
                  <c:v>44367</c:v>
                </c:pt>
                <c:pt idx="204">
                  <c:v>44368</c:v>
                </c:pt>
                <c:pt idx="205">
                  <c:v>44369</c:v>
                </c:pt>
                <c:pt idx="206">
                  <c:v>44370</c:v>
                </c:pt>
                <c:pt idx="207">
                  <c:v>44371</c:v>
                </c:pt>
                <c:pt idx="208">
                  <c:v>44374</c:v>
                </c:pt>
                <c:pt idx="209">
                  <c:v>44375</c:v>
                </c:pt>
                <c:pt idx="210">
                  <c:v>44376</c:v>
                </c:pt>
                <c:pt idx="211">
                  <c:v>44377</c:v>
                </c:pt>
                <c:pt idx="212">
                  <c:v>44378</c:v>
                </c:pt>
                <c:pt idx="213">
                  <c:v>44381</c:v>
                </c:pt>
                <c:pt idx="214">
                  <c:v>44382</c:v>
                </c:pt>
                <c:pt idx="215">
                  <c:v>44383</c:v>
                </c:pt>
                <c:pt idx="216">
                  <c:v>44384</c:v>
                </c:pt>
                <c:pt idx="217">
                  <c:v>44385</c:v>
                </c:pt>
                <c:pt idx="218">
                  <c:v>44388</c:v>
                </c:pt>
                <c:pt idx="219">
                  <c:v>44389</c:v>
                </c:pt>
                <c:pt idx="220">
                  <c:v>44390</c:v>
                </c:pt>
                <c:pt idx="221">
                  <c:v>44391</c:v>
                </c:pt>
                <c:pt idx="222">
                  <c:v>44392</c:v>
                </c:pt>
                <c:pt idx="223">
                  <c:v>44402</c:v>
                </c:pt>
                <c:pt idx="224">
                  <c:v>44403</c:v>
                </c:pt>
                <c:pt idx="225">
                  <c:v>44404</c:v>
                </c:pt>
                <c:pt idx="226">
                  <c:v>44405</c:v>
                </c:pt>
                <c:pt idx="227">
                  <c:v>44406</c:v>
                </c:pt>
                <c:pt idx="228">
                  <c:v>44409</c:v>
                </c:pt>
                <c:pt idx="229">
                  <c:v>44410</c:v>
                </c:pt>
                <c:pt idx="230">
                  <c:v>44411</c:v>
                </c:pt>
                <c:pt idx="231">
                  <c:v>44412</c:v>
                </c:pt>
                <c:pt idx="232">
                  <c:v>44413</c:v>
                </c:pt>
                <c:pt idx="233">
                  <c:v>44416</c:v>
                </c:pt>
                <c:pt idx="234">
                  <c:v>44417</c:v>
                </c:pt>
                <c:pt idx="235">
                  <c:v>44418</c:v>
                </c:pt>
                <c:pt idx="236">
                  <c:v>44419</c:v>
                </c:pt>
                <c:pt idx="237">
                  <c:v>44420</c:v>
                </c:pt>
                <c:pt idx="238">
                  <c:v>44423</c:v>
                </c:pt>
                <c:pt idx="239">
                  <c:v>44424</c:v>
                </c:pt>
                <c:pt idx="240">
                  <c:v>44425</c:v>
                </c:pt>
                <c:pt idx="241">
                  <c:v>44426</c:v>
                </c:pt>
                <c:pt idx="242">
                  <c:v>44427</c:v>
                </c:pt>
                <c:pt idx="243">
                  <c:v>44430</c:v>
                </c:pt>
                <c:pt idx="244">
                  <c:v>44431</c:v>
                </c:pt>
                <c:pt idx="245">
                  <c:v>44432</c:v>
                </c:pt>
                <c:pt idx="246">
                  <c:v>44433</c:v>
                </c:pt>
                <c:pt idx="247">
                  <c:v>44434</c:v>
                </c:pt>
                <c:pt idx="248">
                  <c:v>44437</c:v>
                </c:pt>
                <c:pt idx="249">
                  <c:v>44438</c:v>
                </c:pt>
                <c:pt idx="250">
                  <c:v>44439</c:v>
                </c:pt>
                <c:pt idx="251">
                  <c:v>44440</c:v>
                </c:pt>
                <c:pt idx="252">
                  <c:v>44441</c:v>
                </c:pt>
                <c:pt idx="253">
                  <c:v>44444</c:v>
                </c:pt>
                <c:pt idx="254">
                  <c:v>44445</c:v>
                </c:pt>
                <c:pt idx="255">
                  <c:v>44446</c:v>
                </c:pt>
                <c:pt idx="256">
                  <c:v>44447</c:v>
                </c:pt>
                <c:pt idx="257">
                  <c:v>44448</c:v>
                </c:pt>
                <c:pt idx="258">
                  <c:v>44451</c:v>
                </c:pt>
                <c:pt idx="259">
                  <c:v>44452</c:v>
                </c:pt>
                <c:pt idx="260">
                  <c:v>44453</c:v>
                </c:pt>
                <c:pt idx="261">
                  <c:v>44454</c:v>
                </c:pt>
                <c:pt idx="262">
                  <c:v>44455</c:v>
                </c:pt>
                <c:pt idx="263">
                  <c:v>44458</c:v>
                </c:pt>
                <c:pt idx="264">
                  <c:v>44459</c:v>
                </c:pt>
                <c:pt idx="265">
                  <c:v>44460</c:v>
                </c:pt>
                <c:pt idx="266">
                  <c:v>44461</c:v>
                </c:pt>
                <c:pt idx="267">
                  <c:v>44465</c:v>
                </c:pt>
                <c:pt idx="268">
                  <c:v>44466</c:v>
                </c:pt>
                <c:pt idx="269">
                  <c:v>44467</c:v>
                </c:pt>
                <c:pt idx="270">
                  <c:v>44468</c:v>
                </c:pt>
                <c:pt idx="271">
                  <c:v>44469</c:v>
                </c:pt>
                <c:pt idx="272">
                  <c:v>44472</c:v>
                </c:pt>
                <c:pt idx="273">
                  <c:v>44473</c:v>
                </c:pt>
                <c:pt idx="274">
                  <c:v>44474</c:v>
                </c:pt>
                <c:pt idx="275">
                  <c:v>44475</c:v>
                </c:pt>
                <c:pt idx="276">
                  <c:v>44476</c:v>
                </c:pt>
                <c:pt idx="277">
                  <c:v>44479</c:v>
                </c:pt>
                <c:pt idx="278">
                  <c:v>44480</c:v>
                </c:pt>
                <c:pt idx="279">
                  <c:v>44481</c:v>
                </c:pt>
                <c:pt idx="280">
                  <c:v>44482</c:v>
                </c:pt>
                <c:pt idx="281">
                  <c:v>44483</c:v>
                </c:pt>
                <c:pt idx="282">
                  <c:v>44486</c:v>
                </c:pt>
                <c:pt idx="283">
                  <c:v>44487</c:v>
                </c:pt>
                <c:pt idx="284">
                  <c:v>44488</c:v>
                </c:pt>
                <c:pt idx="285">
                  <c:v>44489</c:v>
                </c:pt>
                <c:pt idx="286">
                  <c:v>44490</c:v>
                </c:pt>
                <c:pt idx="287">
                  <c:v>44493</c:v>
                </c:pt>
                <c:pt idx="288">
                  <c:v>44494</c:v>
                </c:pt>
                <c:pt idx="289">
                  <c:v>44495</c:v>
                </c:pt>
                <c:pt idx="290">
                  <c:v>44496</c:v>
                </c:pt>
                <c:pt idx="291">
                  <c:v>44497</c:v>
                </c:pt>
                <c:pt idx="292">
                  <c:v>44500</c:v>
                </c:pt>
                <c:pt idx="293">
                  <c:v>44501</c:v>
                </c:pt>
                <c:pt idx="294">
                  <c:v>44502</c:v>
                </c:pt>
                <c:pt idx="295">
                  <c:v>44503</c:v>
                </c:pt>
                <c:pt idx="296">
                  <c:v>44504</c:v>
                </c:pt>
                <c:pt idx="297">
                  <c:v>44507</c:v>
                </c:pt>
                <c:pt idx="298">
                  <c:v>44508</c:v>
                </c:pt>
                <c:pt idx="299">
                  <c:v>44509</c:v>
                </c:pt>
                <c:pt idx="300">
                  <c:v>44510</c:v>
                </c:pt>
                <c:pt idx="301">
                  <c:v>44511</c:v>
                </c:pt>
                <c:pt idx="302">
                  <c:v>44514</c:v>
                </c:pt>
                <c:pt idx="303">
                  <c:v>44515</c:v>
                </c:pt>
                <c:pt idx="304">
                  <c:v>44516</c:v>
                </c:pt>
                <c:pt idx="305">
                  <c:v>44517</c:v>
                </c:pt>
                <c:pt idx="306">
                  <c:v>44518</c:v>
                </c:pt>
                <c:pt idx="307">
                  <c:v>44521</c:v>
                </c:pt>
                <c:pt idx="308">
                  <c:v>44522</c:v>
                </c:pt>
                <c:pt idx="309">
                  <c:v>44523</c:v>
                </c:pt>
                <c:pt idx="310">
                  <c:v>44524</c:v>
                </c:pt>
                <c:pt idx="311">
                  <c:v>44525</c:v>
                </c:pt>
                <c:pt idx="312">
                  <c:v>44528</c:v>
                </c:pt>
                <c:pt idx="313">
                  <c:v>44529</c:v>
                </c:pt>
                <c:pt idx="314">
                  <c:v>44530</c:v>
                </c:pt>
                <c:pt idx="315">
                  <c:v>44531</c:v>
                </c:pt>
                <c:pt idx="316">
                  <c:v>44532</c:v>
                </c:pt>
                <c:pt idx="317">
                  <c:v>44535</c:v>
                </c:pt>
                <c:pt idx="318">
                  <c:v>44536</c:v>
                </c:pt>
                <c:pt idx="319">
                  <c:v>44537</c:v>
                </c:pt>
                <c:pt idx="320">
                  <c:v>44538</c:v>
                </c:pt>
                <c:pt idx="321">
                  <c:v>44539</c:v>
                </c:pt>
                <c:pt idx="322">
                  <c:v>44542</c:v>
                </c:pt>
                <c:pt idx="323">
                  <c:v>44543</c:v>
                </c:pt>
                <c:pt idx="324">
                  <c:v>44544</c:v>
                </c:pt>
                <c:pt idx="325">
                  <c:v>44545</c:v>
                </c:pt>
                <c:pt idx="326">
                  <c:v>44546</c:v>
                </c:pt>
                <c:pt idx="327">
                  <c:v>44549</c:v>
                </c:pt>
                <c:pt idx="328">
                  <c:v>44550</c:v>
                </c:pt>
                <c:pt idx="329">
                  <c:v>44551</c:v>
                </c:pt>
                <c:pt idx="330">
                  <c:v>44552</c:v>
                </c:pt>
                <c:pt idx="331">
                  <c:v>44553</c:v>
                </c:pt>
                <c:pt idx="332">
                  <c:v>44556</c:v>
                </c:pt>
                <c:pt idx="333">
                  <c:v>44557</c:v>
                </c:pt>
                <c:pt idx="334">
                  <c:v>44558</c:v>
                </c:pt>
                <c:pt idx="335">
                  <c:v>44559</c:v>
                </c:pt>
                <c:pt idx="336">
                  <c:v>44560</c:v>
                </c:pt>
                <c:pt idx="337">
                  <c:v>44563</c:v>
                </c:pt>
                <c:pt idx="338">
                  <c:v>44564</c:v>
                </c:pt>
                <c:pt idx="339">
                  <c:v>44565</c:v>
                </c:pt>
                <c:pt idx="340">
                  <c:v>44566</c:v>
                </c:pt>
                <c:pt idx="341">
                  <c:v>44567</c:v>
                </c:pt>
                <c:pt idx="342">
                  <c:v>44570</c:v>
                </c:pt>
                <c:pt idx="343">
                  <c:v>44571</c:v>
                </c:pt>
                <c:pt idx="344">
                  <c:v>44572</c:v>
                </c:pt>
                <c:pt idx="345">
                  <c:v>44573</c:v>
                </c:pt>
                <c:pt idx="346">
                  <c:v>44574</c:v>
                </c:pt>
                <c:pt idx="347">
                  <c:v>44577</c:v>
                </c:pt>
                <c:pt idx="348">
                  <c:v>44578</c:v>
                </c:pt>
                <c:pt idx="349">
                  <c:v>44579</c:v>
                </c:pt>
                <c:pt idx="350">
                  <c:v>44580</c:v>
                </c:pt>
                <c:pt idx="351">
                  <c:v>44581</c:v>
                </c:pt>
                <c:pt idx="352">
                  <c:v>44584</c:v>
                </c:pt>
                <c:pt idx="353">
                  <c:v>44585</c:v>
                </c:pt>
                <c:pt idx="354">
                  <c:v>44586</c:v>
                </c:pt>
                <c:pt idx="355">
                  <c:v>44587</c:v>
                </c:pt>
                <c:pt idx="356">
                  <c:v>44588</c:v>
                </c:pt>
                <c:pt idx="357">
                  <c:v>44591</c:v>
                </c:pt>
                <c:pt idx="358">
                  <c:v>44592</c:v>
                </c:pt>
                <c:pt idx="359">
                  <c:v>44593</c:v>
                </c:pt>
                <c:pt idx="360">
                  <c:v>44594</c:v>
                </c:pt>
                <c:pt idx="361">
                  <c:v>44595</c:v>
                </c:pt>
                <c:pt idx="362">
                  <c:v>44598</c:v>
                </c:pt>
                <c:pt idx="363">
                  <c:v>44599</c:v>
                </c:pt>
                <c:pt idx="364">
                  <c:v>44600</c:v>
                </c:pt>
                <c:pt idx="365">
                  <c:v>44601</c:v>
                </c:pt>
                <c:pt idx="366">
                  <c:v>44602</c:v>
                </c:pt>
                <c:pt idx="367">
                  <c:v>44605</c:v>
                </c:pt>
                <c:pt idx="368">
                  <c:v>44606</c:v>
                </c:pt>
                <c:pt idx="369">
                  <c:v>44607</c:v>
                </c:pt>
                <c:pt idx="370">
                  <c:v>44608</c:v>
                </c:pt>
                <c:pt idx="371">
                  <c:v>44609</c:v>
                </c:pt>
                <c:pt idx="372">
                  <c:v>44612</c:v>
                </c:pt>
                <c:pt idx="373">
                  <c:v>44613</c:v>
                </c:pt>
                <c:pt idx="374">
                  <c:v>44615</c:v>
                </c:pt>
                <c:pt idx="375">
                  <c:v>44616</c:v>
                </c:pt>
                <c:pt idx="376">
                  <c:v>44619</c:v>
                </c:pt>
                <c:pt idx="377">
                  <c:v>44620</c:v>
                </c:pt>
                <c:pt idx="378">
                  <c:v>44621</c:v>
                </c:pt>
                <c:pt idx="379">
                  <c:v>44622</c:v>
                </c:pt>
                <c:pt idx="380">
                  <c:v>44623</c:v>
                </c:pt>
                <c:pt idx="381">
                  <c:v>44626</c:v>
                </c:pt>
                <c:pt idx="382">
                  <c:v>44627</c:v>
                </c:pt>
                <c:pt idx="383">
                  <c:v>44628</c:v>
                </c:pt>
                <c:pt idx="384">
                  <c:v>44629</c:v>
                </c:pt>
                <c:pt idx="385">
                  <c:v>44630</c:v>
                </c:pt>
                <c:pt idx="386">
                  <c:v>44633</c:v>
                </c:pt>
                <c:pt idx="387">
                  <c:v>44634</c:v>
                </c:pt>
                <c:pt idx="388">
                  <c:v>44635</c:v>
                </c:pt>
                <c:pt idx="389">
                  <c:v>44636</c:v>
                </c:pt>
                <c:pt idx="390">
                  <c:v>44637</c:v>
                </c:pt>
                <c:pt idx="391">
                  <c:v>44640</c:v>
                </c:pt>
                <c:pt idx="392">
                  <c:v>44641</c:v>
                </c:pt>
                <c:pt idx="393">
                  <c:v>44642</c:v>
                </c:pt>
                <c:pt idx="394">
                  <c:v>44643</c:v>
                </c:pt>
                <c:pt idx="395">
                  <c:v>44644</c:v>
                </c:pt>
                <c:pt idx="396">
                  <c:v>44647</c:v>
                </c:pt>
                <c:pt idx="397">
                  <c:v>44648</c:v>
                </c:pt>
                <c:pt idx="398">
                  <c:v>44649</c:v>
                </c:pt>
                <c:pt idx="399">
                  <c:v>44650</c:v>
                </c:pt>
                <c:pt idx="400">
                  <c:v>44651</c:v>
                </c:pt>
                <c:pt idx="401">
                  <c:v>44654</c:v>
                </c:pt>
                <c:pt idx="402">
                  <c:v>44655</c:v>
                </c:pt>
                <c:pt idx="403">
                  <c:v>44656</c:v>
                </c:pt>
                <c:pt idx="404">
                  <c:v>44657</c:v>
                </c:pt>
                <c:pt idx="405">
                  <c:v>44658</c:v>
                </c:pt>
                <c:pt idx="406">
                  <c:v>44661</c:v>
                </c:pt>
                <c:pt idx="407">
                  <c:v>44662</c:v>
                </c:pt>
                <c:pt idx="408">
                  <c:v>44663</c:v>
                </c:pt>
                <c:pt idx="409">
                  <c:v>44664</c:v>
                </c:pt>
                <c:pt idx="410">
                  <c:v>44665</c:v>
                </c:pt>
                <c:pt idx="411">
                  <c:v>44668</c:v>
                </c:pt>
                <c:pt idx="412">
                  <c:v>44669</c:v>
                </c:pt>
                <c:pt idx="413">
                  <c:v>44670</c:v>
                </c:pt>
                <c:pt idx="414">
                  <c:v>44671</c:v>
                </c:pt>
                <c:pt idx="415">
                  <c:v>44672</c:v>
                </c:pt>
                <c:pt idx="416">
                  <c:v>44675</c:v>
                </c:pt>
                <c:pt idx="417">
                  <c:v>44676</c:v>
                </c:pt>
                <c:pt idx="418">
                  <c:v>44677</c:v>
                </c:pt>
                <c:pt idx="419">
                  <c:v>44678</c:v>
                </c:pt>
                <c:pt idx="420">
                  <c:v>44679</c:v>
                </c:pt>
                <c:pt idx="421">
                  <c:v>44689</c:v>
                </c:pt>
                <c:pt idx="422">
                  <c:v>44690</c:v>
                </c:pt>
                <c:pt idx="423">
                  <c:v>44691</c:v>
                </c:pt>
                <c:pt idx="424">
                  <c:v>44692</c:v>
                </c:pt>
                <c:pt idx="425">
                  <c:v>44693</c:v>
                </c:pt>
                <c:pt idx="426">
                  <c:v>44696</c:v>
                </c:pt>
                <c:pt idx="427">
                  <c:v>44697</c:v>
                </c:pt>
                <c:pt idx="428">
                  <c:v>44698</c:v>
                </c:pt>
                <c:pt idx="429">
                  <c:v>44699</c:v>
                </c:pt>
                <c:pt idx="430">
                  <c:v>44700</c:v>
                </c:pt>
                <c:pt idx="431">
                  <c:v>44703</c:v>
                </c:pt>
                <c:pt idx="432">
                  <c:v>44704</c:v>
                </c:pt>
                <c:pt idx="433">
                  <c:v>44705</c:v>
                </c:pt>
                <c:pt idx="434">
                  <c:v>44706</c:v>
                </c:pt>
                <c:pt idx="435">
                  <c:v>44707</c:v>
                </c:pt>
                <c:pt idx="436">
                  <c:v>44710</c:v>
                </c:pt>
                <c:pt idx="437">
                  <c:v>44711</c:v>
                </c:pt>
                <c:pt idx="438">
                  <c:v>44712</c:v>
                </c:pt>
                <c:pt idx="439">
                  <c:v>44713</c:v>
                </c:pt>
                <c:pt idx="440">
                  <c:v>44714</c:v>
                </c:pt>
                <c:pt idx="441">
                  <c:v>44717</c:v>
                </c:pt>
                <c:pt idx="442">
                  <c:v>44718</c:v>
                </c:pt>
                <c:pt idx="443">
                  <c:v>44719</c:v>
                </c:pt>
                <c:pt idx="444">
                  <c:v>44720</c:v>
                </c:pt>
                <c:pt idx="445">
                  <c:v>44721</c:v>
                </c:pt>
                <c:pt idx="446">
                  <c:v>44724</c:v>
                </c:pt>
                <c:pt idx="447">
                  <c:v>44725</c:v>
                </c:pt>
                <c:pt idx="448">
                  <c:v>44726</c:v>
                </c:pt>
                <c:pt idx="449">
                  <c:v>44727</c:v>
                </c:pt>
                <c:pt idx="450">
                  <c:v>44728</c:v>
                </c:pt>
                <c:pt idx="451">
                  <c:v>44731</c:v>
                </c:pt>
                <c:pt idx="452">
                  <c:v>44732</c:v>
                </c:pt>
                <c:pt idx="453">
                  <c:v>44733</c:v>
                </c:pt>
                <c:pt idx="454">
                  <c:v>44734</c:v>
                </c:pt>
                <c:pt idx="455">
                  <c:v>44735</c:v>
                </c:pt>
                <c:pt idx="456">
                  <c:v>44738</c:v>
                </c:pt>
                <c:pt idx="457">
                  <c:v>44739</c:v>
                </c:pt>
                <c:pt idx="458">
                  <c:v>44740</c:v>
                </c:pt>
                <c:pt idx="459">
                  <c:v>44741</c:v>
                </c:pt>
                <c:pt idx="460">
                  <c:v>44742</c:v>
                </c:pt>
                <c:pt idx="461">
                  <c:v>44745</c:v>
                </c:pt>
                <c:pt idx="462">
                  <c:v>44746</c:v>
                </c:pt>
                <c:pt idx="463">
                  <c:v>44747</c:v>
                </c:pt>
                <c:pt idx="464">
                  <c:v>44748</c:v>
                </c:pt>
                <c:pt idx="465">
                  <c:v>44755</c:v>
                </c:pt>
                <c:pt idx="466">
                  <c:v>44756</c:v>
                </c:pt>
                <c:pt idx="467">
                  <c:v>44759</c:v>
                </c:pt>
                <c:pt idx="468">
                  <c:v>44760</c:v>
                </c:pt>
                <c:pt idx="469">
                  <c:v>44761</c:v>
                </c:pt>
                <c:pt idx="470">
                  <c:v>44762</c:v>
                </c:pt>
                <c:pt idx="471">
                  <c:v>44763</c:v>
                </c:pt>
                <c:pt idx="472">
                  <c:v>44766</c:v>
                </c:pt>
                <c:pt idx="473">
                  <c:v>44767</c:v>
                </c:pt>
                <c:pt idx="474">
                  <c:v>44768</c:v>
                </c:pt>
                <c:pt idx="475">
                  <c:v>44769</c:v>
                </c:pt>
                <c:pt idx="476">
                  <c:v>44770</c:v>
                </c:pt>
                <c:pt idx="477">
                  <c:v>44773</c:v>
                </c:pt>
                <c:pt idx="478">
                  <c:v>44774</c:v>
                </c:pt>
                <c:pt idx="479">
                  <c:v>44775</c:v>
                </c:pt>
                <c:pt idx="480">
                  <c:v>44776</c:v>
                </c:pt>
                <c:pt idx="481">
                  <c:v>44777</c:v>
                </c:pt>
                <c:pt idx="482">
                  <c:v>44780</c:v>
                </c:pt>
                <c:pt idx="483">
                  <c:v>44781</c:v>
                </c:pt>
                <c:pt idx="484">
                  <c:v>44782</c:v>
                </c:pt>
                <c:pt idx="485">
                  <c:v>44783</c:v>
                </c:pt>
                <c:pt idx="486">
                  <c:v>44784</c:v>
                </c:pt>
                <c:pt idx="487">
                  <c:v>44787</c:v>
                </c:pt>
                <c:pt idx="488">
                  <c:v>44788</c:v>
                </c:pt>
                <c:pt idx="489">
                  <c:v>44789</c:v>
                </c:pt>
                <c:pt idx="490">
                  <c:v>44790</c:v>
                </c:pt>
                <c:pt idx="491">
                  <c:v>44791</c:v>
                </c:pt>
                <c:pt idx="492">
                  <c:v>44794</c:v>
                </c:pt>
                <c:pt idx="493">
                  <c:v>44795</c:v>
                </c:pt>
                <c:pt idx="494">
                  <c:v>44796</c:v>
                </c:pt>
                <c:pt idx="495">
                  <c:v>44797</c:v>
                </c:pt>
                <c:pt idx="496">
                  <c:v>44798</c:v>
                </c:pt>
                <c:pt idx="497">
                  <c:v>44801</c:v>
                </c:pt>
                <c:pt idx="498">
                  <c:v>44802</c:v>
                </c:pt>
                <c:pt idx="499">
                  <c:v>44803</c:v>
                </c:pt>
                <c:pt idx="500">
                  <c:v>44804</c:v>
                </c:pt>
                <c:pt idx="501">
                  <c:v>44805</c:v>
                </c:pt>
                <c:pt idx="502">
                  <c:v>44808</c:v>
                </c:pt>
                <c:pt idx="503">
                  <c:v>44809</c:v>
                </c:pt>
                <c:pt idx="504">
                  <c:v>44810</c:v>
                </c:pt>
                <c:pt idx="505">
                  <c:v>44811</c:v>
                </c:pt>
                <c:pt idx="506">
                  <c:v>44812</c:v>
                </c:pt>
                <c:pt idx="507">
                  <c:v>44815</c:v>
                </c:pt>
                <c:pt idx="508">
                  <c:v>44816</c:v>
                </c:pt>
                <c:pt idx="509">
                  <c:v>44817</c:v>
                </c:pt>
                <c:pt idx="510">
                  <c:v>44818</c:v>
                </c:pt>
                <c:pt idx="511">
                  <c:v>44819</c:v>
                </c:pt>
                <c:pt idx="512">
                  <c:v>44822</c:v>
                </c:pt>
                <c:pt idx="513">
                  <c:v>44823</c:v>
                </c:pt>
                <c:pt idx="514">
                  <c:v>44824</c:v>
                </c:pt>
                <c:pt idx="515">
                  <c:v>44825</c:v>
                </c:pt>
                <c:pt idx="516">
                  <c:v>44829</c:v>
                </c:pt>
                <c:pt idx="517">
                  <c:v>44830</c:v>
                </c:pt>
                <c:pt idx="518">
                  <c:v>44831</c:v>
                </c:pt>
                <c:pt idx="519">
                  <c:v>44832</c:v>
                </c:pt>
                <c:pt idx="520">
                  <c:v>44833</c:v>
                </c:pt>
                <c:pt idx="521">
                  <c:v>44836</c:v>
                </c:pt>
                <c:pt idx="522">
                  <c:v>44837</c:v>
                </c:pt>
                <c:pt idx="523">
                  <c:v>44838</c:v>
                </c:pt>
                <c:pt idx="524">
                  <c:v>44839</c:v>
                </c:pt>
                <c:pt idx="525">
                  <c:v>44840</c:v>
                </c:pt>
                <c:pt idx="526">
                  <c:v>44843</c:v>
                </c:pt>
                <c:pt idx="527">
                  <c:v>44844</c:v>
                </c:pt>
                <c:pt idx="528">
                  <c:v>44845</c:v>
                </c:pt>
                <c:pt idx="529">
                  <c:v>44846</c:v>
                </c:pt>
                <c:pt idx="530">
                  <c:v>44847</c:v>
                </c:pt>
                <c:pt idx="531">
                  <c:v>44850</c:v>
                </c:pt>
                <c:pt idx="532">
                  <c:v>44851</c:v>
                </c:pt>
                <c:pt idx="533">
                  <c:v>44852</c:v>
                </c:pt>
                <c:pt idx="534">
                  <c:v>44853</c:v>
                </c:pt>
                <c:pt idx="535">
                  <c:v>44854</c:v>
                </c:pt>
                <c:pt idx="536">
                  <c:v>44857</c:v>
                </c:pt>
                <c:pt idx="537">
                  <c:v>44858</c:v>
                </c:pt>
                <c:pt idx="538">
                  <c:v>44859</c:v>
                </c:pt>
                <c:pt idx="539">
                  <c:v>44860</c:v>
                </c:pt>
                <c:pt idx="540">
                  <c:v>44861</c:v>
                </c:pt>
                <c:pt idx="541">
                  <c:v>44865</c:v>
                </c:pt>
                <c:pt idx="542">
                  <c:v>44866</c:v>
                </c:pt>
                <c:pt idx="543">
                  <c:v>44867</c:v>
                </c:pt>
                <c:pt idx="544">
                  <c:v>44868</c:v>
                </c:pt>
                <c:pt idx="545">
                  <c:v>44871</c:v>
                </c:pt>
                <c:pt idx="546">
                  <c:v>44872</c:v>
                </c:pt>
                <c:pt idx="547">
                  <c:v>44873</c:v>
                </c:pt>
                <c:pt idx="548">
                  <c:v>44874</c:v>
                </c:pt>
                <c:pt idx="549">
                  <c:v>44875</c:v>
                </c:pt>
                <c:pt idx="550">
                  <c:v>44878</c:v>
                </c:pt>
                <c:pt idx="551">
                  <c:v>44879</c:v>
                </c:pt>
                <c:pt idx="552">
                  <c:v>44880</c:v>
                </c:pt>
                <c:pt idx="553">
                  <c:v>44881</c:v>
                </c:pt>
                <c:pt idx="554">
                  <c:v>44882</c:v>
                </c:pt>
                <c:pt idx="555">
                  <c:v>44885</c:v>
                </c:pt>
                <c:pt idx="556">
                  <c:v>44886</c:v>
                </c:pt>
                <c:pt idx="557">
                  <c:v>44887</c:v>
                </c:pt>
                <c:pt idx="558">
                  <c:v>44889</c:v>
                </c:pt>
                <c:pt idx="559">
                  <c:v>44892</c:v>
                </c:pt>
                <c:pt idx="560">
                  <c:v>44893</c:v>
                </c:pt>
                <c:pt idx="561">
                  <c:v>44894</c:v>
                </c:pt>
                <c:pt idx="562">
                  <c:v>44895</c:v>
                </c:pt>
                <c:pt idx="563">
                  <c:v>44896</c:v>
                </c:pt>
                <c:pt idx="564">
                  <c:v>44899</c:v>
                </c:pt>
                <c:pt idx="565">
                  <c:v>44900</c:v>
                </c:pt>
                <c:pt idx="566">
                  <c:v>44901</c:v>
                </c:pt>
                <c:pt idx="567">
                  <c:v>44902</c:v>
                </c:pt>
                <c:pt idx="568">
                  <c:v>44903</c:v>
                </c:pt>
                <c:pt idx="569">
                  <c:v>44906</c:v>
                </c:pt>
                <c:pt idx="570">
                  <c:v>44907</c:v>
                </c:pt>
                <c:pt idx="571">
                  <c:v>44908</c:v>
                </c:pt>
                <c:pt idx="572">
                  <c:v>44909</c:v>
                </c:pt>
                <c:pt idx="573">
                  <c:v>44910</c:v>
                </c:pt>
                <c:pt idx="574">
                  <c:v>44913</c:v>
                </c:pt>
                <c:pt idx="575">
                  <c:v>44914</c:v>
                </c:pt>
                <c:pt idx="576">
                  <c:v>44915</c:v>
                </c:pt>
                <c:pt idx="577">
                  <c:v>44916</c:v>
                </c:pt>
                <c:pt idx="578">
                  <c:v>44917</c:v>
                </c:pt>
                <c:pt idx="579">
                  <c:v>44920</c:v>
                </c:pt>
                <c:pt idx="580">
                  <c:v>44921</c:v>
                </c:pt>
                <c:pt idx="581">
                  <c:v>44922</c:v>
                </c:pt>
                <c:pt idx="582">
                  <c:v>44923</c:v>
                </c:pt>
                <c:pt idx="583">
                  <c:v>44924</c:v>
                </c:pt>
                <c:pt idx="584">
                  <c:v>44927</c:v>
                </c:pt>
                <c:pt idx="585">
                  <c:v>44928</c:v>
                </c:pt>
                <c:pt idx="586">
                  <c:v>44929</c:v>
                </c:pt>
                <c:pt idx="587">
                  <c:v>44930</c:v>
                </c:pt>
                <c:pt idx="588">
                  <c:v>44931</c:v>
                </c:pt>
                <c:pt idx="589">
                  <c:v>44934</c:v>
                </c:pt>
                <c:pt idx="590">
                  <c:v>44935</c:v>
                </c:pt>
                <c:pt idx="591">
                  <c:v>44936</c:v>
                </c:pt>
                <c:pt idx="592">
                  <c:v>44937</c:v>
                </c:pt>
                <c:pt idx="593">
                  <c:v>44938</c:v>
                </c:pt>
                <c:pt idx="594">
                  <c:v>44941</c:v>
                </c:pt>
                <c:pt idx="595">
                  <c:v>44942</c:v>
                </c:pt>
                <c:pt idx="596">
                  <c:v>44943</c:v>
                </c:pt>
                <c:pt idx="597">
                  <c:v>44944</c:v>
                </c:pt>
                <c:pt idx="598">
                  <c:v>44945</c:v>
                </c:pt>
                <c:pt idx="599">
                  <c:v>44948</c:v>
                </c:pt>
                <c:pt idx="600">
                  <c:v>44949</c:v>
                </c:pt>
                <c:pt idx="601">
                  <c:v>44950</c:v>
                </c:pt>
                <c:pt idx="602">
                  <c:v>44951</c:v>
                </c:pt>
                <c:pt idx="603">
                  <c:v>44952</c:v>
                </c:pt>
                <c:pt idx="604">
                  <c:v>44955</c:v>
                </c:pt>
                <c:pt idx="605">
                  <c:v>44956</c:v>
                </c:pt>
                <c:pt idx="606">
                  <c:v>44957</c:v>
                </c:pt>
                <c:pt idx="607">
                  <c:v>44958</c:v>
                </c:pt>
                <c:pt idx="608">
                  <c:v>44959</c:v>
                </c:pt>
                <c:pt idx="609">
                  <c:v>44962</c:v>
                </c:pt>
                <c:pt idx="610">
                  <c:v>44963</c:v>
                </c:pt>
                <c:pt idx="611">
                  <c:v>44964</c:v>
                </c:pt>
                <c:pt idx="612">
                  <c:v>44965</c:v>
                </c:pt>
                <c:pt idx="613">
                  <c:v>44966</c:v>
                </c:pt>
                <c:pt idx="614">
                  <c:v>44969</c:v>
                </c:pt>
                <c:pt idx="615">
                  <c:v>44970</c:v>
                </c:pt>
                <c:pt idx="616">
                  <c:v>44971</c:v>
                </c:pt>
                <c:pt idx="617">
                  <c:v>44972</c:v>
                </c:pt>
                <c:pt idx="618">
                  <c:v>44973</c:v>
                </c:pt>
                <c:pt idx="619">
                  <c:v>44976</c:v>
                </c:pt>
                <c:pt idx="620">
                  <c:v>44977</c:v>
                </c:pt>
                <c:pt idx="621">
                  <c:v>44978</c:v>
                </c:pt>
                <c:pt idx="622">
                  <c:v>44980</c:v>
                </c:pt>
                <c:pt idx="623">
                  <c:v>44983</c:v>
                </c:pt>
                <c:pt idx="624">
                  <c:v>44984</c:v>
                </c:pt>
                <c:pt idx="625">
                  <c:v>44985</c:v>
                </c:pt>
                <c:pt idx="626">
                  <c:v>44986</c:v>
                </c:pt>
                <c:pt idx="627">
                  <c:v>44987</c:v>
                </c:pt>
                <c:pt idx="628">
                  <c:v>44990</c:v>
                </c:pt>
                <c:pt idx="629">
                  <c:v>44991</c:v>
                </c:pt>
                <c:pt idx="630">
                  <c:v>44992</c:v>
                </c:pt>
                <c:pt idx="631">
                  <c:v>44993</c:v>
                </c:pt>
                <c:pt idx="632">
                  <c:v>44994</c:v>
                </c:pt>
                <c:pt idx="633">
                  <c:v>44997</c:v>
                </c:pt>
                <c:pt idx="634">
                  <c:v>44998</c:v>
                </c:pt>
                <c:pt idx="635">
                  <c:v>44999</c:v>
                </c:pt>
                <c:pt idx="636">
                  <c:v>45000</c:v>
                </c:pt>
                <c:pt idx="637">
                  <c:v>45001</c:v>
                </c:pt>
                <c:pt idx="638">
                  <c:v>45004</c:v>
                </c:pt>
                <c:pt idx="639">
                  <c:v>45005</c:v>
                </c:pt>
                <c:pt idx="640">
                  <c:v>45006</c:v>
                </c:pt>
                <c:pt idx="641">
                  <c:v>45007</c:v>
                </c:pt>
                <c:pt idx="642">
                  <c:v>45008</c:v>
                </c:pt>
                <c:pt idx="643">
                  <c:v>45011</c:v>
                </c:pt>
                <c:pt idx="644">
                  <c:v>45012</c:v>
                </c:pt>
                <c:pt idx="645">
                  <c:v>45013</c:v>
                </c:pt>
                <c:pt idx="646">
                  <c:v>45014</c:v>
                </c:pt>
                <c:pt idx="647">
                  <c:v>45015</c:v>
                </c:pt>
                <c:pt idx="648">
                  <c:v>45019</c:v>
                </c:pt>
                <c:pt idx="649">
                  <c:v>45020</c:v>
                </c:pt>
                <c:pt idx="650">
                  <c:v>45021</c:v>
                </c:pt>
                <c:pt idx="651">
                  <c:v>45022</c:v>
                </c:pt>
                <c:pt idx="652">
                  <c:v>45026</c:v>
                </c:pt>
                <c:pt idx="653">
                  <c:v>45027</c:v>
                </c:pt>
                <c:pt idx="654">
                  <c:v>45028</c:v>
                </c:pt>
                <c:pt idx="655">
                  <c:v>45029</c:v>
                </c:pt>
                <c:pt idx="656">
                  <c:v>45033</c:v>
                </c:pt>
                <c:pt idx="657">
                  <c:v>45041</c:v>
                </c:pt>
                <c:pt idx="658">
                  <c:v>45042</c:v>
                </c:pt>
                <c:pt idx="659">
                  <c:v>45043</c:v>
                </c:pt>
                <c:pt idx="660">
                  <c:v>45047</c:v>
                </c:pt>
                <c:pt idx="661">
                  <c:v>45048</c:v>
                </c:pt>
                <c:pt idx="662">
                  <c:v>45049</c:v>
                </c:pt>
                <c:pt idx="663">
                  <c:v>45050</c:v>
                </c:pt>
                <c:pt idx="664">
                  <c:v>45054</c:v>
                </c:pt>
                <c:pt idx="665">
                  <c:v>45055</c:v>
                </c:pt>
                <c:pt idx="666">
                  <c:v>45056</c:v>
                </c:pt>
                <c:pt idx="667">
                  <c:v>45057</c:v>
                </c:pt>
                <c:pt idx="668">
                  <c:v>45057</c:v>
                </c:pt>
                <c:pt idx="669">
                  <c:v>45061</c:v>
                </c:pt>
                <c:pt idx="670">
                  <c:v>45062</c:v>
                </c:pt>
                <c:pt idx="671">
                  <c:v>45063</c:v>
                </c:pt>
                <c:pt idx="672">
                  <c:v>45064</c:v>
                </c:pt>
                <c:pt idx="673">
                  <c:v>45068</c:v>
                </c:pt>
                <c:pt idx="674">
                  <c:v>45069</c:v>
                </c:pt>
                <c:pt idx="675">
                  <c:v>45070</c:v>
                </c:pt>
                <c:pt idx="676">
                  <c:v>45071</c:v>
                </c:pt>
                <c:pt idx="677">
                  <c:v>45075</c:v>
                </c:pt>
                <c:pt idx="678">
                  <c:v>45076</c:v>
                </c:pt>
                <c:pt idx="679">
                  <c:v>45077</c:v>
                </c:pt>
                <c:pt idx="680">
                  <c:v>45078</c:v>
                </c:pt>
                <c:pt idx="681">
                  <c:v>45082</c:v>
                </c:pt>
                <c:pt idx="682">
                  <c:v>45083</c:v>
                </c:pt>
                <c:pt idx="683">
                  <c:v>45084</c:v>
                </c:pt>
                <c:pt idx="684">
                  <c:v>45085</c:v>
                </c:pt>
                <c:pt idx="685">
                  <c:v>45089</c:v>
                </c:pt>
                <c:pt idx="686">
                  <c:v>45090</c:v>
                </c:pt>
                <c:pt idx="687">
                  <c:v>45091</c:v>
                </c:pt>
                <c:pt idx="688">
                  <c:v>45092</c:v>
                </c:pt>
                <c:pt idx="689">
                  <c:v>45096</c:v>
                </c:pt>
                <c:pt idx="690">
                  <c:v>45097</c:v>
                </c:pt>
                <c:pt idx="691">
                  <c:v>45098</c:v>
                </c:pt>
                <c:pt idx="692">
                  <c:v>45099</c:v>
                </c:pt>
                <c:pt idx="693">
                  <c:v>45110</c:v>
                </c:pt>
                <c:pt idx="694">
                  <c:v>45111</c:v>
                </c:pt>
                <c:pt idx="695">
                  <c:v>45112</c:v>
                </c:pt>
                <c:pt idx="696">
                  <c:v>45113</c:v>
                </c:pt>
                <c:pt idx="697">
                  <c:v>45117</c:v>
                </c:pt>
                <c:pt idx="698">
                  <c:v>45118</c:v>
                </c:pt>
                <c:pt idx="699">
                  <c:v>45119</c:v>
                </c:pt>
                <c:pt idx="700">
                  <c:v>45120</c:v>
                </c:pt>
                <c:pt idx="701">
                  <c:v>45124</c:v>
                </c:pt>
                <c:pt idx="702">
                  <c:v>45125</c:v>
                </c:pt>
                <c:pt idx="703">
                  <c:v>45126</c:v>
                </c:pt>
                <c:pt idx="704">
                  <c:v>45127</c:v>
                </c:pt>
                <c:pt idx="705">
                  <c:v>45131</c:v>
                </c:pt>
                <c:pt idx="706">
                  <c:v>45132</c:v>
                </c:pt>
                <c:pt idx="707">
                  <c:v>45133</c:v>
                </c:pt>
                <c:pt idx="708">
                  <c:v>45134</c:v>
                </c:pt>
                <c:pt idx="709">
                  <c:v>45138</c:v>
                </c:pt>
                <c:pt idx="710">
                  <c:v>45139</c:v>
                </c:pt>
                <c:pt idx="711">
                  <c:v>45140</c:v>
                </c:pt>
                <c:pt idx="712">
                  <c:v>45141</c:v>
                </c:pt>
                <c:pt idx="713">
                  <c:v>45145</c:v>
                </c:pt>
                <c:pt idx="714">
                  <c:v>45146</c:v>
                </c:pt>
                <c:pt idx="715">
                  <c:v>45147</c:v>
                </c:pt>
                <c:pt idx="716">
                  <c:v>45148</c:v>
                </c:pt>
                <c:pt idx="717">
                  <c:v>45152</c:v>
                </c:pt>
                <c:pt idx="718">
                  <c:v>45153</c:v>
                </c:pt>
                <c:pt idx="719">
                  <c:v>45154</c:v>
                </c:pt>
                <c:pt idx="720">
                  <c:v>45155</c:v>
                </c:pt>
                <c:pt idx="721">
                  <c:v>45159</c:v>
                </c:pt>
                <c:pt idx="722">
                  <c:v>45160</c:v>
                </c:pt>
                <c:pt idx="723">
                  <c:v>45161</c:v>
                </c:pt>
                <c:pt idx="724">
                  <c:v>45162</c:v>
                </c:pt>
                <c:pt idx="725">
                  <c:v>45166</c:v>
                </c:pt>
                <c:pt idx="726">
                  <c:v>45167</c:v>
                </c:pt>
                <c:pt idx="727">
                  <c:v>45168</c:v>
                </c:pt>
                <c:pt idx="728">
                  <c:v>45169</c:v>
                </c:pt>
                <c:pt idx="729">
                  <c:v>45173</c:v>
                </c:pt>
                <c:pt idx="730">
                  <c:v>45174</c:v>
                </c:pt>
                <c:pt idx="731">
                  <c:v>45175</c:v>
                </c:pt>
                <c:pt idx="732">
                  <c:v>45176</c:v>
                </c:pt>
                <c:pt idx="733">
                  <c:v>45180</c:v>
                </c:pt>
                <c:pt idx="734">
                  <c:v>45181</c:v>
                </c:pt>
                <c:pt idx="735">
                  <c:v>45182</c:v>
                </c:pt>
                <c:pt idx="736">
                  <c:v>45183</c:v>
                </c:pt>
                <c:pt idx="737">
                  <c:v>45187</c:v>
                </c:pt>
                <c:pt idx="738">
                  <c:v>45188</c:v>
                </c:pt>
                <c:pt idx="739">
                  <c:v>45189</c:v>
                </c:pt>
                <c:pt idx="740">
                  <c:v>45190</c:v>
                </c:pt>
                <c:pt idx="741">
                  <c:v>45194</c:v>
                </c:pt>
                <c:pt idx="742">
                  <c:v>45195</c:v>
                </c:pt>
                <c:pt idx="743">
                  <c:v>45196</c:v>
                </c:pt>
                <c:pt idx="744">
                  <c:v>45197</c:v>
                </c:pt>
                <c:pt idx="745">
                  <c:v>45201</c:v>
                </c:pt>
                <c:pt idx="746">
                  <c:v>45202</c:v>
                </c:pt>
                <c:pt idx="747">
                  <c:v>45203</c:v>
                </c:pt>
                <c:pt idx="748">
                  <c:v>45204</c:v>
                </c:pt>
                <c:pt idx="749">
                  <c:v>45208</c:v>
                </c:pt>
                <c:pt idx="750">
                  <c:v>45209</c:v>
                </c:pt>
                <c:pt idx="751">
                  <c:v>45210</c:v>
                </c:pt>
                <c:pt idx="752">
                  <c:v>45211</c:v>
                </c:pt>
                <c:pt idx="753">
                  <c:v>45215</c:v>
                </c:pt>
                <c:pt idx="754">
                  <c:v>45216</c:v>
                </c:pt>
                <c:pt idx="755">
                  <c:v>45217</c:v>
                </c:pt>
                <c:pt idx="756">
                  <c:v>45218</c:v>
                </c:pt>
                <c:pt idx="757">
                  <c:v>45222</c:v>
                </c:pt>
                <c:pt idx="758">
                  <c:v>45223</c:v>
                </c:pt>
                <c:pt idx="759">
                  <c:v>45224</c:v>
                </c:pt>
                <c:pt idx="760">
                  <c:v>45225</c:v>
                </c:pt>
                <c:pt idx="761">
                  <c:v>45229</c:v>
                </c:pt>
                <c:pt idx="762">
                  <c:v>45230</c:v>
                </c:pt>
                <c:pt idx="763">
                  <c:v>45231</c:v>
                </c:pt>
                <c:pt idx="764">
                  <c:v>45232</c:v>
                </c:pt>
                <c:pt idx="765">
                  <c:v>45236</c:v>
                </c:pt>
                <c:pt idx="766">
                  <c:v>45237</c:v>
                </c:pt>
                <c:pt idx="767">
                  <c:v>45238</c:v>
                </c:pt>
                <c:pt idx="768">
                  <c:v>45239</c:v>
                </c:pt>
                <c:pt idx="769">
                  <c:v>45243</c:v>
                </c:pt>
                <c:pt idx="770">
                  <c:v>45244</c:v>
                </c:pt>
                <c:pt idx="771">
                  <c:v>45245</c:v>
                </c:pt>
                <c:pt idx="772">
                  <c:v>45246</c:v>
                </c:pt>
                <c:pt idx="773">
                  <c:v>45250</c:v>
                </c:pt>
                <c:pt idx="774">
                  <c:v>45251</c:v>
                </c:pt>
                <c:pt idx="775">
                  <c:v>45252</c:v>
                </c:pt>
                <c:pt idx="776">
                  <c:v>45253</c:v>
                </c:pt>
                <c:pt idx="777">
                  <c:v>45257</c:v>
                </c:pt>
                <c:pt idx="778">
                  <c:v>45258</c:v>
                </c:pt>
                <c:pt idx="779">
                  <c:v>45259</c:v>
                </c:pt>
                <c:pt idx="780">
                  <c:v>45260</c:v>
                </c:pt>
                <c:pt idx="781">
                  <c:v>45264</c:v>
                </c:pt>
                <c:pt idx="782">
                  <c:v>45265</c:v>
                </c:pt>
                <c:pt idx="783">
                  <c:v>45266</c:v>
                </c:pt>
                <c:pt idx="784">
                  <c:v>45267</c:v>
                </c:pt>
                <c:pt idx="785">
                  <c:v>45271</c:v>
                </c:pt>
                <c:pt idx="786">
                  <c:v>45272</c:v>
                </c:pt>
                <c:pt idx="787">
                  <c:v>45273</c:v>
                </c:pt>
                <c:pt idx="788">
                  <c:v>45274</c:v>
                </c:pt>
                <c:pt idx="789">
                  <c:v>45278</c:v>
                </c:pt>
                <c:pt idx="790">
                  <c:v>45279</c:v>
                </c:pt>
                <c:pt idx="791">
                  <c:v>45280</c:v>
                </c:pt>
                <c:pt idx="792">
                  <c:v>45281</c:v>
                </c:pt>
                <c:pt idx="793">
                  <c:v>45285</c:v>
                </c:pt>
                <c:pt idx="794">
                  <c:v>45286</c:v>
                </c:pt>
                <c:pt idx="795">
                  <c:v>45287</c:v>
                </c:pt>
                <c:pt idx="796">
                  <c:v>45288</c:v>
                </c:pt>
                <c:pt idx="797">
                  <c:v>45292</c:v>
                </c:pt>
                <c:pt idx="798">
                  <c:v>45293</c:v>
                </c:pt>
                <c:pt idx="799">
                  <c:v>45294</c:v>
                </c:pt>
                <c:pt idx="800">
                  <c:v>45295</c:v>
                </c:pt>
                <c:pt idx="801">
                  <c:v>45299</c:v>
                </c:pt>
                <c:pt idx="802">
                  <c:v>45300</c:v>
                </c:pt>
                <c:pt idx="803">
                  <c:v>45301</c:v>
                </c:pt>
                <c:pt idx="804">
                  <c:v>45302</c:v>
                </c:pt>
                <c:pt idx="805">
                  <c:v>45306</c:v>
                </c:pt>
                <c:pt idx="806">
                  <c:v>45307</c:v>
                </c:pt>
                <c:pt idx="807">
                  <c:v>45308</c:v>
                </c:pt>
                <c:pt idx="808">
                  <c:v>45309</c:v>
                </c:pt>
                <c:pt idx="809">
                  <c:v>45313</c:v>
                </c:pt>
                <c:pt idx="810">
                  <c:v>45314</c:v>
                </c:pt>
                <c:pt idx="811">
                  <c:v>45315</c:v>
                </c:pt>
                <c:pt idx="812">
                  <c:v>45316</c:v>
                </c:pt>
                <c:pt idx="813">
                  <c:v>45320</c:v>
                </c:pt>
                <c:pt idx="814">
                  <c:v>45321</c:v>
                </c:pt>
                <c:pt idx="815">
                  <c:v>45322</c:v>
                </c:pt>
                <c:pt idx="816">
                  <c:v>45323</c:v>
                </c:pt>
                <c:pt idx="817">
                  <c:v>45327</c:v>
                </c:pt>
                <c:pt idx="818">
                  <c:v>45328</c:v>
                </c:pt>
                <c:pt idx="819">
                  <c:v>45329</c:v>
                </c:pt>
                <c:pt idx="820">
                  <c:v>45330</c:v>
                </c:pt>
                <c:pt idx="821">
                  <c:v>45334</c:v>
                </c:pt>
                <c:pt idx="822">
                  <c:v>45335</c:v>
                </c:pt>
                <c:pt idx="823">
                  <c:v>45336</c:v>
                </c:pt>
                <c:pt idx="824">
                  <c:v>45337</c:v>
                </c:pt>
                <c:pt idx="825">
                  <c:v>45341</c:v>
                </c:pt>
                <c:pt idx="826">
                  <c:v>45342</c:v>
                </c:pt>
                <c:pt idx="827">
                  <c:v>45343</c:v>
                </c:pt>
                <c:pt idx="828">
                  <c:v>45348</c:v>
                </c:pt>
                <c:pt idx="829">
                  <c:v>45349</c:v>
                </c:pt>
                <c:pt idx="830">
                  <c:v>45350</c:v>
                </c:pt>
                <c:pt idx="831">
                  <c:v>45351</c:v>
                </c:pt>
                <c:pt idx="832">
                  <c:v>45355</c:v>
                </c:pt>
                <c:pt idx="833">
                  <c:v>45356</c:v>
                </c:pt>
                <c:pt idx="834">
                  <c:v>45357</c:v>
                </c:pt>
                <c:pt idx="835">
                  <c:v>45358</c:v>
                </c:pt>
                <c:pt idx="836">
                  <c:v>45362</c:v>
                </c:pt>
                <c:pt idx="837">
                  <c:v>45363</c:v>
                </c:pt>
                <c:pt idx="838">
                  <c:v>45364</c:v>
                </c:pt>
                <c:pt idx="839">
                  <c:v>45365</c:v>
                </c:pt>
                <c:pt idx="840">
                  <c:v>45369</c:v>
                </c:pt>
                <c:pt idx="841">
                  <c:v>45370</c:v>
                </c:pt>
                <c:pt idx="842">
                  <c:v>45371</c:v>
                </c:pt>
                <c:pt idx="843">
                  <c:v>45372</c:v>
                </c:pt>
                <c:pt idx="844">
                  <c:v>45376</c:v>
                </c:pt>
                <c:pt idx="845">
                  <c:v>45377</c:v>
                </c:pt>
                <c:pt idx="846">
                  <c:v>45378</c:v>
                </c:pt>
                <c:pt idx="847">
                  <c:v>45379</c:v>
                </c:pt>
                <c:pt idx="848">
                  <c:v>45383</c:v>
                </c:pt>
                <c:pt idx="849">
                  <c:v>45384</c:v>
                </c:pt>
                <c:pt idx="850">
                  <c:v>45385</c:v>
                </c:pt>
                <c:pt idx="851">
                  <c:v>45386</c:v>
                </c:pt>
                <c:pt idx="852">
                  <c:v>45397</c:v>
                </c:pt>
                <c:pt idx="853">
                  <c:v>45398</c:v>
                </c:pt>
                <c:pt idx="854">
                  <c:v>45399</c:v>
                </c:pt>
                <c:pt idx="855">
                  <c:v>45400</c:v>
                </c:pt>
                <c:pt idx="856">
                  <c:v>45404</c:v>
                </c:pt>
                <c:pt idx="857">
                  <c:v>45405</c:v>
                </c:pt>
                <c:pt idx="858">
                  <c:v>45406</c:v>
                </c:pt>
                <c:pt idx="859">
                  <c:v>45407</c:v>
                </c:pt>
                <c:pt idx="860">
                  <c:v>45411</c:v>
                </c:pt>
                <c:pt idx="861">
                  <c:v>45412</c:v>
                </c:pt>
                <c:pt idx="862">
                  <c:v>45413</c:v>
                </c:pt>
                <c:pt idx="863">
                  <c:v>45414</c:v>
                </c:pt>
                <c:pt idx="864">
                  <c:v>45418</c:v>
                </c:pt>
                <c:pt idx="865">
                  <c:v>45419</c:v>
                </c:pt>
                <c:pt idx="866">
                  <c:v>45420</c:v>
                </c:pt>
                <c:pt idx="867">
                  <c:v>45421</c:v>
                </c:pt>
                <c:pt idx="868">
                  <c:v>45425</c:v>
                </c:pt>
                <c:pt idx="869">
                  <c:v>45426</c:v>
                </c:pt>
                <c:pt idx="870">
                  <c:v>45427</c:v>
                </c:pt>
                <c:pt idx="871">
                  <c:v>45428</c:v>
                </c:pt>
                <c:pt idx="872">
                  <c:v>45432</c:v>
                </c:pt>
                <c:pt idx="873">
                  <c:v>45433</c:v>
                </c:pt>
                <c:pt idx="874">
                  <c:v>45434</c:v>
                </c:pt>
                <c:pt idx="875">
                  <c:v>45435</c:v>
                </c:pt>
                <c:pt idx="876">
                  <c:v>45439</c:v>
                </c:pt>
                <c:pt idx="877">
                  <c:v>45440</c:v>
                </c:pt>
                <c:pt idx="878">
                  <c:v>45441</c:v>
                </c:pt>
                <c:pt idx="879">
                  <c:v>45442</c:v>
                </c:pt>
                <c:pt idx="880">
                  <c:v>45446</c:v>
                </c:pt>
                <c:pt idx="881">
                  <c:v>45447</c:v>
                </c:pt>
                <c:pt idx="882">
                  <c:v>45448</c:v>
                </c:pt>
                <c:pt idx="883">
                  <c:v>45449</c:v>
                </c:pt>
                <c:pt idx="884">
                  <c:v>45453</c:v>
                </c:pt>
                <c:pt idx="885">
                  <c:v>45454</c:v>
                </c:pt>
                <c:pt idx="886">
                  <c:v>45455</c:v>
                </c:pt>
                <c:pt idx="887">
                  <c:v>45456</c:v>
                </c:pt>
                <c:pt idx="888">
                  <c:v>45467</c:v>
                </c:pt>
                <c:pt idx="889">
                  <c:v>45468</c:v>
                </c:pt>
                <c:pt idx="890">
                  <c:v>45469</c:v>
                </c:pt>
                <c:pt idx="891">
                  <c:v>45470</c:v>
                </c:pt>
                <c:pt idx="892">
                  <c:v>45473</c:v>
                </c:pt>
              </c:numCache>
            </c:numRef>
          </c:cat>
          <c:val>
            <c:numRef>
              <c:f>Sheet1!$C$2:$C$894</c:f>
              <c:numCache>
                <c:formatCode>#,##0</c:formatCode>
                <c:ptCount val="893"/>
                <c:pt idx="0">
                  <c:v>100</c:v>
                </c:pt>
                <c:pt idx="1">
                  <c:v>100</c:v>
                </c:pt>
                <c:pt idx="2">
                  <c:v>120</c:v>
                </c:pt>
                <c:pt idx="3">
                  <c:v>144</c:v>
                </c:pt>
                <c:pt idx="4">
                  <c:v>151.25</c:v>
                </c:pt>
                <c:pt idx="5">
                  <c:v>147.5</c:v>
                </c:pt>
                <c:pt idx="6">
                  <c:v>145.25</c:v>
                </c:pt>
                <c:pt idx="7">
                  <c:v>153.5</c:v>
                </c:pt>
                <c:pt idx="8">
                  <c:v>152.25</c:v>
                </c:pt>
                <c:pt idx="9">
                  <c:v>153.5</c:v>
                </c:pt>
                <c:pt idx="10">
                  <c:v>150</c:v>
                </c:pt>
                <c:pt idx="11">
                  <c:v>149.25000000000003</c:v>
                </c:pt>
                <c:pt idx="12">
                  <c:v>149.75</c:v>
                </c:pt>
                <c:pt idx="13">
                  <c:v>150.5</c:v>
                </c:pt>
                <c:pt idx="14">
                  <c:v>145</c:v>
                </c:pt>
                <c:pt idx="15">
                  <c:v>145</c:v>
                </c:pt>
                <c:pt idx="16">
                  <c:v>142.75</c:v>
                </c:pt>
                <c:pt idx="17">
                  <c:v>142.75</c:v>
                </c:pt>
                <c:pt idx="18">
                  <c:v>142.5</c:v>
                </c:pt>
                <c:pt idx="19">
                  <c:v>141</c:v>
                </c:pt>
                <c:pt idx="20">
                  <c:v>140</c:v>
                </c:pt>
                <c:pt idx="21">
                  <c:v>138</c:v>
                </c:pt>
                <c:pt idx="22">
                  <c:v>134.5</c:v>
                </c:pt>
                <c:pt idx="23">
                  <c:v>132.5</c:v>
                </c:pt>
                <c:pt idx="24">
                  <c:v>137</c:v>
                </c:pt>
                <c:pt idx="25">
                  <c:v>135.25</c:v>
                </c:pt>
                <c:pt idx="26">
                  <c:v>135.75</c:v>
                </c:pt>
                <c:pt idx="27">
                  <c:v>142.25</c:v>
                </c:pt>
                <c:pt idx="28">
                  <c:v>142</c:v>
                </c:pt>
                <c:pt idx="29">
                  <c:v>141.5</c:v>
                </c:pt>
                <c:pt idx="30">
                  <c:v>138.5</c:v>
                </c:pt>
                <c:pt idx="31">
                  <c:v>138.24999999999997</c:v>
                </c:pt>
                <c:pt idx="32">
                  <c:v>138.75</c:v>
                </c:pt>
                <c:pt idx="33">
                  <c:v>139.75</c:v>
                </c:pt>
                <c:pt idx="34">
                  <c:v>138.5</c:v>
                </c:pt>
                <c:pt idx="35">
                  <c:v>139</c:v>
                </c:pt>
                <c:pt idx="36">
                  <c:v>139</c:v>
                </c:pt>
                <c:pt idx="37">
                  <c:v>136</c:v>
                </c:pt>
                <c:pt idx="38">
                  <c:v>136.75000000000003</c:v>
                </c:pt>
                <c:pt idx="39">
                  <c:v>137.5</c:v>
                </c:pt>
                <c:pt idx="40">
                  <c:v>137</c:v>
                </c:pt>
                <c:pt idx="41">
                  <c:v>135</c:v>
                </c:pt>
                <c:pt idx="42">
                  <c:v>134</c:v>
                </c:pt>
                <c:pt idx="43">
                  <c:v>135</c:v>
                </c:pt>
                <c:pt idx="44">
                  <c:v>137.5</c:v>
                </c:pt>
                <c:pt idx="45">
                  <c:v>139.25</c:v>
                </c:pt>
                <c:pt idx="46">
                  <c:v>138.75</c:v>
                </c:pt>
                <c:pt idx="47">
                  <c:v>139.75</c:v>
                </c:pt>
                <c:pt idx="48">
                  <c:v>141.5</c:v>
                </c:pt>
                <c:pt idx="49">
                  <c:v>141.25</c:v>
                </c:pt>
                <c:pt idx="50">
                  <c:v>141</c:v>
                </c:pt>
                <c:pt idx="51">
                  <c:v>140</c:v>
                </c:pt>
                <c:pt idx="52">
                  <c:v>140.5</c:v>
                </c:pt>
                <c:pt idx="53">
                  <c:v>140</c:v>
                </c:pt>
                <c:pt idx="54">
                  <c:v>140.25</c:v>
                </c:pt>
                <c:pt idx="55">
                  <c:v>139.75</c:v>
                </c:pt>
                <c:pt idx="56">
                  <c:v>139</c:v>
                </c:pt>
                <c:pt idx="57">
                  <c:v>138.75</c:v>
                </c:pt>
                <c:pt idx="58">
                  <c:v>139</c:v>
                </c:pt>
                <c:pt idx="59">
                  <c:v>138.75</c:v>
                </c:pt>
                <c:pt idx="60">
                  <c:v>151.75</c:v>
                </c:pt>
                <c:pt idx="61">
                  <c:v>149.25000000000003</c:v>
                </c:pt>
                <c:pt idx="62">
                  <c:v>151</c:v>
                </c:pt>
                <c:pt idx="63">
                  <c:v>150.25</c:v>
                </c:pt>
                <c:pt idx="64">
                  <c:v>150.5</c:v>
                </c:pt>
                <c:pt idx="65">
                  <c:v>147</c:v>
                </c:pt>
                <c:pt idx="66">
                  <c:v>147.75</c:v>
                </c:pt>
                <c:pt idx="67">
                  <c:v>146.75</c:v>
                </c:pt>
                <c:pt idx="68">
                  <c:v>148.5</c:v>
                </c:pt>
                <c:pt idx="69">
                  <c:v>151</c:v>
                </c:pt>
                <c:pt idx="70">
                  <c:v>152</c:v>
                </c:pt>
                <c:pt idx="71">
                  <c:v>151.75</c:v>
                </c:pt>
                <c:pt idx="72">
                  <c:v>152</c:v>
                </c:pt>
                <c:pt idx="73">
                  <c:v>153.5</c:v>
                </c:pt>
                <c:pt idx="74">
                  <c:v>152.5</c:v>
                </c:pt>
                <c:pt idx="75">
                  <c:v>151.5</c:v>
                </c:pt>
                <c:pt idx="76">
                  <c:v>151</c:v>
                </c:pt>
                <c:pt idx="77">
                  <c:v>150.74999999999997</c:v>
                </c:pt>
                <c:pt idx="78">
                  <c:v>145.5</c:v>
                </c:pt>
                <c:pt idx="79">
                  <c:v>152</c:v>
                </c:pt>
                <c:pt idx="80">
                  <c:v>150</c:v>
                </c:pt>
                <c:pt idx="81">
                  <c:v>153.25</c:v>
                </c:pt>
                <c:pt idx="82">
                  <c:v>151.75</c:v>
                </c:pt>
                <c:pt idx="83">
                  <c:v>151.5</c:v>
                </c:pt>
                <c:pt idx="84">
                  <c:v>156.5</c:v>
                </c:pt>
                <c:pt idx="85">
                  <c:v>155</c:v>
                </c:pt>
                <c:pt idx="86">
                  <c:v>156</c:v>
                </c:pt>
                <c:pt idx="87">
                  <c:v>154</c:v>
                </c:pt>
                <c:pt idx="88">
                  <c:v>156.75</c:v>
                </c:pt>
                <c:pt idx="89">
                  <c:v>154.25</c:v>
                </c:pt>
                <c:pt idx="90">
                  <c:v>153.5</c:v>
                </c:pt>
                <c:pt idx="91">
                  <c:v>154</c:v>
                </c:pt>
                <c:pt idx="92">
                  <c:v>154.25</c:v>
                </c:pt>
                <c:pt idx="93">
                  <c:v>155</c:v>
                </c:pt>
                <c:pt idx="94">
                  <c:v>155</c:v>
                </c:pt>
                <c:pt idx="95">
                  <c:v>155.75</c:v>
                </c:pt>
                <c:pt idx="96">
                  <c:v>159</c:v>
                </c:pt>
                <c:pt idx="97">
                  <c:v>158</c:v>
                </c:pt>
                <c:pt idx="98">
                  <c:v>156.75</c:v>
                </c:pt>
                <c:pt idx="99">
                  <c:v>157.75</c:v>
                </c:pt>
                <c:pt idx="100">
                  <c:v>157.25</c:v>
                </c:pt>
                <c:pt idx="101">
                  <c:v>158.25</c:v>
                </c:pt>
                <c:pt idx="102">
                  <c:v>156.99999999999997</c:v>
                </c:pt>
                <c:pt idx="103">
                  <c:v>156.5</c:v>
                </c:pt>
                <c:pt idx="104">
                  <c:v>156.25</c:v>
                </c:pt>
                <c:pt idx="105">
                  <c:v>156.99999999999997</c:v>
                </c:pt>
                <c:pt idx="106">
                  <c:v>156.99999999999997</c:v>
                </c:pt>
                <c:pt idx="107">
                  <c:v>156</c:v>
                </c:pt>
                <c:pt idx="108">
                  <c:v>155.75</c:v>
                </c:pt>
                <c:pt idx="109">
                  <c:v>155.75</c:v>
                </c:pt>
                <c:pt idx="110">
                  <c:v>156.25</c:v>
                </c:pt>
                <c:pt idx="111">
                  <c:v>154</c:v>
                </c:pt>
                <c:pt idx="112">
                  <c:v>156.99999999999997</c:v>
                </c:pt>
                <c:pt idx="113">
                  <c:v>156.25</c:v>
                </c:pt>
                <c:pt idx="114">
                  <c:v>156</c:v>
                </c:pt>
                <c:pt idx="115">
                  <c:v>157.5</c:v>
                </c:pt>
                <c:pt idx="116">
                  <c:v>157.5</c:v>
                </c:pt>
                <c:pt idx="117">
                  <c:v>160.75</c:v>
                </c:pt>
                <c:pt idx="118">
                  <c:v>159</c:v>
                </c:pt>
                <c:pt idx="119">
                  <c:v>166</c:v>
                </c:pt>
                <c:pt idx="120">
                  <c:v>170.5</c:v>
                </c:pt>
                <c:pt idx="121">
                  <c:v>171.5</c:v>
                </c:pt>
                <c:pt idx="122">
                  <c:v>172.5</c:v>
                </c:pt>
                <c:pt idx="123">
                  <c:v>174.25000000000003</c:v>
                </c:pt>
                <c:pt idx="124">
                  <c:v>173</c:v>
                </c:pt>
                <c:pt idx="125">
                  <c:v>172</c:v>
                </c:pt>
                <c:pt idx="126">
                  <c:v>170.75</c:v>
                </c:pt>
                <c:pt idx="127">
                  <c:v>164.25</c:v>
                </c:pt>
                <c:pt idx="128">
                  <c:v>166.49999999999997</c:v>
                </c:pt>
                <c:pt idx="129">
                  <c:v>167</c:v>
                </c:pt>
                <c:pt idx="130">
                  <c:v>166.25</c:v>
                </c:pt>
                <c:pt idx="131">
                  <c:v>166.49999999999997</c:v>
                </c:pt>
                <c:pt idx="132">
                  <c:v>166.75</c:v>
                </c:pt>
                <c:pt idx="133">
                  <c:v>166.75</c:v>
                </c:pt>
                <c:pt idx="134">
                  <c:v>165.5</c:v>
                </c:pt>
                <c:pt idx="135">
                  <c:v>165</c:v>
                </c:pt>
                <c:pt idx="136">
                  <c:v>164.75000000000003</c:v>
                </c:pt>
                <c:pt idx="137">
                  <c:v>166.75</c:v>
                </c:pt>
                <c:pt idx="138">
                  <c:v>166</c:v>
                </c:pt>
                <c:pt idx="139">
                  <c:v>164</c:v>
                </c:pt>
                <c:pt idx="140">
                  <c:v>163.75</c:v>
                </c:pt>
                <c:pt idx="141">
                  <c:v>167</c:v>
                </c:pt>
                <c:pt idx="142">
                  <c:v>165.75</c:v>
                </c:pt>
                <c:pt idx="143">
                  <c:v>165.75</c:v>
                </c:pt>
                <c:pt idx="144">
                  <c:v>165</c:v>
                </c:pt>
                <c:pt idx="145">
                  <c:v>164.5</c:v>
                </c:pt>
                <c:pt idx="146">
                  <c:v>163.50000000000003</c:v>
                </c:pt>
                <c:pt idx="147">
                  <c:v>163.50000000000003</c:v>
                </c:pt>
                <c:pt idx="148">
                  <c:v>163.75</c:v>
                </c:pt>
                <c:pt idx="149">
                  <c:v>163.24999999999997</c:v>
                </c:pt>
                <c:pt idx="150">
                  <c:v>166.49999999999997</c:v>
                </c:pt>
                <c:pt idx="151">
                  <c:v>165</c:v>
                </c:pt>
                <c:pt idx="152">
                  <c:v>163.24999999999997</c:v>
                </c:pt>
                <c:pt idx="153">
                  <c:v>163</c:v>
                </c:pt>
                <c:pt idx="154">
                  <c:v>163.75</c:v>
                </c:pt>
                <c:pt idx="155">
                  <c:v>163.50000000000003</c:v>
                </c:pt>
                <c:pt idx="156">
                  <c:v>165.75</c:v>
                </c:pt>
                <c:pt idx="157">
                  <c:v>165.25</c:v>
                </c:pt>
                <c:pt idx="158">
                  <c:v>166.49999999999997</c:v>
                </c:pt>
                <c:pt idx="159">
                  <c:v>166</c:v>
                </c:pt>
                <c:pt idx="160">
                  <c:v>165.25</c:v>
                </c:pt>
                <c:pt idx="161">
                  <c:v>165.5</c:v>
                </c:pt>
                <c:pt idx="162">
                  <c:v>166.49999999999997</c:v>
                </c:pt>
                <c:pt idx="163">
                  <c:v>172.5</c:v>
                </c:pt>
                <c:pt idx="164">
                  <c:v>172.74999999999997</c:v>
                </c:pt>
                <c:pt idx="165">
                  <c:v>170.5</c:v>
                </c:pt>
                <c:pt idx="166">
                  <c:v>167.25</c:v>
                </c:pt>
                <c:pt idx="167">
                  <c:v>165</c:v>
                </c:pt>
                <c:pt idx="168">
                  <c:v>165.5</c:v>
                </c:pt>
                <c:pt idx="169">
                  <c:v>163</c:v>
                </c:pt>
                <c:pt idx="170">
                  <c:v>163.50000000000003</c:v>
                </c:pt>
                <c:pt idx="171">
                  <c:v>164.75000000000003</c:v>
                </c:pt>
                <c:pt idx="172">
                  <c:v>162.5</c:v>
                </c:pt>
                <c:pt idx="173">
                  <c:v>161.75000000000003</c:v>
                </c:pt>
                <c:pt idx="174">
                  <c:v>163.50000000000003</c:v>
                </c:pt>
                <c:pt idx="175">
                  <c:v>162</c:v>
                </c:pt>
                <c:pt idx="176">
                  <c:v>162.25</c:v>
                </c:pt>
                <c:pt idx="177">
                  <c:v>162.5</c:v>
                </c:pt>
                <c:pt idx="178">
                  <c:v>163</c:v>
                </c:pt>
                <c:pt idx="179">
                  <c:v>163.24999999999997</c:v>
                </c:pt>
                <c:pt idx="180">
                  <c:v>163.50000000000003</c:v>
                </c:pt>
                <c:pt idx="181">
                  <c:v>162.5</c:v>
                </c:pt>
                <c:pt idx="182">
                  <c:v>162.25</c:v>
                </c:pt>
                <c:pt idx="183">
                  <c:v>163.24999999999997</c:v>
                </c:pt>
                <c:pt idx="184">
                  <c:v>163.50000000000003</c:v>
                </c:pt>
                <c:pt idx="185">
                  <c:v>165.25</c:v>
                </c:pt>
                <c:pt idx="186">
                  <c:v>165.75</c:v>
                </c:pt>
                <c:pt idx="187">
                  <c:v>163.24999999999997</c:v>
                </c:pt>
                <c:pt idx="188">
                  <c:v>165</c:v>
                </c:pt>
                <c:pt idx="189">
                  <c:v>164.5</c:v>
                </c:pt>
                <c:pt idx="190">
                  <c:v>165</c:v>
                </c:pt>
                <c:pt idx="191">
                  <c:v>165.25</c:v>
                </c:pt>
                <c:pt idx="192">
                  <c:v>165.5</c:v>
                </c:pt>
                <c:pt idx="193">
                  <c:v>164.5</c:v>
                </c:pt>
                <c:pt idx="194">
                  <c:v>165</c:v>
                </c:pt>
                <c:pt idx="195">
                  <c:v>165</c:v>
                </c:pt>
                <c:pt idx="196">
                  <c:v>165.25</c:v>
                </c:pt>
                <c:pt idx="197">
                  <c:v>166.49999999999997</c:v>
                </c:pt>
                <c:pt idx="198">
                  <c:v>167.25</c:v>
                </c:pt>
                <c:pt idx="199">
                  <c:v>166.49999999999997</c:v>
                </c:pt>
                <c:pt idx="200">
                  <c:v>166.25</c:v>
                </c:pt>
                <c:pt idx="201">
                  <c:v>165.5</c:v>
                </c:pt>
                <c:pt idx="202">
                  <c:v>166.49999999999997</c:v>
                </c:pt>
                <c:pt idx="203">
                  <c:v>165.25</c:v>
                </c:pt>
                <c:pt idx="204">
                  <c:v>165</c:v>
                </c:pt>
                <c:pt idx="205">
                  <c:v>165.5</c:v>
                </c:pt>
                <c:pt idx="206">
                  <c:v>165.25</c:v>
                </c:pt>
                <c:pt idx="207">
                  <c:v>165.25</c:v>
                </c:pt>
                <c:pt idx="208">
                  <c:v>165.25</c:v>
                </c:pt>
                <c:pt idx="209">
                  <c:v>165.25</c:v>
                </c:pt>
                <c:pt idx="210">
                  <c:v>164.25</c:v>
                </c:pt>
                <c:pt idx="211">
                  <c:v>166</c:v>
                </c:pt>
                <c:pt idx="212">
                  <c:v>164.75000000000003</c:v>
                </c:pt>
                <c:pt idx="213">
                  <c:v>165.5</c:v>
                </c:pt>
                <c:pt idx="214">
                  <c:v>164.5</c:v>
                </c:pt>
                <c:pt idx="215">
                  <c:v>165.25</c:v>
                </c:pt>
                <c:pt idx="216">
                  <c:v>164.5</c:v>
                </c:pt>
                <c:pt idx="217">
                  <c:v>165.5</c:v>
                </c:pt>
                <c:pt idx="218">
                  <c:v>168.00000000000003</c:v>
                </c:pt>
                <c:pt idx="219">
                  <c:v>174.25000000000003</c:v>
                </c:pt>
                <c:pt idx="220">
                  <c:v>173</c:v>
                </c:pt>
                <c:pt idx="221">
                  <c:v>176.75</c:v>
                </c:pt>
                <c:pt idx="222">
                  <c:v>187</c:v>
                </c:pt>
                <c:pt idx="223">
                  <c:v>184</c:v>
                </c:pt>
                <c:pt idx="224">
                  <c:v>182.75</c:v>
                </c:pt>
                <c:pt idx="225">
                  <c:v>184.75</c:v>
                </c:pt>
                <c:pt idx="226">
                  <c:v>186</c:v>
                </c:pt>
                <c:pt idx="227">
                  <c:v>188.75</c:v>
                </c:pt>
                <c:pt idx="228">
                  <c:v>193.5</c:v>
                </c:pt>
                <c:pt idx="229">
                  <c:v>192.74999999999997</c:v>
                </c:pt>
                <c:pt idx="230">
                  <c:v>193.25</c:v>
                </c:pt>
                <c:pt idx="231">
                  <c:v>195</c:v>
                </c:pt>
                <c:pt idx="232">
                  <c:v>194.49999999999997</c:v>
                </c:pt>
                <c:pt idx="233">
                  <c:v>191.49999999999997</c:v>
                </c:pt>
                <c:pt idx="234">
                  <c:v>193.5</c:v>
                </c:pt>
                <c:pt idx="235">
                  <c:v>195</c:v>
                </c:pt>
                <c:pt idx="236">
                  <c:v>191.49999999999997</c:v>
                </c:pt>
                <c:pt idx="237">
                  <c:v>191.49999999999997</c:v>
                </c:pt>
                <c:pt idx="238">
                  <c:v>194</c:v>
                </c:pt>
                <c:pt idx="239">
                  <c:v>190</c:v>
                </c:pt>
                <c:pt idx="240">
                  <c:v>190.25</c:v>
                </c:pt>
                <c:pt idx="241">
                  <c:v>190.5</c:v>
                </c:pt>
                <c:pt idx="242">
                  <c:v>190</c:v>
                </c:pt>
                <c:pt idx="243">
                  <c:v>189</c:v>
                </c:pt>
                <c:pt idx="244">
                  <c:v>189.75000000000003</c:v>
                </c:pt>
                <c:pt idx="245">
                  <c:v>190</c:v>
                </c:pt>
                <c:pt idx="246">
                  <c:v>187.75</c:v>
                </c:pt>
                <c:pt idx="247">
                  <c:v>185.24999999999997</c:v>
                </c:pt>
                <c:pt idx="248">
                  <c:v>188</c:v>
                </c:pt>
                <c:pt idx="249">
                  <c:v>184.75</c:v>
                </c:pt>
                <c:pt idx="250">
                  <c:v>185</c:v>
                </c:pt>
                <c:pt idx="251">
                  <c:v>184.25</c:v>
                </c:pt>
                <c:pt idx="252">
                  <c:v>186.75000000000003</c:v>
                </c:pt>
                <c:pt idx="253">
                  <c:v>188.50000000000003</c:v>
                </c:pt>
                <c:pt idx="254">
                  <c:v>190.75</c:v>
                </c:pt>
                <c:pt idx="255">
                  <c:v>187.25</c:v>
                </c:pt>
                <c:pt idx="256">
                  <c:v>189.5</c:v>
                </c:pt>
                <c:pt idx="257">
                  <c:v>190</c:v>
                </c:pt>
                <c:pt idx="258">
                  <c:v>186.75000000000003</c:v>
                </c:pt>
                <c:pt idx="259">
                  <c:v>186.25</c:v>
                </c:pt>
                <c:pt idx="260">
                  <c:v>186.75000000000003</c:v>
                </c:pt>
                <c:pt idx="261">
                  <c:v>188.24999999999997</c:v>
                </c:pt>
                <c:pt idx="262">
                  <c:v>189</c:v>
                </c:pt>
                <c:pt idx="263">
                  <c:v>181.99999999999997</c:v>
                </c:pt>
                <c:pt idx="264">
                  <c:v>178.99999999999997</c:v>
                </c:pt>
                <c:pt idx="265">
                  <c:v>179.75</c:v>
                </c:pt>
                <c:pt idx="266">
                  <c:v>180.75</c:v>
                </c:pt>
                <c:pt idx="267">
                  <c:v>179.25</c:v>
                </c:pt>
                <c:pt idx="268">
                  <c:v>177</c:v>
                </c:pt>
                <c:pt idx="269">
                  <c:v>179.5</c:v>
                </c:pt>
                <c:pt idx="270">
                  <c:v>177</c:v>
                </c:pt>
                <c:pt idx="271">
                  <c:v>175.74999999999997</c:v>
                </c:pt>
                <c:pt idx="272">
                  <c:v>175</c:v>
                </c:pt>
                <c:pt idx="273">
                  <c:v>175</c:v>
                </c:pt>
                <c:pt idx="274">
                  <c:v>174.75</c:v>
                </c:pt>
                <c:pt idx="275">
                  <c:v>174.5</c:v>
                </c:pt>
                <c:pt idx="276">
                  <c:v>174.5</c:v>
                </c:pt>
                <c:pt idx="277">
                  <c:v>170.5</c:v>
                </c:pt>
                <c:pt idx="278">
                  <c:v>170</c:v>
                </c:pt>
                <c:pt idx="279">
                  <c:v>169.49999999999997</c:v>
                </c:pt>
                <c:pt idx="280">
                  <c:v>169.75000000000003</c:v>
                </c:pt>
                <c:pt idx="281">
                  <c:v>169.49999999999997</c:v>
                </c:pt>
                <c:pt idx="282">
                  <c:v>169.49999999999997</c:v>
                </c:pt>
                <c:pt idx="283">
                  <c:v>169</c:v>
                </c:pt>
                <c:pt idx="284">
                  <c:v>167.5</c:v>
                </c:pt>
                <c:pt idx="285">
                  <c:v>167.25</c:v>
                </c:pt>
                <c:pt idx="286">
                  <c:v>167.25</c:v>
                </c:pt>
                <c:pt idx="287">
                  <c:v>167.25</c:v>
                </c:pt>
                <c:pt idx="288">
                  <c:v>167</c:v>
                </c:pt>
                <c:pt idx="289">
                  <c:v>167.5</c:v>
                </c:pt>
                <c:pt idx="290">
                  <c:v>167</c:v>
                </c:pt>
                <c:pt idx="291">
                  <c:v>166.49999999999997</c:v>
                </c:pt>
                <c:pt idx="292">
                  <c:v>166.25</c:v>
                </c:pt>
                <c:pt idx="293">
                  <c:v>166</c:v>
                </c:pt>
                <c:pt idx="294">
                  <c:v>167</c:v>
                </c:pt>
                <c:pt idx="295">
                  <c:v>164.25</c:v>
                </c:pt>
                <c:pt idx="296">
                  <c:v>162.5</c:v>
                </c:pt>
                <c:pt idx="297">
                  <c:v>162</c:v>
                </c:pt>
                <c:pt idx="298">
                  <c:v>162</c:v>
                </c:pt>
                <c:pt idx="299">
                  <c:v>161.49999999999997</c:v>
                </c:pt>
                <c:pt idx="300">
                  <c:v>160.24999999999997</c:v>
                </c:pt>
                <c:pt idx="301">
                  <c:v>162.25</c:v>
                </c:pt>
                <c:pt idx="302">
                  <c:v>162</c:v>
                </c:pt>
                <c:pt idx="303">
                  <c:v>162</c:v>
                </c:pt>
                <c:pt idx="304">
                  <c:v>161.25</c:v>
                </c:pt>
                <c:pt idx="305">
                  <c:v>162</c:v>
                </c:pt>
                <c:pt idx="306">
                  <c:v>162.5</c:v>
                </c:pt>
                <c:pt idx="307">
                  <c:v>160.5</c:v>
                </c:pt>
                <c:pt idx="308">
                  <c:v>161.75000000000003</c:v>
                </c:pt>
                <c:pt idx="309">
                  <c:v>161</c:v>
                </c:pt>
                <c:pt idx="310">
                  <c:v>161</c:v>
                </c:pt>
                <c:pt idx="311">
                  <c:v>160</c:v>
                </c:pt>
                <c:pt idx="312">
                  <c:v>154.5</c:v>
                </c:pt>
                <c:pt idx="313">
                  <c:v>153.25</c:v>
                </c:pt>
                <c:pt idx="314">
                  <c:v>155.75</c:v>
                </c:pt>
                <c:pt idx="315">
                  <c:v>155</c:v>
                </c:pt>
                <c:pt idx="316">
                  <c:v>155.75</c:v>
                </c:pt>
                <c:pt idx="317">
                  <c:v>163.75</c:v>
                </c:pt>
                <c:pt idx="318">
                  <c:v>163.24999999999997</c:v>
                </c:pt>
                <c:pt idx="319">
                  <c:v>163</c:v>
                </c:pt>
                <c:pt idx="320">
                  <c:v>162.5</c:v>
                </c:pt>
                <c:pt idx="321">
                  <c:v>161.49999999999997</c:v>
                </c:pt>
                <c:pt idx="322">
                  <c:v>163</c:v>
                </c:pt>
                <c:pt idx="323">
                  <c:v>167.5</c:v>
                </c:pt>
                <c:pt idx="324">
                  <c:v>166</c:v>
                </c:pt>
                <c:pt idx="325">
                  <c:v>167</c:v>
                </c:pt>
                <c:pt idx="326">
                  <c:v>169.49999999999997</c:v>
                </c:pt>
                <c:pt idx="327">
                  <c:v>166.49999999999997</c:v>
                </c:pt>
                <c:pt idx="328">
                  <c:v>166.49999999999997</c:v>
                </c:pt>
                <c:pt idx="329">
                  <c:v>165</c:v>
                </c:pt>
                <c:pt idx="330">
                  <c:v>164.5</c:v>
                </c:pt>
                <c:pt idx="331">
                  <c:v>162.75</c:v>
                </c:pt>
                <c:pt idx="332">
                  <c:v>162.25</c:v>
                </c:pt>
                <c:pt idx="333">
                  <c:v>165</c:v>
                </c:pt>
                <c:pt idx="334">
                  <c:v>166.25</c:v>
                </c:pt>
                <c:pt idx="335">
                  <c:v>166.25</c:v>
                </c:pt>
                <c:pt idx="336">
                  <c:v>165</c:v>
                </c:pt>
                <c:pt idx="337">
                  <c:v>165</c:v>
                </c:pt>
                <c:pt idx="338">
                  <c:v>165</c:v>
                </c:pt>
                <c:pt idx="339">
                  <c:v>165.5</c:v>
                </c:pt>
                <c:pt idx="340">
                  <c:v>166</c:v>
                </c:pt>
                <c:pt idx="341">
                  <c:v>165.5</c:v>
                </c:pt>
                <c:pt idx="342">
                  <c:v>168.75</c:v>
                </c:pt>
                <c:pt idx="343">
                  <c:v>169</c:v>
                </c:pt>
                <c:pt idx="344">
                  <c:v>168.00000000000003</c:v>
                </c:pt>
                <c:pt idx="345">
                  <c:v>166</c:v>
                </c:pt>
                <c:pt idx="346">
                  <c:v>167</c:v>
                </c:pt>
                <c:pt idx="347">
                  <c:v>168.00000000000003</c:v>
                </c:pt>
                <c:pt idx="348">
                  <c:v>170</c:v>
                </c:pt>
                <c:pt idx="349">
                  <c:v>170</c:v>
                </c:pt>
                <c:pt idx="350">
                  <c:v>170</c:v>
                </c:pt>
                <c:pt idx="351">
                  <c:v>170.25</c:v>
                </c:pt>
                <c:pt idx="352">
                  <c:v>169</c:v>
                </c:pt>
                <c:pt idx="353">
                  <c:v>169.75000000000003</c:v>
                </c:pt>
                <c:pt idx="354">
                  <c:v>168.5</c:v>
                </c:pt>
                <c:pt idx="355">
                  <c:v>169.49999999999997</c:v>
                </c:pt>
                <c:pt idx="356">
                  <c:v>170</c:v>
                </c:pt>
                <c:pt idx="357">
                  <c:v>168.00000000000003</c:v>
                </c:pt>
                <c:pt idx="358">
                  <c:v>169</c:v>
                </c:pt>
                <c:pt idx="359">
                  <c:v>169</c:v>
                </c:pt>
                <c:pt idx="360">
                  <c:v>167</c:v>
                </c:pt>
                <c:pt idx="361">
                  <c:v>166.49999999999997</c:v>
                </c:pt>
                <c:pt idx="362">
                  <c:v>167</c:v>
                </c:pt>
                <c:pt idx="363">
                  <c:v>168.5</c:v>
                </c:pt>
                <c:pt idx="364">
                  <c:v>168.5</c:v>
                </c:pt>
                <c:pt idx="365">
                  <c:v>167.74999999999997</c:v>
                </c:pt>
                <c:pt idx="366">
                  <c:v>165.25</c:v>
                </c:pt>
                <c:pt idx="367">
                  <c:v>163.75</c:v>
                </c:pt>
                <c:pt idx="368">
                  <c:v>164.5</c:v>
                </c:pt>
                <c:pt idx="369">
                  <c:v>164.5</c:v>
                </c:pt>
                <c:pt idx="370">
                  <c:v>164.75000000000003</c:v>
                </c:pt>
                <c:pt idx="371">
                  <c:v>166.49999999999997</c:v>
                </c:pt>
                <c:pt idx="372">
                  <c:v>166.25</c:v>
                </c:pt>
                <c:pt idx="373">
                  <c:v>164.75000000000003</c:v>
                </c:pt>
                <c:pt idx="374">
                  <c:v>165.5</c:v>
                </c:pt>
                <c:pt idx="375">
                  <c:v>165.5</c:v>
                </c:pt>
                <c:pt idx="376">
                  <c:v>165.25</c:v>
                </c:pt>
                <c:pt idx="377">
                  <c:v>165</c:v>
                </c:pt>
                <c:pt idx="378">
                  <c:v>165.25</c:v>
                </c:pt>
                <c:pt idx="379">
                  <c:v>165.75</c:v>
                </c:pt>
                <c:pt idx="380">
                  <c:v>166</c:v>
                </c:pt>
                <c:pt idx="381">
                  <c:v>167.5</c:v>
                </c:pt>
                <c:pt idx="382">
                  <c:v>166</c:v>
                </c:pt>
                <c:pt idx="383">
                  <c:v>166.25</c:v>
                </c:pt>
                <c:pt idx="384">
                  <c:v>167.25</c:v>
                </c:pt>
                <c:pt idx="385">
                  <c:v>167.25</c:v>
                </c:pt>
                <c:pt idx="386">
                  <c:v>165</c:v>
                </c:pt>
                <c:pt idx="387">
                  <c:v>166.49999999999997</c:v>
                </c:pt>
                <c:pt idx="388">
                  <c:v>167</c:v>
                </c:pt>
                <c:pt idx="389">
                  <c:v>167.74999999999997</c:v>
                </c:pt>
                <c:pt idx="390">
                  <c:v>170</c:v>
                </c:pt>
                <c:pt idx="391">
                  <c:v>169</c:v>
                </c:pt>
                <c:pt idx="392">
                  <c:v>167.74999999999997</c:v>
                </c:pt>
                <c:pt idx="393">
                  <c:v>169.75000000000003</c:v>
                </c:pt>
                <c:pt idx="394">
                  <c:v>170</c:v>
                </c:pt>
                <c:pt idx="395">
                  <c:v>167.5</c:v>
                </c:pt>
                <c:pt idx="396">
                  <c:v>169.49999999999997</c:v>
                </c:pt>
                <c:pt idx="397">
                  <c:v>178.99999999999997</c:v>
                </c:pt>
                <c:pt idx="398">
                  <c:v>180</c:v>
                </c:pt>
                <c:pt idx="399">
                  <c:v>181.5</c:v>
                </c:pt>
                <c:pt idx="400">
                  <c:v>180</c:v>
                </c:pt>
                <c:pt idx="401">
                  <c:v>181.5</c:v>
                </c:pt>
                <c:pt idx="402">
                  <c:v>174.75</c:v>
                </c:pt>
                <c:pt idx="403">
                  <c:v>171.75</c:v>
                </c:pt>
                <c:pt idx="404">
                  <c:v>172</c:v>
                </c:pt>
                <c:pt idx="405">
                  <c:v>172.74999999999997</c:v>
                </c:pt>
                <c:pt idx="406">
                  <c:v>173.25</c:v>
                </c:pt>
                <c:pt idx="407">
                  <c:v>171.75</c:v>
                </c:pt>
                <c:pt idx="408">
                  <c:v>171.5</c:v>
                </c:pt>
                <c:pt idx="409">
                  <c:v>173</c:v>
                </c:pt>
                <c:pt idx="410">
                  <c:v>175</c:v>
                </c:pt>
                <c:pt idx="411">
                  <c:v>171.5</c:v>
                </c:pt>
                <c:pt idx="412">
                  <c:v>170.5</c:v>
                </c:pt>
                <c:pt idx="413">
                  <c:v>170.5</c:v>
                </c:pt>
                <c:pt idx="414">
                  <c:v>170.25</c:v>
                </c:pt>
                <c:pt idx="415">
                  <c:v>170.25</c:v>
                </c:pt>
                <c:pt idx="416">
                  <c:v>170.25</c:v>
                </c:pt>
                <c:pt idx="417">
                  <c:v>170.25</c:v>
                </c:pt>
                <c:pt idx="418">
                  <c:v>172</c:v>
                </c:pt>
                <c:pt idx="419">
                  <c:v>171.5</c:v>
                </c:pt>
                <c:pt idx="420">
                  <c:v>173.5</c:v>
                </c:pt>
                <c:pt idx="421">
                  <c:v>173.25</c:v>
                </c:pt>
                <c:pt idx="422">
                  <c:v>173.25</c:v>
                </c:pt>
                <c:pt idx="423">
                  <c:v>168.5</c:v>
                </c:pt>
                <c:pt idx="424">
                  <c:v>166</c:v>
                </c:pt>
                <c:pt idx="425">
                  <c:v>163.75</c:v>
                </c:pt>
                <c:pt idx="426">
                  <c:v>166.49999999999997</c:v>
                </c:pt>
                <c:pt idx="427">
                  <c:v>163.50000000000003</c:v>
                </c:pt>
                <c:pt idx="428">
                  <c:v>163</c:v>
                </c:pt>
                <c:pt idx="429">
                  <c:v>165</c:v>
                </c:pt>
                <c:pt idx="430">
                  <c:v>163.50000000000003</c:v>
                </c:pt>
                <c:pt idx="431">
                  <c:v>160.75</c:v>
                </c:pt>
                <c:pt idx="432">
                  <c:v>161.25</c:v>
                </c:pt>
                <c:pt idx="433">
                  <c:v>159.75</c:v>
                </c:pt>
                <c:pt idx="434">
                  <c:v>156</c:v>
                </c:pt>
                <c:pt idx="435">
                  <c:v>159.25</c:v>
                </c:pt>
                <c:pt idx="436">
                  <c:v>158.75</c:v>
                </c:pt>
                <c:pt idx="437">
                  <c:v>160</c:v>
                </c:pt>
                <c:pt idx="438">
                  <c:v>161</c:v>
                </c:pt>
                <c:pt idx="439">
                  <c:v>161.49999999999997</c:v>
                </c:pt>
                <c:pt idx="440">
                  <c:v>162.75</c:v>
                </c:pt>
                <c:pt idx="441">
                  <c:v>162.5</c:v>
                </c:pt>
                <c:pt idx="442">
                  <c:v>164.5</c:v>
                </c:pt>
                <c:pt idx="443">
                  <c:v>161.75000000000003</c:v>
                </c:pt>
                <c:pt idx="444">
                  <c:v>160.24999999999997</c:v>
                </c:pt>
                <c:pt idx="445">
                  <c:v>160</c:v>
                </c:pt>
                <c:pt idx="446">
                  <c:v>157.5</c:v>
                </c:pt>
                <c:pt idx="447">
                  <c:v>155.25</c:v>
                </c:pt>
                <c:pt idx="448">
                  <c:v>161.25</c:v>
                </c:pt>
                <c:pt idx="449">
                  <c:v>158.25</c:v>
                </c:pt>
                <c:pt idx="450">
                  <c:v>160</c:v>
                </c:pt>
                <c:pt idx="451">
                  <c:v>155</c:v>
                </c:pt>
                <c:pt idx="452">
                  <c:v>155.75</c:v>
                </c:pt>
                <c:pt idx="453">
                  <c:v>155</c:v>
                </c:pt>
                <c:pt idx="454">
                  <c:v>152.25</c:v>
                </c:pt>
                <c:pt idx="455">
                  <c:v>149.75</c:v>
                </c:pt>
                <c:pt idx="456">
                  <c:v>149.5</c:v>
                </c:pt>
                <c:pt idx="457">
                  <c:v>149</c:v>
                </c:pt>
                <c:pt idx="458">
                  <c:v>150.25</c:v>
                </c:pt>
                <c:pt idx="459">
                  <c:v>155.50000000000003</c:v>
                </c:pt>
                <c:pt idx="460">
                  <c:v>174.25000000000003</c:v>
                </c:pt>
                <c:pt idx="461">
                  <c:v>163</c:v>
                </c:pt>
                <c:pt idx="462">
                  <c:v>156</c:v>
                </c:pt>
                <c:pt idx="463">
                  <c:v>160</c:v>
                </c:pt>
                <c:pt idx="464">
                  <c:v>162.5</c:v>
                </c:pt>
                <c:pt idx="465">
                  <c:v>160.24999999999997</c:v>
                </c:pt>
                <c:pt idx="466">
                  <c:v>160</c:v>
                </c:pt>
                <c:pt idx="467">
                  <c:v>160</c:v>
                </c:pt>
                <c:pt idx="468">
                  <c:v>160</c:v>
                </c:pt>
                <c:pt idx="469">
                  <c:v>160.24999999999997</c:v>
                </c:pt>
                <c:pt idx="470">
                  <c:v>160.24999999999997</c:v>
                </c:pt>
                <c:pt idx="471">
                  <c:v>165</c:v>
                </c:pt>
                <c:pt idx="472">
                  <c:v>168.5</c:v>
                </c:pt>
                <c:pt idx="473">
                  <c:v>166.49999999999997</c:v>
                </c:pt>
                <c:pt idx="474">
                  <c:v>163.50000000000003</c:v>
                </c:pt>
                <c:pt idx="475">
                  <c:v>163.50000000000003</c:v>
                </c:pt>
                <c:pt idx="476">
                  <c:v>164.5</c:v>
                </c:pt>
                <c:pt idx="477">
                  <c:v>166.49999999999997</c:v>
                </c:pt>
                <c:pt idx="478">
                  <c:v>167</c:v>
                </c:pt>
                <c:pt idx="479">
                  <c:v>167.5</c:v>
                </c:pt>
                <c:pt idx="480">
                  <c:v>166.75</c:v>
                </c:pt>
                <c:pt idx="481">
                  <c:v>168.00000000000003</c:v>
                </c:pt>
                <c:pt idx="482">
                  <c:v>168.75</c:v>
                </c:pt>
                <c:pt idx="483">
                  <c:v>170.75</c:v>
                </c:pt>
                <c:pt idx="484">
                  <c:v>180</c:v>
                </c:pt>
                <c:pt idx="485">
                  <c:v>180</c:v>
                </c:pt>
                <c:pt idx="486">
                  <c:v>172.5</c:v>
                </c:pt>
                <c:pt idx="487">
                  <c:v>177.75</c:v>
                </c:pt>
                <c:pt idx="488">
                  <c:v>177.5</c:v>
                </c:pt>
                <c:pt idx="489">
                  <c:v>178.25</c:v>
                </c:pt>
                <c:pt idx="490">
                  <c:v>175</c:v>
                </c:pt>
                <c:pt idx="491">
                  <c:v>172.25</c:v>
                </c:pt>
                <c:pt idx="492">
                  <c:v>172.5</c:v>
                </c:pt>
                <c:pt idx="493">
                  <c:v>175</c:v>
                </c:pt>
                <c:pt idx="494">
                  <c:v>177.5</c:v>
                </c:pt>
                <c:pt idx="495">
                  <c:v>177.5</c:v>
                </c:pt>
                <c:pt idx="496">
                  <c:v>173.25</c:v>
                </c:pt>
                <c:pt idx="497">
                  <c:v>178.5</c:v>
                </c:pt>
                <c:pt idx="498">
                  <c:v>174.5</c:v>
                </c:pt>
                <c:pt idx="499">
                  <c:v>177.5</c:v>
                </c:pt>
                <c:pt idx="500">
                  <c:v>179.5</c:v>
                </c:pt>
                <c:pt idx="501">
                  <c:v>174.75</c:v>
                </c:pt>
                <c:pt idx="502">
                  <c:v>179.5</c:v>
                </c:pt>
                <c:pt idx="503">
                  <c:v>177</c:v>
                </c:pt>
                <c:pt idx="504">
                  <c:v>174.25000000000003</c:v>
                </c:pt>
                <c:pt idx="505">
                  <c:v>168.75</c:v>
                </c:pt>
                <c:pt idx="506">
                  <c:v>165</c:v>
                </c:pt>
                <c:pt idx="507">
                  <c:v>169</c:v>
                </c:pt>
                <c:pt idx="508">
                  <c:v>170</c:v>
                </c:pt>
                <c:pt idx="509">
                  <c:v>170</c:v>
                </c:pt>
                <c:pt idx="510">
                  <c:v>167.5</c:v>
                </c:pt>
                <c:pt idx="511">
                  <c:v>171.25</c:v>
                </c:pt>
                <c:pt idx="512">
                  <c:v>164</c:v>
                </c:pt>
                <c:pt idx="513">
                  <c:v>160</c:v>
                </c:pt>
                <c:pt idx="514">
                  <c:v>161</c:v>
                </c:pt>
                <c:pt idx="515">
                  <c:v>161.49999999999997</c:v>
                </c:pt>
                <c:pt idx="516">
                  <c:v>161</c:v>
                </c:pt>
                <c:pt idx="517">
                  <c:v>159</c:v>
                </c:pt>
                <c:pt idx="518">
                  <c:v>158.5</c:v>
                </c:pt>
                <c:pt idx="519">
                  <c:v>161.49999999999997</c:v>
                </c:pt>
                <c:pt idx="520">
                  <c:v>160</c:v>
                </c:pt>
                <c:pt idx="521">
                  <c:v>160.24999999999997</c:v>
                </c:pt>
                <c:pt idx="522">
                  <c:v>160.24999999999997</c:v>
                </c:pt>
                <c:pt idx="523">
                  <c:v>161.75000000000003</c:v>
                </c:pt>
                <c:pt idx="524">
                  <c:v>162.75</c:v>
                </c:pt>
                <c:pt idx="525">
                  <c:v>161</c:v>
                </c:pt>
                <c:pt idx="526">
                  <c:v>158.5</c:v>
                </c:pt>
                <c:pt idx="527">
                  <c:v>157.5</c:v>
                </c:pt>
                <c:pt idx="528">
                  <c:v>155.25</c:v>
                </c:pt>
                <c:pt idx="529">
                  <c:v>156.25</c:v>
                </c:pt>
                <c:pt idx="530">
                  <c:v>157.5</c:v>
                </c:pt>
                <c:pt idx="531">
                  <c:v>158</c:v>
                </c:pt>
                <c:pt idx="532">
                  <c:v>158.5</c:v>
                </c:pt>
                <c:pt idx="533">
                  <c:v>159.5</c:v>
                </c:pt>
                <c:pt idx="534">
                  <c:v>156</c:v>
                </c:pt>
                <c:pt idx="535">
                  <c:v>156.5</c:v>
                </c:pt>
                <c:pt idx="536">
                  <c:v>160.5</c:v>
                </c:pt>
                <c:pt idx="537">
                  <c:v>160</c:v>
                </c:pt>
                <c:pt idx="538">
                  <c:v>165</c:v>
                </c:pt>
                <c:pt idx="539">
                  <c:v>161.49999999999997</c:v>
                </c:pt>
                <c:pt idx="540">
                  <c:v>164.5</c:v>
                </c:pt>
                <c:pt idx="541">
                  <c:v>160.5</c:v>
                </c:pt>
                <c:pt idx="542">
                  <c:v>161.25</c:v>
                </c:pt>
                <c:pt idx="543">
                  <c:v>159</c:v>
                </c:pt>
                <c:pt idx="544">
                  <c:v>162</c:v>
                </c:pt>
                <c:pt idx="545">
                  <c:v>163.50000000000003</c:v>
                </c:pt>
                <c:pt idx="546">
                  <c:v>167.25</c:v>
                </c:pt>
                <c:pt idx="547">
                  <c:v>164.75000000000003</c:v>
                </c:pt>
                <c:pt idx="548">
                  <c:v>161.49999999999997</c:v>
                </c:pt>
                <c:pt idx="549">
                  <c:v>160</c:v>
                </c:pt>
                <c:pt idx="550">
                  <c:v>158.25</c:v>
                </c:pt>
                <c:pt idx="551">
                  <c:v>155</c:v>
                </c:pt>
                <c:pt idx="552">
                  <c:v>143.00000000000003</c:v>
                </c:pt>
                <c:pt idx="553">
                  <c:v>152</c:v>
                </c:pt>
                <c:pt idx="554">
                  <c:v>151</c:v>
                </c:pt>
                <c:pt idx="555">
                  <c:v>150.25</c:v>
                </c:pt>
                <c:pt idx="556">
                  <c:v>149.25000000000003</c:v>
                </c:pt>
                <c:pt idx="557">
                  <c:v>151.25</c:v>
                </c:pt>
                <c:pt idx="558">
                  <c:v>149.5</c:v>
                </c:pt>
                <c:pt idx="559">
                  <c:v>150.74999999999997</c:v>
                </c:pt>
                <c:pt idx="560">
                  <c:v>150</c:v>
                </c:pt>
                <c:pt idx="561">
                  <c:v>151.5</c:v>
                </c:pt>
                <c:pt idx="562">
                  <c:v>166.49999999999997</c:v>
                </c:pt>
                <c:pt idx="563">
                  <c:v>156</c:v>
                </c:pt>
                <c:pt idx="564">
                  <c:v>155</c:v>
                </c:pt>
                <c:pt idx="565">
                  <c:v>155.25</c:v>
                </c:pt>
                <c:pt idx="566">
                  <c:v>152</c:v>
                </c:pt>
                <c:pt idx="567">
                  <c:v>152</c:v>
                </c:pt>
                <c:pt idx="568">
                  <c:v>151.5</c:v>
                </c:pt>
                <c:pt idx="569">
                  <c:v>150.74999999999997</c:v>
                </c:pt>
                <c:pt idx="570">
                  <c:v>153</c:v>
                </c:pt>
                <c:pt idx="571">
                  <c:v>150.25</c:v>
                </c:pt>
                <c:pt idx="572">
                  <c:v>155</c:v>
                </c:pt>
                <c:pt idx="573">
                  <c:v>154.75</c:v>
                </c:pt>
                <c:pt idx="574">
                  <c:v>162.25</c:v>
                </c:pt>
                <c:pt idx="575">
                  <c:v>162.25</c:v>
                </c:pt>
                <c:pt idx="576">
                  <c:v>153.5</c:v>
                </c:pt>
                <c:pt idx="577">
                  <c:v>152.5</c:v>
                </c:pt>
                <c:pt idx="578">
                  <c:v>151.25</c:v>
                </c:pt>
                <c:pt idx="579">
                  <c:v>156.5</c:v>
                </c:pt>
                <c:pt idx="580">
                  <c:v>155</c:v>
                </c:pt>
                <c:pt idx="581">
                  <c:v>159.75</c:v>
                </c:pt>
                <c:pt idx="582">
                  <c:v>156.75</c:v>
                </c:pt>
                <c:pt idx="583">
                  <c:v>159</c:v>
                </c:pt>
                <c:pt idx="584">
                  <c:v>155</c:v>
                </c:pt>
                <c:pt idx="585">
                  <c:v>158</c:v>
                </c:pt>
                <c:pt idx="586">
                  <c:v>161.49999999999997</c:v>
                </c:pt>
                <c:pt idx="587">
                  <c:v>155</c:v>
                </c:pt>
                <c:pt idx="588">
                  <c:v>155.75</c:v>
                </c:pt>
                <c:pt idx="589">
                  <c:v>156</c:v>
                </c:pt>
                <c:pt idx="590">
                  <c:v>160</c:v>
                </c:pt>
                <c:pt idx="591">
                  <c:v>158.25</c:v>
                </c:pt>
                <c:pt idx="592">
                  <c:v>159</c:v>
                </c:pt>
                <c:pt idx="593">
                  <c:v>160</c:v>
                </c:pt>
                <c:pt idx="594">
                  <c:v>159</c:v>
                </c:pt>
                <c:pt idx="595">
                  <c:v>157.5</c:v>
                </c:pt>
                <c:pt idx="596">
                  <c:v>159</c:v>
                </c:pt>
                <c:pt idx="597">
                  <c:v>159.5</c:v>
                </c:pt>
                <c:pt idx="598">
                  <c:v>159</c:v>
                </c:pt>
                <c:pt idx="599">
                  <c:v>160</c:v>
                </c:pt>
                <c:pt idx="600">
                  <c:v>160</c:v>
                </c:pt>
                <c:pt idx="601">
                  <c:v>159</c:v>
                </c:pt>
                <c:pt idx="602">
                  <c:v>159.5</c:v>
                </c:pt>
                <c:pt idx="603">
                  <c:v>159.5</c:v>
                </c:pt>
                <c:pt idx="604">
                  <c:v>159</c:v>
                </c:pt>
                <c:pt idx="605">
                  <c:v>158.75</c:v>
                </c:pt>
                <c:pt idx="606">
                  <c:v>158.25</c:v>
                </c:pt>
                <c:pt idx="607">
                  <c:v>159.5</c:v>
                </c:pt>
                <c:pt idx="608">
                  <c:v>156.99999999999997</c:v>
                </c:pt>
                <c:pt idx="609">
                  <c:v>156.99999999999997</c:v>
                </c:pt>
                <c:pt idx="610">
                  <c:v>152</c:v>
                </c:pt>
                <c:pt idx="611">
                  <c:v>155</c:v>
                </c:pt>
                <c:pt idx="612">
                  <c:v>153.75</c:v>
                </c:pt>
                <c:pt idx="613">
                  <c:v>153</c:v>
                </c:pt>
                <c:pt idx="614">
                  <c:v>154.75</c:v>
                </c:pt>
                <c:pt idx="615">
                  <c:v>153.75</c:v>
                </c:pt>
                <c:pt idx="616">
                  <c:v>154</c:v>
                </c:pt>
                <c:pt idx="617">
                  <c:v>156</c:v>
                </c:pt>
                <c:pt idx="618">
                  <c:v>155</c:v>
                </c:pt>
                <c:pt idx="619">
                  <c:v>155</c:v>
                </c:pt>
                <c:pt idx="620">
                  <c:v>155.25</c:v>
                </c:pt>
                <c:pt idx="621">
                  <c:v>152.75</c:v>
                </c:pt>
                <c:pt idx="622">
                  <c:v>155.50000000000003</c:v>
                </c:pt>
                <c:pt idx="623">
                  <c:v>152</c:v>
                </c:pt>
                <c:pt idx="624">
                  <c:v>152.75</c:v>
                </c:pt>
                <c:pt idx="625">
                  <c:v>152</c:v>
                </c:pt>
                <c:pt idx="626">
                  <c:v>151.75</c:v>
                </c:pt>
                <c:pt idx="627">
                  <c:v>150.74999999999997</c:v>
                </c:pt>
                <c:pt idx="628">
                  <c:v>149.75</c:v>
                </c:pt>
                <c:pt idx="629">
                  <c:v>150.5</c:v>
                </c:pt>
                <c:pt idx="630">
                  <c:v>150</c:v>
                </c:pt>
                <c:pt idx="631">
                  <c:v>150</c:v>
                </c:pt>
                <c:pt idx="632">
                  <c:v>150.74999999999997</c:v>
                </c:pt>
                <c:pt idx="633">
                  <c:v>150.5</c:v>
                </c:pt>
                <c:pt idx="634">
                  <c:v>154</c:v>
                </c:pt>
                <c:pt idx="635">
                  <c:v>151.5</c:v>
                </c:pt>
                <c:pt idx="636">
                  <c:v>150.74999999999997</c:v>
                </c:pt>
                <c:pt idx="637">
                  <c:v>152.25</c:v>
                </c:pt>
                <c:pt idx="638">
                  <c:v>151.75</c:v>
                </c:pt>
                <c:pt idx="639">
                  <c:v>151.75</c:v>
                </c:pt>
                <c:pt idx="640">
                  <c:v>152</c:v>
                </c:pt>
                <c:pt idx="641">
                  <c:v>153.5</c:v>
                </c:pt>
                <c:pt idx="642">
                  <c:v>152.5</c:v>
                </c:pt>
                <c:pt idx="643">
                  <c:v>154.5</c:v>
                </c:pt>
                <c:pt idx="644">
                  <c:v>154.5</c:v>
                </c:pt>
                <c:pt idx="645">
                  <c:v>155</c:v>
                </c:pt>
                <c:pt idx="646">
                  <c:v>156.99999999999997</c:v>
                </c:pt>
                <c:pt idx="647">
                  <c:v>160</c:v>
                </c:pt>
                <c:pt idx="648">
                  <c:v>161.75000000000003</c:v>
                </c:pt>
                <c:pt idx="649">
                  <c:v>163.75</c:v>
                </c:pt>
                <c:pt idx="650">
                  <c:v>158.75</c:v>
                </c:pt>
                <c:pt idx="651">
                  <c:v>158</c:v>
                </c:pt>
                <c:pt idx="652">
                  <c:v>156.99999999999997</c:v>
                </c:pt>
                <c:pt idx="653">
                  <c:v>155</c:v>
                </c:pt>
                <c:pt idx="654">
                  <c:v>156.75</c:v>
                </c:pt>
                <c:pt idx="655">
                  <c:v>163.75</c:v>
                </c:pt>
                <c:pt idx="656">
                  <c:v>164.5</c:v>
                </c:pt>
                <c:pt idx="657">
                  <c:v>162.5</c:v>
                </c:pt>
                <c:pt idx="658">
                  <c:v>162.25</c:v>
                </c:pt>
                <c:pt idx="659">
                  <c:v>162.25</c:v>
                </c:pt>
                <c:pt idx="660">
                  <c:v>162.5</c:v>
                </c:pt>
                <c:pt idx="661">
                  <c:v>163</c:v>
                </c:pt>
                <c:pt idx="662">
                  <c:v>160.24999999999997</c:v>
                </c:pt>
                <c:pt idx="663">
                  <c:v>160</c:v>
                </c:pt>
                <c:pt idx="664">
                  <c:v>157.5</c:v>
                </c:pt>
                <c:pt idx="665">
                  <c:v>158.5</c:v>
                </c:pt>
                <c:pt idx="666">
                  <c:v>162.5</c:v>
                </c:pt>
                <c:pt idx="667">
                  <c:v>161.25</c:v>
                </c:pt>
                <c:pt idx="668">
                  <c:v>161.25</c:v>
                </c:pt>
                <c:pt idx="669">
                  <c:v>160.5</c:v>
                </c:pt>
                <c:pt idx="670">
                  <c:v>162</c:v>
                </c:pt>
                <c:pt idx="671">
                  <c:v>162.25</c:v>
                </c:pt>
                <c:pt idx="672">
                  <c:v>163.24999999999997</c:v>
                </c:pt>
                <c:pt idx="673">
                  <c:v>156.5</c:v>
                </c:pt>
                <c:pt idx="674">
                  <c:v>154.5</c:v>
                </c:pt>
                <c:pt idx="675">
                  <c:v>155</c:v>
                </c:pt>
                <c:pt idx="676">
                  <c:v>155</c:v>
                </c:pt>
                <c:pt idx="677">
                  <c:v>157.75</c:v>
                </c:pt>
                <c:pt idx="678">
                  <c:v>159.25</c:v>
                </c:pt>
                <c:pt idx="679">
                  <c:v>150.74999999999997</c:v>
                </c:pt>
                <c:pt idx="680">
                  <c:v>155</c:v>
                </c:pt>
                <c:pt idx="681">
                  <c:v>159.25</c:v>
                </c:pt>
                <c:pt idx="682">
                  <c:v>164.5</c:v>
                </c:pt>
                <c:pt idx="683">
                  <c:v>165.75</c:v>
                </c:pt>
                <c:pt idx="684">
                  <c:v>164.5</c:v>
                </c:pt>
                <c:pt idx="685">
                  <c:v>160</c:v>
                </c:pt>
                <c:pt idx="686">
                  <c:v>159.75</c:v>
                </c:pt>
                <c:pt idx="687">
                  <c:v>162</c:v>
                </c:pt>
                <c:pt idx="688">
                  <c:v>160.5</c:v>
                </c:pt>
                <c:pt idx="689">
                  <c:v>168.00000000000003</c:v>
                </c:pt>
                <c:pt idx="690">
                  <c:v>170</c:v>
                </c:pt>
                <c:pt idx="691">
                  <c:v>176.00000000000003</c:v>
                </c:pt>
                <c:pt idx="692">
                  <c:v>176.5</c:v>
                </c:pt>
                <c:pt idx="693">
                  <c:v>176.5</c:v>
                </c:pt>
                <c:pt idx="694">
                  <c:v>180</c:v>
                </c:pt>
                <c:pt idx="695">
                  <c:v>175.74999999999997</c:v>
                </c:pt>
                <c:pt idx="696">
                  <c:v>173.5</c:v>
                </c:pt>
                <c:pt idx="697">
                  <c:v>177.25000000000003</c:v>
                </c:pt>
                <c:pt idx="698">
                  <c:v>175</c:v>
                </c:pt>
                <c:pt idx="699">
                  <c:v>172.5</c:v>
                </c:pt>
                <c:pt idx="700">
                  <c:v>175</c:v>
                </c:pt>
                <c:pt idx="701">
                  <c:v>175.5</c:v>
                </c:pt>
                <c:pt idx="702">
                  <c:v>176.75</c:v>
                </c:pt>
                <c:pt idx="703">
                  <c:v>175.74999999999997</c:v>
                </c:pt>
                <c:pt idx="704">
                  <c:v>175</c:v>
                </c:pt>
                <c:pt idx="705">
                  <c:v>175.74999999999997</c:v>
                </c:pt>
                <c:pt idx="706">
                  <c:v>175.5</c:v>
                </c:pt>
                <c:pt idx="707">
                  <c:v>175.25</c:v>
                </c:pt>
                <c:pt idx="708">
                  <c:v>173.99999999999997</c:v>
                </c:pt>
                <c:pt idx="709">
                  <c:v>166.25</c:v>
                </c:pt>
                <c:pt idx="710">
                  <c:v>168.25</c:v>
                </c:pt>
                <c:pt idx="711">
                  <c:v>168.00000000000003</c:v>
                </c:pt>
                <c:pt idx="712">
                  <c:v>168.00000000000003</c:v>
                </c:pt>
                <c:pt idx="713">
                  <c:v>165</c:v>
                </c:pt>
                <c:pt idx="714">
                  <c:v>164</c:v>
                </c:pt>
                <c:pt idx="715">
                  <c:v>161.49999999999997</c:v>
                </c:pt>
                <c:pt idx="716">
                  <c:v>160</c:v>
                </c:pt>
                <c:pt idx="717">
                  <c:v>162.5</c:v>
                </c:pt>
                <c:pt idx="718">
                  <c:v>161.75000000000003</c:v>
                </c:pt>
                <c:pt idx="719">
                  <c:v>159.75</c:v>
                </c:pt>
                <c:pt idx="720">
                  <c:v>160</c:v>
                </c:pt>
                <c:pt idx="721">
                  <c:v>160.5</c:v>
                </c:pt>
                <c:pt idx="722">
                  <c:v>161.75000000000003</c:v>
                </c:pt>
                <c:pt idx="723">
                  <c:v>162.5</c:v>
                </c:pt>
                <c:pt idx="724">
                  <c:v>169.75000000000003</c:v>
                </c:pt>
                <c:pt idx="725">
                  <c:v>164.75000000000003</c:v>
                </c:pt>
                <c:pt idx="726">
                  <c:v>164.25</c:v>
                </c:pt>
                <c:pt idx="727">
                  <c:v>162.75</c:v>
                </c:pt>
                <c:pt idx="728">
                  <c:v>163.50000000000003</c:v>
                </c:pt>
                <c:pt idx="729">
                  <c:v>165.75</c:v>
                </c:pt>
                <c:pt idx="730">
                  <c:v>164.25</c:v>
                </c:pt>
                <c:pt idx="731">
                  <c:v>166</c:v>
                </c:pt>
                <c:pt idx="732">
                  <c:v>164.25</c:v>
                </c:pt>
                <c:pt idx="733">
                  <c:v>165</c:v>
                </c:pt>
                <c:pt idx="734">
                  <c:v>162.5</c:v>
                </c:pt>
                <c:pt idx="735">
                  <c:v>163</c:v>
                </c:pt>
                <c:pt idx="736">
                  <c:v>170</c:v>
                </c:pt>
                <c:pt idx="737">
                  <c:v>163.24999999999997</c:v>
                </c:pt>
                <c:pt idx="738">
                  <c:v>164.5</c:v>
                </c:pt>
                <c:pt idx="739">
                  <c:v>164</c:v>
                </c:pt>
                <c:pt idx="740">
                  <c:v>162.75</c:v>
                </c:pt>
                <c:pt idx="741">
                  <c:v>155</c:v>
                </c:pt>
                <c:pt idx="742">
                  <c:v>161.25</c:v>
                </c:pt>
                <c:pt idx="743">
                  <c:v>161.49999999999997</c:v>
                </c:pt>
                <c:pt idx="744">
                  <c:v>158.75</c:v>
                </c:pt>
                <c:pt idx="745">
                  <c:v>160</c:v>
                </c:pt>
                <c:pt idx="746">
                  <c:v>160</c:v>
                </c:pt>
                <c:pt idx="747">
                  <c:v>161.25</c:v>
                </c:pt>
                <c:pt idx="748">
                  <c:v>158.75</c:v>
                </c:pt>
                <c:pt idx="749">
                  <c:v>153.75</c:v>
                </c:pt>
                <c:pt idx="750">
                  <c:v>154.25</c:v>
                </c:pt>
                <c:pt idx="751">
                  <c:v>153.75</c:v>
                </c:pt>
                <c:pt idx="752">
                  <c:v>154.5</c:v>
                </c:pt>
                <c:pt idx="753">
                  <c:v>152.5</c:v>
                </c:pt>
                <c:pt idx="754">
                  <c:v>155</c:v>
                </c:pt>
                <c:pt idx="755">
                  <c:v>152.5</c:v>
                </c:pt>
                <c:pt idx="756">
                  <c:v>152.5</c:v>
                </c:pt>
                <c:pt idx="757">
                  <c:v>152.5</c:v>
                </c:pt>
                <c:pt idx="758">
                  <c:v>147.5</c:v>
                </c:pt>
                <c:pt idx="759">
                  <c:v>148</c:v>
                </c:pt>
                <c:pt idx="760">
                  <c:v>147.5</c:v>
                </c:pt>
                <c:pt idx="761">
                  <c:v>149.75</c:v>
                </c:pt>
                <c:pt idx="762">
                  <c:v>146.5</c:v>
                </c:pt>
                <c:pt idx="763">
                  <c:v>148</c:v>
                </c:pt>
                <c:pt idx="764">
                  <c:v>146.5</c:v>
                </c:pt>
                <c:pt idx="765">
                  <c:v>154.5</c:v>
                </c:pt>
                <c:pt idx="766">
                  <c:v>152.5</c:v>
                </c:pt>
                <c:pt idx="767">
                  <c:v>152.25</c:v>
                </c:pt>
                <c:pt idx="768">
                  <c:v>152</c:v>
                </c:pt>
                <c:pt idx="769">
                  <c:v>147</c:v>
                </c:pt>
                <c:pt idx="770">
                  <c:v>149.75</c:v>
                </c:pt>
                <c:pt idx="771">
                  <c:v>157.25</c:v>
                </c:pt>
                <c:pt idx="772">
                  <c:v>163.50000000000003</c:v>
                </c:pt>
                <c:pt idx="773">
                  <c:v>169.75000000000003</c:v>
                </c:pt>
                <c:pt idx="774">
                  <c:v>168.75</c:v>
                </c:pt>
                <c:pt idx="775">
                  <c:v>169.49999999999997</c:v>
                </c:pt>
                <c:pt idx="776">
                  <c:v>169.25</c:v>
                </c:pt>
                <c:pt idx="777">
                  <c:v>169.75000000000003</c:v>
                </c:pt>
                <c:pt idx="778">
                  <c:v>171.25</c:v>
                </c:pt>
                <c:pt idx="779">
                  <c:v>173.99999999999997</c:v>
                </c:pt>
                <c:pt idx="780">
                  <c:v>173.99999999999997</c:v>
                </c:pt>
                <c:pt idx="781">
                  <c:v>173.99999999999997</c:v>
                </c:pt>
                <c:pt idx="782">
                  <c:v>173.99999999999997</c:v>
                </c:pt>
                <c:pt idx="783">
                  <c:v>169.25</c:v>
                </c:pt>
                <c:pt idx="784">
                  <c:v>168.00000000000003</c:v>
                </c:pt>
                <c:pt idx="785">
                  <c:v>167.5</c:v>
                </c:pt>
                <c:pt idx="786">
                  <c:v>167.25</c:v>
                </c:pt>
                <c:pt idx="787">
                  <c:v>166.49999999999997</c:v>
                </c:pt>
                <c:pt idx="788">
                  <c:v>164.75000000000003</c:v>
                </c:pt>
                <c:pt idx="789">
                  <c:v>166.25</c:v>
                </c:pt>
                <c:pt idx="790">
                  <c:v>164.75000000000003</c:v>
                </c:pt>
                <c:pt idx="791">
                  <c:v>165.5</c:v>
                </c:pt>
                <c:pt idx="792">
                  <c:v>164.75000000000003</c:v>
                </c:pt>
                <c:pt idx="793">
                  <c:v>164.75000000000003</c:v>
                </c:pt>
                <c:pt idx="794">
                  <c:v>166.25</c:v>
                </c:pt>
                <c:pt idx="795">
                  <c:v>166.75</c:v>
                </c:pt>
                <c:pt idx="796">
                  <c:v>169.75000000000003</c:v>
                </c:pt>
                <c:pt idx="797">
                  <c:v>170</c:v>
                </c:pt>
                <c:pt idx="798">
                  <c:v>170.75</c:v>
                </c:pt>
                <c:pt idx="799">
                  <c:v>168.25</c:v>
                </c:pt>
                <c:pt idx="800">
                  <c:v>166.49999999999997</c:v>
                </c:pt>
                <c:pt idx="801">
                  <c:v>164.25</c:v>
                </c:pt>
                <c:pt idx="802">
                  <c:v>165</c:v>
                </c:pt>
                <c:pt idx="803">
                  <c:v>164.75000000000003</c:v>
                </c:pt>
                <c:pt idx="804">
                  <c:v>164.25</c:v>
                </c:pt>
                <c:pt idx="805">
                  <c:v>160.75</c:v>
                </c:pt>
                <c:pt idx="806">
                  <c:v>159.5</c:v>
                </c:pt>
                <c:pt idx="807">
                  <c:v>156.99999999999997</c:v>
                </c:pt>
                <c:pt idx="808">
                  <c:v>154.75</c:v>
                </c:pt>
                <c:pt idx="809">
                  <c:v>150</c:v>
                </c:pt>
                <c:pt idx="810">
                  <c:v>152.75</c:v>
                </c:pt>
                <c:pt idx="811">
                  <c:v>151.75</c:v>
                </c:pt>
                <c:pt idx="812">
                  <c:v>152.25</c:v>
                </c:pt>
                <c:pt idx="813">
                  <c:v>154</c:v>
                </c:pt>
                <c:pt idx="814">
                  <c:v>149.75</c:v>
                </c:pt>
                <c:pt idx="815">
                  <c:v>144.49999999999997</c:v>
                </c:pt>
                <c:pt idx="816">
                  <c:v>144.75</c:v>
                </c:pt>
                <c:pt idx="817">
                  <c:v>145</c:v>
                </c:pt>
                <c:pt idx="818">
                  <c:v>145</c:v>
                </c:pt>
                <c:pt idx="819">
                  <c:v>145</c:v>
                </c:pt>
                <c:pt idx="820">
                  <c:v>144.49999999999997</c:v>
                </c:pt>
                <c:pt idx="821">
                  <c:v>144.25</c:v>
                </c:pt>
                <c:pt idx="822">
                  <c:v>145</c:v>
                </c:pt>
                <c:pt idx="823">
                  <c:v>144.49999999999997</c:v>
                </c:pt>
                <c:pt idx="824">
                  <c:v>144.75</c:v>
                </c:pt>
                <c:pt idx="825">
                  <c:v>146.5</c:v>
                </c:pt>
                <c:pt idx="826">
                  <c:v>146.25</c:v>
                </c:pt>
                <c:pt idx="827">
                  <c:v>145.5</c:v>
                </c:pt>
                <c:pt idx="828">
                  <c:v>144.25</c:v>
                </c:pt>
                <c:pt idx="829">
                  <c:v>144.49999999999997</c:v>
                </c:pt>
                <c:pt idx="830">
                  <c:v>144.25</c:v>
                </c:pt>
                <c:pt idx="831">
                  <c:v>144.25</c:v>
                </c:pt>
                <c:pt idx="832">
                  <c:v>143.00000000000003</c:v>
                </c:pt>
                <c:pt idx="833">
                  <c:v>143.25</c:v>
                </c:pt>
                <c:pt idx="834">
                  <c:v>142.75</c:v>
                </c:pt>
                <c:pt idx="835">
                  <c:v>143.00000000000003</c:v>
                </c:pt>
                <c:pt idx="836">
                  <c:v>143.00000000000003</c:v>
                </c:pt>
                <c:pt idx="837">
                  <c:v>141.75</c:v>
                </c:pt>
                <c:pt idx="838">
                  <c:v>142</c:v>
                </c:pt>
                <c:pt idx="839">
                  <c:v>140</c:v>
                </c:pt>
                <c:pt idx="840">
                  <c:v>139.25</c:v>
                </c:pt>
                <c:pt idx="841">
                  <c:v>140</c:v>
                </c:pt>
                <c:pt idx="842">
                  <c:v>140</c:v>
                </c:pt>
                <c:pt idx="843">
                  <c:v>141.75</c:v>
                </c:pt>
                <c:pt idx="844">
                  <c:v>144</c:v>
                </c:pt>
                <c:pt idx="845">
                  <c:v>143.25</c:v>
                </c:pt>
                <c:pt idx="846">
                  <c:v>143.5</c:v>
                </c:pt>
                <c:pt idx="847">
                  <c:v>144.25</c:v>
                </c:pt>
                <c:pt idx="848">
                  <c:v>143.00000000000003</c:v>
                </c:pt>
                <c:pt idx="849">
                  <c:v>142.25</c:v>
                </c:pt>
                <c:pt idx="850">
                  <c:v>144.25</c:v>
                </c:pt>
                <c:pt idx="851">
                  <c:v>144.25</c:v>
                </c:pt>
                <c:pt idx="852">
                  <c:v>144.49999999999997</c:v>
                </c:pt>
                <c:pt idx="853">
                  <c:v>142.5</c:v>
                </c:pt>
                <c:pt idx="854">
                  <c:v>143.00000000000003</c:v>
                </c:pt>
                <c:pt idx="855">
                  <c:v>142.5</c:v>
                </c:pt>
                <c:pt idx="856">
                  <c:v>142.5</c:v>
                </c:pt>
                <c:pt idx="857">
                  <c:v>141.25</c:v>
                </c:pt>
                <c:pt idx="858">
                  <c:v>136.25</c:v>
                </c:pt>
                <c:pt idx="859">
                  <c:v>136</c:v>
                </c:pt>
                <c:pt idx="860">
                  <c:v>137.5</c:v>
                </c:pt>
                <c:pt idx="861">
                  <c:v>138</c:v>
                </c:pt>
                <c:pt idx="862">
                  <c:v>137.5</c:v>
                </c:pt>
                <c:pt idx="863">
                  <c:v>138</c:v>
                </c:pt>
                <c:pt idx="864">
                  <c:v>137.25</c:v>
                </c:pt>
                <c:pt idx="865">
                  <c:v>137.25</c:v>
                </c:pt>
                <c:pt idx="866">
                  <c:v>137.25</c:v>
                </c:pt>
                <c:pt idx="867">
                  <c:v>137.25</c:v>
                </c:pt>
                <c:pt idx="868">
                  <c:v>138</c:v>
                </c:pt>
                <c:pt idx="869">
                  <c:v>132.5</c:v>
                </c:pt>
                <c:pt idx="870">
                  <c:v>135.25</c:v>
                </c:pt>
                <c:pt idx="871">
                  <c:v>135.5</c:v>
                </c:pt>
                <c:pt idx="872">
                  <c:v>134.75</c:v>
                </c:pt>
                <c:pt idx="873">
                  <c:v>134</c:v>
                </c:pt>
                <c:pt idx="874">
                  <c:v>135.5</c:v>
                </c:pt>
                <c:pt idx="875">
                  <c:v>135</c:v>
                </c:pt>
                <c:pt idx="876">
                  <c:v>133.25</c:v>
                </c:pt>
                <c:pt idx="877">
                  <c:v>134</c:v>
                </c:pt>
                <c:pt idx="878">
                  <c:v>134.25</c:v>
                </c:pt>
                <c:pt idx="879">
                  <c:v>133.5</c:v>
                </c:pt>
                <c:pt idx="880">
                  <c:v>133.75</c:v>
                </c:pt>
                <c:pt idx="881">
                  <c:v>131.5</c:v>
                </c:pt>
                <c:pt idx="882">
                  <c:v>130</c:v>
                </c:pt>
                <c:pt idx="883">
                  <c:v>131.25</c:v>
                </c:pt>
                <c:pt idx="884">
                  <c:v>131.99999999999997</c:v>
                </c:pt>
                <c:pt idx="885">
                  <c:v>131.75</c:v>
                </c:pt>
                <c:pt idx="886">
                  <c:v>133.5</c:v>
                </c:pt>
                <c:pt idx="887">
                  <c:v>131.99999999999997</c:v>
                </c:pt>
                <c:pt idx="888">
                  <c:v>129</c:v>
                </c:pt>
                <c:pt idx="889">
                  <c:v>128</c:v>
                </c:pt>
                <c:pt idx="890">
                  <c:v>127.49999999999999</c:v>
                </c:pt>
                <c:pt idx="891">
                  <c:v>127.25</c:v>
                </c:pt>
                <c:pt idx="892">
                  <c:v>126.75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D2B-2047-AA91-AF542CE20F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Sheet1!$A$2:$A$774</c:f>
              <c:numCache>
                <c:formatCode>dd\-mmm\-yyyy</c:formatCode>
                <c:ptCount val="773"/>
                <c:pt idx="0">
                  <c:v>44244</c:v>
                </c:pt>
                <c:pt idx="1">
                  <c:v>44245</c:v>
                </c:pt>
                <c:pt idx="2">
                  <c:v>44248</c:v>
                </c:pt>
                <c:pt idx="3">
                  <c:v>44249</c:v>
                </c:pt>
                <c:pt idx="4">
                  <c:v>44250</c:v>
                </c:pt>
                <c:pt idx="5">
                  <c:v>44251</c:v>
                </c:pt>
                <c:pt idx="6">
                  <c:v>44252</c:v>
                </c:pt>
                <c:pt idx="7">
                  <c:v>44255</c:v>
                </c:pt>
                <c:pt idx="8">
                  <c:v>44256</c:v>
                </c:pt>
                <c:pt idx="9">
                  <c:v>44257</c:v>
                </c:pt>
                <c:pt idx="10">
                  <c:v>44258</c:v>
                </c:pt>
                <c:pt idx="11">
                  <c:v>44259</c:v>
                </c:pt>
                <c:pt idx="12">
                  <c:v>44262</c:v>
                </c:pt>
                <c:pt idx="13">
                  <c:v>44263</c:v>
                </c:pt>
                <c:pt idx="14">
                  <c:v>44264</c:v>
                </c:pt>
                <c:pt idx="15">
                  <c:v>44265</c:v>
                </c:pt>
                <c:pt idx="16">
                  <c:v>44266</c:v>
                </c:pt>
                <c:pt idx="17">
                  <c:v>44269</c:v>
                </c:pt>
                <c:pt idx="18">
                  <c:v>44270</c:v>
                </c:pt>
                <c:pt idx="19">
                  <c:v>44271</c:v>
                </c:pt>
                <c:pt idx="20">
                  <c:v>44272</c:v>
                </c:pt>
                <c:pt idx="21">
                  <c:v>44273</c:v>
                </c:pt>
                <c:pt idx="22">
                  <c:v>44276</c:v>
                </c:pt>
                <c:pt idx="23">
                  <c:v>44277</c:v>
                </c:pt>
                <c:pt idx="24">
                  <c:v>44278</c:v>
                </c:pt>
                <c:pt idx="25">
                  <c:v>44279</c:v>
                </c:pt>
                <c:pt idx="26">
                  <c:v>44280</c:v>
                </c:pt>
                <c:pt idx="27">
                  <c:v>44283</c:v>
                </c:pt>
                <c:pt idx="28">
                  <c:v>44284</c:v>
                </c:pt>
                <c:pt idx="29">
                  <c:v>44285</c:v>
                </c:pt>
                <c:pt idx="30">
                  <c:v>44286</c:v>
                </c:pt>
                <c:pt idx="31">
                  <c:v>44287</c:v>
                </c:pt>
                <c:pt idx="32">
                  <c:v>44290</c:v>
                </c:pt>
                <c:pt idx="33">
                  <c:v>44291</c:v>
                </c:pt>
                <c:pt idx="34">
                  <c:v>44292</c:v>
                </c:pt>
                <c:pt idx="35">
                  <c:v>44293</c:v>
                </c:pt>
                <c:pt idx="36">
                  <c:v>44294</c:v>
                </c:pt>
                <c:pt idx="37">
                  <c:v>44297</c:v>
                </c:pt>
                <c:pt idx="38">
                  <c:v>44298</c:v>
                </c:pt>
                <c:pt idx="39">
                  <c:v>44299</c:v>
                </c:pt>
                <c:pt idx="40">
                  <c:v>44300</c:v>
                </c:pt>
                <c:pt idx="41">
                  <c:v>44301</c:v>
                </c:pt>
                <c:pt idx="42">
                  <c:v>44304</c:v>
                </c:pt>
                <c:pt idx="43">
                  <c:v>44305</c:v>
                </c:pt>
                <c:pt idx="44">
                  <c:v>44306</c:v>
                </c:pt>
                <c:pt idx="45">
                  <c:v>44307</c:v>
                </c:pt>
                <c:pt idx="46">
                  <c:v>44308</c:v>
                </c:pt>
                <c:pt idx="47">
                  <c:v>44311</c:v>
                </c:pt>
                <c:pt idx="48">
                  <c:v>44312</c:v>
                </c:pt>
                <c:pt idx="49">
                  <c:v>44313</c:v>
                </c:pt>
                <c:pt idx="50">
                  <c:v>44314</c:v>
                </c:pt>
                <c:pt idx="51">
                  <c:v>44315</c:v>
                </c:pt>
                <c:pt idx="52">
                  <c:v>44318</c:v>
                </c:pt>
                <c:pt idx="53">
                  <c:v>44319</c:v>
                </c:pt>
                <c:pt idx="54">
                  <c:v>44320</c:v>
                </c:pt>
                <c:pt idx="55">
                  <c:v>44321</c:v>
                </c:pt>
                <c:pt idx="56">
                  <c:v>44322</c:v>
                </c:pt>
                <c:pt idx="57">
                  <c:v>44325</c:v>
                </c:pt>
                <c:pt idx="58">
                  <c:v>44326</c:v>
                </c:pt>
                <c:pt idx="59">
                  <c:v>44333</c:v>
                </c:pt>
                <c:pt idx="60">
                  <c:v>44334</c:v>
                </c:pt>
                <c:pt idx="61">
                  <c:v>44335</c:v>
                </c:pt>
                <c:pt idx="62">
                  <c:v>44336</c:v>
                </c:pt>
                <c:pt idx="63">
                  <c:v>44339</c:v>
                </c:pt>
                <c:pt idx="64">
                  <c:v>44340</c:v>
                </c:pt>
                <c:pt idx="65">
                  <c:v>44341</c:v>
                </c:pt>
                <c:pt idx="66">
                  <c:v>44342</c:v>
                </c:pt>
                <c:pt idx="67">
                  <c:v>44343</c:v>
                </c:pt>
                <c:pt idx="68">
                  <c:v>44346</c:v>
                </c:pt>
                <c:pt idx="69">
                  <c:v>44347</c:v>
                </c:pt>
                <c:pt idx="70">
                  <c:v>44348</c:v>
                </c:pt>
                <c:pt idx="71">
                  <c:v>44349</c:v>
                </c:pt>
                <c:pt idx="72">
                  <c:v>44350</c:v>
                </c:pt>
                <c:pt idx="73">
                  <c:v>44353</c:v>
                </c:pt>
                <c:pt idx="74">
                  <c:v>44354</c:v>
                </c:pt>
                <c:pt idx="75">
                  <c:v>44355</c:v>
                </c:pt>
                <c:pt idx="76">
                  <c:v>44356</c:v>
                </c:pt>
                <c:pt idx="77">
                  <c:v>44357</c:v>
                </c:pt>
                <c:pt idx="78">
                  <c:v>44360</c:v>
                </c:pt>
                <c:pt idx="79">
                  <c:v>44361</c:v>
                </c:pt>
                <c:pt idx="80">
                  <c:v>44362</c:v>
                </c:pt>
                <c:pt idx="81">
                  <c:v>44363</c:v>
                </c:pt>
                <c:pt idx="82">
                  <c:v>44364</c:v>
                </c:pt>
                <c:pt idx="83">
                  <c:v>44367</c:v>
                </c:pt>
                <c:pt idx="84">
                  <c:v>44368</c:v>
                </c:pt>
                <c:pt idx="85">
                  <c:v>44369</c:v>
                </c:pt>
                <c:pt idx="86">
                  <c:v>44370</c:v>
                </c:pt>
                <c:pt idx="87">
                  <c:v>44371</c:v>
                </c:pt>
                <c:pt idx="88">
                  <c:v>44374</c:v>
                </c:pt>
                <c:pt idx="89">
                  <c:v>44375</c:v>
                </c:pt>
                <c:pt idx="90">
                  <c:v>44376</c:v>
                </c:pt>
                <c:pt idx="91">
                  <c:v>44377</c:v>
                </c:pt>
                <c:pt idx="92">
                  <c:v>44378</c:v>
                </c:pt>
                <c:pt idx="93">
                  <c:v>44381</c:v>
                </c:pt>
                <c:pt idx="94">
                  <c:v>44382</c:v>
                </c:pt>
                <c:pt idx="95">
                  <c:v>44383</c:v>
                </c:pt>
                <c:pt idx="96">
                  <c:v>44384</c:v>
                </c:pt>
                <c:pt idx="97">
                  <c:v>44385</c:v>
                </c:pt>
                <c:pt idx="98">
                  <c:v>44388</c:v>
                </c:pt>
                <c:pt idx="99">
                  <c:v>44389</c:v>
                </c:pt>
                <c:pt idx="100">
                  <c:v>44390</c:v>
                </c:pt>
                <c:pt idx="101">
                  <c:v>44391</c:v>
                </c:pt>
                <c:pt idx="102">
                  <c:v>44392</c:v>
                </c:pt>
                <c:pt idx="103">
                  <c:v>44402</c:v>
                </c:pt>
                <c:pt idx="104">
                  <c:v>44403</c:v>
                </c:pt>
                <c:pt idx="105">
                  <c:v>44404</c:v>
                </c:pt>
                <c:pt idx="106">
                  <c:v>44405</c:v>
                </c:pt>
                <c:pt idx="107">
                  <c:v>44406</c:v>
                </c:pt>
                <c:pt idx="108">
                  <c:v>44409</c:v>
                </c:pt>
                <c:pt idx="109">
                  <c:v>44410</c:v>
                </c:pt>
                <c:pt idx="110">
                  <c:v>44411</c:v>
                </c:pt>
                <c:pt idx="111">
                  <c:v>44412</c:v>
                </c:pt>
                <c:pt idx="112">
                  <c:v>44413</c:v>
                </c:pt>
                <c:pt idx="113">
                  <c:v>44416</c:v>
                </c:pt>
                <c:pt idx="114">
                  <c:v>44417</c:v>
                </c:pt>
                <c:pt idx="115">
                  <c:v>44418</c:v>
                </c:pt>
                <c:pt idx="116">
                  <c:v>44419</c:v>
                </c:pt>
                <c:pt idx="117">
                  <c:v>44420</c:v>
                </c:pt>
                <c:pt idx="118">
                  <c:v>44423</c:v>
                </c:pt>
                <c:pt idx="119">
                  <c:v>44424</c:v>
                </c:pt>
                <c:pt idx="120">
                  <c:v>44425</c:v>
                </c:pt>
                <c:pt idx="121">
                  <c:v>44426</c:v>
                </c:pt>
                <c:pt idx="122">
                  <c:v>44427</c:v>
                </c:pt>
                <c:pt idx="123">
                  <c:v>44430</c:v>
                </c:pt>
                <c:pt idx="124">
                  <c:v>44431</c:v>
                </c:pt>
                <c:pt idx="125">
                  <c:v>44432</c:v>
                </c:pt>
                <c:pt idx="126">
                  <c:v>44433</c:v>
                </c:pt>
                <c:pt idx="127">
                  <c:v>44434</c:v>
                </c:pt>
                <c:pt idx="128">
                  <c:v>44437</c:v>
                </c:pt>
                <c:pt idx="129">
                  <c:v>44438</c:v>
                </c:pt>
                <c:pt idx="130">
                  <c:v>44439</c:v>
                </c:pt>
                <c:pt idx="131">
                  <c:v>44440</c:v>
                </c:pt>
                <c:pt idx="132">
                  <c:v>44441</c:v>
                </c:pt>
                <c:pt idx="133">
                  <c:v>44444</c:v>
                </c:pt>
                <c:pt idx="134">
                  <c:v>44445</c:v>
                </c:pt>
                <c:pt idx="135">
                  <c:v>44446</c:v>
                </c:pt>
                <c:pt idx="136">
                  <c:v>44447</c:v>
                </c:pt>
                <c:pt idx="137">
                  <c:v>44448</c:v>
                </c:pt>
                <c:pt idx="138">
                  <c:v>44451</c:v>
                </c:pt>
                <c:pt idx="139">
                  <c:v>44452</c:v>
                </c:pt>
                <c:pt idx="140">
                  <c:v>44453</c:v>
                </c:pt>
                <c:pt idx="141">
                  <c:v>44454</c:v>
                </c:pt>
                <c:pt idx="142">
                  <c:v>44455</c:v>
                </c:pt>
                <c:pt idx="143">
                  <c:v>44458</c:v>
                </c:pt>
                <c:pt idx="144">
                  <c:v>44459</c:v>
                </c:pt>
                <c:pt idx="145">
                  <c:v>44460</c:v>
                </c:pt>
                <c:pt idx="146">
                  <c:v>44461</c:v>
                </c:pt>
                <c:pt idx="147">
                  <c:v>44465</c:v>
                </c:pt>
                <c:pt idx="148">
                  <c:v>44466</c:v>
                </c:pt>
                <c:pt idx="149">
                  <c:v>44467</c:v>
                </c:pt>
                <c:pt idx="150">
                  <c:v>44468</c:v>
                </c:pt>
                <c:pt idx="151">
                  <c:v>44469</c:v>
                </c:pt>
                <c:pt idx="152">
                  <c:v>44472</c:v>
                </c:pt>
                <c:pt idx="153">
                  <c:v>44473</c:v>
                </c:pt>
                <c:pt idx="154">
                  <c:v>44474</c:v>
                </c:pt>
                <c:pt idx="155">
                  <c:v>44475</c:v>
                </c:pt>
                <c:pt idx="156">
                  <c:v>44476</c:v>
                </c:pt>
                <c:pt idx="157">
                  <c:v>44479</c:v>
                </c:pt>
                <c:pt idx="158">
                  <c:v>44480</c:v>
                </c:pt>
                <c:pt idx="159">
                  <c:v>44481</c:v>
                </c:pt>
                <c:pt idx="160">
                  <c:v>44482</c:v>
                </c:pt>
                <c:pt idx="161">
                  <c:v>44483</c:v>
                </c:pt>
                <c:pt idx="162">
                  <c:v>44486</c:v>
                </c:pt>
                <c:pt idx="163">
                  <c:v>44487</c:v>
                </c:pt>
                <c:pt idx="164">
                  <c:v>44488</c:v>
                </c:pt>
                <c:pt idx="165">
                  <c:v>44489</c:v>
                </c:pt>
                <c:pt idx="166">
                  <c:v>44490</c:v>
                </c:pt>
                <c:pt idx="167">
                  <c:v>44493</c:v>
                </c:pt>
                <c:pt idx="168">
                  <c:v>44494</c:v>
                </c:pt>
                <c:pt idx="169">
                  <c:v>44495</c:v>
                </c:pt>
                <c:pt idx="170">
                  <c:v>44496</c:v>
                </c:pt>
                <c:pt idx="171">
                  <c:v>44497</c:v>
                </c:pt>
                <c:pt idx="172">
                  <c:v>44500</c:v>
                </c:pt>
                <c:pt idx="173">
                  <c:v>44501</c:v>
                </c:pt>
                <c:pt idx="174">
                  <c:v>44502</c:v>
                </c:pt>
                <c:pt idx="175">
                  <c:v>44503</c:v>
                </c:pt>
                <c:pt idx="176">
                  <c:v>44504</c:v>
                </c:pt>
                <c:pt idx="177">
                  <c:v>44507</c:v>
                </c:pt>
                <c:pt idx="178">
                  <c:v>44508</c:v>
                </c:pt>
                <c:pt idx="179">
                  <c:v>44509</c:v>
                </c:pt>
                <c:pt idx="180">
                  <c:v>44510</c:v>
                </c:pt>
                <c:pt idx="181">
                  <c:v>44511</c:v>
                </c:pt>
                <c:pt idx="182">
                  <c:v>44514</c:v>
                </c:pt>
                <c:pt idx="183">
                  <c:v>44515</c:v>
                </c:pt>
                <c:pt idx="184">
                  <c:v>44516</c:v>
                </c:pt>
                <c:pt idx="185">
                  <c:v>44517</c:v>
                </c:pt>
                <c:pt idx="186">
                  <c:v>44518</c:v>
                </c:pt>
                <c:pt idx="187">
                  <c:v>44521</c:v>
                </c:pt>
                <c:pt idx="188">
                  <c:v>44522</c:v>
                </c:pt>
                <c:pt idx="189">
                  <c:v>44523</c:v>
                </c:pt>
                <c:pt idx="190">
                  <c:v>44524</c:v>
                </c:pt>
                <c:pt idx="191">
                  <c:v>44525</c:v>
                </c:pt>
                <c:pt idx="192">
                  <c:v>44528</c:v>
                </c:pt>
                <c:pt idx="193">
                  <c:v>44529</c:v>
                </c:pt>
                <c:pt idx="194">
                  <c:v>44530</c:v>
                </c:pt>
                <c:pt idx="195">
                  <c:v>44531</c:v>
                </c:pt>
                <c:pt idx="196">
                  <c:v>44532</c:v>
                </c:pt>
                <c:pt idx="197">
                  <c:v>44535</c:v>
                </c:pt>
                <c:pt idx="198">
                  <c:v>44536</c:v>
                </c:pt>
                <c:pt idx="199">
                  <c:v>44537</c:v>
                </c:pt>
                <c:pt idx="200">
                  <c:v>44538</c:v>
                </c:pt>
                <c:pt idx="201">
                  <c:v>44539</c:v>
                </c:pt>
                <c:pt idx="202">
                  <c:v>44542</c:v>
                </c:pt>
                <c:pt idx="203">
                  <c:v>44543</c:v>
                </c:pt>
                <c:pt idx="204">
                  <c:v>44544</c:v>
                </c:pt>
                <c:pt idx="205">
                  <c:v>44545</c:v>
                </c:pt>
                <c:pt idx="206">
                  <c:v>44546</c:v>
                </c:pt>
                <c:pt idx="207">
                  <c:v>44549</c:v>
                </c:pt>
                <c:pt idx="208">
                  <c:v>44550</c:v>
                </c:pt>
                <c:pt idx="209">
                  <c:v>44551</c:v>
                </c:pt>
                <c:pt idx="210">
                  <c:v>44552</c:v>
                </c:pt>
                <c:pt idx="211">
                  <c:v>44553</c:v>
                </c:pt>
                <c:pt idx="212">
                  <c:v>44556</c:v>
                </c:pt>
                <c:pt idx="213">
                  <c:v>44557</c:v>
                </c:pt>
                <c:pt idx="214">
                  <c:v>44558</c:v>
                </c:pt>
                <c:pt idx="215">
                  <c:v>44559</c:v>
                </c:pt>
                <c:pt idx="216">
                  <c:v>44560</c:v>
                </c:pt>
                <c:pt idx="217">
                  <c:v>44563</c:v>
                </c:pt>
                <c:pt idx="218">
                  <c:v>44564</c:v>
                </c:pt>
                <c:pt idx="219">
                  <c:v>44565</c:v>
                </c:pt>
                <c:pt idx="220">
                  <c:v>44566</c:v>
                </c:pt>
                <c:pt idx="221">
                  <c:v>44567</c:v>
                </c:pt>
                <c:pt idx="222">
                  <c:v>44570</c:v>
                </c:pt>
                <c:pt idx="223">
                  <c:v>44571</c:v>
                </c:pt>
                <c:pt idx="224">
                  <c:v>44572</c:v>
                </c:pt>
                <c:pt idx="225">
                  <c:v>44573</c:v>
                </c:pt>
                <c:pt idx="226">
                  <c:v>44574</c:v>
                </c:pt>
                <c:pt idx="227">
                  <c:v>44577</c:v>
                </c:pt>
                <c:pt idx="228">
                  <c:v>44578</c:v>
                </c:pt>
                <c:pt idx="229">
                  <c:v>44579</c:v>
                </c:pt>
                <c:pt idx="230">
                  <c:v>44580</c:v>
                </c:pt>
                <c:pt idx="231">
                  <c:v>44581</c:v>
                </c:pt>
                <c:pt idx="232">
                  <c:v>44584</c:v>
                </c:pt>
                <c:pt idx="233">
                  <c:v>44585</c:v>
                </c:pt>
                <c:pt idx="234">
                  <c:v>44586</c:v>
                </c:pt>
                <c:pt idx="235">
                  <c:v>44587</c:v>
                </c:pt>
                <c:pt idx="236">
                  <c:v>44588</c:v>
                </c:pt>
                <c:pt idx="237">
                  <c:v>44591</c:v>
                </c:pt>
                <c:pt idx="238">
                  <c:v>44592</c:v>
                </c:pt>
                <c:pt idx="239">
                  <c:v>44593</c:v>
                </c:pt>
                <c:pt idx="240">
                  <c:v>44594</c:v>
                </c:pt>
                <c:pt idx="241">
                  <c:v>44595</c:v>
                </c:pt>
                <c:pt idx="242">
                  <c:v>44598</c:v>
                </c:pt>
                <c:pt idx="243">
                  <c:v>44599</c:v>
                </c:pt>
                <c:pt idx="244">
                  <c:v>44600</c:v>
                </c:pt>
                <c:pt idx="245">
                  <c:v>44601</c:v>
                </c:pt>
                <c:pt idx="246">
                  <c:v>44602</c:v>
                </c:pt>
                <c:pt idx="247">
                  <c:v>44605</c:v>
                </c:pt>
                <c:pt idx="248">
                  <c:v>44606</c:v>
                </c:pt>
                <c:pt idx="249">
                  <c:v>44607</c:v>
                </c:pt>
                <c:pt idx="250">
                  <c:v>44608</c:v>
                </c:pt>
                <c:pt idx="251">
                  <c:v>44609</c:v>
                </c:pt>
                <c:pt idx="252">
                  <c:v>44612</c:v>
                </c:pt>
                <c:pt idx="253">
                  <c:v>44613</c:v>
                </c:pt>
                <c:pt idx="254">
                  <c:v>44615</c:v>
                </c:pt>
                <c:pt idx="255">
                  <c:v>44616</c:v>
                </c:pt>
                <c:pt idx="256">
                  <c:v>44619</c:v>
                </c:pt>
                <c:pt idx="257">
                  <c:v>44620</c:v>
                </c:pt>
                <c:pt idx="258">
                  <c:v>44621</c:v>
                </c:pt>
                <c:pt idx="259">
                  <c:v>44622</c:v>
                </c:pt>
                <c:pt idx="260">
                  <c:v>44623</c:v>
                </c:pt>
                <c:pt idx="261">
                  <c:v>44626</c:v>
                </c:pt>
                <c:pt idx="262">
                  <c:v>44627</c:v>
                </c:pt>
                <c:pt idx="263">
                  <c:v>44628</c:v>
                </c:pt>
                <c:pt idx="264">
                  <c:v>44629</c:v>
                </c:pt>
                <c:pt idx="265">
                  <c:v>44630</c:v>
                </c:pt>
                <c:pt idx="266">
                  <c:v>44633</c:v>
                </c:pt>
                <c:pt idx="267">
                  <c:v>44634</c:v>
                </c:pt>
                <c:pt idx="268">
                  <c:v>44635</c:v>
                </c:pt>
                <c:pt idx="269">
                  <c:v>44636</c:v>
                </c:pt>
                <c:pt idx="270">
                  <c:v>44637</c:v>
                </c:pt>
                <c:pt idx="271">
                  <c:v>44640</c:v>
                </c:pt>
                <c:pt idx="272">
                  <c:v>44641</c:v>
                </c:pt>
                <c:pt idx="273">
                  <c:v>44642</c:v>
                </c:pt>
                <c:pt idx="274">
                  <c:v>44643</c:v>
                </c:pt>
                <c:pt idx="275">
                  <c:v>44644</c:v>
                </c:pt>
                <c:pt idx="276">
                  <c:v>44647</c:v>
                </c:pt>
                <c:pt idx="277">
                  <c:v>44648</c:v>
                </c:pt>
                <c:pt idx="278">
                  <c:v>44649</c:v>
                </c:pt>
                <c:pt idx="279">
                  <c:v>44650</c:v>
                </c:pt>
                <c:pt idx="280">
                  <c:v>44651</c:v>
                </c:pt>
                <c:pt idx="281">
                  <c:v>44654</c:v>
                </c:pt>
                <c:pt idx="282">
                  <c:v>44655</c:v>
                </c:pt>
                <c:pt idx="283">
                  <c:v>44656</c:v>
                </c:pt>
                <c:pt idx="284">
                  <c:v>44657</c:v>
                </c:pt>
                <c:pt idx="285">
                  <c:v>44658</c:v>
                </c:pt>
                <c:pt idx="286">
                  <c:v>44661</c:v>
                </c:pt>
                <c:pt idx="287">
                  <c:v>44662</c:v>
                </c:pt>
                <c:pt idx="288">
                  <c:v>44663</c:v>
                </c:pt>
                <c:pt idx="289">
                  <c:v>44664</c:v>
                </c:pt>
                <c:pt idx="290">
                  <c:v>44665</c:v>
                </c:pt>
                <c:pt idx="291">
                  <c:v>44668</c:v>
                </c:pt>
                <c:pt idx="292">
                  <c:v>44669</c:v>
                </c:pt>
                <c:pt idx="293">
                  <c:v>44670</c:v>
                </c:pt>
                <c:pt idx="294">
                  <c:v>44671</c:v>
                </c:pt>
                <c:pt idx="295">
                  <c:v>44672</c:v>
                </c:pt>
                <c:pt idx="296">
                  <c:v>44675</c:v>
                </c:pt>
                <c:pt idx="297">
                  <c:v>44676</c:v>
                </c:pt>
                <c:pt idx="298">
                  <c:v>44677</c:v>
                </c:pt>
                <c:pt idx="299">
                  <c:v>44678</c:v>
                </c:pt>
                <c:pt idx="300">
                  <c:v>44679</c:v>
                </c:pt>
                <c:pt idx="301">
                  <c:v>44689</c:v>
                </c:pt>
                <c:pt idx="302">
                  <c:v>44690</c:v>
                </c:pt>
                <c:pt idx="303">
                  <c:v>44691</c:v>
                </c:pt>
                <c:pt idx="304">
                  <c:v>44692</c:v>
                </c:pt>
                <c:pt idx="305">
                  <c:v>44693</c:v>
                </c:pt>
                <c:pt idx="306">
                  <c:v>44696</c:v>
                </c:pt>
                <c:pt idx="307">
                  <c:v>44697</c:v>
                </c:pt>
                <c:pt idx="308">
                  <c:v>44698</c:v>
                </c:pt>
                <c:pt idx="309">
                  <c:v>44699</c:v>
                </c:pt>
                <c:pt idx="310">
                  <c:v>44700</c:v>
                </c:pt>
                <c:pt idx="311">
                  <c:v>44703</c:v>
                </c:pt>
                <c:pt idx="312">
                  <c:v>44704</c:v>
                </c:pt>
                <c:pt idx="313">
                  <c:v>44705</c:v>
                </c:pt>
                <c:pt idx="314">
                  <c:v>44706</c:v>
                </c:pt>
                <c:pt idx="315">
                  <c:v>44707</c:v>
                </c:pt>
                <c:pt idx="316">
                  <c:v>44710</c:v>
                </c:pt>
                <c:pt idx="317">
                  <c:v>44711</c:v>
                </c:pt>
                <c:pt idx="318">
                  <c:v>44712</c:v>
                </c:pt>
                <c:pt idx="319">
                  <c:v>44713</c:v>
                </c:pt>
                <c:pt idx="320">
                  <c:v>44714</c:v>
                </c:pt>
                <c:pt idx="321">
                  <c:v>44717</c:v>
                </c:pt>
                <c:pt idx="322">
                  <c:v>44718</c:v>
                </c:pt>
                <c:pt idx="323">
                  <c:v>44719</c:v>
                </c:pt>
                <c:pt idx="324">
                  <c:v>44720</c:v>
                </c:pt>
                <c:pt idx="325">
                  <c:v>44721</c:v>
                </c:pt>
                <c:pt idx="326">
                  <c:v>44724</c:v>
                </c:pt>
                <c:pt idx="327">
                  <c:v>44725</c:v>
                </c:pt>
                <c:pt idx="328">
                  <c:v>44726</c:v>
                </c:pt>
                <c:pt idx="329">
                  <c:v>44727</c:v>
                </c:pt>
                <c:pt idx="330">
                  <c:v>44728</c:v>
                </c:pt>
                <c:pt idx="331">
                  <c:v>44731</c:v>
                </c:pt>
                <c:pt idx="332">
                  <c:v>44732</c:v>
                </c:pt>
                <c:pt idx="333">
                  <c:v>44733</c:v>
                </c:pt>
                <c:pt idx="334">
                  <c:v>44734</c:v>
                </c:pt>
                <c:pt idx="335">
                  <c:v>44735</c:v>
                </c:pt>
                <c:pt idx="336">
                  <c:v>44738</c:v>
                </c:pt>
                <c:pt idx="337">
                  <c:v>44739</c:v>
                </c:pt>
                <c:pt idx="338">
                  <c:v>44740</c:v>
                </c:pt>
                <c:pt idx="339">
                  <c:v>44741</c:v>
                </c:pt>
                <c:pt idx="340">
                  <c:v>44742</c:v>
                </c:pt>
                <c:pt idx="341">
                  <c:v>44745</c:v>
                </c:pt>
                <c:pt idx="342">
                  <c:v>44746</c:v>
                </c:pt>
                <c:pt idx="343">
                  <c:v>44747</c:v>
                </c:pt>
                <c:pt idx="344">
                  <c:v>44748</c:v>
                </c:pt>
                <c:pt idx="345">
                  <c:v>44755</c:v>
                </c:pt>
                <c:pt idx="346">
                  <c:v>44756</c:v>
                </c:pt>
                <c:pt idx="347">
                  <c:v>44759</c:v>
                </c:pt>
                <c:pt idx="348">
                  <c:v>44760</c:v>
                </c:pt>
                <c:pt idx="349">
                  <c:v>44761</c:v>
                </c:pt>
                <c:pt idx="350">
                  <c:v>44762</c:v>
                </c:pt>
                <c:pt idx="351">
                  <c:v>44763</c:v>
                </c:pt>
                <c:pt idx="352">
                  <c:v>44766</c:v>
                </c:pt>
                <c:pt idx="353">
                  <c:v>44767</c:v>
                </c:pt>
                <c:pt idx="354">
                  <c:v>44768</c:v>
                </c:pt>
                <c:pt idx="355">
                  <c:v>44769</c:v>
                </c:pt>
                <c:pt idx="356">
                  <c:v>44770</c:v>
                </c:pt>
                <c:pt idx="357">
                  <c:v>44773</c:v>
                </c:pt>
                <c:pt idx="358">
                  <c:v>44774</c:v>
                </c:pt>
                <c:pt idx="359">
                  <c:v>44775</c:v>
                </c:pt>
                <c:pt idx="360">
                  <c:v>44776</c:v>
                </c:pt>
                <c:pt idx="361">
                  <c:v>44777</c:v>
                </c:pt>
                <c:pt idx="362">
                  <c:v>44780</c:v>
                </c:pt>
                <c:pt idx="363">
                  <c:v>44781</c:v>
                </c:pt>
                <c:pt idx="364">
                  <c:v>44782</c:v>
                </c:pt>
                <c:pt idx="365">
                  <c:v>44783</c:v>
                </c:pt>
                <c:pt idx="366">
                  <c:v>44784</c:v>
                </c:pt>
                <c:pt idx="367">
                  <c:v>44787</c:v>
                </c:pt>
                <c:pt idx="368">
                  <c:v>44788</c:v>
                </c:pt>
                <c:pt idx="369">
                  <c:v>44789</c:v>
                </c:pt>
                <c:pt idx="370">
                  <c:v>44790</c:v>
                </c:pt>
                <c:pt idx="371">
                  <c:v>44791</c:v>
                </c:pt>
                <c:pt idx="372">
                  <c:v>44794</c:v>
                </c:pt>
                <c:pt idx="373">
                  <c:v>44795</c:v>
                </c:pt>
                <c:pt idx="374">
                  <c:v>44796</c:v>
                </c:pt>
                <c:pt idx="375">
                  <c:v>44797</c:v>
                </c:pt>
                <c:pt idx="376">
                  <c:v>44798</c:v>
                </c:pt>
                <c:pt idx="377">
                  <c:v>44801</c:v>
                </c:pt>
                <c:pt idx="378">
                  <c:v>44802</c:v>
                </c:pt>
                <c:pt idx="379">
                  <c:v>44803</c:v>
                </c:pt>
                <c:pt idx="380">
                  <c:v>44804</c:v>
                </c:pt>
                <c:pt idx="381">
                  <c:v>44805</c:v>
                </c:pt>
                <c:pt idx="382">
                  <c:v>44808</c:v>
                </c:pt>
                <c:pt idx="383">
                  <c:v>44809</c:v>
                </c:pt>
                <c:pt idx="384">
                  <c:v>44810</c:v>
                </c:pt>
                <c:pt idx="385">
                  <c:v>44811</c:v>
                </c:pt>
                <c:pt idx="386">
                  <c:v>44812</c:v>
                </c:pt>
                <c:pt idx="387">
                  <c:v>44815</c:v>
                </c:pt>
                <c:pt idx="388">
                  <c:v>44816</c:v>
                </c:pt>
                <c:pt idx="389">
                  <c:v>44817</c:v>
                </c:pt>
                <c:pt idx="390">
                  <c:v>44818</c:v>
                </c:pt>
                <c:pt idx="391">
                  <c:v>44819</c:v>
                </c:pt>
                <c:pt idx="392">
                  <c:v>44822</c:v>
                </c:pt>
                <c:pt idx="393">
                  <c:v>44823</c:v>
                </c:pt>
                <c:pt idx="394">
                  <c:v>44824</c:v>
                </c:pt>
                <c:pt idx="395">
                  <c:v>44825</c:v>
                </c:pt>
                <c:pt idx="396">
                  <c:v>44829</c:v>
                </c:pt>
                <c:pt idx="397">
                  <c:v>44830</c:v>
                </c:pt>
                <c:pt idx="398">
                  <c:v>44831</c:v>
                </c:pt>
                <c:pt idx="399">
                  <c:v>44832</c:v>
                </c:pt>
                <c:pt idx="400">
                  <c:v>44833</c:v>
                </c:pt>
                <c:pt idx="401">
                  <c:v>44836</c:v>
                </c:pt>
                <c:pt idx="402">
                  <c:v>44837</c:v>
                </c:pt>
                <c:pt idx="403">
                  <c:v>44838</c:v>
                </c:pt>
                <c:pt idx="404">
                  <c:v>44839</c:v>
                </c:pt>
                <c:pt idx="405">
                  <c:v>44840</c:v>
                </c:pt>
                <c:pt idx="406">
                  <c:v>44843</c:v>
                </c:pt>
                <c:pt idx="407">
                  <c:v>44844</c:v>
                </c:pt>
                <c:pt idx="408">
                  <c:v>44845</c:v>
                </c:pt>
                <c:pt idx="409">
                  <c:v>44846</c:v>
                </c:pt>
                <c:pt idx="410">
                  <c:v>44847</c:v>
                </c:pt>
                <c:pt idx="411">
                  <c:v>44850</c:v>
                </c:pt>
                <c:pt idx="412">
                  <c:v>44851</c:v>
                </c:pt>
                <c:pt idx="413">
                  <c:v>44852</c:v>
                </c:pt>
                <c:pt idx="414">
                  <c:v>44853</c:v>
                </c:pt>
                <c:pt idx="415">
                  <c:v>44854</c:v>
                </c:pt>
                <c:pt idx="416">
                  <c:v>44857</c:v>
                </c:pt>
                <c:pt idx="417">
                  <c:v>44858</c:v>
                </c:pt>
                <c:pt idx="418">
                  <c:v>44859</c:v>
                </c:pt>
                <c:pt idx="419">
                  <c:v>44860</c:v>
                </c:pt>
                <c:pt idx="420">
                  <c:v>44861</c:v>
                </c:pt>
                <c:pt idx="421">
                  <c:v>44865</c:v>
                </c:pt>
                <c:pt idx="422">
                  <c:v>44866</c:v>
                </c:pt>
                <c:pt idx="423">
                  <c:v>44867</c:v>
                </c:pt>
                <c:pt idx="424">
                  <c:v>44868</c:v>
                </c:pt>
                <c:pt idx="425">
                  <c:v>44871</c:v>
                </c:pt>
                <c:pt idx="426">
                  <c:v>44872</c:v>
                </c:pt>
                <c:pt idx="427">
                  <c:v>44873</c:v>
                </c:pt>
                <c:pt idx="428">
                  <c:v>44874</c:v>
                </c:pt>
                <c:pt idx="429">
                  <c:v>44875</c:v>
                </c:pt>
                <c:pt idx="430">
                  <c:v>44878</c:v>
                </c:pt>
                <c:pt idx="431">
                  <c:v>44879</c:v>
                </c:pt>
                <c:pt idx="432">
                  <c:v>44880</c:v>
                </c:pt>
                <c:pt idx="433">
                  <c:v>44881</c:v>
                </c:pt>
                <c:pt idx="434">
                  <c:v>44882</c:v>
                </c:pt>
                <c:pt idx="435">
                  <c:v>44885</c:v>
                </c:pt>
                <c:pt idx="436">
                  <c:v>44886</c:v>
                </c:pt>
                <c:pt idx="437">
                  <c:v>44887</c:v>
                </c:pt>
                <c:pt idx="438">
                  <c:v>44889</c:v>
                </c:pt>
                <c:pt idx="439">
                  <c:v>44892</c:v>
                </c:pt>
                <c:pt idx="440">
                  <c:v>44893</c:v>
                </c:pt>
                <c:pt idx="441">
                  <c:v>44894</c:v>
                </c:pt>
                <c:pt idx="442">
                  <c:v>44895</c:v>
                </c:pt>
                <c:pt idx="443">
                  <c:v>44896</c:v>
                </c:pt>
                <c:pt idx="444">
                  <c:v>44899</c:v>
                </c:pt>
                <c:pt idx="445">
                  <c:v>44900</c:v>
                </c:pt>
                <c:pt idx="446">
                  <c:v>44901</c:v>
                </c:pt>
                <c:pt idx="447">
                  <c:v>44902</c:v>
                </c:pt>
                <c:pt idx="448">
                  <c:v>44903</c:v>
                </c:pt>
                <c:pt idx="449">
                  <c:v>44906</c:v>
                </c:pt>
                <c:pt idx="450">
                  <c:v>44907</c:v>
                </c:pt>
                <c:pt idx="451">
                  <c:v>44908</c:v>
                </c:pt>
                <c:pt idx="452">
                  <c:v>44909</c:v>
                </c:pt>
                <c:pt idx="453">
                  <c:v>44910</c:v>
                </c:pt>
                <c:pt idx="454">
                  <c:v>44913</c:v>
                </c:pt>
                <c:pt idx="455">
                  <c:v>44914</c:v>
                </c:pt>
                <c:pt idx="456">
                  <c:v>44915</c:v>
                </c:pt>
                <c:pt idx="457">
                  <c:v>44916</c:v>
                </c:pt>
                <c:pt idx="458">
                  <c:v>44917</c:v>
                </c:pt>
                <c:pt idx="459">
                  <c:v>44920</c:v>
                </c:pt>
                <c:pt idx="460">
                  <c:v>44921</c:v>
                </c:pt>
                <c:pt idx="461">
                  <c:v>44922</c:v>
                </c:pt>
                <c:pt idx="462">
                  <c:v>44923</c:v>
                </c:pt>
                <c:pt idx="463">
                  <c:v>44924</c:v>
                </c:pt>
                <c:pt idx="464">
                  <c:v>44927</c:v>
                </c:pt>
                <c:pt idx="465">
                  <c:v>44928</c:v>
                </c:pt>
                <c:pt idx="466">
                  <c:v>44929</c:v>
                </c:pt>
                <c:pt idx="467">
                  <c:v>44930</c:v>
                </c:pt>
                <c:pt idx="468">
                  <c:v>44931</c:v>
                </c:pt>
                <c:pt idx="469">
                  <c:v>44934</c:v>
                </c:pt>
                <c:pt idx="470">
                  <c:v>44935</c:v>
                </c:pt>
                <c:pt idx="471">
                  <c:v>44936</c:v>
                </c:pt>
                <c:pt idx="472">
                  <c:v>44937</c:v>
                </c:pt>
                <c:pt idx="473">
                  <c:v>44938</c:v>
                </c:pt>
                <c:pt idx="474">
                  <c:v>44941</c:v>
                </c:pt>
                <c:pt idx="475">
                  <c:v>44942</c:v>
                </c:pt>
                <c:pt idx="476">
                  <c:v>44943</c:v>
                </c:pt>
                <c:pt idx="477">
                  <c:v>44944</c:v>
                </c:pt>
                <c:pt idx="478">
                  <c:v>44945</c:v>
                </c:pt>
                <c:pt idx="479">
                  <c:v>44948</c:v>
                </c:pt>
                <c:pt idx="480">
                  <c:v>44949</c:v>
                </c:pt>
                <c:pt idx="481">
                  <c:v>44950</c:v>
                </c:pt>
                <c:pt idx="482">
                  <c:v>44951</c:v>
                </c:pt>
                <c:pt idx="483">
                  <c:v>44952</c:v>
                </c:pt>
                <c:pt idx="484">
                  <c:v>44955</c:v>
                </c:pt>
                <c:pt idx="485">
                  <c:v>44956</c:v>
                </c:pt>
                <c:pt idx="486">
                  <c:v>44957</c:v>
                </c:pt>
                <c:pt idx="487">
                  <c:v>44958</c:v>
                </c:pt>
                <c:pt idx="488">
                  <c:v>44959</c:v>
                </c:pt>
                <c:pt idx="489">
                  <c:v>44962</c:v>
                </c:pt>
                <c:pt idx="490">
                  <c:v>44963</c:v>
                </c:pt>
                <c:pt idx="491">
                  <c:v>44964</c:v>
                </c:pt>
                <c:pt idx="492">
                  <c:v>44965</c:v>
                </c:pt>
                <c:pt idx="493">
                  <c:v>44966</c:v>
                </c:pt>
                <c:pt idx="494">
                  <c:v>44969</c:v>
                </c:pt>
                <c:pt idx="495">
                  <c:v>44970</c:v>
                </c:pt>
                <c:pt idx="496">
                  <c:v>44971</c:v>
                </c:pt>
                <c:pt idx="497">
                  <c:v>44972</c:v>
                </c:pt>
                <c:pt idx="498">
                  <c:v>44973</c:v>
                </c:pt>
                <c:pt idx="499">
                  <c:v>44976</c:v>
                </c:pt>
                <c:pt idx="500">
                  <c:v>44977</c:v>
                </c:pt>
                <c:pt idx="501">
                  <c:v>44978</c:v>
                </c:pt>
                <c:pt idx="502">
                  <c:v>44980</c:v>
                </c:pt>
                <c:pt idx="503">
                  <c:v>44983</c:v>
                </c:pt>
                <c:pt idx="504">
                  <c:v>44984</c:v>
                </c:pt>
                <c:pt idx="505">
                  <c:v>44985</c:v>
                </c:pt>
                <c:pt idx="506">
                  <c:v>44986</c:v>
                </c:pt>
                <c:pt idx="507">
                  <c:v>44987</c:v>
                </c:pt>
                <c:pt idx="508">
                  <c:v>44990</c:v>
                </c:pt>
                <c:pt idx="509">
                  <c:v>44991</c:v>
                </c:pt>
                <c:pt idx="510">
                  <c:v>44992</c:v>
                </c:pt>
                <c:pt idx="511">
                  <c:v>44993</c:v>
                </c:pt>
                <c:pt idx="512">
                  <c:v>44994</c:v>
                </c:pt>
                <c:pt idx="513">
                  <c:v>44997</c:v>
                </c:pt>
                <c:pt idx="514">
                  <c:v>44998</c:v>
                </c:pt>
                <c:pt idx="515">
                  <c:v>44999</c:v>
                </c:pt>
                <c:pt idx="516">
                  <c:v>45000</c:v>
                </c:pt>
                <c:pt idx="517">
                  <c:v>45001</c:v>
                </c:pt>
                <c:pt idx="518">
                  <c:v>45004</c:v>
                </c:pt>
                <c:pt idx="519">
                  <c:v>45005</c:v>
                </c:pt>
                <c:pt idx="520">
                  <c:v>45006</c:v>
                </c:pt>
                <c:pt idx="521">
                  <c:v>45007</c:v>
                </c:pt>
                <c:pt idx="522">
                  <c:v>45008</c:v>
                </c:pt>
                <c:pt idx="523">
                  <c:v>45011</c:v>
                </c:pt>
                <c:pt idx="524">
                  <c:v>45012</c:v>
                </c:pt>
                <c:pt idx="525">
                  <c:v>45013</c:v>
                </c:pt>
                <c:pt idx="526">
                  <c:v>45014</c:v>
                </c:pt>
                <c:pt idx="527">
                  <c:v>45015</c:v>
                </c:pt>
                <c:pt idx="528">
                  <c:v>45019</c:v>
                </c:pt>
                <c:pt idx="529">
                  <c:v>45020</c:v>
                </c:pt>
                <c:pt idx="530">
                  <c:v>45021</c:v>
                </c:pt>
                <c:pt idx="531">
                  <c:v>45022</c:v>
                </c:pt>
                <c:pt idx="532">
                  <c:v>45026</c:v>
                </c:pt>
                <c:pt idx="533">
                  <c:v>45027</c:v>
                </c:pt>
                <c:pt idx="534">
                  <c:v>45028</c:v>
                </c:pt>
                <c:pt idx="535">
                  <c:v>45029</c:v>
                </c:pt>
                <c:pt idx="536">
                  <c:v>45033</c:v>
                </c:pt>
                <c:pt idx="537">
                  <c:v>45041</c:v>
                </c:pt>
                <c:pt idx="538">
                  <c:v>45042</c:v>
                </c:pt>
                <c:pt idx="539">
                  <c:v>45043</c:v>
                </c:pt>
                <c:pt idx="540">
                  <c:v>45047</c:v>
                </c:pt>
                <c:pt idx="541">
                  <c:v>45048</c:v>
                </c:pt>
                <c:pt idx="542">
                  <c:v>45049</c:v>
                </c:pt>
                <c:pt idx="543">
                  <c:v>45050</c:v>
                </c:pt>
                <c:pt idx="544">
                  <c:v>45054</c:v>
                </c:pt>
                <c:pt idx="545">
                  <c:v>45055</c:v>
                </c:pt>
                <c:pt idx="546">
                  <c:v>45056</c:v>
                </c:pt>
                <c:pt idx="547">
                  <c:v>45057</c:v>
                </c:pt>
                <c:pt idx="548">
                  <c:v>45057</c:v>
                </c:pt>
                <c:pt idx="549">
                  <c:v>45061</c:v>
                </c:pt>
                <c:pt idx="550">
                  <c:v>45062</c:v>
                </c:pt>
                <c:pt idx="551">
                  <c:v>45063</c:v>
                </c:pt>
                <c:pt idx="552">
                  <c:v>45064</c:v>
                </c:pt>
                <c:pt idx="553">
                  <c:v>45068</c:v>
                </c:pt>
                <c:pt idx="554">
                  <c:v>45069</c:v>
                </c:pt>
                <c:pt idx="555">
                  <c:v>45070</c:v>
                </c:pt>
                <c:pt idx="556">
                  <c:v>45071</c:v>
                </c:pt>
                <c:pt idx="557">
                  <c:v>45075</c:v>
                </c:pt>
                <c:pt idx="558">
                  <c:v>45076</c:v>
                </c:pt>
                <c:pt idx="559">
                  <c:v>45077</c:v>
                </c:pt>
                <c:pt idx="560">
                  <c:v>45078</c:v>
                </c:pt>
                <c:pt idx="561">
                  <c:v>45082</c:v>
                </c:pt>
                <c:pt idx="562">
                  <c:v>45083</c:v>
                </c:pt>
                <c:pt idx="563">
                  <c:v>45084</c:v>
                </c:pt>
                <c:pt idx="564">
                  <c:v>45085</c:v>
                </c:pt>
                <c:pt idx="565">
                  <c:v>45089</c:v>
                </c:pt>
                <c:pt idx="566">
                  <c:v>45090</c:v>
                </c:pt>
                <c:pt idx="567">
                  <c:v>45091</c:v>
                </c:pt>
                <c:pt idx="568">
                  <c:v>45092</c:v>
                </c:pt>
                <c:pt idx="569">
                  <c:v>45096</c:v>
                </c:pt>
                <c:pt idx="570">
                  <c:v>45097</c:v>
                </c:pt>
                <c:pt idx="571">
                  <c:v>45098</c:v>
                </c:pt>
                <c:pt idx="572">
                  <c:v>45099</c:v>
                </c:pt>
                <c:pt idx="573">
                  <c:v>45110</c:v>
                </c:pt>
                <c:pt idx="574">
                  <c:v>45111</c:v>
                </c:pt>
                <c:pt idx="575">
                  <c:v>45112</c:v>
                </c:pt>
                <c:pt idx="576">
                  <c:v>45113</c:v>
                </c:pt>
                <c:pt idx="577">
                  <c:v>45117</c:v>
                </c:pt>
                <c:pt idx="578">
                  <c:v>45118</c:v>
                </c:pt>
                <c:pt idx="579">
                  <c:v>45119</c:v>
                </c:pt>
                <c:pt idx="580">
                  <c:v>45120</c:v>
                </c:pt>
                <c:pt idx="581">
                  <c:v>45124</c:v>
                </c:pt>
                <c:pt idx="582">
                  <c:v>45125</c:v>
                </c:pt>
                <c:pt idx="583">
                  <c:v>45126</c:v>
                </c:pt>
                <c:pt idx="584">
                  <c:v>45127</c:v>
                </c:pt>
                <c:pt idx="585">
                  <c:v>45131</c:v>
                </c:pt>
                <c:pt idx="586">
                  <c:v>45132</c:v>
                </c:pt>
                <c:pt idx="587">
                  <c:v>45133</c:v>
                </c:pt>
                <c:pt idx="588">
                  <c:v>45134</c:v>
                </c:pt>
                <c:pt idx="589">
                  <c:v>45138</c:v>
                </c:pt>
                <c:pt idx="590">
                  <c:v>45139</c:v>
                </c:pt>
                <c:pt idx="591">
                  <c:v>45140</c:v>
                </c:pt>
                <c:pt idx="592">
                  <c:v>45141</c:v>
                </c:pt>
                <c:pt idx="593">
                  <c:v>45145</c:v>
                </c:pt>
                <c:pt idx="594">
                  <c:v>45146</c:v>
                </c:pt>
                <c:pt idx="595">
                  <c:v>45147</c:v>
                </c:pt>
                <c:pt idx="596">
                  <c:v>45148</c:v>
                </c:pt>
                <c:pt idx="597">
                  <c:v>45152</c:v>
                </c:pt>
                <c:pt idx="598">
                  <c:v>45153</c:v>
                </c:pt>
                <c:pt idx="599">
                  <c:v>45154</c:v>
                </c:pt>
                <c:pt idx="600">
                  <c:v>45155</c:v>
                </c:pt>
                <c:pt idx="601">
                  <c:v>45159</c:v>
                </c:pt>
                <c:pt idx="602">
                  <c:v>45160</c:v>
                </c:pt>
                <c:pt idx="603">
                  <c:v>45161</c:v>
                </c:pt>
                <c:pt idx="604">
                  <c:v>45162</c:v>
                </c:pt>
                <c:pt idx="605">
                  <c:v>45166</c:v>
                </c:pt>
                <c:pt idx="606">
                  <c:v>45167</c:v>
                </c:pt>
                <c:pt idx="607">
                  <c:v>45168</c:v>
                </c:pt>
                <c:pt idx="608">
                  <c:v>45169</c:v>
                </c:pt>
                <c:pt idx="609">
                  <c:v>45173</c:v>
                </c:pt>
                <c:pt idx="610">
                  <c:v>45174</c:v>
                </c:pt>
                <c:pt idx="611">
                  <c:v>45175</c:v>
                </c:pt>
                <c:pt idx="612">
                  <c:v>45176</c:v>
                </c:pt>
                <c:pt idx="613">
                  <c:v>45180</c:v>
                </c:pt>
                <c:pt idx="614">
                  <c:v>45181</c:v>
                </c:pt>
                <c:pt idx="615">
                  <c:v>45182</c:v>
                </c:pt>
                <c:pt idx="616">
                  <c:v>45183</c:v>
                </c:pt>
                <c:pt idx="617">
                  <c:v>45187</c:v>
                </c:pt>
                <c:pt idx="618">
                  <c:v>45188</c:v>
                </c:pt>
                <c:pt idx="619">
                  <c:v>45189</c:v>
                </c:pt>
                <c:pt idx="620">
                  <c:v>45190</c:v>
                </c:pt>
                <c:pt idx="621">
                  <c:v>45194</c:v>
                </c:pt>
                <c:pt idx="622">
                  <c:v>45195</c:v>
                </c:pt>
                <c:pt idx="623">
                  <c:v>45196</c:v>
                </c:pt>
                <c:pt idx="624">
                  <c:v>45197</c:v>
                </c:pt>
                <c:pt idx="625">
                  <c:v>45201</c:v>
                </c:pt>
                <c:pt idx="626">
                  <c:v>45202</c:v>
                </c:pt>
                <c:pt idx="627">
                  <c:v>45203</c:v>
                </c:pt>
                <c:pt idx="628">
                  <c:v>45204</c:v>
                </c:pt>
                <c:pt idx="629">
                  <c:v>45208</c:v>
                </c:pt>
                <c:pt idx="630">
                  <c:v>45209</c:v>
                </c:pt>
                <c:pt idx="631">
                  <c:v>45210</c:v>
                </c:pt>
                <c:pt idx="632">
                  <c:v>45211</c:v>
                </c:pt>
                <c:pt idx="633">
                  <c:v>45215</c:v>
                </c:pt>
                <c:pt idx="634">
                  <c:v>45216</c:v>
                </c:pt>
                <c:pt idx="635">
                  <c:v>45217</c:v>
                </c:pt>
                <c:pt idx="636">
                  <c:v>45218</c:v>
                </c:pt>
                <c:pt idx="637">
                  <c:v>45222</c:v>
                </c:pt>
                <c:pt idx="638">
                  <c:v>45223</c:v>
                </c:pt>
                <c:pt idx="639">
                  <c:v>45224</c:v>
                </c:pt>
                <c:pt idx="640">
                  <c:v>45225</c:v>
                </c:pt>
                <c:pt idx="641">
                  <c:v>45229</c:v>
                </c:pt>
                <c:pt idx="642">
                  <c:v>45230</c:v>
                </c:pt>
                <c:pt idx="643">
                  <c:v>45231</c:v>
                </c:pt>
                <c:pt idx="644">
                  <c:v>45232</c:v>
                </c:pt>
                <c:pt idx="645">
                  <c:v>45236</c:v>
                </c:pt>
                <c:pt idx="646">
                  <c:v>45237</c:v>
                </c:pt>
                <c:pt idx="647">
                  <c:v>45238</c:v>
                </c:pt>
                <c:pt idx="648">
                  <c:v>45239</c:v>
                </c:pt>
                <c:pt idx="649">
                  <c:v>45243</c:v>
                </c:pt>
                <c:pt idx="650">
                  <c:v>45244</c:v>
                </c:pt>
                <c:pt idx="651">
                  <c:v>45245</c:v>
                </c:pt>
                <c:pt idx="652">
                  <c:v>45246</c:v>
                </c:pt>
                <c:pt idx="653">
                  <c:v>45250</c:v>
                </c:pt>
                <c:pt idx="654">
                  <c:v>45251</c:v>
                </c:pt>
                <c:pt idx="655">
                  <c:v>45252</c:v>
                </c:pt>
                <c:pt idx="656">
                  <c:v>45253</c:v>
                </c:pt>
                <c:pt idx="657">
                  <c:v>45257</c:v>
                </c:pt>
                <c:pt idx="658">
                  <c:v>45258</c:v>
                </c:pt>
                <c:pt idx="659">
                  <c:v>45259</c:v>
                </c:pt>
                <c:pt idx="660">
                  <c:v>45260</c:v>
                </c:pt>
                <c:pt idx="661">
                  <c:v>45264</c:v>
                </c:pt>
                <c:pt idx="662">
                  <c:v>45265</c:v>
                </c:pt>
                <c:pt idx="663">
                  <c:v>45266</c:v>
                </c:pt>
                <c:pt idx="664">
                  <c:v>45267</c:v>
                </c:pt>
                <c:pt idx="665">
                  <c:v>45271</c:v>
                </c:pt>
                <c:pt idx="666">
                  <c:v>45272</c:v>
                </c:pt>
                <c:pt idx="667">
                  <c:v>45273</c:v>
                </c:pt>
                <c:pt idx="668">
                  <c:v>45274</c:v>
                </c:pt>
                <c:pt idx="669">
                  <c:v>45278</c:v>
                </c:pt>
                <c:pt idx="670">
                  <c:v>45279</c:v>
                </c:pt>
                <c:pt idx="671">
                  <c:v>45280</c:v>
                </c:pt>
                <c:pt idx="672">
                  <c:v>45281</c:v>
                </c:pt>
                <c:pt idx="673">
                  <c:v>45285</c:v>
                </c:pt>
                <c:pt idx="674">
                  <c:v>45286</c:v>
                </c:pt>
                <c:pt idx="675">
                  <c:v>45287</c:v>
                </c:pt>
                <c:pt idx="676">
                  <c:v>45288</c:v>
                </c:pt>
                <c:pt idx="677">
                  <c:v>45292</c:v>
                </c:pt>
                <c:pt idx="678">
                  <c:v>45293</c:v>
                </c:pt>
                <c:pt idx="679">
                  <c:v>45294</c:v>
                </c:pt>
                <c:pt idx="680">
                  <c:v>45295</c:v>
                </c:pt>
                <c:pt idx="681">
                  <c:v>45299</c:v>
                </c:pt>
                <c:pt idx="682">
                  <c:v>45300</c:v>
                </c:pt>
                <c:pt idx="683">
                  <c:v>45301</c:v>
                </c:pt>
                <c:pt idx="684">
                  <c:v>45302</c:v>
                </c:pt>
                <c:pt idx="685">
                  <c:v>45306</c:v>
                </c:pt>
                <c:pt idx="686">
                  <c:v>45307</c:v>
                </c:pt>
                <c:pt idx="687">
                  <c:v>45308</c:v>
                </c:pt>
                <c:pt idx="688">
                  <c:v>45309</c:v>
                </c:pt>
                <c:pt idx="689">
                  <c:v>45313</c:v>
                </c:pt>
                <c:pt idx="690">
                  <c:v>45314</c:v>
                </c:pt>
                <c:pt idx="691">
                  <c:v>45315</c:v>
                </c:pt>
                <c:pt idx="692">
                  <c:v>45316</c:v>
                </c:pt>
                <c:pt idx="693">
                  <c:v>45320</c:v>
                </c:pt>
                <c:pt idx="694">
                  <c:v>45321</c:v>
                </c:pt>
                <c:pt idx="695">
                  <c:v>45322</c:v>
                </c:pt>
                <c:pt idx="696">
                  <c:v>45323</c:v>
                </c:pt>
                <c:pt idx="697">
                  <c:v>45327</c:v>
                </c:pt>
                <c:pt idx="698">
                  <c:v>45328</c:v>
                </c:pt>
                <c:pt idx="699">
                  <c:v>45329</c:v>
                </c:pt>
                <c:pt idx="700">
                  <c:v>45330</c:v>
                </c:pt>
                <c:pt idx="701">
                  <c:v>45334</c:v>
                </c:pt>
                <c:pt idx="702">
                  <c:v>45335</c:v>
                </c:pt>
                <c:pt idx="703">
                  <c:v>45336</c:v>
                </c:pt>
                <c:pt idx="704">
                  <c:v>45337</c:v>
                </c:pt>
                <c:pt idx="705">
                  <c:v>45341</c:v>
                </c:pt>
                <c:pt idx="706">
                  <c:v>45342</c:v>
                </c:pt>
                <c:pt idx="707">
                  <c:v>45343</c:v>
                </c:pt>
                <c:pt idx="708">
                  <c:v>45348</c:v>
                </c:pt>
                <c:pt idx="709">
                  <c:v>45349</c:v>
                </c:pt>
                <c:pt idx="710">
                  <c:v>45350</c:v>
                </c:pt>
                <c:pt idx="711">
                  <c:v>45351</c:v>
                </c:pt>
                <c:pt idx="712">
                  <c:v>45355</c:v>
                </c:pt>
                <c:pt idx="713">
                  <c:v>45356</c:v>
                </c:pt>
                <c:pt idx="714">
                  <c:v>45357</c:v>
                </c:pt>
                <c:pt idx="715">
                  <c:v>45358</c:v>
                </c:pt>
                <c:pt idx="716">
                  <c:v>45362</c:v>
                </c:pt>
                <c:pt idx="717">
                  <c:v>45363</c:v>
                </c:pt>
                <c:pt idx="718">
                  <c:v>45364</c:v>
                </c:pt>
                <c:pt idx="719">
                  <c:v>45365</c:v>
                </c:pt>
                <c:pt idx="720">
                  <c:v>45369</c:v>
                </c:pt>
                <c:pt idx="721">
                  <c:v>45370</c:v>
                </c:pt>
                <c:pt idx="722">
                  <c:v>45371</c:v>
                </c:pt>
                <c:pt idx="723">
                  <c:v>45372</c:v>
                </c:pt>
                <c:pt idx="724">
                  <c:v>45376</c:v>
                </c:pt>
                <c:pt idx="725">
                  <c:v>45377</c:v>
                </c:pt>
                <c:pt idx="726">
                  <c:v>45378</c:v>
                </c:pt>
                <c:pt idx="727">
                  <c:v>45379</c:v>
                </c:pt>
                <c:pt idx="728">
                  <c:v>45383</c:v>
                </c:pt>
                <c:pt idx="729">
                  <c:v>45384</c:v>
                </c:pt>
                <c:pt idx="730">
                  <c:v>45385</c:v>
                </c:pt>
                <c:pt idx="731">
                  <c:v>45386</c:v>
                </c:pt>
                <c:pt idx="732">
                  <c:v>45397</c:v>
                </c:pt>
                <c:pt idx="733">
                  <c:v>45398</c:v>
                </c:pt>
                <c:pt idx="734">
                  <c:v>45399</c:v>
                </c:pt>
                <c:pt idx="735">
                  <c:v>45400</c:v>
                </c:pt>
                <c:pt idx="736">
                  <c:v>45404</c:v>
                </c:pt>
                <c:pt idx="737">
                  <c:v>45405</c:v>
                </c:pt>
                <c:pt idx="738">
                  <c:v>45406</c:v>
                </c:pt>
                <c:pt idx="739">
                  <c:v>45407</c:v>
                </c:pt>
                <c:pt idx="740">
                  <c:v>45411</c:v>
                </c:pt>
                <c:pt idx="741">
                  <c:v>45412</c:v>
                </c:pt>
                <c:pt idx="742">
                  <c:v>45413</c:v>
                </c:pt>
                <c:pt idx="743">
                  <c:v>45414</c:v>
                </c:pt>
                <c:pt idx="744">
                  <c:v>45418</c:v>
                </c:pt>
                <c:pt idx="745">
                  <c:v>45419</c:v>
                </c:pt>
                <c:pt idx="746">
                  <c:v>45420</c:v>
                </c:pt>
                <c:pt idx="747">
                  <c:v>45421</c:v>
                </c:pt>
                <c:pt idx="748">
                  <c:v>45425</c:v>
                </c:pt>
                <c:pt idx="749">
                  <c:v>45426</c:v>
                </c:pt>
                <c:pt idx="750">
                  <c:v>45427</c:v>
                </c:pt>
                <c:pt idx="751">
                  <c:v>45428</c:v>
                </c:pt>
                <c:pt idx="752">
                  <c:v>45432</c:v>
                </c:pt>
                <c:pt idx="753">
                  <c:v>45433</c:v>
                </c:pt>
                <c:pt idx="754">
                  <c:v>45434</c:v>
                </c:pt>
                <c:pt idx="755">
                  <c:v>45435</c:v>
                </c:pt>
                <c:pt idx="756">
                  <c:v>45439</c:v>
                </c:pt>
                <c:pt idx="757">
                  <c:v>45440</c:v>
                </c:pt>
                <c:pt idx="758">
                  <c:v>45441</c:v>
                </c:pt>
                <c:pt idx="759">
                  <c:v>45442</c:v>
                </c:pt>
                <c:pt idx="760">
                  <c:v>45446</c:v>
                </c:pt>
                <c:pt idx="761">
                  <c:v>45447</c:v>
                </c:pt>
                <c:pt idx="762">
                  <c:v>45448</c:v>
                </c:pt>
                <c:pt idx="763">
                  <c:v>45449</c:v>
                </c:pt>
                <c:pt idx="764">
                  <c:v>45453</c:v>
                </c:pt>
                <c:pt idx="765">
                  <c:v>45454</c:v>
                </c:pt>
                <c:pt idx="766">
                  <c:v>45455</c:v>
                </c:pt>
                <c:pt idx="767">
                  <c:v>45456</c:v>
                </c:pt>
                <c:pt idx="768">
                  <c:v>45467</c:v>
                </c:pt>
                <c:pt idx="769">
                  <c:v>45468</c:v>
                </c:pt>
                <c:pt idx="770">
                  <c:v>45469</c:v>
                </c:pt>
                <c:pt idx="771">
                  <c:v>45470</c:v>
                </c:pt>
                <c:pt idx="772">
                  <c:v>45473</c:v>
                </c:pt>
              </c:numCache>
            </c:numRef>
          </c:cat>
          <c:val>
            <c:numRef>
              <c:f>Sheet1!$B$2:$B$774</c:f>
              <c:numCache>
                <c:formatCode>#,##0</c:formatCode>
                <c:ptCount val="773"/>
                <c:pt idx="0">
                  <c:v>100</c:v>
                </c:pt>
                <c:pt idx="1">
                  <c:v>99.338639918716993</c:v>
                </c:pt>
                <c:pt idx="2">
                  <c:v>100.01827326456274</c:v>
                </c:pt>
                <c:pt idx="3">
                  <c:v>99.926356542214009</c:v>
                </c:pt>
                <c:pt idx="4">
                  <c:v>100.74193857321031</c:v>
                </c:pt>
                <c:pt idx="5">
                  <c:v>100.34620130752914</c:v>
                </c:pt>
                <c:pt idx="6">
                  <c:v>101.21759385137672</c:v>
                </c:pt>
                <c:pt idx="7">
                  <c:v>100.66796487570329</c:v>
                </c:pt>
                <c:pt idx="8">
                  <c:v>100.59509197726631</c:v>
                </c:pt>
                <c:pt idx="9">
                  <c:v>101.80498023515273</c:v>
                </c:pt>
                <c:pt idx="10">
                  <c:v>102.48747565858058</c:v>
                </c:pt>
                <c:pt idx="11">
                  <c:v>101.73893229095002</c:v>
                </c:pt>
                <c:pt idx="12">
                  <c:v>102.9366016791589</c:v>
                </c:pt>
                <c:pt idx="13">
                  <c:v>103.1929777825724</c:v>
                </c:pt>
                <c:pt idx="14">
                  <c:v>104.28089750349781</c:v>
                </c:pt>
                <c:pt idx="15">
                  <c:v>105.62662436662775</c:v>
                </c:pt>
                <c:pt idx="16">
                  <c:v>105.54230315786231</c:v>
                </c:pt>
                <c:pt idx="17">
                  <c:v>106.38793700347082</c:v>
                </c:pt>
                <c:pt idx="18">
                  <c:v>106.18021621895335</c:v>
                </c:pt>
                <c:pt idx="19">
                  <c:v>106.34016232383088</c:v>
                </c:pt>
                <c:pt idx="20">
                  <c:v>105.70158878329781</c:v>
                </c:pt>
                <c:pt idx="21">
                  <c:v>104.42135946483553</c:v>
                </c:pt>
                <c:pt idx="22">
                  <c:v>104.56325246496432</c:v>
                </c:pt>
                <c:pt idx="23">
                  <c:v>105.09791057328515</c:v>
                </c:pt>
                <c:pt idx="24">
                  <c:v>104.46175879070616</c:v>
                </c:pt>
                <c:pt idx="25">
                  <c:v>104.18050462830971</c:v>
                </c:pt>
                <c:pt idx="26">
                  <c:v>103.67006409952984</c:v>
                </c:pt>
                <c:pt idx="27">
                  <c:v>104.3882254128272</c:v>
                </c:pt>
                <c:pt idx="28">
                  <c:v>105.84876561896279</c:v>
                </c:pt>
                <c:pt idx="29">
                  <c:v>106.06573311566866</c:v>
                </c:pt>
                <c:pt idx="30">
                  <c:v>109.06519042172714</c:v>
                </c:pt>
                <c:pt idx="31">
                  <c:v>108.93023245573963</c:v>
                </c:pt>
                <c:pt idx="32">
                  <c:v>109.67007951071683</c:v>
                </c:pt>
                <c:pt idx="33">
                  <c:v>109.69286605146678</c:v>
                </c:pt>
                <c:pt idx="34">
                  <c:v>109.95859894697561</c:v>
                </c:pt>
                <c:pt idx="35">
                  <c:v>110.23732127151098</c:v>
                </c:pt>
                <c:pt idx="36">
                  <c:v>110.21343393169101</c:v>
                </c:pt>
                <c:pt idx="37">
                  <c:v>109.40093413809085</c:v>
                </c:pt>
                <c:pt idx="38">
                  <c:v>109.06298882358705</c:v>
                </c:pt>
                <c:pt idx="39">
                  <c:v>108.29969474841789</c:v>
                </c:pt>
                <c:pt idx="40">
                  <c:v>108.40250938156008</c:v>
                </c:pt>
                <c:pt idx="41">
                  <c:v>109.94693047683315</c:v>
                </c:pt>
                <c:pt idx="42">
                  <c:v>110.61599615160647</c:v>
                </c:pt>
                <c:pt idx="43">
                  <c:v>111.15483729639347</c:v>
                </c:pt>
                <c:pt idx="44">
                  <c:v>111.36762175663316</c:v>
                </c:pt>
                <c:pt idx="45">
                  <c:v>111.12962899768944</c:v>
                </c:pt>
                <c:pt idx="46">
                  <c:v>111.55585839761085</c:v>
                </c:pt>
                <c:pt idx="47">
                  <c:v>111.64832551949459</c:v>
                </c:pt>
                <c:pt idx="48">
                  <c:v>112.62341333574042</c:v>
                </c:pt>
                <c:pt idx="49">
                  <c:v>113.02091187993366</c:v>
                </c:pt>
                <c:pt idx="50">
                  <c:v>115.92757182438733</c:v>
                </c:pt>
                <c:pt idx="51">
                  <c:v>114.69203494816888</c:v>
                </c:pt>
                <c:pt idx="52">
                  <c:v>114.10343768541584</c:v>
                </c:pt>
                <c:pt idx="53">
                  <c:v>113.48544908749263</c:v>
                </c:pt>
                <c:pt idx="54">
                  <c:v>113.59079555849591</c:v>
                </c:pt>
                <c:pt idx="55">
                  <c:v>112.85557185961291</c:v>
                </c:pt>
                <c:pt idx="56">
                  <c:v>112.59358168094221</c:v>
                </c:pt>
                <c:pt idx="57">
                  <c:v>112.59182040243014</c:v>
                </c:pt>
                <c:pt idx="58">
                  <c:v>113.63196544371561</c:v>
                </c:pt>
                <c:pt idx="59">
                  <c:v>114.44391483778075</c:v>
                </c:pt>
                <c:pt idx="60">
                  <c:v>114.74190114604193</c:v>
                </c:pt>
                <c:pt idx="61">
                  <c:v>114.18082386004002</c:v>
                </c:pt>
                <c:pt idx="62">
                  <c:v>113.82097264404231</c:v>
                </c:pt>
                <c:pt idx="63">
                  <c:v>113.86511468675113</c:v>
                </c:pt>
                <c:pt idx="64">
                  <c:v>113.58606212249474</c:v>
                </c:pt>
                <c:pt idx="65">
                  <c:v>115.01148683829592</c:v>
                </c:pt>
                <c:pt idx="66">
                  <c:v>115.2707250192915</c:v>
                </c:pt>
                <c:pt idx="67">
                  <c:v>115.79877833319208</c:v>
                </c:pt>
                <c:pt idx="68">
                  <c:v>116.10865327140974</c:v>
                </c:pt>
                <c:pt idx="69">
                  <c:v>116.14784171830333</c:v>
                </c:pt>
                <c:pt idx="70">
                  <c:v>116.65630080875708</c:v>
                </c:pt>
                <c:pt idx="71">
                  <c:v>117.31006537645676</c:v>
                </c:pt>
                <c:pt idx="72">
                  <c:v>117.76678691061842</c:v>
                </c:pt>
                <c:pt idx="73">
                  <c:v>117.62533423011764</c:v>
                </c:pt>
                <c:pt idx="74">
                  <c:v>118.00400911021312</c:v>
                </c:pt>
                <c:pt idx="75">
                  <c:v>118.17507328569809</c:v>
                </c:pt>
                <c:pt idx="76">
                  <c:v>118.77886157561774</c:v>
                </c:pt>
                <c:pt idx="77">
                  <c:v>118.84590023898349</c:v>
                </c:pt>
                <c:pt idx="78">
                  <c:v>119.95924841842694</c:v>
                </c:pt>
                <c:pt idx="79">
                  <c:v>120.13636698879718</c:v>
                </c:pt>
                <c:pt idx="80">
                  <c:v>119.23173031303422</c:v>
                </c:pt>
                <c:pt idx="81">
                  <c:v>119.50219664454428</c:v>
                </c:pt>
                <c:pt idx="82">
                  <c:v>119.47104403086202</c:v>
                </c:pt>
                <c:pt idx="83">
                  <c:v>118.78447565087498</c:v>
                </c:pt>
                <c:pt idx="84">
                  <c:v>119.53775245450673</c:v>
                </c:pt>
                <c:pt idx="85">
                  <c:v>119.89507183264332</c:v>
                </c:pt>
                <c:pt idx="86">
                  <c:v>119.92325228883649</c:v>
                </c:pt>
                <c:pt idx="87">
                  <c:v>120.20373589188394</c:v>
                </c:pt>
                <c:pt idx="88">
                  <c:v>120.72144169452605</c:v>
                </c:pt>
                <c:pt idx="89">
                  <c:v>120.61532466417373</c:v>
                </c:pt>
                <c:pt idx="90">
                  <c:v>121.0480487786084</c:v>
                </c:pt>
                <c:pt idx="91">
                  <c:v>120.9134210523419</c:v>
                </c:pt>
                <c:pt idx="92">
                  <c:v>120.85728029976961</c:v>
                </c:pt>
                <c:pt idx="93">
                  <c:v>121.43718124986928</c:v>
                </c:pt>
                <c:pt idx="94">
                  <c:v>121.09923593536548</c:v>
                </c:pt>
                <c:pt idx="95">
                  <c:v>120.77097765267808</c:v>
                </c:pt>
                <c:pt idx="96">
                  <c:v>120.63161649041038</c:v>
                </c:pt>
                <c:pt idx="97">
                  <c:v>119.16160941227238</c:v>
                </c:pt>
                <c:pt idx="98">
                  <c:v>117.65714732324196</c:v>
                </c:pt>
                <c:pt idx="99">
                  <c:v>117.76942882838655</c:v>
                </c:pt>
                <c:pt idx="100">
                  <c:v>118.18013696142032</c:v>
                </c:pt>
                <c:pt idx="101">
                  <c:v>118.64489432879328</c:v>
                </c:pt>
                <c:pt idx="102">
                  <c:v>118.82586569590867</c:v>
                </c:pt>
                <c:pt idx="103">
                  <c:v>119.72686973474048</c:v>
                </c:pt>
                <c:pt idx="104">
                  <c:v>119.96365161470712</c:v>
                </c:pt>
                <c:pt idx="105">
                  <c:v>120.17060183987557</c:v>
                </c:pt>
                <c:pt idx="106">
                  <c:v>120.35839816122524</c:v>
                </c:pt>
                <c:pt idx="107">
                  <c:v>121.22780926674672</c:v>
                </c:pt>
                <c:pt idx="108">
                  <c:v>121.8246625225251</c:v>
                </c:pt>
                <c:pt idx="109">
                  <c:v>122.8163724047286</c:v>
                </c:pt>
                <c:pt idx="110">
                  <c:v>123.38592584356986</c:v>
                </c:pt>
                <c:pt idx="111">
                  <c:v>122.87537523488299</c:v>
                </c:pt>
                <c:pt idx="112">
                  <c:v>123.39319111743214</c:v>
                </c:pt>
                <c:pt idx="113">
                  <c:v>123.4582483424718</c:v>
                </c:pt>
                <c:pt idx="114">
                  <c:v>123.26714962391199</c:v>
                </c:pt>
                <c:pt idx="115">
                  <c:v>124.3888638762878</c:v>
                </c:pt>
                <c:pt idx="116">
                  <c:v>124.66659548166015</c:v>
                </c:pt>
                <c:pt idx="117">
                  <c:v>124.65118429467952</c:v>
                </c:pt>
                <c:pt idx="118">
                  <c:v>124.95863747494307</c:v>
                </c:pt>
                <c:pt idx="119">
                  <c:v>124.63081951188369</c:v>
                </c:pt>
                <c:pt idx="120">
                  <c:v>125.41216669180157</c:v>
                </c:pt>
                <c:pt idx="121">
                  <c:v>124.88499401715707</c:v>
                </c:pt>
                <c:pt idx="122">
                  <c:v>123.30754894978264</c:v>
                </c:pt>
                <c:pt idx="123">
                  <c:v>121.93055939306343</c:v>
                </c:pt>
                <c:pt idx="124">
                  <c:v>121.78129103916532</c:v>
                </c:pt>
                <c:pt idx="125">
                  <c:v>122.64035463342842</c:v>
                </c:pt>
                <c:pt idx="126">
                  <c:v>122.81207928835542</c:v>
                </c:pt>
                <c:pt idx="127">
                  <c:v>122.50341522911484</c:v>
                </c:pt>
                <c:pt idx="128">
                  <c:v>123.07142754925802</c:v>
                </c:pt>
                <c:pt idx="129">
                  <c:v>123.89548573309366</c:v>
                </c:pt>
                <c:pt idx="130">
                  <c:v>124.60208865615552</c:v>
                </c:pt>
                <c:pt idx="131">
                  <c:v>124.50631913706161</c:v>
                </c:pt>
                <c:pt idx="132">
                  <c:v>124.60902369029681</c:v>
                </c:pt>
                <c:pt idx="133">
                  <c:v>124.78570194103902</c:v>
                </c:pt>
                <c:pt idx="134">
                  <c:v>125.57816719156436</c:v>
                </c:pt>
                <c:pt idx="135">
                  <c:v>125.64894857176824</c:v>
                </c:pt>
                <c:pt idx="136">
                  <c:v>126.10368866760382</c:v>
                </c:pt>
                <c:pt idx="137">
                  <c:v>125.68692613968481</c:v>
                </c:pt>
                <c:pt idx="138">
                  <c:v>124.86198731659313</c:v>
                </c:pt>
                <c:pt idx="139">
                  <c:v>125.34116515178368</c:v>
                </c:pt>
                <c:pt idx="140">
                  <c:v>125.19585967453774</c:v>
                </c:pt>
                <c:pt idx="141">
                  <c:v>125.61196172301474</c:v>
                </c:pt>
                <c:pt idx="142">
                  <c:v>125.73448065951077</c:v>
                </c:pt>
                <c:pt idx="143">
                  <c:v>125.46731672521084</c:v>
                </c:pt>
                <c:pt idx="144">
                  <c:v>124.70215129162258</c:v>
                </c:pt>
                <c:pt idx="145">
                  <c:v>124.56433124805298</c:v>
                </c:pt>
                <c:pt idx="146">
                  <c:v>124.06632974876463</c:v>
                </c:pt>
                <c:pt idx="147">
                  <c:v>124.97217730350462</c:v>
                </c:pt>
                <c:pt idx="148">
                  <c:v>125.15083699257292</c:v>
                </c:pt>
                <c:pt idx="149">
                  <c:v>125.2974634287029</c:v>
                </c:pt>
                <c:pt idx="150">
                  <c:v>125.31111333717146</c:v>
                </c:pt>
                <c:pt idx="151">
                  <c:v>126.54521917459884</c:v>
                </c:pt>
                <c:pt idx="152">
                  <c:v>126.07726948992276</c:v>
                </c:pt>
                <c:pt idx="153">
                  <c:v>126.22763864289088</c:v>
                </c:pt>
                <c:pt idx="154">
                  <c:v>127.20316677876471</c:v>
                </c:pt>
                <c:pt idx="155">
                  <c:v>127.38314742671706</c:v>
                </c:pt>
                <c:pt idx="156">
                  <c:v>127.5972528458408</c:v>
                </c:pt>
                <c:pt idx="157">
                  <c:v>127.31864060121242</c:v>
                </c:pt>
                <c:pt idx="158">
                  <c:v>126.72519982255119</c:v>
                </c:pt>
                <c:pt idx="159">
                  <c:v>127.06391569640402</c:v>
                </c:pt>
                <c:pt idx="160">
                  <c:v>127.96767173291093</c:v>
                </c:pt>
                <c:pt idx="161">
                  <c:v>128.78369408353524</c:v>
                </c:pt>
                <c:pt idx="162">
                  <c:v>129.60103739304364</c:v>
                </c:pt>
                <c:pt idx="163">
                  <c:v>129.43217481569874</c:v>
                </c:pt>
                <c:pt idx="164">
                  <c:v>129.81217065467825</c:v>
                </c:pt>
                <c:pt idx="165">
                  <c:v>131.03625922056821</c:v>
                </c:pt>
                <c:pt idx="166">
                  <c:v>131.43078560727233</c:v>
                </c:pt>
                <c:pt idx="167">
                  <c:v>130.42322421846018</c:v>
                </c:pt>
                <c:pt idx="168">
                  <c:v>130.88324814983196</c:v>
                </c:pt>
                <c:pt idx="169">
                  <c:v>130.40825335110756</c:v>
                </c:pt>
                <c:pt idx="170">
                  <c:v>129.98004251286011</c:v>
                </c:pt>
                <c:pt idx="171">
                  <c:v>129.44098120825907</c:v>
                </c:pt>
                <c:pt idx="172">
                  <c:v>128.83906427675851</c:v>
                </c:pt>
                <c:pt idx="173">
                  <c:v>129.04612458183396</c:v>
                </c:pt>
                <c:pt idx="174">
                  <c:v>129.36722767056608</c:v>
                </c:pt>
                <c:pt idx="175">
                  <c:v>128.63563660861419</c:v>
                </c:pt>
                <c:pt idx="176">
                  <c:v>129.36843854954313</c:v>
                </c:pt>
                <c:pt idx="177">
                  <c:v>130.35222267844227</c:v>
                </c:pt>
                <c:pt idx="178">
                  <c:v>130.40649207259551</c:v>
                </c:pt>
                <c:pt idx="179">
                  <c:v>129.37889614070855</c:v>
                </c:pt>
                <c:pt idx="180">
                  <c:v>130.52735981048644</c:v>
                </c:pt>
                <c:pt idx="181">
                  <c:v>130.98342086520606</c:v>
                </c:pt>
                <c:pt idx="182">
                  <c:v>131.13874361398939</c:v>
                </c:pt>
                <c:pt idx="183">
                  <c:v>130.29696256512605</c:v>
                </c:pt>
                <c:pt idx="184">
                  <c:v>130.19678984975195</c:v>
                </c:pt>
                <c:pt idx="185">
                  <c:v>130.26349827339666</c:v>
                </c:pt>
                <c:pt idx="186">
                  <c:v>128.90852469807834</c:v>
                </c:pt>
                <c:pt idx="187">
                  <c:v>126.43712070592044</c:v>
                </c:pt>
                <c:pt idx="188">
                  <c:v>122.97863018765322</c:v>
                </c:pt>
                <c:pt idx="189">
                  <c:v>123.91166747942333</c:v>
                </c:pt>
                <c:pt idx="190">
                  <c:v>125.15402930987605</c:v>
                </c:pt>
                <c:pt idx="191">
                  <c:v>124.38424052019363</c:v>
                </c:pt>
                <c:pt idx="192">
                  <c:v>118.75189199840166</c:v>
                </c:pt>
                <c:pt idx="193">
                  <c:v>119.00298426627892</c:v>
                </c:pt>
                <c:pt idx="194">
                  <c:v>118.46579432009696</c:v>
                </c:pt>
                <c:pt idx="195">
                  <c:v>119.43625878024858</c:v>
                </c:pt>
                <c:pt idx="196">
                  <c:v>119.79765111494436</c:v>
                </c:pt>
                <c:pt idx="197">
                  <c:v>122.65620614003706</c:v>
                </c:pt>
                <c:pt idx="198">
                  <c:v>121.31983606900249</c:v>
                </c:pt>
                <c:pt idx="199">
                  <c:v>122.27896229873268</c:v>
                </c:pt>
                <c:pt idx="200">
                  <c:v>120.99763218120034</c:v>
                </c:pt>
                <c:pt idx="201">
                  <c:v>120.41508931333253</c:v>
                </c:pt>
                <c:pt idx="202">
                  <c:v>120.74731047267211</c:v>
                </c:pt>
                <c:pt idx="203">
                  <c:v>121.30651640025496</c:v>
                </c:pt>
                <c:pt idx="204">
                  <c:v>121.35957491543112</c:v>
                </c:pt>
                <c:pt idx="205">
                  <c:v>122.66622341157446</c:v>
                </c:pt>
                <c:pt idx="206">
                  <c:v>124.52117992450719</c:v>
                </c:pt>
                <c:pt idx="207">
                  <c:v>122.85181813478405</c:v>
                </c:pt>
                <c:pt idx="208">
                  <c:v>122.96453995955665</c:v>
                </c:pt>
                <c:pt idx="209">
                  <c:v>123.96406551515746</c:v>
                </c:pt>
                <c:pt idx="210">
                  <c:v>123.33826124383691</c:v>
                </c:pt>
                <c:pt idx="211">
                  <c:v>124.07612686048803</c:v>
                </c:pt>
                <c:pt idx="212">
                  <c:v>122.94054253982966</c:v>
                </c:pt>
                <c:pt idx="213">
                  <c:v>122.86062452734441</c:v>
                </c:pt>
                <c:pt idx="214">
                  <c:v>124.55893733260974</c:v>
                </c:pt>
                <c:pt idx="215">
                  <c:v>123.28773456652185</c:v>
                </c:pt>
                <c:pt idx="216">
                  <c:v>124.18895876516763</c:v>
                </c:pt>
                <c:pt idx="217">
                  <c:v>124.74155989833019</c:v>
                </c:pt>
                <c:pt idx="218">
                  <c:v>124.69323481915524</c:v>
                </c:pt>
                <c:pt idx="219">
                  <c:v>125.01554878686439</c:v>
                </c:pt>
                <c:pt idx="220">
                  <c:v>126.07539813150366</c:v>
                </c:pt>
                <c:pt idx="221">
                  <c:v>125.82694778139452</c:v>
                </c:pt>
                <c:pt idx="222">
                  <c:v>127.25754625282492</c:v>
                </c:pt>
                <c:pt idx="223">
                  <c:v>128.40634016232383</c:v>
                </c:pt>
                <c:pt idx="224">
                  <c:v>130.37368826030814</c:v>
                </c:pt>
                <c:pt idx="225">
                  <c:v>131.6234254445302</c:v>
                </c:pt>
                <c:pt idx="226">
                  <c:v>132.965629750636</c:v>
                </c:pt>
                <c:pt idx="227">
                  <c:v>133.30841858104799</c:v>
                </c:pt>
                <c:pt idx="228">
                  <c:v>133.92145358315602</c:v>
                </c:pt>
                <c:pt idx="229">
                  <c:v>134.22868660360555</c:v>
                </c:pt>
                <c:pt idx="230">
                  <c:v>134.95939702630139</c:v>
                </c:pt>
                <c:pt idx="231">
                  <c:v>135.29877337959624</c:v>
                </c:pt>
                <c:pt idx="232">
                  <c:v>133.63513574503733</c:v>
                </c:pt>
                <c:pt idx="233">
                  <c:v>132.84916520902524</c:v>
                </c:pt>
                <c:pt idx="234">
                  <c:v>133.29091587583426</c:v>
                </c:pt>
                <c:pt idx="235">
                  <c:v>134.10495678813251</c:v>
                </c:pt>
                <c:pt idx="236">
                  <c:v>134.06984129779809</c:v>
                </c:pt>
                <c:pt idx="237">
                  <c:v>134.949709994485</c:v>
                </c:pt>
                <c:pt idx="238">
                  <c:v>135.08830059740367</c:v>
                </c:pt>
                <c:pt idx="239">
                  <c:v>135.32541271709133</c:v>
                </c:pt>
                <c:pt idx="240">
                  <c:v>134.21613749420706</c:v>
                </c:pt>
                <c:pt idx="241">
                  <c:v>133.66320612132347</c:v>
                </c:pt>
                <c:pt idx="242">
                  <c:v>134.34647210410037</c:v>
                </c:pt>
                <c:pt idx="243">
                  <c:v>134.8389696080385</c:v>
                </c:pt>
                <c:pt idx="244">
                  <c:v>134.582373344811</c:v>
                </c:pt>
                <c:pt idx="245">
                  <c:v>134.35770025461483</c:v>
                </c:pt>
                <c:pt idx="246">
                  <c:v>135.05384558651124</c:v>
                </c:pt>
                <c:pt idx="247">
                  <c:v>132.41556045533454</c:v>
                </c:pt>
                <c:pt idx="248">
                  <c:v>134.34790314289143</c:v>
                </c:pt>
                <c:pt idx="249">
                  <c:v>135.95573026459908</c:v>
                </c:pt>
                <c:pt idx="250">
                  <c:v>137.54726556007006</c:v>
                </c:pt>
                <c:pt idx="251">
                  <c:v>137.34163629378568</c:v>
                </c:pt>
                <c:pt idx="252">
                  <c:v>137.19445945812066</c:v>
                </c:pt>
                <c:pt idx="253">
                  <c:v>138.27797598276589</c:v>
                </c:pt>
                <c:pt idx="254">
                  <c:v>137.90403453867162</c:v>
                </c:pt>
                <c:pt idx="255">
                  <c:v>135.37208659766128</c:v>
                </c:pt>
                <c:pt idx="256">
                  <c:v>136.69238500227314</c:v>
                </c:pt>
                <c:pt idx="257">
                  <c:v>138.59346499624078</c:v>
                </c:pt>
                <c:pt idx="258">
                  <c:v>139.51901685433455</c:v>
                </c:pt>
                <c:pt idx="259">
                  <c:v>139.30226951744271</c:v>
                </c:pt>
                <c:pt idx="260">
                  <c:v>140.4213418520504</c:v>
                </c:pt>
                <c:pt idx="261">
                  <c:v>140.94873468650894</c:v>
                </c:pt>
                <c:pt idx="262">
                  <c:v>140.99067513107767</c:v>
                </c:pt>
                <c:pt idx="263">
                  <c:v>141.46611024943005</c:v>
                </c:pt>
                <c:pt idx="264">
                  <c:v>140.22628025683846</c:v>
                </c:pt>
                <c:pt idx="265">
                  <c:v>139.62711532301299</c:v>
                </c:pt>
                <c:pt idx="266">
                  <c:v>138.76012597544559</c:v>
                </c:pt>
                <c:pt idx="267">
                  <c:v>137.51336094871266</c:v>
                </c:pt>
                <c:pt idx="268">
                  <c:v>136.58274541489669</c:v>
                </c:pt>
                <c:pt idx="269">
                  <c:v>139.31966214274942</c:v>
                </c:pt>
                <c:pt idx="270">
                  <c:v>140.56334493208621</c:v>
                </c:pt>
                <c:pt idx="271">
                  <c:v>141.73668666084711</c:v>
                </c:pt>
                <c:pt idx="272">
                  <c:v>141.25112419105031</c:v>
                </c:pt>
                <c:pt idx="273">
                  <c:v>141.79888180830466</c:v>
                </c:pt>
                <c:pt idx="274">
                  <c:v>142.48919290512984</c:v>
                </c:pt>
                <c:pt idx="275">
                  <c:v>142.53553654597874</c:v>
                </c:pt>
                <c:pt idx="276">
                  <c:v>143.10090694835381</c:v>
                </c:pt>
                <c:pt idx="277">
                  <c:v>143.80960138964875</c:v>
                </c:pt>
                <c:pt idx="278">
                  <c:v>144.21964904324051</c:v>
                </c:pt>
                <c:pt idx="279">
                  <c:v>143.52460451041412</c:v>
                </c:pt>
                <c:pt idx="280">
                  <c:v>144.09900146516355</c:v>
                </c:pt>
                <c:pt idx="281">
                  <c:v>144.01490041621216</c:v>
                </c:pt>
                <c:pt idx="282">
                  <c:v>144.92394028825527</c:v>
                </c:pt>
                <c:pt idx="283">
                  <c:v>145.3812122219519</c:v>
                </c:pt>
                <c:pt idx="284">
                  <c:v>145.92148440552995</c:v>
                </c:pt>
                <c:pt idx="285">
                  <c:v>146.56016802597006</c:v>
                </c:pt>
                <c:pt idx="286">
                  <c:v>147.45709910824269</c:v>
                </c:pt>
                <c:pt idx="287">
                  <c:v>148.42327045202111</c:v>
                </c:pt>
                <c:pt idx="288">
                  <c:v>150.21636205721737</c:v>
                </c:pt>
                <c:pt idx="289">
                  <c:v>149.05116624157478</c:v>
                </c:pt>
                <c:pt idx="290">
                  <c:v>149.94072197007807</c:v>
                </c:pt>
                <c:pt idx="291">
                  <c:v>150.61562187992263</c:v>
                </c:pt>
                <c:pt idx="292">
                  <c:v>151.17427740797044</c:v>
                </c:pt>
                <c:pt idx="293">
                  <c:v>148.66918896426918</c:v>
                </c:pt>
                <c:pt idx="294">
                  <c:v>150.46316120872143</c:v>
                </c:pt>
                <c:pt idx="295">
                  <c:v>148.98654933616314</c:v>
                </c:pt>
                <c:pt idx="296">
                  <c:v>148.20156951931406</c:v>
                </c:pt>
                <c:pt idx="297">
                  <c:v>149.08397005386212</c:v>
                </c:pt>
                <c:pt idx="298">
                  <c:v>148.64629234361223</c:v>
                </c:pt>
                <c:pt idx="299">
                  <c:v>150.19203439776936</c:v>
                </c:pt>
                <c:pt idx="300">
                  <c:v>151.18231324118179</c:v>
                </c:pt>
                <c:pt idx="301">
                  <c:v>152.13428427695666</c:v>
                </c:pt>
                <c:pt idx="302">
                  <c:v>152.07374032810418</c:v>
                </c:pt>
                <c:pt idx="303">
                  <c:v>148.71035884948884</c:v>
                </c:pt>
                <c:pt idx="304">
                  <c:v>147.2767882205693</c:v>
                </c:pt>
                <c:pt idx="305">
                  <c:v>141.29086303747891</c:v>
                </c:pt>
                <c:pt idx="306">
                  <c:v>144.74726203751305</c:v>
                </c:pt>
                <c:pt idx="307">
                  <c:v>142.16698901732767</c:v>
                </c:pt>
                <c:pt idx="308">
                  <c:v>139.68997094991255</c:v>
                </c:pt>
                <c:pt idx="309">
                  <c:v>139.9487688112801</c:v>
                </c:pt>
                <c:pt idx="310">
                  <c:v>136.80686810555781</c:v>
                </c:pt>
                <c:pt idx="311">
                  <c:v>135.78290481060202</c:v>
                </c:pt>
                <c:pt idx="312">
                  <c:v>134.69278349153652</c:v>
                </c:pt>
                <c:pt idx="313">
                  <c:v>135.40775248753073</c:v>
                </c:pt>
                <c:pt idx="314">
                  <c:v>138.57838404898115</c:v>
                </c:pt>
                <c:pt idx="315">
                  <c:v>137.93386619346987</c:v>
                </c:pt>
                <c:pt idx="316">
                  <c:v>139.68050407791017</c:v>
                </c:pt>
                <c:pt idx="317">
                  <c:v>142.08200732912022</c:v>
                </c:pt>
                <c:pt idx="318">
                  <c:v>142.24239375362578</c:v>
                </c:pt>
                <c:pt idx="319">
                  <c:v>140.53318303756697</c:v>
                </c:pt>
                <c:pt idx="320">
                  <c:v>138.7558328590724</c:v>
                </c:pt>
                <c:pt idx="321">
                  <c:v>139.31768070442334</c:v>
                </c:pt>
                <c:pt idx="322">
                  <c:v>141.14401644153492</c:v>
                </c:pt>
                <c:pt idx="323">
                  <c:v>139.39143424211636</c:v>
                </c:pt>
                <c:pt idx="324">
                  <c:v>138.65995326007149</c:v>
                </c:pt>
                <c:pt idx="325">
                  <c:v>138.74350390948791</c:v>
                </c:pt>
                <c:pt idx="326">
                  <c:v>135.64431420768338</c:v>
                </c:pt>
                <c:pt idx="327">
                  <c:v>132.6841554284255</c:v>
                </c:pt>
                <c:pt idx="328">
                  <c:v>132.32353365307878</c:v>
                </c:pt>
                <c:pt idx="329">
                  <c:v>131.85932668524083</c:v>
                </c:pt>
                <c:pt idx="330">
                  <c:v>130.16310539820856</c:v>
                </c:pt>
                <c:pt idx="331">
                  <c:v>124.38126836270449</c:v>
                </c:pt>
                <c:pt idx="332">
                  <c:v>125.06761658287753</c:v>
                </c:pt>
                <c:pt idx="333">
                  <c:v>128.34920869058851</c:v>
                </c:pt>
                <c:pt idx="334">
                  <c:v>124.6091337702038</c:v>
                </c:pt>
                <c:pt idx="335">
                  <c:v>124.50775017585265</c:v>
                </c:pt>
                <c:pt idx="336">
                  <c:v>126.73510701418161</c:v>
                </c:pt>
                <c:pt idx="337">
                  <c:v>125.79117181161806</c:v>
                </c:pt>
                <c:pt idx="338">
                  <c:v>128.47591066355068</c:v>
                </c:pt>
                <c:pt idx="339">
                  <c:v>129.09279846240386</c:v>
                </c:pt>
                <c:pt idx="340">
                  <c:v>126.8478288389542</c:v>
                </c:pt>
                <c:pt idx="341">
                  <c:v>126.20639322083902</c:v>
                </c:pt>
                <c:pt idx="342">
                  <c:v>125.03316157198509</c:v>
                </c:pt>
                <c:pt idx="343">
                  <c:v>124.8809210605979</c:v>
                </c:pt>
                <c:pt idx="344">
                  <c:v>125.67316615130926</c:v>
                </c:pt>
                <c:pt idx="345">
                  <c:v>124.27746301039926</c:v>
                </c:pt>
                <c:pt idx="346">
                  <c:v>122.8824203489313</c:v>
                </c:pt>
                <c:pt idx="347">
                  <c:v>124.30674426566245</c:v>
                </c:pt>
                <c:pt idx="348">
                  <c:v>127.1982131829495</c:v>
                </c:pt>
                <c:pt idx="349">
                  <c:v>129.46883142473123</c:v>
                </c:pt>
                <c:pt idx="350">
                  <c:v>130.60254438697052</c:v>
                </c:pt>
                <c:pt idx="351">
                  <c:v>131.96346227726707</c:v>
                </c:pt>
                <c:pt idx="352">
                  <c:v>131.8222297565803</c:v>
                </c:pt>
                <c:pt idx="353">
                  <c:v>130.71130333509095</c:v>
                </c:pt>
                <c:pt idx="354">
                  <c:v>131.70191241822437</c:v>
                </c:pt>
                <c:pt idx="355">
                  <c:v>132.67028536014294</c:v>
                </c:pt>
                <c:pt idx="356">
                  <c:v>133.80234712377717</c:v>
                </c:pt>
                <c:pt idx="357">
                  <c:v>134.28735919403897</c:v>
                </c:pt>
                <c:pt idx="358">
                  <c:v>135.82704685331083</c:v>
                </c:pt>
                <c:pt idx="359">
                  <c:v>135.51530055667408</c:v>
                </c:pt>
                <c:pt idx="360">
                  <c:v>135.3094511305757</c:v>
                </c:pt>
                <c:pt idx="361">
                  <c:v>135.30515801420253</c:v>
                </c:pt>
                <c:pt idx="362">
                  <c:v>134.48286110887895</c:v>
                </c:pt>
                <c:pt idx="363">
                  <c:v>135.36845396073011</c:v>
                </c:pt>
                <c:pt idx="364">
                  <c:v>135.7284152566348</c:v>
                </c:pt>
                <c:pt idx="365">
                  <c:v>136.84528599310241</c:v>
                </c:pt>
                <c:pt idx="366">
                  <c:v>137.93848954956405</c:v>
                </c:pt>
                <c:pt idx="367">
                  <c:v>137.75806858198368</c:v>
                </c:pt>
                <c:pt idx="368">
                  <c:v>138.08170350857688</c:v>
                </c:pt>
                <c:pt idx="369">
                  <c:v>138.09678445583648</c:v>
                </c:pt>
                <c:pt idx="370">
                  <c:v>139.21519631100216</c:v>
                </c:pt>
                <c:pt idx="371">
                  <c:v>138.93988646358392</c:v>
                </c:pt>
                <c:pt idx="372">
                  <c:v>138.19981924879269</c:v>
                </c:pt>
                <c:pt idx="373">
                  <c:v>138.26564703318138</c:v>
                </c:pt>
                <c:pt idx="374">
                  <c:v>136.7277206524216</c:v>
                </c:pt>
                <c:pt idx="375">
                  <c:v>136.98090443853195</c:v>
                </c:pt>
                <c:pt idx="376">
                  <c:v>138.60975682247744</c:v>
                </c:pt>
                <c:pt idx="377">
                  <c:v>137.88730239280696</c:v>
                </c:pt>
                <c:pt idx="378">
                  <c:v>137.93738875049399</c:v>
                </c:pt>
                <c:pt idx="379">
                  <c:v>137.11167936805327</c:v>
                </c:pt>
                <c:pt idx="380">
                  <c:v>135.21478241055183</c:v>
                </c:pt>
                <c:pt idx="381">
                  <c:v>133.66617827881259</c:v>
                </c:pt>
                <c:pt idx="382">
                  <c:v>134.2346309185838</c:v>
                </c:pt>
                <c:pt idx="383">
                  <c:v>133.19492619692636</c:v>
                </c:pt>
                <c:pt idx="384">
                  <c:v>132.03776621449509</c:v>
                </c:pt>
                <c:pt idx="385">
                  <c:v>130.59671015189926</c:v>
                </c:pt>
                <c:pt idx="386">
                  <c:v>130.271424026701</c:v>
                </c:pt>
                <c:pt idx="387">
                  <c:v>131.43937184001868</c:v>
                </c:pt>
                <c:pt idx="388">
                  <c:v>132.33938515968745</c:v>
                </c:pt>
                <c:pt idx="389">
                  <c:v>133.02551322004646</c:v>
                </c:pt>
                <c:pt idx="390">
                  <c:v>130.92100555793451</c:v>
                </c:pt>
                <c:pt idx="391">
                  <c:v>130.21946631059487</c:v>
                </c:pt>
                <c:pt idx="392">
                  <c:v>127.38644982392719</c:v>
                </c:pt>
                <c:pt idx="393">
                  <c:v>126.00109419427564</c:v>
                </c:pt>
                <c:pt idx="394">
                  <c:v>126.63152182169037</c:v>
                </c:pt>
                <c:pt idx="395">
                  <c:v>126.16357213701426</c:v>
                </c:pt>
                <c:pt idx="396">
                  <c:v>122.86436724418255</c:v>
                </c:pt>
                <c:pt idx="397">
                  <c:v>120.08815198952919</c:v>
                </c:pt>
                <c:pt idx="398">
                  <c:v>121.27921658331783</c:v>
                </c:pt>
                <c:pt idx="399">
                  <c:v>122.96013676327647</c:v>
                </c:pt>
                <c:pt idx="400">
                  <c:v>125.5496564956502</c:v>
                </c:pt>
                <c:pt idx="401">
                  <c:v>126.44955973541194</c:v>
                </c:pt>
                <c:pt idx="402">
                  <c:v>127.78031573118926</c:v>
                </c:pt>
                <c:pt idx="403">
                  <c:v>129.67864372748178</c:v>
                </c:pt>
                <c:pt idx="404">
                  <c:v>129.56757310131422</c:v>
                </c:pt>
                <c:pt idx="405">
                  <c:v>129.42964297783763</c:v>
                </c:pt>
                <c:pt idx="406">
                  <c:v>127.32337403721363</c:v>
                </c:pt>
                <c:pt idx="407">
                  <c:v>126.92620573274141</c:v>
                </c:pt>
                <c:pt idx="408">
                  <c:v>126.74886700255716</c:v>
                </c:pt>
                <c:pt idx="409">
                  <c:v>127.15704329772983</c:v>
                </c:pt>
                <c:pt idx="410">
                  <c:v>125.73084802257961</c:v>
                </c:pt>
                <c:pt idx="411">
                  <c:v>125.55582097044244</c:v>
                </c:pt>
                <c:pt idx="412">
                  <c:v>127.32260347786458</c:v>
                </c:pt>
                <c:pt idx="413">
                  <c:v>130.00381977277306</c:v>
                </c:pt>
                <c:pt idx="414">
                  <c:v>129.84035111087141</c:v>
                </c:pt>
                <c:pt idx="415">
                  <c:v>131.69607818315316</c:v>
                </c:pt>
                <c:pt idx="416">
                  <c:v>132.16843106410946</c:v>
                </c:pt>
                <c:pt idx="417">
                  <c:v>132.92445986541631</c:v>
                </c:pt>
                <c:pt idx="418">
                  <c:v>131.80813952848374</c:v>
                </c:pt>
                <c:pt idx="419">
                  <c:v>129.88075043674206</c:v>
                </c:pt>
                <c:pt idx="420">
                  <c:v>128.89806710691292</c:v>
                </c:pt>
                <c:pt idx="421">
                  <c:v>128.43903389470418</c:v>
                </c:pt>
                <c:pt idx="422">
                  <c:v>126.92697629209044</c:v>
                </c:pt>
                <c:pt idx="423">
                  <c:v>126.92532509348537</c:v>
                </c:pt>
                <c:pt idx="424">
                  <c:v>125.92249714067442</c:v>
                </c:pt>
                <c:pt idx="425">
                  <c:v>126.82614309727434</c:v>
                </c:pt>
                <c:pt idx="426">
                  <c:v>127.67904221674516</c:v>
                </c:pt>
                <c:pt idx="427">
                  <c:v>126.4436154204337</c:v>
                </c:pt>
                <c:pt idx="428">
                  <c:v>125.57013135835304</c:v>
                </c:pt>
                <c:pt idx="429">
                  <c:v>123.41828933622918</c:v>
                </c:pt>
                <c:pt idx="430">
                  <c:v>123.80610084860602</c:v>
                </c:pt>
                <c:pt idx="431">
                  <c:v>123.26153554865475</c:v>
                </c:pt>
                <c:pt idx="432">
                  <c:v>122.15104944679342</c:v>
                </c:pt>
                <c:pt idx="433">
                  <c:v>122.75274621848</c:v>
                </c:pt>
                <c:pt idx="434">
                  <c:v>122.65125254422186</c:v>
                </c:pt>
                <c:pt idx="435">
                  <c:v>121.67308249057992</c:v>
                </c:pt>
                <c:pt idx="436">
                  <c:v>120.3229524311698</c:v>
                </c:pt>
                <c:pt idx="437">
                  <c:v>120.70713130661548</c:v>
                </c:pt>
                <c:pt idx="438">
                  <c:v>120.41365827454149</c:v>
                </c:pt>
                <c:pt idx="439">
                  <c:v>118.84733127777454</c:v>
                </c:pt>
                <c:pt idx="440">
                  <c:v>118.29891318107815</c:v>
                </c:pt>
                <c:pt idx="441">
                  <c:v>118.35802609113956</c:v>
                </c:pt>
                <c:pt idx="442">
                  <c:v>119.95308394363468</c:v>
                </c:pt>
                <c:pt idx="443">
                  <c:v>119.13563055421932</c:v>
                </c:pt>
                <c:pt idx="444">
                  <c:v>118.04914187208495</c:v>
                </c:pt>
                <c:pt idx="445">
                  <c:v>114.69390630658796</c:v>
                </c:pt>
                <c:pt idx="446">
                  <c:v>114.97042703298325</c:v>
                </c:pt>
                <c:pt idx="447">
                  <c:v>112.11792640277578</c:v>
                </c:pt>
                <c:pt idx="448">
                  <c:v>112.79458759113241</c:v>
                </c:pt>
                <c:pt idx="449">
                  <c:v>111.60242219827371</c:v>
                </c:pt>
                <c:pt idx="450">
                  <c:v>110.4452622158425</c:v>
                </c:pt>
                <c:pt idx="451">
                  <c:v>112.51421406799196</c:v>
                </c:pt>
                <c:pt idx="452">
                  <c:v>112.8112096570901</c:v>
                </c:pt>
                <c:pt idx="453">
                  <c:v>113.27684766371911</c:v>
                </c:pt>
                <c:pt idx="454">
                  <c:v>112.85039810398369</c:v>
                </c:pt>
                <c:pt idx="455">
                  <c:v>112.12937471310424</c:v>
                </c:pt>
                <c:pt idx="456">
                  <c:v>113.16379559922547</c:v>
                </c:pt>
                <c:pt idx="457">
                  <c:v>113.12845994907705</c:v>
                </c:pt>
                <c:pt idx="458">
                  <c:v>112.45532131774456</c:v>
                </c:pt>
                <c:pt idx="459">
                  <c:v>112.66150098356398</c:v>
                </c:pt>
                <c:pt idx="460">
                  <c:v>112.59677399824533</c:v>
                </c:pt>
                <c:pt idx="461">
                  <c:v>114.03463774353804</c:v>
                </c:pt>
                <c:pt idx="462">
                  <c:v>115.42197481151571</c:v>
                </c:pt>
                <c:pt idx="463">
                  <c:v>115.34679023503161</c:v>
                </c:pt>
                <c:pt idx="464">
                  <c:v>116.09764528070927</c:v>
                </c:pt>
                <c:pt idx="465">
                  <c:v>116.44626834619251</c:v>
                </c:pt>
                <c:pt idx="466">
                  <c:v>117.35552837804963</c:v>
                </c:pt>
                <c:pt idx="467">
                  <c:v>115.93505725806364</c:v>
                </c:pt>
                <c:pt idx="468">
                  <c:v>115.9342866987146</c:v>
                </c:pt>
                <c:pt idx="469">
                  <c:v>115.99020729147288</c:v>
                </c:pt>
                <c:pt idx="470">
                  <c:v>117.20405842601144</c:v>
                </c:pt>
                <c:pt idx="471">
                  <c:v>117.05963358802154</c:v>
                </c:pt>
                <c:pt idx="472">
                  <c:v>116.87723118211511</c:v>
                </c:pt>
                <c:pt idx="473">
                  <c:v>118.27227384358305</c:v>
                </c:pt>
                <c:pt idx="474">
                  <c:v>118.08128520493027</c:v>
                </c:pt>
                <c:pt idx="475">
                  <c:v>118.09867783023698</c:v>
                </c:pt>
                <c:pt idx="476">
                  <c:v>117.59726385383149</c:v>
                </c:pt>
                <c:pt idx="477">
                  <c:v>117.38965314922103</c:v>
                </c:pt>
                <c:pt idx="478">
                  <c:v>117.58746674210812</c:v>
                </c:pt>
                <c:pt idx="479">
                  <c:v>118.05651722585426</c:v>
                </c:pt>
                <c:pt idx="480">
                  <c:v>118.50949604317775</c:v>
                </c:pt>
                <c:pt idx="481">
                  <c:v>118.83786440577215</c:v>
                </c:pt>
                <c:pt idx="482">
                  <c:v>118.98702267976324</c:v>
                </c:pt>
                <c:pt idx="483">
                  <c:v>119.12462256351886</c:v>
                </c:pt>
                <c:pt idx="484">
                  <c:v>119.32100511761487</c:v>
                </c:pt>
                <c:pt idx="485">
                  <c:v>119.00386490553494</c:v>
                </c:pt>
                <c:pt idx="486">
                  <c:v>118.80759243134594</c:v>
                </c:pt>
                <c:pt idx="487">
                  <c:v>118.70719955615783</c:v>
                </c:pt>
                <c:pt idx="488">
                  <c:v>117.805204798163</c:v>
                </c:pt>
                <c:pt idx="489">
                  <c:v>116.22875044995162</c:v>
                </c:pt>
                <c:pt idx="490">
                  <c:v>116.19715751664133</c:v>
                </c:pt>
                <c:pt idx="491">
                  <c:v>115.24815863835558</c:v>
                </c:pt>
                <c:pt idx="492">
                  <c:v>115.66888404292676</c:v>
                </c:pt>
                <c:pt idx="493">
                  <c:v>114.61696045159182</c:v>
                </c:pt>
                <c:pt idx="494">
                  <c:v>114.69709862389111</c:v>
                </c:pt>
                <c:pt idx="495">
                  <c:v>115.80120009114616</c:v>
                </c:pt>
                <c:pt idx="496">
                  <c:v>115.54636510643077</c:v>
                </c:pt>
                <c:pt idx="497">
                  <c:v>116.38803607538712</c:v>
                </c:pt>
                <c:pt idx="498">
                  <c:v>116.11723950415609</c:v>
                </c:pt>
                <c:pt idx="499">
                  <c:v>115.50871777823524</c:v>
                </c:pt>
                <c:pt idx="500">
                  <c:v>114.1635413146403</c:v>
                </c:pt>
                <c:pt idx="501">
                  <c:v>113.04909233612679</c:v>
                </c:pt>
                <c:pt idx="502">
                  <c:v>111.76743197887346</c:v>
                </c:pt>
                <c:pt idx="503">
                  <c:v>110.64990076296385</c:v>
                </c:pt>
                <c:pt idx="504">
                  <c:v>110.02255537294523</c:v>
                </c:pt>
                <c:pt idx="505">
                  <c:v>111.21042764943074</c:v>
                </c:pt>
                <c:pt idx="506">
                  <c:v>112.19630329656299</c:v>
                </c:pt>
                <c:pt idx="507">
                  <c:v>113.13748650145141</c:v>
                </c:pt>
                <c:pt idx="508">
                  <c:v>114.60705325996142</c:v>
                </c:pt>
                <c:pt idx="509">
                  <c:v>115.0110465186679</c:v>
                </c:pt>
                <c:pt idx="510">
                  <c:v>115.2902091628313</c:v>
                </c:pt>
                <c:pt idx="511">
                  <c:v>114.59549486972594</c:v>
                </c:pt>
                <c:pt idx="512">
                  <c:v>115.17858813712876</c:v>
                </c:pt>
                <c:pt idx="513">
                  <c:v>114.30499399514107</c:v>
                </c:pt>
                <c:pt idx="514">
                  <c:v>113.43833488729469</c:v>
                </c:pt>
                <c:pt idx="515">
                  <c:v>112.36043243790668</c:v>
                </c:pt>
                <c:pt idx="516">
                  <c:v>110.61379455346636</c:v>
                </c:pt>
                <c:pt idx="517">
                  <c:v>109.82287042163907</c:v>
                </c:pt>
                <c:pt idx="518">
                  <c:v>111.81619737767645</c:v>
                </c:pt>
                <c:pt idx="519">
                  <c:v>112.48096993607662</c:v>
                </c:pt>
                <c:pt idx="520">
                  <c:v>114.03992157907426</c:v>
                </c:pt>
                <c:pt idx="521">
                  <c:v>113.93831782490911</c:v>
                </c:pt>
                <c:pt idx="522">
                  <c:v>114.99376397326819</c:v>
                </c:pt>
                <c:pt idx="523">
                  <c:v>115.13653761265303</c:v>
                </c:pt>
                <c:pt idx="524">
                  <c:v>115.18332157312994</c:v>
                </c:pt>
                <c:pt idx="525">
                  <c:v>115.23252729156096</c:v>
                </c:pt>
                <c:pt idx="526">
                  <c:v>115.61890776514674</c:v>
                </c:pt>
                <c:pt idx="527">
                  <c:v>116.5757223168298</c:v>
                </c:pt>
                <c:pt idx="528">
                  <c:v>118.96214462078024</c:v>
                </c:pt>
                <c:pt idx="529">
                  <c:v>120.52208698294093</c:v>
                </c:pt>
                <c:pt idx="530">
                  <c:v>120.21419348304934</c:v>
                </c:pt>
                <c:pt idx="531">
                  <c:v>120.05479777770685</c:v>
                </c:pt>
                <c:pt idx="532">
                  <c:v>120.04742242393753</c:v>
                </c:pt>
                <c:pt idx="533">
                  <c:v>119.42624150871117</c:v>
                </c:pt>
                <c:pt idx="534">
                  <c:v>120.37667142578799</c:v>
                </c:pt>
                <c:pt idx="535">
                  <c:v>120.69898539349715</c:v>
                </c:pt>
                <c:pt idx="536">
                  <c:v>122.88847474381654</c:v>
                </c:pt>
                <c:pt idx="537">
                  <c:v>124.0062261195402</c:v>
                </c:pt>
                <c:pt idx="538">
                  <c:v>124.46977260793611</c:v>
                </c:pt>
                <c:pt idx="539">
                  <c:v>124.07315470299891</c:v>
                </c:pt>
                <c:pt idx="540">
                  <c:v>124.23188992889939</c:v>
                </c:pt>
                <c:pt idx="541">
                  <c:v>123.49435455196928</c:v>
                </c:pt>
                <c:pt idx="542">
                  <c:v>121.89335238449593</c:v>
                </c:pt>
                <c:pt idx="543">
                  <c:v>122.39531676043643</c:v>
                </c:pt>
                <c:pt idx="544">
                  <c:v>123.91023644063226</c:v>
                </c:pt>
                <c:pt idx="545">
                  <c:v>124.44841710597726</c:v>
                </c:pt>
                <c:pt idx="546">
                  <c:v>124.31522041850181</c:v>
                </c:pt>
                <c:pt idx="547">
                  <c:v>125.41161629226659</c:v>
                </c:pt>
                <c:pt idx="548">
                  <c:v>125.41161629226659</c:v>
                </c:pt>
                <c:pt idx="549">
                  <c:v>123.6219371641875</c:v>
                </c:pt>
                <c:pt idx="550">
                  <c:v>123.35576394905064</c:v>
                </c:pt>
                <c:pt idx="551">
                  <c:v>124.1437159233888</c:v>
                </c:pt>
                <c:pt idx="552">
                  <c:v>124.87904970217882</c:v>
                </c:pt>
                <c:pt idx="553">
                  <c:v>124.71161816362499</c:v>
                </c:pt>
                <c:pt idx="554">
                  <c:v>124.12357130040699</c:v>
                </c:pt>
                <c:pt idx="555">
                  <c:v>123.68875566773923</c:v>
                </c:pt>
                <c:pt idx="556">
                  <c:v>123.11964254852599</c:v>
                </c:pt>
                <c:pt idx="557">
                  <c:v>122.581351803274</c:v>
                </c:pt>
                <c:pt idx="558">
                  <c:v>122.62879624319294</c:v>
                </c:pt>
                <c:pt idx="559">
                  <c:v>121.24344061354138</c:v>
                </c:pt>
                <c:pt idx="560">
                  <c:v>121.25246716591576</c:v>
                </c:pt>
                <c:pt idx="561">
                  <c:v>124.31973369468898</c:v>
                </c:pt>
                <c:pt idx="562">
                  <c:v>124.57599971819546</c:v>
                </c:pt>
                <c:pt idx="563">
                  <c:v>125.19200687779259</c:v>
                </c:pt>
                <c:pt idx="564">
                  <c:v>125.45961113172052</c:v>
                </c:pt>
                <c:pt idx="565">
                  <c:v>125.74570881002521</c:v>
                </c:pt>
                <c:pt idx="566">
                  <c:v>125.64322441660403</c:v>
                </c:pt>
                <c:pt idx="567">
                  <c:v>126.95548698800461</c:v>
                </c:pt>
                <c:pt idx="568">
                  <c:v>126.76956202507401</c:v>
                </c:pt>
                <c:pt idx="569">
                  <c:v>125.72996738332355</c:v>
                </c:pt>
                <c:pt idx="570">
                  <c:v>125.83641465339693</c:v>
                </c:pt>
                <c:pt idx="571">
                  <c:v>126.21949272977255</c:v>
                </c:pt>
                <c:pt idx="572">
                  <c:v>126.14034527663631</c:v>
                </c:pt>
                <c:pt idx="573">
                  <c:v>127.08868367548003</c:v>
                </c:pt>
                <c:pt idx="574">
                  <c:v>127.89876171112611</c:v>
                </c:pt>
                <c:pt idx="575">
                  <c:v>127.59967460379488</c:v>
                </c:pt>
                <c:pt idx="576">
                  <c:v>127.66968542464976</c:v>
                </c:pt>
                <c:pt idx="577">
                  <c:v>127.54881768675884</c:v>
                </c:pt>
                <c:pt idx="578">
                  <c:v>128.40270752539269</c:v>
                </c:pt>
                <c:pt idx="579">
                  <c:v>129.09279846240386</c:v>
                </c:pt>
                <c:pt idx="580">
                  <c:v>128.88012408207118</c:v>
                </c:pt>
                <c:pt idx="581">
                  <c:v>129.67710260878374</c:v>
                </c:pt>
                <c:pt idx="582">
                  <c:v>129.54985023628652</c:v>
                </c:pt>
                <c:pt idx="583">
                  <c:v>129.37284174582328</c:v>
                </c:pt>
                <c:pt idx="584">
                  <c:v>129.40927819504179</c:v>
                </c:pt>
                <c:pt idx="585">
                  <c:v>129.91520544763443</c:v>
                </c:pt>
                <c:pt idx="586">
                  <c:v>130.80443093641676</c:v>
                </c:pt>
                <c:pt idx="587">
                  <c:v>131.0625683183423</c:v>
                </c:pt>
                <c:pt idx="588">
                  <c:v>130.41959158152903</c:v>
                </c:pt>
                <c:pt idx="589">
                  <c:v>128.70795910751616</c:v>
                </c:pt>
                <c:pt idx="590">
                  <c:v>128.08975034977891</c:v>
                </c:pt>
                <c:pt idx="591">
                  <c:v>126.35279949715499</c:v>
                </c:pt>
                <c:pt idx="592">
                  <c:v>125.22448045035893</c:v>
                </c:pt>
                <c:pt idx="593">
                  <c:v>124.08141069602425</c:v>
                </c:pt>
                <c:pt idx="594">
                  <c:v>123.77681959334281</c:v>
                </c:pt>
                <c:pt idx="595">
                  <c:v>124.23849472331965</c:v>
                </c:pt>
                <c:pt idx="596">
                  <c:v>125.75660672081865</c:v>
                </c:pt>
                <c:pt idx="597">
                  <c:v>126.52386367263998</c:v>
                </c:pt>
                <c:pt idx="598">
                  <c:v>125.6328769053456</c:v>
                </c:pt>
                <c:pt idx="599">
                  <c:v>125.41139613245255</c:v>
                </c:pt>
                <c:pt idx="600">
                  <c:v>126.05591398796388</c:v>
                </c:pt>
                <c:pt idx="601">
                  <c:v>125.58411150654261</c:v>
                </c:pt>
                <c:pt idx="602">
                  <c:v>125.24396459389871</c:v>
                </c:pt>
                <c:pt idx="603">
                  <c:v>125.128600851358</c:v>
                </c:pt>
                <c:pt idx="604">
                  <c:v>125.54943633583618</c:v>
                </c:pt>
                <c:pt idx="605">
                  <c:v>126.1984674675347</c:v>
                </c:pt>
                <c:pt idx="606">
                  <c:v>125.95959406933493</c:v>
                </c:pt>
                <c:pt idx="607">
                  <c:v>127.41474036002735</c:v>
                </c:pt>
                <c:pt idx="608">
                  <c:v>126.49502273700482</c:v>
                </c:pt>
                <c:pt idx="609">
                  <c:v>125.8309106580467</c:v>
                </c:pt>
                <c:pt idx="610">
                  <c:v>125.61196172301474</c:v>
                </c:pt>
                <c:pt idx="611">
                  <c:v>124.37004021219002</c:v>
                </c:pt>
                <c:pt idx="612">
                  <c:v>123.4607801803329</c:v>
                </c:pt>
                <c:pt idx="613">
                  <c:v>123.6763166382477</c:v>
                </c:pt>
                <c:pt idx="614">
                  <c:v>122.80800633179626</c:v>
                </c:pt>
                <c:pt idx="615">
                  <c:v>122.43340440825996</c:v>
                </c:pt>
                <c:pt idx="616">
                  <c:v>122.78907258779151</c:v>
                </c:pt>
                <c:pt idx="617">
                  <c:v>121.48462568978825</c:v>
                </c:pt>
                <c:pt idx="618">
                  <c:v>121.86693320681483</c:v>
                </c:pt>
                <c:pt idx="619">
                  <c:v>121.76488913302165</c:v>
                </c:pt>
                <c:pt idx="620">
                  <c:v>120.5311135353153</c:v>
                </c:pt>
                <c:pt idx="621">
                  <c:v>119.74426236004716</c:v>
                </c:pt>
                <c:pt idx="622">
                  <c:v>120.18788438527528</c:v>
                </c:pt>
                <c:pt idx="623">
                  <c:v>121.93485250943661</c:v>
                </c:pt>
                <c:pt idx="624">
                  <c:v>121.70390486454117</c:v>
                </c:pt>
                <c:pt idx="625">
                  <c:v>121.15328516970469</c:v>
                </c:pt>
                <c:pt idx="626">
                  <c:v>120.56325686816061</c:v>
                </c:pt>
                <c:pt idx="627">
                  <c:v>119.32959135036123</c:v>
                </c:pt>
                <c:pt idx="628">
                  <c:v>118.49936869173334</c:v>
                </c:pt>
                <c:pt idx="629">
                  <c:v>116.41324437409115</c:v>
                </c:pt>
                <c:pt idx="630">
                  <c:v>117.12568153222425</c:v>
                </c:pt>
                <c:pt idx="631">
                  <c:v>116.38418327864197</c:v>
                </c:pt>
                <c:pt idx="632">
                  <c:v>116.53301131291205</c:v>
                </c:pt>
                <c:pt idx="633">
                  <c:v>116.9281981790582</c:v>
                </c:pt>
                <c:pt idx="634">
                  <c:v>118.1311514028033</c:v>
                </c:pt>
                <c:pt idx="635">
                  <c:v>117.9402728440575</c:v>
                </c:pt>
                <c:pt idx="636">
                  <c:v>117.28529739738076</c:v>
                </c:pt>
                <c:pt idx="637">
                  <c:v>113.30733979795934</c:v>
                </c:pt>
                <c:pt idx="638">
                  <c:v>114.25975115336222</c:v>
                </c:pt>
                <c:pt idx="639">
                  <c:v>115.63630039045343</c:v>
                </c:pt>
                <c:pt idx="640">
                  <c:v>114.58151472153637</c:v>
                </c:pt>
                <c:pt idx="641">
                  <c:v>115.97875898114442</c:v>
                </c:pt>
                <c:pt idx="642">
                  <c:v>117.67641130696774</c:v>
                </c:pt>
                <c:pt idx="643">
                  <c:v>119.05020854638381</c:v>
                </c:pt>
                <c:pt idx="644">
                  <c:v>119.47368594863012</c:v>
                </c:pt>
                <c:pt idx="645">
                  <c:v>120.52494906052304</c:v>
                </c:pt>
                <c:pt idx="646">
                  <c:v>120.49313596739873</c:v>
                </c:pt>
                <c:pt idx="647">
                  <c:v>120.30368844744402</c:v>
                </c:pt>
                <c:pt idx="648">
                  <c:v>119.33498526580446</c:v>
                </c:pt>
                <c:pt idx="649">
                  <c:v>118.77346766017453</c:v>
                </c:pt>
                <c:pt idx="650">
                  <c:v>119.51485583384979</c:v>
                </c:pt>
                <c:pt idx="651">
                  <c:v>121.33987061207732</c:v>
                </c:pt>
                <c:pt idx="652">
                  <c:v>121.99022270265986</c:v>
                </c:pt>
                <c:pt idx="653">
                  <c:v>122.3971881188555</c:v>
                </c:pt>
                <c:pt idx="654">
                  <c:v>122.50902930437206</c:v>
                </c:pt>
                <c:pt idx="655">
                  <c:v>122.18847661517496</c:v>
                </c:pt>
                <c:pt idx="656">
                  <c:v>121.94740161883513</c:v>
                </c:pt>
                <c:pt idx="657">
                  <c:v>121.9766828740983</c:v>
                </c:pt>
                <c:pt idx="658">
                  <c:v>122.19882412643339</c:v>
                </c:pt>
                <c:pt idx="659">
                  <c:v>122.22227114662533</c:v>
                </c:pt>
                <c:pt idx="660">
                  <c:v>123.0415958944598</c:v>
                </c:pt>
                <c:pt idx="661">
                  <c:v>123.19471704510303</c:v>
                </c:pt>
                <c:pt idx="662">
                  <c:v>122.67117700738967</c:v>
                </c:pt>
                <c:pt idx="663">
                  <c:v>123.00350824663624</c:v>
                </c:pt>
                <c:pt idx="664">
                  <c:v>123.56854840929033</c:v>
                </c:pt>
                <c:pt idx="665">
                  <c:v>125.28139176228026</c:v>
                </c:pt>
                <c:pt idx="666">
                  <c:v>125.43605403162157</c:v>
                </c:pt>
                <c:pt idx="667">
                  <c:v>125.50727573145346</c:v>
                </c:pt>
                <c:pt idx="668">
                  <c:v>127.06446609593904</c:v>
                </c:pt>
                <c:pt idx="669">
                  <c:v>128.533042135286</c:v>
                </c:pt>
                <c:pt idx="670">
                  <c:v>128.9416587500867</c:v>
                </c:pt>
                <c:pt idx="671">
                  <c:v>128.82541436828993</c:v>
                </c:pt>
                <c:pt idx="672">
                  <c:v>127.93409736127457</c:v>
                </c:pt>
                <c:pt idx="673">
                  <c:v>130.03838486357247</c:v>
                </c:pt>
                <c:pt idx="674">
                  <c:v>130.69380062987725</c:v>
                </c:pt>
                <c:pt idx="675">
                  <c:v>130.87785423438876</c:v>
                </c:pt>
                <c:pt idx="676">
                  <c:v>131.34646439850687</c:v>
                </c:pt>
                <c:pt idx="677">
                  <c:v>132.50362438093813</c:v>
                </c:pt>
                <c:pt idx="678">
                  <c:v>133.45075190080479</c:v>
                </c:pt>
                <c:pt idx="679">
                  <c:v>131.31311018668453</c:v>
                </c:pt>
                <c:pt idx="680">
                  <c:v>133.69700065277385</c:v>
                </c:pt>
                <c:pt idx="681">
                  <c:v>134.87056254134876</c:v>
                </c:pt>
                <c:pt idx="682">
                  <c:v>134.27117744770931</c:v>
                </c:pt>
                <c:pt idx="683">
                  <c:v>133.60288233228502</c:v>
                </c:pt>
                <c:pt idx="684">
                  <c:v>133.37380604580866</c:v>
                </c:pt>
                <c:pt idx="685">
                  <c:v>133.44007414982536</c:v>
                </c:pt>
                <c:pt idx="686">
                  <c:v>132.94988832393435</c:v>
                </c:pt>
                <c:pt idx="687">
                  <c:v>132.7893918195218</c:v>
                </c:pt>
                <c:pt idx="688">
                  <c:v>131.64533134602408</c:v>
                </c:pt>
                <c:pt idx="689">
                  <c:v>133.31028993946705</c:v>
                </c:pt>
                <c:pt idx="690">
                  <c:v>133.25536006587183</c:v>
                </c:pt>
                <c:pt idx="691">
                  <c:v>134.01326022559778</c:v>
                </c:pt>
                <c:pt idx="692">
                  <c:v>133.87433938295808</c:v>
                </c:pt>
                <c:pt idx="693">
                  <c:v>134.87881853437412</c:v>
                </c:pt>
                <c:pt idx="694">
                  <c:v>131.94144629586617</c:v>
                </c:pt>
                <c:pt idx="695">
                  <c:v>129.85719333664306</c:v>
                </c:pt>
                <c:pt idx="696">
                  <c:v>131.15239352245797</c:v>
                </c:pt>
                <c:pt idx="697">
                  <c:v>132.37009745374169</c:v>
                </c:pt>
                <c:pt idx="698">
                  <c:v>132.88196902131259</c:v>
                </c:pt>
                <c:pt idx="699">
                  <c:v>133.92244430231906</c:v>
                </c:pt>
                <c:pt idx="700">
                  <c:v>134.32808875963062</c:v>
                </c:pt>
                <c:pt idx="701">
                  <c:v>135.35326293356349</c:v>
                </c:pt>
                <c:pt idx="702">
                  <c:v>136.54961136288833</c:v>
                </c:pt>
                <c:pt idx="703">
                  <c:v>136.92586448502971</c:v>
                </c:pt>
                <c:pt idx="704">
                  <c:v>137.43025061892428</c:v>
                </c:pt>
                <c:pt idx="705">
                  <c:v>138.64090943615972</c:v>
                </c:pt>
                <c:pt idx="706">
                  <c:v>138.77223476521607</c:v>
                </c:pt>
                <c:pt idx="707">
                  <c:v>139.0785871464096</c:v>
                </c:pt>
                <c:pt idx="708">
                  <c:v>137.94949754026447</c:v>
                </c:pt>
                <c:pt idx="709">
                  <c:v>138.71774521124885</c:v>
                </c:pt>
                <c:pt idx="710">
                  <c:v>138.82639407946229</c:v>
                </c:pt>
                <c:pt idx="711">
                  <c:v>139.04038941867901</c:v>
                </c:pt>
                <c:pt idx="712">
                  <c:v>136.87985108390183</c:v>
                </c:pt>
                <c:pt idx="713">
                  <c:v>137.2712952332098</c:v>
                </c:pt>
                <c:pt idx="714">
                  <c:v>138.28127837997604</c:v>
                </c:pt>
                <c:pt idx="715">
                  <c:v>138.45718607136922</c:v>
                </c:pt>
                <c:pt idx="716">
                  <c:v>138.21324899744724</c:v>
                </c:pt>
                <c:pt idx="717">
                  <c:v>138.85413421602743</c:v>
                </c:pt>
                <c:pt idx="718">
                  <c:v>140.05631688042351</c:v>
                </c:pt>
                <c:pt idx="719">
                  <c:v>140.11553987039193</c:v>
                </c:pt>
                <c:pt idx="720">
                  <c:v>140.59912090186265</c:v>
                </c:pt>
                <c:pt idx="721">
                  <c:v>140.94631292855485</c:v>
                </c:pt>
                <c:pt idx="722">
                  <c:v>140.23442616995678</c:v>
                </c:pt>
                <c:pt idx="723">
                  <c:v>141.29471583422406</c:v>
                </c:pt>
                <c:pt idx="724">
                  <c:v>139.32747781614677</c:v>
                </c:pt>
                <c:pt idx="725">
                  <c:v>138.54150728013465</c:v>
                </c:pt>
                <c:pt idx="726">
                  <c:v>138.78852659145272</c:v>
                </c:pt>
                <c:pt idx="727">
                  <c:v>138.32520026287082</c:v>
                </c:pt>
                <c:pt idx="728">
                  <c:v>136.75237855159062</c:v>
                </c:pt>
                <c:pt idx="729">
                  <c:v>137.34218669332071</c:v>
                </c:pt>
                <c:pt idx="730">
                  <c:v>138.94528037902714</c:v>
                </c:pt>
                <c:pt idx="731">
                  <c:v>139.86114520530455</c:v>
                </c:pt>
                <c:pt idx="732">
                  <c:v>139.89328853814987</c:v>
                </c:pt>
                <c:pt idx="733">
                  <c:v>137.60461719161941</c:v>
                </c:pt>
                <c:pt idx="734">
                  <c:v>137.22539191198894</c:v>
                </c:pt>
                <c:pt idx="735">
                  <c:v>137.62575253376428</c:v>
                </c:pt>
                <c:pt idx="736">
                  <c:v>137.69818511257324</c:v>
                </c:pt>
                <c:pt idx="737">
                  <c:v>137.42826918059819</c:v>
                </c:pt>
                <c:pt idx="738">
                  <c:v>136.01132061763636</c:v>
                </c:pt>
                <c:pt idx="739">
                  <c:v>134.89775227837887</c:v>
                </c:pt>
                <c:pt idx="740">
                  <c:v>136.16290064958153</c:v>
                </c:pt>
                <c:pt idx="741">
                  <c:v>136.44305401290796</c:v>
                </c:pt>
                <c:pt idx="742">
                  <c:v>135.90080039100383</c:v>
                </c:pt>
                <c:pt idx="743">
                  <c:v>135.97433376888284</c:v>
                </c:pt>
                <c:pt idx="744">
                  <c:v>136.19636494131092</c:v>
                </c:pt>
                <c:pt idx="745">
                  <c:v>136.03663899624738</c:v>
                </c:pt>
                <c:pt idx="746">
                  <c:v>137.1607750065773</c:v>
                </c:pt>
                <c:pt idx="747">
                  <c:v>135.22667104050831</c:v>
                </c:pt>
                <c:pt idx="748">
                  <c:v>134.95356279123015</c:v>
                </c:pt>
                <c:pt idx="749">
                  <c:v>133.42686456098482</c:v>
                </c:pt>
                <c:pt idx="750">
                  <c:v>133.23191304567987</c:v>
                </c:pt>
                <c:pt idx="751">
                  <c:v>134.28031407999069</c:v>
                </c:pt>
                <c:pt idx="752">
                  <c:v>133.47585011960183</c:v>
                </c:pt>
                <c:pt idx="753">
                  <c:v>133.44414710638452</c:v>
                </c:pt>
                <c:pt idx="754">
                  <c:v>133.82447318508505</c:v>
                </c:pt>
                <c:pt idx="755">
                  <c:v>132.0517463626847</c:v>
                </c:pt>
                <c:pt idx="756">
                  <c:v>130.23795973497161</c:v>
                </c:pt>
                <c:pt idx="757">
                  <c:v>128.35251108779863</c:v>
                </c:pt>
                <c:pt idx="758">
                  <c:v>128.75507330771407</c:v>
                </c:pt>
                <c:pt idx="759">
                  <c:v>126.63031094271334</c:v>
                </c:pt>
                <c:pt idx="760">
                  <c:v>129.98510618858231</c:v>
                </c:pt>
                <c:pt idx="761">
                  <c:v>127.82511825334011</c:v>
                </c:pt>
                <c:pt idx="762">
                  <c:v>127.17707784080466</c:v>
                </c:pt>
                <c:pt idx="763">
                  <c:v>127.2566656135689</c:v>
                </c:pt>
                <c:pt idx="764">
                  <c:v>130.48674032480179</c:v>
                </c:pt>
                <c:pt idx="765">
                  <c:v>129.62426425342156</c:v>
                </c:pt>
                <c:pt idx="766">
                  <c:v>128.26301612340399</c:v>
                </c:pt>
                <c:pt idx="767">
                  <c:v>126.58011450511928</c:v>
                </c:pt>
                <c:pt idx="768">
                  <c:v>128.76090754278533</c:v>
                </c:pt>
                <c:pt idx="769">
                  <c:v>129.13220706911147</c:v>
                </c:pt>
                <c:pt idx="770">
                  <c:v>128.31299240118403</c:v>
                </c:pt>
                <c:pt idx="771">
                  <c:v>129.11954787980596</c:v>
                </c:pt>
                <c:pt idx="772">
                  <c:v>128.56782738589942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44D-3E45-ADA0-392F6B4B8E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Sheet1!$A$2:$A$774</c:f>
              <c:numCache>
                <c:formatCode>dd\-mmm\-yyyy</c:formatCode>
                <c:ptCount val="773"/>
                <c:pt idx="0">
                  <c:v>44244</c:v>
                </c:pt>
                <c:pt idx="1">
                  <c:v>44245</c:v>
                </c:pt>
                <c:pt idx="2">
                  <c:v>44248</c:v>
                </c:pt>
                <c:pt idx="3">
                  <c:v>44249</c:v>
                </c:pt>
                <c:pt idx="4">
                  <c:v>44250</c:v>
                </c:pt>
                <c:pt idx="5">
                  <c:v>44251</c:v>
                </c:pt>
                <c:pt idx="6">
                  <c:v>44252</c:v>
                </c:pt>
                <c:pt idx="7">
                  <c:v>44255</c:v>
                </c:pt>
                <c:pt idx="8">
                  <c:v>44256</c:v>
                </c:pt>
                <c:pt idx="9">
                  <c:v>44257</c:v>
                </c:pt>
                <c:pt idx="10">
                  <c:v>44258</c:v>
                </c:pt>
                <c:pt idx="11">
                  <c:v>44259</c:v>
                </c:pt>
                <c:pt idx="12">
                  <c:v>44262</c:v>
                </c:pt>
                <c:pt idx="13">
                  <c:v>44263</c:v>
                </c:pt>
                <c:pt idx="14">
                  <c:v>44264</c:v>
                </c:pt>
                <c:pt idx="15">
                  <c:v>44265</c:v>
                </c:pt>
                <c:pt idx="16">
                  <c:v>44266</c:v>
                </c:pt>
                <c:pt idx="17">
                  <c:v>44269</c:v>
                </c:pt>
                <c:pt idx="18">
                  <c:v>44270</c:v>
                </c:pt>
                <c:pt idx="19">
                  <c:v>44271</c:v>
                </c:pt>
                <c:pt idx="20">
                  <c:v>44272</c:v>
                </c:pt>
                <c:pt idx="21">
                  <c:v>44273</c:v>
                </c:pt>
                <c:pt idx="22">
                  <c:v>44276</c:v>
                </c:pt>
                <c:pt idx="23">
                  <c:v>44277</c:v>
                </c:pt>
                <c:pt idx="24">
                  <c:v>44278</c:v>
                </c:pt>
                <c:pt idx="25">
                  <c:v>44279</c:v>
                </c:pt>
                <c:pt idx="26">
                  <c:v>44280</c:v>
                </c:pt>
                <c:pt idx="27">
                  <c:v>44283</c:v>
                </c:pt>
                <c:pt idx="28">
                  <c:v>44284</c:v>
                </c:pt>
                <c:pt idx="29">
                  <c:v>44285</c:v>
                </c:pt>
                <c:pt idx="30">
                  <c:v>44286</c:v>
                </c:pt>
                <c:pt idx="31">
                  <c:v>44287</c:v>
                </c:pt>
                <c:pt idx="32">
                  <c:v>44290</c:v>
                </c:pt>
                <c:pt idx="33">
                  <c:v>44291</c:v>
                </c:pt>
                <c:pt idx="34">
                  <c:v>44292</c:v>
                </c:pt>
                <c:pt idx="35">
                  <c:v>44293</c:v>
                </c:pt>
                <c:pt idx="36">
                  <c:v>44294</c:v>
                </c:pt>
                <c:pt idx="37">
                  <c:v>44297</c:v>
                </c:pt>
                <c:pt idx="38">
                  <c:v>44298</c:v>
                </c:pt>
                <c:pt idx="39">
                  <c:v>44299</c:v>
                </c:pt>
                <c:pt idx="40">
                  <c:v>44300</c:v>
                </c:pt>
                <c:pt idx="41">
                  <c:v>44301</c:v>
                </c:pt>
                <c:pt idx="42">
                  <c:v>44304</c:v>
                </c:pt>
                <c:pt idx="43">
                  <c:v>44305</c:v>
                </c:pt>
                <c:pt idx="44">
                  <c:v>44306</c:v>
                </c:pt>
                <c:pt idx="45">
                  <c:v>44307</c:v>
                </c:pt>
                <c:pt idx="46">
                  <c:v>44308</c:v>
                </c:pt>
                <c:pt idx="47">
                  <c:v>44311</c:v>
                </c:pt>
                <c:pt idx="48">
                  <c:v>44312</c:v>
                </c:pt>
                <c:pt idx="49">
                  <c:v>44313</c:v>
                </c:pt>
                <c:pt idx="50">
                  <c:v>44314</c:v>
                </c:pt>
                <c:pt idx="51">
                  <c:v>44315</c:v>
                </c:pt>
                <c:pt idx="52">
                  <c:v>44318</c:v>
                </c:pt>
                <c:pt idx="53">
                  <c:v>44319</c:v>
                </c:pt>
                <c:pt idx="54">
                  <c:v>44320</c:v>
                </c:pt>
                <c:pt idx="55">
                  <c:v>44321</c:v>
                </c:pt>
                <c:pt idx="56">
                  <c:v>44322</c:v>
                </c:pt>
                <c:pt idx="57">
                  <c:v>44325</c:v>
                </c:pt>
                <c:pt idx="58">
                  <c:v>44326</c:v>
                </c:pt>
                <c:pt idx="59">
                  <c:v>44333</c:v>
                </c:pt>
                <c:pt idx="60">
                  <c:v>44334</c:v>
                </c:pt>
                <c:pt idx="61">
                  <c:v>44335</c:v>
                </c:pt>
                <c:pt idx="62">
                  <c:v>44336</c:v>
                </c:pt>
                <c:pt idx="63">
                  <c:v>44339</c:v>
                </c:pt>
                <c:pt idx="64">
                  <c:v>44340</c:v>
                </c:pt>
                <c:pt idx="65">
                  <c:v>44341</c:v>
                </c:pt>
                <c:pt idx="66">
                  <c:v>44342</c:v>
                </c:pt>
                <c:pt idx="67">
                  <c:v>44343</c:v>
                </c:pt>
                <c:pt idx="68">
                  <c:v>44346</c:v>
                </c:pt>
                <c:pt idx="69">
                  <c:v>44347</c:v>
                </c:pt>
                <c:pt idx="70">
                  <c:v>44348</c:v>
                </c:pt>
                <c:pt idx="71">
                  <c:v>44349</c:v>
                </c:pt>
                <c:pt idx="72">
                  <c:v>44350</c:v>
                </c:pt>
                <c:pt idx="73">
                  <c:v>44353</c:v>
                </c:pt>
                <c:pt idx="74">
                  <c:v>44354</c:v>
                </c:pt>
                <c:pt idx="75">
                  <c:v>44355</c:v>
                </c:pt>
                <c:pt idx="76">
                  <c:v>44356</c:v>
                </c:pt>
                <c:pt idx="77">
                  <c:v>44357</c:v>
                </c:pt>
                <c:pt idx="78">
                  <c:v>44360</c:v>
                </c:pt>
                <c:pt idx="79">
                  <c:v>44361</c:v>
                </c:pt>
                <c:pt idx="80">
                  <c:v>44362</c:v>
                </c:pt>
                <c:pt idx="81">
                  <c:v>44363</c:v>
                </c:pt>
                <c:pt idx="82">
                  <c:v>44364</c:v>
                </c:pt>
                <c:pt idx="83">
                  <c:v>44367</c:v>
                </c:pt>
                <c:pt idx="84">
                  <c:v>44368</c:v>
                </c:pt>
                <c:pt idx="85">
                  <c:v>44369</c:v>
                </c:pt>
                <c:pt idx="86">
                  <c:v>44370</c:v>
                </c:pt>
                <c:pt idx="87">
                  <c:v>44371</c:v>
                </c:pt>
                <c:pt idx="88">
                  <c:v>44374</c:v>
                </c:pt>
                <c:pt idx="89">
                  <c:v>44375</c:v>
                </c:pt>
                <c:pt idx="90">
                  <c:v>44376</c:v>
                </c:pt>
                <c:pt idx="91">
                  <c:v>44377</c:v>
                </c:pt>
                <c:pt idx="92">
                  <c:v>44378</c:v>
                </c:pt>
                <c:pt idx="93">
                  <c:v>44381</c:v>
                </c:pt>
                <c:pt idx="94">
                  <c:v>44382</c:v>
                </c:pt>
                <c:pt idx="95">
                  <c:v>44383</c:v>
                </c:pt>
                <c:pt idx="96">
                  <c:v>44384</c:v>
                </c:pt>
                <c:pt idx="97">
                  <c:v>44385</c:v>
                </c:pt>
                <c:pt idx="98">
                  <c:v>44388</c:v>
                </c:pt>
                <c:pt idx="99">
                  <c:v>44389</c:v>
                </c:pt>
                <c:pt idx="100">
                  <c:v>44390</c:v>
                </c:pt>
                <c:pt idx="101">
                  <c:v>44391</c:v>
                </c:pt>
                <c:pt idx="102">
                  <c:v>44392</c:v>
                </c:pt>
                <c:pt idx="103">
                  <c:v>44402</c:v>
                </c:pt>
                <c:pt idx="104">
                  <c:v>44403</c:v>
                </c:pt>
                <c:pt idx="105">
                  <c:v>44404</c:v>
                </c:pt>
                <c:pt idx="106">
                  <c:v>44405</c:v>
                </c:pt>
                <c:pt idx="107">
                  <c:v>44406</c:v>
                </c:pt>
                <c:pt idx="108">
                  <c:v>44409</c:v>
                </c:pt>
                <c:pt idx="109">
                  <c:v>44410</c:v>
                </c:pt>
                <c:pt idx="110">
                  <c:v>44411</c:v>
                </c:pt>
                <c:pt idx="111">
                  <c:v>44412</c:v>
                </c:pt>
                <c:pt idx="112">
                  <c:v>44413</c:v>
                </c:pt>
                <c:pt idx="113">
                  <c:v>44416</c:v>
                </c:pt>
                <c:pt idx="114">
                  <c:v>44417</c:v>
                </c:pt>
                <c:pt idx="115">
                  <c:v>44418</c:v>
                </c:pt>
                <c:pt idx="116">
                  <c:v>44419</c:v>
                </c:pt>
                <c:pt idx="117">
                  <c:v>44420</c:v>
                </c:pt>
                <c:pt idx="118">
                  <c:v>44423</c:v>
                </c:pt>
                <c:pt idx="119">
                  <c:v>44424</c:v>
                </c:pt>
                <c:pt idx="120">
                  <c:v>44425</c:v>
                </c:pt>
                <c:pt idx="121">
                  <c:v>44426</c:v>
                </c:pt>
                <c:pt idx="122">
                  <c:v>44427</c:v>
                </c:pt>
                <c:pt idx="123">
                  <c:v>44430</c:v>
                </c:pt>
                <c:pt idx="124">
                  <c:v>44431</c:v>
                </c:pt>
                <c:pt idx="125">
                  <c:v>44432</c:v>
                </c:pt>
                <c:pt idx="126">
                  <c:v>44433</c:v>
                </c:pt>
                <c:pt idx="127">
                  <c:v>44434</c:v>
                </c:pt>
                <c:pt idx="128">
                  <c:v>44437</c:v>
                </c:pt>
                <c:pt idx="129">
                  <c:v>44438</c:v>
                </c:pt>
                <c:pt idx="130">
                  <c:v>44439</c:v>
                </c:pt>
                <c:pt idx="131">
                  <c:v>44440</c:v>
                </c:pt>
                <c:pt idx="132">
                  <c:v>44441</c:v>
                </c:pt>
                <c:pt idx="133">
                  <c:v>44444</c:v>
                </c:pt>
                <c:pt idx="134">
                  <c:v>44445</c:v>
                </c:pt>
                <c:pt idx="135">
                  <c:v>44446</c:v>
                </c:pt>
                <c:pt idx="136">
                  <c:v>44447</c:v>
                </c:pt>
                <c:pt idx="137">
                  <c:v>44448</c:v>
                </c:pt>
                <c:pt idx="138">
                  <c:v>44451</c:v>
                </c:pt>
                <c:pt idx="139">
                  <c:v>44452</c:v>
                </c:pt>
                <c:pt idx="140">
                  <c:v>44453</c:v>
                </c:pt>
                <c:pt idx="141">
                  <c:v>44454</c:v>
                </c:pt>
                <c:pt idx="142">
                  <c:v>44455</c:v>
                </c:pt>
                <c:pt idx="143">
                  <c:v>44458</c:v>
                </c:pt>
                <c:pt idx="144">
                  <c:v>44459</c:v>
                </c:pt>
                <c:pt idx="145">
                  <c:v>44460</c:v>
                </c:pt>
                <c:pt idx="146">
                  <c:v>44461</c:v>
                </c:pt>
                <c:pt idx="147">
                  <c:v>44465</c:v>
                </c:pt>
                <c:pt idx="148">
                  <c:v>44466</c:v>
                </c:pt>
                <c:pt idx="149">
                  <c:v>44467</c:v>
                </c:pt>
                <c:pt idx="150">
                  <c:v>44468</c:v>
                </c:pt>
                <c:pt idx="151">
                  <c:v>44469</c:v>
                </c:pt>
                <c:pt idx="152">
                  <c:v>44472</c:v>
                </c:pt>
                <c:pt idx="153">
                  <c:v>44473</c:v>
                </c:pt>
                <c:pt idx="154">
                  <c:v>44474</c:v>
                </c:pt>
                <c:pt idx="155">
                  <c:v>44475</c:v>
                </c:pt>
                <c:pt idx="156">
                  <c:v>44476</c:v>
                </c:pt>
                <c:pt idx="157">
                  <c:v>44479</c:v>
                </c:pt>
                <c:pt idx="158">
                  <c:v>44480</c:v>
                </c:pt>
                <c:pt idx="159">
                  <c:v>44481</c:v>
                </c:pt>
                <c:pt idx="160">
                  <c:v>44482</c:v>
                </c:pt>
                <c:pt idx="161">
                  <c:v>44483</c:v>
                </c:pt>
                <c:pt idx="162">
                  <c:v>44486</c:v>
                </c:pt>
                <c:pt idx="163">
                  <c:v>44487</c:v>
                </c:pt>
                <c:pt idx="164">
                  <c:v>44488</c:v>
                </c:pt>
                <c:pt idx="165">
                  <c:v>44489</c:v>
                </c:pt>
                <c:pt idx="166">
                  <c:v>44490</c:v>
                </c:pt>
                <c:pt idx="167">
                  <c:v>44493</c:v>
                </c:pt>
                <c:pt idx="168">
                  <c:v>44494</c:v>
                </c:pt>
                <c:pt idx="169">
                  <c:v>44495</c:v>
                </c:pt>
                <c:pt idx="170">
                  <c:v>44496</c:v>
                </c:pt>
                <c:pt idx="171">
                  <c:v>44497</c:v>
                </c:pt>
                <c:pt idx="172">
                  <c:v>44500</c:v>
                </c:pt>
                <c:pt idx="173">
                  <c:v>44501</c:v>
                </c:pt>
                <c:pt idx="174">
                  <c:v>44502</c:v>
                </c:pt>
                <c:pt idx="175">
                  <c:v>44503</c:v>
                </c:pt>
                <c:pt idx="176">
                  <c:v>44504</c:v>
                </c:pt>
                <c:pt idx="177">
                  <c:v>44507</c:v>
                </c:pt>
                <c:pt idx="178">
                  <c:v>44508</c:v>
                </c:pt>
                <c:pt idx="179">
                  <c:v>44509</c:v>
                </c:pt>
                <c:pt idx="180">
                  <c:v>44510</c:v>
                </c:pt>
                <c:pt idx="181">
                  <c:v>44511</c:v>
                </c:pt>
                <c:pt idx="182">
                  <c:v>44514</c:v>
                </c:pt>
                <c:pt idx="183">
                  <c:v>44515</c:v>
                </c:pt>
                <c:pt idx="184">
                  <c:v>44516</c:v>
                </c:pt>
                <c:pt idx="185">
                  <c:v>44517</c:v>
                </c:pt>
                <c:pt idx="186">
                  <c:v>44518</c:v>
                </c:pt>
                <c:pt idx="187">
                  <c:v>44521</c:v>
                </c:pt>
                <c:pt idx="188">
                  <c:v>44522</c:v>
                </c:pt>
                <c:pt idx="189">
                  <c:v>44523</c:v>
                </c:pt>
                <c:pt idx="190">
                  <c:v>44524</c:v>
                </c:pt>
                <c:pt idx="191">
                  <c:v>44525</c:v>
                </c:pt>
                <c:pt idx="192">
                  <c:v>44528</c:v>
                </c:pt>
                <c:pt idx="193">
                  <c:v>44529</c:v>
                </c:pt>
                <c:pt idx="194">
                  <c:v>44530</c:v>
                </c:pt>
                <c:pt idx="195">
                  <c:v>44531</c:v>
                </c:pt>
                <c:pt idx="196">
                  <c:v>44532</c:v>
                </c:pt>
                <c:pt idx="197">
                  <c:v>44535</c:v>
                </c:pt>
                <c:pt idx="198">
                  <c:v>44536</c:v>
                </c:pt>
                <c:pt idx="199">
                  <c:v>44537</c:v>
                </c:pt>
                <c:pt idx="200">
                  <c:v>44538</c:v>
                </c:pt>
                <c:pt idx="201">
                  <c:v>44539</c:v>
                </c:pt>
                <c:pt idx="202">
                  <c:v>44542</c:v>
                </c:pt>
                <c:pt idx="203">
                  <c:v>44543</c:v>
                </c:pt>
                <c:pt idx="204">
                  <c:v>44544</c:v>
                </c:pt>
                <c:pt idx="205">
                  <c:v>44545</c:v>
                </c:pt>
                <c:pt idx="206">
                  <c:v>44546</c:v>
                </c:pt>
                <c:pt idx="207">
                  <c:v>44549</c:v>
                </c:pt>
                <c:pt idx="208">
                  <c:v>44550</c:v>
                </c:pt>
                <c:pt idx="209">
                  <c:v>44551</c:v>
                </c:pt>
                <c:pt idx="210">
                  <c:v>44552</c:v>
                </c:pt>
                <c:pt idx="211">
                  <c:v>44553</c:v>
                </c:pt>
                <c:pt idx="212">
                  <c:v>44556</c:v>
                </c:pt>
                <c:pt idx="213">
                  <c:v>44557</c:v>
                </c:pt>
                <c:pt idx="214">
                  <c:v>44558</c:v>
                </c:pt>
                <c:pt idx="215">
                  <c:v>44559</c:v>
                </c:pt>
                <c:pt idx="216">
                  <c:v>44560</c:v>
                </c:pt>
                <c:pt idx="217">
                  <c:v>44563</c:v>
                </c:pt>
                <c:pt idx="218">
                  <c:v>44564</c:v>
                </c:pt>
                <c:pt idx="219">
                  <c:v>44565</c:v>
                </c:pt>
                <c:pt idx="220">
                  <c:v>44566</c:v>
                </c:pt>
                <c:pt idx="221">
                  <c:v>44567</c:v>
                </c:pt>
                <c:pt idx="222">
                  <c:v>44570</c:v>
                </c:pt>
                <c:pt idx="223">
                  <c:v>44571</c:v>
                </c:pt>
                <c:pt idx="224">
                  <c:v>44572</c:v>
                </c:pt>
                <c:pt idx="225">
                  <c:v>44573</c:v>
                </c:pt>
                <c:pt idx="226">
                  <c:v>44574</c:v>
                </c:pt>
                <c:pt idx="227">
                  <c:v>44577</c:v>
                </c:pt>
                <c:pt idx="228">
                  <c:v>44578</c:v>
                </c:pt>
                <c:pt idx="229">
                  <c:v>44579</c:v>
                </c:pt>
                <c:pt idx="230">
                  <c:v>44580</c:v>
                </c:pt>
                <c:pt idx="231">
                  <c:v>44581</c:v>
                </c:pt>
                <c:pt idx="232">
                  <c:v>44584</c:v>
                </c:pt>
                <c:pt idx="233">
                  <c:v>44585</c:v>
                </c:pt>
                <c:pt idx="234">
                  <c:v>44586</c:v>
                </c:pt>
                <c:pt idx="235">
                  <c:v>44587</c:v>
                </c:pt>
                <c:pt idx="236">
                  <c:v>44588</c:v>
                </c:pt>
                <c:pt idx="237">
                  <c:v>44591</c:v>
                </c:pt>
                <c:pt idx="238">
                  <c:v>44592</c:v>
                </c:pt>
                <c:pt idx="239">
                  <c:v>44593</c:v>
                </c:pt>
                <c:pt idx="240">
                  <c:v>44594</c:v>
                </c:pt>
                <c:pt idx="241">
                  <c:v>44595</c:v>
                </c:pt>
                <c:pt idx="242">
                  <c:v>44598</c:v>
                </c:pt>
                <c:pt idx="243">
                  <c:v>44599</c:v>
                </c:pt>
                <c:pt idx="244">
                  <c:v>44600</c:v>
                </c:pt>
                <c:pt idx="245">
                  <c:v>44601</c:v>
                </c:pt>
                <c:pt idx="246">
                  <c:v>44602</c:v>
                </c:pt>
                <c:pt idx="247">
                  <c:v>44605</c:v>
                </c:pt>
                <c:pt idx="248">
                  <c:v>44606</c:v>
                </c:pt>
                <c:pt idx="249">
                  <c:v>44607</c:v>
                </c:pt>
                <c:pt idx="250">
                  <c:v>44608</c:v>
                </c:pt>
                <c:pt idx="251">
                  <c:v>44609</c:v>
                </c:pt>
                <c:pt idx="252">
                  <c:v>44612</c:v>
                </c:pt>
                <c:pt idx="253">
                  <c:v>44613</c:v>
                </c:pt>
                <c:pt idx="254">
                  <c:v>44615</c:v>
                </c:pt>
                <c:pt idx="255">
                  <c:v>44616</c:v>
                </c:pt>
                <c:pt idx="256">
                  <c:v>44619</c:v>
                </c:pt>
                <c:pt idx="257">
                  <c:v>44620</c:v>
                </c:pt>
                <c:pt idx="258">
                  <c:v>44621</c:v>
                </c:pt>
                <c:pt idx="259">
                  <c:v>44622</c:v>
                </c:pt>
                <c:pt idx="260">
                  <c:v>44623</c:v>
                </c:pt>
                <c:pt idx="261">
                  <c:v>44626</c:v>
                </c:pt>
                <c:pt idx="262">
                  <c:v>44627</c:v>
                </c:pt>
                <c:pt idx="263">
                  <c:v>44628</c:v>
                </c:pt>
                <c:pt idx="264">
                  <c:v>44629</c:v>
                </c:pt>
                <c:pt idx="265">
                  <c:v>44630</c:v>
                </c:pt>
                <c:pt idx="266">
                  <c:v>44633</c:v>
                </c:pt>
                <c:pt idx="267">
                  <c:v>44634</c:v>
                </c:pt>
                <c:pt idx="268">
                  <c:v>44635</c:v>
                </c:pt>
                <c:pt idx="269">
                  <c:v>44636</c:v>
                </c:pt>
                <c:pt idx="270">
                  <c:v>44637</c:v>
                </c:pt>
                <c:pt idx="271">
                  <c:v>44640</c:v>
                </c:pt>
                <c:pt idx="272">
                  <c:v>44641</c:v>
                </c:pt>
                <c:pt idx="273">
                  <c:v>44642</c:v>
                </c:pt>
                <c:pt idx="274">
                  <c:v>44643</c:v>
                </c:pt>
                <c:pt idx="275">
                  <c:v>44644</c:v>
                </c:pt>
                <c:pt idx="276">
                  <c:v>44647</c:v>
                </c:pt>
                <c:pt idx="277">
                  <c:v>44648</c:v>
                </c:pt>
                <c:pt idx="278">
                  <c:v>44649</c:v>
                </c:pt>
                <c:pt idx="279">
                  <c:v>44650</c:v>
                </c:pt>
                <c:pt idx="280">
                  <c:v>44651</c:v>
                </c:pt>
                <c:pt idx="281">
                  <c:v>44654</c:v>
                </c:pt>
                <c:pt idx="282">
                  <c:v>44655</c:v>
                </c:pt>
                <c:pt idx="283">
                  <c:v>44656</c:v>
                </c:pt>
                <c:pt idx="284">
                  <c:v>44657</c:v>
                </c:pt>
                <c:pt idx="285">
                  <c:v>44658</c:v>
                </c:pt>
                <c:pt idx="286">
                  <c:v>44661</c:v>
                </c:pt>
                <c:pt idx="287">
                  <c:v>44662</c:v>
                </c:pt>
                <c:pt idx="288">
                  <c:v>44663</c:v>
                </c:pt>
                <c:pt idx="289">
                  <c:v>44664</c:v>
                </c:pt>
                <c:pt idx="290">
                  <c:v>44665</c:v>
                </c:pt>
                <c:pt idx="291">
                  <c:v>44668</c:v>
                </c:pt>
                <c:pt idx="292">
                  <c:v>44669</c:v>
                </c:pt>
                <c:pt idx="293">
                  <c:v>44670</c:v>
                </c:pt>
                <c:pt idx="294">
                  <c:v>44671</c:v>
                </c:pt>
                <c:pt idx="295">
                  <c:v>44672</c:v>
                </c:pt>
                <c:pt idx="296">
                  <c:v>44675</c:v>
                </c:pt>
                <c:pt idx="297">
                  <c:v>44676</c:v>
                </c:pt>
                <c:pt idx="298">
                  <c:v>44677</c:v>
                </c:pt>
                <c:pt idx="299">
                  <c:v>44678</c:v>
                </c:pt>
                <c:pt idx="300">
                  <c:v>44679</c:v>
                </c:pt>
                <c:pt idx="301">
                  <c:v>44689</c:v>
                </c:pt>
                <c:pt idx="302">
                  <c:v>44690</c:v>
                </c:pt>
                <c:pt idx="303">
                  <c:v>44691</c:v>
                </c:pt>
                <c:pt idx="304">
                  <c:v>44692</c:v>
                </c:pt>
                <c:pt idx="305">
                  <c:v>44693</c:v>
                </c:pt>
                <c:pt idx="306">
                  <c:v>44696</c:v>
                </c:pt>
                <c:pt idx="307">
                  <c:v>44697</c:v>
                </c:pt>
                <c:pt idx="308">
                  <c:v>44698</c:v>
                </c:pt>
                <c:pt idx="309">
                  <c:v>44699</c:v>
                </c:pt>
                <c:pt idx="310">
                  <c:v>44700</c:v>
                </c:pt>
                <c:pt idx="311">
                  <c:v>44703</c:v>
                </c:pt>
                <c:pt idx="312">
                  <c:v>44704</c:v>
                </c:pt>
                <c:pt idx="313">
                  <c:v>44705</c:v>
                </c:pt>
                <c:pt idx="314">
                  <c:v>44706</c:v>
                </c:pt>
                <c:pt idx="315">
                  <c:v>44707</c:v>
                </c:pt>
                <c:pt idx="316">
                  <c:v>44710</c:v>
                </c:pt>
                <c:pt idx="317">
                  <c:v>44711</c:v>
                </c:pt>
                <c:pt idx="318">
                  <c:v>44712</c:v>
                </c:pt>
                <c:pt idx="319">
                  <c:v>44713</c:v>
                </c:pt>
                <c:pt idx="320">
                  <c:v>44714</c:v>
                </c:pt>
                <c:pt idx="321">
                  <c:v>44717</c:v>
                </c:pt>
                <c:pt idx="322">
                  <c:v>44718</c:v>
                </c:pt>
                <c:pt idx="323">
                  <c:v>44719</c:v>
                </c:pt>
                <c:pt idx="324">
                  <c:v>44720</c:v>
                </c:pt>
                <c:pt idx="325">
                  <c:v>44721</c:v>
                </c:pt>
                <c:pt idx="326">
                  <c:v>44724</c:v>
                </c:pt>
                <c:pt idx="327">
                  <c:v>44725</c:v>
                </c:pt>
                <c:pt idx="328">
                  <c:v>44726</c:v>
                </c:pt>
                <c:pt idx="329">
                  <c:v>44727</c:v>
                </c:pt>
                <c:pt idx="330">
                  <c:v>44728</c:v>
                </c:pt>
                <c:pt idx="331">
                  <c:v>44731</c:v>
                </c:pt>
                <c:pt idx="332">
                  <c:v>44732</c:v>
                </c:pt>
                <c:pt idx="333">
                  <c:v>44733</c:v>
                </c:pt>
                <c:pt idx="334">
                  <c:v>44734</c:v>
                </c:pt>
                <c:pt idx="335">
                  <c:v>44735</c:v>
                </c:pt>
                <c:pt idx="336">
                  <c:v>44738</c:v>
                </c:pt>
                <c:pt idx="337">
                  <c:v>44739</c:v>
                </c:pt>
                <c:pt idx="338">
                  <c:v>44740</c:v>
                </c:pt>
                <c:pt idx="339">
                  <c:v>44741</c:v>
                </c:pt>
                <c:pt idx="340">
                  <c:v>44742</c:v>
                </c:pt>
                <c:pt idx="341">
                  <c:v>44745</c:v>
                </c:pt>
                <c:pt idx="342">
                  <c:v>44746</c:v>
                </c:pt>
                <c:pt idx="343">
                  <c:v>44747</c:v>
                </c:pt>
                <c:pt idx="344">
                  <c:v>44748</c:v>
                </c:pt>
                <c:pt idx="345">
                  <c:v>44755</c:v>
                </c:pt>
                <c:pt idx="346">
                  <c:v>44756</c:v>
                </c:pt>
                <c:pt idx="347">
                  <c:v>44759</c:v>
                </c:pt>
                <c:pt idx="348">
                  <c:v>44760</c:v>
                </c:pt>
                <c:pt idx="349">
                  <c:v>44761</c:v>
                </c:pt>
                <c:pt idx="350">
                  <c:v>44762</c:v>
                </c:pt>
                <c:pt idx="351">
                  <c:v>44763</c:v>
                </c:pt>
                <c:pt idx="352">
                  <c:v>44766</c:v>
                </c:pt>
                <c:pt idx="353">
                  <c:v>44767</c:v>
                </c:pt>
                <c:pt idx="354">
                  <c:v>44768</c:v>
                </c:pt>
                <c:pt idx="355">
                  <c:v>44769</c:v>
                </c:pt>
                <c:pt idx="356">
                  <c:v>44770</c:v>
                </c:pt>
                <c:pt idx="357">
                  <c:v>44773</c:v>
                </c:pt>
                <c:pt idx="358">
                  <c:v>44774</c:v>
                </c:pt>
                <c:pt idx="359">
                  <c:v>44775</c:v>
                </c:pt>
                <c:pt idx="360">
                  <c:v>44776</c:v>
                </c:pt>
                <c:pt idx="361">
                  <c:v>44777</c:v>
                </c:pt>
                <c:pt idx="362">
                  <c:v>44780</c:v>
                </c:pt>
                <c:pt idx="363">
                  <c:v>44781</c:v>
                </c:pt>
                <c:pt idx="364">
                  <c:v>44782</c:v>
                </c:pt>
                <c:pt idx="365">
                  <c:v>44783</c:v>
                </c:pt>
                <c:pt idx="366">
                  <c:v>44784</c:v>
                </c:pt>
                <c:pt idx="367">
                  <c:v>44787</c:v>
                </c:pt>
                <c:pt idx="368">
                  <c:v>44788</c:v>
                </c:pt>
                <c:pt idx="369">
                  <c:v>44789</c:v>
                </c:pt>
                <c:pt idx="370">
                  <c:v>44790</c:v>
                </c:pt>
                <c:pt idx="371">
                  <c:v>44791</c:v>
                </c:pt>
                <c:pt idx="372">
                  <c:v>44794</c:v>
                </c:pt>
                <c:pt idx="373">
                  <c:v>44795</c:v>
                </c:pt>
                <c:pt idx="374">
                  <c:v>44796</c:v>
                </c:pt>
                <c:pt idx="375">
                  <c:v>44797</c:v>
                </c:pt>
                <c:pt idx="376">
                  <c:v>44798</c:v>
                </c:pt>
                <c:pt idx="377">
                  <c:v>44801</c:v>
                </c:pt>
                <c:pt idx="378">
                  <c:v>44802</c:v>
                </c:pt>
                <c:pt idx="379">
                  <c:v>44803</c:v>
                </c:pt>
                <c:pt idx="380">
                  <c:v>44804</c:v>
                </c:pt>
                <c:pt idx="381">
                  <c:v>44805</c:v>
                </c:pt>
                <c:pt idx="382">
                  <c:v>44808</c:v>
                </c:pt>
                <c:pt idx="383">
                  <c:v>44809</c:v>
                </c:pt>
                <c:pt idx="384">
                  <c:v>44810</c:v>
                </c:pt>
                <c:pt idx="385">
                  <c:v>44811</c:v>
                </c:pt>
                <c:pt idx="386">
                  <c:v>44812</c:v>
                </c:pt>
                <c:pt idx="387">
                  <c:v>44815</c:v>
                </c:pt>
                <c:pt idx="388">
                  <c:v>44816</c:v>
                </c:pt>
                <c:pt idx="389">
                  <c:v>44817</c:v>
                </c:pt>
                <c:pt idx="390">
                  <c:v>44818</c:v>
                </c:pt>
                <c:pt idx="391">
                  <c:v>44819</c:v>
                </c:pt>
                <c:pt idx="392">
                  <c:v>44822</c:v>
                </c:pt>
                <c:pt idx="393">
                  <c:v>44823</c:v>
                </c:pt>
                <c:pt idx="394">
                  <c:v>44824</c:v>
                </c:pt>
                <c:pt idx="395">
                  <c:v>44825</c:v>
                </c:pt>
                <c:pt idx="396">
                  <c:v>44829</c:v>
                </c:pt>
                <c:pt idx="397">
                  <c:v>44830</c:v>
                </c:pt>
                <c:pt idx="398">
                  <c:v>44831</c:v>
                </c:pt>
                <c:pt idx="399">
                  <c:v>44832</c:v>
                </c:pt>
                <c:pt idx="400">
                  <c:v>44833</c:v>
                </c:pt>
                <c:pt idx="401">
                  <c:v>44836</c:v>
                </c:pt>
                <c:pt idx="402">
                  <c:v>44837</c:v>
                </c:pt>
                <c:pt idx="403">
                  <c:v>44838</c:v>
                </c:pt>
                <c:pt idx="404">
                  <c:v>44839</c:v>
                </c:pt>
                <c:pt idx="405">
                  <c:v>44840</c:v>
                </c:pt>
                <c:pt idx="406">
                  <c:v>44843</c:v>
                </c:pt>
                <c:pt idx="407">
                  <c:v>44844</c:v>
                </c:pt>
                <c:pt idx="408">
                  <c:v>44845</c:v>
                </c:pt>
                <c:pt idx="409">
                  <c:v>44846</c:v>
                </c:pt>
                <c:pt idx="410">
                  <c:v>44847</c:v>
                </c:pt>
                <c:pt idx="411">
                  <c:v>44850</c:v>
                </c:pt>
                <c:pt idx="412">
                  <c:v>44851</c:v>
                </c:pt>
                <c:pt idx="413">
                  <c:v>44852</c:v>
                </c:pt>
                <c:pt idx="414">
                  <c:v>44853</c:v>
                </c:pt>
                <c:pt idx="415">
                  <c:v>44854</c:v>
                </c:pt>
                <c:pt idx="416">
                  <c:v>44857</c:v>
                </c:pt>
                <c:pt idx="417">
                  <c:v>44858</c:v>
                </c:pt>
                <c:pt idx="418">
                  <c:v>44859</c:v>
                </c:pt>
                <c:pt idx="419">
                  <c:v>44860</c:v>
                </c:pt>
                <c:pt idx="420">
                  <c:v>44861</c:v>
                </c:pt>
                <c:pt idx="421">
                  <c:v>44865</c:v>
                </c:pt>
                <c:pt idx="422">
                  <c:v>44866</c:v>
                </c:pt>
                <c:pt idx="423">
                  <c:v>44867</c:v>
                </c:pt>
                <c:pt idx="424">
                  <c:v>44868</c:v>
                </c:pt>
                <c:pt idx="425">
                  <c:v>44871</c:v>
                </c:pt>
                <c:pt idx="426">
                  <c:v>44872</c:v>
                </c:pt>
                <c:pt idx="427">
                  <c:v>44873</c:v>
                </c:pt>
                <c:pt idx="428">
                  <c:v>44874</c:v>
                </c:pt>
                <c:pt idx="429">
                  <c:v>44875</c:v>
                </c:pt>
                <c:pt idx="430">
                  <c:v>44878</c:v>
                </c:pt>
                <c:pt idx="431">
                  <c:v>44879</c:v>
                </c:pt>
                <c:pt idx="432">
                  <c:v>44880</c:v>
                </c:pt>
                <c:pt idx="433">
                  <c:v>44881</c:v>
                </c:pt>
                <c:pt idx="434">
                  <c:v>44882</c:v>
                </c:pt>
                <c:pt idx="435">
                  <c:v>44885</c:v>
                </c:pt>
                <c:pt idx="436">
                  <c:v>44886</c:v>
                </c:pt>
                <c:pt idx="437">
                  <c:v>44887</c:v>
                </c:pt>
                <c:pt idx="438">
                  <c:v>44889</c:v>
                </c:pt>
                <c:pt idx="439">
                  <c:v>44892</c:v>
                </c:pt>
                <c:pt idx="440">
                  <c:v>44893</c:v>
                </c:pt>
                <c:pt idx="441">
                  <c:v>44894</c:v>
                </c:pt>
                <c:pt idx="442">
                  <c:v>44895</c:v>
                </c:pt>
                <c:pt idx="443">
                  <c:v>44896</c:v>
                </c:pt>
                <c:pt idx="444">
                  <c:v>44899</c:v>
                </c:pt>
                <c:pt idx="445">
                  <c:v>44900</c:v>
                </c:pt>
                <c:pt idx="446">
                  <c:v>44901</c:v>
                </c:pt>
                <c:pt idx="447">
                  <c:v>44902</c:v>
                </c:pt>
                <c:pt idx="448">
                  <c:v>44903</c:v>
                </c:pt>
                <c:pt idx="449">
                  <c:v>44906</c:v>
                </c:pt>
                <c:pt idx="450">
                  <c:v>44907</c:v>
                </c:pt>
                <c:pt idx="451">
                  <c:v>44908</c:v>
                </c:pt>
                <c:pt idx="452">
                  <c:v>44909</c:v>
                </c:pt>
                <c:pt idx="453">
                  <c:v>44910</c:v>
                </c:pt>
                <c:pt idx="454">
                  <c:v>44913</c:v>
                </c:pt>
                <c:pt idx="455">
                  <c:v>44914</c:v>
                </c:pt>
                <c:pt idx="456">
                  <c:v>44915</c:v>
                </c:pt>
                <c:pt idx="457">
                  <c:v>44916</c:v>
                </c:pt>
                <c:pt idx="458">
                  <c:v>44917</c:v>
                </c:pt>
                <c:pt idx="459">
                  <c:v>44920</c:v>
                </c:pt>
                <c:pt idx="460">
                  <c:v>44921</c:v>
                </c:pt>
                <c:pt idx="461">
                  <c:v>44922</c:v>
                </c:pt>
                <c:pt idx="462">
                  <c:v>44923</c:v>
                </c:pt>
                <c:pt idx="463">
                  <c:v>44924</c:v>
                </c:pt>
                <c:pt idx="464">
                  <c:v>44927</c:v>
                </c:pt>
                <c:pt idx="465">
                  <c:v>44928</c:v>
                </c:pt>
                <c:pt idx="466">
                  <c:v>44929</c:v>
                </c:pt>
                <c:pt idx="467">
                  <c:v>44930</c:v>
                </c:pt>
                <c:pt idx="468">
                  <c:v>44931</c:v>
                </c:pt>
                <c:pt idx="469">
                  <c:v>44934</c:v>
                </c:pt>
                <c:pt idx="470">
                  <c:v>44935</c:v>
                </c:pt>
                <c:pt idx="471">
                  <c:v>44936</c:v>
                </c:pt>
                <c:pt idx="472">
                  <c:v>44937</c:v>
                </c:pt>
                <c:pt idx="473">
                  <c:v>44938</c:v>
                </c:pt>
                <c:pt idx="474">
                  <c:v>44941</c:v>
                </c:pt>
                <c:pt idx="475">
                  <c:v>44942</c:v>
                </c:pt>
                <c:pt idx="476">
                  <c:v>44943</c:v>
                </c:pt>
                <c:pt idx="477">
                  <c:v>44944</c:v>
                </c:pt>
                <c:pt idx="478">
                  <c:v>44945</c:v>
                </c:pt>
                <c:pt idx="479">
                  <c:v>44948</c:v>
                </c:pt>
                <c:pt idx="480">
                  <c:v>44949</c:v>
                </c:pt>
                <c:pt idx="481">
                  <c:v>44950</c:v>
                </c:pt>
                <c:pt idx="482">
                  <c:v>44951</c:v>
                </c:pt>
                <c:pt idx="483">
                  <c:v>44952</c:v>
                </c:pt>
                <c:pt idx="484">
                  <c:v>44955</c:v>
                </c:pt>
                <c:pt idx="485">
                  <c:v>44956</c:v>
                </c:pt>
                <c:pt idx="486">
                  <c:v>44957</c:v>
                </c:pt>
                <c:pt idx="487">
                  <c:v>44958</c:v>
                </c:pt>
                <c:pt idx="488">
                  <c:v>44959</c:v>
                </c:pt>
                <c:pt idx="489">
                  <c:v>44962</c:v>
                </c:pt>
                <c:pt idx="490">
                  <c:v>44963</c:v>
                </c:pt>
                <c:pt idx="491">
                  <c:v>44964</c:v>
                </c:pt>
                <c:pt idx="492">
                  <c:v>44965</c:v>
                </c:pt>
                <c:pt idx="493">
                  <c:v>44966</c:v>
                </c:pt>
                <c:pt idx="494">
                  <c:v>44969</c:v>
                </c:pt>
                <c:pt idx="495">
                  <c:v>44970</c:v>
                </c:pt>
                <c:pt idx="496">
                  <c:v>44971</c:v>
                </c:pt>
                <c:pt idx="497">
                  <c:v>44972</c:v>
                </c:pt>
                <c:pt idx="498">
                  <c:v>44973</c:v>
                </c:pt>
                <c:pt idx="499">
                  <c:v>44976</c:v>
                </c:pt>
                <c:pt idx="500">
                  <c:v>44977</c:v>
                </c:pt>
                <c:pt idx="501">
                  <c:v>44978</c:v>
                </c:pt>
                <c:pt idx="502">
                  <c:v>44980</c:v>
                </c:pt>
                <c:pt idx="503">
                  <c:v>44983</c:v>
                </c:pt>
                <c:pt idx="504">
                  <c:v>44984</c:v>
                </c:pt>
                <c:pt idx="505">
                  <c:v>44985</c:v>
                </c:pt>
                <c:pt idx="506">
                  <c:v>44986</c:v>
                </c:pt>
                <c:pt idx="507">
                  <c:v>44987</c:v>
                </c:pt>
                <c:pt idx="508">
                  <c:v>44990</c:v>
                </c:pt>
                <c:pt idx="509">
                  <c:v>44991</c:v>
                </c:pt>
                <c:pt idx="510">
                  <c:v>44992</c:v>
                </c:pt>
                <c:pt idx="511">
                  <c:v>44993</c:v>
                </c:pt>
                <c:pt idx="512">
                  <c:v>44994</c:v>
                </c:pt>
                <c:pt idx="513">
                  <c:v>44997</c:v>
                </c:pt>
                <c:pt idx="514">
                  <c:v>44998</c:v>
                </c:pt>
                <c:pt idx="515">
                  <c:v>44999</c:v>
                </c:pt>
                <c:pt idx="516">
                  <c:v>45000</c:v>
                </c:pt>
                <c:pt idx="517">
                  <c:v>45001</c:v>
                </c:pt>
                <c:pt idx="518">
                  <c:v>45004</c:v>
                </c:pt>
                <c:pt idx="519">
                  <c:v>45005</c:v>
                </c:pt>
                <c:pt idx="520">
                  <c:v>45006</c:v>
                </c:pt>
                <c:pt idx="521">
                  <c:v>45007</c:v>
                </c:pt>
                <c:pt idx="522">
                  <c:v>45008</c:v>
                </c:pt>
                <c:pt idx="523">
                  <c:v>45011</c:v>
                </c:pt>
                <c:pt idx="524">
                  <c:v>45012</c:v>
                </c:pt>
                <c:pt idx="525">
                  <c:v>45013</c:v>
                </c:pt>
                <c:pt idx="526">
                  <c:v>45014</c:v>
                </c:pt>
                <c:pt idx="527">
                  <c:v>45015</c:v>
                </c:pt>
                <c:pt idx="528">
                  <c:v>45019</c:v>
                </c:pt>
                <c:pt idx="529">
                  <c:v>45020</c:v>
                </c:pt>
                <c:pt idx="530">
                  <c:v>45021</c:v>
                </c:pt>
                <c:pt idx="531">
                  <c:v>45022</c:v>
                </c:pt>
                <c:pt idx="532">
                  <c:v>45026</c:v>
                </c:pt>
                <c:pt idx="533">
                  <c:v>45027</c:v>
                </c:pt>
                <c:pt idx="534">
                  <c:v>45028</c:v>
                </c:pt>
                <c:pt idx="535">
                  <c:v>45029</c:v>
                </c:pt>
                <c:pt idx="536">
                  <c:v>45033</c:v>
                </c:pt>
                <c:pt idx="537">
                  <c:v>45041</c:v>
                </c:pt>
                <c:pt idx="538">
                  <c:v>45042</c:v>
                </c:pt>
                <c:pt idx="539">
                  <c:v>45043</c:v>
                </c:pt>
                <c:pt idx="540">
                  <c:v>45047</c:v>
                </c:pt>
                <c:pt idx="541">
                  <c:v>45048</c:v>
                </c:pt>
                <c:pt idx="542">
                  <c:v>45049</c:v>
                </c:pt>
                <c:pt idx="543">
                  <c:v>45050</c:v>
                </c:pt>
                <c:pt idx="544">
                  <c:v>45054</c:v>
                </c:pt>
                <c:pt idx="545">
                  <c:v>45055</c:v>
                </c:pt>
                <c:pt idx="546">
                  <c:v>45056</c:v>
                </c:pt>
                <c:pt idx="547">
                  <c:v>45057</c:v>
                </c:pt>
                <c:pt idx="548">
                  <c:v>45057</c:v>
                </c:pt>
                <c:pt idx="549">
                  <c:v>45061</c:v>
                </c:pt>
                <c:pt idx="550">
                  <c:v>45062</c:v>
                </c:pt>
                <c:pt idx="551">
                  <c:v>45063</c:v>
                </c:pt>
                <c:pt idx="552">
                  <c:v>45064</c:v>
                </c:pt>
                <c:pt idx="553">
                  <c:v>45068</c:v>
                </c:pt>
                <c:pt idx="554">
                  <c:v>45069</c:v>
                </c:pt>
                <c:pt idx="555">
                  <c:v>45070</c:v>
                </c:pt>
                <c:pt idx="556">
                  <c:v>45071</c:v>
                </c:pt>
                <c:pt idx="557">
                  <c:v>45075</c:v>
                </c:pt>
                <c:pt idx="558">
                  <c:v>45076</c:v>
                </c:pt>
                <c:pt idx="559">
                  <c:v>45077</c:v>
                </c:pt>
                <c:pt idx="560">
                  <c:v>45078</c:v>
                </c:pt>
                <c:pt idx="561">
                  <c:v>45082</c:v>
                </c:pt>
                <c:pt idx="562">
                  <c:v>45083</c:v>
                </c:pt>
                <c:pt idx="563">
                  <c:v>45084</c:v>
                </c:pt>
                <c:pt idx="564">
                  <c:v>45085</c:v>
                </c:pt>
                <c:pt idx="565">
                  <c:v>45089</c:v>
                </c:pt>
                <c:pt idx="566">
                  <c:v>45090</c:v>
                </c:pt>
                <c:pt idx="567">
                  <c:v>45091</c:v>
                </c:pt>
                <c:pt idx="568">
                  <c:v>45092</c:v>
                </c:pt>
                <c:pt idx="569">
                  <c:v>45096</c:v>
                </c:pt>
                <c:pt idx="570">
                  <c:v>45097</c:v>
                </c:pt>
                <c:pt idx="571">
                  <c:v>45098</c:v>
                </c:pt>
                <c:pt idx="572">
                  <c:v>45099</c:v>
                </c:pt>
                <c:pt idx="573">
                  <c:v>45110</c:v>
                </c:pt>
                <c:pt idx="574">
                  <c:v>45111</c:v>
                </c:pt>
                <c:pt idx="575">
                  <c:v>45112</c:v>
                </c:pt>
                <c:pt idx="576">
                  <c:v>45113</c:v>
                </c:pt>
                <c:pt idx="577">
                  <c:v>45117</c:v>
                </c:pt>
                <c:pt idx="578">
                  <c:v>45118</c:v>
                </c:pt>
                <c:pt idx="579">
                  <c:v>45119</c:v>
                </c:pt>
                <c:pt idx="580">
                  <c:v>45120</c:v>
                </c:pt>
                <c:pt idx="581">
                  <c:v>45124</c:v>
                </c:pt>
                <c:pt idx="582">
                  <c:v>45125</c:v>
                </c:pt>
                <c:pt idx="583">
                  <c:v>45126</c:v>
                </c:pt>
                <c:pt idx="584">
                  <c:v>45127</c:v>
                </c:pt>
                <c:pt idx="585">
                  <c:v>45131</c:v>
                </c:pt>
                <c:pt idx="586">
                  <c:v>45132</c:v>
                </c:pt>
                <c:pt idx="587">
                  <c:v>45133</c:v>
                </c:pt>
                <c:pt idx="588">
                  <c:v>45134</c:v>
                </c:pt>
                <c:pt idx="589">
                  <c:v>45138</c:v>
                </c:pt>
                <c:pt idx="590">
                  <c:v>45139</c:v>
                </c:pt>
                <c:pt idx="591">
                  <c:v>45140</c:v>
                </c:pt>
                <c:pt idx="592">
                  <c:v>45141</c:v>
                </c:pt>
                <c:pt idx="593">
                  <c:v>45145</c:v>
                </c:pt>
                <c:pt idx="594">
                  <c:v>45146</c:v>
                </c:pt>
                <c:pt idx="595">
                  <c:v>45147</c:v>
                </c:pt>
                <c:pt idx="596">
                  <c:v>45148</c:v>
                </c:pt>
                <c:pt idx="597">
                  <c:v>45152</c:v>
                </c:pt>
                <c:pt idx="598">
                  <c:v>45153</c:v>
                </c:pt>
                <c:pt idx="599">
                  <c:v>45154</c:v>
                </c:pt>
                <c:pt idx="600">
                  <c:v>45155</c:v>
                </c:pt>
                <c:pt idx="601">
                  <c:v>45159</c:v>
                </c:pt>
                <c:pt idx="602">
                  <c:v>45160</c:v>
                </c:pt>
                <c:pt idx="603">
                  <c:v>45161</c:v>
                </c:pt>
                <c:pt idx="604">
                  <c:v>45162</c:v>
                </c:pt>
                <c:pt idx="605">
                  <c:v>45166</c:v>
                </c:pt>
                <c:pt idx="606">
                  <c:v>45167</c:v>
                </c:pt>
                <c:pt idx="607">
                  <c:v>45168</c:v>
                </c:pt>
                <c:pt idx="608">
                  <c:v>45169</c:v>
                </c:pt>
                <c:pt idx="609">
                  <c:v>45173</c:v>
                </c:pt>
                <c:pt idx="610">
                  <c:v>45174</c:v>
                </c:pt>
                <c:pt idx="611">
                  <c:v>45175</c:v>
                </c:pt>
                <c:pt idx="612">
                  <c:v>45176</c:v>
                </c:pt>
                <c:pt idx="613">
                  <c:v>45180</c:v>
                </c:pt>
                <c:pt idx="614">
                  <c:v>45181</c:v>
                </c:pt>
                <c:pt idx="615">
                  <c:v>45182</c:v>
                </c:pt>
                <c:pt idx="616">
                  <c:v>45183</c:v>
                </c:pt>
                <c:pt idx="617">
                  <c:v>45187</c:v>
                </c:pt>
                <c:pt idx="618">
                  <c:v>45188</c:v>
                </c:pt>
                <c:pt idx="619">
                  <c:v>45189</c:v>
                </c:pt>
                <c:pt idx="620">
                  <c:v>45190</c:v>
                </c:pt>
                <c:pt idx="621">
                  <c:v>45194</c:v>
                </c:pt>
                <c:pt idx="622">
                  <c:v>45195</c:v>
                </c:pt>
                <c:pt idx="623">
                  <c:v>45196</c:v>
                </c:pt>
                <c:pt idx="624">
                  <c:v>45197</c:v>
                </c:pt>
                <c:pt idx="625">
                  <c:v>45201</c:v>
                </c:pt>
                <c:pt idx="626">
                  <c:v>45202</c:v>
                </c:pt>
                <c:pt idx="627">
                  <c:v>45203</c:v>
                </c:pt>
                <c:pt idx="628">
                  <c:v>45204</c:v>
                </c:pt>
                <c:pt idx="629">
                  <c:v>45208</c:v>
                </c:pt>
                <c:pt idx="630">
                  <c:v>45209</c:v>
                </c:pt>
                <c:pt idx="631">
                  <c:v>45210</c:v>
                </c:pt>
                <c:pt idx="632">
                  <c:v>45211</c:v>
                </c:pt>
                <c:pt idx="633">
                  <c:v>45215</c:v>
                </c:pt>
                <c:pt idx="634">
                  <c:v>45216</c:v>
                </c:pt>
                <c:pt idx="635">
                  <c:v>45217</c:v>
                </c:pt>
                <c:pt idx="636">
                  <c:v>45218</c:v>
                </c:pt>
                <c:pt idx="637">
                  <c:v>45222</c:v>
                </c:pt>
                <c:pt idx="638">
                  <c:v>45223</c:v>
                </c:pt>
                <c:pt idx="639">
                  <c:v>45224</c:v>
                </c:pt>
                <c:pt idx="640">
                  <c:v>45225</c:v>
                </c:pt>
                <c:pt idx="641">
                  <c:v>45229</c:v>
                </c:pt>
                <c:pt idx="642">
                  <c:v>45230</c:v>
                </c:pt>
                <c:pt idx="643">
                  <c:v>45231</c:v>
                </c:pt>
                <c:pt idx="644">
                  <c:v>45232</c:v>
                </c:pt>
                <c:pt idx="645">
                  <c:v>45236</c:v>
                </c:pt>
                <c:pt idx="646">
                  <c:v>45237</c:v>
                </c:pt>
                <c:pt idx="647">
                  <c:v>45238</c:v>
                </c:pt>
                <c:pt idx="648">
                  <c:v>45239</c:v>
                </c:pt>
                <c:pt idx="649">
                  <c:v>45243</c:v>
                </c:pt>
                <c:pt idx="650">
                  <c:v>45244</c:v>
                </c:pt>
                <c:pt idx="651">
                  <c:v>45245</c:v>
                </c:pt>
                <c:pt idx="652">
                  <c:v>45246</c:v>
                </c:pt>
                <c:pt idx="653">
                  <c:v>45250</c:v>
                </c:pt>
                <c:pt idx="654">
                  <c:v>45251</c:v>
                </c:pt>
                <c:pt idx="655">
                  <c:v>45252</c:v>
                </c:pt>
                <c:pt idx="656">
                  <c:v>45253</c:v>
                </c:pt>
                <c:pt idx="657">
                  <c:v>45257</c:v>
                </c:pt>
                <c:pt idx="658">
                  <c:v>45258</c:v>
                </c:pt>
                <c:pt idx="659">
                  <c:v>45259</c:v>
                </c:pt>
                <c:pt idx="660">
                  <c:v>45260</c:v>
                </c:pt>
                <c:pt idx="661">
                  <c:v>45264</c:v>
                </c:pt>
                <c:pt idx="662">
                  <c:v>45265</c:v>
                </c:pt>
                <c:pt idx="663">
                  <c:v>45266</c:v>
                </c:pt>
                <c:pt idx="664">
                  <c:v>45267</c:v>
                </c:pt>
                <c:pt idx="665">
                  <c:v>45271</c:v>
                </c:pt>
                <c:pt idx="666">
                  <c:v>45272</c:v>
                </c:pt>
                <c:pt idx="667">
                  <c:v>45273</c:v>
                </c:pt>
                <c:pt idx="668">
                  <c:v>45274</c:v>
                </c:pt>
                <c:pt idx="669">
                  <c:v>45278</c:v>
                </c:pt>
                <c:pt idx="670">
                  <c:v>45279</c:v>
                </c:pt>
                <c:pt idx="671">
                  <c:v>45280</c:v>
                </c:pt>
                <c:pt idx="672">
                  <c:v>45281</c:v>
                </c:pt>
                <c:pt idx="673">
                  <c:v>45285</c:v>
                </c:pt>
                <c:pt idx="674">
                  <c:v>45286</c:v>
                </c:pt>
                <c:pt idx="675">
                  <c:v>45287</c:v>
                </c:pt>
                <c:pt idx="676">
                  <c:v>45288</c:v>
                </c:pt>
                <c:pt idx="677">
                  <c:v>45292</c:v>
                </c:pt>
                <c:pt idx="678">
                  <c:v>45293</c:v>
                </c:pt>
                <c:pt idx="679">
                  <c:v>45294</c:v>
                </c:pt>
                <c:pt idx="680">
                  <c:v>45295</c:v>
                </c:pt>
                <c:pt idx="681">
                  <c:v>45299</c:v>
                </c:pt>
                <c:pt idx="682">
                  <c:v>45300</c:v>
                </c:pt>
                <c:pt idx="683">
                  <c:v>45301</c:v>
                </c:pt>
                <c:pt idx="684">
                  <c:v>45302</c:v>
                </c:pt>
                <c:pt idx="685">
                  <c:v>45306</c:v>
                </c:pt>
                <c:pt idx="686">
                  <c:v>45307</c:v>
                </c:pt>
                <c:pt idx="687">
                  <c:v>45308</c:v>
                </c:pt>
                <c:pt idx="688">
                  <c:v>45309</c:v>
                </c:pt>
                <c:pt idx="689">
                  <c:v>45313</c:v>
                </c:pt>
                <c:pt idx="690">
                  <c:v>45314</c:v>
                </c:pt>
                <c:pt idx="691">
                  <c:v>45315</c:v>
                </c:pt>
                <c:pt idx="692">
                  <c:v>45316</c:v>
                </c:pt>
                <c:pt idx="693">
                  <c:v>45320</c:v>
                </c:pt>
                <c:pt idx="694">
                  <c:v>45321</c:v>
                </c:pt>
                <c:pt idx="695">
                  <c:v>45322</c:v>
                </c:pt>
                <c:pt idx="696">
                  <c:v>45323</c:v>
                </c:pt>
                <c:pt idx="697">
                  <c:v>45327</c:v>
                </c:pt>
                <c:pt idx="698">
                  <c:v>45328</c:v>
                </c:pt>
                <c:pt idx="699">
                  <c:v>45329</c:v>
                </c:pt>
                <c:pt idx="700">
                  <c:v>45330</c:v>
                </c:pt>
                <c:pt idx="701">
                  <c:v>45334</c:v>
                </c:pt>
                <c:pt idx="702">
                  <c:v>45335</c:v>
                </c:pt>
                <c:pt idx="703">
                  <c:v>45336</c:v>
                </c:pt>
                <c:pt idx="704">
                  <c:v>45337</c:v>
                </c:pt>
                <c:pt idx="705">
                  <c:v>45341</c:v>
                </c:pt>
                <c:pt idx="706">
                  <c:v>45342</c:v>
                </c:pt>
                <c:pt idx="707">
                  <c:v>45343</c:v>
                </c:pt>
                <c:pt idx="708">
                  <c:v>45348</c:v>
                </c:pt>
                <c:pt idx="709">
                  <c:v>45349</c:v>
                </c:pt>
                <c:pt idx="710">
                  <c:v>45350</c:v>
                </c:pt>
                <c:pt idx="711">
                  <c:v>45351</c:v>
                </c:pt>
                <c:pt idx="712">
                  <c:v>45355</c:v>
                </c:pt>
                <c:pt idx="713">
                  <c:v>45356</c:v>
                </c:pt>
                <c:pt idx="714">
                  <c:v>45357</c:v>
                </c:pt>
                <c:pt idx="715">
                  <c:v>45358</c:v>
                </c:pt>
                <c:pt idx="716">
                  <c:v>45362</c:v>
                </c:pt>
                <c:pt idx="717">
                  <c:v>45363</c:v>
                </c:pt>
                <c:pt idx="718">
                  <c:v>45364</c:v>
                </c:pt>
                <c:pt idx="719">
                  <c:v>45365</c:v>
                </c:pt>
                <c:pt idx="720">
                  <c:v>45369</c:v>
                </c:pt>
                <c:pt idx="721">
                  <c:v>45370</c:v>
                </c:pt>
                <c:pt idx="722">
                  <c:v>45371</c:v>
                </c:pt>
                <c:pt idx="723">
                  <c:v>45372</c:v>
                </c:pt>
                <c:pt idx="724">
                  <c:v>45376</c:v>
                </c:pt>
                <c:pt idx="725">
                  <c:v>45377</c:v>
                </c:pt>
                <c:pt idx="726">
                  <c:v>45378</c:v>
                </c:pt>
                <c:pt idx="727">
                  <c:v>45379</c:v>
                </c:pt>
                <c:pt idx="728">
                  <c:v>45383</c:v>
                </c:pt>
                <c:pt idx="729">
                  <c:v>45384</c:v>
                </c:pt>
                <c:pt idx="730">
                  <c:v>45385</c:v>
                </c:pt>
                <c:pt idx="731">
                  <c:v>45386</c:v>
                </c:pt>
                <c:pt idx="732">
                  <c:v>45397</c:v>
                </c:pt>
                <c:pt idx="733">
                  <c:v>45398</c:v>
                </c:pt>
                <c:pt idx="734">
                  <c:v>45399</c:v>
                </c:pt>
                <c:pt idx="735">
                  <c:v>45400</c:v>
                </c:pt>
                <c:pt idx="736">
                  <c:v>45404</c:v>
                </c:pt>
                <c:pt idx="737">
                  <c:v>45405</c:v>
                </c:pt>
                <c:pt idx="738">
                  <c:v>45406</c:v>
                </c:pt>
                <c:pt idx="739">
                  <c:v>45407</c:v>
                </c:pt>
                <c:pt idx="740">
                  <c:v>45411</c:v>
                </c:pt>
                <c:pt idx="741">
                  <c:v>45412</c:v>
                </c:pt>
                <c:pt idx="742">
                  <c:v>45413</c:v>
                </c:pt>
                <c:pt idx="743">
                  <c:v>45414</c:v>
                </c:pt>
                <c:pt idx="744">
                  <c:v>45418</c:v>
                </c:pt>
                <c:pt idx="745">
                  <c:v>45419</c:v>
                </c:pt>
                <c:pt idx="746">
                  <c:v>45420</c:v>
                </c:pt>
                <c:pt idx="747">
                  <c:v>45421</c:v>
                </c:pt>
                <c:pt idx="748">
                  <c:v>45425</c:v>
                </c:pt>
                <c:pt idx="749">
                  <c:v>45426</c:v>
                </c:pt>
                <c:pt idx="750">
                  <c:v>45427</c:v>
                </c:pt>
                <c:pt idx="751">
                  <c:v>45428</c:v>
                </c:pt>
                <c:pt idx="752">
                  <c:v>45432</c:v>
                </c:pt>
                <c:pt idx="753">
                  <c:v>45433</c:v>
                </c:pt>
                <c:pt idx="754">
                  <c:v>45434</c:v>
                </c:pt>
                <c:pt idx="755">
                  <c:v>45435</c:v>
                </c:pt>
                <c:pt idx="756">
                  <c:v>45439</c:v>
                </c:pt>
                <c:pt idx="757">
                  <c:v>45440</c:v>
                </c:pt>
                <c:pt idx="758">
                  <c:v>45441</c:v>
                </c:pt>
                <c:pt idx="759">
                  <c:v>45442</c:v>
                </c:pt>
                <c:pt idx="760">
                  <c:v>45446</c:v>
                </c:pt>
                <c:pt idx="761">
                  <c:v>45447</c:v>
                </c:pt>
                <c:pt idx="762">
                  <c:v>45448</c:v>
                </c:pt>
                <c:pt idx="763">
                  <c:v>45449</c:v>
                </c:pt>
                <c:pt idx="764">
                  <c:v>45453</c:v>
                </c:pt>
                <c:pt idx="765">
                  <c:v>45454</c:v>
                </c:pt>
                <c:pt idx="766">
                  <c:v>45455</c:v>
                </c:pt>
                <c:pt idx="767">
                  <c:v>45456</c:v>
                </c:pt>
                <c:pt idx="768">
                  <c:v>45467</c:v>
                </c:pt>
                <c:pt idx="769">
                  <c:v>45468</c:v>
                </c:pt>
                <c:pt idx="770">
                  <c:v>45469</c:v>
                </c:pt>
                <c:pt idx="771">
                  <c:v>45470</c:v>
                </c:pt>
                <c:pt idx="772">
                  <c:v>45473</c:v>
                </c:pt>
              </c:numCache>
            </c:numRef>
          </c:cat>
          <c:val>
            <c:numRef>
              <c:f>Sheet1!$C$2:$C$774</c:f>
              <c:numCache>
                <c:formatCode>#,##0</c:formatCode>
                <c:ptCount val="773"/>
                <c:pt idx="0">
                  <c:v>100</c:v>
                </c:pt>
                <c:pt idx="1">
                  <c:v>129.93762993762994</c:v>
                </c:pt>
                <c:pt idx="2">
                  <c:v>168.81496881496884</c:v>
                </c:pt>
                <c:pt idx="3">
                  <c:v>159.66735966735965</c:v>
                </c:pt>
                <c:pt idx="4">
                  <c:v>176.71517671517671</c:v>
                </c:pt>
                <c:pt idx="5">
                  <c:v>177.96257796257794</c:v>
                </c:pt>
                <c:pt idx="6">
                  <c:v>170.47817047817045</c:v>
                </c:pt>
                <c:pt idx="7">
                  <c:v>165.28066528066526</c:v>
                </c:pt>
                <c:pt idx="8">
                  <c:v>163.61746361746361</c:v>
                </c:pt>
                <c:pt idx="9">
                  <c:v>161.95426195426197</c:v>
                </c:pt>
                <c:pt idx="10">
                  <c:v>162.16216216216216</c:v>
                </c:pt>
                <c:pt idx="11">
                  <c:v>155.71725571725571</c:v>
                </c:pt>
                <c:pt idx="12">
                  <c:v>154.8856548856549</c:v>
                </c:pt>
                <c:pt idx="13">
                  <c:v>152.80665280665281</c:v>
                </c:pt>
                <c:pt idx="14">
                  <c:v>149.06444906444906</c:v>
                </c:pt>
                <c:pt idx="15">
                  <c:v>147.40124740124742</c:v>
                </c:pt>
                <c:pt idx="16">
                  <c:v>145.53014553014552</c:v>
                </c:pt>
                <c:pt idx="17">
                  <c:v>147.19334719334717</c:v>
                </c:pt>
                <c:pt idx="18">
                  <c:v>145.53014553014552</c:v>
                </c:pt>
                <c:pt idx="19">
                  <c:v>143.45114345114345</c:v>
                </c:pt>
                <c:pt idx="20">
                  <c:v>145.1143451143451</c:v>
                </c:pt>
                <c:pt idx="21">
                  <c:v>148.23284823284823</c:v>
                </c:pt>
                <c:pt idx="22">
                  <c:v>146.77754677754675</c:v>
                </c:pt>
                <c:pt idx="23">
                  <c:v>149.68814968814968</c:v>
                </c:pt>
                <c:pt idx="24">
                  <c:v>149.89604989604987</c:v>
                </c:pt>
                <c:pt idx="25">
                  <c:v>151.35135135135133</c:v>
                </c:pt>
                <c:pt idx="26">
                  <c:v>149.27234927234926</c:v>
                </c:pt>
                <c:pt idx="27">
                  <c:v>151.55925155925155</c:v>
                </c:pt>
                <c:pt idx="28">
                  <c:v>148.44074844074845</c:v>
                </c:pt>
                <c:pt idx="29">
                  <c:v>148.23284823284823</c:v>
                </c:pt>
                <c:pt idx="30">
                  <c:v>147.81704781704781</c:v>
                </c:pt>
                <c:pt idx="31">
                  <c:v>147.81704781704781</c:v>
                </c:pt>
                <c:pt idx="32">
                  <c:v>145.94594594594594</c:v>
                </c:pt>
                <c:pt idx="33">
                  <c:v>148.02494802494803</c:v>
                </c:pt>
                <c:pt idx="34">
                  <c:v>146.15384615384613</c:v>
                </c:pt>
                <c:pt idx="35">
                  <c:v>145.1143451143451</c:v>
                </c:pt>
                <c:pt idx="36">
                  <c:v>144.49064449064448</c:v>
                </c:pt>
                <c:pt idx="37">
                  <c:v>144.9064449064449</c:v>
                </c:pt>
                <c:pt idx="38">
                  <c:v>146.56964656964658</c:v>
                </c:pt>
                <c:pt idx="39">
                  <c:v>145.32224532224532</c:v>
                </c:pt>
                <c:pt idx="40">
                  <c:v>143.86694386694387</c:v>
                </c:pt>
                <c:pt idx="41">
                  <c:v>143.86694386694387</c:v>
                </c:pt>
                <c:pt idx="42">
                  <c:v>142.82744282744281</c:v>
                </c:pt>
                <c:pt idx="43">
                  <c:v>144.28274428274429</c:v>
                </c:pt>
                <c:pt idx="44">
                  <c:v>142.82744282744281</c:v>
                </c:pt>
                <c:pt idx="45">
                  <c:v>141.16424116424119</c:v>
                </c:pt>
                <c:pt idx="46">
                  <c:v>139.29313929313929</c:v>
                </c:pt>
                <c:pt idx="47">
                  <c:v>137.2141372141372</c:v>
                </c:pt>
                <c:pt idx="48">
                  <c:v>137.62993762993761</c:v>
                </c:pt>
                <c:pt idx="49">
                  <c:v>136.59043659043658</c:v>
                </c:pt>
                <c:pt idx="50">
                  <c:v>141.995841995842</c:v>
                </c:pt>
                <c:pt idx="51">
                  <c:v>139.29313929313929</c:v>
                </c:pt>
                <c:pt idx="52">
                  <c:v>137.2141372141372</c:v>
                </c:pt>
                <c:pt idx="53">
                  <c:v>139.29313929313929</c:v>
                </c:pt>
                <c:pt idx="54">
                  <c:v>137.83783783783784</c:v>
                </c:pt>
                <c:pt idx="55">
                  <c:v>140.95634095634097</c:v>
                </c:pt>
                <c:pt idx="56">
                  <c:v>134.71933471933471</c:v>
                </c:pt>
                <c:pt idx="57">
                  <c:v>134.51143451143452</c:v>
                </c:pt>
                <c:pt idx="58">
                  <c:v>133.67983367983368</c:v>
                </c:pt>
                <c:pt idx="59">
                  <c:v>133.67983367983368</c:v>
                </c:pt>
                <c:pt idx="60">
                  <c:v>133.05613305613304</c:v>
                </c:pt>
                <c:pt idx="61">
                  <c:v>135.75883575883574</c:v>
                </c:pt>
                <c:pt idx="62">
                  <c:v>132.016632016632</c:v>
                </c:pt>
                <c:pt idx="63">
                  <c:v>133.05613305613304</c:v>
                </c:pt>
                <c:pt idx="64">
                  <c:v>131.80873180873181</c:v>
                </c:pt>
                <c:pt idx="65">
                  <c:v>131.60083160083158</c:v>
                </c:pt>
                <c:pt idx="66">
                  <c:v>132.22453222453223</c:v>
                </c:pt>
                <c:pt idx="67">
                  <c:v>131.80873180873181</c:v>
                </c:pt>
                <c:pt idx="68">
                  <c:v>132.64033264033264</c:v>
                </c:pt>
                <c:pt idx="69">
                  <c:v>137.62993762993761</c:v>
                </c:pt>
                <c:pt idx="70">
                  <c:v>136.17463617463616</c:v>
                </c:pt>
                <c:pt idx="71">
                  <c:v>135.13513513513513</c:v>
                </c:pt>
                <c:pt idx="72">
                  <c:v>135.13513513513513</c:v>
                </c:pt>
                <c:pt idx="73">
                  <c:v>134.30353430353426</c:v>
                </c:pt>
                <c:pt idx="74">
                  <c:v>140.33264033264032</c:v>
                </c:pt>
                <c:pt idx="75">
                  <c:v>139.70893970893971</c:v>
                </c:pt>
                <c:pt idx="76">
                  <c:v>144.49064449064448</c:v>
                </c:pt>
                <c:pt idx="77">
                  <c:v>142.41164241164242</c:v>
                </c:pt>
                <c:pt idx="78">
                  <c:v>141.995841995842</c:v>
                </c:pt>
                <c:pt idx="79">
                  <c:v>140.74844074844074</c:v>
                </c:pt>
                <c:pt idx="80">
                  <c:v>140.33264033264032</c:v>
                </c:pt>
                <c:pt idx="81">
                  <c:v>137.2141372141372</c:v>
                </c:pt>
                <c:pt idx="82">
                  <c:v>137.42203742203739</c:v>
                </c:pt>
                <c:pt idx="83">
                  <c:v>137.62993762993761</c:v>
                </c:pt>
                <c:pt idx="84">
                  <c:v>137.2141372141372</c:v>
                </c:pt>
                <c:pt idx="85">
                  <c:v>143.45114345114345</c:v>
                </c:pt>
                <c:pt idx="86">
                  <c:v>144.07484407484407</c:v>
                </c:pt>
                <c:pt idx="87">
                  <c:v>146.56964656964658</c:v>
                </c:pt>
                <c:pt idx="88">
                  <c:v>144.28274428274429</c:v>
                </c:pt>
                <c:pt idx="89">
                  <c:v>141.37214137214136</c:v>
                </c:pt>
                <c:pt idx="90">
                  <c:v>140.12474012474013</c:v>
                </c:pt>
                <c:pt idx="91">
                  <c:v>138.87733887733887</c:v>
                </c:pt>
                <c:pt idx="92">
                  <c:v>139.0852390852391</c:v>
                </c:pt>
                <c:pt idx="93">
                  <c:v>138.66943866943865</c:v>
                </c:pt>
                <c:pt idx="94">
                  <c:v>137.62993762993761</c:v>
                </c:pt>
                <c:pt idx="95">
                  <c:v>136.79833679833681</c:v>
                </c:pt>
                <c:pt idx="96">
                  <c:v>137.2141372141372</c:v>
                </c:pt>
                <c:pt idx="97">
                  <c:v>135.55093555093555</c:v>
                </c:pt>
                <c:pt idx="98">
                  <c:v>135.13513513513513</c:v>
                </c:pt>
                <c:pt idx="99">
                  <c:v>137.83783783783784</c:v>
                </c:pt>
                <c:pt idx="100">
                  <c:v>138.04573804573806</c:v>
                </c:pt>
                <c:pt idx="101">
                  <c:v>142.82744282744281</c:v>
                </c:pt>
                <c:pt idx="102">
                  <c:v>143.03534303534303</c:v>
                </c:pt>
                <c:pt idx="103">
                  <c:v>142.20374220374222</c:v>
                </c:pt>
                <c:pt idx="104">
                  <c:v>142.20374220374222</c:v>
                </c:pt>
                <c:pt idx="105">
                  <c:v>142.41164241164242</c:v>
                </c:pt>
                <c:pt idx="106">
                  <c:v>140.33264033264032</c:v>
                </c:pt>
                <c:pt idx="107">
                  <c:v>144.28274428274429</c:v>
                </c:pt>
                <c:pt idx="108">
                  <c:v>143.45114345114345</c:v>
                </c:pt>
                <c:pt idx="109">
                  <c:v>143.03534303534303</c:v>
                </c:pt>
                <c:pt idx="110">
                  <c:v>142.41164241164242</c:v>
                </c:pt>
                <c:pt idx="111">
                  <c:v>141.78794178794178</c:v>
                </c:pt>
                <c:pt idx="112">
                  <c:v>142.41164241164242</c:v>
                </c:pt>
                <c:pt idx="113">
                  <c:v>141.58004158004155</c:v>
                </c:pt>
                <c:pt idx="114">
                  <c:v>142.61954261954259</c:v>
                </c:pt>
                <c:pt idx="115">
                  <c:v>142.20374220374222</c:v>
                </c:pt>
                <c:pt idx="116">
                  <c:v>141.58004158004155</c:v>
                </c:pt>
                <c:pt idx="117">
                  <c:v>142.61954261954259</c:v>
                </c:pt>
                <c:pt idx="118">
                  <c:v>147.40124740124742</c:v>
                </c:pt>
                <c:pt idx="119">
                  <c:v>145.53014553014552</c:v>
                </c:pt>
                <c:pt idx="120">
                  <c:v>145.53014553014552</c:v>
                </c:pt>
                <c:pt idx="121">
                  <c:v>149.68814968814968</c:v>
                </c:pt>
                <c:pt idx="122">
                  <c:v>146.15384615384613</c:v>
                </c:pt>
                <c:pt idx="123">
                  <c:v>143.45114345114345</c:v>
                </c:pt>
                <c:pt idx="124">
                  <c:v>143.03534303534303</c:v>
                </c:pt>
                <c:pt idx="125">
                  <c:v>142.82744282744281</c:v>
                </c:pt>
                <c:pt idx="126">
                  <c:v>141.37214137214136</c:v>
                </c:pt>
                <c:pt idx="127">
                  <c:v>141.58004158004155</c:v>
                </c:pt>
                <c:pt idx="128">
                  <c:v>142.41164241164242</c:v>
                </c:pt>
                <c:pt idx="129">
                  <c:v>142.61954261954259</c:v>
                </c:pt>
                <c:pt idx="130">
                  <c:v>142.82744282744281</c:v>
                </c:pt>
                <c:pt idx="131">
                  <c:v>142.61954261954259</c:v>
                </c:pt>
                <c:pt idx="132">
                  <c:v>144.28274428274429</c:v>
                </c:pt>
                <c:pt idx="133">
                  <c:v>151.14345114345113</c:v>
                </c:pt>
                <c:pt idx="134">
                  <c:v>151.97505197505197</c:v>
                </c:pt>
                <c:pt idx="135">
                  <c:v>151.97505197505197</c:v>
                </c:pt>
                <c:pt idx="136">
                  <c:v>151.76715176715177</c:v>
                </c:pt>
                <c:pt idx="137">
                  <c:v>150.93555093555091</c:v>
                </c:pt>
                <c:pt idx="138">
                  <c:v>146.77754677754675</c:v>
                </c:pt>
                <c:pt idx="139">
                  <c:v>144.49064449064448</c:v>
                </c:pt>
                <c:pt idx="140">
                  <c:v>145.53014553014552</c:v>
                </c:pt>
                <c:pt idx="141">
                  <c:v>145.1143451143451</c:v>
                </c:pt>
                <c:pt idx="142">
                  <c:v>145.1143451143451</c:v>
                </c:pt>
                <c:pt idx="143">
                  <c:v>144.28274428274429</c:v>
                </c:pt>
                <c:pt idx="144">
                  <c:v>143.24324324324326</c:v>
                </c:pt>
                <c:pt idx="145">
                  <c:v>142.41164241164242</c:v>
                </c:pt>
                <c:pt idx="146">
                  <c:v>141.995841995842</c:v>
                </c:pt>
                <c:pt idx="147">
                  <c:v>142.82744282744281</c:v>
                </c:pt>
                <c:pt idx="148">
                  <c:v>139.29313929313929</c:v>
                </c:pt>
                <c:pt idx="149">
                  <c:v>139.29313929313929</c:v>
                </c:pt>
                <c:pt idx="150">
                  <c:v>139.50103950103949</c:v>
                </c:pt>
                <c:pt idx="151">
                  <c:v>139.29313929313929</c:v>
                </c:pt>
                <c:pt idx="152">
                  <c:v>139.0852390852391</c:v>
                </c:pt>
                <c:pt idx="153">
                  <c:v>137.42203742203739</c:v>
                </c:pt>
                <c:pt idx="154">
                  <c:v>133.67983367983368</c:v>
                </c:pt>
                <c:pt idx="155">
                  <c:v>133.05613305613304</c:v>
                </c:pt>
                <c:pt idx="156">
                  <c:v>132.64033264033264</c:v>
                </c:pt>
                <c:pt idx="157">
                  <c:v>130.97713097713097</c:v>
                </c:pt>
                <c:pt idx="158">
                  <c:v>130.56133056133055</c:v>
                </c:pt>
                <c:pt idx="159">
                  <c:v>129.1060291060291</c:v>
                </c:pt>
                <c:pt idx="160">
                  <c:v>130.76923076923077</c:v>
                </c:pt>
                <c:pt idx="161">
                  <c:v>131.80873180873181</c:v>
                </c:pt>
                <c:pt idx="162">
                  <c:v>129.93762993762994</c:v>
                </c:pt>
                <c:pt idx="163">
                  <c:v>129.93762993762994</c:v>
                </c:pt>
                <c:pt idx="164">
                  <c:v>130.76923076923077</c:v>
                </c:pt>
                <c:pt idx="165">
                  <c:v>130.14553014553013</c:v>
                </c:pt>
                <c:pt idx="166">
                  <c:v>129.93762993762994</c:v>
                </c:pt>
                <c:pt idx="167">
                  <c:v>129.72972972972971</c:v>
                </c:pt>
                <c:pt idx="168">
                  <c:v>130.97713097713097</c:v>
                </c:pt>
                <c:pt idx="169">
                  <c:v>130.56133056133055</c:v>
                </c:pt>
                <c:pt idx="170">
                  <c:v>129.52182952182952</c:v>
                </c:pt>
                <c:pt idx="171">
                  <c:v>132.016632016632</c:v>
                </c:pt>
                <c:pt idx="172">
                  <c:v>132.016632016632</c:v>
                </c:pt>
                <c:pt idx="173">
                  <c:v>133.67983367983368</c:v>
                </c:pt>
                <c:pt idx="174">
                  <c:v>133.05613305613304</c:v>
                </c:pt>
                <c:pt idx="175">
                  <c:v>132.84823284823284</c:v>
                </c:pt>
                <c:pt idx="176">
                  <c:v>135.75883575883574</c:v>
                </c:pt>
                <c:pt idx="177">
                  <c:v>136.79833679833681</c:v>
                </c:pt>
                <c:pt idx="178">
                  <c:v>135.13513513513513</c:v>
                </c:pt>
                <c:pt idx="179">
                  <c:v>135.55093555093555</c:v>
                </c:pt>
                <c:pt idx="180">
                  <c:v>134.0956340956341</c:v>
                </c:pt>
                <c:pt idx="181">
                  <c:v>137.2141372141372</c:v>
                </c:pt>
                <c:pt idx="182">
                  <c:v>136.38253638253636</c:v>
                </c:pt>
                <c:pt idx="183">
                  <c:v>137.83783783783784</c:v>
                </c:pt>
                <c:pt idx="184">
                  <c:v>137.42203742203739</c:v>
                </c:pt>
                <c:pt idx="185">
                  <c:v>137.62993762993761</c:v>
                </c:pt>
                <c:pt idx="186">
                  <c:v>137.83783783783784</c:v>
                </c:pt>
                <c:pt idx="187">
                  <c:v>135.13513513513513</c:v>
                </c:pt>
                <c:pt idx="188">
                  <c:v>135.13513513513513</c:v>
                </c:pt>
                <c:pt idx="189">
                  <c:v>135.13513513513513</c:v>
                </c:pt>
                <c:pt idx="190">
                  <c:v>134.30353430353426</c:v>
                </c:pt>
                <c:pt idx="191">
                  <c:v>134.30353430353426</c:v>
                </c:pt>
                <c:pt idx="192">
                  <c:v>129.31392931392932</c:v>
                </c:pt>
                <c:pt idx="193">
                  <c:v>128.8981288981289</c:v>
                </c:pt>
                <c:pt idx="194">
                  <c:v>128.8981288981289</c:v>
                </c:pt>
                <c:pt idx="195">
                  <c:v>128.8981288981289</c:v>
                </c:pt>
                <c:pt idx="196">
                  <c:v>129.93762993762994</c:v>
                </c:pt>
                <c:pt idx="197">
                  <c:v>130.97713097713097</c:v>
                </c:pt>
                <c:pt idx="198">
                  <c:v>130.56133056133055</c:v>
                </c:pt>
                <c:pt idx="199">
                  <c:v>131.80873180873181</c:v>
                </c:pt>
                <c:pt idx="200">
                  <c:v>130.97713097713097</c:v>
                </c:pt>
                <c:pt idx="201">
                  <c:v>130.35343035343035</c:v>
                </c:pt>
                <c:pt idx="202">
                  <c:v>136.17463617463616</c:v>
                </c:pt>
                <c:pt idx="203">
                  <c:v>134.71933471933471</c:v>
                </c:pt>
                <c:pt idx="204">
                  <c:v>135.34303534303533</c:v>
                </c:pt>
                <c:pt idx="205">
                  <c:v>139.9168399168399</c:v>
                </c:pt>
                <c:pt idx="206">
                  <c:v>144.07484407484407</c:v>
                </c:pt>
                <c:pt idx="207">
                  <c:v>140.74844074844074</c:v>
                </c:pt>
                <c:pt idx="208">
                  <c:v>148.23284823284823</c:v>
                </c:pt>
                <c:pt idx="209">
                  <c:v>148.64864864864865</c:v>
                </c:pt>
                <c:pt idx="210">
                  <c:v>143.45114345114345</c:v>
                </c:pt>
                <c:pt idx="211">
                  <c:v>141.58004158004155</c:v>
                </c:pt>
                <c:pt idx="212">
                  <c:v>140.95634095634097</c:v>
                </c:pt>
                <c:pt idx="213">
                  <c:v>142.41164241164242</c:v>
                </c:pt>
                <c:pt idx="214">
                  <c:v>146.15384615384613</c:v>
                </c:pt>
                <c:pt idx="215">
                  <c:v>141.37214137214136</c:v>
                </c:pt>
                <c:pt idx="216">
                  <c:v>141.995841995842</c:v>
                </c:pt>
                <c:pt idx="217">
                  <c:v>142.61954261954259</c:v>
                </c:pt>
                <c:pt idx="218">
                  <c:v>142.82744282744281</c:v>
                </c:pt>
                <c:pt idx="219">
                  <c:v>140.95634095634097</c:v>
                </c:pt>
                <c:pt idx="220">
                  <c:v>138.87733887733887</c:v>
                </c:pt>
                <c:pt idx="221">
                  <c:v>140.74844074844074</c:v>
                </c:pt>
                <c:pt idx="222">
                  <c:v>140.74844074844074</c:v>
                </c:pt>
                <c:pt idx="223">
                  <c:v>141.37214137214136</c:v>
                </c:pt>
                <c:pt idx="224">
                  <c:v>147.60914760914761</c:v>
                </c:pt>
                <c:pt idx="225">
                  <c:v>146.98544698544697</c:v>
                </c:pt>
                <c:pt idx="226">
                  <c:v>155.92515592515593</c:v>
                </c:pt>
                <c:pt idx="227">
                  <c:v>155.92515592515593</c:v>
                </c:pt>
                <c:pt idx="228">
                  <c:v>157.58835758835758</c:v>
                </c:pt>
                <c:pt idx="229">
                  <c:v>159.04365904365903</c:v>
                </c:pt>
                <c:pt idx="230">
                  <c:v>157.38045738045739</c:v>
                </c:pt>
                <c:pt idx="231">
                  <c:v>157.38045738045739</c:v>
                </c:pt>
                <c:pt idx="232">
                  <c:v>159.04365904365903</c:v>
                </c:pt>
                <c:pt idx="233">
                  <c:v>153.84615384615384</c:v>
                </c:pt>
                <c:pt idx="234">
                  <c:v>153.84615384615384</c:v>
                </c:pt>
                <c:pt idx="235">
                  <c:v>151.76715176715177</c:v>
                </c:pt>
                <c:pt idx="236">
                  <c:v>148.44074844074845</c:v>
                </c:pt>
                <c:pt idx="237">
                  <c:v>147.60914760914761</c:v>
                </c:pt>
                <c:pt idx="238">
                  <c:v>148.02494802494803</c:v>
                </c:pt>
                <c:pt idx="239">
                  <c:v>147.60914760914761</c:v>
                </c:pt>
                <c:pt idx="240">
                  <c:v>147.19334719334717</c:v>
                </c:pt>
                <c:pt idx="241">
                  <c:v>147.19334719334717</c:v>
                </c:pt>
                <c:pt idx="242">
                  <c:v>149.06444906444906</c:v>
                </c:pt>
                <c:pt idx="243">
                  <c:v>148.64864864864865</c:v>
                </c:pt>
                <c:pt idx="244">
                  <c:v>149.06444906444906</c:v>
                </c:pt>
                <c:pt idx="245">
                  <c:v>147.60914760914761</c:v>
                </c:pt>
                <c:pt idx="246">
                  <c:v>146.98544698544697</c:v>
                </c:pt>
                <c:pt idx="247">
                  <c:v>142.61954261954259</c:v>
                </c:pt>
                <c:pt idx="248">
                  <c:v>144.07484407484407</c:v>
                </c:pt>
                <c:pt idx="249">
                  <c:v>145.1143451143451</c:v>
                </c:pt>
                <c:pt idx="250">
                  <c:v>147.60914760914761</c:v>
                </c:pt>
                <c:pt idx="251">
                  <c:v>150.51975051975052</c:v>
                </c:pt>
                <c:pt idx="252">
                  <c:v>151.76715176715177</c:v>
                </c:pt>
                <c:pt idx="253">
                  <c:v>155.71725571725571</c:v>
                </c:pt>
                <c:pt idx="254">
                  <c:v>160.08316008316007</c:v>
                </c:pt>
                <c:pt idx="255">
                  <c:v>157.38045738045739</c:v>
                </c:pt>
                <c:pt idx="256">
                  <c:v>162.78586278586278</c:v>
                </c:pt>
                <c:pt idx="257">
                  <c:v>167.98336798336797</c:v>
                </c:pt>
                <c:pt idx="258">
                  <c:v>164.03326403326403</c:v>
                </c:pt>
                <c:pt idx="259">
                  <c:v>166.32016632016629</c:v>
                </c:pt>
                <c:pt idx="260">
                  <c:v>161.12266112266113</c:v>
                </c:pt>
                <c:pt idx="261">
                  <c:v>161.95426195426197</c:v>
                </c:pt>
                <c:pt idx="262">
                  <c:v>160.9147609147609</c:v>
                </c:pt>
                <c:pt idx="263">
                  <c:v>160.08316008316007</c:v>
                </c:pt>
                <c:pt idx="264">
                  <c:v>155.92515592515593</c:v>
                </c:pt>
                <c:pt idx="265">
                  <c:v>154.8856548856549</c:v>
                </c:pt>
                <c:pt idx="266">
                  <c:v>155.92515592515593</c:v>
                </c:pt>
                <c:pt idx="267">
                  <c:v>153.63825363825364</c:v>
                </c:pt>
                <c:pt idx="268">
                  <c:v>153.63825363825364</c:v>
                </c:pt>
                <c:pt idx="269">
                  <c:v>153.84615384615384</c:v>
                </c:pt>
                <c:pt idx="270">
                  <c:v>160.70686070686068</c:v>
                </c:pt>
                <c:pt idx="271">
                  <c:v>157.58835758835758</c:v>
                </c:pt>
                <c:pt idx="272">
                  <c:v>156.13305613305613</c:v>
                </c:pt>
                <c:pt idx="273">
                  <c:v>155.92515592515593</c:v>
                </c:pt>
                <c:pt idx="274">
                  <c:v>155.92515592515593</c:v>
                </c:pt>
                <c:pt idx="275">
                  <c:v>151.76715176715177</c:v>
                </c:pt>
                <c:pt idx="276">
                  <c:v>147.60914760914761</c:v>
                </c:pt>
                <c:pt idx="277">
                  <c:v>145.94594594594594</c:v>
                </c:pt>
                <c:pt idx="278">
                  <c:v>145.32224532224532</c:v>
                </c:pt>
                <c:pt idx="279">
                  <c:v>143.03534303534303</c:v>
                </c:pt>
                <c:pt idx="280">
                  <c:v>144.28274428274429</c:v>
                </c:pt>
                <c:pt idx="281">
                  <c:v>145.53014553014552</c:v>
                </c:pt>
                <c:pt idx="282">
                  <c:v>144.07484407484407</c:v>
                </c:pt>
                <c:pt idx="283">
                  <c:v>143.45114345114345</c:v>
                </c:pt>
                <c:pt idx="284">
                  <c:v>143.24324324324326</c:v>
                </c:pt>
                <c:pt idx="285">
                  <c:v>142.41164241164242</c:v>
                </c:pt>
                <c:pt idx="286">
                  <c:v>145.1143451143451</c:v>
                </c:pt>
                <c:pt idx="287">
                  <c:v>142.82744282744281</c:v>
                </c:pt>
                <c:pt idx="288">
                  <c:v>141.78794178794178</c:v>
                </c:pt>
                <c:pt idx="289">
                  <c:v>141.37214137214136</c:v>
                </c:pt>
                <c:pt idx="290">
                  <c:v>140.12474012474013</c:v>
                </c:pt>
                <c:pt idx="291">
                  <c:v>137.2141372141372</c:v>
                </c:pt>
                <c:pt idx="292">
                  <c:v>137.2141372141372</c:v>
                </c:pt>
                <c:pt idx="293">
                  <c:v>135.13513513513513</c:v>
                </c:pt>
                <c:pt idx="294">
                  <c:v>133.05613305613304</c:v>
                </c:pt>
                <c:pt idx="295">
                  <c:v>131.18503118503116</c:v>
                </c:pt>
                <c:pt idx="296">
                  <c:v>130.97713097713097</c:v>
                </c:pt>
                <c:pt idx="297">
                  <c:v>132.84823284823284</c:v>
                </c:pt>
                <c:pt idx="298">
                  <c:v>132.84823284823284</c:v>
                </c:pt>
                <c:pt idx="299">
                  <c:v>128.8981288981289</c:v>
                </c:pt>
                <c:pt idx="300">
                  <c:v>130.35343035343035</c:v>
                </c:pt>
                <c:pt idx="301">
                  <c:v>128.06652806652806</c:v>
                </c:pt>
                <c:pt idx="302">
                  <c:v>127.44282744282742</c:v>
                </c:pt>
                <c:pt idx="303">
                  <c:v>126.19542619542621</c:v>
                </c:pt>
                <c:pt idx="304">
                  <c:v>127.85862785862786</c:v>
                </c:pt>
                <c:pt idx="305">
                  <c:v>126.81912681912681</c:v>
                </c:pt>
                <c:pt idx="306">
                  <c:v>125.57172557172555</c:v>
                </c:pt>
                <c:pt idx="307">
                  <c:v>125.57172557172555</c:v>
                </c:pt>
                <c:pt idx="308">
                  <c:v>129.1060291060291</c:v>
                </c:pt>
                <c:pt idx="309">
                  <c:v>128.06652806652806</c:v>
                </c:pt>
                <c:pt idx="310">
                  <c:v>124.74012474012474</c:v>
                </c:pt>
                <c:pt idx="311">
                  <c:v>123.70062370062369</c:v>
                </c:pt>
                <c:pt idx="312">
                  <c:v>124.53222453222452</c:v>
                </c:pt>
                <c:pt idx="313">
                  <c:v>122.66112266112266</c:v>
                </c:pt>
                <c:pt idx="314">
                  <c:v>122.66112266112266</c:v>
                </c:pt>
                <c:pt idx="315">
                  <c:v>123.70062370062369</c:v>
                </c:pt>
                <c:pt idx="316">
                  <c:v>124.74012474012474</c:v>
                </c:pt>
                <c:pt idx="317">
                  <c:v>122.24532224532223</c:v>
                </c:pt>
                <c:pt idx="318">
                  <c:v>122.24532224532223</c:v>
                </c:pt>
                <c:pt idx="319">
                  <c:v>122.24532224532223</c:v>
                </c:pt>
                <c:pt idx="320">
                  <c:v>122.03742203742205</c:v>
                </c:pt>
                <c:pt idx="321">
                  <c:v>121.4137214137214</c:v>
                </c:pt>
                <c:pt idx="322">
                  <c:v>122.66112266112266</c:v>
                </c:pt>
                <c:pt idx="323">
                  <c:v>119.75051975051976</c:v>
                </c:pt>
                <c:pt idx="324">
                  <c:v>118.5031185031185</c:v>
                </c:pt>
                <c:pt idx="325">
                  <c:v>119.95841995841997</c:v>
                </c:pt>
                <c:pt idx="326">
                  <c:v>119.54261954261953</c:v>
                </c:pt>
                <c:pt idx="327">
                  <c:v>114.76091476091477</c:v>
                </c:pt>
                <c:pt idx="328">
                  <c:v>115.38461538461537</c:v>
                </c:pt>
                <c:pt idx="329">
                  <c:v>116.21621621621621</c:v>
                </c:pt>
                <c:pt idx="330">
                  <c:v>112.47401247401247</c:v>
                </c:pt>
                <c:pt idx="331">
                  <c:v>112.26611226611227</c:v>
                </c:pt>
                <c:pt idx="332">
                  <c:v>112.26611226611227</c:v>
                </c:pt>
                <c:pt idx="333">
                  <c:v>112.26611226611227</c:v>
                </c:pt>
                <c:pt idx="334">
                  <c:v>108.10810810810811</c:v>
                </c:pt>
                <c:pt idx="335">
                  <c:v>109.97920997920998</c:v>
                </c:pt>
                <c:pt idx="336">
                  <c:v>111.85031185031184</c:v>
                </c:pt>
                <c:pt idx="337">
                  <c:v>110.18711018711018</c:v>
                </c:pt>
                <c:pt idx="338">
                  <c:v>109.97920997920998</c:v>
                </c:pt>
                <c:pt idx="339">
                  <c:v>112.05821205821205</c:v>
                </c:pt>
                <c:pt idx="340">
                  <c:v>112.68191268191268</c:v>
                </c:pt>
                <c:pt idx="341">
                  <c:v>109.77130977130976</c:v>
                </c:pt>
                <c:pt idx="342">
                  <c:v>109.35550935550935</c:v>
                </c:pt>
                <c:pt idx="343">
                  <c:v>113.92931392931391</c:v>
                </c:pt>
                <c:pt idx="344">
                  <c:v>111.22661122661121</c:v>
                </c:pt>
                <c:pt idx="345">
                  <c:v>110.60291060291061</c:v>
                </c:pt>
                <c:pt idx="346">
                  <c:v>107.06860706860707</c:v>
                </c:pt>
                <c:pt idx="347">
                  <c:v>111.22661122661121</c:v>
                </c:pt>
                <c:pt idx="348">
                  <c:v>105.40540540540542</c:v>
                </c:pt>
                <c:pt idx="349">
                  <c:v>111.64241164241164</c:v>
                </c:pt>
                <c:pt idx="350">
                  <c:v>111.01871101871102</c:v>
                </c:pt>
                <c:pt idx="351">
                  <c:v>109.97920997920998</c:v>
                </c:pt>
                <c:pt idx="352">
                  <c:v>110.39501039501039</c:v>
                </c:pt>
                <c:pt idx="353">
                  <c:v>111.64241164241164</c:v>
                </c:pt>
                <c:pt idx="354">
                  <c:v>108.10810810810811</c:v>
                </c:pt>
                <c:pt idx="355">
                  <c:v>112.05821205821205</c:v>
                </c:pt>
                <c:pt idx="356">
                  <c:v>109.77130977130976</c:v>
                </c:pt>
                <c:pt idx="357">
                  <c:v>112.26611226611227</c:v>
                </c:pt>
                <c:pt idx="358">
                  <c:v>120.37422037422036</c:v>
                </c:pt>
                <c:pt idx="359">
                  <c:v>118.29521829521829</c:v>
                </c:pt>
                <c:pt idx="360">
                  <c:v>119.54261954261953</c:v>
                </c:pt>
                <c:pt idx="361">
                  <c:v>120.5821205821206</c:v>
                </c:pt>
                <c:pt idx="362">
                  <c:v>116.63201663201663</c:v>
                </c:pt>
                <c:pt idx="363">
                  <c:v>120.37422037422036</c:v>
                </c:pt>
                <c:pt idx="364">
                  <c:v>122.66112266112266</c:v>
                </c:pt>
                <c:pt idx="365">
                  <c:v>122.66112266112266</c:v>
                </c:pt>
                <c:pt idx="366">
                  <c:v>119.75051975051976</c:v>
                </c:pt>
                <c:pt idx="367">
                  <c:v>115.38461538461537</c:v>
                </c:pt>
                <c:pt idx="368">
                  <c:v>117.67151767151766</c:v>
                </c:pt>
                <c:pt idx="369">
                  <c:v>118.5031185031185</c:v>
                </c:pt>
                <c:pt idx="370">
                  <c:v>117.25571725571724</c:v>
                </c:pt>
                <c:pt idx="371">
                  <c:v>112.26611226611227</c:v>
                </c:pt>
                <c:pt idx="372">
                  <c:v>115.5925155925156</c:v>
                </c:pt>
                <c:pt idx="373">
                  <c:v>115.5925155925156</c:v>
                </c:pt>
                <c:pt idx="374">
                  <c:v>113.51351351351352</c:v>
                </c:pt>
                <c:pt idx="375">
                  <c:v>111.22661122661121</c:v>
                </c:pt>
                <c:pt idx="376">
                  <c:v>111.22661122661121</c:v>
                </c:pt>
                <c:pt idx="377">
                  <c:v>112.68191268191268</c:v>
                </c:pt>
                <c:pt idx="378">
                  <c:v>112.05821205821205</c:v>
                </c:pt>
                <c:pt idx="379">
                  <c:v>110.81081081081081</c:v>
                </c:pt>
                <c:pt idx="380">
                  <c:v>107.48440748440748</c:v>
                </c:pt>
                <c:pt idx="381">
                  <c:v>108.52390852390852</c:v>
                </c:pt>
                <c:pt idx="382">
                  <c:v>112.05821205821205</c:v>
                </c:pt>
                <c:pt idx="383">
                  <c:v>103.53430353430353</c:v>
                </c:pt>
                <c:pt idx="384">
                  <c:v>104.78170478170476</c:v>
                </c:pt>
                <c:pt idx="385">
                  <c:v>105.40540540540542</c:v>
                </c:pt>
                <c:pt idx="386">
                  <c:v>99.792099792099791</c:v>
                </c:pt>
                <c:pt idx="387">
                  <c:v>100.83160083160084</c:v>
                </c:pt>
                <c:pt idx="388">
                  <c:v>100.83160083160084</c:v>
                </c:pt>
                <c:pt idx="389">
                  <c:v>101.76715176715176</c:v>
                </c:pt>
                <c:pt idx="390">
                  <c:v>101.24740124740126</c:v>
                </c:pt>
                <c:pt idx="391">
                  <c:v>100.2079002079002</c:v>
                </c:pt>
                <c:pt idx="392">
                  <c:v>99.792099792099791</c:v>
                </c:pt>
                <c:pt idx="393">
                  <c:v>99.792099792099791</c:v>
                </c:pt>
                <c:pt idx="394">
                  <c:v>98.960498960498967</c:v>
                </c:pt>
                <c:pt idx="395">
                  <c:v>97.71309771309771</c:v>
                </c:pt>
                <c:pt idx="396">
                  <c:v>95.63409563409563</c:v>
                </c:pt>
                <c:pt idx="397">
                  <c:v>95.63409563409563</c:v>
                </c:pt>
                <c:pt idx="398">
                  <c:v>97.71309771309771</c:v>
                </c:pt>
                <c:pt idx="399">
                  <c:v>97.609147609147612</c:v>
                </c:pt>
                <c:pt idx="400">
                  <c:v>97.609147609147612</c:v>
                </c:pt>
                <c:pt idx="401">
                  <c:v>103.32640332640332</c:v>
                </c:pt>
                <c:pt idx="402">
                  <c:v>103.11850311850313</c:v>
                </c:pt>
                <c:pt idx="403">
                  <c:v>104.15800415800416</c:v>
                </c:pt>
                <c:pt idx="404">
                  <c:v>103.95010395010395</c:v>
                </c:pt>
                <c:pt idx="405">
                  <c:v>106.02910602910602</c:v>
                </c:pt>
                <c:pt idx="406">
                  <c:v>101.87110187110187</c:v>
                </c:pt>
                <c:pt idx="407">
                  <c:v>101.87110187110187</c:v>
                </c:pt>
                <c:pt idx="408">
                  <c:v>101.87110187110187</c:v>
                </c:pt>
                <c:pt idx="409">
                  <c:v>101.66320166320166</c:v>
                </c:pt>
                <c:pt idx="410">
                  <c:v>101.45530145530144</c:v>
                </c:pt>
                <c:pt idx="411">
                  <c:v>105.40540540540542</c:v>
                </c:pt>
                <c:pt idx="412">
                  <c:v>101.45530145530144</c:v>
                </c:pt>
                <c:pt idx="413">
                  <c:v>100.93555093555094</c:v>
                </c:pt>
                <c:pt idx="414">
                  <c:v>101.87110187110187</c:v>
                </c:pt>
                <c:pt idx="415">
                  <c:v>100.93555093555094</c:v>
                </c:pt>
                <c:pt idx="416">
                  <c:v>101.87110187110187</c:v>
                </c:pt>
                <c:pt idx="417">
                  <c:v>101.87110187110187</c:v>
                </c:pt>
                <c:pt idx="418">
                  <c:v>101.45530145530144</c:v>
                </c:pt>
                <c:pt idx="419">
                  <c:v>100.72765072765073</c:v>
                </c:pt>
                <c:pt idx="420">
                  <c:v>99.06444906444905</c:v>
                </c:pt>
                <c:pt idx="421">
                  <c:v>98.960498960498967</c:v>
                </c:pt>
                <c:pt idx="422">
                  <c:v>96.673596673596677</c:v>
                </c:pt>
                <c:pt idx="423">
                  <c:v>99.168399168399162</c:v>
                </c:pt>
                <c:pt idx="424">
                  <c:v>96.049896049896049</c:v>
                </c:pt>
                <c:pt idx="425">
                  <c:v>99.688149688149693</c:v>
                </c:pt>
                <c:pt idx="426">
                  <c:v>97.71309771309771</c:v>
                </c:pt>
                <c:pt idx="427">
                  <c:v>95.63409563409563</c:v>
                </c:pt>
                <c:pt idx="428">
                  <c:v>97.505197505197501</c:v>
                </c:pt>
                <c:pt idx="429">
                  <c:v>97.297297297297291</c:v>
                </c:pt>
                <c:pt idx="430">
                  <c:v>97.71309771309771</c:v>
                </c:pt>
                <c:pt idx="431">
                  <c:v>95.63409563409563</c:v>
                </c:pt>
                <c:pt idx="432">
                  <c:v>95.63409563409563</c:v>
                </c:pt>
                <c:pt idx="433">
                  <c:v>94.594594594594597</c:v>
                </c:pt>
                <c:pt idx="434">
                  <c:v>94.386694386694387</c:v>
                </c:pt>
                <c:pt idx="435">
                  <c:v>94.178794178794163</c:v>
                </c:pt>
                <c:pt idx="436">
                  <c:v>95.63409563409563</c:v>
                </c:pt>
                <c:pt idx="437">
                  <c:v>95.63409563409563</c:v>
                </c:pt>
                <c:pt idx="438">
                  <c:v>94.594594594594597</c:v>
                </c:pt>
                <c:pt idx="439">
                  <c:v>94.594594594594597</c:v>
                </c:pt>
                <c:pt idx="440">
                  <c:v>95.218295218295211</c:v>
                </c:pt>
                <c:pt idx="441">
                  <c:v>95.63409563409563</c:v>
                </c:pt>
                <c:pt idx="442">
                  <c:v>97.71309771309771</c:v>
                </c:pt>
                <c:pt idx="443">
                  <c:v>97.71309771309771</c:v>
                </c:pt>
                <c:pt idx="444">
                  <c:v>97.71309771309771</c:v>
                </c:pt>
                <c:pt idx="445">
                  <c:v>93.555093555093549</c:v>
                </c:pt>
                <c:pt idx="446">
                  <c:v>91.268191268191273</c:v>
                </c:pt>
                <c:pt idx="447">
                  <c:v>91.476091476091469</c:v>
                </c:pt>
                <c:pt idx="448">
                  <c:v>94.594594594594597</c:v>
                </c:pt>
                <c:pt idx="449">
                  <c:v>93.555093555093549</c:v>
                </c:pt>
                <c:pt idx="450">
                  <c:v>95.322245322245323</c:v>
                </c:pt>
                <c:pt idx="451">
                  <c:v>93.555093555093549</c:v>
                </c:pt>
                <c:pt idx="452">
                  <c:v>94.386694386694387</c:v>
                </c:pt>
                <c:pt idx="453">
                  <c:v>92.099792099792083</c:v>
                </c:pt>
                <c:pt idx="454">
                  <c:v>92.099792099792083</c:v>
                </c:pt>
                <c:pt idx="455">
                  <c:v>92.099792099792083</c:v>
                </c:pt>
                <c:pt idx="456">
                  <c:v>95.42619542619542</c:v>
                </c:pt>
                <c:pt idx="457">
                  <c:v>95.42619542619542</c:v>
                </c:pt>
                <c:pt idx="458">
                  <c:v>95.63409563409563</c:v>
                </c:pt>
                <c:pt idx="459">
                  <c:v>93.659043659043647</c:v>
                </c:pt>
                <c:pt idx="460">
                  <c:v>93.555093555093549</c:v>
                </c:pt>
                <c:pt idx="461">
                  <c:v>96.049896049896049</c:v>
                </c:pt>
                <c:pt idx="462">
                  <c:v>92.515592515592516</c:v>
                </c:pt>
                <c:pt idx="463">
                  <c:v>94.178794178794163</c:v>
                </c:pt>
                <c:pt idx="464">
                  <c:v>91.891891891891902</c:v>
                </c:pt>
                <c:pt idx="465">
                  <c:v>91.891891891891902</c:v>
                </c:pt>
                <c:pt idx="466">
                  <c:v>96.257796257796244</c:v>
                </c:pt>
                <c:pt idx="467">
                  <c:v>98.752598752598757</c:v>
                </c:pt>
                <c:pt idx="468">
                  <c:v>94.386694386694387</c:v>
                </c:pt>
                <c:pt idx="469">
                  <c:v>95.63409563409563</c:v>
                </c:pt>
                <c:pt idx="470">
                  <c:v>97.71309771309771</c:v>
                </c:pt>
                <c:pt idx="471">
                  <c:v>101.24740124740126</c:v>
                </c:pt>
                <c:pt idx="472">
                  <c:v>96.465696465696453</c:v>
                </c:pt>
                <c:pt idx="473">
                  <c:v>95.841995841995839</c:v>
                </c:pt>
                <c:pt idx="474">
                  <c:v>95.841995841995839</c:v>
                </c:pt>
                <c:pt idx="475">
                  <c:v>97.71309771309771</c:v>
                </c:pt>
                <c:pt idx="476">
                  <c:v>97.71309771309771</c:v>
                </c:pt>
                <c:pt idx="477">
                  <c:v>97.71309771309771</c:v>
                </c:pt>
                <c:pt idx="478">
                  <c:v>99.792099792099791</c:v>
                </c:pt>
                <c:pt idx="479">
                  <c:v>98.336798336798324</c:v>
                </c:pt>
                <c:pt idx="480">
                  <c:v>97.71309771309771</c:v>
                </c:pt>
                <c:pt idx="481">
                  <c:v>100.2079002079002</c:v>
                </c:pt>
                <c:pt idx="482">
                  <c:v>101.24740124740126</c:v>
                </c:pt>
                <c:pt idx="483">
                  <c:v>103.74220374220373</c:v>
                </c:pt>
                <c:pt idx="484">
                  <c:v>99.792099792099791</c:v>
                </c:pt>
                <c:pt idx="485">
                  <c:v>107.48440748440748</c:v>
                </c:pt>
                <c:pt idx="486">
                  <c:v>103.32640332640332</c:v>
                </c:pt>
                <c:pt idx="487">
                  <c:v>99.792099792099791</c:v>
                </c:pt>
                <c:pt idx="488">
                  <c:v>99.792099792099791</c:v>
                </c:pt>
                <c:pt idx="489">
                  <c:v>99.792099792099791</c:v>
                </c:pt>
                <c:pt idx="490">
                  <c:v>103.53430353430353</c:v>
                </c:pt>
                <c:pt idx="491">
                  <c:v>103.84615384615385</c:v>
                </c:pt>
                <c:pt idx="492">
                  <c:v>103.74220374220373</c:v>
                </c:pt>
                <c:pt idx="493">
                  <c:v>104.98960498960498</c:v>
                </c:pt>
                <c:pt idx="494">
                  <c:v>101.87110187110187</c:v>
                </c:pt>
                <c:pt idx="495">
                  <c:v>105.6133056133056</c:v>
                </c:pt>
                <c:pt idx="496">
                  <c:v>102.5987525987526</c:v>
                </c:pt>
                <c:pt idx="497">
                  <c:v>105.6133056133056</c:v>
                </c:pt>
                <c:pt idx="498">
                  <c:v>105.6133056133056</c:v>
                </c:pt>
                <c:pt idx="499">
                  <c:v>107.48440748440748</c:v>
                </c:pt>
                <c:pt idx="500">
                  <c:v>107.48440748440748</c:v>
                </c:pt>
                <c:pt idx="501">
                  <c:v>107.48440748440748</c:v>
                </c:pt>
                <c:pt idx="502">
                  <c:v>109.77130977130976</c:v>
                </c:pt>
                <c:pt idx="503">
                  <c:v>109.77130977130976</c:v>
                </c:pt>
                <c:pt idx="504">
                  <c:v>109.77130977130976</c:v>
                </c:pt>
                <c:pt idx="505">
                  <c:v>109.77130977130976</c:v>
                </c:pt>
                <c:pt idx="506">
                  <c:v>110.18711018711018</c:v>
                </c:pt>
                <c:pt idx="507">
                  <c:v>109.77130977130976</c:v>
                </c:pt>
                <c:pt idx="508">
                  <c:v>109.77130977130976</c:v>
                </c:pt>
                <c:pt idx="509">
                  <c:v>109.97920997920998</c:v>
                </c:pt>
                <c:pt idx="510">
                  <c:v>108.10810810810811</c:v>
                </c:pt>
                <c:pt idx="511">
                  <c:v>107.06860706860707</c:v>
                </c:pt>
                <c:pt idx="512">
                  <c:v>107.90020790020789</c:v>
                </c:pt>
                <c:pt idx="513">
                  <c:v>106.65280665280665</c:v>
                </c:pt>
                <c:pt idx="514">
                  <c:v>103.43035343035342</c:v>
                </c:pt>
                <c:pt idx="515">
                  <c:v>101.66320166320166</c:v>
                </c:pt>
                <c:pt idx="516">
                  <c:v>100.4158004158004</c:v>
                </c:pt>
                <c:pt idx="517">
                  <c:v>101.66320166320166</c:v>
                </c:pt>
                <c:pt idx="518">
                  <c:v>105.19750519750519</c:v>
                </c:pt>
                <c:pt idx="519">
                  <c:v>100.31185031185031</c:v>
                </c:pt>
                <c:pt idx="520">
                  <c:v>105.19750519750519</c:v>
                </c:pt>
                <c:pt idx="521">
                  <c:v>106.02910602910602</c:v>
                </c:pt>
                <c:pt idx="522">
                  <c:v>106.02910602910602</c:v>
                </c:pt>
                <c:pt idx="523">
                  <c:v>107.69230769230769</c:v>
                </c:pt>
                <c:pt idx="524">
                  <c:v>106.65280665280665</c:v>
                </c:pt>
                <c:pt idx="525">
                  <c:v>107.06860706860707</c:v>
                </c:pt>
                <c:pt idx="526">
                  <c:v>106.02910602910602</c:v>
                </c:pt>
                <c:pt idx="527">
                  <c:v>107.06860706860707</c:v>
                </c:pt>
                <c:pt idx="528">
                  <c:v>106.44490644490645</c:v>
                </c:pt>
                <c:pt idx="529">
                  <c:v>106.65280665280665</c:v>
                </c:pt>
                <c:pt idx="530">
                  <c:v>108.10810810810811</c:v>
                </c:pt>
                <c:pt idx="531">
                  <c:v>111.01871101871102</c:v>
                </c:pt>
                <c:pt idx="532">
                  <c:v>109.77130977130976</c:v>
                </c:pt>
                <c:pt idx="533">
                  <c:v>109.14760914760915</c:v>
                </c:pt>
                <c:pt idx="534">
                  <c:v>109.14760914760915</c:v>
                </c:pt>
                <c:pt idx="535">
                  <c:v>119.95841995841997</c:v>
                </c:pt>
                <c:pt idx="536">
                  <c:v>123.90852390852392</c:v>
                </c:pt>
                <c:pt idx="537">
                  <c:v>122.66112266112266</c:v>
                </c:pt>
                <c:pt idx="538">
                  <c:v>119.33471933471932</c:v>
                </c:pt>
                <c:pt idx="539">
                  <c:v>120.16632016632016</c:v>
                </c:pt>
                <c:pt idx="540">
                  <c:v>120.16632016632016</c:v>
                </c:pt>
                <c:pt idx="541">
                  <c:v>119.75051975051976</c:v>
                </c:pt>
                <c:pt idx="542">
                  <c:v>119.95841995841997</c:v>
                </c:pt>
                <c:pt idx="543">
                  <c:v>119.75051975051976</c:v>
                </c:pt>
                <c:pt idx="544">
                  <c:v>118.29521829521829</c:v>
                </c:pt>
                <c:pt idx="545">
                  <c:v>117.46361746361747</c:v>
                </c:pt>
                <c:pt idx="546">
                  <c:v>118.29521829521829</c:v>
                </c:pt>
                <c:pt idx="547">
                  <c:v>116.42411642411643</c:v>
                </c:pt>
                <c:pt idx="548">
                  <c:v>7.7616070686070682</c:v>
                </c:pt>
                <c:pt idx="549">
                  <c:v>7.623006237006237</c:v>
                </c:pt>
                <c:pt idx="550">
                  <c:v>7.7893264033264034</c:v>
                </c:pt>
                <c:pt idx="551">
                  <c:v>7.7893264033264034</c:v>
                </c:pt>
                <c:pt idx="552">
                  <c:v>7.733885654885654</c:v>
                </c:pt>
                <c:pt idx="553">
                  <c:v>7.2349251559251551</c:v>
                </c:pt>
                <c:pt idx="554">
                  <c:v>7.5121268191268182</c:v>
                </c:pt>
                <c:pt idx="555">
                  <c:v>7.1656257796257794</c:v>
                </c:pt>
                <c:pt idx="556">
                  <c:v>7.4566860706860707</c:v>
                </c:pt>
                <c:pt idx="557">
                  <c:v>7.0824656964656967</c:v>
                </c:pt>
                <c:pt idx="558">
                  <c:v>7.2072058212058216</c:v>
                </c:pt>
                <c:pt idx="559">
                  <c:v>7.3458066528066528</c:v>
                </c:pt>
                <c:pt idx="560">
                  <c:v>7.2765051975051964</c:v>
                </c:pt>
                <c:pt idx="561">
                  <c:v>7.3180852390852387</c:v>
                </c:pt>
                <c:pt idx="562">
                  <c:v>7.3458066528066528</c:v>
                </c:pt>
                <c:pt idx="563">
                  <c:v>7.2765072765072771</c:v>
                </c:pt>
                <c:pt idx="564">
                  <c:v>7.4116424116424104</c:v>
                </c:pt>
                <c:pt idx="565">
                  <c:v>7.2037422037422028</c:v>
                </c:pt>
                <c:pt idx="566">
                  <c:v>7.2037422037422028</c:v>
                </c:pt>
                <c:pt idx="567">
                  <c:v>7.0893970893970897</c:v>
                </c:pt>
                <c:pt idx="568">
                  <c:v>6.881496881496882</c:v>
                </c:pt>
                <c:pt idx="569">
                  <c:v>6.850311850311849</c:v>
                </c:pt>
                <c:pt idx="570">
                  <c:v>7.0686070686070677</c:v>
                </c:pt>
                <c:pt idx="571">
                  <c:v>7.1829521829521834</c:v>
                </c:pt>
                <c:pt idx="572">
                  <c:v>7.3076923076923084</c:v>
                </c:pt>
                <c:pt idx="573">
                  <c:v>7.2972972972972965</c:v>
                </c:pt>
                <c:pt idx="574">
                  <c:v>7.858627858627858</c:v>
                </c:pt>
                <c:pt idx="575">
                  <c:v>7.7338877338877339</c:v>
                </c:pt>
                <c:pt idx="576">
                  <c:v>7.7546777546777541</c:v>
                </c:pt>
                <c:pt idx="577">
                  <c:v>7.6403326403326393</c:v>
                </c:pt>
                <c:pt idx="578">
                  <c:v>7.6299376299376291</c:v>
                </c:pt>
                <c:pt idx="579">
                  <c:v>7.5675675675675684</c:v>
                </c:pt>
                <c:pt idx="580">
                  <c:v>7.2972972972972965</c:v>
                </c:pt>
                <c:pt idx="581">
                  <c:v>7.7546777546777541</c:v>
                </c:pt>
                <c:pt idx="582">
                  <c:v>7.5363825363825372</c:v>
                </c:pt>
                <c:pt idx="583">
                  <c:v>7.6715176715176705</c:v>
                </c:pt>
                <c:pt idx="584">
                  <c:v>7.6299376299376291</c:v>
                </c:pt>
                <c:pt idx="585">
                  <c:v>7.4844074844074848</c:v>
                </c:pt>
                <c:pt idx="586">
                  <c:v>7.4012474012474012</c:v>
                </c:pt>
                <c:pt idx="587">
                  <c:v>7.5987525987525979</c:v>
                </c:pt>
                <c:pt idx="588">
                  <c:v>7.6091476091476098</c:v>
                </c:pt>
                <c:pt idx="589">
                  <c:v>7.4844074844074848</c:v>
                </c:pt>
                <c:pt idx="590">
                  <c:v>7.4636174636174628</c:v>
                </c:pt>
                <c:pt idx="591">
                  <c:v>7.2972972972972965</c:v>
                </c:pt>
                <c:pt idx="592">
                  <c:v>7.3180873180873185</c:v>
                </c:pt>
                <c:pt idx="593">
                  <c:v>7.2765072765072771</c:v>
                </c:pt>
                <c:pt idx="594">
                  <c:v>7.2869022869022864</c:v>
                </c:pt>
                <c:pt idx="595">
                  <c:v>7.2037422037422028</c:v>
                </c:pt>
                <c:pt idx="596">
                  <c:v>7.130977130977131</c:v>
                </c:pt>
                <c:pt idx="597">
                  <c:v>7.1829521829521834</c:v>
                </c:pt>
                <c:pt idx="598">
                  <c:v>7.1933471933471935</c:v>
                </c:pt>
                <c:pt idx="599">
                  <c:v>6.8918918918918912</c:v>
                </c:pt>
                <c:pt idx="600">
                  <c:v>6.8087318087318076</c:v>
                </c:pt>
                <c:pt idx="601">
                  <c:v>6.756756756756757</c:v>
                </c:pt>
                <c:pt idx="602">
                  <c:v>6.6943866943866945</c:v>
                </c:pt>
                <c:pt idx="603">
                  <c:v>6.6735966735966743</c:v>
                </c:pt>
                <c:pt idx="604">
                  <c:v>6.7359667359667359</c:v>
                </c:pt>
                <c:pt idx="605">
                  <c:v>6.7463617463617469</c:v>
                </c:pt>
                <c:pt idx="606">
                  <c:v>6.7463617463617469</c:v>
                </c:pt>
                <c:pt idx="607">
                  <c:v>6.7047817047817055</c:v>
                </c:pt>
                <c:pt idx="608">
                  <c:v>6.1538461538461533</c:v>
                </c:pt>
                <c:pt idx="609">
                  <c:v>6.1122661122661119</c:v>
                </c:pt>
                <c:pt idx="610">
                  <c:v>6.0498960498960503</c:v>
                </c:pt>
                <c:pt idx="611">
                  <c:v>6.1122661122661119</c:v>
                </c:pt>
                <c:pt idx="612">
                  <c:v>5.9355509355509355</c:v>
                </c:pt>
                <c:pt idx="613">
                  <c:v>5.9251559251559254</c:v>
                </c:pt>
                <c:pt idx="614">
                  <c:v>5.9043659043659042</c:v>
                </c:pt>
                <c:pt idx="615">
                  <c:v>5.9459459459459456</c:v>
                </c:pt>
                <c:pt idx="616">
                  <c:v>6.0914760914760917</c:v>
                </c:pt>
                <c:pt idx="617">
                  <c:v>5.9563409563409566</c:v>
                </c:pt>
                <c:pt idx="618">
                  <c:v>5.9563409563409566</c:v>
                </c:pt>
                <c:pt idx="619">
                  <c:v>5.9043659043659042</c:v>
                </c:pt>
                <c:pt idx="620">
                  <c:v>5.9459459459459456</c:v>
                </c:pt>
                <c:pt idx="621">
                  <c:v>5.8212058212058206</c:v>
                </c:pt>
                <c:pt idx="622">
                  <c:v>5.8316008316008316</c:v>
                </c:pt>
                <c:pt idx="623">
                  <c:v>5.8316008316008316</c:v>
                </c:pt>
                <c:pt idx="624">
                  <c:v>5.8316008316008316</c:v>
                </c:pt>
                <c:pt idx="625">
                  <c:v>5.7172557172557168</c:v>
                </c:pt>
                <c:pt idx="626">
                  <c:v>5.7796257796257793</c:v>
                </c:pt>
                <c:pt idx="627">
                  <c:v>5.8316008316008316</c:v>
                </c:pt>
                <c:pt idx="628">
                  <c:v>5.9043659043659042</c:v>
                </c:pt>
                <c:pt idx="629">
                  <c:v>6.8399168399168406</c:v>
                </c:pt>
                <c:pt idx="630">
                  <c:v>6.4241164241164235</c:v>
                </c:pt>
                <c:pt idx="631">
                  <c:v>5.5509355509355505</c:v>
                </c:pt>
                <c:pt idx="632">
                  <c:v>5.5717255717255725</c:v>
                </c:pt>
                <c:pt idx="633">
                  <c:v>5.8004158004158004</c:v>
                </c:pt>
                <c:pt idx="634">
                  <c:v>5.8004158004158004</c:v>
                </c:pt>
                <c:pt idx="635">
                  <c:v>5.6756756756756754</c:v>
                </c:pt>
                <c:pt idx="636">
                  <c:v>5.6133056133056138</c:v>
                </c:pt>
                <c:pt idx="637">
                  <c:v>5.4054054054054053</c:v>
                </c:pt>
                <c:pt idx="638">
                  <c:v>5.3638253638253639</c:v>
                </c:pt>
                <c:pt idx="639">
                  <c:v>5.1975051975051967</c:v>
                </c:pt>
                <c:pt idx="640">
                  <c:v>5.2182952182952178</c:v>
                </c:pt>
                <c:pt idx="641">
                  <c:v>5.2390852390852389</c:v>
                </c:pt>
                <c:pt idx="642">
                  <c:v>5.1975051975051967</c:v>
                </c:pt>
                <c:pt idx="643">
                  <c:v>5.1559251559251553</c:v>
                </c:pt>
                <c:pt idx="644">
                  <c:v>5.1559251559251553</c:v>
                </c:pt>
                <c:pt idx="645">
                  <c:v>5.8004158004158004</c:v>
                </c:pt>
                <c:pt idx="646">
                  <c:v>5.9251559251559254</c:v>
                </c:pt>
                <c:pt idx="647">
                  <c:v>5.8212058212058206</c:v>
                </c:pt>
                <c:pt idx="648">
                  <c:v>5.4054054054054053</c:v>
                </c:pt>
                <c:pt idx="649">
                  <c:v>5.1767151767151773</c:v>
                </c:pt>
                <c:pt idx="650">
                  <c:v>4.989604989604989</c:v>
                </c:pt>
                <c:pt idx="651">
                  <c:v>5.2390852390852389</c:v>
                </c:pt>
                <c:pt idx="652">
                  <c:v>5.2390852390852389</c:v>
                </c:pt>
                <c:pt idx="653">
                  <c:v>4.989604989604989</c:v>
                </c:pt>
                <c:pt idx="654">
                  <c:v>5.0727650727650726</c:v>
                </c:pt>
                <c:pt idx="655">
                  <c:v>5.0727650727650726</c:v>
                </c:pt>
                <c:pt idx="656">
                  <c:v>5.0727650727650726</c:v>
                </c:pt>
                <c:pt idx="657">
                  <c:v>4.989604989604989</c:v>
                </c:pt>
                <c:pt idx="658">
                  <c:v>4.8232848232848227</c:v>
                </c:pt>
                <c:pt idx="659">
                  <c:v>4.9688149688149688</c:v>
                </c:pt>
                <c:pt idx="660">
                  <c:v>4.8232848232848227</c:v>
                </c:pt>
                <c:pt idx="661">
                  <c:v>4.9480249480249476</c:v>
                </c:pt>
                <c:pt idx="662">
                  <c:v>5.0311850311850304</c:v>
                </c:pt>
                <c:pt idx="663">
                  <c:v>5.0935550935550937</c:v>
                </c:pt>
                <c:pt idx="664">
                  <c:v>4.9272349272349274</c:v>
                </c:pt>
                <c:pt idx="665">
                  <c:v>4.864864864864864</c:v>
                </c:pt>
                <c:pt idx="666">
                  <c:v>4.885654885654886</c:v>
                </c:pt>
                <c:pt idx="667">
                  <c:v>4.885654885654886</c:v>
                </c:pt>
                <c:pt idx="668">
                  <c:v>4.989604989604989</c:v>
                </c:pt>
                <c:pt idx="669">
                  <c:v>5.1559251559251553</c:v>
                </c:pt>
                <c:pt idx="670">
                  <c:v>5.3014553014553014</c:v>
                </c:pt>
                <c:pt idx="671">
                  <c:v>5.3014553014553014</c:v>
                </c:pt>
                <c:pt idx="672">
                  <c:v>5.3014553014553014</c:v>
                </c:pt>
                <c:pt idx="673">
                  <c:v>5.1975051975051967</c:v>
                </c:pt>
                <c:pt idx="674">
                  <c:v>5.1975051975051967</c:v>
                </c:pt>
                <c:pt idx="675">
                  <c:v>5.2390852390852389</c:v>
                </c:pt>
                <c:pt idx="676">
                  <c:v>5.1975051975051967</c:v>
                </c:pt>
                <c:pt idx="677">
                  <c:v>5.5925155925155918</c:v>
                </c:pt>
                <c:pt idx="678">
                  <c:v>5.1975051975051967</c:v>
                </c:pt>
                <c:pt idx="679">
                  <c:v>5.4054054054054053</c:v>
                </c:pt>
                <c:pt idx="680">
                  <c:v>5.3430353430353428</c:v>
                </c:pt>
                <c:pt idx="681">
                  <c:v>5.3222453222453225</c:v>
                </c:pt>
                <c:pt idx="682">
                  <c:v>5.3222453222453225</c:v>
                </c:pt>
                <c:pt idx="683">
                  <c:v>5.4054054054054053</c:v>
                </c:pt>
                <c:pt idx="684">
                  <c:v>5.3222453222453225</c:v>
                </c:pt>
                <c:pt idx="685">
                  <c:v>5.5509355509355505</c:v>
                </c:pt>
                <c:pt idx="686">
                  <c:v>5.5093555093555091</c:v>
                </c:pt>
                <c:pt idx="687">
                  <c:v>5.2390852390852389</c:v>
                </c:pt>
                <c:pt idx="688">
                  <c:v>5.5717255717255725</c:v>
                </c:pt>
                <c:pt idx="689">
                  <c:v>5.5093555093555091</c:v>
                </c:pt>
                <c:pt idx="690">
                  <c:v>5.6548856548856552</c:v>
                </c:pt>
                <c:pt idx="691">
                  <c:v>5.8212058212058206</c:v>
                </c:pt>
                <c:pt idx="692">
                  <c:v>5.8212058212058206</c:v>
                </c:pt>
                <c:pt idx="693">
                  <c:v>5.8419958419958418</c:v>
                </c:pt>
                <c:pt idx="694">
                  <c:v>5.8419958419958418</c:v>
                </c:pt>
                <c:pt idx="695">
                  <c:v>5.9251559251559254</c:v>
                </c:pt>
                <c:pt idx="696">
                  <c:v>5.7796257796257793</c:v>
                </c:pt>
                <c:pt idx="697">
                  <c:v>5.6133056133056138</c:v>
                </c:pt>
                <c:pt idx="698">
                  <c:v>5.6133056133056138</c:v>
                </c:pt>
                <c:pt idx="699">
                  <c:v>6.008316008316009</c:v>
                </c:pt>
                <c:pt idx="700">
                  <c:v>6.1122661122661119</c:v>
                </c:pt>
                <c:pt idx="701">
                  <c:v>5.9251559251559254</c:v>
                </c:pt>
                <c:pt idx="702">
                  <c:v>5.9251559251559254</c:v>
                </c:pt>
                <c:pt idx="703">
                  <c:v>6.1330561330561331</c:v>
                </c:pt>
                <c:pt idx="704">
                  <c:v>6.1330561330561331</c:v>
                </c:pt>
                <c:pt idx="705">
                  <c:v>6.008316008316009</c:v>
                </c:pt>
                <c:pt idx="706">
                  <c:v>6.0498960498960503</c:v>
                </c:pt>
                <c:pt idx="707">
                  <c:v>6.4033264033264032</c:v>
                </c:pt>
                <c:pt idx="708">
                  <c:v>6.5488565488565476</c:v>
                </c:pt>
                <c:pt idx="709">
                  <c:v>6.6528066528066532</c:v>
                </c:pt>
                <c:pt idx="710">
                  <c:v>6.756756756756757</c:v>
                </c:pt>
                <c:pt idx="711">
                  <c:v>6.6735966735966743</c:v>
                </c:pt>
                <c:pt idx="712">
                  <c:v>6.2577962577962571</c:v>
                </c:pt>
                <c:pt idx="713">
                  <c:v>6.3409563409563399</c:v>
                </c:pt>
                <c:pt idx="714">
                  <c:v>6.2370062370062369</c:v>
                </c:pt>
                <c:pt idx="715">
                  <c:v>6.1954261954261947</c:v>
                </c:pt>
                <c:pt idx="716">
                  <c:v>6.1954261954261947</c:v>
                </c:pt>
                <c:pt idx="717">
                  <c:v>5.9251559251559254</c:v>
                </c:pt>
                <c:pt idx="718">
                  <c:v>6.3409563409563399</c:v>
                </c:pt>
                <c:pt idx="719">
                  <c:v>6.5280665280665282</c:v>
                </c:pt>
                <c:pt idx="720">
                  <c:v>6.3409563409563399</c:v>
                </c:pt>
                <c:pt idx="721">
                  <c:v>6.6528066528066532</c:v>
                </c:pt>
                <c:pt idx="722">
                  <c:v>6.8191268191268177</c:v>
                </c:pt>
                <c:pt idx="723">
                  <c:v>6.5696465696465705</c:v>
                </c:pt>
                <c:pt idx="724">
                  <c:v>6.6528066528066532</c:v>
                </c:pt>
                <c:pt idx="725">
                  <c:v>6.2370062370062369</c:v>
                </c:pt>
                <c:pt idx="726">
                  <c:v>6.2370062370062369</c:v>
                </c:pt>
                <c:pt idx="727">
                  <c:v>6.1538461538461533</c:v>
                </c:pt>
                <c:pt idx="728">
                  <c:v>6.3201663201663205</c:v>
                </c:pt>
                <c:pt idx="729">
                  <c:v>6.2370062370062369</c:v>
                </c:pt>
                <c:pt idx="730">
                  <c:v>6.1122661122661119</c:v>
                </c:pt>
                <c:pt idx="731">
                  <c:v>6.2370062370062369</c:v>
                </c:pt>
                <c:pt idx="732">
                  <c:v>5.987525987525987</c:v>
                </c:pt>
                <c:pt idx="733">
                  <c:v>5.6548856548856552</c:v>
                </c:pt>
                <c:pt idx="734">
                  <c:v>5.862785862785862</c:v>
                </c:pt>
                <c:pt idx="735">
                  <c:v>5.862785862785862</c:v>
                </c:pt>
                <c:pt idx="736">
                  <c:v>5.8419958419958418</c:v>
                </c:pt>
                <c:pt idx="737">
                  <c:v>5.8004158004158004</c:v>
                </c:pt>
                <c:pt idx="738">
                  <c:v>5.6756756756756754</c:v>
                </c:pt>
                <c:pt idx="739">
                  <c:v>5.8212058212058206</c:v>
                </c:pt>
                <c:pt idx="740">
                  <c:v>6.0914760914760917</c:v>
                </c:pt>
                <c:pt idx="741">
                  <c:v>6.0291060291060283</c:v>
                </c:pt>
                <c:pt idx="742">
                  <c:v>5.987525987525987</c:v>
                </c:pt>
                <c:pt idx="743">
                  <c:v>5.9251559251559254</c:v>
                </c:pt>
                <c:pt idx="744">
                  <c:v>5.9251559251559254</c:v>
                </c:pt>
                <c:pt idx="745">
                  <c:v>5.9251559251559254</c:v>
                </c:pt>
                <c:pt idx="746">
                  <c:v>6.1122661122661119</c:v>
                </c:pt>
                <c:pt idx="747">
                  <c:v>6.0291060291060283</c:v>
                </c:pt>
                <c:pt idx="748">
                  <c:v>6.0291060291060283</c:v>
                </c:pt>
                <c:pt idx="749">
                  <c:v>6.0498960498960503</c:v>
                </c:pt>
                <c:pt idx="750">
                  <c:v>6.0291060291060283</c:v>
                </c:pt>
                <c:pt idx="751">
                  <c:v>6.0291060291060283</c:v>
                </c:pt>
                <c:pt idx="752">
                  <c:v>5.9251559251559254</c:v>
                </c:pt>
                <c:pt idx="753">
                  <c:v>5.9251559251559254</c:v>
                </c:pt>
                <c:pt idx="754">
                  <c:v>5.9251559251559254</c:v>
                </c:pt>
                <c:pt idx="755">
                  <c:v>5.7380457380457379</c:v>
                </c:pt>
                <c:pt idx="756">
                  <c:v>6.2785862785862792</c:v>
                </c:pt>
                <c:pt idx="757">
                  <c:v>6.0706860706860706</c:v>
                </c:pt>
                <c:pt idx="758">
                  <c:v>6.008316008316009</c:v>
                </c:pt>
                <c:pt idx="759">
                  <c:v>6.008316008316009</c:v>
                </c:pt>
                <c:pt idx="760">
                  <c:v>6.1122661122661119</c:v>
                </c:pt>
                <c:pt idx="761">
                  <c:v>5.7172557172557168</c:v>
                </c:pt>
                <c:pt idx="762">
                  <c:v>5.6964656964656966</c:v>
                </c:pt>
                <c:pt idx="763">
                  <c:v>5.7172557172557168</c:v>
                </c:pt>
                <c:pt idx="764">
                  <c:v>5.6548856548856552</c:v>
                </c:pt>
                <c:pt idx="765">
                  <c:v>5.5717255717255725</c:v>
                </c:pt>
                <c:pt idx="766">
                  <c:v>5.6133056133056138</c:v>
                </c:pt>
                <c:pt idx="767">
                  <c:v>5.5925155925155918</c:v>
                </c:pt>
                <c:pt idx="768">
                  <c:v>5.6340956340956341</c:v>
                </c:pt>
                <c:pt idx="769">
                  <c:v>5.5509355509355505</c:v>
                </c:pt>
                <c:pt idx="770">
                  <c:v>5.6133056133056138</c:v>
                </c:pt>
                <c:pt idx="771">
                  <c:v>5.5925155925155918</c:v>
                </c:pt>
                <c:pt idx="772">
                  <c:v>5.3014553014553014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44D-3E45-ADA0-392F6B4B8E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Sheet1!$A$2:$A$718</c:f>
              <c:numCache>
                <c:formatCode>dd\-mmm\-yyyy</c:formatCode>
                <c:ptCount val="717"/>
                <c:pt idx="0">
                  <c:v>44322</c:v>
                </c:pt>
                <c:pt idx="1">
                  <c:v>44325</c:v>
                </c:pt>
                <c:pt idx="2">
                  <c:v>44326</c:v>
                </c:pt>
                <c:pt idx="3">
                  <c:v>44333</c:v>
                </c:pt>
                <c:pt idx="4">
                  <c:v>44334</c:v>
                </c:pt>
                <c:pt idx="5">
                  <c:v>44335</c:v>
                </c:pt>
                <c:pt idx="6">
                  <c:v>44336</c:v>
                </c:pt>
                <c:pt idx="7">
                  <c:v>44339</c:v>
                </c:pt>
                <c:pt idx="8">
                  <c:v>44340</c:v>
                </c:pt>
                <c:pt idx="9">
                  <c:v>44341</c:v>
                </c:pt>
                <c:pt idx="10">
                  <c:v>44342</c:v>
                </c:pt>
                <c:pt idx="11">
                  <c:v>44343</c:v>
                </c:pt>
                <c:pt idx="12">
                  <c:v>44346</c:v>
                </c:pt>
                <c:pt idx="13">
                  <c:v>44347</c:v>
                </c:pt>
                <c:pt idx="14">
                  <c:v>44348</c:v>
                </c:pt>
                <c:pt idx="15">
                  <c:v>44349</c:v>
                </c:pt>
                <c:pt idx="16">
                  <c:v>44350</c:v>
                </c:pt>
                <c:pt idx="17">
                  <c:v>44353</c:v>
                </c:pt>
                <c:pt idx="18">
                  <c:v>44354</c:v>
                </c:pt>
                <c:pt idx="19">
                  <c:v>44355</c:v>
                </c:pt>
                <c:pt idx="20">
                  <c:v>44356</c:v>
                </c:pt>
                <c:pt idx="21">
                  <c:v>44357</c:v>
                </c:pt>
                <c:pt idx="22">
                  <c:v>44360</c:v>
                </c:pt>
                <c:pt idx="23">
                  <c:v>44361</c:v>
                </c:pt>
                <c:pt idx="24">
                  <c:v>44362</c:v>
                </c:pt>
                <c:pt idx="25">
                  <c:v>44363</c:v>
                </c:pt>
                <c:pt idx="26">
                  <c:v>44364</c:v>
                </c:pt>
                <c:pt idx="27">
                  <c:v>44367</c:v>
                </c:pt>
                <c:pt idx="28">
                  <c:v>44368</c:v>
                </c:pt>
                <c:pt idx="29">
                  <c:v>44369</c:v>
                </c:pt>
                <c:pt idx="30">
                  <c:v>44370</c:v>
                </c:pt>
                <c:pt idx="31">
                  <c:v>44371</c:v>
                </c:pt>
                <c:pt idx="32">
                  <c:v>44374</c:v>
                </c:pt>
                <c:pt idx="33">
                  <c:v>44375</c:v>
                </c:pt>
                <c:pt idx="34">
                  <c:v>44376</c:v>
                </c:pt>
                <c:pt idx="35">
                  <c:v>44377</c:v>
                </c:pt>
                <c:pt idx="36">
                  <c:v>44378</c:v>
                </c:pt>
                <c:pt idx="37">
                  <c:v>44381</c:v>
                </c:pt>
                <c:pt idx="38">
                  <c:v>44382</c:v>
                </c:pt>
                <c:pt idx="39">
                  <c:v>44383</c:v>
                </c:pt>
                <c:pt idx="40">
                  <c:v>44384</c:v>
                </c:pt>
                <c:pt idx="41">
                  <c:v>44385</c:v>
                </c:pt>
                <c:pt idx="42">
                  <c:v>44388</c:v>
                </c:pt>
                <c:pt idx="43">
                  <c:v>44389</c:v>
                </c:pt>
                <c:pt idx="44">
                  <c:v>44390</c:v>
                </c:pt>
                <c:pt idx="45">
                  <c:v>44391</c:v>
                </c:pt>
                <c:pt idx="46">
                  <c:v>44392</c:v>
                </c:pt>
                <c:pt idx="47">
                  <c:v>44402</c:v>
                </c:pt>
                <c:pt idx="48">
                  <c:v>44403</c:v>
                </c:pt>
                <c:pt idx="49">
                  <c:v>44404</c:v>
                </c:pt>
                <c:pt idx="50">
                  <c:v>44405</c:v>
                </c:pt>
                <c:pt idx="51">
                  <c:v>44406</c:v>
                </c:pt>
                <c:pt idx="52">
                  <c:v>44409</c:v>
                </c:pt>
                <c:pt idx="53">
                  <c:v>44410</c:v>
                </c:pt>
                <c:pt idx="54">
                  <c:v>44411</c:v>
                </c:pt>
                <c:pt idx="55">
                  <c:v>44412</c:v>
                </c:pt>
                <c:pt idx="56">
                  <c:v>44413</c:v>
                </c:pt>
                <c:pt idx="57">
                  <c:v>44416</c:v>
                </c:pt>
                <c:pt idx="58">
                  <c:v>44417</c:v>
                </c:pt>
                <c:pt idx="59">
                  <c:v>44418</c:v>
                </c:pt>
                <c:pt idx="60">
                  <c:v>44419</c:v>
                </c:pt>
                <c:pt idx="61">
                  <c:v>44420</c:v>
                </c:pt>
                <c:pt idx="62">
                  <c:v>44423</c:v>
                </c:pt>
                <c:pt idx="63">
                  <c:v>44424</c:v>
                </c:pt>
                <c:pt idx="64">
                  <c:v>44425</c:v>
                </c:pt>
                <c:pt idx="65">
                  <c:v>44426</c:v>
                </c:pt>
                <c:pt idx="66">
                  <c:v>44427</c:v>
                </c:pt>
                <c:pt idx="67">
                  <c:v>44430</c:v>
                </c:pt>
                <c:pt idx="68">
                  <c:v>44431</c:v>
                </c:pt>
                <c:pt idx="69">
                  <c:v>44432</c:v>
                </c:pt>
                <c:pt idx="70">
                  <c:v>44433</c:v>
                </c:pt>
                <c:pt idx="71">
                  <c:v>44434</c:v>
                </c:pt>
                <c:pt idx="72">
                  <c:v>44437</c:v>
                </c:pt>
                <c:pt idx="73">
                  <c:v>44438</c:v>
                </c:pt>
                <c:pt idx="74">
                  <c:v>44439</c:v>
                </c:pt>
                <c:pt idx="75">
                  <c:v>44440</c:v>
                </c:pt>
                <c:pt idx="76">
                  <c:v>44441</c:v>
                </c:pt>
                <c:pt idx="77">
                  <c:v>44444</c:v>
                </c:pt>
                <c:pt idx="78">
                  <c:v>44445</c:v>
                </c:pt>
                <c:pt idx="79">
                  <c:v>44446</c:v>
                </c:pt>
                <c:pt idx="80">
                  <c:v>44447</c:v>
                </c:pt>
                <c:pt idx="81">
                  <c:v>44448</c:v>
                </c:pt>
                <c:pt idx="82">
                  <c:v>44451</c:v>
                </c:pt>
                <c:pt idx="83">
                  <c:v>44452</c:v>
                </c:pt>
                <c:pt idx="84">
                  <c:v>44453</c:v>
                </c:pt>
                <c:pt idx="85">
                  <c:v>44454</c:v>
                </c:pt>
                <c:pt idx="86">
                  <c:v>44455</c:v>
                </c:pt>
                <c:pt idx="87">
                  <c:v>44458</c:v>
                </c:pt>
                <c:pt idx="88">
                  <c:v>44459</c:v>
                </c:pt>
                <c:pt idx="89">
                  <c:v>44460</c:v>
                </c:pt>
                <c:pt idx="90">
                  <c:v>44461</c:v>
                </c:pt>
                <c:pt idx="91">
                  <c:v>44465</c:v>
                </c:pt>
                <c:pt idx="92">
                  <c:v>44466</c:v>
                </c:pt>
                <c:pt idx="93">
                  <c:v>44467</c:v>
                </c:pt>
                <c:pt idx="94">
                  <c:v>44468</c:v>
                </c:pt>
                <c:pt idx="95">
                  <c:v>44469</c:v>
                </c:pt>
                <c:pt idx="96">
                  <c:v>44472</c:v>
                </c:pt>
                <c:pt idx="97">
                  <c:v>44473</c:v>
                </c:pt>
                <c:pt idx="98">
                  <c:v>44474</c:v>
                </c:pt>
                <c:pt idx="99">
                  <c:v>44475</c:v>
                </c:pt>
                <c:pt idx="100">
                  <c:v>44476</c:v>
                </c:pt>
                <c:pt idx="101">
                  <c:v>44479</c:v>
                </c:pt>
                <c:pt idx="102">
                  <c:v>44480</c:v>
                </c:pt>
                <c:pt idx="103">
                  <c:v>44481</c:v>
                </c:pt>
                <c:pt idx="104">
                  <c:v>44482</c:v>
                </c:pt>
                <c:pt idx="105">
                  <c:v>44483</c:v>
                </c:pt>
                <c:pt idx="106">
                  <c:v>44486</c:v>
                </c:pt>
                <c:pt idx="107">
                  <c:v>44487</c:v>
                </c:pt>
                <c:pt idx="108">
                  <c:v>44488</c:v>
                </c:pt>
                <c:pt idx="109">
                  <c:v>44489</c:v>
                </c:pt>
                <c:pt idx="110">
                  <c:v>44490</c:v>
                </c:pt>
                <c:pt idx="111">
                  <c:v>44493</c:v>
                </c:pt>
                <c:pt idx="112">
                  <c:v>44494</c:v>
                </c:pt>
                <c:pt idx="113">
                  <c:v>44495</c:v>
                </c:pt>
                <c:pt idx="114">
                  <c:v>44496</c:v>
                </c:pt>
                <c:pt idx="115">
                  <c:v>44497</c:v>
                </c:pt>
                <c:pt idx="116">
                  <c:v>44500</c:v>
                </c:pt>
                <c:pt idx="117">
                  <c:v>44501</c:v>
                </c:pt>
                <c:pt idx="118">
                  <c:v>44502</c:v>
                </c:pt>
                <c:pt idx="119">
                  <c:v>44503</c:v>
                </c:pt>
                <c:pt idx="120">
                  <c:v>44504</c:v>
                </c:pt>
                <c:pt idx="121">
                  <c:v>44507</c:v>
                </c:pt>
                <c:pt idx="122">
                  <c:v>44508</c:v>
                </c:pt>
                <c:pt idx="123">
                  <c:v>44509</c:v>
                </c:pt>
                <c:pt idx="124">
                  <c:v>44510</c:v>
                </c:pt>
                <c:pt idx="125">
                  <c:v>44511</c:v>
                </c:pt>
                <c:pt idx="126">
                  <c:v>44514</c:v>
                </c:pt>
                <c:pt idx="127">
                  <c:v>44515</c:v>
                </c:pt>
                <c:pt idx="128">
                  <c:v>44516</c:v>
                </c:pt>
                <c:pt idx="129">
                  <c:v>44517</c:v>
                </c:pt>
                <c:pt idx="130">
                  <c:v>44518</c:v>
                </c:pt>
                <c:pt idx="131">
                  <c:v>44521</c:v>
                </c:pt>
                <c:pt idx="132">
                  <c:v>44522</c:v>
                </c:pt>
                <c:pt idx="133">
                  <c:v>44523</c:v>
                </c:pt>
                <c:pt idx="134">
                  <c:v>44524</c:v>
                </c:pt>
                <c:pt idx="135">
                  <c:v>44525</c:v>
                </c:pt>
                <c:pt idx="136">
                  <c:v>44528</c:v>
                </c:pt>
                <c:pt idx="137">
                  <c:v>44529</c:v>
                </c:pt>
                <c:pt idx="138">
                  <c:v>44530</c:v>
                </c:pt>
                <c:pt idx="139">
                  <c:v>44531</c:v>
                </c:pt>
                <c:pt idx="140">
                  <c:v>44532</c:v>
                </c:pt>
                <c:pt idx="141">
                  <c:v>44535</c:v>
                </c:pt>
                <c:pt idx="142">
                  <c:v>44536</c:v>
                </c:pt>
                <c:pt idx="143">
                  <c:v>44537</c:v>
                </c:pt>
                <c:pt idx="144">
                  <c:v>44538</c:v>
                </c:pt>
                <c:pt idx="145">
                  <c:v>44539</c:v>
                </c:pt>
                <c:pt idx="146">
                  <c:v>44542</c:v>
                </c:pt>
                <c:pt idx="147">
                  <c:v>44543</c:v>
                </c:pt>
                <c:pt idx="148">
                  <c:v>44544</c:v>
                </c:pt>
                <c:pt idx="149">
                  <c:v>44545</c:v>
                </c:pt>
                <c:pt idx="150">
                  <c:v>44546</c:v>
                </c:pt>
                <c:pt idx="151">
                  <c:v>44549</c:v>
                </c:pt>
                <c:pt idx="152">
                  <c:v>44550</c:v>
                </c:pt>
                <c:pt idx="153">
                  <c:v>44551</c:v>
                </c:pt>
                <c:pt idx="154">
                  <c:v>44552</c:v>
                </c:pt>
                <c:pt idx="155">
                  <c:v>44553</c:v>
                </c:pt>
                <c:pt idx="156">
                  <c:v>44556</c:v>
                </c:pt>
                <c:pt idx="157">
                  <c:v>44557</c:v>
                </c:pt>
                <c:pt idx="158">
                  <c:v>44558</c:v>
                </c:pt>
                <c:pt idx="159">
                  <c:v>44559</c:v>
                </c:pt>
                <c:pt idx="160">
                  <c:v>44560</c:v>
                </c:pt>
                <c:pt idx="161">
                  <c:v>44563</c:v>
                </c:pt>
                <c:pt idx="162">
                  <c:v>44564</c:v>
                </c:pt>
                <c:pt idx="163">
                  <c:v>44565</c:v>
                </c:pt>
                <c:pt idx="164">
                  <c:v>44566</c:v>
                </c:pt>
                <c:pt idx="165">
                  <c:v>44567</c:v>
                </c:pt>
                <c:pt idx="166">
                  <c:v>44570</c:v>
                </c:pt>
                <c:pt idx="167">
                  <c:v>44571</c:v>
                </c:pt>
                <c:pt idx="168">
                  <c:v>44572</c:v>
                </c:pt>
                <c:pt idx="169">
                  <c:v>44573</c:v>
                </c:pt>
                <c:pt idx="170">
                  <c:v>44574</c:v>
                </c:pt>
                <c:pt idx="171">
                  <c:v>44577</c:v>
                </c:pt>
                <c:pt idx="172">
                  <c:v>44578</c:v>
                </c:pt>
                <c:pt idx="173">
                  <c:v>44579</c:v>
                </c:pt>
                <c:pt idx="174">
                  <c:v>44580</c:v>
                </c:pt>
                <c:pt idx="175">
                  <c:v>44581</c:v>
                </c:pt>
                <c:pt idx="176">
                  <c:v>44584</c:v>
                </c:pt>
                <c:pt idx="177">
                  <c:v>44585</c:v>
                </c:pt>
                <c:pt idx="178">
                  <c:v>44586</c:v>
                </c:pt>
                <c:pt idx="179">
                  <c:v>44587</c:v>
                </c:pt>
                <c:pt idx="180">
                  <c:v>44588</c:v>
                </c:pt>
                <c:pt idx="181">
                  <c:v>44591</c:v>
                </c:pt>
                <c:pt idx="182">
                  <c:v>44592</c:v>
                </c:pt>
                <c:pt idx="183">
                  <c:v>44593</c:v>
                </c:pt>
                <c:pt idx="184">
                  <c:v>44594</c:v>
                </c:pt>
                <c:pt idx="185">
                  <c:v>44595</c:v>
                </c:pt>
                <c:pt idx="186">
                  <c:v>44598</c:v>
                </c:pt>
                <c:pt idx="187">
                  <c:v>44599</c:v>
                </c:pt>
                <c:pt idx="188">
                  <c:v>44600</c:v>
                </c:pt>
                <c:pt idx="189">
                  <c:v>44601</c:v>
                </c:pt>
                <c:pt idx="190">
                  <c:v>44602</c:v>
                </c:pt>
                <c:pt idx="191">
                  <c:v>44605</c:v>
                </c:pt>
                <c:pt idx="192">
                  <c:v>44606</c:v>
                </c:pt>
                <c:pt idx="193">
                  <c:v>44607</c:v>
                </c:pt>
                <c:pt idx="194">
                  <c:v>44608</c:v>
                </c:pt>
                <c:pt idx="195">
                  <c:v>44609</c:v>
                </c:pt>
                <c:pt idx="196">
                  <c:v>44612</c:v>
                </c:pt>
                <c:pt idx="197">
                  <c:v>44613</c:v>
                </c:pt>
                <c:pt idx="198">
                  <c:v>44615</c:v>
                </c:pt>
                <c:pt idx="199">
                  <c:v>44616</c:v>
                </c:pt>
                <c:pt idx="200">
                  <c:v>44619</c:v>
                </c:pt>
                <c:pt idx="201">
                  <c:v>44620</c:v>
                </c:pt>
                <c:pt idx="202">
                  <c:v>44621</c:v>
                </c:pt>
                <c:pt idx="203">
                  <c:v>44622</c:v>
                </c:pt>
                <c:pt idx="204">
                  <c:v>44623</c:v>
                </c:pt>
                <c:pt idx="205">
                  <c:v>44626</c:v>
                </c:pt>
                <c:pt idx="206">
                  <c:v>44627</c:v>
                </c:pt>
                <c:pt idx="207">
                  <c:v>44628</c:v>
                </c:pt>
                <c:pt idx="208">
                  <c:v>44629</c:v>
                </c:pt>
                <c:pt idx="209">
                  <c:v>44630</c:v>
                </c:pt>
                <c:pt idx="210">
                  <c:v>44633</c:v>
                </c:pt>
                <c:pt idx="211">
                  <c:v>44634</c:v>
                </c:pt>
                <c:pt idx="212">
                  <c:v>44635</c:v>
                </c:pt>
                <c:pt idx="213">
                  <c:v>44636</c:v>
                </c:pt>
                <c:pt idx="214">
                  <c:v>44637</c:v>
                </c:pt>
                <c:pt idx="215">
                  <c:v>44640</c:v>
                </c:pt>
                <c:pt idx="216">
                  <c:v>44641</c:v>
                </c:pt>
                <c:pt idx="217">
                  <c:v>44642</c:v>
                </c:pt>
                <c:pt idx="218">
                  <c:v>44643</c:v>
                </c:pt>
                <c:pt idx="219">
                  <c:v>44644</c:v>
                </c:pt>
                <c:pt idx="220">
                  <c:v>44647</c:v>
                </c:pt>
                <c:pt idx="221">
                  <c:v>44648</c:v>
                </c:pt>
                <c:pt idx="222">
                  <c:v>44649</c:v>
                </c:pt>
                <c:pt idx="223">
                  <c:v>44650</c:v>
                </c:pt>
                <c:pt idx="224">
                  <c:v>44651</c:v>
                </c:pt>
                <c:pt idx="225">
                  <c:v>44654</c:v>
                </c:pt>
                <c:pt idx="226">
                  <c:v>44655</c:v>
                </c:pt>
                <c:pt idx="227">
                  <c:v>44656</c:v>
                </c:pt>
                <c:pt idx="228">
                  <c:v>44657</c:v>
                </c:pt>
                <c:pt idx="229">
                  <c:v>44658</c:v>
                </c:pt>
                <c:pt idx="230">
                  <c:v>44661</c:v>
                </c:pt>
                <c:pt idx="231">
                  <c:v>44662</c:v>
                </c:pt>
                <c:pt idx="232">
                  <c:v>44663</c:v>
                </c:pt>
                <c:pt idx="233">
                  <c:v>44664</c:v>
                </c:pt>
                <c:pt idx="234">
                  <c:v>44665</c:v>
                </c:pt>
                <c:pt idx="235">
                  <c:v>44668</c:v>
                </c:pt>
                <c:pt idx="236">
                  <c:v>44669</c:v>
                </c:pt>
                <c:pt idx="237">
                  <c:v>44670</c:v>
                </c:pt>
                <c:pt idx="238">
                  <c:v>44671</c:v>
                </c:pt>
                <c:pt idx="239">
                  <c:v>44672</c:v>
                </c:pt>
                <c:pt idx="240">
                  <c:v>44675</c:v>
                </c:pt>
                <c:pt idx="241">
                  <c:v>44676</c:v>
                </c:pt>
                <c:pt idx="242">
                  <c:v>44677</c:v>
                </c:pt>
                <c:pt idx="243">
                  <c:v>44678</c:v>
                </c:pt>
                <c:pt idx="244">
                  <c:v>44679</c:v>
                </c:pt>
                <c:pt idx="245">
                  <c:v>44689</c:v>
                </c:pt>
                <c:pt idx="246">
                  <c:v>44690</c:v>
                </c:pt>
                <c:pt idx="247">
                  <c:v>44691</c:v>
                </c:pt>
                <c:pt idx="248">
                  <c:v>44692</c:v>
                </c:pt>
                <c:pt idx="249">
                  <c:v>44693</c:v>
                </c:pt>
                <c:pt idx="250">
                  <c:v>44696</c:v>
                </c:pt>
                <c:pt idx="251">
                  <c:v>44697</c:v>
                </c:pt>
                <c:pt idx="252">
                  <c:v>44698</c:v>
                </c:pt>
                <c:pt idx="253">
                  <c:v>44699</c:v>
                </c:pt>
                <c:pt idx="254">
                  <c:v>44700</c:v>
                </c:pt>
                <c:pt idx="255">
                  <c:v>44703</c:v>
                </c:pt>
                <c:pt idx="256">
                  <c:v>44704</c:v>
                </c:pt>
                <c:pt idx="257">
                  <c:v>44705</c:v>
                </c:pt>
                <c:pt idx="258">
                  <c:v>44706</c:v>
                </c:pt>
                <c:pt idx="259">
                  <c:v>44707</c:v>
                </c:pt>
                <c:pt idx="260">
                  <c:v>44710</c:v>
                </c:pt>
                <c:pt idx="261">
                  <c:v>44711</c:v>
                </c:pt>
                <c:pt idx="262">
                  <c:v>44712</c:v>
                </c:pt>
                <c:pt idx="263">
                  <c:v>44713</c:v>
                </c:pt>
                <c:pt idx="264">
                  <c:v>44714</c:v>
                </c:pt>
                <c:pt idx="265">
                  <c:v>44717</c:v>
                </c:pt>
                <c:pt idx="266">
                  <c:v>44718</c:v>
                </c:pt>
                <c:pt idx="267">
                  <c:v>44719</c:v>
                </c:pt>
                <c:pt idx="268">
                  <c:v>44720</c:v>
                </c:pt>
                <c:pt idx="269">
                  <c:v>44721</c:v>
                </c:pt>
                <c:pt idx="270">
                  <c:v>44724</c:v>
                </c:pt>
                <c:pt idx="271">
                  <c:v>44725</c:v>
                </c:pt>
                <c:pt idx="272">
                  <c:v>44726</c:v>
                </c:pt>
                <c:pt idx="273">
                  <c:v>44727</c:v>
                </c:pt>
                <c:pt idx="274">
                  <c:v>44728</c:v>
                </c:pt>
                <c:pt idx="275">
                  <c:v>44731</c:v>
                </c:pt>
                <c:pt idx="276">
                  <c:v>44732</c:v>
                </c:pt>
                <c:pt idx="277">
                  <c:v>44733</c:v>
                </c:pt>
                <c:pt idx="278">
                  <c:v>44734</c:v>
                </c:pt>
                <c:pt idx="279">
                  <c:v>44735</c:v>
                </c:pt>
                <c:pt idx="280">
                  <c:v>44738</c:v>
                </c:pt>
                <c:pt idx="281">
                  <c:v>44739</c:v>
                </c:pt>
                <c:pt idx="282">
                  <c:v>44740</c:v>
                </c:pt>
                <c:pt idx="283">
                  <c:v>44741</c:v>
                </c:pt>
                <c:pt idx="284">
                  <c:v>44742</c:v>
                </c:pt>
                <c:pt idx="285">
                  <c:v>44745</c:v>
                </c:pt>
                <c:pt idx="286">
                  <c:v>44746</c:v>
                </c:pt>
                <c:pt idx="287">
                  <c:v>44747</c:v>
                </c:pt>
                <c:pt idx="288">
                  <c:v>44748</c:v>
                </c:pt>
                <c:pt idx="289">
                  <c:v>44755</c:v>
                </c:pt>
                <c:pt idx="290">
                  <c:v>44756</c:v>
                </c:pt>
                <c:pt idx="291">
                  <c:v>44759</c:v>
                </c:pt>
                <c:pt idx="292">
                  <c:v>44760</c:v>
                </c:pt>
                <c:pt idx="293">
                  <c:v>44761</c:v>
                </c:pt>
                <c:pt idx="294">
                  <c:v>44762</c:v>
                </c:pt>
                <c:pt idx="295">
                  <c:v>44763</c:v>
                </c:pt>
                <c:pt idx="296">
                  <c:v>44766</c:v>
                </c:pt>
                <c:pt idx="297">
                  <c:v>44767</c:v>
                </c:pt>
                <c:pt idx="298">
                  <c:v>44768</c:v>
                </c:pt>
                <c:pt idx="299">
                  <c:v>44769</c:v>
                </c:pt>
                <c:pt idx="300">
                  <c:v>44770</c:v>
                </c:pt>
                <c:pt idx="301">
                  <c:v>44773</c:v>
                </c:pt>
                <c:pt idx="302">
                  <c:v>44774</c:v>
                </c:pt>
                <c:pt idx="303">
                  <c:v>44775</c:v>
                </c:pt>
                <c:pt idx="304">
                  <c:v>44776</c:v>
                </c:pt>
                <c:pt idx="305">
                  <c:v>44777</c:v>
                </c:pt>
                <c:pt idx="306">
                  <c:v>44780</c:v>
                </c:pt>
                <c:pt idx="307">
                  <c:v>44781</c:v>
                </c:pt>
                <c:pt idx="308">
                  <c:v>44782</c:v>
                </c:pt>
                <c:pt idx="309">
                  <c:v>44783</c:v>
                </c:pt>
                <c:pt idx="310">
                  <c:v>44784</c:v>
                </c:pt>
                <c:pt idx="311">
                  <c:v>44787</c:v>
                </c:pt>
                <c:pt idx="312">
                  <c:v>44788</c:v>
                </c:pt>
                <c:pt idx="313">
                  <c:v>44789</c:v>
                </c:pt>
                <c:pt idx="314">
                  <c:v>44790</c:v>
                </c:pt>
                <c:pt idx="315">
                  <c:v>44791</c:v>
                </c:pt>
                <c:pt idx="316">
                  <c:v>44794</c:v>
                </c:pt>
                <c:pt idx="317">
                  <c:v>44795</c:v>
                </c:pt>
                <c:pt idx="318">
                  <c:v>44796</c:v>
                </c:pt>
                <c:pt idx="319">
                  <c:v>44797</c:v>
                </c:pt>
                <c:pt idx="320">
                  <c:v>44798</c:v>
                </c:pt>
                <c:pt idx="321">
                  <c:v>44801</c:v>
                </c:pt>
                <c:pt idx="322">
                  <c:v>44802</c:v>
                </c:pt>
                <c:pt idx="323">
                  <c:v>44803</c:v>
                </c:pt>
                <c:pt idx="324">
                  <c:v>44804</c:v>
                </c:pt>
                <c:pt idx="325">
                  <c:v>44805</c:v>
                </c:pt>
                <c:pt idx="326">
                  <c:v>44808</c:v>
                </c:pt>
                <c:pt idx="327">
                  <c:v>44809</c:v>
                </c:pt>
                <c:pt idx="328">
                  <c:v>44810</c:v>
                </c:pt>
                <c:pt idx="329">
                  <c:v>44811</c:v>
                </c:pt>
                <c:pt idx="330">
                  <c:v>44812</c:v>
                </c:pt>
                <c:pt idx="331">
                  <c:v>44815</c:v>
                </c:pt>
                <c:pt idx="332">
                  <c:v>44816</c:v>
                </c:pt>
                <c:pt idx="333">
                  <c:v>44817</c:v>
                </c:pt>
                <c:pt idx="334">
                  <c:v>44818</c:v>
                </c:pt>
                <c:pt idx="335">
                  <c:v>44819</c:v>
                </c:pt>
                <c:pt idx="336">
                  <c:v>44822</c:v>
                </c:pt>
                <c:pt idx="337">
                  <c:v>44823</c:v>
                </c:pt>
                <c:pt idx="338">
                  <c:v>44824</c:v>
                </c:pt>
                <c:pt idx="339">
                  <c:v>44825</c:v>
                </c:pt>
                <c:pt idx="340">
                  <c:v>44829</c:v>
                </c:pt>
                <c:pt idx="341">
                  <c:v>44830</c:v>
                </c:pt>
                <c:pt idx="342">
                  <c:v>44831</c:v>
                </c:pt>
                <c:pt idx="343">
                  <c:v>44832</c:v>
                </c:pt>
                <c:pt idx="344">
                  <c:v>44833</c:v>
                </c:pt>
                <c:pt idx="345">
                  <c:v>44836</c:v>
                </c:pt>
                <c:pt idx="346">
                  <c:v>44837</c:v>
                </c:pt>
                <c:pt idx="347">
                  <c:v>44838</c:v>
                </c:pt>
                <c:pt idx="348">
                  <c:v>44839</c:v>
                </c:pt>
                <c:pt idx="349">
                  <c:v>44840</c:v>
                </c:pt>
                <c:pt idx="350">
                  <c:v>44843</c:v>
                </c:pt>
                <c:pt idx="351">
                  <c:v>44844</c:v>
                </c:pt>
                <c:pt idx="352">
                  <c:v>44845</c:v>
                </c:pt>
                <c:pt idx="353">
                  <c:v>44846</c:v>
                </c:pt>
                <c:pt idx="354">
                  <c:v>44847</c:v>
                </c:pt>
                <c:pt idx="355">
                  <c:v>44850</c:v>
                </c:pt>
                <c:pt idx="356">
                  <c:v>44851</c:v>
                </c:pt>
                <c:pt idx="357">
                  <c:v>44852</c:v>
                </c:pt>
                <c:pt idx="358">
                  <c:v>44853</c:v>
                </c:pt>
                <c:pt idx="359">
                  <c:v>44854</c:v>
                </c:pt>
                <c:pt idx="360">
                  <c:v>44857</c:v>
                </c:pt>
                <c:pt idx="361">
                  <c:v>44858</c:v>
                </c:pt>
                <c:pt idx="362">
                  <c:v>44859</c:v>
                </c:pt>
                <c:pt idx="363">
                  <c:v>44860</c:v>
                </c:pt>
                <c:pt idx="364">
                  <c:v>44861</c:v>
                </c:pt>
                <c:pt idx="365">
                  <c:v>44865</c:v>
                </c:pt>
                <c:pt idx="366">
                  <c:v>44866</c:v>
                </c:pt>
                <c:pt idx="367">
                  <c:v>44867</c:v>
                </c:pt>
                <c:pt idx="368">
                  <c:v>44868</c:v>
                </c:pt>
                <c:pt idx="369">
                  <c:v>44871</c:v>
                </c:pt>
                <c:pt idx="370">
                  <c:v>44872</c:v>
                </c:pt>
                <c:pt idx="371">
                  <c:v>44873</c:v>
                </c:pt>
                <c:pt idx="372">
                  <c:v>44874</c:v>
                </c:pt>
                <c:pt idx="373">
                  <c:v>44875</c:v>
                </c:pt>
                <c:pt idx="374">
                  <c:v>44878</c:v>
                </c:pt>
                <c:pt idx="375">
                  <c:v>44879</c:v>
                </c:pt>
                <c:pt idx="376">
                  <c:v>44880</c:v>
                </c:pt>
                <c:pt idx="377">
                  <c:v>44881</c:v>
                </c:pt>
                <c:pt idx="378">
                  <c:v>44882</c:v>
                </c:pt>
                <c:pt idx="379">
                  <c:v>44885</c:v>
                </c:pt>
                <c:pt idx="380">
                  <c:v>44886</c:v>
                </c:pt>
                <c:pt idx="381">
                  <c:v>44887</c:v>
                </c:pt>
                <c:pt idx="382">
                  <c:v>44889</c:v>
                </c:pt>
                <c:pt idx="383">
                  <c:v>44892</c:v>
                </c:pt>
                <c:pt idx="384">
                  <c:v>44893</c:v>
                </c:pt>
                <c:pt idx="385">
                  <c:v>44894</c:v>
                </c:pt>
                <c:pt idx="386">
                  <c:v>44895</c:v>
                </c:pt>
                <c:pt idx="387">
                  <c:v>44896</c:v>
                </c:pt>
                <c:pt idx="388">
                  <c:v>44899</c:v>
                </c:pt>
                <c:pt idx="389">
                  <c:v>44900</c:v>
                </c:pt>
                <c:pt idx="390">
                  <c:v>44901</c:v>
                </c:pt>
                <c:pt idx="391">
                  <c:v>44902</c:v>
                </c:pt>
                <c:pt idx="392">
                  <c:v>44903</c:v>
                </c:pt>
                <c:pt idx="393">
                  <c:v>44906</c:v>
                </c:pt>
                <c:pt idx="394">
                  <c:v>44907</c:v>
                </c:pt>
                <c:pt idx="395">
                  <c:v>44908</c:v>
                </c:pt>
                <c:pt idx="396">
                  <c:v>44909</c:v>
                </c:pt>
                <c:pt idx="397">
                  <c:v>44910</c:v>
                </c:pt>
                <c:pt idx="398">
                  <c:v>44913</c:v>
                </c:pt>
                <c:pt idx="399">
                  <c:v>44914</c:v>
                </c:pt>
                <c:pt idx="400">
                  <c:v>44915</c:v>
                </c:pt>
                <c:pt idx="401">
                  <c:v>44916</c:v>
                </c:pt>
                <c:pt idx="402">
                  <c:v>44917</c:v>
                </c:pt>
                <c:pt idx="403">
                  <c:v>44920</c:v>
                </c:pt>
                <c:pt idx="404">
                  <c:v>44921</c:v>
                </c:pt>
                <c:pt idx="405">
                  <c:v>44922</c:v>
                </c:pt>
                <c:pt idx="406">
                  <c:v>44923</c:v>
                </c:pt>
                <c:pt idx="407">
                  <c:v>44924</c:v>
                </c:pt>
                <c:pt idx="408">
                  <c:v>44927</c:v>
                </c:pt>
                <c:pt idx="409">
                  <c:v>44928</c:v>
                </c:pt>
                <c:pt idx="410">
                  <c:v>44929</c:v>
                </c:pt>
                <c:pt idx="411">
                  <c:v>44930</c:v>
                </c:pt>
                <c:pt idx="412">
                  <c:v>44931</c:v>
                </c:pt>
                <c:pt idx="413">
                  <c:v>44934</c:v>
                </c:pt>
                <c:pt idx="414">
                  <c:v>44935</c:v>
                </c:pt>
                <c:pt idx="415">
                  <c:v>44936</c:v>
                </c:pt>
                <c:pt idx="416">
                  <c:v>44937</c:v>
                </c:pt>
                <c:pt idx="417">
                  <c:v>44938</c:v>
                </c:pt>
                <c:pt idx="418">
                  <c:v>44941</c:v>
                </c:pt>
                <c:pt idx="419">
                  <c:v>44942</c:v>
                </c:pt>
                <c:pt idx="420">
                  <c:v>44943</c:v>
                </c:pt>
                <c:pt idx="421">
                  <c:v>44944</c:v>
                </c:pt>
                <c:pt idx="422">
                  <c:v>44945</c:v>
                </c:pt>
                <c:pt idx="423">
                  <c:v>44948</c:v>
                </c:pt>
                <c:pt idx="424">
                  <c:v>44949</c:v>
                </c:pt>
                <c:pt idx="425">
                  <c:v>44950</c:v>
                </c:pt>
                <c:pt idx="426">
                  <c:v>44951</c:v>
                </c:pt>
                <c:pt idx="427">
                  <c:v>44952</c:v>
                </c:pt>
                <c:pt idx="428">
                  <c:v>44955</c:v>
                </c:pt>
                <c:pt idx="429">
                  <c:v>44956</c:v>
                </c:pt>
                <c:pt idx="430">
                  <c:v>44957</c:v>
                </c:pt>
                <c:pt idx="431">
                  <c:v>44958</c:v>
                </c:pt>
                <c:pt idx="432">
                  <c:v>44959</c:v>
                </c:pt>
                <c:pt idx="433">
                  <c:v>44962</c:v>
                </c:pt>
                <c:pt idx="434">
                  <c:v>44963</c:v>
                </c:pt>
                <c:pt idx="435">
                  <c:v>44964</c:v>
                </c:pt>
                <c:pt idx="436">
                  <c:v>44965</c:v>
                </c:pt>
                <c:pt idx="437">
                  <c:v>44966</c:v>
                </c:pt>
                <c:pt idx="438">
                  <c:v>44969</c:v>
                </c:pt>
                <c:pt idx="439">
                  <c:v>44970</c:v>
                </c:pt>
                <c:pt idx="440">
                  <c:v>44971</c:v>
                </c:pt>
                <c:pt idx="441">
                  <c:v>44972</c:v>
                </c:pt>
                <c:pt idx="442">
                  <c:v>44973</c:v>
                </c:pt>
                <c:pt idx="443">
                  <c:v>44976</c:v>
                </c:pt>
                <c:pt idx="444">
                  <c:v>44977</c:v>
                </c:pt>
                <c:pt idx="445">
                  <c:v>44978</c:v>
                </c:pt>
                <c:pt idx="446">
                  <c:v>44980</c:v>
                </c:pt>
                <c:pt idx="447">
                  <c:v>44983</c:v>
                </c:pt>
                <c:pt idx="448">
                  <c:v>44984</c:v>
                </c:pt>
                <c:pt idx="449">
                  <c:v>44985</c:v>
                </c:pt>
                <c:pt idx="450">
                  <c:v>44986</c:v>
                </c:pt>
                <c:pt idx="451">
                  <c:v>44987</c:v>
                </c:pt>
                <c:pt idx="452">
                  <c:v>44990</c:v>
                </c:pt>
                <c:pt idx="453">
                  <c:v>44991</c:v>
                </c:pt>
                <c:pt idx="454">
                  <c:v>44992</c:v>
                </c:pt>
                <c:pt idx="455">
                  <c:v>44993</c:v>
                </c:pt>
                <c:pt idx="456">
                  <c:v>44994</c:v>
                </c:pt>
                <c:pt idx="457">
                  <c:v>44997</c:v>
                </c:pt>
                <c:pt idx="458">
                  <c:v>44998</c:v>
                </c:pt>
                <c:pt idx="459">
                  <c:v>44999</c:v>
                </c:pt>
                <c:pt idx="460">
                  <c:v>45000</c:v>
                </c:pt>
                <c:pt idx="461">
                  <c:v>45001</c:v>
                </c:pt>
                <c:pt idx="462">
                  <c:v>45004</c:v>
                </c:pt>
                <c:pt idx="463">
                  <c:v>45005</c:v>
                </c:pt>
                <c:pt idx="464">
                  <c:v>45006</c:v>
                </c:pt>
                <c:pt idx="465">
                  <c:v>45007</c:v>
                </c:pt>
                <c:pt idx="466">
                  <c:v>45008</c:v>
                </c:pt>
                <c:pt idx="467">
                  <c:v>45011</c:v>
                </c:pt>
                <c:pt idx="468">
                  <c:v>45012</c:v>
                </c:pt>
                <c:pt idx="469">
                  <c:v>45013</c:v>
                </c:pt>
                <c:pt idx="470">
                  <c:v>45014</c:v>
                </c:pt>
                <c:pt idx="471">
                  <c:v>45015</c:v>
                </c:pt>
                <c:pt idx="472">
                  <c:v>45019</c:v>
                </c:pt>
                <c:pt idx="473">
                  <c:v>45020</c:v>
                </c:pt>
                <c:pt idx="474">
                  <c:v>45021</c:v>
                </c:pt>
                <c:pt idx="475">
                  <c:v>45022</c:v>
                </c:pt>
                <c:pt idx="476">
                  <c:v>45026</c:v>
                </c:pt>
                <c:pt idx="477">
                  <c:v>45027</c:v>
                </c:pt>
                <c:pt idx="478">
                  <c:v>45028</c:v>
                </c:pt>
                <c:pt idx="479">
                  <c:v>45029</c:v>
                </c:pt>
                <c:pt idx="480">
                  <c:v>45033</c:v>
                </c:pt>
                <c:pt idx="481">
                  <c:v>45041</c:v>
                </c:pt>
                <c:pt idx="482">
                  <c:v>45042</c:v>
                </c:pt>
                <c:pt idx="483">
                  <c:v>45043</c:v>
                </c:pt>
                <c:pt idx="484">
                  <c:v>45047</c:v>
                </c:pt>
                <c:pt idx="485">
                  <c:v>45048</c:v>
                </c:pt>
                <c:pt idx="486">
                  <c:v>45049</c:v>
                </c:pt>
                <c:pt idx="487">
                  <c:v>45050</c:v>
                </c:pt>
                <c:pt idx="488">
                  <c:v>45054</c:v>
                </c:pt>
                <c:pt idx="489">
                  <c:v>45055</c:v>
                </c:pt>
                <c:pt idx="490">
                  <c:v>45056</c:v>
                </c:pt>
                <c:pt idx="491">
                  <c:v>45057</c:v>
                </c:pt>
                <c:pt idx="492">
                  <c:v>45057</c:v>
                </c:pt>
                <c:pt idx="493">
                  <c:v>45061</c:v>
                </c:pt>
                <c:pt idx="494">
                  <c:v>45062</c:v>
                </c:pt>
                <c:pt idx="495">
                  <c:v>45063</c:v>
                </c:pt>
                <c:pt idx="496">
                  <c:v>45064</c:v>
                </c:pt>
                <c:pt idx="497">
                  <c:v>45068</c:v>
                </c:pt>
                <c:pt idx="498">
                  <c:v>45069</c:v>
                </c:pt>
                <c:pt idx="499">
                  <c:v>45070</c:v>
                </c:pt>
                <c:pt idx="500">
                  <c:v>45071</c:v>
                </c:pt>
                <c:pt idx="501">
                  <c:v>45075</c:v>
                </c:pt>
                <c:pt idx="502">
                  <c:v>45076</c:v>
                </c:pt>
                <c:pt idx="503">
                  <c:v>45077</c:v>
                </c:pt>
                <c:pt idx="504">
                  <c:v>45078</c:v>
                </c:pt>
                <c:pt idx="505">
                  <c:v>45082</c:v>
                </c:pt>
                <c:pt idx="506">
                  <c:v>45083</c:v>
                </c:pt>
                <c:pt idx="507">
                  <c:v>45084</c:v>
                </c:pt>
                <c:pt idx="508">
                  <c:v>45085</c:v>
                </c:pt>
                <c:pt idx="509">
                  <c:v>45089</c:v>
                </c:pt>
                <c:pt idx="510">
                  <c:v>45090</c:v>
                </c:pt>
                <c:pt idx="511">
                  <c:v>45091</c:v>
                </c:pt>
                <c:pt idx="512">
                  <c:v>45092</c:v>
                </c:pt>
                <c:pt idx="513">
                  <c:v>45096</c:v>
                </c:pt>
                <c:pt idx="514">
                  <c:v>45097</c:v>
                </c:pt>
                <c:pt idx="515">
                  <c:v>45098</c:v>
                </c:pt>
                <c:pt idx="516">
                  <c:v>45099</c:v>
                </c:pt>
                <c:pt idx="517">
                  <c:v>45110</c:v>
                </c:pt>
                <c:pt idx="518">
                  <c:v>45111</c:v>
                </c:pt>
                <c:pt idx="519">
                  <c:v>45112</c:v>
                </c:pt>
                <c:pt idx="520">
                  <c:v>45113</c:v>
                </c:pt>
                <c:pt idx="521">
                  <c:v>45117</c:v>
                </c:pt>
                <c:pt idx="522">
                  <c:v>45118</c:v>
                </c:pt>
                <c:pt idx="523">
                  <c:v>45119</c:v>
                </c:pt>
                <c:pt idx="524">
                  <c:v>45120</c:v>
                </c:pt>
                <c:pt idx="525">
                  <c:v>45124</c:v>
                </c:pt>
                <c:pt idx="526">
                  <c:v>45125</c:v>
                </c:pt>
                <c:pt idx="527">
                  <c:v>45126</c:v>
                </c:pt>
                <c:pt idx="528">
                  <c:v>45127</c:v>
                </c:pt>
                <c:pt idx="529">
                  <c:v>45131</c:v>
                </c:pt>
                <c:pt idx="530">
                  <c:v>45132</c:v>
                </c:pt>
                <c:pt idx="531">
                  <c:v>45133</c:v>
                </c:pt>
                <c:pt idx="532">
                  <c:v>45134</c:v>
                </c:pt>
                <c:pt idx="533">
                  <c:v>45138</c:v>
                </c:pt>
                <c:pt idx="534">
                  <c:v>45139</c:v>
                </c:pt>
                <c:pt idx="535">
                  <c:v>45140</c:v>
                </c:pt>
                <c:pt idx="536">
                  <c:v>45141</c:v>
                </c:pt>
                <c:pt idx="537">
                  <c:v>45145</c:v>
                </c:pt>
                <c:pt idx="538">
                  <c:v>45146</c:v>
                </c:pt>
                <c:pt idx="539">
                  <c:v>45147</c:v>
                </c:pt>
                <c:pt idx="540">
                  <c:v>45148</c:v>
                </c:pt>
                <c:pt idx="541">
                  <c:v>45152</c:v>
                </c:pt>
                <c:pt idx="542">
                  <c:v>45153</c:v>
                </c:pt>
                <c:pt idx="543">
                  <c:v>45154</c:v>
                </c:pt>
                <c:pt idx="544">
                  <c:v>45155</c:v>
                </c:pt>
                <c:pt idx="545">
                  <c:v>45159</c:v>
                </c:pt>
                <c:pt idx="546">
                  <c:v>45160</c:v>
                </c:pt>
                <c:pt idx="547">
                  <c:v>45161</c:v>
                </c:pt>
                <c:pt idx="548">
                  <c:v>45162</c:v>
                </c:pt>
                <c:pt idx="549">
                  <c:v>45166</c:v>
                </c:pt>
                <c:pt idx="550">
                  <c:v>45167</c:v>
                </c:pt>
                <c:pt idx="551">
                  <c:v>45168</c:v>
                </c:pt>
                <c:pt idx="552">
                  <c:v>45169</c:v>
                </c:pt>
                <c:pt idx="553">
                  <c:v>45173</c:v>
                </c:pt>
                <c:pt idx="554">
                  <c:v>45174</c:v>
                </c:pt>
                <c:pt idx="555">
                  <c:v>45175</c:v>
                </c:pt>
                <c:pt idx="556">
                  <c:v>45176</c:v>
                </c:pt>
                <c:pt idx="557">
                  <c:v>45180</c:v>
                </c:pt>
                <c:pt idx="558">
                  <c:v>45181</c:v>
                </c:pt>
                <c:pt idx="559">
                  <c:v>45182</c:v>
                </c:pt>
                <c:pt idx="560">
                  <c:v>45183</c:v>
                </c:pt>
                <c:pt idx="561">
                  <c:v>45187</c:v>
                </c:pt>
                <c:pt idx="562">
                  <c:v>45188</c:v>
                </c:pt>
                <c:pt idx="563">
                  <c:v>45189</c:v>
                </c:pt>
                <c:pt idx="564">
                  <c:v>45190</c:v>
                </c:pt>
                <c:pt idx="565">
                  <c:v>45194</c:v>
                </c:pt>
                <c:pt idx="566">
                  <c:v>45195</c:v>
                </c:pt>
                <c:pt idx="567">
                  <c:v>45196</c:v>
                </c:pt>
                <c:pt idx="568">
                  <c:v>45197</c:v>
                </c:pt>
                <c:pt idx="569">
                  <c:v>45201</c:v>
                </c:pt>
                <c:pt idx="570">
                  <c:v>45202</c:v>
                </c:pt>
                <c:pt idx="571">
                  <c:v>45203</c:v>
                </c:pt>
                <c:pt idx="572">
                  <c:v>45204</c:v>
                </c:pt>
                <c:pt idx="573">
                  <c:v>45208</c:v>
                </c:pt>
                <c:pt idx="574">
                  <c:v>45209</c:v>
                </c:pt>
                <c:pt idx="575">
                  <c:v>45210</c:v>
                </c:pt>
                <c:pt idx="576">
                  <c:v>45211</c:v>
                </c:pt>
                <c:pt idx="577">
                  <c:v>45215</c:v>
                </c:pt>
                <c:pt idx="578">
                  <c:v>45216</c:v>
                </c:pt>
                <c:pt idx="579">
                  <c:v>45217</c:v>
                </c:pt>
                <c:pt idx="580">
                  <c:v>45218</c:v>
                </c:pt>
                <c:pt idx="581">
                  <c:v>45222</c:v>
                </c:pt>
                <c:pt idx="582">
                  <c:v>45223</c:v>
                </c:pt>
                <c:pt idx="583">
                  <c:v>45224</c:v>
                </c:pt>
                <c:pt idx="584">
                  <c:v>45225</c:v>
                </c:pt>
                <c:pt idx="585">
                  <c:v>45229</c:v>
                </c:pt>
                <c:pt idx="586">
                  <c:v>45230</c:v>
                </c:pt>
                <c:pt idx="587">
                  <c:v>45231</c:v>
                </c:pt>
                <c:pt idx="588">
                  <c:v>45232</c:v>
                </c:pt>
                <c:pt idx="589">
                  <c:v>45236</c:v>
                </c:pt>
                <c:pt idx="590">
                  <c:v>45237</c:v>
                </c:pt>
                <c:pt idx="591">
                  <c:v>45238</c:v>
                </c:pt>
                <c:pt idx="592">
                  <c:v>45239</c:v>
                </c:pt>
                <c:pt idx="593">
                  <c:v>45243</c:v>
                </c:pt>
                <c:pt idx="594">
                  <c:v>45244</c:v>
                </c:pt>
                <c:pt idx="595">
                  <c:v>45245</c:v>
                </c:pt>
                <c:pt idx="596">
                  <c:v>45246</c:v>
                </c:pt>
                <c:pt idx="597">
                  <c:v>45250</c:v>
                </c:pt>
                <c:pt idx="598">
                  <c:v>45251</c:v>
                </c:pt>
                <c:pt idx="599">
                  <c:v>45252</c:v>
                </c:pt>
                <c:pt idx="600">
                  <c:v>45253</c:v>
                </c:pt>
                <c:pt idx="601">
                  <c:v>45257</c:v>
                </c:pt>
                <c:pt idx="602">
                  <c:v>45258</c:v>
                </c:pt>
                <c:pt idx="603">
                  <c:v>45259</c:v>
                </c:pt>
                <c:pt idx="604">
                  <c:v>45260</c:v>
                </c:pt>
                <c:pt idx="605">
                  <c:v>45264</c:v>
                </c:pt>
                <c:pt idx="606">
                  <c:v>45265</c:v>
                </c:pt>
                <c:pt idx="607">
                  <c:v>45266</c:v>
                </c:pt>
                <c:pt idx="608">
                  <c:v>45267</c:v>
                </c:pt>
                <c:pt idx="609">
                  <c:v>45271</c:v>
                </c:pt>
                <c:pt idx="610">
                  <c:v>45272</c:v>
                </c:pt>
                <c:pt idx="611">
                  <c:v>45273</c:v>
                </c:pt>
                <c:pt idx="612">
                  <c:v>45274</c:v>
                </c:pt>
                <c:pt idx="613">
                  <c:v>45278</c:v>
                </c:pt>
                <c:pt idx="614">
                  <c:v>45279</c:v>
                </c:pt>
                <c:pt idx="615">
                  <c:v>45280</c:v>
                </c:pt>
                <c:pt idx="616">
                  <c:v>45281</c:v>
                </c:pt>
                <c:pt idx="617">
                  <c:v>45285</c:v>
                </c:pt>
                <c:pt idx="618">
                  <c:v>45286</c:v>
                </c:pt>
                <c:pt idx="619">
                  <c:v>45287</c:v>
                </c:pt>
                <c:pt idx="620">
                  <c:v>45288</c:v>
                </c:pt>
                <c:pt idx="621">
                  <c:v>45292</c:v>
                </c:pt>
                <c:pt idx="622">
                  <c:v>45293</c:v>
                </c:pt>
                <c:pt idx="623">
                  <c:v>45294</c:v>
                </c:pt>
                <c:pt idx="624">
                  <c:v>45295</c:v>
                </c:pt>
                <c:pt idx="625">
                  <c:v>45299</c:v>
                </c:pt>
                <c:pt idx="626">
                  <c:v>45300</c:v>
                </c:pt>
                <c:pt idx="627">
                  <c:v>45301</c:v>
                </c:pt>
                <c:pt idx="628">
                  <c:v>45302</c:v>
                </c:pt>
                <c:pt idx="629">
                  <c:v>45306</c:v>
                </c:pt>
                <c:pt idx="630">
                  <c:v>45307</c:v>
                </c:pt>
                <c:pt idx="631">
                  <c:v>45308</c:v>
                </c:pt>
                <c:pt idx="632">
                  <c:v>45309</c:v>
                </c:pt>
                <c:pt idx="633">
                  <c:v>45313</c:v>
                </c:pt>
                <c:pt idx="634">
                  <c:v>45314</c:v>
                </c:pt>
                <c:pt idx="635">
                  <c:v>45315</c:v>
                </c:pt>
                <c:pt idx="636">
                  <c:v>45316</c:v>
                </c:pt>
                <c:pt idx="637">
                  <c:v>45320</c:v>
                </c:pt>
                <c:pt idx="638">
                  <c:v>45321</c:v>
                </c:pt>
                <c:pt idx="639">
                  <c:v>45322</c:v>
                </c:pt>
                <c:pt idx="640">
                  <c:v>45323</c:v>
                </c:pt>
                <c:pt idx="641">
                  <c:v>45327</c:v>
                </c:pt>
                <c:pt idx="642">
                  <c:v>45328</c:v>
                </c:pt>
                <c:pt idx="643">
                  <c:v>45329</c:v>
                </c:pt>
                <c:pt idx="644">
                  <c:v>45330</c:v>
                </c:pt>
                <c:pt idx="645">
                  <c:v>45334</c:v>
                </c:pt>
                <c:pt idx="646">
                  <c:v>45335</c:v>
                </c:pt>
                <c:pt idx="647">
                  <c:v>45336</c:v>
                </c:pt>
                <c:pt idx="648">
                  <c:v>45337</c:v>
                </c:pt>
                <c:pt idx="649">
                  <c:v>45341</c:v>
                </c:pt>
                <c:pt idx="650">
                  <c:v>45342</c:v>
                </c:pt>
                <c:pt idx="651">
                  <c:v>45343</c:v>
                </c:pt>
                <c:pt idx="652">
                  <c:v>45348</c:v>
                </c:pt>
                <c:pt idx="653">
                  <c:v>45349</c:v>
                </c:pt>
                <c:pt idx="654">
                  <c:v>45350</c:v>
                </c:pt>
                <c:pt idx="655">
                  <c:v>45351</c:v>
                </c:pt>
                <c:pt idx="656">
                  <c:v>45355</c:v>
                </c:pt>
                <c:pt idx="657">
                  <c:v>45356</c:v>
                </c:pt>
                <c:pt idx="658">
                  <c:v>45357</c:v>
                </c:pt>
                <c:pt idx="659">
                  <c:v>45358</c:v>
                </c:pt>
                <c:pt idx="660">
                  <c:v>45362</c:v>
                </c:pt>
                <c:pt idx="661">
                  <c:v>45363</c:v>
                </c:pt>
                <c:pt idx="662">
                  <c:v>45364</c:v>
                </c:pt>
                <c:pt idx="663">
                  <c:v>45365</c:v>
                </c:pt>
                <c:pt idx="664">
                  <c:v>45369</c:v>
                </c:pt>
                <c:pt idx="665">
                  <c:v>45370</c:v>
                </c:pt>
                <c:pt idx="666">
                  <c:v>45371</c:v>
                </c:pt>
                <c:pt idx="667">
                  <c:v>45372</c:v>
                </c:pt>
                <c:pt idx="668">
                  <c:v>45376</c:v>
                </c:pt>
                <c:pt idx="669">
                  <c:v>45377</c:v>
                </c:pt>
                <c:pt idx="670">
                  <c:v>45378</c:v>
                </c:pt>
                <c:pt idx="671">
                  <c:v>45379</c:v>
                </c:pt>
                <c:pt idx="672">
                  <c:v>45383</c:v>
                </c:pt>
                <c:pt idx="673">
                  <c:v>45384</c:v>
                </c:pt>
                <c:pt idx="674">
                  <c:v>45385</c:v>
                </c:pt>
                <c:pt idx="675">
                  <c:v>45386</c:v>
                </c:pt>
                <c:pt idx="676">
                  <c:v>45397</c:v>
                </c:pt>
                <c:pt idx="677">
                  <c:v>45398</c:v>
                </c:pt>
                <c:pt idx="678">
                  <c:v>45399</c:v>
                </c:pt>
                <c:pt idx="679">
                  <c:v>45400</c:v>
                </c:pt>
                <c:pt idx="680">
                  <c:v>45404</c:v>
                </c:pt>
                <c:pt idx="681">
                  <c:v>45405</c:v>
                </c:pt>
                <c:pt idx="682">
                  <c:v>45406</c:v>
                </c:pt>
                <c:pt idx="683">
                  <c:v>45407</c:v>
                </c:pt>
                <c:pt idx="684">
                  <c:v>45411</c:v>
                </c:pt>
                <c:pt idx="685">
                  <c:v>45412</c:v>
                </c:pt>
                <c:pt idx="686">
                  <c:v>45413</c:v>
                </c:pt>
                <c:pt idx="687">
                  <c:v>45414</c:v>
                </c:pt>
                <c:pt idx="688">
                  <c:v>45418</c:v>
                </c:pt>
                <c:pt idx="689">
                  <c:v>45419</c:v>
                </c:pt>
                <c:pt idx="690">
                  <c:v>45420</c:v>
                </c:pt>
                <c:pt idx="691">
                  <c:v>45421</c:v>
                </c:pt>
                <c:pt idx="692">
                  <c:v>45425</c:v>
                </c:pt>
                <c:pt idx="693">
                  <c:v>45426</c:v>
                </c:pt>
                <c:pt idx="694">
                  <c:v>45427</c:v>
                </c:pt>
                <c:pt idx="695">
                  <c:v>45428</c:v>
                </c:pt>
                <c:pt idx="696">
                  <c:v>45432</c:v>
                </c:pt>
                <c:pt idx="697">
                  <c:v>45433</c:v>
                </c:pt>
                <c:pt idx="698">
                  <c:v>45434</c:v>
                </c:pt>
                <c:pt idx="699">
                  <c:v>45435</c:v>
                </c:pt>
                <c:pt idx="700">
                  <c:v>45439</c:v>
                </c:pt>
                <c:pt idx="701">
                  <c:v>45440</c:v>
                </c:pt>
                <c:pt idx="702">
                  <c:v>45441</c:v>
                </c:pt>
                <c:pt idx="703">
                  <c:v>45442</c:v>
                </c:pt>
                <c:pt idx="704">
                  <c:v>45446</c:v>
                </c:pt>
                <c:pt idx="705">
                  <c:v>45447</c:v>
                </c:pt>
                <c:pt idx="706">
                  <c:v>45448</c:v>
                </c:pt>
                <c:pt idx="707">
                  <c:v>45449</c:v>
                </c:pt>
                <c:pt idx="708">
                  <c:v>45453</c:v>
                </c:pt>
                <c:pt idx="709">
                  <c:v>45454</c:v>
                </c:pt>
                <c:pt idx="710">
                  <c:v>45455</c:v>
                </c:pt>
                <c:pt idx="711">
                  <c:v>45456</c:v>
                </c:pt>
                <c:pt idx="712">
                  <c:v>45467</c:v>
                </c:pt>
                <c:pt idx="713">
                  <c:v>45468</c:v>
                </c:pt>
                <c:pt idx="714">
                  <c:v>45469</c:v>
                </c:pt>
                <c:pt idx="715">
                  <c:v>45470</c:v>
                </c:pt>
                <c:pt idx="716">
                  <c:v>45473</c:v>
                </c:pt>
              </c:numCache>
            </c:numRef>
          </c:cat>
          <c:val>
            <c:numRef>
              <c:f>Sheet1!$B$2:$B$718</c:f>
              <c:numCache>
                <c:formatCode>#,##0</c:formatCode>
                <c:ptCount val="717"/>
                <c:pt idx="0">
                  <c:v>100</c:v>
                </c:pt>
                <c:pt idx="1">
                  <c:v>99.998435720326356</c:v>
                </c:pt>
                <c:pt idx="2">
                  <c:v>100.92224063509754</c:v>
                </c:pt>
                <c:pt idx="3">
                  <c:v>101.64337356465118</c:v>
                </c:pt>
                <c:pt idx="4">
                  <c:v>101.90803013193721</c:v>
                </c:pt>
                <c:pt idx="5">
                  <c:v>101.40970928839941</c:v>
                </c:pt>
                <c:pt idx="6">
                  <c:v>101.09010739757633</c:v>
                </c:pt>
                <c:pt idx="7">
                  <c:v>101.12931215689724</c:v>
                </c:pt>
                <c:pt idx="8">
                  <c:v>100.88147159610298</c:v>
                </c:pt>
                <c:pt idx="9">
                  <c:v>102.14746268948561</c:v>
                </c:pt>
                <c:pt idx="10">
                  <c:v>102.37770510395126</c:v>
                </c:pt>
                <c:pt idx="11">
                  <c:v>102.84669570360812</c:v>
                </c:pt>
                <c:pt idx="12">
                  <c:v>103.12191115869128</c:v>
                </c:pt>
                <c:pt idx="13">
                  <c:v>103.15671638143004</c:v>
                </c:pt>
                <c:pt idx="14">
                  <c:v>103.6083043697175</c:v>
                </c:pt>
                <c:pt idx="15">
                  <c:v>104.18894543108127</c:v>
                </c:pt>
                <c:pt idx="16">
                  <c:v>104.59458270395517</c:v>
                </c:pt>
                <c:pt idx="17">
                  <c:v>104.468951492665</c:v>
                </c:pt>
                <c:pt idx="18">
                  <c:v>104.80527162250021</c:v>
                </c:pt>
                <c:pt idx="19">
                  <c:v>104.95720228580367</c:v>
                </c:pt>
                <c:pt idx="20">
                  <c:v>105.49345691142756</c:v>
                </c:pt>
                <c:pt idx="21">
                  <c:v>105.55299730650593</c:v>
                </c:pt>
                <c:pt idx="22">
                  <c:v>106.54181759521329</c:v>
                </c:pt>
                <c:pt idx="23">
                  <c:v>106.69912546989495</c:v>
                </c:pt>
                <c:pt idx="24">
                  <c:v>105.89567232251535</c:v>
                </c:pt>
                <c:pt idx="25">
                  <c:v>106.13588701990058</c:v>
                </c:pt>
                <c:pt idx="26">
                  <c:v>106.10821882317285</c:v>
                </c:pt>
                <c:pt idx="27">
                  <c:v>105.49844305288731</c:v>
                </c:pt>
                <c:pt idx="28">
                  <c:v>106.16746591581243</c:v>
                </c:pt>
                <c:pt idx="29">
                  <c:v>106.48481915460459</c:v>
                </c:pt>
                <c:pt idx="30">
                  <c:v>106.50984762938305</c:v>
                </c:pt>
                <c:pt idx="31">
                  <c:v>106.75895916741214</c:v>
                </c:pt>
                <c:pt idx="32">
                  <c:v>107.21875962398626</c:v>
                </c:pt>
                <c:pt idx="33">
                  <c:v>107.12451177364872</c:v>
                </c:pt>
                <c:pt idx="34">
                  <c:v>107.50883573596914</c:v>
                </c:pt>
                <c:pt idx="35">
                  <c:v>107.38926610841435</c:v>
                </c:pt>
                <c:pt idx="36">
                  <c:v>107.33940469381669</c:v>
                </c:pt>
                <c:pt idx="37">
                  <c:v>107.85444377636667</c:v>
                </c:pt>
                <c:pt idx="38">
                  <c:v>107.55429761398467</c:v>
                </c:pt>
                <c:pt idx="39">
                  <c:v>107.26275498980773</c:v>
                </c:pt>
                <c:pt idx="40">
                  <c:v>107.13898136063</c:v>
                </c:pt>
                <c:pt idx="41">
                  <c:v>105.83339443800807</c:v>
                </c:pt>
                <c:pt idx="42">
                  <c:v>104.49720629427033</c:v>
                </c:pt>
                <c:pt idx="43">
                  <c:v>104.59692912346567</c:v>
                </c:pt>
                <c:pt idx="44">
                  <c:v>104.96169958986543</c:v>
                </c:pt>
                <c:pt idx="45">
                  <c:v>105.37447388875039</c:v>
                </c:pt>
                <c:pt idx="46">
                  <c:v>105.53520362521813</c:v>
                </c:pt>
                <c:pt idx="47">
                  <c:v>106.33543044577083</c:v>
                </c:pt>
                <c:pt idx="48">
                  <c:v>106.54572829439743</c:v>
                </c:pt>
                <c:pt idx="49">
                  <c:v>106.72953115605155</c:v>
                </c:pt>
                <c:pt idx="50">
                  <c:v>106.89632247625471</c:v>
                </c:pt>
                <c:pt idx="51">
                  <c:v>107.66849003016125</c:v>
                </c:pt>
                <c:pt idx="52">
                  <c:v>108.19858530457014</c:v>
                </c:pt>
                <c:pt idx="53">
                  <c:v>109.0793725283159</c:v>
                </c:pt>
                <c:pt idx="54">
                  <c:v>109.58522146778319</c:v>
                </c:pt>
                <c:pt idx="55">
                  <c:v>109.13177589738324</c:v>
                </c:pt>
                <c:pt idx="56">
                  <c:v>109.59167412143698</c:v>
                </c:pt>
                <c:pt idx="57">
                  <c:v>109.6494547018825</c:v>
                </c:pt>
                <c:pt idx="58">
                  <c:v>109.47973035729123</c:v>
                </c:pt>
                <c:pt idx="59">
                  <c:v>110.47598097444846</c:v>
                </c:pt>
                <c:pt idx="60">
                  <c:v>110.72264832548748</c:v>
                </c:pt>
                <c:pt idx="61">
                  <c:v>110.70896087834304</c:v>
                </c:pt>
                <c:pt idx="62">
                  <c:v>110.98202544887492</c:v>
                </c:pt>
                <c:pt idx="63">
                  <c:v>110.69087389461643</c:v>
                </c:pt>
                <c:pt idx="64">
                  <c:v>111.38482746484037</c:v>
                </c:pt>
                <c:pt idx="65">
                  <c:v>110.91661900502037</c:v>
                </c:pt>
                <c:pt idx="66">
                  <c:v>109.51561102230565</c:v>
                </c:pt>
                <c:pt idx="67">
                  <c:v>108.29263761994848</c:v>
                </c:pt>
                <c:pt idx="68">
                  <c:v>108.16006491760646</c:v>
                </c:pt>
                <c:pt idx="69">
                  <c:v>108.92304232843028</c:v>
                </c:pt>
                <c:pt idx="70">
                  <c:v>109.07555959661137</c:v>
                </c:pt>
                <c:pt idx="71">
                  <c:v>108.80141958380382</c:v>
                </c:pt>
                <c:pt idx="72">
                  <c:v>109.30589977855666</c:v>
                </c:pt>
                <c:pt idx="73">
                  <c:v>110.03778713086665</c:v>
                </c:pt>
                <c:pt idx="74">
                  <c:v>110.66535658243997</c:v>
                </c:pt>
                <c:pt idx="75">
                  <c:v>110.58029887518515</c:v>
                </c:pt>
                <c:pt idx="76">
                  <c:v>110.67151593365499</c:v>
                </c:pt>
                <c:pt idx="77">
                  <c:v>110.82843273841823</c:v>
                </c:pt>
                <c:pt idx="78">
                  <c:v>111.53226082408207</c:v>
                </c:pt>
                <c:pt idx="79">
                  <c:v>111.59512531346698</c:v>
                </c:pt>
                <c:pt idx="80">
                  <c:v>111.99900277170805</c:v>
                </c:pt>
                <c:pt idx="81">
                  <c:v>111.6288550939301</c:v>
                </c:pt>
                <c:pt idx="82">
                  <c:v>110.89618560178327</c:v>
                </c:pt>
                <c:pt idx="83">
                  <c:v>111.32176744049627</c:v>
                </c:pt>
                <c:pt idx="84">
                  <c:v>111.19271436741995</c:v>
                </c:pt>
                <c:pt idx="85">
                  <c:v>111.56227544032026</c:v>
                </c:pt>
                <c:pt idx="86">
                  <c:v>111.67109064511871</c:v>
                </c:pt>
                <c:pt idx="87">
                  <c:v>111.43380897212161</c:v>
                </c:pt>
                <c:pt idx="88">
                  <c:v>110.75422722139933</c:v>
                </c:pt>
                <c:pt idx="89">
                  <c:v>110.63182233693605</c:v>
                </c:pt>
                <c:pt idx="90">
                  <c:v>110.1895222592109</c:v>
                </c:pt>
                <c:pt idx="91">
                  <c:v>110.99405084886614</c:v>
                </c:pt>
                <c:pt idx="92">
                  <c:v>111.15272746826224</c:v>
                </c:pt>
                <c:pt idx="93">
                  <c:v>111.28295375109376</c:v>
                </c:pt>
                <c:pt idx="94">
                  <c:v>111.29507691856458</c:v>
                </c:pt>
                <c:pt idx="95">
                  <c:v>112.39114813239672</c:v>
                </c:pt>
                <c:pt idx="96">
                  <c:v>111.97553857660326</c:v>
                </c:pt>
                <c:pt idx="97">
                  <c:v>112.10908895374132</c:v>
                </c:pt>
                <c:pt idx="98">
                  <c:v>112.9755043579854</c:v>
                </c:pt>
                <c:pt idx="99">
                  <c:v>113.13535418713671</c:v>
                </c:pt>
                <c:pt idx="100">
                  <c:v>113.32551193496508</c:v>
                </c:pt>
                <c:pt idx="101">
                  <c:v>113.07806244408923</c:v>
                </c:pt>
                <c:pt idx="102">
                  <c:v>112.55099796154806</c:v>
                </c:pt>
                <c:pt idx="103">
                  <c:v>112.85182849628728</c:v>
                </c:pt>
                <c:pt idx="104">
                  <c:v>113.65449950383004</c:v>
                </c:pt>
                <c:pt idx="105">
                  <c:v>114.37924983012901</c:v>
                </c:pt>
                <c:pt idx="106">
                  <c:v>115.10517336618319</c:v>
                </c:pt>
                <c:pt idx="107">
                  <c:v>114.95519805247181</c:v>
                </c:pt>
                <c:pt idx="108">
                  <c:v>115.29269139206227</c:v>
                </c:pt>
                <c:pt idx="109">
                  <c:v>116.3798657652505</c:v>
                </c:pt>
                <c:pt idx="110">
                  <c:v>116.73026441214857</c:v>
                </c:pt>
                <c:pt idx="111">
                  <c:v>115.83539867133995</c:v>
                </c:pt>
                <c:pt idx="112">
                  <c:v>116.24396896860196</c:v>
                </c:pt>
                <c:pt idx="113">
                  <c:v>115.82210229411392</c:v>
                </c:pt>
                <c:pt idx="114">
                  <c:v>115.44178679845723</c:v>
                </c:pt>
                <c:pt idx="115">
                  <c:v>114.96301945084006</c:v>
                </c:pt>
                <c:pt idx="116">
                  <c:v>114.42842687236943</c:v>
                </c:pt>
                <c:pt idx="117">
                  <c:v>114.61232750150319</c:v>
                </c:pt>
                <c:pt idx="118">
                  <c:v>114.89751523950589</c:v>
                </c:pt>
                <c:pt idx="119">
                  <c:v>114.24775257006262</c:v>
                </c:pt>
                <c:pt idx="120">
                  <c:v>114.89859068178151</c:v>
                </c:pt>
                <c:pt idx="121">
                  <c:v>115.77233864699585</c:v>
                </c:pt>
                <c:pt idx="122">
                  <c:v>115.82053801444026</c:v>
                </c:pt>
                <c:pt idx="123">
                  <c:v>114.90787859234383</c:v>
                </c:pt>
                <c:pt idx="124">
                  <c:v>115.92788670704464</c:v>
                </c:pt>
                <c:pt idx="125">
                  <c:v>116.33293737504093</c:v>
                </c:pt>
                <c:pt idx="126">
                  <c:v>116.47088728876113</c:v>
                </c:pt>
                <c:pt idx="127">
                  <c:v>115.72325937223499</c:v>
                </c:pt>
                <c:pt idx="128">
                  <c:v>115.63429096579605</c:v>
                </c:pt>
                <c:pt idx="129">
                  <c:v>115.69353805843564</c:v>
                </c:pt>
                <c:pt idx="130">
                  <c:v>114.4901181519991</c:v>
                </c:pt>
                <c:pt idx="131">
                  <c:v>112.29514046742632</c:v>
                </c:pt>
                <c:pt idx="132">
                  <c:v>109.2234817932511</c:v>
                </c:pt>
                <c:pt idx="133">
                  <c:v>110.05215895036832</c:v>
                </c:pt>
                <c:pt idx="134">
                  <c:v>111.15556272517071</c:v>
                </c:pt>
                <c:pt idx="135">
                  <c:v>110.47187474030513</c:v>
                </c:pt>
                <c:pt idx="136">
                  <c:v>105.46950387892475</c:v>
                </c:pt>
                <c:pt idx="137">
                  <c:v>105.69251149989978</c:v>
                </c:pt>
                <c:pt idx="138">
                  <c:v>105.21540619943588</c:v>
                </c:pt>
                <c:pt idx="139">
                  <c:v>106.0773242996182</c:v>
                </c:pt>
                <c:pt idx="140">
                  <c:v>106.39829493515573</c:v>
                </c:pt>
                <c:pt idx="141">
                  <c:v>108.93712084549317</c:v>
                </c:pt>
                <c:pt idx="142">
                  <c:v>107.75022364310958</c:v>
                </c:pt>
                <c:pt idx="143">
                  <c:v>108.60207169289279</c:v>
                </c:pt>
                <c:pt idx="144">
                  <c:v>107.46405823031084</c:v>
                </c:pt>
                <c:pt idx="145">
                  <c:v>106.94667272825038</c:v>
                </c:pt>
                <c:pt idx="146">
                  <c:v>107.24173498169303</c:v>
                </c:pt>
                <c:pt idx="147">
                  <c:v>107.73839377807759</c:v>
                </c:pt>
                <c:pt idx="148">
                  <c:v>107.78551770324636</c:v>
                </c:pt>
                <c:pt idx="149">
                  <c:v>108.94601768613705</c:v>
                </c:pt>
                <c:pt idx="150">
                  <c:v>110.59349748493158</c:v>
                </c:pt>
                <c:pt idx="151">
                  <c:v>109.11085365674815</c:v>
                </c:pt>
                <c:pt idx="152">
                  <c:v>109.21096755586188</c:v>
                </c:pt>
                <c:pt idx="153">
                  <c:v>110.09869627065949</c:v>
                </c:pt>
                <c:pt idx="154">
                  <c:v>109.54288814911497</c:v>
                </c:pt>
                <c:pt idx="155">
                  <c:v>110.19822356489559</c:v>
                </c:pt>
                <c:pt idx="156">
                  <c:v>109.18965424530838</c:v>
                </c:pt>
                <c:pt idx="157">
                  <c:v>109.11867505511643</c:v>
                </c:pt>
                <c:pt idx="158">
                  <c:v>110.62703173043549</c:v>
                </c:pt>
                <c:pt idx="159">
                  <c:v>109.49801287597707</c:v>
                </c:pt>
                <c:pt idx="160">
                  <c:v>110.29843523148895</c:v>
                </c:pt>
                <c:pt idx="161">
                  <c:v>110.78922797909732</c:v>
                </c:pt>
                <c:pt idx="162">
                  <c:v>110.74630805555148</c:v>
                </c:pt>
                <c:pt idx="163">
                  <c:v>111.03257123582981</c:v>
                </c:pt>
                <c:pt idx="164">
                  <c:v>111.97387652945001</c:v>
                </c:pt>
                <c:pt idx="165">
                  <c:v>111.75321532798546</c:v>
                </c:pt>
                <c:pt idx="166">
                  <c:v>113.0238014929094</c:v>
                </c:pt>
                <c:pt idx="167">
                  <c:v>114.04410291004903</c:v>
                </c:pt>
                <c:pt idx="168">
                  <c:v>115.79140330551847</c:v>
                </c:pt>
                <c:pt idx="169">
                  <c:v>116.9013575014543</c:v>
                </c:pt>
                <c:pt idx="170">
                  <c:v>118.09343638025682</c:v>
                </c:pt>
                <c:pt idx="171">
                  <c:v>118.39788431174139</c:v>
                </c:pt>
                <c:pt idx="172">
                  <c:v>118.94235140565192</c:v>
                </c:pt>
                <c:pt idx="173">
                  <c:v>119.21522044122463</c:v>
                </c:pt>
                <c:pt idx="174">
                  <c:v>119.86420097083106</c:v>
                </c:pt>
                <c:pt idx="175">
                  <c:v>120.16561811044791</c:v>
                </c:pt>
                <c:pt idx="176">
                  <c:v>118.68805819120385</c:v>
                </c:pt>
                <c:pt idx="177">
                  <c:v>117.98999838683659</c:v>
                </c:pt>
                <c:pt idx="178">
                  <c:v>118.38233928248445</c:v>
                </c:pt>
                <c:pt idx="179">
                  <c:v>119.10532979415056</c:v>
                </c:pt>
                <c:pt idx="180">
                  <c:v>119.07414196815714</c:v>
                </c:pt>
                <c:pt idx="181">
                  <c:v>119.85559743262597</c:v>
                </c:pt>
                <c:pt idx="182">
                  <c:v>119.97868668944649</c:v>
                </c:pt>
                <c:pt idx="183">
                  <c:v>120.18927784051189</c:v>
                </c:pt>
                <c:pt idx="184">
                  <c:v>119.20407494854987</c:v>
                </c:pt>
                <c:pt idx="185">
                  <c:v>118.71298889850269</c:v>
                </c:pt>
                <c:pt idx="186">
                  <c:v>119.31983164440013</c:v>
                </c:pt>
                <c:pt idx="187">
                  <c:v>119.75724334814511</c:v>
                </c:pt>
                <c:pt idx="188">
                  <c:v>119.52934735318989</c:v>
                </c:pt>
                <c:pt idx="189">
                  <c:v>119.32980392731965</c:v>
                </c:pt>
                <c:pt idx="190">
                  <c:v>119.94808546833067</c:v>
                </c:pt>
                <c:pt idx="191">
                  <c:v>117.60489228467934</c:v>
                </c:pt>
                <c:pt idx="192">
                  <c:v>119.32110262163495</c:v>
                </c:pt>
                <c:pt idx="193">
                  <c:v>120.74909442872017</c:v>
                </c:pt>
                <c:pt idx="194">
                  <c:v>122.16261664882408</c:v>
                </c:pt>
                <c:pt idx="195">
                  <c:v>121.97998699692522</c:v>
                </c:pt>
                <c:pt idx="196">
                  <c:v>121.84927187669565</c:v>
                </c:pt>
                <c:pt idx="197">
                  <c:v>122.81159717843053</c:v>
                </c:pt>
                <c:pt idx="198">
                  <c:v>122.47948105021827</c:v>
                </c:pt>
                <c:pt idx="199">
                  <c:v>120.2307312518637</c:v>
                </c:pt>
                <c:pt idx="200">
                  <c:v>121.40335440222518</c:v>
                </c:pt>
                <c:pt idx="201">
                  <c:v>123.09179877497347</c:v>
                </c:pt>
                <c:pt idx="202">
                  <c:v>123.91382774347768</c:v>
                </c:pt>
                <c:pt idx="203">
                  <c:v>123.72132357613886</c:v>
                </c:pt>
                <c:pt idx="204">
                  <c:v>124.71522777378559</c:v>
                </c:pt>
                <c:pt idx="205">
                  <c:v>125.18363176856482</c:v>
                </c:pt>
                <c:pt idx="206">
                  <c:v>125.22088117829367</c:v>
                </c:pt>
                <c:pt idx="207">
                  <c:v>125.64313892270013</c:v>
                </c:pt>
                <c:pt idx="208">
                  <c:v>124.54198379992863</c:v>
                </c:pt>
                <c:pt idx="209">
                  <c:v>124.00983540844808</c:v>
                </c:pt>
                <c:pt idx="210">
                  <c:v>123.2398187390928</c:v>
                </c:pt>
                <c:pt idx="211">
                  <c:v>122.13250426510629</c:v>
                </c:pt>
                <c:pt idx="212">
                  <c:v>121.30597799254035</c:v>
                </c:pt>
                <c:pt idx="213">
                  <c:v>123.73677083791617</c:v>
                </c:pt>
                <c:pt idx="214">
                  <c:v>124.84134782247381</c:v>
                </c:pt>
                <c:pt idx="215">
                  <c:v>125.88345138756493</c:v>
                </c:pt>
                <c:pt idx="216">
                  <c:v>125.45219903503497</c:v>
                </c:pt>
                <c:pt idx="217">
                  <c:v>125.93869001354079</c:v>
                </c:pt>
                <c:pt idx="218">
                  <c:v>126.55178987813282</c:v>
                </c:pt>
                <c:pt idx="219">
                  <c:v>126.59294998704583</c:v>
                </c:pt>
                <c:pt idx="220">
                  <c:v>127.09508376228813</c:v>
                </c:pt>
                <c:pt idx="221">
                  <c:v>127.72451079597393</c:v>
                </c:pt>
                <c:pt idx="222">
                  <c:v>128.08869465749609</c:v>
                </c:pt>
                <c:pt idx="223">
                  <c:v>127.4713907912811</c:v>
                </c:pt>
                <c:pt idx="224">
                  <c:v>127.98154149985091</c:v>
                </c:pt>
                <c:pt idx="225">
                  <c:v>127.90684714543401</c:v>
                </c:pt>
                <c:pt idx="226">
                  <c:v>128.71421099199773</c:v>
                </c:pt>
                <c:pt idx="227">
                  <c:v>129.12033710226967</c:v>
                </c:pt>
                <c:pt idx="228">
                  <c:v>129.60017989216246</c:v>
                </c:pt>
                <c:pt idx="229">
                  <c:v>130.16742680882055</c:v>
                </c:pt>
                <c:pt idx="230">
                  <c:v>130.96403623262793</c:v>
                </c:pt>
                <c:pt idx="231">
                  <c:v>131.82214140110574</c:v>
                </c:pt>
                <c:pt idx="232">
                  <c:v>133.41467587636325</c:v>
                </c:pt>
                <c:pt idx="233">
                  <c:v>132.37980710476273</c:v>
                </c:pt>
                <c:pt idx="234">
                  <c:v>133.16986610743669</c:v>
                </c:pt>
                <c:pt idx="235">
                  <c:v>133.76927852488424</c:v>
                </c:pt>
                <c:pt idx="236">
                  <c:v>134.26544848387081</c:v>
                </c:pt>
                <c:pt idx="237">
                  <c:v>132.04055395053942</c:v>
                </c:pt>
                <c:pt idx="238">
                  <c:v>133.63387056563377</c:v>
                </c:pt>
                <c:pt idx="239">
                  <c:v>132.32241759423562</c:v>
                </c:pt>
                <c:pt idx="240">
                  <c:v>131.62523769718476</c:v>
                </c:pt>
                <c:pt idx="241">
                  <c:v>132.40894181368449</c:v>
                </c:pt>
                <c:pt idx="242">
                  <c:v>132.02021831478194</c:v>
                </c:pt>
                <c:pt idx="243">
                  <c:v>133.3930692633709</c:v>
                </c:pt>
                <c:pt idx="244">
                  <c:v>134.27258550988185</c:v>
                </c:pt>
                <c:pt idx="245">
                  <c:v>135.11807867349083</c:v>
                </c:pt>
                <c:pt idx="246">
                  <c:v>135.06430655970905</c:v>
                </c:pt>
                <c:pt idx="247">
                  <c:v>132.07711898791104</c:v>
                </c:pt>
                <c:pt idx="248">
                  <c:v>130.8038931010378</c:v>
                </c:pt>
                <c:pt idx="249">
                  <c:v>125.48749309517173</c:v>
                </c:pt>
                <c:pt idx="250">
                  <c:v>128.5572941872345</c:v>
                </c:pt>
                <c:pt idx="251">
                  <c:v>126.2656244653341</c:v>
                </c:pt>
                <c:pt idx="252">
                  <c:v>124.06566063930156</c:v>
                </c:pt>
                <c:pt idx="253">
                  <c:v>124.29551198384881</c:v>
                </c:pt>
                <c:pt idx="254">
                  <c:v>121.50503258101257</c:v>
                </c:pt>
                <c:pt idx="255">
                  <c:v>120.59559948574305</c:v>
                </c:pt>
                <c:pt idx="256">
                  <c:v>119.62740813523199</c:v>
                </c:pt>
                <c:pt idx="257">
                  <c:v>120.26240791525515</c:v>
                </c:pt>
                <c:pt idx="258">
                  <c:v>123.07840463026783</c:v>
                </c:pt>
                <c:pt idx="259">
                  <c:v>122.50597603719075</c:v>
                </c:pt>
                <c:pt idx="260">
                  <c:v>124.05725263605567</c:v>
                </c:pt>
                <c:pt idx="261">
                  <c:v>126.19014797108036</c:v>
                </c:pt>
                <c:pt idx="262">
                  <c:v>126.33259518886233</c:v>
                </c:pt>
                <c:pt idx="263">
                  <c:v>124.81455953306251</c:v>
                </c:pt>
                <c:pt idx="264">
                  <c:v>123.2360058073883</c:v>
                </c:pt>
                <c:pt idx="265">
                  <c:v>123.73501102328331</c:v>
                </c:pt>
                <c:pt idx="266">
                  <c:v>125.35707127738098</c:v>
                </c:pt>
                <c:pt idx="267">
                  <c:v>123.80051523461751</c:v>
                </c:pt>
                <c:pt idx="268">
                  <c:v>123.15085033265383</c:v>
                </c:pt>
                <c:pt idx="269">
                  <c:v>123.22505584967271</c:v>
                </c:pt>
                <c:pt idx="270">
                  <c:v>120.47251022892256</c:v>
                </c:pt>
                <c:pt idx="271">
                  <c:v>117.8434449349113</c:v>
                </c:pt>
                <c:pt idx="272">
                  <c:v>117.52315867173103</c:v>
                </c:pt>
                <c:pt idx="273">
                  <c:v>117.11087321024407</c:v>
                </c:pt>
                <c:pt idx="274">
                  <c:v>115.60437411703745</c:v>
                </c:pt>
                <c:pt idx="275">
                  <c:v>110.46923501835583</c:v>
                </c:pt>
                <c:pt idx="276">
                  <c:v>111.07881525368217</c:v>
                </c:pt>
                <c:pt idx="277">
                  <c:v>113.99336158813493</c:v>
                </c:pt>
                <c:pt idx="278">
                  <c:v>110.67161370113459</c:v>
                </c:pt>
                <c:pt idx="279">
                  <c:v>110.58156985241997</c:v>
                </c:pt>
                <c:pt idx="280">
                  <c:v>112.55979703471235</c:v>
                </c:pt>
                <c:pt idx="281">
                  <c:v>111.72144089711441</c:v>
                </c:pt>
                <c:pt idx="282">
                  <c:v>114.10589195715828</c:v>
                </c:pt>
                <c:pt idx="283">
                  <c:v>114.65378091285497</c:v>
                </c:pt>
                <c:pt idx="284">
                  <c:v>112.65991093382608</c:v>
                </c:pt>
                <c:pt idx="285">
                  <c:v>112.09021983017789</c:v>
                </c:pt>
                <c:pt idx="286">
                  <c:v>111.04821403256635</c:v>
                </c:pt>
                <c:pt idx="287">
                  <c:v>110.91300160827504</c:v>
                </c:pt>
                <c:pt idx="288">
                  <c:v>111.61663415897971</c:v>
                </c:pt>
                <c:pt idx="289">
                  <c:v>110.37704028508996</c:v>
                </c:pt>
                <c:pt idx="290">
                  <c:v>109.13803301607787</c:v>
                </c:pt>
                <c:pt idx="291">
                  <c:v>110.40304643466443</c:v>
                </c:pt>
                <c:pt idx="292">
                  <c:v>112.97110482140324</c:v>
                </c:pt>
                <c:pt idx="293">
                  <c:v>114.9877546231797</c:v>
                </c:pt>
                <c:pt idx="294">
                  <c:v>115.99466189561365</c:v>
                </c:pt>
                <c:pt idx="295">
                  <c:v>117.20336124594874</c:v>
                </c:pt>
                <c:pt idx="296">
                  <c:v>117.07792556961776</c:v>
                </c:pt>
                <c:pt idx="297">
                  <c:v>116.09125616546167</c:v>
                </c:pt>
                <c:pt idx="298">
                  <c:v>116.97106571441141</c:v>
                </c:pt>
                <c:pt idx="299">
                  <c:v>117.83112623248128</c:v>
                </c:pt>
                <c:pt idx="300">
                  <c:v>118.8365669927212</c:v>
                </c:pt>
                <c:pt idx="301">
                  <c:v>119.26733050785316</c:v>
                </c:pt>
                <c:pt idx="302">
                  <c:v>120.63480424506396</c:v>
                </c:pt>
                <c:pt idx="303">
                  <c:v>120.35792674282753</c:v>
                </c:pt>
                <c:pt idx="304">
                  <c:v>120.17510155596945</c:v>
                </c:pt>
                <c:pt idx="305">
                  <c:v>120.17128862426492</c:v>
                </c:pt>
                <c:pt idx="306">
                  <c:v>119.44096555162855</c:v>
                </c:pt>
                <c:pt idx="307">
                  <c:v>120.2275049250368</c:v>
                </c:pt>
                <c:pt idx="308">
                  <c:v>120.54720458333944</c:v>
                </c:pt>
                <c:pt idx="309">
                  <c:v>121.53915343139413</c:v>
                </c:pt>
                <c:pt idx="310">
                  <c:v>122.51008227133408</c:v>
                </c:pt>
                <c:pt idx="311">
                  <c:v>122.34984137226435</c:v>
                </c:pt>
                <c:pt idx="312">
                  <c:v>122.63727776229794</c:v>
                </c:pt>
                <c:pt idx="313">
                  <c:v>122.65067190700356</c:v>
                </c:pt>
                <c:pt idx="314">
                  <c:v>123.64398949977269</c:v>
                </c:pt>
                <c:pt idx="315">
                  <c:v>123.39947303328493</c:v>
                </c:pt>
                <c:pt idx="316">
                  <c:v>122.74218226791223</c:v>
                </c:pt>
                <c:pt idx="317">
                  <c:v>122.80064722071498</c:v>
                </c:pt>
                <c:pt idx="318">
                  <c:v>121.43473776317784</c:v>
                </c:pt>
                <c:pt idx="319">
                  <c:v>121.65960296626533</c:v>
                </c:pt>
                <c:pt idx="320">
                  <c:v>123.10626836195475</c:v>
                </c:pt>
                <c:pt idx="321">
                  <c:v>122.46462039331858</c:v>
                </c:pt>
                <c:pt idx="322">
                  <c:v>122.50910459653805</c:v>
                </c:pt>
                <c:pt idx="323">
                  <c:v>121.775750732034</c:v>
                </c:pt>
                <c:pt idx="324">
                  <c:v>120.09102152351063</c:v>
                </c:pt>
                <c:pt idx="325">
                  <c:v>118.71562862045198</c:v>
                </c:pt>
                <c:pt idx="326">
                  <c:v>119.22049988512322</c:v>
                </c:pt>
                <c:pt idx="327">
                  <c:v>118.29708604027043</c:v>
                </c:pt>
                <c:pt idx="328">
                  <c:v>117.26935429468095</c:v>
                </c:pt>
                <c:pt idx="329">
                  <c:v>115.98948021919469</c:v>
                </c:pt>
                <c:pt idx="330">
                  <c:v>115.70057731696706</c:v>
                </c:pt>
                <c:pt idx="331">
                  <c:v>116.73789027555763</c:v>
                </c:pt>
                <c:pt idx="332">
                  <c:v>117.5372371887939</c:v>
                </c:pt>
                <c:pt idx="333">
                  <c:v>118.14662188916101</c:v>
                </c:pt>
                <c:pt idx="334">
                  <c:v>116.27750321410588</c:v>
                </c:pt>
                <c:pt idx="335">
                  <c:v>115.65443106659433</c:v>
                </c:pt>
                <c:pt idx="336">
                  <c:v>113.13828721152484</c:v>
                </c:pt>
                <c:pt idx="337">
                  <c:v>111.9078834807178</c:v>
                </c:pt>
                <c:pt idx="338">
                  <c:v>112.46779783640568</c:v>
                </c:pt>
                <c:pt idx="339">
                  <c:v>112.05218828061221</c:v>
                </c:pt>
                <c:pt idx="340">
                  <c:v>109.1219991494229</c:v>
                </c:pt>
                <c:pt idx="341">
                  <c:v>106.65630331382872</c:v>
                </c:pt>
                <c:pt idx="342">
                  <c:v>107.71414744313599</c:v>
                </c:pt>
                <c:pt idx="343">
                  <c:v>109.20705685667775</c:v>
                </c:pt>
                <c:pt idx="344">
                  <c:v>111.50693904686484</c:v>
                </c:pt>
                <c:pt idx="345">
                  <c:v>112.30618819262148</c:v>
                </c:pt>
                <c:pt idx="346">
                  <c:v>113.48809925354529</c:v>
                </c:pt>
                <c:pt idx="347">
                  <c:v>115.1740994393035</c:v>
                </c:pt>
                <c:pt idx="348">
                  <c:v>115.07545205238381</c:v>
                </c:pt>
                <c:pt idx="349">
                  <c:v>114.95294940044094</c:v>
                </c:pt>
                <c:pt idx="350">
                  <c:v>113.08226644571218</c:v>
                </c:pt>
                <c:pt idx="351">
                  <c:v>112.72952137930361</c:v>
                </c:pt>
                <c:pt idx="352">
                  <c:v>112.57201796966274</c:v>
                </c:pt>
                <c:pt idx="353">
                  <c:v>112.93453978403163</c:v>
                </c:pt>
                <c:pt idx="354">
                  <c:v>111.66786431829181</c:v>
                </c:pt>
                <c:pt idx="355">
                  <c:v>111.51241402572261</c:v>
                </c:pt>
                <c:pt idx="356">
                  <c:v>113.08158207335492</c:v>
                </c:pt>
                <c:pt idx="357">
                  <c:v>115.46290457405152</c:v>
                </c:pt>
                <c:pt idx="358">
                  <c:v>115.31771986684069</c:v>
                </c:pt>
                <c:pt idx="359">
                  <c:v>116.96588403799244</c:v>
                </c:pt>
                <c:pt idx="360">
                  <c:v>117.38540429297002</c:v>
                </c:pt>
                <c:pt idx="361">
                  <c:v>118.0568713428852</c:v>
                </c:pt>
                <c:pt idx="362">
                  <c:v>117.06541133222856</c:v>
                </c:pt>
                <c:pt idx="363">
                  <c:v>115.35360053185508</c:v>
                </c:pt>
                <c:pt idx="364">
                  <c:v>114.48083024143678</c:v>
                </c:pt>
                <c:pt idx="365">
                  <c:v>114.07313985149119</c:v>
                </c:pt>
                <c:pt idx="366">
                  <c:v>112.73020575166082</c:v>
                </c:pt>
                <c:pt idx="367">
                  <c:v>112.72873923946678</c:v>
                </c:pt>
                <c:pt idx="368">
                  <c:v>111.83807750028107</c:v>
                </c:pt>
                <c:pt idx="369">
                  <c:v>112.64065074034424</c:v>
                </c:pt>
                <c:pt idx="370">
                  <c:v>113.3981531723103</c:v>
                </c:pt>
                <c:pt idx="371">
                  <c:v>112.30090874872292</c:v>
                </c:pt>
                <c:pt idx="372">
                  <c:v>111.52512379807105</c:v>
                </c:pt>
                <c:pt idx="373">
                  <c:v>109.61396510678654</c:v>
                </c:pt>
                <c:pt idx="374">
                  <c:v>109.95839993742882</c:v>
                </c:pt>
                <c:pt idx="375">
                  <c:v>109.47474421583148</c:v>
                </c:pt>
                <c:pt idx="376">
                  <c:v>108.4884658815938</c:v>
                </c:pt>
                <c:pt idx="377">
                  <c:v>109.02286292510522</c:v>
                </c:pt>
                <c:pt idx="378">
                  <c:v>108.93272130891101</c:v>
                </c:pt>
                <c:pt idx="379">
                  <c:v>108.06395948515646</c:v>
                </c:pt>
                <c:pt idx="380">
                  <c:v>106.86484134782248</c:v>
                </c:pt>
                <c:pt idx="381">
                  <c:v>107.20604985163784</c:v>
                </c:pt>
                <c:pt idx="382">
                  <c:v>106.94540175101554</c:v>
                </c:pt>
                <c:pt idx="383">
                  <c:v>105.55426828374077</c:v>
                </c:pt>
                <c:pt idx="384">
                  <c:v>105.06719070035733</c:v>
                </c:pt>
                <c:pt idx="385">
                  <c:v>105.11969183690428</c:v>
                </c:pt>
                <c:pt idx="386">
                  <c:v>106.53634261635551</c:v>
                </c:pt>
                <c:pt idx="387">
                  <c:v>105.81032131282171</c:v>
                </c:pt>
                <c:pt idx="388">
                  <c:v>104.84535628913754</c:v>
                </c:pt>
                <c:pt idx="389">
                  <c:v>101.86540351083018</c:v>
                </c:pt>
                <c:pt idx="390">
                  <c:v>102.11099541959359</c:v>
                </c:pt>
                <c:pt idx="391">
                  <c:v>99.577546720634302</c:v>
                </c:pt>
                <c:pt idx="392">
                  <c:v>100.17852341775554</c:v>
                </c:pt>
                <c:pt idx="393">
                  <c:v>99.119701613652239</c:v>
                </c:pt>
                <c:pt idx="394">
                  <c:v>98.09196986806279</c:v>
                </c:pt>
                <c:pt idx="395">
                  <c:v>99.929509647206032</c:v>
                </c:pt>
                <c:pt idx="396">
                  <c:v>100.19328630717565</c:v>
                </c:pt>
                <c:pt idx="397">
                  <c:v>100.60684274589744</c:v>
                </c:pt>
                <c:pt idx="398">
                  <c:v>100.22809152991441</c:v>
                </c:pt>
                <c:pt idx="399">
                  <c:v>99.587714538513055</c:v>
                </c:pt>
                <c:pt idx="400">
                  <c:v>100.50643554434488</c:v>
                </c:pt>
                <c:pt idx="401">
                  <c:v>100.47505218339224</c:v>
                </c:pt>
                <c:pt idx="402">
                  <c:v>99.877204045618299</c:v>
                </c:pt>
                <c:pt idx="403">
                  <c:v>100.06032253491522</c:v>
                </c:pt>
                <c:pt idx="404">
                  <c:v>100.0028352569085</c:v>
                </c:pt>
                <c:pt idx="405">
                  <c:v>101.27987407548626</c:v>
                </c:pt>
                <c:pt idx="406">
                  <c:v>102.51203762092615</c:v>
                </c:pt>
                <c:pt idx="407">
                  <c:v>102.44526243235713</c:v>
                </c:pt>
                <c:pt idx="408">
                  <c:v>103.11213441073095</c:v>
                </c:pt>
                <c:pt idx="409">
                  <c:v>103.42176401863448</c:v>
                </c:pt>
                <c:pt idx="410">
                  <c:v>104.2293234001574</c:v>
                </c:pt>
                <c:pt idx="411">
                  <c:v>102.96773184335694</c:v>
                </c:pt>
                <c:pt idx="412">
                  <c:v>102.96704747099972</c:v>
                </c:pt>
                <c:pt idx="413">
                  <c:v>103.01671335063818</c:v>
                </c:pt>
                <c:pt idx="414">
                  <c:v>104.09479534822333</c:v>
                </c:pt>
                <c:pt idx="415">
                  <c:v>103.96652441498384</c:v>
                </c:pt>
                <c:pt idx="416">
                  <c:v>103.80452370128124</c:v>
                </c:pt>
                <c:pt idx="417">
                  <c:v>105.04353097029333</c:v>
                </c:pt>
                <c:pt idx="418">
                  <c:v>104.87390439318169</c:v>
                </c:pt>
                <c:pt idx="419">
                  <c:v>104.889351654959</c:v>
                </c:pt>
                <c:pt idx="420">
                  <c:v>104.44402078536616</c:v>
                </c:pt>
                <c:pt idx="421">
                  <c:v>104.25963131883442</c:v>
                </c:pt>
                <c:pt idx="422">
                  <c:v>104.43531947968148</c:v>
                </c:pt>
                <c:pt idx="423">
                  <c:v>104.85190671027095</c:v>
                </c:pt>
                <c:pt idx="424">
                  <c:v>105.25421988883838</c:v>
                </c:pt>
                <c:pt idx="425">
                  <c:v>105.54586028049491</c:v>
                </c:pt>
                <c:pt idx="426">
                  <c:v>105.67833521535729</c:v>
                </c:pt>
                <c:pt idx="427">
                  <c:v>105.80054456486138</c:v>
                </c:pt>
                <c:pt idx="428">
                  <c:v>105.9749617484736</c:v>
                </c:pt>
                <c:pt idx="429">
                  <c:v>105.69329363973661</c:v>
                </c:pt>
                <c:pt idx="430">
                  <c:v>105.518974223604</c:v>
                </c:pt>
                <c:pt idx="431">
                  <c:v>105.42981028220582</c:v>
                </c:pt>
                <c:pt idx="432">
                  <c:v>104.62870355433674</c:v>
                </c:pt>
                <c:pt idx="433">
                  <c:v>103.22857547893844</c:v>
                </c:pt>
                <c:pt idx="434">
                  <c:v>103.20051621229229</c:v>
                </c:pt>
                <c:pt idx="435">
                  <c:v>102.3576627706326</c:v>
                </c:pt>
                <c:pt idx="436">
                  <c:v>102.73133007767625</c:v>
                </c:pt>
                <c:pt idx="437">
                  <c:v>101.79706404258751</c:v>
                </c:pt>
                <c:pt idx="438">
                  <c:v>101.86823876773869</c:v>
                </c:pt>
                <c:pt idx="439">
                  <c:v>102.84884658815938</c:v>
                </c:pt>
                <c:pt idx="440">
                  <c:v>102.62251487287783</c:v>
                </c:pt>
                <c:pt idx="441">
                  <c:v>103.37004502192435</c:v>
                </c:pt>
                <c:pt idx="442">
                  <c:v>103.12953702210035</c:v>
                </c:pt>
                <c:pt idx="443">
                  <c:v>102.58907839485352</c:v>
                </c:pt>
                <c:pt idx="444">
                  <c:v>101.39435979410167</c:v>
                </c:pt>
                <c:pt idx="445">
                  <c:v>100.40456183059827</c:v>
                </c:pt>
                <c:pt idx="446">
                  <c:v>99.266255065577525</c:v>
                </c:pt>
                <c:pt idx="447">
                  <c:v>98.273719612645252</c:v>
                </c:pt>
                <c:pt idx="448">
                  <c:v>97.716542746386267</c:v>
                </c:pt>
                <c:pt idx="449">
                  <c:v>98.771551618785054</c:v>
                </c:pt>
                <c:pt idx="450">
                  <c:v>99.647157166111839</c:v>
                </c:pt>
                <c:pt idx="451">
                  <c:v>100.48306911671972</c:v>
                </c:pt>
                <c:pt idx="452">
                  <c:v>101.78826496942321</c:v>
                </c:pt>
                <c:pt idx="453">
                  <c:v>102.14707161956717</c:v>
                </c:pt>
                <c:pt idx="454">
                  <c:v>102.39500994784106</c:v>
                </c:pt>
                <c:pt idx="455">
                  <c:v>101.77799938406487</c:v>
                </c:pt>
                <c:pt idx="456">
                  <c:v>102.29587372352333</c:v>
                </c:pt>
                <c:pt idx="457">
                  <c:v>101.51999100539186</c:v>
                </c:pt>
                <c:pt idx="458">
                  <c:v>100.75026763847541</c:v>
                </c:pt>
                <c:pt idx="459">
                  <c:v>99.792928478200295</c:v>
                </c:pt>
                <c:pt idx="460">
                  <c:v>98.241651879335365</c:v>
                </c:pt>
                <c:pt idx="461">
                  <c:v>97.539192538385961</c:v>
                </c:pt>
                <c:pt idx="462">
                  <c:v>99.309566059041771</c:v>
                </c:pt>
                <c:pt idx="463">
                  <c:v>99.899983868365865</c:v>
                </c:pt>
                <c:pt idx="464">
                  <c:v>101.28456691450722</c:v>
                </c:pt>
                <c:pt idx="465">
                  <c:v>101.19432753083342</c:v>
                </c:pt>
                <c:pt idx="466">
                  <c:v>102.13172212526946</c:v>
                </c:pt>
                <c:pt idx="467">
                  <c:v>102.25852654631491</c:v>
                </c:pt>
                <c:pt idx="468">
                  <c:v>102.30007772514628</c:v>
                </c:pt>
                <c:pt idx="469">
                  <c:v>102.34377978852893</c:v>
                </c:pt>
                <c:pt idx="470">
                  <c:v>102.68694364193638</c:v>
                </c:pt>
                <c:pt idx="471">
                  <c:v>103.53673857464791</c:v>
                </c:pt>
                <c:pt idx="472">
                  <c:v>105.65623976496697</c:v>
                </c:pt>
                <c:pt idx="473">
                  <c:v>107.04170271842477</c:v>
                </c:pt>
                <c:pt idx="474">
                  <c:v>106.76824707797444</c:v>
                </c:pt>
                <c:pt idx="475">
                  <c:v>106.62667976750893</c:v>
                </c:pt>
                <c:pt idx="476">
                  <c:v>106.62012934637551</c:v>
                </c:pt>
                <c:pt idx="477">
                  <c:v>106.06842745897431</c:v>
                </c:pt>
                <c:pt idx="478">
                  <c:v>106.91255187786885</c:v>
                </c:pt>
                <c:pt idx="479">
                  <c:v>107.19881505814722</c:v>
                </c:pt>
                <c:pt idx="480">
                  <c:v>109.14341022745604</c:v>
                </c:pt>
                <c:pt idx="481">
                  <c:v>110.13614121534754</c:v>
                </c:pt>
                <c:pt idx="482">
                  <c:v>110.54784007195686</c:v>
                </c:pt>
                <c:pt idx="483">
                  <c:v>110.19558384294632</c:v>
                </c:pt>
                <c:pt idx="484">
                  <c:v>110.33656454853423</c:v>
                </c:pt>
                <c:pt idx="485">
                  <c:v>109.68152243519238</c:v>
                </c:pt>
                <c:pt idx="486">
                  <c:v>108.25959221184259</c:v>
                </c:pt>
                <c:pt idx="487">
                  <c:v>108.70541191883343</c:v>
                </c:pt>
                <c:pt idx="488">
                  <c:v>110.0508879731335</c:v>
                </c:pt>
                <c:pt idx="489">
                  <c:v>110.52887318091385</c:v>
                </c:pt>
                <c:pt idx="490">
                  <c:v>110.41057453059389</c:v>
                </c:pt>
                <c:pt idx="491">
                  <c:v>111.38433862744235</c:v>
                </c:pt>
                <c:pt idx="492">
                  <c:v>111.38433862744235</c:v>
                </c:pt>
                <c:pt idx="493">
                  <c:v>109.79483494405255</c:v>
                </c:pt>
                <c:pt idx="494">
                  <c:v>109.55843317837189</c:v>
                </c:pt>
                <c:pt idx="495">
                  <c:v>110.25825279737201</c:v>
                </c:pt>
                <c:pt idx="496">
                  <c:v>110.91133956112178</c:v>
                </c:pt>
                <c:pt idx="497">
                  <c:v>110.76263522464522</c:v>
                </c:pt>
                <c:pt idx="498">
                  <c:v>110.24036134860462</c:v>
                </c:pt>
                <c:pt idx="499">
                  <c:v>109.85417980417174</c:v>
                </c:pt>
                <c:pt idx="500">
                  <c:v>109.34872193462289</c:v>
                </c:pt>
                <c:pt idx="501">
                  <c:v>108.87063895936295</c:v>
                </c:pt>
                <c:pt idx="502">
                  <c:v>108.91277674307193</c:v>
                </c:pt>
                <c:pt idx="503">
                  <c:v>107.6823730122649</c:v>
                </c:pt>
                <c:pt idx="504">
                  <c:v>107.69038994559239</c:v>
                </c:pt>
                <c:pt idx="505">
                  <c:v>110.41458299725761</c:v>
                </c:pt>
                <c:pt idx="506">
                  <c:v>110.64218568977402</c:v>
                </c:pt>
                <c:pt idx="507">
                  <c:v>111.18929250563386</c:v>
                </c:pt>
                <c:pt idx="508">
                  <c:v>111.42696524854937</c:v>
                </c:pt>
                <c:pt idx="509">
                  <c:v>111.68106292803823</c:v>
                </c:pt>
                <c:pt idx="510">
                  <c:v>111.5900414045276</c:v>
                </c:pt>
                <c:pt idx="511">
                  <c:v>112.75552752887808</c:v>
                </c:pt>
                <c:pt idx="512">
                  <c:v>112.59039825582815</c:v>
                </c:pt>
                <c:pt idx="513">
                  <c:v>111.66708217845498</c:v>
                </c:pt>
                <c:pt idx="514">
                  <c:v>111.76162333123133</c:v>
                </c:pt>
                <c:pt idx="515">
                  <c:v>112.10185416025067</c:v>
                </c:pt>
                <c:pt idx="516">
                  <c:v>112.03155934241593</c:v>
                </c:pt>
                <c:pt idx="517">
                  <c:v>112.87382617919801</c:v>
                </c:pt>
                <c:pt idx="518">
                  <c:v>113.59329706159839</c:v>
                </c:pt>
                <c:pt idx="519">
                  <c:v>113.32766281951633</c:v>
                </c:pt>
                <c:pt idx="520">
                  <c:v>113.38984293654401</c:v>
                </c:pt>
                <c:pt idx="521">
                  <c:v>113.28249424393964</c:v>
                </c:pt>
                <c:pt idx="522">
                  <c:v>114.04087658322213</c:v>
                </c:pt>
                <c:pt idx="523">
                  <c:v>114.65378091285497</c:v>
                </c:pt>
                <c:pt idx="524">
                  <c:v>114.46489414226147</c:v>
                </c:pt>
                <c:pt idx="525">
                  <c:v>115.17273069458906</c:v>
                </c:pt>
                <c:pt idx="526">
                  <c:v>115.05971148816766</c:v>
                </c:pt>
                <c:pt idx="527">
                  <c:v>114.90250138096563</c:v>
                </c:pt>
                <c:pt idx="528">
                  <c:v>114.93486241671434</c:v>
                </c:pt>
                <c:pt idx="529">
                  <c:v>115.38420175297091</c:v>
                </c:pt>
                <c:pt idx="530">
                  <c:v>116.17396745320603</c:v>
                </c:pt>
                <c:pt idx="531">
                  <c:v>116.40323219287568</c:v>
                </c:pt>
                <c:pt idx="532">
                  <c:v>115.83217234451304</c:v>
                </c:pt>
                <c:pt idx="533">
                  <c:v>114.31198580416195</c:v>
                </c:pt>
                <c:pt idx="534">
                  <c:v>113.76292363871005</c:v>
                </c:pt>
                <c:pt idx="535">
                  <c:v>112.22025057805023</c:v>
                </c:pt>
                <c:pt idx="536">
                  <c:v>111.21813391211681</c:v>
                </c:pt>
                <c:pt idx="537">
                  <c:v>110.20291640391657</c:v>
                </c:pt>
                <c:pt idx="538">
                  <c:v>109.93239378785435</c:v>
                </c:pt>
                <c:pt idx="539">
                  <c:v>110.34243059731041</c:v>
                </c:pt>
                <c:pt idx="540">
                  <c:v>111.69074190851897</c:v>
                </c:pt>
                <c:pt idx="541">
                  <c:v>112.37218124135369</c:v>
                </c:pt>
                <c:pt idx="542">
                  <c:v>111.58085126144491</c:v>
                </c:pt>
                <c:pt idx="543">
                  <c:v>111.38414309248314</c:v>
                </c:pt>
                <c:pt idx="544">
                  <c:v>111.95657168556022</c:v>
                </c:pt>
                <c:pt idx="545">
                  <c:v>111.53754026798066</c:v>
                </c:pt>
                <c:pt idx="546">
                  <c:v>111.23543875600659</c:v>
                </c:pt>
                <c:pt idx="547">
                  <c:v>111.13297843738236</c:v>
                </c:pt>
                <c:pt idx="548">
                  <c:v>111.50674351190561</c:v>
                </c:pt>
                <c:pt idx="549">
                  <c:v>112.08318057164645</c:v>
                </c:pt>
                <c:pt idx="550">
                  <c:v>111.87102514090736</c:v>
                </c:pt>
                <c:pt idx="551">
                  <c:v>113.16341345378287</c:v>
                </c:pt>
                <c:pt idx="552">
                  <c:v>112.34656616169765</c:v>
                </c:pt>
                <c:pt idx="553">
                  <c:v>111.75673495725118</c:v>
                </c:pt>
                <c:pt idx="554">
                  <c:v>111.56227544032026</c:v>
                </c:pt>
                <c:pt idx="555">
                  <c:v>110.45926273543631</c:v>
                </c:pt>
                <c:pt idx="556">
                  <c:v>109.65170335391339</c:v>
                </c:pt>
                <c:pt idx="557">
                  <c:v>109.84313207897655</c:v>
                </c:pt>
                <c:pt idx="558">
                  <c:v>109.07194219986607</c:v>
                </c:pt>
                <c:pt idx="559">
                  <c:v>108.73923946677616</c:v>
                </c:pt>
                <c:pt idx="560">
                  <c:v>109.05512619337429</c:v>
                </c:pt>
                <c:pt idx="561">
                  <c:v>107.89658156007566</c:v>
                </c:pt>
                <c:pt idx="562">
                  <c:v>108.23612801673778</c:v>
                </c:pt>
                <c:pt idx="563">
                  <c:v>108.14549756314558</c:v>
                </c:pt>
                <c:pt idx="564">
                  <c:v>107.04971965175223</c:v>
                </c:pt>
                <c:pt idx="565">
                  <c:v>106.35087770754814</c:v>
                </c:pt>
                <c:pt idx="566">
                  <c:v>106.74488065034926</c:v>
                </c:pt>
                <c:pt idx="567">
                  <c:v>108.296450551653</c:v>
                </c:pt>
                <c:pt idx="568">
                  <c:v>108.09133437944536</c:v>
                </c:pt>
                <c:pt idx="569">
                  <c:v>107.60230144646987</c:v>
                </c:pt>
                <c:pt idx="570">
                  <c:v>107.07826775579639</c:v>
                </c:pt>
                <c:pt idx="571">
                  <c:v>105.98258761188266</c:v>
                </c:pt>
                <c:pt idx="572">
                  <c:v>105.24522528071488</c:v>
                </c:pt>
                <c:pt idx="573">
                  <c:v>103.39243377475351</c:v>
                </c:pt>
                <c:pt idx="574">
                  <c:v>104.02518490274579</c:v>
                </c:pt>
                <c:pt idx="575">
                  <c:v>103.36662316013825</c:v>
                </c:pt>
                <c:pt idx="576">
                  <c:v>103.49880479256184</c:v>
                </c:pt>
                <c:pt idx="577">
                  <c:v>103.84979004433757</c:v>
                </c:pt>
                <c:pt idx="578">
                  <c:v>104.91819306144197</c:v>
                </c:pt>
                <c:pt idx="579">
                  <c:v>104.74866425180991</c:v>
                </c:pt>
                <c:pt idx="580">
                  <c:v>104.16694774817053</c:v>
                </c:pt>
                <c:pt idx="581">
                  <c:v>100.63392433774754</c:v>
                </c:pt>
                <c:pt idx="582">
                  <c:v>101.47980857127492</c:v>
                </c:pt>
                <c:pt idx="583">
                  <c:v>102.70239090371369</c:v>
                </c:pt>
                <c:pt idx="584">
                  <c:v>101.76558291415527</c:v>
                </c:pt>
                <c:pt idx="585">
                  <c:v>103.00654553275945</c:v>
                </c:pt>
                <c:pt idx="586">
                  <c:v>104.5143156032009</c:v>
                </c:pt>
                <c:pt idx="587">
                  <c:v>105.73445374864959</c:v>
                </c:pt>
                <c:pt idx="588">
                  <c:v>106.11056524268332</c:v>
                </c:pt>
                <c:pt idx="589">
                  <c:v>107.04424467289446</c:v>
                </c:pt>
                <c:pt idx="590">
                  <c:v>107.01598987128911</c:v>
                </c:pt>
                <c:pt idx="591">
                  <c:v>106.84773203889191</c:v>
                </c:pt>
                <c:pt idx="592">
                  <c:v>105.98737821838323</c:v>
                </c:pt>
                <c:pt idx="593">
                  <c:v>105.48866630492699</c:v>
                </c:pt>
                <c:pt idx="594">
                  <c:v>106.14713028005494</c:v>
                </c:pt>
                <c:pt idx="595">
                  <c:v>107.76801732439738</c:v>
                </c:pt>
                <c:pt idx="596">
                  <c:v>108.34562759389344</c:v>
                </c:pt>
                <c:pt idx="597">
                  <c:v>108.70707396598669</c:v>
                </c:pt>
                <c:pt idx="598">
                  <c:v>108.80640572526362</c:v>
                </c:pt>
                <c:pt idx="599">
                  <c:v>108.52170682465892</c:v>
                </c:pt>
                <c:pt idx="600">
                  <c:v>108.30759604432778</c:v>
                </c:pt>
                <c:pt idx="601">
                  <c:v>108.33360219390225</c:v>
                </c:pt>
                <c:pt idx="602">
                  <c:v>108.53089696774161</c:v>
                </c:pt>
                <c:pt idx="603">
                  <c:v>108.55172144089711</c:v>
                </c:pt>
                <c:pt idx="604">
                  <c:v>109.27940479158418</c:v>
                </c:pt>
                <c:pt idx="605">
                  <c:v>109.4153993557123</c:v>
                </c:pt>
                <c:pt idx="606">
                  <c:v>108.95041722271921</c:v>
                </c:pt>
                <c:pt idx="607">
                  <c:v>109.24557724364146</c:v>
                </c:pt>
                <c:pt idx="608">
                  <c:v>109.74741771644499</c:v>
                </c:pt>
                <c:pt idx="609">
                  <c:v>111.2686796990717</c:v>
                </c:pt>
                <c:pt idx="610">
                  <c:v>111.40604300791428</c:v>
                </c:pt>
                <c:pt idx="611">
                  <c:v>111.46929856721756</c:v>
                </c:pt>
                <c:pt idx="612">
                  <c:v>112.85231733368531</c:v>
                </c:pt>
                <c:pt idx="613">
                  <c:v>114.15663327907237</c:v>
                </c:pt>
                <c:pt idx="614">
                  <c:v>114.51954616335966</c:v>
                </c:pt>
                <c:pt idx="615">
                  <c:v>114.41630370489864</c:v>
                </c:pt>
                <c:pt idx="616">
                  <c:v>113.62468042255105</c:v>
                </c:pt>
                <c:pt idx="617">
                  <c:v>115.49360356264695</c:v>
                </c:pt>
                <c:pt idx="618">
                  <c:v>116.07571113620476</c:v>
                </c:pt>
                <c:pt idx="619">
                  <c:v>116.2391783621014</c:v>
                </c:pt>
                <c:pt idx="620">
                  <c:v>116.65537452277248</c:v>
                </c:pt>
                <c:pt idx="621">
                  <c:v>117.68310626836195</c:v>
                </c:pt>
                <c:pt idx="622">
                  <c:v>118.52429766286841</c:v>
                </c:pt>
                <c:pt idx="623">
                  <c:v>116.62575097645269</c:v>
                </c:pt>
                <c:pt idx="624">
                  <c:v>118.74300351474089</c:v>
                </c:pt>
                <c:pt idx="625">
                  <c:v>119.78530261479123</c:v>
                </c:pt>
                <c:pt idx="626">
                  <c:v>119.25295868835148</c:v>
                </c:pt>
                <c:pt idx="627">
                  <c:v>118.65941231968009</c:v>
                </c:pt>
                <c:pt idx="628">
                  <c:v>118.45595819462571</c:v>
                </c:pt>
                <c:pt idx="629">
                  <c:v>118.51481421734688</c:v>
                </c:pt>
                <c:pt idx="630">
                  <c:v>118.07945563067356</c:v>
                </c:pt>
                <c:pt idx="631">
                  <c:v>117.93691064541201</c:v>
                </c:pt>
                <c:pt idx="632">
                  <c:v>116.92081322989534</c:v>
                </c:pt>
                <c:pt idx="633">
                  <c:v>118.39954635889463</c:v>
                </c:pt>
                <c:pt idx="634">
                  <c:v>118.35076038657262</c:v>
                </c:pt>
                <c:pt idx="635">
                  <c:v>119.02388948364107</c:v>
                </c:pt>
                <c:pt idx="636">
                  <c:v>118.90050692438174</c:v>
                </c:pt>
                <c:pt idx="637">
                  <c:v>119.79263517576149</c:v>
                </c:pt>
                <c:pt idx="638">
                  <c:v>117.18380775002811</c:v>
                </c:pt>
                <c:pt idx="639">
                  <c:v>115.33267829121998</c:v>
                </c:pt>
                <c:pt idx="640">
                  <c:v>116.48301045623195</c:v>
                </c:pt>
                <c:pt idx="641">
                  <c:v>117.56451431560319</c:v>
                </c:pt>
                <c:pt idx="642">
                  <c:v>118.01913309575835</c:v>
                </c:pt>
                <c:pt idx="643">
                  <c:v>118.94323131296835</c:v>
                </c:pt>
                <c:pt idx="644">
                  <c:v>119.30350447530638</c:v>
                </c:pt>
                <c:pt idx="645">
                  <c:v>120.21401301285152</c:v>
                </c:pt>
                <c:pt idx="646">
                  <c:v>121.27654998117976</c:v>
                </c:pt>
                <c:pt idx="647">
                  <c:v>121.61071922646369</c:v>
                </c:pt>
                <c:pt idx="648">
                  <c:v>122.05868981800583</c:v>
                </c:pt>
                <c:pt idx="649">
                  <c:v>123.13393655868248</c:v>
                </c:pt>
                <c:pt idx="650">
                  <c:v>123.25057316184918</c:v>
                </c:pt>
                <c:pt idx="651">
                  <c:v>123.52266005758503</c:v>
                </c:pt>
                <c:pt idx="652">
                  <c:v>122.51985901929442</c:v>
                </c:pt>
                <c:pt idx="653">
                  <c:v>123.20217825944555</c:v>
                </c:pt>
                <c:pt idx="654">
                  <c:v>123.29867476181397</c:v>
                </c:pt>
                <c:pt idx="655">
                  <c:v>123.48873474216271</c:v>
                </c:pt>
                <c:pt idx="656">
                  <c:v>121.56985241998954</c:v>
                </c:pt>
                <c:pt idx="657">
                  <c:v>121.91751357745872</c:v>
                </c:pt>
                <c:pt idx="658">
                  <c:v>122.81453020281863</c:v>
                </c:pt>
                <c:pt idx="659">
                  <c:v>122.97076263522465</c:v>
                </c:pt>
                <c:pt idx="660">
                  <c:v>122.75410990042381</c:v>
                </c:pt>
                <c:pt idx="661">
                  <c:v>123.323312166674</c:v>
                </c:pt>
                <c:pt idx="662">
                  <c:v>124.3910308114212</c:v>
                </c:pt>
                <c:pt idx="663">
                  <c:v>124.44362971544776</c:v>
                </c:pt>
                <c:pt idx="664">
                  <c:v>124.87312225334486</c:v>
                </c:pt>
                <c:pt idx="665">
                  <c:v>125.18148088401355</c:v>
                </c:pt>
                <c:pt idx="666">
                  <c:v>124.54921859341927</c:v>
                </c:pt>
                <c:pt idx="667">
                  <c:v>125.49091495695785</c:v>
                </c:pt>
                <c:pt idx="668">
                  <c:v>123.74371232896802</c:v>
                </c:pt>
                <c:pt idx="669">
                  <c:v>123.04565252460075</c:v>
                </c:pt>
                <c:pt idx="670">
                  <c:v>123.26504274883045</c:v>
                </c:pt>
                <c:pt idx="671">
                  <c:v>122.85353942718034</c:v>
                </c:pt>
                <c:pt idx="672">
                  <c:v>121.45663767860897</c:v>
                </c:pt>
                <c:pt idx="673">
                  <c:v>121.98047583432323</c:v>
                </c:pt>
                <c:pt idx="674">
                  <c:v>123.4042636397855</c:v>
                </c:pt>
                <c:pt idx="675">
                  <c:v>124.21768907008462</c:v>
                </c:pt>
                <c:pt idx="676">
                  <c:v>124.24623717412877</c:v>
                </c:pt>
                <c:pt idx="677">
                  <c:v>122.2135535056974</c:v>
                </c:pt>
                <c:pt idx="678">
                  <c:v>121.87674453846415</c:v>
                </c:pt>
                <c:pt idx="679">
                  <c:v>122.23232486178122</c:v>
                </c:pt>
                <c:pt idx="680">
                  <c:v>122.29665586336016</c:v>
                </c:pt>
                <c:pt idx="681">
                  <c:v>122.05693000337297</c:v>
                </c:pt>
                <c:pt idx="682">
                  <c:v>120.79846700591983</c:v>
                </c:pt>
                <c:pt idx="683">
                  <c:v>119.80945118225326</c:v>
                </c:pt>
                <c:pt idx="684">
                  <c:v>120.93309282533349</c:v>
                </c:pt>
                <c:pt idx="685">
                  <c:v>121.1819110609238</c:v>
                </c:pt>
                <c:pt idx="686">
                  <c:v>120.70030845639815</c:v>
                </c:pt>
                <c:pt idx="687">
                  <c:v>120.76561713277312</c:v>
                </c:pt>
                <c:pt idx="688">
                  <c:v>120.9628141391329</c:v>
                </c:pt>
                <c:pt idx="689">
                  <c:v>120.82095352622856</c:v>
                </c:pt>
                <c:pt idx="690">
                  <c:v>121.81935502793706</c:v>
                </c:pt>
                <c:pt idx="691">
                  <c:v>120.10158041130778</c:v>
                </c:pt>
                <c:pt idx="692">
                  <c:v>119.85901929441209</c:v>
                </c:pt>
                <c:pt idx="693">
                  <c:v>118.50308211979448</c:v>
                </c:pt>
                <c:pt idx="694">
                  <c:v>118.32993591341712</c:v>
                </c:pt>
                <c:pt idx="695">
                  <c:v>119.26107338915857</c:v>
                </c:pt>
                <c:pt idx="696">
                  <c:v>118.54658864821795</c:v>
                </c:pt>
                <c:pt idx="697">
                  <c:v>118.51843161409219</c:v>
                </c:pt>
                <c:pt idx="698">
                  <c:v>118.85621825612147</c:v>
                </c:pt>
                <c:pt idx="699">
                  <c:v>117.28177076459056</c:v>
                </c:pt>
                <c:pt idx="700">
                  <c:v>115.67085600316767</c:v>
                </c:pt>
                <c:pt idx="701">
                  <c:v>113.99629461252303</c:v>
                </c:pt>
                <c:pt idx="702">
                  <c:v>114.35383028543215</c:v>
                </c:pt>
                <c:pt idx="703">
                  <c:v>112.46672239413003</c:v>
                </c:pt>
                <c:pt idx="704">
                  <c:v>115.44628410251899</c:v>
                </c:pt>
                <c:pt idx="705">
                  <c:v>113.52789061774382</c:v>
                </c:pt>
                <c:pt idx="706">
                  <c:v>112.95233346531943</c:v>
                </c:pt>
                <c:pt idx="707">
                  <c:v>113.02301935307257</c:v>
                </c:pt>
                <c:pt idx="708">
                  <c:v>115.89181050707103</c:v>
                </c:pt>
                <c:pt idx="709">
                  <c:v>115.12580230437948</c:v>
                </c:pt>
                <c:pt idx="710">
                  <c:v>113.91680965160558</c:v>
                </c:pt>
                <c:pt idx="711">
                  <c:v>112.42214042343095</c:v>
                </c:pt>
                <c:pt idx="712">
                  <c:v>114.35901196185114</c:v>
                </c:pt>
                <c:pt idx="713">
                  <c:v>114.68878167055291</c:v>
                </c:pt>
                <c:pt idx="714">
                  <c:v>113.96119608734547</c:v>
                </c:pt>
                <c:pt idx="715">
                  <c:v>114.67753841039855</c:v>
                </c:pt>
                <c:pt idx="716">
                  <c:v>114.187527802627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51C-F243-ADF7-0362D00AE84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Sheet1!$A$2:$A$718</c:f>
              <c:numCache>
                <c:formatCode>dd\-mmm\-yyyy</c:formatCode>
                <c:ptCount val="717"/>
                <c:pt idx="0">
                  <c:v>44322</c:v>
                </c:pt>
                <c:pt idx="1">
                  <c:v>44325</c:v>
                </c:pt>
                <c:pt idx="2">
                  <c:v>44326</c:v>
                </c:pt>
                <c:pt idx="3">
                  <c:v>44333</c:v>
                </c:pt>
                <c:pt idx="4">
                  <c:v>44334</c:v>
                </c:pt>
                <c:pt idx="5">
                  <c:v>44335</c:v>
                </c:pt>
                <c:pt idx="6">
                  <c:v>44336</c:v>
                </c:pt>
                <c:pt idx="7">
                  <c:v>44339</c:v>
                </c:pt>
                <c:pt idx="8">
                  <c:v>44340</c:v>
                </c:pt>
                <c:pt idx="9">
                  <c:v>44341</c:v>
                </c:pt>
                <c:pt idx="10">
                  <c:v>44342</c:v>
                </c:pt>
                <c:pt idx="11">
                  <c:v>44343</c:v>
                </c:pt>
                <c:pt idx="12">
                  <c:v>44346</c:v>
                </c:pt>
                <c:pt idx="13">
                  <c:v>44347</c:v>
                </c:pt>
                <c:pt idx="14">
                  <c:v>44348</c:v>
                </c:pt>
                <c:pt idx="15">
                  <c:v>44349</c:v>
                </c:pt>
                <c:pt idx="16">
                  <c:v>44350</c:v>
                </c:pt>
                <c:pt idx="17">
                  <c:v>44353</c:v>
                </c:pt>
                <c:pt idx="18">
                  <c:v>44354</c:v>
                </c:pt>
                <c:pt idx="19">
                  <c:v>44355</c:v>
                </c:pt>
                <c:pt idx="20">
                  <c:v>44356</c:v>
                </c:pt>
                <c:pt idx="21">
                  <c:v>44357</c:v>
                </c:pt>
                <c:pt idx="22">
                  <c:v>44360</c:v>
                </c:pt>
                <c:pt idx="23">
                  <c:v>44361</c:v>
                </c:pt>
                <c:pt idx="24">
                  <c:v>44362</c:v>
                </c:pt>
                <c:pt idx="25">
                  <c:v>44363</c:v>
                </c:pt>
                <c:pt idx="26">
                  <c:v>44364</c:v>
                </c:pt>
                <c:pt idx="27">
                  <c:v>44367</c:v>
                </c:pt>
                <c:pt idx="28">
                  <c:v>44368</c:v>
                </c:pt>
                <c:pt idx="29">
                  <c:v>44369</c:v>
                </c:pt>
                <c:pt idx="30">
                  <c:v>44370</c:v>
                </c:pt>
                <c:pt idx="31">
                  <c:v>44371</c:v>
                </c:pt>
                <c:pt idx="32">
                  <c:v>44374</c:v>
                </c:pt>
                <c:pt idx="33">
                  <c:v>44375</c:v>
                </c:pt>
                <c:pt idx="34">
                  <c:v>44376</c:v>
                </c:pt>
                <c:pt idx="35">
                  <c:v>44377</c:v>
                </c:pt>
                <c:pt idx="36">
                  <c:v>44378</c:v>
                </c:pt>
                <c:pt idx="37">
                  <c:v>44381</c:v>
                </c:pt>
                <c:pt idx="38">
                  <c:v>44382</c:v>
                </c:pt>
                <c:pt idx="39">
                  <c:v>44383</c:v>
                </c:pt>
                <c:pt idx="40">
                  <c:v>44384</c:v>
                </c:pt>
                <c:pt idx="41">
                  <c:v>44385</c:v>
                </c:pt>
                <c:pt idx="42">
                  <c:v>44388</c:v>
                </c:pt>
                <c:pt idx="43">
                  <c:v>44389</c:v>
                </c:pt>
                <c:pt idx="44">
                  <c:v>44390</c:v>
                </c:pt>
                <c:pt idx="45">
                  <c:v>44391</c:v>
                </c:pt>
                <c:pt idx="46">
                  <c:v>44392</c:v>
                </c:pt>
                <c:pt idx="47">
                  <c:v>44402</c:v>
                </c:pt>
                <c:pt idx="48">
                  <c:v>44403</c:v>
                </c:pt>
                <c:pt idx="49">
                  <c:v>44404</c:v>
                </c:pt>
                <c:pt idx="50">
                  <c:v>44405</c:v>
                </c:pt>
                <c:pt idx="51">
                  <c:v>44406</c:v>
                </c:pt>
                <c:pt idx="52">
                  <c:v>44409</c:v>
                </c:pt>
                <c:pt idx="53">
                  <c:v>44410</c:v>
                </c:pt>
                <c:pt idx="54">
                  <c:v>44411</c:v>
                </c:pt>
                <c:pt idx="55">
                  <c:v>44412</c:v>
                </c:pt>
                <c:pt idx="56">
                  <c:v>44413</c:v>
                </c:pt>
                <c:pt idx="57">
                  <c:v>44416</c:v>
                </c:pt>
                <c:pt idx="58">
                  <c:v>44417</c:v>
                </c:pt>
                <c:pt idx="59">
                  <c:v>44418</c:v>
                </c:pt>
                <c:pt idx="60">
                  <c:v>44419</c:v>
                </c:pt>
                <c:pt idx="61">
                  <c:v>44420</c:v>
                </c:pt>
                <c:pt idx="62">
                  <c:v>44423</c:v>
                </c:pt>
                <c:pt idx="63">
                  <c:v>44424</c:v>
                </c:pt>
                <c:pt idx="64">
                  <c:v>44425</c:v>
                </c:pt>
                <c:pt idx="65">
                  <c:v>44426</c:v>
                </c:pt>
                <c:pt idx="66">
                  <c:v>44427</c:v>
                </c:pt>
                <c:pt idx="67">
                  <c:v>44430</c:v>
                </c:pt>
                <c:pt idx="68">
                  <c:v>44431</c:v>
                </c:pt>
                <c:pt idx="69">
                  <c:v>44432</c:v>
                </c:pt>
                <c:pt idx="70">
                  <c:v>44433</c:v>
                </c:pt>
                <c:pt idx="71">
                  <c:v>44434</c:v>
                </c:pt>
                <c:pt idx="72">
                  <c:v>44437</c:v>
                </c:pt>
                <c:pt idx="73">
                  <c:v>44438</c:v>
                </c:pt>
                <c:pt idx="74">
                  <c:v>44439</c:v>
                </c:pt>
                <c:pt idx="75">
                  <c:v>44440</c:v>
                </c:pt>
                <c:pt idx="76">
                  <c:v>44441</c:v>
                </c:pt>
                <c:pt idx="77">
                  <c:v>44444</c:v>
                </c:pt>
                <c:pt idx="78">
                  <c:v>44445</c:v>
                </c:pt>
                <c:pt idx="79">
                  <c:v>44446</c:v>
                </c:pt>
                <c:pt idx="80">
                  <c:v>44447</c:v>
                </c:pt>
                <c:pt idx="81">
                  <c:v>44448</c:v>
                </c:pt>
                <c:pt idx="82">
                  <c:v>44451</c:v>
                </c:pt>
                <c:pt idx="83">
                  <c:v>44452</c:v>
                </c:pt>
                <c:pt idx="84">
                  <c:v>44453</c:v>
                </c:pt>
                <c:pt idx="85">
                  <c:v>44454</c:v>
                </c:pt>
                <c:pt idx="86">
                  <c:v>44455</c:v>
                </c:pt>
                <c:pt idx="87">
                  <c:v>44458</c:v>
                </c:pt>
                <c:pt idx="88">
                  <c:v>44459</c:v>
                </c:pt>
                <c:pt idx="89">
                  <c:v>44460</c:v>
                </c:pt>
                <c:pt idx="90">
                  <c:v>44461</c:v>
                </c:pt>
                <c:pt idx="91">
                  <c:v>44465</c:v>
                </c:pt>
                <c:pt idx="92">
                  <c:v>44466</c:v>
                </c:pt>
                <c:pt idx="93">
                  <c:v>44467</c:v>
                </c:pt>
                <c:pt idx="94">
                  <c:v>44468</c:v>
                </c:pt>
                <c:pt idx="95">
                  <c:v>44469</c:v>
                </c:pt>
                <c:pt idx="96">
                  <c:v>44472</c:v>
                </c:pt>
                <c:pt idx="97">
                  <c:v>44473</c:v>
                </c:pt>
                <c:pt idx="98">
                  <c:v>44474</c:v>
                </c:pt>
                <c:pt idx="99">
                  <c:v>44475</c:v>
                </c:pt>
                <c:pt idx="100">
                  <c:v>44476</c:v>
                </c:pt>
                <c:pt idx="101">
                  <c:v>44479</c:v>
                </c:pt>
                <c:pt idx="102">
                  <c:v>44480</c:v>
                </c:pt>
                <c:pt idx="103">
                  <c:v>44481</c:v>
                </c:pt>
                <c:pt idx="104">
                  <c:v>44482</c:v>
                </c:pt>
                <c:pt idx="105">
                  <c:v>44483</c:v>
                </c:pt>
                <c:pt idx="106">
                  <c:v>44486</c:v>
                </c:pt>
                <c:pt idx="107">
                  <c:v>44487</c:v>
                </c:pt>
                <c:pt idx="108">
                  <c:v>44488</c:v>
                </c:pt>
                <c:pt idx="109">
                  <c:v>44489</c:v>
                </c:pt>
                <c:pt idx="110">
                  <c:v>44490</c:v>
                </c:pt>
                <c:pt idx="111">
                  <c:v>44493</c:v>
                </c:pt>
                <c:pt idx="112">
                  <c:v>44494</c:v>
                </c:pt>
                <c:pt idx="113">
                  <c:v>44495</c:v>
                </c:pt>
                <c:pt idx="114">
                  <c:v>44496</c:v>
                </c:pt>
                <c:pt idx="115">
                  <c:v>44497</c:v>
                </c:pt>
                <c:pt idx="116">
                  <c:v>44500</c:v>
                </c:pt>
                <c:pt idx="117">
                  <c:v>44501</c:v>
                </c:pt>
                <c:pt idx="118">
                  <c:v>44502</c:v>
                </c:pt>
                <c:pt idx="119">
                  <c:v>44503</c:v>
                </c:pt>
                <c:pt idx="120">
                  <c:v>44504</c:v>
                </c:pt>
                <c:pt idx="121">
                  <c:v>44507</c:v>
                </c:pt>
                <c:pt idx="122">
                  <c:v>44508</c:v>
                </c:pt>
                <c:pt idx="123">
                  <c:v>44509</c:v>
                </c:pt>
                <c:pt idx="124">
                  <c:v>44510</c:v>
                </c:pt>
                <c:pt idx="125">
                  <c:v>44511</c:v>
                </c:pt>
                <c:pt idx="126">
                  <c:v>44514</c:v>
                </c:pt>
                <c:pt idx="127">
                  <c:v>44515</c:v>
                </c:pt>
                <c:pt idx="128">
                  <c:v>44516</c:v>
                </c:pt>
                <c:pt idx="129">
                  <c:v>44517</c:v>
                </c:pt>
                <c:pt idx="130">
                  <c:v>44518</c:v>
                </c:pt>
                <c:pt idx="131">
                  <c:v>44521</c:v>
                </c:pt>
                <c:pt idx="132">
                  <c:v>44522</c:v>
                </c:pt>
                <c:pt idx="133">
                  <c:v>44523</c:v>
                </c:pt>
                <c:pt idx="134">
                  <c:v>44524</c:v>
                </c:pt>
                <c:pt idx="135">
                  <c:v>44525</c:v>
                </c:pt>
                <c:pt idx="136">
                  <c:v>44528</c:v>
                </c:pt>
                <c:pt idx="137">
                  <c:v>44529</c:v>
                </c:pt>
                <c:pt idx="138">
                  <c:v>44530</c:v>
                </c:pt>
                <c:pt idx="139">
                  <c:v>44531</c:v>
                </c:pt>
                <c:pt idx="140">
                  <c:v>44532</c:v>
                </c:pt>
                <c:pt idx="141">
                  <c:v>44535</c:v>
                </c:pt>
                <c:pt idx="142">
                  <c:v>44536</c:v>
                </c:pt>
                <c:pt idx="143">
                  <c:v>44537</c:v>
                </c:pt>
                <c:pt idx="144">
                  <c:v>44538</c:v>
                </c:pt>
                <c:pt idx="145">
                  <c:v>44539</c:v>
                </c:pt>
                <c:pt idx="146">
                  <c:v>44542</c:v>
                </c:pt>
                <c:pt idx="147">
                  <c:v>44543</c:v>
                </c:pt>
                <c:pt idx="148">
                  <c:v>44544</c:v>
                </c:pt>
                <c:pt idx="149">
                  <c:v>44545</c:v>
                </c:pt>
                <c:pt idx="150">
                  <c:v>44546</c:v>
                </c:pt>
                <c:pt idx="151">
                  <c:v>44549</c:v>
                </c:pt>
                <c:pt idx="152">
                  <c:v>44550</c:v>
                </c:pt>
                <c:pt idx="153">
                  <c:v>44551</c:v>
                </c:pt>
                <c:pt idx="154">
                  <c:v>44552</c:v>
                </c:pt>
                <c:pt idx="155">
                  <c:v>44553</c:v>
                </c:pt>
                <c:pt idx="156">
                  <c:v>44556</c:v>
                </c:pt>
                <c:pt idx="157">
                  <c:v>44557</c:v>
                </c:pt>
                <c:pt idx="158">
                  <c:v>44558</c:v>
                </c:pt>
                <c:pt idx="159">
                  <c:v>44559</c:v>
                </c:pt>
                <c:pt idx="160">
                  <c:v>44560</c:v>
                </c:pt>
                <c:pt idx="161">
                  <c:v>44563</c:v>
                </c:pt>
                <c:pt idx="162">
                  <c:v>44564</c:v>
                </c:pt>
                <c:pt idx="163">
                  <c:v>44565</c:v>
                </c:pt>
                <c:pt idx="164">
                  <c:v>44566</c:v>
                </c:pt>
                <c:pt idx="165">
                  <c:v>44567</c:v>
                </c:pt>
                <c:pt idx="166">
                  <c:v>44570</c:v>
                </c:pt>
                <c:pt idx="167">
                  <c:v>44571</c:v>
                </c:pt>
                <c:pt idx="168">
                  <c:v>44572</c:v>
                </c:pt>
                <c:pt idx="169">
                  <c:v>44573</c:v>
                </c:pt>
                <c:pt idx="170">
                  <c:v>44574</c:v>
                </c:pt>
                <c:pt idx="171">
                  <c:v>44577</c:v>
                </c:pt>
                <c:pt idx="172">
                  <c:v>44578</c:v>
                </c:pt>
                <c:pt idx="173">
                  <c:v>44579</c:v>
                </c:pt>
                <c:pt idx="174">
                  <c:v>44580</c:v>
                </c:pt>
                <c:pt idx="175">
                  <c:v>44581</c:v>
                </c:pt>
                <c:pt idx="176">
                  <c:v>44584</c:v>
                </c:pt>
                <c:pt idx="177">
                  <c:v>44585</c:v>
                </c:pt>
                <c:pt idx="178">
                  <c:v>44586</c:v>
                </c:pt>
                <c:pt idx="179">
                  <c:v>44587</c:v>
                </c:pt>
                <c:pt idx="180">
                  <c:v>44588</c:v>
                </c:pt>
                <c:pt idx="181">
                  <c:v>44591</c:v>
                </c:pt>
                <c:pt idx="182">
                  <c:v>44592</c:v>
                </c:pt>
                <c:pt idx="183">
                  <c:v>44593</c:v>
                </c:pt>
                <c:pt idx="184">
                  <c:v>44594</c:v>
                </c:pt>
                <c:pt idx="185">
                  <c:v>44595</c:v>
                </c:pt>
                <c:pt idx="186">
                  <c:v>44598</c:v>
                </c:pt>
                <c:pt idx="187">
                  <c:v>44599</c:v>
                </c:pt>
                <c:pt idx="188">
                  <c:v>44600</c:v>
                </c:pt>
                <c:pt idx="189">
                  <c:v>44601</c:v>
                </c:pt>
                <c:pt idx="190">
                  <c:v>44602</c:v>
                </c:pt>
                <c:pt idx="191">
                  <c:v>44605</c:v>
                </c:pt>
                <c:pt idx="192">
                  <c:v>44606</c:v>
                </c:pt>
                <c:pt idx="193">
                  <c:v>44607</c:v>
                </c:pt>
                <c:pt idx="194">
                  <c:v>44608</c:v>
                </c:pt>
                <c:pt idx="195">
                  <c:v>44609</c:v>
                </c:pt>
                <c:pt idx="196">
                  <c:v>44612</c:v>
                </c:pt>
                <c:pt idx="197">
                  <c:v>44613</c:v>
                </c:pt>
                <c:pt idx="198">
                  <c:v>44615</c:v>
                </c:pt>
                <c:pt idx="199">
                  <c:v>44616</c:v>
                </c:pt>
                <c:pt idx="200">
                  <c:v>44619</c:v>
                </c:pt>
                <c:pt idx="201">
                  <c:v>44620</c:v>
                </c:pt>
                <c:pt idx="202">
                  <c:v>44621</c:v>
                </c:pt>
                <c:pt idx="203">
                  <c:v>44622</c:v>
                </c:pt>
                <c:pt idx="204">
                  <c:v>44623</c:v>
                </c:pt>
                <c:pt idx="205">
                  <c:v>44626</c:v>
                </c:pt>
                <c:pt idx="206">
                  <c:v>44627</c:v>
                </c:pt>
                <c:pt idx="207">
                  <c:v>44628</c:v>
                </c:pt>
                <c:pt idx="208">
                  <c:v>44629</c:v>
                </c:pt>
                <c:pt idx="209">
                  <c:v>44630</c:v>
                </c:pt>
                <c:pt idx="210">
                  <c:v>44633</c:v>
                </c:pt>
                <c:pt idx="211">
                  <c:v>44634</c:v>
                </c:pt>
                <c:pt idx="212">
                  <c:v>44635</c:v>
                </c:pt>
                <c:pt idx="213">
                  <c:v>44636</c:v>
                </c:pt>
                <c:pt idx="214">
                  <c:v>44637</c:v>
                </c:pt>
                <c:pt idx="215">
                  <c:v>44640</c:v>
                </c:pt>
                <c:pt idx="216">
                  <c:v>44641</c:v>
                </c:pt>
                <c:pt idx="217">
                  <c:v>44642</c:v>
                </c:pt>
                <c:pt idx="218">
                  <c:v>44643</c:v>
                </c:pt>
                <c:pt idx="219">
                  <c:v>44644</c:v>
                </c:pt>
                <c:pt idx="220">
                  <c:v>44647</c:v>
                </c:pt>
                <c:pt idx="221">
                  <c:v>44648</c:v>
                </c:pt>
                <c:pt idx="222">
                  <c:v>44649</c:v>
                </c:pt>
                <c:pt idx="223">
                  <c:v>44650</c:v>
                </c:pt>
                <c:pt idx="224">
                  <c:v>44651</c:v>
                </c:pt>
                <c:pt idx="225">
                  <c:v>44654</c:v>
                </c:pt>
                <c:pt idx="226">
                  <c:v>44655</c:v>
                </c:pt>
                <c:pt idx="227">
                  <c:v>44656</c:v>
                </c:pt>
                <c:pt idx="228">
                  <c:v>44657</c:v>
                </c:pt>
                <c:pt idx="229">
                  <c:v>44658</c:v>
                </c:pt>
                <c:pt idx="230">
                  <c:v>44661</c:v>
                </c:pt>
                <c:pt idx="231">
                  <c:v>44662</c:v>
                </c:pt>
                <c:pt idx="232">
                  <c:v>44663</c:v>
                </c:pt>
                <c:pt idx="233">
                  <c:v>44664</c:v>
                </c:pt>
                <c:pt idx="234">
                  <c:v>44665</c:v>
                </c:pt>
                <c:pt idx="235">
                  <c:v>44668</c:v>
                </c:pt>
                <c:pt idx="236">
                  <c:v>44669</c:v>
                </c:pt>
                <c:pt idx="237">
                  <c:v>44670</c:v>
                </c:pt>
                <c:pt idx="238">
                  <c:v>44671</c:v>
                </c:pt>
                <c:pt idx="239">
                  <c:v>44672</c:v>
                </c:pt>
                <c:pt idx="240">
                  <c:v>44675</c:v>
                </c:pt>
                <c:pt idx="241">
                  <c:v>44676</c:v>
                </c:pt>
                <c:pt idx="242">
                  <c:v>44677</c:v>
                </c:pt>
                <c:pt idx="243">
                  <c:v>44678</c:v>
                </c:pt>
                <c:pt idx="244">
                  <c:v>44679</c:v>
                </c:pt>
                <c:pt idx="245">
                  <c:v>44689</c:v>
                </c:pt>
                <c:pt idx="246">
                  <c:v>44690</c:v>
                </c:pt>
                <c:pt idx="247">
                  <c:v>44691</c:v>
                </c:pt>
                <c:pt idx="248">
                  <c:v>44692</c:v>
                </c:pt>
                <c:pt idx="249">
                  <c:v>44693</c:v>
                </c:pt>
                <c:pt idx="250">
                  <c:v>44696</c:v>
                </c:pt>
                <c:pt idx="251">
                  <c:v>44697</c:v>
                </c:pt>
                <c:pt idx="252">
                  <c:v>44698</c:v>
                </c:pt>
                <c:pt idx="253">
                  <c:v>44699</c:v>
                </c:pt>
                <c:pt idx="254">
                  <c:v>44700</c:v>
                </c:pt>
                <c:pt idx="255">
                  <c:v>44703</c:v>
                </c:pt>
                <c:pt idx="256">
                  <c:v>44704</c:v>
                </c:pt>
                <c:pt idx="257">
                  <c:v>44705</c:v>
                </c:pt>
                <c:pt idx="258">
                  <c:v>44706</c:v>
                </c:pt>
                <c:pt idx="259">
                  <c:v>44707</c:v>
                </c:pt>
                <c:pt idx="260">
                  <c:v>44710</c:v>
                </c:pt>
                <c:pt idx="261">
                  <c:v>44711</c:v>
                </c:pt>
                <c:pt idx="262">
                  <c:v>44712</c:v>
                </c:pt>
                <c:pt idx="263">
                  <c:v>44713</c:v>
                </c:pt>
                <c:pt idx="264">
                  <c:v>44714</c:v>
                </c:pt>
                <c:pt idx="265">
                  <c:v>44717</c:v>
                </c:pt>
                <c:pt idx="266">
                  <c:v>44718</c:v>
                </c:pt>
                <c:pt idx="267">
                  <c:v>44719</c:v>
                </c:pt>
                <c:pt idx="268">
                  <c:v>44720</c:v>
                </c:pt>
                <c:pt idx="269">
                  <c:v>44721</c:v>
                </c:pt>
                <c:pt idx="270">
                  <c:v>44724</c:v>
                </c:pt>
                <c:pt idx="271">
                  <c:v>44725</c:v>
                </c:pt>
                <c:pt idx="272">
                  <c:v>44726</c:v>
                </c:pt>
                <c:pt idx="273">
                  <c:v>44727</c:v>
                </c:pt>
                <c:pt idx="274">
                  <c:v>44728</c:v>
                </c:pt>
                <c:pt idx="275">
                  <c:v>44731</c:v>
                </c:pt>
                <c:pt idx="276">
                  <c:v>44732</c:v>
                </c:pt>
                <c:pt idx="277">
                  <c:v>44733</c:v>
                </c:pt>
                <c:pt idx="278">
                  <c:v>44734</c:v>
                </c:pt>
                <c:pt idx="279">
                  <c:v>44735</c:v>
                </c:pt>
                <c:pt idx="280">
                  <c:v>44738</c:v>
                </c:pt>
                <c:pt idx="281">
                  <c:v>44739</c:v>
                </c:pt>
                <c:pt idx="282">
                  <c:v>44740</c:v>
                </c:pt>
                <c:pt idx="283">
                  <c:v>44741</c:v>
                </c:pt>
                <c:pt idx="284">
                  <c:v>44742</c:v>
                </c:pt>
                <c:pt idx="285">
                  <c:v>44745</c:v>
                </c:pt>
                <c:pt idx="286">
                  <c:v>44746</c:v>
                </c:pt>
                <c:pt idx="287">
                  <c:v>44747</c:v>
                </c:pt>
                <c:pt idx="288">
                  <c:v>44748</c:v>
                </c:pt>
                <c:pt idx="289">
                  <c:v>44755</c:v>
                </c:pt>
                <c:pt idx="290">
                  <c:v>44756</c:v>
                </c:pt>
                <c:pt idx="291">
                  <c:v>44759</c:v>
                </c:pt>
                <c:pt idx="292">
                  <c:v>44760</c:v>
                </c:pt>
                <c:pt idx="293">
                  <c:v>44761</c:v>
                </c:pt>
                <c:pt idx="294">
                  <c:v>44762</c:v>
                </c:pt>
                <c:pt idx="295">
                  <c:v>44763</c:v>
                </c:pt>
                <c:pt idx="296">
                  <c:v>44766</c:v>
                </c:pt>
                <c:pt idx="297">
                  <c:v>44767</c:v>
                </c:pt>
                <c:pt idx="298">
                  <c:v>44768</c:v>
                </c:pt>
                <c:pt idx="299">
                  <c:v>44769</c:v>
                </c:pt>
                <c:pt idx="300">
                  <c:v>44770</c:v>
                </c:pt>
                <c:pt idx="301">
                  <c:v>44773</c:v>
                </c:pt>
                <c:pt idx="302">
                  <c:v>44774</c:v>
                </c:pt>
                <c:pt idx="303">
                  <c:v>44775</c:v>
                </c:pt>
                <c:pt idx="304">
                  <c:v>44776</c:v>
                </c:pt>
                <c:pt idx="305">
                  <c:v>44777</c:v>
                </c:pt>
                <c:pt idx="306">
                  <c:v>44780</c:v>
                </c:pt>
                <c:pt idx="307">
                  <c:v>44781</c:v>
                </c:pt>
                <c:pt idx="308">
                  <c:v>44782</c:v>
                </c:pt>
                <c:pt idx="309">
                  <c:v>44783</c:v>
                </c:pt>
                <c:pt idx="310">
                  <c:v>44784</c:v>
                </c:pt>
                <c:pt idx="311">
                  <c:v>44787</c:v>
                </c:pt>
                <c:pt idx="312">
                  <c:v>44788</c:v>
                </c:pt>
                <c:pt idx="313">
                  <c:v>44789</c:v>
                </c:pt>
                <c:pt idx="314">
                  <c:v>44790</c:v>
                </c:pt>
                <c:pt idx="315">
                  <c:v>44791</c:v>
                </c:pt>
                <c:pt idx="316">
                  <c:v>44794</c:v>
                </c:pt>
                <c:pt idx="317">
                  <c:v>44795</c:v>
                </c:pt>
                <c:pt idx="318">
                  <c:v>44796</c:v>
                </c:pt>
                <c:pt idx="319">
                  <c:v>44797</c:v>
                </c:pt>
                <c:pt idx="320">
                  <c:v>44798</c:v>
                </c:pt>
                <c:pt idx="321">
                  <c:v>44801</c:v>
                </c:pt>
                <c:pt idx="322">
                  <c:v>44802</c:v>
                </c:pt>
                <c:pt idx="323">
                  <c:v>44803</c:v>
                </c:pt>
                <c:pt idx="324">
                  <c:v>44804</c:v>
                </c:pt>
                <c:pt idx="325">
                  <c:v>44805</c:v>
                </c:pt>
                <c:pt idx="326">
                  <c:v>44808</c:v>
                </c:pt>
                <c:pt idx="327">
                  <c:v>44809</c:v>
                </c:pt>
                <c:pt idx="328">
                  <c:v>44810</c:v>
                </c:pt>
                <c:pt idx="329">
                  <c:v>44811</c:v>
                </c:pt>
                <c:pt idx="330">
                  <c:v>44812</c:v>
                </c:pt>
                <c:pt idx="331">
                  <c:v>44815</c:v>
                </c:pt>
                <c:pt idx="332">
                  <c:v>44816</c:v>
                </c:pt>
                <c:pt idx="333">
                  <c:v>44817</c:v>
                </c:pt>
                <c:pt idx="334">
                  <c:v>44818</c:v>
                </c:pt>
                <c:pt idx="335">
                  <c:v>44819</c:v>
                </c:pt>
                <c:pt idx="336">
                  <c:v>44822</c:v>
                </c:pt>
                <c:pt idx="337">
                  <c:v>44823</c:v>
                </c:pt>
                <c:pt idx="338">
                  <c:v>44824</c:v>
                </c:pt>
                <c:pt idx="339">
                  <c:v>44825</c:v>
                </c:pt>
                <c:pt idx="340">
                  <c:v>44829</c:v>
                </c:pt>
                <c:pt idx="341">
                  <c:v>44830</c:v>
                </c:pt>
                <c:pt idx="342">
                  <c:v>44831</c:v>
                </c:pt>
                <c:pt idx="343">
                  <c:v>44832</c:v>
                </c:pt>
                <c:pt idx="344">
                  <c:v>44833</c:v>
                </c:pt>
                <c:pt idx="345">
                  <c:v>44836</c:v>
                </c:pt>
                <c:pt idx="346">
                  <c:v>44837</c:v>
                </c:pt>
                <c:pt idx="347">
                  <c:v>44838</c:v>
                </c:pt>
                <c:pt idx="348">
                  <c:v>44839</c:v>
                </c:pt>
                <c:pt idx="349">
                  <c:v>44840</c:v>
                </c:pt>
                <c:pt idx="350">
                  <c:v>44843</c:v>
                </c:pt>
                <c:pt idx="351">
                  <c:v>44844</c:v>
                </c:pt>
                <c:pt idx="352">
                  <c:v>44845</c:v>
                </c:pt>
                <c:pt idx="353">
                  <c:v>44846</c:v>
                </c:pt>
                <c:pt idx="354">
                  <c:v>44847</c:v>
                </c:pt>
                <c:pt idx="355">
                  <c:v>44850</c:v>
                </c:pt>
                <c:pt idx="356">
                  <c:v>44851</c:v>
                </c:pt>
                <c:pt idx="357">
                  <c:v>44852</c:v>
                </c:pt>
                <c:pt idx="358">
                  <c:v>44853</c:v>
                </c:pt>
                <c:pt idx="359">
                  <c:v>44854</c:v>
                </c:pt>
                <c:pt idx="360">
                  <c:v>44857</c:v>
                </c:pt>
                <c:pt idx="361">
                  <c:v>44858</c:v>
                </c:pt>
                <c:pt idx="362">
                  <c:v>44859</c:v>
                </c:pt>
                <c:pt idx="363">
                  <c:v>44860</c:v>
                </c:pt>
                <c:pt idx="364">
                  <c:v>44861</c:v>
                </c:pt>
                <c:pt idx="365">
                  <c:v>44865</c:v>
                </c:pt>
                <c:pt idx="366">
                  <c:v>44866</c:v>
                </c:pt>
                <c:pt idx="367">
                  <c:v>44867</c:v>
                </c:pt>
                <c:pt idx="368">
                  <c:v>44868</c:v>
                </c:pt>
                <c:pt idx="369">
                  <c:v>44871</c:v>
                </c:pt>
                <c:pt idx="370">
                  <c:v>44872</c:v>
                </c:pt>
                <c:pt idx="371">
                  <c:v>44873</c:v>
                </c:pt>
                <c:pt idx="372">
                  <c:v>44874</c:v>
                </c:pt>
                <c:pt idx="373">
                  <c:v>44875</c:v>
                </c:pt>
                <c:pt idx="374">
                  <c:v>44878</c:v>
                </c:pt>
                <c:pt idx="375">
                  <c:v>44879</c:v>
                </c:pt>
                <c:pt idx="376">
                  <c:v>44880</c:v>
                </c:pt>
                <c:pt idx="377">
                  <c:v>44881</c:v>
                </c:pt>
                <c:pt idx="378">
                  <c:v>44882</c:v>
                </c:pt>
                <c:pt idx="379">
                  <c:v>44885</c:v>
                </c:pt>
                <c:pt idx="380">
                  <c:v>44886</c:v>
                </c:pt>
                <c:pt idx="381">
                  <c:v>44887</c:v>
                </c:pt>
                <c:pt idx="382">
                  <c:v>44889</c:v>
                </c:pt>
                <c:pt idx="383">
                  <c:v>44892</c:v>
                </c:pt>
                <c:pt idx="384">
                  <c:v>44893</c:v>
                </c:pt>
                <c:pt idx="385">
                  <c:v>44894</c:v>
                </c:pt>
                <c:pt idx="386">
                  <c:v>44895</c:v>
                </c:pt>
                <c:pt idx="387">
                  <c:v>44896</c:v>
                </c:pt>
                <c:pt idx="388">
                  <c:v>44899</c:v>
                </c:pt>
                <c:pt idx="389">
                  <c:v>44900</c:v>
                </c:pt>
                <c:pt idx="390">
                  <c:v>44901</c:v>
                </c:pt>
                <c:pt idx="391">
                  <c:v>44902</c:v>
                </c:pt>
                <c:pt idx="392">
                  <c:v>44903</c:v>
                </c:pt>
                <c:pt idx="393">
                  <c:v>44906</c:v>
                </c:pt>
                <c:pt idx="394">
                  <c:v>44907</c:v>
                </c:pt>
                <c:pt idx="395">
                  <c:v>44908</c:v>
                </c:pt>
                <c:pt idx="396">
                  <c:v>44909</c:v>
                </c:pt>
                <c:pt idx="397">
                  <c:v>44910</c:v>
                </c:pt>
                <c:pt idx="398">
                  <c:v>44913</c:v>
                </c:pt>
                <c:pt idx="399">
                  <c:v>44914</c:v>
                </c:pt>
                <c:pt idx="400">
                  <c:v>44915</c:v>
                </c:pt>
                <c:pt idx="401">
                  <c:v>44916</c:v>
                </c:pt>
                <c:pt idx="402">
                  <c:v>44917</c:v>
                </c:pt>
                <c:pt idx="403">
                  <c:v>44920</c:v>
                </c:pt>
                <c:pt idx="404">
                  <c:v>44921</c:v>
                </c:pt>
                <c:pt idx="405">
                  <c:v>44922</c:v>
                </c:pt>
                <c:pt idx="406">
                  <c:v>44923</c:v>
                </c:pt>
                <c:pt idx="407">
                  <c:v>44924</c:v>
                </c:pt>
                <c:pt idx="408">
                  <c:v>44927</c:v>
                </c:pt>
                <c:pt idx="409">
                  <c:v>44928</c:v>
                </c:pt>
                <c:pt idx="410">
                  <c:v>44929</c:v>
                </c:pt>
                <c:pt idx="411">
                  <c:v>44930</c:v>
                </c:pt>
                <c:pt idx="412">
                  <c:v>44931</c:v>
                </c:pt>
                <c:pt idx="413">
                  <c:v>44934</c:v>
                </c:pt>
                <c:pt idx="414">
                  <c:v>44935</c:v>
                </c:pt>
                <c:pt idx="415">
                  <c:v>44936</c:v>
                </c:pt>
                <c:pt idx="416">
                  <c:v>44937</c:v>
                </c:pt>
                <c:pt idx="417">
                  <c:v>44938</c:v>
                </c:pt>
                <c:pt idx="418">
                  <c:v>44941</c:v>
                </c:pt>
                <c:pt idx="419">
                  <c:v>44942</c:v>
                </c:pt>
                <c:pt idx="420">
                  <c:v>44943</c:v>
                </c:pt>
                <c:pt idx="421">
                  <c:v>44944</c:v>
                </c:pt>
                <c:pt idx="422">
                  <c:v>44945</c:v>
                </c:pt>
                <c:pt idx="423">
                  <c:v>44948</c:v>
                </c:pt>
                <c:pt idx="424">
                  <c:v>44949</c:v>
                </c:pt>
                <c:pt idx="425">
                  <c:v>44950</c:v>
                </c:pt>
                <c:pt idx="426">
                  <c:v>44951</c:v>
                </c:pt>
                <c:pt idx="427">
                  <c:v>44952</c:v>
                </c:pt>
                <c:pt idx="428">
                  <c:v>44955</c:v>
                </c:pt>
                <c:pt idx="429">
                  <c:v>44956</c:v>
                </c:pt>
                <c:pt idx="430">
                  <c:v>44957</c:v>
                </c:pt>
                <c:pt idx="431">
                  <c:v>44958</c:v>
                </c:pt>
                <c:pt idx="432">
                  <c:v>44959</c:v>
                </c:pt>
                <c:pt idx="433">
                  <c:v>44962</c:v>
                </c:pt>
                <c:pt idx="434">
                  <c:v>44963</c:v>
                </c:pt>
                <c:pt idx="435">
                  <c:v>44964</c:v>
                </c:pt>
                <c:pt idx="436">
                  <c:v>44965</c:v>
                </c:pt>
                <c:pt idx="437">
                  <c:v>44966</c:v>
                </c:pt>
                <c:pt idx="438">
                  <c:v>44969</c:v>
                </c:pt>
                <c:pt idx="439">
                  <c:v>44970</c:v>
                </c:pt>
                <c:pt idx="440">
                  <c:v>44971</c:v>
                </c:pt>
                <c:pt idx="441">
                  <c:v>44972</c:v>
                </c:pt>
                <c:pt idx="442">
                  <c:v>44973</c:v>
                </c:pt>
                <c:pt idx="443">
                  <c:v>44976</c:v>
                </c:pt>
                <c:pt idx="444">
                  <c:v>44977</c:v>
                </c:pt>
                <c:pt idx="445">
                  <c:v>44978</c:v>
                </c:pt>
                <c:pt idx="446">
                  <c:v>44980</c:v>
                </c:pt>
                <c:pt idx="447">
                  <c:v>44983</c:v>
                </c:pt>
                <c:pt idx="448">
                  <c:v>44984</c:v>
                </c:pt>
                <c:pt idx="449">
                  <c:v>44985</c:v>
                </c:pt>
                <c:pt idx="450">
                  <c:v>44986</c:v>
                </c:pt>
                <c:pt idx="451">
                  <c:v>44987</c:v>
                </c:pt>
                <c:pt idx="452">
                  <c:v>44990</c:v>
                </c:pt>
                <c:pt idx="453">
                  <c:v>44991</c:v>
                </c:pt>
                <c:pt idx="454">
                  <c:v>44992</c:v>
                </c:pt>
                <c:pt idx="455">
                  <c:v>44993</c:v>
                </c:pt>
                <c:pt idx="456">
                  <c:v>44994</c:v>
                </c:pt>
                <c:pt idx="457">
                  <c:v>44997</c:v>
                </c:pt>
                <c:pt idx="458">
                  <c:v>44998</c:v>
                </c:pt>
                <c:pt idx="459">
                  <c:v>44999</c:v>
                </c:pt>
                <c:pt idx="460">
                  <c:v>45000</c:v>
                </c:pt>
                <c:pt idx="461">
                  <c:v>45001</c:v>
                </c:pt>
                <c:pt idx="462">
                  <c:v>45004</c:v>
                </c:pt>
                <c:pt idx="463">
                  <c:v>45005</c:v>
                </c:pt>
                <c:pt idx="464">
                  <c:v>45006</c:v>
                </c:pt>
                <c:pt idx="465">
                  <c:v>45007</c:v>
                </c:pt>
                <c:pt idx="466">
                  <c:v>45008</c:v>
                </c:pt>
                <c:pt idx="467">
                  <c:v>45011</c:v>
                </c:pt>
                <c:pt idx="468">
                  <c:v>45012</c:v>
                </c:pt>
                <c:pt idx="469">
                  <c:v>45013</c:v>
                </c:pt>
                <c:pt idx="470">
                  <c:v>45014</c:v>
                </c:pt>
                <c:pt idx="471">
                  <c:v>45015</c:v>
                </c:pt>
                <c:pt idx="472">
                  <c:v>45019</c:v>
                </c:pt>
                <c:pt idx="473">
                  <c:v>45020</c:v>
                </c:pt>
                <c:pt idx="474">
                  <c:v>45021</c:v>
                </c:pt>
                <c:pt idx="475">
                  <c:v>45022</c:v>
                </c:pt>
                <c:pt idx="476">
                  <c:v>45026</c:v>
                </c:pt>
                <c:pt idx="477">
                  <c:v>45027</c:v>
                </c:pt>
                <c:pt idx="478">
                  <c:v>45028</c:v>
                </c:pt>
                <c:pt idx="479">
                  <c:v>45029</c:v>
                </c:pt>
                <c:pt idx="480">
                  <c:v>45033</c:v>
                </c:pt>
                <c:pt idx="481">
                  <c:v>45041</c:v>
                </c:pt>
                <c:pt idx="482">
                  <c:v>45042</c:v>
                </c:pt>
                <c:pt idx="483">
                  <c:v>45043</c:v>
                </c:pt>
                <c:pt idx="484">
                  <c:v>45047</c:v>
                </c:pt>
                <c:pt idx="485">
                  <c:v>45048</c:v>
                </c:pt>
                <c:pt idx="486">
                  <c:v>45049</c:v>
                </c:pt>
                <c:pt idx="487">
                  <c:v>45050</c:v>
                </c:pt>
                <c:pt idx="488">
                  <c:v>45054</c:v>
                </c:pt>
                <c:pt idx="489">
                  <c:v>45055</c:v>
                </c:pt>
                <c:pt idx="490">
                  <c:v>45056</c:v>
                </c:pt>
                <c:pt idx="491">
                  <c:v>45057</c:v>
                </c:pt>
                <c:pt idx="492">
                  <c:v>45057</c:v>
                </c:pt>
                <c:pt idx="493">
                  <c:v>45061</c:v>
                </c:pt>
                <c:pt idx="494">
                  <c:v>45062</c:v>
                </c:pt>
                <c:pt idx="495">
                  <c:v>45063</c:v>
                </c:pt>
                <c:pt idx="496">
                  <c:v>45064</c:v>
                </c:pt>
                <c:pt idx="497">
                  <c:v>45068</c:v>
                </c:pt>
                <c:pt idx="498">
                  <c:v>45069</c:v>
                </c:pt>
                <c:pt idx="499">
                  <c:v>45070</c:v>
                </c:pt>
                <c:pt idx="500">
                  <c:v>45071</c:v>
                </c:pt>
                <c:pt idx="501">
                  <c:v>45075</c:v>
                </c:pt>
                <c:pt idx="502">
                  <c:v>45076</c:v>
                </c:pt>
                <c:pt idx="503">
                  <c:v>45077</c:v>
                </c:pt>
                <c:pt idx="504">
                  <c:v>45078</c:v>
                </c:pt>
                <c:pt idx="505">
                  <c:v>45082</c:v>
                </c:pt>
                <c:pt idx="506">
                  <c:v>45083</c:v>
                </c:pt>
                <c:pt idx="507">
                  <c:v>45084</c:v>
                </c:pt>
                <c:pt idx="508">
                  <c:v>45085</c:v>
                </c:pt>
                <c:pt idx="509">
                  <c:v>45089</c:v>
                </c:pt>
                <c:pt idx="510">
                  <c:v>45090</c:v>
                </c:pt>
                <c:pt idx="511">
                  <c:v>45091</c:v>
                </c:pt>
                <c:pt idx="512">
                  <c:v>45092</c:v>
                </c:pt>
                <c:pt idx="513">
                  <c:v>45096</c:v>
                </c:pt>
                <c:pt idx="514">
                  <c:v>45097</c:v>
                </c:pt>
                <c:pt idx="515">
                  <c:v>45098</c:v>
                </c:pt>
                <c:pt idx="516">
                  <c:v>45099</c:v>
                </c:pt>
                <c:pt idx="517">
                  <c:v>45110</c:v>
                </c:pt>
                <c:pt idx="518">
                  <c:v>45111</c:v>
                </c:pt>
                <c:pt idx="519">
                  <c:v>45112</c:v>
                </c:pt>
                <c:pt idx="520">
                  <c:v>45113</c:v>
                </c:pt>
                <c:pt idx="521">
                  <c:v>45117</c:v>
                </c:pt>
                <c:pt idx="522">
                  <c:v>45118</c:v>
                </c:pt>
                <c:pt idx="523">
                  <c:v>45119</c:v>
                </c:pt>
                <c:pt idx="524">
                  <c:v>45120</c:v>
                </c:pt>
                <c:pt idx="525">
                  <c:v>45124</c:v>
                </c:pt>
                <c:pt idx="526">
                  <c:v>45125</c:v>
                </c:pt>
                <c:pt idx="527">
                  <c:v>45126</c:v>
                </c:pt>
                <c:pt idx="528">
                  <c:v>45127</c:v>
                </c:pt>
                <c:pt idx="529">
                  <c:v>45131</c:v>
                </c:pt>
                <c:pt idx="530">
                  <c:v>45132</c:v>
                </c:pt>
                <c:pt idx="531">
                  <c:v>45133</c:v>
                </c:pt>
                <c:pt idx="532">
                  <c:v>45134</c:v>
                </c:pt>
                <c:pt idx="533">
                  <c:v>45138</c:v>
                </c:pt>
                <c:pt idx="534">
                  <c:v>45139</c:v>
                </c:pt>
                <c:pt idx="535">
                  <c:v>45140</c:v>
                </c:pt>
                <c:pt idx="536">
                  <c:v>45141</c:v>
                </c:pt>
                <c:pt idx="537">
                  <c:v>45145</c:v>
                </c:pt>
                <c:pt idx="538">
                  <c:v>45146</c:v>
                </c:pt>
                <c:pt idx="539">
                  <c:v>45147</c:v>
                </c:pt>
                <c:pt idx="540">
                  <c:v>45148</c:v>
                </c:pt>
                <c:pt idx="541">
                  <c:v>45152</c:v>
                </c:pt>
                <c:pt idx="542">
                  <c:v>45153</c:v>
                </c:pt>
                <c:pt idx="543">
                  <c:v>45154</c:v>
                </c:pt>
                <c:pt idx="544">
                  <c:v>45155</c:v>
                </c:pt>
                <c:pt idx="545">
                  <c:v>45159</c:v>
                </c:pt>
                <c:pt idx="546">
                  <c:v>45160</c:v>
                </c:pt>
                <c:pt idx="547">
                  <c:v>45161</c:v>
                </c:pt>
                <c:pt idx="548">
                  <c:v>45162</c:v>
                </c:pt>
                <c:pt idx="549">
                  <c:v>45166</c:v>
                </c:pt>
                <c:pt idx="550">
                  <c:v>45167</c:v>
                </c:pt>
                <c:pt idx="551">
                  <c:v>45168</c:v>
                </c:pt>
                <c:pt idx="552">
                  <c:v>45169</c:v>
                </c:pt>
                <c:pt idx="553">
                  <c:v>45173</c:v>
                </c:pt>
                <c:pt idx="554">
                  <c:v>45174</c:v>
                </c:pt>
                <c:pt idx="555">
                  <c:v>45175</c:v>
                </c:pt>
                <c:pt idx="556">
                  <c:v>45176</c:v>
                </c:pt>
                <c:pt idx="557">
                  <c:v>45180</c:v>
                </c:pt>
                <c:pt idx="558">
                  <c:v>45181</c:v>
                </c:pt>
                <c:pt idx="559">
                  <c:v>45182</c:v>
                </c:pt>
                <c:pt idx="560">
                  <c:v>45183</c:v>
                </c:pt>
                <c:pt idx="561">
                  <c:v>45187</c:v>
                </c:pt>
                <c:pt idx="562">
                  <c:v>45188</c:v>
                </c:pt>
                <c:pt idx="563">
                  <c:v>45189</c:v>
                </c:pt>
                <c:pt idx="564">
                  <c:v>45190</c:v>
                </c:pt>
                <c:pt idx="565">
                  <c:v>45194</c:v>
                </c:pt>
                <c:pt idx="566">
                  <c:v>45195</c:v>
                </c:pt>
                <c:pt idx="567">
                  <c:v>45196</c:v>
                </c:pt>
                <c:pt idx="568">
                  <c:v>45197</c:v>
                </c:pt>
                <c:pt idx="569">
                  <c:v>45201</c:v>
                </c:pt>
                <c:pt idx="570">
                  <c:v>45202</c:v>
                </c:pt>
                <c:pt idx="571">
                  <c:v>45203</c:v>
                </c:pt>
                <c:pt idx="572">
                  <c:v>45204</c:v>
                </c:pt>
                <c:pt idx="573">
                  <c:v>45208</c:v>
                </c:pt>
                <c:pt idx="574">
                  <c:v>45209</c:v>
                </c:pt>
                <c:pt idx="575">
                  <c:v>45210</c:v>
                </c:pt>
                <c:pt idx="576">
                  <c:v>45211</c:v>
                </c:pt>
                <c:pt idx="577">
                  <c:v>45215</c:v>
                </c:pt>
                <c:pt idx="578">
                  <c:v>45216</c:v>
                </c:pt>
                <c:pt idx="579">
                  <c:v>45217</c:v>
                </c:pt>
                <c:pt idx="580">
                  <c:v>45218</c:v>
                </c:pt>
                <c:pt idx="581">
                  <c:v>45222</c:v>
                </c:pt>
                <c:pt idx="582">
                  <c:v>45223</c:v>
                </c:pt>
                <c:pt idx="583">
                  <c:v>45224</c:v>
                </c:pt>
                <c:pt idx="584">
                  <c:v>45225</c:v>
                </c:pt>
                <c:pt idx="585">
                  <c:v>45229</c:v>
                </c:pt>
                <c:pt idx="586">
                  <c:v>45230</c:v>
                </c:pt>
                <c:pt idx="587">
                  <c:v>45231</c:v>
                </c:pt>
                <c:pt idx="588">
                  <c:v>45232</c:v>
                </c:pt>
                <c:pt idx="589">
                  <c:v>45236</c:v>
                </c:pt>
                <c:pt idx="590">
                  <c:v>45237</c:v>
                </c:pt>
                <c:pt idx="591">
                  <c:v>45238</c:v>
                </c:pt>
                <c:pt idx="592">
                  <c:v>45239</c:v>
                </c:pt>
                <c:pt idx="593">
                  <c:v>45243</c:v>
                </c:pt>
                <c:pt idx="594">
                  <c:v>45244</c:v>
                </c:pt>
                <c:pt idx="595">
                  <c:v>45245</c:v>
                </c:pt>
                <c:pt idx="596">
                  <c:v>45246</c:v>
                </c:pt>
                <c:pt idx="597">
                  <c:v>45250</c:v>
                </c:pt>
                <c:pt idx="598">
                  <c:v>45251</c:v>
                </c:pt>
                <c:pt idx="599">
                  <c:v>45252</c:v>
                </c:pt>
                <c:pt idx="600">
                  <c:v>45253</c:v>
                </c:pt>
                <c:pt idx="601">
                  <c:v>45257</c:v>
                </c:pt>
                <c:pt idx="602">
                  <c:v>45258</c:v>
                </c:pt>
                <c:pt idx="603">
                  <c:v>45259</c:v>
                </c:pt>
                <c:pt idx="604">
                  <c:v>45260</c:v>
                </c:pt>
                <c:pt idx="605">
                  <c:v>45264</c:v>
                </c:pt>
                <c:pt idx="606">
                  <c:v>45265</c:v>
                </c:pt>
                <c:pt idx="607">
                  <c:v>45266</c:v>
                </c:pt>
                <c:pt idx="608">
                  <c:v>45267</c:v>
                </c:pt>
                <c:pt idx="609">
                  <c:v>45271</c:v>
                </c:pt>
                <c:pt idx="610">
                  <c:v>45272</c:v>
                </c:pt>
                <c:pt idx="611">
                  <c:v>45273</c:v>
                </c:pt>
                <c:pt idx="612">
                  <c:v>45274</c:v>
                </c:pt>
                <c:pt idx="613">
                  <c:v>45278</c:v>
                </c:pt>
                <c:pt idx="614">
                  <c:v>45279</c:v>
                </c:pt>
                <c:pt idx="615">
                  <c:v>45280</c:v>
                </c:pt>
                <c:pt idx="616">
                  <c:v>45281</c:v>
                </c:pt>
                <c:pt idx="617">
                  <c:v>45285</c:v>
                </c:pt>
                <c:pt idx="618">
                  <c:v>45286</c:v>
                </c:pt>
                <c:pt idx="619">
                  <c:v>45287</c:v>
                </c:pt>
                <c:pt idx="620">
                  <c:v>45288</c:v>
                </c:pt>
                <c:pt idx="621">
                  <c:v>45292</c:v>
                </c:pt>
                <c:pt idx="622">
                  <c:v>45293</c:v>
                </c:pt>
                <c:pt idx="623">
                  <c:v>45294</c:v>
                </c:pt>
                <c:pt idx="624">
                  <c:v>45295</c:v>
                </c:pt>
                <c:pt idx="625">
                  <c:v>45299</c:v>
                </c:pt>
                <c:pt idx="626">
                  <c:v>45300</c:v>
                </c:pt>
                <c:pt idx="627">
                  <c:v>45301</c:v>
                </c:pt>
                <c:pt idx="628">
                  <c:v>45302</c:v>
                </c:pt>
                <c:pt idx="629">
                  <c:v>45306</c:v>
                </c:pt>
                <c:pt idx="630">
                  <c:v>45307</c:v>
                </c:pt>
                <c:pt idx="631">
                  <c:v>45308</c:v>
                </c:pt>
                <c:pt idx="632">
                  <c:v>45309</c:v>
                </c:pt>
                <c:pt idx="633">
                  <c:v>45313</c:v>
                </c:pt>
                <c:pt idx="634">
                  <c:v>45314</c:v>
                </c:pt>
                <c:pt idx="635">
                  <c:v>45315</c:v>
                </c:pt>
                <c:pt idx="636">
                  <c:v>45316</c:v>
                </c:pt>
                <c:pt idx="637">
                  <c:v>45320</c:v>
                </c:pt>
                <c:pt idx="638">
                  <c:v>45321</c:v>
                </c:pt>
                <c:pt idx="639">
                  <c:v>45322</c:v>
                </c:pt>
                <c:pt idx="640">
                  <c:v>45323</c:v>
                </c:pt>
                <c:pt idx="641">
                  <c:v>45327</c:v>
                </c:pt>
                <c:pt idx="642">
                  <c:v>45328</c:v>
                </c:pt>
                <c:pt idx="643">
                  <c:v>45329</c:v>
                </c:pt>
                <c:pt idx="644">
                  <c:v>45330</c:v>
                </c:pt>
                <c:pt idx="645">
                  <c:v>45334</c:v>
                </c:pt>
                <c:pt idx="646">
                  <c:v>45335</c:v>
                </c:pt>
                <c:pt idx="647">
                  <c:v>45336</c:v>
                </c:pt>
                <c:pt idx="648">
                  <c:v>45337</c:v>
                </c:pt>
                <c:pt idx="649">
                  <c:v>45341</c:v>
                </c:pt>
                <c:pt idx="650">
                  <c:v>45342</c:v>
                </c:pt>
                <c:pt idx="651">
                  <c:v>45343</c:v>
                </c:pt>
                <c:pt idx="652">
                  <c:v>45348</c:v>
                </c:pt>
                <c:pt idx="653">
                  <c:v>45349</c:v>
                </c:pt>
                <c:pt idx="654">
                  <c:v>45350</c:v>
                </c:pt>
                <c:pt idx="655">
                  <c:v>45351</c:v>
                </c:pt>
                <c:pt idx="656">
                  <c:v>45355</c:v>
                </c:pt>
                <c:pt idx="657">
                  <c:v>45356</c:v>
                </c:pt>
                <c:pt idx="658">
                  <c:v>45357</c:v>
                </c:pt>
                <c:pt idx="659">
                  <c:v>45358</c:v>
                </c:pt>
                <c:pt idx="660">
                  <c:v>45362</c:v>
                </c:pt>
                <c:pt idx="661">
                  <c:v>45363</c:v>
                </c:pt>
                <c:pt idx="662">
                  <c:v>45364</c:v>
                </c:pt>
                <c:pt idx="663">
                  <c:v>45365</c:v>
                </c:pt>
                <c:pt idx="664">
                  <c:v>45369</c:v>
                </c:pt>
                <c:pt idx="665">
                  <c:v>45370</c:v>
                </c:pt>
                <c:pt idx="666">
                  <c:v>45371</c:v>
                </c:pt>
                <c:pt idx="667">
                  <c:v>45372</c:v>
                </c:pt>
                <c:pt idx="668">
                  <c:v>45376</c:v>
                </c:pt>
                <c:pt idx="669">
                  <c:v>45377</c:v>
                </c:pt>
                <c:pt idx="670">
                  <c:v>45378</c:v>
                </c:pt>
                <c:pt idx="671">
                  <c:v>45379</c:v>
                </c:pt>
                <c:pt idx="672">
                  <c:v>45383</c:v>
                </c:pt>
                <c:pt idx="673">
                  <c:v>45384</c:v>
                </c:pt>
                <c:pt idx="674">
                  <c:v>45385</c:v>
                </c:pt>
                <c:pt idx="675">
                  <c:v>45386</c:v>
                </c:pt>
                <c:pt idx="676">
                  <c:v>45397</c:v>
                </c:pt>
                <c:pt idx="677">
                  <c:v>45398</c:v>
                </c:pt>
                <c:pt idx="678">
                  <c:v>45399</c:v>
                </c:pt>
                <c:pt idx="679">
                  <c:v>45400</c:v>
                </c:pt>
                <c:pt idx="680">
                  <c:v>45404</c:v>
                </c:pt>
                <c:pt idx="681">
                  <c:v>45405</c:v>
                </c:pt>
                <c:pt idx="682">
                  <c:v>45406</c:v>
                </c:pt>
                <c:pt idx="683">
                  <c:v>45407</c:v>
                </c:pt>
                <c:pt idx="684">
                  <c:v>45411</c:v>
                </c:pt>
                <c:pt idx="685">
                  <c:v>45412</c:v>
                </c:pt>
                <c:pt idx="686">
                  <c:v>45413</c:v>
                </c:pt>
                <c:pt idx="687">
                  <c:v>45414</c:v>
                </c:pt>
                <c:pt idx="688">
                  <c:v>45418</c:v>
                </c:pt>
                <c:pt idx="689">
                  <c:v>45419</c:v>
                </c:pt>
                <c:pt idx="690">
                  <c:v>45420</c:v>
                </c:pt>
                <c:pt idx="691">
                  <c:v>45421</c:v>
                </c:pt>
                <c:pt idx="692">
                  <c:v>45425</c:v>
                </c:pt>
                <c:pt idx="693">
                  <c:v>45426</c:v>
                </c:pt>
                <c:pt idx="694">
                  <c:v>45427</c:v>
                </c:pt>
                <c:pt idx="695">
                  <c:v>45428</c:v>
                </c:pt>
                <c:pt idx="696">
                  <c:v>45432</c:v>
                </c:pt>
                <c:pt idx="697">
                  <c:v>45433</c:v>
                </c:pt>
                <c:pt idx="698">
                  <c:v>45434</c:v>
                </c:pt>
                <c:pt idx="699">
                  <c:v>45435</c:v>
                </c:pt>
                <c:pt idx="700">
                  <c:v>45439</c:v>
                </c:pt>
                <c:pt idx="701">
                  <c:v>45440</c:v>
                </c:pt>
                <c:pt idx="702">
                  <c:v>45441</c:v>
                </c:pt>
                <c:pt idx="703">
                  <c:v>45442</c:v>
                </c:pt>
                <c:pt idx="704">
                  <c:v>45446</c:v>
                </c:pt>
                <c:pt idx="705">
                  <c:v>45447</c:v>
                </c:pt>
                <c:pt idx="706">
                  <c:v>45448</c:v>
                </c:pt>
                <c:pt idx="707">
                  <c:v>45449</c:v>
                </c:pt>
                <c:pt idx="708">
                  <c:v>45453</c:v>
                </c:pt>
                <c:pt idx="709">
                  <c:v>45454</c:v>
                </c:pt>
                <c:pt idx="710">
                  <c:v>45455</c:v>
                </c:pt>
                <c:pt idx="711">
                  <c:v>45456</c:v>
                </c:pt>
                <c:pt idx="712">
                  <c:v>45467</c:v>
                </c:pt>
                <c:pt idx="713">
                  <c:v>45468</c:v>
                </c:pt>
                <c:pt idx="714">
                  <c:v>45469</c:v>
                </c:pt>
                <c:pt idx="715">
                  <c:v>45470</c:v>
                </c:pt>
                <c:pt idx="716">
                  <c:v>45473</c:v>
                </c:pt>
              </c:numCache>
            </c:numRef>
          </c:cat>
          <c:val>
            <c:numRef>
              <c:f>Sheet1!$C$2:$C$718</c:f>
              <c:numCache>
                <c:formatCode>#,##0</c:formatCode>
                <c:ptCount val="717"/>
                <c:pt idx="0">
                  <c:v>100</c:v>
                </c:pt>
                <c:pt idx="1">
                  <c:v>129.94082840236686</c:v>
                </c:pt>
                <c:pt idx="2">
                  <c:v>168.75739644970415</c:v>
                </c:pt>
                <c:pt idx="3">
                  <c:v>219.17159763313609</c:v>
                </c:pt>
                <c:pt idx="4">
                  <c:v>284.73372781065092</c:v>
                </c:pt>
                <c:pt idx="5">
                  <c:v>369.94082840236689</c:v>
                </c:pt>
                <c:pt idx="6">
                  <c:v>431.95266272189355</c:v>
                </c:pt>
                <c:pt idx="7">
                  <c:v>401.42011834319521</c:v>
                </c:pt>
                <c:pt idx="8">
                  <c:v>337.27810650887574</c:v>
                </c:pt>
                <c:pt idx="9">
                  <c:v>346.74556213017752</c:v>
                </c:pt>
                <c:pt idx="10">
                  <c:v>328.75739644970412</c:v>
                </c:pt>
                <c:pt idx="11">
                  <c:v>324.73372781065086</c:v>
                </c:pt>
                <c:pt idx="12">
                  <c:v>325.44378698224853</c:v>
                </c:pt>
                <c:pt idx="13">
                  <c:v>325.91715976331358</c:v>
                </c:pt>
                <c:pt idx="14">
                  <c:v>357.39644970414201</c:v>
                </c:pt>
                <c:pt idx="15">
                  <c:v>349.11242603550295</c:v>
                </c:pt>
                <c:pt idx="16">
                  <c:v>343.66863905325442</c:v>
                </c:pt>
                <c:pt idx="17">
                  <c:v>343.43195266272187</c:v>
                </c:pt>
                <c:pt idx="18">
                  <c:v>343.19526627218937</c:v>
                </c:pt>
                <c:pt idx="19">
                  <c:v>343.19526627218937</c:v>
                </c:pt>
                <c:pt idx="20">
                  <c:v>347.45562130177518</c:v>
                </c:pt>
                <c:pt idx="21">
                  <c:v>345.5621301775148</c:v>
                </c:pt>
                <c:pt idx="22">
                  <c:v>340.82840236686394</c:v>
                </c:pt>
                <c:pt idx="23">
                  <c:v>337.04142011834318</c:v>
                </c:pt>
                <c:pt idx="24">
                  <c:v>339.64497041420117</c:v>
                </c:pt>
                <c:pt idx="25">
                  <c:v>334.91124260355025</c:v>
                </c:pt>
                <c:pt idx="26">
                  <c:v>336.09467455621302</c:v>
                </c:pt>
                <c:pt idx="27">
                  <c:v>333.49112426035504</c:v>
                </c:pt>
                <c:pt idx="28">
                  <c:v>335.1479289940828</c:v>
                </c:pt>
                <c:pt idx="29">
                  <c:v>333.96449704142009</c:v>
                </c:pt>
                <c:pt idx="30">
                  <c:v>336.09467455621302</c:v>
                </c:pt>
                <c:pt idx="31">
                  <c:v>333.49112426035504</c:v>
                </c:pt>
                <c:pt idx="32">
                  <c:v>332.54437869822488</c:v>
                </c:pt>
                <c:pt idx="33">
                  <c:v>331.59763313609466</c:v>
                </c:pt>
                <c:pt idx="34">
                  <c:v>328.99408284023667</c:v>
                </c:pt>
                <c:pt idx="35">
                  <c:v>325.44378698224853</c:v>
                </c:pt>
                <c:pt idx="36">
                  <c:v>319.52662721893489</c:v>
                </c:pt>
                <c:pt idx="37">
                  <c:v>316.68639053254441</c:v>
                </c:pt>
                <c:pt idx="38">
                  <c:v>316.92307692307696</c:v>
                </c:pt>
                <c:pt idx="39">
                  <c:v>313.84615384615387</c:v>
                </c:pt>
                <c:pt idx="40">
                  <c:v>307.92899408284018</c:v>
                </c:pt>
                <c:pt idx="41">
                  <c:v>307.69230769230774</c:v>
                </c:pt>
                <c:pt idx="42">
                  <c:v>304.61538461538458</c:v>
                </c:pt>
                <c:pt idx="43">
                  <c:v>308.16568047337273</c:v>
                </c:pt>
                <c:pt idx="44">
                  <c:v>304.14201183431953</c:v>
                </c:pt>
                <c:pt idx="45">
                  <c:v>309.82248520710061</c:v>
                </c:pt>
                <c:pt idx="46">
                  <c:v>308.87573964497039</c:v>
                </c:pt>
                <c:pt idx="47">
                  <c:v>306.50887573964496</c:v>
                </c:pt>
                <c:pt idx="48">
                  <c:v>310.29585798816566</c:v>
                </c:pt>
                <c:pt idx="49">
                  <c:v>316.68639053254441</c:v>
                </c:pt>
                <c:pt idx="50">
                  <c:v>319.52662721893489</c:v>
                </c:pt>
                <c:pt idx="51">
                  <c:v>327.3372781065089</c:v>
                </c:pt>
                <c:pt idx="52">
                  <c:v>329.94082840236689</c:v>
                </c:pt>
                <c:pt idx="53">
                  <c:v>324.73372781065086</c:v>
                </c:pt>
                <c:pt idx="54">
                  <c:v>322.84023668639054</c:v>
                </c:pt>
                <c:pt idx="55">
                  <c:v>321.42011834319527</c:v>
                </c:pt>
                <c:pt idx="56">
                  <c:v>318.10650887573968</c:v>
                </c:pt>
                <c:pt idx="57">
                  <c:v>320.23668639053255</c:v>
                </c:pt>
                <c:pt idx="58">
                  <c:v>324.26035502958581</c:v>
                </c:pt>
                <c:pt idx="59">
                  <c:v>318.81656804733723</c:v>
                </c:pt>
                <c:pt idx="60">
                  <c:v>317.15976331360946</c:v>
                </c:pt>
                <c:pt idx="61">
                  <c:v>318.81656804733723</c:v>
                </c:pt>
                <c:pt idx="62">
                  <c:v>320.71005917159761</c:v>
                </c:pt>
                <c:pt idx="63">
                  <c:v>328.99408284023667</c:v>
                </c:pt>
                <c:pt idx="64">
                  <c:v>334.67455621301781</c:v>
                </c:pt>
                <c:pt idx="65">
                  <c:v>329.70414201183434</c:v>
                </c:pt>
                <c:pt idx="66">
                  <c:v>323.55029585798815</c:v>
                </c:pt>
                <c:pt idx="67">
                  <c:v>324.73372781065086</c:v>
                </c:pt>
                <c:pt idx="68">
                  <c:v>326.15384615384619</c:v>
                </c:pt>
                <c:pt idx="69">
                  <c:v>327.3372781065089</c:v>
                </c:pt>
                <c:pt idx="70">
                  <c:v>326.39053254437874</c:v>
                </c:pt>
                <c:pt idx="71">
                  <c:v>327.10059171597629</c:v>
                </c:pt>
                <c:pt idx="72">
                  <c:v>326.62721893491124</c:v>
                </c:pt>
                <c:pt idx="73">
                  <c:v>329.94082840236689</c:v>
                </c:pt>
                <c:pt idx="74">
                  <c:v>331.12426035502961</c:v>
                </c:pt>
                <c:pt idx="75">
                  <c:v>331.36094674556216</c:v>
                </c:pt>
                <c:pt idx="76">
                  <c:v>350.29585798816572</c:v>
                </c:pt>
                <c:pt idx="77">
                  <c:v>366.8639053254438</c:v>
                </c:pt>
                <c:pt idx="78">
                  <c:v>360.94674556213016</c:v>
                </c:pt>
                <c:pt idx="79">
                  <c:v>363.55029585798815</c:v>
                </c:pt>
                <c:pt idx="80">
                  <c:v>366.8639053254438</c:v>
                </c:pt>
                <c:pt idx="81">
                  <c:v>355.50295857988164</c:v>
                </c:pt>
                <c:pt idx="82">
                  <c:v>346.03550295857985</c:v>
                </c:pt>
                <c:pt idx="83">
                  <c:v>337.51479289940829</c:v>
                </c:pt>
                <c:pt idx="84">
                  <c:v>341.06508875739644</c:v>
                </c:pt>
                <c:pt idx="85">
                  <c:v>344.61538461538458</c:v>
                </c:pt>
                <c:pt idx="86">
                  <c:v>344.37869822485203</c:v>
                </c:pt>
                <c:pt idx="87">
                  <c:v>336.09467455621302</c:v>
                </c:pt>
                <c:pt idx="88">
                  <c:v>338.69822485207101</c:v>
                </c:pt>
                <c:pt idx="89">
                  <c:v>341.06508875739644</c:v>
                </c:pt>
                <c:pt idx="90">
                  <c:v>339.64497041420117</c:v>
                </c:pt>
                <c:pt idx="91">
                  <c:v>334.43786982248525</c:v>
                </c:pt>
                <c:pt idx="92">
                  <c:v>325.44378698224853</c:v>
                </c:pt>
                <c:pt idx="93">
                  <c:v>327.10059171597629</c:v>
                </c:pt>
                <c:pt idx="94">
                  <c:v>337.27810650887574</c:v>
                </c:pt>
                <c:pt idx="95">
                  <c:v>339.64497041420117</c:v>
                </c:pt>
                <c:pt idx="96">
                  <c:v>337.27810650887574</c:v>
                </c:pt>
                <c:pt idx="97">
                  <c:v>339.40828402366867</c:v>
                </c:pt>
                <c:pt idx="98">
                  <c:v>334.20118343195264</c:v>
                </c:pt>
                <c:pt idx="99">
                  <c:v>336.09467455621302</c:v>
                </c:pt>
                <c:pt idx="100">
                  <c:v>345.32544378698225</c:v>
                </c:pt>
                <c:pt idx="101">
                  <c:v>335.85798816568047</c:v>
                </c:pt>
                <c:pt idx="102">
                  <c:v>331.12426035502961</c:v>
                </c:pt>
                <c:pt idx="103">
                  <c:v>325.91715976331358</c:v>
                </c:pt>
                <c:pt idx="104">
                  <c:v>327.81065088757396</c:v>
                </c:pt>
                <c:pt idx="105">
                  <c:v>323.31360946745565</c:v>
                </c:pt>
                <c:pt idx="106">
                  <c:v>323.55029585798815</c:v>
                </c:pt>
                <c:pt idx="107">
                  <c:v>319.52662721893489</c:v>
                </c:pt>
                <c:pt idx="108">
                  <c:v>324.02366863905326</c:v>
                </c:pt>
                <c:pt idx="109">
                  <c:v>325.20710059171603</c:v>
                </c:pt>
                <c:pt idx="110">
                  <c:v>324.26035502958581</c:v>
                </c:pt>
                <c:pt idx="111">
                  <c:v>323.07692307692309</c:v>
                </c:pt>
                <c:pt idx="112">
                  <c:v>324.49704142011836</c:v>
                </c:pt>
                <c:pt idx="113">
                  <c:v>326.86390532544374</c:v>
                </c:pt>
                <c:pt idx="114">
                  <c:v>330.88757396449705</c:v>
                </c:pt>
                <c:pt idx="115">
                  <c:v>323.07692307692309</c:v>
                </c:pt>
                <c:pt idx="116">
                  <c:v>323.07692307692309</c:v>
                </c:pt>
                <c:pt idx="117">
                  <c:v>327.81065088757396</c:v>
                </c:pt>
                <c:pt idx="118">
                  <c:v>327.81065088757396</c:v>
                </c:pt>
                <c:pt idx="119">
                  <c:v>334.20118343195264</c:v>
                </c:pt>
                <c:pt idx="120">
                  <c:v>331.36094674556216</c:v>
                </c:pt>
                <c:pt idx="121">
                  <c:v>330.17751479289939</c:v>
                </c:pt>
                <c:pt idx="122">
                  <c:v>335.85798816568047</c:v>
                </c:pt>
                <c:pt idx="123">
                  <c:v>343.90532544378704</c:v>
                </c:pt>
                <c:pt idx="124">
                  <c:v>329.70414201183434</c:v>
                </c:pt>
                <c:pt idx="125">
                  <c:v>337.27810650887574</c:v>
                </c:pt>
                <c:pt idx="126">
                  <c:v>332.07100591715977</c:v>
                </c:pt>
                <c:pt idx="127">
                  <c:v>328.75739644970412</c:v>
                </c:pt>
                <c:pt idx="128">
                  <c:v>334.20118343195264</c:v>
                </c:pt>
                <c:pt idx="129">
                  <c:v>331.36094674556216</c:v>
                </c:pt>
                <c:pt idx="130">
                  <c:v>333.72781065088759</c:v>
                </c:pt>
                <c:pt idx="131">
                  <c:v>333.25443786982254</c:v>
                </c:pt>
                <c:pt idx="132">
                  <c:v>330.6508875739645</c:v>
                </c:pt>
                <c:pt idx="133">
                  <c:v>331.36094674556216</c:v>
                </c:pt>
                <c:pt idx="134">
                  <c:v>331.12426035502961</c:v>
                </c:pt>
                <c:pt idx="135">
                  <c:v>321.89349112426038</c:v>
                </c:pt>
                <c:pt idx="136">
                  <c:v>319.52662721893489</c:v>
                </c:pt>
                <c:pt idx="137">
                  <c:v>295.85798816568047</c:v>
                </c:pt>
                <c:pt idx="138">
                  <c:v>307.45562130177518</c:v>
                </c:pt>
                <c:pt idx="139">
                  <c:v>298.93491124260356</c:v>
                </c:pt>
                <c:pt idx="140">
                  <c:v>308.87573964497039</c:v>
                </c:pt>
                <c:pt idx="141">
                  <c:v>307.69230769230774</c:v>
                </c:pt>
                <c:pt idx="142">
                  <c:v>306.50887573964496</c:v>
                </c:pt>
                <c:pt idx="143">
                  <c:v>304.8520710059172</c:v>
                </c:pt>
                <c:pt idx="144">
                  <c:v>295.85798816568047</c:v>
                </c:pt>
                <c:pt idx="145">
                  <c:v>295.85798816568047</c:v>
                </c:pt>
                <c:pt idx="146">
                  <c:v>315.50295857988169</c:v>
                </c:pt>
                <c:pt idx="147">
                  <c:v>319.52662721893489</c:v>
                </c:pt>
                <c:pt idx="148">
                  <c:v>331.12426035502961</c:v>
                </c:pt>
                <c:pt idx="149">
                  <c:v>355.02958579881658</c:v>
                </c:pt>
                <c:pt idx="150">
                  <c:v>378.46153846153851</c:v>
                </c:pt>
                <c:pt idx="151">
                  <c:v>413.01775147928998</c:v>
                </c:pt>
                <c:pt idx="152">
                  <c:v>421.30177514792899</c:v>
                </c:pt>
                <c:pt idx="153">
                  <c:v>430.76923076923077</c:v>
                </c:pt>
                <c:pt idx="154">
                  <c:v>392.89940828402365</c:v>
                </c:pt>
                <c:pt idx="155">
                  <c:v>425.79881656804741</c:v>
                </c:pt>
                <c:pt idx="156">
                  <c:v>441.42011834319527</c:v>
                </c:pt>
                <c:pt idx="157">
                  <c:v>426.03550295857991</c:v>
                </c:pt>
                <c:pt idx="158">
                  <c:v>441.65680473372777</c:v>
                </c:pt>
                <c:pt idx="159">
                  <c:v>435.50295857988164</c:v>
                </c:pt>
                <c:pt idx="160">
                  <c:v>436.68639053254435</c:v>
                </c:pt>
                <c:pt idx="161">
                  <c:v>425.32544378698225</c:v>
                </c:pt>
                <c:pt idx="162">
                  <c:v>400.94674556213016</c:v>
                </c:pt>
                <c:pt idx="163">
                  <c:v>386.74556213017752</c:v>
                </c:pt>
                <c:pt idx="164">
                  <c:v>360.94674556213016</c:v>
                </c:pt>
                <c:pt idx="165">
                  <c:v>356.2130177514793</c:v>
                </c:pt>
                <c:pt idx="166">
                  <c:v>366.62721893491124</c:v>
                </c:pt>
                <c:pt idx="167">
                  <c:v>363.31360946745559</c:v>
                </c:pt>
                <c:pt idx="168">
                  <c:v>376.33136094674558</c:v>
                </c:pt>
                <c:pt idx="169">
                  <c:v>383.43195266272187</c:v>
                </c:pt>
                <c:pt idx="170">
                  <c:v>377.04142011834324</c:v>
                </c:pt>
                <c:pt idx="171">
                  <c:v>370.6508875739645</c:v>
                </c:pt>
                <c:pt idx="172">
                  <c:v>371.59763313609466</c:v>
                </c:pt>
                <c:pt idx="173">
                  <c:v>365.68047337278108</c:v>
                </c:pt>
                <c:pt idx="174">
                  <c:v>364.26035502958581</c:v>
                </c:pt>
                <c:pt idx="175">
                  <c:v>353.84615384615381</c:v>
                </c:pt>
                <c:pt idx="176">
                  <c:v>352.6627218934911</c:v>
                </c:pt>
                <c:pt idx="177">
                  <c:v>346.50887573964496</c:v>
                </c:pt>
                <c:pt idx="178">
                  <c:v>345.08875739644975</c:v>
                </c:pt>
                <c:pt idx="179">
                  <c:v>346.03550295857985</c:v>
                </c:pt>
                <c:pt idx="180">
                  <c:v>346.50887573964496</c:v>
                </c:pt>
                <c:pt idx="181">
                  <c:v>346.50887573964496</c:v>
                </c:pt>
                <c:pt idx="182">
                  <c:v>344.61538461538458</c:v>
                </c:pt>
                <c:pt idx="183">
                  <c:v>342.95857988165682</c:v>
                </c:pt>
                <c:pt idx="184">
                  <c:v>333.72781065088759</c:v>
                </c:pt>
                <c:pt idx="185">
                  <c:v>337.27810650887574</c:v>
                </c:pt>
                <c:pt idx="186">
                  <c:v>339.64497041420117</c:v>
                </c:pt>
                <c:pt idx="187">
                  <c:v>333.25443786982254</c:v>
                </c:pt>
                <c:pt idx="188">
                  <c:v>331.59763313609466</c:v>
                </c:pt>
                <c:pt idx="189">
                  <c:v>339.17159763313612</c:v>
                </c:pt>
                <c:pt idx="190">
                  <c:v>349.11242603550295</c:v>
                </c:pt>
                <c:pt idx="191">
                  <c:v>338.9349112426035</c:v>
                </c:pt>
                <c:pt idx="192">
                  <c:v>344.37869822485203</c:v>
                </c:pt>
                <c:pt idx="193">
                  <c:v>340.82840236686394</c:v>
                </c:pt>
                <c:pt idx="194">
                  <c:v>365.68047337278108</c:v>
                </c:pt>
                <c:pt idx="195">
                  <c:v>363.31360946745559</c:v>
                </c:pt>
                <c:pt idx="196">
                  <c:v>361.65680473372788</c:v>
                </c:pt>
                <c:pt idx="197">
                  <c:v>344.61538461538458</c:v>
                </c:pt>
                <c:pt idx="198">
                  <c:v>338.46153846153845</c:v>
                </c:pt>
                <c:pt idx="199">
                  <c:v>334.43786982248525</c:v>
                </c:pt>
                <c:pt idx="200">
                  <c:v>331.59763313609466</c:v>
                </c:pt>
                <c:pt idx="201">
                  <c:v>333.01775147928987</c:v>
                </c:pt>
                <c:pt idx="202">
                  <c:v>332.07100591715977</c:v>
                </c:pt>
                <c:pt idx="203">
                  <c:v>324.97041420118347</c:v>
                </c:pt>
                <c:pt idx="204">
                  <c:v>322.36686390532543</c:v>
                </c:pt>
                <c:pt idx="205">
                  <c:v>322.60355029585799</c:v>
                </c:pt>
                <c:pt idx="206">
                  <c:v>326.62721893491124</c:v>
                </c:pt>
                <c:pt idx="207">
                  <c:v>325.44378698224853</c:v>
                </c:pt>
                <c:pt idx="208">
                  <c:v>322.13017751479288</c:v>
                </c:pt>
                <c:pt idx="209">
                  <c:v>321.89349112426038</c:v>
                </c:pt>
                <c:pt idx="210">
                  <c:v>319.28994082840234</c:v>
                </c:pt>
                <c:pt idx="211">
                  <c:v>317.15976331360946</c:v>
                </c:pt>
                <c:pt idx="212">
                  <c:v>319.28994082840234</c:v>
                </c:pt>
                <c:pt idx="213">
                  <c:v>315.02958579881658</c:v>
                </c:pt>
                <c:pt idx="214">
                  <c:v>315.97633136094674</c:v>
                </c:pt>
                <c:pt idx="215">
                  <c:v>322.60355029585799</c:v>
                </c:pt>
                <c:pt idx="216">
                  <c:v>315.73964497041425</c:v>
                </c:pt>
                <c:pt idx="217">
                  <c:v>321.89349112426038</c:v>
                </c:pt>
                <c:pt idx="218">
                  <c:v>323.07692307692309</c:v>
                </c:pt>
                <c:pt idx="219">
                  <c:v>320.71005917159761</c:v>
                </c:pt>
                <c:pt idx="220">
                  <c:v>320.47337278106511</c:v>
                </c:pt>
                <c:pt idx="221">
                  <c:v>319.52662721893489</c:v>
                </c:pt>
                <c:pt idx="222">
                  <c:v>321.89349112426038</c:v>
                </c:pt>
                <c:pt idx="223">
                  <c:v>323.78698224852076</c:v>
                </c:pt>
                <c:pt idx="224">
                  <c:v>316.4497041420118</c:v>
                </c:pt>
                <c:pt idx="225">
                  <c:v>308.16568047337273</c:v>
                </c:pt>
                <c:pt idx="226">
                  <c:v>306.50887573964496</c:v>
                </c:pt>
                <c:pt idx="227">
                  <c:v>305.32544378698225</c:v>
                </c:pt>
                <c:pt idx="228">
                  <c:v>294.91124260355031</c:v>
                </c:pt>
                <c:pt idx="229">
                  <c:v>292.07100591715982</c:v>
                </c:pt>
                <c:pt idx="230">
                  <c:v>295.85798816568047</c:v>
                </c:pt>
                <c:pt idx="231">
                  <c:v>293.49112426035504</c:v>
                </c:pt>
                <c:pt idx="232">
                  <c:v>289.94082840236689</c:v>
                </c:pt>
                <c:pt idx="233">
                  <c:v>288.75739644970417</c:v>
                </c:pt>
                <c:pt idx="234">
                  <c:v>293.96449704142015</c:v>
                </c:pt>
                <c:pt idx="235">
                  <c:v>288.28402366863901</c:v>
                </c:pt>
                <c:pt idx="236">
                  <c:v>287.5739644970414</c:v>
                </c:pt>
                <c:pt idx="237">
                  <c:v>286.15384615384613</c:v>
                </c:pt>
                <c:pt idx="238">
                  <c:v>288.28402366863901</c:v>
                </c:pt>
                <c:pt idx="239">
                  <c:v>289.46745562130178</c:v>
                </c:pt>
                <c:pt idx="240">
                  <c:v>289.46745562130178</c:v>
                </c:pt>
                <c:pt idx="241">
                  <c:v>286.39053254437869</c:v>
                </c:pt>
                <c:pt idx="242">
                  <c:v>290.17751479289939</c:v>
                </c:pt>
                <c:pt idx="243">
                  <c:v>290.17751479289939</c:v>
                </c:pt>
                <c:pt idx="244">
                  <c:v>291.59763313609466</c:v>
                </c:pt>
                <c:pt idx="245">
                  <c:v>287.5739644970414</c:v>
                </c:pt>
                <c:pt idx="246">
                  <c:v>286.15384615384613</c:v>
                </c:pt>
                <c:pt idx="247">
                  <c:v>283.55029585798815</c:v>
                </c:pt>
                <c:pt idx="248">
                  <c:v>260.35502958579883</c:v>
                </c:pt>
                <c:pt idx="249">
                  <c:v>243.07692307692309</c:v>
                </c:pt>
                <c:pt idx="250">
                  <c:v>238.57988165680473</c:v>
                </c:pt>
                <c:pt idx="251">
                  <c:v>240.23668639053253</c:v>
                </c:pt>
                <c:pt idx="252">
                  <c:v>242.60355029585799</c:v>
                </c:pt>
                <c:pt idx="253">
                  <c:v>246.62721893491124</c:v>
                </c:pt>
                <c:pt idx="254">
                  <c:v>248.52071005917159</c:v>
                </c:pt>
                <c:pt idx="255">
                  <c:v>248.52071005917159</c:v>
                </c:pt>
                <c:pt idx="256">
                  <c:v>254.43786982248523</c:v>
                </c:pt>
                <c:pt idx="257">
                  <c:v>253.49112426035504</c:v>
                </c:pt>
                <c:pt idx="258">
                  <c:v>248.52071005917159</c:v>
                </c:pt>
                <c:pt idx="259">
                  <c:v>248.75739644970412</c:v>
                </c:pt>
                <c:pt idx="260">
                  <c:v>244.02366863905326</c:v>
                </c:pt>
                <c:pt idx="261">
                  <c:v>246.15384615384616</c:v>
                </c:pt>
                <c:pt idx="262">
                  <c:v>246.39053254437871</c:v>
                </c:pt>
                <c:pt idx="263">
                  <c:v>250.6508875739645</c:v>
                </c:pt>
                <c:pt idx="264">
                  <c:v>253.01775147928996</c:v>
                </c:pt>
                <c:pt idx="265">
                  <c:v>245.20710059171597</c:v>
                </c:pt>
                <c:pt idx="266">
                  <c:v>246.39053254437871</c:v>
                </c:pt>
                <c:pt idx="267">
                  <c:v>246.62721893491124</c:v>
                </c:pt>
                <c:pt idx="268">
                  <c:v>246.15384615384616</c:v>
                </c:pt>
                <c:pt idx="269">
                  <c:v>241.42011834319527</c:v>
                </c:pt>
                <c:pt idx="270">
                  <c:v>230.76923076923075</c:v>
                </c:pt>
                <c:pt idx="271">
                  <c:v>223.66863905325442</c:v>
                </c:pt>
                <c:pt idx="272">
                  <c:v>224.85207100591714</c:v>
                </c:pt>
                <c:pt idx="273">
                  <c:v>218.93491124260356</c:v>
                </c:pt>
                <c:pt idx="274">
                  <c:v>220.11834319526628</c:v>
                </c:pt>
                <c:pt idx="275">
                  <c:v>211.83431952662724</c:v>
                </c:pt>
                <c:pt idx="276">
                  <c:v>201.42011834319527</c:v>
                </c:pt>
                <c:pt idx="277">
                  <c:v>198.81656804733728</c:v>
                </c:pt>
                <c:pt idx="278">
                  <c:v>200</c:v>
                </c:pt>
                <c:pt idx="279">
                  <c:v>200.94674556213019</c:v>
                </c:pt>
                <c:pt idx="280">
                  <c:v>195.73964497041422</c:v>
                </c:pt>
                <c:pt idx="281">
                  <c:v>195.26627218934911</c:v>
                </c:pt>
                <c:pt idx="282">
                  <c:v>197.63313609467457</c:v>
                </c:pt>
                <c:pt idx="283">
                  <c:v>200.94674556213019</c:v>
                </c:pt>
                <c:pt idx="284">
                  <c:v>205.68047337278105</c:v>
                </c:pt>
                <c:pt idx="285">
                  <c:v>202.36686390532546</c:v>
                </c:pt>
                <c:pt idx="286">
                  <c:v>204.49704142011836</c:v>
                </c:pt>
                <c:pt idx="287">
                  <c:v>205.91715976331361</c:v>
                </c:pt>
                <c:pt idx="288">
                  <c:v>210.6508875739645</c:v>
                </c:pt>
                <c:pt idx="289">
                  <c:v>205.91715976331361</c:v>
                </c:pt>
                <c:pt idx="290">
                  <c:v>203.78698224852067</c:v>
                </c:pt>
                <c:pt idx="291">
                  <c:v>208.52071005917159</c:v>
                </c:pt>
                <c:pt idx="292">
                  <c:v>216.33136094674558</c:v>
                </c:pt>
                <c:pt idx="293">
                  <c:v>207.33727810650885</c:v>
                </c:pt>
                <c:pt idx="294">
                  <c:v>212.78106508875743</c:v>
                </c:pt>
                <c:pt idx="295">
                  <c:v>209.23076923076925</c:v>
                </c:pt>
                <c:pt idx="296">
                  <c:v>207.10059171597632</c:v>
                </c:pt>
                <c:pt idx="297">
                  <c:v>200.47337278106508</c:v>
                </c:pt>
                <c:pt idx="298">
                  <c:v>201.18343195266272</c:v>
                </c:pt>
                <c:pt idx="299">
                  <c:v>204.49704142011836</c:v>
                </c:pt>
                <c:pt idx="300">
                  <c:v>204.73372781065086</c:v>
                </c:pt>
                <c:pt idx="301">
                  <c:v>207.10059171597632</c:v>
                </c:pt>
                <c:pt idx="302">
                  <c:v>213.01775147928996</c:v>
                </c:pt>
                <c:pt idx="303">
                  <c:v>208.75739644970417</c:v>
                </c:pt>
                <c:pt idx="304">
                  <c:v>218.69822485207101</c:v>
                </c:pt>
                <c:pt idx="305">
                  <c:v>216.5680473372781</c:v>
                </c:pt>
                <c:pt idx="306">
                  <c:v>218.93491124260356</c:v>
                </c:pt>
                <c:pt idx="307">
                  <c:v>212.07100591715977</c:v>
                </c:pt>
                <c:pt idx="308">
                  <c:v>220.11834319526628</c:v>
                </c:pt>
                <c:pt idx="309">
                  <c:v>216.5680473372781</c:v>
                </c:pt>
                <c:pt idx="310">
                  <c:v>213.01775147928996</c:v>
                </c:pt>
                <c:pt idx="311">
                  <c:v>213.01775147928996</c:v>
                </c:pt>
                <c:pt idx="312">
                  <c:v>217.75147928994082</c:v>
                </c:pt>
                <c:pt idx="313">
                  <c:v>216.33136094674558</c:v>
                </c:pt>
                <c:pt idx="314">
                  <c:v>214.20118343195264</c:v>
                </c:pt>
                <c:pt idx="315">
                  <c:v>214.20118343195264</c:v>
                </c:pt>
                <c:pt idx="316">
                  <c:v>213.01775147928996</c:v>
                </c:pt>
                <c:pt idx="317">
                  <c:v>201.89349112426035</c:v>
                </c:pt>
                <c:pt idx="318">
                  <c:v>201.89349112426035</c:v>
                </c:pt>
                <c:pt idx="319">
                  <c:v>209.23076923076925</c:v>
                </c:pt>
                <c:pt idx="320">
                  <c:v>207.81065088757398</c:v>
                </c:pt>
                <c:pt idx="321">
                  <c:v>209.23076923076925</c:v>
                </c:pt>
                <c:pt idx="322">
                  <c:v>208.04733727810651</c:v>
                </c:pt>
                <c:pt idx="323">
                  <c:v>203.31360946745565</c:v>
                </c:pt>
                <c:pt idx="324">
                  <c:v>203.07692307692307</c:v>
                </c:pt>
                <c:pt idx="325">
                  <c:v>198.10650887573965</c:v>
                </c:pt>
                <c:pt idx="326">
                  <c:v>200.23668639053253</c:v>
                </c:pt>
                <c:pt idx="327">
                  <c:v>198.81656804733728</c:v>
                </c:pt>
                <c:pt idx="328">
                  <c:v>195.26627218934911</c:v>
                </c:pt>
                <c:pt idx="329">
                  <c:v>201.18343195266272</c:v>
                </c:pt>
                <c:pt idx="330">
                  <c:v>203.07692307692307</c:v>
                </c:pt>
                <c:pt idx="331">
                  <c:v>198.10650887573965</c:v>
                </c:pt>
                <c:pt idx="332">
                  <c:v>200</c:v>
                </c:pt>
                <c:pt idx="333">
                  <c:v>200.94674556213019</c:v>
                </c:pt>
                <c:pt idx="334">
                  <c:v>200.71005917159761</c:v>
                </c:pt>
                <c:pt idx="335">
                  <c:v>201.89349112426035</c:v>
                </c:pt>
                <c:pt idx="336">
                  <c:v>200.71005917159761</c:v>
                </c:pt>
                <c:pt idx="337">
                  <c:v>197.39644970414204</c:v>
                </c:pt>
                <c:pt idx="338">
                  <c:v>196.92307692307693</c:v>
                </c:pt>
                <c:pt idx="339">
                  <c:v>198.57988165680476</c:v>
                </c:pt>
                <c:pt idx="340">
                  <c:v>192.18934911242604</c:v>
                </c:pt>
                <c:pt idx="341">
                  <c:v>193.60946745562129</c:v>
                </c:pt>
                <c:pt idx="342">
                  <c:v>194.55621301775147</c:v>
                </c:pt>
                <c:pt idx="343">
                  <c:v>206.8639053254438</c:v>
                </c:pt>
                <c:pt idx="344">
                  <c:v>195.26627218934911</c:v>
                </c:pt>
                <c:pt idx="345">
                  <c:v>197.63313609467457</c:v>
                </c:pt>
                <c:pt idx="346">
                  <c:v>193.60946745562129</c:v>
                </c:pt>
                <c:pt idx="347">
                  <c:v>198.57988165680476</c:v>
                </c:pt>
                <c:pt idx="348">
                  <c:v>198.57988165680476</c:v>
                </c:pt>
                <c:pt idx="349">
                  <c:v>197.39644970414204</c:v>
                </c:pt>
                <c:pt idx="350">
                  <c:v>197.63313609467457</c:v>
                </c:pt>
                <c:pt idx="351">
                  <c:v>192.18934911242604</c:v>
                </c:pt>
                <c:pt idx="352">
                  <c:v>191.71597633136093</c:v>
                </c:pt>
                <c:pt idx="353">
                  <c:v>186.50887573964496</c:v>
                </c:pt>
                <c:pt idx="354">
                  <c:v>191.00591715976333</c:v>
                </c:pt>
                <c:pt idx="355">
                  <c:v>184.37869822485209</c:v>
                </c:pt>
                <c:pt idx="356">
                  <c:v>185.08875739644972</c:v>
                </c:pt>
                <c:pt idx="357">
                  <c:v>180.82840236686394</c:v>
                </c:pt>
                <c:pt idx="358">
                  <c:v>185.79881656804733</c:v>
                </c:pt>
                <c:pt idx="359">
                  <c:v>184.14201183431953</c:v>
                </c:pt>
                <c:pt idx="360">
                  <c:v>188.6390532544379</c:v>
                </c:pt>
                <c:pt idx="361">
                  <c:v>179.6449704142012</c:v>
                </c:pt>
                <c:pt idx="362">
                  <c:v>173.01775147928993</c:v>
                </c:pt>
                <c:pt idx="363">
                  <c:v>171.36094674556216</c:v>
                </c:pt>
                <c:pt idx="364">
                  <c:v>173.96449704142012</c:v>
                </c:pt>
                <c:pt idx="365">
                  <c:v>170.17751479289942</c:v>
                </c:pt>
                <c:pt idx="366">
                  <c:v>168.52071005917159</c:v>
                </c:pt>
                <c:pt idx="367">
                  <c:v>167.81065088757398</c:v>
                </c:pt>
                <c:pt idx="368">
                  <c:v>166.15384615384616</c:v>
                </c:pt>
                <c:pt idx="369">
                  <c:v>173.96449704142012</c:v>
                </c:pt>
                <c:pt idx="370">
                  <c:v>181.06508875739644</c:v>
                </c:pt>
                <c:pt idx="371">
                  <c:v>183.4319526627219</c:v>
                </c:pt>
                <c:pt idx="372">
                  <c:v>184.37869822485209</c:v>
                </c:pt>
                <c:pt idx="373">
                  <c:v>181.06508875739644</c:v>
                </c:pt>
                <c:pt idx="374">
                  <c:v>183.4319526627219</c:v>
                </c:pt>
                <c:pt idx="375">
                  <c:v>185.5621301775148</c:v>
                </c:pt>
                <c:pt idx="376">
                  <c:v>180.11834319526625</c:v>
                </c:pt>
                <c:pt idx="377">
                  <c:v>185.32544378698225</c:v>
                </c:pt>
                <c:pt idx="378">
                  <c:v>179.88165680473372</c:v>
                </c:pt>
                <c:pt idx="379">
                  <c:v>179.40828402366864</c:v>
                </c:pt>
                <c:pt idx="380">
                  <c:v>178.69822485207101</c:v>
                </c:pt>
                <c:pt idx="381">
                  <c:v>182.24852071005918</c:v>
                </c:pt>
                <c:pt idx="382">
                  <c:v>182.24852071005918</c:v>
                </c:pt>
                <c:pt idx="383">
                  <c:v>181.06508875739644</c:v>
                </c:pt>
                <c:pt idx="384">
                  <c:v>181.77514792899407</c:v>
                </c:pt>
                <c:pt idx="385">
                  <c:v>183.19526627218937</c:v>
                </c:pt>
                <c:pt idx="386">
                  <c:v>183.19526627218937</c:v>
                </c:pt>
                <c:pt idx="387">
                  <c:v>183.19526627218937</c:v>
                </c:pt>
                <c:pt idx="388">
                  <c:v>182.72189349112426</c:v>
                </c:pt>
                <c:pt idx="389">
                  <c:v>182.01183431952663</c:v>
                </c:pt>
                <c:pt idx="390">
                  <c:v>181.77514792899407</c:v>
                </c:pt>
                <c:pt idx="391">
                  <c:v>181.77514792899407</c:v>
                </c:pt>
                <c:pt idx="392">
                  <c:v>174.43786982248523</c:v>
                </c:pt>
                <c:pt idx="393">
                  <c:v>177.51479289940829</c:v>
                </c:pt>
                <c:pt idx="394">
                  <c:v>178.69822485207101</c:v>
                </c:pt>
                <c:pt idx="395">
                  <c:v>182.01183431952663</c:v>
                </c:pt>
                <c:pt idx="396">
                  <c:v>180.59171597633136</c:v>
                </c:pt>
                <c:pt idx="397">
                  <c:v>183.90532544378701</c:v>
                </c:pt>
                <c:pt idx="398">
                  <c:v>183.4319526627219</c:v>
                </c:pt>
                <c:pt idx="399">
                  <c:v>175.14792899408286</c:v>
                </c:pt>
                <c:pt idx="400">
                  <c:v>182.01183431952663</c:v>
                </c:pt>
                <c:pt idx="401">
                  <c:v>181.06508875739644</c:v>
                </c:pt>
                <c:pt idx="402">
                  <c:v>179.6449704142012</c:v>
                </c:pt>
                <c:pt idx="403">
                  <c:v>182.24852071005918</c:v>
                </c:pt>
                <c:pt idx="404">
                  <c:v>182.95857988165679</c:v>
                </c:pt>
                <c:pt idx="405">
                  <c:v>183.19526627218937</c:v>
                </c:pt>
                <c:pt idx="406">
                  <c:v>176.09467455621305</c:v>
                </c:pt>
                <c:pt idx="407">
                  <c:v>171.83431952662721</c:v>
                </c:pt>
                <c:pt idx="408">
                  <c:v>172.30769230769229</c:v>
                </c:pt>
                <c:pt idx="409">
                  <c:v>178.46153846153848</c:v>
                </c:pt>
                <c:pt idx="410">
                  <c:v>176.33136094674555</c:v>
                </c:pt>
                <c:pt idx="411">
                  <c:v>174.20118343195264</c:v>
                </c:pt>
                <c:pt idx="412">
                  <c:v>177.04142011834318</c:v>
                </c:pt>
                <c:pt idx="413">
                  <c:v>175.85798816568047</c:v>
                </c:pt>
                <c:pt idx="414">
                  <c:v>176.33136094674555</c:v>
                </c:pt>
                <c:pt idx="415">
                  <c:v>176.33136094674555</c:v>
                </c:pt>
                <c:pt idx="416">
                  <c:v>178.46153846153848</c:v>
                </c:pt>
                <c:pt idx="417">
                  <c:v>180.82840236686394</c:v>
                </c:pt>
                <c:pt idx="418">
                  <c:v>180.59171597633136</c:v>
                </c:pt>
                <c:pt idx="419">
                  <c:v>178.46153846153848</c:v>
                </c:pt>
                <c:pt idx="420">
                  <c:v>178.46153846153848</c:v>
                </c:pt>
                <c:pt idx="421">
                  <c:v>178.69822485207101</c:v>
                </c:pt>
                <c:pt idx="422">
                  <c:v>180.11834319526625</c:v>
                </c:pt>
                <c:pt idx="423">
                  <c:v>179.88165680473372</c:v>
                </c:pt>
                <c:pt idx="424">
                  <c:v>179.88165680473372</c:v>
                </c:pt>
                <c:pt idx="425">
                  <c:v>184.61538461538461</c:v>
                </c:pt>
                <c:pt idx="426">
                  <c:v>182.72189349112426</c:v>
                </c:pt>
                <c:pt idx="427">
                  <c:v>182.24852071005918</c:v>
                </c:pt>
                <c:pt idx="428">
                  <c:v>186.98224852071007</c:v>
                </c:pt>
                <c:pt idx="429">
                  <c:v>181.06508875739644</c:v>
                </c:pt>
                <c:pt idx="430">
                  <c:v>181.30177514792899</c:v>
                </c:pt>
                <c:pt idx="431">
                  <c:v>185.32544378698225</c:v>
                </c:pt>
                <c:pt idx="432">
                  <c:v>186.27218934911244</c:v>
                </c:pt>
                <c:pt idx="433">
                  <c:v>186.27218934911244</c:v>
                </c:pt>
                <c:pt idx="434">
                  <c:v>186.98224852071007</c:v>
                </c:pt>
                <c:pt idx="435">
                  <c:v>191.71597633136093</c:v>
                </c:pt>
                <c:pt idx="436">
                  <c:v>201.18343195266272</c:v>
                </c:pt>
                <c:pt idx="437">
                  <c:v>211.12426035502958</c:v>
                </c:pt>
                <c:pt idx="438">
                  <c:v>211.83431952662724</c:v>
                </c:pt>
                <c:pt idx="439">
                  <c:v>211.83431952662724</c:v>
                </c:pt>
                <c:pt idx="440">
                  <c:v>212.30769230769232</c:v>
                </c:pt>
                <c:pt idx="441">
                  <c:v>195.26627218934911</c:v>
                </c:pt>
                <c:pt idx="442">
                  <c:v>193.60946745562129</c:v>
                </c:pt>
                <c:pt idx="443">
                  <c:v>188.40236686390531</c:v>
                </c:pt>
                <c:pt idx="444">
                  <c:v>186.98224852071007</c:v>
                </c:pt>
                <c:pt idx="445">
                  <c:v>179.88165680473372</c:v>
                </c:pt>
                <c:pt idx="446">
                  <c:v>184.37869822485209</c:v>
                </c:pt>
                <c:pt idx="447">
                  <c:v>180.11834319526625</c:v>
                </c:pt>
                <c:pt idx="448">
                  <c:v>179.17159763313612</c:v>
                </c:pt>
                <c:pt idx="449">
                  <c:v>184.61538461538461</c:v>
                </c:pt>
                <c:pt idx="450">
                  <c:v>186.50887573964496</c:v>
                </c:pt>
                <c:pt idx="451">
                  <c:v>183.19526627218937</c:v>
                </c:pt>
                <c:pt idx="452">
                  <c:v>181.06508875739644</c:v>
                </c:pt>
                <c:pt idx="453">
                  <c:v>182.24852071005918</c:v>
                </c:pt>
                <c:pt idx="454">
                  <c:v>182.95857988165679</c:v>
                </c:pt>
                <c:pt idx="455">
                  <c:v>189.3491124260355</c:v>
                </c:pt>
                <c:pt idx="456">
                  <c:v>187.69230769230768</c:v>
                </c:pt>
                <c:pt idx="457">
                  <c:v>184.61538461538461</c:v>
                </c:pt>
                <c:pt idx="458">
                  <c:v>186.98224852071007</c:v>
                </c:pt>
                <c:pt idx="459">
                  <c:v>181.06508875739644</c:v>
                </c:pt>
                <c:pt idx="460">
                  <c:v>186.03550295857985</c:v>
                </c:pt>
                <c:pt idx="461">
                  <c:v>180.82840236686394</c:v>
                </c:pt>
                <c:pt idx="462">
                  <c:v>176.33136094674555</c:v>
                </c:pt>
                <c:pt idx="463">
                  <c:v>169.94082840236686</c:v>
                </c:pt>
                <c:pt idx="464">
                  <c:v>177.98816568047337</c:v>
                </c:pt>
                <c:pt idx="465">
                  <c:v>170.17751479289942</c:v>
                </c:pt>
                <c:pt idx="466">
                  <c:v>168.04733727810651</c:v>
                </c:pt>
                <c:pt idx="467">
                  <c:v>173.25443786982248</c:v>
                </c:pt>
                <c:pt idx="468">
                  <c:v>171.59763313609469</c:v>
                </c:pt>
                <c:pt idx="469">
                  <c:v>173.25443786982248</c:v>
                </c:pt>
                <c:pt idx="470">
                  <c:v>172.7810650887574</c:v>
                </c:pt>
                <c:pt idx="471">
                  <c:v>171.36094674556216</c:v>
                </c:pt>
                <c:pt idx="472">
                  <c:v>170.41420118343197</c:v>
                </c:pt>
                <c:pt idx="473">
                  <c:v>175.14792899408286</c:v>
                </c:pt>
                <c:pt idx="474">
                  <c:v>171.36094674556216</c:v>
                </c:pt>
                <c:pt idx="475">
                  <c:v>171.36094674556216</c:v>
                </c:pt>
                <c:pt idx="476">
                  <c:v>208.75739644970417</c:v>
                </c:pt>
                <c:pt idx="477">
                  <c:v>199.05325443786981</c:v>
                </c:pt>
                <c:pt idx="478">
                  <c:v>201.42011834319527</c:v>
                </c:pt>
                <c:pt idx="479">
                  <c:v>209.46745562130178</c:v>
                </c:pt>
                <c:pt idx="480">
                  <c:v>208.28402366863907</c:v>
                </c:pt>
                <c:pt idx="481">
                  <c:v>209.46745562130178</c:v>
                </c:pt>
                <c:pt idx="482">
                  <c:v>205.91715976331361</c:v>
                </c:pt>
                <c:pt idx="483">
                  <c:v>204.49704142011836</c:v>
                </c:pt>
                <c:pt idx="484">
                  <c:v>197.86982248520707</c:v>
                </c:pt>
                <c:pt idx="485">
                  <c:v>194.08284023668639</c:v>
                </c:pt>
                <c:pt idx="486">
                  <c:v>189.82248520710058</c:v>
                </c:pt>
                <c:pt idx="487">
                  <c:v>195.26627218934911</c:v>
                </c:pt>
                <c:pt idx="488">
                  <c:v>196.2130177514793</c:v>
                </c:pt>
                <c:pt idx="489">
                  <c:v>193.60946745562129</c:v>
                </c:pt>
                <c:pt idx="490">
                  <c:v>193.60946745562129</c:v>
                </c:pt>
                <c:pt idx="491">
                  <c:v>195.26627218934911</c:v>
                </c:pt>
                <c:pt idx="492">
                  <c:v>19.526627218934912</c:v>
                </c:pt>
                <c:pt idx="493">
                  <c:v>19.171597633136095</c:v>
                </c:pt>
                <c:pt idx="494">
                  <c:v>19.621301775147927</c:v>
                </c:pt>
                <c:pt idx="495">
                  <c:v>19.076923076923077</c:v>
                </c:pt>
                <c:pt idx="496">
                  <c:v>19.526627218934912</c:v>
                </c:pt>
                <c:pt idx="497">
                  <c:v>18.982248520710058</c:v>
                </c:pt>
                <c:pt idx="498">
                  <c:v>18.674556213017752</c:v>
                </c:pt>
                <c:pt idx="499">
                  <c:v>18.011834319526628</c:v>
                </c:pt>
                <c:pt idx="500">
                  <c:v>17.846153846153847</c:v>
                </c:pt>
                <c:pt idx="501">
                  <c:v>18.34319526627219</c:v>
                </c:pt>
                <c:pt idx="502">
                  <c:v>18.792899408284025</c:v>
                </c:pt>
                <c:pt idx="503">
                  <c:v>18.579881656804734</c:v>
                </c:pt>
                <c:pt idx="504">
                  <c:v>18.934911242603551</c:v>
                </c:pt>
                <c:pt idx="505">
                  <c:v>18.532544378698226</c:v>
                </c:pt>
                <c:pt idx="506">
                  <c:v>18.201183431952664</c:v>
                </c:pt>
                <c:pt idx="507">
                  <c:v>18.34319526627219</c:v>
                </c:pt>
                <c:pt idx="508">
                  <c:v>18.437869822485204</c:v>
                </c:pt>
                <c:pt idx="509">
                  <c:v>18.579881656804734</c:v>
                </c:pt>
                <c:pt idx="510">
                  <c:v>19.19526627218935</c:v>
                </c:pt>
                <c:pt idx="511">
                  <c:v>19.408284023668639</c:v>
                </c:pt>
                <c:pt idx="512">
                  <c:v>23.19526627218935</c:v>
                </c:pt>
                <c:pt idx="513">
                  <c:v>21.325443786982248</c:v>
                </c:pt>
                <c:pt idx="514">
                  <c:v>21.538461538461537</c:v>
                </c:pt>
                <c:pt idx="515">
                  <c:v>21.893491124260358</c:v>
                </c:pt>
                <c:pt idx="516">
                  <c:v>20.710059171597635</c:v>
                </c:pt>
                <c:pt idx="517">
                  <c:v>20.710059171597635</c:v>
                </c:pt>
                <c:pt idx="518">
                  <c:v>19.668639053254438</c:v>
                </c:pt>
                <c:pt idx="519">
                  <c:v>22.130177514792898</c:v>
                </c:pt>
                <c:pt idx="520">
                  <c:v>24.142011834319526</c:v>
                </c:pt>
                <c:pt idx="521">
                  <c:v>23.668639053254438</c:v>
                </c:pt>
                <c:pt idx="522">
                  <c:v>22.461538461538463</c:v>
                </c:pt>
                <c:pt idx="523">
                  <c:v>21.798816568047339</c:v>
                </c:pt>
                <c:pt idx="524">
                  <c:v>21.869822485207102</c:v>
                </c:pt>
                <c:pt idx="525">
                  <c:v>21.65680473372781</c:v>
                </c:pt>
                <c:pt idx="526">
                  <c:v>20.875739644970416</c:v>
                </c:pt>
                <c:pt idx="527">
                  <c:v>20.852071005917161</c:v>
                </c:pt>
                <c:pt idx="528">
                  <c:v>20.994082840236686</c:v>
                </c:pt>
                <c:pt idx="529">
                  <c:v>22.816568047337281</c:v>
                </c:pt>
                <c:pt idx="530">
                  <c:v>22.485207100591715</c:v>
                </c:pt>
                <c:pt idx="531">
                  <c:v>22.485207100591715</c:v>
                </c:pt>
                <c:pt idx="532">
                  <c:v>24.591715976331365</c:v>
                </c:pt>
                <c:pt idx="533">
                  <c:v>23.19526627218935</c:v>
                </c:pt>
                <c:pt idx="534">
                  <c:v>24.591715976331365</c:v>
                </c:pt>
                <c:pt idx="535">
                  <c:v>25.988165680473372</c:v>
                </c:pt>
                <c:pt idx="536">
                  <c:v>25.325443786982248</c:v>
                </c:pt>
                <c:pt idx="537">
                  <c:v>24.378698224852073</c:v>
                </c:pt>
                <c:pt idx="538">
                  <c:v>24.142011834319526</c:v>
                </c:pt>
                <c:pt idx="539">
                  <c:v>23.621301775147931</c:v>
                </c:pt>
                <c:pt idx="540">
                  <c:v>23.573964497041423</c:v>
                </c:pt>
                <c:pt idx="541">
                  <c:v>23.715976331360945</c:v>
                </c:pt>
                <c:pt idx="542">
                  <c:v>23.289940828402365</c:v>
                </c:pt>
                <c:pt idx="543">
                  <c:v>23.289940828402365</c:v>
                </c:pt>
                <c:pt idx="544">
                  <c:v>23.31360946745562</c:v>
                </c:pt>
                <c:pt idx="545">
                  <c:v>23.31360946745562</c:v>
                </c:pt>
                <c:pt idx="546">
                  <c:v>23.786982248520712</c:v>
                </c:pt>
                <c:pt idx="547">
                  <c:v>23.881656804733726</c:v>
                </c:pt>
                <c:pt idx="548">
                  <c:v>23.786982248520712</c:v>
                </c:pt>
                <c:pt idx="549">
                  <c:v>23.31360946745562</c:v>
                </c:pt>
                <c:pt idx="550">
                  <c:v>23.076923076923077</c:v>
                </c:pt>
                <c:pt idx="551">
                  <c:v>23.19526627218935</c:v>
                </c:pt>
                <c:pt idx="552">
                  <c:v>22.769230769230766</c:v>
                </c:pt>
                <c:pt idx="553">
                  <c:v>22.011834319526631</c:v>
                </c:pt>
                <c:pt idx="554">
                  <c:v>22.698224852071007</c:v>
                </c:pt>
                <c:pt idx="555">
                  <c:v>22.106508875739646</c:v>
                </c:pt>
                <c:pt idx="556">
                  <c:v>22.153846153846153</c:v>
                </c:pt>
                <c:pt idx="557">
                  <c:v>21.585798816568044</c:v>
                </c:pt>
                <c:pt idx="558">
                  <c:v>21.301775147928996</c:v>
                </c:pt>
                <c:pt idx="559">
                  <c:v>21.443786982248522</c:v>
                </c:pt>
                <c:pt idx="560">
                  <c:v>21.538461538461537</c:v>
                </c:pt>
                <c:pt idx="561">
                  <c:v>21.065088757396449</c:v>
                </c:pt>
                <c:pt idx="562">
                  <c:v>20.946745562130175</c:v>
                </c:pt>
                <c:pt idx="563">
                  <c:v>21.207100591715978</c:v>
                </c:pt>
                <c:pt idx="564">
                  <c:v>22.295857988165679</c:v>
                </c:pt>
                <c:pt idx="565">
                  <c:v>21.893491124260358</c:v>
                </c:pt>
                <c:pt idx="566">
                  <c:v>21.42011834319527</c:v>
                </c:pt>
                <c:pt idx="567">
                  <c:v>21.704142011834318</c:v>
                </c:pt>
                <c:pt idx="568">
                  <c:v>21.893491124260358</c:v>
                </c:pt>
                <c:pt idx="569">
                  <c:v>21.77514792899408</c:v>
                </c:pt>
                <c:pt idx="570">
                  <c:v>21.491124260355029</c:v>
                </c:pt>
                <c:pt idx="571">
                  <c:v>21.42011834319527</c:v>
                </c:pt>
                <c:pt idx="572">
                  <c:v>21.301775147928996</c:v>
                </c:pt>
                <c:pt idx="573">
                  <c:v>21.159763313609467</c:v>
                </c:pt>
                <c:pt idx="574">
                  <c:v>20.757396449704142</c:v>
                </c:pt>
                <c:pt idx="575">
                  <c:v>20.497041420118343</c:v>
                </c:pt>
                <c:pt idx="576">
                  <c:v>20.213017751479288</c:v>
                </c:pt>
                <c:pt idx="577">
                  <c:v>21.562130177514792</c:v>
                </c:pt>
                <c:pt idx="578">
                  <c:v>22.6508875739645</c:v>
                </c:pt>
                <c:pt idx="579">
                  <c:v>22.011834319526631</c:v>
                </c:pt>
                <c:pt idx="580">
                  <c:v>22.130177514792898</c:v>
                </c:pt>
                <c:pt idx="581">
                  <c:v>21.42011834319527</c:v>
                </c:pt>
                <c:pt idx="582">
                  <c:v>21.041420118343197</c:v>
                </c:pt>
                <c:pt idx="583">
                  <c:v>21.065088757396449</c:v>
                </c:pt>
                <c:pt idx="584">
                  <c:v>20.852071005917161</c:v>
                </c:pt>
                <c:pt idx="585">
                  <c:v>20.899408284023668</c:v>
                </c:pt>
                <c:pt idx="586">
                  <c:v>21.041420118343197</c:v>
                </c:pt>
                <c:pt idx="587">
                  <c:v>20.923076923076923</c:v>
                </c:pt>
                <c:pt idx="588">
                  <c:v>20.946745562130175</c:v>
                </c:pt>
                <c:pt idx="589">
                  <c:v>21.183431952662719</c:v>
                </c:pt>
                <c:pt idx="590">
                  <c:v>20.923076923076923</c:v>
                </c:pt>
                <c:pt idx="591">
                  <c:v>21.041420118343197</c:v>
                </c:pt>
                <c:pt idx="592">
                  <c:v>21.77514792899408</c:v>
                </c:pt>
                <c:pt idx="593">
                  <c:v>21.278106508875741</c:v>
                </c:pt>
                <c:pt idx="594">
                  <c:v>21.467455621301777</c:v>
                </c:pt>
                <c:pt idx="595">
                  <c:v>21.893491124260358</c:v>
                </c:pt>
                <c:pt idx="596">
                  <c:v>23.668639053254438</c:v>
                </c:pt>
                <c:pt idx="597">
                  <c:v>22.485207100591715</c:v>
                </c:pt>
                <c:pt idx="598">
                  <c:v>22.769230769230766</c:v>
                </c:pt>
                <c:pt idx="599">
                  <c:v>22.57988165680473</c:v>
                </c:pt>
                <c:pt idx="600">
                  <c:v>23.550295857988164</c:v>
                </c:pt>
                <c:pt idx="601">
                  <c:v>21.893491124260358</c:v>
                </c:pt>
                <c:pt idx="602">
                  <c:v>21.514792899408285</c:v>
                </c:pt>
                <c:pt idx="603">
                  <c:v>21.727810650887573</c:v>
                </c:pt>
                <c:pt idx="604">
                  <c:v>21.514792899408285</c:v>
                </c:pt>
                <c:pt idx="605">
                  <c:v>21.727810650887573</c:v>
                </c:pt>
                <c:pt idx="606">
                  <c:v>21.491124260355029</c:v>
                </c:pt>
                <c:pt idx="607">
                  <c:v>21.325443786982248</c:v>
                </c:pt>
                <c:pt idx="608">
                  <c:v>21.538461538461537</c:v>
                </c:pt>
                <c:pt idx="609">
                  <c:v>20.80473372781065</c:v>
                </c:pt>
                <c:pt idx="610">
                  <c:v>20.710059171597635</c:v>
                </c:pt>
                <c:pt idx="611">
                  <c:v>20.710059171597635</c:v>
                </c:pt>
                <c:pt idx="612">
                  <c:v>20.757396449704142</c:v>
                </c:pt>
                <c:pt idx="613">
                  <c:v>20.852071005917161</c:v>
                </c:pt>
                <c:pt idx="614">
                  <c:v>20.355029585798814</c:v>
                </c:pt>
                <c:pt idx="615">
                  <c:v>20.284023668639055</c:v>
                </c:pt>
                <c:pt idx="616">
                  <c:v>21.017751479289942</c:v>
                </c:pt>
                <c:pt idx="617">
                  <c:v>20.544378698224854</c:v>
                </c:pt>
                <c:pt idx="618">
                  <c:v>20.355029585798814</c:v>
                </c:pt>
                <c:pt idx="619">
                  <c:v>20.710059171597635</c:v>
                </c:pt>
                <c:pt idx="620">
                  <c:v>20.61538461538462</c:v>
                </c:pt>
                <c:pt idx="621">
                  <c:v>20.970414201183431</c:v>
                </c:pt>
                <c:pt idx="622">
                  <c:v>21.869822485207102</c:v>
                </c:pt>
                <c:pt idx="623">
                  <c:v>21.372781065088756</c:v>
                </c:pt>
                <c:pt idx="624">
                  <c:v>21.301775147928996</c:v>
                </c:pt>
                <c:pt idx="625">
                  <c:v>20.378698224852069</c:v>
                </c:pt>
                <c:pt idx="626">
                  <c:v>20.61538461538462</c:v>
                </c:pt>
                <c:pt idx="627">
                  <c:v>20.591715976331358</c:v>
                </c:pt>
                <c:pt idx="628">
                  <c:v>20.355029585798814</c:v>
                </c:pt>
                <c:pt idx="629">
                  <c:v>20.591715976331358</c:v>
                </c:pt>
                <c:pt idx="630">
                  <c:v>20.094674556213018</c:v>
                </c:pt>
                <c:pt idx="631">
                  <c:v>19.550295857988164</c:v>
                </c:pt>
                <c:pt idx="632">
                  <c:v>19.479289940828405</c:v>
                </c:pt>
                <c:pt idx="633">
                  <c:v>19.408284023668639</c:v>
                </c:pt>
                <c:pt idx="634">
                  <c:v>19.763313609467456</c:v>
                </c:pt>
                <c:pt idx="635">
                  <c:v>19.408284023668639</c:v>
                </c:pt>
                <c:pt idx="636">
                  <c:v>19.834319526627219</c:v>
                </c:pt>
                <c:pt idx="637">
                  <c:v>19.550295857988164</c:v>
                </c:pt>
                <c:pt idx="638">
                  <c:v>19.218934911242602</c:v>
                </c:pt>
                <c:pt idx="639">
                  <c:v>19.19526627218935</c:v>
                </c:pt>
                <c:pt idx="640">
                  <c:v>19.19526627218935</c:v>
                </c:pt>
                <c:pt idx="641">
                  <c:v>19.242603550295858</c:v>
                </c:pt>
                <c:pt idx="642">
                  <c:v>19.19526627218935</c:v>
                </c:pt>
                <c:pt idx="643">
                  <c:v>19.88165680473373</c:v>
                </c:pt>
                <c:pt idx="644">
                  <c:v>20.710059171597635</c:v>
                </c:pt>
                <c:pt idx="645">
                  <c:v>20.757396449704142</c:v>
                </c:pt>
                <c:pt idx="646">
                  <c:v>20.591715976331358</c:v>
                </c:pt>
                <c:pt idx="647">
                  <c:v>20.828402366863909</c:v>
                </c:pt>
                <c:pt idx="648">
                  <c:v>20.42603550295858</c:v>
                </c:pt>
                <c:pt idx="649">
                  <c:v>20.828402366863909</c:v>
                </c:pt>
                <c:pt idx="650">
                  <c:v>20.497041420118343</c:v>
                </c:pt>
                <c:pt idx="651">
                  <c:v>20.402366863905325</c:v>
                </c:pt>
                <c:pt idx="652">
                  <c:v>20.355029585798814</c:v>
                </c:pt>
                <c:pt idx="653">
                  <c:v>20.402366863905325</c:v>
                </c:pt>
                <c:pt idx="654">
                  <c:v>21.041420118343197</c:v>
                </c:pt>
                <c:pt idx="655">
                  <c:v>20.710059171597635</c:v>
                </c:pt>
                <c:pt idx="656">
                  <c:v>20.497041420118343</c:v>
                </c:pt>
                <c:pt idx="657">
                  <c:v>20.118343195266274</c:v>
                </c:pt>
                <c:pt idx="658">
                  <c:v>20</c:v>
                </c:pt>
                <c:pt idx="659">
                  <c:v>20.094674556213018</c:v>
                </c:pt>
                <c:pt idx="660">
                  <c:v>20.118343195266274</c:v>
                </c:pt>
                <c:pt idx="661">
                  <c:v>20</c:v>
                </c:pt>
                <c:pt idx="662">
                  <c:v>20</c:v>
                </c:pt>
                <c:pt idx="663">
                  <c:v>19.550295857988164</c:v>
                </c:pt>
                <c:pt idx="664">
                  <c:v>19.408284023668639</c:v>
                </c:pt>
                <c:pt idx="665">
                  <c:v>19.431952662721898</c:v>
                </c:pt>
                <c:pt idx="666">
                  <c:v>19.431952662721898</c:v>
                </c:pt>
                <c:pt idx="667">
                  <c:v>19.57396449704142</c:v>
                </c:pt>
                <c:pt idx="668">
                  <c:v>19.45562130177515</c:v>
                </c:pt>
                <c:pt idx="669">
                  <c:v>20.544378698224854</c:v>
                </c:pt>
                <c:pt idx="670">
                  <c:v>20.213017751479288</c:v>
                </c:pt>
                <c:pt idx="671">
                  <c:v>20.355029585798814</c:v>
                </c:pt>
                <c:pt idx="672">
                  <c:v>20.307692307692307</c:v>
                </c:pt>
                <c:pt idx="673">
                  <c:v>19.976331360946745</c:v>
                </c:pt>
                <c:pt idx="674">
                  <c:v>20.591715976331358</c:v>
                </c:pt>
                <c:pt idx="675">
                  <c:v>20.284023668639055</c:v>
                </c:pt>
                <c:pt idx="676">
                  <c:v>21.254437869822489</c:v>
                </c:pt>
                <c:pt idx="677">
                  <c:v>20.473372781065088</c:v>
                </c:pt>
                <c:pt idx="678">
                  <c:v>20.142011834319526</c:v>
                </c:pt>
                <c:pt idx="679">
                  <c:v>20.118343195266274</c:v>
                </c:pt>
                <c:pt idx="680">
                  <c:v>20.118343195266274</c:v>
                </c:pt>
                <c:pt idx="681">
                  <c:v>20.094674556213018</c:v>
                </c:pt>
                <c:pt idx="682">
                  <c:v>19.88165680473373</c:v>
                </c:pt>
                <c:pt idx="683">
                  <c:v>20.757396449704142</c:v>
                </c:pt>
                <c:pt idx="684">
                  <c:v>20.591715976331358</c:v>
                </c:pt>
                <c:pt idx="685">
                  <c:v>20.355029585798814</c:v>
                </c:pt>
                <c:pt idx="686">
                  <c:v>20.449704142011836</c:v>
                </c:pt>
                <c:pt idx="687">
                  <c:v>20.591715976331358</c:v>
                </c:pt>
                <c:pt idx="688">
                  <c:v>20.118343195266274</c:v>
                </c:pt>
                <c:pt idx="689">
                  <c:v>19.834319526627219</c:v>
                </c:pt>
                <c:pt idx="690">
                  <c:v>19.928994082840237</c:v>
                </c:pt>
                <c:pt idx="691">
                  <c:v>19.57396449704142</c:v>
                </c:pt>
                <c:pt idx="692">
                  <c:v>19.526627218934912</c:v>
                </c:pt>
                <c:pt idx="693">
                  <c:v>19.053254437869825</c:v>
                </c:pt>
                <c:pt idx="694">
                  <c:v>19.124260355029584</c:v>
                </c:pt>
                <c:pt idx="695">
                  <c:v>19.029585798816566</c:v>
                </c:pt>
                <c:pt idx="696">
                  <c:v>19.076923076923077</c:v>
                </c:pt>
                <c:pt idx="697">
                  <c:v>19.053254437869825</c:v>
                </c:pt>
                <c:pt idx="698">
                  <c:v>19.053254437869825</c:v>
                </c:pt>
                <c:pt idx="699">
                  <c:v>19.171597633136095</c:v>
                </c:pt>
                <c:pt idx="700">
                  <c:v>19.360946745562131</c:v>
                </c:pt>
                <c:pt idx="701">
                  <c:v>18.934911242603551</c:v>
                </c:pt>
                <c:pt idx="702">
                  <c:v>19.408284023668639</c:v>
                </c:pt>
                <c:pt idx="703">
                  <c:v>18.911242603550296</c:v>
                </c:pt>
                <c:pt idx="704">
                  <c:v>18.934911242603551</c:v>
                </c:pt>
                <c:pt idx="705">
                  <c:v>18.934911242603551</c:v>
                </c:pt>
                <c:pt idx="706">
                  <c:v>18.603550295857989</c:v>
                </c:pt>
                <c:pt idx="707">
                  <c:v>18.224852071005916</c:v>
                </c:pt>
                <c:pt idx="708">
                  <c:v>18.579881656804734</c:v>
                </c:pt>
                <c:pt idx="709">
                  <c:v>18.035502958579883</c:v>
                </c:pt>
                <c:pt idx="710">
                  <c:v>18.816568047337277</c:v>
                </c:pt>
                <c:pt idx="711">
                  <c:v>18.934911242603551</c:v>
                </c:pt>
                <c:pt idx="712">
                  <c:v>18.698224852071007</c:v>
                </c:pt>
                <c:pt idx="713">
                  <c:v>18.934911242603551</c:v>
                </c:pt>
                <c:pt idx="714">
                  <c:v>19.029585798816566</c:v>
                </c:pt>
                <c:pt idx="715">
                  <c:v>18.958579881656803</c:v>
                </c:pt>
                <c:pt idx="716">
                  <c:v>18.816568047337277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51C-F243-ADF7-0362D00AE8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Sheet1!$A$2:$A$703</c:f>
              <c:numCache>
                <c:formatCode>dd\-mmm\-yyyy</c:formatCode>
                <c:ptCount val="702"/>
                <c:pt idx="0">
                  <c:v>44349</c:v>
                </c:pt>
                <c:pt idx="1">
                  <c:v>44350</c:v>
                </c:pt>
                <c:pt idx="2">
                  <c:v>44353</c:v>
                </c:pt>
                <c:pt idx="3">
                  <c:v>44354</c:v>
                </c:pt>
                <c:pt idx="4">
                  <c:v>44355</c:v>
                </c:pt>
                <c:pt idx="5">
                  <c:v>44356</c:v>
                </c:pt>
                <c:pt idx="6">
                  <c:v>44357</c:v>
                </c:pt>
                <c:pt idx="7">
                  <c:v>44360</c:v>
                </c:pt>
                <c:pt idx="8">
                  <c:v>44361</c:v>
                </c:pt>
                <c:pt idx="9">
                  <c:v>44362</c:v>
                </c:pt>
                <c:pt idx="10">
                  <c:v>44363</c:v>
                </c:pt>
                <c:pt idx="11">
                  <c:v>44364</c:v>
                </c:pt>
                <c:pt idx="12">
                  <c:v>44367</c:v>
                </c:pt>
                <c:pt idx="13">
                  <c:v>44368</c:v>
                </c:pt>
                <c:pt idx="14">
                  <c:v>44369</c:v>
                </c:pt>
                <c:pt idx="15">
                  <c:v>44370</c:v>
                </c:pt>
                <c:pt idx="16">
                  <c:v>44371</c:v>
                </c:pt>
                <c:pt idx="17">
                  <c:v>44374</c:v>
                </c:pt>
                <c:pt idx="18">
                  <c:v>44375</c:v>
                </c:pt>
                <c:pt idx="19">
                  <c:v>44376</c:v>
                </c:pt>
                <c:pt idx="20">
                  <c:v>44377</c:v>
                </c:pt>
                <c:pt idx="21">
                  <c:v>44378</c:v>
                </c:pt>
                <c:pt idx="22">
                  <c:v>44381</c:v>
                </c:pt>
                <c:pt idx="23">
                  <c:v>44382</c:v>
                </c:pt>
                <c:pt idx="24">
                  <c:v>44383</c:v>
                </c:pt>
                <c:pt idx="25">
                  <c:v>44384</c:v>
                </c:pt>
                <c:pt idx="26">
                  <c:v>44385</c:v>
                </c:pt>
                <c:pt idx="27">
                  <c:v>44388</c:v>
                </c:pt>
                <c:pt idx="28">
                  <c:v>44389</c:v>
                </c:pt>
                <c:pt idx="29">
                  <c:v>44390</c:v>
                </c:pt>
                <c:pt idx="30">
                  <c:v>44391</c:v>
                </c:pt>
                <c:pt idx="31">
                  <c:v>44392</c:v>
                </c:pt>
                <c:pt idx="32">
                  <c:v>44402</c:v>
                </c:pt>
                <c:pt idx="33">
                  <c:v>44403</c:v>
                </c:pt>
                <c:pt idx="34">
                  <c:v>44404</c:v>
                </c:pt>
                <c:pt idx="35">
                  <c:v>44405</c:v>
                </c:pt>
                <c:pt idx="36">
                  <c:v>44406</c:v>
                </c:pt>
                <c:pt idx="37">
                  <c:v>44409</c:v>
                </c:pt>
                <c:pt idx="38">
                  <c:v>44410</c:v>
                </c:pt>
                <c:pt idx="39">
                  <c:v>44411</c:v>
                </c:pt>
                <c:pt idx="40">
                  <c:v>44412</c:v>
                </c:pt>
                <c:pt idx="41">
                  <c:v>44413</c:v>
                </c:pt>
                <c:pt idx="42">
                  <c:v>44416</c:v>
                </c:pt>
                <c:pt idx="43">
                  <c:v>44417</c:v>
                </c:pt>
                <c:pt idx="44">
                  <c:v>44418</c:v>
                </c:pt>
                <c:pt idx="45">
                  <c:v>44419</c:v>
                </c:pt>
                <c:pt idx="46">
                  <c:v>44420</c:v>
                </c:pt>
                <c:pt idx="47">
                  <c:v>44423</c:v>
                </c:pt>
                <c:pt idx="48">
                  <c:v>44424</c:v>
                </c:pt>
                <c:pt idx="49">
                  <c:v>44425</c:v>
                </c:pt>
                <c:pt idx="50">
                  <c:v>44426</c:v>
                </c:pt>
                <c:pt idx="51">
                  <c:v>44427</c:v>
                </c:pt>
                <c:pt idx="52">
                  <c:v>44430</c:v>
                </c:pt>
                <c:pt idx="53">
                  <c:v>44431</c:v>
                </c:pt>
                <c:pt idx="54">
                  <c:v>44432</c:v>
                </c:pt>
                <c:pt idx="55">
                  <c:v>44433</c:v>
                </c:pt>
                <c:pt idx="56">
                  <c:v>44434</c:v>
                </c:pt>
                <c:pt idx="57">
                  <c:v>44437</c:v>
                </c:pt>
                <c:pt idx="58">
                  <c:v>44438</c:v>
                </c:pt>
                <c:pt idx="59">
                  <c:v>44439</c:v>
                </c:pt>
                <c:pt idx="60">
                  <c:v>44440</c:v>
                </c:pt>
                <c:pt idx="61">
                  <c:v>44441</c:v>
                </c:pt>
                <c:pt idx="62">
                  <c:v>44444</c:v>
                </c:pt>
                <c:pt idx="63">
                  <c:v>44445</c:v>
                </c:pt>
                <c:pt idx="64">
                  <c:v>44446</c:v>
                </c:pt>
                <c:pt idx="65">
                  <c:v>44447</c:v>
                </c:pt>
                <c:pt idx="66">
                  <c:v>44448</c:v>
                </c:pt>
                <c:pt idx="67">
                  <c:v>44451</c:v>
                </c:pt>
                <c:pt idx="68">
                  <c:v>44452</c:v>
                </c:pt>
                <c:pt idx="69">
                  <c:v>44453</c:v>
                </c:pt>
                <c:pt idx="70">
                  <c:v>44454</c:v>
                </c:pt>
                <c:pt idx="71">
                  <c:v>44455</c:v>
                </c:pt>
                <c:pt idx="72">
                  <c:v>44458</c:v>
                </c:pt>
                <c:pt idx="73">
                  <c:v>44459</c:v>
                </c:pt>
                <c:pt idx="74">
                  <c:v>44460</c:v>
                </c:pt>
                <c:pt idx="75">
                  <c:v>44461</c:v>
                </c:pt>
                <c:pt idx="76">
                  <c:v>44465</c:v>
                </c:pt>
                <c:pt idx="77">
                  <c:v>44466</c:v>
                </c:pt>
                <c:pt idx="78">
                  <c:v>44467</c:v>
                </c:pt>
                <c:pt idx="79">
                  <c:v>44468</c:v>
                </c:pt>
                <c:pt idx="80">
                  <c:v>44469</c:v>
                </c:pt>
                <c:pt idx="81">
                  <c:v>44472</c:v>
                </c:pt>
                <c:pt idx="82">
                  <c:v>44473</c:v>
                </c:pt>
                <c:pt idx="83">
                  <c:v>44474</c:v>
                </c:pt>
                <c:pt idx="84">
                  <c:v>44475</c:v>
                </c:pt>
                <c:pt idx="85">
                  <c:v>44476</c:v>
                </c:pt>
                <c:pt idx="86">
                  <c:v>44479</c:v>
                </c:pt>
                <c:pt idx="87">
                  <c:v>44480</c:v>
                </c:pt>
                <c:pt idx="88">
                  <c:v>44481</c:v>
                </c:pt>
                <c:pt idx="89">
                  <c:v>44482</c:v>
                </c:pt>
                <c:pt idx="90">
                  <c:v>44483</c:v>
                </c:pt>
                <c:pt idx="91">
                  <c:v>44486</c:v>
                </c:pt>
                <c:pt idx="92">
                  <c:v>44487</c:v>
                </c:pt>
                <c:pt idx="93">
                  <c:v>44488</c:v>
                </c:pt>
                <c:pt idx="94">
                  <c:v>44489</c:v>
                </c:pt>
                <c:pt idx="95">
                  <c:v>44490</c:v>
                </c:pt>
                <c:pt idx="96">
                  <c:v>44493</c:v>
                </c:pt>
                <c:pt idx="97">
                  <c:v>44494</c:v>
                </c:pt>
                <c:pt idx="98">
                  <c:v>44495</c:v>
                </c:pt>
                <c:pt idx="99">
                  <c:v>44496</c:v>
                </c:pt>
                <c:pt idx="100">
                  <c:v>44497</c:v>
                </c:pt>
                <c:pt idx="101">
                  <c:v>44500</c:v>
                </c:pt>
                <c:pt idx="102">
                  <c:v>44501</c:v>
                </c:pt>
                <c:pt idx="103">
                  <c:v>44502</c:v>
                </c:pt>
                <c:pt idx="104">
                  <c:v>44503</c:v>
                </c:pt>
                <c:pt idx="105">
                  <c:v>44504</c:v>
                </c:pt>
                <c:pt idx="106">
                  <c:v>44507</c:v>
                </c:pt>
                <c:pt idx="107">
                  <c:v>44508</c:v>
                </c:pt>
                <c:pt idx="108">
                  <c:v>44509</c:v>
                </c:pt>
                <c:pt idx="109">
                  <c:v>44510</c:v>
                </c:pt>
                <c:pt idx="110">
                  <c:v>44511</c:v>
                </c:pt>
                <c:pt idx="111">
                  <c:v>44514</c:v>
                </c:pt>
                <c:pt idx="112">
                  <c:v>44515</c:v>
                </c:pt>
                <c:pt idx="113">
                  <c:v>44516</c:v>
                </c:pt>
                <c:pt idx="114">
                  <c:v>44517</c:v>
                </c:pt>
                <c:pt idx="115">
                  <c:v>44518</c:v>
                </c:pt>
                <c:pt idx="116">
                  <c:v>44521</c:v>
                </c:pt>
                <c:pt idx="117">
                  <c:v>44522</c:v>
                </c:pt>
                <c:pt idx="118">
                  <c:v>44523</c:v>
                </c:pt>
                <c:pt idx="119">
                  <c:v>44524</c:v>
                </c:pt>
                <c:pt idx="120">
                  <c:v>44525</c:v>
                </c:pt>
                <c:pt idx="121">
                  <c:v>44528</c:v>
                </c:pt>
                <c:pt idx="122">
                  <c:v>44529</c:v>
                </c:pt>
                <c:pt idx="123">
                  <c:v>44530</c:v>
                </c:pt>
                <c:pt idx="124">
                  <c:v>44531</c:v>
                </c:pt>
                <c:pt idx="125">
                  <c:v>44532</c:v>
                </c:pt>
                <c:pt idx="126">
                  <c:v>44535</c:v>
                </c:pt>
                <c:pt idx="127">
                  <c:v>44536</c:v>
                </c:pt>
                <c:pt idx="128">
                  <c:v>44537</c:v>
                </c:pt>
                <c:pt idx="129">
                  <c:v>44538</c:v>
                </c:pt>
                <c:pt idx="130">
                  <c:v>44539</c:v>
                </c:pt>
                <c:pt idx="131">
                  <c:v>44542</c:v>
                </c:pt>
                <c:pt idx="132">
                  <c:v>44543</c:v>
                </c:pt>
                <c:pt idx="133">
                  <c:v>44544</c:v>
                </c:pt>
                <c:pt idx="134">
                  <c:v>44545</c:v>
                </c:pt>
                <c:pt idx="135">
                  <c:v>44546</c:v>
                </c:pt>
                <c:pt idx="136">
                  <c:v>44549</c:v>
                </c:pt>
                <c:pt idx="137">
                  <c:v>44550</c:v>
                </c:pt>
                <c:pt idx="138">
                  <c:v>44551</c:v>
                </c:pt>
                <c:pt idx="139">
                  <c:v>44552</c:v>
                </c:pt>
                <c:pt idx="140">
                  <c:v>44553</c:v>
                </c:pt>
                <c:pt idx="141">
                  <c:v>44556</c:v>
                </c:pt>
                <c:pt idx="142">
                  <c:v>44557</c:v>
                </c:pt>
                <c:pt idx="143">
                  <c:v>44558</c:v>
                </c:pt>
                <c:pt idx="144">
                  <c:v>44559</c:v>
                </c:pt>
                <c:pt idx="145">
                  <c:v>44560</c:v>
                </c:pt>
                <c:pt idx="146">
                  <c:v>44563</c:v>
                </c:pt>
                <c:pt idx="147">
                  <c:v>44564</c:v>
                </c:pt>
                <c:pt idx="148">
                  <c:v>44565</c:v>
                </c:pt>
                <c:pt idx="149">
                  <c:v>44566</c:v>
                </c:pt>
                <c:pt idx="150">
                  <c:v>44567</c:v>
                </c:pt>
                <c:pt idx="151">
                  <c:v>44570</c:v>
                </c:pt>
                <c:pt idx="152">
                  <c:v>44571</c:v>
                </c:pt>
                <c:pt idx="153">
                  <c:v>44572</c:v>
                </c:pt>
                <c:pt idx="154">
                  <c:v>44573</c:v>
                </c:pt>
                <c:pt idx="155">
                  <c:v>44574</c:v>
                </c:pt>
                <c:pt idx="156">
                  <c:v>44577</c:v>
                </c:pt>
                <c:pt idx="157">
                  <c:v>44578</c:v>
                </c:pt>
                <c:pt idx="158">
                  <c:v>44579</c:v>
                </c:pt>
                <c:pt idx="159">
                  <c:v>44580</c:v>
                </c:pt>
                <c:pt idx="160">
                  <c:v>44581</c:v>
                </c:pt>
                <c:pt idx="161">
                  <c:v>44584</c:v>
                </c:pt>
                <c:pt idx="162">
                  <c:v>44585</c:v>
                </c:pt>
                <c:pt idx="163">
                  <c:v>44586</c:v>
                </c:pt>
                <c:pt idx="164">
                  <c:v>44587</c:v>
                </c:pt>
                <c:pt idx="165">
                  <c:v>44588</c:v>
                </c:pt>
                <c:pt idx="166">
                  <c:v>44591</c:v>
                </c:pt>
                <c:pt idx="167">
                  <c:v>44592</c:v>
                </c:pt>
                <c:pt idx="168">
                  <c:v>44593</c:v>
                </c:pt>
                <c:pt idx="169">
                  <c:v>44594</c:v>
                </c:pt>
                <c:pt idx="170">
                  <c:v>44595</c:v>
                </c:pt>
                <c:pt idx="171">
                  <c:v>44598</c:v>
                </c:pt>
                <c:pt idx="172">
                  <c:v>44599</c:v>
                </c:pt>
                <c:pt idx="173">
                  <c:v>44600</c:v>
                </c:pt>
                <c:pt idx="174">
                  <c:v>44601</c:v>
                </c:pt>
                <c:pt idx="175">
                  <c:v>44602</c:v>
                </c:pt>
                <c:pt idx="176">
                  <c:v>44605</c:v>
                </c:pt>
                <c:pt idx="177">
                  <c:v>44606</c:v>
                </c:pt>
                <c:pt idx="178">
                  <c:v>44607</c:v>
                </c:pt>
                <c:pt idx="179">
                  <c:v>44608</c:v>
                </c:pt>
                <c:pt idx="180">
                  <c:v>44609</c:v>
                </c:pt>
                <c:pt idx="181">
                  <c:v>44612</c:v>
                </c:pt>
                <c:pt idx="182">
                  <c:v>44613</c:v>
                </c:pt>
                <c:pt idx="183">
                  <c:v>44615</c:v>
                </c:pt>
                <c:pt idx="184">
                  <c:v>44616</c:v>
                </c:pt>
                <c:pt idx="185">
                  <c:v>44619</c:v>
                </c:pt>
                <c:pt idx="186">
                  <c:v>44620</c:v>
                </c:pt>
                <c:pt idx="187">
                  <c:v>44621</c:v>
                </c:pt>
                <c:pt idx="188">
                  <c:v>44622</c:v>
                </c:pt>
                <c:pt idx="189">
                  <c:v>44623</c:v>
                </c:pt>
                <c:pt idx="190">
                  <c:v>44626</c:v>
                </c:pt>
                <c:pt idx="191">
                  <c:v>44627</c:v>
                </c:pt>
                <c:pt idx="192">
                  <c:v>44628</c:v>
                </c:pt>
                <c:pt idx="193">
                  <c:v>44629</c:v>
                </c:pt>
                <c:pt idx="194">
                  <c:v>44630</c:v>
                </c:pt>
                <c:pt idx="195">
                  <c:v>44633</c:v>
                </c:pt>
                <c:pt idx="196">
                  <c:v>44634</c:v>
                </c:pt>
                <c:pt idx="197">
                  <c:v>44635</c:v>
                </c:pt>
                <c:pt idx="198">
                  <c:v>44636</c:v>
                </c:pt>
                <c:pt idx="199">
                  <c:v>44637</c:v>
                </c:pt>
                <c:pt idx="200">
                  <c:v>44640</c:v>
                </c:pt>
                <c:pt idx="201">
                  <c:v>44641</c:v>
                </c:pt>
                <c:pt idx="202">
                  <c:v>44642</c:v>
                </c:pt>
                <c:pt idx="203">
                  <c:v>44643</c:v>
                </c:pt>
                <c:pt idx="204">
                  <c:v>44644</c:v>
                </c:pt>
                <c:pt idx="205">
                  <c:v>44647</c:v>
                </c:pt>
                <c:pt idx="206">
                  <c:v>44648</c:v>
                </c:pt>
                <c:pt idx="207">
                  <c:v>44649</c:v>
                </c:pt>
                <c:pt idx="208">
                  <c:v>44650</c:v>
                </c:pt>
                <c:pt idx="209">
                  <c:v>44651</c:v>
                </c:pt>
                <c:pt idx="210">
                  <c:v>44654</c:v>
                </c:pt>
                <c:pt idx="211">
                  <c:v>44655</c:v>
                </c:pt>
                <c:pt idx="212">
                  <c:v>44656</c:v>
                </c:pt>
                <c:pt idx="213">
                  <c:v>44657</c:v>
                </c:pt>
                <c:pt idx="214">
                  <c:v>44658</c:v>
                </c:pt>
                <c:pt idx="215">
                  <c:v>44661</c:v>
                </c:pt>
                <c:pt idx="216">
                  <c:v>44662</c:v>
                </c:pt>
                <c:pt idx="217">
                  <c:v>44663</c:v>
                </c:pt>
                <c:pt idx="218">
                  <c:v>44664</c:v>
                </c:pt>
                <c:pt idx="219">
                  <c:v>44665</c:v>
                </c:pt>
                <c:pt idx="220">
                  <c:v>44668</c:v>
                </c:pt>
                <c:pt idx="221">
                  <c:v>44669</c:v>
                </c:pt>
                <c:pt idx="222">
                  <c:v>44670</c:v>
                </c:pt>
                <c:pt idx="223">
                  <c:v>44671</c:v>
                </c:pt>
                <c:pt idx="224">
                  <c:v>44672</c:v>
                </c:pt>
                <c:pt idx="225">
                  <c:v>44675</c:v>
                </c:pt>
                <c:pt idx="226">
                  <c:v>44676</c:v>
                </c:pt>
                <c:pt idx="227">
                  <c:v>44677</c:v>
                </c:pt>
                <c:pt idx="228">
                  <c:v>44678</c:v>
                </c:pt>
                <c:pt idx="229">
                  <c:v>44679</c:v>
                </c:pt>
                <c:pt idx="230">
                  <c:v>44689</c:v>
                </c:pt>
                <c:pt idx="231">
                  <c:v>44690</c:v>
                </c:pt>
                <c:pt idx="232">
                  <c:v>44691</c:v>
                </c:pt>
                <c:pt idx="233">
                  <c:v>44692</c:v>
                </c:pt>
                <c:pt idx="234">
                  <c:v>44693</c:v>
                </c:pt>
                <c:pt idx="235">
                  <c:v>44696</c:v>
                </c:pt>
                <c:pt idx="236">
                  <c:v>44697</c:v>
                </c:pt>
                <c:pt idx="237">
                  <c:v>44698</c:v>
                </c:pt>
                <c:pt idx="238">
                  <c:v>44699</c:v>
                </c:pt>
                <c:pt idx="239">
                  <c:v>44700</c:v>
                </c:pt>
                <c:pt idx="240">
                  <c:v>44703</c:v>
                </c:pt>
                <c:pt idx="241">
                  <c:v>44704</c:v>
                </c:pt>
                <c:pt idx="242">
                  <c:v>44705</c:v>
                </c:pt>
                <c:pt idx="243">
                  <c:v>44706</c:v>
                </c:pt>
                <c:pt idx="244">
                  <c:v>44707</c:v>
                </c:pt>
                <c:pt idx="245">
                  <c:v>44710</c:v>
                </c:pt>
                <c:pt idx="246">
                  <c:v>44711</c:v>
                </c:pt>
                <c:pt idx="247">
                  <c:v>44712</c:v>
                </c:pt>
                <c:pt idx="248">
                  <c:v>44713</c:v>
                </c:pt>
                <c:pt idx="249">
                  <c:v>44714</c:v>
                </c:pt>
                <c:pt idx="250">
                  <c:v>44717</c:v>
                </c:pt>
                <c:pt idx="251">
                  <c:v>44718</c:v>
                </c:pt>
                <c:pt idx="252">
                  <c:v>44719</c:v>
                </c:pt>
                <c:pt idx="253">
                  <c:v>44720</c:v>
                </c:pt>
                <c:pt idx="254">
                  <c:v>44721</c:v>
                </c:pt>
                <c:pt idx="255">
                  <c:v>44724</c:v>
                </c:pt>
                <c:pt idx="256">
                  <c:v>44725</c:v>
                </c:pt>
                <c:pt idx="257">
                  <c:v>44726</c:v>
                </c:pt>
                <c:pt idx="258">
                  <c:v>44727</c:v>
                </c:pt>
                <c:pt idx="259">
                  <c:v>44728</c:v>
                </c:pt>
                <c:pt idx="260">
                  <c:v>44731</c:v>
                </c:pt>
                <c:pt idx="261">
                  <c:v>44732</c:v>
                </c:pt>
                <c:pt idx="262">
                  <c:v>44733</c:v>
                </c:pt>
                <c:pt idx="263">
                  <c:v>44734</c:v>
                </c:pt>
                <c:pt idx="264">
                  <c:v>44735</c:v>
                </c:pt>
                <c:pt idx="265">
                  <c:v>44738</c:v>
                </c:pt>
                <c:pt idx="266">
                  <c:v>44739</c:v>
                </c:pt>
                <c:pt idx="267">
                  <c:v>44740</c:v>
                </c:pt>
                <c:pt idx="268">
                  <c:v>44741</c:v>
                </c:pt>
                <c:pt idx="269">
                  <c:v>44742</c:v>
                </c:pt>
                <c:pt idx="270">
                  <c:v>44745</c:v>
                </c:pt>
                <c:pt idx="271">
                  <c:v>44746</c:v>
                </c:pt>
                <c:pt idx="272">
                  <c:v>44747</c:v>
                </c:pt>
                <c:pt idx="273">
                  <c:v>44748</c:v>
                </c:pt>
                <c:pt idx="274">
                  <c:v>44755</c:v>
                </c:pt>
                <c:pt idx="275">
                  <c:v>44756</c:v>
                </c:pt>
                <c:pt idx="276">
                  <c:v>44759</c:v>
                </c:pt>
                <c:pt idx="277">
                  <c:v>44760</c:v>
                </c:pt>
                <c:pt idx="278">
                  <c:v>44761</c:v>
                </c:pt>
                <c:pt idx="279">
                  <c:v>44762</c:v>
                </c:pt>
                <c:pt idx="280">
                  <c:v>44763</c:v>
                </c:pt>
                <c:pt idx="281">
                  <c:v>44766</c:v>
                </c:pt>
                <c:pt idx="282">
                  <c:v>44767</c:v>
                </c:pt>
                <c:pt idx="283">
                  <c:v>44768</c:v>
                </c:pt>
                <c:pt idx="284">
                  <c:v>44769</c:v>
                </c:pt>
                <c:pt idx="285">
                  <c:v>44770</c:v>
                </c:pt>
                <c:pt idx="286">
                  <c:v>44773</c:v>
                </c:pt>
                <c:pt idx="287">
                  <c:v>44774</c:v>
                </c:pt>
                <c:pt idx="288">
                  <c:v>44775</c:v>
                </c:pt>
                <c:pt idx="289">
                  <c:v>44776</c:v>
                </c:pt>
                <c:pt idx="290">
                  <c:v>44777</c:v>
                </c:pt>
                <c:pt idx="291">
                  <c:v>44780</c:v>
                </c:pt>
                <c:pt idx="292">
                  <c:v>44781</c:v>
                </c:pt>
                <c:pt idx="293">
                  <c:v>44782</c:v>
                </c:pt>
                <c:pt idx="294">
                  <c:v>44783</c:v>
                </c:pt>
                <c:pt idx="295">
                  <c:v>44784</c:v>
                </c:pt>
                <c:pt idx="296">
                  <c:v>44787</c:v>
                </c:pt>
                <c:pt idx="297">
                  <c:v>44788</c:v>
                </c:pt>
                <c:pt idx="298">
                  <c:v>44789</c:v>
                </c:pt>
                <c:pt idx="299">
                  <c:v>44790</c:v>
                </c:pt>
                <c:pt idx="300">
                  <c:v>44791</c:v>
                </c:pt>
                <c:pt idx="301">
                  <c:v>44794</c:v>
                </c:pt>
                <c:pt idx="302">
                  <c:v>44795</c:v>
                </c:pt>
                <c:pt idx="303">
                  <c:v>44796</c:v>
                </c:pt>
                <c:pt idx="304">
                  <c:v>44797</c:v>
                </c:pt>
                <c:pt idx="305">
                  <c:v>44798</c:v>
                </c:pt>
                <c:pt idx="306">
                  <c:v>44801</c:v>
                </c:pt>
                <c:pt idx="307">
                  <c:v>44802</c:v>
                </c:pt>
                <c:pt idx="308">
                  <c:v>44803</c:v>
                </c:pt>
                <c:pt idx="309">
                  <c:v>44804</c:v>
                </c:pt>
                <c:pt idx="310">
                  <c:v>44805</c:v>
                </c:pt>
                <c:pt idx="311">
                  <c:v>44808</c:v>
                </c:pt>
                <c:pt idx="312">
                  <c:v>44809</c:v>
                </c:pt>
                <c:pt idx="313">
                  <c:v>44810</c:v>
                </c:pt>
                <c:pt idx="314">
                  <c:v>44811</c:v>
                </c:pt>
                <c:pt idx="315">
                  <c:v>44812</c:v>
                </c:pt>
                <c:pt idx="316">
                  <c:v>44815</c:v>
                </c:pt>
                <c:pt idx="317">
                  <c:v>44816</c:v>
                </c:pt>
                <c:pt idx="318">
                  <c:v>44817</c:v>
                </c:pt>
                <c:pt idx="319">
                  <c:v>44818</c:v>
                </c:pt>
                <c:pt idx="320">
                  <c:v>44819</c:v>
                </c:pt>
                <c:pt idx="321">
                  <c:v>44822</c:v>
                </c:pt>
                <c:pt idx="322">
                  <c:v>44823</c:v>
                </c:pt>
                <c:pt idx="323">
                  <c:v>44824</c:v>
                </c:pt>
                <c:pt idx="324">
                  <c:v>44825</c:v>
                </c:pt>
                <c:pt idx="325">
                  <c:v>44829</c:v>
                </c:pt>
                <c:pt idx="326">
                  <c:v>44830</c:v>
                </c:pt>
                <c:pt idx="327">
                  <c:v>44831</c:v>
                </c:pt>
                <c:pt idx="328">
                  <c:v>44832</c:v>
                </c:pt>
                <c:pt idx="329">
                  <c:v>44833</c:v>
                </c:pt>
                <c:pt idx="330">
                  <c:v>44836</c:v>
                </c:pt>
                <c:pt idx="331">
                  <c:v>44837</c:v>
                </c:pt>
                <c:pt idx="332">
                  <c:v>44838</c:v>
                </c:pt>
                <c:pt idx="333">
                  <c:v>44839</c:v>
                </c:pt>
                <c:pt idx="334">
                  <c:v>44840</c:v>
                </c:pt>
                <c:pt idx="335">
                  <c:v>44843</c:v>
                </c:pt>
                <c:pt idx="336">
                  <c:v>44844</c:v>
                </c:pt>
                <c:pt idx="337">
                  <c:v>44845</c:v>
                </c:pt>
                <c:pt idx="338">
                  <c:v>44846</c:v>
                </c:pt>
                <c:pt idx="339">
                  <c:v>44847</c:v>
                </c:pt>
                <c:pt idx="340">
                  <c:v>44850</c:v>
                </c:pt>
                <c:pt idx="341">
                  <c:v>44851</c:v>
                </c:pt>
                <c:pt idx="342">
                  <c:v>44852</c:v>
                </c:pt>
                <c:pt idx="343">
                  <c:v>44853</c:v>
                </c:pt>
                <c:pt idx="344">
                  <c:v>44854</c:v>
                </c:pt>
                <c:pt idx="345">
                  <c:v>44857</c:v>
                </c:pt>
                <c:pt idx="346">
                  <c:v>44858</c:v>
                </c:pt>
                <c:pt idx="347">
                  <c:v>44859</c:v>
                </c:pt>
                <c:pt idx="348">
                  <c:v>44860</c:v>
                </c:pt>
                <c:pt idx="349">
                  <c:v>44861</c:v>
                </c:pt>
                <c:pt idx="350">
                  <c:v>44865</c:v>
                </c:pt>
                <c:pt idx="351">
                  <c:v>44866</c:v>
                </c:pt>
                <c:pt idx="352">
                  <c:v>44867</c:v>
                </c:pt>
                <c:pt idx="353">
                  <c:v>44868</c:v>
                </c:pt>
                <c:pt idx="354">
                  <c:v>44871</c:v>
                </c:pt>
                <c:pt idx="355">
                  <c:v>44872</c:v>
                </c:pt>
                <c:pt idx="356">
                  <c:v>44873</c:v>
                </c:pt>
                <c:pt idx="357">
                  <c:v>44874</c:v>
                </c:pt>
                <c:pt idx="358">
                  <c:v>44875</c:v>
                </c:pt>
                <c:pt idx="359">
                  <c:v>44878</c:v>
                </c:pt>
                <c:pt idx="360">
                  <c:v>44879</c:v>
                </c:pt>
                <c:pt idx="361">
                  <c:v>44880</c:v>
                </c:pt>
                <c:pt idx="362">
                  <c:v>44881</c:v>
                </c:pt>
                <c:pt idx="363">
                  <c:v>44882</c:v>
                </c:pt>
                <c:pt idx="364">
                  <c:v>44885</c:v>
                </c:pt>
                <c:pt idx="365">
                  <c:v>44886</c:v>
                </c:pt>
                <c:pt idx="366">
                  <c:v>44887</c:v>
                </c:pt>
                <c:pt idx="367">
                  <c:v>44889</c:v>
                </c:pt>
                <c:pt idx="368">
                  <c:v>44892</c:v>
                </c:pt>
                <c:pt idx="369">
                  <c:v>44893</c:v>
                </c:pt>
                <c:pt idx="370">
                  <c:v>44894</c:v>
                </c:pt>
                <c:pt idx="371">
                  <c:v>44895</c:v>
                </c:pt>
                <c:pt idx="372">
                  <c:v>44896</c:v>
                </c:pt>
                <c:pt idx="373">
                  <c:v>44899</c:v>
                </c:pt>
                <c:pt idx="374">
                  <c:v>44900</c:v>
                </c:pt>
                <c:pt idx="375">
                  <c:v>44901</c:v>
                </c:pt>
                <c:pt idx="376">
                  <c:v>44902</c:v>
                </c:pt>
                <c:pt idx="377">
                  <c:v>44903</c:v>
                </c:pt>
                <c:pt idx="378">
                  <c:v>44906</c:v>
                </c:pt>
                <c:pt idx="379">
                  <c:v>44907</c:v>
                </c:pt>
                <c:pt idx="380">
                  <c:v>44908</c:v>
                </c:pt>
                <c:pt idx="381">
                  <c:v>44909</c:v>
                </c:pt>
                <c:pt idx="382">
                  <c:v>44910</c:v>
                </c:pt>
                <c:pt idx="383">
                  <c:v>44913</c:v>
                </c:pt>
                <c:pt idx="384">
                  <c:v>44914</c:v>
                </c:pt>
                <c:pt idx="385">
                  <c:v>44915</c:v>
                </c:pt>
                <c:pt idx="386">
                  <c:v>44916</c:v>
                </c:pt>
                <c:pt idx="387">
                  <c:v>44917</c:v>
                </c:pt>
                <c:pt idx="388">
                  <c:v>44920</c:v>
                </c:pt>
                <c:pt idx="389">
                  <c:v>44921</c:v>
                </c:pt>
                <c:pt idx="390">
                  <c:v>44922</c:v>
                </c:pt>
                <c:pt idx="391">
                  <c:v>44923</c:v>
                </c:pt>
                <c:pt idx="392">
                  <c:v>44924</c:v>
                </c:pt>
                <c:pt idx="393">
                  <c:v>44927</c:v>
                </c:pt>
                <c:pt idx="394">
                  <c:v>44928</c:v>
                </c:pt>
                <c:pt idx="395">
                  <c:v>44929</c:v>
                </c:pt>
                <c:pt idx="396">
                  <c:v>44930</c:v>
                </c:pt>
                <c:pt idx="397">
                  <c:v>44931</c:v>
                </c:pt>
                <c:pt idx="398">
                  <c:v>44934</c:v>
                </c:pt>
                <c:pt idx="399">
                  <c:v>44935</c:v>
                </c:pt>
                <c:pt idx="400">
                  <c:v>44936</c:v>
                </c:pt>
                <c:pt idx="401">
                  <c:v>44937</c:v>
                </c:pt>
                <c:pt idx="402">
                  <c:v>44938</c:v>
                </c:pt>
                <c:pt idx="403">
                  <c:v>44941</c:v>
                </c:pt>
                <c:pt idx="404">
                  <c:v>44942</c:v>
                </c:pt>
                <c:pt idx="405">
                  <c:v>44943</c:v>
                </c:pt>
                <c:pt idx="406">
                  <c:v>44944</c:v>
                </c:pt>
                <c:pt idx="407">
                  <c:v>44945</c:v>
                </c:pt>
                <c:pt idx="408">
                  <c:v>44948</c:v>
                </c:pt>
                <c:pt idx="409">
                  <c:v>44949</c:v>
                </c:pt>
                <c:pt idx="410">
                  <c:v>44950</c:v>
                </c:pt>
                <c:pt idx="411">
                  <c:v>44951</c:v>
                </c:pt>
                <c:pt idx="412">
                  <c:v>44952</c:v>
                </c:pt>
                <c:pt idx="413">
                  <c:v>44955</c:v>
                </c:pt>
                <c:pt idx="414">
                  <c:v>44956</c:v>
                </c:pt>
                <c:pt idx="415">
                  <c:v>44957</c:v>
                </c:pt>
                <c:pt idx="416">
                  <c:v>44958</c:v>
                </c:pt>
                <c:pt idx="417">
                  <c:v>44959</c:v>
                </c:pt>
                <c:pt idx="418">
                  <c:v>44962</c:v>
                </c:pt>
                <c:pt idx="419">
                  <c:v>44963</c:v>
                </c:pt>
                <c:pt idx="420">
                  <c:v>44964</c:v>
                </c:pt>
                <c:pt idx="421">
                  <c:v>44965</c:v>
                </c:pt>
                <c:pt idx="422">
                  <c:v>44966</c:v>
                </c:pt>
                <c:pt idx="423">
                  <c:v>44969</c:v>
                </c:pt>
                <c:pt idx="424">
                  <c:v>44970</c:v>
                </c:pt>
                <c:pt idx="425">
                  <c:v>44971</c:v>
                </c:pt>
                <c:pt idx="426">
                  <c:v>44972</c:v>
                </c:pt>
                <c:pt idx="427">
                  <c:v>44973</c:v>
                </c:pt>
                <c:pt idx="428">
                  <c:v>44976</c:v>
                </c:pt>
                <c:pt idx="429">
                  <c:v>44977</c:v>
                </c:pt>
                <c:pt idx="430">
                  <c:v>44978</c:v>
                </c:pt>
                <c:pt idx="431">
                  <c:v>44980</c:v>
                </c:pt>
                <c:pt idx="432">
                  <c:v>44983</c:v>
                </c:pt>
                <c:pt idx="433">
                  <c:v>44984</c:v>
                </c:pt>
                <c:pt idx="434">
                  <c:v>44985</c:v>
                </c:pt>
                <c:pt idx="435">
                  <c:v>44986</c:v>
                </c:pt>
                <c:pt idx="436">
                  <c:v>44987</c:v>
                </c:pt>
                <c:pt idx="437">
                  <c:v>44990</c:v>
                </c:pt>
                <c:pt idx="438">
                  <c:v>44991</c:v>
                </c:pt>
                <c:pt idx="439">
                  <c:v>44992</c:v>
                </c:pt>
                <c:pt idx="440">
                  <c:v>44993</c:v>
                </c:pt>
                <c:pt idx="441">
                  <c:v>44994</c:v>
                </c:pt>
                <c:pt idx="442">
                  <c:v>44997</c:v>
                </c:pt>
                <c:pt idx="443">
                  <c:v>44998</c:v>
                </c:pt>
                <c:pt idx="444">
                  <c:v>44999</c:v>
                </c:pt>
                <c:pt idx="445">
                  <c:v>45000</c:v>
                </c:pt>
                <c:pt idx="446">
                  <c:v>45001</c:v>
                </c:pt>
                <c:pt idx="447">
                  <c:v>45004</c:v>
                </c:pt>
                <c:pt idx="448">
                  <c:v>45005</c:v>
                </c:pt>
                <c:pt idx="449">
                  <c:v>45006</c:v>
                </c:pt>
                <c:pt idx="450">
                  <c:v>45007</c:v>
                </c:pt>
                <c:pt idx="451">
                  <c:v>45008</c:v>
                </c:pt>
                <c:pt idx="452">
                  <c:v>45011</c:v>
                </c:pt>
                <c:pt idx="453">
                  <c:v>45012</c:v>
                </c:pt>
                <c:pt idx="454">
                  <c:v>45013</c:v>
                </c:pt>
                <c:pt idx="455">
                  <c:v>45014</c:v>
                </c:pt>
                <c:pt idx="456">
                  <c:v>45015</c:v>
                </c:pt>
                <c:pt idx="457">
                  <c:v>45019</c:v>
                </c:pt>
                <c:pt idx="458">
                  <c:v>45020</c:v>
                </c:pt>
                <c:pt idx="459">
                  <c:v>45021</c:v>
                </c:pt>
                <c:pt idx="460">
                  <c:v>45022</c:v>
                </c:pt>
                <c:pt idx="461">
                  <c:v>45026</c:v>
                </c:pt>
                <c:pt idx="462">
                  <c:v>45027</c:v>
                </c:pt>
                <c:pt idx="463">
                  <c:v>45028</c:v>
                </c:pt>
                <c:pt idx="464">
                  <c:v>45029</c:v>
                </c:pt>
                <c:pt idx="465">
                  <c:v>45033</c:v>
                </c:pt>
                <c:pt idx="466">
                  <c:v>45041</c:v>
                </c:pt>
                <c:pt idx="467">
                  <c:v>45042</c:v>
                </c:pt>
                <c:pt idx="468">
                  <c:v>45043</c:v>
                </c:pt>
                <c:pt idx="469">
                  <c:v>45047</c:v>
                </c:pt>
                <c:pt idx="470">
                  <c:v>45048</c:v>
                </c:pt>
                <c:pt idx="471">
                  <c:v>45049</c:v>
                </c:pt>
                <c:pt idx="472">
                  <c:v>45050</c:v>
                </c:pt>
                <c:pt idx="473">
                  <c:v>45054</c:v>
                </c:pt>
                <c:pt idx="474">
                  <c:v>45055</c:v>
                </c:pt>
                <c:pt idx="475">
                  <c:v>45056</c:v>
                </c:pt>
                <c:pt idx="476">
                  <c:v>45057</c:v>
                </c:pt>
                <c:pt idx="477">
                  <c:v>45057</c:v>
                </c:pt>
                <c:pt idx="478">
                  <c:v>45061</c:v>
                </c:pt>
                <c:pt idx="479">
                  <c:v>45062</c:v>
                </c:pt>
                <c:pt idx="480">
                  <c:v>45063</c:v>
                </c:pt>
                <c:pt idx="481">
                  <c:v>45064</c:v>
                </c:pt>
                <c:pt idx="482">
                  <c:v>45068</c:v>
                </c:pt>
                <c:pt idx="483">
                  <c:v>45069</c:v>
                </c:pt>
                <c:pt idx="484">
                  <c:v>45070</c:v>
                </c:pt>
                <c:pt idx="485">
                  <c:v>45071</c:v>
                </c:pt>
                <c:pt idx="486">
                  <c:v>45075</c:v>
                </c:pt>
                <c:pt idx="487">
                  <c:v>45076</c:v>
                </c:pt>
                <c:pt idx="488">
                  <c:v>45077</c:v>
                </c:pt>
                <c:pt idx="489">
                  <c:v>45078</c:v>
                </c:pt>
                <c:pt idx="490">
                  <c:v>45082</c:v>
                </c:pt>
                <c:pt idx="491">
                  <c:v>45083</c:v>
                </c:pt>
                <c:pt idx="492">
                  <c:v>45084</c:v>
                </c:pt>
                <c:pt idx="493">
                  <c:v>45085</c:v>
                </c:pt>
                <c:pt idx="494">
                  <c:v>45089</c:v>
                </c:pt>
                <c:pt idx="495">
                  <c:v>45090</c:v>
                </c:pt>
                <c:pt idx="496">
                  <c:v>45091</c:v>
                </c:pt>
                <c:pt idx="497">
                  <c:v>45092</c:v>
                </c:pt>
                <c:pt idx="498">
                  <c:v>45096</c:v>
                </c:pt>
                <c:pt idx="499">
                  <c:v>45097</c:v>
                </c:pt>
                <c:pt idx="500">
                  <c:v>45098</c:v>
                </c:pt>
                <c:pt idx="501">
                  <c:v>45099</c:v>
                </c:pt>
                <c:pt idx="502">
                  <c:v>45110</c:v>
                </c:pt>
                <c:pt idx="503">
                  <c:v>45111</c:v>
                </c:pt>
                <c:pt idx="504">
                  <c:v>45112</c:v>
                </c:pt>
                <c:pt idx="505">
                  <c:v>45113</c:v>
                </c:pt>
                <c:pt idx="506">
                  <c:v>45117</c:v>
                </c:pt>
                <c:pt idx="507">
                  <c:v>45118</c:v>
                </c:pt>
                <c:pt idx="508">
                  <c:v>45119</c:v>
                </c:pt>
                <c:pt idx="509">
                  <c:v>45120</c:v>
                </c:pt>
                <c:pt idx="510">
                  <c:v>45124</c:v>
                </c:pt>
                <c:pt idx="511">
                  <c:v>45125</c:v>
                </c:pt>
                <c:pt idx="512">
                  <c:v>45126</c:v>
                </c:pt>
                <c:pt idx="513">
                  <c:v>45127</c:v>
                </c:pt>
                <c:pt idx="514">
                  <c:v>45131</c:v>
                </c:pt>
                <c:pt idx="515">
                  <c:v>45132</c:v>
                </c:pt>
                <c:pt idx="516">
                  <c:v>45133</c:v>
                </c:pt>
                <c:pt idx="517">
                  <c:v>45134</c:v>
                </c:pt>
                <c:pt idx="518">
                  <c:v>45138</c:v>
                </c:pt>
                <c:pt idx="519">
                  <c:v>45139</c:v>
                </c:pt>
                <c:pt idx="520">
                  <c:v>45140</c:v>
                </c:pt>
                <c:pt idx="521">
                  <c:v>45141</c:v>
                </c:pt>
                <c:pt idx="522">
                  <c:v>45145</c:v>
                </c:pt>
                <c:pt idx="523">
                  <c:v>45146</c:v>
                </c:pt>
                <c:pt idx="524">
                  <c:v>45147</c:v>
                </c:pt>
                <c:pt idx="525">
                  <c:v>45148</c:v>
                </c:pt>
                <c:pt idx="526">
                  <c:v>45152</c:v>
                </c:pt>
                <c:pt idx="527">
                  <c:v>45153</c:v>
                </c:pt>
                <c:pt idx="528">
                  <c:v>45154</c:v>
                </c:pt>
                <c:pt idx="529">
                  <c:v>45155</c:v>
                </c:pt>
                <c:pt idx="530">
                  <c:v>45159</c:v>
                </c:pt>
                <c:pt idx="531">
                  <c:v>45160</c:v>
                </c:pt>
                <c:pt idx="532">
                  <c:v>45161</c:v>
                </c:pt>
                <c:pt idx="533">
                  <c:v>45162</c:v>
                </c:pt>
                <c:pt idx="534">
                  <c:v>45166</c:v>
                </c:pt>
                <c:pt idx="535">
                  <c:v>45167</c:v>
                </c:pt>
                <c:pt idx="536">
                  <c:v>45168</c:v>
                </c:pt>
                <c:pt idx="537">
                  <c:v>45169</c:v>
                </c:pt>
                <c:pt idx="538">
                  <c:v>45173</c:v>
                </c:pt>
                <c:pt idx="539">
                  <c:v>45174</c:v>
                </c:pt>
                <c:pt idx="540">
                  <c:v>45175</c:v>
                </c:pt>
                <c:pt idx="541">
                  <c:v>45176</c:v>
                </c:pt>
                <c:pt idx="542">
                  <c:v>45180</c:v>
                </c:pt>
                <c:pt idx="543">
                  <c:v>45181</c:v>
                </c:pt>
                <c:pt idx="544">
                  <c:v>45182</c:v>
                </c:pt>
                <c:pt idx="545">
                  <c:v>45183</c:v>
                </c:pt>
                <c:pt idx="546">
                  <c:v>45187</c:v>
                </c:pt>
                <c:pt idx="547">
                  <c:v>45188</c:v>
                </c:pt>
                <c:pt idx="548">
                  <c:v>45189</c:v>
                </c:pt>
                <c:pt idx="549">
                  <c:v>45190</c:v>
                </c:pt>
                <c:pt idx="550">
                  <c:v>45194</c:v>
                </c:pt>
                <c:pt idx="551">
                  <c:v>45195</c:v>
                </c:pt>
                <c:pt idx="552">
                  <c:v>45196</c:v>
                </c:pt>
                <c:pt idx="553">
                  <c:v>45197</c:v>
                </c:pt>
                <c:pt idx="554">
                  <c:v>45201</c:v>
                </c:pt>
                <c:pt idx="555">
                  <c:v>45202</c:v>
                </c:pt>
                <c:pt idx="556">
                  <c:v>45203</c:v>
                </c:pt>
                <c:pt idx="557">
                  <c:v>45204</c:v>
                </c:pt>
                <c:pt idx="558">
                  <c:v>45208</c:v>
                </c:pt>
                <c:pt idx="559">
                  <c:v>45209</c:v>
                </c:pt>
                <c:pt idx="560">
                  <c:v>45210</c:v>
                </c:pt>
                <c:pt idx="561">
                  <c:v>45211</c:v>
                </c:pt>
                <c:pt idx="562">
                  <c:v>45215</c:v>
                </c:pt>
                <c:pt idx="563">
                  <c:v>45216</c:v>
                </c:pt>
                <c:pt idx="564">
                  <c:v>45217</c:v>
                </c:pt>
                <c:pt idx="565">
                  <c:v>45218</c:v>
                </c:pt>
                <c:pt idx="566">
                  <c:v>45222</c:v>
                </c:pt>
                <c:pt idx="567">
                  <c:v>45223</c:v>
                </c:pt>
                <c:pt idx="568">
                  <c:v>45224</c:v>
                </c:pt>
                <c:pt idx="569">
                  <c:v>45225</c:v>
                </c:pt>
                <c:pt idx="570">
                  <c:v>45229</c:v>
                </c:pt>
                <c:pt idx="571">
                  <c:v>45230</c:v>
                </c:pt>
                <c:pt idx="572">
                  <c:v>45231</c:v>
                </c:pt>
                <c:pt idx="573">
                  <c:v>45232</c:v>
                </c:pt>
                <c:pt idx="574">
                  <c:v>45236</c:v>
                </c:pt>
                <c:pt idx="575">
                  <c:v>45237</c:v>
                </c:pt>
                <c:pt idx="576">
                  <c:v>45238</c:v>
                </c:pt>
                <c:pt idx="577">
                  <c:v>45239</c:v>
                </c:pt>
                <c:pt idx="578">
                  <c:v>45243</c:v>
                </c:pt>
                <c:pt idx="579">
                  <c:v>45244</c:v>
                </c:pt>
                <c:pt idx="580">
                  <c:v>45245</c:v>
                </c:pt>
                <c:pt idx="581">
                  <c:v>45246</c:v>
                </c:pt>
                <c:pt idx="582">
                  <c:v>45250</c:v>
                </c:pt>
                <c:pt idx="583">
                  <c:v>45251</c:v>
                </c:pt>
                <c:pt idx="584">
                  <c:v>45252</c:v>
                </c:pt>
                <c:pt idx="585">
                  <c:v>45253</c:v>
                </c:pt>
                <c:pt idx="586">
                  <c:v>45257</c:v>
                </c:pt>
                <c:pt idx="587">
                  <c:v>45258</c:v>
                </c:pt>
                <c:pt idx="588">
                  <c:v>45259</c:v>
                </c:pt>
                <c:pt idx="589">
                  <c:v>45260</c:v>
                </c:pt>
                <c:pt idx="590">
                  <c:v>45264</c:v>
                </c:pt>
                <c:pt idx="591">
                  <c:v>45265</c:v>
                </c:pt>
                <c:pt idx="592">
                  <c:v>45266</c:v>
                </c:pt>
                <c:pt idx="593">
                  <c:v>45267</c:v>
                </c:pt>
                <c:pt idx="594">
                  <c:v>45271</c:v>
                </c:pt>
                <c:pt idx="595">
                  <c:v>45272</c:v>
                </c:pt>
                <c:pt idx="596">
                  <c:v>45273</c:v>
                </c:pt>
                <c:pt idx="597">
                  <c:v>45274</c:v>
                </c:pt>
                <c:pt idx="598">
                  <c:v>45278</c:v>
                </c:pt>
                <c:pt idx="599">
                  <c:v>45279</c:v>
                </c:pt>
                <c:pt idx="600">
                  <c:v>45280</c:v>
                </c:pt>
                <c:pt idx="601">
                  <c:v>45281</c:v>
                </c:pt>
                <c:pt idx="602">
                  <c:v>45285</c:v>
                </c:pt>
                <c:pt idx="603">
                  <c:v>45286</c:v>
                </c:pt>
                <c:pt idx="604">
                  <c:v>45287</c:v>
                </c:pt>
                <c:pt idx="605">
                  <c:v>45288</c:v>
                </c:pt>
                <c:pt idx="606">
                  <c:v>45292</c:v>
                </c:pt>
                <c:pt idx="607">
                  <c:v>45293</c:v>
                </c:pt>
                <c:pt idx="608">
                  <c:v>45294</c:v>
                </c:pt>
                <c:pt idx="609">
                  <c:v>45295</c:v>
                </c:pt>
                <c:pt idx="610">
                  <c:v>45299</c:v>
                </c:pt>
                <c:pt idx="611">
                  <c:v>45300</c:v>
                </c:pt>
                <c:pt idx="612">
                  <c:v>45301</c:v>
                </c:pt>
                <c:pt idx="613">
                  <c:v>45302</c:v>
                </c:pt>
                <c:pt idx="614">
                  <c:v>45306</c:v>
                </c:pt>
                <c:pt idx="615">
                  <c:v>45307</c:v>
                </c:pt>
                <c:pt idx="616">
                  <c:v>45308</c:v>
                </c:pt>
                <c:pt idx="617">
                  <c:v>45309</c:v>
                </c:pt>
                <c:pt idx="618">
                  <c:v>45313</c:v>
                </c:pt>
                <c:pt idx="619">
                  <c:v>45314</c:v>
                </c:pt>
                <c:pt idx="620">
                  <c:v>45315</c:v>
                </c:pt>
                <c:pt idx="621">
                  <c:v>45316</c:v>
                </c:pt>
                <c:pt idx="622">
                  <c:v>45320</c:v>
                </c:pt>
                <c:pt idx="623">
                  <c:v>45321</c:v>
                </c:pt>
                <c:pt idx="624">
                  <c:v>45322</c:v>
                </c:pt>
                <c:pt idx="625">
                  <c:v>45323</c:v>
                </c:pt>
                <c:pt idx="626">
                  <c:v>45327</c:v>
                </c:pt>
                <c:pt idx="627">
                  <c:v>45328</c:v>
                </c:pt>
                <c:pt idx="628">
                  <c:v>45329</c:v>
                </c:pt>
                <c:pt idx="629">
                  <c:v>45330</c:v>
                </c:pt>
                <c:pt idx="630">
                  <c:v>45334</c:v>
                </c:pt>
                <c:pt idx="631">
                  <c:v>45335</c:v>
                </c:pt>
                <c:pt idx="632">
                  <c:v>45336</c:v>
                </c:pt>
                <c:pt idx="633">
                  <c:v>45337</c:v>
                </c:pt>
                <c:pt idx="634">
                  <c:v>45341</c:v>
                </c:pt>
                <c:pt idx="635">
                  <c:v>45342</c:v>
                </c:pt>
                <c:pt idx="636">
                  <c:v>45343</c:v>
                </c:pt>
                <c:pt idx="637">
                  <c:v>45348</c:v>
                </c:pt>
                <c:pt idx="638">
                  <c:v>45349</c:v>
                </c:pt>
                <c:pt idx="639">
                  <c:v>45350</c:v>
                </c:pt>
                <c:pt idx="640">
                  <c:v>45351</c:v>
                </c:pt>
                <c:pt idx="641">
                  <c:v>45355</c:v>
                </c:pt>
                <c:pt idx="642">
                  <c:v>45356</c:v>
                </c:pt>
                <c:pt idx="643">
                  <c:v>45357</c:v>
                </c:pt>
                <c:pt idx="644">
                  <c:v>45358</c:v>
                </c:pt>
                <c:pt idx="645">
                  <c:v>45362</c:v>
                </c:pt>
                <c:pt idx="646">
                  <c:v>45363</c:v>
                </c:pt>
                <c:pt idx="647">
                  <c:v>45364</c:v>
                </c:pt>
                <c:pt idx="648">
                  <c:v>45365</c:v>
                </c:pt>
                <c:pt idx="649">
                  <c:v>45369</c:v>
                </c:pt>
                <c:pt idx="650">
                  <c:v>45370</c:v>
                </c:pt>
                <c:pt idx="651">
                  <c:v>45371</c:v>
                </c:pt>
                <c:pt idx="652">
                  <c:v>45372</c:v>
                </c:pt>
                <c:pt idx="653">
                  <c:v>45376</c:v>
                </c:pt>
                <c:pt idx="654">
                  <c:v>45377</c:v>
                </c:pt>
                <c:pt idx="655">
                  <c:v>45378</c:v>
                </c:pt>
                <c:pt idx="656">
                  <c:v>45379</c:v>
                </c:pt>
                <c:pt idx="657">
                  <c:v>45383</c:v>
                </c:pt>
                <c:pt idx="658">
                  <c:v>45384</c:v>
                </c:pt>
                <c:pt idx="659">
                  <c:v>45385</c:v>
                </c:pt>
                <c:pt idx="660">
                  <c:v>45386</c:v>
                </c:pt>
                <c:pt idx="661">
                  <c:v>45397</c:v>
                </c:pt>
                <c:pt idx="662">
                  <c:v>45398</c:v>
                </c:pt>
                <c:pt idx="663">
                  <c:v>45399</c:v>
                </c:pt>
                <c:pt idx="664">
                  <c:v>45400</c:v>
                </c:pt>
                <c:pt idx="665">
                  <c:v>45404</c:v>
                </c:pt>
                <c:pt idx="666">
                  <c:v>45405</c:v>
                </c:pt>
                <c:pt idx="667">
                  <c:v>45406</c:v>
                </c:pt>
                <c:pt idx="668">
                  <c:v>45407</c:v>
                </c:pt>
                <c:pt idx="669">
                  <c:v>45411</c:v>
                </c:pt>
                <c:pt idx="670">
                  <c:v>45412</c:v>
                </c:pt>
                <c:pt idx="671">
                  <c:v>45413</c:v>
                </c:pt>
                <c:pt idx="672">
                  <c:v>45414</c:v>
                </c:pt>
                <c:pt idx="673">
                  <c:v>45418</c:v>
                </c:pt>
                <c:pt idx="674">
                  <c:v>45419</c:v>
                </c:pt>
                <c:pt idx="675">
                  <c:v>45420</c:v>
                </c:pt>
                <c:pt idx="676">
                  <c:v>45421</c:v>
                </c:pt>
                <c:pt idx="677">
                  <c:v>45425</c:v>
                </c:pt>
                <c:pt idx="678">
                  <c:v>45426</c:v>
                </c:pt>
                <c:pt idx="679">
                  <c:v>45427</c:v>
                </c:pt>
                <c:pt idx="680">
                  <c:v>45428</c:v>
                </c:pt>
                <c:pt idx="681">
                  <c:v>45432</c:v>
                </c:pt>
                <c:pt idx="682">
                  <c:v>45433</c:v>
                </c:pt>
                <c:pt idx="683">
                  <c:v>45434</c:v>
                </c:pt>
                <c:pt idx="684">
                  <c:v>45435</c:v>
                </c:pt>
                <c:pt idx="685">
                  <c:v>45439</c:v>
                </c:pt>
                <c:pt idx="686">
                  <c:v>45440</c:v>
                </c:pt>
                <c:pt idx="687">
                  <c:v>45441</c:v>
                </c:pt>
                <c:pt idx="688">
                  <c:v>45442</c:v>
                </c:pt>
                <c:pt idx="689">
                  <c:v>45446</c:v>
                </c:pt>
                <c:pt idx="690">
                  <c:v>45447</c:v>
                </c:pt>
                <c:pt idx="691">
                  <c:v>45448</c:v>
                </c:pt>
                <c:pt idx="692">
                  <c:v>45449</c:v>
                </c:pt>
                <c:pt idx="693">
                  <c:v>45453</c:v>
                </c:pt>
                <c:pt idx="694">
                  <c:v>45454</c:v>
                </c:pt>
                <c:pt idx="695">
                  <c:v>45455</c:v>
                </c:pt>
                <c:pt idx="696">
                  <c:v>45456</c:v>
                </c:pt>
                <c:pt idx="697">
                  <c:v>45467</c:v>
                </c:pt>
                <c:pt idx="698">
                  <c:v>45468</c:v>
                </c:pt>
                <c:pt idx="699">
                  <c:v>45469</c:v>
                </c:pt>
                <c:pt idx="700">
                  <c:v>45470</c:v>
                </c:pt>
                <c:pt idx="701">
                  <c:v>45473</c:v>
                </c:pt>
              </c:numCache>
            </c:numRef>
          </c:cat>
          <c:val>
            <c:numRef>
              <c:f>Sheet1!$B$2:$B$703</c:f>
              <c:numCache>
                <c:formatCode>#,##0</c:formatCode>
                <c:ptCount val="702"/>
                <c:pt idx="0">
                  <c:v>100</c:v>
                </c:pt>
                <c:pt idx="1">
                  <c:v>100.38932851387985</c:v>
                </c:pt>
                <c:pt idx="2">
                  <c:v>100.26874834026319</c:v>
                </c:pt>
                <c:pt idx="3">
                  <c:v>100.59154662605414</c:v>
                </c:pt>
                <c:pt idx="4">
                  <c:v>100.73736887492599</c:v>
                </c:pt>
                <c:pt idx="5">
                  <c:v>101.25206323468281</c:v>
                </c:pt>
                <c:pt idx="6">
                  <c:v>101.30920979167313</c:v>
                </c:pt>
                <c:pt idx="7">
                  <c:v>102.25827428658295</c:v>
                </c:pt>
                <c:pt idx="8">
                  <c:v>102.40925755455901</c:v>
                </c:pt>
                <c:pt idx="9">
                  <c:v>101.63810746367817</c:v>
                </c:pt>
                <c:pt idx="10">
                  <c:v>101.86866426257015</c:v>
                </c:pt>
                <c:pt idx="11">
                  <c:v>101.84210847336117</c:v>
                </c:pt>
                <c:pt idx="12">
                  <c:v>101.25684890694309</c:v>
                </c:pt>
                <c:pt idx="13">
                  <c:v>101.89897352021853</c:v>
                </c:pt>
                <c:pt idx="14">
                  <c:v>102.20356748407826</c:v>
                </c:pt>
                <c:pt idx="15">
                  <c:v>102.22758968209062</c:v>
                </c:pt>
                <c:pt idx="16">
                  <c:v>102.46668562168229</c:v>
                </c:pt>
                <c:pt idx="17">
                  <c:v>102.90799967344823</c:v>
                </c:pt>
                <c:pt idx="18">
                  <c:v>102.81754108405798</c:v>
                </c:pt>
                <c:pt idx="19">
                  <c:v>103.18641319494294</c:v>
                </c:pt>
                <c:pt idx="20">
                  <c:v>103.07165089740739</c:v>
                </c:pt>
                <c:pt idx="21">
                  <c:v>103.02379417480465</c:v>
                </c:pt>
                <c:pt idx="22">
                  <c:v>103.51812596827756</c:v>
                </c:pt>
                <c:pt idx="23">
                  <c:v>103.23004726555133</c:v>
                </c:pt>
                <c:pt idx="24">
                  <c:v>102.95022619339183</c:v>
                </c:pt>
                <c:pt idx="25">
                  <c:v>102.83142891728387</c:v>
                </c:pt>
                <c:pt idx="26">
                  <c:v>101.57833347878025</c:v>
                </c:pt>
                <c:pt idx="27">
                  <c:v>100.29586714973806</c:v>
                </c:pt>
                <c:pt idx="28">
                  <c:v>100.39158059494353</c:v>
                </c:pt>
                <c:pt idx="29">
                  <c:v>100.74168536363133</c:v>
                </c:pt>
                <c:pt idx="30">
                  <c:v>101.13786395741316</c:v>
                </c:pt>
                <c:pt idx="31">
                  <c:v>101.29213151027372</c:v>
                </c:pt>
                <c:pt idx="32">
                  <c:v>102.06018498969205</c:v>
                </c:pt>
                <c:pt idx="33">
                  <c:v>102.26202775502237</c:v>
                </c:pt>
                <c:pt idx="34">
                  <c:v>102.43844077167559</c:v>
                </c:pt>
                <c:pt idx="35">
                  <c:v>102.59852620061727</c:v>
                </c:pt>
                <c:pt idx="36">
                  <c:v>103.33964854398268</c:v>
                </c:pt>
                <c:pt idx="37">
                  <c:v>103.84843119094739</c:v>
                </c:pt>
                <c:pt idx="38">
                  <c:v>104.69380612021797</c:v>
                </c:pt>
                <c:pt idx="39">
                  <c:v>105.17931726285821</c:v>
                </c:pt>
                <c:pt idx="40">
                  <c:v>104.74410259730631</c:v>
                </c:pt>
                <c:pt idx="41">
                  <c:v>105.18551048578328</c:v>
                </c:pt>
                <c:pt idx="42">
                  <c:v>105.24096798197584</c:v>
                </c:pt>
                <c:pt idx="43">
                  <c:v>105.07806745170458</c:v>
                </c:pt>
                <c:pt idx="44">
                  <c:v>106.03426353664935</c:v>
                </c:pt>
                <c:pt idx="45">
                  <c:v>106.27101355846638</c:v>
                </c:pt>
                <c:pt idx="46">
                  <c:v>106.25787641892839</c:v>
                </c:pt>
                <c:pt idx="47">
                  <c:v>106.51996235271154</c:v>
                </c:pt>
                <c:pt idx="48">
                  <c:v>106.24051662739602</c:v>
                </c:pt>
                <c:pt idx="49">
                  <c:v>106.90656960197282</c:v>
                </c:pt>
                <c:pt idx="50">
                  <c:v>106.45718559306209</c:v>
                </c:pt>
                <c:pt idx="51">
                  <c:v>105.11250552463636</c:v>
                </c:pt>
                <c:pt idx="52">
                  <c:v>103.93870210691567</c:v>
                </c:pt>
                <c:pt idx="53">
                  <c:v>103.81145952681901</c:v>
                </c:pt>
                <c:pt idx="54">
                  <c:v>104.54376121935177</c:v>
                </c:pt>
                <c:pt idx="55">
                  <c:v>104.69014648848952</c:v>
                </c:pt>
                <c:pt idx="56">
                  <c:v>104.42702835088549</c:v>
                </c:pt>
                <c:pt idx="57">
                  <c:v>104.91122577957195</c:v>
                </c:pt>
                <c:pt idx="58">
                  <c:v>105.61368739801122</c:v>
                </c:pt>
                <c:pt idx="59">
                  <c:v>106.21602524582872</c:v>
                </c:pt>
                <c:pt idx="60">
                  <c:v>106.13438730727114</c:v>
                </c:pt>
                <c:pt idx="61">
                  <c:v>106.22193695862083</c:v>
                </c:pt>
                <c:pt idx="62">
                  <c:v>106.37254487975297</c:v>
                </c:pt>
                <c:pt idx="63">
                  <c:v>107.04807536213934</c:v>
                </c:pt>
                <c:pt idx="64">
                  <c:v>107.10841236730317</c:v>
                </c:pt>
                <c:pt idx="65">
                  <c:v>107.49605182038529</c:v>
                </c:pt>
                <c:pt idx="66">
                  <c:v>107.14078603259325</c:v>
                </c:pt>
                <c:pt idx="67">
                  <c:v>106.43757372046608</c:v>
                </c:pt>
                <c:pt idx="68">
                  <c:v>106.84604492338701</c:v>
                </c:pt>
                <c:pt idx="69">
                  <c:v>106.72218046488584</c:v>
                </c:pt>
                <c:pt idx="70">
                  <c:v>107.07688323241196</c:v>
                </c:pt>
                <c:pt idx="71">
                  <c:v>107.18132349173911</c:v>
                </c:pt>
                <c:pt idx="72">
                  <c:v>106.95358179417669</c:v>
                </c:pt>
                <c:pt idx="73">
                  <c:v>106.30132281611478</c:v>
                </c:pt>
                <c:pt idx="74">
                  <c:v>106.18383925396063</c:v>
                </c:pt>
                <c:pt idx="75">
                  <c:v>105.7593219734611</c:v>
                </c:pt>
                <c:pt idx="76">
                  <c:v>106.53150426816281</c:v>
                </c:pt>
                <c:pt idx="77">
                  <c:v>106.68380125009267</c:v>
                </c:pt>
                <c:pt idx="78">
                  <c:v>106.80879174912567</c:v>
                </c:pt>
                <c:pt idx="79">
                  <c:v>106.82042750128791</c:v>
                </c:pt>
                <c:pt idx="80">
                  <c:v>107.87243086814911</c:v>
                </c:pt>
                <c:pt idx="81">
                  <c:v>107.4735310097487</c:v>
                </c:pt>
                <c:pt idx="82">
                  <c:v>107.60171195695523</c:v>
                </c:pt>
                <c:pt idx="83">
                  <c:v>108.43329288971091</c:v>
                </c:pt>
                <c:pt idx="84">
                  <c:v>108.58671591217259</c:v>
                </c:pt>
                <c:pt idx="85">
                  <c:v>108.76922831503988</c:v>
                </c:pt>
                <c:pt idx="86">
                  <c:v>108.53172759953496</c:v>
                </c:pt>
                <c:pt idx="87">
                  <c:v>108.02585389061082</c:v>
                </c:pt>
                <c:pt idx="88">
                  <c:v>108.31458945031393</c:v>
                </c:pt>
                <c:pt idx="89">
                  <c:v>109.08498884750691</c:v>
                </c:pt>
                <c:pt idx="90">
                  <c:v>109.78060038604424</c:v>
                </c:pt>
                <c:pt idx="91">
                  <c:v>110.47733796511341</c:v>
                </c:pt>
                <c:pt idx="92">
                  <c:v>110.33339245046125</c:v>
                </c:pt>
                <c:pt idx="93">
                  <c:v>110.65731677678406</c:v>
                </c:pt>
                <c:pt idx="94">
                  <c:v>111.70078100294553</c:v>
                </c:pt>
                <c:pt idx="95">
                  <c:v>112.03709177511844</c:v>
                </c:pt>
                <c:pt idx="96">
                  <c:v>111.17820435946592</c:v>
                </c:pt>
                <c:pt idx="97">
                  <c:v>111.57034797467536</c:v>
                </c:pt>
                <c:pt idx="98">
                  <c:v>111.16544256677187</c:v>
                </c:pt>
                <c:pt idx="99">
                  <c:v>110.80041776103732</c:v>
                </c:pt>
                <c:pt idx="100">
                  <c:v>110.3408993873401</c:v>
                </c:pt>
                <c:pt idx="101">
                  <c:v>109.82780025167006</c:v>
                </c:pt>
                <c:pt idx="102">
                  <c:v>110.00430710503426</c:v>
                </c:pt>
                <c:pt idx="103">
                  <c:v>110.27802879097968</c:v>
                </c:pt>
                <c:pt idx="104">
                  <c:v>109.65439000976841</c:v>
                </c:pt>
                <c:pt idx="105">
                  <c:v>110.27906099480052</c:v>
                </c:pt>
                <c:pt idx="106">
                  <c:v>111.11767968088013</c:v>
                </c:pt>
                <c:pt idx="107">
                  <c:v>111.16394117939609</c:v>
                </c:pt>
                <c:pt idx="108">
                  <c:v>110.28797548234417</c:v>
                </c:pt>
                <c:pt idx="109">
                  <c:v>111.26697388805844</c:v>
                </c:pt>
                <c:pt idx="110">
                  <c:v>111.65573938167239</c:v>
                </c:pt>
                <c:pt idx="111">
                  <c:v>111.78814298087325</c:v>
                </c:pt>
                <c:pt idx="112">
                  <c:v>111.07057365196526</c:v>
                </c:pt>
                <c:pt idx="113">
                  <c:v>110.98518224496826</c:v>
                </c:pt>
                <c:pt idx="114">
                  <c:v>111.04204729182561</c:v>
                </c:pt>
                <c:pt idx="115">
                  <c:v>109.88701121630207</c:v>
                </c:pt>
                <c:pt idx="116">
                  <c:v>107.78028321796111</c:v>
                </c:pt>
                <c:pt idx="117">
                  <c:v>104.83212143221097</c:v>
                </c:pt>
                <c:pt idx="118">
                  <c:v>105.62748139452613</c:v>
                </c:pt>
                <c:pt idx="119">
                  <c:v>106.68652251471124</c:v>
                </c:pt>
                <c:pt idx="120">
                  <c:v>106.03032239478793</c:v>
                </c:pt>
                <c:pt idx="121">
                  <c:v>101.2290732404913</c:v>
                </c:pt>
                <c:pt idx="122">
                  <c:v>101.44311477824979</c:v>
                </c:pt>
                <c:pt idx="123">
                  <c:v>100.98519162863934</c:v>
                </c:pt>
                <c:pt idx="124">
                  <c:v>101.81245607268967</c:v>
                </c:pt>
                <c:pt idx="125">
                  <c:v>102.12052199485588</c:v>
                </c:pt>
                <c:pt idx="126">
                  <c:v>104.55727370573371</c:v>
                </c:pt>
                <c:pt idx="127">
                  <c:v>103.41809603436676</c:v>
                </c:pt>
                <c:pt idx="128">
                  <c:v>104.23569529718557</c:v>
                </c:pt>
                <c:pt idx="129">
                  <c:v>103.14343598131148</c:v>
                </c:pt>
                <c:pt idx="130">
                  <c:v>102.64685210677492</c:v>
                </c:pt>
                <c:pt idx="131">
                  <c:v>102.9300513005299</c:v>
                </c:pt>
                <c:pt idx="132">
                  <c:v>103.40674179233748</c:v>
                </c:pt>
                <c:pt idx="133">
                  <c:v>103.45197108703262</c:v>
                </c:pt>
                <c:pt idx="134">
                  <c:v>104.5658128464334</c:v>
                </c:pt>
                <c:pt idx="135">
                  <c:v>106.1470552632542</c:v>
                </c:pt>
                <c:pt idx="136">
                  <c:v>104.72402154115539</c:v>
                </c:pt>
                <c:pt idx="137">
                  <c:v>104.82011033320478</c:v>
                </c:pt>
                <c:pt idx="138">
                  <c:v>105.67214766895536</c:v>
                </c:pt>
                <c:pt idx="139">
                  <c:v>105.13868596700139</c:v>
                </c:pt>
                <c:pt idx="140">
                  <c:v>105.76767344073883</c:v>
                </c:pt>
                <c:pt idx="141">
                  <c:v>104.79965393020989</c:v>
                </c:pt>
                <c:pt idx="142">
                  <c:v>104.73152847803424</c:v>
                </c:pt>
                <c:pt idx="143">
                  <c:v>106.17924125512231</c:v>
                </c:pt>
                <c:pt idx="144">
                  <c:v>105.09561491665893</c:v>
                </c:pt>
                <c:pt idx="145">
                  <c:v>105.86385606949922</c:v>
                </c:pt>
                <c:pt idx="146">
                  <c:v>106.33491635864767</c:v>
                </c:pt>
                <c:pt idx="147">
                  <c:v>106.29372204252493</c:v>
                </c:pt>
                <c:pt idx="148">
                  <c:v>106.56847593229118</c:v>
                </c:pt>
                <c:pt idx="149">
                  <c:v>107.47193578566194</c:v>
                </c:pt>
                <c:pt idx="150">
                  <c:v>107.26014632896712</c:v>
                </c:pt>
                <c:pt idx="151">
                  <c:v>108.47964822493785</c:v>
                </c:pt>
                <c:pt idx="152">
                  <c:v>109.4589281407851</c:v>
                </c:pt>
                <c:pt idx="153">
                  <c:v>111.13597783952234</c:v>
                </c:pt>
                <c:pt idx="154">
                  <c:v>112.20130601934351</c:v>
                </c:pt>
                <c:pt idx="155">
                  <c:v>113.34545703639269</c:v>
                </c:pt>
                <c:pt idx="156">
                  <c:v>113.63766455440229</c:v>
                </c:pt>
                <c:pt idx="157">
                  <c:v>114.16024119788193</c:v>
                </c:pt>
                <c:pt idx="158">
                  <c:v>114.42213945824314</c:v>
                </c:pt>
                <c:pt idx="159">
                  <c:v>115.04502754576652</c:v>
                </c:pt>
                <c:pt idx="160">
                  <c:v>115.33432612573556</c:v>
                </c:pt>
                <c:pt idx="161">
                  <c:v>113.91617191260799</c:v>
                </c:pt>
                <c:pt idx="162">
                  <c:v>113.24617779616979</c:v>
                </c:pt>
                <c:pt idx="163">
                  <c:v>113.62274451735557</c:v>
                </c:pt>
                <c:pt idx="164">
                  <c:v>114.31666699509518</c:v>
                </c:pt>
                <c:pt idx="165">
                  <c:v>114.28673308429072</c:v>
                </c:pt>
                <c:pt idx="166">
                  <c:v>115.03676991519978</c:v>
                </c:pt>
                <c:pt idx="167">
                  <c:v>115.15491033433082</c:v>
                </c:pt>
                <c:pt idx="168">
                  <c:v>115.35703460979411</c:v>
                </c:pt>
                <c:pt idx="169">
                  <c:v>114.41144207319076</c:v>
                </c:pt>
                <c:pt idx="170">
                  <c:v>113.94010027390935</c:v>
                </c:pt>
                <c:pt idx="171">
                  <c:v>114.52254473899789</c:v>
                </c:pt>
                <c:pt idx="172">
                  <c:v>114.9423701839481</c:v>
                </c:pt>
                <c:pt idx="173">
                  <c:v>114.72363681064033</c:v>
                </c:pt>
                <c:pt idx="174">
                  <c:v>114.53211608351843</c:v>
                </c:pt>
                <c:pt idx="175">
                  <c:v>115.12553944379226</c:v>
                </c:pt>
                <c:pt idx="176">
                  <c:v>112.87655499159695</c:v>
                </c:pt>
                <c:pt idx="177">
                  <c:v>114.5237646162407</c:v>
                </c:pt>
                <c:pt idx="178">
                  <c:v>115.8943436168985</c:v>
                </c:pt>
                <c:pt idx="179">
                  <c:v>117.25103478433039</c:v>
                </c:pt>
                <c:pt idx="180">
                  <c:v>117.07574780820904</c:v>
                </c:pt>
                <c:pt idx="181">
                  <c:v>116.9502881256211</c:v>
                </c:pt>
                <c:pt idx="182">
                  <c:v>117.87392287185379</c:v>
                </c:pt>
                <c:pt idx="183">
                  <c:v>117.5551595646352</c:v>
                </c:pt>
                <c:pt idx="184">
                  <c:v>115.39682137525209</c:v>
                </c:pt>
                <c:pt idx="185">
                  <c:v>116.52229888681509</c:v>
                </c:pt>
                <c:pt idx="186">
                  <c:v>118.14285888553893</c:v>
                </c:pt>
                <c:pt idx="187">
                  <c:v>118.93183795150708</c:v>
                </c:pt>
                <c:pt idx="188">
                  <c:v>118.74707346757614</c:v>
                </c:pt>
                <c:pt idx="189">
                  <c:v>119.70101747145722</c:v>
                </c:pt>
                <c:pt idx="190">
                  <c:v>120.15058915378994</c:v>
                </c:pt>
                <c:pt idx="191">
                  <c:v>120.18634094067551</c:v>
                </c:pt>
                <c:pt idx="192">
                  <c:v>120.59162169542293</c:v>
                </c:pt>
                <c:pt idx="193">
                  <c:v>119.53473881959049</c:v>
                </c:pt>
                <c:pt idx="194">
                  <c:v>119.02398560169507</c:v>
                </c:pt>
                <c:pt idx="195">
                  <c:v>118.28492766597134</c:v>
                </c:pt>
                <c:pt idx="196">
                  <c:v>117.2221330773468</c:v>
                </c:pt>
                <c:pt idx="197">
                  <c:v>116.42883752267331</c:v>
                </c:pt>
                <c:pt idx="198">
                  <c:v>118.76189966791189</c:v>
                </c:pt>
                <c:pt idx="199">
                  <c:v>119.82206682862883</c:v>
                </c:pt>
                <c:pt idx="200">
                  <c:v>120.82227233102589</c:v>
                </c:pt>
                <c:pt idx="201">
                  <c:v>120.40835859886778</c:v>
                </c:pt>
                <c:pt idx="202">
                  <c:v>120.87529007273285</c:v>
                </c:pt>
                <c:pt idx="203">
                  <c:v>121.46374008732445</c:v>
                </c:pt>
                <c:pt idx="204">
                  <c:v>121.50324534264945</c:v>
                </c:pt>
                <c:pt idx="205">
                  <c:v>121.98519069027223</c:v>
                </c:pt>
                <c:pt idx="206">
                  <c:v>122.58931143559846</c:v>
                </c:pt>
                <c:pt idx="207">
                  <c:v>122.93885318402037</c:v>
                </c:pt>
                <c:pt idx="208">
                  <c:v>122.34636819085635</c:v>
                </c:pt>
                <c:pt idx="209">
                  <c:v>122.83600814877997</c:v>
                </c:pt>
                <c:pt idx="210">
                  <c:v>122.76431690158689</c:v>
                </c:pt>
                <c:pt idx="211">
                  <c:v>123.53922046090717</c:v>
                </c:pt>
                <c:pt idx="212">
                  <c:v>123.92901815834195</c:v>
                </c:pt>
                <c:pt idx="213">
                  <c:v>124.38956873585998</c:v>
                </c:pt>
                <c:pt idx="214">
                  <c:v>124.93400933299927</c:v>
                </c:pt>
                <c:pt idx="215">
                  <c:v>125.69859085411113</c:v>
                </c:pt>
                <c:pt idx="216">
                  <c:v>126.52219566643301</c:v>
                </c:pt>
                <c:pt idx="217">
                  <c:v>128.05070185167983</c:v>
                </c:pt>
                <c:pt idx="218">
                  <c:v>127.05744026589572</c:v>
                </c:pt>
                <c:pt idx="219">
                  <c:v>127.81573472737151</c:v>
                </c:pt>
                <c:pt idx="220">
                  <c:v>128.39104760242512</c:v>
                </c:pt>
                <c:pt idx="221">
                  <c:v>128.86726891067778</c:v>
                </c:pt>
                <c:pt idx="222">
                  <c:v>126.73182687877518</c:v>
                </c:pt>
                <c:pt idx="223">
                  <c:v>128.26108375770988</c:v>
                </c:pt>
                <c:pt idx="224">
                  <c:v>127.00235811654707</c:v>
                </c:pt>
                <c:pt idx="225">
                  <c:v>126.33320853050773</c:v>
                </c:pt>
                <c:pt idx="226">
                  <c:v>127.08540360576946</c:v>
                </c:pt>
                <c:pt idx="227">
                  <c:v>126.71230884289014</c:v>
                </c:pt>
                <c:pt idx="228">
                  <c:v>128.02996393855196</c:v>
                </c:pt>
                <c:pt idx="229">
                  <c:v>128.87411899057975</c:v>
                </c:pt>
                <c:pt idx="230">
                  <c:v>129.68561886718447</c:v>
                </c:pt>
                <c:pt idx="231">
                  <c:v>129.63400867614229</c:v>
                </c:pt>
                <c:pt idx="232">
                  <c:v>126.76692180868383</c:v>
                </c:pt>
                <c:pt idx="233">
                  <c:v>125.54488632151649</c:v>
                </c:pt>
                <c:pt idx="234">
                  <c:v>120.44223365153361</c:v>
                </c:pt>
                <c:pt idx="235">
                  <c:v>123.38861253977504</c:v>
                </c:pt>
                <c:pt idx="236">
                  <c:v>121.18908003426915</c:v>
                </c:pt>
                <c:pt idx="237">
                  <c:v>119.07756636366793</c:v>
                </c:pt>
                <c:pt idx="238">
                  <c:v>119.2981764711954</c:v>
                </c:pt>
                <c:pt idx="239">
                  <c:v>116.61988906624028</c:v>
                </c:pt>
                <c:pt idx="240">
                  <c:v>115.74701998065089</c:v>
                </c:pt>
                <c:pt idx="241">
                  <c:v>114.81775503175903</c:v>
                </c:pt>
                <c:pt idx="242">
                  <c:v>115.42722446961147</c:v>
                </c:pt>
                <c:pt idx="243">
                  <c:v>118.13000325613388</c:v>
                </c:pt>
                <c:pt idx="244">
                  <c:v>117.58058931331234</c:v>
                </c:pt>
                <c:pt idx="245">
                  <c:v>119.06949640652316</c:v>
                </c:pt>
                <c:pt idx="246">
                  <c:v>121.11663809338818</c:v>
                </c:pt>
                <c:pt idx="247">
                  <c:v>121.25335818129442</c:v>
                </c:pt>
                <c:pt idx="248">
                  <c:v>119.79635556981873</c:v>
                </c:pt>
                <c:pt idx="249">
                  <c:v>118.2812680342429</c:v>
                </c:pt>
                <c:pt idx="250">
                  <c:v>118.76021060711412</c:v>
                </c:pt>
                <c:pt idx="251">
                  <c:v>120.31705547907863</c:v>
                </c:pt>
                <c:pt idx="252">
                  <c:v>118.8230812034746</c:v>
                </c:pt>
                <c:pt idx="253">
                  <c:v>118.19953625897431</c:v>
                </c:pt>
                <c:pt idx="254">
                  <c:v>118.27075832261249</c:v>
                </c:pt>
                <c:pt idx="255">
                  <c:v>115.62887956151981</c:v>
                </c:pt>
                <c:pt idx="256">
                  <c:v>113.10551656640216</c:v>
                </c:pt>
                <c:pt idx="257">
                  <c:v>112.79810750121284</c:v>
                </c:pt>
                <c:pt idx="258">
                  <c:v>112.40239809098595</c:v>
                </c:pt>
                <c:pt idx="259">
                  <c:v>110.95646821140662</c:v>
                </c:pt>
                <c:pt idx="260">
                  <c:v>106.02778880359132</c:v>
                </c:pt>
                <c:pt idx="261">
                  <c:v>106.61286069658745</c:v>
                </c:pt>
                <c:pt idx="262">
                  <c:v>109.41022688778349</c:v>
                </c:pt>
                <c:pt idx="263">
                  <c:v>106.22203079533182</c:v>
                </c:pt>
                <c:pt idx="264">
                  <c:v>106.13560718451393</c:v>
                </c:pt>
                <c:pt idx="265">
                  <c:v>108.03429919459953</c:v>
                </c:pt>
                <c:pt idx="266">
                  <c:v>107.22964939789674</c:v>
                </c:pt>
                <c:pt idx="267">
                  <c:v>109.51823294212808</c:v>
                </c:pt>
                <c:pt idx="268">
                  <c:v>110.0440938704922</c:v>
                </c:pt>
                <c:pt idx="269">
                  <c:v>108.13038798664891</c:v>
                </c:pt>
                <c:pt idx="270">
                  <c:v>107.58360147173498</c:v>
                </c:pt>
                <c:pt idx="271">
                  <c:v>106.5834898060489</c:v>
                </c:pt>
                <c:pt idx="272">
                  <c:v>106.45371363475562</c:v>
                </c:pt>
                <c:pt idx="273">
                  <c:v>107.12905644372003</c:v>
                </c:pt>
                <c:pt idx="274">
                  <c:v>105.93930078513176</c:v>
                </c:pt>
                <c:pt idx="275">
                  <c:v>104.75010814680942</c:v>
                </c:pt>
                <c:pt idx="276">
                  <c:v>105.96426135025396</c:v>
                </c:pt>
                <c:pt idx="277">
                  <c:v>108.42907023771656</c:v>
                </c:pt>
                <c:pt idx="278">
                  <c:v>110.36464007521951</c:v>
                </c:pt>
                <c:pt idx="279">
                  <c:v>111.33106436166172</c:v>
                </c:pt>
                <c:pt idx="280">
                  <c:v>112.49116761957848</c:v>
                </c:pt>
                <c:pt idx="281">
                  <c:v>112.37077511938377</c:v>
                </c:pt>
                <c:pt idx="282">
                  <c:v>111.42377503211563</c:v>
                </c:pt>
                <c:pt idx="283">
                  <c:v>112.26821159427634</c:v>
                </c:pt>
                <c:pt idx="284">
                  <c:v>113.09369314081795</c:v>
                </c:pt>
                <c:pt idx="285">
                  <c:v>114.05870987659534</c:v>
                </c:pt>
                <c:pt idx="286">
                  <c:v>114.47215442519854</c:v>
                </c:pt>
                <c:pt idx="287">
                  <c:v>115.78464850175617</c:v>
                </c:pt>
                <c:pt idx="288">
                  <c:v>115.51890293624452</c:v>
                </c:pt>
                <c:pt idx="289">
                  <c:v>115.34342828670118</c:v>
                </c:pt>
                <c:pt idx="290">
                  <c:v>115.33976865497276</c:v>
                </c:pt>
                <c:pt idx="291">
                  <c:v>114.63880842390924</c:v>
                </c:pt>
                <c:pt idx="292">
                  <c:v>115.39372476378955</c:v>
                </c:pt>
                <c:pt idx="293">
                  <c:v>115.70057080871292</c:v>
                </c:pt>
                <c:pt idx="294">
                  <c:v>116.65263807837431</c:v>
                </c:pt>
                <c:pt idx="295">
                  <c:v>117.58453045517373</c:v>
                </c:pt>
                <c:pt idx="296">
                  <c:v>117.43073208586812</c:v>
                </c:pt>
                <c:pt idx="297">
                  <c:v>117.70661201616619</c:v>
                </c:pt>
                <c:pt idx="298">
                  <c:v>117.71946764557124</c:v>
                </c:pt>
                <c:pt idx="299">
                  <c:v>118.6728486291864</c:v>
                </c:pt>
                <c:pt idx="300">
                  <c:v>118.43816301501107</c:v>
                </c:pt>
                <c:pt idx="301">
                  <c:v>117.8072988070539</c:v>
                </c:pt>
                <c:pt idx="302">
                  <c:v>117.86341316022337</c:v>
                </c:pt>
                <c:pt idx="303">
                  <c:v>116.55242047104153</c:v>
                </c:pt>
                <c:pt idx="304">
                  <c:v>116.76824490630875</c:v>
                </c:pt>
                <c:pt idx="305">
                  <c:v>118.15674671876482</c:v>
                </c:pt>
                <c:pt idx="306">
                  <c:v>117.54089638456537</c:v>
                </c:pt>
                <c:pt idx="307">
                  <c:v>117.58359208806388</c:v>
                </c:pt>
                <c:pt idx="308">
                  <c:v>116.8797229189598</c:v>
                </c:pt>
                <c:pt idx="309">
                  <c:v>115.26272871525344</c:v>
                </c:pt>
                <c:pt idx="310">
                  <c:v>113.94263386510598</c:v>
                </c:pt>
                <c:pt idx="311">
                  <c:v>114.42720664063637</c:v>
                </c:pt>
                <c:pt idx="312">
                  <c:v>113.540918905376</c:v>
                </c:pt>
                <c:pt idx="313">
                  <c:v>112.55450739949384</c:v>
                </c:pt>
                <c:pt idx="314">
                  <c:v>111.32609101597946</c:v>
                </c:pt>
                <c:pt idx="315">
                  <c:v>111.04880353501659</c:v>
                </c:pt>
                <c:pt idx="316">
                  <c:v>112.04441103857535</c:v>
                </c:pt>
                <c:pt idx="317">
                  <c:v>112.8116199875948</c:v>
                </c:pt>
                <c:pt idx="318">
                  <c:v>113.39650420716896</c:v>
                </c:pt>
                <c:pt idx="319">
                  <c:v>111.60253396654348</c:v>
                </c:pt>
                <c:pt idx="320">
                  <c:v>111.00451260743131</c:v>
                </c:pt>
                <c:pt idx="321">
                  <c:v>108.58953101350217</c:v>
                </c:pt>
                <c:pt idx="322">
                  <c:v>107.40859600574657</c:v>
                </c:pt>
                <c:pt idx="323">
                  <c:v>107.94599884956193</c:v>
                </c:pt>
                <c:pt idx="324">
                  <c:v>107.54709899116153</c:v>
                </c:pt>
                <c:pt idx="325">
                  <c:v>104.73471892620773</c:v>
                </c:pt>
                <c:pt idx="326">
                  <c:v>102.36815707514725</c:v>
                </c:pt>
                <c:pt idx="327">
                  <c:v>103.38347028801303</c:v>
                </c:pt>
                <c:pt idx="328">
                  <c:v>104.81635686476535</c:v>
                </c:pt>
                <c:pt idx="329">
                  <c:v>107.02377165399402</c:v>
                </c:pt>
                <c:pt idx="330">
                  <c:v>107.79088676630249</c:v>
                </c:pt>
                <c:pt idx="331">
                  <c:v>108.92527876540916</c:v>
                </c:pt>
                <c:pt idx="332">
                  <c:v>110.54349284635833</c:v>
                </c:pt>
                <c:pt idx="333">
                  <c:v>110.44881160497373</c:v>
                </c:pt>
                <c:pt idx="334">
                  <c:v>110.3312342061086</c:v>
                </c:pt>
                <c:pt idx="335">
                  <c:v>108.53576257810735</c:v>
                </c:pt>
                <c:pt idx="336">
                  <c:v>108.19719972487079</c:v>
                </c:pt>
                <c:pt idx="337">
                  <c:v>108.04602878347274</c:v>
                </c:pt>
                <c:pt idx="338">
                  <c:v>108.39397530780788</c:v>
                </c:pt>
                <c:pt idx="339">
                  <c:v>107.17822688027655</c:v>
                </c:pt>
                <c:pt idx="340">
                  <c:v>107.02902650980921</c:v>
                </c:pt>
                <c:pt idx="341">
                  <c:v>108.53510572113044</c:v>
                </c:pt>
                <c:pt idx="342">
                  <c:v>110.82068649061023</c:v>
                </c:pt>
                <c:pt idx="343">
                  <c:v>110.68133897479642</c:v>
                </c:pt>
                <c:pt idx="344">
                  <c:v>112.26323824859409</c:v>
                </c:pt>
                <c:pt idx="345">
                  <c:v>112.66589157543395</c:v>
                </c:pt>
                <c:pt idx="346">
                  <c:v>113.31036210648404</c:v>
                </c:pt>
                <c:pt idx="347">
                  <c:v>112.35876402037759</c:v>
                </c:pt>
                <c:pt idx="348">
                  <c:v>110.71577704772817</c:v>
                </c:pt>
                <c:pt idx="349">
                  <c:v>109.87809672875844</c:v>
                </c:pt>
                <c:pt idx="350">
                  <c:v>109.48679764394787</c:v>
                </c:pt>
                <c:pt idx="351">
                  <c:v>108.19785658184769</c:v>
                </c:pt>
                <c:pt idx="352">
                  <c:v>108.19644903118288</c:v>
                </c:pt>
                <c:pt idx="353">
                  <c:v>107.34159659410274</c:v>
                </c:pt>
                <c:pt idx="354">
                  <c:v>108.11190215458473</c:v>
                </c:pt>
                <c:pt idx="355">
                  <c:v>108.83894899130229</c:v>
                </c:pt>
                <c:pt idx="356">
                  <c:v>107.78581958390927</c:v>
                </c:pt>
                <c:pt idx="357">
                  <c:v>107.04122528223738</c:v>
                </c:pt>
                <c:pt idx="358">
                  <c:v>105.20690525588803</c:v>
                </c:pt>
                <c:pt idx="359">
                  <c:v>105.5374919886908</c:v>
                </c:pt>
                <c:pt idx="360">
                  <c:v>105.0732817794443</c:v>
                </c:pt>
                <c:pt idx="361">
                  <c:v>104.12665703902013</c:v>
                </c:pt>
                <c:pt idx="362">
                  <c:v>104.63956850126822</c:v>
                </c:pt>
                <c:pt idx="363">
                  <c:v>104.55305105373935</c:v>
                </c:pt>
                <c:pt idx="364">
                  <c:v>103.71921803992001</c:v>
                </c:pt>
                <c:pt idx="365">
                  <c:v>102.56831077967985</c:v>
                </c:pt>
                <c:pt idx="366">
                  <c:v>102.89580090102011</c:v>
                </c:pt>
                <c:pt idx="367">
                  <c:v>102.64563222953211</c:v>
                </c:pt>
                <c:pt idx="368">
                  <c:v>101.31042966891593</c:v>
                </c:pt>
                <c:pt idx="369">
                  <c:v>100.84293517478496</c:v>
                </c:pt>
                <c:pt idx="370">
                  <c:v>100.8933254885843</c:v>
                </c:pt>
                <c:pt idx="371">
                  <c:v>102.25301943076775</c:v>
                </c:pt>
                <c:pt idx="372">
                  <c:v>101.5561880149876</c:v>
                </c:pt>
                <c:pt idx="373">
                  <c:v>100.63001967755831</c:v>
                </c:pt>
                <c:pt idx="374">
                  <c:v>97.769876726712781</c:v>
                </c:pt>
                <c:pt idx="375">
                  <c:v>98.00559454470897</c:v>
                </c:pt>
                <c:pt idx="376">
                  <c:v>95.574003852935348</c:v>
                </c:pt>
                <c:pt idx="377">
                  <c:v>96.150818115364743</c:v>
                </c:pt>
                <c:pt idx="378">
                  <c:v>95.134566535389112</c:v>
                </c:pt>
                <c:pt idx="379">
                  <c:v>94.148155029506967</c:v>
                </c:pt>
                <c:pt idx="380">
                  <c:v>95.911816012484024</c:v>
                </c:pt>
                <c:pt idx="381">
                  <c:v>96.164987458723601</c:v>
                </c:pt>
                <c:pt idx="382">
                  <c:v>96.56191674619329</c:v>
                </c:pt>
                <c:pt idx="383">
                  <c:v>96.198393327834509</c:v>
                </c:pt>
                <c:pt idx="384">
                  <c:v>95.583762870877877</c:v>
                </c:pt>
                <c:pt idx="385">
                  <c:v>96.465546444010926</c:v>
                </c:pt>
                <c:pt idx="386">
                  <c:v>96.435424859784504</c:v>
                </c:pt>
                <c:pt idx="387">
                  <c:v>95.861613372106675</c:v>
                </c:pt>
                <c:pt idx="388">
                  <c:v>96.037369531782971</c:v>
                </c:pt>
                <c:pt idx="389">
                  <c:v>95.982193545723348</c:v>
                </c:pt>
                <c:pt idx="390">
                  <c:v>97.207888664619162</c:v>
                </c:pt>
                <c:pt idx="391">
                  <c:v>98.390512733172514</c:v>
                </c:pt>
                <c:pt idx="392">
                  <c:v>98.326422259569242</c:v>
                </c:pt>
                <c:pt idx="393">
                  <c:v>98.966482465203015</c:v>
                </c:pt>
                <c:pt idx="394">
                  <c:v>99.263663328894864</c:v>
                </c:pt>
                <c:pt idx="395">
                  <c:v>100.03875456163713</c:v>
                </c:pt>
                <c:pt idx="396">
                  <c:v>98.827885643077067</c:v>
                </c:pt>
                <c:pt idx="397">
                  <c:v>98.827228786100164</c:v>
                </c:pt>
                <c:pt idx="398">
                  <c:v>98.874897835280919</c:v>
                </c:pt>
                <c:pt idx="399">
                  <c:v>99.909635247320736</c:v>
                </c:pt>
                <c:pt idx="400">
                  <c:v>99.786521482507425</c:v>
                </c:pt>
                <c:pt idx="401">
                  <c:v>99.631034052404061</c:v>
                </c:pt>
                <c:pt idx="402">
                  <c:v>100.82022669072639</c:v>
                </c:pt>
                <c:pt idx="403">
                  <c:v>100.65741999716616</c:v>
                </c:pt>
                <c:pt idx="404">
                  <c:v>100.67224619750188</c:v>
                </c:pt>
                <c:pt idx="405">
                  <c:v>100.24481997896181</c:v>
                </c:pt>
                <c:pt idx="406">
                  <c:v>100.06784394204271</c:v>
                </c:pt>
                <c:pt idx="407">
                  <c:v>100.23646851168408</c:v>
                </c:pt>
                <c:pt idx="408">
                  <c:v>100.63630673719435</c:v>
                </c:pt>
                <c:pt idx="409">
                  <c:v>101.02244480290068</c:v>
                </c:pt>
                <c:pt idx="410">
                  <c:v>101.30235971177117</c:v>
                </c:pt>
                <c:pt idx="411">
                  <c:v>101.42950845515684</c:v>
                </c:pt>
                <c:pt idx="412">
                  <c:v>101.54680434388904</c:v>
                </c:pt>
                <c:pt idx="413">
                  <c:v>101.7142090362876</c:v>
                </c:pt>
                <c:pt idx="414">
                  <c:v>101.44386547193767</c:v>
                </c:pt>
                <c:pt idx="415">
                  <c:v>101.2765546162501</c:v>
                </c:pt>
                <c:pt idx="416">
                  <c:v>101.19097553583107</c:v>
                </c:pt>
                <c:pt idx="417">
                  <c:v>100.42207752601388</c:v>
                </c:pt>
                <c:pt idx="418">
                  <c:v>99.078241987987028</c:v>
                </c:pt>
                <c:pt idx="419">
                  <c:v>99.051310851934119</c:v>
                </c:pt>
                <c:pt idx="420">
                  <c:v>98.242344566526015</c:v>
                </c:pt>
                <c:pt idx="421">
                  <c:v>98.600988475913525</c:v>
                </c:pt>
                <c:pt idx="422">
                  <c:v>97.704284865733754</c:v>
                </c:pt>
                <c:pt idx="423">
                  <c:v>97.772597991331381</c:v>
                </c:pt>
                <c:pt idx="424">
                  <c:v>98.713780202518393</c:v>
                </c:pt>
                <c:pt idx="425">
                  <c:v>98.496548216586405</c:v>
                </c:pt>
                <c:pt idx="426">
                  <c:v>99.214023708783401</c:v>
                </c:pt>
                <c:pt idx="427">
                  <c:v>98.983185399758483</c:v>
                </c:pt>
                <c:pt idx="428">
                  <c:v>98.464456061429274</c:v>
                </c:pt>
                <c:pt idx="429">
                  <c:v>97.317771453183454</c:v>
                </c:pt>
                <c:pt idx="430">
                  <c:v>96.367768591163767</c:v>
                </c:pt>
                <c:pt idx="431">
                  <c:v>95.275227765156728</c:v>
                </c:pt>
                <c:pt idx="432">
                  <c:v>94.322597475229458</c:v>
                </c:pt>
                <c:pt idx="433">
                  <c:v>93.787822059321698</c:v>
                </c:pt>
                <c:pt idx="434">
                  <c:v>94.800414007568875</c:v>
                </c:pt>
                <c:pt idx="435">
                  <c:v>95.640815591157207</c:v>
                </c:pt>
                <c:pt idx="436">
                  <c:v>96.443119470085335</c:v>
                </c:pt>
                <c:pt idx="437">
                  <c:v>97.695839561745032</c:v>
                </c:pt>
                <c:pt idx="438">
                  <c:v>98.04022029106271</c:v>
                </c:pt>
                <c:pt idx="439">
                  <c:v>98.278190190122558</c:v>
                </c:pt>
                <c:pt idx="440">
                  <c:v>97.685986707091516</c:v>
                </c:pt>
                <c:pt idx="441">
                  <c:v>98.183039765183025</c:v>
                </c:pt>
                <c:pt idx="442">
                  <c:v>97.438351626800142</c:v>
                </c:pt>
                <c:pt idx="443">
                  <c:v>96.69957520120937</c:v>
                </c:pt>
                <c:pt idx="444">
                  <c:v>95.78072612723696</c:v>
                </c:pt>
                <c:pt idx="445">
                  <c:v>94.291819034026133</c:v>
                </c:pt>
                <c:pt idx="446">
                  <c:v>93.617602265593547</c:v>
                </c:pt>
                <c:pt idx="447">
                  <c:v>95.316797428123422</c:v>
                </c:pt>
                <c:pt idx="448">
                  <c:v>95.88347732576635</c:v>
                </c:pt>
                <c:pt idx="449">
                  <c:v>97.212392826746466</c:v>
                </c:pt>
                <c:pt idx="450">
                  <c:v>97.12578154250663</c:v>
                </c:pt>
                <c:pt idx="451">
                  <c:v>98.02548792743795</c:v>
                </c:pt>
                <c:pt idx="452">
                  <c:v>98.147194141586468</c:v>
                </c:pt>
                <c:pt idx="453">
                  <c:v>98.187074743755403</c:v>
                </c:pt>
                <c:pt idx="454">
                  <c:v>98.229019753566035</c:v>
                </c:pt>
                <c:pt idx="455">
                  <c:v>98.558386609126003</c:v>
                </c:pt>
                <c:pt idx="456">
                  <c:v>99.374015301014111</c:v>
                </c:pt>
                <c:pt idx="457">
                  <c:v>101.40830135847408</c:v>
                </c:pt>
                <c:pt idx="458">
                  <c:v>102.73806138985306</c:v>
                </c:pt>
                <c:pt idx="459">
                  <c:v>102.47560010922594</c:v>
                </c:pt>
                <c:pt idx="460">
                  <c:v>102.33972455171858</c:v>
                </c:pt>
                <c:pt idx="461">
                  <c:v>102.33343749208252</c:v>
                </c:pt>
                <c:pt idx="462">
                  <c:v>101.80391693198996</c:v>
                </c:pt>
                <c:pt idx="463">
                  <c:v>102.6141030946409</c:v>
                </c:pt>
                <c:pt idx="464">
                  <c:v>102.88885698440716</c:v>
                </c:pt>
                <c:pt idx="465">
                  <c:v>104.75526916591362</c:v>
                </c:pt>
                <c:pt idx="466">
                  <c:v>105.70808712926289</c:v>
                </c:pt>
                <c:pt idx="467">
                  <c:v>106.10323351922386</c:v>
                </c:pt>
                <c:pt idx="468">
                  <c:v>105.76513984954224</c:v>
                </c:pt>
                <c:pt idx="469">
                  <c:v>105.90045238678367</c:v>
                </c:pt>
                <c:pt idx="470">
                  <c:v>105.27174642317918</c:v>
                </c:pt>
                <c:pt idx="471">
                  <c:v>103.90698529860249</c:v>
                </c:pt>
                <c:pt idx="472">
                  <c:v>104.3348807006975</c:v>
                </c:pt>
                <c:pt idx="473">
                  <c:v>105.62626151728331</c:v>
                </c:pt>
                <c:pt idx="474">
                  <c:v>106.08502919729264</c:v>
                </c:pt>
                <c:pt idx="475">
                  <c:v>105.97148677699988</c:v>
                </c:pt>
                <c:pt idx="476">
                  <c:v>106.90610041841791</c:v>
                </c:pt>
                <c:pt idx="477">
                  <c:v>106.90610041841791</c:v>
                </c:pt>
                <c:pt idx="478">
                  <c:v>105.38050317121166</c:v>
                </c:pt>
                <c:pt idx="479">
                  <c:v>105.15360600404813</c:v>
                </c:pt>
                <c:pt idx="480">
                  <c:v>105.82528918128409</c:v>
                </c:pt>
                <c:pt idx="481">
                  <c:v>106.45211841066886</c:v>
                </c:pt>
                <c:pt idx="482">
                  <c:v>106.30939277325955</c:v>
                </c:pt>
                <c:pt idx="483">
                  <c:v>105.8081170631737</c:v>
                </c:pt>
                <c:pt idx="484">
                  <c:v>105.43746205478</c:v>
                </c:pt>
                <c:pt idx="485">
                  <c:v>104.9523262589837</c:v>
                </c:pt>
                <c:pt idx="486">
                  <c:v>104.4934647422634</c:v>
                </c:pt>
                <c:pt idx="487">
                  <c:v>104.53390836469825</c:v>
                </c:pt>
                <c:pt idx="488">
                  <c:v>103.35297335694264</c:v>
                </c:pt>
                <c:pt idx="489">
                  <c:v>103.3606679672435</c:v>
                </c:pt>
                <c:pt idx="490">
                  <c:v>105.9753340821503</c:v>
                </c:pt>
                <c:pt idx="491">
                  <c:v>106.19378594532512</c:v>
                </c:pt>
                <c:pt idx="492">
                  <c:v>106.71889618000134</c:v>
                </c:pt>
                <c:pt idx="493">
                  <c:v>106.94701322440767</c:v>
                </c:pt>
                <c:pt idx="494">
                  <c:v>107.19089483625963</c:v>
                </c:pt>
                <c:pt idx="495">
                  <c:v>107.1035328583319</c:v>
                </c:pt>
                <c:pt idx="496">
                  <c:v>108.22216028999298</c:v>
                </c:pt>
                <c:pt idx="497">
                  <c:v>108.06367008513804</c:v>
                </c:pt>
                <c:pt idx="498">
                  <c:v>107.17747618658868</c:v>
                </c:pt>
                <c:pt idx="499">
                  <c:v>107.26821628611189</c:v>
                </c:pt>
                <c:pt idx="500">
                  <c:v>107.59476804034229</c:v>
                </c:pt>
                <c:pt idx="501">
                  <c:v>107.52729944514353</c:v>
                </c:pt>
                <c:pt idx="502">
                  <c:v>108.33570271028572</c:v>
                </c:pt>
                <c:pt idx="503">
                  <c:v>109.02624706642983</c:v>
                </c:pt>
                <c:pt idx="504">
                  <c:v>108.77129272268155</c:v>
                </c:pt>
                <c:pt idx="505">
                  <c:v>108.83097287086849</c:v>
                </c:pt>
                <c:pt idx="506">
                  <c:v>108.72794016220615</c:v>
                </c:pt>
                <c:pt idx="507">
                  <c:v>109.45583152932257</c:v>
                </c:pt>
                <c:pt idx="508">
                  <c:v>110.0440938704922</c:v>
                </c:pt>
                <c:pt idx="509">
                  <c:v>109.86280134486775</c:v>
                </c:pt>
                <c:pt idx="510">
                  <c:v>110.54217913240454</c:v>
                </c:pt>
                <c:pt idx="511">
                  <c:v>110.43370389450502</c:v>
                </c:pt>
                <c:pt idx="512">
                  <c:v>110.28281446323993</c:v>
                </c:pt>
                <c:pt idx="513">
                  <c:v>110.31387441457623</c:v>
                </c:pt>
                <c:pt idx="514">
                  <c:v>110.74514793826671</c:v>
                </c:pt>
                <c:pt idx="515">
                  <c:v>111.50316088960956</c:v>
                </c:pt>
                <c:pt idx="516">
                  <c:v>111.72320797687112</c:v>
                </c:pt>
                <c:pt idx="517">
                  <c:v>111.17510774800338</c:v>
                </c:pt>
                <c:pt idx="518">
                  <c:v>109.71604072888603</c:v>
                </c:pt>
                <c:pt idx="519">
                  <c:v>109.18905375999009</c:v>
                </c:pt>
                <c:pt idx="520">
                  <c:v>107.70840429734602</c:v>
                </c:pt>
                <c:pt idx="521">
                  <c:v>106.74657800974214</c:v>
                </c:pt>
                <c:pt idx="522">
                  <c:v>105.77217760286617</c:v>
                </c:pt>
                <c:pt idx="523">
                  <c:v>105.5125314235686</c:v>
                </c:pt>
                <c:pt idx="524">
                  <c:v>105.9060825894428</c:v>
                </c:pt>
                <c:pt idx="525">
                  <c:v>107.20018467064722</c:v>
                </c:pt>
                <c:pt idx="526">
                  <c:v>107.85422654621786</c:v>
                </c:pt>
                <c:pt idx="527">
                  <c:v>107.09471220749924</c:v>
                </c:pt>
                <c:pt idx="528">
                  <c:v>106.90591274499593</c:v>
                </c:pt>
                <c:pt idx="529">
                  <c:v>107.45532668781746</c:v>
                </c:pt>
                <c:pt idx="530">
                  <c:v>107.05314254453258</c:v>
                </c:pt>
                <c:pt idx="531">
                  <c:v>106.76318710758662</c:v>
                </c:pt>
                <c:pt idx="532">
                  <c:v>106.66484623447354</c:v>
                </c:pt>
                <c:pt idx="533">
                  <c:v>107.02358398057203</c:v>
                </c:pt>
                <c:pt idx="534">
                  <c:v>107.576845228544</c:v>
                </c:pt>
                <c:pt idx="535">
                  <c:v>107.37321956570494</c:v>
                </c:pt>
                <c:pt idx="536">
                  <c:v>108.61364704822552</c:v>
                </c:pt>
                <c:pt idx="537">
                  <c:v>107.82964132793961</c:v>
                </c:pt>
                <c:pt idx="538">
                  <c:v>107.26352445056261</c:v>
                </c:pt>
                <c:pt idx="539">
                  <c:v>107.07688323241196</c:v>
                </c:pt>
                <c:pt idx="540">
                  <c:v>106.01821745907078</c:v>
                </c:pt>
                <c:pt idx="541">
                  <c:v>105.24312622632851</c:v>
                </c:pt>
                <c:pt idx="542">
                  <c:v>105.42685850643861</c:v>
                </c:pt>
                <c:pt idx="543">
                  <c:v>104.68667453018305</c:v>
                </c:pt>
                <c:pt idx="544">
                  <c:v>104.36734820269855</c:v>
                </c:pt>
                <c:pt idx="545">
                  <c:v>104.6705346158935</c:v>
                </c:pt>
                <c:pt idx="546">
                  <c:v>103.55856959071244</c:v>
                </c:pt>
                <c:pt idx="547">
                  <c:v>103.88446448796591</c:v>
                </c:pt>
                <c:pt idx="548">
                  <c:v>103.79747785688214</c:v>
                </c:pt>
                <c:pt idx="549">
                  <c:v>102.7457560001539</c:v>
                </c:pt>
                <c:pt idx="550">
                  <c:v>102.07501119002779</c:v>
                </c:pt>
                <c:pt idx="551">
                  <c:v>102.45317313530033</c:v>
                </c:pt>
                <c:pt idx="552">
                  <c:v>103.94236173864412</c:v>
                </c:pt>
                <c:pt idx="553">
                  <c:v>103.74549231899601</c:v>
                </c:pt>
                <c:pt idx="554">
                  <c:v>103.27612109064532</c:v>
                </c:pt>
                <c:pt idx="555">
                  <c:v>102.77315631976174</c:v>
                </c:pt>
                <c:pt idx="556">
                  <c:v>101.72152829974451</c:v>
                </c:pt>
                <c:pt idx="557">
                  <c:v>101.01381182549001</c:v>
                </c:pt>
                <c:pt idx="558">
                  <c:v>99.235512315599138</c:v>
                </c:pt>
                <c:pt idx="559">
                  <c:v>99.842823509098878</c:v>
                </c:pt>
                <c:pt idx="560">
                  <c:v>99.210739423898914</c:v>
                </c:pt>
                <c:pt idx="561">
                  <c:v>99.337606657151625</c:v>
                </c:pt>
                <c:pt idx="562">
                  <c:v>99.674480449590462</c:v>
                </c:pt>
                <c:pt idx="563">
                  <c:v>100.69992802724268</c:v>
                </c:pt>
                <c:pt idx="564">
                  <c:v>100.5372151703934</c:v>
                </c:pt>
                <c:pt idx="565">
                  <c:v>99.978886740028202</c:v>
                </c:pt>
                <c:pt idx="566">
                  <c:v>96.587909515136346</c:v>
                </c:pt>
                <c:pt idx="567">
                  <c:v>97.399784738584998</c:v>
                </c:pt>
                <c:pt idx="568">
                  <c:v>98.573212809461751</c:v>
                </c:pt>
                <c:pt idx="569">
                  <c:v>97.674069444796345</c:v>
                </c:pt>
                <c:pt idx="570">
                  <c:v>98.865138817338405</c:v>
                </c:pt>
                <c:pt idx="571">
                  <c:v>100.31228857416056</c:v>
                </c:pt>
                <c:pt idx="572">
                  <c:v>101.48337072726265</c:v>
                </c:pt>
                <c:pt idx="573">
                  <c:v>101.84436055442482</c:v>
                </c:pt>
                <c:pt idx="574">
                  <c:v>102.74050114433871</c:v>
                </c:pt>
                <c:pt idx="575">
                  <c:v>102.71338233486379</c:v>
                </c:pt>
                <c:pt idx="576">
                  <c:v>102.55188935525734</c:v>
                </c:pt>
                <c:pt idx="577">
                  <c:v>101.7261262985828</c:v>
                </c:pt>
                <c:pt idx="578">
                  <c:v>101.24746523584449</c:v>
                </c:pt>
                <c:pt idx="579">
                  <c:v>101.8794554843335</c:v>
                </c:pt>
                <c:pt idx="580">
                  <c:v>103.43517431576616</c:v>
                </c:pt>
                <c:pt idx="581">
                  <c:v>103.98956160426995</c:v>
                </c:pt>
                <c:pt idx="582">
                  <c:v>104.33647592478425</c:v>
                </c:pt>
                <c:pt idx="583">
                  <c:v>104.43181402314576</c:v>
                </c:pt>
                <c:pt idx="584">
                  <c:v>104.15856152075527</c:v>
                </c:pt>
                <c:pt idx="585">
                  <c:v>103.95305912369651</c:v>
                </c:pt>
                <c:pt idx="586">
                  <c:v>103.9780196888187</c:v>
                </c:pt>
                <c:pt idx="587">
                  <c:v>104.16738217158795</c:v>
                </c:pt>
                <c:pt idx="588">
                  <c:v>104.18736939102789</c:v>
                </c:pt>
                <c:pt idx="589">
                  <c:v>104.88579603089481</c:v>
                </c:pt>
                <c:pt idx="590">
                  <c:v>105.01632289587597</c:v>
                </c:pt>
                <c:pt idx="591">
                  <c:v>104.57003549842776</c:v>
                </c:pt>
                <c:pt idx="592">
                  <c:v>104.85332852889373</c:v>
                </c:pt>
                <c:pt idx="593">
                  <c:v>105.33499236638357</c:v>
                </c:pt>
                <c:pt idx="594">
                  <c:v>106.79509158932177</c:v>
                </c:pt>
                <c:pt idx="595">
                  <c:v>106.92693216825673</c:v>
                </c:pt>
                <c:pt idx="596">
                  <c:v>106.9876445202645</c:v>
                </c:pt>
                <c:pt idx="597">
                  <c:v>108.31505863386887</c:v>
                </c:pt>
                <c:pt idx="598">
                  <c:v>109.56693419512969</c:v>
                </c:pt>
                <c:pt idx="599">
                  <c:v>109.91525606630876</c:v>
                </c:pt>
                <c:pt idx="600">
                  <c:v>109.81616449950782</c:v>
                </c:pt>
                <c:pt idx="601">
                  <c:v>109.05636865065627</c:v>
                </c:pt>
                <c:pt idx="602">
                  <c:v>110.85015121785975</c:v>
                </c:pt>
                <c:pt idx="603">
                  <c:v>111.40885499506888</c:v>
                </c:pt>
                <c:pt idx="604">
                  <c:v>111.56574997583706</c:v>
                </c:pt>
                <c:pt idx="605">
                  <c:v>111.96521285450336</c:v>
                </c:pt>
                <c:pt idx="606">
                  <c:v>112.95162436038552</c:v>
                </c:pt>
                <c:pt idx="607">
                  <c:v>113.75899542170687</c:v>
                </c:pt>
                <c:pt idx="608">
                  <c:v>111.93678033107469</c:v>
                </c:pt>
                <c:pt idx="609">
                  <c:v>113.968908144182</c:v>
                </c:pt>
                <c:pt idx="610">
                  <c:v>114.96930132000101</c:v>
                </c:pt>
                <c:pt idx="611">
                  <c:v>114.45836042868365</c:v>
                </c:pt>
                <c:pt idx="612">
                  <c:v>113.88867775628917</c:v>
                </c:pt>
                <c:pt idx="613">
                  <c:v>113.69340356072783</c:v>
                </c:pt>
                <c:pt idx="614">
                  <c:v>113.74989326074127</c:v>
                </c:pt>
                <c:pt idx="615">
                  <c:v>113.33203838672175</c:v>
                </c:pt>
                <c:pt idx="616">
                  <c:v>113.19522446210453</c:v>
                </c:pt>
                <c:pt idx="617">
                  <c:v>112.21997952482967</c:v>
                </c:pt>
                <c:pt idx="618">
                  <c:v>113.63925977848905</c:v>
                </c:pt>
                <c:pt idx="619">
                  <c:v>113.59243525970717</c:v>
                </c:pt>
                <c:pt idx="620">
                  <c:v>114.23850101484403</c:v>
                </c:pt>
                <c:pt idx="621">
                  <c:v>114.12007908558002</c:v>
                </c:pt>
                <c:pt idx="622">
                  <c:v>114.97633907332494</c:v>
                </c:pt>
                <c:pt idx="623">
                  <c:v>112.47240027738133</c:v>
                </c:pt>
                <c:pt idx="624">
                  <c:v>110.69569599157722</c:v>
                </c:pt>
                <c:pt idx="625">
                  <c:v>111.79977873303551</c:v>
                </c:pt>
                <c:pt idx="626">
                  <c:v>112.83780042995981</c:v>
                </c:pt>
                <c:pt idx="627">
                  <c:v>113.27414113604353</c:v>
                </c:pt>
                <c:pt idx="628">
                  <c:v>114.16108572828078</c:v>
                </c:pt>
                <c:pt idx="629">
                  <c:v>114.50687400826327</c:v>
                </c:pt>
                <c:pt idx="630">
                  <c:v>115.38077529767352</c:v>
                </c:pt>
                <c:pt idx="631">
                  <c:v>116.4005926726666</c:v>
                </c:pt>
                <c:pt idx="632">
                  <c:v>116.72132655081586</c:v>
                </c:pt>
                <c:pt idx="633">
                  <c:v>117.15128636055256</c:v>
                </c:pt>
                <c:pt idx="634">
                  <c:v>118.18330250797378</c:v>
                </c:pt>
                <c:pt idx="635">
                  <c:v>118.29524970417977</c:v>
                </c:pt>
                <c:pt idx="636">
                  <c:v>118.5563972708531</c:v>
                </c:pt>
                <c:pt idx="637">
                  <c:v>117.59391412627231</c:v>
                </c:pt>
                <c:pt idx="638">
                  <c:v>118.24880053224183</c:v>
                </c:pt>
                <c:pt idx="639">
                  <c:v>118.34141736598475</c:v>
                </c:pt>
                <c:pt idx="640">
                  <c:v>118.52383593214107</c:v>
                </c:pt>
                <c:pt idx="641">
                  <c:v>116.68210280562383</c:v>
                </c:pt>
                <c:pt idx="642">
                  <c:v>117.01578614988915</c:v>
                </c:pt>
                <c:pt idx="643">
                  <c:v>117.87673797318334</c:v>
                </c:pt>
                <c:pt idx="644">
                  <c:v>118.02668903733857</c:v>
                </c:pt>
                <c:pt idx="645">
                  <c:v>117.81874688579414</c:v>
                </c:pt>
                <c:pt idx="646">
                  <c:v>118.36506421715318</c:v>
                </c:pt>
                <c:pt idx="647">
                  <c:v>119.3898549378285</c:v>
                </c:pt>
                <c:pt idx="648">
                  <c:v>119.44033908833882</c:v>
                </c:pt>
                <c:pt idx="649">
                  <c:v>119.85256375969919</c:v>
                </c:pt>
                <c:pt idx="650">
                  <c:v>120.14852474614824</c:v>
                </c:pt>
                <c:pt idx="651">
                  <c:v>119.54168273620343</c:v>
                </c:pt>
                <c:pt idx="652">
                  <c:v>120.44551793641813</c:v>
                </c:pt>
                <c:pt idx="653">
                  <c:v>118.76856207439188</c:v>
                </c:pt>
                <c:pt idx="654">
                  <c:v>118.09856795795366</c:v>
                </c:pt>
                <c:pt idx="655">
                  <c:v>118.30913753740566</c:v>
                </c:pt>
                <c:pt idx="656">
                  <c:v>117.91417882086665</c:v>
                </c:pt>
                <c:pt idx="657">
                  <c:v>116.57343989430234</c:v>
                </c:pt>
                <c:pt idx="658">
                  <c:v>117.07621699176396</c:v>
                </c:pt>
                <c:pt idx="659">
                  <c:v>118.44276101384936</c:v>
                </c:pt>
                <c:pt idx="660">
                  <c:v>119.22348244925077</c:v>
                </c:pt>
                <c:pt idx="661">
                  <c:v>119.2508827688586</c:v>
                </c:pt>
                <c:pt idx="662">
                  <c:v>117.29992371075397</c:v>
                </c:pt>
                <c:pt idx="663">
                  <c:v>116.97665624140808</c:v>
                </c:pt>
                <c:pt idx="664">
                  <c:v>117.31794035926325</c:v>
                </c:pt>
                <c:pt idx="665">
                  <c:v>117.37968491509186</c:v>
                </c:pt>
                <c:pt idx="666">
                  <c:v>117.1495972997548</c:v>
                </c:pt>
                <c:pt idx="667">
                  <c:v>115.9417311559463</c:v>
                </c:pt>
                <c:pt idx="668">
                  <c:v>114.9924789876145</c:v>
                </c:pt>
                <c:pt idx="669">
                  <c:v>116.07094430697367</c:v>
                </c:pt>
                <c:pt idx="670">
                  <c:v>116.30975873643239</c:v>
                </c:pt>
                <c:pt idx="671">
                  <c:v>115.84751909811661</c:v>
                </c:pt>
                <c:pt idx="672">
                  <c:v>115.91020202105508</c:v>
                </c:pt>
                <c:pt idx="673">
                  <c:v>116.09947066711332</c:v>
                </c:pt>
                <c:pt idx="674">
                  <c:v>115.96331359947301</c:v>
                </c:pt>
                <c:pt idx="675">
                  <c:v>116.92157409205946</c:v>
                </c:pt>
                <c:pt idx="676">
                  <c:v>115.2728630800399</c:v>
                </c:pt>
                <c:pt idx="677">
                  <c:v>115.04005420008427</c:v>
                </c:pt>
                <c:pt idx="678">
                  <c:v>113.73863285542296</c:v>
                </c:pt>
                <c:pt idx="679">
                  <c:v>113.57244804026723</c:v>
                </c:pt>
                <c:pt idx="680">
                  <c:v>114.46614887569547</c:v>
                </c:pt>
                <c:pt idx="681">
                  <c:v>113.78039019181163</c:v>
                </c:pt>
                <c:pt idx="682">
                  <c:v>113.75336521904774</c:v>
                </c:pt>
                <c:pt idx="683">
                  <c:v>114.07757105550348</c:v>
                </c:pt>
                <c:pt idx="684">
                  <c:v>112.56642466178903</c:v>
                </c:pt>
                <c:pt idx="685">
                  <c:v>111.0202771748769</c:v>
                </c:pt>
                <c:pt idx="686">
                  <c:v>109.41304198911308</c:v>
                </c:pt>
                <c:pt idx="687">
                  <c:v>109.75620284118794</c:v>
                </c:pt>
                <c:pt idx="688">
                  <c:v>107.94496664574109</c:v>
                </c:pt>
                <c:pt idx="689">
                  <c:v>110.80473424974267</c:v>
                </c:pt>
                <c:pt idx="690">
                  <c:v>108.96347030678038</c:v>
                </c:pt>
                <c:pt idx="691">
                  <c:v>108.41105358920728</c:v>
                </c:pt>
                <c:pt idx="692">
                  <c:v>108.47889753124997</c:v>
                </c:pt>
                <c:pt idx="693">
                  <c:v>111.2323481417047</c:v>
                </c:pt>
                <c:pt idx="694">
                  <c:v>110.49713751113137</c:v>
                </c:pt>
                <c:pt idx="695">
                  <c:v>109.33675274308166</c:v>
                </c:pt>
                <c:pt idx="696">
                  <c:v>107.90217710553158</c:v>
                </c:pt>
                <c:pt idx="697">
                  <c:v>109.7611761868702</c:v>
                </c:pt>
                <c:pt idx="698">
                  <c:v>110.0776874130251</c:v>
                </c:pt>
                <c:pt idx="699">
                  <c:v>109.37935460986918</c:v>
                </c:pt>
                <c:pt idx="700">
                  <c:v>110.06689619126175</c:v>
                </c:pt>
                <c:pt idx="701">
                  <c:v>109.59658659580118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79B-C945-8805-4792A99A1F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Sheet1!$A$2:$A$703</c:f>
              <c:numCache>
                <c:formatCode>dd\-mmm\-yyyy</c:formatCode>
                <c:ptCount val="702"/>
                <c:pt idx="0">
                  <c:v>44349</c:v>
                </c:pt>
                <c:pt idx="1">
                  <c:v>44350</c:v>
                </c:pt>
                <c:pt idx="2">
                  <c:v>44353</c:v>
                </c:pt>
                <c:pt idx="3">
                  <c:v>44354</c:v>
                </c:pt>
                <c:pt idx="4">
                  <c:v>44355</c:v>
                </c:pt>
                <c:pt idx="5">
                  <c:v>44356</c:v>
                </c:pt>
                <c:pt idx="6">
                  <c:v>44357</c:v>
                </c:pt>
                <c:pt idx="7">
                  <c:v>44360</c:v>
                </c:pt>
                <c:pt idx="8">
                  <c:v>44361</c:v>
                </c:pt>
                <c:pt idx="9">
                  <c:v>44362</c:v>
                </c:pt>
                <c:pt idx="10">
                  <c:v>44363</c:v>
                </c:pt>
                <c:pt idx="11">
                  <c:v>44364</c:v>
                </c:pt>
                <c:pt idx="12">
                  <c:v>44367</c:v>
                </c:pt>
                <c:pt idx="13">
                  <c:v>44368</c:v>
                </c:pt>
                <c:pt idx="14">
                  <c:v>44369</c:v>
                </c:pt>
                <c:pt idx="15">
                  <c:v>44370</c:v>
                </c:pt>
                <c:pt idx="16">
                  <c:v>44371</c:v>
                </c:pt>
                <c:pt idx="17">
                  <c:v>44374</c:v>
                </c:pt>
                <c:pt idx="18">
                  <c:v>44375</c:v>
                </c:pt>
                <c:pt idx="19">
                  <c:v>44376</c:v>
                </c:pt>
                <c:pt idx="20">
                  <c:v>44377</c:v>
                </c:pt>
                <c:pt idx="21">
                  <c:v>44378</c:v>
                </c:pt>
                <c:pt idx="22">
                  <c:v>44381</c:v>
                </c:pt>
                <c:pt idx="23">
                  <c:v>44382</c:v>
                </c:pt>
                <c:pt idx="24">
                  <c:v>44383</c:v>
                </c:pt>
                <c:pt idx="25">
                  <c:v>44384</c:v>
                </c:pt>
                <c:pt idx="26">
                  <c:v>44385</c:v>
                </c:pt>
                <c:pt idx="27">
                  <c:v>44388</c:v>
                </c:pt>
                <c:pt idx="28">
                  <c:v>44389</c:v>
                </c:pt>
                <c:pt idx="29">
                  <c:v>44390</c:v>
                </c:pt>
                <c:pt idx="30">
                  <c:v>44391</c:v>
                </c:pt>
                <c:pt idx="31">
                  <c:v>44392</c:v>
                </c:pt>
                <c:pt idx="32">
                  <c:v>44402</c:v>
                </c:pt>
                <c:pt idx="33">
                  <c:v>44403</c:v>
                </c:pt>
                <c:pt idx="34">
                  <c:v>44404</c:v>
                </c:pt>
                <c:pt idx="35">
                  <c:v>44405</c:v>
                </c:pt>
                <c:pt idx="36">
                  <c:v>44406</c:v>
                </c:pt>
                <c:pt idx="37">
                  <c:v>44409</c:v>
                </c:pt>
                <c:pt idx="38">
                  <c:v>44410</c:v>
                </c:pt>
                <c:pt idx="39">
                  <c:v>44411</c:v>
                </c:pt>
                <c:pt idx="40">
                  <c:v>44412</c:v>
                </c:pt>
                <c:pt idx="41">
                  <c:v>44413</c:v>
                </c:pt>
                <c:pt idx="42">
                  <c:v>44416</c:v>
                </c:pt>
                <c:pt idx="43">
                  <c:v>44417</c:v>
                </c:pt>
                <c:pt idx="44">
                  <c:v>44418</c:v>
                </c:pt>
                <c:pt idx="45">
                  <c:v>44419</c:v>
                </c:pt>
                <c:pt idx="46">
                  <c:v>44420</c:v>
                </c:pt>
                <c:pt idx="47">
                  <c:v>44423</c:v>
                </c:pt>
                <c:pt idx="48">
                  <c:v>44424</c:v>
                </c:pt>
                <c:pt idx="49">
                  <c:v>44425</c:v>
                </c:pt>
                <c:pt idx="50">
                  <c:v>44426</c:v>
                </c:pt>
                <c:pt idx="51">
                  <c:v>44427</c:v>
                </c:pt>
                <c:pt idx="52">
                  <c:v>44430</c:v>
                </c:pt>
                <c:pt idx="53">
                  <c:v>44431</c:v>
                </c:pt>
                <c:pt idx="54">
                  <c:v>44432</c:v>
                </c:pt>
                <c:pt idx="55">
                  <c:v>44433</c:v>
                </c:pt>
                <c:pt idx="56">
                  <c:v>44434</c:v>
                </c:pt>
                <c:pt idx="57">
                  <c:v>44437</c:v>
                </c:pt>
                <c:pt idx="58">
                  <c:v>44438</c:v>
                </c:pt>
                <c:pt idx="59">
                  <c:v>44439</c:v>
                </c:pt>
                <c:pt idx="60">
                  <c:v>44440</c:v>
                </c:pt>
                <c:pt idx="61">
                  <c:v>44441</c:v>
                </c:pt>
                <c:pt idx="62">
                  <c:v>44444</c:v>
                </c:pt>
                <c:pt idx="63">
                  <c:v>44445</c:v>
                </c:pt>
                <c:pt idx="64">
                  <c:v>44446</c:v>
                </c:pt>
                <c:pt idx="65">
                  <c:v>44447</c:v>
                </c:pt>
                <c:pt idx="66">
                  <c:v>44448</c:v>
                </c:pt>
                <c:pt idx="67">
                  <c:v>44451</c:v>
                </c:pt>
                <c:pt idx="68">
                  <c:v>44452</c:v>
                </c:pt>
                <c:pt idx="69">
                  <c:v>44453</c:v>
                </c:pt>
                <c:pt idx="70">
                  <c:v>44454</c:v>
                </c:pt>
                <c:pt idx="71">
                  <c:v>44455</c:v>
                </c:pt>
                <c:pt idx="72">
                  <c:v>44458</c:v>
                </c:pt>
                <c:pt idx="73">
                  <c:v>44459</c:v>
                </c:pt>
                <c:pt idx="74">
                  <c:v>44460</c:v>
                </c:pt>
                <c:pt idx="75">
                  <c:v>44461</c:v>
                </c:pt>
                <c:pt idx="76">
                  <c:v>44465</c:v>
                </c:pt>
                <c:pt idx="77">
                  <c:v>44466</c:v>
                </c:pt>
                <c:pt idx="78">
                  <c:v>44467</c:v>
                </c:pt>
                <c:pt idx="79">
                  <c:v>44468</c:v>
                </c:pt>
                <c:pt idx="80">
                  <c:v>44469</c:v>
                </c:pt>
                <c:pt idx="81">
                  <c:v>44472</c:v>
                </c:pt>
                <c:pt idx="82">
                  <c:v>44473</c:v>
                </c:pt>
                <c:pt idx="83">
                  <c:v>44474</c:v>
                </c:pt>
                <c:pt idx="84">
                  <c:v>44475</c:v>
                </c:pt>
                <c:pt idx="85">
                  <c:v>44476</c:v>
                </c:pt>
                <c:pt idx="86">
                  <c:v>44479</c:v>
                </c:pt>
                <c:pt idx="87">
                  <c:v>44480</c:v>
                </c:pt>
                <c:pt idx="88">
                  <c:v>44481</c:v>
                </c:pt>
                <c:pt idx="89">
                  <c:v>44482</c:v>
                </c:pt>
                <c:pt idx="90">
                  <c:v>44483</c:v>
                </c:pt>
                <c:pt idx="91">
                  <c:v>44486</c:v>
                </c:pt>
                <c:pt idx="92">
                  <c:v>44487</c:v>
                </c:pt>
                <c:pt idx="93">
                  <c:v>44488</c:v>
                </c:pt>
                <c:pt idx="94">
                  <c:v>44489</c:v>
                </c:pt>
                <c:pt idx="95">
                  <c:v>44490</c:v>
                </c:pt>
                <c:pt idx="96">
                  <c:v>44493</c:v>
                </c:pt>
                <c:pt idx="97">
                  <c:v>44494</c:v>
                </c:pt>
                <c:pt idx="98">
                  <c:v>44495</c:v>
                </c:pt>
                <c:pt idx="99">
                  <c:v>44496</c:v>
                </c:pt>
                <c:pt idx="100">
                  <c:v>44497</c:v>
                </c:pt>
                <c:pt idx="101">
                  <c:v>44500</c:v>
                </c:pt>
                <c:pt idx="102">
                  <c:v>44501</c:v>
                </c:pt>
                <c:pt idx="103">
                  <c:v>44502</c:v>
                </c:pt>
                <c:pt idx="104">
                  <c:v>44503</c:v>
                </c:pt>
                <c:pt idx="105">
                  <c:v>44504</c:v>
                </c:pt>
                <c:pt idx="106">
                  <c:v>44507</c:v>
                </c:pt>
                <c:pt idx="107">
                  <c:v>44508</c:v>
                </c:pt>
                <c:pt idx="108">
                  <c:v>44509</c:v>
                </c:pt>
                <c:pt idx="109">
                  <c:v>44510</c:v>
                </c:pt>
                <c:pt idx="110">
                  <c:v>44511</c:v>
                </c:pt>
                <c:pt idx="111">
                  <c:v>44514</c:v>
                </c:pt>
                <c:pt idx="112">
                  <c:v>44515</c:v>
                </c:pt>
                <c:pt idx="113">
                  <c:v>44516</c:v>
                </c:pt>
                <c:pt idx="114">
                  <c:v>44517</c:v>
                </c:pt>
                <c:pt idx="115">
                  <c:v>44518</c:v>
                </c:pt>
                <c:pt idx="116">
                  <c:v>44521</c:v>
                </c:pt>
                <c:pt idx="117">
                  <c:v>44522</c:v>
                </c:pt>
                <c:pt idx="118">
                  <c:v>44523</c:v>
                </c:pt>
                <c:pt idx="119">
                  <c:v>44524</c:v>
                </c:pt>
                <c:pt idx="120">
                  <c:v>44525</c:v>
                </c:pt>
                <c:pt idx="121">
                  <c:v>44528</c:v>
                </c:pt>
                <c:pt idx="122">
                  <c:v>44529</c:v>
                </c:pt>
                <c:pt idx="123">
                  <c:v>44530</c:v>
                </c:pt>
                <c:pt idx="124">
                  <c:v>44531</c:v>
                </c:pt>
                <c:pt idx="125">
                  <c:v>44532</c:v>
                </c:pt>
                <c:pt idx="126">
                  <c:v>44535</c:v>
                </c:pt>
                <c:pt idx="127">
                  <c:v>44536</c:v>
                </c:pt>
                <c:pt idx="128">
                  <c:v>44537</c:v>
                </c:pt>
                <c:pt idx="129">
                  <c:v>44538</c:v>
                </c:pt>
                <c:pt idx="130">
                  <c:v>44539</c:v>
                </c:pt>
                <c:pt idx="131">
                  <c:v>44542</c:v>
                </c:pt>
                <c:pt idx="132">
                  <c:v>44543</c:v>
                </c:pt>
                <c:pt idx="133">
                  <c:v>44544</c:v>
                </c:pt>
                <c:pt idx="134">
                  <c:v>44545</c:v>
                </c:pt>
                <c:pt idx="135">
                  <c:v>44546</c:v>
                </c:pt>
                <c:pt idx="136">
                  <c:v>44549</c:v>
                </c:pt>
                <c:pt idx="137">
                  <c:v>44550</c:v>
                </c:pt>
                <c:pt idx="138">
                  <c:v>44551</c:v>
                </c:pt>
                <c:pt idx="139">
                  <c:v>44552</c:v>
                </c:pt>
                <c:pt idx="140">
                  <c:v>44553</c:v>
                </c:pt>
                <c:pt idx="141">
                  <c:v>44556</c:v>
                </c:pt>
                <c:pt idx="142">
                  <c:v>44557</c:v>
                </c:pt>
                <c:pt idx="143">
                  <c:v>44558</c:v>
                </c:pt>
                <c:pt idx="144">
                  <c:v>44559</c:v>
                </c:pt>
                <c:pt idx="145">
                  <c:v>44560</c:v>
                </c:pt>
                <c:pt idx="146">
                  <c:v>44563</c:v>
                </c:pt>
                <c:pt idx="147">
                  <c:v>44564</c:v>
                </c:pt>
                <c:pt idx="148">
                  <c:v>44565</c:v>
                </c:pt>
                <c:pt idx="149">
                  <c:v>44566</c:v>
                </c:pt>
                <c:pt idx="150">
                  <c:v>44567</c:v>
                </c:pt>
                <c:pt idx="151">
                  <c:v>44570</c:v>
                </c:pt>
                <c:pt idx="152">
                  <c:v>44571</c:v>
                </c:pt>
                <c:pt idx="153">
                  <c:v>44572</c:v>
                </c:pt>
                <c:pt idx="154">
                  <c:v>44573</c:v>
                </c:pt>
                <c:pt idx="155">
                  <c:v>44574</c:v>
                </c:pt>
                <c:pt idx="156">
                  <c:v>44577</c:v>
                </c:pt>
                <c:pt idx="157">
                  <c:v>44578</c:v>
                </c:pt>
                <c:pt idx="158">
                  <c:v>44579</c:v>
                </c:pt>
                <c:pt idx="159">
                  <c:v>44580</c:v>
                </c:pt>
                <c:pt idx="160">
                  <c:v>44581</c:v>
                </c:pt>
                <c:pt idx="161">
                  <c:v>44584</c:v>
                </c:pt>
                <c:pt idx="162">
                  <c:v>44585</c:v>
                </c:pt>
                <c:pt idx="163">
                  <c:v>44586</c:v>
                </c:pt>
                <c:pt idx="164">
                  <c:v>44587</c:v>
                </c:pt>
                <c:pt idx="165">
                  <c:v>44588</c:v>
                </c:pt>
                <c:pt idx="166">
                  <c:v>44591</c:v>
                </c:pt>
                <c:pt idx="167">
                  <c:v>44592</c:v>
                </c:pt>
                <c:pt idx="168">
                  <c:v>44593</c:v>
                </c:pt>
                <c:pt idx="169">
                  <c:v>44594</c:v>
                </c:pt>
                <c:pt idx="170">
                  <c:v>44595</c:v>
                </c:pt>
                <c:pt idx="171">
                  <c:v>44598</c:v>
                </c:pt>
                <c:pt idx="172">
                  <c:v>44599</c:v>
                </c:pt>
                <c:pt idx="173">
                  <c:v>44600</c:v>
                </c:pt>
                <c:pt idx="174">
                  <c:v>44601</c:v>
                </c:pt>
                <c:pt idx="175">
                  <c:v>44602</c:v>
                </c:pt>
                <c:pt idx="176">
                  <c:v>44605</c:v>
                </c:pt>
                <c:pt idx="177">
                  <c:v>44606</c:v>
                </c:pt>
                <c:pt idx="178">
                  <c:v>44607</c:v>
                </c:pt>
                <c:pt idx="179">
                  <c:v>44608</c:v>
                </c:pt>
                <c:pt idx="180">
                  <c:v>44609</c:v>
                </c:pt>
                <c:pt idx="181">
                  <c:v>44612</c:v>
                </c:pt>
                <c:pt idx="182">
                  <c:v>44613</c:v>
                </c:pt>
                <c:pt idx="183">
                  <c:v>44615</c:v>
                </c:pt>
                <c:pt idx="184">
                  <c:v>44616</c:v>
                </c:pt>
                <c:pt idx="185">
                  <c:v>44619</c:v>
                </c:pt>
                <c:pt idx="186">
                  <c:v>44620</c:v>
                </c:pt>
                <c:pt idx="187">
                  <c:v>44621</c:v>
                </c:pt>
                <c:pt idx="188">
                  <c:v>44622</c:v>
                </c:pt>
                <c:pt idx="189">
                  <c:v>44623</c:v>
                </c:pt>
                <c:pt idx="190">
                  <c:v>44626</c:v>
                </c:pt>
                <c:pt idx="191">
                  <c:v>44627</c:v>
                </c:pt>
                <c:pt idx="192">
                  <c:v>44628</c:v>
                </c:pt>
                <c:pt idx="193">
                  <c:v>44629</c:v>
                </c:pt>
                <c:pt idx="194">
                  <c:v>44630</c:v>
                </c:pt>
                <c:pt idx="195">
                  <c:v>44633</c:v>
                </c:pt>
                <c:pt idx="196">
                  <c:v>44634</c:v>
                </c:pt>
                <c:pt idx="197">
                  <c:v>44635</c:v>
                </c:pt>
                <c:pt idx="198">
                  <c:v>44636</c:v>
                </c:pt>
                <c:pt idx="199">
                  <c:v>44637</c:v>
                </c:pt>
                <c:pt idx="200">
                  <c:v>44640</c:v>
                </c:pt>
                <c:pt idx="201">
                  <c:v>44641</c:v>
                </c:pt>
                <c:pt idx="202">
                  <c:v>44642</c:v>
                </c:pt>
                <c:pt idx="203">
                  <c:v>44643</c:v>
                </c:pt>
                <c:pt idx="204">
                  <c:v>44644</c:v>
                </c:pt>
                <c:pt idx="205">
                  <c:v>44647</c:v>
                </c:pt>
                <c:pt idx="206">
                  <c:v>44648</c:v>
                </c:pt>
                <c:pt idx="207">
                  <c:v>44649</c:v>
                </c:pt>
                <c:pt idx="208">
                  <c:v>44650</c:v>
                </c:pt>
                <c:pt idx="209">
                  <c:v>44651</c:v>
                </c:pt>
                <c:pt idx="210">
                  <c:v>44654</c:v>
                </c:pt>
                <c:pt idx="211">
                  <c:v>44655</c:v>
                </c:pt>
                <c:pt idx="212">
                  <c:v>44656</c:v>
                </c:pt>
                <c:pt idx="213">
                  <c:v>44657</c:v>
                </c:pt>
                <c:pt idx="214">
                  <c:v>44658</c:v>
                </c:pt>
                <c:pt idx="215">
                  <c:v>44661</c:v>
                </c:pt>
                <c:pt idx="216">
                  <c:v>44662</c:v>
                </c:pt>
                <c:pt idx="217">
                  <c:v>44663</c:v>
                </c:pt>
                <c:pt idx="218">
                  <c:v>44664</c:v>
                </c:pt>
                <c:pt idx="219">
                  <c:v>44665</c:v>
                </c:pt>
                <c:pt idx="220">
                  <c:v>44668</c:v>
                </c:pt>
                <c:pt idx="221">
                  <c:v>44669</c:v>
                </c:pt>
                <c:pt idx="222">
                  <c:v>44670</c:v>
                </c:pt>
                <c:pt idx="223">
                  <c:v>44671</c:v>
                </c:pt>
                <c:pt idx="224">
                  <c:v>44672</c:v>
                </c:pt>
                <c:pt idx="225">
                  <c:v>44675</c:v>
                </c:pt>
                <c:pt idx="226">
                  <c:v>44676</c:v>
                </c:pt>
                <c:pt idx="227">
                  <c:v>44677</c:v>
                </c:pt>
                <c:pt idx="228">
                  <c:v>44678</c:v>
                </c:pt>
                <c:pt idx="229">
                  <c:v>44679</c:v>
                </c:pt>
                <c:pt idx="230">
                  <c:v>44689</c:v>
                </c:pt>
                <c:pt idx="231">
                  <c:v>44690</c:v>
                </c:pt>
                <c:pt idx="232">
                  <c:v>44691</c:v>
                </c:pt>
                <c:pt idx="233">
                  <c:v>44692</c:v>
                </c:pt>
                <c:pt idx="234">
                  <c:v>44693</c:v>
                </c:pt>
                <c:pt idx="235">
                  <c:v>44696</c:v>
                </c:pt>
                <c:pt idx="236">
                  <c:v>44697</c:v>
                </c:pt>
                <c:pt idx="237">
                  <c:v>44698</c:v>
                </c:pt>
                <c:pt idx="238">
                  <c:v>44699</c:v>
                </c:pt>
                <c:pt idx="239">
                  <c:v>44700</c:v>
                </c:pt>
                <c:pt idx="240">
                  <c:v>44703</c:v>
                </c:pt>
                <c:pt idx="241">
                  <c:v>44704</c:v>
                </c:pt>
                <c:pt idx="242">
                  <c:v>44705</c:v>
                </c:pt>
                <c:pt idx="243">
                  <c:v>44706</c:v>
                </c:pt>
                <c:pt idx="244">
                  <c:v>44707</c:v>
                </c:pt>
                <c:pt idx="245">
                  <c:v>44710</c:v>
                </c:pt>
                <c:pt idx="246">
                  <c:v>44711</c:v>
                </c:pt>
                <c:pt idx="247">
                  <c:v>44712</c:v>
                </c:pt>
                <c:pt idx="248">
                  <c:v>44713</c:v>
                </c:pt>
                <c:pt idx="249">
                  <c:v>44714</c:v>
                </c:pt>
                <c:pt idx="250">
                  <c:v>44717</c:v>
                </c:pt>
                <c:pt idx="251">
                  <c:v>44718</c:v>
                </c:pt>
                <c:pt idx="252">
                  <c:v>44719</c:v>
                </c:pt>
                <c:pt idx="253">
                  <c:v>44720</c:v>
                </c:pt>
                <c:pt idx="254">
                  <c:v>44721</c:v>
                </c:pt>
                <c:pt idx="255">
                  <c:v>44724</c:v>
                </c:pt>
                <c:pt idx="256">
                  <c:v>44725</c:v>
                </c:pt>
                <c:pt idx="257">
                  <c:v>44726</c:v>
                </c:pt>
                <c:pt idx="258">
                  <c:v>44727</c:v>
                </c:pt>
                <c:pt idx="259">
                  <c:v>44728</c:v>
                </c:pt>
                <c:pt idx="260">
                  <c:v>44731</c:v>
                </c:pt>
                <c:pt idx="261">
                  <c:v>44732</c:v>
                </c:pt>
                <c:pt idx="262">
                  <c:v>44733</c:v>
                </c:pt>
                <c:pt idx="263">
                  <c:v>44734</c:v>
                </c:pt>
                <c:pt idx="264">
                  <c:v>44735</c:v>
                </c:pt>
                <c:pt idx="265">
                  <c:v>44738</c:v>
                </c:pt>
                <c:pt idx="266">
                  <c:v>44739</c:v>
                </c:pt>
                <c:pt idx="267">
                  <c:v>44740</c:v>
                </c:pt>
                <c:pt idx="268">
                  <c:v>44741</c:v>
                </c:pt>
                <c:pt idx="269">
                  <c:v>44742</c:v>
                </c:pt>
                <c:pt idx="270">
                  <c:v>44745</c:v>
                </c:pt>
                <c:pt idx="271">
                  <c:v>44746</c:v>
                </c:pt>
                <c:pt idx="272">
                  <c:v>44747</c:v>
                </c:pt>
                <c:pt idx="273">
                  <c:v>44748</c:v>
                </c:pt>
                <c:pt idx="274">
                  <c:v>44755</c:v>
                </c:pt>
                <c:pt idx="275">
                  <c:v>44756</c:v>
                </c:pt>
                <c:pt idx="276">
                  <c:v>44759</c:v>
                </c:pt>
                <c:pt idx="277">
                  <c:v>44760</c:v>
                </c:pt>
                <c:pt idx="278">
                  <c:v>44761</c:v>
                </c:pt>
                <c:pt idx="279">
                  <c:v>44762</c:v>
                </c:pt>
                <c:pt idx="280">
                  <c:v>44763</c:v>
                </c:pt>
                <c:pt idx="281">
                  <c:v>44766</c:v>
                </c:pt>
                <c:pt idx="282">
                  <c:v>44767</c:v>
                </c:pt>
                <c:pt idx="283">
                  <c:v>44768</c:v>
                </c:pt>
                <c:pt idx="284">
                  <c:v>44769</c:v>
                </c:pt>
                <c:pt idx="285">
                  <c:v>44770</c:v>
                </c:pt>
                <c:pt idx="286">
                  <c:v>44773</c:v>
                </c:pt>
                <c:pt idx="287">
                  <c:v>44774</c:v>
                </c:pt>
                <c:pt idx="288">
                  <c:v>44775</c:v>
                </c:pt>
                <c:pt idx="289">
                  <c:v>44776</c:v>
                </c:pt>
                <c:pt idx="290">
                  <c:v>44777</c:v>
                </c:pt>
                <c:pt idx="291">
                  <c:v>44780</c:v>
                </c:pt>
                <c:pt idx="292">
                  <c:v>44781</c:v>
                </c:pt>
                <c:pt idx="293">
                  <c:v>44782</c:v>
                </c:pt>
                <c:pt idx="294">
                  <c:v>44783</c:v>
                </c:pt>
                <c:pt idx="295">
                  <c:v>44784</c:v>
                </c:pt>
                <c:pt idx="296">
                  <c:v>44787</c:v>
                </c:pt>
                <c:pt idx="297">
                  <c:v>44788</c:v>
                </c:pt>
                <c:pt idx="298">
                  <c:v>44789</c:v>
                </c:pt>
                <c:pt idx="299">
                  <c:v>44790</c:v>
                </c:pt>
                <c:pt idx="300">
                  <c:v>44791</c:v>
                </c:pt>
                <c:pt idx="301">
                  <c:v>44794</c:v>
                </c:pt>
                <c:pt idx="302">
                  <c:v>44795</c:v>
                </c:pt>
                <c:pt idx="303">
                  <c:v>44796</c:v>
                </c:pt>
                <c:pt idx="304">
                  <c:v>44797</c:v>
                </c:pt>
                <c:pt idx="305">
                  <c:v>44798</c:v>
                </c:pt>
                <c:pt idx="306">
                  <c:v>44801</c:v>
                </c:pt>
                <c:pt idx="307">
                  <c:v>44802</c:v>
                </c:pt>
                <c:pt idx="308">
                  <c:v>44803</c:v>
                </c:pt>
                <c:pt idx="309">
                  <c:v>44804</c:v>
                </c:pt>
                <c:pt idx="310">
                  <c:v>44805</c:v>
                </c:pt>
                <c:pt idx="311">
                  <c:v>44808</c:v>
                </c:pt>
                <c:pt idx="312">
                  <c:v>44809</c:v>
                </c:pt>
                <c:pt idx="313">
                  <c:v>44810</c:v>
                </c:pt>
                <c:pt idx="314">
                  <c:v>44811</c:v>
                </c:pt>
                <c:pt idx="315">
                  <c:v>44812</c:v>
                </c:pt>
                <c:pt idx="316">
                  <c:v>44815</c:v>
                </c:pt>
                <c:pt idx="317">
                  <c:v>44816</c:v>
                </c:pt>
                <c:pt idx="318">
                  <c:v>44817</c:v>
                </c:pt>
                <c:pt idx="319">
                  <c:v>44818</c:v>
                </c:pt>
                <c:pt idx="320">
                  <c:v>44819</c:v>
                </c:pt>
                <c:pt idx="321">
                  <c:v>44822</c:v>
                </c:pt>
                <c:pt idx="322">
                  <c:v>44823</c:v>
                </c:pt>
                <c:pt idx="323">
                  <c:v>44824</c:v>
                </c:pt>
                <c:pt idx="324">
                  <c:v>44825</c:v>
                </c:pt>
                <c:pt idx="325">
                  <c:v>44829</c:v>
                </c:pt>
                <c:pt idx="326">
                  <c:v>44830</c:v>
                </c:pt>
                <c:pt idx="327">
                  <c:v>44831</c:v>
                </c:pt>
                <c:pt idx="328">
                  <c:v>44832</c:v>
                </c:pt>
                <c:pt idx="329">
                  <c:v>44833</c:v>
                </c:pt>
                <c:pt idx="330">
                  <c:v>44836</c:v>
                </c:pt>
                <c:pt idx="331">
                  <c:v>44837</c:v>
                </c:pt>
                <c:pt idx="332">
                  <c:v>44838</c:v>
                </c:pt>
                <c:pt idx="333">
                  <c:v>44839</c:v>
                </c:pt>
                <c:pt idx="334">
                  <c:v>44840</c:v>
                </c:pt>
                <c:pt idx="335">
                  <c:v>44843</c:v>
                </c:pt>
                <c:pt idx="336">
                  <c:v>44844</c:v>
                </c:pt>
                <c:pt idx="337">
                  <c:v>44845</c:v>
                </c:pt>
                <c:pt idx="338">
                  <c:v>44846</c:v>
                </c:pt>
                <c:pt idx="339">
                  <c:v>44847</c:v>
                </c:pt>
                <c:pt idx="340">
                  <c:v>44850</c:v>
                </c:pt>
                <c:pt idx="341">
                  <c:v>44851</c:v>
                </c:pt>
                <c:pt idx="342">
                  <c:v>44852</c:v>
                </c:pt>
                <c:pt idx="343">
                  <c:v>44853</c:v>
                </c:pt>
                <c:pt idx="344">
                  <c:v>44854</c:v>
                </c:pt>
                <c:pt idx="345">
                  <c:v>44857</c:v>
                </c:pt>
                <c:pt idx="346">
                  <c:v>44858</c:v>
                </c:pt>
                <c:pt idx="347">
                  <c:v>44859</c:v>
                </c:pt>
                <c:pt idx="348">
                  <c:v>44860</c:v>
                </c:pt>
                <c:pt idx="349">
                  <c:v>44861</c:v>
                </c:pt>
                <c:pt idx="350">
                  <c:v>44865</c:v>
                </c:pt>
                <c:pt idx="351">
                  <c:v>44866</c:v>
                </c:pt>
                <c:pt idx="352">
                  <c:v>44867</c:v>
                </c:pt>
                <c:pt idx="353">
                  <c:v>44868</c:v>
                </c:pt>
                <c:pt idx="354">
                  <c:v>44871</c:v>
                </c:pt>
                <c:pt idx="355">
                  <c:v>44872</c:v>
                </c:pt>
                <c:pt idx="356">
                  <c:v>44873</c:v>
                </c:pt>
                <c:pt idx="357">
                  <c:v>44874</c:v>
                </c:pt>
                <c:pt idx="358">
                  <c:v>44875</c:v>
                </c:pt>
                <c:pt idx="359">
                  <c:v>44878</c:v>
                </c:pt>
                <c:pt idx="360">
                  <c:v>44879</c:v>
                </c:pt>
                <c:pt idx="361">
                  <c:v>44880</c:v>
                </c:pt>
                <c:pt idx="362">
                  <c:v>44881</c:v>
                </c:pt>
                <c:pt idx="363">
                  <c:v>44882</c:v>
                </c:pt>
                <c:pt idx="364">
                  <c:v>44885</c:v>
                </c:pt>
                <c:pt idx="365">
                  <c:v>44886</c:v>
                </c:pt>
                <c:pt idx="366">
                  <c:v>44887</c:v>
                </c:pt>
                <c:pt idx="367">
                  <c:v>44889</c:v>
                </c:pt>
                <c:pt idx="368">
                  <c:v>44892</c:v>
                </c:pt>
                <c:pt idx="369">
                  <c:v>44893</c:v>
                </c:pt>
                <c:pt idx="370">
                  <c:v>44894</c:v>
                </c:pt>
                <c:pt idx="371">
                  <c:v>44895</c:v>
                </c:pt>
                <c:pt idx="372">
                  <c:v>44896</c:v>
                </c:pt>
                <c:pt idx="373">
                  <c:v>44899</c:v>
                </c:pt>
                <c:pt idx="374">
                  <c:v>44900</c:v>
                </c:pt>
                <c:pt idx="375">
                  <c:v>44901</c:v>
                </c:pt>
                <c:pt idx="376">
                  <c:v>44902</c:v>
                </c:pt>
                <c:pt idx="377">
                  <c:v>44903</c:v>
                </c:pt>
                <c:pt idx="378">
                  <c:v>44906</c:v>
                </c:pt>
                <c:pt idx="379">
                  <c:v>44907</c:v>
                </c:pt>
                <c:pt idx="380">
                  <c:v>44908</c:v>
                </c:pt>
                <c:pt idx="381">
                  <c:v>44909</c:v>
                </c:pt>
                <c:pt idx="382">
                  <c:v>44910</c:v>
                </c:pt>
                <c:pt idx="383">
                  <c:v>44913</c:v>
                </c:pt>
                <c:pt idx="384">
                  <c:v>44914</c:v>
                </c:pt>
                <c:pt idx="385">
                  <c:v>44915</c:v>
                </c:pt>
                <c:pt idx="386">
                  <c:v>44916</c:v>
                </c:pt>
                <c:pt idx="387">
                  <c:v>44917</c:v>
                </c:pt>
                <c:pt idx="388">
                  <c:v>44920</c:v>
                </c:pt>
                <c:pt idx="389">
                  <c:v>44921</c:v>
                </c:pt>
                <c:pt idx="390">
                  <c:v>44922</c:v>
                </c:pt>
                <c:pt idx="391">
                  <c:v>44923</c:v>
                </c:pt>
                <c:pt idx="392">
                  <c:v>44924</c:v>
                </c:pt>
                <c:pt idx="393">
                  <c:v>44927</c:v>
                </c:pt>
                <c:pt idx="394">
                  <c:v>44928</c:v>
                </c:pt>
                <c:pt idx="395">
                  <c:v>44929</c:v>
                </c:pt>
                <c:pt idx="396">
                  <c:v>44930</c:v>
                </c:pt>
                <c:pt idx="397">
                  <c:v>44931</c:v>
                </c:pt>
                <c:pt idx="398">
                  <c:v>44934</c:v>
                </c:pt>
                <c:pt idx="399">
                  <c:v>44935</c:v>
                </c:pt>
                <c:pt idx="400">
                  <c:v>44936</c:v>
                </c:pt>
                <c:pt idx="401">
                  <c:v>44937</c:v>
                </c:pt>
                <c:pt idx="402">
                  <c:v>44938</c:v>
                </c:pt>
                <c:pt idx="403">
                  <c:v>44941</c:v>
                </c:pt>
                <c:pt idx="404">
                  <c:v>44942</c:v>
                </c:pt>
                <c:pt idx="405">
                  <c:v>44943</c:v>
                </c:pt>
                <c:pt idx="406">
                  <c:v>44944</c:v>
                </c:pt>
                <c:pt idx="407">
                  <c:v>44945</c:v>
                </c:pt>
                <c:pt idx="408">
                  <c:v>44948</c:v>
                </c:pt>
                <c:pt idx="409">
                  <c:v>44949</c:v>
                </c:pt>
                <c:pt idx="410">
                  <c:v>44950</c:v>
                </c:pt>
                <c:pt idx="411">
                  <c:v>44951</c:v>
                </c:pt>
                <c:pt idx="412">
                  <c:v>44952</c:v>
                </c:pt>
                <c:pt idx="413">
                  <c:v>44955</c:v>
                </c:pt>
                <c:pt idx="414">
                  <c:v>44956</c:v>
                </c:pt>
                <c:pt idx="415">
                  <c:v>44957</c:v>
                </c:pt>
                <c:pt idx="416">
                  <c:v>44958</c:v>
                </c:pt>
                <c:pt idx="417">
                  <c:v>44959</c:v>
                </c:pt>
                <c:pt idx="418">
                  <c:v>44962</c:v>
                </c:pt>
                <c:pt idx="419">
                  <c:v>44963</c:v>
                </c:pt>
                <c:pt idx="420">
                  <c:v>44964</c:v>
                </c:pt>
                <c:pt idx="421">
                  <c:v>44965</c:v>
                </c:pt>
                <c:pt idx="422">
                  <c:v>44966</c:v>
                </c:pt>
                <c:pt idx="423">
                  <c:v>44969</c:v>
                </c:pt>
                <c:pt idx="424">
                  <c:v>44970</c:v>
                </c:pt>
                <c:pt idx="425">
                  <c:v>44971</c:v>
                </c:pt>
                <c:pt idx="426">
                  <c:v>44972</c:v>
                </c:pt>
                <c:pt idx="427">
                  <c:v>44973</c:v>
                </c:pt>
                <c:pt idx="428">
                  <c:v>44976</c:v>
                </c:pt>
                <c:pt idx="429">
                  <c:v>44977</c:v>
                </c:pt>
                <c:pt idx="430">
                  <c:v>44978</c:v>
                </c:pt>
                <c:pt idx="431">
                  <c:v>44980</c:v>
                </c:pt>
                <c:pt idx="432">
                  <c:v>44983</c:v>
                </c:pt>
                <c:pt idx="433">
                  <c:v>44984</c:v>
                </c:pt>
                <c:pt idx="434">
                  <c:v>44985</c:v>
                </c:pt>
                <c:pt idx="435">
                  <c:v>44986</c:v>
                </c:pt>
                <c:pt idx="436">
                  <c:v>44987</c:v>
                </c:pt>
                <c:pt idx="437">
                  <c:v>44990</c:v>
                </c:pt>
                <c:pt idx="438">
                  <c:v>44991</c:v>
                </c:pt>
                <c:pt idx="439">
                  <c:v>44992</c:v>
                </c:pt>
                <c:pt idx="440">
                  <c:v>44993</c:v>
                </c:pt>
                <c:pt idx="441">
                  <c:v>44994</c:v>
                </c:pt>
                <c:pt idx="442">
                  <c:v>44997</c:v>
                </c:pt>
                <c:pt idx="443">
                  <c:v>44998</c:v>
                </c:pt>
                <c:pt idx="444">
                  <c:v>44999</c:v>
                </c:pt>
                <c:pt idx="445">
                  <c:v>45000</c:v>
                </c:pt>
                <c:pt idx="446">
                  <c:v>45001</c:v>
                </c:pt>
                <c:pt idx="447">
                  <c:v>45004</c:v>
                </c:pt>
                <c:pt idx="448">
                  <c:v>45005</c:v>
                </c:pt>
                <c:pt idx="449">
                  <c:v>45006</c:v>
                </c:pt>
                <c:pt idx="450">
                  <c:v>45007</c:v>
                </c:pt>
                <c:pt idx="451">
                  <c:v>45008</c:v>
                </c:pt>
                <c:pt idx="452">
                  <c:v>45011</c:v>
                </c:pt>
                <c:pt idx="453">
                  <c:v>45012</c:v>
                </c:pt>
                <c:pt idx="454">
                  <c:v>45013</c:v>
                </c:pt>
                <c:pt idx="455">
                  <c:v>45014</c:v>
                </c:pt>
                <c:pt idx="456">
                  <c:v>45015</c:v>
                </c:pt>
                <c:pt idx="457">
                  <c:v>45019</c:v>
                </c:pt>
                <c:pt idx="458">
                  <c:v>45020</c:v>
                </c:pt>
                <c:pt idx="459">
                  <c:v>45021</c:v>
                </c:pt>
                <c:pt idx="460">
                  <c:v>45022</c:v>
                </c:pt>
                <c:pt idx="461">
                  <c:v>45026</c:v>
                </c:pt>
                <c:pt idx="462">
                  <c:v>45027</c:v>
                </c:pt>
                <c:pt idx="463">
                  <c:v>45028</c:v>
                </c:pt>
                <c:pt idx="464">
                  <c:v>45029</c:v>
                </c:pt>
                <c:pt idx="465">
                  <c:v>45033</c:v>
                </c:pt>
                <c:pt idx="466">
                  <c:v>45041</c:v>
                </c:pt>
                <c:pt idx="467">
                  <c:v>45042</c:v>
                </c:pt>
                <c:pt idx="468">
                  <c:v>45043</c:v>
                </c:pt>
                <c:pt idx="469">
                  <c:v>45047</c:v>
                </c:pt>
                <c:pt idx="470">
                  <c:v>45048</c:v>
                </c:pt>
                <c:pt idx="471">
                  <c:v>45049</c:v>
                </c:pt>
                <c:pt idx="472">
                  <c:v>45050</c:v>
                </c:pt>
                <c:pt idx="473">
                  <c:v>45054</c:v>
                </c:pt>
                <c:pt idx="474">
                  <c:v>45055</c:v>
                </c:pt>
                <c:pt idx="475">
                  <c:v>45056</c:v>
                </c:pt>
                <c:pt idx="476">
                  <c:v>45057</c:v>
                </c:pt>
                <c:pt idx="477">
                  <c:v>45057</c:v>
                </c:pt>
                <c:pt idx="478">
                  <c:v>45061</c:v>
                </c:pt>
                <c:pt idx="479">
                  <c:v>45062</c:v>
                </c:pt>
                <c:pt idx="480">
                  <c:v>45063</c:v>
                </c:pt>
                <c:pt idx="481">
                  <c:v>45064</c:v>
                </c:pt>
                <c:pt idx="482">
                  <c:v>45068</c:v>
                </c:pt>
                <c:pt idx="483">
                  <c:v>45069</c:v>
                </c:pt>
                <c:pt idx="484">
                  <c:v>45070</c:v>
                </c:pt>
                <c:pt idx="485">
                  <c:v>45071</c:v>
                </c:pt>
                <c:pt idx="486">
                  <c:v>45075</c:v>
                </c:pt>
                <c:pt idx="487">
                  <c:v>45076</c:v>
                </c:pt>
                <c:pt idx="488">
                  <c:v>45077</c:v>
                </c:pt>
                <c:pt idx="489">
                  <c:v>45078</c:v>
                </c:pt>
                <c:pt idx="490">
                  <c:v>45082</c:v>
                </c:pt>
                <c:pt idx="491">
                  <c:v>45083</c:v>
                </c:pt>
                <c:pt idx="492">
                  <c:v>45084</c:v>
                </c:pt>
                <c:pt idx="493">
                  <c:v>45085</c:v>
                </c:pt>
                <c:pt idx="494">
                  <c:v>45089</c:v>
                </c:pt>
                <c:pt idx="495">
                  <c:v>45090</c:v>
                </c:pt>
                <c:pt idx="496">
                  <c:v>45091</c:v>
                </c:pt>
                <c:pt idx="497">
                  <c:v>45092</c:v>
                </c:pt>
                <c:pt idx="498">
                  <c:v>45096</c:v>
                </c:pt>
                <c:pt idx="499">
                  <c:v>45097</c:v>
                </c:pt>
                <c:pt idx="500">
                  <c:v>45098</c:v>
                </c:pt>
                <c:pt idx="501">
                  <c:v>45099</c:v>
                </c:pt>
                <c:pt idx="502">
                  <c:v>45110</c:v>
                </c:pt>
                <c:pt idx="503">
                  <c:v>45111</c:v>
                </c:pt>
                <c:pt idx="504">
                  <c:v>45112</c:v>
                </c:pt>
                <c:pt idx="505">
                  <c:v>45113</c:v>
                </c:pt>
                <c:pt idx="506">
                  <c:v>45117</c:v>
                </c:pt>
                <c:pt idx="507">
                  <c:v>45118</c:v>
                </c:pt>
                <c:pt idx="508">
                  <c:v>45119</c:v>
                </c:pt>
                <c:pt idx="509">
                  <c:v>45120</c:v>
                </c:pt>
                <c:pt idx="510">
                  <c:v>45124</c:v>
                </c:pt>
                <c:pt idx="511">
                  <c:v>45125</c:v>
                </c:pt>
                <c:pt idx="512">
                  <c:v>45126</c:v>
                </c:pt>
                <c:pt idx="513">
                  <c:v>45127</c:v>
                </c:pt>
                <c:pt idx="514">
                  <c:v>45131</c:v>
                </c:pt>
                <c:pt idx="515">
                  <c:v>45132</c:v>
                </c:pt>
                <c:pt idx="516">
                  <c:v>45133</c:v>
                </c:pt>
                <c:pt idx="517">
                  <c:v>45134</c:v>
                </c:pt>
                <c:pt idx="518">
                  <c:v>45138</c:v>
                </c:pt>
                <c:pt idx="519">
                  <c:v>45139</c:v>
                </c:pt>
                <c:pt idx="520">
                  <c:v>45140</c:v>
                </c:pt>
                <c:pt idx="521">
                  <c:v>45141</c:v>
                </c:pt>
                <c:pt idx="522">
                  <c:v>45145</c:v>
                </c:pt>
                <c:pt idx="523">
                  <c:v>45146</c:v>
                </c:pt>
                <c:pt idx="524">
                  <c:v>45147</c:v>
                </c:pt>
                <c:pt idx="525">
                  <c:v>45148</c:v>
                </c:pt>
                <c:pt idx="526">
                  <c:v>45152</c:v>
                </c:pt>
                <c:pt idx="527">
                  <c:v>45153</c:v>
                </c:pt>
                <c:pt idx="528">
                  <c:v>45154</c:v>
                </c:pt>
                <c:pt idx="529">
                  <c:v>45155</c:v>
                </c:pt>
                <c:pt idx="530">
                  <c:v>45159</c:v>
                </c:pt>
                <c:pt idx="531">
                  <c:v>45160</c:v>
                </c:pt>
                <c:pt idx="532">
                  <c:v>45161</c:v>
                </c:pt>
                <c:pt idx="533">
                  <c:v>45162</c:v>
                </c:pt>
                <c:pt idx="534">
                  <c:v>45166</c:v>
                </c:pt>
                <c:pt idx="535">
                  <c:v>45167</c:v>
                </c:pt>
                <c:pt idx="536">
                  <c:v>45168</c:v>
                </c:pt>
                <c:pt idx="537">
                  <c:v>45169</c:v>
                </c:pt>
                <c:pt idx="538">
                  <c:v>45173</c:v>
                </c:pt>
                <c:pt idx="539">
                  <c:v>45174</c:v>
                </c:pt>
                <c:pt idx="540">
                  <c:v>45175</c:v>
                </c:pt>
                <c:pt idx="541">
                  <c:v>45176</c:v>
                </c:pt>
                <c:pt idx="542">
                  <c:v>45180</c:v>
                </c:pt>
                <c:pt idx="543">
                  <c:v>45181</c:v>
                </c:pt>
                <c:pt idx="544">
                  <c:v>45182</c:v>
                </c:pt>
                <c:pt idx="545">
                  <c:v>45183</c:v>
                </c:pt>
                <c:pt idx="546">
                  <c:v>45187</c:v>
                </c:pt>
                <c:pt idx="547">
                  <c:v>45188</c:v>
                </c:pt>
                <c:pt idx="548">
                  <c:v>45189</c:v>
                </c:pt>
                <c:pt idx="549">
                  <c:v>45190</c:v>
                </c:pt>
                <c:pt idx="550">
                  <c:v>45194</c:v>
                </c:pt>
                <c:pt idx="551">
                  <c:v>45195</c:v>
                </c:pt>
                <c:pt idx="552">
                  <c:v>45196</c:v>
                </c:pt>
                <c:pt idx="553">
                  <c:v>45197</c:v>
                </c:pt>
                <c:pt idx="554">
                  <c:v>45201</c:v>
                </c:pt>
                <c:pt idx="555">
                  <c:v>45202</c:v>
                </c:pt>
                <c:pt idx="556">
                  <c:v>45203</c:v>
                </c:pt>
                <c:pt idx="557">
                  <c:v>45204</c:v>
                </c:pt>
                <c:pt idx="558">
                  <c:v>45208</c:v>
                </c:pt>
                <c:pt idx="559">
                  <c:v>45209</c:v>
                </c:pt>
                <c:pt idx="560">
                  <c:v>45210</c:v>
                </c:pt>
                <c:pt idx="561">
                  <c:v>45211</c:v>
                </c:pt>
                <c:pt idx="562">
                  <c:v>45215</c:v>
                </c:pt>
                <c:pt idx="563">
                  <c:v>45216</c:v>
                </c:pt>
                <c:pt idx="564">
                  <c:v>45217</c:v>
                </c:pt>
                <c:pt idx="565">
                  <c:v>45218</c:v>
                </c:pt>
                <c:pt idx="566">
                  <c:v>45222</c:v>
                </c:pt>
                <c:pt idx="567">
                  <c:v>45223</c:v>
                </c:pt>
                <c:pt idx="568">
                  <c:v>45224</c:v>
                </c:pt>
                <c:pt idx="569">
                  <c:v>45225</c:v>
                </c:pt>
                <c:pt idx="570">
                  <c:v>45229</c:v>
                </c:pt>
                <c:pt idx="571">
                  <c:v>45230</c:v>
                </c:pt>
                <c:pt idx="572">
                  <c:v>45231</c:v>
                </c:pt>
                <c:pt idx="573">
                  <c:v>45232</c:v>
                </c:pt>
                <c:pt idx="574">
                  <c:v>45236</c:v>
                </c:pt>
                <c:pt idx="575">
                  <c:v>45237</c:v>
                </c:pt>
                <c:pt idx="576">
                  <c:v>45238</c:v>
                </c:pt>
                <c:pt idx="577">
                  <c:v>45239</c:v>
                </c:pt>
                <c:pt idx="578">
                  <c:v>45243</c:v>
                </c:pt>
                <c:pt idx="579">
                  <c:v>45244</c:v>
                </c:pt>
                <c:pt idx="580">
                  <c:v>45245</c:v>
                </c:pt>
                <c:pt idx="581">
                  <c:v>45246</c:v>
                </c:pt>
                <c:pt idx="582">
                  <c:v>45250</c:v>
                </c:pt>
                <c:pt idx="583">
                  <c:v>45251</c:v>
                </c:pt>
                <c:pt idx="584">
                  <c:v>45252</c:v>
                </c:pt>
                <c:pt idx="585">
                  <c:v>45253</c:v>
                </c:pt>
                <c:pt idx="586">
                  <c:v>45257</c:v>
                </c:pt>
                <c:pt idx="587">
                  <c:v>45258</c:v>
                </c:pt>
                <c:pt idx="588">
                  <c:v>45259</c:v>
                </c:pt>
                <c:pt idx="589">
                  <c:v>45260</c:v>
                </c:pt>
                <c:pt idx="590">
                  <c:v>45264</c:v>
                </c:pt>
                <c:pt idx="591">
                  <c:v>45265</c:v>
                </c:pt>
                <c:pt idx="592">
                  <c:v>45266</c:v>
                </c:pt>
                <c:pt idx="593">
                  <c:v>45267</c:v>
                </c:pt>
                <c:pt idx="594">
                  <c:v>45271</c:v>
                </c:pt>
                <c:pt idx="595">
                  <c:v>45272</c:v>
                </c:pt>
                <c:pt idx="596">
                  <c:v>45273</c:v>
                </c:pt>
                <c:pt idx="597">
                  <c:v>45274</c:v>
                </c:pt>
                <c:pt idx="598">
                  <c:v>45278</c:v>
                </c:pt>
                <c:pt idx="599">
                  <c:v>45279</c:v>
                </c:pt>
                <c:pt idx="600">
                  <c:v>45280</c:v>
                </c:pt>
                <c:pt idx="601">
                  <c:v>45281</c:v>
                </c:pt>
                <c:pt idx="602">
                  <c:v>45285</c:v>
                </c:pt>
                <c:pt idx="603">
                  <c:v>45286</c:v>
                </c:pt>
                <c:pt idx="604">
                  <c:v>45287</c:v>
                </c:pt>
                <c:pt idx="605">
                  <c:v>45288</c:v>
                </c:pt>
                <c:pt idx="606">
                  <c:v>45292</c:v>
                </c:pt>
                <c:pt idx="607">
                  <c:v>45293</c:v>
                </c:pt>
                <c:pt idx="608">
                  <c:v>45294</c:v>
                </c:pt>
                <c:pt idx="609">
                  <c:v>45295</c:v>
                </c:pt>
                <c:pt idx="610">
                  <c:v>45299</c:v>
                </c:pt>
                <c:pt idx="611">
                  <c:v>45300</c:v>
                </c:pt>
                <c:pt idx="612">
                  <c:v>45301</c:v>
                </c:pt>
                <c:pt idx="613">
                  <c:v>45302</c:v>
                </c:pt>
                <c:pt idx="614">
                  <c:v>45306</c:v>
                </c:pt>
                <c:pt idx="615">
                  <c:v>45307</c:v>
                </c:pt>
                <c:pt idx="616">
                  <c:v>45308</c:v>
                </c:pt>
                <c:pt idx="617">
                  <c:v>45309</c:v>
                </c:pt>
                <c:pt idx="618">
                  <c:v>45313</c:v>
                </c:pt>
                <c:pt idx="619">
                  <c:v>45314</c:v>
                </c:pt>
                <c:pt idx="620">
                  <c:v>45315</c:v>
                </c:pt>
                <c:pt idx="621">
                  <c:v>45316</c:v>
                </c:pt>
                <c:pt idx="622">
                  <c:v>45320</c:v>
                </c:pt>
                <c:pt idx="623">
                  <c:v>45321</c:v>
                </c:pt>
                <c:pt idx="624">
                  <c:v>45322</c:v>
                </c:pt>
                <c:pt idx="625">
                  <c:v>45323</c:v>
                </c:pt>
                <c:pt idx="626">
                  <c:v>45327</c:v>
                </c:pt>
                <c:pt idx="627">
                  <c:v>45328</c:v>
                </c:pt>
                <c:pt idx="628">
                  <c:v>45329</c:v>
                </c:pt>
                <c:pt idx="629">
                  <c:v>45330</c:v>
                </c:pt>
                <c:pt idx="630">
                  <c:v>45334</c:v>
                </c:pt>
                <c:pt idx="631">
                  <c:v>45335</c:v>
                </c:pt>
                <c:pt idx="632">
                  <c:v>45336</c:v>
                </c:pt>
                <c:pt idx="633">
                  <c:v>45337</c:v>
                </c:pt>
                <c:pt idx="634">
                  <c:v>45341</c:v>
                </c:pt>
                <c:pt idx="635">
                  <c:v>45342</c:v>
                </c:pt>
                <c:pt idx="636">
                  <c:v>45343</c:v>
                </c:pt>
                <c:pt idx="637">
                  <c:v>45348</c:v>
                </c:pt>
                <c:pt idx="638">
                  <c:v>45349</c:v>
                </c:pt>
                <c:pt idx="639">
                  <c:v>45350</c:v>
                </c:pt>
                <c:pt idx="640">
                  <c:v>45351</c:v>
                </c:pt>
                <c:pt idx="641">
                  <c:v>45355</c:v>
                </c:pt>
                <c:pt idx="642">
                  <c:v>45356</c:v>
                </c:pt>
                <c:pt idx="643">
                  <c:v>45357</c:v>
                </c:pt>
                <c:pt idx="644">
                  <c:v>45358</c:v>
                </c:pt>
                <c:pt idx="645">
                  <c:v>45362</c:v>
                </c:pt>
                <c:pt idx="646">
                  <c:v>45363</c:v>
                </c:pt>
                <c:pt idx="647">
                  <c:v>45364</c:v>
                </c:pt>
                <c:pt idx="648">
                  <c:v>45365</c:v>
                </c:pt>
                <c:pt idx="649">
                  <c:v>45369</c:v>
                </c:pt>
                <c:pt idx="650">
                  <c:v>45370</c:v>
                </c:pt>
                <c:pt idx="651">
                  <c:v>45371</c:v>
                </c:pt>
                <c:pt idx="652">
                  <c:v>45372</c:v>
                </c:pt>
                <c:pt idx="653">
                  <c:v>45376</c:v>
                </c:pt>
                <c:pt idx="654">
                  <c:v>45377</c:v>
                </c:pt>
                <c:pt idx="655">
                  <c:v>45378</c:v>
                </c:pt>
                <c:pt idx="656">
                  <c:v>45379</c:v>
                </c:pt>
                <c:pt idx="657">
                  <c:v>45383</c:v>
                </c:pt>
                <c:pt idx="658">
                  <c:v>45384</c:v>
                </c:pt>
                <c:pt idx="659">
                  <c:v>45385</c:v>
                </c:pt>
                <c:pt idx="660">
                  <c:v>45386</c:v>
                </c:pt>
                <c:pt idx="661">
                  <c:v>45397</c:v>
                </c:pt>
                <c:pt idx="662">
                  <c:v>45398</c:v>
                </c:pt>
                <c:pt idx="663">
                  <c:v>45399</c:v>
                </c:pt>
                <c:pt idx="664">
                  <c:v>45400</c:v>
                </c:pt>
                <c:pt idx="665">
                  <c:v>45404</c:v>
                </c:pt>
                <c:pt idx="666">
                  <c:v>45405</c:v>
                </c:pt>
                <c:pt idx="667">
                  <c:v>45406</c:v>
                </c:pt>
                <c:pt idx="668">
                  <c:v>45407</c:v>
                </c:pt>
                <c:pt idx="669">
                  <c:v>45411</c:v>
                </c:pt>
                <c:pt idx="670">
                  <c:v>45412</c:v>
                </c:pt>
                <c:pt idx="671">
                  <c:v>45413</c:v>
                </c:pt>
                <c:pt idx="672">
                  <c:v>45414</c:v>
                </c:pt>
                <c:pt idx="673">
                  <c:v>45418</c:v>
                </c:pt>
                <c:pt idx="674">
                  <c:v>45419</c:v>
                </c:pt>
                <c:pt idx="675">
                  <c:v>45420</c:v>
                </c:pt>
                <c:pt idx="676">
                  <c:v>45421</c:v>
                </c:pt>
                <c:pt idx="677">
                  <c:v>45425</c:v>
                </c:pt>
                <c:pt idx="678">
                  <c:v>45426</c:v>
                </c:pt>
                <c:pt idx="679">
                  <c:v>45427</c:v>
                </c:pt>
                <c:pt idx="680">
                  <c:v>45428</c:v>
                </c:pt>
                <c:pt idx="681">
                  <c:v>45432</c:v>
                </c:pt>
                <c:pt idx="682">
                  <c:v>45433</c:v>
                </c:pt>
                <c:pt idx="683">
                  <c:v>45434</c:v>
                </c:pt>
                <c:pt idx="684">
                  <c:v>45435</c:v>
                </c:pt>
                <c:pt idx="685">
                  <c:v>45439</c:v>
                </c:pt>
                <c:pt idx="686">
                  <c:v>45440</c:v>
                </c:pt>
                <c:pt idx="687">
                  <c:v>45441</c:v>
                </c:pt>
                <c:pt idx="688">
                  <c:v>45442</c:v>
                </c:pt>
                <c:pt idx="689">
                  <c:v>45446</c:v>
                </c:pt>
                <c:pt idx="690">
                  <c:v>45447</c:v>
                </c:pt>
                <c:pt idx="691">
                  <c:v>45448</c:v>
                </c:pt>
                <c:pt idx="692">
                  <c:v>45449</c:v>
                </c:pt>
                <c:pt idx="693">
                  <c:v>45453</c:v>
                </c:pt>
                <c:pt idx="694">
                  <c:v>45454</c:v>
                </c:pt>
                <c:pt idx="695">
                  <c:v>45455</c:v>
                </c:pt>
                <c:pt idx="696">
                  <c:v>45456</c:v>
                </c:pt>
                <c:pt idx="697">
                  <c:v>45467</c:v>
                </c:pt>
                <c:pt idx="698">
                  <c:v>45468</c:v>
                </c:pt>
                <c:pt idx="699">
                  <c:v>45469</c:v>
                </c:pt>
                <c:pt idx="700">
                  <c:v>45470</c:v>
                </c:pt>
                <c:pt idx="701">
                  <c:v>45473</c:v>
                </c:pt>
              </c:numCache>
            </c:numRef>
          </c:cat>
          <c:val>
            <c:numRef>
              <c:f>Sheet1!$C$2:$C$703</c:f>
              <c:numCache>
                <c:formatCode>#,##0</c:formatCode>
                <c:ptCount val="702"/>
                <c:pt idx="0">
                  <c:v>100</c:v>
                </c:pt>
                <c:pt idx="1">
                  <c:v>129.85347985347985</c:v>
                </c:pt>
                <c:pt idx="2">
                  <c:v>168.68131868131866</c:v>
                </c:pt>
                <c:pt idx="3">
                  <c:v>219.04761904761904</c:v>
                </c:pt>
                <c:pt idx="4">
                  <c:v>284.61538461538464</c:v>
                </c:pt>
                <c:pt idx="5">
                  <c:v>369.96336996336993</c:v>
                </c:pt>
                <c:pt idx="6">
                  <c:v>480.58608058608058</c:v>
                </c:pt>
                <c:pt idx="7">
                  <c:v>391.94139194139194</c:v>
                </c:pt>
                <c:pt idx="8">
                  <c:v>379.48717948717945</c:v>
                </c:pt>
                <c:pt idx="9">
                  <c:v>454.21245421245419</c:v>
                </c:pt>
                <c:pt idx="10">
                  <c:v>419.04761904761909</c:v>
                </c:pt>
                <c:pt idx="11">
                  <c:v>415.38461538461542</c:v>
                </c:pt>
                <c:pt idx="12">
                  <c:v>418.31501831501834</c:v>
                </c:pt>
                <c:pt idx="13">
                  <c:v>412.45421245421244</c:v>
                </c:pt>
                <c:pt idx="14">
                  <c:v>419.04761904761909</c:v>
                </c:pt>
                <c:pt idx="15">
                  <c:v>424.17582417582418</c:v>
                </c:pt>
                <c:pt idx="16">
                  <c:v>419.78021978021968</c:v>
                </c:pt>
                <c:pt idx="17">
                  <c:v>419.78021978021968</c:v>
                </c:pt>
                <c:pt idx="18">
                  <c:v>417.58241758241763</c:v>
                </c:pt>
                <c:pt idx="19">
                  <c:v>422.71062271062272</c:v>
                </c:pt>
                <c:pt idx="20">
                  <c:v>412.45421245421244</c:v>
                </c:pt>
                <c:pt idx="21">
                  <c:v>405.86080586080584</c:v>
                </c:pt>
                <c:pt idx="22">
                  <c:v>410.25641025641022</c:v>
                </c:pt>
                <c:pt idx="23">
                  <c:v>408.058608058608</c:v>
                </c:pt>
                <c:pt idx="24">
                  <c:v>413.91941391941384</c:v>
                </c:pt>
                <c:pt idx="25">
                  <c:v>416.11721611721606</c:v>
                </c:pt>
                <c:pt idx="26">
                  <c:v>417.58241758241763</c:v>
                </c:pt>
                <c:pt idx="27">
                  <c:v>419.78021978021968</c:v>
                </c:pt>
                <c:pt idx="28">
                  <c:v>417.58241758241763</c:v>
                </c:pt>
                <c:pt idx="29">
                  <c:v>413.18681318681314</c:v>
                </c:pt>
                <c:pt idx="30">
                  <c:v>457.87545787545787</c:v>
                </c:pt>
                <c:pt idx="31">
                  <c:v>454.21245421245419</c:v>
                </c:pt>
                <c:pt idx="32">
                  <c:v>452.74725274725273</c:v>
                </c:pt>
                <c:pt idx="33">
                  <c:v>483.5164835164835</c:v>
                </c:pt>
                <c:pt idx="34">
                  <c:v>482.78388278388286</c:v>
                </c:pt>
                <c:pt idx="35">
                  <c:v>469.59706959706955</c:v>
                </c:pt>
                <c:pt idx="36">
                  <c:v>468.13186813186809</c:v>
                </c:pt>
                <c:pt idx="37">
                  <c:v>460.80586080586079</c:v>
                </c:pt>
                <c:pt idx="38">
                  <c:v>485.71428571428567</c:v>
                </c:pt>
                <c:pt idx="39">
                  <c:v>491.57509157509151</c:v>
                </c:pt>
                <c:pt idx="40">
                  <c:v>468.13186813186809</c:v>
                </c:pt>
                <c:pt idx="41">
                  <c:v>459.34065934065933</c:v>
                </c:pt>
                <c:pt idx="42">
                  <c:v>461.53846153846149</c:v>
                </c:pt>
                <c:pt idx="43">
                  <c:v>461.53846153846149</c:v>
                </c:pt>
                <c:pt idx="44">
                  <c:v>460.80586080586079</c:v>
                </c:pt>
                <c:pt idx="45">
                  <c:v>458.60805860805857</c:v>
                </c:pt>
                <c:pt idx="46">
                  <c:v>460.80586080586079</c:v>
                </c:pt>
                <c:pt idx="47">
                  <c:v>468.8644688644689</c:v>
                </c:pt>
                <c:pt idx="48">
                  <c:v>459.34065934065933</c:v>
                </c:pt>
                <c:pt idx="49">
                  <c:v>458.60805860805857</c:v>
                </c:pt>
                <c:pt idx="50">
                  <c:v>454.21245421245419</c:v>
                </c:pt>
                <c:pt idx="51">
                  <c:v>450.54945054945057</c:v>
                </c:pt>
                <c:pt idx="52">
                  <c:v>447.61904761904765</c:v>
                </c:pt>
                <c:pt idx="53">
                  <c:v>443.95604395604397</c:v>
                </c:pt>
                <c:pt idx="54">
                  <c:v>446.15384615384619</c:v>
                </c:pt>
                <c:pt idx="55">
                  <c:v>455.67765567765565</c:v>
                </c:pt>
                <c:pt idx="56">
                  <c:v>469.59706959706955</c:v>
                </c:pt>
                <c:pt idx="57">
                  <c:v>474.72527472527474</c:v>
                </c:pt>
                <c:pt idx="58">
                  <c:v>479.12087912087912</c:v>
                </c:pt>
                <c:pt idx="59">
                  <c:v>481.31868131868129</c:v>
                </c:pt>
                <c:pt idx="60">
                  <c:v>482.78388278388286</c:v>
                </c:pt>
                <c:pt idx="61">
                  <c:v>557.50915750915749</c:v>
                </c:pt>
                <c:pt idx="62">
                  <c:v>564.10256410256409</c:v>
                </c:pt>
                <c:pt idx="63">
                  <c:v>559.70695970695976</c:v>
                </c:pt>
                <c:pt idx="64">
                  <c:v>555.31135531135533</c:v>
                </c:pt>
                <c:pt idx="65">
                  <c:v>560.43956043956041</c:v>
                </c:pt>
                <c:pt idx="66">
                  <c:v>556.77655677655673</c:v>
                </c:pt>
                <c:pt idx="67">
                  <c:v>550.18315018315013</c:v>
                </c:pt>
                <c:pt idx="68">
                  <c:v>538.46153846153845</c:v>
                </c:pt>
                <c:pt idx="69">
                  <c:v>545.05494505494505</c:v>
                </c:pt>
                <c:pt idx="70">
                  <c:v>615.38461538461536</c:v>
                </c:pt>
                <c:pt idx="71">
                  <c:v>588.27838827838821</c:v>
                </c:pt>
                <c:pt idx="72">
                  <c:v>627.10622710622704</c:v>
                </c:pt>
                <c:pt idx="73">
                  <c:v>663.00366300366295</c:v>
                </c:pt>
                <c:pt idx="74">
                  <c:v>662.27106227106231</c:v>
                </c:pt>
                <c:pt idx="75">
                  <c:v>659.34065934065927</c:v>
                </c:pt>
                <c:pt idx="76">
                  <c:v>659.34065934065927</c:v>
                </c:pt>
                <c:pt idx="77">
                  <c:v>634.4322344322344</c:v>
                </c:pt>
                <c:pt idx="78">
                  <c:v>677.65567765567766</c:v>
                </c:pt>
                <c:pt idx="79">
                  <c:v>656.41025641025635</c:v>
                </c:pt>
                <c:pt idx="80">
                  <c:v>655.67765567765571</c:v>
                </c:pt>
                <c:pt idx="81">
                  <c:v>658.60805860805863</c:v>
                </c:pt>
                <c:pt idx="82">
                  <c:v>645.42124542124532</c:v>
                </c:pt>
                <c:pt idx="83">
                  <c:v>648.35164835164835</c:v>
                </c:pt>
                <c:pt idx="84">
                  <c:v>622.71062271062272</c:v>
                </c:pt>
                <c:pt idx="85">
                  <c:v>639.56043956043948</c:v>
                </c:pt>
                <c:pt idx="86">
                  <c:v>611.72161172161168</c:v>
                </c:pt>
                <c:pt idx="87">
                  <c:v>607.32600732600736</c:v>
                </c:pt>
                <c:pt idx="88">
                  <c:v>611.72161172161168</c:v>
                </c:pt>
                <c:pt idx="89">
                  <c:v>616.84981684981688</c:v>
                </c:pt>
                <c:pt idx="90">
                  <c:v>635.89743589743591</c:v>
                </c:pt>
                <c:pt idx="91">
                  <c:v>624.17582417582423</c:v>
                </c:pt>
                <c:pt idx="92">
                  <c:v>619.04761904761904</c:v>
                </c:pt>
                <c:pt idx="93">
                  <c:v>641.02564102564099</c:v>
                </c:pt>
                <c:pt idx="94">
                  <c:v>633.69963369963364</c:v>
                </c:pt>
                <c:pt idx="95">
                  <c:v>626.37362637362639</c:v>
                </c:pt>
                <c:pt idx="96">
                  <c:v>621.2454212454212</c:v>
                </c:pt>
                <c:pt idx="97">
                  <c:v>633.69963369963364</c:v>
                </c:pt>
                <c:pt idx="98">
                  <c:v>633.69963369963364</c:v>
                </c:pt>
                <c:pt idx="99">
                  <c:v>630.03663003663007</c:v>
                </c:pt>
                <c:pt idx="100">
                  <c:v>633.69963369963364</c:v>
                </c:pt>
                <c:pt idx="101">
                  <c:v>626.37362637362639</c:v>
                </c:pt>
                <c:pt idx="102">
                  <c:v>651.28205128205127</c:v>
                </c:pt>
                <c:pt idx="103">
                  <c:v>657.87545787545787</c:v>
                </c:pt>
                <c:pt idx="104">
                  <c:v>651.28205128205127</c:v>
                </c:pt>
                <c:pt idx="105">
                  <c:v>692.30769230769226</c:v>
                </c:pt>
                <c:pt idx="106">
                  <c:v>692.30769230769226</c:v>
                </c:pt>
                <c:pt idx="107">
                  <c:v>725.27472527472526</c:v>
                </c:pt>
                <c:pt idx="108">
                  <c:v>695.2380952380953</c:v>
                </c:pt>
                <c:pt idx="109">
                  <c:v>665.93406593406598</c:v>
                </c:pt>
                <c:pt idx="110">
                  <c:v>626.37362637362639</c:v>
                </c:pt>
                <c:pt idx="111">
                  <c:v>641.75824175824175</c:v>
                </c:pt>
                <c:pt idx="112">
                  <c:v>567.76556776556777</c:v>
                </c:pt>
                <c:pt idx="113">
                  <c:v>543.58974358974365</c:v>
                </c:pt>
                <c:pt idx="114">
                  <c:v>560.43956043956041</c:v>
                </c:pt>
                <c:pt idx="115">
                  <c:v>566.30036630036625</c:v>
                </c:pt>
                <c:pt idx="116">
                  <c:v>550.18315018315013</c:v>
                </c:pt>
                <c:pt idx="117">
                  <c:v>549.45054945054949</c:v>
                </c:pt>
                <c:pt idx="118">
                  <c:v>556.77655677655673</c:v>
                </c:pt>
                <c:pt idx="119">
                  <c:v>549.45054945054949</c:v>
                </c:pt>
                <c:pt idx="120">
                  <c:v>512.82051282051282</c:v>
                </c:pt>
                <c:pt idx="121">
                  <c:v>512.08791208791217</c:v>
                </c:pt>
                <c:pt idx="122">
                  <c:v>501.83150183150184</c:v>
                </c:pt>
                <c:pt idx="123">
                  <c:v>509.15750915750914</c:v>
                </c:pt>
                <c:pt idx="124">
                  <c:v>523.07692307692309</c:v>
                </c:pt>
                <c:pt idx="125">
                  <c:v>542.12454212454213</c:v>
                </c:pt>
                <c:pt idx="126">
                  <c:v>549.45054945054949</c:v>
                </c:pt>
                <c:pt idx="127">
                  <c:v>539.1941391941391</c:v>
                </c:pt>
                <c:pt idx="128">
                  <c:v>548.71794871794873</c:v>
                </c:pt>
                <c:pt idx="129">
                  <c:v>545.78754578754581</c:v>
                </c:pt>
                <c:pt idx="130">
                  <c:v>567.76556776556777</c:v>
                </c:pt>
                <c:pt idx="131">
                  <c:v>608.058608058608</c:v>
                </c:pt>
                <c:pt idx="132">
                  <c:v>599.26739926739924</c:v>
                </c:pt>
                <c:pt idx="133">
                  <c:v>616.117216117216</c:v>
                </c:pt>
                <c:pt idx="134">
                  <c:v>630.76923076923072</c:v>
                </c:pt>
                <c:pt idx="135">
                  <c:v>665.93406593406598</c:v>
                </c:pt>
                <c:pt idx="136">
                  <c:v>673.99267399267399</c:v>
                </c:pt>
                <c:pt idx="137">
                  <c:v>663.00366300366295</c:v>
                </c:pt>
                <c:pt idx="138">
                  <c:v>662.27106227106231</c:v>
                </c:pt>
                <c:pt idx="139">
                  <c:v>636.63003663003667</c:v>
                </c:pt>
                <c:pt idx="140">
                  <c:v>624.90842490842488</c:v>
                </c:pt>
                <c:pt idx="141">
                  <c:v>622.71062271062272</c:v>
                </c:pt>
                <c:pt idx="142">
                  <c:v>615.38461538461536</c:v>
                </c:pt>
                <c:pt idx="143">
                  <c:v>625.64102564102564</c:v>
                </c:pt>
                <c:pt idx="144">
                  <c:v>631.50183150183148</c:v>
                </c:pt>
                <c:pt idx="145">
                  <c:v>646.88644688644683</c:v>
                </c:pt>
                <c:pt idx="146">
                  <c:v>713.55311355311358</c:v>
                </c:pt>
                <c:pt idx="147">
                  <c:v>685.71428571428567</c:v>
                </c:pt>
                <c:pt idx="148">
                  <c:v>675.4578754578755</c:v>
                </c:pt>
                <c:pt idx="149">
                  <c:v>635.16483516483515</c:v>
                </c:pt>
                <c:pt idx="150">
                  <c:v>652.01465201465203</c:v>
                </c:pt>
                <c:pt idx="151">
                  <c:v>647.61904761904759</c:v>
                </c:pt>
                <c:pt idx="152">
                  <c:v>645.42124542124532</c:v>
                </c:pt>
                <c:pt idx="153">
                  <c:v>654.94505494505495</c:v>
                </c:pt>
                <c:pt idx="154">
                  <c:v>652.01465201465203</c:v>
                </c:pt>
                <c:pt idx="155">
                  <c:v>652.01465201465203</c:v>
                </c:pt>
                <c:pt idx="156">
                  <c:v>638.09523809523807</c:v>
                </c:pt>
                <c:pt idx="157">
                  <c:v>637.36263736263732</c:v>
                </c:pt>
                <c:pt idx="158">
                  <c:v>635.16483516483515</c:v>
                </c:pt>
                <c:pt idx="159">
                  <c:v>632.96703296703299</c:v>
                </c:pt>
                <c:pt idx="160">
                  <c:v>626.37362637362639</c:v>
                </c:pt>
                <c:pt idx="161">
                  <c:v>621.97802197802196</c:v>
                </c:pt>
                <c:pt idx="162">
                  <c:v>621.2454212454212</c:v>
                </c:pt>
                <c:pt idx="163">
                  <c:v>616.117216117216</c:v>
                </c:pt>
                <c:pt idx="164">
                  <c:v>619.04761904761904</c:v>
                </c:pt>
                <c:pt idx="165">
                  <c:v>617.58241758241752</c:v>
                </c:pt>
                <c:pt idx="166">
                  <c:v>621.2454212454212</c:v>
                </c:pt>
                <c:pt idx="167">
                  <c:v>613.91941391941384</c:v>
                </c:pt>
                <c:pt idx="168">
                  <c:v>601.4652014652014</c:v>
                </c:pt>
                <c:pt idx="169">
                  <c:v>591.94139194139188</c:v>
                </c:pt>
                <c:pt idx="170">
                  <c:v>593.4065934065934</c:v>
                </c:pt>
                <c:pt idx="171">
                  <c:v>600.73260073260076</c:v>
                </c:pt>
                <c:pt idx="172">
                  <c:v>597.06959706959708</c:v>
                </c:pt>
                <c:pt idx="173">
                  <c:v>592.67399267399264</c:v>
                </c:pt>
                <c:pt idx="174">
                  <c:v>594.87179487179492</c:v>
                </c:pt>
                <c:pt idx="175">
                  <c:v>597.06959706959708</c:v>
                </c:pt>
                <c:pt idx="176">
                  <c:v>599.26739926739924</c:v>
                </c:pt>
                <c:pt idx="177">
                  <c:v>597.80219780219772</c:v>
                </c:pt>
                <c:pt idx="178">
                  <c:v>597.06959706959708</c:v>
                </c:pt>
                <c:pt idx="179">
                  <c:v>596.33699633699632</c:v>
                </c:pt>
                <c:pt idx="180">
                  <c:v>593.4065934065934</c:v>
                </c:pt>
                <c:pt idx="181">
                  <c:v>587.54578754578756</c:v>
                </c:pt>
                <c:pt idx="182">
                  <c:v>580.2197802197802</c:v>
                </c:pt>
                <c:pt idx="183">
                  <c:v>580.95238095238096</c:v>
                </c:pt>
                <c:pt idx="184">
                  <c:v>572.16117216117209</c:v>
                </c:pt>
                <c:pt idx="185">
                  <c:v>571.42857142857144</c:v>
                </c:pt>
                <c:pt idx="186">
                  <c:v>575.09157509157512</c:v>
                </c:pt>
                <c:pt idx="187">
                  <c:v>571.42857142857144</c:v>
                </c:pt>
                <c:pt idx="188">
                  <c:v>572.89377289377285</c:v>
                </c:pt>
                <c:pt idx="189">
                  <c:v>579.48717948717945</c:v>
                </c:pt>
                <c:pt idx="190">
                  <c:v>572.89377289377285</c:v>
                </c:pt>
                <c:pt idx="191">
                  <c:v>564.10256410256409</c:v>
                </c:pt>
                <c:pt idx="192">
                  <c:v>560.43956043956041</c:v>
                </c:pt>
                <c:pt idx="193">
                  <c:v>556.04395604395609</c:v>
                </c:pt>
                <c:pt idx="194">
                  <c:v>559.70695970695976</c:v>
                </c:pt>
                <c:pt idx="195">
                  <c:v>550.91575091575089</c:v>
                </c:pt>
                <c:pt idx="196">
                  <c:v>541.39194139194137</c:v>
                </c:pt>
                <c:pt idx="197">
                  <c:v>556.04395604395609</c:v>
                </c:pt>
                <c:pt idx="198">
                  <c:v>549.45054945054949</c:v>
                </c:pt>
                <c:pt idx="199">
                  <c:v>545.78754578754581</c:v>
                </c:pt>
                <c:pt idx="200">
                  <c:v>549.45054945054949</c:v>
                </c:pt>
                <c:pt idx="201">
                  <c:v>553.11355311355305</c:v>
                </c:pt>
                <c:pt idx="202">
                  <c:v>549.45054945054949</c:v>
                </c:pt>
                <c:pt idx="203">
                  <c:v>556.77655677655673</c:v>
                </c:pt>
                <c:pt idx="204">
                  <c:v>553.11355311355305</c:v>
                </c:pt>
                <c:pt idx="205">
                  <c:v>549.45054945054949</c:v>
                </c:pt>
                <c:pt idx="206">
                  <c:v>549.45054945054949</c:v>
                </c:pt>
                <c:pt idx="207">
                  <c:v>556.04395604395609</c:v>
                </c:pt>
                <c:pt idx="208">
                  <c:v>555.31135531135533</c:v>
                </c:pt>
                <c:pt idx="209">
                  <c:v>548.71794871794873</c:v>
                </c:pt>
                <c:pt idx="210">
                  <c:v>549.45054945054949</c:v>
                </c:pt>
                <c:pt idx="211">
                  <c:v>542.85714285714278</c:v>
                </c:pt>
                <c:pt idx="212">
                  <c:v>556.77655677655673</c:v>
                </c:pt>
                <c:pt idx="213">
                  <c:v>531.86813186813185</c:v>
                </c:pt>
                <c:pt idx="214">
                  <c:v>542.12454212454213</c:v>
                </c:pt>
                <c:pt idx="215">
                  <c:v>527.47252747252742</c:v>
                </c:pt>
                <c:pt idx="216">
                  <c:v>530.40293040293045</c:v>
                </c:pt>
                <c:pt idx="217">
                  <c:v>528.93772893772893</c:v>
                </c:pt>
                <c:pt idx="218">
                  <c:v>520.87912087912082</c:v>
                </c:pt>
                <c:pt idx="219">
                  <c:v>512.82051282051282</c:v>
                </c:pt>
                <c:pt idx="220">
                  <c:v>509.15750915750914</c:v>
                </c:pt>
                <c:pt idx="221">
                  <c:v>519.41391941391942</c:v>
                </c:pt>
                <c:pt idx="222">
                  <c:v>516.4835164835165</c:v>
                </c:pt>
                <c:pt idx="223">
                  <c:v>515.01831501831498</c:v>
                </c:pt>
                <c:pt idx="224">
                  <c:v>512.82051282051282</c:v>
                </c:pt>
                <c:pt idx="225">
                  <c:v>505.49450549450546</c:v>
                </c:pt>
                <c:pt idx="226">
                  <c:v>494.50549450549454</c:v>
                </c:pt>
                <c:pt idx="227">
                  <c:v>503.2967032967033</c:v>
                </c:pt>
                <c:pt idx="228">
                  <c:v>488.6446886446887</c:v>
                </c:pt>
                <c:pt idx="229">
                  <c:v>512.82051282051282</c:v>
                </c:pt>
                <c:pt idx="230">
                  <c:v>490.8424908424908</c:v>
                </c:pt>
                <c:pt idx="231">
                  <c:v>487.17948717948713</c:v>
                </c:pt>
                <c:pt idx="232">
                  <c:v>476.1904761904762</c:v>
                </c:pt>
                <c:pt idx="233">
                  <c:v>446.88644688644689</c:v>
                </c:pt>
                <c:pt idx="234">
                  <c:v>468.8644688644689</c:v>
                </c:pt>
                <c:pt idx="235">
                  <c:v>445.42124542124537</c:v>
                </c:pt>
                <c:pt idx="236">
                  <c:v>443.22344322344327</c:v>
                </c:pt>
                <c:pt idx="237">
                  <c:v>441.7582417582417</c:v>
                </c:pt>
                <c:pt idx="238">
                  <c:v>445.42124542124537</c:v>
                </c:pt>
                <c:pt idx="239">
                  <c:v>439.56043956043953</c:v>
                </c:pt>
                <c:pt idx="240">
                  <c:v>432.96703296703294</c:v>
                </c:pt>
                <c:pt idx="241">
                  <c:v>428.57142857142856</c:v>
                </c:pt>
                <c:pt idx="242">
                  <c:v>421.24542124542126</c:v>
                </c:pt>
                <c:pt idx="243">
                  <c:v>443.95604395604397</c:v>
                </c:pt>
                <c:pt idx="244">
                  <c:v>439.56043956043953</c:v>
                </c:pt>
                <c:pt idx="245">
                  <c:v>443.95604395604397</c:v>
                </c:pt>
                <c:pt idx="246">
                  <c:v>446.88644688644689</c:v>
                </c:pt>
                <c:pt idx="247">
                  <c:v>442.49084249084245</c:v>
                </c:pt>
                <c:pt idx="248">
                  <c:v>441.02564102564105</c:v>
                </c:pt>
                <c:pt idx="249">
                  <c:v>445.42124542124537</c:v>
                </c:pt>
                <c:pt idx="250">
                  <c:v>439.56043956043953</c:v>
                </c:pt>
                <c:pt idx="251">
                  <c:v>439.56043956043953</c:v>
                </c:pt>
                <c:pt idx="252">
                  <c:v>421.24542124542126</c:v>
                </c:pt>
                <c:pt idx="253">
                  <c:v>410.98901098901092</c:v>
                </c:pt>
                <c:pt idx="254">
                  <c:v>399.26739926739924</c:v>
                </c:pt>
                <c:pt idx="255">
                  <c:v>388.27838827838826</c:v>
                </c:pt>
                <c:pt idx="256">
                  <c:v>362.63736263736263</c:v>
                </c:pt>
                <c:pt idx="257">
                  <c:v>351.64835164835165</c:v>
                </c:pt>
                <c:pt idx="258">
                  <c:v>359.70695970695971</c:v>
                </c:pt>
                <c:pt idx="259">
                  <c:v>354.21245421245419</c:v>
                </c:pt>
                <c:pt idx="260">
                  <c:v>347.98534798534797</c:v>
                </c:pt>
                <c:pt idx="261">
                  <c:v>344.32234432234429</c:v>
                </c:pt>
                <c:pt idx="262">
                  <c:v>355.31135531135527</c:v>
                </c:pt>
                <c:pt idx="263">
                  <c:v>330.76923076923077</c:v>
                </c:pt>
                <c:pt idx="264">
                  <c:v>319.04761904761904</c:v>
                </c:pt>
                <c:pt idx="265">
                  <c:v>327.47252747252747</c:v>
                </c:pt>
                <c:pt idx="266">
                  <c:v>318.68131868131866</c:v>
                </c:pt>
                <c:pt idx="267">
                  <c:v>318.31501831501834</c:v>
                </c:pt>
                <c:pt idx="268">
                  <c:v>343.95604395604397</c:v>
                </c:pt>
                <c:pt idx="269">
                  <c:v>339.19413919413915</c:v>
                </c:pt>
                <c:pt idx="270">
                  <c:v>336.99633699633699</c:v>
                </c:pt>
                <c:pt idx="271">
                  <c:v>327.1062271062271</c:v>
                </c:pt>
                <c:pt idx="272">
                  <c:v>329.30402930402931</c:v>
                </c:pt>
                <c:pt idx="273">
                  <c:v>320.14652014652017</c:v>
                </c:pt>
                <c:pt idx="274">
                  <c:v>315.01831501831504</c:v>
                </c:pt>
                <c:pt idx="275">
                  <c:v>315.01831501831504</c:v>
                </c:pt>
                <c:pt idx="276">
                  <c:v>311.35531135531136</c:v>
                </c:pt>
                <c:pt idx="277">
                  <c:v>315.75091575091574</c:v>
                </c:pt>
                <c:pt idx="278">
                  <c:v>317.2161172161172</c:v>
                </c:pt>
                <c:pt idx="279">
                  <c:v>312.08791208791212</c:v>
                </c:pt>
                <c:pt idx="280">
                  <c:v>319.78021978021974</c:v>
                </c:pt>
                <c:pt idx="281">
                  <c:v>318.68131868131866</c:v>
                </c:pt>
                <c:pt idx="282">
                  <c:v>317.94871794871796</c:v>
                </c:pt>
                <c:pt idx="283">
                  <c:v>315.01831501831504</c:v>
                </c:pt>
                <c:pt idx="284">
                  <c:v>315.38461538461536</c:v>
                </c:pt>
                <c:pt idx="285">
                  <c:v>315.38461538461536</c:v>
                </c:pt>
                <c:pt idx="286">
                  <c:v>307.69230769230768</c:v>
                </c:pt>
                <c:pt idx="287">
                  <c:v>320.14652014652017</c:v>
                </c:pt>
                <c:pt idx="288">
                  <c:v>315.01831501831504</c:v>
                </c:pt>
                <c:pt idx="289">
                  <c:v>336.26373626373623</c:v>
                </c:pt>
                <c:pt idx="290">
                  <c:v>336.99633699633699</c:v>
                </c:pt>
                <c:pt idx="291">
                  <c:v>346.88644688644689</c:v>
                </c:pt>
                <c:pt idx="292">
                  <c:v>341.39194139194137</c:v>
                </c:pt>
                <c:pt idx="293">
                  <c:v>342.12454212454213</c:v>
                </c:pt>
                <c:pt idx="294">
                  <c:v>344.32234432234429</c:v>
                </c:pt>
                <c:pt idx="295">
                  <c:v>336.99633699633699</c:v>
                </c:pt>
                <c:pt idx="296">
                  <c:v>350.54945054945057</c:v>
                </c:pt>
                <c:pt idx="297">
                  <c:v>341.02564102564099</c:v>
                </c:pt>
                <c:pt idx="298">
                  <c:v>336.99633699633699</c:v>
                </c:pt>
                <c:pt idx="299">
                  <c:v>340.65934065934067</c:v>
                </c:pt>
                <c:pt idx="300">
                  <c:v>340.65934065934067</c:v>
                </c:pt>
                <c:pt idx="301">
                  <c:v>336.63003663003661</c:v>
                </c:pt>
                <c:pt idx="302">
                  <c:v>330.40293040293039</c:v>
                </c:pt>
                <c:pt idx="303">
                  <c:v>330.40293040293039</c:v>
                </c:pt>
                <c:pt idx="304">
                  <c:v>319.41391941391942</c:v>
                </c:pt>
                <c:pt idx="305">
                  <c:v>333.69963369963369</c:v>
                </c:pt>
                <c:pt idx="306">
                  <c:v>333.69963369963369</c:v>
                </c:pt>
                <c:pt idx="307">
                  <c:v>334.79853479853483</c:v>
                </c:pt>
                <c:pt idx="308">
                  <c:v>331.13553113553115</c:v>
                </c:pt>
                <c:pt idx="309">
                  <c:v>332.23443223443223</c:v>
                </c:pt>
                <c:pt idx="310">
                  <c:v>325.64102564102564</c:v>
                </c:pt>
                <c:pt idx="311">
                  <c:v>336.99633699633699</c:v>
                </c:pt>
                <c:pt idx="312">
                  <c:v>334.06593406593407</c:v>
                </c:pt>
                <c:pt idx="313">
                  <c:v>329.30402930402931</c:v>
                </c:pt>
                <c:pt idx="314">
                  <c:v>314.65201465201466</c:v>
                </c:pt>
                <c:pt idx="315">
                  <c:v>325.64102564102564</c:v>
                </c:pt>
                <c:pt idx="316">
                  <c:v>340.65934065934067</c:v>
                </c:pt>
                <c:pt idx="317">
                  <c:v>324.90842490842493</c:v>
                </c:pt>
                <c:pt idx="318">
                  <c:v>308.79120879120876</c:v>
                </c:pt>
                <c:pt idx="319">
                  <c:v>318.31501831501834</c:v>
                </c:pt>
                <c:pt idx="320">
                  <c:v>309.52380952380952</c:v>
                </c:pt>
                <c:pt idx="321">
                  <c:v>300.36630036630038</c:v>
                </c:pt>
                <c:pt idx="322">
                  <c:v>298.90109890109886</c:v>
                </c:pt>
                <c:pt idx="323">
                  <c:v>299.63369963369962</c:v>
                </c:pt>
                <c:pt idx="324">
                  <c:v>291.20879120879118</c:v>
                </c:pt>
                <c:pt idx="325">
                  <c:v>289.37728937728934</c:v>
                </c:pt>
                <c:pt idx="326">
                  <c:v>290.84249084249086</c:v>
                </c:pt>
                <c:pt idx="327">
                  <c:v>285.71428571428572</c:v>
                </c:pt>
                <c:pt idx="328">
                  <c:v>292.30769230769226</c:v>
                </c:pt>
                <c:pt idx="329">
                  <c:v>278.38827838827837</c:v>
                </c:pt>
                <c:pt idx="330">
                  <c:v>278.02197802197804</c:v>
                </c:pt>
                <c:pt idx="331">
                  <c:v>278.38827838827837</c:v>
                </c:pt>
                <c:pt idx="332">
                  <c:v>277.28937728937728</c:v>
                </c:pt>
                <c:pt idx="333">
                  <c:v>276.1904761904762</c:v>
                </c:pt>
                <c:pt idx="334">
                  <c:v>277.65567765567766</c:v>
                </c:pt>
                <c:pt idx="335">
                  <c:v>271.06227106227107</c:v>
                </c:pt>
                <c:pt idx="336">
                  <c:v>274.72527472527474</c:v>
                </c:pt>
                <c:pt idx="337">
                  <c:v>272.8937728937729</c:v>
                </c:pt>
                <c:pt idx="338">
                  <c:v>267.39926739926739</c:v>
                </c:pt>
                <c:pt idx="339">
                  <c:v>267.03296703296706</c:v>
                </c:pt>
                <c:pt idx="340">
                  <c:v>267.03296703296706</c:v>
                </c:pt>
                <c:pt idx="341">
                  <c:v>263.73626373626371</c:v>
                </c:pt>
                <c:pt idx="342">
                  <c:v>257.14285714285717</c:v>
                </c:pt>
                <c:pt idx="343">
                  <c:v>256.41025641025641</c:v>
                </c:pt>
                <c:pt idx="344">
                  <c:v>261.90476190476193</c:v>
                </c:pt>
                <c:pt idx="345">
                  <c:v>259.70695970695971</c:v>
                </c:pt>
                <c:pt idx="346">
                  <c:v>257.14285714285717</c:v>
                </c:pt>
                <c:pt idx="347">
                  <c:v>257.50915750915749</c:v>
                </c:pt>
                <c:pt idx="348">
                  <c:v>260.07326007326009</c:v>
                </c:pt>
                <c:pt idx="349">
                  <c:v>263.73626373626371</c:v>
                </c:pt>
                <c:pt idx="350">
                  <c:v>267.03296703296706</c:v>
                </c:pt>
                <c:pt idx="351">
                  <c:v>267.39926739926739</c:v>
                </c:pt>
                <c:pt idx="352">
                  <c:v>263.73626373626371</c:v>
                </c:pt>
                <c:pt idx="353">
                  <c:v>260.80586080586079</c:v>
                </c:pt>
                <c:pt idx="354">
                  <c:v>260.07326007326009</c:v>
                </c:pt>
                <c:pt idx="355">
                  <c:v>258.24175824175825</c:v>
                </c:pt>
                <c:pt idx="356">
                  <c:v>260.80586080586079</c:v>
                </c:pt>
                <c:pt idx="357">
                  <c:v>259.70695970695971</c:v>
                </c:pt>
                <c:pt idx="358">
                  <c:v>253.47985347985346</c:v>
                </c:pt>
                <c:pt idx="359">
                  <c:v>257.14285714285717</c:v>
                </c:pt>
                <c:pt idx="360">
                  <c:v>267.39926739926739</c:v>
                </c:pt>
                <c:pt idx="361">
                  <c:v>266.66666666666663</c:v>
                </c:pt>
                <c:pt idx="362">
                  <c:v>265.93406593406593</c:v>
                </c:pt>
                <c:pt idx="363">
                  <c:v>259.34065934065933</c:v>
                </c:pt>
                <c:pt idx="364">
                  <c:v>260.07326007326009</c:v>
                </c:pt>
                <c:pt idx="365">
                  <c:v>267.03296703296706</c:v>
                </c:pt>
                <c:pt idx="366">
                  <c:v>263.73626373626371</c:v>
                </c:pt>
                <c:pt idx="367">
                  <c:v>261.17216117216117</c:v>
                </c:pt>
                <c:pt idx="368">
                  <c:v>260.43956043956041</c:v>
                </c:pt>
                <c:pt idx="369">
                  <c:v>259.70695970695971</c:v>
                </c:pt>
                <c:pt idx="370">
                  <c:v>261.90476190476193</c:v>
                </c:pt>
                <c:pt idx="371">
                  <c:v>256.41025641025641</c:v>
                </c:pt>
                <c:pt idx="372">
                  <c:v>261.17216117216117</c:v>
                </c:pt>
                <c:pt idx="373">
                  <c:v>258.97435897435901</c:v>
                </c:pt>
                <c:pt idx="374">
                  <c:v>261.53846153846155</c:v>
                </c:pt>
                <c:pt idx="375">
                  <c:v>252.38095238095241</c:v>
                </c:pt>
                <c:pt idx="376">
                  <c:v>256.04395604395609</c:v>
                </c:pt>
                <c:pt idx="377">
                  <c:v>252.74725274725273</c:v>
                </c:pt>
                <c:pt idx="378">
                  <c:v>252.74725274725273</c:v>
                </c:pt>
                <c:pt idx="379">
                  <c:v>252.38095238095241</c:v>
                </c:pt>
                <c:pt idx="380">
                  <c:v>246.15384615384616</c:v>
                </c:pt>
                <c:pt idx="381">
                  <c:v>252.74725274725273</c:v>
                </c:pt>
                <c:pt idx="382">
                  <c:v>249.4505494505494</c:v>
                </c:pt>
                <c:pt idx="383">
                  <c:v>248.71794871794873</c:v>
                </c:pt>
                <c:pt idx="384">
                  <c:v>238.0952380952381</c:v>
                </c:pt>
                <c:pt idx="385">
                  <c:v>250.91575091575092</c:v>
                </c:pt>
                <c:pt idx="386">
                  <c:v>250.91575091575092</c:v>
                </c:pt>
                <c:pt idx="387">
                  <c:v>256.41025641025641</c:v>
                </c:pt>
                <c:pt idx="388">
                  <c:v>256.04395604395609</c:v>
                </c:pt>
                <c:pt idx="389">
                  <c:v>247.985347985348</c:v>
                </c:pt>
                <c:pt idx="390">
                  <c:v>249.08424908424908</c:v>
                </c:pt>
                <c:pt idx="391">
                  <c:v>238.0952380952381</c:v>
                </c:pt>
                <c:pt idx="392">
                  <c:v>234.43223443223445</c:v>
                </c:pt>
                <c:pt idx="393">
                  <c:v>229.67032967032966</c:v>
                </c:pt>
                <c:pt idx="394">
                  <c:v>251.28205128205124</c:v>
                </c:pt>
                <c:pt idx="395">
                  <c:v>250.91575091575092</c:v>
                </c:pt>
                <c:pt idx="396">
                  <c:v>245.4212454212454</c:v>
                </c:pt>
                <c:pt idx="397">
                  <c:v>251.64835164835165</c:v>
                </c:pt>
                <c:pt idx="398">
                  <c:v>251.64835164835165</c:v>
                </c:pt>
                <c:pt idx="399">
                  <c:v>252.38095238095241</c:v>
                </c:pt>
                <c:pt idx="400">
                  <c:v>252.38095238095241</c:v>
                </c:pt>
                <c:pt idx="401">
                  <c:v>251.28205128205124</c:v>
                </c:pt>
                <c:pt idx="402">
                  <c:v>249.08424908424908</c:v>
                </c:pt>
                <c:pt idx="403">
                  <c:v>252.014652014652</c:v>
                </c:pt>
                <c:pt idx="404">
                  <c:v>252.014652014652</c:v>
                </c:pt>
                <c:pt idx="405">
                  <c:v>249.08424908424908</c:v>
                </c:pt>
                <c:pt idx="406">
                  <c:v>247.25274725274727</c:v>
                </c:pt>
                <c:pt idx="407">
                  <c:v>234.43223443223445</c:v>
                </c:pt>
                <c:pt idx="408">
                  <c:v>245.78754578754575</c:v>
                </c:pt>
                <c:pt idx="409">
                  <c:v>238.0952380952381</c:v>
                </c:pt>
                <c:pt idx="410">
                  <c:v>229.67032967032966</c:v>
                </c:pt>
                <c:pt idx="411">
                  <c:v>238.0952380952381</c:v>
                </c:pt>
                <c:pt idx="412">
                  <c:v>238.0952380952381</c:v>
                </c:pt>
                <c:pt idx="413">
                  <c:v>241.39194139194143</c:v>
                </c:pt>
                <c:pt idx="414">
                  <c:v>234.43223443223445</c:v>
                </c:pt>
                <c:pt idx="415">
                  <c:v>234.43223443223445</c:v>
                </c:pt>
                <c:pt idx="416">
                  <c:v>234.43223443223445</c:v>
                </c:pt>
                <c:pt idx="417">
                  <c:v>232.60073260073258</c:v>
                </c:pt>
                <c:pt idx="418">
                  <c:v>230.40293040293039</c:v>
                </c:pt>
                <c:pt idx="419">
                  <c:v>230.40293040293039</c:v>
                </c:pt>
                <c:pt idx="420">
                  <c:v>238.0952380952381</c:v>
                </c:pt>
                <c:pt idx="421">
                  <c:v>243.58974358974356</c:v>
                </c:pt>
                <c:pt idx="422">
                  <c:v>243.22344322344324</c:v>
                </c:pt>
                <c:pt idx="423">
                  <c:v>247.61904761904759</c:v>
                </c:pt>
                <c:pt idx="424">
                  <c:v>256.04395604395609</c:v>
                </c:pt>
                <c:pt idx="425">
                  <c:v>247.985347985348</c:v>
                </c:pt>
                <c:pt idx="426">
                  <c:v>245.05494505494508</c:v>
                </c:pt>
                <c:pt idx="427">
                  <c:v>243.95604395604394</c:v>
                </c:pt>
                <c:pt idx="428">
                  <c:v>242.85714285714283</c:v>
                </c:pt>
                <c:pt idx="429">
                  <c:v>242.85714285714283</c:v>
                </c:pt>
                <c:pt idx="430">
                  <c:v>238.0952380952381</c:v>
                </c:pt>
                <c:pt idx="431">
                  <c:v>238.0952380952381</c:v>
                </c:pt>
                <c:pt idx="432">
                  <c:v>219.78021978021977</c:v>
                </c:pt>
                <c:pt idx="433">
                  <c:v>220.87912087912085</c:v>
                </c:pt>
                <c:pt idx="434">
                  <c:v>226.37362637362637</c:v>
                </c:pt>
                <c:pt idx="435">
                  <c:v>224.17582417582418</c:v>
                </c:pt>
                <c:pt idx="436">
                  <c:v>227.1062271062271</c:v>
                </c:pt>
                <c:pt idx="437">
                  <c:v>224.17582417582418</c:v>
                </c:pt>
                <c:pt idx="438">
                  <c:v>230.76923076923075</c:v>
                </c:pt>
                <c:pt idx="439">
                  <c:v>224.54212454212455</c:v>
                </c:pt>
                <c:pt idx="440">
                  <c:v>230.03663003663002</c:v>
                </c:pt>
                <c:pt idx="441">
                  <c:v>230.76923076923075</c:v>
                </c:pt>
                <c:pt idx="442">
                  <c:v>227.83882783882783</c:v>
                </c:pt>
                <c:pt idx="443">
                  <c:v>227.1062271062271</c:v>
                </c:pt>
                <c:pt idx="444">
                  <c:v>227.1062271062271</c:v>
                </c:pt>
                <c:pt idx="445">
                  <c:v>227.1062271062271</c:v>
                </c:pt>
                <c:pt idx="446">
                  <c:v>216.48351648351647</c:v>
                </c:pt>
                <c:pt idx="447">
                  <c:v>216.11721611721612</c:v>
                </c:pt>
                <c:pt idx="448">
                  <c:v>201.83150183150184</c:v>
                </c:pt>
                <c:pt idx="449">
                  <c:v>211.72161172161174</c:v>
                </c:pt>
                <c:pt idx="450">
                  <c:v>201.46520146520146</c:v>
                </c:pt>
                <c:pt idx="451">
                  <c:v>207.69230769230771</c:v>
                </c:pt>
                <c:pt idx="452">
                  <c:v>206.59340659340657</c:v>
                </c:pt>
                <c:pt idx="453">
                  <c:v>212.45421245421247</c:v>
                </c:pt>
                <c:pt idx="454">
                  <c:v>205.49450549450546</c:v>
                </c:pt>
                <c:pt idx="455">
                  <c:v>201.46520146520146</c:v>
                </c:pt>
                <c:pt idx="456">
                  <c:v>196.7032967032967</c:v>
                </c:pt>
                <c:pt idx="457">
                  <c:v>201.46520146520146</c:v>
                </c:pt>
                <c:pt idx="458">
                  <c:v>203.2967032967033</c:v>
                </c:pt>
                <c:pt idx="459">
                  <c:v>208.05860805860803</c:v>
                </c:pt>
                <c:pt idx="460">
                  <c:v>200.73260073260073</c:v>
                </c:pt>
                <c:pt idx="461">
                  <c:v>225.64102564102564</c:v>
                </c:pt>
                <c:pt idx="462">
                  <c:v>215.01831501831501</c:v>
                </c:pt>
                <c:pt idx="463">
                  <c:v>223.44322344322345</c:v>
                </c:pt>
                <c:pt idx="464">
                  <c:v>225.64102564102564</c:v>
                </c:pt>
                <c:pt idx="465">
                  <c:v>215.75091575091574</c:v>
                </c:pt>
                <c:pt idx="466">
                  <c:v>219.04761904761904</c:v>
                </c:pt>
                <c:pt idx="467">
                  <c:v>212.82051282051282</c:v>
                </c:pt>
                <c:pt idx="468">
                  <c:v>218.68131868131871</c:v>
                </c:pt>
                <c:pt idx="469">
                  <c:v>224.90842490842491</c:v>
                </c:pt>
                <c:pt idx="470">
                  <c:v>221.61172161172163</c:v>
                </c:pt>
                <c:pt idx="471">
                  <c:v>220.14652014652017</c:v>
                </c:pt>
                <c:pt idx="472">
                  <c:v>230.76923076923075</c:v>
                </c:pt>
                <c:pt idx="473">
                  <c:v>232.60073260073258</c:v>
                </c:pt>
                <c:pt idx="474">
                  <c:v>225.27472527472528</c:v>
                </c:pt>
                <c:pt idx="475">
                  <c:v>230.40293040293039</c:v>
                </c:pt>
                <c:pt idx="476">
                  <c:v>234.43223443223445</c:v>
                </c:pt>
                <c:pt idx="477">
                  <c:v>234.43223443223445</c:v>
                </c:pt>
                <c:pt idx="478">
                  <c:v>238.0952380952381</c:v>
                </c:pt>
                <c:pt idx="479">
                  <c:v>227.1062271062271</c:v>
                </c:pt>
                <c:pt idx="480">
                  <c:v>227.1062271062271</c:v>
                </c:pt>
                <c:pt idx="481">
                  <c:v>222.34432234432236</c:v>
                </c:pt>
                <c:pt idx="482">
                  <c:v>221.24542124542123</c:v>
                </c:pt>
                <c:pt idx="483">
                  <c:v>219.41391941391939</c:v>
                </c:pt>
                <c:pt idx="484">
                  <c:v>221.24542124542123</c:v>
                </c:pt>
                <c:pt idx="485">
                  <c:v>216.84981684981685</c:v>
                </c:pt>
                <c:pt idx="486">
                  <c:v>227.1062271062271</c:v>
                </c:pt>
                <c:pt idx="487">
                  <c:v>226.37362637362637</c:v>
                </c:pt>
                <c:pt idx="488">
                  <c:v>226.37362637362637</c:v>
                </c:pt>
                <c:pt idx="489">
                  <c:v>226.73992673992674</c:v>
                </c:pt>
                <c:pt idx="490">
                  <c:v>224.90842490842491</c:v>
                </c:pt>
                <c:pt idx="491">
                  <c:v>223.44322344322345</c:v>
                </c:pt>
                <c:pt idx="492">
                  <c:v>223.44322344322345</c:v>
                </c:pt>
                <c:pt idx="493">
                  <c:v>226.37362637362637</c:v>
                </c:pt>
                <c:pt idx="494">
                  <c:v>220.51282051282053</c:v>
                </c:pt>
                <c:pt idx="495">
                  <c:v>224.17582417582418</c:v>
                </c:pt>
                <c:pt idx="496">
                  <c:v>223.44322344322345</c:v>
                </c:pt>
                <c:pt idx="497">
                  <c:v>223.44322344322345</c:v>
                </c:pt>
                <c:pt idx="498">
                  <c:v>223.44322344322345</c:v>
                </c:pt>
                <c:pt idx="499">
                  <c:v>224.17582417582418</c:v>
                </c:pt>
                <c:pt idx="500">
                  <c:v>221.24542124542123</c:v>
                </c:pt>
                <c:pt idx="501">
                  <c:v>215.38461538461539</c:v>
                </c:pt>
                <c:pt idx="502">
                  <c:v>225.27472527472528</c:v>
                </c:pt>
                <c:pt idx="503">
                  <c:v>225.27472527472528</c:v>
                </c:pt>
                <c:pt idx="504">
                  <c:v>225.27472527472528</c:v>
                </c:pt>
                <c:pt idx="505">
                  <c:v>226.73992673992674</c:v>
                </c:pt>
                <c:pt idx="506">
                  <c:v>223.44322344322345</c:v>
                </c:pt>
                <c:pt idx="507">
                  <c:v>223.44322344322345</c:v>
                </c:pt>
                <c:pt idx="508">
                  <c:v>229.30402930402929</c:v>
                </c:pt>
                <c:pt idx="509">
                  <c:v>229.67032967032966</c:v>
                </c:pt>
                <c:pt idx="510">
                  <c:v>229.67032967032966</c:v>
                </c:pt>
                <c:pt idx="511">
                  <c:v>225.27472527472528</c:v>
                </c:pt>
                <c:pt idx="512">
                  <c:v>226.00732600732601</c:v>
                </c:pt>
                <c:pt idx="513">
                  <c:v>225.64102564102564</c:v>
                </c:pt>
                <c:pt idx="514">
                  <c:v>219.78021978021977</c:v>
                </c:pt>
                <c:pt idx="515">
                  <c:v>221.97802197802199</c:v>
                </c:pt>
                <c:pt idx="516">
                  <c:v>219.04761904761904</c:v>
                </c:pt>
                <c:pt idx="517">
                  <c:v>223.07692307692309</c:v>
                </c:pt>
                <c:pt idx="518">
                  <c:v>219.78021978021977</c:v>
                </c:pt>
                <c:pt idx="519">
                  <c:v>224.54212454212455</c:v>
                </c:pt>
                <c:pt idx="520">
                  <c:v>227.1062271062271</c:v>
                </c:pt>
                <c:pt idx="521">
                  <c:v>221.24542124542123</c:v>
                </c:pt>
                <c:pt idx="522">
                  <c:v>219.04761904761904</c:v>
                </c:pt>
                <c:pt idx="523">
                  <c:v>217.58241758241758</c:v>
                </c:pt>
                <c:pt idx="524">
                  <c:v>218.31501831501831</c:v>
                </c:pt>
                <c:pt idx="525">
                  <c:v>217.58241758241758</c:v>
                </c:pt>
                <c:pt idx="526">
                  <c:v>219.78021978021977</c:v>
                </c:pt>
                <c:pt idx="527">
                  <c:v>219.78021978021977</c:v>
                </c:pt>
                <c:pt idx="528">
                  <c:v>219.78021978021977</c:v>
                </c:pt>
                <c:pt idx="529">
                  <c:v>216.11721611721612</c:v>
                </c:pt>
                <c:pt idx="530">
                  <c:v>217.94871794871793</c:v>
                </c:pt>
                <c:pt idx="531">
                  <c:v>218.31501831501831</c:v>
                </c:pt>
                <c:pt idx="532">
                  <c:v>221.24542124542123</c:v>
                </c:pt>
                <c:pt idx="533">
                  <c:v>221.24542124542123</c:v>
                </c:pt>
                <c:pt idx="534">
                  <c:v>218.31501831501831</c:v>
                </c:pt>
                <c:pt idx="535">
                  <c:v>216.11721611721612</c:v>
                </c:pt>
                <c:pt idx="536">
                  <c:v>216.11721611721612</c:v>
                </c:pt>
                <c:pt idx="537">
                  <c:v>221.61172161172163</c:v>
                </c:pt>
                <c:pt idx="538">
                  <c:v>217.58241758241758</c:v>
                </c:pt>
                <c:pt idx="539">
                  <c:v>218.31501831501831</c:v>
                </c:pt>
                <c:pt idx="540">
                  <c:v>210.25641025641028</c:v>
                </c:pt>
                <c:pt idx="541">
                  <c:v>214.65201465201466</c:v>
                </c:pt>
                <c:pt idx="542">
                  <c:v>214.65201465201466</c:v>
                </c:pt>
                <c:pt idx="543">
                  <c:v>212.08791208791209</c:v>
                </c:pt>
                <c:pt idx="544">
                  <c:v>212.45421245421247</c:v>
                </c:pt>
                <c:pt idx="545">
                  <c:v>215.01831501831501</c:v>
                </c:pt>
                <c:pt idx="546">
                  <c:v>208.79120879120882</c:v>
                </c:pt>
                <c:pt idx="547">
                  <c:v>212.08791208791209</c:v>
                </c:pt>
                <c:pt idx="548">
                  <c:v>208.42490842490838</c:v>
                </c:pt>
                <c:pt idx="549">
                  <c:v>208.79120879120882</c:v>
                </c:pt>
                <c:pt idx="550">
                  <c:v>208.79120879120882</c:v>
                </c:pt>
                <c:pt idx="551">
                  <c:v>208.05860805860803</c:v>
                </c:pt>
                <c:pt idx="552">
                  <c:v>208.79120879120882</c:v>
                </c:pt>
                <c:pt idx="553">
                  <c:v>208.79120879120882</c:v>
                </c:pt>
                <c:pt idx="554">
                  <c:v>215.38461538461539</c:v>
                </c:pt>
                <c:pt idx="555">
                  <c:v>210.62271062271063</c:v>
                </c:pt>
                <c:pt idx="556">
                  <c:v>212.45421245421247</c:v>
                </c:pt>
                <c:pt idx="557">
                  <c:v>215.75091575091574</c:v>
                </c:pt>
                <c:pt idx="558">
                  <c:v>210.62271062271063</c:v>
                </c:pt>
                <c:pt idx="559">
                  <c:v>210.62271062271063</c:v>
                </c:pt>
                <c:pt idx="560">
                  <c:v>208.79120879120882</c:v>
                </c:pt>
                <c:pt idx="561">
                  <c:v>208.79120879120882</c:v>
                </c:pt>
                <c:pt idx="562">
                  <c:v>211.72161172161174</c:v>
                </c:pt>
                <c:pt idx="563">
                  <c:v>216.11721611721612</c:v>
                </c:pt>
                <c:pt idx="564">
                  <c:v>216.11721611721612</c:v>
                </c:pt>
                <c:pt idx="565">
                  <c:v>210.62271062271063</c:v>
                </c:pt>
                <c:pt idx="566">
                  <c:v>172.16117216117215</c:v>
                </c:pt>
                <c:pt idx="567">
                  <c:v>161.17216117216117</c:v>
                </c:pt>
                <c:pt idx="568">
                  <c:v>166.66666666666666</c:v>
                </c:pt>
                <c:pt idx="569">
                  <c:v>168.4981684981685</c:v>
                </c:pt>
                <c:pt idx="570">
                  <c:v>160.07326007326009</c:v>
                </c:pt>
                <c:pt idx="571">
                  <c:v>164.46886446886447</c:v>
                </c:pt>
                <c:pt idx="572">
                  <c:v>161.17216117216117</c:v>
                </c:pt>
                <c:pt idx="573">
                  <c:v>163.00366300366301</c:v>
                </c:pt>
                <c:pt idx="574">
                  <c:v>165.93406593406593</c:v>
                </c:pt>
                <c:pt idx="575">
                  <c:v>164.65201465201466</c:v>
                </c:pt>
                <c:pt idx="576">
                  <c:v>164.28571428571428</c:v>
                </c:pt>
                <c:pt idx="577">
                  <c:v>163.18681318681317</c:v>
                </c:pt>
                <c:pt idx="578">
                  <c:v>161.17216117216117</c:v>
                </c:pt>
                <c:pt idx="579">
                  <c:v>158.24175824175825</c:v>
                </c:pt>
                <c:pt idx="580">
                  <c:v>164.83516483516482</c:v>
                </c:pt>
                <c:pt idx="581">
                  <c:v>171.97802197802199</c:v>
                </c:pt>
                <c:pt idx="582">
                  <c:v>186.08058608058607</c:v>
                </c:pt>
                <c:pt idx="583">
                  <c:v>197.80219780219778</c:v>
                </c:pt>
                <c:pt idx="584">
                  <c:v>201.83150183150184</c:v>
                </c:pt>
                <c:pt idx="585">
                  <c:v>201.46520146520146</c:v>
                </c:pt>
                <c:pt idx="586">
                  <c:v>202.19780219780219</c:v>
                </c:pt>
                <c:pt idx="587">
                  <c:v>200</c:v>
                </c:pt>
                <c:pt idx="588">
                  <c:v>197.80219780219778</c:v>
                </c:pt>
                <c:pt idx="589">
                  <c:v>203.66300366300365</c:v>
                </c:pt>
                <c:pt idx="590">
                  <c:v>184.61538461538461</c:v>
                </c:pt>
                <c:pt idx="591">
                  <c:v>183.5164835164835</c:v>
                </c:pt>
                <c:pt idx="592">
                  <c:v>183.15018315018315</c:v>
                </c:pt>
                <c:pt idx="593">
                  <c:v>177.65567765567764</c:v>
                </c:pt>
                <c:pt idx="594">
                  <c:v>176.19047619047618</c:v>
                </c:pt>
                <c:pt idx="595">
                  <c:v>179.4871794871795</c:v>
                </c:pt>
                <c:pt idx="596">
                  <c:v>175.82417582417582</c:v>
                </c:pt>
                <c:pt idx="597">
                  <c:v>172.34432234432234</c:v>
                </c:pt>
                <c:pt idx="598">
                  <c:v>175.09157509157507</c:v>
                </c:pt>
                <c:pt idx="599">
                  <c:v>168.4981684981685</c:v>
                </c:pt>
                <c:pt idx="600">
                  <c:v>169.23076923076923</c:v>
                </c:pt>
                <c:pt idx="601">
                  <c:v>169.23076923076923</c:v>
                </c:pt>
                <c:pt idx="602">
                  <c:v>187.54578754578753</c:v>
                </c:pt>
                <c:pt idx="603">
                  <c:v>191.20879120879121</c:v>
                </c:pt>
                <c:pt idx="604">
                  <c:v>193.04029304029305</c:v>
                </c:pt>
                <c:pt idx="605">
                  <c:v>187.17948717948718</c:v>
                </c:pt>
                <c:pt idx="606">
                  <c:v>190.84249084249086</c:v>
                </c:pt>
                <c:pt idx="607">
                  <c:v>187.54578754578753</c:v>
                </c:pt>
                <c:pt idx="608">
                  <c:v>195.97069597069597</c:v>
                </c:pt>
                <c:pt idx="609">
                  <c:v>193.04029304029305</c:v>
                </c:pt>
                <c:pt idx="610">
                  <c:v>193.04029304029305</c:v>
                </c:pt>
                <c:pt idx="611">
                  <c:v>190.84249084249086</c:v>
                </c:pt>
                <c:pt idx="612">
                  <c:v>186.8131868131868</c:v>
                </c:pt>
                <c:pt idx="613">
                  <c:v>193.77289377289378</c:v>
                </c:pt>
                <c:pt idx="614">
                  <c:v>183.15018315018315</c:v>
                </c:pt>
                <c:pt idx="615">
                  <c:v>179.1208791208791</c:v>
                </c:pt>
                <c:pt idx="616">
                  <c:v>178.75457875457874</c:v>
                </c:pt>
                <c:pt idx="617">
                  <c:v>186.08058608058607</c:v>
                </c:pt>
                <c:pt idx="618">
                  <c:v>186.08058608058607</c:v>
                </c:pt>
                <c:pt idx="619">
                  <c:v>186.8131868131868</c:v>
                </c:pt>
                <c:pt idx="620">
                  <c:v>181.50183150183148</c:v>
                </c:pt>
                <c:pt idx="621">
                  <c:v>186.8131868131868</c:v>
                </c:pt>
                <c:pt idx="622">
                  <c:v>181.31868131868131</c:v>
                </c:pt>
                <c:pt idx="623">
                  <c:v>179.4871794871795</c:v>
                </c:pt>
                <c:pt idx="624">
                  <c:v>179.1208791208791</c:v>
                </c:pt>
                <c:pt idx="625">
                  <c:v>179.1208791208791</c:v>
                </c:pt>
                <c:pt idx="626">
                  <c:v>175.82417582417582</c:v>
                </c:pt>
                <c:pt idx="627">
                  <c:v>179.1208791208791</c:v>
                </c:pt>
                <c:pt idx="628">
                  <c:v>176.19047619047618</c:v>
                </c:pt>
                <c:pt idx="629">
                  <c:v>177.65567765567764</c:v>
                </c:pt>
                <c:pt idx="630">
                  <c:v>188.27838827838826</c:v>
                </c:pt>
                <c:pt idx="631">
                  <c:v>182.78388278388277</c:v>
                </c:pt>
                <c:pt idx="632">
                  <c:v>186.8131868131868</c:v>
                </c:pt>
                <c:pt idx="633">
                  <c:v>184.98168498168496</c:v>
                </c:pt>
                <c:pt idx="634">
                  <c:v>190.1098901098901</c:v>
                </c:pt>
                <c:pt idx="635">
                  <c:v>186.8131868131868</c:v>
                </c:pt>
                <c:pt idx="636">
                  <c:v>181.31868131868131</c:v>
                </c:pt>
                <c:pt idx="637">
                  <c:v>179.4871794871795</c:v>
                </c:pt>
                <c:pt idx="638">
                  <c:v>190.47619047619045</c:v>
                </c:pt>
                <c:pt idx="639">
                  <c:v>186.8131868131868</c:v>
                </c:pt>
                <c:pt idx="640">
                  <c:v>183.15018315018315</c:v>
                </c:pt>
                <c:pt idx="641">
                  <c:v>184.61538461538461</c:v>
                </c:pt>
                <c:pt idx="642">
                  <c:v>183.15018315018315</c:v>
                </c:pt>
                <c:pt idx="643">
                  <c:v>182.78388278388277</c:v>
                </c:pt>
                <c:pt idx="644">
                  <c:v>179.4871794871795</c:v>
                </c:pt>
                <c:pt idx="645">
                  <c:v>176.00732600732599</c:v>
                </c:pt>
                <c:pt idx="646">
                  <c:v>175.09157509157507</c:v>
                </c:pt>
                <c:pt idx="647">
                  <c:v>179.30402930402931</c:v>
                </c:pt>
                <c:pt idx="648">
                  <c:v>181.13553113553112</c:v>
                </c:pt>
                <c:pt idx="649">
                  <c:v>177.65567765567764</c:v>
                </c:pt>
                <c:pt idx="650">
                  <c:v>181.31868131868131</c:v>
                </c:pt>
                <c:pt idx="651">
                  <c:v>176.55677655677658</c:v>
                </c:pt>
                <c:pt idx="652">
                  <c:v>176.00732600732599</c:v>
                </c:pt>
                <c:pt idx="653">
                  <c:v>178.02197802197804</c:v>
                </c:pt>
                <c:pt idx="654">
                  <c:v>176.55677655677658</c:v>
                </c:pt>
                <c:pt idx="655">
                  <c:v>176.92307692307691</c:v>
                </c:pt>
                <c:pt idx="656">
                  <c:v>175.82417582417582</c:v>
                </c:pt>
                <c:pt idx="657">
                  <c:v>168.13186813186812</c:v>
                </c:pt>
                <c:pt idx="658">
                  <c:v>168.31501831501831</c:v>
                </c:pt>
                <c:pt idx="659">
                  <c:v>164.10256410256409</c:v>
                </c:pt>
                <c:pt idx="660">
                  <c:v>163.00366300366301</c:v>
                </c:pt>
                <c:pt idx="661">
                  <c:v>163.00366300366301</c:v>
                </c:pt>
                <c:pt idx="662">
                  <c:v>161.17216117216117</c:v>
                </c:pt>
                <c:pt idx="663">
                  <c:v>161.17216117216117</c:v>
                </c:pt>
                <c:pt idx="664">
                  <c:v>160.80586080586079</c:v>
                </c:pt>
                <c:pt idx="665">
                  <c:v>159.15750915750917</c:v>
                </c:pt>
                <c:pt idx="666">
                  <c:v>160.25641025641025</c:v>
                </c:pt>
                <c:pt idx="667">
                  <c:v>156.22710622710622</c:v>
                </c:pt>
                <c:pt idx="668">
                  <c:v>156.95970695970695</c:v>
                </c:pt>
                <c:pt idx="669">
                  <c:v>155.49450549450549</c:v>
                </c:pt>
                <c:pt idx="670">
                  <c:v>155.49450549450549</c:v>
                </c:pt>
                <c:pt idx="671">
                  <c:v>153.47985347985346</c:v>
                </c:pt>
                <c:pt idx="672">
                  <c:v>149.08424908424908</c:v>
                </c:pt>
                <c:pt idx="673">
                  <c:v>153.66300366300368</c:v>
                </c:pt>
                <c:pt idx="674">
                  <c:v>146.52014652014651</c:v>
                </c:pt>
                <c:pt idx="675">
                  <c:v>149.81684981684981</c:v>
                </c:pt>
                <c:pt idx="676">
                  <c:v>149.63369963369962</c:v>
                </c:pt>
                <c:pt idx="677">
                  <c:v>149.45054945054943</c:v>
                </c:pt>
                <c:pt idx="678">
                  <c:v>146.52014652014651</c:v>
                </c:pt>
                <c:pt idx="679">
                  <c:v>148.35164835164835</c:v>
                </c:pt>
                <c:pt idx="680">
                  <c:v>152.014652014652</c:v>
                </c:pt>
                <c:pt idx="681">
                  <c:v>154.39560439560438</c:v>
                </c:pt>
                <c:pt idx="682">
                  <c:v>156.5934065934066</c:v>
                </c:pt>
                <c:pt idx="683">
                  <c:v>157.50915750915752</c:v>
                </c:pt>
                <c:pt idx="684">
                  <c:v>157.32600732600733</c:v>
                </c:pt>
                <c:pt idx="685">
                  <c:v>155.3113553113553</c:v>
                </c:pt>
                <c:pt idx="686">
                  <c:v>156.77655677655676</c:v>
                </c:pt>
                <c:pt idx="687">
                  <c:v>155.3113553113553</c:v>
                </c:pt>
                <c:pt idx="688">
                  <c:v>155.67765567765568</c:v>
                </c:pt>
                <c:pt idx="689">
                  <c:v>156.77655677655676</c:v>
                </c:pt>
                <c:pt idx="690">
                  <c:v>156.41025641025641</c:v>
                </c:pt>
                <c:pt idx="691">
                  <c:v>154.94505494505492</c:v>
                </c:pt>
                <c:pt idx="692">
                  <c:v>154.5787545787546</c:v>
                </c:pt>
                <c:pt idx="693">
                  <c:v>153.11355311355311</c:v>
                </c:pt>
                <c:pt idx="694">
                  <c:v>153.11355311355311</c:v>
                </c:pt>
                <c:pt idx="695">
                  <c:v>155.3113553113553</c:v>
                </c:pt>
                <c:pt idx="696">
                  <c:v>157.14285714285714</c:v>
                </c:pt>
                <c:pt idx="697">
                  <c:v>150.18315018315019</c:v>
                </c:pt>
                <c:pt idx="698">
                  <c:v>153.47985347985346</c:v>
                </c:pt>
                <c:pt idx="699">
                  <c:v>153.47985347985346</c:v>
                </c:pt>
                <c:pt idx="700">
                  <c:v>153.2967032967033</c:v>
                </c:pt>
                <c:pt idx="701">
                  <c:v>149.81684981684981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79B-C945-8805-4792A99A1F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Sheet1!$A$2:$A$668</c:f>
              <c:numCache>
                <c:formatCode>dd\-mmm\-yyyy</c:formatCode>
                <c:ptCount val="667"/>
                <c:pt idx="0">
                  <c:v>44405</c:v>
                </c:pt>
                <c:pt idx="1">
                  <c:v>44406</c:v>
                </c:pt>
                <c:pt idx="2">
                  <c:v>44409</c:v>
                </c:pt>
                <c:pt idx="3">
                  <c:v>44410</c:v>
                </c:pt>
                <c:pt idx="4">
                  <c:v>44411</c:v>
                </c:pt>
                <c:pt idx="5">
                  <c:v>44412</c:v>
                </c:pt>
                <c:pt idx="6">
                  <c:v>44413</c:v>
                </c:pt>
                <c:pt idx="7">
                  <c:v>44416</c:v>
                </c:pt>
                <c:pt idx="8">
                  <c:v>44417</c:v>
                </c:pt>
                <c:pt idx="9">
                  <c:v>44418</c:v>
                </c:pt>
                <c:pt idx="10">
                  <c:v>44419</c:v>
                </c:pt>
                <c:pt idx="11">
                  <c:v>44420</c:v>
                </c:pt>
                <c:pt idx="12">
                  <c:v>44423</c:v>
                </c:pt>
                <c:pt idx="13">
                  <c:v>44424</c:v>
                </c:pt>
                <c:pt idx="14">
                  <c:v>44425</c:v>
                </c:pt>
                <c:pt idx="15">
                  <c:v>44426</c:v>
                </c:pt>
                <c:pt idx="16">
                  <c:v>44427</c:v>
                </c:pt>
                <c:pt idx="17">
                  <c:v>44430</c:v>
                </c:pt>
                <c:pt idx="18">
                  <c:v>44431</c:v>
                </c:pt>
                <c:pt idx="19">
                  <c:v>44432</c:v>
                </c:pt>
                <c:pt idx="20">
                  <c:v>44433</c:v>
                </c:pt>
                <c:pt idx="21">
                  <c:v>44434</c:v>
                </c:pt>
                <c:pt idx="22">
                  <c:v>44437</c:v>
                </c:pt>
                <c:pt idx="23">
                  <c:v>44438</c:v>
                </c:pt>
                <c:pt idx="24">
                  <c:v>44439</c:v>
                </c:pt>
                <c:pt idx="25">
                  <c:v>44440</c:v>
                </c:pt>
                <c:pt idx="26">
                  <c:v>44441</c:v>
                </c:pt>
                <c:pt idx="27">
                  <c:v>44444</c:v>
                </c:pt>
                <c:pt idx="28">
                  <c:v>44445</c:v>
                </c:pt>
                <c:pt idx="29">
                  <c:v>44446</c:v>
                </c:pt>
                <c:pt idx="30">
                  <c:v>44447</c:v>
                </c:pt>
                <c:pt idx="31">
                  <c:v>44448</c:v>
                </c:pt>
                <c:pt idx="32">
                  <c:v>44451</c:v>
                </c:pt>
                <c:pt idx="33">
                  <c:v>44452</c:v>
                </c:pt>
                <c:pt idx="34">
                  <c:v>44453</c:v>
                </c:pt>
                <c:pt idx="35">
                  <c:v>44454</c:v>
                </c:pt>
                <c:pt idx="36">
                  <c:v>44455</c:v>
                </c:pt>
                <c:pt idx="37">
                  <c:v>44458</c:v>
                </c:pt>
                <c:pt idx="38">
                  <c:v>44459</c:v>
                </c:pt>
                <c:pt idx="39">
                  <c:v>44460</c:v>
                </c:pt>
                <c:pt idx="40">
                  <c:v>44461</c:v>
                </c:pt>
                <c:pt idx="41">
                  <c:v>44465</c:v>
                </c:pt>
                <c:pt idx="42">
                  <c:v>44466</c:v>
                </c:pt>
                <c:pt idx="43">
                  <c:v>44467</c:v>
                </c:pt>
                <c:pt idx="44">
                  <c:v>44468</c:v>
                </c:pt>
                <c:pt idx="45">
                  <c:v>44469</c:v>
                </c:pt>
                <c:pt idx="46">
                  <c:v>44472</c:v>
                </c:pt>
                <c:pt idx="47">
                  <c:v>44473</c:v>
                </c:pt>
                <c:pt idx="48">
                  <c:v>44474</c:v>
                </c:pt>
                <c:pt idx="49">
                  <c:v>44475</c:v>
                </c:pt>
                <c:pt idx="50">
                  <c:v>44476</c:v>
                </c:pt>
                <c:pt idx="51">
                  <c:v>44479</c:v>
                </c:pt>
                <c:pt idx="52">
                  <c:v>44480</c:v>
                </c:pt>
                <c:pt idx="53">
                  <c:v>44481</c:v>
                </c:pt>
                <c:pt idx="54">
                  <c:v>44482</c:v>
                </c:pt>
                <c:pt idx="55">
                  <c:v>44483</c:v>
                </c:pt>
                <c:pt idx="56">
                  <c:v>44486</c:v>
                </c:pt>
                <c:pt idx="57">
                  <c:v>44487</c:v>
                </c:pt>
                <c:pt idx="58">
                  <c:v>44488</c:v>
                </c:pt>
                <c:pt idx="59">
                  <c:v>44489</c:v>
                </c:pt>
                <c:pt idx="60">
                  <c:v>44490</c:v>
                </c:pt>
                <c:pt idx="61">
                  <c:v>44493</c:v>
                </c:pt>
                <c:pt idx="62">
                  <c:v>44494</c:v>
                </c:pt>
                <c:pt idx="63">
                  <c:v>44495</c:v>
                </c:pt>
                <c:pt idx="64">
                  <c:v>44496</c:v>
                </c:pt>
                <c:pt idx="65">
                  <c:v>44497</c:v>
                </c:pt>
                <c:pt idx="66">
                  <c:v>44500</c:v>
                </c:pt>
                <c:pt idx="67">
                  <c:v>44501</c:v>
                </c:pt>
                <c:pt idx="68">
                  <c:v>44502</c:v>
                </c:pt>
                <c:pt idx="69">
                  <c:v>44503</c:v>
                </c:pt>
                <c:pt idx="70">
                  <c:v>44504</c:v>
                </c:pt>
                <c:pt idx="71">
                  <c:v>44507</c:v>
                </c:pt>
                <c:pt idx="72">
                  <c:v>44508</c:v>
                </c:pt>
                <c:pt idx="73">
                  <c:v>44509</c:v>
                </c:pt>
                <c:pt idx="74">
                  <c:v>44510</c:v>
                </c:pt>
                <c:pt idx="75">
                  <c:v>44511</c:v>
                </c:pt>
                <c:pt idx="76">
                  <c:v>44514</c:v>
                </c:pt>
                <c:pt idx="77">
                  <c:v>44515</c:v>
                </c:pt>
                <c:pt idx="78">
                  <c:v>44516</c:v>
                </c:pt>
                <c:pt idx="79">
                  <c:v>44517</c:v>
                </c:pt>
                <c:pt idx="80">
                  <c:v>44518</c:v>
                </c:pt>
                <c:pt idx="81">
                  <c:v>44521</c:v>
                </c:pt>
                <c:pt idx="82">
                  <c:v>44522</c:v>
                </c:pt>
                <c:pt idx="83">
                  <c:v>44523</c:v>
                </c:pt>
                <c:pt idx="84">
                  <c:v>44524</c:v>
                </c:pt>
                <c:pt idx="85">
                  <c:v>44525</c:v>
                </c:pt>
                <c:pt idx="86">
                  <c:v>44528</c:v>
                </c:pt>
                <c:pt idx="87">
                  <c:v>44529</c:v>
                </c:pt>
                <c:pt idx="88">
                  <c:v>44530</c:v>
                </c:pt>
                <c:pt idx="89">
                  <c:v>44531</c:v>
                </c:pt>
                <c:pt idx="90">
                  <c:v>44532</c:v>
                </c:pt>
                <c:pt idx="91">
                  <c:v>44535</c:v>
                </c:pt>
                <c:pt idx="92">
                  <c:v>44536</c:v>
                </c:pt>
                <c:pt idx="93">
                  <c:v>44537</c:v>
                </c:pt>
                <c:pt idx="94">
                  <c:v>44538</c:v>
                </c:pt>
                <c:pt idx="95">
                  <c:v>44539</c:v>
                </c:pt>
                <c:pt idx="96">
                  <c:v>44542</c:v>
                </c:pt>
                <c:pt idx="97">
                  <c:v>44543</c:v>
                </c:pt>
                <c:pt idx="98">
                  <c:v>44544</c:v>
                </c:pt>
                <c:pt idx="99">
                  <c:v>44545</c:v>
                </c:pt>
                <c:pt idx="100">
                  <c:v>44546</c:v>
                </c:pt>
                <c:pt idx="101">
                  <c:v>44549</c:v>
                </c:pt>
                <c:pt idx="102">
                  <c:v>44550</c:v>
                </c:pt>
                <c:pt idx="103">
                  <c:v>44551</c:v>
                </c:pt>
                <c:pt idx="104">
                  <c:v>44552</c:v>
                </c:pt>
                <c:pt idx="105">
                  <c:v>44553</c:v>
                </c:pt>
                <c:pt idx="106">
                  <c:v>44556</c:v>
                </c:pt>
                <c:pt idx="107">
                  <c:v>44557</c:v>
                </c:pt>
                <c:pt idx="108">
                  <c:v>44558</c:v>
                </c:pt>
                <c:pt idx="109">
                  <c:v>44559</c:v>
                </c:pt>
                <c:pt idx="110">
                  <c:v>44560</c:v>
                </c:pt>
                <c:pt idx="111">
                  <c:v>44563</c:v>
                </c:pt>
                <c:pt idx="112">
                  <c:v>44564</c:v>
                </c:pt>
                <c:pt idx="113">
                  <c:v>44565</c:v>
                </c:pt>
                <c:pt idx="114">
                  <c:v>44566</c:v>
                </c:pt>
                <c:pt idx="115">
                  <c:v>44567</c:v>
                </c:pt>
                <c:pt idx="116">
                  <c:v>44570</c:v>
                </c:pt>
                <c:pt idx="117">
                  <c:v>44571</c:v>
                </c:pt>
                <c:pt idx="118">
                  <c:v>44572</c:v>
                </c:pt>
                <c:pt idx="119">
                  <c:v>44573</c:v>
                </c:pt>
                <c:pt idx="120">
                  <c:v>44574</c:v>
                </c:pt>
                <c:pt idx="121">
                  <c:v>44577</c:v>
                </c:pt>
                <c:pt idx="122">
                  <c:v>44578</c:v>
                </c:pt>
                <c:pt idx="123">
                  <c:v>44579</c:v>
                </c:pt>
                <c:pt idx="124">
                  <c:v>44580</c:v>
                </c:pt>
                <c:pt idx="125">
                  <c:v>44581</c:v>
                </c:pt>
                <c:pt idx="126">
                  <c:v>44584</c:v>
                </c:pt>
                <c:pt idx="127">
                  <c:v>44585</c:v>
                </c:pt>
                <c:pt idx="128">
                  <c:v>44586</c:v>
                </c:pt>
                <c:pt idx="129">
                  <c:v>44587</c:v>
                </c:pt>
                <c:pt idx="130">
                  <c:v>44588</c:v>
                </c:pt>
                <c:pt idx="131">
                  <c:v>44591</c:v>
                </c:pt>
                <c:pt idx="132">
                  <c:v>44592</c:v>
                </c:pt>
                <c:pt idx="133">
                  <c:v>44593</c:v>
                </c:pt>
                <c:pt idx="134">
                  <c:v>44594</c:v>
                </c:pt>
                <c:pt idx="135">
                  <c:v>44595</c:v>
                </c:pt>
                <c:pt idx="136">
                  <c:v>44598</c:v>
                </c:pt>
                <c:pt idx="137">
                  <c:v>44599</c:v>
                </c:pt>
                <c:pt idx="138">
                  <c:v>44600</c:v>
                </c:pt>
                <c:pt idx="139">
                  <c:v>44601</c:v>
                </c:pt>
                <c:pt idx="140">
                  <c:v>44602</c:v>
                </c:pt>
                <c:pt idx="141">
                  <c:v>44605</c:v>
                </c:pt>
                <c:pt idx="142">
                  <c:v>44606</c:v>
                </c:pt>
                <c:pt idx="143">
                  <c:v>44607</c:v>
                </c:pt>
                <c:pt idx="144">
                  <c:v>44608</c:v>
                </c:pt>
                <c:pt idx="145">
                  <c:v>44609</c:v>
                </c:pt>
                <c:pt idx="146">
                  <c:v>44612</c:v>
                </c:pt>
                <c:pt idx="147">
                  <c:v>44613</c:v>
                </c:pt>
                <c:pt idx="148">
                  <c:v>44615</c:v>
                </c:pt>
                <c:pt idx="149">
                  <c:v>44616</c:v>
                </c:pt>
                <c:pt idx="150">
                  <c:v>44619</c:v>
                </c:pt>
                <c:pt idx="151">
                  <c:v>44620</c:v>
                </c:pt>
                <c:pt idx="152">
                  <c:v>44621</c:v>
                </c:pt>
                <c:pt idx="153">
                  <c:v>44622</c:v>
                </c:pt>
                <c:pt idx="154">
                  <c:v>44623</c:v>
                </c:pt>
                <c:pt idx="155">
                  <c:v>44626</c:v>
                </c:pt>
                <c:pt idx="156">
                  <c:v>44627</c:v>
                </c:pt>
                <c:pt idx="157">
                  <c:v>44628</c:v>
                </c:pt>
                <c:pt idx="158">
                  <c:v>44629</c:v>
                </c:pt>
                <c:pt idx="159">
                  <c:v>44630</c:v>
                </c:pt>
                <c:pt idx="160">
                  <c:v>44633</c:v>
                </c:pt>
                <c:pt idx="161">
                  <c:v>44634</c:v>
                </c:pt>
                <c:pt idx="162">
                  <c:v>44635</c:v>
                </c:pt>
                <c:pt idx="163">
                  <c:v>44636</c:v>
                </c:pt>
                <c:pt idx="164">
                  <c:v>44637</c:v>
                </c:pt>
                <c:pt idx="165">
                  <c:v>44640</c:v>
                </c:pt>
                <c:pt idx="166">
                  <c:v>44641</c:v>
                </c:pt>
                <c:pt idx="167">
                  <c:v>44642</c:v>
                </c:pt>
                <c:pt idx="168">
                  <c:v>44643</c:v>
                </c:pt>
                <c:pt idx="169">
                  <c:v>44644</c:v>
                </c:pt>
                <c:pt idx="170">
                  <c:v>44647</c:v>
                </c:pt>
                <c:pt idx="171">
                  <c:v>44648</c:v>
                </c:pt>
                <c:pt idx="172">
                  <c:v>44649</c:v>
                </c:pt>
                <c:pt idx="173">
                  <c:v>44650</c:v>
                </c:pt>
                <c:pt idx="174">
                  <c:v>44651</c:v>
                </c:pt>
                <c:pt idx="175">
                  <c:v>44654</c:v>
                </c:pt>
                <c:pt idx="176">
                  <c:v>44655</c:v>
                </c:pt>
                <c:pt idx="177">
                  <c:v>44656</c:v>
                </c:pt>
                <c:pt idx="178">
                  <c:v>44657</c:v>
                </c:pt>
                <c:pt idx="179">
                  <c:v>44658</c:v>
                </c:pt>
                <c:pt idx="180">
                  <c:v>44661</c:v>
                </c:pt>
                <c:pt idx="181">
                  <c:v>44662</c:v>
                </c:pt>
                <c:pt idx="182">
                  <c:v>44663</c:v>
                </c:pt>
                <c:pt idx="183">
                  <c:v>44664</c:v>
                </c:pt>
                <c:pt idx="184">
                  <c:v>44665</c:v>
                </c:pt>
                <c:pt idx="185">
                  <c:v>44668</c:v>
                </c:pt>
                <c:pt idx="186">
                  <c:v>44669</c:v>
                </c:pt>
                <c:pt idx="187">
                  <c:v>44670</c:v>
                </c:pt>
                <c:pt idx="188">
                  <c:v>44671</c:v>
                </c:pt>
                <c:pt idx="189">
                  <c:v>44672</c:v>
                </c:pt>
                <c:pt idx="190">
                  <c:v>44675</c:v>
                </c:pt>
                <c:pt idx="191">
                  <c:v>44676</c:v>
                </c:pt>
                <c:pt idx="192">
                  <c:v>44677</c:v>
                </c:pt>
                <c:pt idx="193">
                  <c:v>44678</c:v>
                </c:pt>
                <c:pt idx="194">
                  <c:v>44679</c:v>
                </c:pt>
                <c:pt idx="195">
                  <c:v>44689</c:v>
                </c:pt>
                <c:pt idx="196">
                  <c:v>44690</c:v>
                </c:pt>
                <c:pt idx="197">
                  <c:v>44691</c:v>
                </c:pt>
                <c:pt idx="198">
                  <c:v>44692</c:v>
                </c:pt>
                <c:pt idx="199">
                  <c:v>44693</c:v>
                </c:pt>
                <c:pt idx="200">
                  <c:v>44696</c:v>
                </c:pt>
                <c:pt idx="201">
                  <c:v>44697</c:v>
                </c:pt>
                <c:pt idx="202">
                  <c:v>44698</c:v>
                </c:pt>
                <c:pt idx="203">
                  <c:v>44699</c:v>
                </c:pt>
                <c:pt idx="204">
                  <c:v>44700</c:v>
                </c:pt>
                <c:pt idx="205">
                  <c:v>44703</c:v>
                </c:pt>
                <c:pt idx="206">
                  <c:v>44704</c:v>
                </c:pt>
                <c:pt idx="207">
                  <c:v>44705</c:v>
                </c:pt>
                <c:pt idx="208">
                  <c:v>44706</c:v>
                </c:pt>
                <c:pt idx="209">
                  <c:v>44707</c:v>
                </c:pt>
                <c:pt idx="210">
                  <c:v>44710</c:v>
                </c:pt>
                <c:pt idx="211">
                  <c:v>44711</c:v>
                </c:pt>
                <c:pt idx="212">
                  <c:v>44712</c:v>
                </c:pt>
                <c:pt idx="213">
                  <c:v>44713</c:v>
                </c:pt>
                <c:pt idx="214">
                  <c:v>44714</c:v>
                </c:pt>
                <c:pt idx="215">
                  <c:v>44717</c:v>
                </c:pt>
                <c:pt idx="216">
                  <c:v>44718</c:v>
                </c:pt>
                <c:pt idx="217">
                  <c:v>44719</c:v>
                </c:pt>
                <c:pt idx="218">
                  <c:v>44720</c:v>
                </c:pt>
                <c:pt idx="219">
                  <c:v>44721</c:v>
                </c:pt>
                <c:pt idx="220">
                  <c:v>44724</c:v>
                </c:pt>
                <c:pt idx="221">
                  <c:v>44725</c:v>
                </c:pt>
                <c:pt idx="222">
                  <c:v>44726</c:v>
                </c:pt>
                <c:pt idx="223">
                  <c:v>44727</c:v>
                </c:pt>
                <c:pt idx="224">
                  <c:v>44728</c:v>
                </c:pt>
                <c:pt idx="225">
                  <c:v>44731</c:v>
                </c:pt>
                <c:pt idx="226">
                  <c:v>44732</c:v>
                </c:pt>
                <c:pt idx="227">
                  <c:v>44733</c:v>
                </c:pt>
                <c:pt idx="228">
                  <c:v>44734</c:v>
                </c:pt>
                <c:pt idx="229">
                  <c:v>44735</c:v>
                </c:pt>
                <c:pt idx="230">
                  <c:v>44738</c:v>
                </c:pt>
                <c:pt idx="231">
                  <c:v>44739</c:v>
                </c:pt>
                <c:pt idx="232">
                  <c:v>44740</c:v>
                </c:pt>
                <c:pt idx="233">
                  <c:v>44741</c:v>
                </c:pt>
                <c:pt idx="234">
                  <c:v>44742</c:v>
                </c:pt>
                <c:pt idx="235">
                  <c:v>44745</c:v>
                </c:pt>
                <c:pt idx="236">
                  <c:v>44746</c:v>
                </c:pt>
                <c:pt idx="237">
                  <c:v>44747</c:v>
                </c:pt>
                <c:pt idx="238">
                  <c:v>44748</c:v>
                </c:pt>
                <c:pt idx="239">
                  <c:v>44755</c:v>
                </c:pt>
                <c:pt idx="240">
                  <c:v>44756</c:v>
                </c:pt>
                <c:pt idx="241">
                  <c:v>44759</c:v>
                </c:pt>
                <c:pt idx="242">
                  <c:v>44760</c:v>
                </c:pt>
                <c:pt idx="243">
                  <c:v>44761</c:v>
                </c:pt>
                <c:pt idx="244">
                  <c:v>44762</c:v>
                </c:pt>
                <c:pt idx="245">
                  <c:v>44763</c:v>
                </c:pt>
                <c:pt idx="246">
                  <c:v>44766</c:v>
                </c:pt>
                <c:pt idx="247">
                  <c:v>44767</c:v>
                </c:pt>
                <c:pt idx="248">
                  <c:v>44768</c:v>
                </c:pt>
                <c:pt idx="249">
                  <c:v>44769</c:v>
                </c:pt>
                <c:pt idx="250">
                  <c:v>44770</c:v>
                </c:pt>
                <c:pt idx="251">
                  <c:v>44773</c:v>
                </c:pt>
                <c:pt idx="252">
                  <c:v>44774</c:v>
                </c:pt>
                <c:pt idx="253">
                  <c:v>44775</c:v>
                </c:pt>
                <c:pt idx="254">
                  <c:v>44776</c:v>
                </c:pt>
                <c:pt idx="255">
                  <c:v>44777</c:v>
                </c:pt>
                <c:pt idx="256">
                  <c:v>44780</c:v>
                </c:pt>
                <c:pt idx="257">
                  <c:v>44781</c:v>
                </c:pt>
                <c:pt idx="258">
                  <c:v>44782</c:v>
                </c:pt>
                <c:pt idx="259">
                  <c:v>44783</c:v>
                </c:pt>
                <c:pt idx="260">
                  <c:v>44784</c:v>
                </c:pt>
                <c:pt idx="261">
                  <c:v>44787</c:v>
                </c:pt>
                <c:pt idx="262">
                  <c:v>44788</c:v>
                </c:pt>
                <c:pt idx="263">
                  <c:v>44789</c:v>
                </c:pt>
                <c:pt idx="264">
                  <c:v>44790</c:v>
                </c:pt>
                <c:pt idx="265">
                  <c:v>44791</c:v>
                </c:pt>
                <c:pt idx="266">
                  <c:v>44794</c:v>
                </c:pt>
                <c:pt idx="267">
                  <c:v>44795</c:v>
                </c:pt>
                <c:pt idx="268">
                  <c:v>44796</c:v>
                </c:pt>
                <c:pt idx="269">
                  <c:v>44797</c:v>
                </c:pt>
                <c:pt idx="270">
                  <c:v>44798</c:v>
                </c:pt>
                <c:pt idx="271">
                  <c:v>44801</c:v>
                </c:pt>
                <c:pt idx="272">
                  <c:v>44802</c:v>
                </c:pt>
                <c:pt idx="273">
                  <c:v>44803</c:v>
                </c:pt>
                <c:pt idx="274">
                  <c:v>44804</c:v>
                </c:pt>
                <c:pt idx="275">
                  <c:v>44805</c:v>
                </c:pt>
                <c:pt idx="276">
                  <c:v>44808</c:v>
                </c:pt>
                <c:pt idx="277">
                  <c:v>44809</c:v>
                </c:pt>
                <c:pt idx="278">
                  <c:v>44810</c:v>
                </c:pt>
                <c:pt idx="279">
                  <c:v>44811</c:v>
                </c:pt>
                <c:pt idx="280">
                  <c:v>44812</c:v>
                </c:pt>
                <c:pt idx="281">
                  <c:v>44815</c:v>
                </c:pt>
                <c:pt idx="282">
                  <c:v>44816</c:v>
                </c:pt>
                <c:pt idx="283">
                  <c:v>44817</c:v>
                </c:pt>
                <c:pt idx="284">
                  <c:v>44818</c:v>
                </c:pt>
                <c:pt idx="285">
                  <c:v>44819</c:v>
                </c:pt>
                <c:pt idx="286">
                  <c:v>44822</c:v>
                </c:pt>
                <c:pt idx="287">
                  <c:v>44823</c:v>
                </c:pt>
                <c:pt idx="288">
                  <c:v>44824</c:v>
                </c:pt>
                <c:pt idx="289">
                  <c:v>44825</c:v>
                </c:pt>
                <c:pt idx="290">
                  <c:v>44829</c:v>
                </c:pt>
                <c:pt idx="291">
                  <c:v>44830</c:v>
                </c:pt>
                <c:pt idx="292">
                  <c:v>44831</c:v>
                </c:pt>
                <c:pt idx="293">
                  <c:v>44832</c:v>
                </c:pt>
                <c:pt idx="294">
                  <c:v>44833</c:v>
                </c:pt>
                <c:pt idx="295">
                  <c:v>44836</c:v>
                </c:pt>
                <c:pt idx="296">
                  <c:v>44837</c:v>
                </c:pt>
                <c:pt idx="297">
                  <c:v>44838</c:v>
                </c:pt>
                <c:pt idx="298">
                  <c:v>44839</c:v>
                </c:pt>
                <c:pt idx="299">
                  <c:v>44840</c:v>
                </c:pt>
                <c:pt idx="300">
                  <c:v>44843</c:v>
                </c:pt>
                <c:pt idx="301">
                  <c:v>44844</c:v>
                </c:pt>
                <c:pt idx="302">
                  <c:v>44845</c:v>
                </c:pt>
                <c:pt idx="303">
                  <c:v>44846</c:v>
                </c:pt>
                <c:pt idx="304">
                  <c:v>44847</c:v>
                </c:pt>
                <c:pt idx="305">
                  <c:v>44850</c:v>
                </c:pt>
                <c:pt idx="306">
                  <c:v>44851</c:v>
                </c:pt>
                <c:pt idx="307">
                  <c:v>44852</c:v>
                </c:pt>
                <c:pt idx="308">
                  <c:v>44853</c:v>
                </c:pt>
                <c:pt idx="309">
                  <c:v>44854</c:v>
                </c:pt>
                <c:pt idx="310">
                  <c:v>44857</c:v>
                </c:pt>
                <c:pt idx="311">
                  <c:v>44858</c:v>
                </c:pt>
                <c:pt idx="312">
                  <c:v>44859</c:v>
                </c:pt>
                <c:pt idx="313">
                  <c:v>44860</c:v>
                </c:pt>
                <c:pt idx="314">
                  <c:v>44861</c:v>
                </c:pt>
                <c:pt idx="315">
                  <c:v>44865</c:v>
                </c:pt>
                <c:pt idx="316">
                  <c:v>44866</c:v>
                </c:pt>
                <c:pt idx="317">
                  <c:v>44867</c:v>
                </c:pt>
                <c:pt idx="318">
                  <c:v>44868</c:v>
                </c:pt>
                <c:pt idx="319">
                  <c:v>44871</c:v>
                </c:pt>
                <c:pt idx="320">
                  <c:v>44872</c:v>
                </c:pt>
                <c:pt idx="321">
                  <c:v>44873</c:v>
                </c:pt>
                <c:pt idx="322">
                  <c:v>44874</c:v>
                </c:pt>
                <c:pt idx="323">
                  <c:v>44875</c:v>
                </c:pt>
                <c:pt idx="324">
                  <c:v>44878</c:v>
                </c:pt>
                <c:pt idx="325">
                  <c:v>44879</c:v>
                </c:pt>
                <c:pt idx="326">
                  <c:v>44880</c:v>
                </c:pt>
                <c:pt idx="327">
                  <c:v>44881</c:v>
                </c:pt>
                <c:pt idx="328">
                  <c:v>44882</c:v>
                </c:pt>
                <c:pt idx="329">
                  <c:v>44885</c:v>
                </c:pt>
                <c:pt idx="330">
                  <c:v>44886</c:v>
                </c:pt>
                <c:pt idx="331">
                  <c:v>44887</c:v>
                </c:pt>
                <c:pt idx="332">
                  <c:v>44889</c:v>
                </c:pt>
                <c:pt idx="333">
                  <c:v>44892</c:v>
                </c:pt>
                <c:pt idx="334">
                  <c:v>44893</c:v>
                </c:pt>
                <c:pt idx="335">
                  <c:v>44894</c:v>
                </c:pt>
                <c:pt idx="336">
                  <c:v>44895</c:v>
                </c:pt>
                <c:pt idx="337">
                  <c:v>44896</c:v>
                </c:pt>
                <c:pt idx="338">
                  <c:v>44899</c:v>
                </c:pt>
                <c:pt idx="339">
                  <c:v>44900</c:v>
                </c:pt>
                <c:pt idx="340">
                  <c:v>44901</c:v>
                </c:pt>
                <c:pt idx="341">
                  <c:v>44902</c:v>
                </c:pt>
                <c:pt idx="342">
                  <c:v>44903</c:v>
                </c:pt>
                <c:pt idx="343">
                  <c:v>44906</c:v>
                </c:pt>
                <c:pt idx="344">
                  <c:v>44907</c:v>
                </c:pt>
                <c:pt idx="345">
                  <c:v>44908</c:v>
                </c:pt>
                <c:pt idx="346">
                  <c:v>44909</c:v>
                </c:pt>
                <c:pt idx="347">
                  <c:v>44910</c:v>
                </c:pt>
                <c:pt idx="348">
                  <c:v>44913</c:v>
                </c:pt>
                <c:pt idx="349">
                  <c:v>44914</c:v>
                </c:pt>
                <c:pt idx="350">
                  <c:v>44915</c:v>
                </c:pt>
                <c:pt idx="351">
                  <c:v>44916</c:v>
                </c:pt>
                <c:pt idx="352">
                  <c:v>44917</c:v>
                </c:pt>
                <c:pt idx="353">
                  <c:v>44920</c:v>
                </c:pt>
                <c:pt idx="354">
                  <c:v>44921</c:v>
                </c:pt>
                <c:pt idx="355">
                  <c:v>44922</c:v>
                </c:pt>
                <c:pt idx="356">
                  <c:v>44923</c:v>
                </c:pt>
                <c:pt idx="357">
                  <c:v>44924</c:v>
                </c:pt>
                <c:pt idx="358">
                  <c:v>44927</c:v>
                </c:pt>
                <c:pt idx="359">
                  <c:v>44928</c:v>
                </c:pt>
                <c:pt idx="360">
                  <c:v>44929</c:v>
                </c:pt>
                <c:pt idx="361">
                  <c:v>44930</c:v>
                </c:pt>
                <c:pt idx="362">
                  <c:v>44931</c:v>
                </c:pt>
                <c:pt idx="363">
                  <c:v>44934</c:v>
                </c:pt>
                <c:pt idx="364">
                  <c:v>44935</c:v>
                </c:pt>
                <c:pt idx="365">
                  <c:v>44936</c:v>
                </c:pt>
                <c:pt idx="366">
                  <c:v>44937</c:v>
                </c:pt>
                <c:pt idx="367">
                  <c:v>44938</c:v>
                </c:pt>
                <c:pt idx="368">
                  <c:v>44941</c:v>
                </c:pt>
                <c:pt idx="369">
                  <c:v>44942</c:v>
                </c:pt>
                <c:pt idx="370">
                  <c:v>44943</c:v>
                </c:pt>
                <c:pt idx="371">
                  <c:v>44944</c:v>
                </c:pt>
                <c:pt idx="372">
                  <c:v>44945</c:v>
                </c:pt>
                <c:pt idx="373">
                  <c:v>44948</c:v>
                </c:pt>
                <c:pt idx="374">
                  <c:v>44949</c:v>
                </c:pt>
                <c:pt idx="375">
                  <c:v>44950</c:v>
                </c:pt>
                <c:pt idx="376">
                  <c:v>44951</c:v>
                </c:pt>
                <c:pt idx="377">
                  <c:v>44952</c:v>
                </c:pt>
                <c:pt idx="378">
                  <c:v>44955</c:v>
                </c:pt>
                <c:pt idx="379">
                  <c:v>44956</c:v>
                </c:pt>
                <c:pt idx="380">
                  <c:v>44957</c:v>
                </c:pt>
                <c:pt idx="381">
                  <c:v>44958</c:v>
                </c:pt>
                <c:pt idx="382">
                  <c:v>44959</c:v>
                </c:pt>
                <c:pt idx="383">
                  <c:v>44962</c:v>
                </c:pt>
                <c:pt idx="384">
                  <c:v>44963</c:v>
                </c:pt>
                <c:pt idx="385">
                  <c:v>44964</c:v>
                </c:pt>
                <c:pt idx="386">
                  <c:v>44965</c:v>
                </c:pt>
                <c:pt idx="387">
                  <c:v>44966</c:v>
                </c:pt>
                <c:pt idx="388">
                  <c:v>44969</c:v>
                </c:pt>
                <c:pt idx="389">
                  <c:v>44970</c:v>
                </c:pt>
                <c:pt idx="390">
                  <c:v>44971</c:v>
                </c:pt>
                <c:pt idx="391">
                  <c:v>44972</c:v>
                </c:pt>
                <c:pt idx="392">
                  <c:v>44973</c:v>
                </c:pt>
                <c:pt idx="393">
                  <c:v>44976</c:v>
                </c:pt>
                <c:pt idx="394">
                  <c:v>44977</c:v>
                </c:pt>
                <c:pt idx="395">
                  <c:v>44978</c:v>
                </c:pt>
                <c:pt idx="396">
                  <c:v>44980</c:v>
                </c:pt>
                <c:pt idx="397">
                  <c:v>44983</c:v>
                </c:pt>
                <c:pt idx="398">
                  <c:v>44984</c:v>
                </c:pt>
                <c:pt idx="399">
                  <c:v>44985</c:v>
                </c:pt>
                <c:pt idx="400">
                  <c:v>44986</c:v>
                </c:pt>
                <c:pt idx="401">
                  <c:v>44987</c:v>
                </c:pt>
                <c:pt idx="402">
                  <c:v>44990</c:v>
                </c:pt>
                <c:pt idx="403">
                  <c:v>44991</c:v>
                </c:pt>
                <c:pt idx="404">
                  <c:v>44992</c:v>
                </c:pt>
                <c:pt idx="405">
                  <c:v>44993</c:v>
                </c:pt>
                <c:pt idx="406">
                  <c:v>44994</c:v>
                </c:pt>
                <c:pt idx="407">
                  <c:v>44997</c:v>
                </c:pt>
                <c:pt idx="408">
                  <c:v>44998</c:v>
                </c:pt>
                <c:pt idx="409">
                  <c:v>44999</c:v>
                </c:pt>
                <c:pt idx="410">
                  <c:v>45000</c:v>
                </c:pt>
                <c:pt idx="411">
                  <c:v>45001</c:v>
                </c:pt>
                <c:pt idx="412">
                  <c:v>45004</c:v>
                </c:pt>
                <c:pt idx="413">
                  <c:v>45005</c:v>
                </c:pt>
                <c:pt idx="414">
                  <c:v>45006</c:v>
                </c:pt>
                <c:pt idx="415">
                  <c:v>45007</c:v>
                </c:pt>
                <c:pt idx="416">
                  <c:v>45008</c:v>
                </c:pt>
                <c:pt idx="417">
                  <c:v>45011</c:v>
                </c:pt>
                <c:pt idx="418">
                  <c:v>45012</c:v>
                </c:pt>
                <c:pt idx="419">
                  <c:v>45013</c:v>
                </c:pt>
                <c:pt idx="420">
                  <c:v>45014</c:v>
                </c:pt>
                <c:pt idx="421">
                  <c:v>45015</c:v>
                </c:pt>
                <c:pt idx="422">
                  <c:v>45019</c:v>
                </c:pt>
                <c:pt idx="423">
                  <c:v>45020</c:v>
                </c:pt>
                <c:pt idx="424">
                  <c:v>45021</c:v>
                </c:pt>
                <c:pt idx="425">
                  <c:v>45022</c:v>
                </c:pt>
                <c:pt idx="426">
                  <c:v>45026</c:v>
                </c:pt>
                <c:pt idx="427">
                  <c:v>45027</c:v>
                </c:pt>
                <c:pt idx="428">
                  <c:v>45028</c:v>
                </c:pt>
                <c:pt idx="429">
                  <c:v>45029</c:v>
                </c:pt>
                <c:pt idx="430">
                  <c:v>45033</c:v>
                </c:pt>
                <c:pt idx="431">
                  <c:v>45041</c:v>
                </c:pt>
                <c:pt idx="432">
                  <c:v>45042</c:v>
                </c:pt>
                <c:pt idx="433">
                  <c:v>45043</c:v>
                </c:pt>
                <c:pt idx="434">
                  <c:v>45047</c:v>
                </c:pt>
                <c:pt idx="435">
                  <c:v>45048</c:v>
                </c:pt>
                <c:pt idx="436">
                  <c:v>45049</c:v>
                </c:pt>
                <c:pt idx="437">
                  <c:v>45050</c:v>
                </c:pt>
                <c:pt idx="438">
                  <c:v>45054</c:v>
                </c:pt>
                <c:pt idx="439">
                  <c:v>45055</c:v>
                </c:pt>
                <c:pt idx="440">
                  <c:v>45056</c:v>
                </c:pt>
                <c:pt idx="441">
                  <c:v>45057</c:v>
                </c:pt>
                <c:pt idx="442">
                  <c:v>45057</c:v>
                </c:pt>
                <c:pt idx="443">
                  <c:v>45061</c:v>
                </c:pt>
                <c:pt idx="444">
                  <c:v>45062</c:v>
                </c:pt>
                <c:pt idx="445">
                  <c:v>45063</c:v>
                </c:pt>
                <c:pt idx="446">
                  <c:v>45064</c:v>
                </c:pt>
                <c:pt idx="447">
                  <c:v>45068</c:v>
                </c:pt>
                <c:pt idx="448">
                  <c:v>45069</c:v>
                </c:pt>
                <c:pt idx="449">
                  <c:v>45070</c:v>
                </c:pt>
                <c:pt idx="450">
                  <c:v>45071</c:v>
                </c:pt>
                <c:pt idx="451">
                  <c:v>45075</c:v>
                </c:pt>
                <c:pt idx="452">
                  <c:v>45076</c:v>
                </c:pt>
                <c:pt idx="453">
                  <c:v>45077</c:v>
                </c:pt>
                <c:pt idx="454">
                  <c:v>45078</c:v>
                </c:pt>
                <c:pt idx="455">
                  <c:v>45082</c:v>
                </c:pt>
                <c:pt idx="456">
                  <c:v>45083</c:v>
                </c:pt>
                <c:pt idx="457">
                  <c:v>45084</c:v>
                </c:pt>
                <c:pt idx="458">
                  <c:v>45085</c:v>
                </c:pt>
                <c:pt idx="459">
                  <c:v>45089</c:v>
                </c:pt>
                <c:pt idx="460">
                  <c:v>45090</c:v>
                </c:pt>
                <c:pt idx="461">
                  <c:v>45091</c:v>
                </c:pt>
                <c:pt idx="462">
                  <c:v>45092</c:v>
                </c:pt>
                <c:pt idx="463">
                  <c:v>45096</c:v>
                </c:pt>
                <c:pt idx="464">
                  <c:v>45097</c:v>
                </c:pt>
                <c:pt idx="465">
                  <c:v>45098</c:v>
                </c:pt>
                <c:pt idx="466">
                  <c:v>45099</c:v>
                </c:pt>
                <c:pt idx="467">
                  <c:v>45110</c:v>
                </c:pt>
                <c:pt idx="468">
                  <c:v>45111</c:v>
                </c:pt>
                <c:pt idx="469">
                  <c:v>45112</c:v>
                </c:pt>
                <c:pt idx="470">
                  <c:v>45113</c:v>
                </c:pt>
                <c:pt idx="471">
                  <c:v>45117</c:v>
                </c:pt>
                <c:pt idx="472">
                  <c:v>45118</c:v>
                </c:pt>
                <c:pt idx="473">
                  <c:v>45119</c:v>
                </c:pt>
                <c:pt idx="474">
                  <c:v>45120</c:v>
                </c:pt>
                <c:pt idx="475">
                  <c:v>45124</c:v>
                </c:pt>
                <c:pt idx="476">
                  <c:v>45125</c:v>
                </c:pt>
                <c:pt idx="477">
                  <c:v>45126</c:v>
                </c:pt>
                <c:pt idx="478">
                  <c:v>45127</c:v>
                </c:pt>
                <c:pt idx="479">
                  <c:v>45131</c:v>
                </c:pt>
                <c:pt idx="480">
                  <c:v>45132</c:v>
                </c:pt>
                <c:pt idx="481">
                  <c:v>45133</c:v>
                </c:pt>
                <c:pt idx="482">
                  <c:v>45134</c:v>
                </c:pt>
                <c:pt idx="483">
                  <c:v>45138</c:v>
                </c:pt>
                <c:pt idx="484">
                  <c:v>45139</c:v>
                </c:pt>
                <c:pt idx="485">
                  <c:v>45140</c:v>
                </c:pt>
                <c:pt idx="486">
                  <c:v>45141</c:v>
                </c:pt>
                <c:pt idx="487">
                  <c:v>45145</c:v>
                </c:pt>
                <c:pt idx="488">
                  <c:v>45146</c:v>
                </c:pt>
                <c:pt idx="489">
                  <c:v>45147</c:v>
                </c:pt>
                <c:pt idx="490">
                  <c:v>45148</c:v>
                </c:pt>
                <c:pt idx="491">
                  <c:v>45152</c:v>
                </c:pt>
                <c:pt idx="492">
                  <c:v>45153</c:v>
                </c:pt>
                <c:pt idx="493">
                  <c:v>45154</c:v>
                </c:pt>
                <c:pt idx="494">
                  <c:v>45155</c:v>
                </c:pt>
                <c:pt idx="495">
                  <c:v>45159</c:v>
                </c:pt>
                <c:pt idx="496">
                  <c:v>45160</c:v>
                </c:pt>
                <c:pt idx="497">
                  <c:v>45161</c:v>
                </c:pt>
                <c:pt idx="498">
                  <c:v>45162</c:v>
                </c:pt>
                <c:pt idx="499">
                  <c:v>45166</c:v>
                </c:pt>
                <c:pt idx="500">
                  <c:v>45167</c:v>
                </c:pt>
                <c:pt idx="501">
                  <c:v>45168</c:v>
                </c:pt>
                <c:pt idx="502">
                  <c:v>45169</c:v>
                </c:pt>
                <c:pt idx="503">
                  <c:v>45173</c:v>
                </c:pt>
                <c:pt idx="504">
                  <c:v>45174</c:v>
                </c:pt>
                <c:pt idx="505">
                  <c:v>45175</c:v>
                </c:pt>
                <c:pt idx="506">
                  <c:v>45176</c:v>
                </c:pt>
                <c:pt idx="507">
                  <c:v>45180</c:v>
                </c:pt>
                <c:pt idx="508">
                  <c:v>45181</c:v>
                </c:pt>
                <c:pt idx="509">
                  <c:v>45182</c:v>
                </c:pt>
                <c:pt idx="510">
                  <c:v>45183</c:v>
                </c:pt>
                <c:pt idx="511">
                  <c:v>45187</c:v>
                </c:pt>
                <c:pt idx="512">
                  <c:v>45188</c:v>
                </c:pt>
                <c:pt idx="513">
                  <c:v>45189</c:v>
                </c:pt>
                <c:pt idx="514">
                  <c:v>45190</c:v>
                </c:pt>
                <c:pt idx="515">
                  <c:v>45194</c:v>
                </c:pt>
                <c:pt idx="516">
                  <c:v>45195</c:v>
                </c:pt>
                <c:pt idx="517">
                  <c:v>45196</c:v>
                </c:pt>
                <c:pt idx="518">
                  <c:v>45197</c:v>
                </c:pt>
                <c:pt idx="519">
                  <c:v>45201</c:v>
                </c:pt>
                <c:pt idx="520">
                  <c:v>45202</c:v>
                </c:pt>
                <c:pt idx="521">
                  <c:v>45203</c:v>
                </c:pt>
                <c:pt idx="522">
                  <c:v>45204</c:v>
                </c:pt>
                <c:pt idx="523">
                  <c:v>45208</c:v>
                </c:pt>
                <c:pt idx="524">
                  <c:v>45209</c:v>
                </c:pt>
                <c:pt idx="525">
                  <c:v>45210</c:v>
                </c:pt>
                <c:pt idx="526">
                  <c:v>45211</c:v>
                </c:pt>
                <c:pt idx="527">
                  <c:v>45215</c:v>
                </c:pt>
                <c:pt idx="528">
                  <c:v>45216</c:v>
                </c:pt>
                <c:pt idx="529">
                  <c:v>45217</c:v>
                </c:pt>
                <c:pt idx="530">
                  <c:v>45218</c:v>
                </c:pt>
                <c:pt idx="531">
                  <c:v>45222</c:v>
                </c:pt>
                <c:pt idx="532">
                  <c:v>45223</c:v>
                </c:pt>
                <c:pt idx="533">
                  <c:v>45224</c:v>
                </c:pt>
                <c:pt idx="534">
                  <c:v>45225</c:v>
                </c:pt>
                <c:pt idx="535">
                  <c:v>45229</c:v>
                </c:pt>
                <c:pt idx="536">
                  <c:v>45230</c:v>
                </c:pt>
                <c:pt idx="537">
                  <c:v>45231</c:v>
                </c:pt>
                <c:pt idx="538">
                  <c:v>45232</c:v>
                </c:pt>
                <c:pt idx="539">
                  <c:v>45236</c:v>
                </c:pt>
                <c:pt idx="540">
                  <c:v>45237</c:v>
                </c:pt>
                <c:pt idx="541">
                  <c:v>45238</c:v>
                </c:pt>
                <c:pt idx="542">
                  <c:v>45239</c:v>
                </c:pt>
                <c:pt idx="543">
                  <c:v>45243</c:v>
                </c:pt>
                <c:pt idx="544">
                  <c:v>45244</c:v>
                </c:pt>
                <c:pt idx="545">
                  <c:v>45245</c:v>
                </c:pt>
                <c:pt idx="546">
                  <c:v>45246</c:v>
                </c:pt>
                <c:pt idx="547">
                  <c:v>45250</c:v>
                </c:pt>
                <c:pt idx="548">
                  <c:v>45251</c:v>
                </c:pt>
                <c:pt idx="549">
                  <c:v>45252</c:v>
                </c:pt>
                <c:pt idx="550">
                  <c:v>45253</c:v>
                </c:pt>
                <c:pt idx="551">
                  <c:v>45257</c:v>
                </c:pt>
                <c:pt idx="552">
                  <c:v>45258</c:v>
                </c:pt>
                <c:pt idx="553">
                  <c:v>45259</c:v>
                </c:pt>
                <c:pt idx="554">
                  <c:v>45260</c:v>
                </c:pt>
                <c:pt idx="555">
                  <c:v>45264</c:v>
                </c:pt>
                <c:pt idx="556">
                  <c:v>45265</c:v>
                </c:pt>
                <c:pt idx="557">
                  <c:v>45266</c:v>
                </c:pt>
                <c:pt idx="558">
                  <c:v>45267</c:v>
                </c:pt>
                <c:pt idx="559">
                  <c:v>45271</c:v>
                </c:pt>
                <c:pt idx="560">
                  <c:v>45272</c:v>
                </c:pt>
                <c:pt idx="561">
                  <c:v>45273</c:v>
                </c:pt>
                <c:pt idx="562">
                  <c:v>45274</c:v>
                </c:pt>
                <c:pt idx="563">
                  <c:v>45278</c:v>
                </c:pt>
                <c:pt idx="564">
                  <c:v>45279</c:v>
                </c:pt>
                <c:pt idx="565">
                  <c:v>45280</c:v>
                </c:pt>
                <c:pt idx="566">
                  <c:v>45281</c:v>
                </c:pt>
                <c:pt idx="567">
                  <c:v>45285</c:v>
                </c:pt>
                <c:pt idx="568">
                  <c:v>45286</c:v>
                </c:pt>
                <c:pt idx="569">
                  <c:v>45287</c:v>
                </c:pt>
                <c:pt idx="570">
                  <c:v>45288</c:v>
                </c:pt>
                <c:pt idx="571">
                  <c:v>45292</c:v>
                </c:pt>
                <c:pt idx="572">
                  <c:v>45293</c:v>
                </c:pt>
                <c:pt idx="573">
                  <c:v>45294</c:v>
                </c:pt>
                <c:pt idx="574">
                  <c:v>45295</c:v>
                </c:pt>
                <c:pt idx="575">
                  <c:v>45299</c:v>
                </c:pt>
                <c:pt idx="576">
                  <c:v>45300</c:v>
                </c:pt>
                <c:pt idx="577">
                  <c:v>45301</c:v>
                </c:pt>
                <c:pt idx="578">
                  <c:v>45302</c:v>
                </c:pt>
                <c:pt idx="579">
                  <c:v>45306</c:v>
                </c:pt>
                <c:pt idx="580">
                  <c:v>45307</c:v>
                </c:pt>
                <c:pt idx="581">
                  <c:v>45308</c:v>
                </c:pt>
                <c:pt idx="582">
                  <c:v>45309</c:v>
                </c:pt>
                <c:pt idx="583">
                  <c:v>45313</c:v>
                </c:pt>
                <c:pt idx="584">
                  <c:v>45314</c:v>
                </c:pt>
                <c:pt idx="585">
                  <c:v>45315</c:v>
                </c:pt>
                <c:pt idx="586">
                  <c:v>45316</c:v>
                </c:pt>
                <c:pt idx="587">
                  <c:v>45320</c:v>
                </c:pt>
                <c:pt idx="588">
                  <c:v>45321</c:v>
                </c:pt>
                <c:pt idx="589">
                  <c:v>45322</c:v>
                </c:pt>
                <c:pt idx="590">
                  <c:v>45323</c:v>
                </c:pt>
                <c:pt idx="591">
                  <c:v>45327</c:v>
                </c:pt>
                <c:pt idx="592">
                  <c:v>45328</c:v>
                </c:pt>
                <c:pt idx="593">
                  <c:v>45329</c:v>
                </c:pt>
                <c:pt idx="594">
                  <c:v>45330</c:v>
                </c:pt>
                <c:pt idx="595">
                  <c:v>45334</c:v>
                </c:pt>
                <c:pt idx="596">
                  <c:v>45335</c:v>
                </c:pt>
                <c:pt idx="597">
                  <c:v>45336</c:v>
                </c:pt>
                <c:pt idx="598">
                  <c:v>45337</c:v>
                </c:pt>
                <c:pt idx="599">
                  <c:v>45341</c:v>
                </c:pt>
                <c:pt idx="600">
                  <c:v>45342</c:v>
                </c:pt>
                <c:pt idx="601">
                  <c:v>45343</c:v>
                </c:pt>
                <c:pt idx="602">
                  <c:v>45348</c:v>
                </c:pt>
                <c:pt idx="603">
                  <c:v>45349</c:v>
                </c:pt>
                <c:pt idx="604">
                  <c:v>45350</c:v>
                </c:pt>
                <c:pt idx="605">
                  <c:v>45351</c:v>
                </c:pt>
                <c:pt idx="606">
                  <c:v>45355</c:v>
                </c:pt>
                <c:pt idx="607">
                  <c:v>45356</c:v>
                </c:pt>
                <c:pt idx="608">
                  <c:v>45357</c:v>
                </c:pt>
                <c:pt idx="609">
                  <c:v>45358</c:v>
                </c:pt>
                <c:pt idx="610">
                  <c:v>45362</c:v>
                </c:pt>
                <c:pt idx="611">
                  <c:v>45363</c:v>
                </c:pt>
                <c:pt idx="612">
                  <c:v>45364</c:v>
                </c:pt>
                <c:pt idx="613">
                  <c:v>45365</c:v>
                </c:pt>
                <c:pt idx="614">
                  <c:v>45369</c:v>
                </c:pt>
                <c:pt idx="615">
                  <c:v>45370</c:v>
                </c:pt>
                <c:pt idx="616">
                  <c:v>45371</c:v>
                </c:pt>
                <c:pt idx="617">
                  <c:v>45372</c:v>
                </c:pt>
                <c:pt idx="618">
                  <c:v>45376</c:v>
                </c:pt>
                <c:pt idx="619">
                  <c:v>45377</c:v>
                </c:pt>
                <c:pt idx="620">
                  <c:v>45378</c:v>
                </c:pt>
                <c:pt idx="621">
                  <c:v>45379</c:v>
                </c:pt>
                <c:pt idx="622">
                  <c:v>45383</c:v>
                </c:pt>
                <c:pt idx="623">
                  <c:v>45384</c:v>
                </c:pt>
                <c:pt idx="624">
                  <c:v>45385</c:v>
                </c:pt>
                <c:pt idx="625">
                  <c:v>45386</c:v>
                </c:pt>
                <c:pt idx="626">
                  <c:v>45397</c:v>
                </c:pt>
                <c:pt idx="627">
                  <c:v>45398</c:v>
                </c:pt>
                <c:pt idx="628">
                  <c:v>45399</c:v>
                </c:pt>
                <c:pt idx="629">
                  <c:v>45400</c:v>
                </c:pt>
                <c:pt idx="630">
                  <c:v>45404</c:v>
                </c:pt>
                <c:pt idx="631">
                  <c:v>45405</c:v>
                </c:pt>
                <c:pt idx="632">
                  <c:v>45406</c:v>
                </c:pt>
                <c:pt idx="633">
                  <c:v>45407</c:v>
                </c:pt>
                <c:pt idx="634">
                  <c:v>45411</c:v>
                </c:pt>
                <c:pt idx="635">
                  <c:v>45412</c:v>
                </c:pt>
                <c:pt idx="636">
                  <c:v>45413</c:v>
                </c:pt>
                <c:pt idx="637">
                  <c:v>45414</c:v>
                </c:pt>
                <c:pt idx="638">
                  <c:v>45418</c:v>
                </c:pt>
                <c:pt idx="639">
                  <c:v>45419</c:v>
                </c:pt>
                <c:pt idx="640">
                  <c:v>45420</c:v>
                </c:pt>
                <c:pt idx="641">
                  <c:v>45421</c:v>
                </c:pt>
                <c:pt idx="642">
                  <c:v>45425</c:v>
                </c:pt>
                <c:pt idx="643">
                  <c:v>45426</c:v>
                </c:pt>
                <c:pt idx="644">
                  <c:v>45427</c:v>
                </c:pt>
                <c:pt idx="645">
                  <c:v>45428</c:v>
                </c:pt>
                <c:pt idx="646">
                  <c:v>45432</c:v>
                </c:pt>
                <c:pt idx="647">
                  <c:v>45433</c:v>
                </c:pt>
                <c:pt idx="648">
                  <c:v>45434</c:v>
                </c:pt>
                <c:pt idx="649">
                  <c:v>45435</c:v>
                </c:pt>
                <c:pt idx="650">
                  <c:v>45439</c:v>
                </c:pt>
                <c:pt idx="651">
                  <c:v>45440</c:v>
                </c:pt>
                <c:pt idx="652">
                  <c:v>45441</c:v>
                </c:pt>
                <c:pt idx="653">
                  <c:v>45442</c:v>
                </c:pt>
                <c:pt idx="654">
                  <c:v>45446</c:v>
                </c:pt>
                <c:pt idx="655">
                  <c:v>45447</c:v>
                </c:pt>
                <c:pt idx="656">
                  <c:v>45448</c:v>
                </c:pt>
                <c:pt idx="657">
                  <c:v>45449</c:v>
                </c:pt>
                <c:pt idx="658">
                  <c:v>45453</c:v>
                </c:pt>
                <c:pt idx="659">
                  <c:v>45454</c:v>
                </c:pt>
                <c:pt idx="660">
                  <c:v>45455</c:v>
                </c:pt>
                <c:pt idx="661">
                  <c:v>45456</c:v>
                </c:pt>
                <c:pt idx="662">
                  <c:v>45467</c:v>
                </c:pt>
                <c:pt idx="663">
                  <c:v>45468</c:v>
                </c:pt>
                <c:pt idx="664">
                  <c:v>45469</c:v>
                </c:pt>
                <c:pt idx="665">
                  <c:v>45470</c:v>
                </c:pt>
                <c:pt idx="666">
                  <c:v>45473</c:v>
                </c:pt>
              </c:numCache>
            </c:numRef>
          </c:cat>
          <c:val>
            <c:numRef>
              <c:f>Sheet1!$B$2:$B$668</c:f>
              <c:numCache>
                <c:formatCode>#,##0</c:formatCode>
                <c:ptCount val="667"/>
                <c:pt idx="0">
                  <c:v>100</c:v>
                </c:pt>
                <c:pt idx="1">
                  <c:v>100.72235184150331</c:v>
                </c:pt>
                <c:pt idx="2">
                  <c:v>101.21824848427757</c:v>
                </c:pt>
                <c:pt idx="3">
                  <c:v>102.04221249290042</c:v>
                </c:pt>
                <c:pt idx="4">
                  <c:v>102.51542703176317</c:v>
                </c:pt>
                <c:pt idx="5">
                  <c:v>102.09123510458005</c:v>
                </c:pt>
                <c:pt idx="6">
                  <c:v>102.52146339812671</c:v>
                </c:pt>
                <c:pt idx="7">
                  <c:v>102.57551631510931</c:v>
                </c:pt>
                <c:pt idx="8">
                  <c:v>102.41674158772898</c:v>
                </c:pt>
                <c:pt idx="9">
                  <c:v>103.34871997022061</c:v>
                </c:pt>
                <c:pt idx="10">
                  <c:v>103.5794737934813</c:v>
                </c:pt>
                <c:pt idx="11">
                  <c:v>103.56666937998287</c:v>
                </c:pt>
                <c:pt idx="12">
                  <c:v>103.82211742927619</c:v>
                </c:pt>
                <c:pt idx="13">
                  <c:v>103.54974926214568</c:v>
                </c:pt>
                <c:pt idx="14">
                  <c:v>104.19893302651519</c:v>
                </c:pt>
                <c:pt idx="15">
                  <c:v>103.76093062477307</c:v>
                </c:pt>
                <c:pt idx="16">
                  <c:v>102.4503074431141</c:v>
                </c:pt>
                <c:pt idx="17">
                  <c:v>101.30623309703093</c:v>
                </c:pt>
                <c:pt idx="18">
                  <c:v>101.18221320628918</c:v>
                </c:pt>
                <c:pt idx="19">
                  <c:v>101.89596779872927</c:v>
                </c:pt>
                <c:pt idx="20">
                  <c:v>102.03864554914013</c:v>
                </c:pt>
                <c:pt idx="21">
                  <c:v>101.78219143878621</c:v>
                </c:pt>
                <c:pt idx="22">
                  <c:v>102.25412553629916</c:v>
                </c:pt>
                <c:pt idx="23">
                  <c:v>102.93879581807855</c:v>
                </c:pt>
                <c:pt idx="24">
                  <c:v>103.52587817698078</c:v>
                </c:pt>
                <c:pt idx="25">
                  <c:v>103.44630789309778</c:v>
                </c:pt>
                <c:pt idx="26">
                  <c:v>103.53164016305507</c:v>
                </c:pt>
                <c:pt idx="27">
                  <c:v>103.67843361780473</c:v>
                </c:pt>
                <c:pt idx="28">
                  <c:v>104.33685485191239</c:v>
                </c:pt>
                <c:pt idx="29">
                  <c:v>104.39566369390867</c:v>
                </c:pt>
                <c:pt idx="30">
                  <c:v>104.77348535220825</c:v>
                </c:pt>
                <c:pt idx="31">
                  <c:v>104.42721742717262</c:v>
                </c:pt>
                <c:pt idx="32">
                  <c:v>103.74181546462187</c:v>
                </c:pt>
                <c:pt idx="33">
                  <c:v>104.13994126432608</c:v>
                </c:pt>
                <c:pt idx="34">
                  <c:v>104.01921393705533</c:v>
                </c:pt>
                <c:pt idx="35">
                  <c:v>104.36493310151246</c:v>
                </c:pt>
                <c:pt idx="36">
                  <c:v>104.46672818882487</c:v>
                </c:pt>
                <c:pt idx="37">
                  <c:v>104.24475453482023</c:v>
                </c:pt>
                <c:pt idx="38">
                  <c:v>103.60901540462405</c:v>
                </c:pt>
                <c:pt idx="39">
                  <c:v>103.49450736390966</c:v>
                </c:pt>
                <c:pt idx="40">
                  <c:v>103.08074188771809</c:v>
                </c:pt>
                <c:pt idx="41">
                  <c:v>103.83336702113553</c:v>
                </c:pt>
                <c:pt idx="42">
                  <c:v>103.9818067576207</c:v>
                </c:pt>
                <c:pt idx="43">
                  <c:v>104.10363160604845</c:v>
                </c:pt>
                <c:pt idx="44">
                  <c:v>104.11497265800418</c:v>
                </c:pt>
                <c:pt idx="45">
                  <c:v>105.14033179893778</c:v>
                </c:pt>
                <c:pt idx="46">
                  <c:v>104.75153492906813</c:v>
                </c:pt>
                <c:pt idx="47">
                  <c:v>104.87646942077407</c:v>
                </c:pt>
                <c:pt idx="48">
                  <c:v>105.6869887952236</c:v>
                </c:pt>
                <c:pt idx="49">
                  <c:v>105.83652605286575</c:v>
                </c:pt>
                <c:pt idx="50">
                  <c:v>106.01441594039728</c:v>
                </c:pt>
                <c:pt idx="51">
                  <c:v>105.78293043636526</c:v>
                </c:pt>
                <c:pt idx="52">
                  <c:v>105.28986905657997</c:v>
                </c:pt>
                <c:pt idx="53">
                  <c:v>105.57129177325579</c:v>
                </c:pt>
                <c:pt idx="54">
                  <c:v>106.32217916484127</c:v>
                </c:pt>
                <c:pt idx="55">
                  <c:v>107.00017285958224</c:v>
                </c:pt>
                <c:pt idx="56">
                  <c:v>107.67926407548021</c:v>
                </c:pt>
                <c:pt idx="57">
                  <c:v>107.53896428757616</c:v>
                </c:pt>
                <c:pt idx="58">
                  <c:v>107.85468454040846</c:v>
                </c:pt>
                <c:pt idx="59">
                  <c:v>108.87172081256809</c:v>
                </c:pt>
                <c:pt idx="60">
                  <c:v>109.19951379812744</c:v>
                </c:pt>
                <c:pt idx="61">
                  <c:v>108.36237953562051</c:v>
                </c:pt>
                <c:pt idx="62">
                  <c:v>108.74459127854814</c:v>
                </c:pt>
                <c:pt idx="63">
                  <c:v>108.34994096250776</c:v>
                </c:pt>
                <c:pt idx="64">
                  <c:v>107.99416118744473</c:v>
                </c:pt>
                <c:pt idx="65">
                  <c:v>107.54628109528954</c:v>
                </c:pt>
                <c:pt idx="66">
                  <c:v>107.0461772880801</c:v>
                </c:pt>
                <c:pt idx="67">
                  <c:v>107.21821372944092</c:v>
                </c:pt>
                <c:pt idx="68">
                  <c:v>107.48500283069001</c:v>
                </c:pt>
                <c:pt idx="69">
                  <c:v>106.87715902990105</c:v>
                </c:pt>
                <c:pt idx="70">
                  <c:v>107.48600889175057</c:v>
                </c:pt>
                <c:pt idx="71">
                  <c:v>108.30338777343141</c:v>
                </c:pt>
                <c:pt idx="72">
                  <c:v>108.34847760096508</c:v>
                </c:pt>
                <c:pt idx="73">
                  <c:v>107.49469760091021</c:v>
                </c:pt>
                <c:pt idx="74">
                  <c:v>108.44890078683123</c:v>
                </c:pt>
                <c:pt idx="75">
                  <c:v>108.82781996628781</c:v>
                </c:pt>
                <c:pt idx="76">
                  <c:v>108.95687016233254</c:v>
                </c:pt>
                <c:pt idx="77">
                  <c:v>108.25747480502994</c:v>
                </c:pt>
                <c:pt idx="78">
                  <c:v>108.17424611729025</c:v>
                </c:pt>
                <c:pt idx="79">
                  <c:v>108.22967093571911</c:v>
                </c:pt>
                <c:pt idx="80">
                  <c:v>107.10388860891938</c:v>
                </c:pt>
                <c:pt idx="81">
                  <c:v>105.05051798425606</c:v>
                </c:pt>
                <c:pt idx="82">
                  <c:v>102.17702467501941</c:v>
                </c:pt>
                <c:pt idx="83">
                  <c:v>102.95224045225189</c:v>
                </c:pt>
                <c:pt idx="84">
                  <c:v>103.98445910041679</c:v>
                </c:pt>
                <c:pt idx="85">
                  <c:v>103.34487864617108</c:v>
                </c:pt>
                <c:pt idx="86">
                  <c:v>98.665231352886906</c:v>
                </c:pt>
                <c:pt idx="87">
                  <c:v>98.873851832814609</c:v>
                </c:pt>
                <c:pt idx="88">
                  <c:v>98.427526562298496</c:v>
                </c:pt>
                <c:pt idx="89">
                  <c:v>99.233838772312836</c:v>
                </c:pt>
                <c:pt idx="90">
                  <c:v>99.534102268850617</c:v>
                </c:pt>
                <c:pt idx="91">
                  <c:v>101.90913805261333</c:v>
                </c:pt>
                <c:pt idx="92">
                  <c:v>100.79881248210812</c:v>
                </c:pt>
                <c:pt idx="93">
                  <c:v>101.59570430219149</c:v>
                </c:pt>
                <c:pt idx="94">
                  <c:v>100.53110877989486</c:v>
                </c:pt>
                <c:pt idx="95">
                  <c:v>100.04710194965487</c:v>
                </c:pt>
                <c:pt idx="96">
                  <c:v>100.32312852064209</c:v>
                </c:pt>
                <c:pt idx="97">
                  <c:v>100.78774581044165</c:v>
                </c:pt>
                <c:pt idx="98">
                  <c:v>100.83182957691474</c:v>
                </c:pt>
                <c:pt idx="99">
                  <c:v>101.91746092138729</c:v>
                </c:pt>
                <c:pt idx="100">
                  <c:v>103.45865500611411</c:v>
                </c:pt>
                <c:pt idx="101">
                  <c:v>102.07166264394675</c:v>
                </c:pt>
                <c:pt idx="102">
                  <c:v>102.16531778267802</c:v>
                </c:pt>
                <c:pt idx="103">
                  <c:v>102.99577545814648</c:v>
                </c:pt>
                <c:pt idx="104">
                  <c:v>102.47582481001452</c:v>
                </c:pt>
                <c:pt idx="105">
                  <c:v>103.08888183629922</c:v>
                </c:pt>
                <c:pt idx="106">
                  <c:v>102.14537948165905</c:v>
                </c:pt>
                <c:pt idx="107">
                  <c:v>102.07897945166016</c:v>
                </c:pt>
                <c:pt idx="108">
                  <c:v>103.49002581918523</c:v>
                </c:pt>
                <c:pt idx="109">
                  <c:v>102.43384462575902</c:v>
                </c:pt>
                <c:pt idx="110">
                  <c:v>103.18262843512689</c:v>
                </c:pt>
                <c:pt idx="111">
                  <c:v>103.6417581191414</c:v>
                </c:pt>
                <c:pt idx="112">
                  <c:v>103.60160713681425</c:v>
                </c:pt>
                <c:pt idx="113">
                  <c:v>103.86940229912389</c:v>
                </c:pt>
                <c:pt idx="114">
                  <c:v>104.74998010742904</c:v>
                </c:pt>
                <c:pt idx="115">
                  <c:v>104.54355466981534</c:v>
                </c:pt>
                <c:pt idx="116">
                  <c:v>105.7321700828537</c:v>
                </c:pt>
                <c:pt idx="117">
                  <c:v>106.68664764906394</c:v>
                </c:pt>
                <c:pt idx="118">
                  <c:v>108.32122249223275</c:v>
                </c:pt>
                <c:pt idx="119">
                  <c:v>109.35956896685761</c:v>
                </c:pt>
                <c:pt idx="120">
                  <c:v>110.47474192247296</c:v>
                </c:pt>
                <c:pt idx="121">
                  <c:v>110.7595486627162</c:v>
                </c:pt>
                <c:pt idx="122">
                  <c:v>111.26888993966378</c:v>
                </c:pt>
                <c:pt idx="123">
                  <c:v>111.52415506876427</c:v>
                </c:pt>
                <c:pt idx="124">
                  <c:v>112.13126718878186</c:v>
                </c:pt>
                <c:pt idx="125">
                  <c:v>112.41323866603621</c:v>
                </c:pt>
                <c:pt idx="126">
                  <c:v>111.03100222888256</c:v>
                </c:pt>
                <c:pt idx="127">
                  <c:v>110.37797714046351</c:v>
                </c:pt>
                <c:pt idx="128">
                  <c:v>110.74500650738585</c:v>
                </c:pt>
                <c:pt idx="129">
                  <c:v>111.42135392039133</c:v>
                </c:pt>
                <c:pt idx="130">
                  <c:v>111.3921781496342</c:v>
                </c:pt>
                <c:pt idx="131">
                  <c:v>112.12321870029716</c:v>
                </c:pt>
                <c:pt idx="132">
                  <c:v>112.23836696168645</c:v>
                </c:pt>
                <c:pt idx="133">
                  <c:v>112.43537200936917</c:v>
                </c:pt>
                <c:pt idx="134">
                  <c:v>111.51372861777271</c:v>
                </c:pt>
                <c:pt idx="135">
                  <c:v>111.05432455346893</c:v>
                </c:pt>
                <c:pt idx="136">
                  <c:v>111.62201737193071</c:v>
                </c:pt>
                <c:pt idx="137">
                  <c:v>112.03120984330141</c:v>
                </c:pt>
                <c:pt idx="138">
                  <c:v>111.81801635855284</c:v>
                </c:pt>
                <c:pt idx="139">
                  <c:v>111.63134630176528</c:v>
                </c:pt>
                <c:pt idx="140">
                  <c:v>112.20973995150784</c:v>
                </c:pt>
                <c:pt idx="141">
                  <c:v>110.01771582067603</c:v>
                </c:pt>
                <c:pt idx="142">
                  <c:v>111.62320635318414</c:v>
                </c:pt>
                <c:pt idx="143">
                  <c:v>112.95907252145425</c:v>
                </c:pt>
                <c:pt idx="144">
                  <c:v>114.28140259545461</c:v>
                </c:pt>
                <c:pt idx="145">
                  <c:v>114.11055513534724</c:v>
                </c:pt>
                <c:pt idx="146">
                  <c:v>113.98827298643739</c:v>
                </c:pt>
                <c:pt idx="147">
                  <c:v>114.88851471547221</c:v>
                </c:pt>
                <c:pt idx="148">
                  <c:v>114.57782476794287</c:v>
                </c:pt>
                <c:pt idx="149">
                  <c:v>112.4741510902501</c:v>
                </c:pt>
                <c:pt idx="150">
                  <c:v>113.57112348667837</c:v>
                </c:pt>
                <c:pt idx="151">
                  <c:v>115.150639351804</c:v>
                </c:pt>
                <c:pt idx="152">
                  <c:v>115.9196358424801</c:v>
                </c:pt>
                <c:pt idx="153">
                  <c:v>115.73955091263457</c:v>
                </c:pt>
                <c:pt idx="154">
                  <c:v>116.66933425281216</c:v>
                </c:pt>
                <c:pt idx="155">
                  <c:v>117.10751957474714</c:v>
                </c:pt>
                <c:pt idx="156">
                  <c:v>117.1423658714821</c:v>
                </c:pt>
                <c:pt idx="157">
                  <c:v>117.53738202790814</c:v>
                </c:pt>
                <c:pt idx="158">
                  <c:v>116.50726696196084</c:v>
                </c:pt>
                <c:pt idx="159">
                  <c:v>116.00944965716182</c:v>
                </c:pt>
                <c:pt idx="160">
                  <c:v>115.2891099377797</c:v>
                </c:pt>
                <c:pt idx="161">
                  <c:v>114.25323288575811</c:v>
                </c:pt>
                <c:pt idx="162">
                  <c:v>113.48002923064682</c:v>
                </c:pt>
                <c:pt idx="163">
                  <c:v>115.7540016078685</c:v>
                </c:pt>
                <c:pt idx="164">
                  <c:v>116.7873177771904</c:v>
                </c:pt>
                <c:pt idx="165">
                  <c:v>117.7621909449017</c:v>
                </c:pt>
                <c:pt idx="166">
                  <c:v>117.35876045960529</c:v>
                </c:pt>
                <c:pt idx="167">
                  <c:v>117.81386589937743</c:v>
                </c:pt>
                <c:pt idx="168">
                  <c:v>118.3874121640099</c:v>
                </c:pt>
                <c:pt idx="169">
                  <c:v>118.42591686460158</c:v>
                </c:pt>
                <c:pt idx="170">
                  <c:v>118.89565591980048</c:v>
                </c:pt>
                <c:pt idx="171">
                  <c:v>119.48447602053463</c:v>
                </c:pt>
                <c:pt idx="172">
                  <c:v>119.82516487968881</c:v>
                </c:pt>
                <c:pt idx="173">
                  <c:v>119.24768583091041</c:v>
                </c:pt>
                <c:pt idx="174">
                  <c:v>119.72492461401553</c:v>
                </c:pt>
                <c:pt idx="175">
                  <c:v>119.65504910035276</c:v>
                </c:pt>
                <c:pt idx="176">
                  <c:v>120.41032657656628</c:v>
                </c:pt>
                <c:pt idx="177">
                  <c:v>120.79025181708347</c:v>
                </c:pt>
                <c:pt idx="178">
                  <c:v>121.23913797029924</c:v>
                </c:pt>
                <c:pt idx="179">
                  <c:v>121.76978944971204</c:v>
                </c:pt>
                <c:pt idx="180">
                  <c:v>122.51500631531967</c:v>
                </c:pt>
                <c:pt idx="181">
                  <c:v>123.31775158157372</c:v>
                </c:pt>
                <c:pt idx="182">
                  <c:v>124.80754509211405</c:v>
                </c:pt>
                <c:pt idx="183">
                  <c:v>123.83943997153763</c:v>
                </c:pt>
                <c:pt idx="184">
                  <c:v>124.57852901068529</c:v>
                </c:pt>
                <c:pt idx="185">
                  <c:v>125.13927086181936</c:v>
                </c:pt>
                <c:pt idx="186">
                  <c:v>125.60343085113681</c:v>
                </c:pt>
                <c:pt idx="187">
                  <c:v>123.52207343696982</c:v>
                </c:pt>
                <c:pt idx="188">
                  <c:v>125.01259862828149</c:v>
                </c:pt>
                <c:pt idx="189">
                  <c:v>123.78575289494069</c:v>
                </c:pt>
                <c:pt idx="190">
                  <c:v>123.13355094738942</c:v>
                </c:pt>
                <c:pt idx="191">
                  <c:v>123.86669508026995</c:v>
                </c:pt>
                <c:pt idx="192">
                  <c:v>123.50304973691505</c:v>
                </c:pt>
                <c:pt idx="193">
                  <c:v>124.78733241080585</c:v>
                </c:pt>
                <c:pt idx="194">
                  <c:v>125.61010743817526</c:v>
                </c:pt>
                <c:pt idx="195">
                  <c:v>126.40105435199152</c:v>
                </c:pt>
                <c:pt idx="196">
                  <c:v>126.35075129896202</c:v>
                </c:pt>
                <c:pt idx="197">
                  <c:v>123.55627951302985</c:v>
                </c:pt>
                <c:pt idx="198">
                  <c:v>122.36519467738822</c:v>
                </c:pt>
                <c:pt idx="199">
                  <c:v>117.3917775544119</c:v>
                </c:pt>
                <c:pt idx="200">
                  <c:v>120.26353312181664</c:v>
                </c:pt>
                <c:pt idx="201">
                  <c:v>118.11970846179666</c:v>
                </c:pt>
                <c:pt idx="202">
                  <c:v>116.06167337221609</c:v>
                </c:pt>
                <c:pt idx="203">
                  <c:v>116.27669605889299</c:v>
                </c:pt>
                <c:pt idx="204">
                  <c:v>113.6662419869523</c:v>
                </c:pt>
                <c:pt idx="205">
                  <c:v>112.81548017007921</c:v>
                </c:pt>
                <c:pt idx="206">
                  <c:v>111.90975083525933</c:v>
                </c:pt>
                <c:pt idx="207">
                  <c:v>112.50378416148928</c:v>
                </c:pt>
                <c:pt idx="208">
                  <c:v>115.13810931859484</c:v>
                </c:pt>
                <c:pt idx="209">
                  <c:v>114.60261045407194</c:v>
                </c:pt>
                <c:pt idx="210">
                  <c:v>116.0538078039242</c:v>
                </c:pt>
                <c:pt idx="211">
                  <c:v>118.04910126736257</c:v>
                </c:pt>
                <c:pt idx="212">
                  <c:v>118.18235862784248</c:v>
                </c:pt>
                <c:pt idx="213">
                  <c:v>116.76225771077209</c:v>
                </c:pt>
                <c:pt idx="214">
                  <c:v>115.28554299401944</c:v>
                </c:pt>
                <c:pt idx="215">
                  <c:v>115.75235532613297</c:v>
                </c:pt>
                <c:pt idx="216">
                  <c:v>117.26976978579131</c:v>
                </c:pt>
                <c:pt idx="217">
                  <c:v>115.81363359073254</c:v>
                </c:pt>
                <c:pt idx="218">
                  <c:v>115.20588125004001</c:v>
                </c:pt>
                <c:pt idx="219">
                  <c:v>115.2752994632207</c:v>
                </c:pt>
                <c:pt idx="220">
                  <c:v>112.7003319086899</c:v>
                </c:pt>
                <c:pt idx="221">
                  <c:v>110.24087845593409</c:v>
                </c:pt>
                <c:pt idx="222">
                  <c:v>109.94125518007121</c:v>
                </c:pt>
                <c:pt idx="223">
                  <c:v>109.55556795347974</c:v>
                </c:pt>
                <c:pt idx="224">
                  <c:v>108.14625932778658</c:v>
                </c:pt>
                <c:pt idx="225">
                  <c:v>103.34240922356781</c:v>
                </c:pt>
                <c:pt idx="226">
                  <c:v>103.91266292472928</c:v>
                </c:pt>
                <c:pt idx="227">
                  <c:v>106.6391798590234</c:v>
                </c:pt>
                <c:pt idx="228">
                  <c:v>103.53173162315147</c:v>
                </c:pt>
                <c:pt idx="229">
                  <c:v>103.44749687435122</c:v>
                </c:pt>
                <c:pt idx="230">
                  <c:v>105.29810046525752</c:v>
                </c:pt>
                <c:pt idx="231">
                  <c:v>104.51383013847975</c:v>
                </c:pt>
                <c:pt idx="232">
                  <c:v>106.74445042999965</c:v>
                </c:pt>
                <c:pt idx="233">
                  <c:v>107.25699281032183</c:v>
                </c:pt>
                <c:pt idx="234">
                  <c:v>105.39175560398877</c:v>
                </c:pt>
                <c:pt idx="235">
                  <c:v>104.85881762216553</c:v>
                </c:pt>
                <c:pt idx="236">
                  <c:v>103.88403591455067</c:v>
                </c:pt>
                <c:pt idx="237">
                  <c:v>103.75754660120562</c:v>
                </c:pt>
                <c:pt idx="238">
                  <c:v>104.41578491512047</c:v>
                </c:pt>
                <c:pt idx="239">
                  <c:v>103.25616235264636</c:v>
                </c:pt>
                <c:pt idx="240">
                  <c:v>102.09708855075075</c:v>
                </c:pt>
                <c:pt idx="241">
                  <c:v>103.28049073829332</c:v>
                </c:pt>
                <c:pt idx="242">
                  <c:v>105.68287309088483</c:v>
                </c:pt>
                <c:pt idx="243">
                  <c:v>107.5694204996831</c:v>
                </c:pt>
                <c:pt idx="244">
                  <c:v>108.5113680326842</c:v>
                </c:pt>
                <c:pt idx="245">
                  <c:v>109.64208920469044</c:v>
                </c:pt>
                <c:pt idx="246">
                  <c:v>109.52474590098713</c:v>
                </c:pt>
                <c:pt idx="247">
                  <c:v>108.6017306079444</c:v>
                </c:pt>
                <c:pt idx="248">
                  <c:v>109.42478001560309</c:v>
                </c:pt>
                <c:pt idx="249">
                  <c:v>110.2293544837855</c:v>
                </c:pt>
                <c:pt idx="250">
                  <c:v>111.16993011534034</c:v>
                </c:pt>
                <c:pt idx="251">
                  <c:v>111.57290330015466</c:v>
                </c:pt>
                <c:pt idx="252">
                  <c:v>112.85215566874251</c:v>
                </c:pt>
                <c:pt idx="253">
                  <c:v>112.59314067568891</c:v>
                </c:pt>
                <c:pt idx="254">
                  <c:v>112.42211029538869</c:v>
                </c:pt>
                <c:pt idx="255">
                  <c:v>112.41854335162841</c:v>
                </c:pt>
                <c:pt idx="256">
                  <c:v>111.73533643139166</c:v>
                </c:pt>
                <c:pt idx="257">
                  <c:v>112.47113290706832</c:v>
                </c:pt>
                <c:pt idx="258">
                  <c:v>112.77020742235267</c:v>
                </c:pt>
                <c:pt idx="259">
                  <c:v>113.69816156060193</c:v>
                </c:pt>
                <c:pt idx="260">
                  <c:v>114.60645177812148</c:v>
                </c:pt>
                <c:pt idx="261">
                  <c:v>114.45654868009363</c:v>
                </c:pt>
                <c:pt idx="262">
                  <c:v>114.72544136356029</c:v>
                </c:pt>
                <c:pt idx="263">
                  <c:v>114.73797139676944</c:v>
                </c:pt>
                <c:pt idx="264">
                  <c:v>115.66720597636855</c:v>
                </c:pt>
                <c:pt idx="265">
                  <c:v>115.43846427522904</c:v>
                </c:pt>
                <c:pt idx="266">
                  <c:v>114.82357804701597</c:v>
                </c:pt>
                <c:pt idx="267">
                  <c:v>114.87827118467348</c:v>
                </c:pt>
                <c:pt idx="268">
                  <c:v>113.60048217762832</c:v>
                </c:pt>
                <c:pt idx="269">
                  <c:v>113.81084039938796</c:v>
                </c:pt>
                <c:pt idx="270">
                  <c:v>115.16417544607376</c:v>
                </c:pt>
                <c:pt idx="271">
                  <c:v>114.56392283328746</c:v>
                </c:pt>
                <c:pt idx="272">
                  <c:v>114.60553717715729</c:v>
                </c:pt>
                <c:pt idx="273">
                  <c:v>113.91949499393161</c:v>
                </c:pt>
                <c:pt idx="274">
                  <c:v>112.34345461246986</c:v>
                </c:pt>
                <c:pt idx="275">
                  <c:v>111.05679397607221</c:v>
                </c:pt>
                <c:pt idx="276">
                  <c:v>111.52909391397081</c:v>
                </c:pt>
                <c:pt idx="277">
                  <c:v>110.66525330331002</c:v>
                </c:pt>
                <c:pt idx="278">
                  <c:v>109.70382476977207</c:v>
                </c:pt>
                <c:pt idx="279">
                  <c:v>108.50652064757406</c:v>
                </c:pt>
                <c:pt idx="280">
                  <c:v>108.23625606266114</c:v>
                </c:pt>
                <c:pt idx="281">
                  <c:v>109.20664768564801</c:v>
                </c:pt>
                <c:pt idx="282">
                  <c:v>109.95442543395531</c:v>
                </c:pt>
                <c:pt idx="283">
                  <c:v>110.52449621492393</c:v>
                </c:pt>
                <c:pt idx="284">
                  <c:v>108.77596209161923</c:v>
                </c:pt>
                <c:pt idx="285">
                  <c:v>108.19308689715221</c:v>
                </c:pt>
                <c:pt idx="286">
                  <c:v>105.83926985575829</c:v>
                </c:pt>
                <c:pt idx="287">
                  <c:v>104.68824454234739</c:v>
                </c:pt>
                <c:pt idx="288">
                  <c:v>105.2120365145289</c:v>
                </c:pt>
                <c:pt idx="289">
                  <c:v>104.82323964465925</c:v>
                </c:pt>
                <c:pt idx="290">
                  <c:v>102.08208909493833</c:v>
                </c:pt>
                <c:pt idx="291">
                  <c:v>99.775465463295703</c:v>
                </c:pt>
                <c:pt idx="292">
                  <c:v>100.76506370653016</c:v>
                </c:pt>
                <c:pt idx="293">
                  <c:v>102.16165937882131</c:v>
                </c:pt>
                <c:pt idx="294">
                  <c:v>104.31316668694033</c:v>
                </c:pt>
                <c:pt idx="295">
                  <c:v>105.06085297515119</c:v>
                </c:pt>
                <c:pt idx="296">
                  <c:v>106.16651408073913</c:v>
                </c:pt>
                <c:pt idx="297">
                  <c:v>107.74374344345435</c:v>
                </c:pt>
                <c:pt idx="298">
                  <c:v>107.65146020616936</c:v>
                </c:pt>
                <c:pt idx="299">
                  <c:v>107.53686070535858</c:v>
                </c:pt>
                <c:pt idx="300">
                  <c:v>105.78686322051121</c:v>
                </c:pt>
                <c:pt idx="301">
                  <c:v>105.45687519263784</c:v>
                </c:pt>
                <c:pt idx="302">
                  <c:v>105.30953297730967</c:v>
                </c:pt>
                <c:pt idx="303">
                  <c:v>105.64866701482478</c:v>
                </c:pt>
                <c:pt idx="304">
                  <c:v>104.46371000564309</c:v>
                </c:pt>
                <c:pt idx="305">
                  <c:v>104.31828845233969</c:v>
                </c:pt>
                <c:pt idx="306">
                  <c:v>105.78622299983628</c:v>
                </c:pt>
                <c:pt idx="307">
                  <c:v>108.01391656827086</c:v>
                </c:pt>
                <c:pt idx="308">
                  <c:v>107.87809832509126</c:v>
                </c:pt>
                <c:pt idx="309">
                  <c:v>109.41993263049299</c:v>
                </c:pt>
                <c:pt idx="310">
                  <c:v>109.81238790421935</c:v>
                </c:pt>
                <c:pt idx="311">
                  <c:v>110.44053584641289</c:v>
                </c:pt>
                <c:pt idx="312">
                  <c:v>109.51303900864573</c:v>
                </c:pt>
                <c:pt idx="313">
                  <c:v>107.91166418047639</c:v>
                </c:pt>
                <c:pt idx="314">
                  <c:v>107.09519989975973</c:v>
                </c:pt>
                <c:pt idx="315">
                  <c:v>106.71381129769988</c:v>
                </c:pt>
                <c:pt idx="316">
                  <c:v>105.45751541331276</c:v>
                </c:pt>
                <c:pt idx="317">
                  <c:v>105.4561435118665</c:v>
                </c:pt>
                <c:pt idx="318">
                  <c:v>104.62294203350551</c:v>
                </c:pt>
                <c:pt idx="319">
                  <c:v>105.37373796499456</c:v>
                </c:pt>
                <c:pt idx="320">
                  <c:v>106.08237079203529</c:v>
                </c:pt>
                <c:pt idx="321">
                  <c:v>105.05591412994468</c:v>
                </c:pt>
                <c:pt idx="322">
                  <c:v>104.33017826487394</c:v>
                </c:pt>
                <c:pt idx="323">
                  <c:v>102.54231630010986</c:v>
                </c:pt>
                <c:pt idx="324">
                  <c:v>102.86453021978777</c:v>
                </c:pt>
                <c:pt idx="325">
                  <c:v>102.41207712281171</c:v>
                </c:pt>
                <c:pt idx="326">
                  <c:v>101.48942767015465</c:v>
                </c:pt>
                <c:pt idx="327">
                  <c:v>101.98934855717125</c:v>
                </c:pt>
                <c:pt idx="328">
                  <c:v>101.90502234827457</c:v>
                </c:pt>
                <c:pt idx="329">
                  <c:v>101.09230793151103</c:v>
                </c:pt>
                <c:pt idx="330">
                  <c:v>99.970549848953667</c:v>
                </c:pt>
                <c:pt idx="331">
                  <c:v>100.28974558544981</c:v>
                </c:pt>
                <c:pt idx="332">
                  <c:v>100.04591296840147</c:v>
                </c:pt>
                <c:pt idx="333">
                  <c:v>98.744527256480623</c:v>
                </c:pt>
                <c:pt idx="334">
                  <c:v>98.288873056129972</c:v>
                </c:pt>
                <c:pt idx="335">
                  <c:v>98.337987127906032</c:v>
                </c:pt>
                <c:pt idx="336">
                  <c:v>99.663243924991747</c:v>
                </c:pt>
                <c:pt idx="337">
                  <c:v>98.984061248997364</c:v>
                </c:pt>
                <c:pt idx="338">
                  <c:v>98.081350097359291</c:v>
                </c:pt>
                <c:pt idx="339">
                  <c:v>95.293646358561986</c:v>
                </c:pt>
                <c:pt idx="340">
                  <c:v>95.523394120762092</c:v>
                </c:pt>
                <c:pt idx="341">
                  <c:v>93.153388642302303</c:v>
                </c:pt>
                <c:pt idx="342">
                  <c:v>93.715593854979048</c:v>
                </c:pt>
                <c:pt idx="343">
                  <c:v>92.7250810107804</c:v>
                </c:pt>
                <c:pt idx="344">
                  <c:v>91.763652477242459</c:v>
                </c:pt>
                <c:pt idx="345">
                  <c:v>93.482644989404349</c:v>
                </c:pt>
                <c:pt idx="346">
                  <c:v>93.729404329538056</c:v>
                </c:pt>
                <c:pt idx="347">
                  <c:v>94.116280537382949</c:v>
                </c:pt>
                <c:pt idx="348">
                  <c:v>93.761964123862583</c:v>
                </c:pt>
                <c:pt idx="349">
                  <c:v>93.162900492329697</c:v>
                </c:pt>
                <c:pt idx="350">
                  <c:v>94.022351018362443</c:v>
                </c:pt>
                <c:pt idx="351">
                  <c:v>93.992992327412523</c:v>
                </c:pt>
                <c:pt idx="352">
                  <c:v>93.433713837821145</c:v>
                </c:pt>
                <c:pt idx="353">
                  <c:v>93.605018598410624</c:v>
                </c:pt>
                <c:pt idx="354">
                  <c:v>93.551240061717266</c:v>
                </c:pt>
                <c:pt idx="355">
                  <c:v>94.745891841119189</c:v>
                </c:pt>
                <c:pt idx="356">
                  <c:v>95.898563436265576</c:v>
                </c:pt>
                <c:pt idx="357">
                  <c:v>95.836096190412604</c:v>
                </c:pt>
                <c:pt idx="358">
                  <c:v>96.459945508074568</c:v>
                </c:pt>
                <c:pt idx="359">
                  <c:v>96.749599633427934</c:v>
                </c:pt>
                <c:pt idx="360">
                  <c:v>97.505060029834283</c:v>
                </c:pt>
                <c:pt idx="361">
                  <c:v>96.324858945666307</c:v>
                </c:pt>
                <c:pt idx="362">
                  <c:v>96.324218724991383</c:v>
                </c:pt>
                <c:pt idx="363">
                  <c:v>96.370680453971332</c:v>
                </c:pt>
                <c:pt idx="364">
                  <c:v>97.379210937164174</c:v>
                </c:pt>
                <c:pt idx="365">
                  <c:v>97.259215290664756</c:v>
                </c:pt>
                <c:pt idx="366">
                  <c:v>97.107665910901403</c:v>
                </c:pt>
                <c:pt idx="367">
                  <c:v>98.266739712797005</c:v>
                </c:pt>
                <c:pt idx="368">
                  <c:v>98.108056445513114</c:v>
                </c:pt>
                <c:pt idx="369">
                  <c:v>98.122507140747047</c:v>
                </c:pt>
                <c:pt idx="370">
                  <c:v>97.705906401566537</c:v>
                </c:pt>
                <c:pt idx="371">
                  <c:v>97.533412659723638</c:v>
                </c:pt>
                <c:pt idx="372">
                  <c:v>97.697766452985405</c:v>
                </c:pt>
                <c:pt idx="373">
                  <c:v>98.08747792381925</c:v>
                </c:pt>
                <c:pt idx="374">
                  <c:v>98.463836220576155</c:v>
                </c:pt>
                <c:pt idx="375">
                  <c:v>98.736661688188747</c:v>
                </c:pt>
                <c:pt idx="376">
                  <c:v>98.860590118834097</c:v>
                </c:pt>
                <c:pt idx="377">
                  <c:v>98.974915239355639</c:v>
                </c:pt>
                <c:pt idx="378">
                  <c:v>99.138080051364</c:v>
                </c:pt>
                <c:pt idx="379">
                  <c:v>98.874583513585947</c:v>
                </c:pt>
                <c:pt idx="380">
                  <c:v>98.711510161674028</c:v>
                </c:pt>
                <c:pt idx="381">
                  <c:v>98.628098553741495</c:v>
                </c:pt>
                <c:pt idx="382">
                  <c:v>97.878674523698692</c:v>
                </c:pt>
                <c:pt idx="383">
                  <c:v>96.568874482907489</c:v>
                </c:pt>
                <c:pt idx="384">
                  <c:v>96.542625435235735</c:v>
                </c:pt>
                <c:pt idx="385">
                  <c:v>95.754147944022776</c:v>
                </c:pt>
                <c:pt idx="386">
                  <c:v>96.103708432529416</c:v>
                </c:pt>
                <c:pt idx="387">
                  <c:v>95.229715751166339</c:v>
                </c:pt>
                <c:pt idx="388">
                  <c:v>95.296298701358097</c:v>
                </c:pt>
                <c:pt idx="389">
                  <c:v>96.213643468422944</c:v>
                </c:pt>
                <c:pt idx="390">
                  <c:v>96.001913345217048</c:v>
                </c:pt>
                <c:pt idx="391">
                  <c:v>96.701217242423212</c:v>
                </c:pt>
                <c:pt idx="392">
                  <c:v>96.476225405236832</c:v>
                </c:pt>
                <c:pt idx="393">
                  <c:v>95.970633992242355</c:v>
                </c:pt>
                <c:pt idx="394">
                  <c:v>94.852991614023765</c:v>
                </c:pt>
                <c:pt idx="395">
                  <c:v>93.927049597895689</c:v>
                </c:pt>
                <c:pt idx="396">
                  <c:v>92.862179695309834</c:v>
                </c:pt>
                <c:pt idx="397">
                  <c:v>91.933676796482089</c:v>
                </c:pt>
                <c:pt idx="398">
                  <c:v>91.412445707000273</c:v>
                </c:pt>
                <c:pt idx="399">
                  <c:v>92.399391607438645</c:v>
                </c:pt>
                <c:pt idx="400">
                  <c:v>93.218508230951386</c:v>
                </c:pt>
                <c:pt idx="401">
                  <c:v>94.00049205531873</c:v>
                </c:pt>
                <c:pt idx="402">
                  <c:v>95.221484342488807</c:v>
                </c:pt>
                <c:pt idx="403">
                  <c:v>95.557142896340039</c:v>
                </c:pt>
                <c:pt idx="404">
                  <c:v>95.789085700854145</c:v>
                </c:pt>
                <c:pt idx="405">
                  <c:v>95.211881032364971</c:v>
                </c:pt>
                <c:pt idx="406">
                  <c:v>95.696345163087088</c:v>
                </c:pt>
                <c:pt idx="407">
                  <c:v>94.970517837919914</c:v>
                </c:pt>
                <c:pt idx="408">
                  <c:v>94.25045249882703</c:v>
                </c:pt>
                <c:pt idx="409">
                  <c:v>93.354875234709482</c:v>
                </c:pt>
                <c:pt idx="410">
                  <c:v>91.903677884857231</c:v>
                </c:pt>
                <c:pt idx="411">
                  <c:v>91.246537092099402</c:v>
                </c:pt>
                <c:pt idx="412">
                  <c:v>92.902696518022665</c:v>
                </c:pt>
                <c:pt idx="413">
                  <c:v>93.455024040286347</c:v>
                </c:pt>
                <c:pt idx="414">
                  <c:v>94.750281925747203</c:v>
                </c:pt>
                <c:pt idx="415">
                  <c:v>94.665864256754105</c:v>
                </c:pt>
                <c:pt idx="416">
                  <c:v>95.542783661202535</c:v>
                </c:pt>
                <c:pt idx="417">
                  <c:v>95.661407406255691</c:v>
                </c:pt>
                <c:pt idx="418">
                  <c:v>95.700277947233019</c:v>
                </c:pt>
                <c:pt idx="419">
                  <c:v>95.741160610331519</c:v>
                </c:pt>
                <c:pt idx="420">
                  <c:v>96.062185548756005</c:v>
                </c:pt>
                <c:pt idx="421">
                  <c:v>96.857156706814607</c:v>
                </c:pt>
                <c:pt idx="422">
                  <c:v>98.839920137043805</c:v>
                </c:pt>
                <c:pt idx="423">
                  <c:v>100.13600116337243</c:v>
                </c:pt>
                <c:pt idx="424">
                  <c:v>99.880187273693423</c:v>
                </c:pt>
                <c:pt idx="425">
                  <c:v>99.747753054081272</c:v>
                </c:pt>
                <c:pt idx="426">
                  <c:v>99.741625227621313</c:v>
                </c:pt>
                <c:pt idx="427">
                  <c:v>99.225515903538863</c:v>
                </c:pt>
                <c:pt idx="428">
                  <c:v>100.01518237600526</c:v>
                </c:pt>
                <c:pt idx="429">
                  <c:v>100.28297753831492</c:v>
                </c:pt>
                <c:pt idx="430">
                  <c:v>102.10211885605369</c:v>
                </c:pt>
                <c:pt idx="431">
                  <c:v>103.03080467507431</c:v>
                </c:pt>
                <c:pt idx="432">
                  <c:v>103.41594314108727</c:v>
                </c:pt>
                <c:pt idx="433">
                  <c:v>103.08641241369598</c:v>
                </c:pt>
                <c:pt idx="434">
                  <c:v>103.21829787272962</c:v>
                </c:pt>
                <c:pt idx="435">
                  <c:v>102.60551522673416</c:v>
                </c:pt>
                <c:pt idx="436">
                  <c:v>101.27531958444192</c:v>
                </c:pt>
                <c:pt idx="437">
                  <c:v>101.69237762410449</c:v>
                </c:pt>
                <c:pt idx="438">
                  <c:v>102.95105147099845</c:v>
                </c:pt>
                <c:pt idx="439">
                  <c:v>103.39819988238233</c:v>
                </c:pt>
                <c:pt idx="440">
                  <c:v>103.28753316571746</c:v>
                </c:pt>
                <c:pt idx="441">
                  <c:v>104.19847572603311</c:v>
                </c:pt>
                <c:pt idx="442">
                  <c:v>104.19847572603311</c:v>
                </c:pt>
                <c:pt idx="443">
                  <c:v>102.71151747848172</c:v>
                </c:pt>
                <c:pt idx="444">
                  <c:v>102.49036696534486</c:v>
                </c:pt>
                <c:pt idx="445">
                  <c:v>103.14503833549942</c:v>
                </c:pt>
                <c:pt idx="446">
                  <c:v>103.75599177956654</c:v>
                </c:pt>
                <c:pt idx="447">
                  <c:v>103.61688097291592</c:v>
                </c:pt>
                <c:pt idx="448">
                  <c:v>103.12830113785508</c:v>
                </c:pt>
                <c:pt idx="449">
                  <c:v>102.767033757007</c:v>
                </c:pt>
                <c:pt idx="450">
                  <c:v>102.29418505852989</c:v>
                </c:pt>
                <c:pt idx="451">
                  <c:v>101.84694518704961</c:v>
                </c:pt>
                <c:pt idx="452">
                  <c:v>101.88636448860544</c:v>
                </c:pt>
                <c:pt idx="453">
                  <c:v>100.73533917519455</c:v>
                </c:pt>
                <c:pt idx="454">
                  <c:v>100.74283890310079</c:v>
                </c:pt>
                <c:pt idx="455">
                  <c:v>103.29128302967057</c:v>
                </c:pt>
                <c:pt idx="456">
                  <c:v>103.5042021341299</c:v>
                </c:pt>
                <c:pt idx="457">
                  <c:v>104.01601283368073</c:v>
                </c:pt>
                <c:pt idx="458">
                  <c:v>104.23835232807102</c:v>
                </c:pt>
                <c:pt idx="459">
                  <c:v>104.47605711865941</c:v>
                </c:pt>
                <c:pt idx="460">
                  <c:v>104.39090776889498</c:v>
                </c:pt>
                <c:pt idx="461">
                  <c:v>105.48120357828483</c:v>
                </c:pt>
                <c:pt idx="462">
                  <c:v>105.3267274754361</c:v>
                </c:pt>
                <c:pt idx="463">
                  <c:v>104.46297832487177</c:v>
                </c:pt>
                <c:pt idx="464">
                  <c:v>104.55142023810721</c:v>
                </c:pt>
                <c:pt idx="465">
                  <c:v>104.8697013736392</c:v>
                </c:pt>
                <c:pt idx="466">
                  <c:v>104.80394156431521</c:v>
                </c:pt>
                <c:pt idx="467">
                  <c:v>105.59187029494966</c:v>
                </c:pt>
                <c:pt idx="468">
                  <c:v>106.2649251444841</c:v>
                </c:pt>
                <c:pt idx="469">
                  <c:v>106.01642806251846</c:v>
                </c:pt>
                <c:pt idx="470">
                  <c:v>106.07459668383983</c:v>
                </c:pt>
                <c:pt idx="471">
                  <c:v>105.97417349797371</c:v>
                </c:pt>
                <c:pt idx="472">
                  <c:v>106.68362946588219</c:v>
                </c:pt>
                <c:pt idx="473">
                  <c:v>107.25699281032183</c:v>
                </c:pt>
                <c:pt idx="474">
                  <c:v>107.08029190404373</c:v>
                </c:pt>
                <c:pt idx="475">
                  <c:v>107.7424630021045</c:v>
                </c:pt>
                <c:pt idx="476">
                  <c:v>107.63673513064617</c:v>
                </c:pt>
                <c:pt idx="477">
                  <c:v>107.48966729560725</c:v>
                </c:pt>
                <c:pt idx="478">
                  <c:v>107.51994058752136</c:v>
                </c:pt>
                <c:pt idx="479">
                  <c:v>107.94029119065497</c:v>
                </c:pt>
                <c:pt idx="480">
                  <c:v>108.67910584951339</c:v>
                </c:pt>
                <c:pt idx="481">
                  <c:v>108.8935797756118</c:v>
                </c:pt>
                <c:pt idx="482">
                  <c:v>108.35936135243873</c:v>
                </c:pt>
                <c:pt idx="483">
                  <c:v>106.93724831324718</c:v>
                </c:pt>
                <c:pt idx="484">
                  <c:v>106.42360841176799</c:v>
                </c:pt>
                <c:pt idx="485">
                  <c:v>104.98045955040047</c:v>
                </c:pt>
                <c:pt idx="486">
                  <c:v>104.04299356212383</c:v>
                </c:pt>
                <c:pt idx="487">
                  <c:v>103.09327192092728</c:v>
                </c:pt>
                <c:pt idx="488">
                  <c:v>102.84020183414077</c:v>
                </c:pt>
                <c:pt idx="489">
                  <c:v>103.22378547851466</c:v>
                </c:pt>
                <c:pt idx="490">
                  <c:v>104.48511166820474</c:v>
                </c:pt>
                <c:pt idx="491">
                  <c:v>105.12258854023284</c:v>
                </c:pt>
                <c:pt idx="492">
                  <c:v>104.38231051983176</c:v>
                </c:pt>
                <c:pt idx="493">
                  <c:v>104.19829280584028</c:v>
                </c:pt>
                <c:pt idx="494">
                  <c:v>104.73379167036319</c:v>
                </c:pt>
                <c:pt idx="495">
                  <c:v>104.34179369711893</c:v>
                </c:pt>
                <c:pt idx="496">
                  <c:v>104.05918199918966</c:v>
                </c:pt>
                <c:pt idx="497">
                  <c:v>103.96333181814441</c:v>
                </c:pt>
                <c:pt idx="498">
                  <c:v>104.31298376674749</c:v>
                </c:pt>
                <c:pt idx="499">
                  <c:v>104.8522324952235</c:v>
                </c:pt>
                <c:pt idx="500">
                  <c:v>104.65376408599809</c:v>
                </c:pt>
                <c:pt idx="501">
                  <c:v>105.86277510053752</c:v>
                </c:pt>
                <c:pt idx="502">
                  <c:v>105.09862599497153</c:v>
                </c:pt>
                <c:pt idx="503">
                  <c:v>104.54684723328636</c:v>
                </c:pt>
                <c:pt idx="504">
                  <c:v>104.36493310151246</c:v>
                </c:pt>
                <c:pt idx="505">
                  <c:v>103.33308029373325</c:v>
                </c:pt>
                <c:pt idx="506">
                  <c:v>102.5776198973269</c:v>
                </c:pt>
                <c:pt idx="507">
                  <c:v>102.75669876611184</c:v>
                </c:pt>
                <c:pt idx="508">
                  <c:v>102.03526152557269</c:v>
                </c:pt>
                <c:pt idx="509">
                  <c:v>101.72402281746487</c:v>
                </c:pt>
                <c:pt idx="510">
                  <c:v>102.01953038898894</c:v>
                </c:pt>
                <c:pt idx="511">
                  <c:v>100.93572824644473</c:v>
                </c:pt>
                <c:pt idx="512">
                  <c:v>101.25336916130179</c:v>
                </c:pt>
                <c:pt idx="513">
                  <c:v>101.168585651923</c:v>
                </c:pt>
                <c:pt idx="514">
                  <c:v>100.14350089127863</c:v>
                </c:pt>
                <c:pt idx="515">
                  <c:v>99.489744122088268</c:v>
                </c:pt>
                <c:pt idx="516">
                  <c:v>99.858328310649696</c:v>
                </c:pt>
                <c:pt idx="517">
                  <c:v>101.30980004079122</c:v>
                </c:pt>
                <c:pt idx="518">
                  <c:v>101.11791675850785</c:v>
                </c:pt>
                <c:pt idx="519">
                  <c:v>100.66043335622885</c:v>
                </c:pt>
                <c:pt idx="520">
                  <c:v>100.17020723943249</c:v>
                </c:pt>
                <c:pt idx="521">
                  <c:v>99.145213938884552</c:v>
                </c:pt>
                <c:pt idx="522">
                  <c:v>98.455421891705768</c:v>
                </c:pt>
                <c:pt idx="523">
                  <c:v>96.722161604502759</c:v>
                </c:pt>
                <c:pt idx="524">
                  <c:v>97.314091348515092</c:v>
                </c:pt>
                <c:pt idx="525">
                  <c:v>96.698016139048633</c:v>
                </c:pt>
                <c:pt idx="526">
                  <c:v>96.821670189404713</c:v>
                </c:pt>
                <c:pt idx="527">
                  <c:v>97.150011935542594</c:v>
                </c:pt>
                <c:pt idx="528">
                  <c:v>98.149487869190111</c:v>
                </c:pt>
                <c:pt idx="529">
                  <c:v>97.990896062002633</c:v>
                </c:pt>
                <c:pt idx="530">
                  <c:v>97.446708488320084</c:v>
                </c:pt>
                <c:pt idx="531">
                  <c:v>94.141614984090523</c:v>
                </c:pt>
                <c:pt idx="532">
                  <c:v>94.93292773829242</c:v>
                </c:pt>
                <c:pt idx="533">
                  <c:v>96.076636243989938</c:v>
                </c:pt>
                <c:pt idx="534">
                  <c:v>95.200265600120005</c:v>
                </c:pt>
                <c:pt idx="535">
                  <c:v>96.361168603943952</c:v>
                </c:pt>
                <c:pt idx="536">
                  <c:v>97.77166621089053</c:v>
                </c:pt>
                <c:pt idx="537">
                  <c:v>98.913088214177591</c:v>
                </c:pt>
                <c:pt idx="538">
                  <c:v>99.264935205094702</c:v>
                </c:pt>
                <c:pt idx="539">
                  <c:v>100.13837912587928</c:v>
                </c:pt>
                <c:pt idx="540">
                  <c:v>100.1119471580147</c:v>
                </c:pt>
                <c:pt idx="541">
                  <c:v>99.954544332080644</c:v>
                </c:pt>
                <c:pt idx="542">
                  <c:v>99.14969548360898</c:v>
                </c:pt>
                <c:pt idx="543">
                  <c:v>98.683157531784673</c:v>
                </c:pt>
                <c:pt idx="544">
                  <c:v>99.299141281154746</c:v>
                </c:pt>
                <c:pt idx="545">
                  <c:v>100.81545821965605</c:v>
                </c:pt>
                <c:pt idx="546">
                  <c:v>101.35580446928907</c:v>
                </c:pt>
                <c:pt idx="547">
                  <c:v>101.69393244574358</c:v>
                </c:pt>
                <c:pt idx="548">
                  <c:v>101.78685590370351</c:v>
                </c:pt>
                <c:pt idx="549">
                  <c:v>101.52052410293651</c:v>
                </c:pt>
                <c:pt idx="550">
                  <c:v>101.32022649178276</c:v>
                </c:pt>
                <c:pt idx="551">
                  <c:v>101.34455487742974</c:v>
                </c:pt>
                <c:pt idx="552">
                  <c:v>101.52912135199973</c:v>
                </c:pt>
                <c:pt idx="553">
                  <c:v>101.54860235253661</c:v>
                </c:pt>
                <c:pt idx="554">
                  <c:v>102.22933985017006</c:v>
                </c:pt>
                <c:pt idx="555">
                  <c:v>102.35656084428643</c:v>
                </c:pt>
                <c:pt idx="556">
                  <c:v>101.92157662572608</c:v>
                </c:pt>
                <c:pt idx="557">
                  <c:v>102.19769465680972</c:v>
                </c:pt>
                <c:pt idx="558">
                  <c:v>102.66715933171938</c:v>
                </c:pt>
                <c:pt idx="559">
                  <c:v>104.09027843197154</c:v>
                </c:pt>
                <c:pt idx="560">
                  <c:v>104.21877986743775</c:v>
                </c:pt>
                <c:pt idx="561">
                  <c:v>104.27795454981967</c:v>
                </c:pt>
                <c:pt idx="562">
                  <c:v>105.57174907373788</c:v>
                </c:pt>
                <c:pt idx="563">
                  <c:v>106.79191822004019</c:v>
                </c:pt>
                <c:pt idx="564">
                  <c:v>107.13141809794095</c:v>
                </c:pt>
                <c:pt idx="565">
                  <c:v>107.03483623612435</c:v>
                </c:pt>
                <c:pt idx="566">
                  <c:v>106.29428383543402</c:v>
                </c:pt>
                <c:pt idx="567">
                  <c:v>108.04263503854585</c:v>
                </c:pt>
                <c:pt idx="568">
                  <c:v>108.58718845261406</c:v>
                </c:pt>
                <c:pt idx="569">
                  <c:v>108.74010973382369</c:v>
                </c:pt>
                <c:pt idx="570">
                  <c:v>109.12945536427185</c:v>
                </c:pt>
                <c:pt idx="571">
                  <c:v>110.09088389780982</c:v>
                </c:pt>
                <c:pt idx="572">
                  <c:v>110.87780656738369</c:v>
                </c:pt>
                <c:pt idx="573">
                  <c:v>109.10174295505742</c:v>
                </c:pt>
                <c:pt idx="574">
                  <c:v>111.08240280306904</c:v>
                </c:pt>
                <c:pt idx="575">
                  <c:v>112.05745889097317</c:v>
                </c:pt>
                <c:pt idx="576">
                  <c:v>111.55945866598134</c:v>
                </c:pt>
                <c:pt idx="577">
                  <c:v>111.00420442063231</c:v>
                </c:pt>
                <c:pt idx="578">
                  <c:v>110.81387595998804</c:v>
                </c:pt>
                <c:pt idx="579">
                  <c:v>110.86893493803123</c:v>
                </c:pt>
                <c:pt idx="580">
                  <c:v>110.46166312868529</c:v>
                </c:pt>
                <c:pt idx="581">
                  <c:v>110.32831430810894</c:v>
                </c:pt>
                <c:pt idx="582">
                  <c:v>109.37776952604463</c:v>
                </c:pt>
                <c:pt idx="583">
                  <c:v>110.7611034843553</c:v>
                </c:pt>
                <c:pt idx="584">
                  <c:v>110.71546489624309</c:v>
                </c:pt>
                <c:pt idx="585">
                  <c:v>111.34516766007576</c:v>
                </c:pt>
                <c:pt idx="586">
                  <c:v>111.2297450183972</c:v>
                </c:pt>
                <c:pt idx="587">
                  <c:v>112.06431839820445</c:v>
                </c:pt>
                <c:pt idx="588">
                  <c:v>109.623797185407</c:v>
                </c:pt>
                <c:pt idx="589">
                  <c:v>107.89209171984308</c:v>
                </c:pt>
                <c:pt idx="590">
                  <c:v>108.96821121428827</c:v>
                </c:pt>
                <c:pt idx="591">
                  <c:v>109.9799428008557</c:v>
                </c:pt>
                <c:pt idx="592">
                  <c:v>110.40523224919585</c:v>
                </c:pt>
                <c:pt idx="593">
                  <c:v>111.26971308053153</c:v>
                </c:pt>
                <c:pt idx="594">
                  <c:v>111.60674353582904</c:v>
                </c:pt>
                <c:pt idx="595">
                  <c:v>112.45851141376274</c:v>
                </c:pt>
                <c:pt idx="596">
                  <c:v>113.45249974162523</c:v>
                </c:pt>
                <c:pt idx="597">
                  <c:v>113.76511035117933</c:v>
                </c:pt>
                <c:pt idx="598">
                  <c:v>114.18418051296311</c:v>
                </c:pt>
                <c:pt idx="599">
                  <c:v>115.19005865335983</c:v>
                </c:pt>
                <c:pt idx="600">
                  <c:v>115.29917054838559</c:v>
                </c:pt>
                <c:pt idx="601">
                  <c:v>115.55370399671476</c:v>
                </c:pt>
                <c:pt idx="602">
                  <c:v>114.61559778776321</c:v>
                </c:pt>
                <c:pt idx="603">
                  <c:v>115.25389780065906</c:v>
                </c:pt>
                <c:pt idx="604">
                  <c:v>115.34416891582289</c:v>
                </c:pt>
                <c:pt idx="605">
                  <c:v>115.521967343258</c:v>
                </c:pt>
                <c:pt idx="606">
                  <c:v>113.72688003087694</c:v>
                </c:pt>
                <c:pt idx="607">
                  <c:v>114.0521121337366</c:v>
                </c:pt>
                <c:pt idx="608">
                  <c:v>114.89125851836472</c:v>
                </c:pt>
                <c:pt idx="609">
                  <c:v>115.03741175243947</c:v>
                </c:pt>
                <c:pt idx="610">
                  <c:v>114.83473617877888</c:v>
                </c:pt>
                <c:pt idx="611">
                  <c:v>115.36721686012001</c:v>
                </c:pt>
                <c:pt idx="612">
                  <c:v>116.36605257309263</c:v>
                </c:pt>
                <c:pt idx="613">
                  <c:v>116.41525810496512</c:v>
                </c:pt>
                <c:pt idx="614">
                  <c:v>116.81704230852601</c:v>
                </c:pt>
                <c:pt idx="615">
                  <c:v>117.10550745262596</c:v>
                </c:pt>
                <c:pt idx="616">
                  <c:v>116.51403500909572</c:v>
                </c:pt>
                <c:pt idx="617">
                  <c:v>117.3949786577865</c:v>
                </c:pt>
                <c:pt idx="618">
                  <c:v>115.76049527471413</c:v>
                </c:pt>
                <c:pt idx="619">
                  <c:v>115.10747018629507</c:v>
                </c:pt>
                <c:pt idx="620">
                  <c:v>115.31270664265534</c:v>
                </c:pt>
                <c:pt idx="621">
                  <c:v>114.92775109683519</c:v>
                </c:pt>
                <c:pt idx="622">
                  <c:v>113.62096923922577</c:v>
                </c:pt>
                <c:pt idx="623">
                  <c:v>114.11101243582931</c:v>
                </c:pt>
                <c:pt idx="624">
                  <c:v>115.44294581995349</c:v>
                </c:pt>
                <c:pt idx="625">
                  <c:v>116.20389382214486</c:v>
                </c:pt>
                <c:pt idx="626">
                  <c:v>116.23060017029871</c:v>
                </c:pt>
                <c:pt idx="627">
                  <c:v>114.32905330568801</c:v>
                </c:pt>
                <c:pt idx="628">
                  <c:v>114.01397327353062</c:v>
                </c:pt>
                <c:pt idx="629">
                  <c:v>114.34661364420012</c:v>
                </c:pt>
                <c:pt idx="630">
                  <c:v>114.40679438764265</c:v>
                </c:pt>
                <c:pt idx="631">
                  <c:v>114.18253423122759</c:v>
                </c:pt>
                <c:pt idx="632">
                  <c:v>113.00525987014495</c:v>
                </c:pt>
                <c:pt idx="633">
                  <c:v>112.08004953478823</c:v>
                </c:pt>
                <c:pt idx="634">
                  <c:v>113.13120042291149</c:v>
                </c:pt>
                <c:pt idx="635">
                  <c:v>113.36396636829336</c:v>
                </c:pt>
                <c:pt idx="636">
                  <c:v>112.91343393334205</c:v>
                </c:pt>
                <c:pt idx="637">
                  <c:v>112.97452927774876</c:v>
                </c:pt>
                <c:pt idx="638">
                  <c:v>113.15900429222232</c:v>
                </c:pt>
                <c:pt idx="639">
                  <c:v>113.02629569232093</c:v>
                </c:pt>
                <c:pt idx="640">
                  <c:v>113.96028619693372</c:v>
                </c:pt>
                <c:pt idx="641">
                  <c:v>112.35333230288292</c:v>
                </c:pt>
                <c:pt idx="642">
                  <c:v>112.12641980367178</c:v>
                </c:pt>
                <c:pt idx="643">
                  <c:v>110.85795972646115</c:v>
                </c:pt>
                <c:pt idx="644">
                  <c:v>110.69598389570623</c:v>
                </c:pt>
                <c:pt idx="645">
                  <c:v>111.56704985398396</c:v>
                </c:pt>
                <c:pt idx="646">
                  <c:v>110.89865946936681</c:v>
                </c:pt>
                <c:pt idx="647">
                  <c:v>110.87231896159867</c:v>
                </c:pt>
                <c:pt idx="648">
                  <c:v>111.18831359472021</c:v>
                </c:pt>
                <c:pt idx="649">
                  <c:v>109.71544020201706</c:v>
                </c:pt>
                <c:pt idx="650">
                  <c:v>108.2084521933503</c:v>
                </c:pt>
                <c:pt idx="651">
                  <c:v>106.64192366191594</c:v>
                </c:pt>
                <c:pt idx="652">
                  <c:v>106.97639323451375</c:v>
                </c:pt>
                <c:pt idx="653">
                  <c:v>105.21103045346831</c:v>
                </c:pt>
                <c:pt idx="654">
                  <c:v>107.99836835187992</c:v>
                </c:pt>
                <c:pt idx="655">
                  <c:v>106.20373833998096</c:v>
                </c:pt>
                <c:pt idx="656">
                  <c:v>105.6653127523727</c:v>
                </c:pt>
                <c:pt idx="657">
                  <c:v>105.73143840208236</c:v>
                </c:pt>
                <c:pt idx="658">
                  <c:v>108.41515201125324</c:v>
                </c:pt>
                <c:pt idx="659">
                  <c:v>107.69856215582423</c:v>
                </c:pt>
                <c:pt idx="660">
                  <c:v>106.5675666035287</c:v>
                </c:pt>
                <c:pt idx="661">
                  <c:v>105.16932464950206</c:v>
                </c:pt>
                <c:pt idx="662">
                  <c:v>106.98124061962386</c:v>
                </c:pt>
                <c:pt idx="663">
                  <c:v>107.2897355248392</c:v>
                </c:pt>
                <c:pt idx="664">
                  <c:v>106.60908948730214</c:v>
                </c:pt>
                <c:pt idx="665">
                  <c:v>107.27921761375121</c:v>
                </c:pt>
                <c:pt idx="666">
                  <c:v>106.82081961050804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A5B-D148-9B70-E8017288880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Sheet1!$A$2:$A$668</c:f>
              <c:numCache>
                <c:formatCode>dd\-mmm\-yyyy</c:formatCode>
                <c:ptCount val="667"/>
                <c:pt idx="0">
                  <c:v>44405</c:v>
                </c:pt>
                <c:pt idx="1">
                  <c:v>44406</c:v>
                </c:pt>
                <c:pt idx="2">
                  <c:v>44409</c:v>
                </c:pt>
                <c:pt idx="3">
                  <c:v>44410</c:v>
                </c:pt>
                <c:pt idx="4">
                  <c:v>44411</c:v>
                </c:pt>
                <c:pt idx="5">
                  <c:v>44412</c:v>
                </c:pt>
                <c:pt idx="6">
                  <c:v>44413</c:v>
                </c:pt>
                <c:pt idx="7">
                  <c:v>44416</c:v>
                </c:pt>
                <c:pt idx="8">
                  <c:v>44417</c:v>
                </c:pt>
                <c:pt idx="9">
                  <c:v>44418</c:v>
                </c:pt>
                <c:pt idx="10">
                  <c:v>44419</c:v>
                </c:pt>
                <c:pt idx="11">
                  <c:v>44420</c:v>
                </c:pt>
                <c:pt idx="12">
                  <c:v>44423</c:v>
                </c:pt>
                <c:pt idx="13">
                  <c:v>44424</c:v>
                </c:pt>
                <c:pt idx="14">
                  <c:v>44425</c:v>
                </c:pt>
                <c:pt idx="15">
                  <c:v>44426</c:v>
                </c:pt>
                <c:pt idx="16">
                  <c:v>44427</c:v>
                </c:pt>
                <c:pt idx="17">
                  <c:v>44430</c:v>
                </c:pt>
                <c:pt idx="18">
                  <c:v>44431</c:v>
                </c:pt>
                <c:pt idx="19">
                  <c:v>44432</c:v>
                </c:pt>
                <c:pt idx="20">
                  <c:v>44433</c:v>
                </c:pt>
                <c:pt idx="21">
                  <c:v>44434</c:v>
                </c:pt>
                <c:pt idx="22">
                  <c:v>44437</c:v>
                </c:pt>
                <c:pt idx="23">
                  <c:v>44438</c:v>
                </c:pt>
                <c:pt idx="24">
                  <c:v>44439</c:v>
                </c:pt>
                <c:pt idx="25">
                  <c:v>44440</c:v>
                </c:pt>
                <c:pt idx="26">
                  <c:v>44441</c:v>
                </c:pt>
                <c:pt idx="27">
                  <c:v>44444</c:v>
                </c:pt>
                <c:pt idx="28">
                  <c:v>44445</c:v>
                </c:pt>
                <c:pt idx="29">
                  <c:v>44446</c:v>
                </c:pt>
                <c:pt idx="30">
                  <c:v>44447</c:v>
                </c:pt>
                <c:pt idx="31">
                  <c:v>44448</c:v>
                </c:pt>
                <c:pt idx="32">
                  <c:v>44451</c:v>
                </c:pt>
                <c:pt idx="33">
                  <c:v>44452</c:v>
                </c:pt>
                <c:pt idx="34">
                  <c:v>44453</c:v>
                </c:pt>
                <c:pt idx="35">
                  <c:v>44454</c:v>
                </c:pt>
                <c:pt idx="36">
                  <c:v>44455</c:v>
                </c:pt>
                <c:pt idx="37">
                  <c:v>44458</c:v>
                </c:pt>
                <c:pt idx="38">
                  <c:v>44459</c:v>
                </c:pt>
                <c:pt idx="39">
                  <c:v>44460</c:v>
                </c:pt>
                <c:pt idx="40">
                  <c:v>44461</c:v>
                </c:pt>
                <c:pt idx="41">
                  <c:v>44465</c:v>
                </c:pt>
                <c:pt idx="42">
                  <c:v>44466</c:v>
                </c:pt>
                <c:pt idx="43">
                  <c:v>44467</c:v>
                </c:pt>
                <c:pt idx="44">
                  <c:v>44468</c:v>
                </c:pt>
                <c:pt idx="45">
                  <c:v>44469</c:v>
                </c:pt>
                <c:pt idx="46">
                  <c:v>44472</c:v>
                </c:pt>
                <c:pt idx="47">
                  <c:v>44473</c:v>
                </c:pt>
                <c:pt idx="48">
                  <c:v>44474</c:v>
                </c:pt>
                <c:pt idx="49">
                  <c:v>44475</c:v>
                </c:pt>
                <c:pt idx="50">
                  <c:v>44476</c:v>
                </c:pt>
                <c:pt idx="51">
                  <c:v>44479</c:v>
                </c:pt>
                <c:pt idx="52">
                  <c:v>44480</c:v>
                </c:pt>
                <c:pt idx="53">
                  <c:v>44481</c:v>
                </c:pt>
                <c:pt idx="54">
                  <c:v>44482</c:v>
                </c:pt>
                <c:pt idx="55">
                  <c:v>44483</c:v>
                </c:pt>
                <c:pt idx="56">
                  <c:v>44486</c:v>
                </c:pt>
                <c:pt idx="57">
                  <c:v>44487</c:v>
                </c:pt>
                <c:pt idx="58">
                  <c:v>44488</c:v>
                </c:pt>
                <c:pt idx="59">
                  <c:v>44489</c:v>
                </c:pt>
                <c:pt idx="60">
                  <c:v>44490</c:v>
                </c:pt>
                <c:pt idx="61">
                  <c:v>44493</c:v>
                </c:pt>
                <c:pt idx="62">
                  <c:v>44494</c:v>
                </c:pt>
                <c:pt idx="63">
                  <c:v>44495</c:v>
                </c:pt>
                <c:pt idx="64">
                  <c:v>44496</c:v>
                </c:pt>
                <c:pt idx="65">
                  <c:v>44497</c:v>
                </c:pt>
                <c:pt idx="66">
                  <c:v>44500</c:v>
                </c:pt>
                <c:pt idx="67">
                  <c:v>44501</c:v>
                </c:pt>
                <c:pt idx="68">
                  <c:v>44502</c:v>
                </c:pt>
                <c:pt idx="69">
                  <c:v>44503</c:v>
                </c:pt>
                <c:pt idx="70">
                  <c:v>44504</c:v>
                </c:pt>
                <c:pt idx="71">
                  <c:v>44507</c:v>
                </c:pt>
                <c:pt idx="72">
                  <c:v>44508</c:v>
                </c:pt>
                <c:pt idx="73">
                  <c:v>44509</c:v>
                </c:pt>
                <c:pt idx="74">
                  <c:v>44510</c:v>
                </c:pt>
                <c:pt idx="75">
                  <c:v>44511</c:v>
                </c:pt>
                <c:pt idx="76">
                  <c:v>44514</c:v>
                </c:pt>
                <c:pt idx="77">
                  <c:v>44515</c:v>
                </c:pt>
                <c:pt idx="78">
                  <c:v>44516</c:v>
                </c:pt>
                <c:pt idx="79">
                  <c:v>44517</c:v>
                </c:pt>
                <c:pt idx="80">
                  <c:v>44518</c:v>
                </c:pt>
                <c:pt idx="81">
                  <c:v>44521</c:v>
                </c:pt>
                <c:pt idx="82">
                  <c:v>44522</c:v>
                </c:pt>
                <c:pt idx="83">
                  <c:v>44523</c:v>
                </c:pt>
                <c:pt idx="84">
                  <c:v>44524</c:v>
                </c:pt>
                <c:pt idx="85">
                  <c:v>44525</c:v>
                </c:pt>
                <c:pt idx="86">
                  <c:v>44528</c:v>
                </c:pt>
                <c:pt idx="87">
                  <c:v>44529</c:v>
                </c:pt>
                <c:pt idx="88">
                  <c:v>44530</c:v>
                </c:pt>
                <c:pt idx="89">
                  <c:v>44531</c:v>
                </c:pt>
                <c:pt idx="90">
                  <c:v>44532</c:v>
                </c:pt>
                <c:pt idx="91">
                  <c:v>44535</c:v>
                </c:pt>
                <c:pt idx="92">
                  <c:v>44536</c:v>
                </c:pt>
                <c:pt idx="93">
                  <c:v>44537</c:v>
                </c:pt>
                <c:pt idx="94">
                  <c:v>44538</c:v>
                </c:pt>
                <c:pt idx="95">
                  <c:v>44539</c:v>
                </c:pt>
                <c:pt idx="96">
                  <c:v>44542</c:v>
                </c:pt>
                <c:pt idx="97">
                  <c:v>44543</c:v>
                </c:pt>
                <c:pt idx="98">
                  <c:v>44544</c:v>
                </c:pt>
                <c:pt idx="99">
                  <c:v>44545</c:v>
                </c:pt>
                <c:pt idx="100">
                  <c:v>44546</c:v>
                </c:pt>
                <c:pt idx="101">
                  <c:v>44549</c:v>
                </c:pt>
                <c:pt idx="102">
                  <c:v>44550</c:v>
                </c:pt>
                <c:pt idx="103">
                  <c:v>44551</c:v>
                </c:pt>
                <c:pt idx="104">
                  <c:v>44552</c:v>
                </c:pt>
                <c:pt idx="105">
                  <c:v>44553</c:v>
                </c:pt>
                <c:pt idx="106">
                  <c:v>44556</c:v>
                </c:pt>
                <c:pt idx="107">
                  <c:v>44557</c:v>
                </c:pt>
                <c:pt idx="108">
                  <c:v>44558</c:v>
                </c:pt>
                <c:pt idx="109">
                  <c:v>44559</c:v>
                </c:pt>
                <c:pt idx="110">
                  <c:v>44560</c:v>
                </c:pt>
                <c:pt idx="111">
                  <c:v>44563</c:v>
                </c:pt>
                <c:pt idx="112">
                  <c:v>44564</c:v>
                </c:pt>
                <c:pt idx="113">
                  <c:v>44565</c:v>
                </c:pt>
                <c:pt idx="114">
                  <c:v>44566</c:v>
                </c:pt>
                <c:pt idx="115">
                  <c:v>44567</c:v>
                </c:pt>
                <c:pt idx="116">
                  <c:v>44570</c:v>
                </c:pt>
                <c:pt idx="117">
                  <c:v>44571</c:v>
                </c:pt>
                <c:pt idx="118">
                  <c:v>44572</c:v>
                </c:pt>
                <c:pt idx="119">
                  <c:v>44573</c:v>
                </c:pt>
                <c:pt idx="120">
                  <c:v>44574</c:v>
                </c:pt>
                <c:pt idx="121">
                  <c:v>44577</c:v>
                </c:pt>
                <c:pt idx="122">
                  <c:v>44578</c:v>
                </c:pt>
                <c:pt idx="123">
                  <c:v>44579</c:v>
                </c:pt>
                <c:pt idx="124">
                  <c:v>44580</c:v>
                </c:pt>
                <c:pt idx="125">
                  <c:v>44581</c:v>
                </c:pt>
                <c:pt idx="126">
                  <c:v>44584</c:v>
                </c:pt>
                <c:pt idx="127">
                  <c:v>44585</c:v>
                </c:pt>
                <c:pt idx="128">
                  <c:v>44586</c:v>
                </c:pt>
                <c:pt idx="129">
                  <c:v>44587</c:v>
                </c:pt>
                <c:pt idx="130">
                  <c:v>44588</c:v>
                </c:pt>
                <c:pt idx="131">
                  <c:v>44591</c:v>
                </c:pt>
                <c:pt idx="132">
                  <c:v>44592</c:v>
                </c:pt>
                <c:pt idx="133">
                  <c:v>44593</c:v>
                </c:pt>
                <c:pt idx="134">
                  <c:v>44594</c:v>
                </c:pt>
                <c:pt idx="135">
                  <c:v>44595</c:v>
                </c:pt>
                <c:pt idx="136">
                  <c:v>44598</c:v>
                </c:pt>
                <c:pt idx="137">
                  <c:v>44599</c:v>
                </c:pt>
                <c:pt idx="138">
                  <c:v>44600</c:v>
                </c:pt>
                <c:pt idx="139">
                  <c:v>44601</c:v>
                </c:pt>
                <c:pt idx="140">
                  <c:v>44602</c:v>
                </c:pt>
                <c:pt idx="141">
                  <c:v>44605</c:v>
                </c:pt>
                <c:pt idx="142">
                  <c:v>44606</c:v>
                </c:pt>
                <c:pt idx="143">
                  <c:v>44607</c:v>
                </c:pt>
                <c:pt idx="144">
                  <c:v>44608</c:v>
                </c:pt>
                <c:pt idx="145">
                  <c:v>44609</c:v>
                </c:pt>
                <c:pt idx="146">
                  <c:v>44612</c:v>
                </c:pt>
                <c:pt idx="147">
                  <c:v>44613</c:v>
                </c:pt>
                <c:pt idx="148">
                  <c:v>44615</c:v>
                </c:pt>
                <c:pt idx="149">
                  <c:v>44616</c:v>
                </c:pt>
                <c:pt idx="150">
                  <c:v>44619</c:v>
                </c:pt>
                <c:pt idx="151">
                  <c:v>44620</c:v>
                </c:pt>
                <c:pt idx="152">
                  <c:v>44621</c:v>
                </c:pt>
                <c:pt idx="153">
                  <c:v>44622</c:v>
                </c:pt>
                <c:pt idx="154">
                  <c:v>44623</c:v>
                </c:pt>
                <c:pt idx="155">
                  <c:v>44626</c:v>
                </c:pt>
                <c:pt idx="156">
                  <c:v>44627</c:v>
                </c:pt>
                <c:pt idx="157">
                  <c:v>44628</c:v>
                </c:pt>
                <c:pt idx="158">
                  <c:v>44629</c:v>
                </c:pt>
                <c:pt idx="159">
                  <c:v>44630</c:v>
                </c:pt>
                <c:pt idx="160">
                  <c:v>44633</c:v>
                </c:pt>
                <c:pt idx="161">
                  <c:v>44634</c:v>
                </c:pt>
                <c:pt idx="162">
                  <c:v>44635</c:v>
                </c:pt>
                <c:pt idx="163">
                  <c:v>44636</c:v>
                </c:pt>
                <c:pt idx="164">
                  <c:v>44637</c:v>
                </c:pt>
                <c:pt idx="165">
                  <c:v>44640</c:v>
                </c:pt>
                <c:pt idx="166">
                  <c:v>44641</c:v>
                </c:pt>
                <c:pt idx="167">
                  <c:v>44642</c:v>
                </c:pt>
                <c:pt idx="168">
                  <c:v>44643</c:v>
                </c:pt>
                <c:pt idx="169">
                  <c:v>44644</c:v>
                </c:pt>
                <c:pt idx="170">
                  <c:v>44647</c:v>
                </c:pt>
                <c:pt idx="171">
                  <c:v>44648</c:v>
                </c:pt>
                <c:pt idx="172">
                  <c:v>44649</c:v>
                </c:pt>
                <c:pt idx="173">
                  <c:v>44650</c:v>
                </c:pt>
                <c:pt idx="174">
                  <c:v>44651</c:v>
                </c:pt>
                <c:pt idx="175">
                  <c:v>44654</c:v>
                </c:pt>
                <c:pt idx="176">
                  <c:v>44655</c:v>
                </c:pt>
                <c:pt idx="177">
                  <c:v>44656</c:v>
                </c:pt>
                <c:pt idx="178">
                  <c:v>44657</c:v>
                </c:pt>
                <c:pt idx="179">
                  <c:v>44658</c:v>
                </c:pt>
                <c:pt idx="180">
                  <c:v>44661</c:v>
                </c:pt>
                <c:pt idx="181">
                  <c:v>44662</c:v>
                </c:pt>
                <c:pt idx="182">
                  <c:v>44663</c:v>
                </c:pt>
                <c:pt idx="183">
                  <c:v>44664</c:v>
                </c:pt>
                <c:pt idx="184">
                  <c:v>44665</c:v>
                </c:pt>
                <c:pt idx="185">
                  <c:v>44668</c:v>
                </c:pt>
                <c:pt idx="186">
                  <c:v>44669</c:v>
                </c:pt>
                <c:pt idx="187">
                  <c:v>44670</c:v>
                </c:pt>
                <c:pt idx="188">
                  <c:v>44671</c:v>
                </c:pt>
                <c:pt idx="189">
                  <c:v>44672</c:v>
                </c:pt>
                <c:pt idx="190">
                  <c:v>44675</c:v>
                </c:pt>
                <c:pt idx="191">
                  <c:v>44676</c:v>
                </c:pt>
                <c:pt idx="192">
                  <c:v>44677</c:v>
                </c:pt>
                <c:pt idx="193">
                  <c:v>44678</c:v>
                </c:pt>
                <c:pt idx="194">
                  <c:v>44679</c:v>
                </c:pt>
                <c:pt idx="195">
                  <c:v>44689</c:v>
                </c:pt>
                <c:pt idx="196">
                  <c:v>44690</c:v>
                </c:pt>
                <c:pt idx="197">
                  <c:v>44691</c:v>
                </c:pt>
                <c:pt idx="198">
                  <c:v>44692</c:v>
                </c:pt>
                <c:pt idx="199">
                  <c:v>44693</c:v>
                </c:pt>
                <c:pt idx="200">
                  <c:v>44696</c:v>
                </c:pt>
                <c:pt idx="201">
                  <c:v>44697</c:v>
                </c:pt>
                <c:pt idx="202">
                  <c:v>44698</c:v>
                </c:pt>
                <c:pt idx="203">
                  <c:v>44699</c:v>
                </c:pt>
                <c:pt idx="204">
                  <c:v>44700</c:v>
                </c:pt>
                <c:pt idx="205">
                  <c:v>44703</c:v>
                </c:pt>
                <c:pt idx="206">
                  <c:v>44704</c:v>
                </c:pt>
                <c:pt idx="207">
                  <c:v>44705</c:v>
                </c:pt>
                <c:pt idx="208">
                  <c:v>44706</c:v>
                </c:pt>
                <c:pt idx="209">
                  <c:v>44707</c:v>
                </c:pt>
                <c:pt idx="210">
                  <c:v>44710</c:v>
                </c:pt>
                <c:pt idx="211">
                  <c:v>44711</c:v>
                </c:pt>
                <c:pt idx="212">
                  <c:v>44712</c:v>
                </c:pt>
                <c:pt idx="213">
                  <c:v>44713</c:v>
                </c:pt>
                <c:pt idx="214">
                  <c:v>44714</c:v>
                </c:pt>
                <c:pt idx="215">
                  <c:v>44717</c:v>
                </c:pt>
                <c:pt idx="216">
                  <c:v>44718</c:v>
                </c:pt>
                <c:pt idx="217">
                  <c:v>44719</c:v>
                </c:pt>
                <c:pt idx="218">
                  <c:v>44720</c:v>
                </c:pt>
                <c:pt idx="219">
                  <c:v>44721</c:v>
                </c:pt>
                <c:pt idx="220">
                  <c:v>44724</c:v>
                </c:pt>
                <c:pt idx="221">
                  <c:v>44725</c:v>
                </c:pt>
                <c:pt idx="222">
                  <c:v>44726</c:v>
                </c:pt>
                <c:pt idx="223">
                  <c:v>44727</c:v>
                </c:pt>
                <c:pt idx="224">
                  <c:v>44728</c:v>
                </c:pt>
                <c:pt idx="225">
                  <c:v>44731</c:v>
                </c:pt>
                <c:pt idx="226">
                  <c:v>44732</c:v>
                </c:pt>
                <c:pt idx="227">
                  <c:v>44733</c:v>
                </c:pt>
                <c:pt idx="228">
                  <c:v>44734</c:v>
                </c:pt>
                <c:pt idx="229">
                  <c:v>44735</c:v>
                </c:pt>
                <c:pt idx="230">
                  <c:v>44738</c:v>
                </c:pt>
                <c:pt idx="231">
                  <c:v>44739</c:v>
                </c:pt>
                <c:pt idx="232">
                  <c:v>44740</c:v>
                </c:pt>
                <c:pt idx="233">
                  <c:v>44741</c:v>
                </c:pt>
                <c:pt idx="234">
                  <c:v>44742</c:v>
                </c:pt>
                <c:pt idx="235">
                  <c:v>44745</c:v>
                </c:pt>
                <c:pt idx="236">
                  <c:v>44746</c:v>
                </c:pt>
                <c:pt idx="237">
                  <c:v>44747</c:v>
                </c:pt>
                <c:pt idx="238">
                  <c:v>44748</c:v>
                </c:pt>
                <c:pt idx="239">
                  <c:v>44755</c:v>
                </c:pt>
                <c:pt idx="240">
                  <c:v>44756</c:v>
                </c:pt>
                <c:pt idx="241">
                  <c:v>44759</c:v>
                </c:pt>
                <c:pt idx="242">
                  <c:v>44760</c:v>
                </c:pt>
                <c:pt idx="243">
                  <c:v>44761</c:v>
                </c:pt>
                <c:pt idx="244">
                  <c:v>44762</c:v>
                </c:pt>
                <c:pt idx="245">
                  <c:v>44763</c:v>
                </c:pt>
                <c:pt idx="246">
                  <c:v>44766</c:v>
                </c:pt>
                <c:pt idx="247">
                  <c:v>44767</c:v>
                </c:pt>
                <c:pt idx="248">
                  <c:v>44768</c:v>
                </c:pt>
                <c:pt idx="249">
                  <c:v>44769</c:v>
                </c:pt>
                <c:pt idx="250">
                  <c:v>44770</c:v>
                </c:pt>
                <c:pt idx="251">
                  <c:v>44773</c:v>
                </c:pt>
                <c:pt idx="252">
                  <c:v>44774</c:v>
                </c:pt>
                <c:pt idx="253">
                  <c:v>44775</c:v>
                </c:pt>
                <c:pt idx="254">
                  <c:v>44776</c:v>
                </c:pt>
                <c:pt idx="255">
                  <c:v>44777</c:v>
                </c:pt>
                <c:pt idx="256">
                  <c:v>44780</c:v>
                </c:pt>
                <c:pt idx="257">
                  <c:v>44781</c:v>
                </c:pt>
                <c:pt idx="258">
                  <c:v>44782</c:v>
                </c:pt>
                <c:pt idx="259">
                  <c:v>44783</c:v>
                </c:pt>
                <c:pt idx="260">
                  <c:v>44784</c:v>
                </c:pt>
                <c:pt idx="261">
                  <c:v>44787</c:v>
                </c:pt>
                <c:pt idx="262">
                  <c:v>44788</c:v>
                </c:pt>
                <c:pt idx="263">
                  <c:v>44789</c:v>
                </c:pt>
                <c:pt idx="264">
                  <c:v>44790</c:v>
                </c:pt>
                <c:pt idx="265">
                  <c:v>44791</c:v>
                </c:pt>
                <c:pt idx="266">
                  <c:v>44794</c:v>
                </c:pt>
                <c:pt idx="267">
                  <c:v>44795</c:v>
                </c:pt>
                <c:pt idx="268">
                  <c:v>44796</c:v>
                </c:pt>
                <c:pt idx="269">
                  <c:v>44797</c:v>
                </c:pt>
                <c:pt idx="270">
                  <c:v>44798</c:v>
                </c:pt>
                <c:pt idx="271">
                  <c:v>44801</c:v>
                </c:pt>
                <c:pt idx="272">
                  <c:v>44802</c:v>
                </c:pt>
                <c:pt idx="273">
                  <c:v>44803</c:v>
                </c:pt>
                <c:pt idx="274">
                  <c:v>44804</c:v>
                </c:pt>
                <c:pt idx="275">
                  <c:v>44805</c:v>
                </c:pt>
                <c:pt idx="276">
                  <c:v>44808</c:v>
                </c:pt>
                <c:pt idx="277">
                  <c:v>44809</c:v>
                </c:pt>
                <c:pt idx="278">
                  <c:v>44810</c:v>
                </c:pt>
                <c:pt idx="279">
                  <c:v>44811</c:v>
                </c:pt>
                <c:pt idx="280">
                  <c:v>44812</c:v>
                </c:pt>
                <c:pt idx="281">
                  <c:v>44815</c:v>
                </c:pt>
                <c:pt idx="282">
                  <c:v>44816</c:v>
                </c:pt>
                <c:pt idx="283">
                  <c:v>44817</c:v>
                </c:pt>
                <c:pt idx="284">
                  <c:v>44818</c:v>
                </c:pt>
                <c:pt idx="285">
                  <c:v>44819</c:v>
                </c:pt>
                <c:pt idx="286">
                  <c:v>44822</c:v>
                </c:pt>
                <c:pt idx="287">
                  <c:v>44823</c:v>
                </c:pt>
                <c:pt idx="288">
                  <c:v>44824</c:v>
                </c:pt>
                <c:pt idx="289">
                  <c:v>44825</c:v>
                </c:pt>
                <c:pt idx="290">
                  <c:v>44829</c:v>
                </c:pt>
                <c:pt idx="291">
                  <c:v>44830</c:v>
                </c:pt>
                <c:pt idx="292">
                  <c:v>44831</c:v>
                </c:pt>
                <c:pt idx="293">
                  <c:v>44832</c:v>
                </c:pt>
                <c:pt idx="294">
                  <c:v>44833</c:v>
                </c:pt>
                <c:pt idx="295">
                  <c:v>44836</c:v>
                </c:pt>
                <c:pt idx="296">
                  <c:v>44837</c:v>
                </c:pt>
                <c:pt idx="297">
                  <c:v>44838</c:v>
                </c:pt>
                <c:pt idx="298">
                  <c:v>44839</c:v>
                </c:pt>
                <c:pt idx="299">
                  <c:v>44840</c:v>
                </c:pt>
                <c:pt idx="300">
                  <c:v>44843</c:v>
                </c:pt>
                <c:pt idx="301">
                  <c:v>44844</c:v>
                </c:pt>
                <c:pt idx="302">
                  <c:v>44845</c:v>
                </c:pt>
                <c:pt idx="303">
                  <c:v>44846</c:v>
                </c:pt>
                <c:pt idx="304">
                  <c:v>44847</c:v>
                </c:pt>
                <c:pt idx="305">
                  <c:v>44850</c:v>
                </c:pt>
                <c:pt idx="306">
                  <c:v>44851</c:v>
                </c:pt>
                <c:pt idx="307">
                  <c:v>44852</c:v>
                </c:pt>
                <c:pt idx="308">
                  <c:v>44853</c:v>
                </c:pt>
                <c:pt idx="309">
                  <c:v>44854</c:v>
                </c:pt>
                <c:pt idx="310">
                  <c:v>44857</c:v>
                </c:pt>
                <c:pt idx="311">
                  <c:v>44858</c:v>
                </c:pt>
                <c:pt idx="312">
                  <c:v>44859</c:v>
                </c:pt>
                <c:pt idx="313">
                  <c:v>44860</c:v>
                </c:pt>
                <c:pt idx="314">
                  <c:v>44861</c:v>
                </c:pt>
                <c:pt idx="315">
                  <c:v>44865</c:v>
                </c:pt>
                <c:pt idx="316">
                  <c:v>44866</c:v>
                </c:pt>
                <c:pt idx="317">
                  <c:v>44867</c:v>
                </c:pt>
                <c:pt idx="318">
                  <c:v>44868</c:v>
                </c:pt>
                <c:pt idx="319">
                  <c:v>44871</c:v>
                </c:pt>
                <c:pt idx="320">
                  <c:v>44872</c:v>
                </c:pt>
                <c:pt idx="321">
                  <c:v>44873</c:v>
                </c:pt>
                <c:pt idx="322">
                  <c:v>44874</c:v>
                </c:pt>
                <c:pt idx="323">
                  <c:v>44875</c:v>
                </c:pt>
                <c:pt idx="324">
                  <c:v>44878</c:v>
                </c:pt>
                <c:pt idx="325">
                  <c:v>44879</c:v>
                </c:pt>
                <c:pt idx="326">
                  <c:v>44880</c:v>
                </c:pt>
                <c:pt idx="327">
                  <c:v>44881</c:v>
                </c:pt>
                <c:pt idx="328">
                  <c:v>44882</c:v>
                </c:pt>
                <c:pt idx="329">
                  <c:v>44885</c:v>
                </c:pt>
                <c:pt idx="330">
                  <c:v>44886</c:v>
                </c:pt>
                <c:pt idx="331">
                  <c:v>44887</c:v>
                </c:pt>
                <c:pt idx="332">
                  <c:v>44889</c:v>
                </c:pt>
                <c:pt idx="333">
                  <c:v>44892</c:v>
                </c:pt>
                <c:pt idx="334">
                  <c:v>44893</c:v>
                </c:pt>
                <c:pt idx="335">
                  <c:v>44894</c:v>
                </c:pt>
                <c:pt idx="336">
                  <c:v>44895</c:v>
                </c:pt>
                <c:pt idx="337">
                  <c:v>44896</c:v>
                </c:pt>
                <c:pt idx="338">
                  <c:v>44899</c:v>
                </c:pt>
                <c:pt idx="339">
                  <c:v>44900</c:v>
                </c:pt>
                <c:pt idx="340">
                  <c:v>44901</c:v>
                </c:pt>
                <c:pt idx="341">
                  <c:v>44902</c:v>
                </c:pt>
                <c:pt idx="342">
                  <c:v>44903</c:v>
                </c:pt>
                <c:pt idx="343">
                  <c:v>44906</c:v>
                </c:pt>
                <c:pt idx="344">
                  <c:v>44907</c:v>
                </c:pt>
                <c:pt idx="345">
                  <c:v>44908</c:v>
                </c:pt>
                <c:pt idx="346">
                  <c:v>44909</c:v>
                </c:pt>
                <c:pt idx="347">
                  <c:v>44910</c:v>
                </c:pt>
                <c:pt idx="348">
                  <c:v>44913</c:v>
                </c:pt>
                <c:pt idx="349">
                  <c:v>44914</c:v>
                </c:pt>
                <c:pt idx="350">
                  <c:v>44915</c:v>
                </c:pt>
                <c:pt idx="351">
                  <c:v>44916</c:v>
                </c:pt>
                <c:pt idx="352">
                  <c:v>44917</c:v>
                </c:pt>
                <c:pt idx="353">
                  <c:v>44920</c:v>
                </c:pt>
                <c:pt idx="354">
                  <c:v>44921</c:v>
                </c:pt>
                <c:pt idx="355">
                  <c:v>44922</c:v>
                </c:pt>
                <c:pt idx="356">
                  <c:v>44923</c:v>
                </c:pt>
                <c:pt idx="357">
                  <c:v>44924</c:v>
                </c:pt>
                <c:pt idx="358">
                  <c:v>44927</c:v>
                </c:pt>
                <c:pt idx="359">
                  <c:v>44928</c:v>
                </c:pt>
                <c:pt idx="360">
                  <c:v>44929</c:v>
                </c:pt>
                <c:pt idx="361">
                  <c:v>44930</c:v>
                </c:pt>
                <c:pt idx="362">
                  <c:v>44931</c:v>
                </c:pt>
                <c:pt idx="363">
                  <c:v>44934</c:v>
                </c:pt>
                <c:pt idx="364">
                  <c:v>44935</c:v>
                </c:pt>
                <c:pt idx="365">
                  <c:v>44936</c:v>
                </c:pt>
                <c:pt idx="366">
                  <c:v>44937</c:v>
                </c:pt>
                <c:pt idx="367">
                  <c:v>44938</c:v>
                </c:pt>
                <c:pt idx="368">
                  <c:v>44941</c:v>
                </c:pt>
                <c:pt idx="369">
                  <c:v>44942</c:v>
                </c:pt>
                <c:pt idx="370">
                  <c:v>44943</c:v>
                </c:pt>
                <c:pt idx="371">
                  <c:v>44944</c:v>
                </c:pt>
                <c:pt idx="372">
                  <c:v>44945</c:v>
                </c:pt>
                <c:pt idx="373">
                  <c:v>44948</c:v>
                </c:pt>
                <c:pt idx="374">
                  <c:v>44949</c:v>
                </c:pt>
                <c:pt idx="375">
                  <c:v>44950</c:v>
                </c:pt>
                <c:pt idx="376">
                  <c:v>44951</c:v>
                </c:pt>
                <c:pt idx="377">
                  <c:v>44952</c:v>
                </c:pt>
                <c:pt idx="378">
                  <c:v>44955</c:v>
                </c:pt>
                <c:pt idx="379">
                  <c:v>44956</c:v>
                </c:pt>
                <c:pt idx="380">
                  <c:v>44957</c:v>
                </c:pt>
                <c:pt idx="381">
                  <c:v>44958</c:v>
                </c:pt>
                <c:pt idx="382">
                  <c:v>44959</c:v>
                </c:pt>
                <c:pt idx="383">
                  <c:v>44962</c:v>
                </c:pt>
                <c:pt idx="384">
                  <c:v>44963</c:v>
                </c:pt>
                <c:pt idx="385">
                  <c:v>44964</c:v>
                </c:pt>
                <c:pt idx="386">
                  <c:v>44965</c:v>
                </c:pt>
                <c:pt idx="387">
                  <c:v>44966</c:v>
                </c:pt>
                <c:pt idx="388">
                  <c:v>44969</c:v>
                </c:pt>
                <c:pt idx="389">
                  <c:v>44970</c:v>
                </c:pt>
                <c:pt idx="390">
                  <c:v>44971</c:v>
                </c:pt>
                <c:pt idx="391">
                  <c:v>44972</c:v>
                </c:pt>
                <c:pt idx="392">
                  <c:v>44973</c:v>
                </c:pt>
                <c:pt idx="393">
                  <c:v>44976</c:v>
                </c:pt>
                <c:pt idx="394">
                  <c:v>44977</c:v>
                </c:pt>
                <c:pt idx="395">
                  <c:v>44978</c:v>
                </c:pt>
                <c:pt idx="396">
                  <c:v>44980</c:v>
                </c:pt>
                <c:pt idx="397">
                  <c:v>44983</c:v>
                </c:pt>
                <c:pt idx="398">
                  <c:v>44984</c:v>
                </c:pt>
                <c:pt idx="399">
                  <c:v>44985</c:v>
                </c:pt>
                <c:pt idx="400">
                  <c:v>44986</c:v>
                </c:pt>
                <c:pt idx="401">
                  <c:v>44987</c:v>
                </c:pt>
                <c:pt idx="402">
                  <c:v>44990</c:v>
                </c:pt>
                <c:pt idx="403">
                  <c:v>44991</c:v>
                </c:pt>
                <c:pt idx="404">
                  <c:v>44992</c:v>
                </c:pt>
                <c:pt idx="405">
                  <c:v>44993</c:v>
                </c:pt>
                <c:pt idx="406">
                  <c:v>44994</c:v>
                </c:pt>
                <c:pt idx="407">
                  <c:v>44997</c:v>
                </c:pt>
                <c:pt idx="408">
                  <c:v>44998</c:v>
                </c:pt>
                <c:pt idx="409">
                  <c:v>44999</c:v>
                </c:pt>
                <c:pt idx="410">
                  <c:v>45000</c:v>
                </c:pt>
                <c:pt idx="411">
                  <c:v>45001</c:v>
                </c:pt>
                <c:pt idx="412">
                  <c:v>45004</c:v>
                </c:pt>
                <c:pt idx="413">
                  <c:v>45005</c:v>
                </c:pt>
                <c:pt idx="414">
                  <c:v>45006</c:v>
                </c:pt>
                <c:pt idx="415">
                  <c:v>45007</c:v>
                </c:pt>
                <c:pt idx="416">
                  <c:v>45008</c:v>
                </c:pt>
                <c:pt idx="417">
                  <c:v>45011</c:v>
                </c:pt>
                <c:pt idx="418">
                  <c:v>45012</c:v>
                </c:pt>
                <c:pt idx="419">
                  <c:v>45013</c:v>
                </c:pt>
                <c:pt idx="420">
                  <c:v>45014</c:v>
                </c:pt>
                <c:pt idx="421">
                  <c:v>45015</c:v>
                </c:pt>
                <c:pt idx="422">
                  <c:v>45019</c:v>
                </c:pt>
                <c:pt idx="423">
                  <c:v>45020</c:v>
                </c:pt>
                <c:pt idx="424">
                  <c:v>45021</c:v>
                </c:pt>
                <c:pt idx="425">
                  <c:v>45022</c:v>
                </c:pt>
                <c:pt idx="426">
                  <c:v>45026</c:v>
                </c:pt>
                <c:pt idx="427">
                  <c:v>45027</c:v>
                </c:pt>
                <c:pt idx="428">
                  <c:v>45028</c:v>
                </c:pt>
                <c:pt idx="429">
                  <c:v>45029</c:v>
                </c:pt>
                <c:pt idx="430">
                  <c:v>45033</c:v>
                </c:pt>
                <c:pt idx="431">
                  <c:v>45041</c:v>
                </c:pt>
                <c:pt idx="432">
                  <c:v>45042</c:v>
                </c:pt>
                <c:pt idx="433">
                  <c:v>45043</c:v>
                </c:pt>
                <c:pt idx="434">
                  <c:v>45047</c:v>
                </c:pt>
                <c:pt idx="435">
                  <c:v>45048</c:v>
                </c:pt>
                <c:pt idx="436">
                  <c:v>45049</c:v>
                </c:pt>
                <c:pt idx="437">
                  <c:v>45050</c:v>
                </c:pt>
                <c:pt idx="438">
                  <c:v>45054</c:v>
                </c:pt>
                <c:pt idx="439">
                  <c:v>45055</c:v>
                </c:pt>
                <c:pt idx="440">
                  <c:v>45056</c:v>
                </c:pt>
                <c:pt idx="441">
                  <c:v>45057</c:v>
                </c:pt>
                <c:pt idx="442">
                  <c:v>45057</c:v>
                </c:pt>
                <c:pt idx="443">
                  <c:v>45061</c:v>
                </c:pt>
                <c:pt idx="444">
                  <c:v>45062</c:v>
                </c:pt>
                <c:pt idx="445">
                  <c:v>45063</c:v>
                </c:pt>
                <c:pt idx="446">
                  <c:v>45064</c:v>
                </c:pt>
                <c:pt idx="447">
                  <c:v>45068</c:v>
                </c:pt>
                <c:pt idx="448">
                  <c:v>45069</c:v>
                </c:pt>
                <c:pt idx="449">
                  <c:v>45070</c:v>
                </c:pt>
                <c:pt idx="450">
                  <c:v>45071</c:v>
                </c:pt>
                <c:pt idx="451">
                  <c:v>45075</c:v>
                </c:pt>
                <c:pt idx="452">
                  <c:v>45076</c:v>
                </c:pt>
                <c:pt idx="453">
                  <c:v>45077</c:v>
                </c:pt>
                <c:pt idx="454">
                  <c:v>45078</c:v>
                </c:pt>
                <c:pt idx="455">
                  <c:v>45082</c:v>
                </c:pt>
                <c:pt idx="456">
                  <c:v>45083</c:v>
                </c:pt>
                <c:pt idx="457">
                  <c:v>45084</c:v>
                </c:pt>
                <c:pt idx="458">
                  <c:v>45085</c:v>
                </c:pt>
                <c:pt idx="459">
                  <c:v>45089</c:v>
                </c:pt>
                <c:pt idx="460">
                  <c:v>45090</c:v>
                </c:pt>
                <c:pt idx="461">
                  <c:v>45091</c:v>
                </c:pt>
                <c:pt idx="462">
                  <c:v>45092</c:v>
                </c:pt>
                <c:pt idx="463">
                  <c:v>45096</c:v>
                </c:pt>
                <c:pt idx="464">
                  <c:v>45097</c:v>
                </c:pt>
                <c:pt idx="465">
                  <c:v>45098</c:v>
                </c:pt>
                <c:pt idx="466">
                  <c:v>45099</c:v>
                </c:pt>
                <c:pt idx="467">
                  <c:v>45110</c:v>
                </c:pt>
                <c:pt idx="468">
                  <c:v>45111</c:v>
                </c:pt>
                <c:pt idx="469">
                  <c:v>45112</c:v>
                </c:pt>
                <c:pt idx="470">
                  <c:v>45113</c:v>
                </c:pt>
                <c:pt idx="471">
                  <c:v>45117</c:v>
                </c:pt>
                <c:pt idx="472">
                  <c:v>45118</c:v>
                </c:pt>
                <c:pt idx="473">
                  <c:v>45119</c:v>
                </c:pt>
                <c:pt idx="474">
                  <c:v>45120</c:v>
                </c:pt>
                <c:pt idx="475">
                  <c:v>45124</c:v>
                </c:pt>
                <c:pt idx="476">
                  <c:v>45125</c:v>
                </c:pt>
                <c:pt idx="477">
                  <c:v>45126</c:v>
                </c:pt>
                <c:pt idx="478">
                  <c:v>45127</c:v>
                </c:pt>
                <c:pt idx="479">
                  <c:v>45131</c:v>
                </c:pt>
                <c:pt idx="480">
                  <c:v>45132</c:v>
                </c:pt>
                <c:pt idx="481">
                  <c:v>45133</c:v>
                </c:pt>
                <c:pt idx="482">
                  <c:v>45134</c:v>
                </c:pt>
                <c:pt idx="483">
                  <c:v>45138</c:v>
                </c:pt>
                <c:pt idx="484">
                  <c:v>45139</c:v>
                </c:pt>
                <c:pt idx="485">
                  <c:v>45140</c:v>
                </c:pt>
                <c:pt idx="486">
                  <c:v>45141</c:v>
                </c:pt>
                <c:pt idx="487">
                  <c:v>45145</c:v>
                </c:pt>
                <c:pt idx="488">
                  <c:v>45146</c:v>
                </c:pt>
                <c:pt idx="489">
                  <c:v>45147</c:v>
                </c:pt>
                <c:pt idx="490">
                  <c:v>45148</c:v>
                </c:pt>
                <c:pt idx="491">
                  <c:v>45152</c:v>
                </c:pt>
                <c:pt idx="492">
                  <c:v>45153</c:v>
                </c:pt>
                <c:pt idx="493">
                  <c:v>45154</c:v>
                </c:pt>
                <c:pt idx="494">
                  <c:v>45155</c:v>
                </c:pt>
                <c:pt idx="495">
                  <c:v>45159</c:v>
                </c:pt>
                <c:pt idx="496">
                  <c:v>45160</c:v>
                </c:pt>
                <c:pt idx="497">
                  <c:v>45161</c:v>
                </c:pt>
                <c:pt idx="498">
                  <c:v>45162</c:v>
                </c:pt>
                <c:pt idx="499">
                  <c:v>45166</c:v>
                </c:pt>
                <c:pt idx="500">
                  <c:v>45167</c:v>
                </c:pt>
                <c:pt idx="501">
                  <c:v>45168</c:v>
                </c:pt>
                <c:pt idx="502">
                  <c:v>45169</c:v>
                </c:pt>
                <c:pt idx="503">
                  <c:v>45173</c:v>
                </c:pt>
                <c:pt idx="504">
                  <c:v>45174</c:v>
                </c:pt>
                <c:pt idx="505">
                  <c:v>45175</c:v>
                </c:pt>
                <c:pt idx="506">
                  <c:v>45176</c:v>
                </c:pt>
                <c:pt idx="507">
                  <c:v>45180</c:v>
                </c:pt>
                <c:pt idx="508">
                  <c:v>45181</c:v>
                </c:pt>
                <c:pt idx="509">
                  <c:v>45182</c:v>
                </c:pt>
                <c:pt idx="510">
                  <c:v>45183</c:v>
                </c:pt>
                <c:pt idx="511">
                  <c:v>45187</c:v>
                </c:pt>
                <c:pt idx="512">
                  <c:v>45188</c:v>
                </c:pt>
                <c:pt idx="513">
                  <c:v>45189</c:v>
                </c:pt>
                <c:pt idx="514">
                  <c:v>45190</c:v>
                </c:pt>
                <c:pt idx="515">
                  <c:v>45194</c:v>
                </c:pt>
                <c:pt idx="516">
                  <c:v>45195</c:v>
                </c:pt>
                <c:pt idx="517">
                  <c:v>45196</c:v>
                </c:pt>
                <c:pt idx="518">
                  <c:v>45197</c:v>
                </c:pt>
                <c:pt idx="519">
                  <c:v>45201</c:v>
                </c:pt>
                <c:pt idx="520">
                  <c:v>45202</c:v>
                </c:pt>
                <c:pt idx="521">
                  <c:v>45203</c:v>
                </c:pt>
                <c:pt idx="522">
                  <c:v>45204</c:v>
                </c:pt>
                <c:pt idx="523">
                  <c:v>45208</c:v>
                </c:pt>
                <c:pt idx="524">
                  <c:v>45209</c:v>
                </c:pt>
                <c:pt idx="525">
                  <c:v>45210</c:v>
                </c:pt>
                <c:pt idx="526">
                  <c:v>45211</c:v>
                </c:pt>
                <c:pt idx="527">
                  <c:v>45215</c:v>
                </c:pt>
                <c:pt idx="528">
                  <c:v>45216</c:v>
                </c:pt>
                <c:pt idx="529">
                  <c:v>45217</c:v>
                </c:pt>
                <c:pt idx="530">
                  <c:v>45218</c:v>
                </c:pt>
                <c:pt idx="531">
                  <c:v>45222</c:v>
                </c:pt>
                <c:pt idx="532">
                  <c:v>45223</c:v>
                </c:pt>
                <c:pt idx="533">
                  <c:v>45224</c:v>
                </c:pt>
                <c:pt idx="534">
                  <c:v>45225</c:v>
                </c:pt>
                <c:pt idx="535">
                  <c:v>45229</c:v>
                </c:pt>
                <c:pt idx="536">
                  <c:v>45230</c:v>
                </c:pt>
                <c:pt idx="537">
                  <c:v>45231</c:v>
                </c:pt>
                <c:pt idx="538">
                  <c:v>45232</c:v>
                </c:pt>
                <c:pt idx="539">
                  <c:v>45236</c:v>
                </c:pt>
                <c:pt idx="540">
                  <c:v>45237</c:v>
                </c:pt>
                <c:pt idx="541">
                  <c:v>45238</c:v>
                </c:pt>
                <c:pt idx="542">
                  <c:v>45239</c:v>
                </c:pt>
                <c:pt idx="543">
                  <c:v>45243</c:v>
                </c:pt>
                <c:pt idx="544">
                  <c:v>45244</c:v>
                </c:pt>
                <c:pt idx="545">
                  <c:v>45245</c:v>
                </c:pt>
                <c:pt idx="546">
                  <c:v>45246</c:v>
                </c:pt>
                <c:pt idx="547">
                  <c:v>45250</c:v>
                </c:pt>
                <c:pt idx="548">
                  <c:v>45251</c:v>
                </c:pt>
                <c:pt idx="549">
                  <c:v>45252</c:v>
                </c:pt>
                <c:pt idx="550">
                  <c:v>45253</c:v>
                </c:pt>
                <c:pt idx="551">
                  <c:v>45257</c:v>
                </c:pt>
                <c:pt idx="552">
                  <c:v>45258</c:v>
                </c:pt>
                <c:pt idx="553">
                  <c:v>45259</c:v>
                </c:pt>
                <c:pt idx="554">
                  <c:v>45260</c:v>
                </c:pt>
                <c:pt idx="555">
                  <c:v>45264</c:v>
                </c:pt>
                <c:pt idx="556">
                  <c:v>45265</c:v>
                </c:pt>
                <c:pt idx="557">
                  <c:v>45266</c:v>
                </c:pt>
                <c:pt idx="558">
                  <c:v>45267</c:v>
                </c:pt>
                <c:pt idx="559">
                  <c:v>45271</c:v>
                </c:pt>
                <c:pt idx="560">
                  <c:v>45272</c:v>
                </c:pt>
                <c:pt idx="561">
                  <c:v>45273</c:v>
                </c:pt>
                <c:pt idx="562">
                  <c:v>45274</c:v>
                </c:pt>
                <c:pt idx="563">
                  <c:v>45278</c:v>
                </c:pt>
                <c:pt idx="564">
                  <c:v>45279</c:v>
                </c:pt>
                <c:pt idx="565">
                  <c:v>45280</c:v>
                </c:pt>
                <c:pt idx="566">
                  <c:v>45281</c:v>
                </c:pt>
                <c:pt idx="567">
                  <c:v>45285</c:v>
                </c:pt>
                <c:pt idx="568">
                  <c:v>45286</c:v>
                </c:pt>
                <c:pt idx="569">
                  <c:v>45287</c:v>
                </c:pt>
                <c:pt idx="570">
                  <c:v>45288</c:v>
                </c:pt>
                <c:pt idx="571">
                  <c:v>45292</c:v>
                </c:pt>
                <c:pt idx="572">
                  <c:v>45293</c:v>
                </c:pt>
                <c:pt idx="573">
                  <c:v>45294</c:v>
                </c:pt>
                <c:pt idx="574">
                  <c:v>45295</c:v>
                </c:pt>
                <c:pt idx="575">
                  <c:v>45299</c:v>
                </c:pt>
                <c:pt idx="576">
                  <c:v>45300</c:v>
                </c:pt>
                <c:pt idx="577">
                  <c:v>45301</c:v>
                </c:pt>
                <c:pt idx="578">
                  <c:v>45302</c:v>
                </c:pt>
                <c:pt idx="579">
                  <c:v>45306</c:v>
                </c:pt>
                <c:pt idx="580">
                  <c:v>45307</c:v>
                </c:pt>
                <c:pt idx="581">
                  <c:v>45308</c:v>
                </c:pt>
                <c:pt idx="582">
                  <c:v>45309</c:v>
                </c:pt>
                <c:pt idx="583">
                  <c:v>45313</c:v>
                </c:pt>
                <c:pt idx="584">
                  <c:v>45314</c:v>
                </c:pt>
                <c:pt idx="585">
                  <c:v>45315</c:v>
                </c:pt>
                <c:pt idx="586">
                  <c:v>45316</c:v>
                </c:pt>
                <c:pt idx="587">
                  <c:v>45320</c:v>
                </c:pt>
                <c:pt idx="588">
                  <c:v>45321</c:v>
                </c:pt>
                <c:pt idx="589">
                  <c:v>45322</c:v>
                </c:pt>
                <c:pt idx="590">
                  <c:v>45323</c:v>
                </c:pt>
                <c:pt idx="591">
                  <c:v>45327</c:v>
                </c:pt>
                <c:pt idx="592">
                  <c:v>45328</c:v>
                </c:pt>
                <c:pt idx="593">
                  <c:v>45329</c:v>
                </c:pt>
                <c:pt idx="594">
                  <c:v>45330</c:v>
                </c:pt>
                <c:pt idx="595">
                  <c:v>45334</c:v>
                </c:pt>
                <c:pt idx="596">
                  <c:v>45335</c:v>
                </c:pt>
                <c:pt idx="597">
                  <c:v>45336</c:v>
                </c:pt>
                <c:pt idx="598">
                  <c:v>45337</c:v>
                </c:pt>
                <c:pt idx="599">
                  <c:v>45341</c:v>
                </c:pt>
                <c:pt idx="600">
                  <c:v>45342</c:v>
                </c:pt>
                <c:pt idx="601">
                  <c:v>45343</c:v>
                </c:pt>
                <c:pt idx="602">
                  <c:v>45348</c:v>
                </c:pt>
                <c:pt idx="603">
                  <c:v>45349</c:v>
                </c:pt>
                <c:pt idx="604">
                  <c:v>45350</c:v>
                </c:pt>
                <c:pt idx="605">
                  <c:v>45351</c:v>
                </c:pt>
                <c:pt idx="606">
                  <c:v>45355</c:v>
                </c:pt>
                <c:pt idx="607">
                  <c:v>45356</c:v>
                </c:pt>
                <c:pt idx="608">
                  <c:v>45357</c:v>
                </c:pt>
                <c:pt idx="609">
                  <c:v>45358</c:v>
                </c:pt>
                <c:pt idx="610">
                  <c:v>45362</c:v>
                </c:pt>
                <c:pt idx="611">
                  <c:v>45363</c:v>
                </c:pt>
                <c:pt idx="612">
                  <c:v>45364</c:v>
                </c:pt>
                <c:pt idx="613">
                  <c:v>45365</c:v>
                </c:pt>
                <c:pt idx="614">
                  <c:v>45369</c:v>
                </c:pt>
                <c:pt idx="615">
                  <c:v>45370</c:v>
                </c:pt>
                <c:pt idx="616">
                  <c:v>45371</c:v>
                </c:pt>
                <c:pt idx="617">
                  <c:v>45372</c:v>
                </c:pt>
                <c:pt idx="618">
                  <c:v>45376</c:v>
                </c:pt>
                <c:pt idx="619">
                  <c:v>45377</c:v>
                </c:pt>
                <c:pt idx="620">
                  <c:v>45378</c:v>
                </c:pt>
                <c:pt idx="621">
                  <c:v>45379</c:v>
                </c:pt>
                <c:pt idx="622">
                  <c:v>45383</c:v>
                </c:pt>
                <c:pt idx="623">
                  <c:v>45384</c:v>
                </c:pt>
                <c:pt idx="624">
                  <c:v>45385</c:v>
                </c:pt>
                <c:pt idx="625">
                  <c:v>45386</c:v>
                </c:pt>
                <c:pt idx="626">
                  <c:v>45397</c:v>
                </c:pt>
                <c:pt idx="627">
                  <c:v>45398</c:v>
                </c:pt>
                <c:pt idx="628">
                  <c:v>45399</c:v>
                </c:pt>
                <c:pt idx="629">
                  <c:v>45400</c:v>
                </c:pt>
                <c:pt idx="630">
                  <c:v>45404</c:v>
                </c:pt>
                <c:pt idx="631">
                  <c:v>45405</c:v>
                </c:pt>
                <c:pt idx="632">
                  <c:v>45406</c:v>
                </c:pt>
                <c:pt idx="633">
                  <c:v>45407</c:v>
                </c:pt>
                <c:pt idx="634">
                  <c:v>45411</c:v>
                </c:pt>
                <c:pt idx="635">
                  <c:v>45412</c:v>
                </c:pt>
                <c:pt idx="636">
                  <c:v>45413</c:v>
                </c:pt>
                <c:pt idx="637">
                  <c:v>45414</c:v>
                </c:pt>
                <c:pt idx="638">
                  <c:v>45418</c:v>
                </c:pt>
                <c:pt idx="639">
                  <c:v>45419</c:v>
                </c:pt>
                <c:pt idx="640">
                  <c:v>45420</c:v>
                </c:pt>
                <c:pt idx="641">
                  <c:v>45421</c:v>
                </c:pt>
                <c:pt idx="642">
                  <c:v>45425</c:v>
                </c:pt>
                <c:pt idx="643">
                  <c:v>45426</c:v>
                </c:pt>
                <c:pt idx="644">
                  <c:v>45427</c:v>
                </c:pt>
                <c:pt idx="645">
                  <c:v>45428</c:v>
                </c:pt>
                <c:pt idx="646">
                  <c:v>45432</c:v>
                </c:pt>
                <c:pt idx="647">
                  <c:v>45433</c:v>
                </c:pt>
                <c:pt idx="648">
                  <c:v>45434</c:v>
                </c:pt>
                <c:pt idx="649">
                  <c:v>45435</c:v>
                </c:pt>
                <c:pt idx="650">
                  <c:v>45439</c:v>
                </c:pt>
                <c:pt idx="651">
                  <c:v>45440</c:v>
                </c:pt>
                <c:pt idx="652">
                  <c:v>45441</c:v>
                </c:pt>
                <c:pt idx="653">
                  <c:v>45442</c:v>
                </c:pt>
                <c:pt idx="654">
                  <c:v>45446</c:v>
                </c:pt>
                <c:pt idx="655">
                  <c:v>45447</c:v>
                </c:pt>
                <c:pt idx="656">
                  <c:v>45448</c:v>
                </c:pt>
                <c:pt idx="657">
                  <c:v>45449</c:v>
                </c:pt>
                <c:pt idx="658">
                  <c:v>45453</c:v>
                </c:pt>
                <c:pt idx="659">
                  <c:v>45454</c:v>
                </c:pt>
                <c:pt idx="660">
                  <c:v>45455</c:v>
                </c:pt>
                <c:pt idx="661">
                  <c:v>45456</c:v>
                </c:pt>
                <c:pt idx="662">
                  <c:v>45467</c:v>
                </c:pt>
                <c:pt idx="663">
                  <c:v>45468</c:v>
                </c:pt>
                <c:pt idx="664">
                  <c:v>45469</c:v>
                </c:pt>
                <c:pt idx="665">
                  <c:v>45470</c:v>
                </c:pt>
                <c:pt idx="666">
                  <c:v>45473</c:v>
                </c:pt>
              </c:numCache>
            </c:numRef>
          </c:cat>
          <c:val>
            <c:numRef>
              <c:f>Sheet1!$C$2:$C$668</c:f>
              <c:numCache>
                <c:formatCode>#,##0</c:formatCode>
                <c:ptCount val="667"/>
                <c:pt idx="0">
                  <c:v>100</c:v>
                </c:pt>
                <c:pt idx="1">
                  <c:v>129.80769230769232</c:v>
                </c:pt>
                <c:pt idx="2">
                  <c:v>168.75</c:v>
                </c:pt>
                <c:pt idx="3">
                  <c:v>219.23076923076925</c:v>
                </c:pt>
                <c:pt idx="4">
                  <c:v>284.61538461538464</c:v>
                </c:pt>
                <c:pt idx="5">
                  <c:v>300.96153846153845</c:v>
                </c:pt>
                <c:pt idx="6">
                  <c:v>297.11538461538458</c:v>
                </c:pt>
                <c:pt idx="7">
                  <c:v>299.03846153846155</c:v>
                </c:pt>
                <c:pt idx="8">
                  <c:v>297.59615384615381</c:v>
                </c:pt>
                <c:pt idx="9">
                  <c:v>294.23076923076923</c:v>
                </c:pt>
                <c:pt idx="10">
                  <c:v>298.07692307692309</c:v>
                </c:pt>
                <c:pt idx="11">
                  <c:v>299.51923076923077</c:v>
                </c:pt>
                <c:pt idx="12">
                  <c:v>312.5</c:v>
                </c:pt>
                <c:pt idx="13">
                  <c:v>310.09615384615381</c:v>
                </c:pt>
                <c:pt idx="14">
                  <c:v>309.13461538461536</c:v>
                </c:pt>
                <c:pt idx="15">
                  <c:v>305.28846153846155</c:v>
                </c:pt>
                <c:pt idx="16">
                  <c:v>302.88461538461536</c:v>
                </c:pt>
                <c:pt idx="17">
                  <c:v>295.67307692307691</c:v>
                </c:pt>
                <c:pt idx="18">
                  <c:v>300.48076923076923</c:v>
                </c:pt>
                <c:pt idx="19">
                  <c:v>300</c:v>
                </c:pt>
                <c:pt idx="20">
                  <c:v>286.53846153846155</c:v>
                </c:pt>
                <c:pt idx="21">
                  <c:v>277.88461538461536</c:v>
                </c:pt>
                <c:pt idx="22">
                  <c:v>275.96153846153845</c:v>
                </c:pt>
                <c:pt idx="23">
                  <c:v>274.51923076923077</c:v>
                </c:pt>
                <c:pt idx="24">
                  <c:v>280.76923076923077</c:v>
                </c:pt>
                <c:pt idx="25">
                  <c:v>290.86538461538464</c:v>
                </c:pt>
                <c:pt idx="26">
                  <c:v>304.32692307692304</c:v>
                </c:pt>
                <c:pt idx="27">
                  <c:v>308.17307692307685</c:v>
                </c:pt>
                <c:pt idx="28">
                  <c:v>316.82692307692309</c:v>
                </c:pt>
                <c:pt idx="29">
                  <c:v>310.09615384615381</c:v>
                </c:pt>
                <c:pt idx="30">
                  <c:v>315.86538461538464</c:v>
                </c:pt>
                <c:pt idx="31">
                  <c:v>312.98076923076923</c:v>
                </c:pt>
                <c:pt idx="32">
                  <c:v>309.13461538461536</c:v>
                </c:pt>
                <c:pt idx="33">
                  <c:v>307.69230769230768</c:v>
                </c:pt>
                <c:pt idx="34">
                  <c:v>310.09615384615381</c:v>
                </c:pt>
                <c:pt idx="35">
                  <c:v>312.98076923076923</c:v>
                </c:pt>
                <c:pt idx="36">
                  <c:v>310.09615384615381</c:v>
                </c:pt>
                <c:pt idx="37">
                  <c:v>302.40384615384613</c:v>
                </c:pt>
                <c:pt idx="38">
                  <c:v>324.03846153846155</c:v>
                </c:pt>
                <c:pt idx="39">
                  <c:v>324.51923076923077</c:v>
                </c:pt>
                <c:pt idx="40">
                  <c:v>329.32692307692309</c:v>
                </c:pt>
                <c:pt idx="41">
                  <c:v>318.26923076923077</c:v>
                </c:pt>
                <c:pt idx="42">
                  <c:v>310.09615384615381</c:v>
                </c:pt>
                <c:pt idx="43">
                  <c:v>311.53846153846149</c:v>
                </c:pt>
                <c:pt idx="44">
                  <c:v>317.30769230769226</c:v>
                </c:pt>
                <c:pt idx="45">
                  <c:v>308.65384615384619</c:v>
                </c:pt>
                <c:pt idx="46">
                  <c:v>312.01923076923077</c:v>
                </c:pt>
                <c:pt idx="47">
                  <c:v>309.61538461538464</c:v>
                </c:pt>
                <c:pt idx="48">
                  <c:v>301.92307692307691</c:v>
                </c:pt>
                <c:pt idx="49">
                  <c:v>298.55769230769226</c:v>
                </c:pt>
                <c:pt idx="50">
                  <c:v>295.67307692307691</c:v>
                </c:pt>
                <c:pt idx="51">
                  <c:v>300.48076923076923</c:v>
                </c:pt>
                <c:pt idx="52">
                  <c:v>300.48076923076923</c:v>
                </c:pt>
                <c:pt idx="53">
                  <c:v>305.28846153846155</c:v>
                </c:pt>
                <c:pt idx="54">
                  <c:v>305.76923076923077</c:v>
                </c:pt>
                <c:pt idx="55">
                  <c:v>302.88461538461536</c:v>
                </c:pt>
                <c:pt idx="56">
                  <c:v>295.67307692307691</c:v>
                </c:pt>
                <c:pt idx="57">
                  <c:v>297.11538461538458</c:v>
                </c:pt>
                <c:pt idx="58">
                  <c:v>293.75</c:v>
                </c:pt>
                <c:pt idx="59">
                  <c:v>295.67307692307691</c:v>
                </c:pt>
                <c:pt idx="60">
                  <c:v>294.71153846153845</c:v>
                </c:pt>
                <c:pt idx="61">
                  <c:v>293.75</c:v>
                </c:pt>
                <c:pt idx="62">
                  <c:v>288.46153846153845</c:v>
                </c:pt>
                <c:pt idx="63">
                  <c:v>287.01923076923077</c:v>
                </c:pt>
                <c:pt idx="64">
                  <c:v>279.32692307692309</c:v>
                </c:pt>
                <c:pt idx="65">
                  <c:v>274.51923076923077</c:v>
                </c:pt>
                <c:pt idx="66">
                  <c:v>282.69230769230768</c:v>
                </c:pt>
                <c:pt idx="67">
                  <c:v>278.36538461538458</c:v>
                </c:pt>
                <c:pt idx="68">
                  <c:v>278.84615384615381</c:v>
                </c:pt>
                <c:pt idx="69">
                  <c:v>278.84615384615381</c:v>
                </c:pt>
                <c:pt idx="70">
                  <c:v>275.96153846153845</c:v>
                </c:pt>
                <c:pt idx="71">
                  <c:v>283.17307692307691</c:v>
                </c:pt>
                <c:pt idx="72">
                  <c:v>276.92307692307691</c:v>
                </c:pt>
                <c:pt idx="73">
                  <c:v>274.03846153846155</c:v>
                </c:pt>
                <c:pt idx="74">
                  <c:v>271.63461538461536</c:v>
                </c:pt>
                <c:pt idx="75">
                  <c:v>271.63461538461536</c:v>
                </c:pt>
                <c:pt idx="76">
                  <c:v>275.96153846153845</c:v>
                </c:pt>
                <c:pt idx="77">
                  <c:v>266.82692307692309</c:v>
                </c:pt>
                <c:pt idx="78">
                  <c:v>265.38461538461536</c:v>
                </c:pt>
                <c:pt idx="79">
                  <c:v>269.23076923076923</c:v>
                </c:pt>
                <c:pt idx="80">
                  <c:v>267.30769230769226</c:v>
                </c:pt>
                <c:pt idx="81">
                  <c:v>264.42307692307691</c:v>
                </c:pt>
                <c:pt idx="82">
                  <c:v>259.13461538461536</c:v>
                </c:pt>
                <c:pt idx="83">
                  <c:v>252.40384615384613</c:v>
                </c:pt>
                <c:pt idx="84">
                  <c:v>259.13461538461536</c:v>
                </c:pt>
                <c:pt idx="85">
                  <c:v>266.34615384615381</c:v>
                </c:pt>
                <c:pt idx="86">
                  <c:v>271.15384615384613</c:v>
                </c:pt>
                <c:pt idx="87">
                  <c:v>247.59615384615384</c:v>
                </c:pt>
                <c:pt idx="88">
                  <c:v>254.32692307692304</c:v>
                </c:pt>
                <c:pt idx="89">
                  <c:v>246.15384615384616</c:v>
                </c:pt>
                <c:pt idx="90">
                  <c:v>250</c:v>
                </c:pt>
                <c:pt idx="91">
                  <c:v>262.01923076923077</c:v>
                </c:pt>
                <c:pt idx="92">
                  <c:v>265.86538461538458</c:v>
                </c:pt>
                <c:pt idx="93">
                  <c:v>271.15384615384613</c:v>
                </c:pt>
                <c:pt idx="94">
                  <c:v>264.90384615384619</c:v>
                </c:pt>
                <c:pt idx="95">
                  <c:v>266.82692307692309</c:v>
                </c:pt>
                <c:pt idx="96">
                  <c:v>283.65384615384613</c:v>
                </c:pt>
                <c:pt idx="97">
                  <c:v>286.53846153846155</c:v>
                </c:pt>
                <c:pt idx="98">
                  <c:v>288.46153846153845</c:v>
                </c:pt>
                <c:pt idx="99">
                  <c:v>300</c:v>
                </c:pt>
                <c:pt idx="100">
                  <c:v>312.5</c:v>
                </c:pt>
                <c:pt idx="101">
                  <c:v>312.5</c:v>
                </c:pt>
                <c:pt idx="102">
                  <c:v>310.09615384615381</c:v>
                </c:pt>
                <c:pt idx="103">
                  <c:v>317.30769230769226</c:v>
                </c:pt>
                <c:pt idx="104">
                  <c:v>309.61538461538464</c:v>
                </c:pt>
                <c:pt idx="105">
                  <c:v>308.65384615384619</c:v>
                </c:pt>
                <c:pt idx="106">
                  <c:v>317.30769230769226</c:v>
                </c:pt>
                <c:pt idx="107">
                  <c:v>323.07692307692309</c:v>
                </c:pt>
                <c:pt idx="108">
                  <c:v>331.25</c:v>
                </c:pt>
                <c:pt idx="109">
                  <c:v>321.15384615384613</c:v>
                </c:pt>
                <c:pt idx="110">
                  <c:v>319.23076923076923</c:v>
                </c:pt>
                <c:pt idx="111">
                  <c:v>330.28846153846155</c:v>
                </c:pt>
                <c:pt idx="112">
                  <c:v>344.23076923076923</c:v>
                </c:pt>
                <c:pt idx="113">
                  <c:v>325.96153846153845</c:v>
                </c:pt>
                <c:pt idx="114">
                  <c:v>316.82692307692309</c:v>
                </c:pt>
                <c:pt idx="115">
                  <c:v>319.23076923076923</c:v>
                </c:pt>
                <c:pt idx="116">
                  <c:v>310.09615384615381</c:v>
                </c:pt>
                <c:pt idx="117">
                  <c:v>310.09615384615381</c:v>
                </c:pt>
                <c:pt idx="118">
                  <c:v>313.94230769230768</c:v>
                </c:pt>
                <c:pt idx="119">
                  <c:v>310.09615384615381</c:v>
                </c:pt>
                <c:pt idx="120">
                  <c:v>312.5</c:v>
                </c:pt>
                <c:pt idx="121">
                  <c:v>312.01923076923077</c:v>
                </c:pt>
                <c:pt idx="122">
                  <c:v>310.09615384615381</c:v>
                </c:pt>
                <c:pt idx="123">
                  <c:v>312.01923076923077</c:v>
                </c:pt>
                <c:pt idx="124">
                  <c:v>312.01923076923077</c:v>
                </c:pt>
                <c:pt idx="125">
                  <c:v>306.25</c:v>
                </c:pt>
                <c:pt idx="126">
                  <c:v>293.26923076923077</c:v>
                </c:pt>
                <c:pt idx="127">
                  <c:v>288.46153846153845</c:v>
                </c:pt>
                <c:pt idx="128">
                  <c:v>286.05769230769226</c:v>
                </c:pt>
                <c:pt idx="129">
                  <c:v>295.67307692307691</c:v>
                </c:pt>
                <c:pt idx="130">
                  <c:v>293.26923076923077</c:v>
                </c:pt>
                <c:pt idx="131">
                  <c:v>289.42307692307691</c:v>
                </c:pt>
                <c:pt idx="132">
                  <c:v>287.98076923076923</c:v>
                </c:pt>
                <c:pt idx="133">
                  <c:v>284.13461538461536</c:v>
                </c:pt>
                <c:pt idx="134">
                  <c:v>281.25</c:v>
                </c:pt>
                <c:pt idx="135">
                  <c:v>277.40384615384619</c:v>
                </c:pt>
                <c:pt idx="136">
                  <c:v>281.25</c:v>
                </c:pt>
                <c:pt idx="137">
                  <c:v>276.92307692307691</c:v>
                </c:pt>
                <c:pt idx="138">
                  <c:v>274.03846153846155</c:v>
                </c:pt>
                <c:pt idx="139">
                  <c:v>279.32692307692309</c:v>
                </c:pt>
                <c:pt idx="140">
                  <c:v>275</c:v>
                </c:pt>
                <c:pt idx="141">
                  <c:v>269.23076923076923</c:v>
                </c:pt>
                <c:pt idx="142">
                  <c:v>282.21153846153845</c:v>
                </c:pt>
                <c:pt idx="143">
                  <c:v>275.48076923076923</c:v>
                </c:pt>
                <c:pt idx="144">
                  <c:v>279.32692307692309</c:v>
                </c:pt>
                <c:pt idx="145">
                  <c:v>274.03846153846155</c:v>
                </c:pt>
                <c:pt idx="146">
                  <c:v>266.82692307692309</c:v>
                </c:pt>
                <c:pt idx="147">
                  <c:v>264.42307692307691</c:v>
                </c:pt>
                <c:pt idx="148">
                  <c:v>266.82692307692309</c:v>
                </c:pt>
                <c:pt idx="149">
                  <c:v>263.94230769230768</c:v>
                </c:pt>
                <c:pt idx="150">
                  <c:v>266.34615384615381</c:v>
                </c:pt>
                <c:pt idx="151">
                  <c:v>287.01923076923077</c:v>
                </c:pt>
                <c:pt idx="152">
                  <c:v>278.84615384615381</c:v>
                </c:pt>
                <c:pt idx="153">
                  <c:v>275.48076923076923</c:v>
                </c:pt>
                <c:pt idx="154">
                  <c:v>278.84615384615381</c:v>
                </c:pt>
                <c:pt idx="155">
                  <c:v>276.92307692307691</c:v>
                </c:pt>
                <c:pt idx="156">
                  <c:v>281.25</c:v>
                </c:pt>
                <c:pt idx="157">
                  <c:v>270.19230769230774</c:v>
                </c:pt>
                <c:pt idx="158">
                  <c:v>265.38461538461536</c:v>
                </c:pt>
                <c:pt idx="159">
                  <c:v>262.01923076923077</c:v>
                </c:pt>
                <c:pt idx="160">
                  <c:v>261.05769230769226</c:v>
                </c:pt>
                <c:pt idx="161">
                  <c:v>264.42307692307691</c:v>
                </c:pt>
                <c:pt idx="162">
                  <c:v>271.63461538461536</c:v>
                </c:pt>
                <c:pt idx="163">
                  <c:v>261.53846153846155</c:v>
                </c:pt>
                <c:pt idx="164">
                  <c:v>266.82692307692309</c:v>
                </c:pt>
                <c:pt idx="165">
                  <c:v>270.67307692307691</c:v>
                </c:pt>
                <c:pt idx="166">
                  <c:v>267.78846153846155</c:v>
                </c:pt>
                <c:pt idx="167">
                  <c:v>266.82692307692309</c:v>
                </c:pt>
                <c:pt idx="168">
                  <c:v>264.90384615384619</c:v>
                </c:pt>
                <c:pt idx="169">
                  <c:v>261.53846153846155</c:v>
                </c:pt>
                <c:pt idx="170">
                  <c:v>258.17307692307691</c:v>
                </c:pt>
                <c:pt idx="171">
                  <c:v>261.53846153846155</c:v>
                </c:pt>
                <c:pt idx="172">
                  <c:v>259.61538461538464</c:v>
                </c:pt>
                <c:pt idx="173">
                  <c:v>265.38461538461536</c:v>
                </c:pt>
                <c:pt idx="174">
                  <c:v>265.38461538461536</c:v>
                </c:pt>
                <c:pt idx="175">
                  <c:v>265.38461538461536</c:v>
                </c:pt>
                <c:pt idx="176">
                  <c:v>259.13461538461536</c:v>
                </c:pt>
                <c:pt idx="177">
                  <c:v>250.96153846153845</c:v>
                </c:pt>
                <c:pt idx="178">
                  <c:v>252.40384615384613</c:v>
                </c:pt>
                <c:pt idx="179">
                  <c:v>254.32692307692304</c:v>
                </c:pt>
                <c:pt idx="180">
                  <c:v>248.07692307692309</c:v>
                </c:pt>
                <c:pt idx="181">
                  <c:v>247.59615384615384</c:v>
                </c:pt>
                <c:pt idx="182">
                  <c:v>254.32692307692304</c:v>
                </c:pt>
                <c:pt idx="183">
                  <c:v>254.32692307692304</c:v>
                </c:pt>
                <c:pt idx="184">
                  <c:v>254.32692307692304</c:v>
                </c:pt>
                <c:pt idx="185">
                  <c:v>249.51923076923075</c:v>
                </c:pt>
                <c:pt idx="186">
                  <c:v>247.59615384615384</c:v>
                </c:pt>
                <c:pt idx="187">
                  <c:v>247.59615384615384</c:v>
                </c:pt>
                <c:pt idx="188">
                  <c:v>246.63461538461539</c:v>
                </c:pt>
                <c:pt idx="189">
                  <c:v>240.38461538461539</c:v>
                </c:pt>
                <c:pt idx="190">
                  <c:v>246.63461538461539</c:v>
                </c:pt>
                <c:pt idx="191">
                  <c:v>246.63461538461539</c:v>
                </c:pt>
                <c:pt idx="192">
                  <c:v>246.63461538461539</c:v>
                </c:pt>
                <c:pt idx="193">
                  <c:v>250</c:v>
                </c:pt>
                <c:pt idx="194">
                  <c:v>237.9807692307692</c:v>
                </c:pt>
                <c:pt idx="195">
                  <c:v>233.41346153846149</c:v>
                </c:pt>
                <c:pt idx="196">
                  <c:v>235.57692307692309</c:v>
                </c:pt>
                <c:pt idx="197">
                  <c:v>230.76923076923075</c:v>
                </c:pt>
                <c:pt idx="198">
                  <c:v>230.76923076923075</c:v>
                </c:pt>
                <c:pt idx="199">
                  <c:v>228.36538461538461</c:v>
                </c:pt>
                <c:pt idx="200">
                  <c:v>226.44230769230771</c:v>
                </c:pt>
                <c:pt idx="201">
                  <c:v>219.23076923076925</c:v>
                </c:pt>
                <c:pt idx="202">
                  <c:v>221.15384615384616</c:v>
                </c:pt>
                <c:pt idx="203">
                  <c:v>221.15384615384616</c:v>
                </c:pt>
                <c:pt idx="204">
                  <c:v>213.94230769230768</c:v>
                </c:pt>
                <c:pt idx="205">
                  <c:v>204.32692307692309</c:v>
                </c:pt>
                <c:pt idx="206">
                  <c:v>215.14423076923075</c:v>
                </c:pt>
                <c:pt idx="207">
                  <c:v>213.94230769230768</c:v>
                </c:pt>
                <c:pt idx="208">
                  <c:v>222.83653846153845</c:v>
                </c:pt>
                <c:pt idx="209">
                  <c:v>207.45192307692309</c:v>
                </c:pt>
                <c:pt idx="210">
                  <c:v>218.75</c:v>
                </c:pt>
                <c:pt idx="211">
                  <c:v>218.75</c:v>
                </c:pt>
                <c:pt idx="212">
                  <c:v>218.75</c:v>
                </c:pt>
                <c:pt idx="213">
                  <c:v>220.43269230769229</c:v>
                </c:pt>
                <c:pt idx="214">
                  <c:v>224.75961538461539</c:v>
                </c:pt>
                <c:pt idx="215">
                  <c:v>224.75961538461539</c:v>
                </c:pt>
                <c:pt idx="216">
                  <c:v>220.91346153846155</c:v>
                </c:pt>
                <c:pt idx="217">
                  <c:v>220.91346153846155</c:v>
                </c:pt>
                <c:pt idx="218">
                  <c:v>205.52884615384616</c:v>
                </c:pt>
                <c:pt idx="219">
                  <c:v>202.16346153846149</c:v>
                </c:pt>
                <c:pt idx="220">
                  <c:v>197.59615384615387</c:v>
                </c:pt>
                <c:pt idx="221">
                  <c:v>197.59615384615387</c:v>
                </c:pt>
                <c:pt idx="222">
                  <c:v>193.99038461538461</c:v>
                </c:pt>
                <c:pt idx="223">
                  <c:v>186.29807692307691</c:v>
                </c:pt>
                <c:pt idx="224">
                  <c:v>194.71153846153845</c:v>
                </c:pt>
                <c:pt idx="225">
                  <c:v>194.71153846153845</c:v>
                </c:pt>
                <c:pt idx="226">
                  <c:v>182.45192307692309</c:v>
                </c:pt>
                <c:pt idx="227">
                  <c:v>172.59615384615384</c:v>
                </c:pt>
                <c:pt idx="228">
                  <c:v>168.75</c:v>
                </c:pt>
                <c:pt idx="229">
                  <c:v>185.09615384615384</c:v>
                </c:pt>
                <c:pt idx="230">
                  <c:v>185.09615384615384</c:v>
                </c:pt>
                <c:pt idx="231">
                  <c:v>173.07692307692307</c:v>
                </c:pt>
                <c:pt idx="232">
                  <c:v>173.07692307692307</c:v>
                </c:pt>
                <c:pt idx="233">
                  <c:v>171.15384615384613</c:v>
                </c:pt>
                <c:pt idx="234">
                  <c:v>179.08653846153845</c:v>
                </c:pt>
                <c:pt idx="235">
                  <c:v>176.68269230769229</c:v>
                </c:pt>
                <c:pt idx="236">
                  <c:v>173.07692307692307</c:v>
                </c:pt>
                <c:pt idx="237">
                  <c:v>173.31730769230768</c:v>
                </c:pt>
                <c:pt idx="238">
                  <c:v>180.28846153846155</c:v>
                </c:pt>
                <c:pt idx="239">
                  <c:v>180.28846153846155</c:v>
                </c:pt>
                <c:pt idx="240">
                  <c:v>173.07692307692307</c:v>
                </c:pt>
                <c:pt idx="241">
                  <c:v>173.07692307692307</c:v>
                </c:pt>
                <c:pt idx="242">
                  <c:v>173.07692307692307</c:v>
                </c:pt>
                <c:pt idx="243">
                  <c:v>176.68269230769229</c:v>
                </c:pt>
                <c:pt idx="244">
                  <c:v>175.48076923076923</c:v>
                </c:pt>
                <c:pt idx="245">
                  <c:v>177.88461538461539</c:v>
                </c:pt>
                <c:pt idx="246">
                  <c:v>178.12499999999997</c:v>
                </c:pt>
                <c:pt idx="247">
                  <c:v>192.30769230769229</c:v>
                </c:pt>
                <c:pt idx="248">
                  <c:v>182.69230769230768</c:v>
                </c:pt>
                <c:pt idx="249">
                  <c:v>182.69230769230768</c:v>
                </c:pt>
                <c:pt idx="250">
                  <c:v>182.69230769230768</c:v>
                </c:pt>
                <c:pt idx="251">
                  <c:v>175.48076923076923</c:v>
                </c:pt>
                <c:pt idx="252">
                  <c:v>175.48076923076923</c:v>
                </c:pt>
                <c:pt idx="253">
                  <c:v>177.88461538461539</c:v>
                </c:pt>
                <c:pt idx="254">
                  <c:v>201.92307692307691</c:v>
                </c:pt>
                <c:pt idx="255">
                  <c:v>215.14423076923075</c:v>
                </c:pt>
                <c:pt idx="256">
                  <c:v>205.52884615384616</c:v>
                </c:pt>
                <c:pt idx="257">
                  <c:v>204.32692307692309</c:v>
                </c:pt>
                <c:pt idx="258">
                  <c:v>201.92307692307691</c:v>
                </c:pt>
                <c:pt idx="259">
                  <c:v>201.92307692307691</c:v>
                </c:pt>
                <c:pt idx="260">
                  <c:v>201.92307692307691</c:v>
                </c:pt>
                <c:pt idx="261">
                  <c:v>204.32692307692309</c:v>
                </c:pt>
                <c:pt idx="262">
                  <c:v>199.03846153846152</c:v>
                </c:pt>
                <c:pt idx="263">
                  <c:v>204.32692307692309</c:v>
                </c:pt>
                <c:pt idx="264">
                  <c:v>203.60576923076925</c:v>
                </c:pt>
                <c:pt idx="265">
                  <c:v>197.11538461538461</c:v>
                </c:pt>
                <c:pt idx="266">
                  <c:v>197.11538461538461</c:v>
                </c:pt>
                <c:pt idx="267">
                  <c:v>201.92307692307691</c:v>
                </c:pt>
                <c:pt idx="268">
                  <c:v>201.92307692307691</c:v>
                </c:pt>
                <c:pt idx="269">
                  <c:v>189.90384615384613</c:v>
                </c:pt>
                <c:pt idx="270">
                  <c:v>192.30769230769229</c:v>
                </c:pt>
                <c:pt idx="271">
                  <c:v>192.06730769230771</c:v>
                </c:pt>
                <c:pt idx="272">
                  <c:v>187.5</c:v>
                </c:pt>
                <c:pt idx="273">
                  <c:v>194.71153846153845</c:v>
                </c:pt>
                <c:pt idx="274">
                  <c:v>185.09615384615384</c:v>
                </c:pt>
                <c:pt idx="275">
                  <c:v>185.09615384615384</c:v>
                </c:pt>
                <c:pt idx="276">
                  <c:v>182.93269230769229</c:v>
                </c:pt>
                <c:pt idx="277">
                  <c:v>181.7307692307692</c:v>
                </c:pt>
                <c:pt idx="278">
                  <c:v>185.09615384615384</c:v>
                </c:pt>
                <c:pt idx="279">
                  <c:v>174.27884615384613</c:v>
                </c:pt>
                <c:pt idx="280">
                  <c:v>177.40384615384613</c:v>
                </c:pt>
                <c:pt idx="281">
                  <c:v>186.77884615384613</c:v>
                </c:pt>
                <c:pt idx="282">
                  <c:v>173.31730769230768</c:v>
                </c:pt>
                <c:pt idx="283">
                  <c:v>173.31730769230768</c:v>
                </c:pt>
                <c:pt idx="284">
                  <c:v>181.7307692307692</c:v>
                </c:pt>
                <c:pt idx="285">
                  <c:v>177.88461538461539</c:v>
                </c:pt>
                <c:pt idx="286">
                  <c:v>180.28846153846155</c:v>
                </c:pt>
                <c:pt idx="287">
                  <c:v>170.67307692307691</c:v>
                </c:pt>
                <c:pt idx="288">
                  <c:v>170.67307692307691</c:v>
                </c:pt>
                <c:pt idx="289">
                  <c:v>165.86538461538461</c:v>
                </c:pt>
                <c:pt idx="290">
                  <c:v>175.96153846153845</c:v>
                </c:pt>
                <c:pt idx="291">
                  <c:v>175.96153846153845</c:v>
                </c:pt>
                <c:pt idx="292">
                  <c:v>175.96153846153845</c:v>
                </c:pt>
                <c:pt idx="293">
                  <c:v>168.50961538461539</c:v>
                </c:pt>
                <c:pt idx="294">
                  <c:v>168.26923076923077</c:v>
                </c:pt>
                <c:pt idx="295">
                  <c:v>170.43269230769232</c:v>
                </c:pt>
                <c:pt idx="296">
                  <c:v>168.26923076923077</c:v>
                </c:pt>
                <c:pt idx="297">
                  <c:v>169.47115384615384</c:v>
                </c:pt>
                <c:pt idx="298">
                  <c:v>167.30769230769229</c:v>
                </c:pt>
                <c:pt idx="299">
                  <c:v>166.34615384615387</c:v>
                </c:pt>
                <c:pt idx="300">
                  <c:v>156.25</c:v>
                </c:pt>
                <c:pt idx="301">
                  <c:v>155.04807692307691</c:v>
                </c:pt>
                <c:pt idx="302">
                  <c:v>160.57692307692307</c:v>
                </c:pt>
                <c:pt idx="303">
                  <c:v>160.57692307692307</c:v>
                </c:pt>
                <c:pt idx="304">
                  <c:v>157.45192307692307</c:v>
                </c:pt>
                <c:pt idx="305">
                  <c:v>156.25</c:v>
                </c:pt>
                <c:pt idx="306">
                  <c:v>153.84615384615384</c:v>
                </c:pt>
                <c:pt idx="307">
                  <c:v>153.84615384615384</c:v>
                </c:pt>
                <c:pt idx="308">
                  <c:v>153.60576923076923</c:v>
                </c:pt>
                <c:pt idx="309">
                  <c:v>153.84615384615384</c:v>
                </c:pt>
                <c:pt idx="310">
                  <c:v>153.84615384615384</c:v>
                </c:pt>
                <c:pt idx="311">
                  <c:v>153.84615384615384</c:v>
                </c:pt>
                <c:pt idx="312">
                  <c:v>152.64423076923077</c:v>
                </c:pt>
                <c:pt idx="313">
                  <c:v>155.04807692307691</c:v>
                </c:pt>
                <c:pt idx="314">
                  <c:v>155.04807692307691</c:v>
                </c:pt>
                <c:pt idx="315">
                  <c:v>155.04807692307691</c:v>
                </c:pt>
                <c:pt idx="316">
                  <c:v>147.11538461538461</c:v>
                </c:pt>
                <c:pt idx="317">
                  <c:v>151.44230769230768</c:v>
                </c:pt>
                <c:pt idx="318">
                  <c:v>145.67307692307691</c:v>
                </c:pt>
                <c:pt idx="319">
                  <c:v>149.03846153846155</c:v>
                </c:pt>
                <c:pt idx="320">
                  <c:v>151.44230769230768</c:v>
                </c:pt>
                <c:pt idx="321">
                  <c:v>151.44230769230768</c:v>
                </c:pt>
                <c:pt idx="322">
                  <c:v>151.44230769230768</c:v>
                </c:pt>
                <c:pt idx="323">
                  <c:v>156.00961538461539</c:v>
                </c:pt>
                <c:pt idx="324">
                  <c:v>160.57692307692307</c:v>
                </c:pt>
                <c:pt idx="325">
                  <c:v>158.41346153846155</c:v>
                </c:pt>
                <c:pt idx="326">
                  <c:v>153.36538461538461</c:v>
                </c:pt>
                <c:pt idx="327">
                  <c:v>153.36538461538461</c:v>
                </c:pt>
                <c:pt idx="328">
                  <c:v>153.36538461538461</c:v>
                </c:pt>
                <c:pt idx="329">
                  <c:v>147.11538461538461</c:v>
                </c:pt>
                <c:pt idx="330">
                  <c:v>146.875</c:v>
                </c:pt>
                <c:pt idx="331">
                  <c:v>151.68269230769232</c:v>
                </c:pt>
                <c:pt idx="332">
                  <c:v>151.68269230769232</c:v>
                </c:pt>
                <c:pt idx="333">
                  <c:v>141.82692307692307</c:v>
                </c:pt>
                <c:pt idx="334">
                  <c:v>149.51923076923077</c:v>
                </c:pt>
                <c:pt idx="335">
                  <c:v>149.51923076923077</c:v>
                </c:pt>
                <c:pt idx="336">
                  <c:v>146.15384615384613</c:v>
                </c:pt>
                <c:pt idx="337">
                  <c:v>144.23076923076923</c:v>
                </c:pt>
                <c:pt idx="338">
                  <c:v>144.23076923076923</c:v>
                </c:pt>
                <c:pt idx="339">
                  <c:v>141.82692307692307</c:v>
                </c:pt>
                <c:pt idx="340">
                  <c:v>137.01923076923077</c:v>
                </c:pt>
                <c:pt idx="341">
                  <c:v>134.85576923076923</c:v>
                </c:pt>
                <c:pt idx="342">
                  <c:v>144.23076923076923</c:v>
                </c:pt>
                <c:pt idx="343">
                  <c:v>144.23076923076923</c:v>
                </c:pt>
                <c:pt idx="344">
                  <c:v>144.23076923076923</c:v>
                </c:pt>
                <c:pt idx="345">
                  <c:v>143.74999999999997</c:v>
                </c:pt>
                <c:pt idx="346">
                  <c:v>149.51923076923077</c:v>
                </c:pt>
                <c:pt idx="347">
                  <c:v>148.07692307692309</c:v>
                </c:pt>
                <c:pt idx="348">
                  <c:v>148.79807692307691</c:v>
                </c:pt>
                <c:pt idx="349">
                  <c:v>148.79807692307691</c:v>
                </c:pt>
                <c:pt idx="350">
                  <c:v>148.79807692307691</c:v>
                </c:pt>
                <c:pt idx="351">
                  <c:v>148.79807692307691</c:v>
                </c:pt>
                <c:pt idx="352">
                  <c:v>148.79807692307691</c:v>
                </c:pt>
                <c:pt idx="353">
                  <c:v>148.79807692307691</c:v>
                </c:pt>
                <c:pt idx="354">
                  <c:v>144.23076923076923</c:v>
                </c:pt>
                <c:pt idx="355">
                  <c:v>148.55769230769229</c:v>
                </c:pt>
                <c:pt idx="356">
                  <c:v>149.27884615384613</c:v>
                </c:pt>
                <c:pt idx="357">
                  <c:v>149.27884615384613</c:v>
                </c:pt>
                <c:pt idx="358">
                  <c:v>155.04807692307691</c:v>
                </c:pt>
                <c:pt idx="359">
                  <c:v>153.60576923076923</c:v>
                </c:pt>
                <c:pt idx="360">
                  <c:v>156.25</c:v>
                </c:pt>
                <c:pt idx="361">
                  <c:v>151.44230769230768</c:v>
                </c:pt>
                <c:pt idx="362">
                  <c:v>146.15384615384613</c:v>
                </c:pt>
                <c:pt idx="363">
                  <c:v>151.44230769230768</c:v>
                </c:pt>
                <c:pt idx="364">
                  <c:v>156.25</c:v>
                </c:pt>
                <c:pt idx="365">
                  <c:v>151.44230769230768</c:v>
                </c:pt>
                <c:pt idx="366">
                  <c:v>152.88461538461539</c:v>
                </c:pt>
                <c:pt idx="367">
                  <c:v>153.84615384615384</c:v>
                </c:pt>
                <c:pt idx="368">
                  <c:v>146.875</c:v>
                </c:pt>
                <c:pt idx="369">
                  <c:v>149.03846153846155</c:v>
                </c:pt>
                <c:pt idx="370">
                  <c:v>149.03846153846155</c:v>
                </c:pt>
                <c:pt idx="371">
                  <c:v>149.03846153846155</c:v>
                </c:pt>
                <c:pt idx="372">
                  <c:v>149.03846153846155</c:v>
                </c:pt>
                <c:pt idx="373">
                  <c:v>146.63461538461539</c:v>
                </c:pt>
                <c:pt idx="374">
                  <c:v>151.44230769230768</c:v>
                </c:pt>
                <c:pt idx="375">
                  <c:v>151.44230769230768</c:v>
                </c:pt>
                <c:pt idx="376">
                  <c:v>146.63461538461539</c:v>
                </c:pt>
                <c:pt idx="377">
                  <c:v>146.875</c:v>
                </c:pt>
                <c:pt idx="378">
                  <c:v>153.84615384615384</c:v>
                </c:pt>
                <c:pt idx="379">
                  <c:v>147.59615384615384</c:v>
                </c:pt>
                <c:pt idx="380">
                  <c:v>148.79807692307691</c:v>
                </c:pt>
                <c:pt idx="381">
                  <c:v>156.25</c:v>
                </c:pt>
                <c:pt idx="382">
                  <c:v>156.25</c:v>
                </c:pt>
                <c:pt idx="383">
                  <c:v>153.84615384615384</c:v>
                </c:pt>
                <c:pt idx="384">
                  <c:v>151.92307692307691</c:v>
                </c:pt>
                <c:pt idx="385">
                  <c:v>161.05769230769232</c:v>
                </c:pt>
                <c:pt idx="386">
                  <c:v>160.09615384615384</c:v>
                </c:pt>
                <c:pt idx="387">
                  <c:v>163.46153846153845</c:v>
                </c:pt>
                <c:pt idx="388">
                  <c:v>165.86538461538461</c:v>
                </c:pt>
                <c:pt idx="389">
                  <c:v>163.70192307692307</c:v>
                </c:pt>
                <c:pt idx="390">
                  <c:v>162.25961538461539</c:v>
                </c:pt>
                <c:pt idx="391">
                  <c:v>162.25961538461539</c:v>
                </c:pt>
                <c:pt idx="392">
                  <c:v>162.25961538461539</c:v>
                </c:pt>
                <c:pt idx="393">
                  <c:v>163.22115384615387</c:v>
                </c:pt>
                <c:pt idx="394">
                  <c:v>163.22115384615387</c:v>
                </c:pt>
                <c:pt idx="395">
                  <c:v>163.22115384615387</c:v>
                </c:pt>
                <c:pt idx="396">
                  <c:v>157.69230769230768</c:v>
                </c:pt>
                <c:pt idx="397">
                  <c:v>144.23076923076923</c:v>
                </c:pt>
                <c:pt idx="398">
                  <c:v>144.23076923076923</c:v>
                </c:pt>
                <c:pt idx="399">
                  <c:v>147.35576923076923</c:v>
                </c:pt>
                <c:pt idx="400">
                  <c:v>147.83653846153845</c:v>
                </c:pt>
                <c:pt idx="401">
                  <c:v>150.48076923076923</c:v>
                </c:pt>
                <c:pt idx="402">
                  <c:v>150.96153846153845</c:v>
                </c:pt>
                <c:pt idx="403">
                  <c:v>150</c:v>
                </c:pt>
                <c:pt idx="404">
                  <c:v>148.55769230769229</c:v>
                </c:pt>
                <c:pt idx="405">
                  <c:v>148.55769230769229</c:v>
                </c:pt>
                <c:pt idx="406">
                  <c:v>144.71153846153845</c:v>
                </c:pt>
                <c:pt idx="407">
                  <c:v>150.24038461538461</c:v>
                </c:pt>
                <c:pt idx="408">
                  <c:v>144.23076923076923</c:v>
                </c:pt>
                <c:pt idx="409">
                  <c:v>143.99038461538461</c:v>
                </c:pt>
                <c:pt idx="410">
                  <c:v>141.82692307692307</c:v>
                </c:pt>
                <c:pt idx="411">
                  <c:v>139.66346153846155</c:v>
                </c:pt>
                <c:pt idx="412">
                  <c:v>137.01923076923077</c:v>
                </c:pt>
                <c:pt idx="413">
                  <c:v>135.57692307692307</c:v>
                </c:pt>
                <c:pt idx="414">
                  <c:v>143.74999999999997</c:v>
                </c:pt>
                <c:pt idx="415">
                  <c:v>141.58653846153845</c:v>
                </c:pt>
                <c:pt idx="416">
                  <c:v>141.58653846153845</c:v>
                </c:pt>
                <c:pt idx="417">
                  <c:v>135.81730769230768</c:v>
                </c:pt>
                <c:pt idx="418">
                  <c:v>135.81730769230768</c:v>
                </c:pt>
                <c:pt idx="419">
                  <c:v>138.94230769230768</c:v>
                </c:pt>
                <c:pt idx="420">
                  <c:v>138.94230769230768</c:v>
                </c:pt>
                <c:pt idx="421">
                  <c:v>139.42307692307691</c:v>
                </c:pt>
                <c:pt idx="422">
                  <c:v>141.34615384615384</c:v>
                </c:pt>
                <c:pt idx="423">
                  <c:v>139.42307692307691</c:v>
                </c:pt>
                <c:pt idx="424">
                  <c:v>139.42307692307691</c:v>
                </c:pt>
                <c:pt idx="425">
                  <c:v>139.18269230769229</c:v>
                </c:pt>
                <c:pt idx="426">
                  <c:v>139.18269230769229</c:v>
                </c:pt>
                <c:pt idx="427">
                  <c:v>135.33653846153845</c:v>
                </c:pt>
                <c:pt idx="428">
                  <c:v>141.10576923076923</c:v>
                </c:pt>
                <c:pt idx="429">
                  <c:v>139.66346153846155</c:v>
                </c:pt>
                <c:pt idx="430">
                  <c:v>145.67307692307691</c:v>
                </c:pt>
                <c:pt idx="431">
                  <c:v>147.59615384615384</c:v>
                </c:pt>
                <c:pt idx="432">
                  <c:v>149.03846153846155</c:v>
                </c:pt>
                <c:pt idx="433">
                  <c:v>146.63461538461539</c:v>
                </c:pt>
                <c:pt idx="434">
                  <c:v>146.63461538461539</c:v>
                </c:pt>
                <c:pt idx="435">
                  <c:v>145.91346153846155</c:v>
                </c:pt>
                <c:pt idx="436">
                  <c:v>144.23076923076923</c:v>
                </c:pt>
                <c:pt idx="437">
                  <c:v>146.15384615384613</c:v>
                </c:pt>
                <c:pt idx="438">
                  <c:v>146.63461538461539</c:v>
                </c:pt>
                <c:pt idx="439">
                  <c:v>146.15384615384613</c:v>
                </c:pt>
                <c:pt idx="440">
                  <c:v>146.15384615384613</c:v>
                </c:pt>
                <c:pt idx="441">
                  <c:v>144.95192307692307</c:v>
                </c:pt>
                <c:pt idx="442">
                  <c:v>14.495192307692308</c:v>
                </c:pt>
                <c:pt idx="443">
                  <c:v>14.254807692307692</c:v>
                </c:pt>
                <c:pt idx="444">
                  <c:v>14.182692307692307</c:v>
                </c:pt>
                <c:pt idx="445">
                  <c:v>14.158653846153847</c:v>
                </c:pt>
                <c:pt idx="446">
                  <c:v>14.39903846153846</c:v>
                </c:pt>
                <c:pt idx="447">
                  <c:v>14.038461538461538</c:v>
                </c:pt>
                <c:pt idx="448">
                  <c:v>14.182692307692307</c:v>
                </c:pt>
                <c:pt idx="449">
                  <c:v>13.557692307692307</c:v>
                </c:pt>
                <c:pt idx="450">
                  <c:v>14.086538461538462</c:v>
                </c:pt>
                <c:pt idx="451">
                  <c:v>13.701923076923078</c:v>
                </c:pt>
                <c:pt idx="452">
                  <c:v>14.423076923076922</c:v>
                </c:pt>
                <c:pt idx="453">
                  <c:v>14.086538461538462</c:v>
                </c:pt>
                <c:pt idx="454">
                  <c:v>14.423076923076922</c:v>
                </c:pt>
                <c:pt idx="455">
                  <c:v>14.302884615384615</c:v>
                </c:pt>
                <c:pt idx="456">
                  <c:v>14.182692307692307</c:v>
                </c:pt>
                <c:pt idx="457">
                  <c:v>14.302884615384615</c:v>
                </c:pt>
                <c:pt idx="458">
                  <c:v>14.23076923076923</c:v>
                </c:pt>
                <c:pt idx="459">
                  <c:v>14.85576923076923</c:v>
                </c:pt>
                <c:pt idx="460">
                  <c:v>14.879807692307692</c:v>
                </c:pt>
                <c:pt idx="461">
                  <c:v>15.384615384615385</c:v>
                </c:pt>
                <c:pt idx="462">
                  <c:v>14.903846153846153</c:v>
                </c:pt>
                <c:pt idx="463">
                  <c:v>17.52403846153846</c:v>
                </c:pt>
                <c:pt idx="464">
                  <c:v>17.764423076923073</c:v>
                </c:pt>
                <c:pt idx="465">
                  <c:v>17.307692307692307</c:v>
                </c:pt>
                <c:pt idx="466">
                  <c:v>17.716346153846153</c:v>
                </c:pt>
                <c:pt idx="467">
                  <c:v>21.37019230769231</c:v>
                </c:pt>
                <c:pt idx="468">
                  <c:v>17.21153846153846</c:v>
                </c:pt>
                <c:pt idx="469">
                  <c:v>17.740384615384613</c:v>
                </c:pt>
                <c:pt idx="470">
                  <c:v>17.52403846153846</c:v>
                </c:pt>
                <c:pt idx="471">
                  <c:v>16.971153846153843</c:v>
                </c:pt>
                <c:pt idx="472">
                  <c:v>16.971153846153843</c:v>
                </c:pt>
                <c:pt idx="473">
                  <c:v>17.06730769230769</c:v>
                </c:pt>
                <c:pt idx="474">
                  <c:v>17.283653846153847</c:v>
                </c:pt>
                <c:pt idx="475">
                  <c:v>17.06730769230769</c:v>
                </c:pt>
                <c:pt idx="476">
                  <c:v>16.826923076923077</c:v>
                </c:pt>
                <c:pt idx="477">
                  <c:v>16.826923076923077</c:v>
                </c:pt>
                <c:pt idx="478">
                  <c:v>17.307692307692307</c:v>
                </c:pt>
                <c:pt idx="479">
                  <c:v>17.307692307692307</c:v>
                </c:pt>
                <c:pt idx="480">
                  <c:v>17.04326923076923</c:v>
                </c:pt>
                <c:pt idx="481">
                  <c:v>17.06730769230769</c:v>
                </c:pt>
                <c:pt idx="482">
                  <c:v>17.66826923076923</c:v>
                </c:pt>
                <c:pt idx="483">
                  <c:v>17.091346153846153</c:v>
                </c:pt>
                <c:pt idx="484">
                  <c:v>16.971153846153843</c:v>
                </c:pt>
                <c:pt idx="485">
                  <c:v>16.947115384615383</c:v>
                </c:pt>
                <c:pt idx="486">
                  <c:v>16.899038461538463</c:v>
                </c:pt>
                <c:pt idx="487">
                  <c:v>17.33173076923077</c:v>
                </c:pt>
                <c:pt idx="488">
                  <c:v>17.06730769230769</c:v>
                </c:pt>
                <c:pt idx="489">
                  <c:v>16.971153846153843</c:v>
                </c:pt>
                <c:pt idx="490">
                  <c:v>17.06730769230769</c:v>
                </c:pt>
                <c:pt idx="491">
                  <c:v>17.283653846153847</c:v>
                </c:pt>
                <c:pt idx="492">
                  <c:v>17.06730769230769</c:v>
                </c:pt>
                <c:pt idx="493">
                  <c:v>16.826923076923077</c:v>
                </c:pt>
                <c:pt idx="494">
                  <c:v>16.899038461538463</c:v>
                </c:pt>
                <c:pt idx="495">
                  <c:v>17.259615384615383</c:v>
                </c:pt>
                <c:pt idx="496">
                  <c:v>16.875</c:v>
                </c:pt>
                <c:pt idx="497">
                  <c:v>17.259615384615383</c:v>
                </c:pt>
                <c:pt idx="498">
                  <c:v>17.259615384615383</c:v>
                </c:pt>
                <c:pt idx="499">
                  <c:v>17.235576923076923</c:v>
                </c:pt>
                <c:pt idx="500">
                  <c:v>19.471153846153843</c:v>
                </c:pt>
                <c:pt idx="501">
                  <c:v>19.807692307692307</c:v>
                </c:pt>
                <c:pt idx="502">
                  <c:v>19.423076923076923</c:v>
                </c:pt>
                <c:pt idx="503">
                  <c:v>19.615384615384617</c:v>
                </c:pt>
                <c:pt idx="504">
                  <c:v>19.399038461538463</c:v>
                </c:pt>
                <c:pt idx="505">
                  <c:v>18.942307692307693</c:v>
                </c:pt>
                <c:pt idx="506">
                  <c:v>19.23076923076923</c:v>
                </c:pt>
                <c:pt idx="507">
                  <c:v>18.870192307692307</c:v>
                </c:pt>
                <c:pt idx="508">
                  <c:v>18.870192307692307</c:v>
                </c:pt>
                <c:pt idx="509">
                  <c:v>18.269230769230766</c:v>
                </c:pt>
                <c:pt idx="510">
                  <c:v>18.846153846153847</c:v>
                </c:pt>
                <c:pt idx="511">
                  <c:v>18.65384615384615</c:v>
                </c:pt>
                <c:pt idx="512">
                  <c:v>18.14903846153846</c:v>
                </c:pt>
                <c:pt idx="513">
                  <c:v>17.764423076923073</c:v>
                </c:pt>
                <c:pt idx="514">
                  <c:v>17.740384615384613</c:v>
                </c:pt>
                <c:pt idx="515">
                  <c:v>17.307692307692307</c:v>
                </c:pt>
                <c:pt idx="516">
                  <c:v>18.028846153846153</c:v>
                </c:pt>
                <c:pt idx="517">
                  <c:v>18.173076923076923</c:v>
                </c:pt>
                <c:pt idx="518">
                  <c:v>18.4375</c:v>
                </c:pt>
                <c:pt idx="519">
                  <c:v>18.052884615384617</c:v>
                </c:pt>
                <c:pt idx="520">
                  <c:v>18.509615384615387</c:v>
                </c:pt>
                <c:pt idx="521">
                  <c:v>18.60576923076923</c:v>
                </c:pt>
                <c:pt idx="522">
                  <c:v>17.836538461538463</c:v>
                </c:pt>
                <c:pt idx="523">
                  <c:v>17.572115384615383</c:v>
                </c:pt>
                <c:pt idx="524">
                  <c:v>18.076923076923077</c:v>
                </c:pt>
                <c:pt idx="525">
                  <c:v>17.21153846153846</c:v>
                </c:pt>
                <c:pt idx="526">
                  <c:v>17.307692307692307</c:v>
                </c:pt>
                <c:pt idx="527">
                  <c:v>17.52403846153846</c:v>
                </c:pt>
                <c:pt idx="528">
                  <c:v>17.52403846153846</c:v>
                </c:pt>
                <c:pt idx="529">
                  <c:v>17.78846153846154</c:v>
                </c:pt>
                <c:pt idx="530">
                  <c:v>17.283653846153847</c:v>
                </c:pt>
                <c:pt idx="531">
                  <c:v>17.163461538461537</c:v>
                </c:pt>
                <c:pt idx="532">
                  <c:v>17.163461538461537</c:v>
                </c:pt>
                <c:pt idx="533">
                  <c:v>17.163461538461537</c:v>
                </c:pt>
                <c:pt idx="534">
                  <c:v>16.826923076923077</c:v>
                </c:pt>
                <c:pt idx="535">
                  <c:v>16.875</c:v>
                </c:pt>
                <c:pt idx="536">
                  <c:v>16.875</c:v>
                </c:pt>
                <c:pt idx="537">
                  <c:v>17.283653846153847</c:v>
                </c:pt>
                <c:pt idx="538">
                  <c:v>17.1875</c:v>
                </c:pt>
                <c:pt idx="539">
                  <c:v>16.995192307692307</c:v>
                </c:pt>
                <c:pt idx="540">
                  <c:v>16.995192307692307</c:v>
                </c:pt>
                <c:pt idx="541">
                  <c:v>17.115384615384617</c:v>
                </c:pt>
                <c:pt idx="542">
                  <c:v>18.966346153846153</c:v>
                </c:pt>
                <c:pt idx="543">
                  <c:v>20.673076923076923</c:v>
                </c:pt>
                <c:pt idx="544">
                  <c:v>20.432692307692307</c:v>
                </c:pt>
                <c:pt idx="545">
                  <c:v>20.64903846153846</c:v>
                </c:pt>
                <c:pt idx="546">
                  <c:v>19.951923076923077</c:v>
                </c:pt>
                <c:pt idx="547">
                  <c:v>20.192307692307693</c:v>
                </c:pt>
                <c:pt idx="548">
                  <c:v>19.97596153846154</c:v>
                </c:pt>
                <c:pt idx="549">
                  <c:v>19.35096153846154</c:v>
                </c:pt>
                <c:pt idx="550">
                  <c:v>19.735576923076927</c:v>
                </c:pt>
                <c:pt idx="551">
                  <c:v>20.673076923076923</c:v>
                </c:pt>
                <c:pt idx="552">
                  <c:v>21.610576923076923</c:v>
                </c:pt>
                <c:pt idx="553">
                  <c:v>22.091346153846153</c:v>
                </c:pt>
                <c:pt idx="554">
                  <c:v>22.13942307692308</c:v>
                </c:pt>
                <c:pt idx="555">
                  <c:v>22.884615384615383</c:v>
                </c:pt>
                <c:pt idx="556">
                  <c:v>23.653846153846153</c:v>
                </c:pt>
                <c:pt idx="557">
                  <c:v>23.677884615384613</c:v>
                </c:pt>
                <c:pt idx="558">
                  <c:v>22.764423076923077</c:v>
                </c:pt>
                <c:pt idx="559">
                  <c:v>22.115384615384613</c:v>
                </c:pt>
                <c:pt idx="560">
                  <c:v>23.389423076923077</c:v>
                </c:pt>
                <c:pt idx="561">
                  <c:v>23.846153846153843</c:v>
                </c:pt>
                <c:pt idx="562">
                  <c:v>24.038461538461537</c:v>
                </c:pt>
                <c:pt idx="563">
                  <c:v>24.23076923076923</c:v>
                </c:pt>
                <c:pt idx="564">
                  <c:v>24.27884615384615</c:v>
                </c:pt>
                <c:pt idx="565">
                  <c:v>24.326923076923073</c:v>
                </c:pt>
                <c:pt idx="566">
                  <c:v>24.326923076923073</c:v>
                </c:pt>
                <c:pt idx="567">
                  <c:v>24.519230769230766</c:v>
                </c:pt>
                <c:pt idx="568">
                  <c:v>24.038461538461537</c:v>
                </c:pt>
                <c:pt idx="569">
                  <c:v>24.038461538461537</c:v>
                </c:pt>
                <c:pt idx="570">
                  <c:v>24.71153846153846</c:v>
                </c:pt>
                <c:pt idx="571">
                  <c:v>24.038461538461537</c:v>
                </c:pt>
                <c:pt idx="572">
                  <c:v>23.557692307692307</c:v>
                </c:pt>
                <c:pt idx="573">
                  <c:v>24.71153846153846</c:v>
                </c:pt>
                <c:pt idx="574">
                  <c:v>24.615384615384613</c:v>
                </c:pt>
                <c:pt idx="575">
                  <c:v>24.326923076923073</c:v>
                </c:pt>
                <c:pt idx="576">
                  <c:v>24.326923076923073</c:v>
                </c:pt>
                <c:pt idx="577">
                  <c:v>24.326923076923073</c:v>
                </c:pt>
                <c:pt idx="578">
                  <c:v>24.27884615384615</c:v>
                </c:pt>
                <c:pt idx="579">
                  <c:v>24.038461538461537</c:v>
                </c:pt>
                <c:pt idx="580">
                  <c:v>24.038461538461537</c:v>
                </c:pt>
                <c:pt idx="581">
                  <c:v>24.038461538461537</c:v>
                </c:pt>
                <c:pt idx="582">
                  <c:v>24.038461538461537</c:v>
                </c:pt>
                <c:pt idx="583">
                  <c:v>24.038461538461537</c:v>
                </c:pt>
                <c:pt idx="584">
                  <c:v>24.038461538461537</c:v>
                </c:pt>
                <c:pt idx="585">
                  <c:v>24.038461538461537</c:v>
                </c:pt>
                <c:pt idx="586">
                  <c:v>24.27884615384615</c:v>
                </c:pt>
                <c:pt idx="587">
                  <c:v>23.533653846153843</c:v>
                </c:pt>
                <c:pt idx="588">
                  <c:v>23.557692307692307</c:v>
                </c:pt>
                <c:pt idx="589">
                  <c:v>23.557692307692307</c:v>
                </c:pt>
                <c:pt idx="590">
                  <c:v>24.038461538461537</c:v>
                </c:pt>
                <c:pt idx="591">
                  <c:v>24.038461538461537</c:v>
                </c:pt>
                <c:pt idx="592">
                  <c:v>24.038461538461537</c:v>
                </c:pt>
                <c:pt idx="593">
                  <c:v>24.375</c:v>
                </c:pt>
                <c:pt idx="594">
                  <c:v>24.27884615384615</c:v>
                </c:pt>
                <c:pt idx="595">
                  <c:v>23.557692307692307</c:v>
                </c:pt>
                <c:pt idx="596">
                  <c:v>24.71153846153846</c:v>
                </c:pt>
                <c:pt idx="597">
                  <c:v>23.798076923076923</c:v>
                </c:pt>
                <c:pt idx="598">
                  <c:v>23.798076923076923</c:v>
                </c:pt>
                <c:pt idx="599">
                  <c:v>24.014423076923077</c:v>
                </c:pt>
                <c:pt idx="600">
                  <c:v>23.31730769230769</c:v>
                </c:pt>
                <c:pt idx="601">
                  <c:v>23.31730769230769</c:v>
                </c:pt>
                <c:pt idx="602">
                  <c:v>24.038461538461537</c:v>
                </c:pt>
                <c:pt idx="603">
                  <c:v>24.014423076923077</c:v>
                </c:pt>
                <c:pt idx="604">
                  <c:v>24.519230769230766</c:v>
                </c:pt>
                <c:pt idx="605">
                  <c:v>24.038461538461537</c:v>
                </c:pt>
                <c:pt idx="606">
                  <c:v>24.038461538461537</c:v>
                </c:pt>
                <c:pt idx="607">
                  <c:v>24.27884615384615</c:v>
                </c:pt>
                <c:pt idx="608">
                  <c:v>24.519230769230766</c:v>
                </c:pt>
                <c:pt idx="609">
                  <c:v>24.519230769230766</c:v>
                </c:pt>
                <c:pt idx="610">
                  <c:v>24.615384615384613</c:v>
                </c:pt>
                <c:pt idx="611">
                  <c:v>24.27884615384615</c:v>
                </c:pt>
                <c:pt idx="612">
                  <c:v>24.615384615384613</c:v>
                </c:pt>
                <c:pt idx="613">
                  <c:v>24.615384615384613</c:v>
                </c:pt>
                <c:pt idx="614">
                  <c:v>24.23076923076923</c:v>
                </c:pt>
                <c:pt idx="615">
                  <c:v>27.64423076923077</c:v>
                </c:pt>
                <c:pt idx="616">
                  <c:v>26.442307692307693</c:v>
                </c:pt>
                <c:pt idx="617">
                  <c:v>26.39423076923077</c:v>
                </c:pt>
                <c:pt idx="618">
                  <c:v>27.16346153846154</c:v>
                </c:pt>
                <c:pt idx="619">
                  <c:v>27.64423076923077</c:v>
                </c:pt>
                <c:pt idx="620">
                  <c:v>28.557692307692307</c:v>
                </c:pt>
                <c:pt idx="621">
                  <c:v>27.355769230769234</c:v>
                </c:pt>
                <c:pt idx="622">
                  <c:v>26.442307692307693</c:v>
                </c:pt>
                <c:pt idx="623">
                  <c:v>27.16346153846154</c:v>
                </c:pt>
                <c:pt idx="624">
                  <c:v>26.490384615384617</c:v>
                </c:pt>
                <c:pt idx="625">
                  <c:v>26.442307692307693</c:v>
                </c:pt>
                <c:pt idx="626">
                  <c:v>25.240384615384613</c:v>
                </c:pt>
                <c:pt idx="627">
                  <c:v>25.913461538461537</c:v>
                </c:pt>
                <c:pt idx="628">
                  <c:v>26.346153846153847</c:v>
                </c:pt>
                <c:pt idx="629">
                  <c:v>25.048076923076923</c:v>
                </c:pt>
                <c:pt idx="630">
                  <c:v>24.759615384615387</c:v>
                </c:pt>
                <c:pt idx="631">
                  <c:v>25.721153846153843</c:v>
                </c:pt>
                <c:pt idx="632">
                  <c:v>25.240384615384613</c:v>
                </c:pt>
                <c:pt idx="633">
                  <c:v>25.67307692307692</c:v>
                </c:pt>
                <c:pt idx="634">
                  <c:v>25.48076923076923</c:v>
                </c:pt>
                <c:pt idx="635">
                  <c:v>25.240384615384613</c:v>
                </c:pt>
                <c:pt idx="636">
                  <c:v>25.288461538461537</c:v>
                </c:pt>
                <c:pt idx="637">
                  <c:v>26.201923076923077</c:v>
                </c:pt>
                <c:pt idx="638">
                  <c:v>26.25</c:v>
                </c:pt>
                <c:pt idx="639">
                  <c:v>26.25</c:v>
                </c:pt>
                <c:pt idx="640">
                  <c:v>25.961538461538463</c:v>
                </c:pt>
                <c:pt idx="641">
                  <c:v>25</c:v>
                </c:pt>
                <c:pt idx="642">
                  <c:v>24.567307692307693</c:v>
                </c:pt>
                <c:pt idx="643">
                  <c:v>24.182692307692307</c:v>
                </c:pt>
                <c:pt idx="644">
                  <c:v>24.567307692307693</c:v>
                </c:pt>
                <c:pt idx="645">
                  <c:v>25.576923076923073</c:v>
                </c:pt>
                <c:pt idx="646">
                  <c:v>25.67307692307692</c:v>
                </c:pt>
                <c:pt idx="647">
                  <c:v>25.384615384615383</c:v>
                </c:pt>
                <c:pt idx="648">
                  <c:v>25</c:v>
                </c:pt>
                <c:pt idx="649">
                  <c:v>25.48076923076923</c:v>
                </c:pt>
                <c:pt idx="650">
                  <c:v>25.288461538461537</c:v>
                </c:pt>
                <c:pt idx="651">
                  <c:v>25.288461538461537</c:v>
                </c:pt>
                <c:pt idx="652">
                  <c:v>25.33653846153846</c:v>
                </c:pt>
                <c:pt idx="653">
                  <c:v>25.48076923076923</c:v>
                </c:pt>
                <c:pt idx="654">
                  <c:v>25.288461538461537</c:v>
                </c:pt>
                <c:pt idx="655">
                  <c:v>25</c:v>
                </c:pt>
                <c:pt idx="656">
                  <c:v>26.201923076923077</c:v>
                </c:pt>
                <c:pt idx="657">
                  <c:v>24.759615384615387</c:v>
                </c:pt>
                <c:pt idx="658">
                  <c:v>24.663461538461537</c:v>
                </c:pt>
                <c:pt idx="659">
                  <c:v>25.096153846153847</c:v>
                </c:pt>
                <c:pt idx="660">
                  <c:v>25</c:v>
                </c:pt>
                <c:pt idx="661">
                  <c:v>25</c:v>
                </c:pt>
                <c:pt idx="662">
                  <c:v>25.48076923076923</c:v>
                </c:pt>
                <c:pt idx="663">
                  <c:v>25.769230769230774</c:v>
                </c:pt>
                <c:pt idx="664">
                  <c:v>25.48076923076923</c:v>
                </c:pt>
                <c:pt idx="665">
                  <c:v>25.576923076923073</c:v>
                </c:pt>
                <c:pt idx="666">
                  <c:v>25.48076923076923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A5B-D148-9B70-E801728888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Sheet1!$A$2:$A$654</c:f>
              <c:numCache>
                <c:formatCode>dd\-mmm\-yyyy</c:formatCode>
                <c:ptCount val="653"/>
                <c:pt idx="0">
                  <c:v>44425</c:v>
                </c:pt>
                <c:pt idx="1">
                  <c:v>44426</c:v>
                </c:pt>
                <c:pt idx="2">
                  <c:v>44427</c:v>
                </c:pt>
                <c:pt idx="3">
                  <c:v>44430</c:v>
                </c:pt>
                <c:pt idx="4">
                  <c:v>44431</c:v>
                </c:pt>
                <c:pt idx="5">
                  <c:v>44432</c:v>
                </c:pt>
                <c:pt idx="6">
                  <c:v>44433</c:v>
                </c:pt>
                <c:pt idx="7">
                  <c:v>44434</c:v>
                </c:pt>
                <c:pt idx="8">
                  <c:v>44437</c:v>
                </c:pt>
                <c:pt idx="9">
                  <c:v>44438</c:v>
                </c:pt>
                <c:pt idx="10">
                  <c:v>44439</c:v>
                </c:pt>
                <c:pt idx="11">
                  <c:v>44440</c:v>
                </c:pt>
                <c:pt idx="12">
                  <c:v>44441</c:v>
                </c:pt>
                <c:pt idx="13">
                  <c:v>44444</c:v>
                </c:pt>
                <c:pt idx="14">
                  <c:v>44445</c:v>
                </c:pt>
                <c:pt idx="15">
                  <c:v>44446</c:v>
                </c:pt>
                <c:pt idx="16">
                  <c:v>44447</c:v>
                </c:pt>
                <c:pt idx="17">
                  <c:v>44448</c:v>
                </c:pt>
                <c:pt idx="18">
                  <c:v>44451</c:v>
                </c:pt>
                <c:pt idx="19">
                  <c:v>44452</c:v>
                </c:pt>
                <c:pt idx="20">
                  <c:v>44453</c:v>
                </c:pt>
                <c:pt idx="21">
                  <c:v>44454</c:v>
                </c:pt>
                <c:pt idx="22">
                  <c:v>44455</c:v>
                </c:pt>
                <c:pt idx="23">
                  <c:v>44458</c:v>
                </c:pt>
                <c:pt idx="24">
                  <c:v>44459</c:v>
                </c:pt>
                <c:pt idx="25">
                  <c:v>44460</c:v>
                </c:pt>
                <c:pt idx="26">
                  <c:v>44461</c:v>
                </c:pt>
                <c:pt idx="27">
                  <c:v>44465</c:v>
                </c:pt>
                <c:pt idx="28">
                  <c:v>44466</c:v>
                </c:pt>
                <c:pt idx="29">
                  <c:v>44467</c:v>
                </c:pt>
                <c:pt idx="30">
                  <c:v>44468</c:v>
                </c:pt>
                <c:pt idx="31">
                  <c:v>44469</c:v>
                </c:pt>
                <c:pt idx="32">
                  <c:v>44472</c:v>
                </c:pt>
                <c:pt idx="33">
                  <c:v>44473</c:v>
                </c:pt>
                <c:pt idx="34">
                  <c:v>44474</c:v>
                </c:pt>
                <c:pt idx="35">
                  <c:v>44475</c:v>
                </c:pt>
                <c:pt idx="36">
                  <c:v>44476</c:v>
                </c:pt>
                <c:pt idx="37">
                  <c:v>44479</c:v>
                </c:pt>
                <c:pt idx="38">
                  <c:v>44480</c:v>
                </c:pt>
                <c:pt idx="39">
                  <c:v>44481</c:v>
                </c:pt>
                <c:pt idx="40">
                  <c:v>44482</c:v>
                </c:pt>
                <c:pt idx="41">
                  <c:v>44483</c:v>
                </c:pt>
                <c:pt idx="42">
                  <c:v>44486</c:v>
                </c:pt>
                <c:pt idx="43">
                  <c:v>44487</c:v>
                </c:pt>
                <c:pt idx="44">
                  <c:v>44488</c:v>
                </c:pt>
                <c:pt idx="45">
                  <c:v>44489</c:v>
                </c:pt>
                <c:pt idx="46">
                  <c:v>44490</c:v>
                </c:pt>
                <c:pt idx="47">
                  <c:v>44493</c:v>
                </c:pt>
                <c:pt idx="48">
                  <c:v>44494</c:v>
                </c:pt>
                <c:pt idx="49">
                  <c:v>44495</c:v>
                </c:pt>
                <c:pt idx="50">
                  <c:v>44496</c:v>
                </c:pt>
                <c:pt idx="51">
                  <c:v>44497</c:v>
                </c:pt>
                <c:pt idx="52">
                  <c:v>44500</c:v>
                </c:pt>
                <c:pt idx="53">
                  <c:v>44501</c:v>
                </c:pt>
                <c:pt idx="54">
                  <c:v>44502</c:v>
                </c:pt>
                <c:pt idx="55">
                  <c:v>44503</c:v>
                </c:pt>
                <c:pt idx="56">
                  <c:v>44504</c:v>
                </c:pt>
                <c:pt idx="57">
                  <c:v>44507</c:v>
                </c:pt>
                <c:pt idx="58">
                  <c:v>44508</c:v>
                </c:pt>
                <c:pt idx="59">
                  <c:v>44509</c:v>
                </c:pt>
                <c:pt idx="60">
                  <c:v>44510</c:v>
                </c:pt>
                <c:pt idx="61">
                  <c:v>44511</c:v>
                </c:pt>
                <c:pt idx="62">
                  <c:v>44514</c:v>
                </c:pt>
                <c:pt idx="63">
                  <c:v>44515</c:v>
                </c:pt>
                <c:pt idx="64">
                  <c:v>44516</c:v>
                </c:pt>
                <c:pt idx="65">
                  <c:v>44517</c:v>
                </c:pt>
                <c:pt idx="66">
                  <c:v>44518</c:v>
                </c:pt>
                <c:pt idx="67">
                  <c:v>44521</c:v>
                </c:pt>
                <c:pt idx="68">
                  <c:v>44522</c:v>
                </c:pt>
                <c:pt idx="69">
                  <c:v>44523</c:v>
                </c:pt>
                <c:pt idx="70">
                  <c:v>44524</c:v>
                </c:pt>
                <c:pt idx="71">
                  <c:v>44525</c:v>
                </c:pt>
                <c:pt idx="72">
                  <c:v>44528</c:v>
                </c:pt>
                <c:pt idx="73">
                  <c:v>44529</c:v>
                </c:pt>
                <c:pt idx="74">
                  <c:v>44530</c:v>
                </c:pt>
                <c:pt idx="75">
                  <c:v>44531</c:v>
                </c:pt>
                <c:pt idx="76">
                  <c:v>44532</c:v>
                </c:pt>
                <c:pt idx="77">
                  <c:v>44535</c:v>
                </c:pt>
                <c:pt idx="78">
                  <c:v>44536</c:v>
                </c:pt>
                <c:pt idx="79">
                  <c:v>44537</c:v>
                </c:pt>
                <c:pt idx="80">
                  <c:v>44538</c:v>
                </c:pt>
                <c:pt idx="81">
                  <c:v>44539</c:v>
                </c:pt>
                <c:pt idx="82">
                  <c:v>44542</c:v>
                </c:pt>
                <c:pt idx="83">
                  <c:v>44543</c:v>
                </c:pt>
                <c:pt idx="84">
                  <c:v>44544</c:v>
                </c:pt>
                <c:pt idx="85">
                  <c:v>44545</c:v>
                </c:pt>
                <c:pt idx="86">
                  <c:v>44546</c:v>
                </c:pt>
                <c:pt idx="87">
                  <c:v>44549</c:v>
                </c:pt>
                <c:pt idx="88">
                  <c:v>44550</c:v>
                </c:pt>
                <c:pt idx="89">
                  <c:v>44551</c:v>
                </c:pt>
                <c:pt idx="90">
                  <c:v>44552</c:v>
                </c:pt>
                <c:pt idx="91">
                  <c:v>44553</c:v>
                </c:pt>
                <c:pt idx="92">
                  <c:v>44556</c:v>
                </c:pt>
                <c:pt idx="93">
                  <c:v>44557</c:v>
                </c:pt>
                <c:pt idx="94">
                  <c:v>44558</c:v>
                </c:pt>
                <c:pt idx="95">
                  <c:v>44559</c:v>
                </c:pt>
                <c:pt idx="96">
                  <c:v>44560</c:v>
                </c:pt>
                <c:pt idx="97">
                  <c:v>44563</c:v>
                </c:pt>
                <c:pt idx="98">
                  <c:v>44564</c:v>
                </c:pt>
                <c:pt idx="99">
                  <c:v>44565</c:v>
                </c:pt>
                <c:pt idx="100">
                  <c:v>44566</c:v>
                </c:pt>
                <c:pt idx="101">
                  <c:v>44567</c:v>
                </c:pt>
                <c:pt idx="102">
                  <c:v>44570</c:v>
                </c:pt>
                <c:pt idx="103">
                  <c:v>44571</c:v>
                </c:pt>
                <c:pt idx="104">
                  <c:v>44572</c:v>
                </c:pt>
                <c:pt idx="105">
                  <c:v>44573</c:v>
                </c:pt>
                <c:pt idx="106">
                  <c:v>44574</c:v>
                </c:pt>
                <c:pt idx="107">
                  <c:v>44577</c:v>
                </c:pt>
                <c:pt idx="108">
                  <c:v>44578</c:v>
                </c:pt>
                <c:pt idx="109">
                  <c:v>44579</c:v>
                </c:pt>
                <c:pt idx="110">
                  <c:v>44580</c:v>
                </c:pt>
                <c:pt idx="111">
                  <c:v>44581</c:v>
                </c:pt>
                <c:pt idx="112">
                  <c:v>44584</c:v>
                </c:pt>
                <c:pt idx="113">
                  <c:v>44585</c:v>
                </c:pt>
                <c:pt idx="114">
                  <c:v>44586</c:v>
                </c:pt>
                <c:pt idx="115">
                  <c:v>44587</c:v>
                </c:pt>
                <c:pt idx="116">
                  <c:v>44588</c:v>
                </c:pt>
                <c:pt idx="117">
                  <c:v>44591</c:v>
                </c:pt>
                <c:pt idx="118">
                  <c:v>44592</c:v>
                </c:pt>
                <c:pt idx="119">
                  <c:v>44593</c:v>
                </c:pt>
                <c:pt idx="120">
                  <c:v>44594</c:v>
                </c:pt>
                <c:pt idx="121">
                  <c:v>44595</c:v>
                </c:pt>
                <c:pt idx="122">
                  <c:v>44598</c:v>
                </c:pt>
                <c:pt idx="123">
                  <c:v>44599</c:v>
                </c:pt>
                <c:pt idx="124">
                  <c:v>44600</c:v>
                </c:pt>
                <c:pt idx="125">
                  <c:v>44601</c:v>
                </c:pt>
                <c:pt idx="126">
                  <c:v>44602</c:v>
                </c:pt>
                <c:pt idx="127">
                  <c:v>44605</c:v>
                </c:pt>
                <c:pt idx="128">
                  <c:v>44606</c:v>
                </c:pt>
                <c:pt idx="129">
                  <c:v>44607</c:v>
                </c:pt>
                <c:pt idx="130">
                  <c:v>44608</c:v>
                </c:pt>
                <c:pt idx="131">
                  <c:v>44609</c:v>
                </c:pt>
                <c:pt idx="132">
                  <c:v>44612</c:v>
                </c:pt>
                <c:pt idx="133">
                  <c:v>44613</c:v>
                </c:pt>
                <c:pt idx="134">
                  <c:v>44615</c:v>
                </c:pt>
                <c:pt idx="135">
                  <c:v>44616</c:v>
                </c:pt>
                <c:pt idx="136">
                  <c:v>44619</c:v>
                </c:pt>
                <c:pt idx="137">
                  <c:v>44620</c:v>
                </c:pt>
                <c:pt idx="138">
                  <c:v>44621</c:v>
                </c:pt>
                <c:pt idx="139">
                  <c:v>44622</c:v>
                </c:pt>
                <c:pt idx="140">
                  <c:v>44623</c:v>
                </c:pt>
                <c:pt idx="141">
                  <c:v>44626</c:v>
                </c:pt>
                <c:pt idx="142">
                  <c:v>44627</c:v>
                </c:pt>
                <c:pt idx="143">
                  <c:v>44628</c:v>
                </c:pt>
                <c:pt idx="144">
                  <c:v>44629</c:v>
                </c:pt>
                <c:pt idx="145">
                  <c:v>44630</c:v>
                </c:pt>
                <c:pt idx="146">
                  <c:v>44633</c:v>
                </c:pt>
                <c:pt idx="147">
                  <c:v>44634</c:v>
                </c:pt>
                <c:pt idx="148">
                  <c:v>44635</c:v>
                </c:pt>
                <c:pt idx="149">
                  <c:v>44636</c:v>
                </c:pt>
                <c:pt idx="150">
                  <c:v>44637</c:v>
                </c:pt>
                <c:pt idx="151">
                  <c:v>44640</c:v>
                </c:pt>
                <c:pt idx="152">
                  <c:v>44641</c:v>
                </c:pt>
                <c:pt idx="153">
                  <c:v>44642</c:v>
                </c:pt>
                <c:pt idx="154">
                  <c:v>44643</c:v>
                </c:pt>
                <c:pt idx="155">
                  <c:v>44644</c:v>
                </c:pt>
                <c:pt idx="156">
                  <c:v>44647</c:v>
                </c:pt>
                <c:pt idx="157">
                  <c:v>44648</c:v>
                </c:pt>
                <c:pt idx="158">
                  <c:v>44649</c:v>
                </c:pt>
                <c:pt idx="159">
                  <c:v>44650</c:v>
                </c:pt>
                <c:pt idx="160">
                  <c:v>44651</c:v>
                </c:pt>
                <c:pt idx="161">
                  <c:v>44654</c:v>
                </c:pt>
                <c:pt idx="162">
                  <c:v>44655</c:v>
                </c:pt>
                <c:pt idx="163">
                  <c:v>44656</c:v>
                </c:pt>
                <c:pt idx="164">
                  <c:v>44657</c:v>
                </c:pt>
                <c:pt idx="165">
                  <c:v>44658</c:v>
                </c:pt>
                <c:pt idx="166">
                  <c:v>44661</c:v>
                </c:pt>
                <c:pt idx="167">
                  <c:v>44662</c:v>
                </c:pt>
                <c:pt idx="168">
                  <c:v>44663</c:v>
                </c:pt>
                <c:pt idx="169">
                  <c:v>44664</c:v>
                </c:pt>
                <c:pt idx="170">
                  <c:v>44665</c:v>
                </c:pt>
                <c:pt idx="171">
                  <c:v>44668</c:v>
                </c:pt>
                <c:pt idx="172">
                  <c:v>44669</c:v>
                </c:pt>
                <c:pt idx="173">
                  <c:v>44670</c:v>
                </c:pt>
                <c:pt idx="174">
                  <c:v>44671</c:v>
                </c:pt>
                <c:pt idx="175">
                  <c:v>44672</c:v>
                </c:pt>
                <c:pt idx="176">
                  <c:v>44675</c:v>
                </c:pt>
                <c:pt idx="177">
                  <c:v>44676</c:v>
                </c:pt>
                <c:pt idx="178">
                  <c:v>44677</c:v>
                </c:pt>
                <c:pt idx="179">
                  <c:v>44678</c:v>
                </c:pt>
                <c:pt idx="180">
                  <c:v>44679</c:v>
                </c:pt>
                <c:pt idx="181">
                  <c:v>44689</c:v>
                </c:pt>
                <c:pt idx="182">
                  <c:v>44690</c:v>
                </c:pt>
                <c:pt idx="183">
                  <c:v>44691</c:v>
                </c:pt>
                <c:pt idx="184">
                  <c:v>44692</c:v>
                </c:pt>
                <c:pt idx="185">
                  <c:v>44693</c:v>
                </c:pt>
                <c:pt idx="186">
                  <c:v>44696</c:v>
                </c:pt>
                <c:pt idx="187">
                  <c:v>44697</c:v>
                </c:pt>
                <c:pt idx="188">
                  <c:v>44698</c:v>
                </c:pt>
                <c:pt idx="189">
                  <c:v>44699</c:v>
                </c:pt>
                <c:pt idx="190">
                  <c:v>44700</c:v>
                </c:pt>
                <c:pt idx="191">
                  <c:v>44703</c:v>
                </c:pt>
                <c:pt idx="192">
                  <c:v>44704</c:v>
                </c:pt>
                <c:pt idx="193">
                  <c:v>44705</c:v>
                </c:pt>
                <c:pt idx="194">
                  <c:v>44706</c:v>
                </c:pt>
                <c:pt idx="195">
                  <c:v>44707</c:v>
                </c:pt>
                <c:pt idx="196">
                  <c:v>44710</c:v>
                </c:pt>
                <c:pt idx="197">
                  <c:v>44711</c:v>
                </c:pt>
                <c:pt idx="198">
                  <c:v>44712</c:v>
                </c:pt>
                <c:pt idx="199">
                  <c:v>44713</c:v>
                </c:pt>
                <c:pt idx="200">
                  <c:v>44714</c:v>
                </c:pt>
                <c:pt idx="201">
                  <c:v>44717</c:v>
                </c:pt>
                <c:pt idx="202">
                  <c:v>44718</c:v>
                </c:pt>
                <c:pt idx="203">
                  <c:v>44719</c:v>
                </c:pt>
                <c:pt idx="204">
                  <c:v>44720</c:v>
                </c:pt>
                <c:pt idx="205">
                  <c:v>44721</c:v>
                </c:pt>
                <c:pt idx="206">
                  <c:v>44724</c:v>
                </c:pt>
                <c:pt idx="207">
                  <c:v>44725</c:v>
                </c:pt>
                <c:pt idx="208">
                  <c:v>44726</c:v>
                </c:pt>
                <c:pt idx="209">
                  <c:v>44727</c:v>
                </c:pt>
                <c:pt idx="210">
                  <c:v>44728</c:v>
                </c:pt>
                <c:pt idx="211">
                  <c:v>44731</c:v>
                </c:pt>
                <c:pt idx="212">
                  <c:v>44732</c:v>
                </c:pt>
                <c:pt idx="213">
                  <c:v>44733</c:v>
                </c:pt>
                <c:pt idx="214">
                  <c:v>44734</c:v>
                </c:pt>
                <c:pt idx="215">
                  <c:v>44735</c:v>
                </c:pt>
                <c:pt idx="216">
                  <c:v>44738</c:v>
                </c:pt>
                <c:pt idx="217">
                  <c:v>44739</c:v>
                </c:pt>
                <c:pt idx="218">
                  <c:v>44740</c:v>
                </c:pt>
                <c:pt idx="219">
                  <c:v>44741</c:v>
                </c:pt>
                <c:pt idx="220">
                  <c:v>44742</c:v>
                </c:pt>
                <c:pt idx="221">
                  <c:v>44745</c:v>
                </c:pt>
                <c:pt idx="222">
                  <c:v>44746</c:v>
                </c:pt>
                <c:pt idx="223">
                  <c:v>44747</c:v>
                </c:pt>
                <c:pt idx="224">
                  <c:v>44748</c:v>
                </c:pt>
                <c:pt idx="225">
                  <c:v>44755</c:v>
                </c:pt>
                <c:pt idx="226">
                  <c:v>44756</c:v>
                </c:pt>
                <c:pt idx="227">
                  <c:v>44759</c:v>
                </c:pt>
                <c:pt idx="228">
                  <c:v>44760</c:v>
                </c:pt>
                <c:pt idx="229">
                  <c:v>44761</c:v>
                </c:pt>
                <c:pt idx="230">
                  <c:v>44762</c:v>
                </c:pt>
                <c:pt idx="231">
                  <c:v>44763</c:v>
                </c:pt>
                <c:pt idx="232">
                  <c:v>44766</c:v>
                </c:pt>
                <c:pt idx="233">
                  <c:v>44767</c:v>
                </c:pt>
                <c:pt idx="234">
                  <c:v>44768</c:v>
                </c:pt>
                <c:pt idx="235">
                  <c:v>44769</c:v>
                </c:pt>
                <c:pt idx="236">
                  <c:v>44770</c:v>
                </c:pt>
                <c:pt idx="237">
                  <c:v>44773</c:v>
                </c:pt>
                <c:pt idx="238">
                  <c:v>44774</c:v>
                </c:pt>
                <c:pt idx="239">
                  <c:v>44775</c:v>
                </c:pt>
                <c:pt idx="240">
                  <c:v>44776</c:v>
                </c:pt>
                <c:pt idx="241">
                  <c:v>44777</c:v>
                </c:pt>
                <c:pt idx="242">
                  <c:v>44780</c:v>
                </c:pt>
                <c:pt idx="243">
                  <c:v>44781</c:v>
                </c:pt>
                <c:pt idx="244">
                  <c:v>44782</c:v>
                </c:pt>
                <c:pt idx="245">
                  <c:v>44783</c:v>
                </c:pt>
                <c:pt idx="246">
                  <c:v>44784</c:v>
                </c:pt>
                <c:pt idx="247">
                  <c:v>44787</c:v>
                </c:pt>
                <c:pt idx="248">
                  <c:v>44788</c:v>
                </c:pt>
                <c:pt idx="249">
                  <c:v>44789</c:v>
                </c:pt>
                <c:pt idx="250">
                  <c:v>44790</c:v>
                </c:pt>
                <c:pt idx="251">
                  <c:v>44791</c:v>
                </c:pt>
                <c:pt idx="252">
                  <c:v>44794</c:v>
                </c:pt>
                <c:pt idx="253">
                  <c:v>44795</c:v>
                </c:pt>
                <c:pt idx="254">
                  <c:v>44796</c:v>
                </c:pt>
                <c:pt idx="255">
                  <c:v>44797</c:v>
                </c:pt>
                <c:pt idx="256">
                  <c:v>44798</c:v>
                </c:pt>
                <c:pt idx="257">
                  <c:v>44801</c:v>
                </c:pt>
                <c:pt idx="258">
                  <c:v>44802</c:v>
                </c:pt>
                <c:pt idx="259">
                  <c:v>44803</c:v>
                </c:pt>
                <c:pt idx="260">
                  <c:v>44804</c:v>
                </c:pt>
                <c:pt idx="261">
                  <c:v>44805</c:v>
                </c:pt>
                <c:pt idx="262">
                  <c:v>44808</c:v>
                </c:pt>
                <c:pt idx="263">
                  <c:v>44809</c:v>
                </c:pt>
                <c:pt idx="264">
                  <c:v>44810</c:v>
                </c:pt>
                <c:pt idx="265">
                  <c:v>44811</c:v>
                </c:pt>
                <c:pt idx="266">
                  <c:v>44812</c:v>
                </c:pt>
                <c:pt idx="267">
                  <c:v>44815</c:v>
                </c:pt>
                <c:pt idx="268">
                  <c:v>44816</c:v>
                </c:pt>
                <c:pt idx="269">
                  <c:v>44817</c:v>
                </c:pt>
                <c:pt idx="270">
                  <c:v>44818</c:v>
                </c:pt>
                <c:pt idx="271">
                  <c:v>44819</c:v>
                </c:pt>
                <c:pt idx="272">
                  <c:v>44822</c:v>
                </c:pt>
                <c:pt idx="273">
                  <c:v>44823</c:v>
                </c:pt>
                <c:pt idx="274">
                  <c:v>44824</c:v>
                </c:pt>
                <c:pt idx="275">
                  <c:v>44825</c:v>
                </c:pt>
                <c:pt idx="276">
                  <c:v>44829</c:v>
                </c:pt>
                <c:pt idx="277">
                  <c:v>44830</c:v>
                </c:pt>
                <c:pt idx="278">
                  <c:v>44831</c:v>
                </c:pt>
                <c:pt idx="279">
                  <c:v>44832</c:v>
                </c:pt>
                <c:pt idx="280">
                  <c:v>44833</c:v>
                </c:pt>
                <c:pt idx="281">
                  <c:v>44836</c:v>
                </c:pt>
                <c:pt idx="282">
                  <c:v>44837</c:v>
                </c:pt>
                <c:pt idx="283">
                  <c:v>44838</c:v>
                </c:pt>
                <c:pt idx="284">
                  <c:v>44839</c:v>
                </c:pt>
                <c:pt idx="285">
                  <c:v>44840</c:v>
                </c:pt>
                <c:pt idx="286">
                  <c:v>44843</c:v>
                </c:pt>
                <c:pt idx="287">
                  <c:v>44844</c:v>
                </c:pt>
                <c:pt idx="288">
                  <c:v>44845</c:v>
                </c:pt>
                <c:pt idx="289">
                  <c:v>44846</c:v>
                </c:pt>
                <c:pt idx="290">
                  <c:v>44847</c:v>
                </c:pt>
                <c:pt idx="291">
                  <c:v>44850</c:v>
                </c:pt>
                <c:pt idx="292">
                  <c:v>44851</c:v>
                </c:pt>
                <c:pt idx="293">
                  <c:v>44852</c:v>
                </c:pt>
                <c:pt idx="294">
                  <c:v>44853</c:v>
                </c:pt>
                <c:pt idx="295">
                  <c:v>44854</c:v>
                </c:pt>
                <c:pt idx="296">
                  <c:v>44857</c:v>
                </c:pt>
                <c:pt idx="297">
                  <c:v>44858</c:v>
                </c:pt>
                <c:pt idx="298">
                  <c:v>44859</c:v>
                </c:pt>
                <c:pt idx="299">
                  <c:v>44860</c:v>
                </c:pt>
                <c:pt idx="300">
                  <c:v>44861</c:v>
                </c:pt>
                <c:pt idx="301">
                  <c:v>44865</c:v>
                </c:pt>
                <c:pt idx="302">
                  <c:v>44866</c:v>
                </c:pt>
                <c:pt idx="303">
                  <c:v>44867</c:v>
                </c:pt>
                <c:pt idx="304">
                  <c:v>44868</c:v>
                </c:pt>
                <c:pt idx="305">
                  <c:v>44871</c:v>
                </c:pt>
                <c:pt idx="306">
                  <c:v>44872</c:v>
                </c:pt>
                <c:pt idx="307">
                  <c:v>44873</c:v>
                </c:pt>
                <c:pt idx="308">
                  <c:v>44874</c:v>
                </c:pt>
                <c:pt idx="309">
                  <c:v>44875</c:v>
                </c:pt>
                <c:pt idx="310">
                  <c:v>44878</c:v>
                </c:pt>
                <c:pt idx="311">
                  <c:v>44879</c:v>
                </c:pt>
                <c:pt idx="312">
                  <c:v>44880</c:v>
                </c:pt>
                <c:pt idx="313">
                  <c:v>44881</c:v>
                </c:pt>
                <c:pt idx="314">
                  <c:v>44882</c:v>
                </c:pt>
                <c:pt idx="315">
                  <c:v>44885</c:v>
                </c:pt>
                <c:pt idx="316">
                  <c:v>44886</c:v>
                </c:pt>
                <c:pt idx="317">
                  <c:v>44887</c:v>
                </c:pt>
                <c:pt idx="318">
                  <c:v>44889</c:v>
                </c:pt>
                <c:pt idx="319">
                  <c:v>44892</c:v>
                </c:pt>
                <c:pt idx="320">
                  <c:v>44893</c:v>
                </c:pt>
                <c:pt idx="321">
                  <c:v>44894</c:v>
                </c:pt>
                <c:pt idx="322">
                  <c:v>44895</c:v>
                </c:pt>
                <c:pt idx="323">
                  <c:v>44896</c:v>
                </c:pt>
                <c:pt idx="324">
                  <c:v>44899</c:v>
                </c:pt>
                <c:pt idx="325">
                  <c:v>44900</c:v>
                </c:pt>
                <c:pt idx="326">
                  <c:v>44901</c:v>
                </c:pt>
                <c:pt idx="327">
                  <c:v>44902</c:v>
                </c:pt>
                <c:pt idx="328">
                  <c:v>44903</c:v>
                </c:pt>
                <c:pt idx="329">
                  <c:v>44906</c:v>
                </c:pt>
                <c:pt idx="330">
                  <c:v>44907</c:v>
                </c:pt>
                <c:pt idx="331">
                  <c:v>44908</c:v>
                </c:pt>
                <c:pt idx="332">
                  <c:v>44909</c:v>
                </c:pt>
                <c:pt idx="333">
                  <c:v>44910</c:v>
                </c:pt>
                <c:pt idx="334">
                  <c:v>44913</c:v>
                </c:pt>
                <c:pt idx="335">
                  <c:v>44914</c:v>
                </c:pt>
                <c:pt idx="336">
                  <c:v>44915</c:v>
                </c:pt>
                <c:pt idx="337">
                  <c:v>44916</c:v>
                </c:pt>
                <c:pt idx="338">
                  <c:v>44917</c:v>
                </c:pt>
                <c:pt idx="339">
                  <c:v>44920</c:v>
                </c:pt>
                <c:pt idx="340">
                  <c:v>44921</c:v>
                </c:pt>
                <c:pt idx="341">
                  <c:v>44922</c:v>
                </c:pt>
                <c:pt idx="342">
                  <c:v>44923</c:v>
                </c:pt>
                <c:pt idx="343">
                  <c:v>44924</c:v>
                </c:pt>
                <c:pt idx="344">
                  <c:v>44927</c:v>
                </c:pt>
                <c:pt idx="345">
                  <c:v>44928</c:v>
                </c:pt>
                <c:pt idx="346">
                  <c:v>44929</c:v>
                </c:pt>
                <c:pt idx="347">
                  <c:v>44930</c:v>
                </c:pt>
                <c:pt idx="348">
                  <c:v>44931</c:v>
                </c:pt>
                <c:pt idx="349">
                  <c:v>44934</c:v>
                </c:pt>
                <c:pt idx="350">
                  <c:v>44935</c:v>
                </c:pt>
                <c:pt idx="351">
                  <c:v>44936</c:v>
                </c:pt>
                <c:pt idx="352">
                  <c:v>44937</c:v>
                </c:pt>
                <c:pt idx="353">
                  <c:v>44938</c:v>
                </c:pt>
                <c:pt idx="354">
                  <c:v>44941</c:v>
                </c:pt>
                <c:pt idx="355">
                  <c:v>44942</c:v>
                </c:pt>
                <c:pt idx="356">
                  <c:v>44943</c:v>
                </c:pt>
                <c:pt idx="357">
                  <c:v>44944</c:v>
                </c:pt>
                <c:pt idx="358">
                  <c:v>44945</c:v>
                </c:pt>
                <c:pt idx="359">
                  <c:v>44948</c:v>
                </c:pt>
                <c:pt idx="360">
                  <c:v>44949</c:v>
                </c:pt>
                <c:pt idx="361">
                  <c:v>44950</c:v>
                </c:pt>
                <c:pt idx="362">
                  <c:v>44951</c:v>
                </c:pt>
                <c:pt idx="363">
                  <c:v>44952</c:v>
                </c:pt>
                <c:pt idx="364">
                  <c:v>44955</c:v>
                </c:pt>
                <c:pt idx="365">
                  <c:v>44956</c:v>
                </c:pt>
                <c:pt idx="366">
                  <c:v>44957</c:v>
                </c:pt>
                <c:pt idx="367">
                  <c:v>44958</c:v>
                </c:pt>
                <c:pt idx="368">
                  <c:v>44959</c:v>
                </c:pt>
                <c:pt idx="369">
                  <c:v>44962</c:v>
                </c:pt>
                <c:pt idx="370">
                  <c:v>44963</c:v>
                </c:pt>
                <c:pt idx="371">
                  <c:v>44964</c:v>
                </c:pt>
                <c:pt idx="372">
                  <c:v>44965</c:v>
                </c:pt>
                <c:pt idx="373">
                  <c:v>44966</c:v>
                </c:pt>
                <c:pt idx="374">
                  <c:v>44969</c:v>
                </c:pt>
                <c:pt idx="375">
                  <c:v>44970</c:v>
                </c:pt>
                <c:pt idx="376">
                  <c:v>44971</c:v>
                </c:pt>
                <c:pt idx="377">
                  <c:v>44972</c:v>
                </c:pt>
                <c:pt idx="378">
                  <c:v>44973</c:v>
                </c:pt>
                <c:pt idx="379">
                  <c:v>44976</c:v>
                </c:pt>
                <c:pt idx="380">
                  <c:v>44977</c:v>
                </c:pt>
                <c:pt idx="381">
                  <c:v>44978</c:v>
                </c:pt>
                <c:pt idx="382">
                  <c:v>44980</c:v>
                </c:pt>
                <c:pt idx="383">
                  <c:v>44983</c:v>
                </c:pt>
                <c:pt idx="384">
                  <c:v>44984</c:v>
                </c:pt>
                <c:pt idx="385">
                  <c:v>44985</c:v>
                </c:pt>
                <c:pt idx="386">
                  <c:v>44986</c:v>
                </c:pt>
                <c:pt idx="387">
                  <c:v>44987</c:v>
                </c:pt>
                <c:pt idx="388">
                  <c:v>44990</c:v>
                </c:pt>
                <c:pt idx="389">
                  <c:v>44991</c:v>
                </c:pt>
                <c:pt idx="390">
                  <c:v>44992</c:v>
                </c:pt>
                <c:pt idx="391">
                  <c:v>44993</c:v>
                </c:pt>
                <c:pt idx="392">
                  <c:v>44994</c:v>
                </c:pt>
                <c:pt idx="393">
                  <c:v>44997</c:v>
                </c:pt>
                <c:pt idx="394">
                  <c:v>44998</c:v>
                </c:pt>
                <c:pt idx="395">
                  <c:v>44999</c:v>
                </c:pt>
                <c:pt idx="396">
                  <c:v>45000</c:v>
                </c:pt>
                <c:pt idx="397">
                  <c:v>45001</c:v>
                </c:pt>
                <c:pt idx="398">
                  <c:v>45004</c:v>
                </c:pt>
                <c:pt idx="399">
                  <c:v>45005</c:v>
                </c:pt>
                <c:pt idx="400">
                  <c:v>45006</c:v>
                </c:pt>
                <c:pt idx="401">
                  <c:v>45007</c:v>
                </c:pt>
                <c:pt idx="402">
                  <c:v>45008</c:v>
                </c:pt>
                <c:pt idx="403">
                  <c:v>45011</c:v>
                </c:pt>
                <c:pt idx="404">
                  <c:v>45012</c:v>
                </c:pt>
                <c:pt idx="405">
                  <c:v>45013</c:v>
                </c:pt>
                <c:pt idx="406">
                  <c:v>45014</c:v>
                </c:pt>
                <c:pt idx="407">
                  <c:v>45015</c:v>
                </c:pt>
                <c:pt idx="408">
                  <c:v>45019</c:v>
                </c:pt>
                <c:pt idx="409">
                  <c:v>45020</c:v>
                </c:pt>
                <c:pt idx="410">
                  <c:v>45021</c:v>
                </c:pt>
                <c:pt idx="411">
                  <c:v>45022</c:v>
                </c:pt>
                <c:pt idx="412">
                  <c:v>45026</c:v>
                </c:pt>
                <c:pt idx="413">
                  <c:v>45027</c:v>
                </c:pt>
                <c:pt idx="414">
                  <c:v>45028</c:v>
                </c:pt>
                <c:pt idx="415">
                  <c:v>45029</c:v>
                </c:pt>
                <c:pt idx="416">
                  <c:v>45033</c:v>
                </c:pt>
                <c:pt idx="417">
                  <c:v>45041</c:v>
                </c:pt>
                <c:pt idx="418">
                  <c:v>45042</c:v>
                </c:pt>
                <c:pt idx="419">
                  <c:v>45043</c:v>
                </c:pt>
                <c:pt idx="420">
                  <c:v>45047</c:v>
                </c:pt>
                <c:pt idx="421">
                  <c:v>45048</c:v>
                </c:pt>
                <c:pt idx="422">
                  <c:v>45049</c:v>
                </c:pt>
                <c:pt idx="423">
                  <c:v>45050</c:v>
                </c:pt>
                <c:pt idx="424">
                  <c:v>45054</c:v>
                </c:pt>
                <c:pt idx="425">
                  <c:v>45055</c:v>
                </c:pt>
                <c:pt idx="426">
                  <c:v>45056</c:v>
                </c:pt>
                <c:pt idx="427">
                  <c:v>45057</c:v>
                </c:pt>
                <c:pt idx="428">
                  <c:v>45057</c:v>
                </c:pt>
                <c:pt idx="429">
                  <c:v>45061</c:v>
                </c:pt>
                <c:pt idx="430">
                  <c:v>45062</c:v>
                </c:pt>
                <c:pt idx="431">
                  <c:v>45063</c:v>
                </c:pt>
                <c:pt idx="432">
                  <c:v>45064</c:v>
                </c:pt>
                <c:pt idx="433">
                  <c:v>45068</c:v>
                </c:pt>
                <c:pt idx="434">
                  <c:v>45069</c:v>
                </c:pt>
                <c:pt idx="435">
                  <c:v>45070</c:v>
                </c:pt>
                <c:pt idx="436">
                  <c:v>45071</c:v>
                </c:pt>
                <c:pt idx="437">
                  <c:v>45075</c:v>
                </c:pt>
                <c:pt idx="438">
                  <c:v>45076</c:v>
                </c:pt>
                <c:pt idx="439">
                  <c:v>45077</c:v>
                </c:pt>
                <c:pt idx="440">
                  <c:v>45078</c:v>
                </c:pt>
                <c:pt idx="441">
                  <c:v>45082</c:v>
                </c:pt>
                <c:pt idx="442">
                  <c:v>45083</c:v>
                </c:pt>
                <c:pt idx="443">
                  <c:v>45084</c:v>
                </c:pt>
                <c:pt idx="444">
                  <c:v>45085</c:v>
                </c:pt>
                <c:pt idx="445">
                  <c:v>45089</c:v>
                </c:pt>
                <c:pt idx="446">
                  <c:v>45090</c:v>
                </c:pt>
                <c:pt idx="447">
                  <c:v>45091</c:v>
                </c:pt>
                <c:pt idx="448">
                  <c:v>45092</c:v>
                </c:pt>
                <c:pt idx="449">
                  <c:v>45096</c:v>
                </c:pt>
                <c:pt idx="450">
                  <c:v>45097</c:v>
                </c:pt>
                <c:pt idx="451">
                  <c:v>45098</c:v>
                </c:pt>
                <c:pt idx="452">
                  <c:v>45099</c:v>
                </c:pt>
                <c:pt idx="453">
                  <c:v>45110</c:v>
                </c:pt>
                <c:pt idx="454">
                  <c:v>45111</c:v>
                </c:pt>
                <c:pt idx="455">
                  <c:v>45112</c:v>
                </c:pt>
                <c:pt idx="456">
                  <c:v>45113</c:v>
                </c:pt>
                <c:pt idx="457">
                  <c:v>45117</c:v>
                </c:pt>
                <c:pt idx="458">
                  <c:v>45118</c:v>
                </c:pt>
                <c:pt idx="459">
                  <c:v>45119</c:v>
                </c:pt>
                <c:pt idx="460">
                  <c:v>45120</c:v>
                </c:pt>
                <c:pt idx="461">
                  <c:v>45124</c:v>
                </c:pt>
                <c:pt idx="462">
                  <c:v>45125</c:v>
                </c:pt>
                <c:pt idx="463">
                  <c:v>45126</c:v>
                </c:pt>
                <c:pt idx="464">
                  <c:v>45127</c:v>
                </c:pt>
                <c:pt idx="465">
                  <c:v>45131</c:v>
                </c:pt>
                <c:pt idx="466">
                  <c:v>45132</c:v>
                </c:pt>
                <c:pt idx="467">
                  <c:v>45133</c:v>
                </c:pt>
                <c:pt idx="468">
                  <c:v>45134</c:v>
                </c:pt>
                <c:pt idx="469">
                  <c:v>45138</c:v>
                </c:pt>
                <c:pt idx="470">
                  <c:v>45139</c:v>
                </c:pt>
                <c:pt idx="471">
                  <c:v>45140</c:v>
                </c:pt>
                <c:pt idx="472">
                  <c:v>45141</c:v>
                </c:pt>
                <c:pt idx="473">
                  <c:v>45145</c:v>
                </c:pt>
                <c:pt idx="474">
                  <c:v>45146</c:v>
                </c:pt>
                <c:pt idx="475">
                  <c:v>45147</c:v>
                </c:pt>
                <c:pt idx="476">
                  <c:v>45148</c:v>
                </c:pt>
                <c:pt idx="477">
                  <c:v>45152</c:v>
                </c:pt>
                <c:pt idx="478">
                  <c:v>45153</c:v>
                </c:pt>
                <c:pt idx="479">
                  <c:v>45154</c:v>
                </c:pt>
                <c:pt idx="480">
                  <c:v>45155</c:v>
                </c:pt>
                <c:pt idx="481">
                  <c:v>45159</c:v>
                </c:pt>
                <c:pt idx="482">
                  <c:v>45160</c:v>
                </c:pt>
                <c:pt idx="483">
                  <c:v>45161</c:v>
                </c:pt>
                <c:pt idx="484">
                  <c:v>45162</c:v>
                </c:pt>
                <c:pt idx="485">
                  <c:v>45166</c:v>
                </c:pt>
                <c:pt idx="486">
                  <c:v>45167</c:v>
                </c:pt>
                <c:pt idx="487">
                  <c:v>45168</c:v>
                </c:pt>
                <c:pt idx="488">
                  <c:v>45169</c:v>
                </c:pt>
                <c:pt idx="489">
                  <c:v>45173</c:v>
                </c:pt>
                <c:pt idx="490">
                  <c:v>45174</c:v>
                </c:pt>
                <c:pt idx="491">
                  <c:v>45175</c:v>
                </c:pt>
                <c:pt idx="492">
                  <c:v>45176</c:v>
                </c:pt>
                <c:pt idx="493">
                  <c:v>45180</c:v>
                </c:pt>
                <c:pt idx="494">
                  <c:v>45181</c:v>
                </c:pt>
                <c:pt idx="495">
                  <c:v>45182</c:v>
                </c:pt>
                <c:pt idx="496">
                  <c:v>45183</c:v>
                </c:pt>
                <c:pt idx="497">
                  <c:v>45187</c:v>
                </c:pt>
                <c:pt idx="498">
                  <c:v>45188</c:v>
                </c:pt>
                <c:pt idx="499">
                  <c:v>45189</c:v>
                </c:pt>
                <c:pt idx="500">
                  <c:v>45190</c:v>
                </c:pt>
                <c:pt idx="501">
                  <c:v>45194</c:v>
                </c:pt>
                <c:pt idx="502">
                  <c:v>45195</c:v>
                </c:pt>
                <c:pt idx="503">
                  <c:v>45196</c:v>
                </c:pt>
                <c:pt idx="504">
                  <c:v>45197</c:v>
                </c:pt>
                <c:pt idx="505">
                  <c:v>45201</c:v>
                </c:pt>
                <c:pt idx="506">
                  <c:v>45202</c:v>
                </c:pt>
                <c:pt idx="507">
                  <c:v>45203</c:v>
                </c:pt>
                <c:pt idx="508">
                  <c:v>45204</c:v>
                </c:pt>
                <c:pt idx="509">
                  <c:v>45208</c:v>
                </c:pt>
                <c:pt idx="510">
                  <c:v>45209</c:v>
                </c:pt>
                <c:pt idx="511">
                  <c:v>45210</c:v>
                </c:pt>
                <c:pt idx="512">
                  <c:v>45211</c:v>
                </c:pt>
                <c:pt idx="513">
                  <c:v>45215</c:v>
                </c:pt>
                <c:pt idx="514">
                  <c:v>45216</c:v>
                </c:pt>
                <c:pt idx="515">
                  <c:v>45217</c:v>
                </c:pt>
                <c:pt idx="516">
                  <c:v>45218</c:v>
                </c:pt>
                <c:pt idx="517">
                  <c:v>45222</c:v>
                </c:pt>
                <c:pt idx="518">
                  <c:v>45223</c:v>
                </c:pt>
                <c:pt idx="519">
                  <c:v>45224</c:v>
                </c:pt>
                <c:pt idx="520">
                  <c:v>45225</c:v>
                </c:pt>
                <c:pt idx="521">
                  <c:v>45229</c:v>
                </c:pt>
                <c:pt idx="522">
                  <c:v>45230</c:v>
                </c:pt>
                <c:pt idx="523">
                  <c:v>45231</c:v>
                </c:pt>
                <c:pt idx="524">
                  <c:v>45232</c:v>
                </c:pt>
                <c:pt idx="525">
                  <c:v>45236</c:v>
                </c:pt>
                <c:pt idx="526">
                  <c:v>45237</c:v>
                </c:pt>
                <c:pt idx="527">
                  <c:v>45238</c:v>
                </c:pt>
                <c:pt idx="528">
                  <c:v>45239</c:v>
                </c:pt>
                <c:pt idx="529">
                  <c:v>45243</c:v>
                </c:pt>
                <c:pt idx="530">
                  <c:v>45244</c:v>
                </c:pt>
                <c:pt idx="531">
                  <c:v>45245</c:v>
                </c:pt>
                <c:pt idx="532">
                  <c:v>45246</c:v>
                </c:pt>
                <c:pt idx="533">
                  <c:v>45250</c:v>
                </c:pt>
                <c:pt idx="534">
                  <c:v>45251</c:v>
                </c:pt>
                <c:pt idx="535">
                  <c:v>45252</c:v>
                </c:pt>
                <c:pt idx="536">
                  <c:v>45253</c:v>
                </c:pt>
                <c:pt idx="537">
                  <c:v>45257</c:v>
                </c:pt>
                <c:pt idx="538">
                  <c:v>45258</c:v>
                </c:pt>
                <c:pt idx="539">
                  <c:v>45259</c:v>
                </c:pt>
                <c:pt idx="540">
                  <c:v>45260</c:v>
                </c:pt>
                <c:pt idx="541">
                  <c:v>45264</c:v>
                </c:pt>
                <c:pt idx="542">
                  <c:v>45265</c:v>
                </c:pt>
                <c:pt idx="543">
                  <c:v>45266</c:v>
                </c:pt>
                <c:pt idx="544">
                  <c:v>45267</c:v>
                </c:pt>
                <c:pt idx="545">
                  <c:v>45271</c:v>
                </c:pt>
                <c:pt idx="546">
                  <c:v>45272</c:v>
                </c:pt>
                <c:pt idx="547">
                  <c:v>45273</c:v>
                </c:pt>
                <c:pt idx="548">
                  <c:v>45274</c:v>
                </c:pt>
                <c:pt idx="549">
                  <c:v>45278</c:v>
                </c:pt>
                <c:pt idx="550">
                  <c:v>45279</c:v>
                </c:pt>
                <c:pt idx="551">
                  <c:v>45280</c:v>
                </c:pt>
                <c:pt idx="552">
                  <c:v>45281</c:v>
                </c:pt>
                <c:pt idx="553">
                  <c:v>45285</c:v>
                </c:pt>
                <c:pt idx="554">
                  <c:v>45286</c:v>
                </c:pt>
                <c:pt idx="555">
                  <c:v>45287</c:v>
                </c:pt>
                <c:pt idx="556">
                  <c:v>45288</c:v>
                </c:pt>
                <c:pt idx="557">
                  <c:v>45292</c:v>
                </c:pt>
                <c:pt idx="558">
                  <c:v>45293</c:v>
                </c:pt>
                <c:pt idx="559">
                  <c:v>45294</c:v>
                </c:pt>
                <c:pt idx="560">
                  <c:v>45295</c:v>
                </c:pt>
                <c:pt idx="561">
                  <c:v>45299</c:v>
                </c:pt>
                <c:pt idx="562">
                  <c:v>45300</c:v>
                </c:pt>
                <c:pt idx="563">
                  <c:v>45301</c:v>
                </c:pt>
                <c:pt idx="564">
                  <c:v>45302</c:v>
                </c:pt>
                <c:pt idx="565">
                  <c:v>45306</c:v>
                </c:pt>
                <c:pt idx="566">
                  <c:v>45307</c:v>
                </c:pt>
                <c:pt idx="567">
                  <c:v>45308</c:v>
                </c:pt>
                <c:pt idx="568">
                  <c:v>45309</c:v>
                </c:pt>
                <c:pt idx="569">
                  <c:v>45313</c:v>
                </c:pt>
                <c:pt idx="570">
                  <c:v>45314</c:v>
                </c:pt>
                <c:pt idx="571">
                  <c:v>45315</c:v>
                </c:pt>
                <c:pt idx="572">
                  <c:v>45316</c:v>
                </c:pt>
                <c:pt idx="573">
                  <c:v>45320</c:v>
                </c:pt>
                <c:pt idx="574">
                  <c:v>45321</c:v>
                </c:pt>
                <c:pt idx="575">
                  <c:v>45322</c:v>
                </c:pt>
                <c:pt idx="576">
                  <c:v>45323</c:v>
                </c:pt>
                <c:pt idx="577">
                  <c:v>45327</c:v>
                </c:pt>
                <c:pt idx="578">
                  <c:v>45328</c:v>
                </c:pt>
                <c:pt idx="579">
                  <c:v>45329</c:v>
                </c:pt>
                <c:pt idx="580">
                  <c:v>45330</c:v>
                </c:pt>
                <c:pt idx="581">
                  <c:v>45334</c:v>
                </c:pt>
                <c:pt idx="582">
                  <c:v>45335</c:v>
                </c:pt>
                <c:pt idx="583">
                  <c:v>45336</c:v>
                </c:pt>
                <c:pt idx="584">
                  <c:v>45337</c:v>
                </c:pt>
                <c:pt idx="585">
                  <c:v>45341</c:v>
                </c:pt>
                <c:pt idx="586">
                  <c:v>45342</c:v>
                </c:pt>
                <c:pt idx="587">
                  <c:v>45343</c:v>
                </c:pt>
                <c:pt idx="588">
                  <c:v>45348</c:v>
                </c:pt>
                <c:pt idx="589">
                  <c:v>45349</c:v>
                </c:pt>
                <c:pt idx="590">
                  <c:v>45350</c:v>
                </c:pt>
                <c:pt idx="591">
                  <c:v>45351</c:v>
                </c:pt>
                <c:pt idx="592">
                  <c:v>45355</c:v>
                </c:pt>
                <c:pt idx="593">
                  <c:v>45356</c:v>
                </c:pt>
                <c:pt idx="594">
                  <c:v>45357</c:v>
                </c:pt>
                <c:pt idx="595">
                  <c:v>45358</c:v>
                </c:pt>
                <c:pt idx="596">
                  <c:v>45362</c:v>
                </c:pt>
                <c:pt idx="597">
                  <c:v>45363</c:v>
                </c:pt>
                <c:pt idx="598">
                  <c:v>45364</c:v>
                </c:pt>
                <c:pt idx="599">
                  <c:v>45365</c:v>
                </c:pt>
                <c:pt idx="600">
                  <c:v>45369</c:v>
                </c:pt>
                <c:pt idx="601">
                  <c:v>45370</c:v>
                </c:pt>
                <c:pt idx="602">
                  <c:v>45371</c:v>
                </c:pt>
                <c:pt idx="603">
                  <c:v>45372</c:v>
                </c:pt>
                <c:pt idx="604">
                  <c:v>45376</c:v>
                </c:pt>
                <c:pt idx="605">
                  <c:v>45377</c:v>
                </c:pt>
                <c:pt idx="606">
                  <c:v>45378</c:v>
                </c:pt>
                <c:pt idx="607">
                  <c:v>45379</c:v>
                </c:pt>
                <c:pt idx="608">
                  <c:v>45383</c:v>
                </c:pt>
                <c:pt idx="609">
                  <c:v>45384</c:v>
                </c:pt>
                <c:pt idx="610">
                  <c:v>45385</c:v>
                </c:pt>
                <c:pt idx="611">
                  <c:v>45386</c:v>
                </c:pt>
                <c:pt idx="612">
                  <c:v>45397</c:v>
                </c:pt>
                <c:pt idx="613">
                  <c:v>45398</c:v>
                </c:pt>
                <c:pt idx="614">
                  <c:v>45399</c:v>
                </c:pt>
                <c:pt idx="615">
                  <c:v>45400</c:v>
                </c:pt>
                <c:pt idx="616">
                  <c:v>45404</c:v>
                </c:pt>
                <c:pt idx="617">
                  <c:v>45405</c:v>
                </c:pt>
                <c:pt idx="618">
                  <c:v>45406</c:v>
                </c:pt>
                <c:pt idx="619">
                  <c:v>45407</c:v>
                </c:pt>
                <c:pt idx="620">
                  <c:v>45411</c:v>
                </c:pt>
                <c:pt idx="621">
                  <c:v>45412</c:v>
                </c:pt>
                <c:pt idx="622">
                  <c:v>45413</c:v>
                </c:pt>
                <c:pt idx="623">
                  <c:v>45414</c:v>
                </c:pt>
                <c:pt idx="624">
                  <c:v>45418</c:v>
                </c:pt>
                <c:pt idx="625">
                  <c:v>45419</c:v>
                </c:pt>
                <c:pt idx="626">
                  <c:v>45420</c:v>
                </c:pt>
                <c:pt idx="627">
                  <c:v>45421</c:v>
                </c:pt>
                <c:pt idx="628">
                  <c:v>45425</c:v>
                </c:pt>
                <c:pt idx="629">
                  <c:v>45426</c:v>
                </c:pt>
                <c:pt idx="630">
                  <c:v>45427</c:v>
                </c:pt>
                <c:pt idx="631">
                  <c:v>45428</c:v>
                </c:pt>
                <c:pt idx="632">
                  <c:v>45432</c:v>
                </c:pt>
                <c:pt idx="633">
                  <c:v>45433</c:v>
                </c:pt>
                <c:pt idx="634">
                  <c:v>45434</c:v>
                </c:pt>
                <c:pt idx="635">
                  <c:v>45435</c:v>
                </c:pt>
                <c:pt idx="636">
                  <c:v>45439</c:v>
                </c:pt>
                <c:pt idx="637">
                  <c:v>45440</c:v>
                </c:pt>
                <c:pt idx="638">
                  <c:v>45441</c:v>
                </c:pt>
                <c:pt idx="639">
                  <c:v>45442</c:v>
                </c:pt>
                <c:pt idx="640">
                  <c:v>45446</c:v>
                </c:pt>
                <c:pt idx="641">
                  <c:v>45447</c:v>
                </c:pt>
                <c:pt idx="642">
                  <c:v>45448</c:v>
                </c:pt>
                <c:pt idx="643">
                  <c:v>45449</c:v>
                </c:pt>
                <c:pt idx="644">
                  <c:v>45453</c:v>
                </c:pt>
                <c:pt idx="645">
                  <c:v>45454</c:v>
                </c:pt>
                <c:pt idx="646">
                  <c:v>45455</c:v>
                </c:pt>
                <c:pt idx="647">
                  <c:v>45456</c:v>
                </c:pt>
                <c:pt idx="648">
                  <c:v>45467</c:v>
                </c:pt>
                <c:pt idx="649">
                  <c:v>45468</c:v>
                </c:pt>
                <c:pt idx="650">
                  <c:v>45469</c:v>
                </c:pt>
                <c:pt idx="651">
                  <c:v>45470</c:v>
                </c:pt>
                <c:pt idx="652">
                  <c:v>45473</c:v>
                </c:pt>
              </c:numCache>
            </c:numRef>
          </c:cat>
          <c:val>
            <c:numRef>
              <c:f>Sheet1!$B$2:$B$654</c:f>
              <c:numCache>
                <c:formatCode>#,##0</c:formatCode>
                <c:ptCount val="653"/>
                <c:pt idx="0">
                  <c:v>100</c:v>
                </c:pt>
                <c:pt idx="1">
                  <c:v>99.5796479013555</c:v>
                </c:pt>
                <c:pt idx="2">
                  <c:v>98.321839262062184</c:v>
                </c:pt>
                <c:pt idx="3">
                  <c:v>97.223867994168259</c:v>
                </c:pt>
                <c:pt idx="4">
                  <c:v>97.104845767030668</c:v>
                </c:pt>
                <c:pt idx="5">
                  <c:v>97.789837994598358</c:v>
                </c:pt>
                <c:pt idx="6">
                  <c:v>97.926766220508853</c:v>
                </c:pt>
                <c:pt idx="7">
                  <c:v>97.680646511885101</c:v>
                </c:pt>
                <c:pt idx="8">
                  <c:v>98.133562951435252</c:v>
                </c:pt>
                <c:pt idx="9">
                  <c:v>98.790642886798096</c:v>
                </c:pt>
                <c:pt idx="10">
                  <c:v>99.354067426618315</c:v>
                </c:pt>
                <c:pt idx="11">
                  <c:v>99.277703608322085</c:v>
                </c:pt>
                <c:pt idx="12">
                  <c:v>99.359597220357017</c:v>
                </c:pt>
                <c:pt idx="13">
                  <c:v>99.500475298938014</c:v>
                </c:pt>
                <c:pt idx="14">
                  <c:v>100.1323639517135</c:v>
                </c:pt>
                <c:pt idx="15">
                  <c:v>100.1888029576497</c:v>
                </c:pt>
                <c:pt idx="16">
                  <c:v>100.55139943280116</c:v>
                </c:pt>
                <c:pt idx="17">
                  <c:v>100.21908516145682</c:v>
                </c:pt>
                <c:pt idx="18">
                  <c:v>99.561303030063655</c:v>
                </c:pt>
                <c:pt idx="19">
                  <c:v>99.943385445056222</c:v>
                </c:pt>
                <c:pt idx="20">
                  <c:v>99.827523100055032</c:v>
                </c:pt>
                <c:pt idx="21">
                  <c:v>100.15931072437665</c:v>
                </c:pt>
                <c:pt idx="22">
                  <c:v>100.25700374709356</c:v>
                </c:pt>
                <c:pt idx="23">
                  <c:v>100.04397502639819</c:v>
                </c:pt>
                <c:pt idx="24">
                  <c:v>99.433854450562336</c:v>
                </c:pt>
                <c:pt idx="25">
                  <c:v>99.323960771818761</c:v>
                </c:pt>
                <c:pt idx="26">
                  <c:v>98.926868916678288</c:v>
                </c:pt>
                <c:pt idx="27">
                  <c:v>99.649165308356231</c:v>
                </c:pt>
                <c:pt idx="28">
                  <c:v>99.791623328005414</c:v>
                </c:pt>
                <c:pt idx="29">
                  <c:v>99.908538967052081</c:v>
                </c:pt>
                <c:pt idx="30">
                  <c:v>99.919423005521892</c:v>
                </c:pt>
                <c:pt idx="31">
                  <c:v>100.90346296749799</c:v>
                </c:pt>
                <c:pt idx="32">
                  <c:v>100.53033355189184</c:v>
                </c:pt>
                <c:pt idx="33">
                  <c:v>100.65023352406732</c:v>
                </c:pt>
                <c:pt idx="34">
                  <c:v>101.42809117664355</c:v>
                </c:pt>
                <c:pt idx="35">
                  <c:v>101.57160249033821</c:v>
                </c:pt>
                <c:pt idx="36">
                  <c:v>101.74232390020741</c:v>
                </c:pt>
                <c:pt idx="37">
                  <c:v>101.520166631118</c:v>
                </c:pt>
                <c:pt idx="38">
                  <c:v>101.04697428119265</c:v>
                </c:pt>
                <c:pt idx="39">
                  <c:v>101.31705642935074</c:v>
                </c:pt>
                <c:pt idx="40">
                  <c:v>102.03768510545667</c:v>
                </c:pt>
                <c:pt idx="41">
                  <c:v>102.68835750204295</c:v>
                </c:pt>
                <c:pt idx="42">
                  <c:v>103.3400831926747</c:v>
                </c:pt>
                <c:pt idx="43">
                  <c:v>103.20543710386269</c:v>
                </c:pt>
                <c:pt idx="44">
                  <c:v>103.5084346909416</c:v>
                </c:pt>
                <c:pt idx="45">
                  <c:v>104.48448717307288</c:v>
                </c:pt>
                <c:pt idx="46">
                  <c:v>104.79907099465191</c:v>
                </c:pt>
                <c:pt idx="47">
                  <c:v>103.99567096147312</c:v>
                </c:pt>
                <c:pt idx="48">
                  <c:v>104.36248061280648</c:v>
                </c:pt>
                <c:pt idx="49">
                  <c:v>103.98373362895788</c:v>
                </c:pt>
                <c:pt idx="50">
                  <c:v>103.64229080921949</c:v>
                </c:pt>
                <c:pt idx="51">
                  <c:v>103.21245906416578</c:v>
                </c:pt>
                <c:pt idx="52">
                  <c:v>102.73250807744871</c:v>
                </c:pt>
                <c:pt idx="53">
                  <c:v>102.89761191907543</c:v>
                </c:pt>
                <c:pt idx="54">
                  <c:v>103.15365014662731</c:v>
                </c:pt>
                <c:pt idx="55">
                  <c:v>102.57030079444702</c:v>
                </c:pt>
                <c:pt idx="56">
                  <c:v>103.15461566616899</c:v>
                </c:pt>
                <c:pt idx="57">
                  <c:v>103.93905640652939</c:v>
                </c:pt>
                <c:pt idx="58">
                  <c:v>103.98232923689726</c:v>
                </c:pt>
                <c:pt idx="59">
                  <c:v>103.16295424402892</c:v>
                </c:pt>
                <c:pt idx="60">
                  <c:v>104.07870564205733</c:v>
                </c:pt>
                <c:pt idx="61">
                  <c:v>104.44235541125428</c:v>
                </c:pt>
                <c:pt idx="62">
                  <c:v>104.56620523610025</c:v>
                </c:pt>
                <c:pt idx="63">
                  <c:v>103.89499360562739</c:v>
                </c:pt>
                <c:pt idx="64">
                  <c:v>103.8151188071796</c:v>
                </c:pt>
                <c:pt idx="65">
                  <c:v>103.86831015647562</c:v>
                </c:pt>
                <c:pt idx="66">
                  <c:v>102.78789378933944</c:v>
                </c:pt>
                <c:pt idx="67">
                  <c:v>100.81726840477741</c:v>
                </c:pt>
                <c:pt idx="68">
                  <c:v>98.059569044741295</c:v>
                </c:pt>
                <c:pt idx="69">
                  <c:v>98.803545738855064</c:v>
                </c:pt>
                <c:pt idx="70">
                  <c:v>99.794168788615295</c:v>
                </c:pt>
                <c:pt idx="71">
                  <c:v>99.180361683620319</c:v>
                </c:pt>
                <c:pt idx="72">
                  <c:v>94.689291422763276</c:v>
                </c:pt>
                <c:pt idx="73">
                  <c:v>94.889505065905482</c:v>
                </c:pt>
                <c:pt idx="74">
                  <c:v>94.461165487416196</c:v>
                </c:pt>
                <c:pt idx="75">
                  <c:v>95.234985512818142</c:v>
                </c:pt>
                <c:pt idx="76">
                  <c:v>95.523149208756735</c:v>
                </c:pt>
                <c:pt idx="77">
                  <c:v>97.802477523143935</c:v>
                </c:pt>
                <c:pt idx="78">
                  <c:v>96.736895047148082</c:v>
                </c:pt>
                <c:pt idx="79">
                  <c:v>97.501674298659779</c:v>
                </c:pt>
                <c:pt idx="80">
                  <c:v>96.479979074558287</c:v>
                </c:pt>
                <c:pt idx="81">
                  <c:v>96.015476400508035</c:v>
                </c:pt>
                <c:pt idx="82">
                  <c:v>96.280379852942588</c:v>
                </c:pt>
                <c:pt idx="83">
                  <c:v>96.726274332189632</c:v>
                </c:pt>
                <c:pt idx="84">
                  <c:v>96.768581643015821</c:v>
                </c:pt>
                <c:pt idx="85">
                  <c:v>97.810465002988707</c:v>
                </c:pt>
                <c:pt idx="86">
                  <c:v>99.289553166333562</c:v>
                </c:pt>
                <c:pt idx="87">
                  <c:v>97.958452816376621</c:v>
                </c:pt>
                <c:pt idx="88">
                  <c:v>98.048333908256339</c:v>
                </c:pt>
                <c:pt idx="89">
                  <c:v>98.845326402658515</c:v>
                </c:pt>
                <c:pt idx="90">
                  <c:v>98.346328348619267</c:v>
                </c:pt>
                <c:pt idx="91">
                  <c:v>98.934680847515494</c:v>
                </c:pt>
                <c:pt idx="92">
                  <c:v>98.02919906643038</c:v>
                </c:pt>
                <c:pt idx="93">
                  <c:v>97.965474776679727</c:v>
                </c:pt>
                <c:pt idx="94">
                  <c:v>99.319659821133115</c:v>
                </c:pt>
                <c:pt idx="95">
                  <c:v>98.306039851380206</c:v>
                </c:pt>
                <c:pt idx="96">
                  <c:v>99.024649713898995</c:v>
                </c:pt>
                <c:pt idx="97">
                  <c:v>99.465277722918714</c:v>
                </c:pt>
                <c:pt idx="98">
                  <c:v>99.426744715755447</c:v>
                </c:pt>
                <c:pt idx="99">
                  <c:v>99.683748462848996</c:v>
                </c:pt>
                <c:pt idx="100">
                  <c:v>100.52884138532742</c:v>
                </c:pt>
                <c:pt idx="101">
                  <c:v>100.33073433027614</c:v>
                </c:pt>
                <c:pt idx="102">
                  <c:v>101.47145178151521</c:v>
                </c:pt>
                <c:pt idx="103">
                  <c:v>102.38746650305499</c:v>
                </c:pt>
                <c:pt idx="104">
                  <c:v>103.95617243476818</c:v>
                </c:pt>
                <c:pt idx="105">
                  <c:v>104.95267637628227</c:v>
                </c:pt>
                <c:pt idx="106">
                  <c:v>106.02291090097896</c:v>
                </c:pt>
                <c:pt idx="107">
                  <c:v>106.29624070577724</c:v>
                </c:pt>
                <c:pt idx="108">
                  <c:v>106.78505691737699</c:v>
                </c:pt>
                <c:pt idx="109">
                  <c:v>107.03003555745147</c:v>
                </c:pt>
                <c:pt idx="110">
                  <c:v>107.61268271360144</c:v>
                </c:pt>
                <c:pt idx="111">
                  <c:v>107.88329150878226</c:v>
                </c:pt>
                <c:pt idx="112">
                  <c:v>106.55675543302235</c:v>
                </c:pt>
                <c:pt idx="113">
                  <c:v>105.93004547597043</c:v>
                </c:pt>
                <c:pt idx="114">
                  <c:v>106.28228455967481</c:v>
                </c:pt>
                <c:pt idx="115">
                  <c:v>106.93137701519288</c:v>
                </c:pt>
                <c:pt idx="116">
                  <c:v>106.90337694848427</c:v>
                </c:pt>
                <c:pt idx="117">
                  <c:v>107.60495855726803</c:v>
                </c:pt>
                <c:pt idx="118">
                  <c:v>107.71546665753813</c:v>
                </c:pt>
                <c:pt idx="119">
                  <c:v>107.90453293869915</c:v>
                </c:pt>
                <c:pt idx="120">
                  <c:v>107.02002926401957</c:v>
                </c:pt>
                <c:pt idx="121">
                  <c:v>106.57913793148848</c:v>
                </c:pt>
                <c:pt idx="122">
                  <c:v>107.1239542765055</c:v>
                </c:pt>
                <c:pt idx="123">
                  <c:v>107.51665740645653</c:v>
                </c:pt>
                <c:pt idx="124">
                  <c:v>107.31205503812484</c:v>
                </c:pt>
                <c:pt idx="125">
                  <c:v>107.13290727589194</c:v>
                </c:pt>
                <c:pt idx="126">
                  <c:v>107.68799323785223</c:v>
                </c:pt>
                <c:pt idx="127">
                  <c:v>105.58430170554641</c:v>
                </c:pt>
                <c:pt idx="128">
                  <c:v>107.12509534505475</c:v>
                </c:pt>
                <c:pt idx="129">
                  <c:v>108.40712974739375</c:v>
                </c:pt>
                <c:pt idx="130">
                  <c:v>109.67617352317203</c:v>
                </c:pt>
                <c:pt idx="131">
                  <c:v>109.51221075009458</c:v>
                </c:pt>
                <c:pt idx="132">
                  <c:v>109.39485623852899</c:v>
                </c:pt>
                <c:pt idx="133">
                  <c:v>110.258820679322</c:v>
                </c:pt>
                <c:pt idx="134">
                  <c:v>109.96065068995149</c:v>
                </c:pt>
                <c:pt idx="135">
                  <c:v>107.94174932830562</c:v>
                </c:pt>
                <c:pt idx="136">
                  <c:v>108.99451672674832</c:v>
                </c:pt>
                <c:pt idx="137">
                  <c:v>110.51038240718066</c:v>
                </c:pt>
                <c:pt idx="138">
                  <c:v>111.24839043503678</c:v>
                </c:pt>
                <c:pt idx="139">
                  <c:v>111.07556243707666</c:v>
                </c:pt>
                <c:pt idx="140">
                  <c:v>111.96787804259345</c:v>
                </c:pt>
                <c:pt idx="141">
                  <c:v>112.38840569024553</c:v>
                </c:pt>
                <c:pt idx="142">
                  <c:v>112.42184777618907</c:v>
                </c:pt>
                <c:pt idx="143">
                  <c:v>112.80094585805283</c:v>
                </c:pt>
                <c:pt idx="144">
                  <c:v>111.81234162187972</c:v>
                </c:pt>
                <c:pt idx="145">
                  <c:v>111.33458499775737</c:v>
                </c:pt>
                <c:pt idx="146">
                  <c:v>110.64327300591688</c:v>
                </c:pt>
                <c:pt idx="147">
                  <c:v>109.64913897600508</c:v>
                </c:pt>
                <c:pt idx="148">
                  <c:v>108.90709332097468</c:v>
                </c:pt>
                <c:pt idx="149">
                  <c:v>111.08943080867529</c:v>
                </c:pt>
                <c:pt idx="150">
                  <c:v>112.08110715248098</c:v>
                </c:pt>
                <c:pt idx="151">
                  <c:v>113.01669558836566</c:v>
                </c:pt>
                <c:pt idx="152">
                  <c:v>112.62952225215332</c:v>
                </c:pt>
                <c:pt idx="153">
                  <c:v>113.06628818300635</c:v>
                </c:pt>
                <c:pt idx="154">
                  <c:v>113.6167220962658</c:v>
                </c:pt>
                <c:pt idx="155">
                  <c:v>113.65367516236088</c:v>
                </c:pt>
                <c:pt idx="156">
                  <c:v>114.1044850138201</c:v>
                </c:pt>
                <c:pt idx="157">
                  <c:v>114.66957726921233</c:v>
                </c:pt>
                <c:pt idx="158">
                  <c:v>114.99653729582553</c:v>
                </c:pt>
                <c:pt idx="159">
                  <c:v>114.44232907890313</c:v>
                </c:pt>
                <c:pt idx="160">
                  <c:v>114.90033643967301</c:v>
                </c:pt>
                <c:pt idx="161">
                  <c:v>114.83327671877839</c:v>
                </c:pt>
                <c:pt idx="162">
                  <c:v>115.55811857106619</c:v>
                </c:pt>
                <c:pt idx="163">
                  <c:v>115.92273385980481</c:v>
                </c:pt>
                <c:pt idx="164">
                  <c:v>116.35353112440016</c:v>
                </c:pt>
                <c:pt idx="165">
                  <c:v>116.8627987953827</c:v>
                </c:pt>
                <c:pt idx="166">
                  <c:v>117.57798545225373</c:v>
                </c:pt>
                <c:pt idx="167">
                  <c:v>118.34838227200792</c:v>
                </c:pt>
                <c:pt idx="168">
                  <c:v>119.77814116422347</c:v>
                </c:pt>
                <c:pt idx="169">
                  <c:v>118.84904804161916</c:v>
                </c:pt>
                <c:pt idx="170">
                  <c:v>119.55835380673633</c:v>
                </c:pt>
                <c:pt idx="171">
                  <c:v>120.0964992894654</c:v>
                </c:pt>
                <c:pt idx="172">
                  <c:v>120.54195489619349</c:v>
                </c:pt>
                <c:pt idx="173">
                  <c:v>118.54447051347208</c:v>
                </c:pt>
                <c:pt idx="174">
                  <c:v>119.97493160171793</c:v>
                </c:pt>
                <c:pt idx="175">
                  <c:v>118.79752440789512</c:v>
                </c:pt>
                <c:pt idx="176">
                  <c:v>118.17160442137731</c:v>
                </c:pt>
                <c:pt idx="177">
                  <c:v>118.87520484374822</c:v>
                </c:pt>
                <c:pt idx="178">
                  <c:v>118.52621341668402</c:v>
                </c:pt>
                <c:pt idx="179">
                  <c:v>119.75874299888613</c:v>
                </c:pt>
                <c:pt idx="180">
                  <c:v>120.54836243497007</c:v>
                </c:pt>
                <c:pt idx="181">
                  <c:v>121.30743634373549</c:v>
                </c:pt>
                <c:pt idx="182">
                  <c:v>121.25916036665166</c:v>
                </c:pt>
                <c:pt idx="183">
                  <c:v>118.57729817788906</c:v>
                </c:pt>
                <c:pt idx="184">
                  <c:v>117.43421081504771</c:v>
                </c:pt>
                <c:pt idx="185">
                  <c:v>112.66120884802106</c:v>
                </c:pt>
                <c:pt idx="186">
                  <c:v>115.41724049248518</c:v>
                </c:pt>
                <c:pt idx="187">
                  <c:v>113.35980612367602</c:v>
                </c:pt>
                <c:pt idx="188">
                  <c:v>111.38470423942077</c:v>
                </c:pt>
                <c:pt idx="189">
                  <c:v>111.59106209782819</c:v>
                </c:pt>
                <c:pt idx="190">
                  <c:v>109.08580221068864</c:v>
                </c:pt>
                <c:pt idx="191">
                  <c:v>108.26932377644536</c:v>
                </c:pt>
                <c:pt idx="192">
                  <c:v>107.40009286542499</c:v>
                </c:pt>
                <c:pt idx="193">
                  <c:v>107.97018826753317</c:v>
                </c:pt>
                <c:pt idx="194">
                  <c:v>110.4983573001616</c:v>
                </c:pt>
                <c:pt idx="195">
                  <c:v>109.98443758047824</c:v>
                </c:pt>
                <c:pt idx="196">
                  <c:v>111.37715563209491</c:v>
                </c:pt>
                <c:pt idx="197">
                  <c:v>113.2920442067511</c:v>
                </c:pt>
                <c:pt idx="198">
                  <c:v>113.41993165877136</c:v>
                </c:pt>
                <c:pt idx="199">
                  <c:v>112.05705693844286</c:v>
                </c:pt>
                <c:pt idx="200">
                  <c:v>110.63984980026913</c:v>
                </c:pt>
                <c:pt idx="201">
                  <c:v>111.08785086760709</c:v>
                </c:pt>
                <c:pt idx="202">
                  <c:v>112.54411765996683</c:v>
                </c:pt>
                <c:pt idx="203">
                  <c:v>111.14665978514557</c:v>
                </c:pt>
                <c:pt idx="204">
                  <c:v>110.56339820746908</c:v>
                </c:pt>
                <c:pt idx="205">
                  <c:v>110.63001905584477</c:v>
                </c:pt>
                <c:pt idx="206">
                  <c:v>108.15881567617529</c:v>
                </c:pt>
                <c:pt idx="207">
                  <c:v>105.79847149479103</c:v>
                </c:pt>
                <c:pt idx="208">
                  <c:v>105.51092222037897</c:v>
                </c:pt>
                <c:pt idx="209">
                  <c:v>105.14077713790164</c:v>
                </c:pt>
                <c:pt idx="210">
                  <c:v>103.78825980902025</c:v>
                </c:pt>
                <c:pt idx="211">
                  <c:v>99.177991772018018</c:v>
                </c:pt>
                <c:pt idx="212">
                  <c:v>99.725265803141099</c:v>
                </c:pt>
                <c:pt idx="213">
                  <c:v>102.34191153558861</c:v>
                </c:pt>
                <c:pt idx="214">
                  <c:v>99.3596849948608</c:v>
                </c:pt>
                <c:pt idx="215">
                  <c:v>99.27884467687133</c:v>
                </c:pt>
                <c:pt idx="216">
                  <c:v>101.05487398653364</c:v>
                </c:pt>
                <c:pt idx="217">
                  <c:v>100.30220761654481</c:v>
                </c:pt>
                <c:pt idx="218">
                  <c:v>102.44293998944951</c:v>
                </c:pt>
                <c:pt idx="219">
                  <c:v>102.93482830868186</c:v>
                </c:pt>
                <c:pt idx="220">
                  <c:v>101.14475507841337</c:v>
                </c:pt>
                <c:pt idx="221">
                  <c:v>100.63329304483608</c:v>
                </c:pt>
                <c:pt idx="222">
                  <c:v>99.697792383455209</c:v>
                </c:pt>
                <c:pt idx="223">
                  <c:v>99.576400244715316</c:v>
                </c:pt>
                <c:pt idx="224">
                  <c:v>100.20811334848322</c:v>
                </c:pt>
                <c:pt idx="225">
                  <c:v>99.095220414945189</c:v>
                </c:pt>
                <c:pt idx="226">
                  <c:v>97.982854128429906</c:v>
                </c:pt>
                <c:pt idx="227">
                  <c:v>99.118568432952998</c:v>
                </c:pt>
                <c:pt idx="228">
                  <c:v>101.42414132397306</c:v>
                </c:pt>
                <c:pt idx="229">
                  <c:v>103.23466601362436</c:v>
                </c:pt>
                <c:pt idx="230">
                  <c:v>104.13865562814509</c:v>
                </c:pt>
                <c:pt idx="231">
                  <c:v>105.22381181848584</c:v>
                </c:pt>
                <c:pt idx="232">
                  <c:v>105.11119713012482</c:v>
                </c:pt>
                <c:pt idx="233">
                  <c:v>104.22537683788839</c:v>
                </c:pt>
                <c:pt idx="234">
                  <c:v>105.01525959748368</c:v>
                </c:pt>
                <c:pt idx="235">
                  <c:v>105.78741190731364</c:v>
                </c:pt>
                <c:pt idx="236">
                  <c:v>106.69008490427751</c:v>
                </c:pt>
                <c:pt idx="237">
                  <c:v>107.07681936797091</c:v>
                </c:pt>
                <c:pt idx="238">
                  <c:v>108.30452135246466</c:v>
                </c:pt>
                <c:pt idx="239">
                  <c:v>108.05594395773481</c:v>
                </c:pt>
                <c:pt idx="240">
                  <c:v>107.8918056356498</c:v>
                </c:pt>
                <c:pt idx="241">
                  <c:v>107.88838243000203</c:v>
                </c:pt>
                <c:pt idx="242">
                  <c:v>107.23270688669979</c:v>
                </c:pt>
                <c:pt idx="243">
                  <c:v>107.93885276968058</c:v>
                </c:pt>
                <c:pt idx="244">
                  <c:v>108.22587539706991</c:v>
                </c:pt>
                <c:pt idx="245">
                  <c:v>109.11643551251096</c:v>
                </c:pt>
                <c:pt idx="246">
                  <c:v>109.98812410963738</c:v>
                </c:pt>
                <c:pt idx="247">
                  <c:v>109.84426169792756</c:v>
                </c:pt>
                <c:pt idx="248">
                  <c:v>110.10231873906659</c:v>
                </c:pt>
                <c:pt idx="249">
                  <c:v>110.11434384608565</c:v>
                </c:pt>
                <c:pt idx="250">
                  <c:v>111.00613280457972</c:v>
                </c:pt>
                <c:pt idx="251">
                  <c:v>110.78660877060396</c:v>
                </c:pt>
                <c:pt idx="252">
                  <c:v>110.19650078163197</c:v>
                </c:pt>
                <c:pt idx="253">
                  <c:v>110.24898993489765</c:v>
                </c:pt>
                <c:pt idx="254">
                  <c:v>109.02269234246451</c:v>
                </c:pt>
                <c:pt idx="255">
                  <c:v>109.22457370117873</c:v>
                </c:pt>
                <c:pt idx="256">
                  <c:v>110.52337303374141</c:v>
                </c:pt>
                <c:pt idx="257">
                  <c:v>109.94730896537558</c:v>
                </c:pt>
                <c:pt idx="258">
                  <c:v>109.98724636459949</c:v>
                </c:pt>
                <c:pt idx="259">
                  <c:v>109.3288498116798</c:v>
                </c:pt>
                <c:pt idx="260">
                  <c:v>107.81631956239144</c:v>
                </c:pt>
                <c:pt idx="261">
                  <c:v>106.58150784309078</c:v>
                </c:pt>
                <c:pt idx="262">
                  <c:v>107.03477538065609</c:v>
                </c:pt>
                <c:pt idx="263">
                  <c:v>106.205745192371</c:v>
                </c:pt>
                <c:pt idx="264">
                  <c:v>105.28305960854327</c:v>
                </c:pt>
                <c:pt idx="265">
                  <c:v>104.13400357944427</c:v>
                </c:pt>
                <c:pt idx="266">
                  <c:v>103.8746299207484</c:v>
                </c:pt>
                <c:pt idx="267">
                  <c:v>104.80591740594743</c:v>
                </c:pt>
                <c:pt idx="268">
                  <c:v>105.52356174892455</c:v>
                </c:pt>
                <c:pt idx="269">
                  <c:v>106.07066023104007</c:v>
                </c:pt>
                <c:pt idx="270">
                  <c:v>104.39258726760603</c:v>
                </c:pt>
                <c:pt idx="271">
                  <c:v>103.83320035496011</c:v>
                </c:pt>
                <c:pt idx="272">
                  <c:v>101.57423572545187</c:v>
                </c:pt>
                <c:pt idx="273">
                  <c:v>100.46959359527001</c:v>
                </c:pt>
                <c:pt idx="274">
                  <c:v>100.97227817846839</c:v>
                </c:pt>
                <c:pt idx="275">
                  <c:v>100.59914876286227</c:v>
                </c:pt>
                <c:pt idx="276">
                  <c:v>97.968459109808521</c:v>
                </c:pt>
                <c:pt idx="277">
                  <c:v>95.754786124255347</c:v>
                </c:pt>
                <c:pt idx="278">
                  <c:v>96.70450625525001</c:v>
                </c:pt>
                <c:pt idx="279">
                  <c:v>98.044822928104779</c:v>
                </c:pt>
                <c:pt idx="280">
                  <c:v>100.1096303552322</c:v>
                </c:pt>
                <c:pt idx="281">
                  <c:v>100.82718692370551</c:v>
                </c:pt>
                <c:pt idx="282">
                  <c:v>101.88829290000815</c:v>
                </c:pt>
                <c:pt idx="283">
                  <c:v>103.40196421784577</c:v>
                </c:pt>
                <c:pt idx="284">
                  <c:v>103.31339974352289</c:v>
                </c:pt>
                <c:pt idx="285">
                  <c:v>103.20341829027555</c:v>
                </c:pt>
                <c:pt idx="286">
                  <c:v>101.52394093478092</c:v>
                </c:pt>
                <c:pt idx="287">
                  <c:v>101.20725052511096</c:v>
                </c:pt>
                <c:pt idx="288">
                  <c:v>101.06584579950723</c:v>
                </c:pt>
                <c:pt idx="289">
                  <c:v>101.39131365955605</c:v>
                </c:pt>
                <c:pt idx="290">
                  <c:v>100.25410718846854</c:v>
                </c:pt>
                <c:pt idx="291">
                  <c:v>100.11454572744437</c:v>
                </c:pt>
                <c:pt idx="292">
                  <c:v>101.52332651325437</c:v>
                </c:pt>
                <c:pt idx="293">
                  <c:v>103.66125010203785</c:v>
                </c:pt>
                <c:pt idx="294">
                  <c:v>103.53090496391151</c:v>
                </c:pt>
                <c:pt idx="295">
                  <c:v>105.01060754878289</c:v>
                </c:pt>
                <c:pt idx="296">
                  <c:v>105.38724794454055</c:v>
                </c:pt>
                <c:pt idx="297">
                  <c:v>105.99008323656194</c:v>
                </c:pt>
                <c:pt idx="298">
                  <c:v>105.09996199363987</c:v>
                </c:pt>
                <c:pt idx="299">
                  <c:v>103.563118206802</c:v>
                </c:pt>
                <c:pt idx="300">
                  <c:v>102.7795552114795</c:v>
                </c:pt>
                <c:pt idx="301">
                  <c:v>102.41353553068026</c:v>
                </c:pt>
                <c:pt idx="302">
                  <c:v>101.2078649466375</c:v>
                </c:pt>
                <c:pt idx="303">
                  <c:v>101.20654832908068</c:v>
                </c:pt>
                <c:pt idx="304">
                  <c:v>100.40692259956484</c:v>
                </c:pt>
                <c:pt idx="305">
                  <c:v>101.12746350116697</c:v>
                </c:pt>
                <c:pt idx="306">
                  <c:v>101.80754035652248</c:v>
                </c:pt>
                <c:pt idx="307">
                  <c:v>100.82244710050094</c:v>
                </c:pt>
                <c:pt idx="308">
                  <c:v>100.12595641293692</c:v>
                </c:pt>
                <c:pt idx="309">
                  <c:v>98.410140412873716</c:v>
                </c:pt>
                <c:pt idx="310">
                  <c:v>98.719369989721599</c:v>
                </c:pt>
                <c:pt idx="311">
                  <c:v>98.28514951947848</c:v>
                </c:pt>
                <c:pt idx="312">
                  <c:v>97.399680325257194</c:v>
                </c:pt>
                <c:pt idx="313">
                  <c:v>97.8794557629667</c:v>
                </c:pt>
                <c:pt idx="314">
                  <c:v>97.798527670473462</c:v>
                </c:pt>
                <c:pt idx="315">
                  <c:v>97.018563429806292</c:v>
                </c:pt>
                <c:pt idx="316">
                  <c:v>95.942009140836831</c:v>
                </c:pt>
                <c:pt idx="317">
                  <c:v>96.248342159059689</c:v>
                </c:pt>
                <c:pt idx="318">
                  <c:v>96.01433533195879</c:v>
                </c:pt>
                <c:pt idx="319">
                  <c:v>94.765391917548129</c:v>
                </c:pt>
                <c:pt idx="320">
                  <c:v>94.328099339672406</c:v>
                </c:pt>
                <c:pt idx="321">
                  <c:v>94.375234248206979</c:v>
                </c:pt>
                <c:pt idx="322">
                  <c:v>95.647086808106494</c:v>
                </c:pt>
                <c:pt idx="323">
                  <c:v>94.995273342970975</c:v>
                </c:pt>
                <c:pt idx="324">
                  <c:v>94.128938990575662</c:v>
                </c:pt>
                <c:pt idx="325">
                  <c:v>91.453572115093436</c:v>
                </c:pt>
                <c:pt idx="326">
                  <c:v>91.674061668610875</c:v>
                </c:pt>
                <c:pt idx="327">
                  <c:v>89.399560951932045</c:v>
                </c:pt>
                <c:pt idx="328">
                  <c:v>89.939110826721731</c:v>
                </c:pt>
                <c:pt idx="329">
                  <c:v>88.988512950689156</c:v>
                </c:pt>
                <c:pt idx="330">
                  <c:v>88.065827366861456</c:v>
                </c:pt>
                <c:pt idx="331">
                  <c:v>89.715549165571673</c:v>
                </c:pt>
                <c:pt idx="332">
                  <c:v>89.952364776793843</c:v>
                </c:pt>
                <c:pt idx="333">
                  <c:v>90.323650927820395</c:v>
                </c:pt>
                <c:pt idx="334">
                  <c:v>89.983612500142641</c:v>
                </c:pt>
                <c:pt idx="335">
                  <c:v>89.408689500326091</c:v>
                </c:pt>
                <c:pt idx="336">
                  <c:v>90.233506512429301</c:v>
                </c:pt>
                <c:pt idx="337">
                  <c:v>90.205330896713107</c:v>
                </c:pt>
                <c:pt idx="338">
                  <c:v>89.668589806044679</c:v>
                </c:pt>
                <c:pt idx="339">
                  <c:v>89.832991451641078</c:v>
                </c:pt>
                <c:pt idx="340">
                  <c:v>89.781380043413265</c:v>
                </c:pt>
                <c:pt idx="341">
                  <c:v>90.927890611902399</c:v>
                </c:pt>
                <c:pt idx="342">
                  <c:v>92.034112683152486</c:v>
                </c:pt>
                <c:pt idx="343">
                  <c:v>91.974162697064727</c:v>
                </c:pt>
                <c:pt idx="344">
                  <c:v>92.572872587408057</c:v>
                </c:pt>
                <c:pt idx="345">
                  <c:v>92.850854440907142</c:v>
                </c:pt>
                <c:pt idx="346">
                  <c:v>93.575871842202517</c:v>
                </c:pt>
                <c:pt idx="347">
                  <c:v>92.443229645312002</c:v>
                </c:pt>
                <c:pt idx="348">
                  <c:v>92.442615223785481</c:v>
                </c:pt>
                <c:pt idx="349">
                  <c:v>92.487204671710188</c:v>
                </c:pt>
                <c:pt idx="350">
                  <c:v>93.455094124989145</c:v>
                </c:pt>
                <c:pt idx="351">
                  <c:v>93.339933976018244</c:v>
                </c:pt>
                <c:pt idx="352">
                  <c:v>93.194491623240225</c:v>
                </c:pt>
                <c:pt idx="353">
                  <c:v>94.306857909755522</c:v>
                </c:pt>
                <c:pt idx="354">
                  <c:v>94.15456914568199</c:v>
                </c:pt>
                <c:pt idx="355">
                  <c:v>94.168437517280609</c:v>
                </c:pt>
                <c:pt idx="356">
                  <c:v>93.768624652522675</c:v>
                </c:pt>
                <c:pt idx="357">
                  <c:v>93.603081938377045</c:v>
                </c:pt>
                <c:pt idx="358">
                  <c:v>93.760812721685483</c:v>
                </c:pt>
                <c:pt idx="359">
                  <c:v>94.134819882329509</c:v>
                </c:pt>
                <c:pt idx="360">
                  <c:v>94.496011965420351</c:v>
                </c:pt>
                <c:pt idx="361">
                  <c:v>94.757843310222313</c:v>
                </c:pt>
                <c:pt idx="362">
                  <c:v>94.876777762856108</c:v>
                </c:pt>
                <c:pt idx="363">
                  <c:v>94.986495892592089</c:v>
                </c:pt>
                <c:pt idx="364">
                  <c:v>95.143085607351281</c:v>
                </c:pt>
                <c:pt idx="365">
                  <c:v>94.890207261935799</c:v>
                </c:pt>
                <c:pt idx="366">
                  <c:v>94.733705321680389</c:v>
                </c:pt>
                <c:pt idx="367">
                  <c:v>94.653654974225006</c:v>
                </c:pt>
                <c:pt idx="368">
                  <c:v>93.93443069017971</c:v>
                </c:pt>
                <c:pt idx="369">
                  <c:v>92.677412021420494</c:v>
                </c:pt>
                <c:pt idx="370">
                  <c:v>92.652220738833108</c:v>
                </c:pt>
                <c:pt idx="371">
                  <c:v>91.895516741669979</c:v>
                </c:pt>
                <c:pt idx="372">
                  <c:v>92.230990895150725</c:v>
                </c:pt>
                <c:pt idx="373">
                  <c:v>91.392217736945085</c:v>
                </c:pt>
                <c:pt idx="374">
                  <c:v>91.456117575703317</c:v>
                </c:pt>
                <c:pt idx="375">
                  <c:v>92.336495848704843</c:v>
                </c:pt>
                <c:pt idx="376">
                  <c:v>92.133297872433801</c:v>
                </c:pt>
                <c:pt idx="377">
                  <c:v>92.804421728402858</c:v>
                </c:pt>
                <c:pt idx="378">
                  <c:v>92.588496449082456</c:v>
                </c:pt>
                <c:pt idx="379">
                  <c:v>92.103278992138044</c:v>
                </c:pt>
                <c:pt idx="380">
                  <c:v>91.03067455583907</c:v>
                </c:pt>
                <c:pt idx="381">
                  <c:v>90.142045479481396</c:v>
                </c:pt>
                <c:pt idx="382">
                  <c:v>89.120086931868542</c:v>
                </c:pt>
                <c:pt idx="383">
                  <c:v>88.229000169404799</c:v>
                </c:pt>
                <c:pt idx="384">
                  <c:v>87.728773272312509</c:v>
                </c:pt>
                <c:pt idx="385">
                  <c:v>88.675947942697292</c:v>
                </c:pt>
                <c:pt idx="386">
                  <c:v>89.46205639862967</c:v>
                </c:pt>
                <c:pt idx="387">
                  <c:v>90.212528406023793</c:v>
                </c:pt>
                <c:pt idx="388">
                  <c:v>91.384318031604096</c:v>
                </c:pt>
                <c:pt idx="389">
                  <c:v>91.706450460508933</c:v>
                </c:pt>
                <c:pt idx="390">
                  <c:v>91.929046602117296</c:v>
                </c:pt>
                <c:pt idx="391">
                  <c:v>91.375101708706268</c:v>
                </c:pt>
                <c:pt idx="392">
                  <c:v>91.840043255275475</c:v>
                </c:pt>
                <c:pt idx="393">
                  <c:v>91.143464793207656</c:v>
                </c:pt>
                <c:pt idx="394">
                  <c:v>90.452416124878539</c:v>
                </c:pt>
                <c:pt idx="395">
                  <c:v>89.592928183778739</c:v>
                </c:pt>
                <c:pt idx="396">
                  <c:v>88.20021013216207</c:v>
                </c:pt>
                <c:pt idx="397">
                  <c:v>87.569550322439639</c:v>
                </c:pt>
                <c:pt idx="398">
                  <c:v>89.158971037046982</c:v>
                </c:pt>
                <c:pt idx="399">
                  <c:v>89.689041265427477</c:v>
                </c:pt>
                <c:pt idx="400">
                  <c:v>90.932103788084262</c:v>
                </c:pt>
                <c:pt idx="401">
                  <c:v>90.851087921087213</c:v>
                </c:pt>
                <c:pt idx="402">
                  <c:v>91.692669863414096</c:v>
                </c:pt>
                <c:pt idx="403">
                  <c:v>91.806513394828158</c:v>
                </c:pt>
                <c:pt idx="404">
                  <c:v>91.843817558938383</c:v>
                </c:pt>
                <c:pt idx="405">
                  <c:v>91.883052762131967</c:v>
                </c:pt>
                <c:pt idx="406">
                  <c:v>92.19114127043062</c:v>
                </c:pt>
                <c:pt idx="407">
                  <c:v>92.954077257362741</c:v>
                </c:pt>
                <c:pt idx="408">
                  <c:v>94.856940724999845</c:v>
                </c:pt>
                <c:pt idx="409">
                  <c:v>96.100793218190745</c:v>
                </c:pt>
                <c:pt idx="410">
                  <c:v>95.8552879310935</c:v>
                </c:pt>
                <c:pt idx="411">
                  <c:v>95.728190449607339</c:v>
                </c:pt>
                <c:pt idx="412">
                  <c:v>95.722309557853492</c:v>
                </c:pt>
                <c:pt idx="413">
                  <c:v>95.22699803297337</c:v>
                </c:pt>
                <c:pt idx="414">
                  <c:v>95.984843098685744</c:v>
                </c:pt>
                <c:pt idx="415">
                  <c:v>96.241846845779321</c:v>
                </c:pt>
                <c:pt idx="416">
                  <c:v>97.987681726138277</c:v>
                </c:pt>
                <c:pt idx="417">
                  <c:v>98.878944037609628</c:v>
                </c:pt>
                <c:pt idx="418">
                  <c:v>99.248562473064197</c:v>
                </c:pt>
                <c:pt idx="419">
                  <c:v>98.932310935913208</c:v>
                </c:pt>
                <c:pt idx="420">
                  <c:v>99.058881770376644</c:v>
                </c:pt>
                <c:pt idx="421">
                  <c:v>98.470792594991764</c:v>
                </c:pt>
                <c:pt idx="422">
                  <c:v>97.194200211887647</c:v>
                </c:pt>
                <c:pt idx="423">
                  <c:v>97.594451949164522</c:v>
                </c:pt>
                <c:pt idx="424">
                  <c:v>98.802404670305791</c:v>
                </c:pt>
                <c:pt idx="425">
                  <c:v>99.231534219329177</c:v>
                </c:pt>
                <c:pt idx="426">
                  <c:v>99.125327069744756</c:v>
                </c:pt>
                <c:pt idx="427">
                  <c:v>99.999561127481059</c:v>
                </c:pt>
                <c:pt idx="428">
                  <c:v>99.999561127481059</c:v>
                </c:pt>
                <c:pt idx="429">
                  <c:v>98.572523244882973</c:v>
                </c:pt>
                <c:pt idx="430">
                  <c:v>98.360284494721682</c:v>
                </c:pt>
                <c:pt idx="431">
                  <c:v>98.988574392841826</c:v>
                </c:pt>
                <c:pt idx="432">
                  <c:v>99.574908078150898</c:v>
                </c:pt>
                <c:pt idx="433">
                  <c:v>99.441403057888166</c:v>
                </c:pt>
                <c:pt idx="434">
                  <c:v>98.972511658648472</c:v>
                </c:pt>
                <c:pt idx="435">
                  <c:v>98.62580236868277</c:v>
                </c:pt>
                <c:pt idx="436">
                  <c:v>98.172008184094722</c:v>
                </c:pt>
                <c:pt idx="437">
                  <c:v>97.742790860567567</c:v>
                </c:pt>
                <c:pt idx="438">
                  <c:v>97.78062167170053</c:v>
                </c:pt>
                <c:pt idx="439">
                  <c:v>96.675979541518657</c:v>
                </c:pt>
                <c:pt idx="440">
                  <c:v>96.683177050829343</c:v>
                </c:pt>
                <c:pt idx="441">
                  <c:v>99.128925824400085</c:v>
                </c:pt>
                <c:pt idx="442">
                  <c:v>99.333264869220386</c:v>
                </c:pt>
                <c:pt idx="443">
                  <c:v>99.824450992422427</c:v>
                </c:pt>
                <c:pt idx="444">
                  <c:v>100.03783081113295</c:v>
                </c:pt>
                <c:pt idx="445">
                  <c:v>100.26595674648003</c:v>
                </c:pt>
                <c:pt idx="446">
                  <c:v>100.18423868345265</c:v>
                </c:pt>
                <c:pt idx="447">
                  <c:v>101.2305985431188</c:v>
                </c:pt>
                <c:pt idx="448">
                  <c:v>101.08234740621953</c:v>
                </c:pt>
                <c:pt idx="449">
                  <c:v>100.25340499243825</c:v>
                </c:pt>
                <c:pt idx="450">
                  <c:v>100.33828293760199</c:v>
                </c:pt>
                <c:pt idx="451">
                  <c:v>100.64373821078696</c:v>
                </c:pt>
                <c:pt idx="452">
                  <c:v>100.58062834256283</c:v>
                </c:pt>
                <c:pt idx="453">
                  <c:v>101.33680569270321</c:v>
                </c:pt>
                <c:pt idx="454">
                  <c:v>101.98273826608488</c:v>
                </c:pt>
                <c:pt idx="455">
                  <c:v>101.74425493929076</c:v>
                </c:pt>
                <c:pt idx="456">
                  <c:v>101.80007952370043</c:v>
                </c:pt>
                <c:pt idx="457">
                  <c:v>101.70370311854036</c:v>
                </c:pt>
                <c:pt idx="458">
                  <c:v>102.38456994442997</c:v>
                </c:pt>
                <c:pt idx="459">
                  <c:v>102.93482830868186</c:v>
                </c:pt>
                <c:pt idx="460">
                  <c:v>102.76524796736193</c:v>
                </c:pt>
                <c:pt idx="461">
                  <c:v>103.40073537479275</c:v>
                </c:pt>
                <c:pt idx="462">
                  <c:v>103.2992680484129</c:v>
                </c:pt>
                <c:pt idx="463">
                  <c:v>103.15812664632054</c:v>
                </c:pt>
                <c:pt idx="464">
                  <c:v>103.18718000707463</c:v>
                </c:pt>
                <c:pt idx="465">
                  <c:v>103.59059162648789</c:v>
                </c:pt>
                <c:pt idx="466">
                  <c:v>104.29963406809371</c:v>
                </c:pt>
                <c:pt idx="467">
                  <c:v>104.50546527947839</c:v>
                </c:pt>
                <c:pt idx="468">
                  <c:v>103.99277440284811</c:v>
                </c:pt>
                <c:pt idx="469">
                  <c:v>102.62796864343626</c:v>
                </c:pt>
                <c:pt idx="470">
                  <c:v>102.13502703015844</c:v>
                </c:pt>
                <c:pt idx="471">
                  <c:v>100.75003313487518</c:v>
                </c:pt>
                <c:pt idx="472">
                  <c:v>99.850344471040117</c:v>
                </c:pt>
                <c:pt idx="473">
                  <c:v>98.938894023697372</c:v>
                </c:pt>
                <c:pt idx="474">
                  <c:v>98.69602197171379</c:v>
                </c:pt>
                <c:pt idx="475">
                  <c:v>99.064148240603956</c:v>
                </c:pt>
                <c:pt idx="476">
                  <c:v>100.27464642235513</c:v>
                </c:pt>
                <c:pt idx="477">
                  <c:v>100.88643471376295</c:v>
                </c:pt>
                <c:pt idx="478">
                  <c:v>100.17598788009651</c:v>
                </c:pt>
                <c:pt idx="479">
                  <c:v>99.999385578473479</c:v>
                </c:pt>
                <c:pt idx="480">
                  <c:v>100.51330529815684</c:v>
                </c:pt>
                <c:pt idx="481">
                  <c:v>100.13710377491809</c:v>
                </c:pt>
                <c:pt idx="482">
                  <c:v>99.865880558210733</c:v>
                </c:pt>
                <c:pt idx="483">
                  <c:v>99.77389287824009</c:v>
                </c:pt>
                <c:pt idx="484">
                  <c:v>100.10945480622462</c:v>
                </c:pt>
                <c:pt idx="485">
                  <c:v>100.62697328056332</c:v>
                </c:pt>
                <c:pt idx="486">
                  <c:v>100.43650260734162</c:v>
                </c:pt>
                <c:pt idx="487">
                  <c:v>101.59679377292561</c:v>
                </c:pt>
                <c:pt idx="488">
                  <c:v>100.86343779377029</c:v>
                </c:pt>
                <c:pt idx="489">
                  <c:v>100.33389421241255</c:v>
                </c:pt>
                <c:pt idx="490">
                  <c:v>100.15931072437665</c:v>
                </c:pt>
                <c:pt idx="491">
                  <c:v>99.169038772631552</c:v>
                </c:pt>
                <c:pt idx="492">
                  <c:v>98.444021371336177</c:v>
                </c:pt>
                <c:pt idx="493">
                  <c:v>98.615883849754624</c:v>
                </c:pt>
                <c:pt idx="494">
                  <c:v>97.923518563868683</c:v>
                </c:pt>
                <c:pt idx="495">
                  <c:v>97.624821927475438</c:v>
                </c:pt>
                <c:pt idx="496">
                  <c:v>97.908421349217008</c:v>
                </c:pt>
                <c:pt idx="497">
                  <c:v>96.868293479319902</c:v>
                </c:pt>
                <c:pt idx="498">
                  <c:v>97.173134330978357</c:v>
                </c:pt>
                <c:pt idx="499">
                  <c:v>97.091767365966149</c:v>
                </c:pt>
                <c:pt idx="500">
                  <c:v>96.107990727501431</c:v>
                </c:pt>
                <c:pt idx="501">
                  <c:v>95.480578574419184</c:v>
                </c:pt>
                <c:pt idx="502">
                  <c:v>95.834309824687978</c:v>
                </c:pt>
                <c:pt idx="503">
                  <c:v>97.227291199816037</c:v>
                </c:pt>
                <c:pt idx="504">
                  <c:v>97.043140290867143</c:v>
                </c:pt>
                <c:pt idx="505">
                  <c:v>96.604092222915654</c:v>
                </c:pt>
                <c:pt idx="506">
                  <c:v>96.133620882607744</c:v>
                </c:pt>
                <c:pt idx="507">
                  <c:v>95.149932018646822</c:v>
                </c:pt>
                <c:pt idx="508">
                  <c:v>94.487936711071796</c:v>
                </c:pt>
                <c:pt idx="509">
                  <c:v>92.824522089770497</c:v>
                </c:pt>
                <c:pt idx="510">
                  <c:v>93.39259867829152</c:v>
                </c:pt>
                <c:pt idx="511">
                  <c:v>92.801349620770267</c:v>
                </c:pt>
                <c:pt idx="512">
                  <c:v>92.9200207498927</c:v>
                </c:pt>
                <c:pt idx="513">
                  <c:v>93.235131218494445</c:v>
                </c:pt>
                <c:pt idx="514">
                  <c:v>94.194330995898284</c:v>
                </c:pt>
                <c:pt idx="515">
                  <c:v>94.042130006328534</c:v>
                </c:pt>
                <c:pt idx="516">
                  <c:v>93.51987170878526</c:v>
                </c:pt>
                <c:pt idx="517">
                  <c:v>90.347964465369884</c:v>
                </c:pt>
                <c:pt idx="518">
                  <c:v>91.107389472150459</c:v>
                </c:pt>
                <c:pt idx="519">
                  <c:v>92.205009642029239</c:v>
                </c:pt>
                <c:pt idx="520">
                  <c:v>91.363954346725095</c:v>
                </c:pt>
                <c:pt idx="521">
                  <c:v>92.478076123316171</c:v>
                </c:pt>
                <c:pt idx="522">
                  <c:v>93.831734520746821</c:v>
                </c:pt>
                <c:pt idx="523">
                  <c:v>94.927160328030865</c:v>
                </c:pt>
                <c:pt idx="524">
                  <c:v>95.264828844106347</c:v>
                </c:pt>
                <c:pt idx="525">
                  <c:v>96.103075355289263</c:v>
                </c:pt>
                <c:pt idx="526">
                  <c:v>96.077708523694284</c:v>
                </c:pt>
                <c:pt idx="527">
                  <c:v>95.926648602673794</c:v>
                </c:pt>
                <c:pt idx="528">
                  <c:v>95.154232969332469</c:v>
                </c:pt>
                <c:pt idx="529">
                  <c:v>94.706495225505876</c:v>
                </c:pt>
                <c:pt idx="530">
                  <c:v>95.297656508523346</c:v>
                </c:pt>
                <c:pt idx="531">
                  <c:v>96.752870006837639</c:v>
                </c:pt>
                <c:pt idx="532">
                  <c:v>97.271441775221774</c:v>
                </c:pt>
                <c:pt idx="533">
                  <c:v>97.595944115728926</c:v>
                </c:pt>
                <c:pt idx="534">
                  <c:v>97.685123011578341</c:v>
                </c:pt>
                <c:pt idx="535">
                  <c:v>97.429523656545385</c:v>
                </c:pt>
                <c:pt idx="536">
                  <c:v>97.237297493247937</c:v>
                </c:pt>
                <c:pt idx="537">
                  <c:v>97.26064551125576</c:v>
                </c:pt>
                <c:pt idx="538">
                  <c:v>97.437774459901533</c:v>
                </c:pt>
                <c:pt idx="539">
                  <c:v>97.456470429208537</c:v>
                </c:pt>
                <c:pt idx="540">
                  <c:v>98.109776060908487</c:v>
                </c:pt>
                <c:pt idx="541">
                  <c:v>98.231870395678683</c:v>
                </c:pt>
                <c:pt idx="542">
                  <c:v>97.814414855659209</c:v>
                </c:pt>
                <c:pt idx="543">
                  <c:v>98.079406082597558</c:v>
                </c:pt>
                <c:pt idx="544">
                  <c:v>98.529952610545408</c:v>
                </c:pt>
                <c:pt idx="545">
                  <c:v>99.895723889498939</c:v>
                </c:pt>
                <c:pt idx="546">
                  <c:v>100.01904706732216</c:v>
                </c:pt>
                <c:pt idx="547">
                  <c:v>100.07583717127351</c:v>
                </c:pt>
                <c:pt idx="548">
                  <c:v>101.31749530186968</c:v>
                </c:pt>
                <c:pt idx="549">
                  <c:v>102.48849495691587</c:v>
                </c:pt>
                <c:pt idx="550">
                  <c:v>102.81431391497986</c:v>
                </c:pt>
                <c:pt idx="551">
                  <c:v>102.72162403897892</c:v>
                </c:pt>
                <c:pt idx="552">
                  <c:v>102.0109138818011</c:v>
                </c:pt>
                <c:pt idx="553">
                  <c:v>103.68881129622753</c:v>
                </c:pt>
                <c:pt idx="554">
                  <c:v>104.21142069178597</c:v>
                </c:pt>
                <c:pt idx="555">
                  <c:v>104.35817966212082</c:v>
                </c:pt>
                <c:pt idx="556">
                  <c:v>104.73183572474969</c:v>
                </c:pt>
                <c:pt idx="557">
                  <c:v>105.65452130857742</c:v>
                </c:pt>
                <c:pt idx="558">
                  <c:v>106.40973313917613</c:v>
                </c:pt>
                <c:pt idx="559">
                  <c:v>104.70524005010169</c:v>
                </c:pt>
                <c:pt idx="560">
                  <c:v>106.60608470415166</c:v>
                </c:pt>
                <c:pt idx="561">
                  <c:v>107.54184868904389</c:v>
                </c:pt>
                <c:pt idx="562">
                  <c:v>107.06391651591396</c:v>
                </c:pt>
                <c:pt idx="563">
                  <c:v>106.53103750341224</c:v>
                </c:pt>
                <c:pt idx="564">
                  <c:v>106.34837876102776</c:v>
                </c:pt>
                <c:pt idx="565">
                  <c:v>106.40121901230863</c:v>
                </c:pt>
                <c:pt idx="566">
                  <c:v>106.01035914693715</c:v>
                </c:pt>
                <c:pt idx="567">
                  <c:v>105.88238392041309</c:v>
                </c:pt>
                <c:pt idx="568">
                  <c:v>104.97014350253625</c:v>
                </c:pt>
                <c:pt idx="569">
                  <c:v>106.29773287234163</c:v>
                </c:pt>
                <c:pt idx="570">
                  <c:v>106.25393339495103</c:v>
                </c:pt>
                <c:pt idx="571">
                  <c:v>106.85826085353682</c:v>
                </c:pt>
                <c:pt idx="572">
                  <c:v>106.74748942975538</c:v>
                </c:pt>
                <c:pt idx="573">
                  <c:v>107.54843177682804</c:v>
                </c:pt>
                <c:pt idx="574">
                  <c:v>105.20625691772807</c:v>
                </c:pt>
                <c:pt idx="575">
                  <c:v>103.54433446299119</c:v>
                </c:pt>
                <c:pt idx="576">
                  <c:v>104.57708927457006</c:v>
                </c:pt>
                <c:pt idx="577">
                  <c:v>105.54805083548162</c:v>
                </c:pt>
                <c:pt idx="578">
                  <c:v>105.95620227809948</c:v>
                </c:pt>
                <c:pt idx="579">
                  <c:v>106.78584688791108</c:v>
                </c:pt>
                <c:pt idx="580">
                  <c:v>107.10929593437277</c:v>
                </c:pt>
                <c:pt idx="581">
                  <c:v>107.92673988815773</c:v>
                </c:pt>
                <c:pt idx="582">
                  <c:v>108.88067319533425</c:v>
                </c:pt>
                <c:pt idx="583">
                  <c:v>109.18068644928434</c:v>
                </c:pt>
                <c:pt idx="584">
                  <c:v>109.58286922564456</c:v>
                </c:pt>
                <c:pt idx="585">
                  <c:v>110.54821321831363</c:v>
                </c:pt>
                <c:pt idx="586">
                  <c:v>110.65292820133365</c:v>
                </c:pt>
                <c:pt idx="587">
                  <c:v>110.89720464537784</c:v>
                </c:pt>
                <c:pt idx="588">
                  <c:v>109.99690156001627</c:v>
                </c:pt>
                <c:pt idx="589">
                  <c:v>110.60947982195819</c:v>
                </c:pt>
                <c:pt idx="590">
                  <c:v>110.69611325719772</c:v>
                </c:pt>
                <c:pt idx="591">
                  <c:v>110.86674689256313</c:v>
                </c:pt>
                <c:pt idx="592">
                  <c:v>109.14399670670063</c:v>
                </c:pt>
                <c:pt idx="593">
                  <c:v>109.45612284217354</c:v>
                </c:pt>
                <c:pt idx="594">
                  <c:v>110.26145391443565</c:v>
                </c:pt>
                <c:pt idx="595">
                  <c:v>110.40171757149014</c:v>
                </c:pt>
                <c:pt idx="596">
                  <c:v>110.20720927109417</c:v>
                </c:pt>
                <c:pt idx="597">
                  <c:v>110.7182324321525</c:v>
                </c:pt>
                <c:pt idx="598">
                  <c:v>111.67681778802985</c:v>
                </c:pt>
                <c:pt idx="599">
                  <c:v>111.72404047106821</c:v>
                </c:pt>
                <c:pt idx="600">
                  <c:v>112.10963386621233</c:v>
                </c:pt>
                <c:pt idx="601">
                  <c:v>112.38647465116219</c:v>
                </c:pt>
                <c:pt idx="602">
                  <c:v>111.81883693516011</c:v>
                </c:pt>
                <c:pt idx="603">
                  <c:v>112.66428095565368</c:v>
                </c:pt>
                <c:pt idx="604">
                  <c:v>111.09566279844429</c:v>
                </c:pt>
                <c:pt idx="605">
                  <c:v>110.46895284139235</c:v>
                </c:pt>
                <c:pt idx="606">
                  <c:v>110.66591882789439</c:v>
                </c:pt>
                <c:pt idx="607">
                  <c:v>110.29647594144738</c:v>
                </c:pt>
                <c:pt idx="608">
                  <c:v>109.04235383131319</c:v>
                </c:pt>
                <c:pt idx="609">
                  <c:v>109.51264962261354</c:v>
                </c:pt>
                <c:pt idx="610">
                  <c:v>110.79090972128962</c:v>
                </c:pt>
                <c:pt idx="611">
                  <c:v>111.52119359281232</c:v>
                </c:pt>
                <c:pt idx="612">
                  <c:v>111.54682374791864</c:v>
                </c:pt>
                <c:pt idx="613">
                  <c:v>109.72190403964599</c:v>
                </c:pt>
                <c:pt idx="614">
                  <c:v>109.41952087409361</c:v>
                </c:pt>
                <c:pt idx="615">
                  <c:v>109.73875674437343</c:v>
                </c:pt>
                <c:pt idx="616">
                  <c:v>109.79651236786646</c:v>
                </c:pt>
                <c:pt idx="617">
                  <c:v>109.58128928457636</c:v>
                </c:pt>
                <c:pt idx="618">
                  <c:v>108.45145587180708</c:v>
                </c:pt>
                <c:pt idx="619">
                  <c:v>107.56352899147974</c:v>
                </c:pt>
                <c:pt idx="620">
                  <c:v>108.57232136352424</c:v>
                </c:pt>
                <c:pt idx="621">
                  <c:v>108.79570747566672</c:v>
                </c:pt>
                <c:pt idx="622">
                  <c:v>108.36333027000316</c:v>
                </c:pt>
                <c:pt idx="623">
                  <c:v>108.42196363853407</c:v>
                </c:pt>
                <c:pt idx="624">
                  <c:v>108.59900481267604</c:v>
                </c:pt>
                <c:pt idx="625">
                  <c:v>108.47164400767851</c:v>
                </c:pt>
                <c:pt idx="626">
                  <c:v>109.3679972403696</c:v>
                </c:pt>
                <c:pt idx="627">
                  <c:v>107.82579920880062</c:v>
                </c:pt>
                <c:pt idx="628">
                  <c:v>107.60803066490065</c:v>
                </c:pt>
                <c:pt idx="629">
                  <c:v>106.39068607185396</c:v>
                </c:pt>
                <c:pt idx="630">
                  <c:v>106.23523742564403</c:v>
                </c:pt>
                <c:pt idx="631">
                  <c:v>107.07120179972843</c:v>
                </c:pt>
                <c:pt idx="632">
                  <c:v>106.42974572603998</c:v>
                </c:pt>
                <c:pt idx="633">
                  <c:v>106.4044666689488</c:v>
                </c:pt>
                <c:pt idx="634">
                  <c:v>106.70772757953905</c:v>
                </c:pt>
                <c:pt idx="635">
                  <c:v>105.29420697052446</c:v>
                </c:pt>
                <c:pt idx="636">
                  <c:v>103.84794647159661</c:v>
                </c:pt>
                <c:pt idx="637">
                  <c:v>102.34454477070227</c:v>
                </c:pt>
                <c:pt idx="638">
                  <c:v>102.66553613105786</c:v>
                </c:pt>
                <c:pt idx="639">
                  <c:v>100.97131265892672</c:v>
                </c:pt>
                <c:pt idx="640">
                  <c:v>103.64632843639376</c:v>
                </c:pt>
                <c:pt idx="641">
                  <c:v>101.92401712305022</c:v>
                </c:pt>
                <c:pt idx="642">
                  <c:v>101.40728861924562</c:v>
                </c:pt>
                <c:pt idx="643">
                  <c:v>101.4707495854849</c:v>
                </c:pt>
                <c:pt idx="644">
                  <c:v>104.04631685015926</c:v>
                </c:pt>
                <c:pt idx="645">
                  <c:v>103.35860361297411</c:v>
                </c:pt>
                <c:pt idx="646">
                  <c:v>102.27318409912198</c:v>
                </c:pt>
                <c:pt idx="647">
                  <c:v>100.93128748519902</c:v>
                </c:pt>
                <c:pt idx="648">
                  <c:v>102.67018817975868</c:v>
                </c:pt>
                <c:pt idx="649">
                  <c:v>102.96625158103825</c:v>
                </c:pt>
                <c:pt idx="650">
                  <c:v>102.31303372384211</c:v>
                </c:pt>
                <c:pt idx="651">
                  <c:v>102.95615751310254</c:v>
                </c:pt>
                <c:pt idx="652">
                  <c:v>102.51623170011315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354-1245-B9D4-91D35D7CAD1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Sheet1!$A$2:$A$654</c:f>
              <c:numCache>
                <c:formatCode>dd\-mmm\-yyyy</c:formatCode>
                <c:ptCount val="653"/>
                <c:pt idx="0">
                  <c:v>44425</c:v>
                </c:pt>
                <c:pt idx="1">
                  <c:v>44426</c:v>
                </c:pt>
                <c:pt idx="2">
                  <c:v>44427</c:v>
                </c:pt>
                <c:pt idx="3">
                  <c:v>44430</c:v>
                </c:pt>
                <c:pt idx="4">
                  <c:v>44431</c:v>
                </c:pt>
                <c:pt idx="5">
                  <c:v>44432</c:v>
                </c:pt>
                <c:pt idx="6">
                  <c:v>44433</c:v>
                </c:pt>
                <c:pt idx="7">
                  <c:v>44434</c:v>
                </c:pt>
                <c:pt idx="8">
                  <c:v>44437</c:v>
                </c:pt>
                <c:pt idx="9">
                  <c:v>44438</c:v>
                </c:pt>
                <c:pt idx="10">
                  <c:v>44439</c:v>
                </c:pt>
                <c:pt idx="11">
                  <c:v>44440</c:v>
                </c:pt>
                <c:pt idx="12">
                  <c:v>44441</c:v>
                </c:pt>
                <c:pt idx="13">
                  <c:v>44444</c:v>
                </c:pt>
                <c:pt idx="14">
                  <c:v>44445</c:v>
                </c:pt>
                <c:pt idx="15">
                  <c:v>44446</c:v>
                </c:pt>
                <c:pt idx="16">
                  <c:v>44447</c:v>
                </c:pt>
                <c:pt idx="17">
                  <c:v>44448</c:v>
                </c:pt>
                <c:pt idx="18">
                  <c:v>44451</c:v>
                </c:pt>
                <c:pt idx="19">
                  <c:v>44452</c:v>
                </c:pt>
                <c:pt idx="20">
                  <c:v>44453</c:v>
                </c:pt>
                <c:pt idx="21">
                  <c:v>44454</c:v>
                </c:pt>
                <c:pt idx="22">
                  <c:v>44455</c:v>
                </c:pt>
                <c:pt idx="23">
                  <c:v>44458</c:v>
                </c:pt>
                <c:pt idx="24">
                  <c:v>44459</c:v>
                </c:pt>
                <c:pt idx="25">
                  <c:v>44460</c:v>
                </c:pt>
                <c:pt idx="26">
                  <c:v>44461</c:v>
                </c:pt>
                <c:pt idx="27">
                  <c:v>44465</c:v>
                </c:pt>
                <c:pt idx="28">
                  <c:v>44466</c:v>
                </c:pt>
                <c:pt idx="29">
                  <c:v>44467</c:v>
                </c:pt>
                <c:pt idx="30">
                  <c:v>44468</c:v>
                </c:pt>
                <c:pt idx="31">
                  <c:v>44469</c:v>
                </c:pt>
                <c:pt idx="32">
                  <c:v>44472</c:v>
                </c:pt>
                <c:pt idx="33">
                  <c:v>44473</c:v>
                </c:pt>
                <c:pt idx="34">
                  <c:v>44474</c:v>
                </c:pt>
                <c:pt idx="35">
                  <c:v>44475</c:v>
                </c:pt>
                <c:pt idx="36">
                  <c:v>44476</c:v>
                </c:pt>
                <c:pt idx="37">
                  <c:v>44479</c:v>
                </c:pt>
                <c:pt idx="38">
                  <c:v>44480</c:v>
                </c:pt>
                <c:pt idx="39">
                  <c:v>44481</c:v>
                </c:pt>
                <c:pt idx="40">
                  <c:v>44482</c:v>
                </c:pt>
                <c:pt idx="41">
                  <c:v>44483</c:v>
                </c:pt>
                <c:pt idx="42">
                  <c:v>44486</c:v>
                </c:pt>
                <c:pt idx="43">
                  <c:v>44487</c:v>
                </c:pt>
                <c:pt idx="44">
                  <c:v>44488</c:v>
                </c:pt>
                <c:pt idx="45">
                  <c:v>44489</c:v>
                </c:pt>
                <c:pt idx="46">
                  <c:v>44490</c:v>
                </c:pt>
                <c:pt idx="47">
                  <c:v>44493</c:v>
                </c:pt>
                <c:pt idx="48">
                  <c:v>44494</c:v>
                </c:pt>
                <c:pt idx="49">
                  <c:v>44495</c:v>
                </c:pt>
                <c:pt idx="50">
                  <c:v>44496</c:v>
                </c:pt>
                <c:pt idx="51">
                  <c:v>44497</c:v>
                </c:pt>
                <c:pt idx="52">
                  <c:v>44500</c:v>
                </c:pt>
                <c:pt idx="53">
                  <c:v>44501</c:v>
                </c:pt>
                <c:pt idx="54">
                  <c:v>44502</c:v>
                </c:pt>
                <c:pt idx="55">
                  <c:v>44503</c:v>
                </c:pt>
                <c:pt idx="56">
                  <c:v>44504</c:v>
                </c:pt>
                <c:pt idx="57">
                  <c:v>44507</c:v>
                </c:pt>
                <c:pt idx="58">
                  <c:v>44508</c:v>
                </c:pt>
                <c:pt idx="59">
                  <c:v>44509</c:v>
                </c:pt>
                <c:pt idx="60">
                  <c:v>44510</c:v>
                </c:pt>
                <c:pt idx="61">
                  <c:v>44511</c:v>
                </c:pt>
                <c:pt idx="62">
                  <c:v>44514</c:v>
                </c:pt>
                <c:pt idx="63">
                  <c:v>44515</c:v>
                </c:pt>
                <c:pt idx="64">
                  <c:v>44516</c:v>
                </c:pt>
                <c:pt idx="65">
                  <c:v>44517</c:v>
                </c:pt>
                <c:pt idx="66">
                  <c:v>44518</c:v>
                </c:pt>
                <c:pt idx="67">
                  <c:v>44521</c:v>
                </c:pt>
                <c:pt idx="68">
                  <c:v>44522</c:v>
                </c:pt>
                <c:pt idx="69">
                  <c:v>44523</c:v>
                </c:pt>
                <c:pt idx="70">
                  <c:v>44524</c:v>
                </c:pt>
                <c:pt idx="71">
                  <c:v>44525</c:v>
                </c:pt>
                <c:pt idx="72">
                  <c:v>44528</c:v>
                </c:pt>
                <c:pt idx="73">
                  <c:v>44529</c:v>
                </c:pt>
                <c:pt idx="74">
                  <c:v>44530</c:v>
                </c:pt>
                <c:pt idx="75">
                  <c:v>44531</c:v>
                </c:pt>
                <c:pt idx="76">
                  <c:v>44532</c:v>
                </c:pt>
                <c:pt idx="77">
                  <c:v>44535</c:v>
                </c:pt>
                <c:pt idx="78">
                  <c:v>44536</c:v>
                </c:pt>
                <c:pt idx="79">
                  <c:v>44537</c:v>
                </c:pt>
                <c:pt idx="80">
                  <c:v>44538</c:v>
                </c:pt>
                <c:pt idx="81">
                  <c:v>44539</c:v>
                </c:pt>
                <c:pt idx="82">
                  <c:v>44542</c:v>
                </c:pt>
                <c:pt idx="83">
                  <c:v>44543</c:v>
                </c:pt>
                <c:pt idx="84">
                  <c:v>44544</c:v>
                </c:pt>
                <c:pt idx="85">
                  <c:v>44545</c:v>
                </c:pt>
                <c:pt idx="86">
                  <c:v>44546</c:v>
                </c:pt>
                <c:pt idx="87">
                  <c:v>44549</c:v>
                </c:pt>
                <c:pt idx="88">
                  <c:v>44550</c:v>
                </c:pt>
                <c:pt idx="89">
                  <c:v>44551</c:v>
                </c:pt>
                <c:pt idx="90">
                  <c:v>44552</c:v>
                </c:pt>
                <c:pt idx="91">
                  <c:v>44553</c:v>
                </c:pt>
                <c:pt idx="92">
                  <c:v>44556</c:v>
                </c:pt>
                <c:pt idx="93">
                  <c:v>44557</c:v>
                </c:pt>
                <c:pt idx="94">
                  <c:v>44558</c:v>
                </c:pt>
                <c:pt idx="95">
                  <c:v>44559</c:v>
                </c:pt>
                <c:pt idx="96">
                  <c:v>44560</c:v>
                </c:pt>
                <c:pt idx="97">
                  <c:v>44563</c:v>
                </c:pt>
                <c:pt idx="98">
                  <c:v>44564</c:v>
                </c:pt>
                <c:pt idx="99">
                  <c:v>44565</c:v>
                </c:pt>
                <c:pt idx="100">
                  <c:v>44566</c:v>
                </c:pt>
                <c:pt idx="101">
                  <c:v>44567</c:v>
                </c:pt>
                <c:pt idx="102">
                  <c:v>44570</c:v>
                </c:pt>
                <c:pt idx="103">
                  <c:v>44571</c:v>
                </c:pt>
                <c:pt idx="104">
                  <c:v>44572</c:v>
                </c:pt>
                <c:pt idx="105">
                  <c:v>44573</c:v>
                </c:pt>
                <c:pt idx="106">
                  <c:v>44574</c:v>
                </c:pt>
                <c:pt idx="107">
                  <c:v>44577</c:v>
                </c:pt>
                <c:pt idx="108">
                  <c:v>44578</c:v>
                </c:pt>
                <c:pt idx="109">
                  <c:v>44579</c:v>
                </c:pt>
                <c:pt idx="110">
                  <c:v>44580</c:v>
                </c:pt>
                <c:pt idx="111">
                  <c:v>44581</c:v>
                </c:pt>
                <c:pt idx="112">
                  <c:v>44584</c:v>
                </c:pt>
                <c:pt idx="113">
                  <c:v>44585</c:v>
                </c:pt>
                <c:pt idx="114">
                  <c:v>44586</c:v>
                </c:pt>
                <c:pt idx="115">
                  <c:v>44587</c:v>
                </c:pt>
                <c:pt idx="116">
                  <c:v>44588</c:v>
                </c:pt>
                <c:pt idx="117">
                  <c:v>44591</c:v>
                </c:pt>
                <c:pt idx="118">
                  <c:v>44592</c:v>
                </c:pt>
                <c:pt idx="119">
                  <c:v>44593</c:v>
                </c:pt>
                <c:pt idx="120">
                  <c:v>44594</c:v>
                </c:pt>
                <c:pt idx="121">
                  <c:v>44595</c:v>
                </c:pt>
                <c:pt idx="122">
                  <c:v>44598</c:v>
                </c:pt>
                <c:pt idx="123">
                  <c:v>44599</c:v>
                </c:pt>
                <c:pt idx="124">
                  <c:v>44600</c:v>
                </c:pt>
                <c:pt idx="125">
                  <c:v>44601</c:v>
                </c:pt>
                <c:pt idx="126">
                  <c:v>44602</c:v>
                </c:pt>
                <c:pt idx="127">
                  <c:v>44605</c:v>
                </c:pt>
                <c:pt idx="128">
                  <c:v>44606</c:v>
                </c:pt>
                <c:pt idx="129">
                  <c:v>44607</c:v>
                </c:pt>
                <c:pt idx="130">
                  <c:v>44608</c:v>
                </c:pt>
                <c:pt idx="131">
                  <c:v>44609</c:v>
                </c:pt>
                <c:pt idx="132">
                  <c:v>44612</c:v>
                </c:pt>
                <c:pt idx="133">
                  <c:v>44613</c:v>
                </c:pt>
                <c:pt idx="134">
                  <c:v>44615</c:v>
                </c:pt>
                <c:pt idx="135">
                  <c:v>44616</c:v>
                </c:pt>
                <c:pt idx="136">
                  <c:v>44619</c:v>
                </c:pt>
                <c:pt idx="137">
                  <c:v>44620</c:v>
                </c:pt>
                <c:pt idx="138">
                  <c:v>44621</c:v>
                </c:pt>
                <c:pt idx="139">
                  <c:v>44622</c:v>
                </c:pt>
                <c:pt idx="140">
                  <c:v>44623</c:v>
                </c:pt>
                <c:pt idx="141">
                  <c:v>44626</c:v>
                </c:pt>
                <c:pt idx="142">
                  <c:v>44627</c:v>
                </c:pt>
                <c:pt idx="143">
                  <c:v>44628</c:v>
                </c:pt>
                <c:pt idx="144">
                  <c:v>44629</c:v>
                </c:pt>
                <c:pt idx="145">
                  <c:v>44630</c:v>
                </c:pt>
                <c:pt idx="146">
                  <c:v>44633</c:v>
                </c:pt>
                <c:pt idx="147">
                  <c:v>44634</c:v>
                </c:pt>
                <c:pt idx="148">
                  <c:v>44635</c:v>
                </c:pt>
                <c:pt idx="149">
                  <c:v>44636</c:v>
                </c:pt>
                <c:pt idx="150">
                  <c:v>44637</c:v>
                </c:pt>
                <c:pt idx="151">
                  <c:v>44640</c:v>
                </c:pt>
                <c:pt idx="152">
                  <c:v>44641</c:v>
                </c:pt>
                <c:pt idx="153">
                  <c:v>44642</c:v>
                </c:pt>
                <c:pt idx="154">
                  <c:v>44643</c:v>
                </c:pt>
                <c:pt idx="155">
                  <c:v>44644</c:v>
                </c:pt>
                <c:pt idx="156">
                  <c:v>44647</c:v>
                </c:pt>
                <c:pt idx="157">
                  <c:v>44648</c:v>
                </c:pt>
                <c:pt idx="158">
                  <c:v>44649</c:v>
                </c:pt>
                <c:pt idx="159">
                  <c:v>44650</c:v>
                </c:pt>
                <c:pt idx="160">
                  <c:v>44651</c:v>
                </c:pt>
                <c:pt idx="161">
                  <c:v>44654</c:v>
                </c:pt>
                <c:pt idx="162">
                  <c:v>44655</c:v>
                </c:pt>
                <c:pt idx="163">
                  <c:v>44656</c:v>
                </c:pt>
                <c:pt idx="164">
                  <c:v>44657</c:v>
                </c:pt>
                <c:pt idx="165">
                  <c:v>44658</c:v>
                </c:pt>
                <c:pt idx="166">
                  <c:v>44661</c:v>
                </c:pt>
                <c:pt idx="167">
                  <c:v>44662</c:v>
                </c:pt>
                <c:pt idx="168">
                  <c:v>44663</c:v>
                </c:pt>
                <c:pt idx="169">
                  <c:v>44664</c:v>
                </c:pt>
                <c:pt idx="170">
                  <c:v>44665</c:v>
                </c:pt>
                <c:pt idx="171">
                  <c:v>44668</c:v>
                </c:pt>
                <c:pt idx="172">
                  <c:v>44669</c:v>
                </c:pt>
                <c:pt idx="173">
                  <c:v>44670</c:v>
                </c:pt>
                <c:pt idx="174">
                  <c:v>44671</c:v>
                </c:pt>
                <c:pt idx="175">
                  <c:v>44672</c:v>
                </c:pt>
                <c:pt idx="176">
                  <c:v>44675</c:v>
                </c:pt>
                <c:pt idx="177">
                  <c:v>44676</c:v>
                </c:pt>
                <c:pt idx="178">
                  <c:v>44677</c:v>
                </c:pt>
                <c:pt idx="179">
                  <c:v>44678</c:v>
                </c:pt>
                <c:pt idx="180">
                  <c:v>44679</c:v>
                </c:pt>
                <c:pt idx="181">
                  <c:v>44689</c:v>
                </c:pt>
                <c:pt idx="182">
                  <c:v>44690</c:v>
                </c:pt>
                <c:pt idx="183">
                  <c:v>44691</c:v>
                </c:pt>
                <c:pt idx="184">
                  <c:v>44692</c:v>
                </c:pt>
                <c:pt idx="185">
                  <c:v>44693</c:v>
                </c:pt>
                <c:pt idx="186">
                  <c:v>44696</c:v>
                </c:pt>
                <c:pt idx="187">
                  <c:v>44697</c:v>
                </c:pt>
                <c:pt idx="188">
                  <c:v>44698</c:v>
                </c:pt>
                <c:pt idx="189">
                  <c:v>44699</c:v>
                </c:pt>
                <c:pt idx="190">
                  <c:v>44700</c:v>
                </c:pt>
                <c:pt idx="191">
                  <c:v>44703</c:v>
                </c:pt>
                <c:pt idx="192">
                  <c:v>44704</c:v>
                </c:pt>
                <c:pt idx="193">
                  <c:v>44705</c:v>
                </c:pt>
                <c:pt idx="194">
                  <c:v>44706</c:v>
                </c:pt>
                <c:pt idx="195">
                  <c:v>44707</c:v>
                </c:pt>
                <c:pt idx="196">
                  <c:v>44710</c:v>
                </c:pt>
                <c:pt idx="197">
                  <c:v>44711</c:v>
                </c:pt>
                <c:pt idx="198">
                  <c:v>44712</c:v>
                </c:pt>
                <c:pt idx="199">
                  <c:v>44713</c:v>
                </c:pt>
                <c:pt idx="200">
                  <c:v>44714</c:v>
                </c:pt>
                <c:pt idx="201">
                  <c:v>44717</c:v>
                </c:pt>
                <c:pt idx="202">
                  <c:v>44718</c:v>
                </c:pt>
                <c:pt idx="203">
                  <c:v>44719</c:v>
                </c:pt>
                <c:pt idx="204">
                  <c:v>44720</c:v>
                </c:pt>
                <c:pt idx="205">
                  <c:v>44721</c:v>
                </c:pt>
                <c:pt idx="206">
                  <c:v>44724</c:v>
                </c:pt>
                <c:pt idx="207">
                  <c:v>44725</c:v>
                </c:pt>
                <c:pt idx="208">
                  <c:v>44726</c:v>
                </c:pt>
                <c:pt idx="209">
                  <c:v>44727</c:v>
                </c:pt>
                <c:pt idx="210">
                  <c:v>44728</c:v>
                </c:pt>
                <c:pt idx="211">
                  <c:v>44731</c:v>
                </c:pt>
                <c:pt idx="212">
                  <c:v>44732</c:v>
                </c:pt>
                <c:pt idx="213">
                  <c:v>44733</c:v>
                </c:pt>
                <c:pt idx="214">
                  <c:v>44734</c:v>
                </c:pt>
                <c:pt idx="215">
                  <c:v>44735</c:v>
                </c:pt>
                <c:pt idx="216">
                  <c:v>44738</c:v>
                </c:pt>
                <c:pt idx="217">
                  <c:v>44739</c:v>
                </c:pt>
                <c:pt idx="218">
                  <c:v>44740</c:v>
                </c:pt>
                <c:pt idx="219">
                  <c:v>44741</c:v>
                </c:pt>
                <c:pt idx="220">
                  <c:v>44742</c:v>
                </c:pt>
                <c:pt idx="221">
                  <c:v>44745</c:v>
                </c:pt>
                <c:pt idx="222">
                  <c:v>44746</c:v>
                </c:pt>
                <c:pt idx="223">
                  <c:v>44747</c:v>
                </c:pt>
                <c:pt idx="224">
                  <c:v>44748</c:v>
                </c:pt>
                <c:pt idx="225">
                  <c:v>44755</c:v>
                </c:pt>
                <c:pt idx="226">
                  <c:v>44756</c:v>
                </c:pt>
                <c:pt idx="227">
                  <c:v>44759</c:v>
                </c:pt>
                <c:pt idx="228">
                  <c:v>44760</c:v>
                </c:pt>
                <c:pt idx="229">
                  <c:v>44761</c:v>
                </c:pt>
                <c:pt idx="230">
                  <c:v>44762</c:v>
                </c:pt>
                <c:pt idx="231">
                  <c:v>44763</c:v>
                </c:pt>
                <c:pt idx="232">
                  <c:v>44766</c:v>
                </c:pt>
                <c:pt idx="233">
                  <c:v>44767</c:v>
                </c:pt>
                <c:pt idx="234">
                  <c:v>44768</c:v>
                </c:pt>
                <c:pt idx="235">
                  <c:v>44769</c:v>
                </c:pt>
                <c:pt idx="236">
                  <c:v>44770</c:v>
                </c:pt>
                <c:pt idx="237">
                  <c:v>44773</c:v>
                </c:pt>
                <c:pt idx="238">
                  <c:v>44774</c:v>
                </c:pt>
                <c:pt idx="239">
                  <c:v>44775</c:v>
                </c:pt>
                <c:pt idx="240">
                  <c:v>44776</c:v>
                </c:pt>
                <c:pt idx="241">
                  <c:v>44777</c:v>
                </c:pt>
                <c:pt idx="242">
                  <c:v>44780</c:v>
                </c:pt>
                <c:pt idx="243">
                  <c:v>44781</c:v>
                </c:pt>
                <c:pt idx="244">
                  <c:v>44782</c:v>
                </c:pt>
                <c:pt idx="245">
                  <c:v>44783</c:v>
                </c:pt>
                <c:pt idx="246">
                  <c:v>44784</c:v>
                </c:pt>
                <c:pt idx="247">
                  <c:v>44787</c:v>
                </c:pt>
                <c:pt idx="248">
                  <c:v>44788</c:v>
                </c:pt>
                <c:pt idx="249">
                  <c:v>44789</c:v>
                </c:pt>
                <c:pt idx="250">
                  <c:v>44790</c:v>
                </c:pt>
                <c:pt idx="251">
                  <c:v>44791</c:v>
                </c:pt>
                <c:pt idx="252">
                  <c:v>44794</c:v>
                </c:pt>
                <c:pt idx="253">
                  <c:v>44795</c:v>
                </c:pt>
                <c:pt idx="254">
                  <c:v>44796</c:v>
                </c:pt>
                <c:pt idx="255">
                  <c:v>44797</c:v>
                </c:pt>
                <c:pt idx="256">
                  <c:v>44798</c:v>
                </c:pt>
                <c:pt idx="257">
                  <c:v>44801</c:v>
                </c:pt>
                <c:pt idx="258">
                  <c:v>44802</c:v>
                </c:pt>
                <c:pt idx="259">
                  <c:v>44803</c:v>
                </c:pt>
                <c:pt idx="260">
                  <c:v>44804</c:v>
                </c:pt>
                <c:pt idx="261">
                  <c:v>44805</c:v>
                </c:pt>
                <c:pt idx="262">
                  <c:v>44808</c:v>
                </c:pt>
                <c:pt idx="263">
                  <c:v>44809</c:v>
                </c:pt>
                <c:pt idx="264">
                  <c:v>44810</c:v>
                </c:pt>
                <c:pt idx="265">
                  <c:v>44811</c:v>
                </c:pt>
                <c:pt idx="266">
                  <c:v>44812</c:v>
                </c:pt>
                <c:pt idx="267">
                  <c:v>44815</c:v>
                </c:pt>
                <c:pt idx="268">
                  <c:v>44816</c:v>
                </c:pt>
                <c:pt idx="269">
                  <c:v>44817</c:v>
                </c:pt>
                <c:pt idx="270">
                  <c:v>44818</c:v>
                </c:pt>
                <c:pt idx="271">
                  <c:v>44819</c:v>
                </c:pt>
                <c:pt idx="272">
                  <c:v>44822</c:v>
                </c:pt>
                <c:pt idx="273">
                  <c:v>44823</c:v>
                </c:pt>
                <c:pt idx="274">
                  <c:v>44824</c:v>
                </c:pt>
                <c:pt idx="275">
                  <c:v>44825</c:v>
                </c:pt>
                <c:pt idx="276">
                  <c:v>44829</c:v>
                </c:pt>
                <c:pt idx="277">
                  <c:v>44830</c:v>
                </c:pt>
                <c:pt idx="278">
                  <c:v>44831</c:v>
                </c:pt>
                <c:pt idx="279">
                  <c:v>44832</c:v>
                </c:pt>
                <c:pt idx="280">
                  <c:v>44833</c:v>
                </c:pt>
                <c:pt idx="281">
                  <c:v>44836</c:v>
                </c:pt>
                <c:pt idx="282">
                  <c:v>44837</c:v>
                </c:pt>
                <c:pt idx="283">
                  <c:v>44838</c:v>
                </c:pt>
                <c:pt idx="284">
                  <c:v>44839</c:v>
                </c:pt>
                <c:pt idx="285">
                  <c:v>44840</c:v>
                </c:pt>
                <c:pt idx="286">
                  <c:v>44843</c:v>
                </c:pt>
                <c:pt idx="287">
                  <c:v>44844</c:v>
                </c:pt>
                <c:pt idx="288">
                  <c:v>44845</c:v>
                </c:pt>
                <c:pt idx="289">
                  <c:v>44846</c:v>
                </c:pt>
                <c:pt idx="290">
                  <c:v>44847</c:v>
                </c:pt>
                <c:pt idx="291">
                  <c:v>44850</c:v>
                </c:pt>
                <c:pt idx="292">
                  <c:v>44851</c:v>
                </c:pt>
                <c:pt idx="293">
                  <c:v>44852</c:v>
                </c:pt>
                <c:pt idx="294">
                  <c:v>44853</c:v>
                </c:pt>
                <c:pt idx="295">
                  <c:v>44854</c:v>
                </c:pt>
                <c:pt idx="296">
                  <c:v>44857</c:v>
                </c:pt>
                <c:pt idx="297">
                  <c:v>44858</c:v>
                </c:pt>
                <c:pt idx="298">
                  <c:v>44859</c:v>
                </c:pt>
                <c:pt idx="299">
                  <c:v>44860</c:v>
                </c:pt>
                <c:pt idx="300">
                  <c:v>44861</c:v>
                </c:pt>
                <c:pt idx="301">
                  <c:v>44865</c:v>
                </c:pt>
                <c:pt idx="302">
                  <c:v>44866</c:v>
                </c:pt>
                <c:pt idx="303">
                  <c:v>44867</c:v>
                </c:pt>
                <c:pt idx="304">
                  <c:v>44868</c:v>
                </c:pt>
                <c:pt idx="305">
                  <c:v>44871</c:v>
                </c:pt>
                <c:pt idx="306">
                  <c:v>44872</c:v>
                </c:pt>
                <c:pt idx="307">
                  <c:v>44873</c:v>
                </c:pt>
                <c:pt idx="308">
                  <c:v>44874</c:v>
                </c:pt>
                <c:pt idx="309">
                  <c:v>44875</c:v>
                </c:pt>
                <c:pt idx="310">
                  <c:v>44878</c:v>
                </c:pt>
                <c:pt idx="311">
                  <c:v>44879</c:v>
                </c:pt>
                <c:pt idx="312">
                  <c:v>44880</c:v>
                </c:pt>
                <c:pt idx="313">
                  <c:v>44881</c:v>
                </c:pt>
                <c:pt idx="314">
                  <c:v>44882</c:v>
                </c:pt>
                <c:pt idx="315">
                  <c:v>44885</c:v>
                </c:pt>
                <c:pt idx="316">
                  <c:v>44886</c:v>
                </c:pt>
                <c:pt idx="317">
                  <c:v>44887</c:v>
                </c:pt>
                <c:pt idx="318">
                  <c:v>44889</c:v>
                </c:pt>
                <c:pt idx="319">
                  <c:v>44892</c:v>
                </c:pt>
                <c:pt idx="320">
                  <c:v>44893</c:v>
                </c:pt>
                <c:pt idx="321">
                  <c:v>44894</c:v>
                </c:pt>
                <c:pt idx="322">
                  <c:v>44895</c:v>
                </c:pt>
                <c:pt idx="323">
                  <c:v>44896</c:v>
                </c:pt>
                <c:pt idx="324">
                  <c:v>44899</c:v>
                </c:pt>
                <c:pt idx="325">
                  <c:v>44900</c:v>
                </c:pt>
                <c:pt idx="326">
                  <c:v>44901</c:v>
                </c:pt>
                <c:pt idx="327">
                  <c:v>44902</c:v>
                </c:pt>
                <c:pt idx="328">
                  <c:v>44903</c:v>
                </c:pt>
                <c:pt idx="329">
                  <c:v>44906</c:v>
                </c:pt>
                <c:pt idx="330">
                  <c:v>44907</c:v>
                </c:pt>
                <c:pt idx="331">
                  <c:v>44908</c:v>
                </c:pt>
                <c:pt idx="332">
                  <c:v>44909</c:v>
                </c:pt>
                <c:pt idx="333">
                  <c:v>44910</c:v>
                </c:pt>
                <c:pt idx="334">
                  <c:v>44913</c:v>
                </c:pt>
                <c:pt idx="335">
                  <c:v>44914</c:v>
                </c:pt>
                <c:pt idx="336">
                  <c:v>44915</c:v>
                </c:pt>
                <c:pt idx="337">
                  <c:v>44916</c:v>
                </c:pt>
                <c:pt idx="338">
                  <c:v>44917</c:v>
                </c:pt>
                <c:pt idx="339">
                  <c:v>44920</c:v>
                </c:pt>
                <c:pt idx="340">
                  <c:v>44921</c:v>
                </c:pt>
                <c:pt idx="341">
                  <c:v>44922</c:v>
                </c:pt>
                <c:pt idx="342">
                  <c:v>44923</c:v>
                </c:pt>
                <c:pt idx="343">
                  <c:v>44924</c:v>
                </c:pt>
                <c:pt idx="344">
                  <c:v>44927</c:v>
                </c:pt>
                <c:pt idx="345">
                  <c:v>44928</c:v>
                </c:pt>
                <c:pt idx="346">
                  <c:v>44929</c:v>
                </c:pt>
                <c:pt idx="347">
                  <c:v>44930</c:v>
                </c:pt>
                <c:pt idx="348">
                  <c:v>44931</c:v>
                </c:pt>
                <c:pt idx="349">
                  <c:v>44934</c:v>
                </c:pt>
                <c:pt idx="350">
                  <c:v>44935</c:v>
                </c:pt>
                <c:pt idx="351">
                  <c:v>44936</c:v>
                </c:pt>
                <c:pt idx="352">
                  <c:v>44937</c:v>
                </c:pt>
                <c:pt idx="353">
                  <c:v>44938</c:v>
                </c:pt>
                <c:pt idx="354">
                  <c:v>44941</c:v>
                </c:pt>
                <c:pt idx="355">
                  <c:v>44942</c:v>
                </c:pt>
                <c:pt idx="356">
                  <c:v>44943</c:v>
                </c:pt>
                <c:pt idx="357">
                  <c:v>44944</c:v>
                </c:pt>
                <c:pt idx="358">
                  <c:v>44945</c:v>
                </c:pt>
                <c:pt idx="359">
                  <c:v>44948</c:v>
                </c:pt>
                <c:pt idx="360">
                  <c:v>44949</c:v>
                </c:pt>
                <c:pt idx="361">
                  <c:v>44950</c:v>
                </c:pt>
                <c:pt idx="362">
                  <c:v>44951</c:v>
                </c:pt>
                <c:pt idx="363">
                  <c:v>44952</c:v>
                </c:pt>
                <c:pt idx="364">
                  <c:v>44955</c:v>
                </c:pt>
                <c:pt idx="365">
                  <c:v>44956</c:v>
                </c:pt>
                <c:pt idx="366">
                  <c:v>44957</c:v>
                </c:pt>
                <c:pt idx="367">
                  <c:v>44958</c:v>
                </c:pt>
                <c:pt idx="368">
                  <c:v>44959</c:v>
                </c:pt>
                <c:pt idx="369">
                  <c:v>44962</c:v>
                </c:pt>
                <c:pt idx="370">
                  <c:v>44963</c:v>
                </c:pt>
                <c:pt idx="371">
                  <c:v>44964</c:v>
                </c:pt>
                <c:pt idx="372">
                  <c:v>44965</c:v>
                </c:pt>
                <c:pt idx="373">
                  <c:v>44966</c:v>
                </c:pt>
                <c:pt idx="374">
                  <c:v>44969</c:v>
                </c:pt>
                <c:pt idx="375">
                  <c:v>44970</c:v>
                </c:pt>
                <c:pt idx="376">
                  <c:v>44971</c:v>
                </c:pt>
                <c:pt idx="377">
                  <c:v>44972</c:v>
                </c:pt>
                <c:pt idx="378">
                  <c:v>44973</c:v>
                </c:pt>
                <c:pt idx="379">
                  <c:v>44976</c:v>
                </c:pt>
                <c:pt idx="380">
                  <c:v>44977</c:v>
                </c:pt>
                <c:pt idx="381">
                  <c:v>44978</c:v>
                </c:pt>
                <c:pt idx="382">
                  <c:v>44980</c:v>
                </c:pt>
                <c:pt idx="383">
                  <c:v>44983</c:v>
                </c:pt>
                <c:pt idx="384">
                  <c:v>44984</c:v>
                </c:pt>
                <c:pt idx="385">
                  <c:v>44985</c:v>
                </c:pt>
                <c:pt idx="386">
                  <c:v>44986</c:v>
                </c:pt>
                <c:pt idx="387">
                  <c:v>44987</c:v>
                </c:pt>
                <c:pt idx="388">
                  <c:v>44990</c:v>
                </c:pt>
                <c:pt idx="389">
                  <c:v>44991</c:v>
                </c:pt>
                <c:pt idx="390">
                  <c:v>44992</c:v>
                </c:pt>
                <c:pt idx="391">
                  <c:v>44993</c:v>
                </c:pt>
                <c:pt idx="392">
                  <c:v>44994</c:v>
                </c:pt>
                <c:pt idx="393">
                  <c:v>44997</c:v>
                </c:pt>
                <c:pt idx="394">
                  <c:v>44998</c:v>
                </c:pt>
                <c:pt idx="395">
                  <c:v>44999</c:v>
                </c:pt>
                <c:pt idx="396">
                  <c:v>45000</c:v>
                </c:pt>
                <c:pt idx="397">
                  <c:v>45001</c:v>
                </c:pt>
                <c:pt idx="398">
                  <c:v>45004</c:v>
                </c:pt>
                <c:pt idx="399">
                  <c:v>45005</c:v>
                </c:pt>
                <c:pt idx="400">
                  <c:v>45006</c:v>
                </c:pt>
                <c:pt idx="401">
                  <c:v>45007</c:v>
                </c:pt>
                <c:pt idx="402">
                  <c:v>45008</c:v>
                </c:pt>
                <c:pt idx="403">
                  <c:v>45011</c:v>
                </c:pt>
                <c:pt idx="404">
                  <c:v>45012</c:v>
                </c:pt>
                <c:pt idx="405">
                  <c:v>45013</c:v>
                </c:pt>
                <c:pt idx="406">
                  <c:v>45014</c:v>
                </c:pt>
                <c:pt idx="407">
                  <c:v>45015</c:v>
                </c:pt>
                <c:pt idx="408">
                  <c:v>45019</c:v>
                </c:pt>
                <c:pt idx="409">
                  <c:v>45020</c:v>
                </c:pt>
                <c:pt idx="410">
                  <c:v>45021</c:v>
                </c:pt>
                <c:pt idx="411">
                  <c:v>45022</c:v>
                </c:pt>
                <c:pt idx="412">
                  <c:v>45026</c:v>
                </c:pt>
                <c:pt idx="413">
                  <c:v>45027</c:v>
                </c:pt>
                <c:pt idx="414">
                  <c:v>45028</c:v>
                </c:pt>
                <c:pt idx="415">
                  <c:v>45029</c:v>
                </c:pt>
                <c:pt idx="416">
                  <c:v>45033</c:v>
                </c:pt>
                <c:pt idx="417">
                  <c:v>45041</c:v>
                </c:pt>
                <c:pt idx="418">
                  <c:v>45042</c:v>
                </c:pt>
                <c:pt idx="419">
                  <c:v>45043</c:v>
                </c:pt>
                <c:pt idx="420">
                  <c:v>45047</c:v>
                </c:pt>
                <c:pt idx="421">
                  <c:v>45048</c:v>
                </c:pt>
                <c:pt idx="422">
                  <c:v>45049</c:v>
                </c:pt>
                <c:pt idx="423">
                  <c:v>45050</c:v>
                </c:pt>
                <c:pt idx="424">
                  <c:v>45054</c:v>
                </c:pt>
                <c:pt idx="425">
                  <c:v>45055</c:v>
                </c:pt>
                <c:pt idx="426">
                  <c:v>45056</c:v>
                </c:pt>
                <c:pt idx="427">
                  <c:v>45057</c:v>
                </c:pt>
                <c:pt idx="428">
                  <c:v>45057</c:v>
                </c:pt>
                <c:pt idx="429">
                  <c:v>45061</c:v>
                </c:pt>
                <c:pt idx="430">
                  <c:v>45062</c:v>
                </c:pt>
                <c:pt idx="431">
                  <c:v>45063</c:v>
                </c:pt>
                <c:pt idx="432">
                  <c:v>45064</c:v>
                </c:pt>
                <c:pt idx="433">
                  <c:v>45068</c:v>
                </c:pt>
                <c:pt idx="434">
                  <c:v>45069</c:v>
                </c:pt>
                <c:pt idx="435">
                  <c:v>45070</c:v>
                </c:pt>
                <c:pt idx="436">
                  <c:v>45071</c:v>
                </c:pt>
                <c:pt idx="437">
                  <c:v>45075</c:v>
                </c:pt>
                <c:pt idx="438">
                  <c:v>45076</c:v>
                </c:pt>
                <c:pt idx="439">
                  <c:v>45077</c:v>
                </c:pt>
                <c:pt idx="440">
                  <c:v>45078</c:v>
                </c:pt>
                <c:pt idx="441">
                  <c:v>45082</c:v>
                </c:pt>
                <c:pt idx="442">
                  <c:v>45083</c:v>
                </c:pt>
                <c:pt idx="443">
                  <c:v>45084</c:v>
                </c:pt>
                <c:pt idx="444">
                  <c:v>45085</c:v>
                </c:pt>
                <c:pt idx="445">
                  <c:v>45089</c:v>
                </c:pt>
                <c:pt idx="446">
                  <c:v>45090</c:v>
                </c:pt>
                <c:pt idx="447">
                  <c:v>45091</c:v>
                </c:pt>
                <c:pt idx="448">
                  <c:v>45092</c:v>
                </c:pt>
                <c:pt idx="449">
                  <c:v>45096</c:v>
                </c:pt>
                <c:pt idx="450">
                  <c:v>45097</c:v>
                </c:pt>
                <c:pt idx="451">
                  <c:v>45098</c:v>
                </c:pt>
                <c:pt idx="452">
                  <c:v>45099</c:v>
                </c:pt>
                <c:pt idx="453">
                  <c:v>45110</c:v>
                </c:pt>
                <c:pt idx="454">
                  <c:v>45111</c:v>
                </c:pt>
                <c:pt idx="455">
                  <c:v>45112</c:v>
                </c:pt>
                <c:pt idx="456">
                  <c:v>45113</c:v>
                </c:pt>
                <c:pt idx="457">
                  <c:v>45117</c:v>
                </c:pt>
                <c:pt idx="458">
                  <c:v>45118</c:v>
                </c:pt>
                <c:pt idx="459">
                  <c:v>45119</c:v>
                </c:pt>
                <c:pt idx="460">
                  <c:v>45120</c:v>
                </c:pt>
                <c:pt idx="461">
                  <c:v>45124</c:v>
                </c:pt>
                <c:pt idx="462">
                  <c:v>45125</c:v>
                </c:pt>
                <c:pt idx="463">
                  <c:v>45126</c:v>
                </c:pt>
                <c:pt idx="464">
                  <c:v>45127</c:v>
                </c:pt>
                <c:pt idx="465">
                  <c:v>45131</c:v>
                </c:pt>
                <c:pt idx="466">
                  <c:v>45132</c:v>
                </c:pt>
                <c:pt idx="467">
                  <c:v>45133</c:v>
                </c:pt>
                <c:pt idx="468">
                  <c:v>45134</c:v>
                </c:pt>
                <c:pt idx="469">
                  <c:v>45138</c:v>
                </c:pt>
                <c:pt idx="470">
                  <c:v>45139</c:v>
                </c:pt>
                <c:pt idx="471">
                  <c:v>45140</c:v>
                </c:pt>
                <c:pt idx="472">
                  <c:v>45141</c:v>
                </c:pt>
                <c:pt idx="473">
                  <c:v>45145</c:v>
                </c:pt>
                <c:pt idx="474">
                  <c:v>45146</c:v>
                </c:pt>
                <c:pt idx="475">
                  <c:v>45147</c:v>
                </c:pt>
                <c:pt idx="476">
                  <c:v>45148</c:v>
                </c:pt>
                <c:pt idx="477">
                  <c:v>45152</c:v>
                </c:pt>
                <c:pt idx="478">
                  <c:v>45153</c:v>
                </c:pt>
                <c:pt idx="479">
                  <c:v>45154</c:v>
                </c:pt>
                <c:pt idx="480">
                  <c:v>45155</c:v>
                </c:pt>
                <c:pt idx="481">
                  <c:v>45159</c:v>
                </c:pt>
                <c:pt idx="482">
                  <c:v>45160</c:v>
                </c:pt>
                <c:pt idx="483">
                  <c:v>45161</c:v>
                </c:pt>
                <c:pt idx="484">
                  <c:v>45162</c:v>
                </c:pt>
                <c:pt idx="485">
                  <c:v>45166</c:v>
                </c:pt>
                <c:pt idx="486">
                  <c:v>45167</c:v>
                </c:pt>
                <c:pt idx="487">
                  <c:v>45168</c:v>
                </c:pt>
                <c:pt idx="488">
                  <c:v>45169</c:v>
                </c:pt>
                <c:pt idx="489">
                  <c:v>45173</c:v>
                </c:pt>
                <c:pt idx="490">
                  <c:v>45174</c:v>
                </c:pt>
                <c:pt idx="491">
                  <c:v>45175</c:v>
                </c:pt>
                <c:pt idx="492">
                  <c:v>45176</c:v>
                </c:pt>
                <c:pt idx="493">
                  <c:v>45180</c:v>
                </c:pt>
                <c:pt idx="494">
                  <c:v>45181</c:v>
                </c:pt>
                <c:pt idx="495">
                  <c:v>45182</c:v>
                </c:pt>
                <c:pt idx="496">
                  <c:v>45183</c:v>
                </c:pt>
                <c:pt idx="497">
                  <c:v>45187</c:v>
                </c:pt>
                <c:pt idx="498">
                  <c:v>45188</c:v>
                </c:pt>
                <c:pt idx="499">
                  <c:v>45189</c:v>
                </c:pt>
                <c:pt idx="500">
                  <c:v>45190</c:v>
                </c:pt>
                <c:pt idx="501">
                  <c:v>45194</c:v>
                </c:pt>
                <c:pt idx="502">
                  <c:v>45195</c:v>
                </c:pt>
                <c:pt idx="503">
                  <c:v>45196</c:v>
                </c:pt>
                <c:pt idx="504">
                  <c:v>45197</c:v>
                </c:pt>
                <c:pt idx="505">
                  <c:v>45201</c:v>
                </c:pt>
                <c:pt idx="506">
                  <c:v>45202</c:v>
                </c:pt>
                <c:pt idx="507">
                  <c:v>45203</c:v>
                </c:pt>
                <c:pt idx="508">
                  <c:v>45204</c:v>
                </c:pt>
                <c:pt idx="509">
                  <c:v>45208</c:v>
                </c:pt>
                <c:pt idx="510">
                  <c:v>45209</c:v>
                </c:pt>
                <c:pt idx="511">
                  <c:v>45210</c:v>
                </c:pt>
                <c:pt idx="512">
                  <c:v>45211</c:v>
                </c:pt>
                <c:pt idx="513">
                  <c:v>45215</c:v>
                </c:pt>
                <c:pt idx="514">
                  <c:v>45216</c:v>
                </c:pt>
                <c:pt idx="515">
                  <c:v>45217</c:v>
                </c:pt>
                <c:pt idx="516">
                  <c:v>45218</c:v>
                </c:pt>
                <c:pt idx="517">
                  <c:v>45222</c:v>
                </c:pt>
                <c:pt idx="518">
                  <c:v>45223</c:v>
                </c:pt>
                <c:pt idx="519">
                  <c:v>45224</c:v>
                </c:pt>
                <c:pt idx="520">
                  <c:v>45225</c:v>
                </c:pt>
                <c:pt idx="521">
                  <c:v>45229</c:v>
                </c:pt>
                <c:pt idx="522">
                  <c:v>45230</c:v>
                </c:pt>
                <c:pt idx="523">
                  <c:v>45231</c:v>
                </c:pt>
                <c:pt idx="524">
                  <c:v>45232</c:v>
                </c:pt>
                <c:pt idx="525">
                  <c:v>45236</c:v>
                </c:pt>
                <c:pt idx="526">
                  <c:v>45237</c:v>
                </c:pt>
                <c:pt idx="527">
                  <c:v>45238</c:v>
                </c:pt>
                <c:pt idx="528">
                  <c:v>45239</c:v>
                </c:pt>
                <c:pt idx="529">
                  <c:v>45243</c:v>
                </c:pt>
                <c:pt idx="530">
                  <c:v>45244</c:v>
                </c:pt>
                <c:pt idx="531">
                  <c:v>45245</c:v>
                </c:pt>
                <c:pt idx="532">
                  <c:v>45246</c:v>
                </c:pt>
                <c:pt idx="533">
                  <c:v>45250</c:v>
                </c:pt>
                <c:pt idx="534">
                  <c:v>45251</c:v>
                </c:pt>
                <c:pt idx="535">
                  <c:v>45252</c:v>
                </c:pt>
                <c:pt idx="536">
                  <c:v>45253</c:v>
                </c:pt>
                <c:pt idx="537">
                  <c:v>45257</c:v>
                </c:pt>
                <c:pt idx="538">
                  <c:v>45258</c:v>
                </c:pt>
                <c:pt idx="539">
                  <c:v>45259</c:v>
                </c:pt>
                <c:pt idx="540">
                  <c:v>45260</c:v>
                </c:pt>
                <c:pt idx="541">
                  <c:v>45264</c:v>
                </c:pt>
                <c:pt idx="542">
                  <c:v>45265</c:v>
                </c:pt>
                <c:pt idx="543">
                  <c:v>45266</c:v>
                </c:pt>
                <c:pt idx="544">
                  <c:v>45267</c:v>
                </c:pt>
                <c:pt idx="545">
                  <c:v>45271</c:v>
                </c:pt>
                <c:pt idx="546">
                  <c:v>45272</c:v>
                </c:pt>
                <c:pt idx="547">
                  <c:v>45273</c:v>
                </c:pt>
                <c:pt idx="548">
                  <c:v>45274</c:v>
                </c:pt>
                <c:pt idx="549">
                  <c:v>45278</c:v>
                </c:pt>
                <c:pt idx="550">
                  <c:v>45279</c:v>
                </c:pt>
                <c:pt idx="551">
                  <c:v>45280</c:v>
                </c:pt>
                <c:pt idx="552">
                  <c:v>45281</c:v>
                </c:pt>
                <c:pt idx="553">
                  <c:v>45285</c:v>
                </c:pt>
                <c:pt idx="554">
                  <c:v>45286</c:v>
                </c:pt>
                <c:pt idx="555">
                  <c:v>45287</c:v>
                </c:pt>
                <c:pt idx="556">
                  <c:v>45288</c:v>
                </c:pt>
                <c:pt idx="557">
                  <c:v>45292</c:v>
                </c:pt>
                <c:pt idx="558">
                  <c:v>45293</c:v>
                </c:pt>
                <c:pt idx="559">
                  <c:v>45294</c:v>
                </c:pt>
                <c:pt idx="560">
                  <c:v>45295</c:v>
                </c:pt>
                <c:pt idx="561">
                  <c:v>45299</c:v>
                </c:pt>
                <c:pt idx="562">
                  <c:v>45300</c:v>
                </c:pt>
                <c:pt idx="563">
                  <c:v>45301</c:v>
                </c:pt>
                <c:pt idx="564">
                  <c:v>45302</c:v>
                </c:pt>
                <c:pt idx="565">
                  <c:v>45306</c:v>
                </c:pt>
                <c:pt idx="566">
                  <c:v>45307</c:v>
                </c:pt>
                <c:pt idx="567">
                  <c:v>45308</c:v>
                </c:pt>
                <c:pt idx="568">
                  <c:v>45309</c:v>
                </c:pt>
                <c:pt idx="569">
                  <c:v>45313</c:v>
                </c:pt>
                <c:pt idx="570">
                  <c:v>45314</c:v>
                </c:pt>
                <c:pt idx="571">
                  <c:v>45315</c:v>
                </c:pt>
                <c:pt idx="572">
                  <c:v>45316</c:v>
                </c:pt>
                <c:pt idx="573">
                  <c:v>45320</c:v>
                </c:pt>
                <c:pt idx="574">
                  <c:v>45321</c:v>
                </c:pt>
                <c:pt idx="575">
                  <c:v>45322</c:v>
                </c:pt>
                <c:pt idx="576">
                  <c:v>45323</c:v>
                </c:pt>
                <c:pt idx="577">
                  <c:v>45327</c:v>
                </c:pt>
                <c:pt idx="578">
                  <c:v>45328</c:v>
                </c:pt>
                <c:pt idx="579">
                  <c:v>45329</c:v>
                </c:pt>
                <c:pt idx="580">
                  <c:v>45330</c:v>
                </c:pt>
                <c:pt idx="581">
                  <c:v>45334</c:v>
                </c:pt>
                <c:pt idx="582">
                  <c:v>45335</c:v>
                </c:pt>
                <c:pt idx="583">
                  <c:v>45336</c:v>
                </c:pt>
                <c:pt idx="584">
                  <c:v>45337</c:v>
                </c:pt>
                <c:pt idx="585">
                  <c:v>45341</c:v>
                </c:pt>
                <c:pt idx="586">
                  <c:v>45342</c:v>
                </c:pt>
                <c:pt idx="587">
                  <c:v>45343</c:v>
                </c:pt>
                <c:pt idx="588">
                  <c:v>45348</c:v>
                </c:pt>
                <c:pt idx="589">
                  <c:v>45349</c:v>
                </c:pt>
                <c:pt idx="590">
                  <c:v>45350</c:v>
                </c:pt>
                <c:pt idx="591">
                  <c:v>45351</c:v>
                </c:pt>
                <c:pt idx="592">
                  <c:v>45355</c:v>
                </c:pt>
                <c:pt idx="593">
                  <c:v>45356</c:v>
                </c:pt>
                <c:pt idx="594">
                  <c:v>45357</c:v>
                </c:pt>
                <c:pt idx="595">
                  <c:v>45358</c:v>
                </c:pt>
                <c:pt idx="596">
                  <c:v>45362</c:v>
                </c:pt>
                <c:pt idx="597">
                  <c:v>45363</c:v>
                </c:pt>
                <c:pt idx="598">
                  <c:v>45364</c:v>
                </c:pt>
                <c:pt idx="599">
                  <c:v>45365</c:v>
                </c:pt>
                <c:pt idx="600">
                  <c:v>45369</c:v>
                </c:pt>
                <c:pt idx="601">
                  <c:v>45370</c:v>
                </c:pt>
                <c:pt idx="602">
                  <c:v>45371</c:v>
                </c:pt>
                <c:pt idx="603">
                  <c:v>45372</c:v>
                </c:pt>
                <c:pt idx="604">
                  <c:v>45376</c:v>
                </c:pt>
                <c:pt idx="605">
                  <c:v>45377</c:v>
                </c:pt>
                <c:pt idx="606">
                  <c:v>45378</c:v>
                </c:pt>
                <c:pt idx="607">
                  <c:v>45379</c:v>
                </c:pt>
                <c:pt idx="608">
                  <c:v>45383</c:v>
                </c:pt>
                <c:pt idx="609">
                  <c:v>45384</c:v>
                </c:pt>
                <c:pt idx="610">
                  <c:v>45385</c:v>
                </c:pt>
                <c:pt idx="611">
                  <c:v>45386</c:v>
                </c:pt>
                <c:pt idx="612">
                  <c:v>45397</c:v>
                </c:pt>
                <c:pt idx="613">
                  <c:v>45398</c:v>
                </c:pt>
                <c:pt idx="614">
                  <c:v>45399</c:v>
                </c:pt>
                <c:pt idx="615">
                  <c:v>45400</c:v>
                </c:pt>
                <c:pt idx="616">
                  <c:v>45404</c:v>
                </c:pt>
                <c:pt idx="617">
                  <c:v>45405</c:v>
                </c:pt>
                <c:pt idx="618">
                  <c:v>45406</c:v>
                </c:pt>
                <c:pt idx="619">
                  <c:v>45407</c:v>
                </c:pt>
                <c:pt idx="620">
                  <c:v>45411</c:v>
                </c:pt>
                <c:pt idx="621">
                  <c:v>45412</c:v>
                </c:pt>
                <c:pt idx="622">
                  <c:v>45413</c:v>
                </c:pt>
                <c:pt idx="623">
                  <c:v>45414</c:v>
                </c:pt>
                <c:pt idx="624">
                  <c:v>45418</c:v>
                </c:pt>
                <c:pt idx="625">
                  <c:v>45419</c:v>
                </c:pt>
                <c:pt idx="626">
                  <c:v>45420</c:v>
                </c:pt>
                <c:pt idx="627">
                  <c:v>45421</c:v>
                </c:pt>
                <c:pt idx="628">
                  <c:v>45425</c:v>
                </c:pt>
                <c:pt idx="629">
                  <c:v>45426</c:v>
                </c:pt>
                <c:pt idx="630">
                  <c:v>45427</c:v>
                </c:pt>
                <c:pt idx="631">
                  <c:v>45428</c:v>
                </c:pt>
                <c:pt idx="632">
                  <c:v>45432</c:v>
                </c:pt>
                <c:pt idx="633">
                  <c:v>45433</c:v>
                </c:pt>
                <c:pt idx="634">
                  <c:v>45434</c:v>
                </c:pt>
                <c:pt idx="635">
                  <c:v>45435</c:v>
                </c:pt>
                <c:pt idx="636">
                  <c:v>45439</c:v>
                </c:pt>
                <c:pt idx="637">
                  <c:v>45440</c:v>
                </c:pt>
                <c:pt idx="638">
                  <c:v>45441</c:v>
                </c:pt>
                <c:pt idx="639">
                  <c:v>45442</c:v>
                </c:pt>
                <c:pt idx="640">
                  <c:v>45446</c:v>
                </c:pt>
                <c:pt idx="641">
                  <c:v>45447</c:v>
                </c:pt>
                <c:pt idx="642">
                  <c:v>45448</c:v>
                </c:pt>
                <c:pt idx="643">
                  <c:v>45449</c:v>
                </c:pt>
                <c:pt idx="644">
                  <c:v>45453</c:v>
                </c:pt>
                <c:pt idx="645">
                  <c:v>45454</c:v>
                </c:pt>
                <c:pt idx="646">
                  <c:v>45455</c:v>
                </c:pt>
                <c:pt idx="647">
                  <c:v>45456</c:v>
                </c:pt>
                <c:pt idx="648">
                  <c:v>45467</c:v>
                </c:pt>
                <c:pt idx="649">
                  <c:v>45468</c:v>
                </c:pt>
                <c:pt idx="650">
                  <c:v>45469</c:v>
                </c:pt>
                <c:pt idx="651">
                  <c:v>45470</c:v>
                </c:pt>
                <c:pt idx="652">
                  <c:v>45473</c:v>
                </c:pt>
              </c:numCache>
            </c:numRef>
          </c:cat>
          <c:val>
            <c:numRef>
              <c:f>Sheet1!$C$2:$C$654</c:f>
              <c:numCache>
                <c:formatCode>#,##0</c:formatCode>
                <c:ptCount val="653"/>
                <c:pt idx="0">
                  <c:v>100</c:v>
                </c:pt>
                <c:pt idx="1">
                  <c:v>98.242187499999986</c:v>
                </c:pt>
                <c:pt idx="2">
                  <c:v>97.65625</c:v>
                </c:pt>
                <c:pt idx="3">
                  <c:v>96.6796875</c:v>
                </c:pt>
                <c:pt idx="4">
                  <c:v>96.6796875</c:v>
                </c:pt>
                <c:pt idx="5">
                  <c:v>95.703125</c:v>
                </c:pt>
                <c:pt idx="6">
                  <c:v>95.21484375</c:v>
                </c:pt>
                <c:pt idx="7">
                  <c:v>93.75</c:v>
                </c:pt>
                <c:pt idx="8">
                  <c:v>92.382812499999986</c:v>
                </c:pt>
                <c:pt idx="9">
                  <c:v>92.7734375</c:v>
                </c:pt>
                <c:pt idx="10">
                  <c:v>91.2109375</c:v>
                </c:pt>
                <c:pt idx="11">
                  <c:v>90.234375</c:v>
                </c:pt>
                <c:pt idx="12">
                  <c:v>90.33203125</c:v>
                </c:pt>
                <c:pt idx="13">
                  <c:v>89.941406249999986</c:v>
                </c:pt>
                <c:pt idx="14">
                  <c:v>90.8203125</c:v>
                </c:pt>
                <c:pt idx="15">
                  <c:v>90.917968749999986</c:v>
                </c:pt>
                <c:pt idx="16">
                  <c:v>88.57421875</c:v>
                </c:pt>
                <c:pt idx="17">
                  <c:v>88.28125</c:v>
                </c:pt>
                <c:pt idx="18">
                  <c:v>85.9375</c:v>
                </c:pt>
                <c:pt idx="19">
                  <c:v>83.984375</c:v>
                </c:pt>
                <c:pt idx="20">
                  <c:v>84.9609375</c:v>
                </c:pt>
                <c:pt idx="21">
                  <c:v>87.40234375</c:v>
                </c:pt>
                <c:pt idx="22">
                  <c:v>86.81640625</c:v>
                </c:pt>
                <c:pt idx="23">
                  <c:v>86.718749999999986</c:v>
                </c:pt>
                <c:pt idx="24">
                  <c:v>87.011718749999986</c:v>
                </c:pt>
                <c:pt idx="25">
                  <c:v>88.476562499999986</c:v>
                </c:pt>
                <c:pt idx="26">
                  <c:v>87.890625</c:v>
                </c:pt>
                <c:pt idx="27">
                  <c:v>87.3046875</c:v>
                </c:pt>
                <c:pt idx="28">
                  <c:v>85.058593749999986</c:v>
                </c:pt>
                <c:pt idx="29">
                  <c:v>83.789062499999986</c:v>
                </c:pt>
                <c:pt idx="30">
                  <c:v>83.300781249999986</c:v>
                </c:pt>
                <c:pt idx="31">
                  <c:v>83.984375</c:v>
                </c:pt>
                <c:pt idx="32">
                  <c:v>82.617187499999986</c:v>
                </c:pt>
                <c:pt idx="33">
                  <c:v>82.03125</c:v>
                </c:pt>
                <c:pt idx="34">
                  <c:v>81.93359375</c:v>
                </c:pt>
                <c:pt idx="35">
                  <c:v>80.078125</c:v>
                </c:pt>
                <c:pt idx="36">
                  <c:v>76.66015625</c:v>
                </c:pt>
                <c:pt idx="37">
                  <c:v>75.1953125</c:v>
                </c:pt>
                <c:pt idx="38">
                  <c:v>75.5859375</c:v>
                </c:pt>
                <c:pt idx="39">
                  <c:v>75.87890625</c:v>
                </c:pt>
                <c:pt idx="40">
                  <c:v>77.63671875</c:v>
                </c:pt>
                <c:pt idx="41">
                  <c:v>79.1015625</c:v>
                </c:pt>
                <c:pt idx="42">
                  <c:v>79.78515625</c:v>
                </c:pt>
                <c:pt idx="43">
                  <c:v>78.710937499999986</c:v>
                </c:pt>
                <c:pt idx="44">
                  <c:v>78.3203125</c:v>
                </c:pt>
                <c:pt idx="45">
                  <c:v>77.246093749999986</c:v>
                </c:pt>
                <c:pt idx="46">
                  <c:v>76.85546875</c:v>
                </c:pt>
                <c:pt idx="47">
                  <c:v>75.976562499999986</c:v>
                </c:pt>
                <c:pt idx="48">
                  <c:v>75.781249999999986</c:v>
                </c:pt>
                <c:pt idx="49">
                  <c:v>74.804687499999986</c:v>
                </c:pt>
                <c:pt idx="50">
                  <c:v>74.511718749999986</c:v>
                </c:pt>
                <c:pt idx="51">
                  <c:v>74.70703125</c:v>
                </c:pt>
                <c:pt idx="52">
                  <c:v>74.4140625</c:v>
                </c:pt>
                <c:pt idx="53">
                  <c:v>74.4140625</c:v>
                </c:pt>
                <c:pt idx="54">
                  <c:v>74.316406249999986</c:v>
                </c:pt>
                <c:pt idx="55">
                  <c:v>75.1953125</c:v>
                </c:pt>
                <c:pt idx="56">
                  <c:v>73.2421875</c:v>
                </c:pt>
                <c:pt idx="57">
                  <c:v>73.535156249999986</c:v>
                </c:pt>
                <c:pt idx="58">
                  <c:v>72.265625</c:v>
                </c:pt>
                <c:pt idx="59">
                  <c:v>72.070312499999986</c:v>
                </c:pt>
                <c:pt idx="60">
                  <c:v>70.3125</c:v>
                </c:pt>
                <c:pt idx="61">
                  <c:v>70.3125</c:v>
                </c:pt>
                <c:pt idx="62">
                  <c:v>70.605468749999986</c:v>
                </c:pt>
                <c:pt idx="63">
                  <c:v>68.5546875</c:v>
                </c:pt>
                <c:pt idx="64">
                  <c:v>68.84765625</c:v>
                </c:pt>
                <c:pt idx="65">
                  <c:v>70.21484375</c:v>
                </c:pt>
                <c:pt idx="66">
                  <c:v>70.605468749999986</c:v>
                </c:pt>
                <c:pt idx="67">
                  <c:v>66.40625</c:v>
                </c:pt>
                <c:pt idx="68">
                  <c:v>66.992187499999986</c:v>
                </c:pt>
                <c:pt idx="69">
                  <c:v>67.28515625</c:v>
                </c:pt>
                <c:pt idx="70">
                  <c:v>66.6015625</c:v>
                </c:pt>
                <c:pt idx="71">
                  <c:v>65.625</c:v>
                </c:pt>
                <c:pt idx="72">
                  <c:v>63.671875</c:v>
                </c:pt>
                <c:pt idx="73">
                  <c:v>62.5</c:v>
                </c:pt>
                <c:pt idx="74">
                  <c:v>62.792968749999986</c:v>
                </c:pt>
                <c:pt idx="75">
                  <c:v>62.5</c:v>
                </c:pt>
                <c:pt idx="76">
                  <c:v>68.75</c:v>
                </c:pt>
                <c:pt idx="77">
                  <c:v>68.164062499999986</c:v>
                </c:pt>
                <c:pt idx="78">
                  <c:v>65.4296875</c:v>
                </c:pt>
                <c:pt idx="79">
                  <c:v>67.87109375</c:v>
                </c:pt>
                <c:pt idx="80">
                  <c:v>68.26171875</c:v>
                </c:pt>
                <c:pt idx="81">
                  <c:v>69.04296875</c:v>
                </c:pt>
                <c:pt idx="82">
                  <c:v>73.4375</c:v>
                </c:pt>
                <c:pt idx="83">
                  <c:v>72.265625</c:v>
                </c:pt>
                <c:pt idx="84">
                  <c:v>74.70703125</c:v>
                </c:pt>
                <c:pt idx="85">
                  <c:v>76.757812499999986</c:v>
                </c:pt>
                <c:pt idx="86">
                  <c:v>79.882812499999986</c:v>
                </c:pt>
                <c:pt idx="87">
                  <c:v>80.078125</c:v>
                </c:pt>
                <c:pt idx="88">
                  <c:v>80.859374999999986</c:v>
                </c:pt>
                <c:pt idx="89">
                  <c:v>86.42578125</c:v>
                </c:pt>
                <c:pt idx="90">
                  <c:v>83.984375</c:v>
                </c:pt>
                <c:pt idx="91">
                  <c:v>82.617187499999986</c:v>
                </c:pt>
                <c:pt idx="92">
                  <c:v>84.375</c:v>
                </c:pt>
                <c:pt idx="93">
                  <c:v>85.64453125</c:v>
                </c:pt>
                <c:pt idx="94">
                  <c:v>88.57421875</c:v>
                </c:pt>
                <c:pt idx="95">
                  <c:v>84.66796875</c:v>
                </c:pt>
                <c:pt idx="96">
                  <c:v>84.47265625</c:v>
                </c:pt>
                <c:pt idx="97">
                  <c:v>84.86328125</c:v>
                </c:pt>
                <c:pt idx="98">
                  <c:v>83.0078125</c:v>
                </c:pt>
                <c:pt idx="99">
                  <c:v>82.324218749999986</c:v>
                </c:pt>
                <c:pt idx="100">
                  <c:v>79.1015625</c:v>
                </c:pt>
                <c:pt idx="101">
                  <c:v>79.00390625</c:v>
                </c:pt>
                <c:pt idx="102">
                  <c:v>79.98046875</c:v>
                </c:pt>
                <c:pt idx="103">
                  <c:v>79.4921875</c:v>
                </c:pt>
                <c:pt idx="104">
                  <c:v>81.0546875</c:v>
                </c:pt>
                <c:pt idx="105">
                  <c:v>80.46875</c:v>
                </c:pt>
                <c:pt idx="106">
                  <c:v>80.56640625</c:v>
                </c:pt>
                <c:pt idx="107">
                  <c:v>80.175781249999986</c:v>
                </c:pt>
                <c:pt idx="108">
                  <c:v>79.78515625</c:v>
                </c:pt>
                <c:pt idx="109">
                  <c:v>79.1015625</c:v>
                </c:pt>
                <c:pt idx="110">
                  <c:v>78.906249999999986</c:v>
                </c:pt>
                <c:pt idx="111">
                  <c:v>78.3203125</c:v>
                </c:pt>
                <c:pt idx="112">
                  <c:v>74.70703125</c:v>
                </c:pt>
                <c:pt idx="113">
                  <c:v>73.73046875</c:v>
                </c:pt>
                <c:pt idx="114">
                  <c:v>73.2421875</c:v>
                </c:pt>
                <c:pt idx="115">
                  <c:v>72.265625</c:v>
                </c:pt>
                <c:pt idx="116">
                  <c:v>71.874999999999986</c:v>
                </c:pt>
                <c:pt idx="117">
                  <c:v>71.874999999999986</c:v>
                </c:pt>
                <c:pt idx="118">
                  <c:v>73.14453125</c:v>
                </c:pt>
                <c:pt idx="119">
                  <c:v>71.874999999999986</c:v>
                </c:pt>
                <c:pt idx="120">
                  <c:v>70.703125</c:v>
                </c:pt>
                <c:pt idx="121">
                  <c:v>71.19140625</c:v>
                </c:pt>
                <c:pt idx="122">
                  <c:v>70.99609375</c:v>
                </c:pt>
                <c:pt idx="123">
                  <c:v>69.23828125</c:v>
                </c:pt>
                <c:pt idx="124">
                  <c:v>68.84765625</c:v>
                </c:pt>
                <c:pt idx="125">
                  <c:v>68.359375</c:v>
                </c:pt>
                <c:pt idx="126">
                  <c:v>68.75</c:v>
                </c:pt>
                <c:pt idx="127">
                  <c:v>67.578125</c:v>
                </c:pt>
                <c:pt idx="128">
                  <c:v>68.75</c:v>
                </c:pt>
                <c:pt idx="129">
                  <c:v>68.457031249999986</c:v>
                </c:pt>
                <c:pt idx="130">
                  <c:v>71.386718749999986</c:v>
                </c:pt>
                <c:pt idx="131">
                  <c:v>70.117187499999986</c:v>
                </c:pt>
                <c:pt idx="132">
                  <c:v>68.359375</c:v>
                </c:pt>
                <c:pt idx="133">
                  <c:v>70.80078125</c:v>
                </c:pt>
                <c:pt idx="134">
                  <c:v>70.703125</c:v>
                </c:pt>
                <c:pt idx="135">
                  <c:v>69.04296875</c:v>
                </c:pt>
                <c:pt idx="136">
                  <c:v>69.921874999999986</c:v>
                </c:pt>
                <c:pt idx="137">
                  <c:v>69.628906249999986</c:v>
                </c:pt>
                <c:pt idx="138">
                  <c:v>71.093749999999986</c:v>
                </c:pt>
                <c:pt idx="139">
                  <c:v>70.99609375</c:v>
                </c:pt>
                <c:pt idx="140">
                  <c:v>67.675781249999986</c:v>
                </c:pt>
                <c:pt idx="141">
                  <c:v>67.3828125</c:v>
                </c:pt>
                <c:pt idx="142">
                  <c:v>66.6015625</c:v>
                </c:pt>
                <c:pt idx="143">
                  <c:v>65.722656249999986</c:v>
                </c:pt>
                <c:pt idx="144">
                  <c:v>67.28515625</c:v>
                </c:pt>
                <c:pt idx="145">
                  <c:v>65.13671875</c:v>
                </c:pt>
                <c:pt idx="146">
                  <c:v>66.210937499999986</c:v>
                </c:pt>
                <c:pt idx="147">
                  <c:v>66.40625</c:v>
                </c:pt>
                <c:pt idx="148">
                  <c:v>66.40625</c:v>
                </c:pt>
                <c:pt idx="149">
                  <c:v>66.6015625</c:v>
                </c:pt>
                <c:pt idx="150">
                  <c:v>68.164062499999986</c:v>
                </c:pt>
                <c:pt idx="151">
                  <c:v>68.359375</c:v>
                </c:pt>
                <c:pt idx="152">
                  <c:v>67.3828125</c:v>
                </c:pt>
                <c:pt idx="153">
                  <c:v>67.3828125</c:v>
                </c:pt>
                <c:pt idx="154">
                  <c:v>66.992187499999986</c:v>
                </c:pt>
                <c:pt idx="155">
                  <c:v>66.40625</c:v>
                </c:pt>
                <c:pt idx="156">
                  <c:v>66.11328125</c:v>
                </c:pt>
                <c:pt idx="157">
                  <c:v>65.8203125</c:v>
                </c:pt>
                <c:pt idx="158">
                  <c:v>66.40625</c:v>
                </c:pt>
                <c:pt idx="159">
                  <c:v>65.33203125</c:v>
                </c:pt>
                <c:pt idx="160">
                  <c:v>65.234374999999986</c:v>
                </c:pt>
                <c:pt idx="161">
                  <c:v>65.13671875</c:v>
                </c:pt>
                <c:pt idx="162">
                  <c:v>64.453125</c:v>
                </c:pt>
                <c:pt idx="163">
                  <c:v>64.35546875</c:v>
                </c:pt>
                <c:pt idx="164">
                  <c:v>63.4765625</c:v>
                </c:pt>
                <c:pt idx="165">
                  <c:v>64.257812499999986</c:v>
                </c:pt>
                <c:pt idx="166">
                  <c:v>65.625</c:v>
                </c:pt>
                <c:pt idx="167">
                  <c:v>63.4765625</c:v>
                </c:pt>
                <c:pt idx="168">
                  <c:v>62.98828125</c:v>
                </c:pt>
                <c:pt idx="169">
                  <c:v>62.5</c:v>
                </c:pt>
                <c:pt idx="170">
                  <c:v>62.5</c:v>
                </c:pt>
                <c:pt idx="171">
                  <c:v>61.9140625</c:v>
                </c:pt>
                <c:pt idx="172">
                  <c:v>64.257812499999986</c:v>
                </c:pt>
                <c:pt idx="173">
                  <c:v>64.453125</c:v>
                </c:pt>
                <c:pt idx="174">
                  <c:v>63.4765625</c:v>
                </c:pt>
                <c:pt idx="175">
                  <c:v>62.890625</c:v>
                </c:pt>
                <c:pt idx="176">
                  <c:v>65.234374999999986</c:v>
                </c:pt>
                <c:pt idx="177">
                  <c:v>65.625</c:v>
                </c:pt>
                <c:pt idx="178">
                  <c:v>67.3828125</c:v>
                </c:pt>
                <c:pt idx="179">
                  <c:v>68.359375</c:v>
                </c:pt>
                <c:pt idx="180">
                  <c:v>68.359375</c:v>
                </c:pt>
                <c:pt idx="181">
                  <c:v>65.8203125</c:v>
                </c:pt>
                <c:pt idx="182">
                  <c:v>65.8203125</c:v>
                </c:pt>
                <c:pt idx="183">
                  <c:v>64.550781249999986</c:v>
                </c:pt>
                <c:pt idx="184">
                  <c:v>64.453125</c:v>
                </c:pt>
                <c:pt idx="185">
                  <c:v>64.94140625</c:v>
                </c:pt>
                <c:pt idx="186">
                  <c:v>62.20703125</c:v>
                </c:pt>
                <c:pt idx="187">
                  <c:v>64.35546875</c:v>
                </c:pt>
                <c:pt idx="188">
                  <c:v>63.671875</c:v>
                </c:pt>
                <c:pt idx="189">
                  <c:v>63.4765625</c:v>
                </c:pt>
                <c:pt idx="190">
                  <c:v>63.96484375</c:v>
                </c:pt>
                <c:pt idx="191">
                  <c:v>61.71875</c:v>
                </c:pt>
                <c:pt idx="192">
                  <c:v>62.40234375</c:v>
                </c:pt>
                <c:pt idx="193">
                  <c:v>61.5234375</c:v>
                </c:pt>
                <c:pt idx="194">
                  <c:v>61.816406249999986</c:v>
                </c:pt>
                <c:pt idx="195">
                  <c:v>60.546875</c:v>
                </c:pt>
                <c:pt idx="196">
                  <c:v>59.27734375</c:v>
                </c:pt>
                <c:pt idx="197">
                  <c:v>59.27734375</c:v>
                </c:pt>
                <c:pt idx="198">
                  <c:v>59.47265625</c:v>
                </c:pt>
                <c:pt idx="199">
                  <c:v>59.5703125</c:v>
                </c:pt>
                <c:pt idx="200">
                  <c:v>60.351562499999986</c:v>
                </c:pt>
                <c:pt idx="201">
                  <c:v>59.765625</c:v>
                </c:pt>
                <c:pt idx="202">
                  <c:v>59.5703125</c:v>
                </c:pt>
                <c:pt idx="203">
                  <c:v>58.49609375</c:v>
                </c:pt>
                <c:pt idx="204">
                  <c:v>58.984375</c:v>
                </c:pt>
                <c:pt idx="205">
                  <c:v>57.910156249999986</c:v>
                </c:pt>
                <c:pt idx="206">
                  <c:v>57.6171875</c:v>
                </c:pt>
                <c:pt idx="207">
                  <c:v>55.957031249999986</c:v>
                </c:pt>
                <c:pt idx="208">
                  <c:v>53.7109375</c:v>
                </c:pt>
                <c:pt idx="209">
                  <c:v>55.6640625</c:v>
                </c:pt>
                <c:pt idx="210">
                  <c:v>56.0546875</c:v>
                </c:pt>
                <c:pt idx="211">
                  <c:v>54.58984375</c:v>
                </c:pt>
                <c:pt idx="212">
                  <c:v>52.734375</c:v>
                </c:pt>
                <c:pt idx="213">
                  <c:v>50.87890625</c:v>
                </c:pt>
                <c:pt idx="214">
                  <c:v>49.51171875</c:v>
                </c:pt>
                <c:pt idx="215">
                  <c:v>48.828125</c:v>
                </c:pt>
                <c:pt idx="216">
                  <c:v>48.632812499999993</c:v>
                </c:pt>
                <c:pt idx="217">
                  <c:v>48.730468749999993</c:v>
                </c:pt>
                <c:pt idx="218">
                  <c:v>48.33984375</c:v>
                </c:pt>
                <c:pt idx="219">
                  <c:v>48.779296875</c:v>
                </c:pt>
                <c:pt idx="220">
                  <c:v>49.609374999999993</c:v>
                </c:pt>
                <c:pt idx="221">
                  <c:v>50.585937499999986</c:v>
                </c:pt>
                <c:pt idx="222">
                  <c:v>50.78125</c:v>
                </c:pt>
                <c:pt idx="223">
                  <c:v>49.51171875</c:v>
                </c:pt>
                <c:pt idx="224">
                  <c:v>49.0234375</c:v>
                </c:pt>
                <c:pt idx="225">
                  <c:v>48.92578125</c:v>
                </c:pt>
                <c:pt idx="226">
                  <c:v>47.8515625</c:v>
                </c:pt>
                <c:pt idx="227">
                  <c:v>49.609374999999993</c:v>
                </c:pt>
                <c:pt idx="228">
                  <c:v>49.8046875</c:v>
                </c:pt>
                <c:pt idx="229">
                  <c:v>50.68359375</c:v>
                </c:pt>
                <c:pt idx="230">
                  <c:v>48.92578125</c:v>
                </c:pt>
                <c:pt idx="231">
                  <c:v>48.33984375</c:v>
                </c:pt>
                <c:pt idx="232">
                  <c:v>48.144531249999993</c:v>
                </c:pt>
                <c:pt idx="233">
                  <c:v>48.144531249999993</c:v>
                </c:pt>
                <c:pt idx="234">
                  <c:v>48.193359375</c:v>
                </c:pt>
                <c:pt idx="235">
                  <c:v>47.8515625</c:v>
                </c:pt>
                <c:pt idx="236">
                  <c:v>48.193359375</c:v>
                </c:pt>
                <c:pt idx="237">
                  <c:v>49.707031249999993</c:v>
                </c:pt>
                <c:pt idx="238">
                  <c:v>48.730468749999993</c:v>
                </c:pt>
                <c:pt idx="239">
                  <c:v>51.171875</c:v>
                </c:pt>
                <c:pt idx="240">
                  <c:v>53.027343749999986</c:v>
                </c:pt>
                <c:pt idx="241">
                  <c:v>53.3203125</c:v>
                </c:pt>
                <c:pt idx="242">
                  <c:v>52.734375</c:v>
                </c:pt>
                <c:pt idx="243">
                  <c:v>52.734375</c:v>
                </c:pt>
                <c:pt idx="244">
                  <c:v>51.7578125</c:v>
                </c:pt>
                <c:pt idx="245">
                  <c:v>50.9765625</c:v>
                </c:pt>
                <c:pt idx="246">
                  <c:v>51.66015625</c:v>
                </c:pt>
                <c:pt idx="247">
                  <c:v>51.562499999999986</c:v>
                </c:pt>
                <c:pt idx="248">
                  <c:v>50.78125</c:v>
                </c:pt>
                <c:pt idx="249">
                  <c:v>50.78125</c:v>
                </c:pt>
                <c:pt idx="250">
                  <c:v>50.48828125</c:v>
                </c:pt>
                <c:pt idx="251">
                  <c:v>49.609374999999993</c:v>
                </c:pt>
                <c:pt idx="252">
                  <c:v>49.121093749999993</c:v>
                </c:pt>
                <c:pt idx="253">
                  <c:v>49.51171875</c:v>
                </c:pt>
                <c:pt idx="254">
                  <c:v>49.51171875</c:v>
                </c:pt>
                <c:pt idx="255">
                  <c:v>48.730468749999993</c:v>
                </c:pt>
                <c:pt idx="256">
                  <c:v>48.779296875</c:v>
                </c:pt>
                <c:pt idx="257">
                  <c:v>50.29296875</c:v>
                </c:pt>
                <c:pt idx="258">
                  <c:v>48.681640625</c:v>
                </c:pt>
                <c:pt idx="259">
                  <c:v>50.097656249999986</c:v>
                </c:pt>
                <c:pt idx="260">
                  <c:v>49.8046875</c:v>
                </c:pt>
                <c:pt idx="261">
                  <c:v>49.31640625</c:v>
                </c:pt>
                <c:pt idx="262">
                  <c:v>49.707031249999993</c:v>
                </c:pt>
                <c:pt idx="263">
                  <c:v>48.92578125</c:v>
                </c:pt>
                <c:pt idx="264">
                  <c:v>50.78125</c:v>
                </c:pt>
                <c:pt idx="265">
                  <c:v>48.828125</c:v>
                </c:pt>
                <c:pt idx="266">
                  <c:v>48.828125</c:v>
                </c:pt>
                <c:pt idx="267">
                  <c:v>49.707031249999993</c:v>
                </c:pt>
                <c:pt idx="268">
                  <c:v>48.4375</c:v>
                </c:pt>
                <c:pt idx="269">
                  <c:v>48.730468749999993</c:v>
                </c:pt>
                <c:pt idx="270">
                  <c:v>48.33984375</c:v>
                </c:pt>
                <c:pt idx="271">
                  <c:v>48.583984375</c:v>
                </c:pt>
                <c:pt idx="272">
                  <c:v>48.681640625</c:v>
                </c:pt>
                <c:pt idx="273">
                  <c:v>47.265624999999993</c:v>
                </c:pt>
                <c:pt idx="274">
                  <c:v>48.632812499999993</c:v>
                </c:pt>
                <c:pt idx="275">
                  <c:v>48.53515625</c:v>
                </c:pt>
                <c:pt idx="276">
                  <c:v>47.36328125</c:v>
                </c:pt>
                <c:pt idx="277">
                  <c:v>46.875</c:v>
                </c:pt>
                <c:pt idx="278">
                  <c:v>46.875</c:v>
                </c:pt>
                <c:pt idx="279">
                  <c:v>48.242187499999993</c:v>
                </c:pt>
                <c:pt idx="280">
                  <c:v>47.998046874999993</c:v>
                </c:pt>
                <c:pt idx="281">
                  <c:v>48.242187499999993</c:v>
                </c:pt>
                <c:pt idx="282">
                  <c:v>48.242187499999993</c:v>
                </c:pt>
                <c:pt idx="283">
                  <c:v>49.4140625</c:v>
                </c:pt>
                <c:pt idx="284">
                  <c:v>49.31640625</c:v>
                </c:pt>
                <c:pt idx="285">
                  <c:v>49.121093749999993</c:v>
                </c:pt>
                <c:pt idx="286">
                  <c:v>48.046875</c:v>
                </c:pt>
                <c:pt idx="287">
                  <c:v>47.8515625</c:v>
                </c:pt>
                <c:pt idx="288">
                  <c:v>47.167968749999993</c:v>
                </c:pt>
                <c:pt idx="289">
                  <c:v>47.8515625</c:v>
                </c:pt>
                <c:pt idx="290">
                  <c:v>46.875</c:v>
                </c:pt>
                <c:pt idx="291">
                  <c:v>47.167968749999993</c:v>
                </c:pt>
                <c:pt idx="292">
                  <c:v>46.777343749999993</c:v>
                </c:pt>
                <c:pt idx="293">
                  <c:v>47.55859375</c:v>
                </c:pt>
                <c:pt idx="294">
                  <c:v>48.681640625</c:v>
                </c:pt>
                <c:pt idx="295">
                  <c:v>48.291015625</c:v>
                </c:pt>
                <c:pt idx="296">
                  <c:v>48.291015625</c:v>
                </c:pt>
                <c:pt idx="297">
                  <c:v>48.828125</c:v>
                </c:pt>
                <c:pt idx="298">
                  <c:v>47.94921875</c:v>
                </c:pt>
                <c:pt idx="299">
                  <c:v>46.777343749999993</c:v>
                </c:pt>
                <c:pt idx="300">
                  <c:v>49.707031249999993</c:v>
                </c:pt>
                <c:pt idx="301">
                  <c:v>47.119140625</c:v>
                </c:pt>
                <c:pt idx="302">
                  <c:v>47.0703125</c:v>
                </c:pt>
                <c:pt idx="303">
                  <c:v>48.33984375</c:v>
                </c:pt>
                <c:pt idx="304">
                  <c:v>48.242187499999993</c:v>
                </c:pt>
                <c:pt idx="305">
                  <c:v>48.242187499999993</c:v>
                </c:pt>
                <c:pt idx="306">
                  <c:v>47.8515625</c:v>
                </c:pt>
                <c:pt idx="307">
                  <c:v>47.8515625</c:v>
                </c:pt>
                <c:pt idx="308">
                  <c:v>46.38671875</c:v>
                </c:pt>
                <c:pt idx="309">
                  <c:v>47.8515625</c:v>
                </c:pt>
                <c:pt idx="310">
                  <c:v>48.046875</c:v>
                </c:pt>
                <c:pt idx="311">
                  <c:v>47.167968749999993</c:v>
                </c:pt>
                <c:pt idx="312">
                  <c:v>47.167968749999993</c:v>
                </c:pt>
                <c:pt idx="313">
                  <c:v>47.167968749999993</c:v>
                </c:pt>
                <c:pt idx="314">
                  <c:v>47.55859375</c:v>
                </c:pt>
                <c:pt idx="315">
                  <c:v>45.8984375</c:v>
                </c:pt>
                <c:pt idx="316">
                  <c:v>45.8984375</c:v>
                </c:pt>
                <c:pt idx="317">
                  <c:v>45.8984375</c:v>
                </c:pt>
                <c:pt idx="318">
                  <c:v>47.8515625</c:v>
                </c:pt>
                <c:pt idx="319">
                  <c:v>47.55859375</c:v>
                </c:pt>
                <c:pt idx="320">
                  <c:v>45.8984375</c:v>
                </c:pt>
                <c:pt idx="321">
                  <c:v>45.8984375</c:v>
                </c:pt>
                <c:pt idx="322">
                  <c:v>48.632812499999993</c:v>
                </c:pt>
                <c:pt idx="323">
                  <c:v>48.632812499999993</c:v>
                </c:pt>
                <c:pt idx="324">
                  <c:v>48.632812499999993</c:v>
                </c:pt>
                <c:pt idx="325">
                  <c:v>48.632812499999993</c:v>
                </c:pt>
                <c:pt idx="326">
                  <c:v>44.140625</c:v>
                </c:pt>
                <c:pt idx="327">
                  <c:v>43.9453125</c:v>
                </c:pt>
                <c:pt idx="328">
                  <c:v>43.505859374999993</c:v>
                </c:pt>
                <c:pt idx="329">
                  <c:v>42.96875</c:v>
                </c:pt>
                <c:pt idx="330">
                  <c:v>40.52734375</c:v>
                </c:pt>
                <c:pt idx="331">
                  <c:v>40.52734375</c:v>
                </c:pt>
                <c:pt idx="332">
                  <c:v>39.208984374999993</c:v>
                </c:pt>
                <c:pt idx="333">
                  <c:v>40.820312499999993</c:v>
                </c:pt>
                <c:pt idx="334">
                  <c:v>40.0390625</c:v>
                </c:pt>
                <c:pt idx="335">
                  <c:v>40.72265625</c:v>
                </c:pt>
                <c:pt idx="336">
                  <c:v>43.9453125</c:v>
                </c:pt>
                <c:pt idx="337">
                  <c:v>43.9453125</c:v>
                </c:pt>
                <c:pt idx="338">
                  <c:v>43.9453125</c:v>
                </c:pt>
                <c:pt idx="339">
                  <c:v>43.9453125</c:v>
                </c:pt>
                <c:pt idx="340">
                  <c:v>43.9453125</c:v>
                </c:pt>
                <c:pt idx="341">
                  <c:v>42.96875</c:v>
                </c:pt>
                <c:pt idx="342">
                  <c:v>42.96875</c:v>
                </c:pt>
                <c:pt idx="343">
                  <c:v>43.9453125</c:v>
                </c:pt>
                <c:pt idx="344">
                  <c:v>41.9921875</c:v>
                </c:pt>
                <c:pt idx="345">
                  <c:v>44.824218749999993</c:v>
                </c:pt>
                <c:pt idx="346">
                  <c:v>44.921875</c:v>
                </c:pt>
                <c:pt idx="347">
                  <c:v>46.289062499999993</c:v>
                </c:pt>
                <c:pt idx="348">
                  <c:v>46.289062499999993</c:v>
                </c:pt>
                <c:pt idx="349">
                  <c:v>46.289062499999993</c:v>
                </c:pt>
                <c:pt idx="350">
                  <c:v>46.289062499999993</c:v>
                </c:pt>
                <c:pt idx="351">
                  <c:v>46.289062499999993</c:v>
                </c:pt>
                <c:pt idx="352">
                  <c:v>46.484375</c:v>
                </c:pt>
                <c:pt idx="353">
                  <c:v>46.484375</c:v>
                </c:pt>
                <c:pt idx="354">
                  <c:v>46.484375</c:v>
                </c:pt>
                <c:pt idx="355">
                  <c:v>46.38671875</c:v>
                </c:pt>
                <c:pt idx="356">
                  <c:v>46.38671875</c:v>
                </c:pt>
                <c:pt idx="357">
                  <c:v>46.38671875</c:v>
                </c:pt>
                <c:pt idx="358">
                  <c:v>46.38671875</c:v>
                </c:pt>
                <c:pt idx="359">
                  <c:v>46.38671875</c:v>
                </c:pt>
                <c:pt idx="360">
                  <c:v>46.630859375</c:v>
                </c:pt>
                <c:pt idx="361">
                  <c:v>46.777343749999993</c:v>
                </c:pt>
                <c:pt idx="362">
                  <c:v>46.777343749999993</c:v>
                </c:pt>
                <c:pt idx="363">
                  <c:v>44.921875</c:v>
                </c:pt>
                <c:pt idx="364">
                  <c:v>45.41015625</c:v>
                </c:pt>
                <c:pt idx="365">
                  <c:v>45.41015625</c:v>
                </c:pt>
                <c:pt idx="366">
                  <c:v>45.41015625</c:v>
                </c:pt>
                <c:pt idx="367">
                  <c:v>44.921875</c:v>
                </c:pt>
                <c:pt idx="368">
                  <c:v>44.921875</c:v>
                </c:pt>
                <c:pt idx="369">
                  <c:v>41.650390624999993</c:v>
                </c:pt>
                <c:pt idx="370">
                  <c:v>41.015625</c:v>
                </c:pt>
                <c:pt idx="371">
                  <c:v>41.11328125</c:v>
                </c:pt>
                <c:pt idx="372">
                  <c:v>42.431640625</c:v>
                </c:pt>
                <c:pt idx="373">
                  <c:v>43.5546875</c:v>
                </c:pt>
                <c:pt idx="374">
                  <c:v>42.871093749999993</c:v>
                </c:pt>
                <c:pt idx="375">
                  <c:v>43.9453125</c:v>
                </c:pt>
                <c:pt idx="376">
                  <c:v>43.9453125</c:v>
                </c:pt>
                <c:pt idx="377">
                  <c:v>44.238281249999993</c:v>
                </c:pt>
                <c:pt idx="378">
                  <c:v>42.96875</c:v>
                </c:pt>
                <c:pt idx="379">
                  <c:v>43.9453125</c:v>
                </c:pt>
                <c:pt idx="380">
                  <c:v>42.041015624999993</c:v>
                </c:pt>
                <c:pt idx="381">
                  <c:v>41.9921875</c:v>
                </c:pt>
                <c:pt idx="382">
                  <c:v>41.69921875</c:v>
                </c:pt>
                <c:pt idx="383">
                  <c:v>41.015625</c:v>
                </c:pt>
                <c:pt idx="384">
                  <c:v>41.015625</c:v>
                </c:pt>
                <c:pt idx="385">
                  <c:v>42.382812499999993</c:v>
                </c:pt>
                <c:pt idx="386">
                  <c:v>42.382812499999993</c:v>
                </c:pt>
                <c:pt idx="387">
                  <c:v>41.9921875</c:v>
                </c:pt>
                <c:pt idx="388">
                  <c:v>42.285156249999993</c:v>
                </c:pt>
                <c:pt idx="389">
                  <c:v>41.50390625</c:v>
                </c:pt>
                <c:pt idx="390">
                  <c:v>41.69921875</c:v>
                </c:pt>
                <c:pt idx="391">
                  <c:v>41.69921875</c:v>
                </c:pt>
                <c:pt idx="392">
                  <c:v>41.69921875</c:v>
                </c:pt>
                <c:pt idx="393">
                  <c:v>41.796874999999993</c:v>
                </c:pt>
                <c:pt idx="394">
                  <c:v>41.796874999999993</c:v>
                </c:pt>
                <c:pt idx="395">
                  <c:v>43.9453125</c:v>
                </c:pt>
                <c:pt idx="396">
                  <c:v>42.96875</c:v>
                </c:pt>
                <c:pt idx="397">
                  <c:v>42.96875</c:v>
                </c:pt>
                <c:pt idx="398">
                  <c:v>42.285156249999993</c:v>
                </c:pt>
                <c:pt idx="399">
                  <c:v>41.015625</c:v>
                </c:pt>
                <c:pt idx="400">
                  <c:v>41.015625</c:v>
                </c:pt>
                <c:pt idx="401">
                  <c:v>41.406249999999993</c:v>
                </c:pt>
                <c:pt idx="402">
                  <c:v>41.406249999999993</c:v>
                </c:pt>
                <c:pt idx="403">
                  <c:v>42.919921875</c:v>
                </c:pt>
                <c:pt idx="404">
                  <c:v>43.9453125</c:v>
                </c:pt>
                <c:pt idx="405">
                  <c:v>43.9453125</c:v>
                </c:pt>
                <c:pt idx="406">
                  <c:v>42.08984375</c:v>
                </c:pt>
                <c:pt idx="407">
                  <c:v>42.48046875</c:v>
                </c:pt>
                <c:pt idx="408">
                  <c:v>41.9921875</c:v>
                </c:pt>
                <c:pt idx="409">
                  <c:v>41.406249999999993</c:v>
                </c:pt>
                <c:pt idx="410">
                  <c:v>42.48046875</c:v>
                </c:pt>
                <c:pt idx="411">
                  <c:v>41.845703125</c:v>
                </c:pt>
                <c:pt idx="412">
                  <c:v>41.9921875</c:v>
                </c:pt>
                <c:pt idx="413">
                  <c:v>41.9921875</c:v>
                </c:pt>
                <c:pt idx="414">
                  <c:v>41.162109374999993</c:v>
                </c:pt>
                <c:pt idx="415">
                  <c:v>42.041015624999993</c:v>
                </c:pt>
                <c:pt idx="416">
                  <c:v>42.96875</c:v>
                </c:pt>
                <c:pt idx="417">
                  <c:v>43.45703125</c:v>
                </c:pt>
                <c:pt idx="418">
                  <c:v>43.06640625</c:v>
                </c:pt>
                <c:pt idx="419">
                  <c:v>44.43359375</c:v>
                </c:pt>
                <c:pt idx="420">
                  <c:v>44.53125</c:v>
                </c:pt>
                <c:pt idx="421">
                  <c:v>44.921875</c:v>
                </c:pt>
                <c:pt idx="422">
                  <c:v>43.9453125</c:v>
                </c:pt>
                <c:pt idx="423">
                  <c:v>44.921875</c:v>
                </c:pt>
                <c:pt idx="424">
                  <c:v>43.45703125</c:v>
                </c:pt>
                <c:pt idx="425">
                  <c:v>43.65234375</c:v>
                </c:pt>
                <c:pt idx="426">
                  <c:v>44.921875</c:v>
                </c:pt>
                <c:pt idx="427">
                  <c:v>44.921875</c:v>
                </c:pt>
                <c:pt idx="428">
                  <c:v>4.4921874999999991</c:v>
                </c:pt>
                <c:pt idx="429">
                  <c:v>4.3994140625</c:v>
                </c:pt>
                <c:pt idx="430">
                  <c:v>4.4921874999999991</c:v>
                </c:pt>
                <c:pt idx="431">
                  <c:v>4.4921874999999991</c:v>
                </c:pt>
                <c:pt idx="432">
                  <c:v>4.3994140625</c:v>
                </c:pt>
                <c:pt idx="433">
                  <c:v>4.345703125</c:v>
                </c:pt>
                <c:pt idx="434">
                  <c:v>4.31640625</c:v>
                </c:pt>
                <c:pt idx="435">
                  <c:v>4.2724609375</c:v>
                </c:pt>
                <c:pt idx="436">
                  <c:v>4.27734375</c:v>
                </c:pt>
                <c:pt idx="437">
                  <c:v>4.345703125</c:v>
                </c:pt>
                <c:pt idx="438">
                  <c:v>4.375</c:v>
                </c:pt>
                <c:pt idx="439">
                  <c:v>4.4482421875</c:v>
                </c:pt>
                <c:pt idx="440">
                  <c:v>4.4921874999999991</c:v>
                </c:pt>
                <c:pt idx="441">
                  <c:v>4.6826171875</c:v>
                </c:pt>
                <c:pt idx="442">
                  <c:v>4.8828125</c:v>
                </c:pt>
                <c:pt idx="443">
                  <c:v>4.9804687499999991</c:v>
                </c:pt>
                <c:pt idx="444">
                  <c:v>5.2636718749999991</c:v>
                </c:pt>
                <c:pt idx="445">
                  <c:v>5.205078125</c:v>
                </c:pt>
                <c:pt idx="446">
                  <c:v>5.48828125</c:v>
                </c:pt>
                <c:pt idx="447">
                  <c:v>6.03515625</c:v>
                </c:pt>
                <c:pt idx="448">
                  <c:v>5.791015625</c:v>
                </c:pt>
                <c:pt idx="449">
                  <c:v>5.4199218749999991</c:v>
                </c:pt>
                <c:pt idx="450">
                  <c:v>5.76171875</c:v>
                </c:pt>
                <c:pt idx="451">
                  <c:v>5.76171875</c:v>
                </c:pt>
                <c:pt idx="452">
                  <c:v>5.5761718749999991</c:v>
                </c:pt>
                <c:pt idx="453">
                  <c:v>5.439453125</c:v>
                </c:pt>
                <c:pt idx="454">
                  <c:v>5.810546875</c:v>
                </c:pt>
                <c:pt idx="455">
                  <c:v>5.8203124999999991</c:v>
                </c:pt>
                <c:pt idx="456">
                  <c:v>5.76171875</c:v>
                </c:pt>
                <c:pt idx="457">
                  <c:v>6.62109375</c:v>
                </c:pt>
                <c:pt idx="458">
                  <c:v>6.2890625000000009</c:v>
                </c:pt>
                <c:pt idx="459">
                  <c:v>6.8457031249999991</c:v>
                </c:pt>
                <c:pt idx="460">
                  <c:v>6.73828125</c:v>
                </c:pt>
                <c:pt idx="461">
                  <c:v>6.73828125</c:v>
                </c:pt>
                <c:pt idx="462">
                  <c:v>6.0546875</c:v>
                </c:pt>
                <c:pt idx="463">
                  <c:v>6.09375</c:v>
                </c:pt>
                <c:pt idx="464">
                  <c:v>6.34765625</c:v>
                </c:pt>
                <c:pt idx="465">
                  <c:v>6.66015625</c:v>
                </c:pt>
                <c:pt idx="466">
                  <c:v>6.7480468749999991</c:v>
                </c:pt>
                <c:pt idx="467">
                  <c:v>6.6308593749999991</c:v>
                </c:pt>
                <c:pt idx="468">
                  <c:v>6.5136718749999991</c:v>
                </c:pt>
                <c:pt idx="469">
                  <c:v>6.62109375</c:v>
                </c:pt>
                <c:pt idx="470">
                  <c:v>6.6503906249999991</c:v>
                </c:pt>
                <c:pt idx="471">
                  <c:v>6.54296875</c:v>
                </c:pt>
                <c:pt idx="472">
                  <c:v>6.4453124999999982</c:v>
                </c:pt>
                <c:pt idx="473">
                  <c:v>6.5624999999999991</c:v>
                </c:pt>
                <c:pt idx="474">
                  <c:v>6.34765625</c:v>
                </c:pt>
                <c:pt idx="475">
                  <c:v>6.54296875</c:v>
                </c:pt>
                <c:pt idx="476">
                  <c:v>6.5332031250000009</c:v>
                </c:pt>
                <c:pt idx="477">
                  <c:v>6.3867187499999991</c:v>
                </c:pt>
                <c:pt idx="478">
                  <c:v>6.0546875</c:v>
                </c:pt>
                <c:pt idx="479">
                  <c:v>5.830078125</c:v>
                </c:pt>
                <c:pt idx="480">
                  <c:v>5.8691406249999991</c:v>
                </c:pt>
                <c:pt idx="481">
                  <c:v>5.80078125</c:v>
                </c:pt>
                <c:pt idx="482">
                  <c:v>5.966796875</c:v>
                </c:pt>
                <c:pt idx="483">
                  <c:v>5.947265625</c:v>
                </c:pt>
                <c:pt idx="484">
                  <c:v>6.1328125</c:v>
                </c:pt>
                <c:pt idx="485">
                  <c:v>6.2011718749999991</c:v>
                </c:pt>
                <c:pt idx="486">
                  <c:v>6.25</c:v>
                </c:pt>
                <c:pt idx="487">
                  <c:v>6.46484375</c:v>
                </c:pt>
                <c:pt idx="488">
                  <c:v>6.4355468749999991</c:v>
                </c:pt>
                <c:pt idx="489">
                  <c:v>6.572265625</c:v>
                </c:pt>
                <c:pt idx="490">
                  <c:v>6.34765625</c:v>
                </c:pt>
                <c:pt idx="491">
                  <c:v>6.5624999999999991</c:v>
                </c:pt>
                <c:pt idx="492">
                  <c:v>6.4453124999999982</c:v>
                </c:pt>
                <c:pt idx="493">
                  <c:v>6.220703125</c:v>
                </c:pt>
                <c:pt idx="494">
                  <c:v>5.8691406249999991</c:v>
                </c:pt>
                <c:pt idx="495">
                  <c:v>6.03515625</c:v>
                </c:pt>
                <c:pt idx="496">
                  <c:v>6.044921875</c:v>
                </c:pt>
                <c:pt idx="497">
                  <c:v>6.1132812499999991</c:v>
                </c:pt>
                <c:pt idx="498">
                  <c:v>6.1328125</c:v>
                </c:pt>
                <c:pt idx="499">
                  <c:v>6.1523437499999991</c:v>
                </c:pt>
                <c:pt idx="500">
                  <c:v>6.171875</c:v>
                </c:pt>
                <c:pt idx="501">
                  <c:v>6.25</c:v>
                </c:pt>
                <c:pt idx="502">
                  <c:v>6.4453124999999982</c:v>
                </c:pt>
                <c:pt idx="503">
                  <c:v>6.4550781249999991</c:v>
                </c:pt>
                <c:pt idx="504">
                  <c:v>6.5136718749999991</c:v>
                </c:pt>
                <c:pt idx="505">
                  <c:v>6.25</c:v>
                </c:pt>
                <c:pt idx="506">
                  <c:v>6.1328125</c:v>
                </c:pt>
                <c:pt idx="507">
                  <c:v>5.9960937499999991</c:v>
                </c:pt>
                <c:pt idx="508">
                  <c:v>5.947265625</c:v>
                </c:pt>
                <c:pt idx="509">
                  <c:v>5.859375</c:v>
                </c:pt>
                <c:pt idx="510">
                  <c:v>5.849609375</c:v>
                </c:pt>
                <c:pt idx="511">
                  <c:v>5.72265625</c:v>
                </c:pt>
                <c:pt idx="512">
                  <c:v>5.791015625</c:v>
                </c:pt>
                <c:pt idx="513">
                  <c:v>5.6640624999999991</c:v>
                </c:pt>
                <c:pt idx="514">
                  <c:v>5.72265625</c:v>
                </c:pt>
                <c:pt idx="515">
                  <c:v>5.810546875</c:v>
                </c:pt>
                <c:pt idx="516">
                  <c:v>5.80078125</c:v>
                </c:pt>
                <c:pt idx="517">
                  <c:v>5.478515625</c:v>
                </c:pt>
                <c:pt idx="518">
                  <c:v>5.478515625</c:v>
                </c:pt>
                <c:pt idx="519">
                  <c:v>5.6640624999999991</c:v>
                </c:pt>
                <c:pt idx="520">
                  <c:v>5.6640624999999991</c:v>
                </c:pt>
                <c:pt idx="521">
                  <c:v>5.859375</c:v>
                </c:pt>
                <c:pt idx="522">
                  <c:v>5.849609375</c:v>
                </c:pt>
                <c:pt idx="523">
                  <c:v>5.68359375</c:v>
                </c:pt>
                <c:pt idx="524">
                  <c:v>5.7519531249999991</c:v>
                </c:pt>
                <c:pt idx="525">
                  <c:v>5.615234375</c:v>
                </c:pt>
                <c:pt idx="526">
                  <c:v>5.56640625</c:v>
                </c:pt>
                <c:pt idx="527">
                  <c:v>5.52734375</c:v>
                </c:pt>
                <c:pt idx="528">
                  <c:v>5.654296875</c:v>
                </c:pt>
                <c:pt idx="529">
                  <c:v>5.80078125</c:v>
                </c:pt>
                <c:pt idx="530">
                  <c:v>5.634765625</c:v>
                </c:pt>
                <c:pt idx="531">
                  <c:v>5.498046875</c:v>
                </c:pt>
                <c:pt idx="532">
                  <c:v>5.517578125</c:v>
                </c:pt>
                <c:pt idx="533">
                  <c:v>5.439453125</c:v>
                </c:pt>
                <c:pt idx="534">
                  <c:v>5.556640625</c:v>
                </c:pt>
                <c:pt idx="535">
                  <c:v>5.615234375</c:v>
                </c:pt>
                <c:pt idx="536">
                  <c:v>5.5078124999999991</c:v>
                </c:pt>
                <c:pt idx="537">
                  <c:v>5.44921875</c:v>
                </c:pt>
                <c:pt idx="538">
                  <c:v>5.390625</c:v>
                </c:pt>
                <c:pt idx="539">
                  <c:v>5.390625</c:v>
                </c:pt>
                <c:pt idx="540">
                  <c:v>5.400390625</c:v>
                </c:pt>
                <c:pt idx="541">
                  <c:v>5.5078124999999991</c:v>
                </c:pt>
                <c:pt idx="542">
                  <c:v>5.6640624999999991</c:v>
                </c:pt>
                <c:pt idx="543">
                  <c:v>5.37109375</c:v>
                </c:pt>
                <c:pt idx="544">
                  <c:v>5.3808593749999991</c:v>
                </c:pt>
                <c:pt idx="545">
                  <c:v>5.3515625</c:v>
                </c:pt>
                <c:pt idx="546">
                  <c:v>5.37109375</c:v>
                </c:pt>
                <c:pt idx="547">
                  <c:v>5.458984375</c:v>
                </c:pt>
                <c:pt idx="548">
                  <c:v>5.3808593749999991</c:v>
                </c:pt>
                <c:pt idx="549">
                  <c:v>5.390625</c:v>
                </c:pt>
                <c:pt idx="550">
                  <c:v>5.41015625</c:v>
                </c:pt>
                <c:pt idx="551">
                  <c:v>5.458984375</c:v>
                </c:pt>
                <c:pt idx="552">
                  <c:v>5.41015625</c:v>
                </c:pt>
                <c:pt idx="553">
                  <c:v>5.6640624999999991</c:v>
                </c:pt>
                <c:pt idx="554">
                  <c:v>5.56640625</c:v>
                </c:pt>
                <c:pt idx="555">
                  <c:v>5.72265625</c:v>
                </c:pt>
                <c:pt idx="556">
                  <c:v>5.7421875</c:v>
                </c:pt>
                <c:pt idx="557">
                  <c:v>5.80078125</c:v>
                </c:pt>
                <c:pt idx="558">
                  <c:v>6.044921875</c:v>
                </c:pt>
                <c:pt idx="559">
                  <c:v>6.015625</c:v>
                </c:pt>
                <c:pt idx="560">
                  <c:v>5.859375</c:v>
                </c:pt>
                <c:pt idx="561">
                  <c:v>5.87890625</c:v>
                </c:pt>
                <c:pt idx="562">
                  <c:v>6.54296875</c:v>
                </c:pt>
                <c:pt idx="563">
                  <c:v>6.494140625</c:v>
                </c:pt>
                <c:pt idx="564">
                  <c:v>6.962890625</c:v>
                </c:pt>
                <c:pt idx="565">
                  <c:v>6.73828125</c:v>
                </c:pt>
                <c:pt idx="566">
                  <c:v>6.7480468749999991</c:v>
                </c:pt>
                <c:pt idx="567">
                  <c:v>6.8359375</c:v>
                </c:pt>
                <c:pt idx="568">
                  <c:v>6.4453124999999982</c:v>
                </c:pt>
                <c:pt idx="569">
                  <c:v>6.6796874999999991</c:v>
                </c:pt>
                <c:pt idx="570">
                  <c:v>6.8359375</c:v>
                </c:pt>
                <c:pt idx="571">
                  <c:v>6.7480468749999991</c:v>
                </c:pt>
                <c:pt idx="572">
                  <c:v>6.7480468749999991</c:v>
                </c:pt>
                <c:pt idx="573">
                  <c:v>6.8359375</c:v>
                </c:pt>
                <c:pt idx="574">
                  <c:v>6.8261718749999991</c:v>
                </c:pt>
                <c:pt idx="575">
                  <c:v>6.73828125</c:v>
                </c:pt>
                <c:pt idx="576">
                  <c:v>6.767578125</c:v>
                </c:pt>
                <c:pt idx="577">
                  <c:v>6.8359375</c:v>
                </c:pt>
                <c:pt idx="578">
                  <c:v>6.884765625</c:v>
                </c:pt>
                <c:pt idx="579">
                  <c:v>6.8359375</c:v>
                </c:pt>
                <c:pt idx="580">
                  <c:v>6.8359375</c:v>
                </c:pt>
                <c:pt idx="581">
                  <c:v>6.8359375</c:v>
                </c:pt>
                <c:pt idx="582">
                  <c:v>6.8457031249999991</c:v>
                </c:pt>
                <c:pt idx="583">
                  <c:v>6.9238281249999991</c:v>
                </c:pt>
                <c:pt idx="584">
                  <c:v>7.03125</c:v>
                </c:pt>
                <c:pt idx="585">
                  <c:v>6.904296875</c:v>
                </c:pt>
                <c:pt idx="586">
                  <c:v>7.0019531249999991</c:v>
                </c:pt>
                <c:pt idx="587">
                  <c:v>6.884765625</c:v>
                </c:pt>
                <c:pt idx="588">
                  <c:v>6.8359375</c:v>
                </c:pt>
                <c:pt idx="589">
                  <c:v>7.12890625</c:v>
                </c:pt>
                <c:pt idx="590">
                  <c:v>6.9238281249999991</c:v>
                </c:pt>
                <c:pt idx="591">
                  <c:v>6.884765625</c:v>
                </c:pt>
                <c:pt idx="592">
                  <c:v>6.8261718749999991</c:v>
                </c:pt>
                <c:pt idx="593">
                  <c:v>6.7968749999999991</c:v>
                </c:pt>
                <c:pt idx="594">
                  <c:v>6.9140625</c:v>
                </c:pt>
                <c:pt idx="595">
                  <c:v>6.9238281249999991</c:v>
                </c:pt>
                <c:pt idx="596">
                  <c:v>6.787109375</c:v>
                </c:pt>
                <c:pt idx="597">
                  <c:v>6.8359375</c:v>
                </c:pt>
                <c:pt idx="598">
                  <c:v>6.8359375</c:v>
                </c:pt>
                <c:pt idx="599">
                  <c:v>6.8749999999999991</c:v>
                </c:pt>
                <c:pt idx="600">
                  <c:v>6.9726562499999991</c:v>
                </c:pt>
                <c:pt idx="601">
                  <c:v>6.9335937499999982</c:v>
                </c:pt>
                <c:pt idx="602">
                  <c:v>6.904296875</c:v>
                </c:pt>
                <c:pt idx="603">
                  <c:v>6.8359375</c:v>
                </c:pt>
                <c:pt idx="604">
                  <c:v>6.9335937499999982</c:v>
                </c:pt>
                <c:pt idx="605">
                  <c:v>6.982421875</c:v>
                </c:pt>
                <c:pt idx="606">
                  <c:v>6.9335937499999982</c:v>
                </c:pt>
                <c:pt idx="607">
                  <c:v>6.787109375</c:v>
                </c:pt>
                <c:pt idx="608">
                  <c:v>6.8359375</c:v>
                </c:pt>
                <c:pt idx="609">
                  <c:v>6.7480468749999991</c:v>
                </c:pt>
                <c:pt idx="610">
                  <c:v>6.787109375</c:v>
                </c:pt>
                <c:pt idx="611">
                  <c:v>6.8359375</c:v>
                </c:pt>
                <c:pt idx="612">
                  <c:v>6.7773437500000009</c:v>
                </c:pt>
                <c:pt idx="613">
                  <c:v>6.8261718749999991</c:v>
                </c:pt>
                <c:pt idx="614">
                  <c:v>6.81640625</c:v>
                </c:pt>
                <c:pt idx="615">
                  <c:v>6.9238281249999991</c:v>
                </c:pt>
                <c:pt idx="616">
                  <c:v>6.8457031249999991</c:v>
                </c:pt>
                <c:pt idx="617">
                  <c:v>6.8359375</c:v>
                </c:pt>
                <c:pt idx="618">
                  <c:v>6.6894531249999982</c:v>
                </c:pt>
                <c:pt idx="619">
                  <c:v>6.8261718749999991</c:v>
                </c:pt>
                <c:pt idx="620">
                  <c:v>6.73828125</c:v>
                </c:pt>
                <c:pt idx="621">
                  <c:v>6.8261718749999991</c:v>
                </c:pt>
                <c:pt idx="622">
                  <c:v>6.8359375</c:v>
                </c:pt>
                <c:pt idx="623">
                  <c:v>6.8359375</c:v>
                </c:pt>
                <c:pt idx="624">
                  <c:v>6.8066406249999991</c:v>
                </c:pt>
                <c:pt idx="625">
                  <c:v>6.81640625</c:v>
                </c:pt>
                <c:pt idx="626">
                  <c:v>6.73828125</c:v>
                </c:pt>
                <c:pt idx="627">
                  <c:v>6.6796874999999991</c:v>
                </c:pt>
                <c:pt idx="628">
                  <c:v>6.8359375</c:v>
                </c:pt>
                <c:pt idx="629">
                  <c:v>6.767578125</c:v>
                </c:pt>
                <c:pt idx="630">
                  <c:v>6.7968749999999991</c:v>
                </c:pt>
                <c:pt idx="631">
                  <c:v>6.669921875</c:v>
                </c:pt>
                <c:pt idx="632">
                  <c:v>6.6894531249999982</c:v>
                </c:pt>
                <c:pt idx="633">
                  <c:v>6.6894531249999982</c:v>
                </c:pt>
                <c:pt idx="634">
                  <c:v>6.591796875</c:v>
                </c:pt>
                <c:pt idx="635">
                  <c:v>6.54296875</c:v>
                </c:pt>
                <c:pt idx="636">
                  <c:v>6.62109375</c:v>
                </c:pt>
                <c:pt idx="637">
                  <c:v>6.474609375</c:v>
                </c:pt>
                <c:pt idx="638">
                  <c:v>6.4355468749999991</c:v>
                </c:pt>
                <c:pt idx="639">
                  <c:v>6.4550781249999991</c:v>
                </c:pt>
                <c:pt idx="640">
                  <c:v>6.46484375</c:v>
                </c:pt>
                <c:pt idx="641">
                  <c:v>6.5332031250000009</c:v>
                </c:pt>
                <c:pt idx="642">
                  <c:v>6.4453124999999982</c:v>
                </c:pt>
                <c:pt idx="643">
                  <c:v>6.54296875</c:v>
                </c:pt>
                <c:pt idx="644">
                  <c:v>6.54296875</c:v>
                </c:pt>
                <c:pt idx="645">
                  <c:v>6.708984375</c:v>
                </c:pt>
                <c:pt idx="646">
                  <c:v>6.396484375</c:v>
                </c:pt>
                <c:pt idx="647">
                  <c:v>6.4062499999999991</c:v>
                </c:pt>
                <c:pt idx="648">
                  <c:v>6.25</c:v>
                </c:pt>
                <c:pt idx="649">
                  <c:v>6.25</c:v>
                </c:pt>
                <c:pt idx="650">
                  <c:v>6.298828125</c:v>
                </c:pt>
                <c:pt idx="651">
                  <c:v>6.298828125</c:v>
                </c:pt>
                <c:pt idx="652">
                  <c:v>6.0546875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354-1245-B9D4-91D35D7CAD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Sheet1!$A$2:$A$656</c:f>
              <c:numCache>
                <c:formatCode>dd\-mmm\-yyyy</c:formatCode>
                <c:ptCount val="655"/>
                <c:pt idx="0">
                  <c:v>44423</c:v>
                </c:pt>
                <c:pt idx="1">
                  <c:v>44424</c:v>
                </c:pt>
                <c:pt idx="2">
                  <c:v>44425</c:v>
                </c:pt>
                <c:pt idx="3">
                  <c:v>44426</c:v>
                </c:pt>
                <c:pt idx="4">
                  <c:v>44427</c:v>
                </c:pt>
                <c:pt idx="5">
                  <c:v>44430</c:v>
                </c:pt>
                <c:pt idx="6">
                  <c:v>44431</c:v>
                </c:pt>
                <c:pt idx="7">
                  <c:v>44432</c:v>
                </c:pt>
                <c:pt idx="8">
                  <c:v>44433</c:v>
                </c:pt>
                <c:pt idx="9">
                  <c:v>44434</c:v>
                </c:pt>
                <c:pt idx="10">
                  <c:v>44437</c:v>
                </c:pt>
                <c:pt idx="11">
                  <c:v>44438</c:v>
                </c:pt>
                <c:pt idx="12">
                  <c:v>44439</c:v>
                </c:pt>
                <c:pt idx="13">
                  <c:v>44440</c:v>
                </c:pt>
                <c:pt idx="14">
                  <c:v>44441</c:v>
                </c:pt>
                <c:pt idx="15">
                  <c:v>44444</c:v>
                </c:pt>
                <c:pt idx="16">
                  <c:v>44445</c:v>
                </c:pt>
                <c:pt idx="17">
                  <c:v>44446</c:v>
                </c:pt>
                <c:pt idx="18">
                  <c:v>44447</c:v>
                </c:pt>
                <c:pt idx="19">
                  <c:v>44448</c:v>
                </c:pt>
                <c:pt idx="20">
                  <c:v>44451</c:v>
                </c:pt>
                <c:pt idx="21">
                  <c:v>44452</c:v>
                </c:pt>
                <c:pt idx="22">
                  <c:v>44453</c:v>
                </c:pt>
                <c:pt idx="23">
                  <c:v>44454</c:v>
                </c:pt>
                <c:pt idx="24">
                  <c:v>44455</c:v>
                </c:pt>
                <c:pt idx="25">
                  <c:v>44458</c:v>
                </c:pt>
                <c:pt idx="26">
                  <c:v>44459</c:v>
                </c:pt>
                <c:pt idx="27">
                  <c:v>44460</c:v>
                </c:pt>
                <c:pt idx="28">
                  <c:v>44461</c:v>
                </c:pt>
                <c:pt idx="29">
                  <c:v>44465</c:v>
                </c:pt>
                <c:pt idx="30">
                  <c:v>44466</c:v>
                </c:pt>
                <c:pt idx="31">
                  <c:v>44467</c:v>
                </c:pt>
                <c:pt idx="32">
                  <c:v>44468</c:v>
                </c:pt>
                <c:pt idx="33">
                  <c:v>44469</c:v>
                </c:pt>
                <c:pt idx="34">
                  <c:v>44472</c:v>
                </c:pt>
                <c:pt idx="35">
                  <c:v>44473</c:v>
                </c:pt>
                <c:pt idx="36">
                  <c:v>44474</c:v>
                </c:pt>
                <c:pt idx="37">
                  <c:v>44475</c:v>
                </c:pt>
                <c:pt idx="38">
                  <c:v>44476</c:v>
                </c:pt>
                <c:pt idx="39">
                  <c:v>44479</c:v>
                </c:pt>
                <c:pt idx="40">
                  <c:v>44480</c:v>
                </c:pt>
                <c:pt idx="41">
                  <c:v>44481</c:v>
                </c:pt>
                <c:pt idx="42">
                  <c:v>44482</c:v>
                </c:pt>
                <c:pt idx="43">
                  <c:v>44483</c:v>
                </c:pt>
                <c:pt idx="44">
                  <c:v>44486</c:v>
                </c:pt>
                <c:pt idx="45">
                  <c:v>44487</c:v>
                </c:pt>
                <c:pt idx="46">
                  <c:v>44488</c:v>
                </c:pt>
                <c:pt idx="47">
                  <c:v>44489</c:v>
                </c:pt>
                <c:pt idx="48">
                  <c:v>44490</c:v>
                </c:pt>
                <c:pt idx="49">
                  <c:v>44493</c:v>
                </c:pt>
                <c:pt idx="50">
                  <c:v>44494</c:v>
                </c:pt>
                <c:pt idx="51">
                  <c:v>44495</c:v>
                </c:pt>
                <c:pt idx="52">
                  <c:v>44496</c:v>
                </c:pt>
                <c:pt idx="53">
                  <c:v>44497</c:v>
                </c:pt>
                <c:pt idx="54">
                  <c:v>44500</c:v>
                </c:pt>
                <c:pt idx="55">
                  <c:v>44501</c:v>
                </c:pt>
                <c:pt idx="56">
                  <c:v>44502</c:v>
                </c:pt>
                <c:pt idx="57">
                  <c:v>44503</c:v>
                </c:pt>
                <c:pt idx="58">
                  <c:v>44504</c:v>
                </c:pt>
                <c:pt idx="59">
                  <c:v>44507</c:v>
                </c:pt>
                <c:pt idx="60">
                  <c:v>44508</c:v>
                </c:pt>
                <c:pt idx="61">
                  <c:v>44509</c:v>
                </c:pt>
                <c:pt idx="62">
                  <c:v>44510</c:v>
                </c:pt>
                <c:pt idx="63">
                  <c:v>44511</c:v>
                </c:pt>
                <c:pt idx="64">
                  <c:v>44514</c:v>
                </c:pt>
                <c:pt idx="65">
                  <c:v>44515</c:v>
                </c:pt>
                <c:pt idx="66">
                  <c:v>44516</c:v>
                </c:pt>
                <c:pt idx="67">
                  <c:v>44517</c:v>
                </c:pt>
                <c:pt idx="68">
                  <c:v>44518</c:v>
                </c:pt>
                <c:pt idx="69">
                  <c:v>44521</c:v>
                </c:pt>
                <c:pt idx="70">
                  <c:v>44522</c:v>
                </c:pt>
                <c:pt idx="71">
                  <c:v>44523</c:v>
                </c:pt>
                <c:pt idx="72">
                  <c:v>44524</c:v>
                </c:pt>
                <c:pt idx="73">
                  <c:v>44525</c:v>
                </c:pt>
                <c:pt idx="74">
                  <c:v>44528</c:v>
                </c:pt>
                <c:pt idx="75">
                  <c:v>44529</c:v>
                </c:pt>
                <c:pt idx="76">
                  <c:v>44530</c:v>
                </c:pt>
                <c:pt idx="77">
                  <c:v>44531</c:v>
                </c:pt>
                <c:pt idx="78">
                  <c:v>44532</c:v>
                </c:pt>
                <c:pt idx="79">
                  <c:v>44535</c:v>
                </c:pt>
                <c:pt idx="80">
                  <c:v>44536</c:v>
                </c:pt>
                <c:pt idx="81">
                  <c:v>44537</c:v>
                </c:pt>
                <c:pt idx="82">
                  <c:v>44538</c:v>
                </c:pt>
                <c:pt idx="83">
                  <c:v>44539</c:v>
                </c:pt>
                <c:pt idx="84">
                  <c:v>44542</c:v>
                </c:pt>
                <c:pt idx="85">
                  <c:v>44543</c:v>
                </c:pt>
                <c:pt idx="86">
                  <c:v>44544</c:v>
                </c:pt>
                <c:pt idx="87">
                  <c:v>44545</c:v>
                </c:pt>
                <c:pt idx="88">
                  <c:v>44546</c:v>
                </c:pt>
                <c:pt idx="89">
                  <c:v>44549</c:v>
                </c:pt>
                <c:pt idx="90">
                  <c:v>44550</c:v>
                </c:pt>
                <c:pt idx="91">
                  <c:v>44551</c:v>
                </c:pt>
                <c:pt idx="92">
                  <c:v>44552</c:v>
                </c:pt>
                <c:pt idx="93">
                  <c:v>44553</c:v>
                </c:pt>
                <c:pt idx="94">
                  <c:v>44556</c:v>
                </c:pt>
                <c:pt idx="95">
                  <c:v>44557</c:v>
                </c:pt>
                <c:pt idx="96">
                  <c:v>44558</c:v>
                </c:pt>
                <c:pt idx="97">
                  <c:v>44559</c:v>
                </c:pt>
                <c:pt idx="98">
                  <c:v>44560</c:v>
                </c:pt>
                <c:pt idx="99">
                  <c:v>44563</c:v>
                </c:pt>
                <c:pt idx="100">
                  <c:v>44564</c:v>
                </c:pt>
                <c:pt idx="101">
                  <c:v>44565</c:v>
                </c:pt>
                <c:pt idx="102">
                  <c:v>44566</c:v>
                </c:pt>
                <c:pt idx="103">
                  <c:v>44567</c:v>
                </c:pt>
                <c:pt idx="104">
                  <c:v>44570</c:v>
                </c:pt>
                <c:pt idx="105">
                  <c:v>44571</c:v>
                </c:pt>
                <c:pt idx="106">
                  <c:v>44572</c:v>
                </c:pt>
                <c:pt idx="107">
                  <c:v>44573</c:v>
                </c:pt>
                <c:pt idx="108">
                  <c:v>44574</c:v>
                </c:pt>
                <c:pt idx="109">
                  <c:v>44577</c:v>
                </c:pt>
                <c:pt idx="110">
                  <c:v>44578</c:v>
                </c:pt>
                <c:pt idx="111">
                  <c:v>44579</c:v>
                </c:pt>
                <c:pt idx="112">
                  <c:v>44580</c:v>
                </c:pt>
                <c:pt idx="113">
                  <c:v>44581</c:v>
                </c:pt>
                <c:pt idx="114">
                  <c:v>44584</c:v>
                </c:pt>
                <c:pt idx="115">
                  <c:v>44585</c:v>
                </c:pt>
                <c:pt idx="116">
                  <c:v>44586</c:v>
                </c:pt>
                <c:pt idx="117">
                  <c:v>44587</c:v>
                </c:pt>
                <c:pt idx="118">
                  <c:v>44588</c:v>
                </c:pt>
                <c:pt idx="119">
                  <c:v>44591</c:v>
                </c:pt>
                <c:pt idx="120">
                  <c:v>44592</c:v>
                </c:pt>
                <c:pt idx="121">
                  <c:v>44593</c:v>
                </c:pt>
                <c:pt idx="122">
                  <c:v>44594</c:v>
                </c:pt>
                <c:pt idx="123">
                  <c:v>44595</c:v>
                </c:pt>
                <c:pt idx="124">
                  <c:v>44598</c:v>
                </c:pt>
                <c:pt idx="125">
                  <c:v>44599</c:v>
                </c:pt>
                <c:pt idx="126">
                  <c:v>44600</c:v>
                </c:pt>
                <c:pt idx="127">
                  <c:v>44601</c:v>
                </c:pt>
                <c:pt idx="128">
                  <c:v>44602</c:v>
                </c:pt>
                <c:pt idx="129">
                  <c:v>44605</c:v>
                </c:pt>
                <c:pt idx="130">
                  <c:v>44606</c:v>
                </c:pt>
                <c:pt idx="131">
                  <c:v>44607</c:v>
                </c:pt>
                <c:pt idx="132">
                  <c:v>44608</c:v>
                </c:pt>
                <c:pt idx="133">
                  <c:v>44609</c:v>
                </c:pt>
                <c:pt idx="134">
                  <c:v>44612</c:v>
                </c:pt>
                <c:pt idx="135">
                  <c:v>44613</c:v>
                </c:pt>
                <c:pt idx="136">
                  <c:v>44615</c:v>
                </c:pt>
                <c:pt idx="137">
                  <c:v>44616</c:v>
                </c:pt>
                <c:pt idx="138">
                  <c:v>44619</c:v>
                </c:pt>
                <c:pt idx="139">
                  <c:v>44620</c:v>
                </c:pt>
                <c:pt idx="140">
                  <c:v>44621</c:v>
                </c:pt>
                <c:pt idx="141">
                  <c:v>44622</c:v>
                </c:pt>
                <c:pt idx="142">
                  <c:v>44623</c:v>
                </c:pt>
                <c:pt idx="143">
                  <c:v>44626</c:v>
                </c:pt>
                <c:pt idx="144">
                  <c:v>44627</c:v>
                </c:pt>
                <c:pt idx="145">
                  <c:v>44628</c:v>
                </c:pt>
                <c:pt idx="146">
                  <c:v>44629</c:v>
                </c:pt>
                <c:pt idx="147">
                  <c:v>44630</c:v>
                </c:pt>
                <c:pt idx="148">
                  <c:v>44633</c:v>
                </c:pt>
                <c:pt idx="149">
                  <c:v>44634</c:v>
                </c:pt>
                <c:pt idx="150">
                  <c:v>44635</c:v>
                </c:pt>
                <c:pt idx="151">
                  <c:v>44636</c:v>
                </c:pt>
                <c:pt idx="152">
                  <c:v>44637</c:v>
                </c:pt>
                <c:pt idx="153">
                  <c:v>44640</c:v>
                </c:pt>
                <c:pt idx="154">
                  <c:v>44641</c:v>
                </c:pt>
                <c:pt idx="155">
                  <c:v>44642</c:v>
                </c:pt>
                <c:pt idx="156">
                  <c:v>44643</c:v>
                </c:pt>
                <c:pt idx="157">
                  <c:v>44644</c:v>
                </c:pt>
                <c:pt idx="158">
                  <c:v>44647</c:v>
                </c:pt>
                <c:pt idx="159">
                  <c:v>44648</c:v>
                </c:pt>
                <c:pt idx="160">
                  <c:v>44649</c:v>
                </c:pt>
                <c:pt idx="161">
                  <c:v>44650</c:v>
                </c:pt>
                <c:pt idx="162">
                  <c:v>44651</c:v>
                </c:pt>
                <c:pt idx="163">
                  <c:v>44654</c:v>
                </c:pt>
                <c:pt idx="164">
                  <c:v>44655</c:v>
                </c:pt>
                <c:pt idx="165">
                  <c:v>44656</c:v>
                </c:pt>
                <c:pt idx="166">
                  <c:v>44657</c:v>
                </c:pt>
                <c:pt idx="167">
                  <c:v>44658</c:v>
                </c:pt>
                <c:pt idx="168">
                  <c:v>44661</c:v>
                </c:pt>
                <c:pt idx="169">
                  <c:v>44662</c:v>
                </c:pt>
                <c:pt idx="170">
                  <c:v>44663</c:v>
                </c:pt>
                <c:pt idx="171">
                  <c:v>44664</c:v>
                </c:pt>
                <c:pt idx="172">
                  <c:v>44665</c:v>
                </c:pt>
                <c:pt idx="173">
                  <c:v>44668</c:v>
                </c:pt>
                <c:pt idx="174">
                  <c:v>44669</c:v>
                </c:pt>
                <c:pt idx="175">
                  <c:v>44670</c:v>
                </c:pt>
                <c:pt idx="176">
                  <c:v>44671</c:v>
                </c:pt>
                <c:pt idx="177">
                  <c:v>44672</c:v>
                </c:pt>
                <c:pt idx="178">
                  <c:v>44675</c:v>
                </c:pt>
                <c:pt idx="179">
                  <c:v>44676</c:v>
                </c:pt>
                <c:pt idx="180">
                  <c:v>44677</c:v>
                </c:pt>
                <c:pt idx="181">
                  <c:v>44678</c:v>
                </c:pt>
                <c:pt idx="182">
                  <c:v>44679</c:v>
                </c:pt>
                <c:pt idx="183">
                  <c:v>44689</c:v>
                </c:pt>
                <c:pt idx="184">
                  <c:v>44690</c:v>
                </c:pt>
                <c:pt idx="185">
                  <c:v>44691</c:v>
                </c:pt>
                <c:pt idx="186">
                  <c:v>44692</c:v>
                </c:pt>
                <c:pt idx="187">
                  <c:v>44693</c:v>
                </c:pt>
                <c:pt idx="188">
                  <c:v>44696</c:v>
                </c:pt>
                <c:pt idx="189">
                  <c:v>44697</c:v>
                </c:pt>
                <c:pt idx="190">
                  <c:v>44698</c:v>
                </c:pt>
                <c:pt idx="191">
                  <c:v>44699</c:v>
                </c:pt>
                <c:pt idx="192">
                  <c:v>44700</c:v>
                </c:pt>
                <c:pt idx="193">
                  <c:v>44703</c:v>
                </c:pt>
                <c:pt idx="194">
                  <c:v>44704</c:v>
                </c:pt>
                <c:pt idx="195">
                  <c:v>44705</c:v>
                </c:pt>
                <c:pt idx="196">
                  <c:v>44706</c:v>
                </c:pt>
                <c:pt idx="197">
                  <c:v>44707</c:v>
                </c:pt>
                <c:pt idx="198">
                  <c:v>44710</c:v>
                </c:pt>
                <c:pt idx="199">
                  <c:v>44711</c:v>
                </c:pt>
                <c:pt idx="200">
                  <c:v>44712</c:v>
                </c:pt>
                <c:pt idx="201">
                  <c:v>44713</c:v>
                </c:pt>
                <c:pt idx="202">
                  <c:v>44714</c:v>
                </c:pt>
                <c:pt idx="203">
                  <c:v>44717</c:v>
                </c:pt>
                <c:pt idx="204">
                  <c:v>44718</c:v>
                </c:pt>
                <c:pt idx="205">
                  <c:v>44719</c:v>
                </c:pt>
                <c:pt idx="206">
                  <c:v>44720</c:v>
                </c:pt>
                <c:pt idx="207">
                  <c:v>44721</c:v>
                </c:pt>
                <c:pt idx="208">
                  <c:v>44724</c:v>
                </c:pt>
                <c:pt idx="209">
                  <c:v>44725</c:v>
                </c:pt>
                <c:pt idx="210">
                  <c:v>44726</c:v>
                </c:pt>
                <c:pt idx="211">
                  <c:v>44727</c:v>
                </c:pt>
                <c:pt idx="212">
                  <c:v>44728</c:v>
                </c:pt>
                <c:pt idx="213">
                  <c:v>44731</c:v>
                </c:pt>
                <c:pt idx="214">
                  <c:v>44732</c:v>
                </c:pt>
                <c:pt idx="215">
                  <c:v>44733</c:v>
                </c:pt>
                <c:pt idx="216">
                  <c:v>44734</c:v>
                </c:pt>
                <c:pt idx="217">
                  <c:v>44735</c:v>
                </c:pt>
                <c:pt idx="218">
                  <c:v>44738</c:v>
                </c:pt>
                <c:pt idx="219">
                  <c:v>44739</c:v>
                </c:pt>
                <c:pt idx="220">
                  <c:v>44740</c:v>
                </c:pt>
                <c:pt idx="221">
                  <c:v>44741</c:v>
                </c:pt>
                <c:pt idx="222">
                  <c:v>44742</c:v>
                </c:pt>
                <c:pt idx="223">
                  <c:v>44745</c:v>
                </c:pt>
                <c:pt idx="224">
                  <c:v>44746</c:v>
                </c:pt>
                <c:pt idx="225">
                  <c:v>44747</c:v>
                </c:pt>
                <c:pt idx="226">
                  <c:v>44748</c:v>
                </c:pt>
                <c:pt idx="227">
                  <c:v>44755</c:v>
                </c:pt>
                <c:pt idx="228">
                  <c:v>44756</c:v>
                </c:pt>
                <c:pt idx="229">
                  <c:v>44759</c:v>
                </c:pt>
                <c:pt idx="230">
                  <c:v>44760</c:v>
                </c:pt>
                <c:pt idx="231">
                  <c:v>44761</c:v>
                </c:pt>
                <c:pt idx="232">
                  <c:v>44762</c:v>
                </c:pt>
                <c:pt idx="233">
                  <c:v>44763</c:v>
                </c:pt>
                <c:pt idx="234">
                  <c:v>44766</c:v>
                </c:pt>
                <c:pt idx="235">
                  <c:v>44767</c:v>
                </c:pt>
                <c:pt idx="236">
                  <c:v>44768</c:v>
                </c:pt>
                <c:pt idx="237">
                  <c:v>44769</c:v>
                </c:pt>
                <c:pt idx="238">
                  <c:v>44770</c:v>
                </c:pt>
                <c:pt idx="239">
                  <c:v>44773</c:v>
                </c:pt>
                <c:pt idx="240">
                  <c:v>44774</c:v>
                </c:pt>
                <c:pt idx="241">
                  <c:v>44775</c:v>
                </c:pt>
                <c:pt idx="242">
                  <c:v>44776</c:v>
                </c:pt>
                <c:pt idx="243">
                  <c:v>44777</c:v>
                </c:pt>
                <c:pt idx="244">
                  <c:v>44780</c:v>
                </c:pt>
                <c:pt idx="245">
                  <c:v>44781</c:v>
                </c:pt>
                <c:pt idx="246">
                  <c:v>44782</c:v>
                </c:pt>
                <c:pt idx="247">
                  <c:v>44783</c:v>
                </c:pt>
                <c:pt idx="248">
                  <c:v>44784</c:v>
                </c:pt>
                <c:pt idx="249">
                  <c:v>44787</c:v>
                </c:pt>
                <c:pt idx="250">
                  <c:v>44788</c:v>
                </c:pt>
                <c:pt idx="251">
                  <c:v>44789</c:v>
                </c:pt>
                <c:pt idx="252">
                  <c:v>44790</c:v>
                </c:pt>
                <c:pt idx="253">
                  <c:v>44791</c:v>
                </c:pt>
                <c:pt idx="254">
                  <c:v>44794</c:v>
                </c:pt>
                <c:pt idx="255">
                  <c:v>44795</c:v>
                </c:pt>
                <c:pt idx="256">
                  <c:v>44796</c:v>
                </c:pt>
                <c:pt idx="257">
                  <c:v>44797</c:v>
                </c:pt>
                <c:pt idx="258">
                  <c:v>44798</c:v>
                </c:pt>
                <c:pt idx="259">
                  <c:v>44801</c:v>
                </c:pt>
                <c:pt idx="260">
                  <c:v>44802</c:v>
                </c:pt>
                <c:pt idx="261">
                  <c:v>44803</c:v>
                </c:pt>
                <c:pt idx="262">
                  <c:v>44804</c:v>
                </c:pt>
                <c:pt idx="263">
                  <c:v>44805</c:v>
                </c:pt>
                <c:pt idx="264">
                  <c:v>44808</c:v>
                </c:pt>
                <c:pt idx="265">
                  <c:v>44809</c:v>
                </c:pt>
                <c:pt idx="266">
                  <c:v>44810</c:v>
                </c:pt>
                <c:pt idx="267">
                  <c:v>44811</c:v>
                </c:pt>
                <c:pt idx="268">
                  <c:v>44812</c:v>
                </c:pt>
                <c:pt idx="269">
                  <c:v>44815</c:v>
                </c:pt>
                <c:pt idx="270">
                  <c:v>44816</c:v>
                </c:pt>
                <c:pt idx="271">
                  <c:v>44817</c:v>
                </c:pt>
                <c:pt idx="272">
                  <c:v>44818</c:v>
                </c:pt>
                <c:pt idx="273">
                  <c:v>44819</c:v>
                </c:pt>
                <c:pt idx="274">
                  <c:v>44822</c:v>
                </c:pt>
                <c:pt idx="275">
                  <c:v>44823</c:v>
                </c:pt>
                <c:pt idx="276">
                  <c:v>44824</c:v>
                </c:pt>
                <c:pt idx="277">
                  <c:v>44825</c:v>
                </c:pt>
                <c:pt idx="278">
                  <c:v>44829</c:v>
                </c:pt>
                <c:pt idx="279">
                  <c:v>44830</c:v>
                </c:pt>
                <c:pt idx="280">
                  <c:v>44831</c:v>
                </c:pt>
                <c:pt idx="281">
                  <c:v>44832</c:v>
                </c:pt>
                <c:pt idx="282">
                  <c:v>44833</c:v>
                </c:pt>
                <c:pt idx="283">
                  <c:v>44836</c:v>
                </c:pt>
                <c:pt idx="284">
                  <c:v>44837</c:v>
                </c:pt>
                <c:pt idx="285">
                  <c:v>44838</c:v>
                </c:pt>
                <c:pt idx="286">
                  <c:v>44839</c:v>
                </c:pt>
                <c:pt idx="287">
                  <c:v>44840</c:v>
                </c:pt>
                <c:pt idx="288">
                  <c:v>44843</c:v>
                </c:pt>
                <c:pt idx="289">
                  <c:v>44844</c:v>
                </c:pt>
                <c:pt idx="290">
                  <c:v>44845</c:v>
                </c:pt>
                <c:pt idx="291">
                  <c:v>44846</c:v>
                </c:pt>
                <c:pt idx="292">
                  <c:v>44847</c:v>
                </c:pt>
                <c:pt idx="293">
                  <c:v>44850</c:v>
                </c:pt>
                <c:pt idx="294">
                  <c:v>44851</c:v>
                </c:pt>
                <c:pt idx="295">
                  <c:v>44852</c:v>
                </c:pt>
                <c:pt idx="296">
                  <c:v>44853</c:v>
                </c:pt>
                <c:pt idx="297">
                  <c:v>44854</c:v>
                </c:pt>
                <c:pt idx="298">
                  <c:v>44857</c:v>
                </c:pt>
                <c:pt idx="299">
                  <c:v>44858</c:v>
                </c:pt>
                <c:pt idx="300">
                  <c:v>44859</c:v>
                </c:pt>
                <c:pt idx="301">
                  <c:v>44860</c:v>
                </c:pt>
                <c:pt idx="302">
                  <c:v>44861</c:v>
                </c:pt>
                <c:pt idx="303">
                  <c:v>44865</c:v>
                </c:pt>
                <c:pt idx="304">
                  <c:v>44866</c:v>
                </c:pt>
                <c:pt idx="305">
                  <c:v>44867</c:v>
                </c:pt>
                <c:pt idx="306">
                  <c:v>44868</c:v>
                </c:pt>
                <c:pt idx="307">
                  <c:v>44871</c:v>
                </c:pt>
                <c:pt idx="308">
                  <c:v>44872</c:v>
                </c:pt>
                <c:pt idx="309">
                  <c:v>44873</c:v>
                </c:pt>
                <c:pt idx="310">
                  <c:v>44874</c:v>
                </c:pt>
                <c:pt idx="311">
                  <c:v>44875</c:v>
                </c:pt>
                <c:pt idx="312">
                  <c:v>44878</c:v>
                </c:pt>
                <c:pt idx="313">
                  <c:v>44879</c:v>
                </c:pt>
                <c:pt idx="314">
                  <c:v>44880</c:v>
                </c:pt>
                <c:pt idx="315">
                  <c:v>44881</c:v>
                </c:pt>
                <c:pt idx="316">
                  <c:v>44882</c:v>
                </c:pt>
                <c:pt idx="317">
                  <c:v>44885</c:v>
                </c:pt>
                <c:pt idx="318">
                  <c:v>44886</c:v>
                </c:pt>
                <c:pt idx="319">
                  <c:v>44887</c:v>
                </c:pt>
                <c:pt idx="320">
                  <c:v>44889</c:v>
                </c:pt>
                <c:pt idx="321">
                  <c:v>44892</c:v>
                </c:pt>
                <c:pt idx="322">
                  <c:v>44893</c:v>
                </c:pt>
                <c:pt idx="323">
                  <c:v>44894</c:v>
                </c:pt>
                <c:pt idx="324">
                  <c:v>44895</c:v>
                </c:pt>
                <c:pt idx="325">
                  <c:v>44896</c:v>
                </c:pt>
                <c:pt idx="326">
                  <c:v>44899</c:v>
                </c:pt>
                <c:pt idx="327">
                  <c:v>44900</c:v>
                </c:pt>
                <c:pt idx="328">
                  <c:v>44901</c:v>
                </c:pt>
                <c:pt idx="329">
                  <c:v>44902</c:v>
                </c:pt>
                <c:pt idx="330">
                  <c:v>44903</c:v>
                </c:pt>
                <c:pt idx="331">
                  <c:v>44906</c:v>
                </c:pt>
                <c:pt idx="332">
                  <c:v>44907</c:v>
                </c:pt>
                <c:pt idx="333">
                  <c:v>44908</c:v>
                </c:pt>
                <c:pt idx="334">
                  <c:v>44909</c:v>
                </c:pt>
                <c:pt idx="335">
                  <c:v>44910</c:v>
                </c:pt>
                <c:pt idx="336">
                  <c:v>44913</c:v>
                </c:pt>
                <c:pt idx="337">
                  <c:v>44914</c:v>
                </c:pt>
                <c:pt idx="338">
                  <c:v>44915</c:v>
                </c:pt>
                <c:pt idx="339">
                  <c:v>44916</c:v>
                </c:pt>
                <c:pt idx="340">
                  <c:v>44917</c:v>
                </c:pt>
                <c:pt idx="341">
                  <c:v>44920</c:v>
                </c:pt>
                <c:pt idx="342">
                  <c:v>44921</c:v>
                </c:pt>
                <c:pt idx="343">
                  <c:v>44922</c:v>
                </c:pt>
                <c:pt idx="344">
                  <c:v>44923</c:v>
                </c:pt>
                <c:pt idx="345">
                  <c:v>44924</c:v>
                </c:pt>
                <c:pt idx="346">
                  <c:v>44927</c:v>
                </c:pt>
                <c:pt idx="347">
                  <c:v>44928</c:v>
                </c:pt>
                <c:pt idx="348">
                  <c:v>44929</c:v>
                </c:pt>
                <c:pt idx="349">
                  <c:v>44930</c:v>
                </c:pt>
                <c:pt idx="350">
                  <c:v>44931</c:v>
                </c:pt>
                <c:pt idx="351">
                  <c:v>44934</c:v>
                </c:pt>
                <c:pt idx="352">
                  <c:v>44935</c:v>
                </c:pt>
                <c:pt idx="353">
                  <c:v>44936</c:v>
                </c:pt>
                <c:pt idx="354">
                  <c:v>44937</c:v>
                </c:pt>
                <c:pt idx="355">
                  <c:v>44938</c:v>
                </c:pt>
                <c:pt idx="356">
                  <c:v>44941</c:v>
                </c:pt>
                <c:pt idx="357">
                  <c:v>44942</c:v>
                </c:pt>
                <c:pt idx="358">
                  <c:v>44943</c:v>
                </c:pt>
                <c:pt idx="359">
                  <c:v>44944</c:v>
                </c:pt>
                <c:pt idx="360">
                  <c:v>44945</c:v>
                </c:pt>
                <c:pt idx="361">
                  <c:v>44948</c:v>
                </c:pt>
                <c:pt idx="362">
                  <c:v>44949</c:v>
                </c:pt>
                <c:pt idx="363">
                  <c:v>44950</c:v>
                </c:pt>
                <c:pt idx="364">
                  <c:v>44951</c:v>
                </c:pt>
                <c:pt idx="365">
                  <c:v>44952</c:v>
                </c:pt>
                <c:pt idx="366">
                  <c:v>44955</c:v>
                </c:pt>
                <c:pt idx="367">
                  <c:v>44956</c:v>
                </c:pt>
                <c:pt idx="368">
                  <c:v>44957</c:v>
                </c:pt>
                <c:pt idx="369">
                  <c:v>44958</c:v>
                </c:pt>
                <c:pt idx="370">
                  <c:v>44959</c:v>
                </c:pt>
                <c:pt idx="371">
                  <c:v>44962</c:v>
                </c:pt>
                <c:pt idx="372">
                  <c:v>44963</c:v>
                </c:pt>
                <c:pt idx="373">
                  <c:v>44964</c:v>
                </c:pt>
                <c:pt idx="374">
                  <c:v>44965</c:v>
                </c:pt>
                <c:pt idx="375">
                  <c:v>44966</c:v>
                </c:pt>
                <c:pt idx="376">
                  <c:v>44969</c:v>
                </c:pt>
                <c:pt idx="377">
                  <c:v>44970</c:v>
                </c:pt>
                <c:pt idx="378">
                  <c:v>44971</c:v>
                </c:pt>
                <c:pt idx="379">
                  <c:v>44972</c:v>
                </c:pt>
                <c:pt idx="380">
                  <c:v>44973</c:v>
                </c:pt>
                <c:pt idx="381">
                  <c:v>44976</c:v>
                </c:pt>
                <c:pt idx="382">
                  <c:v>44977</c:v>
                </c:pt>
                <c:pt idx="383">
                  <c:v>44978</c:v>
                </c:pt>
                <c:pt idx="384">
                  <c:v>44980</c:v>
                </c:pt>
                <c:pt idx="385">
                  <c:v>44983</c:v>
                </c:pt>
                <c:pt idx="386">
                  <c:v>44984</c:v>
                </c:pt>
                <c:pt idx="387">
                  <c:v>44985</c:v>
                </c:pt>
                <c:pt idx="388">
                  <c:v>44986</c:v>
                </c:pt>
                <c:pt idx="389">
                  <c:v>44987</c:v>
                </c:pt>
                <c:pt idx="390">
                  <c:v>44990</c:v>
                </c:pt>
                <c:pt idx="391">
                  <c:v>44991</c:v>
                </c:pt>
                <c:pt idx="392">
                  <c:v>44992</c:v>
                </c:pt>
                <c:pt idx="393">
                  <c:v>44993</c:v>
                </c:pt>
                <c:pt idx="394">
                  <c:v>44994</c:v>
                </c:pt>
                <c:pt idx="395">
                  <c:v>44997</c:v>
                </c:pt>
                <c:pt idx="396">
                  <c:v>44998</c:v>
                </c:pt>
                <c:pt idx="397">
                  <c:v>44999</c:v>
                </c:pt>
                <c:pt idx="398">
                  <c:v>45000</c:v>
                </c:pt>
                <c:pt idx="399">
                  <c:v>45001</c:v>
                </c:pt>
                <c:pt idx="400">
                  <c:v>45004</c:v>
                </c:pt>
                <c:pt idx="401">
                  <c:v>45005</c:v>
                </c:pt>
                <c:pt idx="402">
                  <c:v>45006</c:v>
                </c:pt>
                <c:pt idx="403">
                  <c:v>45007</c:v>
                </c:pt>
                <c:pt idx="404">
                  <c:v>45008</c:v>
                </c:pt>
                <c:pt idx="405">
                  <c:v>45011</c:v>
                </c:pt>
                <c:pt idx="406">
                  <c:v>45012</c:v>
                </c:pt>
                <c:pt idx="407">
                  <c:v>45013</c:v>
                </c:pt>
                <c:pt idx="408">
                  <c:v>45014</c:v>
                </c:pt>
                <c:pt idx="409">
                  <c:v>45015</c:v>
                </c:pt>
                <c:pt idx="410">
                  <c:v>45019</c:v>
                </c:pt>
                <c:pt idx="411">
                  <c:v>45020</c:v>
                </c:pt>
                <c:pt idx="412">
                  <c:v>45021</c:v>
                </c:pt>
                <c:pt idx="413">
                  <c:v>45022</c:v>
                </c:pt>
                <c:pt idx="414">
                  <c:v>45026</c:v>
                </c:pt>
                <c:pt idx="415">
                  <c:v>45027</c:v>
                </c:pt>
                <c:pt idx="416">
                  <c:v>45028</c:v>
                </c:pt>
                <c:pt idx="417">
                  <c:v>45029</c:v>
                </c:pt>
                <c:pt idx="418">
                  <c:v>45033</c:v>
                </c:pt>
                <c:pt idx="419">
                  <c:v>45041</c:v>
                </c:pt>
                <c:pt idx="420">
                  <c:v>45042</c:v>
                </c:pt>
                <c:pt idx="421">
                  <c:v>45043</c:v>
                </c:pt>
                <c:pt idx="422">
                  <c:v>45047</c:v>
                </c:pt>
                <c:pt idx="423">
                  <c:v>45048</c:v>
                </c:pt>
                <c:pt idx="424">
                  <c:v>45049</c:v>
                </c:pt>
                <c:pt idx="425">
                  <c:v>45050</c:v>
                </c:pt>
                <c:pt idx="426">
                  <c:v>45054</c:v>
                </c:pt>
                <c:pt idx="427">
                  <c:v>45055</c:v>
                </c:pt>
                <c:pt idx="428">
                  <c:v>45056</c:v>
                </c:pt>
                <c:pt idx="429">
                  <c:v>45057</c:v>
                </c:pt>
                <c:pt idx="430">
                  <c:v>45057</c:v>
                </c:pt>
                <c:pt idx="431">
                  <c:v>45061</c:v>
                </c:pt>
                <c:pt idx="432">
                  <c:v>45062</c:v>
                </c:pt>
                <c:pt idx="433">
                  <c:v>45063</c:v>
                </c:pt>
                <c:pt idx="434">
                  <c:v>45064</c:v>
                </c:pt>
                <c:pt idx="435">
                  <c:v>45068</c:v>
                </c:pt>
                <c:pt idx="436">
                  <c:v>45069</c:v>
                </c:pt>
                <c:pt idx="437">
                  <c:v>45070</c:v>
                </c:pt>
                <c:pt idx="438">
                  <c:v>45071</c:v>
                </c:pt>
                <c:pt idx="439">
                  <c:v>45075</c:v>
                </c:pt>
                <c:pt idx="440">
                  <c:v>45076</c:v>
                </c:pt>
                <c:pt idx="441">
                  <c:v>45077</c:v>
                </c:pt>
                <c:pt idx="442">
                  <c:v>45078</c:v>
                </c:pt>
                <c:pt idx="443">
                  <c:v>45082</c:v>
                </c:pt>
                <c:pt idx="444">
                  <c:v>45083</c:v>
                </c:pt>
                <c:pt idx="445">
                  <c:v>45084</c:v>
                </c:pt>
                <c:pt idx="446">
                  <c:v>45085</c:v>
                </c:pt>
                <c:pt idx="447">
                  <c:v>45089</c:v>
                </c:pt>
                <c:pt idx="448">
                  <c:v>45090</c:v>
                </c:pt>
                <c:pt idx="449">
                  <c:v>45091</c:v>
                </c:pt>
                <c:pt idx="450">
                  <c:v>45092</c:v>
                </c:pt>
                <c:pt idx="451">
                  <c:v>45096</c:v>
                </c:pt>
                <c:pt idx="452">
                  <c:v>45097</c:v>
                </c:pt>
                <c:pt idx="453">
                  <c:v>45098</c:v>
                </c:pt>
                <c:pt idx="454">
                  <c:v>45099</c:v>
                </c:pt>
                <c:pt idx="455">
                  <c:v>45110</c:v>
                </c:pt>
                <c:pt idx="456">
                  <c:v>45111</c:v>
                </c:pt>
                <c:pt idx="457">
                  <c:v>45112</c:v>
                </c:pt>
                <c:pt idx="458">
                  <c:v>45113</c:v>
                </c:pt>
                <c:pt idx="459">
                  <c:v>45117</c:v>
                </c:pt>
                <c:pt idx="460">
                  <c:v>45118</c:v>
                </c:pt>
                <c:pt idx="461">
                  <c:v>45119</c:v>
                </c:pt>
                <c:pt idx="462">
                  <c:v>45120</c:v>
                </c:pt>
                <c:pt idx="463">
                  <c:v>45124</c:v>
                </c:pt>
                <c:pt idx="464">
                  <c:v>45125</c:v>
                </c:pt>
                <c:pt idx="465">
                  <c:v>45126</c:v>
                </c:pt>
                <c:pt idx="466">
                  <c:v>45127</c:v>
                </c:pt>
                <c:pt idx="467">
                  <c:v>45131</c:v>
                </c:pt>
                <c:pt idx="468">
                  <c:v>45132</c:v>
                </c:pt>
                <c:pt idx="469">
                  <c:v>45133</c:v>
                </c:pt>
                <c:pt idx="470">
                  <c:v>45134</c:v>
                </c:pt>
                <c:pt idx="471">
                  <c:v>45138</c:v>
                </c:pt>
                <c:pt idx="472">
                  <c:v>45139</c:v>
                </c:pt>
                <c:pt idx="473">
                  <c:v>45140</c:v>
                </c:pt>
                <c:pt idx="474">
                  <c:v>45141</c:v>
                </c:pt>
                <c:pt idx="475">
                  <c:v>45145</c:v>
                </c:pt>
                <c:pt idx="476">
                  <c:v>45146</c:v>
                </c:pt>
                <c:pt idx="477">
                  <c:v>45147</c:v>
                </c:pt>
                <c:pt idx="478">
                  <c:v>45148</c:v>
                </c:pt>
                <c:pt idx="479">
                  <c:v>45152</c:v>
                </c:pt>
                <c:pt idx="480">
                  <c:v>45153</c:v>
                </c:pt>
                <c:pt idx="481">
                  <c:v>45154</c:v>
                </c:pt>
                <c:pt idx="482">
                  <c:v>45155</c:v>
                </c:pt>
                <c:pt idx="483">
                  <c:v>45159</c:v>
                </c:pt>
                <c:pt idx="484">
                  <c:v>45160</c:v>
                </c:pt>
                <c:pt idx="485">
                  <c:v>45161</c:v>
                </c:pt>
                <c:pt idx="486">
                  <c:v>45162</c:v>
                </c:pt>
                <c:pt idx="487">
                  <c:v>45166</c:v>
                </c:pt>
                <c:pt idx="488">
                  <c:v>45167</c:v>
                </c:pt>
                <c:pt idx="489">
                  <c:v>45168</c:v>
                </c:pt>
                <c:pt idx="490">
                  <c:v>45169</c:v>
                </c:pt>
                <c:pt idx="491">
                  <c:v>45173</c:v>
                </c:pt>
                <c:pt idx="492">
                  <c:v>45174</c:v>
                </c:pt>
                <c:pt idx="493">
                  <c:v>45175</c:v>
                </c:pt>
                <c:pt idx="494">
                  <c:v>45176</c:v>
                </c:pt>
                <c:pt idx="495">
                  <c:v>45180</c:v>
                </c:pt>
                <c:pt idx="496">
                  <c:v>45181</c:v>
                </c:pt>
                <c:pt idx="497">
                  <c:v>45182</c:v>
                </c:pt>
                <c:pt idx="498">
                  <c:v>45183</c:v>
                </c:pt>
                <c:pt idx="499">
                  <c:v>45187</c:v>
                </c:pt>
                <c:pt idx="500">
                  <c:v>45188</c:v>
                </c:pt>
                <c:pt idx="501">
                  <c:v>45189</c:v>
                </c:pt>
                <c:pt idx="502">
                  <c:v>45190</c:v>
                </c:pt>
                <c:pt idx="503">
                  <c:v>45194</c:v>
                </c:pt>
                <c:pt idx="504">
                  <c:v>45195</c:v>
                </c:pt>
                <c:pt idx="505">
                  <c:v>45196</c:v>
                </c:pt>
                <c:pt idx="506">
                  <c:v>45197</c:v>
                </c:pt>
                <c:pt idx="507">
                  <c:v>45201</c:v>
                </c:pt>
                <c:pt idx="508">
                  <c:v>45202</c:v>
                </c:pt>
                <c:pt idx="509">
                  <c:v>45203</c:v>
                </c:pt>
                <c:pt idx="510">
                  <c:v>45204</c:v>
                </c:pt>
                <c:pt idx="511">
                  <c:v>45208</c:v>
                </c:pt>
                <c:pt idx="512">
                  <c:v>45209</c:v>
                </c:pt>
                <c:pt idx="513">
                  <c:v>45210</c:v>
                </c:pt>
                <c:pt idx="514">
                  <c:v>45211</c:v>
                </c:pt>
                <c:pt idx="515">
                  <c:v>45215</c:v>
                </c:pt>
                <c:pt idx="516">
                  <c:v>45216</c:v>
                </c:pt>
                <c:pt idx="517">
                  <c:v>45217</c:v>
                </c:pt>
                <c:pt idx="518">
                  <c:v>45218</c:v>
                </c:pt>
                <c:pt idx="519">
                  <c:v>45222</c:v>
                </c:pt>
                <c:pt idx="520">
                  <c:v>45223</c:v>
                </c:pt>
                <c:pt idx="521">
                  <c:v>45224</c:v>
                </c:pt>
                <c:pt idx="522">
                  <c:v>45225</c:v>
                </c:pt>
                <c:pt idx="523">
                  <c:v>45229</c:v>
                </c:pt>
                <c:pt idx="524">
                  <c:v>45230</c:v>
                </c:pt>
                <c:pt idx="525">
                  <c:v>45231</c:v>
                </c:pt>
                <c:pt idx="526">
                  <c:v>45232</c:v>
                </c:pt>
                <c:pt idx="527">
                  <c:v>45236</c:v>
                </c:pt>
                <c:pt idx="528">
                  <c:v>45237</c:v>
                </c:pt>
                <c:pt idx="529">
                  <c:v>45238</c:v>
                </c:pt>
                <c:pt idx="530">
                  <c:v>45239</c:v>
                </c:pt>
                <c:pt idx="531">
                  <c:v>45243</c:v>
                </c:pt>
                <c:pt idx="532">
                  <c:v>45244</c:v>
                </c:pt>
                <c:pt idx="533">
                  <c:v>45245</c:v>
                </c:pt>
                <c:pt idx="534">
                  <c:v>45246</c:v>
                </c:pt>
                <c:pt idx="535">
                  <c:v>45250</c:v>
                </c:pt>
                <c:pt idx="536">
                  <c:v>45251</c:v>
                </c:pt>
                <c:pt idx="537">
                  <c:v>45252</c:v>
                </c:pt>
                <c:pt idx="538">
                  <c:v>45253</c:v>
                </c:pt>
                <c:pt idx="539">
                  <c:v>45257</c:v>
                </c:pt>
                <c:pt idx="540">
                  <c:v>45258</c:v>
                </c:pt>
                <c:pt idx="541">
                  <c:v>45259</c:v>
                </c:pt>
                <c:pt idx="542">
                  <c:v>45260</c:v>
                </c:pt>
                <c:pt idx="543">
                  <c:v>45264</c:v>
                </c:pt>
                <c:pt idx="544">
                  <c:v>45265</c:v>
                </c:pt>
                <c:pt idx="545">
                  <c:v>45266</c:v>
                </c:pt>
                <c:pt idx="546">
                  <c:v>45267</c:v>
                </c:pt>
                <c:pt idx="547">
                  <c:v>45271</c:v>
                </c:pt>
                <c:pt idx="548">
                  <c:v>45272</c:v>
                </c:pt>
                <c:pt idx="549">
                  <c:v>45273</c:v>
                </c:pt>
                <c:pt idx="550">
                  <c:v>45274</c:v>
                </c:pt>
                <c:pt idx="551">
                  <c:v>45278</c:v>
                </c:pt>
                <c:pt idx="552">
                  <c:v>45279</c:v>
                </c:pt>
                <c:pt idx="553">
                  <c:v>45280</c:v>
                </c:pt>
                <c:pt idx="554">
                  <c:v>45281</c:v>
                </c:pt>
                <c:pt idx="555">
                  <c:v>45285</c:v>
                </c:pt>
                <c:pt idx="556">
                  <c:v>45286</c:v>
                </c:pt>
                <c:pt idx="557">
                  <c:v>45287</c:v>
                </c:pt>
                <c:pt idx="558">
                  <c:v>45288</c:v>
                </c:pt>
                <c:pt idx="559">
                  <c:v>45292</c:v>
                </c:pt>
                <c:pt idx="560">
                  <c:v>45293</c:v>
                </c:pt>
                <c:pt idx="561">
                  <c:v>45294</c:v>
                </c:pt>
                <c:pt idx="562">
                  <c:v>45295</c:v>
                </c:pt>
                <c:pt idx="563">
                  <c:v>45299</c:v>
                </c:pt>
                <c:pt idx="564">
                  <c:v>45300</c:v>
                </c:pt>
                <c:pt idx="565">
                  <c:v>45301</c:v>
                </c:pt>
                <c:pt idx="566">
                  <c:v>45302</c:v>
                </c:pt>
                <c:pt idx="567">
                  <c:v>45306</c:v>
                </c:pt>
                <c:pt idx="568">
                  <c:v>45307</c:v>
                </c:pt>
                <c:pt idx="569">
                  <c:v>45308</c:v>
                </c:pt>
                <c:pt idx="570">
                  <c:v>45309</c:v>
                </c:pt>
                <c:pt idx="571">
                  <c:v>45313</c:v>
                </c:pt>
                <c:pt idx="572">
                  <c:v>45314</c:v>
                </c:pt>
                <c:pt idx="573">
                  <c:v>45315</c:v>
                </c:pt>
                <c:pt idx="574">
                  <c:v>45316</c:v>
                </c:pt>
                <c:pt idx="575">
                  <c:v>45320</c:v>
                </c:pt>
                <c:pt idx="576">
                  <c:v>45321</c:v>
                </c:pt>
                <c:pt idx="577">
                  <c:v>45322</c:v>
                </c:pt>
                <c:pt idx="578">
                  <c:v>45323</c:v>
                </c:pt>
                <c:pt idx="579">
                  <c:v>45327</c:v>
                </c:pt>
                <c:pt idx="580">
                  <c:v>45328</c:v>
                </c:pt>
                <c:pt idx="581">
                  <c:v>45329</c:v>
                </c:pt>
                <c:pt idx="582">
                  <c:v>45330</c:v>
                </c:pt>
                <c:pt idx="583">
                  <c:v>45334</c:v>
                </c:pt>
                <c:pt idx="584">
                  <c:v>45335</c:v>
                </c:pt>
                <c:pt idx="585">
                  <c:v>45336</c:v>
                </c:pt>
                <c:pt idx="586">
                  <c:v>45337</c:v>
                </c:pt>
                <c:pt idx="587">
                  <c:v>45341</c:v>
                </c:pt>
                <c:pt idx="588">
                  <c:v>45342</c:v>
                </c:pt>
                <c:pt idx="589">
                  <c:v>45343</c:v>
                </c:pt>
                <c:pt idx="590">
                  <c:v>45348</c:v>
                </c:pt>
                <c:pt idx="591">
                  <c:v>45349</c:v>
                </c:pt>
                <c:pt idx="592">
                  <c:v>45350</c:v>
                </c:pt>
                <c:pt idx="593">
                  <c:v>45351</c:v>
                </c:pt>
                <c:pt idx="594">
                  <c:v>45355</c:v>
                </c:pt>
                <c:pt idx="595">
                  <c:v>45356</c:v>
                </c:pt>
                <c:pt idx="596">
                  <c:v>45357</c:v>
                </c:pt>
                <c:pt idx="597">
                  <c:v>45358</c:v>
                </c:pt>
                <c:pt idx="598">
                  <c:v>45362</c:v>
                </c:pt>
                <c:pt idx="599">
                  <c:v>45363</c:v>
                </c:pt>
                <c:pt idx="600">
                  <c:v>45364</c:v>
                </c:pt>
                <c:pt idx="601">
                  <c:v>45365</c:v>
                </c:pt>
                <c:pt idx="602">
                  <c:v>45369</c:v>
                </c:pt>
                <c:pt idx="603">
                  <c:v>45370</c:v>
                </c:pt>
                <c:pt idx="604">
                  <c:v>45371</c:v>
                </c:pt>
                <c:pt idx="605">
                  <c:v>45372</c:v>
                </c:pt>
                <c:pt idx="606">
                  <c:v>45376</c:v>
                </c:pt>
                <c:pt idx="607">
                  <c:v>45377</c:v>
                </c:pt>
                <c:pt idx="608">
                  <c:v>45378</c:v>
                </c:pt>
                <c:pt idx="609">
                  <c:v>45379</c:v>
                </c:pt>
                <c:pt idx="610">
                  <c:v>45383</c:v>
                </c:pt>
                <c:pt idx="611">
                  <c:v>45384</c:v>
                </c:pt>
                <c:pt idx="612">
                  <c:v>45385</c:v>
                </c:pt>
                <c:pt idx="613">
                  <c:v>45386</c:v>
                </c:pt>
                <c:pt idx="614">
                  <c:v>45397</c:v>
                </c:pt>
                <c:pt idx="615">
                  <c:v>45398</c:v>
                </c:pt>
                <c:pt idx="616">
                  <c:v>45399</c:v>
                </c:pt>
                <c:pt idx="617">
                  <c:v>45400</c:v>
                </c:pt>
                <c:pt idx="618">
                  <c:v>45404</c:v>
                </c:pt>
                <c:pt idx="619">
                  <c:v>45405</c:v>
                </c:pt>
                <c:pt idx="620">
                  <c:v>45406</c:v>
                </c:pt>
                <c:pt idx="621">
                  <c:v>45407</c:v>
                </c:pt>
                <c:pt idx="622">
                  <c:v>45411</c:v>
                </c:pt>
                <c:pt idx="623">
                  <c:v>45412</c:v>
                </c:pt>
                <c:pt idx="624">
                  <c:v>45413</c:v>
                </c:pt>
                <c:pt idx="625">
                  <c:v>45414</c:v>
                </c:pt>
                <c:pt idx="626">
                  <c:v>45418</c:v>
                </c:pt>
                <c:pt idx="627">
                  <c:v>45419</c:v>
                </c:pt>
                <c:pt idx="628">
                  <c:v>45420</c:v>
                </c:pt>
                <c:pt idx="629">
                  <c:v>45421</c:v>
                </c:pt>
                <c:pt idx="630">
                  <c:v>45425</c:v>
                </c:pt>
                <c:pt idx="631">
                  <c:v>45426</c:v>
                </c:pt>
                <c:pt idx="632">
                  <c:v>45427</c:v>
                </c:pt>
                <c:pt idx="633">
                  <c:v>45428</c:v>
                </c:pt>
                <c:pt idx="634">
                  <c:v>45432</c:v>
                </c:pt>
                <c:pt idx="635">
                  <c:v>45433</c:v>
                </c:pt>
                <c:pt idx="636">
                  <c:v>45434</c:v>
                </c:pt>
                <c:pt idx="637">
                  <c:v>45435</c:v>
                </c:pt>
                <c:pt idx="638">
                  <c:v>45439</c:v>
                </c:pt>
                <c:pt idx="639">
                  <c:v>45440</c:v>
                </c:pt>
                <c:pt idx="640">
                  <c:v>45441</c:v>
                </c:pt>
                <c:pt idx="641">
                  <c:v>45442</c:v>
                </c:pt>
                <c:pt idx="642">
                  <c:v>45446</c:v>
                </c:pt>
                <c:pt idx="643">
                  <c:v>45447</c:v>
                </c:pt>
                <c:pt idx="644">
                  <c:v>45448</c:v>
                </c:pt>
                <c:pt idx="645">
                  <c:v>45449</c:v>
                </c:pt>
                <c:pt idx="646">
                  <c:v>45453</c:v>
                </c:pt>
                <c:pt idx="647">
                  <c:v>45454</c:v>
                </c:pt>
                <c:pt idx="648">
                  <c:v>45455</c:v>
                </c:pt>
                <c:pt idx="649">
                  <c:v>45456</c:v>
                </c:pt>
                <c:pt idx="650">
                  <c:v>45467</c:v>
                </c:pt>
                <c:pt idx="651">
                  <c:v>45468</c:v>
                </c:pt>
                <c:pt idx="652">
                  <c:v>45469</c:v>
                </c:pt>
                <c:pt idx="653">
                  <c:v>45470</c:v>
                </c:pt>
                <c:pt idx="654">
                  <c:v>45473</c:v>
                </c:pt>
              </c:numCache>
            </c:numRef>
          </c:cat>
          <c:val>
            <c:numRef>
              <c:f>Sheet1!$B$2:$B$656</c:f>
              <c:numCache>
                <c:formatCode>#,##0</c:formatCode>
                <c:ptCount val="655"/>
                <c:pt idx="0">
                  <c:v>100</c:v>
                </c:pt>
                <c:pt idx="1">
                  <c:v>99.737658820803716</c:v>
                </c:pt>
                <c:pt idx="2">
                  <c:v>100.36294347155432</c:v>
                </c:pt>
                <c:pt idx="3">
                  <c:v>99.941065732410252</c:v>
                </c:pt>
                <c:pt idx="4">
                  <c:v>98.678691958775971</c:v>
                </c:pt>
                <c:pt idx="5">
                  <c:v>97.576735675845669</c:v>
                </c:pt>
                <c:pt idx="6">
                  <c:v>97.457281465304987</c:v>
                </c:pt>
                <c:pt idx="7">
                  <c:v>98.144759827443295</c:v>
                </c:pt>
                <c:pt idx="8">
                  <c:v>98.282185025410456</c:v>
                </c:pt>
                <c:pt idx="9">
                  <c:v>98.03517204137205</c:v>
                </c:pt>
                <c:pt idx="10">
                  <c:v>98.489732311571117</c:v>
                </c:pt>
                <c:pt idx="11">
                  <c:v>99.149197075662272</c:v>
                </c:pt>
                <c:pt idx="12">
                  <c:v>99.7146665280669</c:v>
                </c:pt>
                <c:pt idx="13">
                  <c:v>99.638025552277526</c:v>
                </c:pt>
                <c:pt idx="14">
                  <c:v>99.720216391830959</c:v>
                </c:pt>
                <c:pt idx="15">
                  <c:v>99.861605778201024</c:v>
                </c:pt>
                <c:pt idx="16">
                  <c:v>100.49578782958923</c:v>
                </c:pt>
                <c:pt idx="17">
                  <c:v>100.55243167721288</c:v>
                </c:pt>
                <c:pt idx="18">
                  <c:v>100.916344172599</c:v>
                </c:pt>
                <c:pt idx="19">
                  <c:v>100.58282378830179</c:v>
                </c:pt>
                <c:pt idx="20">
                  <c:v>99.922654279605666</c:v>
                </c:pt>
                <c:pt idx="21">
                  <c:v>100.30612343777943</c:v>
                </c:pt>
                <c:pt idx="22">
                  <c:v>100.18984057796105</c:v>
                </c:pt>
                <c:pt idx="23">
                  <c:v>100.52283240380457</c:v>
                </c:pt>
                <c:pt idx="24">
                  <c:v>100.62087999696961</c:v>
                </c:pt>
                <c:pt idx="25">
                  <c:v>100.40707810243991</c:v>
                </c:pt>
                <c:pt idx="26">
                  <c:v>99.794743133805468</c:v>
                </c:pt>
                <c:pt idx="27">
                  <c:v>99.68445060312925</c:v>
                </c:pt>
                <c:pt idx="28">
                  <c:v>99.285917529024474</c:v>
                </c:pt>
                <c:pt idx="29">
                  <c:v>100.01083544830126</c:v>
                </c:pt>
                <c:pt idx="30">
                  <c:v>100.15381051003249</c:v>
                </c:pt>
                <c:pt idx="31">
                  <c:v>100.2711504867583</c:v>
                </c:pt>
                <c:pt idx="32">
                  <c:v>100.28207402813516</c:v>
                </c:pt>
                <c:pt idx="33">
                  <c:v>101.26968549891073</c:v>
                </c:pt>
                <c:pt idx="34">
                  <c:v>100.89520183445022</c:v>
                </c:pt>
                <c:pt idx="35">
                  <c:v>101.0155369757471</c:v>
                </c:pt>
                <c:pt idx="36">
                  <c:v>101.79621781189134</c:v>
                </c:pt>
                <c:pt idx="37">
                  <c:v>101.94024999052999</c:v>
                </c:pt>
                <c:pt idx="38">
                  <c:v>102.11159102261085</c:v>
                </c:pt>
                <c:pt idx="39">
                  <c:v>101.8886274482167</c:v>
                </c:pt>
                <c:pt idx="40">
                  <c:v>101.41371767754941</c:v>
                </c:pt>
                <c:pt idx="41">
                  <c:v>101.68478007123205</c:v>
                </c:pt>
                <c:pt idx="42">
                  <c:v>102.40802422207207</c:v>
                </c:pt>
                <c:pt idx="43">
                  <c:v>103.06105819164297</c:v>
                </c:pt>
                <c:pt idx="44">
                  <c:v>103.71514927812132</c:v>
                </c:pt>
                <c:pt idx="45">
                  <c:v>103.58001450012027</c:v>
                </c:pt>
                <c:pt idx="46">
                  <c:v>103.88411179716041</c:v>
                </c:pt>
                <c:pt idx="47">
                  <c:v>104.86370679805457</c:v>
                </c:pt>
                <c:pt idx="48">
                  <c:v>105.17943238107657</c:v>
                </c:pt>
                <c:pt idx="49">
                  <c:v>104.37311645992691</c:v>
                </c:pt>
                <c:pt idx="50">
                  <c:v>104.74125742294279</c:v>
                </c:pt>
                <c:pt idx="51">
                  <c:v>104.36113580164259</c:v>
                </c:pt>
                <c:pt idx="52">
                  <c:v>104.01845373748088</c:v>
                </c:pt>
                <c:pt idx="53">
                  <c:v>103.58706194616984</c:v>
                </c:pt>
                <c:pt idx="54">
                  <c:v>103.10536900867982</c:v>
                </c:pt>
                <c:pt idx="55">
                  <c:v>103.27107208392101</c:v>
                </c:pt>
                <c:pt idx="56">
                  <c:v>103.52803958550447</c:v>
                </c:pt>
                <c:pt idx="57">
                  <c:v>102.9425730049341</c:v>
                </c:pt>
                <c:pt idx="58">
                  <c:v>103.52900860933629</c:v>
                </c:pt>
                <c:pt idx="59">
                  <c:v>104.31629642615204</c:v>
                </c:pt>
                <c:pt idx="60">
                  <c:v>104.35972631243268</c:v>
                </c:pt>
                <c:pt idx="61">
                  <c:v>103.53737745152019</c:v>
                </c:pt>
                <c:pt idx="62">
                  <c:v>104.4564525094634</c:v>
                </c:pt>
                <c:pt idx="63">
                  <c:v>104.82142212175698</c:v>
                </c:pt>
                <c:pt idx="64">
                  <c:v>104.94572145145675</c:v>
                </c:pt>
                <c:pt idx="65">
                  <c:v>104.27207370219081</c:v>
                </c:pt>
                <c:pt idx="66">
                  <c:v>104.19190900337661</c:v>
                </c:pt>
                <c:pt idx="67">
                  <c:v>104.24529340720233</c:v>
                </c:pt>
                <c:pt idx="68">
                  <c:v>103.16095573939603</c:v>
                </c:pt>
                <c:pt idx="69">
                  <c:v>101.18317809865192</c:v>
                </c:pt>
                <c:pt idx="70">
                  <c:v>98.415469848823477</c:v>
                </c:pt>
                <c:pt idx="71">
                  <c:v>99.162146757778416</c:v>
                </c:pt>
                <c:pt idx="72">
                  <c:v>100.15636520922546</c:v>
                </c:pt>
                <c:pt idx="73">
                  <c:v>99.540330331414978</c:v>
                </c:pt>
                <c:pt idx="74">
                  <c:v>95.032960024243224</c:v>
                </c:pt>
                <c:pt idx="75">
                  <c:v>95.233900329732393</c:v>
                </c:pt>
                <c:pt idx="76">
                  <c:v>94.804006120706902</c:v>
                </c:pt>
                <c:pt idx="77">
                  <c:v>95.580634675372607</c:v>
                </c:pt>
                <c:pt idx="78">
                  <c:v>95.869844242633008</c:v>
                </c:pt>
                <c:pt idx="79">
                  <c:v>98.15744523033257</c:v>
                </c:pt>
                <c:pt idx="80">
                  <c:v>97.087995292306033</c:v>
                </c:pt>
                <c:pt idx="81">
                  <c:v>97.855550260182909</c:v>
                </c:pt>
                <c:pt idx="82">
                  <c:v>96.830146859966376</c:v>
                </c:pt>
                <c:pt idx="83">
                  <c:v>96.363958303785452</c:v>
                </c:pt>
                <c:pt idx="84">
                  <c:v>96.629823206006535</c:v>
                </c:pt>
                <c:pt idx="85">
                  <c:v>97.077336030156033</c:v>
                </c:pt>
                <c:pt idx="86">
                  <c:v>97.119796892604853</c:v>
                </c:pt>
                <c:pt idx="87">
                  <c:v>98.165461700213967</c:v>
                </c:pt>
                <c:pt idx="88">
                  <c:v>99.649918117486209</c:v>
                </c:pt>
                <c:pt idx="89">
                  <c:v>98.313986625709262</c:v>
                </c:pt>
                <c:pt idx="90">
                  <c:v>98.404193935144121</c:v>
                </c:pt>
                <c:pt idx="91">
                  <c:v>99.204079061773527</c:v>
                </c:pt>
                <c:pt idx="92">
                  <c:v>98.703269926873944</c:v>
                </c:pt>
                <c:pt idx="93">
                  <c:v>99.293757812754649</c:v>
                </c:pt>
                <c:pt idx="94">
                  <c:v>98.384989644658958</c:v>
                </c:pt>
                <c:pt idx="95">
                  <c:v>98.321034071758874</c:v>
                </c:pt>
                <c:pt idx="96">
                  <c:v>99.680134042423859</c:v>
                </c:pt>
                <c:pt idx="97">
                  <c:v>98.662835205164384</c:v>
                </c:pt>
                <c:pt idx="98">
                  <c:v>99.384053215265126</c:v>
                </c:pt>
                <c:pt idx="99">
                  <c:v>99.82628045487742</c:v>
                </c:pt>
                <c:pt idx="100">
                  <c:v>99.787607594680253</c:v>
                </c:pt>
                <c:pt idx="101">
                  <c:v>100.04554412009551</c:v>
                </c:pt>
                <c:pt idx="102">
                  <c:v>100.89370425216468</c:v>
                </c:pt>
                <c:pt idx="103">
                  <c:v>100.69487818049039</c:v>
                </c:pt>
                <c:pt idx="104">
                  <c:v>101.83973579124761</c:v>
                </c:pt>
                <c:pt idx="105">
                  <c:v>102.75907512841769</c:v>
                </c:pt>
                <c:pt idx="106">
                  <c:v>104.33347457589792</c:v>
                </c:pt>
                <c:pt idx="107">
                  <c:v>105.33359526341151</c:v>
                </c:pt>
                <c:pt idx="108">
                  <c:v>106.4077141344459</c:v>
                </c:pt>
                <c:pt idx="109">
                  <c:v>106.6820359719265</c:v>
                </c:pt>
                <c:pt idx="110">
                  <c:v>107.17262631005416</c:v>
                </c:pt>
                <c:pt idx="111">
                  <c:v>107.41849408410951</c:v>
                </c:pt>
                <c:pt idx="112">
                  <c:v>108.00325592007492</c:v>
                </c:pt>
                <c:pt idx="113">
                  <c:v>108.2748468722113</c:v>
                </c:pt>
                <c:pt idx="114">
                  <c:v>106.94349622036661</c:v>
                </c:pt>
                <c:pt idx="115">
                  <c:v>106.31451166043998</c:v>
                </c:pt>
                <c:pt idx="116">
                  <c:v>106.66802917290292</c:v>
                </c:pt>
                <c:pt idx="117">
                  <c:v>107.31947746711266</c:v>
                </c:pt>
                <c:pt idx="118">
                  <c:v>107.29137577598988</c:v>
                </c:pt>
                <c:pt idx="119">
                  <c:v>107.99550372942038</c:v>
                </c:pt>
                <c:pt idx="120">
                  <c:v>108.10641291162592</c:v>
                </c:pt>
                <c:pt idx="121">
                  <c:v>108.29616539651134</c:v>
                </c:pt>
                <c:pt idx="122">
                  <c:v>107.40845147348885</c:v>
                </c:pt>
                <c:pt idx="123">
                  <c:v>106.96595995464968</c:v>
                </c:pt>
                <c:pt idx="124">
                  <c:v>107.51275367502289</c:v>
                </c:pt>
                <c:pt idx="125">
                  <c:v>107.90688209534667</c:v>
                </c:pt>
                <c:pt idx="126">
                  <c:v>107.70153713607648</c:v>
                </c:pt>
                <c:pt idx="127">
                  <c:v>107.52173916873613</c:v>
                </c:pt>
                <c:pt idx="128">
                  <c:v>108.07883977895685</c:v>
                </c:pt>
                <c:pt idx="129">
                  <c:v>105.96751303557288</c:v>
                </c:pt>
                <c:pt idx="130">
                  <c:v>107.51389888500596</c:v>
                </c:pt>
                <c:pt idx="131">
                  <c:v>108.80058634751133</c:v>
                </c:pt>
                <c:pt idx="132">
                  <c:v>110.07423603482496</c:v>
                </c:pt>
                <c:pt idx="133">
                  <c:v>109.90967816956685</c:v>
                </c:pt>
                <c:pt idx="134">
                  <c:v>109.79189772746294</c:v>
                </c:pt>
                <c:pt idx="135">
                  <c:v>110.65899787079036</c:v>
                </c:pt>
                <c:pt idx="136">
                  <c:v>110.3597456929093</c:v>
                </c:pt>
                <c:pt idx="137">
                  <c:v>108.33351686057422</c:v>
                </c:pt>
                <c:pt idx="138">
                  <c:v>109.3901052095602</c:v>
                </c:pt>
                <c:pt idx="139">
                  <c:v>110.91147262551722</c:v>
                </c:pt>
                <c:pt idx="140">
                  <c:v>111.65215920532998</c:v>
                </c:pt>
                <c:pt idx="141">
                  <c:v>111.47870393943424</c:v>
                </c:pt>
                <c:pt idx="142">
                  <c:v>112.37425814618693</c:v>
                </c:pt>
                <c:pt idx="143">
                  <c:v>112.79631207148225</c:v>
                </c:pt>
                <c:pt idx="144">
                  <c:v>112.82987553329346</c:v>
                </c:pt>
                <c:pt idx="145">
                  <c:v>113.21034952689615</c:v>
                </c:pt>
                <c:pt idx="146">
                  <c:v>112.21815721618836</c:v>
                </c:pt>
                <c:pt idx="147">
                  <c:v>111.7386666055888</c:v>
                </c:pt>
                <c:pt idx="148">
                  <c:v>111.04484554200586</c:v>
                </c:pt>
                <c:pt idx="149">
                  <c:v>110.04710336753401</c:v>
                </c:pt>
                <c:pt idx="150">
                  <c:v>109.30236450624274</c:v>
                </c:pt>
                <c:pt idx="151">
                  <c:v>111.4926226453822</c:v>
                </c:pt>
                <c:pt idx="152">
                  <c:v>112.4878982137367</c:v>
                </c:pt>
                <c:pt idx="153">
                  <c:v>113.42688230677005</c:v>
                </c:pt>
                <c:pt idx="154">
                  <c:v>113.03830375021033</c:v>
                </c:pt>
                <c:pt idx="155">
                  <c:v>113.47665489449534</c:v>
                </c:pt>
                <c:pt idx="156">
                  <c:v>114.02908657170821</c:v>
                </c:pt>
                <c:pt idx="157">
                  <c:v>114.06617375654422</c:v>
                </c:pt>
                <c:pt idx="158">
                  <c:v>114.5186197929284</c:v>
                </c:pt>
                <c:pt idx="159">
                  <c:v>115.08576301376985</c:v>
                </c:pt>
                <c:pt idx="160">
                  <c:v>115.41390972045427</c:v>
                </c:pt>
                <c:pt idx="161">
                  <c:v>114.85769004098971</c:v>
                </c:pt>
                <c:pt idx="162">
                  <c:v>115.31735970957475</c:v>
                </c:pt>
                <c:pt idx="163">
                  <c:v>115.2500565998011</c:v>
                </c:pt>
                <c:pt idx="164">
                  <c:v>115.97752921827087</c:v>
                </c:pt>
                <c:pt idx="165">
                  <c:v>116.34346785439624</c:v>
                </c:pt>
                <c:pt idx="166">
                  <c:v>116.77582866953908</c:v>
                </c:pt>
                <c:pt idx="167">
                  <c:v>117.28694469428621</c:v>
                </c:pt>
                <c:pt idx="168">
                  <c:v>118.00472707443777</c:v>
                </c:pt>
                <c:pt idx="169">
                  <c:v>118.77791999915431</c:v>
                </c:pt>
                <c:pt idx="170">
                  <c:v>120.21286810792813</c:v>
                </c:pt>
                <c:pt idx="171">
                  <c:v>119.28040290249066</c:v>
                </c:pt>
                <c:pt idx="172">
                  <c:v>119.99228304657569</c:v>
                </c:pt>
                <c:pt idx="173">
                  <c:v>120.53238169320177</c:v>
                </c:pt>
                <c:pt idx="174">
                  <c:v>120.97945405197315</c:v>
                </c:pt>
                <c:pt idx="175">
                  <c:v>118.97471993008935</c:v>
                </c:pt>
                <c:pt idx="176">
                  <c:v>120.41037278346811</c:v>
                </c:pt>
                <c:pt idx="177">
                  <c:v>119.22869226710174</c:v>
                </c:pt>
                <c:pt idx="178">
                  <c:v>118.60050054485569</c:v>
                </c:pt>
                <c:pt idx="179">
                  <c:v>119.30665463902541</c:v>
                </c:pt>
                <c:pt idx="180">
                  <c:v>118.9563965703604</c:v>
                </c:pt>
                <c:pt idx="181">
                  <c:v>120.19339953821611</c:v>
                </c:pt>
                <c:pt idx="182">
                  <c:v>120.98588484649342</c:v>
                </c:pt>
                <c:pt idx="183">
                  <c:v>121.74771376445499</c:v>
                </c:pt>
                <c:pt idx="184">
                  <c:v>121.69926257286399</c:v>
                </c:pt>
                <c:pt idx="185">
                  <c:v>119.00766674037122</c:v>
                </c:pt>
                <c:pt idx="186">
                  <c:v>117.86043061657226</c:v>
                </c:pt>
                <c:pt idx="187">
                  <c:v>113.07010535050914</c:v>
                </c:pt>
                <c:pt idx="188">
                  <c:v>115.83613983190082</c:v>
                </c:pt>
                <c:pt idx="189">
                  <c:v>113.77123813936853</c:v>
                </c:pt>
                <c:pt idx="190">
                  <c:v>111.78896775176783</c:v>
                </c:pt>
                <c:pt idx="191">
                  <c:v>111.99607457255037</c:v>
                </c:pt>
                <c:pt idx="192">
                  <c:v>109.48172200820498</c:v>
                </c:pt>
                <c:pt idx="193">
                  <c:v>108.66228021878797</c:v>
                </c:pt>
                <c:pt idx="194">
                  <c:v>107.78989449092333</c:v>
                </c:pt>
                <c:pt idx="195">
                  <c:v>108.3620590170751</c:v>
                </c:pt>
                <c:pt idx="196">
                  <c:v>110.89940387415729</c:v>
                </c:pt>
                <c:pt idx="197">
                  <c:v>110.38361891640231</c:v>
                </c:pt>
                <c:pt idx="198">
                  <c:v>111.78139174726449</c:v>
                </c:pt>
                <c:pt idx="199">
                  <c:v>113.70323028498991</c:v>
                </c:pt>
                <c:pt idx="200">
                  <c:v>113.83158189616822</c:v>
                </c:pt>
                <c:pt idx="201">
                  <c:v>112.46376071101682</c:v>
                </c:pt>
                <c:pt idx="202">
                  <c:v>111.04140991205669</c:v>
                </c:pt>
                <c:pt idx="203">
                  <c:v>111.49103697002106</c:v>
                </c:pt>
                <c:pt idx="204">
                  <c:v>112.95258918763209</c:v>
                </c:pt>
                <c:pt idx="205">
                  <c:v>111.55005933068645</c:v>
                </c:pt>
                <c:pt idx="206">
                  <c:v>110.96468084319169</c:v>
                </c:pt>
                <c:pt idx="207">
                  <c:v>111.03154348758726</c:v>
                </c:pt>
                <c:pt idx="208">
                  <c:v>108.55137103658241</c:v>
                </c:pt>
                <c:pt idx="209">
                  <c:v>106.18246014008561</c:v>
                </c:pt>
                <c:pt idx="210">
                  <c:v>105.89386722435457</c:v>
                </c:pt>
                <c:pt idx="211">
                  <c:v>105.52237872446513</c:v>
                </c:pt>
                <c:pt idx="212">
                  <c:v>104.1649525222369</c:v>
                </c:pt>
                <c:pt idx="213">
                  <c:v>99.53795181837323</c:v>
                </c:pt>
                <c:pt idx="214">
                  <c:v>100.08721214486378</c:v>
                </c:pt>
                <c:pt idx="215">
                  <c:v>102.71335482217093</c:v>
                </c:pt>
                <c:pt idx="216">
                  <c:v>99.720304484906578</c:v>
                </c:pt>
                <c:pt idx="217">
                  <c:v>99.639170762260591</c:v>
                </c:pt>
                <c:pt idx="218">
                  <c:v>101.42164605435519</c:v>
                </c:pt>
                <c:pt idx="219">
                  <c:v>100.6662479309139</c:v>
                </c:pt>
                <c:pt idx="220">
                  <c:v>102.81474995220951</c:v>
                </c:pt>
                <c:pt idx="221">
                  <c:v>103.30842354798386</c:v>
                </c:pt>
                <c:pt idx="222">
                  <c:v>101.51185336379005</c:v>
                </c:pt>
                <c:pt idx="223">
                  <c:v>100.99853501215243</c:v>
                </c:pt>
                <c:pt idx="224">
                  <c:v>100.05963901219472</c:v>
                </c:pt>
                <c:pt idx="225">
                  <c:v>99.937806288612293</c:v>
                </c:pt>
                <c:pt idx="226">
                  <c:v>100.57181215384929</c:v>
                </c:pt>
                <c:pt idx="227">
                  <c:v>99.454880048063586</c:v>
                </c:pt>
                <c:pt idx="228">
                  <c:v>98.338476500731616</c:v>
                </c:pt>
                <c:pt idx="229">
                  <c:v>99.478312806178508</c:v>
                </c:pt>
                <c:pt idx="230">
                  <c:v>101.79225362348845</c:v>
                </c:pt>
                <c:pt idx="231">
                  <c:v>103.60934949430171</c:v>
                </c:pt>
                <c:pt idx="232">
                  <c:v>104.51662008011185</c:v>
                </c:pt>
                <c:pt idx="233">
                  <c:v>105.60571477400163</c:v>
                </c:pt>
                <c:pt idx="234">
                  <c:v>105.49269135798119</c:v>
                </c:pt>
                <c:pt idx="235">
                  <c:v>104.60365603882438</c:v>
                </c:pt>
                <c:pt idx="236">
                  <c:v>105.39640562632854</c:v>
                </c:pt>
                <c:pt idx="237">
                  <c:v>106.1713604125575</c:v>
                </c:pt>
                <c:pt idx="238">
                  <c:v>107.07730960223334</c:v>
                </c:pt>
                <c:pt idx="239">
                  <c:v>107.46544769341494</c:v>
                </c:pt>
                <c:pt idx="240">
                  <c:v>108.69760554211159</c:v>
                </c:pt>
                <c:pt idx="241">
                  <c:v>108.4481259519558</c:v>
                </c:pt>
                <c:pt idx="242">
                  <c:v>108.28339190054646</c:v>
                </c:pt>
                <c:pt idx="243">
                  <c:v>108.27995627059728</c:v>
                </c:pt>
                <c:pt idx="244">
                  <c:v>107.62190099571605</c:v>
                </c:pt>
                <c:pt idx="245">
                  <c:v>108.33060978907876</c:v>
                </c:pt>
                <c:pt idx="246">
                  <c:v>108.61867414635608</c:v>
                </c:pt>
                <c:pt idx="247">
                  <c:v>109.51246649159638</c:v>
                </c:pt>
                <c:pt idx="248">
                  <c:v>110.38731882557838</c:v>
                </c:pt>
                <c:pt idx="249">
                  <c:v>110.24293427463722</c:v>
                </c:pt>
                <c:pt idx="250">
                  <c:v>110.50192791695996</c:v>
                </c:pt>
                <c:pt idx="251">
                  <c:v>110.51399666831989</c:v>
                </c:pt>
                <c:pt idx="252">
                  <c:v>111.40902231661885</c:v>
                </c:pt>
                <c:pt idx="253">
                  <c:v>111.18870153449329</c:v>
                </c:pt>
                <c:pt idx="254">
                  <c:v>110.59645178710018</c:v>
                </c:pt>
                <c:pt idx="255">
                  <c:v>110.64913144632094</c:v>
                </c:pt>
                <c:pt idx="256">
                  <c:v>109.41838308683425</c:v>
                </c:pt>
                <c:pt idx="257">
                  <c:v>109.6209971607602</c:v>
                </c:pt>
                <c:pt idx="258">
                  <c:v>110.92451040070898</c:v>
                </c:pt>
                <c:pt idx="259">
                  <c:v>110.34635554541508</c:v>
                </c:pt>
                <c:pt idx="260">
                  <c:v>110.38643789482217</c:v>
                </c:pt>
                <c:pt idx="261">
                  <c:v>109.72565173459672</c:v>
                </c:pt>
                <c:pt idx="262">
                  <c:v>108.20763185551327</c:v>
                </c:pt>
                <c:pt idx="263">
                  <c:v>106.96833846769142</c:v>
                </c:pt>
                <c:pt idx="264">
                  <c:v>107.42325111019299</c:v>
                </c:pt>
                <c:pt idx="265">
                  <c:v>106.59121201096231</c:v>
                </c:pt>
                <c:pt idx="266">
                  <c:v>105.6651776000451</c:v>
                </c:pt>
                <c:pt idx="267">
                  <c:v>104.51195114710399</c:v>
                </c:pt>
                <c:pt idx="268">
                  <c:v>104.25163610864696</c:v>
                </c:pt>
                <c:pt idx="269">
                  <c:v>105.18630364097493</c:v>
                </c:pt>
                <c:pt idx="270">
                  <c:v>105.90655262724387</c:v>
                </c:pt>
                <c:pt idx="271">
                  <c:v>106.45563676758316</c:v>
                </c:pt>
                <c:pt idx="272">
                  <c:v>104.77147334788044</c:v>
                </c:pt>
                <c:pt idx="273">
                  <c:v>104.21005617695434</c:v>
                </c:pt>
                <c:pt idx="274">
                  <c:v>101.94289278279859</c:v>
                </c:pt>
                <c:pt idx="275">
                  <c:v>100.83424142612118</c:v>
                </c:pt>
                <c:pt idx="276">
                  <c:v>101.3387504701968</c:v>
                </c:pt>
                <c:pt idx="277">
                  <c:v>100.96426680573627</c:v>
                </c:pt>
                <c:pt idx="278">
                  <c:v>98.324029236329935</c:v>
                </c:pt>
                <c:pt idx="279">
                  <c:v>96.102321869194128</c:v>
                </c:pt>
                <c:pt idx="280">
                  <c:v>97.055488947402267</c:v>
                </c:pt>
                <c:pt idx="281">
                  <c:v>98.400670212119323</c:v>
                </c:pt>
                <c:pt idx="282">
                  <c:v>100.47297172300367</c:v>
                </c:pt>
                <c:pt idx="283">
                  <c:v>101.19313261619698</c:v>
                </c:pt>
                <c:pt idx="284">
                  <c:v>102.25808980736689</c:v>
                </c:pt>
                <c:pt idx="285">
                  <c:v>103.77725489643339</c:v>
                </c:pt>
                <c:pt idx="286">
                  <c:v>103.68836898313283</c:v>
                </c:pt>
                <c:pt idx="287">
                  <c:v>103.57798835938101</c:v>
                </c:pt>
                <c:pt idx="288">
                  <c:v>101.89241545046836</c:v>
                </c:pt>
                <c:pt idx="289">
                  <c:v>101.57457563363148</c:v>
                </c:pt>
                <c:pt idx="290">
                  <c:v>101.43265768880769</c:v>
                </c:pt>
                <c:pt idx="291">
                  <c:v>101.75930681320658</c:v>
                </c:pt>
                <c:pt idx="292">
                  <c:v>100.61797292547413</c:v>
                </c:pt>
                <c:pt idx="293">
                  <c:v>100.47790493523839</c:v>
                </c:pt>
                <c:pt idx="294">
                  <c:v>101.89179879893902</c:v>
                </c:pt>
                <c:pt idx="295">
                  <c:v>104.03748184181481</c:v>
                </c:pt>
                <c:pt idx="296">
                  <c:v>103.90666362451913</c:v>
                </c:pt>
                <c:pt idx="297">
                  <c:v>105.39173669332071</c:v>
                </c:pt>
                <c:pt idx="298">
                  <c:v>105.76974408080602</c:v>
                </c:pt>
                <c:pt idx="299">
                  <c:v>106.37476732416403</c:v>
                </c:pt>
                <c:pt idx="300">
                  <c:v>105.48141544430185</c:v>
                </c:pt>
                <c:pt idx="301">
                  <c:v>103.93899378327167</c:v>
                </c:pt>
                <c:pt idx="302">
                  <c:v>103.15258689721212</c:v>
                </c:pt>
                <c:pt idx="303">
                  <c:v>102.78523877187682</c:v>
                </c:pt>
                <c:pt idx="304">
                  <c:v>101.57519228516082</c:v>
                </c:pt>
                <c:pt idx="305">
                  <c:v>101.57387088902652</c:v>
                </c:pt>
                <c:pt idx="306">
                  <c:v>100.77134297012853</c:v>
                </c:pt>
                <c:pt idx="307">
                  <c:v>101.49449902789291</c:v>
                </c:pt>
                <c:pt idx="308">
                  <c:v>102.17704417779649</c:v>
                </c:pt>
                <c:pt idx="309">
                  <c:v>101.18837559011351</c:v>
                </c:pt>
                <c:pt idx="310">
                  <c:v>100.48935703506898</c:v>
                </c:pt>
                <c:pt idx="311">
                  <c:v>98.767313592849675</c:v>
                </c:pt>
                <c:pt idx="312">
                  <c:v>99.077665498258852</c:v>
                </c:pt>
                <c:pt idx="313">
                  <c:v>98.641869053166815</c:v>
                </c:pt>
                <c:pt idx="314">
                  <c:v>97.753186106312498</c:v>
                </c:pt>
                <c:pt idx="315">
                  <c:v>98.234702857651286</c:v>
                </c:pt>
                <c:pt idx="316">
                  <c:v>98.153481041929666</c:v>
                </c:pt>
                <c:pt idx="317">
                  <c:v>97.370685971970545</c:v>
                </c:pt>
                <c:pt idx="318">
                  <c:v>96.290224399491535</c:v>
                </c:pt>
                <c:pt idx="319">
                  <c:v>96.597669233405242</c:v>
                </c:pt>
                <c:pt idx="320">
                  <c:v>96.362813093802387</c:v>
                </c:pt>
                <c:pt idx="321">
                  <c:v>95.109336720805743</c:v>
                </c:pt>
                <c:pt idx="322">
                  <c:v>94.670457018067012</c:v>
                </c:pt>
                <c:pt idx="323">
                  <c:v>94.717762999674946</c:v>
                </c:pt>
                <c:pt idx="324">
                  <c:v>95.994231665408421</c:v>
                </c:pt>
                <c:pt idx="325">
                  <c:v>95.340052485854457</c:v>
                </c:pt>
                <c:pt idx="326">
                  <c:v>94.470573829485289</c:v>
                </c:pt>
                <c:pt idx="327">
                  <c:v>91.785496884588383</c:v>
                </c:pt>
                <c:pt idx="328">
                  <c:v>92.006786690545766</c:v>
                </c:pt>
                <c:pt idx="329">
                  <c:v>89.72403082200529</c:v>
                </c:pt>
                <c:pt idx="330">
                  <c:v>90.265538957841301</c:v>
                </c:pt>
                <c:pt idx="331">
                  <c:v>89.311490948876951</c:v>
                </c:pt>
                <c:pt idx="332">
                  <c:v>88.385456537959755</c:v>
                </c:pt>
                <c:pt idx="333">
                  <c:v>90.041165894237224</c:v>
                </c:pt>
                <c:pt idx="334">
                  <c:v>90.278841012259932</c:v>
                </c:pt>
                <c:pt idx="335">
                  <c:v>90.65147472213242</c:v>
                </c:pt>
                <c:pt idx="336">
                  <c:v>90.310202147180632</c:v>
                </c:pt>
                <c:pt idx="337">
                  <c:v>89.73319250186978</c:v>
                </c:pt>
                <c:pt idx="338">
                  <c:v>90.561003133470706</c:v>
                </c:pt>
                <c:pt idx="339">
                  <c:v>90.532725256196699</c:v>
                </c:pt>
                <c:pt idx="340">
                  <c:v>89.994036098780541</c:v>
                </c:pt>
                <c:pt idx="341">
                  <c:v>90.159034429416749</c:v>
                </c:pt>
                <c:pt idx="342">
                  <c:v>90.107235700952202</c:v>
                </c:pt>
                <c:pt idx="343">
                  <c:v>91.257907454700344</c:v>
                </c:pt>
                <c:pt idx="344">
                  <c:v>92.368144486738927</c:v>
                </c:pt>
                <c:pt idx="345">
                  <c:v>92.307976916090468</c:v>
                </c:pt>
                <c:pt idx="346">
                  <c:v>92.908859784894332</c:v>
                </c:pt>
                <c:pt idx="347">
                  <c:v>93.187850555382795</c:v>
                </c:pt>
                <c:pt idx="348">
                  <c:v>93.915499360003821</c:v>
                </c:pt>
                <c:pt idx="349">
                  <c:v>92.778746312203637</c:v>
                </c:pt>
                <c:pt idx="350">
                  <c:v>92.778129660674296</c:v>
                </c:pt>
                <c:pt idx="351">
                  <c:v>92.822880943089231</c:v>
                </c:pt>
                <c:pt idx="352">
                  <c:v>93.794283287950734</c:v>
                </c:pt>
                <c:pt idx="353">
                  <c:v>93.67870517273731</c:v>
                </c:pt>
                <c:pt idx="354">
                  <c:v>93.532734946435014</c:v>
                </c:pt>
                <c:pt idx="355">
                  <c:v>94.649138493766969</c:v>
                </c:pt>
                <c:pt idx="356">
                  <c:v>94.496297007566326</c:v>
                </c:pt>
                <c:pt idx="357">
                  <c:v>94.510215713514285</c:v>
                </c:pt>
                <c:pt idx="358">
                  <c:v>94.108951754065274</c:v>
                </c:pt>
                <c:pt idx="359">
                  <c:v>93.942808213446014</c:v>
                </c:pt>
                <c:pt idx="360">
                  <c:v>94.101111470335113</c:v>
                </c:pt>
                <c:pt idx="361">
                  <c:v>94.476476065551822</c:v>
                </c:pt>
                <c:pt idx="362">
                  <c:v>94.838979071728033</c:v>
                </c:pt>
                <c:pt idx="363">
                  <c:v>95.101760716302437</c:v>
                </c:pt>
                <c:pt idx="364">
                  <c:v>95.221126833767485</c:v>
                </c:pt>
                <c:pt idx="365">
                  <c:v>95.331243178292453</c:v>
                </c:pt>
                <c:pt idx="366">
                  <c:v>95.488401225198501</c:v>
                </c:pt>
                <c:pt idx="367">
                  <c:v>95.234605074337352</c:v>
                </c:pt>
                <c:pt idx="368">
                  <c:v>95.077535120506923</c:v>
                </c:pt>
                <c:pt idx="369">
                  <c:v>94.9971942355415</c:v>
                </c:pt>
                <c:pt idx="370">
                  <c:v>94.275359573911416</c:v>
                </c:pt>
                <c:pt idx="371">
                  <c:v>93.013778637957728</c:v>
                </c:pt>
                <c:pt idx="372">
                  <c:v>92.988495925254782</c:v>
                </c:pt>
                <c:pt idx="373">
                  <c:v>92.229045520334978</c:v>
                </c:pt>
                <c:pt idx="374">
                  <c:v>92.56573725535452</c:v>
                </c:pt>
                <c:pt idx="375">
                  <c:v>91.723919824730032</c:v>
                </c:pt>
                <c:pt idx="376">
                  <c:v>91.788051583781368</c:v>
                </c:pt>
                <c:pt idx="377">
                  <c:v>92.67162513224973</c:v>
                </c:pt>
                <c:pt idx="378">
                  <c:v>92.467689662189485</c:v>
                </c:pt>
                <c:pt idx="379">
                  <c:v>93.14124931837982</c:v>
                </c:pt>
                <c:pt idx="380">
                  <c:v>92.924540352354697</c:v>
                </c:pt>
                <c:pt idx="381">
                  <c:v>92.437561830327454</c:v>
                </c:pt>
                <c:pt idx="382">
                  <c:v>91.361064446251333</c:v>
                </c:pt>
                <c:pt idx="383">
                  <c:v>90.469210148674676</c:v>
                </c:pt>
                <c:pt idx="384">
                  <c:v>89.443542469231289</c:v>
                </c:pt>
                <c:pt idx="385">
                  <c:v>88.549221565537295</c:v>
                </c:pt>
                <c:pt idx="386">
                  <c:v>88.047179127579042</c:v>
                </c:pt>
                <c:pt idx="387">
                  <c:v>88.997791506594211</c:v>
                </c:pt>
                <c:pt idx="388">
                  <c:v>89.786753091846734</c:v>
                </c:pt>
                <c:pt idx="389">
                  <c:v>90.539948888397532</c:v>
                </c:pt>
                <c:pt idx="390">
                  <c:v>91.715991447924225</c:v>
                </c:pt>
                <c:pt idx="391">
                  <c:v>92.039293035449532</c:v>
                </c:pt>
                <c:pt idx="392">
                  <c:v>92.262697075221794</c:v>
                </c:pt>
                <c:pt idx="393">
                  <c:v>91.706741674984116</c:v>
                </c:pt>
                <c:pt idx="394">
                  <c:v>92.173370696543145</c:v>
                </c:pt>
                <c:pt idx="395">
                  <c:v>91.474264048423009</c:v>
                </c:pt>
                <c:pt idx="396">
                  <c:v>90.780707264066933</c:v>
                </c:pt>
                <c:pt idx="397">
                  <c:v>89.918099867596112</c:v>
                </c:pt>
                <c:pt idx="398">
                  <c:v>88.520327036733931</c:v>
                </c:pt>
                <c:pt idx="399">
                  <c:v>87.887378288404392</c:v>
                </c:pt>
                <c:pt idx="400">
                  <c:v>89.482567701730943</c:v>
                </c:pt>
                <c:pt idx="401">
                  <c:v>90.014561785399991</c:v>
                </c:pt>
                <c:pt idx="402">
                  <c:v>91.262135922330103</c:v>
                </c:pt>
                <c:pt idx="403">
                  <c:v>91.180826013532865</c:v>
                </c:pt>
                <c:pt idx="404">
                  <c:v>92.025462422577192</c:v>
                </c:pt>
                <c:pt idx="405">
                  <c:v>92.139719141656315</c:v>
                </c:pt>
                <c:pt idx="406">
                  <c:v>92.177158698794813</c:v>
                </c:pt>
                <c:pt idx="407">
                  <c:v>92.216536303596925</c:v>
                </c:pt>
                <c:pt idx="408">
                  <c:v>92.525742999023052</c:v>
                </c:pt>
                <c:pt idx="409">
                  <c:v>93.291448012311889</c:v>
                </c:pt>
                <c:pt idx="410">
                  <c:v>95.201217798677376</c:v>
                </c:pt>
                <c:pt idx="411">
                  <c:v>96.44958477328808</c:v>
                </c:pt>
                <c:pt idx="412">
                  <c:v>96.203188440778987</c:v>
                </c:pt>
                <c:pt idx="413">
                  <c:v>96.075629667281277</c:v>
                </c:pt>
                <c:pt idx="414">
                  <c:v>96.06972743121473</c:v>
                </c:pt>
                <c:pt idx="415">
                  <c:v>95.572618205491182</c:v>
                </c:pt>
                <c:pt idx="416">
                  <c:v>96.333213820394079</c:v>
                </c:pt>
                <c:pt idx="417">
                  <c:v>96.591150345809368</c:v>
                </c:pt>
                <c:pt idx="418">
                  <c:v>98.343321619890716</c:v>
                </c:pt>
                <c:pt idx="419">
                  <c:v>99.237818709735976</c:v>
                </c:pt>
                <c:pt idx="420">
                  <c:v>99.608778651171676</c:v>
                </c:pt>
                <c:pt idx="421">
                  <c:v>99.291379299712915</c:v>
                </c:pt>
                <c:pt idx="422">
                  <c:v>99.418409514756917</c:v>
                </c:pt>
                <c:pt idx="423">
                  <c:v>98.828185908103066</c:v>
                </c:pt>
                <c:pt idx="424">
                  <c:v>97.546960216286124</c:v>
                </c:pt>
                <c:pt idx="425">
                  <c:v>97.948664641113226</c:v>
                </c:pt>
                <c:pt idx="426">
                  <c:v>99.161001547795337</c:v>
                </c:pt>
                <c:pt idx="427">
                  <c:v>99.59168859450142</c:v>
                </c:pt>
                <c:pt idx="428">
                  <c:v>99.485095973001251</c:v>
                </c:pt>
                <c:pt idx="429">
                  <c:v>100.36250300617621</c:v>
                </c:pt>
                <c:pt idx="430">
                  <c:v>100.36250300617621</c:v>
                </c:pt>
                <c:pt idx="431">
                  <c:v>98.930285782746637</c:v>
                </c:pt>
                <c:pt idx="432">
                  <c:v>98.717276725897534</c:v>
                </c:pt>
                <c:pt idx="433">
                  <c:v>99.347846961185311</c:v>
                </c:pt>
                <c:pt idx="434">
                  <c:v>99.936308706326756</c:v>
                </c:pt>
                <c:pt idx="435">
                  <c:v>99.802319138308775</c:v>
                </c:pt>
                <c:pt idx="436">
                  <c:v>99.33172592834687</c:v>
                </c:pt>
                <c:pt idx="437">
                  <c:v>98.983758279647958</c:v>
                </c:pt>
                <c:pt idx="438">
                  <c:v>98.52831707869268</c:v>
                </c:pt>
                <c:pt idx="439">
                  <c:v>98.097541938910979</c:v>
                </c:pt>
                <c:pt idx="440">
                  <c:v>98.1355100545032</c:v>
                </c:pt>
                <c:pt idx="441">
                  <c:v>97.026858697825773</c:v>
                </c:pt>
                <c:pt idx="442">
                  <c:v>97.034082330026621</c:v>
                </c:pt>
                <c:pt idx="443">
                  <c:v>99.488707789101653</c:v>
                </c:pt>
                <c:pt idx="444">
                  <c:v>99.693788469144977</c:v>
                </c:pt>
                <c:pt idx="445">
                  <c:v>100.18675732031437</c:v>
                </c:pt>
                <c:pt idx="446">
                  <c:v>100.40091158714652</c:v>
                </c:pt>
                <c:pt idx="447">
                  <c:v>100.62986549068285</c:v>
                </c:pt>
                <c:pt idx="448">
                  <c:v>100.54785083728063</c:v>
                </c:pt>
                <c:pt idx="449">
                  <c:v>101.59800839174639</c:v>
                </c:pt>
                <c:pt idx="450">
                  <c:v>101.44921918702426</c:v>
                </c:pt>
                <c:pt idx="451">
                  <c:v>100.6172681808692</c:v>
                </c:pt>
                <c:pt idx="452">
                  <c:v>100.70245418499371</c:v>
                </c:pt>
                <c:pt idx="453">
                  <c:v>101.00901808815121</c:v>
                </c:pt>
                <c:pt idx="454">
                  <c:v>100.94567916678045</c:v>
                </c:pt>
                <c:pt idx="455">
                  <c:v>101.70460101324656</c:v>
                </c:pt>
                <c:pt idx="456">
                  <c:v>102.35287795673398</c:v>
                </c:pt>
                <c:pt idx="457">
                  <c:v>102.1135290702745</c:v>
                </c:pt>
                <c:pt idx="458">
                  <c:v>102.16955626636882</c:v>
                </c:pt>
                <c:pt idx="459">
                  <c:v>102.07283006933807</c:v>
                </c:pt>
                <c:pt idx="460">
                  <c:v>102.75616805692222</c:v>
                </c:pt>
                <c:pt idx="461">
                  <c:v>103.30842354798386</c:v>
                </c:pt>
                <c:pt idx="462">
                  <c:v>103.13822772588608</c:v>
                </c:pt>
                <c:pt idx="463">
                  <c:v>103.77602159337471</c:v>
                </c:pt>
                <c:pt idx="464">
                  <c:v>103.67418599795801</c:v>
                </c:pt>
                <c:pt idx="465">
                  <c:v>103.53253233236109</c:v>
                </c:pt>
                <c:pt idx="466">
                  <c:v>103.5616911403913</c:v>
                </c:pt>
                <c:pt idx="467">
                  <c:v>103.9665669159407</c:v>
                </c:pt>
                <c:pt idx="468">
                  <c:v>104.67818278079891</c:v>
                </c:pt>
                <c:pt idx="469">
                  <c:v>104.88476104312771</c:v>
                </c:pt>
                <c:pt idx="470">
                  <c:v>104.37020938843145</c:v>
                </c:pt>
                <c:pt idx="471">
                  <c:v>103.00045015561643</c:v>
                </c:pt>
                <c:pt idx="472">
                  <c:v>102.50571944293463</c:v>
                </c:pt>
                <c:pt idx="473">
                  <c:v>101.11569880272701</c:v>
                </c:pt>
                <c:pt idx="474">
                  <c:v>100.21274477762225</c:v>
                </c:pt>
                <c:pt idx="475">
                  <c:v>99.297986280384407</c:v>
                </c:pt>
                <c:pt idx="476">
                  <c:v>99.054232740143931</c:v>
                </c:pt>
                <c:pt idx="477">
                  <c:v>99.423695099294108</c:v>
                </c:pt>
                <c:pt idx="478">
                  <c:v>100.63858670516923</c:v>
                </c:pt>
                <c:pt idx="479">
                  <c:v>101.25259544224046</c:v>
                </c:pt>
                <c:pt idx="480">
                  <c:v>100.53957008817235</c:v>
                </c:pt>
                <c:pt idx="481">
                  <c:v>100.36232682002498</c:v>
                </c:pt>
                <c:pt idx="482">
                  <c:v>100.87811177777995</c:v>
                </c:pt>
                <c:pt idx="483">
                  <c:v>100.50054485567273</c:v>
                </c:pt>
                <c:pt idx="484">
                  <c:v>100.22833725200697</c:v>
                </c:pt>
                <c:pt idx="485">
                  <c:v>100.13601570875726</c:v>
                </c:pt>
                <c:pt idx="486">
                  <c:v>100.47279553685242</c:v>
                </c:pt>
                <c:pt idx="487">
                  <c:v>100.99219231070782</c:v>
                </c:pt>
                <c:pt idx="488">
                  <c:v>100.80103033661246</c:v>
                </c:pt>
                <c:pt idx="489">
                  <c:v>101.96553270323294</c:v>
                </c:pt>
                <c:pt idx="490">
                  <c:v>101.22951505642803</c:v>
                </c:pt>
                <c:pt idx="491">
                  <c:v>100.6980495312127</c:v>
                </c:pt>
                <c:pt idx="492">
                  <c:v>100.52283240380457</c:v>
                </c:pt>
                <c:pt idx="493">
                  <c:v>99.52896632465999</c:v>
                </c:pt>
                <c:pt idx="494">
                  <c:v>98.801317520038978</c:v>
                </c:pt>
                <c:pt idx="495">
                  <c:v>98.973803762102889</c:v>
                </c:pt>
                <c:pt idx="496">
                  <c:v>98.278925581612526</c:v>
                </c:pt>
                <c:pt idx="497">
                  <c:v>97.97914484527773</c:v>
                </c:pt>
                <c:pt idx="498">
                  <c:v>98.263773572605885</c:v>
                </c:pt>
                <c:pt idx="499">
                  <c:v>97.219870626509163</c:v>
                </c:pt>
                <c:pt idx="500">
                  <c:v>97.525817878137332</c:v>
                </c:pt>
                <c:pt idx="501">
                  <c:v>97.444155597037621</c:v>
                </c:pt>
                <c:pt idx="502">
                  <c:v>96.456808405488914</c:v>
                </c:pt>
                <c:pt idx="503">
                  <c:v>95.827119100957319</c:v>
                </c:pt>
                <c:pt idx="504">
                  <c:v>96.182134195705814</c:v>
                </c:pt>
                <c:pt idx="505">
                  <c:v>97.580171305794863</c:v>
                </c:pt>
                <c:pt idx="506">
                  <c:v>97.395352033144135</c:v>
                </c:pt>
                <c:pt idx="507">
                  <c:v>96.954710468893026</c:v>
                </c:pt>
                <c:pt idx="508">
                  <c:v>96.482531583569937</c:v>
                </c:pt>
                <c:pt idx="509">
                  <c:v>95.495272485096862</c:v>
                </c:pt>
                <c:pt idx="510">
                  <c:v>94.830874508771004</c:v>
                </c:pt>
                <c:pt idx="511">
                  <c:v>93.161422632696812</c:v>
                </c:pt>
                <c:pt idx="512">
                  <c:v>93.731561018109304</c:v>
                </c:pt>
                <c:pt idx="513">
                  <c:v>93.138166060733141</c:v>
                </c:pt>
                <c:pt idx="514">
                  <c:v>93.257267898971335</c:v>
                </c:pt>
                <c:pt idx="515">
                  <c:v>93.57352204044706</c:v>
                </c:pt>
                <c:pt idx="516">
                  <c:v>94.536203170822162</c:v>
                </c:pt>
                <c:pt idx="517">
                  <c:v>94.383449777697123</c:v>
                </c:pt>
                <c:pt idx="518">
                  <c:v>93.859295977758265</c:v>
                </c:pt>
                <c:pt idx="519">
                  <c:v>90.675876504079156</c:v>
                </c:pt>
                <c:pt idx="520">
                  <c:v>91.43805779434318</c:v>
                </c:pt>
                <c:pt idx="521">
                  <c:v>92.53966170497101</c:v>
                </c:pt>
                <c:pt idx="522">
                  <c:v>91.695553854380393</c:v>
                </c:pt>
                <c:pt idx="523">
                  <c:v>92.813719263224769</c:v>
                </c:pt>
                <c:pt idx="524">
                  <c:v>94.172290675436045</c:v>
                </c:pt>
                <c:pt idx="525">
                  <c:v>95.271692259173363</c:v>
                </c:pt>
                <c:pt idx="526">
                  <c:v>95.610586321083417</c:v>
                </c:pt>
                <c:pt idx="527">
                  <c:v>96.451875193254196</c:v>
                </c:pt>
                <c:pt idx="528">
                  <c:v>96.426416294400013</c:v>
                </c:pt>
                <c:pt idx="529">
                  <c:v>96.274808111258039</c:v>
                </c:pt>
                <c:pt idx="530">
                  <c:v>95.499589045802253</c:v>
                </c:pt>
                <c:pt idx="531">
                  <c:v>95.050226267064744</c:v>
                </c:pt>
                <c:pt idx="532">
                  <c:v>95.643533131365288</c:v>
                </c:pt>
                <c:pt idx="533">
                  <c:v>97.10402823206887</c:v>
                </c:pt>
                <c:pt idx="534">
                  <c:v>97.624482122831708</c:v>
                </c:pt>
                <c:pt idx="535">
                  <c:v>97.950162223398763</c:v>
                </c:pt>
                <c:pt idx="536">
                  <c:v>98.039664788228663</c:v>
                </c:pt>
                <c:pt idx="537">
                  <c:v>97.783137752023279</c:v>
                </c:pt>
                <c:pt idx="538">
                  <c:v>97.590213916415536</c:v>
                </c:pt>
                <c:pt idx="539">
                  <c:v>97.613646674530457</c:v>
                </c:pt>
                <c:pt idx="540">
                  <c:v>97.79141850113156</c:v>
                </c:pt>
                <c:pt idx="541">
                  <c:v>97.810182326238618</c:v>
                </c:pt>
                <c:pt idx="542">
                  <c:v>98.465859088078105</c:v>
                </c:pt>
                <c:pt idx="543">
                  <c:v>98.588396556265494</c:v>
                </c:pt>
                <c:pt idx="544">
                  <c:v>98.169425888616885</c:v>
                </c:pt>
                <c:pt idx="545">
                  <c:v>98.4353788839136</c:v>
                </c:pt>
                <c:pt idx="546">
                  <c:v>98.887560641070934</c:v>
                </c:pt>
                <c:pt idx="547">
                  <c:v>100.25828889771779</c:v>
                </c:pt>
                <c:pt idx="548">
                  <c:v>100.38205966896385</c:v>
                </c:pt>
                <c:pt idx="549">
                  <c:v>100.43905588888997</c:v>
                </c:pt>
                <c:pt idx="550">
                  <c:v>101.68522053661017</c:v>
                </c:pt>
                <c:pt idx="551">
                  <c:v>102.86047025845629</c:v>
                </c:pt>
                <c:pt idx="552">
                  <c:v>103.18747175515763</c:v>
                </c:pt>
                <c:pt idx="553">
                  <c:v>103.09444546730293</c:v>
                </c:pt>
                <c:pt idx="554">
                  <c:v>102.381155834008</c:v>
                </c:pt>
                <c:pt idx="555">
                  <c:v>104.06514306755948</c:v>
                </c:pt>
                <c:pt idx="556">
                  <c:v>104.58964923980081</c:v>
                </c:pt>
                <c:pt idx="557">
                  <c:v>104.73694086223742</c:v>
                </c:pt>
                <c:pt idx="558">
                  <c:v>105.11195308515167</c:v>
                </c:pt>
                <c:pt idx="559">
                  <c:v>106.03798749606885</c:v>
                </c:pt>
                <c:pt idx="560">
                  <c:v>106.79594031870315</c:v>
                </c:pt>
                <c:pt idx="561">
                  <c:v>105.08526088323879</c:v>
                </c:pt>
                <c:pt idx="562">
                  <c:v>106.99300452886501</c:v>
                </c:pt>
                <c:pt idx="563">
                  <c:v>107.93216480804959</c:v>
                </c:pt>
                <c:pt idx="564">
                  <c:v>107.45249801129884</c:v>
                </c:pt>
                <c:pt idx="565">
                  <c:v>106.91768494920994</c:v>
                </c:pt>
                <c:pt idx="566">
                  <c:v>106.73436325884478</c:v>
                </c:pt>
                <c:pt idx="567">
                  <c:v>106.78739529036801</c:v>
                </c:pt>
                <c:pt idx="568">
                  <c:v>106.39511682463223</c:v>
                </c:pt>
                <c:pt idx="569">
                  <c:v>106.26667712037832</c:v>
                </c:pt>
                <c:pt idx="570">
                  <c:v>105.35112578545989</c:v>
                </c:pt>
                <c:pt idx="571">
                  <c:v>106.68353355421205</c:v>
                </c:pt>
                <c:pt idx="572">
                  <c:v>106.63957510947768</c:v>
                </c:pt>
                <c:pt idx="573">
                  <c:v>107.24609593512122</c:v>
                </c:pt>
                <c:pt idx="574">
                  <c:v>107.1349224736888</c:v>
                </c:pt>
                <c:pt idx="575">
                  <c:v>107.93877178872108</c:v>
                </c:pt>
                <c:pt idx="576">
                  <c:v>105.58809615887763</c:v>
                </c:pt>
                <c:pt idx="577">
                  <c:v>103.92014186508898</c:v>
                </c:pt>
                <c:pt idx="578">
                  <c:v>104.95664499283363</c:v>
                </c:pt>
                <c:pt idx="579">
                  <c:v>105.93113059534183</c:v>
                </c:pt>
                <c:pt idx="580">
                  <c:v>106.34076339697471</c:v>
                </c:pt>
                <c:pt idx="581">
                  <c:v>107.17341914773475</c:v>
                </c:pt>
                <c:pt idx="582">
                  <c:v>107.49804213139436</c:v>
                </c:pt>
                <c:pt idx="583">
                  <c:v>108.3184529446432</c:v>
                </c:pt>
                <c:pt idx="584">
                  <c:v>109.27584849048111</c:v>
                </c:pt>
                <c:pt idx="585">
                  <c:v>109.57695062295019</c:v>
                </c:pt>
                <c:pt idx="586">
                  <c:v>109.98059309544092</c:v>
                </c:pt>
                <c:pt idx="587">
                  <c:v>110.94944074110944</c:v>
                </c:pt>
                <c:pt idx="588">
                  <c:v>111.05453578032407</c:v>
                </c:pt>
                <c:pt idx="589">
                  <c:v>111.29969880977445</c:v>
                </c:pt>
                <c:pt idx="590">
                  <c:v>110.39612813314037</c:v>
                </c:pt>
                <c:pt idx="591">
                  <c:v>111.01092970789217</c:v>
                </c:pt>
                <c:pt idx="592">
                  <c:v>111.09787757352909</c:v>
                </c:pt>
                <c:pt idx="593">
                  <c:v>111.26913051253433</c:v>
                </c:pt>
                <c:pt idx="594">
                  <c:v>109.54012771734105</c:v>
                </c:pt>
                <c:pt idx="595">
                  <c:v>109.85338669424567</c:v>
                </c:pt>
                <c:pt idx="596">
                  <c:v>110.66164066305898</c:v>
                </c:pt>
                <c:pt idx="597">
                  <c:v>110.80241339789968</c:v>
                </c:pt>
                <c:pt idx="598">
                  <c:v>110.60719914232581</c:v>
                </c:pt>
                <c:pt idx="599">
                  <c:v>111.12007702858533</c:v>
                </c:pt>
                <c:pt idx="600">
                  <c:v>112.0821415074311</c:v>
                </c:pt>
                <c:pt idx="601">
                  <c:v>112.12953558211464</c:v>
                </c:pt>
                <c:pt idx="602">
                  <c:v>112.51652846331319</c:v>
                </c:pt>
                <c:pt idx="603">
                  <c:v>112.79437402381862</c:v>
                </c:pt>
                <c:pt idx="604">
                  <c:v>112.22467610378422</c:v>
                </c:pt>
                <c:pt idx="605">
                  <c:v>113.07318860815583</c:v>
                </c:pt>
                <c:pt idx="606">
                  <c:v>111.49887725375123</c:v>
                </c:pt>
                <c:pt idx="607">
                  <c:v>110.86989269382461</c:v>
                </c:pt>
                <c:pt idx="608">
                  <c:v>111.06757355551582</c:v>
                </c:pt>
                <c:pt idx="609">
                  <c:v>110.69678980023134</c:v>
                </c:pt>
                <c:pt idx="610">
                  <c:v>109.43811593577311</c:v>
                </c:pt>
                <c:pt idx="611">
                  <c:v>109.91011863494495</c:v>
                </c:pt>
                <c:pt idx="612">
                  <c:v>111.19301809519865</c:v>
                </c:pt>
                <c:pt idx="613">
                  <c:v>111.92595248435688</c:v>
                </c:pt>
                <c:pt idx="614">
                  <c:v>111.95167566243791</c:v>
                </c:pt>
                <c:pt idx="615">
                  <c:v>110.12013252722296</c:v>
                </c:pt>
                <c:pt idx="616">
                  <c:v>109.81665188171215</c:v>
                </c:pt>
                <c:pt idx="617">
                  <c:v>110.137046397742</c:v>
                </c:pt>
                <c:pt idx="618">
                  <c:v>110.19501164149996</c:v>
                </c:pt>
                <c:pt idx="619">
                  <c:v>109.97900742007975</c:v>
                </c:pt>
                <c:pt idx="620">
                  <c:v>108.84507335069942</c:v>
                </c:pt>
                <c:pt idx="621">
                  <c:v>107.95392379772775</c:v>
                </c:pt>
                <c:pt idx="622">
                  <c:v>108.96637751582811</c:v>
                </c:pt>
                <c:pt idx="623">
                  <c:v>109.19057439328097</c:v>
                </c:pt>
                <c:pt idx="624">
                  <c:v>108.75662790277696</c:v>
                </c:pt>
                <c:pt idx="625">
                  <c:v>108.81547407729111</c:v>
                </c:pt>
                <c:pt idx="626">
                  <c:v>108.9931578108166</c:v>
                </c:pt>
                <c:pt idx="627">
                  <c:v>108.86533475809202</c:v>
                </c:pt>
                <c:pt idx="628">
                  <c:v>109.76494124632323</c:v>
                </c:pt>
                <c:pt idx="629">
                  <c:v>108.21714590768023</c:v>
                </c:pt>
                <c:pt idx="630">
                  <c:v>107.99858698706706</c:v>
                </c:pt>
                <c:pt idx="631">
                  <c:v>106.77682412129359</c:v>
                </c:pt>
                <c:pt idx="632">
                  <c:v>106.62081128437062</c:v>
                </c:pt>
                <c:pt idx="633">
                  <c:v>107.45980973657529</c:v>
                </c:pt>
                <c:pt idx="634">
                  <c:v>106.81602553994449</c:v>
                </c:pt>
                <c:pt idx="635">
                  <c:v>106.79065473416594</c:v>
                </c:pt>
                <c:pt idx="636">
                  <c:v>107.09501631043297</c:v>
                </c:pt>
                <c:pt idx="637">
                  <c:v>105.67636542064885</c:v>
                </c:pt>
                <c:pt idx="638">
                  <c:v>104.22485581365848</c:v>
                </c:pt>
                <c:pt idx="639">
                  <c:v>102.71599761443953</c:v>
                </c:pt>
                <c:pt idx="640">
                  <c:v>103.03815399198177</c:v>
                </c:pt>
                <c:pt idx="641">
                  <c:v>101.33778144636499</c:v>
                </c:pt>
                <c:pt idx="642">
                  <c:v>104.02250601895939</c:v>
                </c:pt>
                <c:pt idx="643">
                  <c:v>102.29394368914421</c:v>
                </c:pt>
                <c:pt idx="644">
                  <c:v>101.7753397529694</c:v>
                </c:pt>
                <c:pt idx="645">
                  <c:v>101.83903104664265</c:v>
                </c:pt>
                <c:pt idx="646">
                  <c:v>104.42394616455964</c:v>
                </c:pt>
                <c:pt idx="647">
                  <c:v>103.7337369170771</c:v>
                </c:pt>
                <c:pt idx="648">
                  <c:v>102.64437794396046</c:v>
                </c:pt>
                <c:pt idx="649">
                  <c:v>101.29761100388228</c:v>
                </c:pt>
                <c:pt idx="650">
                  <c:v>103.04282292498965</c:v>
                </c:pt>
                <c:pt idx="651">
                  <c:v>103.33996086905582</c:v>
                </c:pt>
                <c:pt idx="652">
                  <c:v>102.68437220029195</c:v>
                </c:pt>
                <c:pt idx="653">
                  <c:v>103.32983016535952</c:v>
                </c:pt>
                <c:pt idx="654">
                  <c:v>102.88830767035219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C7F-1F48-B244-3E9D5DA5C01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Sheet1!$A$2:$A$656</c:f>
              <c:numCache>
                <c:formatCode>dd\-mmm\-yyyy</c:formatCode>
                <c:ptCount val="655"/>
                <c:pt idx="0">
                  <c:v>44423</c:v>
                </c:pt>
                <c:pt idx="1">
                  <c:v>44424</c:v>
                </c:pt>
                <c:pt idx="2">
                  <c:v>44425</c:v>
                </c:pt>
                <c:pt idx="3">
                  <c:v>44426</c:v>
                </c:pt>
                <c:pt idx="4">
                  <c:v>44427</c:v>
                </c:pt>
                <c:pt idx="5">
                  <c:v>44430</c:v>
                </c:pt>
                <c:pt idx="6">
                  <c:v>44431</c:v>
                </c:pt>
                <c:pt idx="7">
                  <c:v>44432</c:v>
                </c:pt>
                <c:pt idx="8">
                  <c:v>44433</c:v>
                </c:pt>
                <c:pt idx="9">
                  <c:v>44434</c:v>
                </c:pt>
                <c:pt idx="10">
                  <c:v>44437</c:v>
                </c:pt>
                <c:pt idx="11">
                  <c:v>44438</c:v>
                </c:pt>
                <c:pt idx="12">
                  <c:v>44439</c:v>
                </c:pt>
                <c:pt idx="13">
                  <c:v>44440</c:v>
                </c:pt>
                <c:pt idx="14">
                  <c:v>44441</c:v>
                </c:pt>
                <c:pt idx="15">
                  <c:v>44444</c:v>
                </c:pt>
                <c:pt idx="16">
                  <c:v>44445</c:v>
                </c:pt>
                <c:pt idx="17">
                  <c:v>44446</c:v>
                </c:pt>
                <c:pt idx="18">
                  <c:v>44447</c:v>
                </c:pt>
                <c:pt idx="19">
                  <c:v>44448</c:v>
                </c:pt>
                <c:pt idx="20">
                  <c:v>44451</c:v>
                </c:pt>
                <c:pt idx="21">
                  <c:v>44452</c:v>
                </c:pt>
                <c:pt idx="22">
                  <c:v>44453</c:v>
                </c:pt>
                <c:pt idx="23">
                  <c:v>44454</c:v>
                </c:pt>
                <c:pt idx="24">
                  <c:v>44455</c:v>
                </c:pt>
                <c:pt idx="25">
                  <c:v>44458</c:v>
                </c:pt>
                <c:pt idx="26">
                  <c:v>44459</c:v>
                </c:pt>
                <c:pt idx="27">
                  <c:v>44460</c:v>
                </c:pt>
                <c:pt idx="28">
                  <c:v>44461</c:v>
                </c:pt>
                <c:pt idx="29">
                  <c:v>44465</c:v>
                </c:pt>
                <c:pt idx="30">
                  <c:v>44466</c:v>
                </c:pt>
                <c:pt idx="31">
                  <c:v>44467</c:v>
                </c:pt>
                <c:pt idx="32">
                  <c:v>44468</c:v>
                </c:pt>
                <c:pt idx="33">
                  <c:v>44469</c:v>
                </c:pt>
                <c:pt idx="34">
                  <c:v>44472</c:v>
                </c:pt>
                <c:pt idx="35">
                  <c:v>44473</c:v>
                </c:pt>
                <c:pt idx="36">
                  <c:v>44474</c:v>
                </c:pt>
                <c:pt idx="37">
                  <c:v>44475</c:v>
                </c:pt>
                <c:pt idx="38">
                  <c:v>44476</c:v>
                </c:pt>
                <c:pt idx="39">
                  <c:v>44479</c:v>
                </c:pt>
                <c:pt idx="40">
                  <c:v>44480</c:v>
                </c:pt>
                <c:pt idx="41">
                  <c:v>44481</c:v>
                </c:pt>
                <c:pt idx="42">
                  <c:v>44482</c:v>
                </c:pt>
                <c:pt idx="43">
                  <c:v>44483</c:v>
                </c:pt>
                <c:pt idx="44">
                  <c:v>44486</c:v>
                </c:pt>
                <c:pt idx="45">
                  <c:v>44487</c:v>
                </c:pt>
                <c:pt idx="46">
                  <c:v>44488</c:v>
                </c:pt>
                <c:pt idx="47">
                  <c:v>44489</c:v>
                </c:pt>
                <c:pt idx="48">
                  <c:v>44490</c:v>
                </c:pt>
                <c:pt idx="49">
                  <c:v>44493</c:v>
                </c:pt>
                <c:pt idx="50">
                  <c:v>44494</c:v>
                </c:pt>
                <c:pt idx="51">
                  <c:v>44495</c:v>
                </c:pt>
                <c:pt idx="52">
                  <c:v>44496</c:v>
                </c:pt>
                <c:pt idx="53">
                  <c:v>44497</c:v>
                </c:pt>
                <c:pt idx="54">
                  <c:v>44500</c:v>
                </c:pt>
                <c:pt idx="55">
                  <c:v>44501</c:v>
                </c:pt>
                <c:pt idx="56">
                  <c:v>44502</c:v>
                </c:pt>
                <c:pt idx="57">
                  <c:v>44503</c:v>
                </c:pt>
                <c:pt idx="58">
                  <c:v>44504</c:v>
                </c:pt>
                <c:pt idx="59">
                  <c:v>44507</c:v>
                </c:pt>
                <c:pt idx="60">
                  <c:v>44508</c:v>
                </c:pt>
                <c:pt idx="61">
                  <c:v>44509</c:v>
                </c:pt>
                <c:pt idx="62">
                  <c:v>44510</c:v>
                </c:pt>
                <c:pt idx="63">
                  <c:v>44511</c:v>
                </c:pt>
                <c:pt idx="64">
                  <c:v>44514</c:v>
                </c:pt>
                <c:pt idx="65">
                  <c:v>44515</c:v>
                </c:pt>
                <c:pt idx="66">
                  <c:v>44516</c:v>
                </c:pt>
                <c:pt idx="67">
                  <c:v>44517</c:v>
                </c:pt>
                <c:pt idx="68">
                  <c:v>44518</c:v>
                </c:pt>
                <c:pt idx="69">
                  <c:v>44521</c:v>
                </c:pt>
                <c:pt idx="70">
                  <c:v>44522</c:v>
                </c:pt>
                <c:pt idx="71">
                  <c:v>44523</c:v>
                </c:pt>
                <c:pt idx="72">
                  <c:v>44524</c:v>
                </c:pt>
                <c:pt idx="73">
                  <c:v>44525</c:v>
                </c:pt>
                <c:pt idx="74">
                  <c:v>44528</c:v>
                </c:pt>
                <c:pt idx="75">
                  <c:v>44529</c:v>
                </c:pt>
                <c:pt idx="76">
                  <c:v>44530</c:v>
                </c:pt>
                <c:pt idx="77">
                  <c:v>44531</c:v>
                </c:pt>
                <c:pt idx="78">
                  <c:v>44532</c:v>
                </c:pt>
                <c:pt idx="79">
                  <c:v>44535</c:v>
                </c:pt>
                <c:pt idx="80">
                  <c:v>44536</c:v>
                </c:pt>
                <c:pt idx="81">
                  <c:v>44537</c:v>
                </c:pt>
                <c:pt idx="82">
                  <c:v>44538</c:v>
                </c:pt>
                <c:pt idx="83">
                  <c:v>44539</c:v>
                </c:pt>
                <c:pt idx="84">
                  <c:v>44542</c:v>
                </c:pt>
                <c:pt idx="85">
                  <c:v>44543</c:v>
                </c:pt>
                <c:pt idx="86">
                  <c:v>44544</c:v>
                </c:pt>
                <c:pt idx="87">
                  <c:v>44545</c:v>
                </c:pt>
                <c:pt idx="88">
                  <c:v>44546</c:v>
                </c:pt>
                <c:pt idx="89">
                  <c:v>44549</c:v>
                </c:pt>
                <c:pt idx="90">
                  <c:v>44550</c:v>
                </c:pt>
                <c:pt idx="91">
                  <c:v>44551</c:v>
                </c:pt>
                <c:pt idx="92">
                  <c:v>44552</c:v>
                </c:pt>
                <c:pt idx="93">
                  <c:v>44553</c:v>
                </c:pt>
                <c:pt idx="94">
                  <c:v>44556</c:v>
                </c:pt>
                <c:pt idx="95">
                  <c:v>44557</c:v>
                </c:pt>
                <c:pt idx="96">
                  <c:v>44558</c:v>
                </c:pt>
                <c:pt idx="97">
                  <c:v>44559</c:v>
                </c:pt>
                <c:pt idx="98">
                  <c:v>44560</c:v>
                </c:pt>
                <c:pt idx="99">
                  <c:v>44563</c:v>
                </c:pt>
                <c:pt idx="100">
                  <c:v>44564</c:v>
                </c:pt>
                <c:pt idx="101">
                  <c:v>44565</c:v>
                </c:pt>
                <c:pt idx="102">
                  <c:v>44566</c:v>
                </c:pt>
                <c:pt idx="103">
                  <c:v>44567</c:v>
                </c:pt>
                <c:pt idx="104">
                  <c:v>44570</c:v>
                </c:pt>
                <c:pt idx="105">
                  <c:v>44571</c:v>
                </c:pt>
                <c:pt idx="106">
                  <c:v>44572</c:v>
                </c:pt>
                <c:pt idx="107">
                  <c:v>44573</c:v>
                </c:pt>
                <c:pt idx="108">
                  <c:v>44574</c:v>
                </c:pt>
                <c:pt idx="109">
                  <c:v>44577</c:v>
                </c:pt>
                <c:pt idx="110">
                  <c:v>44578</c:v>
                </c:pt>
                <c:pt idx="111">
                  <c:v>44579</c:v>
                </c:pt>
                <c:pt idx="112">
                  <c:v>44580</c:v>
                </c:pt>
                <c:pt idx="113">
                  <c:v>44581</c:v>
                </c:pt>
                <c:pt idx="114">
                  <c:v>44584</c:v>
                </c:pt>
                <c:pt idx="115">
                  <c:v>44585</c:v>
                </c:pt>
                <c:pt idx="116">
                  <c:v>44586</c:v>
                </c:pt>
                <c:pt idx="117">
                  <c:v>44587</c:v>
                </c:pt>
                <c:pt idx="118">
                  <c:v>44588</c:v>
                </c:pt>
                <c:pt idx="119">
                  <c:v>44591</c:v>
                </c:pt>
                <c:pt idx="120">
                  <c:v>44592</c:v>
                </c:pt>
                <c:pt idx="121">
                  <c:v>44593</c:v>
                </c:pt>
                <c:pt idx="122">
                  <c:v>44594</c:v>
                </c:pt>
                <c:pt idx="123">
                  <c:v>44595</c:v>
                </c:pt>
                <c:pt idx="124">
                  <c:v>44598</c:v>
                </c:pt>
                <c:pt idx="125">
                  <c:v>44599</c:v>
                </c:pt>
                <c:pt idx="126">
                  <c:v>44600</c:v>
                </c:pt>
                <c:pt idx="127">
                  <c:v>44601</c:v>
                </c:pt>
                <c:pt idx="128">
                  <c:v>44602</c:v>
                </c:pt>
                <c:pt idx="129">
                  <c:v>44605</c:v>
                </c:pt>
                <c:pt idx="130">
                  <c:v>44606</c:v>
                </c:pt>
                <c:pt idx="131">
                  <c:v>44607</c:v>
                </c:pt>
                <c:pt idx="132">
                  <c:v>44608</c:v>
                </c:pt>
                <c:pt idx="133">
                  <c:v>44609</c:v>
                </c:pt>
                <c:pt idx="134">
                  <c:v>44612</c:v>
                </c:pt>
                <c:pt idx="135">
                  <c:v>44613</c:v>
                </c:pt>
                <c:pt idx="136">
                  <c:v>44615</c:v>
                </c:pt>
                <c:pt idx="137">
                  <c:v>44616</c:v>
                </c:pt>
                <c:pt idx="138">
                  <c:v>44619</c:v>
                </c:pt>
                <c:pt idx="139">
                  <c:v>44620</c:v>
                </c:pt>
                <c:pt idx="140">
                  <c:v>44621</c:v>
                </c:pt>
                <c:pt idx="141">
                  <c:v>44622</c:v>
                </c:pt>
                <c:pt idx="142">
                  <c:v>44623</c:v>
                </c:pt>
                <c:pt idx="143">
                  <c:v>44626</c:v>
                </c:pt>
                <c:pt idx="144">
                  <c:v>44627</c:v>
                </c:pt>
                <c:pt idx="145">
                  <c:v>44628</c:v>
                </c:pt>
                <c:pt idx="146">
                  <c:v>44629</c:v>
                </c:pt>
                <c:pt idx="147">
                  <c:v>44630</c:v>
                </c:pt>
                <c:pt idx="148">
                  <c:v>44633</c:v>
                </c:pt>
                <c:pt idx="149">
                  <c:v>44634</c:v>
                </c:pt>
                <c:pt idx="150">
                  <c:v>44635</c:v>
                </c:pt>
                <c:pt idx="151">
                  <c:v>44636</c:v>
                </c:pt>
                <c:pt idx="152">
                  <c:v>44637</c:v>
                </c:pt>
                <c:pt idx="153">
                  <c:v>44640</c:v>
                </c:pt>
                <c:pt idx="154">
                  <c:v>44641</c:v>
                </c:pt>
                <c:pt idx="155">
                  <c:v>44642</c:v>
                </c:pt>
                <c:pt idx="156">
                  <c:v>44643</c:v>
                </c:pt>
                <c:pt idx="157">
                  <c:v>44644</c:v>
                </c:pt>
                <c:pt idx="158">
                  <c:v>44647</c:v>
                </c:pt>
                <c:pt idx="159">
                  <c:v>44648</c:v>
                </c:pt>
                <c:pt idx="160">
                  <c:v>44649</c:v>
                </c:pt>
                <c:pt idx="161">
                  <c:v>44650</c:v>
                </c:pt>
                <c:pt idx="162">
                  <c:v>44651</c:v>
                </c:pt>
                <c:pt idx="163">
                  <c:v>44654</c:v>
                </c:pt>
                <c:pt idx="164">
                  <c:v>44655</c:v>
                </c:pt>
                <c:pt idx="165">
                  <c:v>44656</c:v>
                </c:pt>
                <c:pt idx="166">
                  <c:v>44657</c:v>
                </c:pt>
                <c:pt idx="167">
                  <c:v>44658</c:v>
                </c:pt>
                <c:pt idx="168">
                  <c:v>44661</c:v>
                </c:pt>
                <c:pt idx="169">
                  <c:v>44662</c:v>
                </c:pt>
                <c:pt idx="170">
                  <c:v>44663</c:v>
                </c:pt>
                <c:pt idx="171">
                  <c:v>44664</c:v>
                </c:pt>
                <c:pt idx="172">
                  <c:v>44665</c:v>
                </c:pt>
                <c:pt idx="173">
                  <c:v>44668</c:v>
                </c:pt>
                <c:pt idx="174">
                  <c:v>44669</c:v>
                </c:pt>
                <c:pt idx="175">
                  <c:v>44670</c:v>
                </c:pt>
                <c:pt idx="176">
                  <c:v>44671</c:v>
                </c:pt>
                <c:pt idx="177">
                  <c:v>44672</c:v>
                </c:pt>
                <c:pt idx="178">
                  <c:v>44675</c:v>
                </c:pt>
                <c:pt idx="179">
                  <c:v>44676</c:v>
                </c:pt>
                <c:pt idx="180">
                  <c:v>44677</c:v>
                </c:pt>
                <c:pt idx="181">
                  <c:v>44678</c:v>
                </c:pt>
                <c:pt idx="182">
                  <c:v>44679</c:v>
                </c:pt>
                <c:pt idx="183">
                  <c:v>44689</c:v>
                </c:pt>
                <c:pt idx="184">
                  <c:v>44690</c:v>
                </c:pt>
                <c:pt idx="185">
                  <c:v>44691</c:v>
                </c:pt>
                <c:pt idx="186">
                  <c:v>44692</c:v>
                </c:pt>
                <c:pt idx="187">
                  <c:v>44693</c:v>
                </c:pt>
                <c:pt idx="188">
                  <c:v>44696</c:v>
                </c:pt>
                <c:pt idx="189">
                  <c:v>44697</c:v>
                </c:pt>
                <c:pt idx="190">
                  <c:v>44698</c:v>
                </c:pt>
                <c:pt idx="191">
                  <c:v>44699</c:v>
                </c:pt>
                <c:pt idx="192">
                  <c:v>44700</c:v>
                </c:pt>
                <c:pt idx="193">
                  <c:v>44703</c:v>
                </c:pt>
                <c:pt idx="194">
                  <c:v>44704</c:v>
                </c:pt>
                <c:pt idx="195">
                  <c:v>44705</c:v>
                </c:pt>
                <c:pt idx="196">
                  <c:v>44706</c:v>
                </c:pt>
                <c:pt idx="197">
                  <c:v>44707</c:v>
                </c:pt>
                <c:pt idx="198">
                  <c:v>44710</c:v>
                </c:pt>
                <c:pt idx="199">
                  <c:v>44711</c:v>
                </c:pt>
                <c:pt idx="200">
                  <c:v>44712</c:v>
                </c:pt>
                <c:pt idx="201">
                  <c:v>44713</c:v>
                </c:pt>
                <c:pt idx="202">
                  <c:v>44714</c:v>
                </c:pt>
                <c:pt idx="203">
                  <c:v>44717</c:v>
                </c:pt>
                <c:pt idx="204">
                  <c:v>44718</c:v>
                </c:pt>
                <c:pt idx="205">
                  <c:v>44719</c:v>
                </c:pt>
                <c:pt idx="206">
                  <c:v>44720</c:v>
                </c:pt>
                <c:pt idx="207">
                  <c:v>44721</c:v>
                </c:pt>
                <c:pt idx="208">
                  <c:v>44724</c:v>
                </c:pt>
                <c:pt idx="209">
                  <c:v>44725</c:v>
                </c:pt>
                <c:pt idx="210">
                  <c:v>44726</c:v>
                </c:pt>
                <c:pt idx="211">
                  <c:v>44727</c:v>
                </c:pt>
                <c:pt idx="212">
                  <c:v>44728</c:v>
                </c:pt>
                <c:pt idx="213">
                  <c:v>44731</c:v>
                </c:pt>
                <c:pt idx="214">
                  <c:v>44732</c:v>
                </c:pt>
                <c:pt idx="215">
                  <c:v>44733</c:v>
                </c:pt>
                <c:pt idx="216">
                  <c:v>44734</c:v>
                </c:pt>
                <c:pt idx="217">
                  <c:v>44735</c:v>
                </c:pt>
                <c:pt idx="218">
                  <c:v>44738</c:v>
                </c:pt>
                <c:pt idx="219">
                  <c:v>44739</c:v>
                </c:pt>
                <c:pt idx="220">
                  <c:v>44740</c:v>
                </c:pt>
                <c:pt idx="221">
                  <c:v>44741</c:v>
                </c:pt>
                <c:pt idx="222">
                  <c:v>44742</c:v>
                </c:pt>
                <c:pt idx="223">
                  <c:v>44745</c:v>
                </c:pt>
                <c:pt idx="224">
                  <c:v>44746</c:v>
                </c:pt>
                <c:pt idx="225">
                  <c:v>44747</c:v>
                </c:pt>
                <c:pt idx="226">
                  <c:v>44748</c:v>
                </c:pt>
                <c:pt idx="227">
                  <c:v>44755</c:v>
                </c:pt>
                <c:pt idx="228">
                  <c:v>44756</c:v>
                </c:pt>
                <c:pt idx="229">
                  <c:v>44759</c:v>
                </c:pt>
                <c:pt idx="230">
                  <c:v>44760</c:v>
                </c:pt>
                <c:pt idx="231">
                  <c:v>44761</c:v>
                </c:pt>
                <c:pt idx="232">
                  <c:v>44762</c:v>
                </c:pt>
                <c:pt idx="233">
                  <c:v>44763</c:v>
                </c:pt>
                <c:pt idx="234">
                  <c:v>44766</c:v>
                </c:pt>
                <c:pt idx="235">
                  <c:v>44767</c:v>
                </c:pt>
                <c:pt idx="236">
                  <c:v>44768</c:v>
                </c:pt>
                <c:pt idx="237">
                  <c:v>44769</c:v>
                </c:pt>
                <c:pt idx="238">
                  <c:v>44770</c:v>
                </c:pt>
                <c:pt idx="239">
                  <c:v>44773</c:v>
                </c:pt>
                <c:pt idx="240">
                  <c:v>44774</c:v>
                </c:pt>
                <c:pt idx="241">
                  <c:v>44775</c:v>
                </c:pt>
                <c:pt idx="242">
                  <c:v>44776</c:v>
                </c:pt>
                <c:pt idx="243">
                  <c:v>44777</c:v>
                </c:pt>
                <c:pt idx="244">
                  <c:v>44780</c:v>
                </c:pt>
                <c:pt idx="245">
                  <c:v>44781</c:v>
                </c:pt>
                <c:pt idx="246">
                  <c:v>44782</c:v>
                </c:pt>
                <c:pt idx="247">
                  <c:v>44783</c:v>
                </c:pt>
                <c:pt idx="248">
                  <c:v>44784</c:v>
                </c:pt>
                <c:pt idx="249">
                  <c:v>44787</c:v>
                </c:pt>
                <c:pt idx="250">
                  <c:v>44788</c:v>
                </c:pt>
                <c:pt idx="251">
                  <c:v>44789</c:v>
                </c:pt>
                <c:pt idx="252">
                  <c:v>44790</c:v>
                </c:pt>
                <c:pt idx="253">
                  <c:v>44791</c:v>
                </c:pt>
                <c:pt idx="254">
                  <c:v>44794</c:v>
                </c:pt>
                <c:pt idx="255">
                  <c:v>44795</c:v>
                </c:pt>
                <c:pt idx="256">
                  <c:v>44796</c:v>
                </c:pt>
                <c:pt idx="257">
                  <c:v>44797</c:v>
                </c:pt>
                <c:pt idx="258">
                  <c:v>44798</c:v>
                </c:pt>
                <c:pt idx="259">
                  <c:v>44801</c:v>
                </c:pt>
                <c:pt idx="260">
                  <c:v>44802</c:v>
                </c:pt>
                <c:pt idx="261">
                  <c:v>44803</c:v>
                </c:pt>
                <c:pt idx="262">
                  <c:v>44804</c:v>
                </c:pt>
                <c:pt idx="263">
                  <c:v>44805</c:v>
                </c:pt>
                <c:pt idx="264">
                  <c:v>44808</c:v>
                </c:pt>
                <c:pt idx="265">
                  <c:v>44809</c:v>
                </c:pt>
                <c:pt idx="266">
                  <c:v>44810</c:v>
                </c:pt>
                <c:pt idx="267">
                  <c:v>44811</c:v>
                </c:pt>
                <c:pt idx="268">
                  <c:v>44812</c:v>
                </c:pt>
                <c:pt idx="269">
                  <c:v>44815</c:v>
                </c:pt>
                <c:pt idx="270">
                  <c:v>44816</c:v>
                </c:pt>
                <c:pt idx="271">
                  <c:v>44817</c:v>
                </c:pt>
                <c:pt idx="272">
                  <c:v>44818</c:v>
                </c:pt>
                <c:pt idx="273">
                  <c:v>44819</c:v>
                </c:pt>
                <c:pt idx="274">
                  <c:v>44822</c:v>
                </c:pt>
                <c:pt idx="275">
                  <c:v>44823</c:v>
                </c:pt>
                <c:pt idx="276">
                  <c:v>44824</c:v>
                </c:pt>
                <c:pt idx="277">
                  <c:v>44825</c:v>
                </c:pt>
                <c:pt idx="278">
                  <c:v>44829</c:v>
                </c:pt>
                <c:pt idx="279">
                  <c:v>44830</c:v>
                </c:pt>
                <c:pt idx="280">
                  <c:v>44831</c:v>
                </c:pt>
                <c:pt idx="281">
                  <c:v>44832</c:v>
                </c:pt>
                <c:pt idx="282">
                  <c:v>44833</c:v>
                </c:pt>
                <c:pt idx="283">
                  <c:v>44836</c:v>
                </c:pt>
                <c:pt idx="284">
                  <c:v>44837</c:v>
                </c:pt>
                <c:pt idx="285">
                  <c:v>44838</c:v>
                </c:pt>
                <c:pt idx="286">
                  <c:v>44839</c:v>
                </c:pt>
                <c:pt idx="287">
                  <c:v>44840</c:v>
                </c:pt>
                <c:pt idx="288">
                  <c:v>44843</c:v>
                </c:pt>
                <c:pt idx="289">
                  <c:v>44844</c:v>
                </c:pt>
                <c:pt idx="290">
                  <c:v>44845</c:v>
                </c:pt>
                <c:pt idx="291">
                  <c:v>44846</c:v>
                </c:pt>
                <c:pt idx="292">
                  <c:v>44847</c:v>
                </c:pt>
                <c:pt idx="293">
                  <c:v>44850</c:v>
                </c:pt>
                <c:pt idx="294">
                  <c:v>44851</c:v>
                </c:pt>
                <c:pt idx="295">
                  <c:v>44852</c:v>
                </c:pt>
                <c:pt idx="296">
                  <c:v>44853</c:v>
                </c:pt>
                <c:pt idx="297">
                  <c:v>44854</c:v>
                </c:pt>
                <c:pt idx="298">
                  <c:v>44857</c:v>
                </c:pt>
                <c:pt idx="299">
                  <c:v>44858</c:v>
                </c:pt>
                <c:pt idx="300">
                  <c:v>44859</c:v>
                </c:pt>
                <c:pt idx="301">
                  <c:v>44860</c:v>
                </c:pt>
                <c:pt idx="302">
                  <c:v>44861</c:v>
                </c:pt>
                <c:pt idx="303">
                  <c:v>44865</c:v>
                </c:pt>
                <c:pt idx="304">
                  <c:v>44866</c:v>
                </c:pt>
                <c:pt idx="305">
                  <c:v>44867</c:v>
                </c:pt>
                <c:pt idx="306">
                  <c:v>44868</c:v>
                </c:pt>
                <c:pt idx="307">
                  <c:v>44871</c:v>
                </c:pt>
                <c:pt idx="308">
                  <c:v>44872</c:v>
                </c:pt>
                <c:pt idx="309">
                  <c:v>44873</c:v>
                </c:pt>
                <c:pt idx="310">
                  <c:v>44874</c:v>
                </c:pt>
                <c:pt idx="311">
                  <c:v>44875</c:v>
                </c:pt>
                <c:pt idx="312">
                  <c:v>44878</c:v>
                </c:pt>
                <c:pt idx="313">
                  <c:v>44879</c:v>
                </c:pt>
                <c:pt idx="314">
                  <c:v>44880</c:v>
                </c:pt>
                <c:pt idx="315">
                  <c:v>44881</c:v>
                </c:pt>
                <c:pt idx="316">
                  <c:v>44882</c:v>
                </c:pt>
                <c:pt idx="317">
                  <c:v>44885</c:v>
                </c:pt>
                <c:pt idx="318">
                  <c:v>44886</c:v>
                </c:pt>
                <c:pt idx="319">
                  <c:v>44887</c:v>
                </c:pt>
                <c:pt idx="320">
                  <c:v>44889</c:v>
                </c:pt>
                <c:pt idx="321">
                  <c:v>44892</c:v>
                </c:pt>
                <c:pt idx="322">
                  <c:v>44893</c:v>
                </c:pt>
                <c:pt idx="323">
                  <c:v>44894</c:v>
                </c:pt>
                <c:pt idx="324">
                  <c:v>44895</c:v>
                </c:pt>
                <c:pt idx="325">
                  <c:v>44896</c:v>
                </c:pt>
                <c:pt idx="326">
                  <c:v>44899</c:v>
                </c:pt>
                <c:pt idx="327">
                  <c:v>44900</c:v>
                </c:pt>
                <c:pt idx="328">
                  <c:v>44901</c:v>
                </c:pt>
                <c:pt idx="329">
                  <c:v>44902</c:v>
                </c:pt>
                <c:pt idx="330">
                  <c:v>44903</c:v>
                </c:pt>
                <c:pt idx="331">
                  <c:v>44906</c:v>
                </c:pt>
                <c:pt idx="332">
                  <c:v>44907</c:v>
                </c:pt>
                <c:pt idx="333">
                  <c:v>44908</c:v>
                </c:pt>
                <c:pt idx="334">
                  <c:v>44909</c:v>
                </c:pt>
                <c:pt idx="335">
                  <c:v>44910</c:v>
                </c:pt>
                <c:pt idx="336">
                  <c:v>44913</c:v>
                </c:pt>
                <c:pt idx="337">
                  <c:v>44914</c:v>
                </c:pt>
                <c:pt idx="338">
                  <c:v>44915</c:v>
                </c:pt>
                <c:pt idx="339">
                  <c:v>44916</c:v>
                </c:pt>
                <c:pt idx="340">
                  <c:v>44917</c:v>
                </c:pt>
                <c:pt idx="341">
                  <c:v>44920</c:v>
                </c:pt>
                <c:pt idx="342">
                  <c:v>44921</c:v>
                </c:pt>
                <c:pt idx="343">
                  <c:v>44922</c:v>
                </c:pt>
                <c:pt idx="344">
                  <c:v>44923</c:v>
                </c:pt>
                <c:pt idx="345">
                  <c:v>44924</c:v>
                </c:pt>
                <c:pt idx="346">
                  <c:v>44927</c:v>
                </c:pt>
                <c:pt idx="347">
                  <c:v>44928</c:v>
                </c:pt>
                <c:pt idx="348">
                  <c:v>44929</c:v>
                </c:pt>
                <c:pt idx="349">
                  <c:v>44930</c:v>
                </c:pt>
                <c:pt idx="350">
                  <c:v>44931</c:v>
                </c:pt>
                <c:pt idx="351">
                  <c:v>44934</c:v>
                </c:pt>
                <c:pt idx="352">
                  <c:v>44935</c:v>
                </c:pt>
                <c:pt idx="353">
                  <c:v>44936</c:v>
                </c:pt>
                <c:pt idx="354">
                  <c:v>44937</c:v>
                </c:pt>
                <c:pt idx="355">
                  <c:v>44938</c:v>
                </c:pt>
                <c:pt idx="356">
                  <c:v>44941</c:v>
                </c:pt>
                <c:pt idx="357">
                  <c:v>44942</c:v>
                </c:pt>
                <c:pt idx="358">
                  <c:v>44943</c:v>
                </c:pt>
                <c:pt idx="359">
                  <c:v>44944</c:v>
                </c:pt>
                <c:pt idx="360">
                  <c:v>44945</c:v>
                </c:pt>
                <c:pt idx="361">
                  <c:v>44948</c:v>
                </c:pt>
                <c:pt idx="362">
                  <c:v>44949</c:v>
                </c:pt>
                <c:pt idx="363">
                  <c:v>44950</c:v>
                </c:pt>
                <c:pt idx="364">
                  <c:v>44951</c:v>
                </c:pt>
                <c:pt idx="365">
                  <c:v>44952</c:v>
                </c:pt>
                <c:pt idx="366">
                  <c:v>44955</c:v>
                </c:pt>
                <c:pt idx="367">
                  <c:v>44956</c:v>
                </c:pt>
                <c:pt idx="368">
                  <c:v>44957</c:v>
                </c:pt>
                <c:pt idx="369">
                  <c:v>44958</c:v>
                </c:pt>
                <c:pt idx="370">
                  <c:v>44959</c:v>
                </c:pt>
                <c:pt idx="371">
                  <c:v>44962</c:v>
                </c:pt>
                <c:pt idx="372">
                  <c:v>44963</c:v>
                </c:pt>
                <c:pt idx="373">
                  <c:v>44964</c:v>
                </c:pt>
                <c:pt idx="374">
                  <c:v>44965</c:v>
                </c:pt>
                <c:pt idx="375">
                  <c:v>44966</c:v>
                </c:pt>
                <c:pt idx="376">
                  <c:v>44969</c:v>
                </c:pt>
                <c:pt idx="377">
                  <c:v>44970</c:v>
                </c:pt>
                <c:pt idx="378">
                  <c:v>44971</c:v>
                </c:pt>
                <c:pt idx="379">
                  <c:v>44972</c:v>
                </c:pt>
                <c:pt idx="380">
                  <c:v>44973</c:v>
                </c:pt>
                <c:pt idx="381">
                  <c:v>44976</c:v>
                </c:pt>
                <c:pt idx="382">
                  <c:v>44977</c:v>
                </c:pt>
                <c:pt idx="383">
                  <c:v>44978</c:v>
                </c:pt>
                <c:pt idx="384">
                  <c:v>44980</c:v>
                </c:pt>
                <c:pt idx="385">
                  <c:v>44983</c:v>
                </c:pt>
                <c:pt idx="386">
                  <c:v>44984</c:v>
                </c:pt>
                <c:pt idx="387">
                  <c:v>44985</c:v>
                </c:pt>
                <c:pt idx="388">
                  <c:v>44986</c:v>
                </c:pt>
                <c:pt idx="389">
                  <c:v>44987</c:v>
                </c:pt>
                <c:pt idx="390">
                  <c:v>44990</c:v>
                </c:pt>
                <c:pt idx="391">
                  <c:v>44991</c:v>
                </c:pt>
                <c:pt idx="392">
                  <c:v>44992</c:v>
                </c:pt>
                <c:pt idx="393">
                  <c:v>44993</c:v>
                </c:pt>
                <c:pt idx="394">
                  <c:v>44994</c:v>
                </c:pt>
                <c:pt idx="395">
                  <c:v>44997</c:v>
                </c:pt>
                <c:pt idx="396">
                  <c:v>44998</c:v>
                </c:pt>
                <c:pt idx="397">
                  <c:v>44999</c:v>
                </c:pt>
                <c:pt idx="398">
                  <c:v>45000</c:v>
                </c:pt>
                <c:pt idx="399">
                  <c:v>45001</c:v>
                </c:pt>
                <c:pt idx="400">
                  <c:v>45004</c:v>
                </c:pt>
                <c:pt idx="401">
                  <c:v>45005</c:v>
                </c:pt>
                <c:pt idx="402">
                  <c:v>45006</c:v>
                </c:pt>
                <c:pt idx="403">
                  <c:v>45007</c:v>
                </c:pt>
                <c:pt idx="404">
                  <c:v>45008</c:v>
                </c:pt>
                <c:pt idx="405">
                  <c:v>45011</c:v>
                </c:pt>
                <c:pt idx="406">
                  <c:v>45012</c:v>
                </c:pt>
                <c:pt idx="407">
                  <c:v>45013</c:v>
                </c:pt>
                <c:pt idx="408">
                  <c:v>45014</c:v>
                </c:pt>
                <c:pt idx="409">
                  <c:v>45015</c:v>
                </c:pt>
                <c:pt idx="410">
                  <c:v>45019</c:v>
                </c:pt>
                <c:pt idx="411">
                  <c:v>45020</c:v>
                </c:pt>
                <c:pt idx="412">
                  <c:v>45021</c:v>
                </c:pt>
                <c:pt idx="413">
                  <c:v>45022</c:v>
                </c:pt>
                <c:pt idx="414">
                  <c:v>45026</c:v>
                </c:pt>
                <c:pt idx="415">
                  <c:v>45027</c:v>
                </c:pt>
                <c:pt idx="416">
                  <c:v>45028</c:v>
                </c:pt>
                <c:pt idx="417">
                  <c:v>45029</c:v>
                </c:pt>
                <c:pt idx="418">
                  <c:v>45033</c:v>
                </c:pt>
                <c:pt idx="419">
                  <c:v>45041</c:v>
                </c:pt>
                <c:pt idx="420">
                  <c:v>45042</c:v>
                </c:pt>
                <c:pt idx="421">
                  <c:v>45043</c:v>
                </c:pt>
                <c:pt idx="422">
                  <c:v>45047</c:v>
                </c:pt>
                <c:pt idx="423">
                  <c:v>45048</c:v>
                </c:pt>
                <c:pt idx="424">
                  <c:v>45049</c:v>
                </c:pt>
                <c:pt idx="425">
                  <c:v>45050</c:v>
                </c:pt>
                <c:pt idx="426">
                  <c:v>45054</c:v>
                </c:pt>
                <c:pt idx="427">
                  <c:v>45055</c:v>
                </c:pt>
                <c:pt idx="428">
                  <c:v>45056</c:v>
                </c:pt>
                <c:pt idx="429">
                  <c:v>45057</c:v>
                </c:pt>
                <c:pt idx="430">
                  <c:v>45057</c:v>
                </c:pt>
                <c:pt idx="431">
                  <c:v>45061</c:v>
                </c:pt>
                <c:pt idx="432">
                  <c:v>45062</c:v>
                </c:pt>
                <c:pt idx="433">
                  <c:v>45063</c:v>
                </c:pt>
                <c:pt idx="434">
                  <c:v>45064</c:v>
                </c:pt>
                <c:pt idx="435">
                  <c:v>45068</c:v>
                </c:pt>
                <c:pt idx="436">
                  <c:v>45069</c:v>
                </c:pt>
                <c:pt idx="437">
                  <c:v>45070</c:v>
                </c:pt>
                <c:pt idx="438">
                  <c:v>45071</c:v>
                </c:pt>
                <c:pt idx="439">
                  <c:v>45075</c:v>
                </c:pt>
                <c:pt idx="440">
                  <c:v>45076</c:v>
                </c:pt>
                <c:pt idx="441">
                  <c:v>45077</c:v>
                </c:pt>
                <c:pt idx="442">
                  <c:v>45078</c:v>
                </c:pt>
                <c:pt idx="443">
                  <c:v>45082</c:v>
                </c:pt>
                <c:pt idx="444">
                  <c:v>45083</c:v>
                </c:pt>
                <c:pt idx="445">
                  <c:v>45084</c:v>
                </c:pt>
                <c:pt idx="446">
                  <c:v>45085</c:v>
                </c:pt>
                <c:pt idx="447">
                  <c:v>45089</c:v>
                </c:pt>
                <c:pt idx="448">
                  <c:v>45090</c:v>
                </c:pt>
                <c:pt idx="449">
                  <c:v>45091</c:v>
                </c:pt>
                <c:pt idx="450">
                  <c:v>45092</c:v>
                </c:pt>
                <c:pt idx="451">
                  <c:v>45096</c:v>
                </c:pt>
                <c:pt idx="452">
                  <c:v>45097</c:v>
                </c:pt>
                <c:pt idx="453">
                  <c:v>45098</c:v>
                </c:pt>
                <c:pt idx="454">
                  <c:v>45099</c:v>
                </c:pt>
                <c:pt idx="455">
                  <c:v>45110</c:v>
                </c:pt>
                <c:pt idx="456">
                  <c:v>45111</c:v>
                </c:pt>
                <c:pt idx="457">
                  <c:v>45112</c:v>
                </c:pt>
                <c:pt idx="458">
                  <c:v>45113</c:v>
                </c:pt>
                <c:pt idx="459">
                  <c:v>45117</c:v>
                </c:pt>
                <c:pt idx="460">
                  <c:v>45118</c:v>
                </c:pt>
                <c:pt idx="461">
                  <c:v>45119</c:v>
                </c:pt>
                <c:pt idx="462">
                  <c:v>45120</c:v>
                </c:pt>
                <c:pt idx="463">
                  <c:v>45124</c:v>
                </c:pt>
                <c:pt idx="464">
                  <c:v>45125</c:v>
                </c:pt>
                <c:pt idx="465">
                  <c:v>45126</c:v>
                </c:pt>
                <c:pt idx="466">
                  <c:v>45127</c:v>
                </c:pt>
                <c:pt idx="467">
                  <c:v>45131</c:v>
                </c:pt>
                <c:pt idx="468">
                  <c:v>45132</c:v>
                </c:pt>
                <c:pt idx="469">
                  <c:v>45133</c:v>
                </c:pt>
                <c:pt idx="470">
                  <c:v>45134</c:v>
                </c:pt>
                <c:pt idx="471">
                  <c:v>45138</c:v>
                </c:pt>
                <c:pt idx="472">
                  <c:v>45139</c:v>
                </c:pt>
                <c:pt idx="473">
                  <c:v>45140</c:v>
                </c:pt>
                <c:pt idx="474">
                  <c:v>45141</c:v>
                </c:pt>
                <c:pt idx="475">
                  <c:v>45145</c:v>
                </c:pt>
                <c:pt idx="476">
                  <c:v>45146</c:v>
                </c:pt>
                <c:pt idx="477">
                  <c:v>45147</c:v>
                </c:pt>
                <c:pt idx="478">
                  <c:v>45148</c:v>
                </c:pt>
                <c:pt idx="479">
                  <c:v>45152</c:v>
                </c:pt>
                <c:pt idx="480">
                  <c:v>45153</c:v>
                </c:pt>
                <c:pt idx="481">
                  <c:v>45154</c:v>
                </c:pt>
                <c:pt idx="482">
                  <c:v>45155</c:v>
                </c:pt>
                <c:pt idx="483">
                  <c:v>45159</c:v>
                </c:pt>
                <c:pt idx="484">
                  <c:v>45160</c:v>
                </c:pt>
                <c:pt idx="485">
                  <c:v>45161</c:v>
                </c:pt>
                <c:pt idx="486">
                  <c:v>45162</c:v>
                </c:pt>
                <c:pt idx="487">
                  <c:v>45166</c:v>
                </c:pt>
                <c:pt idx="488">
                  <c:v>45167</c:v>
                </c:pt>
                <c:pt idx="489">
                  <c:v>45168</c:v>
                </c:pt>
                <c:pt idx="490">
                  <c:v>45169</c:v>
                </c:pt>
                <c:pt idx="491">
                  <c:v>45173</c:v>
                </c:pt>
                <c:pt idx="492">
                  <c:v>45174</c:v>
                </c:pt>
                <c:pt idx="493">
                  <c:v>45175</c:v>
                </c:pt>
                <c:pt idx="494">
                  <c:v>45176</c:v>
                </c:pt>
                <c:pt idx="495">
                  <c:v>45180</c:v>
                </c:pt>
                <c:pt idx="496">
                  <c:v>45181</c:v>
                </c:pt>
                <c:pt idx="497">
                  <c:v>45182</c:v>
                </c:pt>
                <c:pt idx="498">
                  <c:v>45183</c:v>
                </c:pt>
                <c:pt idx="499">
                  <c:v>45187</c:v>
                </c:pt>
                <c:pt idx="500">
                  <c:v>45188</c:v>
                </c:pt>
                <c:pt idx="501">
                  <c:v>45189</c:v>
                </c:pt>
                <c:pt idx="502">
                  <c:v>45190</c:v>
                </c:pt>
                <c:pt idx="503">
                  <c:v>45194</c:v>
                </c:pt>
                <c:pt idx="504">
                  <c:v>45195</c:v>
                </c:pt>
                <c:pt idx="505">
                  <c:v>45196</c:v>
                </c:pt>
                <c:pt idx="506">
                  <c:v>45197</c:v>
                </c:pt>
                <c:pt idx="507">
                  <c:v>45201</c:v>
                </c:pt>
                <c:pt idx="508">
                  <c:v>45202</c:v>
                </c:pt>
                <c:pt idx="509">
                  <c:v>45203</c:v>
                </c:pt>
                <c:pt idx="510">
                  <c:v>45204</c:v>
                </c:pt>
                <c:pt idx="511">
                  <c:v>45208</c:v>
                </c:pt>
                <c:pt idx="512">
                  <c:v>45209</c:v>
                </c:pt>
                <c:pt idx="513">
                  <c:v>45210</c:v>
                </c:pt>
                <c:pt idx="514">
                  <c:v>45211</c:v>
                </c:pt>
                <c:pt idx="515">
                  <c:v>45215</c:v>
                </c:pt>
                <c:pt idx="516">
                  <c:v>45216</c:v>
                </c:pt>
                <c:pt idx="517">
                  <c:v>45217</c:v>
                </c:pt>
                <c:pt idx="518">
                  <c:v>45218</c:v>
                </c:pt>
                <c:pt idx="519">
                  <c:v>45222</c:v>
                </c:pt>
                <c:pt idx="520">
                  <c:v>45223</c:v>
                </c:pt>
                <c:pt idx="521">
                  <c:v>45224</c:v>
                </c:pt>
                <c:pt idx="522">
                  <c:v>45225</c:v>
                </c:pt>
                <c:pt idx="523">
                  <c:v>45229</c:v>
                </c:pt>
                <c:pt idx="524">
                  <c:v>45230</c:v>
                </c:pt>
                <c:pt idx="525">
                  <c:v>45231</c:v>
                </c:pt>
                <c:pt idx="526">
                  <c:v>45232</c:v>
                </c:pt>
                <c:pt idx="527">
                  <c:v>45236</c:v>
                </c:pt>
                <c:pt idx="528">
                  <c:v>45237</c:v>
                </c:pt>
                <c:pt idx="529">
                  <c:v>45238</c:v>
                </c:pt>
                <c:pt idx="530">
                  <c:v>45239</c:v>
                </c:pt>
                <c:pt idx="531">
                  <c:v>45243</c:v>
                </c:pt>
                <c:pt idx="532">
                  <c:v>45244</c:v>
                </c:pt>
                <c:pt idx="533">
                  <c:v>45245</c:v>
                </c:pt>
                <c:pt idx="534">
                  <c:v>45246</c:v>
                </c:pt>
                <c:pt idx="535">
                  <c:v>45250</c:v>
                </c:pt>
                <c:pt idx="536">
                  <c:v>45251</c:v>
                </c:pt>
                <c:pt idx="537">
                  <c:v>45252</c:v>
                </c:pt>
                <c:pt idx="538">
                  <c:v>45253</c:v>
                </c:pt>
                <c:pt idx="539">
                  <c:v>45257</c:v>
                </c:pt>
                <c:pt idx="540">
                  <c:v>45258</c:v>
                </c:pt>
                <c:pt idx="541">
                  <c:v>45259</c:v>
                </c:pt>
                <c:pt idx="542">
                  <c:v>45260</c:v>
                </c:pt>
                <c:pt idx="543">
                  <c:v>45264</c:v>
                </c:pt>
                <c:pt idx="544">
                  <c:v>45265</c:v>
                </c:pt>
                <c:pt idx="545">
                  <c:v>45266</c:v>
                </c:pt>
                <c:pt idx="546">
                  <c:v>45267</c:v>
                </c:pt>
                <c:pt idx="547">
                  <c:v>45271</c:v>
                </c:pt>
                <c:pt idx="548">
                  <c:v>45272</c:v>
                </c:pt>
                <c:pt idx="549">
                  <c:v>45273</c:v>
                </c:pt>
                <c:pt idx="550">
                  <c:v>45274</c:v>
                </c:pt>
                <c:pt idx="551">
                  <c:v>45278</c:v>
                </c:pt>
                <c:pt idx="552">
                  <c:v>45279</c:v>
                </c:pt>
                <c:pt idx="553">
                  <c:v>45280</c:v>
                </c:pt>
                <c:pt idx="554">
                  <c:v>45281</c:v>
                </c:pt>
                <c:pt idx="555">
                  <c:v>45285</c:v>
                </c:pt>
                <c:pt idx="556">
                  <c:v>45286</c:v>
                </c:pt>
                <c:pt idx="557">
                  <c:v>45287</c:v>
                </c:pt>
                <c:pt idx="558">
                  <c:v>45288</c:v>
                </c:pt>
                <c:pt idx="559">
                  <c:v>45292</c:v>
                </c:pt>
                <c:pt idx="560">
                  <c:v>45293</c:v>
                </c:pt>
                <c:pt idx="561">
                  <c:v>45294</c:v>
                </c:pt>
                <c:pt idx="562">
                  <c:v>45295</c:v>
                </c:pt>
                <c:pt idx="563">
                  <c:v>45299</c:v>
                </c:pt>
                <c:pt idx="564">
                  <c:v>45300</c:v>
                </c:pt>
                <c:pt idx="565">
                  <c:v>45301</c:v>
                </c:pt>
                <c:pt idx="566">
                  <c:v>45302</c:v>
                </c:pt>
                <c:pt idx="567">
                  <c:v>45306</c:v>
                </c:pt>
                <c:pt idx="568">
                  <c:v>45307</c:v>
                </c:pt>
                <c:pt idx="569">
                  <c:v>45308</c:v>
                </c:pt>
                <c:pt idx="570">
                  <c:v>45309</c:v>
                </c:pt>
                <c:pt idx="571">
                  <c:v>45313</c:v>
                </c:pt>
                <c:pt idx="572">
                  <c:v>45314</c:v>
                </c:pt>
                <c:pt idx="573">
                  <c:v>45315</c:v>
                </c:pt>
                <c:pt idx="574">
                  <c:v>45316</c:v>
                </c:pt>
                <c:pt idx="575">
                  <c:v>45320</c:v>
                </c:pt>
                <c:pt idx="576">
                  <c:v>45321</c:v>
                </c:pt>
                <c:pt idx="577">
                  <c:v>45322</c:v>
                </c:pt>
                <c:pt idx="578">
                  <c:v>45323</c:v>
                </c:pt>
                <c:pt idx="579">
                  <c:v>45327</c:v>
                </c:pt>
                <c:pt idx="580">
                  <c:v>45328</c:v>
                </c:pt>
                <c:pt idx="581">
                  <c:v>45329</c:v>
                </c:pt>
                <c:pt idx="582">
                  <c:v>45330</c:v>
                </c:pt>
                <c:pt idx="583">
                  <c:v>45334</c:v>
                </c:pt>
                <c:pt idx="584">
                  <c:v>45335</c:v>
                </c:pt>
                <c:pt idx="585">
                  <c:v>45336</c:v>
                </c:pt>
                <c:pt idx="586">
                  <c:v>45337</c:v>
                </c:pt>
                <c:pt idx="587">
                  <c:v>45341</c:v>
                </c:pt>
                <c:pt idx="588">
                  <c:v>45342</c:v>
                </c:pt>
                <c:pt idx="589">
                  <c:v>45343</c:v>
                </c:pt>
                <c:pt idx="590">
                  <c:v>45348</c:v>
                </c:pt>
                <c:pt idx="591">
                  <c:v>45349</c:v>
                </c:pt>
                <c:pt idx="592">
                  <c:v>45350</c:v>
                </c:pt>
                <c:pt idx="593">
                  <c:v>45351</c:v>
                </c:pt>
                <c:pt idx="594">
                  <c:v>45355</c:v>
                </c:pt>
                <c:pt idx="595">
                  <c:v>45356</c:v>
                </c:pt>
                <c:pt idx="596">
                  <c:v>45357</c:v>
                </c:pt>
                <c:pt idx="597">
                  <c:v>45358</c:v>
                </c:pt>
                <c:pt idx="598">
                  <c:v>45362</c:v>
                </c:pt>
                <c:pt idx="599">
                  <c:v>45363</c:v>
                </c:pt>
                <c:pt idx="600">
                  <c:v>45364</c:v>
                </c:pt>
                <c:pt idx="601">
                  <c:v>45365</c:v>
                </c:pt>
                <c:pt idx="602">
                  <c:v>45369</c:v>
                </c:pt>
                <c:pt idx="603">
                  <c:v>45370</c:v>
                </c:pt>
                <c:pt idx="604">
                  <c:v>45371</c:v>
                </c:pt>
                <c:pt idx="605">
                  <c:v>45372</c:v>
                </c:pt>
                <c:pt idx="606">
                  <c:v>45376</c:v>
                </c:pt>
                <c:pt idx="607">
                  <c:v>45377</c:v>
                </c:pt>
                <c:pt idx="608">
                  <c:v>45378</c:v>
                </c:pt>
                <c:pt idx="609">
                  <c:v>45379</c:v>
                </c:pt>
                <c:pt idx="610">
                  <c:v>45383</c:v>
                </c:pt>
                <c:pt idx="611">
                  <c:v>45384</c:v>
                </c:pt>
                <c:pt idx="612">
                  <c:v>45385</c:v>
                </c:pt>
                <c:pt idx="613">
                  <c:v>45386</c:v>
                </c:pt>
                <c:pt idx="614">
                  <c:v>45397</c:v>
                </c:pt>
                <c:pt idx="615">
                  <c:v>45398</c:v>
                </c:pt>
                <c:pt idx="616">
                  <c:v>45399</c:v>
                </c:pt>
                <c:pt idx="617">
                  <c:v>45400</c:v>
                </c:pt>
                <c:pt idx="618">
                  <c:v>45404</c:v>
                </c:pt>
                <c:pt idx="619">
                  <c:v>45405</c:v>
                </c:pt>
                <c:pt idx="620">
                  <c:v>45406</c:v>
                </c:pt>
                <c:pt idx="621">
                  <c:v>45407</c:v>
                </c:pt>
                <c:pt idx="622">
                  <c:v>45411</c:v>
                </c:pt>
                <c:pt idx="623">
                  <c:v>45412</c:v>
                </c:pt>
                <c:pt idx="624">
                  <c:v>45413</c:v>
                </c:pt>
                <c:pt idx="625">
                  <c:v>45414</c:v>
                </c:pt>
                <c:pt idx="626">
                  <c:v>45418</c:v>
                </c:pt>
                <c:pt idx="627">
                  <c:v>45419</c:v>
                </c:pt>
                <c:pt idx="628">
                  <c:v>45420</c:v>
                </c:pt>
                <c:pt idx="629">
                  <c:v>45421</c:v>
                </c:pt>
                <c:pt idx="630">
                  <c:v>45425</c:v>
                </c:pt>
                <c:pt idx="631">
                  <c:v>45426</c:v>
                </c:pt>
                <c:pt idx="632">
                  <c:v>45427</c:v>
                </c:pt>
                <c:pt idx="633">
                  <c:v>45428</c:v>
                </c:pt>
                <c:pt idx="634">
                  <c:v>45432</c:v>
                </c:pt>
                <c:pt idx="635">
                  <c:v>45433</c:v>
                </c:pt>
                <c:pt idx="636">
                  <c:v>45434</c:v>
                </c:pt>
                <c:pt idx="637">
                  <c:v>45435</c:v>
                </c:pt>
                <c:pt idx="638">
                  <c:v>45439</c:v>
                </c:pt>
                <c:pt idx="639">
                  <c:v>45440</c:v>
                </c:pt>
                <c:pt idx="640">
                  <c:v>45441</c:v>
                </c:pt>
                <c:pt idx="641">
                  <c:v>45442</c:v>
                </c:pt>
                <c:pt idx="642">
                  <c:v>45446</c:v>
                </c:pt>
                <c:pt idx="643">
                  <c:v>45447</c:v>
                </c:pt>
                <c:pt idx="644">
                  <c:v>45448</c:v>
                </c:pt>
                <c:pt idx="645">
                  <c:v>45449</c:v>
                </c:pt>
                <c:pt idx="646">
                  <c:v>45453</c:v>
                </c:pt>
                <c:pt idx="647">
                  <c:v>45454</c:v>
                </c:pt>
                <c:pt idx="648">
                  <c:v>45455</c:v>
                </c:pt>
                <c:pt idx="649">
                  <c:v>45456</c:v>
                </c:pt>
                <c:pt idx="650">
                  <c:v>45467</c:v>
                </c:pt>
                <c:pt idx="651">
                  <c:v>45468</c:v>
                </c:pt>
                <c:pt idx="652">
                  <c:v>45469</c:v>
                </c:pt>
                <c:pt idx="653">
                  <c:v>45470</c:v>
                </c:pt>
                <c:pt idx="654">
                  <c:v>45473</c:v>
                </c:pt>
              </c:numCache>
            </c:numRef>
          </c:cat>
          <c:val>
            <c:numRef>
              <c:f>Sheet1!$C$2:$C$656</c:f>
              <c:numCache>
                <c:formatCode>#,##0</c:formatCode>
                <c:ptCount val="655"/>
                <c:pt idx="0">
                  <c:v>100</c:v>
                </c:pt>
                <c:pt idx="1">
                  <c:v>129.89377845220028</c:v>
                </c:pt>
                <c:pt idx="2">
                  <c:v>168.74051593323216</c:v>
                </c:pt>
                <c:pt idx="3">
                  <c:v>200.30349013657056</c:v>
                </c:pt>
                <c:pt idx="4">
                  <c:v>203.33839150227618</c:v>
                </c:pt>
                <c:pt idx="5">
                  <c:v>193.32321699544764</c:v>
                </c:pt>
                <c:pt idx="6">
                  <c:v>207.28376327769348</c:v>
                </c:pt>
                <c:pt idx="7">
                  <c:v>206.37329286798177</c:v>
                </c:pt>
                <c:pt idx="8">
                  <c:v>196.35811836115323</c:v>
                </c:pt>
                <c:pt idx="9">
                  <c:v>194.84066767830043</c:v>
                </c:pt>
                <c:pt idx="10">
                  <c:v>193.32321699544764</c:v>
                </c:pt>
                <c:pt idx="11">
                  <c:v>191.19878603945369</c:v>
                </c:pt>
                <c:pt idx="12">
                  <c:v>194.23368740515932</c:v>
                </c:pt>
                <c:pt idx="13">
                  <c:v>191.19878603945369</c:v>
                </c:pt>
                <c:pt idx="14">
                  <c:v>195.75113808801211</c:v>
                </c:pt>
                <c:pt idx="15">
                  <c:v>191.19878603945369</c:v>
                </c:pt>
                <c:pt idx="16">
                  <c:v>191.19878603945369</c:v>
                </c:pt>
                <c:pt idx="17">
                  <c:v>178.45220030349012</c:v>
                </c:pt>
                <c:pt idx="18">
                  <c:v>179.96965098634291</c:v>
                </c:pt>
                <c:pt idx="19">
                  <c:v>186.64643399089528</c:v>
                </c:pt>
                <c:pt idx="20">
                  <c:v>180.88012139605462</c:v>
                </c:pt>
                <c:pt idx="21">
                  <c:v>176.93474962063732</c:v>
                </c:pt>
                <c:pt idx="22">
                  <c:v>178.75569044006068</c:v>
                </c:pt>
                <c:pt idx="23">
                  <c:v>177.23823975720788</c:v>
                </c:pt>
                <c:pt idx="24">
                  <c:v>176.02427921092561</c:v>
                </c:pt>
                <c:pt idx="25">
                  <c:v>179.36267071320179</c:v>
                </c:pt>
                <c:pt idx="26">
                  <c:v>175.41729893778449</c:v>
                </c:pt>
                <c:pt idx="27">
                  <c:v>179.36267071320179</c:v>
                </c:pt>
                <c:pt idx="28">
                  <c:v>177.23823975720788</c:v>
                </c:pt>
                <c:pt idx="29">
                  <c:v>179.96965098634291</c:v>
                </c:pt>
                <c:pt idx="30">
                  <c:v>179.05918057663123</c:v>
                </c:pt>
                <c:pt idx="31">
                  <c:v>176.3277693474962</c:v>
                </c:pt>
                <c:pt idx="32">
                  <c:v>177.845220030349</c:v>
                </c:pt>
                <c:pt idx="33">
                  <c:v>178.45220030349012</c:v>
                </c:pt>
                <c:pt idx="34">
                  <c:v>177.845220030349</c:v>
                </c:pt>
                <c:pt idx="35">
                  <c:v>186.94992412746586</c:v>
                </c:pt>
                <c:pt idx="36">
                  <c:v>179.05918057663123</c:v>
                </c:pt>
                <c:pt idx="37">
                  <c:v>176.02427921092561</c:v>
                </c:pt>
                <c:pt idx="38">
                  <c:v>180.57663125948403</c:v>
                </c:pt>
                <c:pt idx="39">
                  <c:v>182.09408194233686</c:v>
                </c:pt>
                <c:pt idx="40">
                  <c:v>180.88012139605462</c:v>
                </c:pt>
                <c:pt idx="41">
                  <c:v>176.02427921092561</c:v>
                </c:pt>
                <c:pt idx="42">
                  <c:v>176.63125948406676</c:v>
                </c:pt>
                <c:pt idx="43">
                  <c:v>177.54172989377844</c:v>
                </c:pt>
                <c:pt idx="44">
                  <c:v>178.14871016691959</c:v>
                </c:pt>
                <c:pt idx="45">
                  <c:v>179.66616084977238</c:v>
                </c:pt>
                <c:pt idx="46">
                  <c:v>175.72078907435505</c:v>
                </c:pt>
                <c:pt idx="47">
                  <c:v>182.39757207890744</c:v>
                </c:pt>
                <c:pt idx="48">
                  <c:v>179.05918057663123</c:v>
                </c:pt>
                <c:pt idx="49">
                  <c:v>176.63125948406676</c:v>
                </c:pt>
                <c:pt idx="50">
                  <c:v>177.54172989377844</c:v>
                </c:pt>
                <c:pt idx="51">
                  <c:v>178.14871016691959</c:v>
                </c:pt>
                <c:pt idx="52">
                  <c:v>177.54172989377844</c:v>
                </c:pt>
                <c:pt idx="53">
                  <c:v>177.54172989377844</c:v>
                </c:pt>
                <c:pt idx="54">
                  <c:v>182.09408194233686</c:v>
                </c:pt>
                <c:pt idx="55">
                  <c:v>176.02427921092561</c:v>
                </c:pt>
                <c:pt idx="56">
                  <c:v>172.98937784522002</c:v>
                </c:pt>
                <c:pt idx="57">
                  <c:v>174.50682852807282</c:v>
                </c:pt>
                <c:pt idx="58">
                  <c:v>174.81031866464338</c:v>
                </c:pt>
                <c:pt idx="59">
                  <c:v>173.8998482549317</c:v>
                </c:pt>
                <c:pt idx="60">
                  <c:v>177.54172989377844</c:v>
                </c:pt>
                <c:pt idx="61">
                  <c:v>173.8998482549317</c:v>
                </c:pt>
                <c:pt idx="62">
                  <c:v>173.59635811836114</c:v>
                </c:pt>
                <c:pt idx="63">
                  <c:v>173.59635811836114</c:v>
                </c:pt>
                <c:pt idx="64">
                  <c:v>173.8998482549317</c:v>
                </c:pt>
                <c:pt idx="65">
                  <c:v>173.8998482549317</c:v>
                </c:pt>
                <c:pt idx="66">
                  <c:v>173.8998482549317</c:v>
                </c:pt>
                <c:pt idx="67">
                  <c:v>173.8998482549317</c:v>
                </c:pt>
                <c:pt idx="68">
                  <c:v>174.50682852807282</c:v>
                </c:pt>
                <c:pt idx="69">
                  <c:v>173.59635811836114</c:v>
                </c:pt>
                <c:pt idx="70">
                  <c:v>173.29286798179058</c:v>
                </c:pt>
                <c:pt idx="71">
                  <c:v>173.59635811836114</c:v>
                </c:pt>
                <c:pt idx="72">
                  <c:v>173.29286798179058</c:v>
                </c:pt>
                <c:pt idx="73">
                  <c:v>173.29286798179058</c:v>
                </c:pt>
                <c:pt idx="74">
                  <c:v>173.59635811836114</c:v>
                </c:pt>
                <c:pt idx="75">
                  <c:v>171.47192716236722</c:v>
                </c:pt>
                <c:pt idx="76">
                  <c:v>171.47192716236722</c:v>
                </c:pt>
                <c:pt idx="77">
                  <c:v>171.47192716236722</c:v>
                </c:pt>
                <c:pt idx="78">
                  <c:v>176.3277693474962</c:v>
                </c:pt>
                <c:pt idx="79">
                  <c:v>179.05918057663123</c:v>
                </c:pt>
                <c:pt idx="80">
                  <c:v>173.29286798179058</c:v>
                </c:pt>
                <c:pt idx="81">
                  <c:v>173.8998482549317</c:v>
                </c:pt>
                <c:pt idx="82">
                  <c:v>173.29286798179058</c:v>
                </c:pt>
                <c:pt idx="83">
                  <c:v>174.20333839150226</c:v>
                </c:pt>
                <c:pt idx="84">
                  <c:v>177.845220030349</c:v>
                </c:pt>
                <c:pt idx="85">
                  <c:v>174.50682852807282</c:v>
                </c:pt>
                <c:pt idx="86">
                  <c:v>172.98937784522002</c:v>
                </c:pt>
                <c:pt idx="87">
                  <c:v>175.41729893778449</c:v>
                </c:pt>
                <c:pt idx="88">
                  <c:v>179.05918057663123</c:v>
                </c:pt>
                <c:pt idx="89">
                  <c:v>175.11380880121393</c:v>
                </c:pt>
                <c:pt idx="90">
                  <c:v>174.81031866464338</c:v>
                </c:pt>
                <c:pt idx="91">
                  <c:v>180.27314112291347</c:v>
                </c:pt>
                <c:pt idx="92">
                  <c:v>176.02427921092561</c:v>
                </c:pt>
                <c:pt idx="93">
                  <c:v>173.8998482549317</c:v>
                </c:pt>
                <c:pt idx="94">
                  <c:v>177.23823975720788</c:v>
                </c:pt>
                <c:pt idx="95">
                  <c:v>172.98937784522002</c:v>
                </c:pt>
                <c:pt idx="96">
                  <c:v>174.20333839150226</c:v>
                </c:pt>
                <c:pt idx="97">
                  <c:v>173.29286798179058</c:v>
                </c:pt>
                <c:pt idx="98">
                  <c:v>175.72078907435505</c:v>
                </c:pt>
                <c:pt idx="99">
                  <c:v>176.3277693474962</c:v>
                </c:pt>
                <c:pt idx="100">
                  <c:v>178.75569044006068</c:v>
                </c:pt>
                <c:pt idx="101">
                  <c:v>174.20333839150226</c:v>
                </c:pt>
                <c:pt idx="102">
                  <c:v>176.02427921092561</c:v>
                </c:pt>
                <c:pt idx="103">
                  <c:v>174.81031866464338</c:v>
                </c:pt>
                <c:pt idx="104">
                  <c:v>174.81031866464338</c:v>
                </c:pt>
                <c:pt idx="105">
                  <c:v>174.50682852807282</c:v>
                </c:pt>
                <c:pt idx="106">
                  <c:v>174.50682852807282</c:v>
                </c:pt>
                <c:pt idx="107">
                  <c:v>188.1638846737481</c:v>
                </c:pt>
                <c:pt idx="108">
                  <c:v>185.12898330804248</c:v>
                </c:pt>
                <c:pt idx="109">
                  <c:v>179.66616084977238</c:v>
                </c:pt>
                <c:pt idx="110">
                  <c:v>179.05918057663123</c:v>
                </c:pt>
                <c:pt idx="111">
                  <c:v>173.59635811836114</c:v>
                </c:pt>
                <c:pt idx="112">
                  <c:v>172.98937784522002</c:v>
                </c:pt>
                <c:pt idx="113">
                  <c:v>175.72078907435505</c:v>
                </c:pt>
                <c:pt idx="114">
                  <c:v>174.50682852807282</c:v>
                </c:pt>
                <c:pt idx="115">
                  <c:v>175.11380880121393</c:v>
                </c:pt>
                <c:pt idx="116">
                  <c:v>174.50682852807282</c:v>
                </c:pt>
                <c:pt idx="117">
                  <c:v>174.81031866464338</c:v>
                </c:pt>
                <c:pt idx="118">
                  <c:v>170.25796661608496</c:v>
                </c:pt>
                <c:pt idx="119">
                  <c:v>168.4370257966616</c:v>
                </c:pt>
                <c:pt idx="120">
                  <c:v>171.47192716236722</c:v>
                </c:pt>
                <c:pt idx="121">
                  <c:v>176.02427921092561</c:v>
                </c:pt>
                <c:pt idx="122">
                  <c:v>176.02427921092561</c:v>
                </c:pt>
                <c:pt idx="123">
                  <c:v>176.02427921092561</c:v>
                </c:pt>
                <c:pt idx="124">
                  <c:v>175.41729893778449</c:v>
                </c:pt>
                <c:pt idx="125">
                  <c:v>175.41729893778449</c:v>
                </c:pt>
                <c:pt idx="126">
                  <c:v>172.3823975720789</c:v>
                </c:pt>
                <c:pt idx="127">
                  <c:v>173.8998482549317</c:v>
                </c:pt>
                <c:pt idx="128">
                  <c:v>172.98937784522002</c:v>
                </c:pt>
                <c:pt idx="129">
                  <c:v>172.98937784522002</c:v>
                </c:pt>
                <c:pt idx="130">
                  <c:v>171.47192716236722</c:v>
                </c:pt>
                <c:pt idx="131">
                  <c:v>171.47192716236722</c:v>
                </c:pt>
                <c:pt idx="132">
                  <c:v>171.47192716236722</c:v>
                </c:pt>
                <c:pt idx="133">
                  <c:v>171.16843702579666</c:v>
                </c:pt>
                <c:pt idx="134">
                  <c:v>170.86494688922608</c:v>
                </c:pt>
                <c:pt idx="135">
                  <c:v>171.47192716236722</c:v>
                </c:pt>
                <c:pt idx="136">
                  <c:v>172.98937784522002</c:v>
                </c:pt>
                <c:pt idx="137">
                  <c:v>170.86494688922608</c:v>
                </c:pt>
                <c:pt idx="138">
                  <c:v>172.98937784522002</c:v>
                </c:pt>
                <c:pt idx="139">
                  <c:v>172.07890743550834</c:v>
                </c:pt>
                <c:pt idx="140">
                  <c:v>172.68588770864946</c:v>
                </c:pt>
                <c:pt idx="141">
                  <c:v>171.16843702579666</c:v>
                </c:pt>
                <c:pt idx="142">
                  <c:v>182.09408194233686</c:v>
                </c:pt>
                <c:pt idx="143">
                  <c:v>172.98937784522002</c:v>
                </c:pt>
                <c:pt idx="144">
                  <c:v>172.3823975720789</c:v>
                </c:pt>
                <c:pt idx="145">
                  <c:v>172.68588770864946</c:v>
                </c:pt>
                <c:pt idx="146">
                  <c:v>174.50682852807282</c:v>
                </c:pt>
                <c:pt idx="147">
                  <c:v>182.09408194233686</c:v>
                </c:pt>
                <c:pt idx="148">
                  <c:v>170.25796661608496</c:v>
                </c:pt>
                <c:pt idx="149">
                  <c:v>169.9544764795144</c:v>
                </c:pt>
                <c:pt idx="150">
                  <c:v>174.50682852807282</c:v>
                </c:pt>
                <c:pt idx="151">
                  <c:v>172.98937784522002</c:v>
                </c:pt>
                <c:pt idx="152">
                  <c:v>178.75569044006068</c:v>
                </c:pt>
                <c:pt idx="153">
                  <c:v>176.02427921092561</c:v>
                </c:pt>
                <c:pt idx="154">
                  <c:v>174.50682852807282</c:v>
                </c:pt>
                <c:pt idx="155">
                  <c:v>176.02427921092561</c:v>
                </c:pt>
                <c:pt idx="156">
                  <c:v>172.98937784522002</c:v>
                </c:pt>
                <c:pt idx="157">
                  <c:v>171.47192716236722</c:v>
                </c:pt>
                <c:pt idx="158">
                  <c:v>172.98937784522002</c:v>
                </c:pt>
                <c:pt idx="159">
                  <c:v>172.98937784522002</c:v>
                </c:pt>
                <c:pt idx="160">
                  <c:v>171.47192716236722</c:v>
                </c:pt>
                <c:pt idx="161">
                  <c:v>173.29286798179058</c:v>
                </c:pt>
                <c:pt idx="162">
                  <c:v>174.81031866464338</c:v>
                </c:pt>
                <c:pt idx="163">
                  <c:v>174.81031866464338</c:v>
                </c:pt>
                <c:pt idx="164">
                  <c:v>172.98937784522002</c:v>
                </c:pt>
                <c:pt idx="165">
                  <c:v>172.98937784522002</c:v>
                </c:pt>
                <c:pt idx="166">
                  <c:v>170.25796661608496</c:v>
                </c:pt>
                <c:pt idx="167">
                  <c:v>173.29286798179058</c:v>
                </c:pt>
                <c:pt idx="168">
                  <c:v>173.59635811836114</c:v>
                </c:pt>
                <c:pt idx="169">
                  <c:v>172.98937784522002</c:v>
                </c:pt>
                <c:pt idx="170">
                  <c:v>171.47192716236722</c:v>
                </c:pt>
                <c:pt idx="171">
                  <c:v>174.20333839150226</c:v>
                </c:pt>
                <c:pt idx="172">
                  <c:v>175.11380880121393</c:v>
                </c:pt>
                <c:pt idx="173">
                  <c:v>171.47192716236722</c:v>
                </c:pt>
                <c:pt idx="174">
                  <c:v>172.98937784522002</c:v>
                </c:pt>
                <c:pt idx="175">
                  <c:v>170.25796661608496</c:v>
                </c:pt>
                <c:pt idx="176">
                  <c:v>172.98937784522002</c:v>
                </c:pt>
                <c:pt idx="177">
                  <c:v>170.25796661608496</c:v>
                </c:pt>
                <c:pt idx="178">
                  <c:v>170.25796661608496</c:v>
                </c:pt>
                <c:pt idx="179">
                  <c:v>174.50682852807282</c:v>
                </c:pt>
                <c:pt idx="180">
                  <c:v>171.47192716236722</c:v>
                </c:pt>
                <c:pt idx="181">
                  <c:v>172.3823975720789</c:v>
                </c:pt>
                <c:pt idx="182">
                  <c:v>170.25796661608496</c:v>
                </c:pt>
                <c:pt idx="183">
                  <c:v>170.25796661608496</c:v>
                </c:pt>
                <c:pt idx="184">
                  <c:v>170.86494688922608</c:v>
                </c:pt>
                <c:pt idx="185">
                  <c:v>169.9544764795144</c:v>
                </c:pt>
                <c:pt idx="186">
                  <c:v>171.47192716236722</c:v>
                </c:pt>
                <c:pt idx="187">
                  <c:v>169.9544764795144</c:v>
                </c:pt>
                <c:pt idx="188">
                  <c:v>170.25796661608496</c:v>
                </c:pt>
                <c:pt idx="189">
                  <c:v>170.25796661608496</c:v>
                </c:pt>
                <c:pt idx="190">
                  <c:v>169.9544764795144</c:v>
                </c:pt>
                <c:pt idx="191">
                  <c:v>169.65098634294384</c:v>
                </c:pt>
                <c:pt idx="192">
                  <c:v>168.4370257966616</c:v>
                </c:pt>
                <c:pt idx="193">
                  <c:v>168.4370257966616</c:v>
                </c:pt>
                <c:pt idx="194">
                  <c:v>168.13353566009104</c:v>
                </c:pt>
                <c:pt idx="195">
                  <c:v>159.33232169954474</c:v>
                </c:pt>
                <c:pt idx="196">
                  <c:v>159.33232169954474</c:v>
                </c:pt>
                <c:pt idx="197">
                  <c:v>166.61608497723822</c:v>
                </c:pt>
                <c:pt idx="198">
                  <c:v>166.61608497723822</c:v>
                </c:pt>
                <c:pt idx="199">
                  <c:v>168.4370257966616</c:v>
                </c:pt>
                <c:pt idx="200">
                  <c:v>167.22306525037936</c:v>
                </c:pt>
                <c:pt idx="201">
                  <c:v>166.9195751138088</c:v>
                </c:pt>
                <c:pt idx="202">
                  <c:v>166.9195751138088</c:v>
                </c:pt>
                <c:pt idx="203">
                  <c:v>162.36722306525036</c:v>
                </c:pt>
                <c:pt idx="204">
                  <c:v>158.72534142640362</c:v>
                </c:pt>
                <c:pt idx="205">
                  <c:v>166.9195751138088</c:v>
                </c:pt>
                <c:pt idx="206">
                  <c:v>172.07890743550834</c:v>
                </c:pt>
                <c:pt idx="207">
                  <c:v>180.27314112291347</c:v>
                </c:pt>
                <c:pt idx="208">
                  <c:v>172.98937784522002</c:v>
                </c:pt>
                <c:pt idx="209">
                  <c:v>168.4370257966616</c:v>
                </c:pt>
                <c:pt idx="210">
                  <c:v>163.88467374810318</c:v>
                </c:pt>
                <c:pt idx="211">
                  <c:v>168.13353566009104</c:v>
                </c:pt>
                <c:pt idx="212">
                  <c:v>166.61608497723822</c:v>
                </c:pt>
                <c:pt idx="213">
                  <c:v>157.81487101669194</c:v>
                </c:pt>
                <c:pt idx="214">
                  <c:v>158.1183611532625</c:v>
                </c:pt>
                <c:pt idx="215">
                  <c:v>160.24279210925641</c:v>
                </c:pt>
                <c:pt idx="216">
                  <c:v>166.61608497723822</c:v>
                </c:pt>
                <c:pt idx="217">
                  <c:v>172.98937784522002</c:v>
                </c:pt>
                <c:pt idx="218">
                  <c:v>169.9544764795144</c:v>
                </c:pt>
                <c:pt idx="219">
                  <c:v>161.76024279210924</c:v>
                </c:pt>
                <c:pt idx="220">
                  <c:v>160.84977238239756</c:v>
                </c:pt>
                <c:pt idx="221">
                  <c:v>160.24279210925641</c:v>
                </c:pt>
                <c:pt idx="222">
                  <c:v>160.84977238239756</c:v>
                </c:pt>
                <c:pt idx="223">
                  <c:v>160.84977238239756</c:v>
                </c:pt>
                <c:pt idx="224">
                  <c:v>159.33232169954474</c:v>
                </c:pt>
                <c:pt idx="225">
                  <c:v>159.02883156297418</c:v>
                </c:pt>
                <c:pt idx="226">
                  <c:v>160.84977238239756</c:v>
                </c:pt>
                <c:pt idx="227">
                  <c:v>157.81487101669194</c:v>
                </c:pt>
                <c:pt idx="228">
                  <c:v>156.29742033383914</c:v>
                </c:pt>
                <c:pt idx="229">
                  <c:v>157.81487101669194</c:v>
                </c:pt>
                <c:pt idx="230">
                  <c:v>156.6009104704097</c:v>
                </c:pt>
                <c:pt idx="231">
                  <c:v>157.81487101669194</c:v>
                </c:pt>
                <c:pt idx="232">
                  <c:v>160.84977238239756</c:v>
                </c:pt>
                <c:pt idx="233">
                  <c:v>160.84977238239756</c:v>
                </c:pt>
                <c:pt idx="234">
                  <c:v>156.90440060698029</c:v>
                </c:pt>
                <c:pt idx="235">
                  <c:v>151.74506828528072</c:v>
                </c:pt>
                <c:pt idx="236">
                  <c:v>149.16540212443095</c:v>
                </c:pt>
                <c:pt idx="237">
                  <c:v>142.18512898330803</c:v>
                </c:pt>
                <c:pt idx="238">
                  <c:v>151.74506828528072</c:v>
                </c:pt>
                <c:pt idx="239">
                  <c:v>151.74506828528072</c:v>
                </c:pt>
                <c:pt idx="240">
                  <c:v>151.44157814871016</c:v>
                </c:pt>
                <c:pt idx="241">
                  <c:v>151.74506828528072</c:v>
                </c:pt>
                <c:pt idx="242">
                  <c:v>151.74506828528072</c:v>
                </c:pt>
                <c:pt idx="243">
                  <c:v>151.74506828528072</c:v>
                </c:pt>
                <c:pt idx="244">
                  <c:v>151.74506828528072</c:v>
                </c:pt>
                <c:pt idx="245">
                  <c:v>151.74506828528072</c:v>
                </c:pt>
                <c:pt idx="246">
                  <c:v>160.84977238239756</c:v>
                </c:pt>
                <c:pt idx="247">
                  <c:v>166.61608497723822</c:v>
                </c:pt>
                <c:pt idx="248">
                  <c:v>165.40212443095598</c:v>
                </c:pt>
                <c:pt idx="249">
                  <c:v>163.88467374810318</c:v>
                </c:pt>
                <c:pt idx="250">
                  <c:v>160.546282245827</c:v>
                </c:pt>
                <c:pt idx="251">
                  <c:v>152.95902883156296</c:v>
                </c:pt>
                <c:pt idx="252">
                  <c:v>151.74506828528072</c:v>
                </c:pt>
                <c:pt idx="253">
                  <c:v>160.84977238239756</c:v>
                </c:pt>
                <c:pt idx="254">
                  <c:v>151.59332321699543</c:v>
                </c:pt>
                <c:pt idx="255">
                  <c:v>151.59332321699543</c:v>
                </c:pt>
                <c:pt idx="256">
                  <c:v>151.59332321699543</c:v>
                </c:pt>
                <c:pt idx="257">
                  <c:v>151.59332321699543</c:v>
                </c:pt>
                <c:pt idx="258">
                  <c:v>151.59332321699543</c:v>
                </c:pt>
                <c:pt idx="259">
                  <c:v>138.08801213960544</c:v>
                </c:pt>
                <c:pt idx="260">
                  <c:v>145.67526555386948</c:v>
                </c:pt>
                <c:pt idx="261">
                  <c:v>145.67526555386948</c:v>
                </c:pt>
                <c:pt idx="262">
                  <c:v>145.67526555386948</c:v>
                </c:pt>
                <c:pt idx="263">
                  <c:v>145.67526555386948</c:v>
                </c:pt>
                <c:pt idx="264">
                  <c:v>145.67526555386948</c:v>
                </c:pt>
                <c:pt idx="265">
                  <c:v>145.67526555386948</c:v>
                </c:pt>
                <c:pt idx="266">
                  <c:v>145.67526555386948</c:v>
                </c:pt>
                <c:pt idx="267">
                  <c:v>145.67526555386948</c:v>
                </c:pt>
                <c:pt idx="268">
                  <c:v>145.67526555386948</c:v>
                </c:pt>
                <c:pt idx="269">
                  <c:v>145.67526555386948</c:v>
                </c:pt>
                <c:pt idx="270">
                  <c:v>145.67526555386948</c:v>
                </c:pt>
                <c:pt idx="271">
                  <c:v>144.15781487101668</c:v>
                </c:pt>
                <c:pt idx="272">
                  <c:v>148.7101669195751</c:v>
                </c:pt>
                <c:pt idx="273">
                  <c:v>148.7101669195751</c:v>
                </c:pt>
                <c:pt idx="274">
                  <c:v>148.7101669195751</c:v>
                </c:pt>
                <c:pt idx="275">
                  <c:v>148.7101669195751</c:v>
                </c:pt>
                <c:pt idx="276">
                  <c:v>148.7101669195751</c:v>
                </c:pt>
                <c:pt idx="277">
                  <c:v>148.7101669195751</c:v>
                </c:pt>
                <c:pt idx="278">
                  <c:v>151.74506828528072</c:v>
                </c:pt>
                <c:pt idx="279">
                  <c:v>151.74506828528072</c:v>
                </c:pt>
                <c:pt idx="280">
                  <c:v>151.44157814871016</c:v>
                </c:pt>
                <c:pt idx="281">
                  <c:v>151.44157814871016</c:v>
                </c:pt>
                <c:pt idx="282">
                  <c:v>151.28983308042487</c:v>
                </c:pt>
                <c:pt idx="283">
                  <c:v>145.37177541729892</c:v>
                </c:pt>
                <c:pt idx="284">
                  <c:v>145.37177541729892</c:v>
                </c:pt>
                <c:pt idx="285">
                  <c:v>145.67526555386948</c:v>
                </c:pt>
                <c:pt idx="286">
                  <c:v>150.2276176024279</c:v>
                </c:pt>
                <c:pt idx="287">
                  <c:v>150.2276176024279</c:v>
                </c:pt>
                <c:pt idx="288">
                  <c:v>150.2276176024279</c:v>
                </c:pt>
                <c:pt idx="289">
                  <c:v>142.64036418816389</c:v>
                </c:pt>
                <c:pt idx="290">
                  <c:v>142.64036418816389</c:v>
                </c:pt>
                <c:pt idx="291">
                  <c:v>151.28983308042487</c:v>
                </c:pt>
                <c:pt idx="292">
                  <c:v>151.44157814871016</c:v>
                </c:pt>
                <c:pt idx="293">
                  <c:v>148.40667678300454</c:v>
                </c:pt>
                <c:pt idx="294">
                  <c:v>145.67526555386948</c:v>
                </c:pt>
                <c:pt idx="295">
                  <c:v>144.15781487101668</c:v>
                </c:pt>
                <c:pt idx="296">
                  <c:v>142.64036418816389</c:v>
                </c:pt>
                <c:pt idx="297">
                  <c:v>148.40667678300454</c:v>
                </c:pt>
                <c:pt idx="298">
                  <c:v>148.7101669195751</c:v>
                </c:pt>
                <c:pt idx="299">
                  <c:v>141.42640364188165</c:v>
                </c:pt>
                <c:pt idx="300">
                  <c:v>151.74506828528072</c:v>
                </c:pt>
                <c:pt idx="301">
                  <c:v>141.57814871016689</c:v>
                </c:pt>
                <c:pt idx="302">
                  <c:v>151.74506828528072</c:v>
                </c:pt>
                <c:pt idx="303">
                  <c:v>151.74506828528072</c:v>
                </c:pt>
                <c:pt idx="304">
                  <c:v>151.74506828528072</c:v>
                </c:pt>
                <c:pt idx="305">
                  <c:v>151.74506828528072</c:v>
                </c:pt>
                <c:pt idx="306">
                  <c:v>151.74506828528072</c:v>
                </c:pt>
                <c:pt idx="307">
                  <c:v>151.74506828528072</c:v>
                </c:pt>
                <c:pt idx="308">
                  <c:v>141.12291350531109</c:v>
                </c:pt>
                <c:pt idx="309">
                  <c:v>139.60546282245824</c:v>
                </c:pt>
                <c:pt idx="310">
                  <c:v>139.60546282245824</c:v>
                </c:pt>
                <c:pt idx="311">
                  <c:v>138.08801213960544</c:v>
                </c:pt>
                <c:pt idx="312">
                  <c:v>137.48103186646432</c:v>
                </c:pt>
                <c:pt idx="313">
                  <c:v>136.57056145675264</c:v>
                </c:pt>
                <c:pt idx="314">
                  <c:v>146.88922610015175</c:v>
                </c:pt>
                <c:pt idx="315">
                  <c:v>146.88922610015175</c:v>
                </c:pt>
                <c:pt idx="316">
                  <c:v>146.13050075872533</c:v>
                </c:pt>
                <c:pt idx="317">
                  <c:v>182.09408194233686</c:v>
                </c:pt>
                <c:pt idx="318">
                  <c:v>193.32321699544764</c:v>
                </c:pt>
                <c:pt idx="319">
                  <c:v>202.73141122913501</c:v>
                </c:pt>
                <c:pt idx="320">
                  <c:v>212.44309559939302</c:v>
                </c:pt>
                <c:pt idx="321">
                  <c:v>210.92564491654019</c:v>
                </c:pt>
                <c:pt idx="322">
                  <c:v>211.83611532625187</c:v>
                </c:pt>
                <c:pt idx="323">
                  <c:v>212.13960546282243</c:v>
                </c:pt>
                <c:pt idx="324">
                  <c:v>207.28376327769348</c:v>
                </c:pt>
                <c:pt idx="325">
                  <c:v>191.19878603945369</c:v>
                </c:pt>
                <c:pt idx="326">
                  <c:v>185.12898330804248</c:v>
                </c:pt>
                <c:pt idx="327">
                  <c:v>183.30804248861909</c:v>
                </c:pt>
                <c:pt idx="328">
                  <c:v>184.52200303490133</c:v>
                </c:pt>
                <c:pt idx="329">
                  <c:v>184.52200303490133</c:v>
                </c:pt>
                <c:pt idx="330">
                  <c:v>184.52200303490133</c:v>
                </c:pt>
                <c:pt idx="331">
                  <c:v>184.52200303490133</c:v>
                </c:pt>
                <c:pt idx="332">
                  <c:v>184.52200303490133</c:v>
                </c:pt>
                <c:pt idx="333">
                  <c:v>182.09408194233686</c:v>
                </c:pt>
                <c:pt idx="334">
                  <c:v>184.52200303490133</c:v>
                </c:pt>
                <c:pt idx="335">
                  <c:v>184.52200303490133</c:v>
                </c:pt>
                <c:pt idx="336">
                  <c:v>184.52200303490133</c:v>
                </c:pt>
                <c:pt idx="337">
                  <c:v>184.52200303490133</c:v>
                </c:pt>
                <c:pt idx="338">
                  <c:v>184.52200303490133</c:v>
                </c:pt>
                <c:pt idx="339">
                  <c:v>178.75569044006068</c:v>
                </c:pt>
                <c:pt idx="340">
                  <c:v>176.02427921092561</c:v>
                </c:pt>
                <c:pt idx="341">
                  <c:v>176.02427921092561</c:v>
                </c:pt>
                <c:pt idx="342">
                  <c:v>176.02427921092561</c:v>
                </c:pt>
                <c:pt idx="343">
                  <c:v>176.02427921092561</c:v>
                </c:pt>
                <c:pt idx="344">
                  <c:v>176.02427921092561</c:v>
                </c:pt>
                <c:pt idx="345">
                  <c:v>176.02427921092561</c:v>
                </c:pt>
                <c:pt idx="346">
                  <c:v>176.02427921092561</c:v>
                </c:pt>
                <c:pt idx="347">
                  <c:v>176.02427921092561</c:v>
                </c:pt>
                <c:pt idx="348">
                  <c:v>176.02427921092561</c:v>
                </c:pt>
                <c:pt idx="349">
                  <c:v>182.09408194233686</c:v>
                </c:pt>
                <c:pt idx="350">
                  <c:v>182.09408194233686</c:v>
                </c:pt>
                <c:pt idx="351">
                  <c:v>182.09408194233686</c:v>
                </c:pt>
                <c:pt idx="352">
                  <c:v>173.8998482549317</c:v>
                </c:pt>
                <c:pt idx="353">
                  <c:v>173.8998482549317</c:v>
                </c:pt>
                <c:pt idx="354">
                  <c:v>172.68588770864946</c:v>
                </c:pt>
                <c:pt idx="355">
                  <c:v>171.47192716236722</c:v>
                </c:pt>
                <c:pt idx="356">
                  <c:v>174.50682852807282</c:v>
                </c:pt>
                <c:pt idx="357">
                  <c:v>178.75569044006068</c:v>
                </c:pt>
                <c:pt idx="358">
                  <c:v>178.75569044006068</c:v>
                </c:pt>
                <c:pt idx="359">
                  <c:v>178.75569044006068</c:v>
                </c:pt>
                <c:pt idx="360">
                  <c:v>177.845220030349</c:v>
                </c:pt>
                <c:pt idx="361">
                  <c:v>177.845220030349</c:v>
                </c:pt>
                <c:pt idx="362">
                  <c:v>179.36267071320179</c:v>
                </c:pt>
                <c:pt idx="363">
                  <c:v>179.36267071320179</c:v>
                </c:pt>
                <c:pt idx="364">
                  <c:v>175.72078907435505</c:v>
                </c:pt>
                <c:pt idx="365">
                  <c:v>175.72078907435505</c:v>
                </c:pt>
                <c:pt idx="366">
                  <c:v>175.72078907435505</c:v>
                </c:pt>
                <c:pt idx="367">
                  <c:v>170.86494688922608</c:v>
                </c:pt>
                <c:pt idx="368">
                  <c:v>178.75569044006068</c:v>
                </c:pt>
                <c:pt idx="369">
                  <c:v>177.54172989377844</c:v>
                </c:pt>
                <c:pt idx="370">
                  <c:v>177.54172989377844</c:v>
                </c:pt>
                <c:pt idx="371">
                  <c:v>177.54172989377844</c:v>
                </c:pt>
                <c:pt idx="372">
                  <c:v>177.54172989377844</c:v>
                </c:pt>
                <c:pt idx="373">
                  <c:v>177.54172989377844</c:v>
                </c:pt>
                <c:pt idx="374">
                  <c:v>178.75569044006068</c:v>
                </c:pt>
                <c:pt idx="375">
                  <c:v>177.23823975720788</c:v>
                </c:pt>
                <c:pt idx="376">
                  <c:v>177.23823975720788</c:v>
                </c:pt>
                <c:pt idx="377">
                  <c:v>176.02427921092561</c:v>
                </c:pt>
                <c:pt idx="378">
                  <c:v>170.25796661608496</c:v>
                </c:pt>
                <c:pt idx="379">
                  <c:v>169.9544764795144</c:v>
                </c:pt>
                <c:pt idx="380">
                  <c:v>167.22306525037936</c:v>
                </c:pt>
                <c:pt idx="381">
                  <c:v>167.22306525037936</c:v>
                </c:pt>
                <c:pt idx="382">
                  <c:v>167.22306525037936</c:v>
                </c:pt>
                <c:pt idx="383">
                  <c:v>167.22306525037936</c:v>
                </c:pt>
                <c:pt idx="384">
                  <c:v>167.22306525037936</c:v>
                </c:pt>
                <c:pt idx="385">
                  <c:v>167.22306525037936</c:v>
                </c:pt>
                <c:pt idx="386">
                  <c:v>167.22306525037936</c:v>
                </c:pt>
                <c:pt idx="387">
                  <c:v>161.15326251896812</c:v>
                </c:pt>
                <c:pt idx="388">
                  <c:v>163.27769347496204</c:v>
                </c:pt>
                <c:pt idx="389">
                  <c:v>163.27769347496204</c:v>
                </c:pt>
                <c:pt idx="390">
                  <c:v>163.27769347496204</c:v>
                </c:pt>
                <c:pt idx="391">
                  <c:v>163.27769347496204</c:v>
                </c:pt>
                <c:pt idx="392">
                  <c:v>163.27769347496204</c:v>
                </c:pt>
                <c:pt idx="393">
                  <c:v>162.0637329286798</c:v>
                </c:pt>
                <c:pt idx="394">
                  <c:v>162.0637329286798</c:v>
                </c:pt>
                <c:pt idx="395">
                  <c:v>160.84977238239756</c:v>
                </c:pt>
                <c:pt idx="396">
                  <c:v>162.0637329286798</c:v>
                </c:pt>
                <c:pt idx="397">
                  <c:v>162.0637329286798</c:v>
                </c:pt>
                <c:pt idx="398">
                  <c:v>162.0637329286798</c:v>
                </c:pt>
                <c:pt idx="399">
                  <c:v>178.14871016691959</c:v>
                </c:pt>
                <c:pt idx="400">
                  <c:v>177.54172989377844</c:v>
                </c:pt>
                <c:pt idx="401">
                  <c:v>173.8998482549317</c:v>
                </c:pt>
                <c:pt idx="402">
                  <c:v>171.47192716236722</c:v>
                </c:pt>
                <c:pt idx="403">
                  <c:v>172.98937784522002</c:v>
                </c:pt>
                <c:pt idx="404">
                  <c:v>172.98937784522002</c:v>
                </c:pt>
                <c:pt idx="405">
                  <c:v>172.98937784522002</c:v>
                </c:pt>
                <c:pt idx="406">
                  <c:v>176.02427921092561</c:v>
                </c:pt>
                <c:pt idx="407">
                  <c:v>192.71623672230652</c:v>
                </c:pt>
                <c:pt idx="408">
                  <c:v>197.26858877086494</c:v>
                </c:pt>
                <c:pt idx="409">
                  <c:v>197.26858877086494</c:v>
                </c:pt>
                <c:pt idx="410">
                  <c:v>194.23368740515932</c:v>
                </c:pt>
                <c:pt idx="411">
                  <c:v>194.23368740515932</c:v>
                </c:pt>
                <c:pt idx="412">
                  <c:v>174.81031866464338</c:v>
                </c:pt>
                <c:pt idx="413">
                  <c:v>192.10925644916537</c:v>
                </c:pt>
                <c:pt idx="414">
                  <c:v>192.71623672230652</c:v>
                </c:pt>
                <c:pt idx="415">
                  <c:v>195.75113808801211</c:v>
                </c:pt>
                <c:pt idx="416">
                  <c:v>197.26858877086494</c:v>
                </c:pt>
                <c:pt idx="417">
                  <c:v>200.60698027314109</c:v>
                </c:pt>
                <c:pt idx="418">
                  <c:v>204.24886191198786</c:v>
                </c:pt>
                <c:pt idx="419">
                  <c:v>211.83611532625187</c:v>
                </c:pt>
                <c:pt idx="420">
                  <c:v>206.37329286798177</c:v>
                </c:pt>
                <c:pt idx="421">
                  <c:v>205.76631259484066</c:v>
                </c:pt>
                <c:pt idx="422">
                  <c:v>205.76631259484066</c:v>
                </c:pt>
                <c:pt idx="423">
                  <c:v>205.76631259484066</c:v>
                </c:pt>
                <c:pt idx="424">
                  <c:v>200.30349013657056</c:v>
                </c:pt>
                <c:pt idx="425">
                  <c:v>200.30349013657056</c:v>
                </c:pt>
                <c:pt idx="426">
                  <c:v>196.66160849772382</c:v>
                </c:pt>
                <c:pt idx="427">
                  <c:v>194.23368740515932</c:v>
                </c:pt>
                <c:pt idx="428">
                  <c:v>194.84066767830043</c:v>
                </c:pt>
                <c:pt idx="429">
                  <c:v>194.23368740515932</c:v>
                </c:pt>
                <c:pt idx="430">
                  <c:v>19.423368740515933</c:v>
                </c:pt>
                <c:pt idx="431">
                  <c:v>19.423368740515933</c:v>
                </c:pt>
                <c:pt idx="432">
                  <c:v>20.637329286798174</c:v>
                </c:pt>
                <c:pt idx="433">
                  <c:v>20.637329286798174</c:v>
                </c:pt>
                <c:pt idx="434">
                  <c:v>20.637329286798174</c:v>
                </c:pt>
                <c:pt idx="435">
                  <c:v>19.726858877086492</c:v>
                </c:pt>
                <c:pt idx="436">
                  <c:v>19.210925644916539</c:v>
                </c:pt>
                <c:pt idx="437">
                  <c:v>19.241274658573595</c:v>
                </c:pt>
                <c:pt idx="438">
                  <c:v>19.180576631259484</c:v>
                </c:pt>
                <c:pt idx="439">
                  <c:v>19.180576631259484</c:v>
                </c:pt>
                <c:pt idx="440">
                  <c:v>18.816388467374807</c:v>
                </c:pt>
                <c:pt idx="441">
                  <c:v>20.698027314112291</c:v>
                </c:pt>
                <c:pt idx="442">
                  <c:v>19.423368740515933</c:v>
                </c:pt>
                <c:pt idx="443">
                  <c:v>20.273141122913501</c:v>
                </c:pt>
                <c:pt idx="444">
                  <c:v>19.423368740515933</c:v>
                </c:pt>
                <c:pt idx="445">
                  <c:v>19.11987860394537</c:v>
                </c:pt>
                <c:pt idx="446">
                  <c:v>20.15174506828528</c:v>
                </c:pt>
                <c:pt idx="447">
                  <c:v>21.213960546282244</c:v>
                </c:pt>
                <c:pt idx="448">
                  <c:v>20.030349013657052</c:v>
                </c:pt>
                <c:pt idx="449">
                  <c:v>20.030349013657052</c:v>
                </c:pt>
                <c:pt idx="450">
                  <c:v>26.039453717754167</c:v>
                </c:pt>
                <c:pt idx="451">
                  <c:v>21.2443095599393</c:v>
                </c:pt>
                <c:pt idx="452">
                  <c:v>19.11987860394537</c:v>
                </c:pt>
                <c:pt idx="453">
                  <c:v>19.726858877086492</c:v>
                </c:pt>
                <c:pt idx="454">
                  <c:v>23.581183611532623</c:v>
                </c:pt>
                <c:pt idx="455">
                  <c:v>18.512898330804244</c:v>
                </c:pt>
                <c:pt idx="456">
                  <c:v>18.512898330804244</c:v>
                </c:pt>
                <c:pt idx="457">
                  <c:v>19.423368740515933</c:v>
                </c:pt>
                <c:pt idx="458">
                  <c:v>21.2443095599393</c:v>
                </c:pt>
                <c:pt idx="459">
                  <c:v>19.241274658573595</c:v>
                </c:pt>
                <c:pt idx="460">
                  <c:v>18.96813353566009</c:v>
                </c:pt>
                <c:pt idx="461">
                  <c:v>18.512898330804244</c:v>
                </c:pt>
                <c:pt idx="462">
                  <c:v>18.816388467374807</c:v>
                </c:pt>
                <c:pt idx="463">
                  <c:v>18.330804248861909</c:v>
                </c:pt>
                <c:pt idx="464">
                  <c:v>18.330804248861909</c:v>
                </c:pt>
                <c:pt idx="465">
                  <c:v>18.23975720789074</c:v>
                </c:pt>
                <c:pt idx="466">
                  <c:v>19.726858877086492</c:v>
                </c:pt>
                <c:pt idx="467">
                  <c:v>18.421851289833079</c:v>
                </c:pt>
                <c:pt idx="468">
                  <c:v>18.96813353566009</c:v>
                </c:pt>
                <c:pt idx="469">
                  <c:v>19.27162367223065</c:v>
                </c:pt>
                <c:pt idx="470">
                  <c:v>19.726858877086492</c:v>
                </c:pt>
                <c:pt idx="471">
                  <c:v>18.634294385432469</c:v>
                </c:pt>
                <c:pt idx="472">
                  <c:v>18.998482549317146</c:v>
                </c:pt>
                <c:pt idx="473">
                  <c:v>18.573596358118362</c:v>
                </c:pt>
                <c:pt idx="474">
                  <c:v>18.664643399089528</c:v>
                </c:pt>
                <c:pt idx="475">
                  <c:v>18.664643399089528</c:v>
                </c:pt>
                <c:pt idx="476">
                  <c:v>18.512898330804244</c:v>
                </c:pt>
                <c:pt idx="477">
                  <c:v>18.361153262518968</c:v>
                </c:pt>
                <c:pt idx="478">
                  <c:v>18.512898330804244</c:v>
                </c:pt>
                <c:pt idx="479">
                  <c:v>18.361153262518968</c:v>
                </c:pt>
                <c:pt idx="480">
                  <c:v>18.512898330804244</c:v>
                </c:pt>
                <c:pt idx="481">
                  <c:v>18.361153262518968</c:v>
                </c:pt>
                <c:pt idx="482">
                  <c:v>18.512898330804244</c:v>
                </c:pt>
                <c:pt idx="483">
                  <c:v>18.452200303490134</c:v>
                </c:pt>
                <c:pt idx="484">
                  <c:v>18.96813353566009</c:v>
                </c:pt>
                <c:pt idx="485">
                  <c:v>19.05918057663126</c:v>
                </c:pt>
                <c:pt idx="486">
                  <c:v>18.452200303490134</c:v>
                </c:pt>
                <c:pt idx="487">
                  <c:v>18.270106221547795</c:v>
                </c:pt>
                <c:pt idx="488">
                  <c:v>18.300455235204854</c:v>
                </c:pt>
                <c:pt idx="489">
                  <c:v>18.330804248861909</c:v>
                </c:pt>
                <c:pt idx="490">
                  <c:v>18.300455235204854</c:v>
                </c:pt>
                <c:pt idx="491">
                  <c:v>19.726858877086492</c:v>
                </c:pt>
                <c:pt idx="492">
                  <c:v>19.544764795144157</c:v>
                </c:pt>
                <c:pt idx="493">
                  <c:v>18.421851289833079</c:v>
                </c:pt>
                <c:pt idx="494">
                  <c:v>18.330804248861909</c:v>
                </c:pt>
                <c:pt idx="495">
                  <c:v>18.300455235204854</c:v>
                </c:pt>
                <c:pt idx="496">
                  <c:v>18.330804248861909</c:v>
                </c:pt>
                <c:pt idx="497">
                  <c:v>18.512898330804244</c:v>
                </c:pt>
                <c:pt idx="498">
                  <c:v>18.209408194233685</c:v>
                </c:pt>
                <c:pt idx="499">
                  <c:v>18.270106221547795</c:v>
                </c:pt>
                <c:pt idx="500">
                  <c:v>18.270106221547795</c:v>
                </c:pt>
                <c:pt idx="501">
                  <c:v>18.23975720789074</c:v>
                </c:pt>
                <c:pt idx="502">
                  <c:v>18.23975720789074</c:v>
                </c:pt>
                <c:pt idx="503">
                  <c:v>18.23975720789074</c:v>
                </c:pt>
                <c:pt idx="504">
                  <c:v>18.23975720789074</c:v>
                </c:pt>
                <c:pt idx="505">
                  <c:v>18.391502276176023</c:v>
                </c:pt>
                <c:pt idx="506">
                  <c:v>20.030349013657052</c:v>
                </c:pt>
                <c:pt idx="507">
                  <c:v>20.030349013657052</c:v>
                </c:pt>
                <c:pt idx="508">
                  <c:v>18.816388467374807</c:v>
                </c:pt>
                <c:pt idx="509">
                  <c:v>19.848254931714717</c:v>
                </c:pt>
                <c:pt idx="510">
                  <c:v>19.423368740515933</c:v>
                </c:pt>
                <c:pt idx="511">
                  <c:v>18.361153262518968</c:v>
                </c:pt>
                <c:pt idx="512">
                  <c:v>18.209408194233685</c:v>
                </c:pt>
                <c:pt idx="513">
                  <c:v>19.11987860394537</c:v>
                </c:pt>
                <c:pt idx="514">
                  <c:v>18.23975720789074</c:v>
                </c:pt>
                <c:pt idx="515">
                  <c:v>18.270106221547795</c:v>
                </c:pt>
                <c:pt idx="516">
                  <c:v>18.512898330804244</c:v>
                </c:pt>
                <c:pt idx="517">
                  <c:v>18.482549317147189</c:v>
                </c:pt>
                <c:pt idx="518">
                  <c:v>20.303490136570563</c:v>
                </c:pt>
                <c:pt idx="519">
                  <c:v>19.878603945371772</c:v>
                </c:pt>
                <c:pt idx="520">
                  <c:v>19.726858877086492</c:v>
                </c:pt>
                <c:pt idx="521">
                  <c:v>19.575113808801213</c:v>
                </c:pt>
                <c:pt idx="522">
                  <c:v>18.512898330804244</c:v>
                </c:pt>
                <c:pt idx="523">
                  <c:v>19.423368740515933</c:v>
                </c:pt>
                <c:pt idx="524">
                  <c:v>19.089529590288315</c:v>
                </c:pt>
                <c:pt idx="525">
                  <c:v>18.270106221547795</c:v>
                </c:pt>
                <c:pt idx="526">
                  <c:v>19.544764795144157</c:v>
                </c:pt>
                <c:pt idx="527">
                  <c:v>18.209408194233685</c:v>
                </c:pt>
                <c:pt idx="528">
                  <c:v>18.270106221547795</c:v>
                </c:pt>
                <c:pt idx="529">
                  <c:v>19.423368740515933</c:v>
                </c:pt>
                <c:pt idx="530">
                  <c:v>21.2443095599393</c:v>
                </c:pt>
                <c:pt idx="531">
                  <c:v>19.575113808801213</c:v>
                </c:pt>
                <c:pt idx="532">
                  <c:v>19.726858877086492</c:v>
                </c:pt>
                <c:pt idx="533">
                  <c:v>20.910470409711682</c:v>
                </c:pt>
                <c:pt idx="534">
                  <c:v>21.2443095599393</c:v>
                </c:pt>
                <c:pt idx="535">
                  <c:v>20.789074355083457</c:v>
                </c:pt>
                <c:pt idx="536">
                  <c:v>20.880121396054626</c:v>
                </c:pt>
                <c:pt idx="537">
                  <c:v>20.030349013657052</c:v>
                </c:pt>
                <c:pt idx="538">
                  <c:v>20.94081942336874</c:v>
                </c:pt>
                <c:pt idx="539">
                  <c:v>21.09256449165402</c:v>
                </c:pt>
                <c:pt idx="540">
                  <c:v>20.637329286798174</c:v>
                </c:pt>
                <c:pt idx="541">
                  <c:v>21.031866464339906</c:v>
                </c:pt>
                <c:pt idx="542">
                  <c:v>21.2443095599393</c:v>
                </c:pt>
                <c:pt idx="543">
                  <c:v>19.726858877086492</c:v>
                </c:pt>
                <c:pt idx="544">
                  <c:v>19.726858877086492</c:v>
                </c:pt>
                <c:pt idx="545">
                  <c:v>19.848254931714717</c:v>
                </c:pt>
                <c:pt idx="546">
                  <c:v>21.2443095599393</c:v>
                </c:pt>
                <c:pt idx="547">
                  <c:v>21.911987860394536</c:v>
                </c:pt>
                <c:pt idx="548">
                  <c:v>21.911987860394536</c:v>
                </c:pt>
                <c:pt idx="549">
                  <c:v>20.030349013657052</c:v>
                </c:pt>
                <c:pt idx="550">
                  <c:v>19.878603945371772</c:v>
                </c:pt>
                <c:pt idx="551">
                  <c:v>19.726858877086492</c:v>
                </c:pt>
                <c:pt idx="552">
                  <c:v>19.726858877086492</c:v>
                </c:pt>
                <c:pt idx="553">
                  <c:v>21.2443095599393</c:v>
                </c:pt>
                <c:pt idx="554">
                  <c:v>19.666160849772382</c:v>
                </c:pt>
                <c:pt idx="555">
                  <c:v>19.666160849772382</c:v>
                </c:pt>
                <c:pt idx="556">
                  <c:v>19.27162367223065</c:v>
                </c:pt>
                <c:pt idx="557">
                  <c:v>19.11987860394537</c:v>
                </c:pt>
                <c:pt idx="558">
                  <c:v>19.05918057663126</c:v>
                </c:pt>
                <c:pt idx="559">
                  <c:v>19.726858877086492</c:v>
                </c:pt>
                <c:pt idx="560">
                  <c:v>19.726858877086492</c:v>
                </c:pt>
                <c:pt idx="561">
                  <c:v>19.27162367223065</c:v>
                </c:pt>
                <c:pt idx="562">
                  <c:v>19.575113808801213</c:v>
                </c:pt>
                <c:pt idx="563">
                  <c:v>18.846737481031862</c:v>
                </c:pt>
                <c:pt idx="564">
                  <c:v>19.05918057663126</c:v>
                </c:pt>
                <c:pt idx="565">
                  <c:v>18.937784522003035</c:v>
                </c:pt>
                <c:pt idx="566">
                  <c:v>18.937784522003035</c:v>
                </c:pt>
                <c:pt idx="567">
                  <c:v>18.937784522003035</c:v>
                </c:pt>
                <c:pt idx="568">
                  <c:v>18.937784522003035</c:v>
                </c:pt>
                <c:pt idx="569">
                  <c:v>18.573596358118362</c:v>
                </c:pt>
                <c:pt idx="570">
                  <c:v>18.937784522003035</c:v>
                </c:pt>
                <c:pt idx="571">
                  <c:v>18.816388467374807</c:v>
                </c:pt>
                <c:pt idx="572">
                  <c:v>18.452200303490134</c:v>
                </c:pt>
                <c:pt idx="573">
                  <c:v>18.664643399089528</c:v>
                </c:pt>
                <c:pt idx="574">
                  <c:v>18.664643399089528</c:v>
                </c:pt>
                <c:pt idx="575">
                  <c:v>18.664643399089528</c:v>
                </c:pt>
                <c:pt idx="576">
                  <c:v>18.634294385432469</c:v>
                </c:pt>
                <c:pt idx="577">
                  <c:v>18.512898330804244</c:v>
                </c:pt>
                <c:pt idx="578">
                  <c:v>18.209408194233685</c:v>
                </c:pt>
                <c:pt idx="579">
                  <c:v>18.209408194233685</c:v>
                </c:pt>
                <c:pt idx="580">
                  <c:v>18.512898330804244</c:v>
                </c:pt>
                <c:pt idx="581">
                  <c:v>18.209408194233685</c:v>
                </c:pt>
                <c:pt idx="582">
                  <c:v>18.209408194233685</c:v>
                </c:pt>
                <c:pt idx="583">
                  <c:v>18.209408194233685</c:v>
                </c:pt>
                <c:pt idx="584">
                  <c:v>18.512898330804244</c:v>
                </c:pt>
                <c:pt idx="585">
                  <c:v>18.512898330804244</c:v>
                </c:pt>
                <c:pt idx="586">
                  <c:v>18.664643399089528</c:v>
                </c:pt>
                <c:pt idx="587">
                  <c:v>18.209408194233685</c:v>
                </c:pt>
                <c:pt idx="588">
                  <c:v>18.209408194233685</c:v>
                </c:pt>
                <c:pt idx="589">
                  <c:v>18.512898330804244</c:v>
                </c:pt>
                <c:pt idx="590">
                  <c:v>18.694992412746583</c:v>
                </c:pt>
                <c:pt idx="591">
                  <c:v>18.694992412746583</c:v>
                </c:pt>
                <c:pt idx="592">
                  <c:v>18.391502276176023</c:v>
                </c:pt>
                <c:pt idx="593">
                  <c:v>18.330804248861909</c:v>
                </c:pt>
                <c:pt idx="594">
                  <c:v>18.270106221547795</c:v>
                </c:pt>
                <c:pt idx="595">
                  <c:v>18.209408194233685</c:v>
                </c:pt>
                <c:pt idx="596">
                  <c:v>18.512898330804244</c:v>
                </c:pt>
                <c:pt idx="597">
                  <c:v>17.905918057663126</c:v>
                </c:pt>
                <c:pt idx="598">
                  <c:v>18.209408194233685</c:v>
                </c:pt>
                <c:pt idx="599">
                  <c:v>18.209408194233685</c:v>
                </c:pt>
                <c:pt idx="600">
                  <c:v>17.298937784522003</c:v>
                </c:pt>
                <c:pt idx="601">
                  <c:v>15.022761760242792</c:v>
                </c:pt>
                <c:pt idx="602">
                  <c:v>18.209408194233685</c:v>
                </c:pt>
                <c:pt idx="603">
                  <c:v>17.450682852807279</c:v>
                </c:pt>
                <c:pt idx="604">
                  <c:v>17.450682852807279</c:v>
                </c:pt>
                <c:pt idx="605">
                  <c:v>18.209408194233685</c:v>
                </c:pt>
                <c:pt idx="606">
                  <c:v>18.209408194233685</c:v>
                </c:pt>
                <c:pt idx="607">
                  <c:v>18.270106221547795</c:v>
                </c:pt>
                <c:pt idx="608">
                  <c:v>18.330804248861909</c:v>
                </c:pt>
                <c:pt idx="609">
                  <c:v>18.148710166919575</c:v>
                </c:pt>
                <c:pt idx="610">
                  <c:v>18.148710166919575</c:v>
                </c:pt>
                <c:pt idx="611">
                  <c:v>18.209408194233685</c:v>
                </c:pt>
                <c:pt idx="612">
                  <c:v>18.209408194233685</c:v>
                </c:pt>
                <c:pt idx="613">
                  <c:v>18.512898330804244</c:v>
                </c:pt>
                <c:pt idx="614">
                  <c:v>18.270106221547795</c:v>
                </c:pt>
                <c:pt idx="615">
                  <c:v>18.209408194233685</c:v>
                </c:pt>
                <c:pt idx="616">
                  <c:v>18.23975720789074</c:v>
                </c:pt>
                <c:pt idx="617">
                  <c:v>18.209408194233685</c:v>
                </c:pt>
                <c:pt idx="618">
                  <c:v>18.209408194233685</c:v>
                </c:pt>
                <c:pt idx="619">
                  <c:v>18.057663125948405</c:v>
                </c:pt>
                <c:pt idx="620">
                  <c:v>17.905918057663126</c:v>
                </c:pt>
                <c:pt idx="621">
                  <c:v>17.905918057663126</c:v>
                </c:pt>
                <c:pt idx="622">
                  <c:v>18.209408194233685</c:v>
                </c:pt>
                <c:pt idx="623">
                  <c:v>17.905918057663126</c:v>
                </c:pt>
                <c:pt idx="624">
                  <c:v>17.905918057663126</c:v>
                </c:pt>
                <c:pt idx="625">
                  <c:v>17.905918057663126</c:v>
                </c:pt>
                <c:pt idx="626">
                  <c:v>18.209408194233685</c:v>
                </c:pt>
                <c:pt idx="627">
                  <c:v>18.209408194233685</c:v>
                </c:pt>
                <c:pt idx="628">
                  <c:v>18.209408194233685</c:v>
                </c:pt>
                <c:pt idx="629">
                  <c:v>17.602427921092563</c:v>
                </c:pt>
                <c:pt idx="630">
                  <c:v>17.663125948406677</c:v>
                </c:pt>
                <c:pt idx="631">
                  <c:v>18.209408194233685</c:v>
                </c:pt>
                <c:pt idx="632">
                  <c:v>17.632776934749618</c:v>
                </c:pt>
                <c:pt idx="633">
                  <c:v>17.602427921092563</c:v>
                </c:pt>
                <c:pt idx="634">
                  <c:v>18.209408194233685</c:v>
                </c:pt>
                <c:pt idx="635">
                  <c:v>18.209408194233685</c:v>
                </c:pt>
                <c:pt idx="636">
                  <c:v>17.754172989377842</c:v>
                </c:pt>
                <c:pt idx="637">
                  <c:v>17.754172989377842</c:v>
                </c:pt>
                <c:pt idx="638">
                  <c:v>18.179059180576633</c:v>
                </c:pt>
                <c:pt idx="639">
                  <c:v>18.179059180576633</c:v>
                </c:pt>
                <c:pt idx="640">
                  <c:v>18.148710166919575</c:v>
                </c:pt>
                <c:pt idx="641">
                  <c:v>17.632776934749618</c:v>
                </c:pt>
                <c:pt idx="642">
                  <c:v>17.298937784522003</c:v>
                </c:pt>
                <c:pt idx="643">
                  <c:v>17.147192716236724</c:v>
                </c:pt>
                <c:pt idx="644">
                  <c:v>17.905918057663126</c:v>
                </c:pt>
                <c:pt idx="645">
                  <c:v>17.754172989377842</c:v>
                </c:pt>
                <c:pt idx="646">
                  <c:v>17.754172989377842</c:v>
                </c:pt>
                <c:pt idx="647">
                  <c:v>17.389984825493173</c:v>
                </c:pt>
                <c:pt idx="648">
                  <c:v>17.147192716236724</c:v>
                </c:pt>
                <c:pt idx="649">
                  <c:v>17.420333839150224</c:v>
                </c:pt>
                <c:pt idx="650">
                  <c:v>17.147192716236724</c:v>
                </c:pt>
                <c:pt idx="651">
                  <c:v>17.147192716236724</c:v>
                </c:pt>
                <c:pt idx="652">
                  <c:v>17.147192716236724</c:v>
                </c:pt>
                <c:pt idx="653">
                  <c:v>17.116843702579665</c:v>
                </c:pt>
                <c:pt idx="654">
                  <c:v>17.147192716236724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C7F-1F48-B244-3E9D5DA5C0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Sheet1!$A$2:$A$628</c:f>
              <c:numCache>
                <c:formatCode>dd\-mmm\-yyyy</c:formatCode>
                <c:ptCount val="627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  <c:pt idx="572">
                  <c:v>45364</c:v>
                </c:pt>
                <c:pt idx="573">
                  <c:v>45365</c:v>
                </c:pt>
                <c:pt idx="574">
                  <c:v>45369</c:v>
                </c:pt>
                <c:pt idx="575">
                  <c:v>45370</c:v>
                </c:pt>
                <c:pt idx="576">
                  <c:v>45371</c:v>
                </c:pt>
                <c:pt idx="577">
                  <c:v>45372</c:v>
                </c:pt>
                <c:pt idx="578">
                  <c:v>45376</c:v>
                </c:pt>
                <c:pt idx="579">
                  <c:v>45377</c:v>
                </c:pt>
                <c:pt idx="580">
                  <c:v>45378</c:v>
                </c:pt>
                <c:pt idx="581">
                  <c:v>45379</c:v>
                </c:pt>
                <c:pt idx="582">
                  <c:v>45383</c:v>
                </c:pt>
                <c:pt idx="583">
                  <c:v>45384</c:v>
                </c:pt>
                <c:pt idx="584">
                  <c:v>45385</c:v>
                </c:pt>
                <c:pt idx="585">
                  <c:v>45386</c:v>
                </c:pt>
                <c:pt idx="586">
                  <c:v>45397</c:v>
                </c:pt>
                <c:pt idx="587">
                  <c:v>45398</c:v>
                </c:pt>
                <c:pt idx="588">
                  <c:v>45399</c:v>
                </c:pt>
                <c:pt idx="589">
                  <c:v>45400</c:v>
                </c:pt>
                <c:pt idx="590">
                  <c:v>45404</c:v>
                </c:pt>
                <c:pt idx="591">
                  <c:v>45405</c:v>
                </c:pt>
                <c:pt idx="592">
                  <c:v>45406</c:v>
                </c:pt>
                <c:pt idx="593">
                  <c:v>45407</c:v>
                </c:pt>
                <c:pt idx="594">
                  <c:v>45411</c:v>
                </c:pt>
                <c:pt idx="595">
                  <c:v>45412</c:v>
                </c:pt>
                <c:pt idx="596">
                  <c:v>45413</c:v>
                </c:pt>
                <c:pt idx="597">
                  <c:v>45414</c:v>
                </c:pt>
                <c:pt idx="598">
                  <c:v>45418</c:v>
                </c:pt>
                <c:pt idx="599">
                  <c:v>45419</c:v>
                </c:pt>
                <c:pt idx="600">
                  <c:v>45420</c:v>
                </c:pt>
                <c:pt idx="601">
                  <c:v>45421</c:v>
                </c:pt>
                <c:pt idx="602">
                  <c:v>45425</c:v>
                </c:pt>
                <c:pt idx="603">
                  <c:v>45426</c:v>
                </c:pt>
                <c:pt idx="604">
                  <c:v>45427</c:v>
                </c:pt>
                <c:pt idx="605">
                  <c:v>45428</c:v>
                </c:pt>
                <c:pt idx="606">
                  <c:v>45432</c:v>
                </c:pt>
                <c:pt idx="607">
                  <c:v>45433</c:v>
                </c:pt>
                <c:pt idx="608">
                  <c:v>45434</c:v>
                </c:pt>
                <c:pt idx="609">
                  <c:v>45435</c:v>
                </c:pt>
                <c:pt idx="610">
                  <c:v>45439</c:v>
                </c:pt>
                <c:pt idx="611">
                  <c:v>45440</c:v>
                </c:pt>
                <c:pt idx="612">
                  <c:v>45441</c:v>
                </c:pt>
                <c:pt idx="613">
                  <c:v>45442</c:v>
                </c:pt>
                <c:pt idx="614">
                  <c:v>45446</c:v>
                </c:pt>
                <c:pt idx="615">
                  <c:v>45447</c:v>
                </c:pt>
                <c:pt idx="616">
                  <c:v>45448</c:v>
                </c:pt>
                <c:pt idx="617">
                  <c:v>45449</c:v>
                </c:pt>
                <c:pt idx="618">
                  <c:v>45453</c:v>
                </c:pt>
                <c:pt idx="619">
                  <c:v>45454</c:v>
                </c:pt>
                <c:pt idx="620">
                  <c:v>45455</c:v>
                </c:pt>
                <c:pt idx="621">
                  <c:v>45456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45473</c:v>
                </c:pt>
              </c:numCache>
            </c:numRef>
          </c:cat>
          <c:val>
            <c:numRef>
              <c:f>Sheet1!$B$2:$B$628</c:f>
              <c:numCache>
                <c:formatCode>#,##0</c:formatCode>
                <c:ptCount val="627"/>
                <c:pt idx="0">
                  <c:v>100</c:v>
                </c:pt>
                <c:pt idx="1">
                  <c:v>100.73013166148652</c:v>
                </c:pt>
                <c:pt idx="2">
                  <c:v>100.87413502600135</c:v>
                </c:pt>
                <c:pt idx="3">
                  <c:v>100.99231893329264</c:v>
                </c:pt>
                <c:pt idx="4">
                  <c:v>101.00332103877621</c:v>
                </c:pt>
                <c:pt idx="5">
                  <c:v>101.99803559181125</c:v>
                </c:pt>
                <c:pt idx="6">
                  <c:v>101.62085857237035</c:v>
                </c:pt>
                <c:pt idx="7">
                  <c:v>101.7420591860039</c:v>
                </c:pt>
                <c:pt idx="8">
                  <c:v>102.52835482145093</c:v>
                </c:pt>
                <c:pt idx="9">
                  <c:v>102.67342290585124</c:v>
                </c:pt>
                <c:pt idx="10">
                  <c:v>102.84599625396054</c:v>
                </c:pt>
                <c:pt idx="11">
                  <c:v>102.62142908477567</c:v>
                </c:pt>
                <c:pt idx="12">
                  <c:v>102.1431036762116</c:v>
                </c:pt>
                <c:pt idx="13">
                  <c:v>102.41611560018704</c:v>
                </c:pt>
                <c:pt idx="14">
                  <c:v>103.14456145518815</c:v>
                </c:pt>
                <c:pt idx="15">
                  <c:v>103.8022921644602</c:v>
                </c:pt>
                <c:pt idx="16">
                  <c:v>104.46108759361772</c:v>
                </c:pt>
                <c:pt idx="17">
                  <c:v>104.32498090158705</c:v>
                </c:pt>
                <c:pt idx="18">
                  <c:v>104.63126532198461</c:v>
                </c:pt>
                <c:pt idx="19">
                  <c:v>105.61790574922121</c:v>
                </c:pt>
                <c:pt idx="20">
                  <c:v>105.93590208835933</c:v>
                </c:pt>
                <c:pt idx="21">
                  <c:v>105.12378699568876</c:v>
                </c:pt>
                <c:pt idx="22">
                  <c:v>105.49457569581664</c:v>
                </c:pt>
                <c:pt idx="23">
                  <c:v>105.11172017031969</c:v>
                </c:pt>
                <c:pt idx="24">
                  <c:v>104.76657347410114</c:v>
                </c:pt>
                <c:pt idx="25">
                  <c:v>104.3320790341571</c:v>
                </c:pt>
                <c:pt idx="26">
                  <c:v>103.84692167299437</c:v>
                </c:pt>
                <c:pt idx="27">
                  <c:v>104.01381651504759</c:v>
                </c:pt>
                <c:pt idx="28">
                  <c:v>104.27263217388297</c:v>
                </c:pt>
                <c:pt idx="29">
                  <c:v>103.68295481062626</c:v>
                </c:pt>
                <c:pt idx="30">
                  <c:v>104.27360816711133</c:v>
                </c:pt>
                <c:pt idx="31">
                  <c:v>105.06655830184278</c:v>
                </c:pt>
                <c:pt idx="32">
                  <c:v>105.11030054380568</c:v>
                </c:pt>
                <c:pt idx="33">
                  <c:v>104.28203719953828</c:v>
                </c:pt>
                <c:pt idx="34">
                  <c:v>105.20772241332959</c:v>
                </c:pt>
                <c:pt idx="35">
                  <c:v>105.57531695380094</c:v>
                </c:pt>
                <c:pt idx="36">
                  <c:v>105.70051026700513</c:v>
                </c:pt>
                <c:pt idx="37">
                  <c:v>105.02201751996571</c:v>
                </c:pt>
                <c:pt idx="38">
                  <c:v>104.94127626198141</c:v>
                </c:pt>
                <c:pt idx="39">
                  <c:v>104.99504461619955</c:v>
                </c:pt>
                <c:pt idx="40">
                  <c:v>103.90290819364061</c:v>
                </c:pt>
                <c:pt idx="41">
                  <c:v>101.91090601451391</c:v>
                </c:pt>
                <c:pt idx="42">
                  <c:v>99.123291900942007</c:v>
                </c:pt>
                <c:pt idx="43">
                  <c:v>99.875339046738546</c:v>
                </c:pt>
                <c:pt idx="44">
                  <c:v>100.87670809905798</c:v>
                </c:pt>
                <c:pt idx="45">
                  <c:v>100.25624258577872</c:v>
                </c:pt>
                <c:pt idx="46">
                  <c:v>95.716454447290616</c:v>
                </c:pt>
                <c:pt idx="47">
                  <c:v>95.918839952194077</c:v>
                </c:pt>
                <c:pt idx="48">
                  <c:v>95.485853865421177</c:v>
                </c:pt>
                <c:pt idx="49">
                  <c:v>96.268068074640411</c:v>
                </c:pt>
                <c:pt idx="50">
                  <c:v>96.559357689983756</c:v>
                </c:pt>
                <c:pt idx="51">
                  <c:v>98.863411522221142</c:v>
                </c:pt>
                <c:pt idx="52">
                  <c:v>97.786269904716434</c:v>
                </c:pt>
                <c:pt idx="53">
                  <c:v>98.559345268251747</c:v>
                </c:pt>
                <c:pt idx="54">
                  <c:v>97.52656697930982</c:v>
                </c:pt>
                <c:pt idx="55">
                  <c:v>97.057025509801193</c:v>
                </c:pt>
                <c:pt idx="56">
                  <c:v>97.324802561006223</c:v>
                </c:pt>
                <c:pt idx="57">
                  <c:v>97.775533979204255</c:v>
                </c:pt>
                <c:pt idx="58">
                  <c:v>97.818300227938792</c:v>
                </c:pt>
                <c:pt idx="59">
                  <c:v>98.871485648019572</c:v>
                </c:pt>
                <c:pt idx="60">
                  <c:v>100.36661854724296</c:v>
                </c:pt>
                <c:pt idx="61">
                  <c:v>99.02107879193332</c:v>
                </c:pt>
                <c:pt idx="62">
                  <c:v>99.111934888829936</c:v>
                </c:pt>
                <c:pt idx="63">
                  <c:v>99.91757293553033</c:v>
                </c:pt>
                <c:pt idx="64">
                  <c:v>99.413161889771331</c:v>
                </c:pt>
                <c:pt idx="65">
                  <c:v>100.00789667248418</c:v>
                </c:pt>
                <c:pt idx="66">
                  <c:v>99.092592477576545</c:v>
                </c:pt>
                <c:pt idx="67">
                  <c:v>99.028176924503384</c:v>
                </c:pt>
                <c:pt idx="68">
                  <c:v>100.39705179063702</c:v>
                </c:pt>
                <c:pt idx="69">
                  <c:v>99.372436354150679</c:v>
                </c:pt>
                <c:pt idx="70">
                  <c:v>100.09884149603792</c:v>
                </c:pt>
                <c:pt idx="71">
                  <c:v>100.54424931480838</c:v>
                </c:pt>
                <c:pt idx="72">
                  <c:v>100.50529831233025</c:v>
                </c:pt>
                <c:pt idx="73">
                  <c:v>100.76508996439399</c:v>
                </c:pt>
                <c:pt idx="74">
                  <c:v>101.61935021919921</c:v>
                </c:pt>
                <c:pt idx="75">
                  <c:v>101.41909415406674</c:v>
                </c:pt>
                <c:pt idx="76">
                  <c:v>102.57218579007095</c:v>
                </c:pt>
                <c:pt idx="77">
                  <c:v>103.49813718383365</c:v>
                </c:pt>
                <c:pt idx="78">
                  <c:v>105.08385999998224</c:v>
                </c:pt>
                <c:pt idx="79">
                  <c:v>106.09117373832913</c:v>
                </c:pt>
                <c:pt idx="80">
                  <c:v>107.17301786866149</c:v>
                </c:pt>
                <c:pt idx="81">
                  <c:v>107.44931267895058</c:v>
                </c:pt>
                <c:pt idx="82">
                  <c:v>107.94343143248301</c:v>
                </c:pt>
                <c:pt idx="83">
                  <c:v>108.19106753252055</c:v>
                </c:pt>
                <c:pt idx="84">
                  <c:v>108.78003508252023</c:v>
                </c:pt>
                <c:pt idx="85">
                  <c:v>109.05357936643843</c:v>
                </c:pt>
                <c:pt idx="86">
                  <c:v>107.71265339729933</c:v>
                </c:pt>
                <c:pt idx="87">
                  <c:v>107.07914506542259</c:v>
                </c:pt>
                <c:pt idx="88">
                  <c:v>107.4352051404676</c:v>
                </c:pt>
                <c:pt idx="89">
                  <c:v>108.09133876991137</c:v>
                </c:pt>
                <c:pt idx="90">
                  <c:v>108.06303496628831</c:v>
                </c:pt>
                <c:pt idx="91">
                  <c:v>108.77222713669316</c:v>
                </c:pt>
                <c:pt idx="92">
                  <c:v>108.8839339980143</c:v>
                </c:pt>
                <c:pt idx="93">
                  <c:v>109.07505121746281</c:v>
                </c:pt>
                <c:pt idx="94">
                  <c:v>108.18095269360823</c:v>
                </c:pt>
                <c:pt idx="95">
                  <c:v>107.73527869486637</c:v>
                </c:pt>
                <c:pt idx="96">
                  <c:v>108.28600505564494</c:v>
                </c:pt>
                <c:pt idx="97">
                  <c:v>108.68296811962483</c:v>
                </c:pt>
                <c:pt idx="98">
                  <c:v>108.47614628186506</c:v>
                </c:pt>
                <c:pt idx="99">
                  <c:v>108.29505517467173</c:v>
                </c:pt>
                <c:pt idx="100">
                  <c:v>108.85616255433399</c:v>
                </c:pt>
                <c:pt idx="101">
                  <c:v>106.72965076300488</c:v>
                </c:pt>
                <c:pt idx="102">
                  <c:v>108.28715850218755</c:v>
                </c:pt>
                <c:pt idx="103">
                  <c:v>109.58310005616396</c:v>
                </c:pt>
                <c:pt idx="104">
                  <c:v>110.8659100648858</c:v>
                </c:pt>
                <c:pt idx="105">
                  <c:v>110.7001686693752</c:v>
                </c:pt>
                <c:pt idx="106">
                  <c:v>110.58154112879828</c:v>
                </c:pt>
                <c:pt idx="107">
                  <c:v>111.4548776148855</c:v>
                </c:pt>
                <c:pt idx="108">
                  <c:v>111.15347316062984</c:v>
                </c:pt>
                <c:pt idx="109">
                  <c:v>109.11267132008409</c:v>
                </c:pt>
                <c:pt idx="110">
                  <c:v>110.17685884564845</c:v>
                </c:pt>
                <c:pt idx="111">
                  <c:v>111.70916821420744</c:v>
                </c:pt>
                <c:pt idx="112">
                  <c:v>112.45518194731945</c:v>
                </c:pt>
                <c:pt idx="113">
                  <c:v>112.28047915943915</c:v>
                </c:pt>
                <c:pt idx="114">
                  <c:v>113.18247435577793</c:v>
                </c:pt>
                <c:pt idx="115">
                  <c:v>113.60756377006665</c:v>
                </c:pt>
                <c:pt idx="116">
                  <c:v>113.6413686264315</c:v>
                </c:pt>
                <c:pt idx="117">
                  <c:v>114.02457905855692</c:v>
                </c:pt>
                <c:pt idx="118">
                  <c:v>113.02525071935136</c:v>
                </c:pt>
                <c:pt idx="119">
                  <c:v>112.54231152461678</c:v>
                </c:pt>
                <c:pt idx="120">
                  <c:v>111.84350037309558</c:v>
                </c:pt>
                <c:pt idx="121">
                  <c:v>110.83858225449113</c:v>
                </c:pt>
                <c:pt idx="122">
                  <c:v>110.08848709515135</c:v>
                </c:pt>
                <c:pt idx="123">
                  <c:v>112.29449797126499</c:v>
                </c:pt>
                <c:pt idx="124">
                  <c:v>113.29693174346993</c:v>
                </c:pt>
                <c:pt idx="125">
                  <c:v>114.24266918177165</c:v>
                </c:pt>
                <c:pt idx="126">
                  <c:v>113.85129589719065</c:v>
                </c:pt>
                <c:pt idx="127">
                  <c:v>114.2927997430476</c:v>
                </c:pt>
                <c:pt idx="128">
                  <c:v>114.84920460988219</c:v>
                </c:pt>
                <c:pt idx="129">
                  <c:v>114.88655853253209</c:v>
                </c:pt>
                <c:pt idx="130">
                  <c:v>115.34225864352912</c:v>
                </c:pt>
                <c:pt idx="131">
                  <c:v>115.9134808621037</c:v>
                </c:pt>
                <c:pt idx="132">
                  <c:v>116.24398765989655</c:v>
                </c:pt>
                <c:pt idx="133">
                  <c:v>115.68376754680551</c:v>
                </c:pt>
                <c:pt idx="134">
                  <c:v>116.14674324368688</c:v>
                </c:pt>
                <c:pt idx="135">
                  <c:v>116.07895607764294</c:v>
                </c:pt>
                <c:pt idx="136">
                  <c:v>116.81166081218608</c:v>
                </c:pt>
                <c:pt idx="137">
                  <c:v>117.18023134588577</c:v>
                </c:pt>
                <c:pt idx="138">
                  <c:v>117.6157017790582</c:v>
                </c:pt>
                <c:pt idx="139">
                  <c:v>118.13049384370089</c:v>
                </c:pt>
                <c:pt idx="140">
                  <c:v>118.85343864596022</c:v>
                </c:pt>
                <c:pt idx="141">
                  <c:v>119.63219251555157</c:v>
                </c:pt>
                <c:pt idx="142">
                  <c:v>121.07746103347037</c:v>
                </c:pt>
                <c:pt idx="143">
                  <c:v>120.13828936779596</c:v>
                </c:pt>
                <c:pt idx="144">
                  <c:v>120.85528948402788</c:v>
                </c:pt>
                <c:pt idx="145">
                  <c:v>121.39927261886487</c:v>
                </c:pt>
                <c:pt idx="146">
                  <c:v>121.84956040377728</c:v>
                </c:pt>
                <c:pt idx="147">
                  <c:v>119.83040786757013</c:v>
                </c:pt>
                <c:pt idx="148">
                  <c:v>121.27638619874594</c:v>
                </c:pt>
                <c:pt idx="149">
                  <c:v>120.08620682006324</c:v>
                </c:pt>
                <c:pt idx="150">
                  <c:v>119.45349702810061</c:v>
                </c:pt>
                <c:pt idx="151">
                  <c:v>120.16472991161938</c:v>
                </c:pt>
                <c:pt idx="152">
                  <c:v>119.81195272288802</c:v>
                </c:pt>
                <c:pt idx="153">
                  <c:v>121.0578524422456</c:v>
                </c:pt>
                <c:pt idx="154">
                  <c:v>121.85603744974745</c:v>
                </c:pt>
                <c:pt idx="155">
                  <c:v>122.62334558056958</c:v>
                </c:pt>
                <c:pt idx="156">
                  <c:v>122.57454591915051</c:v>
                </c:pt>
                <c:pt idx="157">
                  <c:v>119.86359163733511</c:v>
                </c:pt>
                <c:pt idx="158">
                  <c:v>118.70810438158853</c:v>
                </c:pt>
                <c:pt idx="159">
                  <c:v>113.88332622041297</c:v>
                </c:pt>
                <c:pt idx="160">
                  <c:v>116.6692545274995</c:v>
                </c:pt>
                <c:pt idx="161">
                  <c:v>114.58950168447559</c:v>
                </c:pt>
                <c:pt idx="162">
                  <c:v>112.59297444583549</c:v>
                </c:pt>
                <c:pt idx="163">
                  <c:v>112.80157081673774</c:v>
                </c:pt>
                <c:pt idx="164">
                  <c:v>110.26913456905906</c:v>
                </c:pt>
                <c:pt idx="165">
                  <c:v>109.4437992044768</c:v>
                </c:pt>
                <c:pt idx="166">
                  <c:v>108.56513911896204</c:v>
                </c:pt>
                <c:pt idx="167">
                  <c:v>109.14141875699276</c:v>
                </c:pt>
                <c:pt idx="168">
                  <c:v>111.69701266218124</c:v>
                </c:pt>
                <c:pt idx="169">
                  <c:v>111.1775180847109</c:v>
                </c:pt>
                <c:pt idx="170">
                  <c:v>112.58534395332269</c:v>
                </c:pt>
                <c:pt idx="171">
                  <c:v>114.52100470517463</c:v>
                </c:pt>
                <c:pt idx="172">
                  <c:v>114.65027944460661</c:v>
                </c:pt>
                <c:pt idx="173">
                  <c:v>113.27262063941753</c:v>
                </c:pt>
                <c:pt idx="174">
                  <c:v>111.8400400334677</c:v>
                </c:pt>
                <c:pt idx="175">
                  <c:v>112.29290089143673</c:v>
                </c:pt>
                <c:pt idx="176">
                  <c:v>113.76496485980745</c:v>
                </c:pt>
                <c:pt idx="177">
                  <c:v>112.35234775171088</c:v>
                </c:pt>
                <c:pt idx="178">
                  <c:v>111.76275911511131</c:v>
                </c:pt>
                <c:pt idx="179">
                  <c:v>111.83010264786964</c:v>
                </c:pt>
                <c:pt idx="180">
                  <c:v>109.33209234315568</c:v>
                </c:pt>
                <c:pt idx="181">
                  <c:v>106.94614380639133</c:v>
                </c:pt>
                <c:pt idx="182">
                  <c:v>106.65547527764789</c:v>
                </c:pt>
                <c:pt idx="183">
                  <c:v>106.28131496454927</c:v>
                </c:pt>
                <c:pt idx="184">
                  <c:v>104.91412590490098</c:v>
                </c:pt>
                <c:pt idx="185">
                  <c:v>100.25384696603632</c:v>
                </c:pt>
                <c:pt idx="186">
                  <c:v>100.8070576732144</c:v>
                </c:pt>
                <c:pt idx="187">
                  <c:v>103.45208804878547</c:v>
                </c:pt>
                <c:pt idx="188">
                  <c:v>100.4375111462863</c:v>
                </c:pt>
                <c:pt idx="189">
                  <c:v>100.35579389507363</c:v>
                </c:pt>
                <c:pt idx="190">
                  <c:v>102.15108907535289</c:v>
                </c:pt>
                <c:pt idx="191">
                  <c:v>101.39025799050091</c:v>
                </c:pt>
                <c:pt idx="192">
                  <c:v>103.55421243113703</c:v>
                </c:pt>
                <c:pt idx="193">
                  <c:v>104.05143661766884</c:v>
                </c:pt>
                <c:pt idx="194">
                  <c:v>102.24194517224949</c:v>
                </c:pt>
                <c:pt idx="195">
                  <c:v>101.72493494117867</c:v>
                </c:pt>
                <c:pt idx="196">
                  <c:v>100.77928622953409</c:v>
                </c:pt>
                <c:pt idx="197">
                  <c:v>100.65657726272939</c:v>
                </c:pt>
                <c:pt idx="198">
                  <c:v>101.2951430140623</c:v>
                </c:pt>
                <c:pt idx="199">
                  <c:v>100.17017772836689</c:v>
                </c:pt>
                <c:pt idx="200">
                  <c:v>99.045744802614237</c:v>
                </c:pt>
                <c:pt idx="201">
                  <c:v>100.19377901916229</c:v>
                </c:pt>
                <c:pt idx="202">
                  <c:v>102.52436212188026</c:v>
                </c:pt>
                <c:pt idx="203">
                  <c:v>104.3545268784099</c:v>
                </c:pt>
                <c:pt idx="204">
                  <c:v>105.26832272014637</c:v>
                </c:pt>
                <c:pt idx="205">
                  <c:v>106.36525038219007</c:v>
                </c:pt>
                <c:pt idx="206">
                  <c:v>106.25141408109793</c:v>
                </c:pt>
                <c:pt idx="207">
                  <c:v>105.35598465738644</c:v>
                </c:pt>
                <c:pt idx="208">
                  <c:v>106.15443584485966</c:v>
                </c:pt>
                <c:pt idx="209">
                  <c:v>106.93496424759353</c:v>
                </c:pt>
                <c:pt idx="210">
                  <c:v>107.84742918947312</c:v>
                </c:pt>
                <c:pt idx="211">
                  <c:v>108.23835884076848</c:v>
                </c:pt>
                <c:pt idx="212">
                  <c:v>109.47937859398415</c:v>
                </c:pt>
                <c:pt idx="213">
                  <c:v>109.22810470100448</c:v>
                </c:pt>
                <c:pt idx="214">
                  <c:v>109.06218585217961</c:v>
                </c:pt>
                <c:pt idx="215">
                  <c:v>109.05872551255173</c:v>
                </c:pt>
                <c:pt idx="216">
                  <c:v>108.39593738382354</c:v>
                </c:pt>
                <c:pt idx="217">
                  <c:v>109.10974334039894</c:v>
                </c:pt>
                <c:pt idx="218">
                  <c:v>109.39987950919962</c:v>
                </c:pt>
                <c:pt idx="219">
                  <c:v>110.30010017239591</c:v>
                </c:pt>
                <c:pt idx="220">
                  <c:v>111.18124460431017</c:v>
                </c:pt>
                <c:pt idx="221">
                  <c:v>111.03582161328131</c:v>
                </c:pt>
                <c:pt idx="222">
                  <c:v>111.29667798523057</c:v>
                </c:pt>
                <c:pt idx="223">
                  <c:v>111.30883353725676</c:v>
                </c:pt>
                <c:pt idx="224">
                  <c:v>112.21029637365281</c:v>
                </c:pt>
                <c:pt idx="225">
                  <c:v>111.98839100418168</c:v>
                </c:pt>
                <c:pt idx="226">
                  <c:v>111.39188168832632</c:v>
                </c:pt>
                <c:pt idx="227">
                  <c:v>111.44494022928744</c:v>
                </c:pt>
                <c:pt idx="228">
                  <c:v>110.20534010258575</c:v>
                </c:pt>
                <c:pt idx="229">
                  <c:v>110.40941141397462</c:v>
                </c:pt>
                <c:pt idx="230">
                  <c:v>111.72229975946205</c:v>
                </c:pt>
                <c:pt idx="231">
                  <c:v>111.13998670874676</c:v>
                </c:pt>
                <c:pt idx="232">
                  <c:v>111.1803573377389</c:v>
                </c:pt>
                <c:pt idx="233">
                  <c:v>110.51481868263984</c:v>
                </c:pt>
                <c:pt idx="234">
                  <c:v>108.98588092705161</c:v>
                </c:pt>
                <c:pt idx="235">
                  <c:v>107.73767431460874</c:v>
                </c:pt>
                <c:pt idx="236">
                  <c:v>108.19585877200532</c:v>
                </c:pt>
                <c:pt idx="237">
                  <c:v>107.3578354954541</c:v>
                </c:pt>
                <c:pt idx="238">
                  <c:v>106.42514087574986</c:v>
                </c:pt>
                <c:pt idx="239">
                  <c:v>105.2636202073187</c:v>
                </c:pt>
                <c:pt idx="240">
                  <c:v>105.00143293551258</c:v>
                </c:pt>
                <c:pt idx="241">
                  <c:v>105.94282276761513</c:v>
                </c:pt>
                <c:pt idx="242">
                  <c:v>106.66825191627399</c:v>
                </c:pt>
                <c:pt idx="243">
                  <c:v>107.2212851701378</c:v>
                </c:pt>
                <c:pt idx="244">
                  <c:v>105.52500893921071</c:v>
                </c:pt>
                <c:pt idx="245">
                  <c:v>104.9595539533493</c:v>
                </c:pt>
                <c:pt idx="246">
                  <c:v>102.67608470556505</c:v>
                </c:pt>
                <c:pt idx="247">
                  <c:v>101.55945972563943</c:v>
                </c:pt>
                <c:pt idx="248">
                  <c:v>102.0675972909977</c:v>
                </c:pt>
                <c:pt idx="249">
                  <c:v>101.69042027155682</c:v>
                </c:pt>
                <c:pt idx="250">
                  <c:v>99.031193630845635</c:v>
                </c:pt>
                <c:pt idx="251">
                  <c:v>96.793507338138184</c:v>
                </c:pt>
                <c:pt idx="252">
                  <c:v>97.753529768237087</c:v>
                </c:pt>
                <c:pt idx="253">
                  <c:v>99.108385822544903</c:v>
                </c:pt>
                <c:pt idx="254">
                  <c:v>101.19559170476737</c:v>
                </c:pt>
                <c:pt idx="255">
                  <c:v>101.92093212676909</c:v>
                </c:pt>
                <c:pt idx="256">
                  <c:v>102.99354868476038</c:v>
                </c:pt>
                <c:pt idx="257">
                  <c:v>104.52363988689126</c:v>
                </c:pt>
                <c:pt idx="258">
                  <c:v>104.43411468985153</c:v>
                </c:pt>
                <c:pt idx="259">
                  <c:v>104.32294018847317</c:v>
                </c:pt>
                <c:pt idx="260">
                  <c:v>102.62524433103206</c:v>
                </c:pt>
                <c:pt idx="261">
                  <c:v>102.30511855212292</c:v>
                </c:pt>
                <c:pt idx="262">
                  <c:v>102.1621799074936</c:v>
                </c:pt>
                <c:pt idx="263">
                  <c:v>102.4911783521153</c:v>
                </c:pt>
                <c:pt idx="264">
                  <c:v>101.3416357823961</c:v>
                </c:pt>
                <c:pt idx="265">
                  <c:v>101.20056039756639</c:v>
                </c:pt>
                <c:pt idx="266">
                  <c:v>102.62462324443217</c:v>
                </c:pt>
                <c:pt idx="267">
                  <c:v>104.78573843204026</c:v>
                </c:pt>
                <c:pt idx="268">
                  <c:v>104.65397934620877</c:v>
                </c:pt>
                <c:pt idx="269">
                  <c:v>106.14973333203201</c:v>
                </c:pt>
                <c:pt idx="270">
                  <c:v>106.53045941775794</c:v>
                </c:pt>
                <c:pt idx="271">
                  <c:v>107.13983409889651</c:v>
                </c:pt>
                <c:pt idx="272">
                  <c:v>106.24005706898588</c:v>
                </c:pt>
                <c:pt idx="273">
                  <c:v>104.68654202937387</c:v>
                </c:pt>
                <c:pt idx="274">
                  <c:v>103.89447916121368</c:v>
                </c:pt>
                <c:pt idx="275">
                  <c:v>103.52448900099995</c:v>
                </c:pt>
                <c:pt idx="276">
                  <c:v>102.3057396387228</c:v>
                </c:pt>
                <c:pt idx="277">
                  <c:v>102.30440873886593</c:v>
                </c:pt>
                <c:pt idx="278">
                  <c:v>101.49610889245177</c:v>
                </c:pt>
                <c:pt idx="279">
                  <c:v>102.22446602079576</c:v>
                </c:pt>
                <c:pt idx="280">
                  <c:v>102.91192016020486</c:v>
                </c:pt>
                <c:pt idx="281">
                  <c:v>101.91614088728433</c:v>
                </c:pt>
                <c:pt idx="282">
                  <c:v>101.21209486299274</c:v>
                </c:pt>
                <c:pt idx="283">
                  <c:v>99.477666169501646</c:v>
                </c:pt>
                <c:pt idx="284">
                  <c:v>99.790250182555113</c:v>
                </c:pt>
                <c:pt idx="285">
                  <c:v>99.35131940975478</c:v>
                </c:pt>
                <c:pt idx="286">
                  <c:v>98.456244892671791</c:v>
                </c:pt>
                <c:pt idx="287">
                  <c:v>98.941224800520288</c:v>
                </c:pt>
                <c:pt idx="288">
                  <c:v>98.859418822650497</c:v>
                </c:pt>
                <c:pt idx="289">
                  <c:v>98.070993747432482</c:v>
                </c:pt>
                <c:pt idx="290">
                  <c:v>96.982761297787064</c:v>
                </c:pt>
                <c:pt idx="291">
                  <c:v>97.292417331155391</c:v>
                </c:pt>
                <c:pt idx="292">
                  <c:v>97.055872063258562</c:v>
                </c:pt>
                <c:pt idx="293">
                  <c:v>95.793380459018479</c:v>
                </c:pt>
                <c:pt idx="294">
                  <c:v>95.351344253218784</c:v>
                </c:pt>
                <c:pt idx="295">
                  <c:v>95.398990468095221</c:v>
                </c:pt>
                <c:pt idx="296">
                  <c:v>96.684639729845074</c:v>
                </c:pt>
                <c:pt idx="297">
                  <c:v>96.025755574030413</c:v>
                </c:pt>
                <c:pt idx="298">
                  <c:v>95.150023468200814</c:v>
                </c:pt>
                <c:pt idx="299">
                  <c:v>92.445634959012722</c:v>
                </c:pt>
                <c:pt idx="300">
                  <c:v>92.668516321712218</c:v>
                </c:pt>
                <c:pt idx="301">
                  <c:v>90.369342455616703</c:v>
                </c:pt>
                <c:pt idx="302">
                  <c:v>90.914745216967745</c:v>
                </c:pt>
                <c:pt idx="303">
                  <c:v>89.953835520297559</c:v>
                </c:pt>
                <c:pt idx="304">
                  <c:v>89.021140900593323</c:v>
                </c:pt>
                <c:pt idx="305">
                  <c:v>90.688758421268844</c:v>
                </c:pt>
                <c:pt idx="306">
                  <c:v>90.928142942193702</c:v>
                </c:pt>
                <c:pt idx="307">
                  <c:v>91.303456701834961</c:v>
                </c:pt>
                <c:pt idx="308">
                  <c:v>90.959729632130419</c:v>
                </c:pt>
                <c:pt idx="309">
                  <c:v>90.378570027957778</c:v>
                </c:pt>
                <c:pt idx="310">
                  <c:v>91.212334424966969</c:v>
                </c:pt>
                <c:pt idx="311">
                  <c:v>91.183853168029657</c:v>
                </c:pt>
                <c:pt idx="312">
                  <c:v>90.641289659706658</c:v>
                </c:pt>
                <c:pt idx="313">
                  <c:v>90.807474688502893</c:v>
                </c:pt>
                <c:pt idx="314">
                  <c:v>90.755303414113044</c:v>
                </c:pt>
                <c:pt idx="315">
                  <c:v>91.914251009487543</c:v>
                </c:pt>
                <c:pt idx="316">
                  <c:v>93.032473069241405</c:v>
                </c:pt>
                <c:pt idx="317">
                  <c:v>92.97187276242461</c:v>
                </c:pt>
                <c:pt idx="318">
                  <c:v>93.57707729067829</c:v>
                </c:pt>
                <c:pt idx="319">
                  <c:v>93.858074613795054</c:v>
                </c:pt>
                <c:pt idx="320">
                  <c:v>94.590956801652453</c:v>
                </c:pt>
                <c:pt idx="321">
                  <c:v>93.446028018103789</c:v>
                </c:pt>
                <c:pt idx="322">
                  <c:v>93.445406931503911</c:v>
                </c:pt>
                <c:pt idx="323">
                  <c:v>93.49048007332371</c:v>
                </c:pt>
                <c:pt idx="324">
                  <c:v>94.468868921447637</c:v>
                </c:pt>
                <c:pt idx="325">
                  <c:v>94.352459547298849</c:v>
                </c:pt>
                <c:pt idx="326">
                  <c:v>94.20543947644174</c:v>
                </c:pt>
                <c:pt idx="327">
                  <c:v>95.329872402194383</c:v>
                </c:pt>
                <c:pt idx="328">
                  <c:v>95.175931652081488</c:v>
                </c:pt>
                <c:pt idx="329">
                  <c:v>95.189950463907337</c:v>
                </c:pt>
                <c:pt idx="330">
                  <c:v>94.785800540700251</c:v>
                </c:pt>
                <c:pt idx="331">
                  <c:v>94.618462065361385</c:v>
                </c:pt>
                <c:pt idx="332">
                  <c:v>94.777903868216072</c:v>
                </c:pt>
                <c:pt idx="333">
                  <c:v>95.155968154228233</c:v>
                </c:pt>
                <c:pt idx="334">
                  <c:v>95.521078348300051</c:v>
                </c:pt>
                <c:pt idx="335">
                  <c:v>95.785749966505691</c:v>
                </c:pt>
                <c:pt idx="336">
                  <c:v>95.905974586910872</c:v>
                </c:pt>
                <c:pt idx="337">
                  <c:v>96.016882908317854</c:v>
                </c:pt>
                <c:pt idx="338">
                  <c:v>96.175171264629924</c:v>
                </c:pt>
                <c:pt idx="339">
                  <c:v>95.91954976545108</c:v>
                </c:pt>
                <c:pt idx="340">
                  <c:v>95.76135013579615</c:v>
                </c:pt>
                <c:pt idx="341">
                  <c:v>95.680431424497598</c:v>
                </c:pt>
                <c:pt idx="342">
                  <c:v>94.953405196010507</c:v>
                </c:pt>
                <c:pt idx="343">
                  <c:v>93.682750739314869</c:v>
                </c:pt>
                <c:pt idx="344">
                  <c:v>93.657286188719823</c:v>
                </c:pt>
                <c:pt idx="345">
                  <c:v>92.89237367764008</c:v>
                </c:pt>
                <c:pt idx="346">
                  <c:v>93.231486961174099</c:v>
                </c:pt>
                <c:pt idx="347">
                  <c:v>92.383615025681934</c:v>
                </c:pt>
                <c:pt idx="348">
                  <c:v>92.448208032069374</c:v>
                </c:pt>
                <c:pt idx="349">
                  <c:v>93.338136403039059</c:v>
                </c:pt>
                <c:pt idx="350">
                  <c:v>93.132734191793318</c:v>
                </c:pt>
                <c:pt idx="351">
                  <c:v>93.811138212175607</c:v>
                </c:pt>
                <c:pt idx="352">
                  <c:v>93.592870635646648</c:v>
                </c:pt>
                <c:pt idx="353">
                  <c:v>93.102389675056358</c:v>
                </c:pt>
                <c:pt idx="354">
                  <c:v>92.0181499249816</c:v>
                </c:pt>
                <c:pt idx="355">
                  <c:v>91.119881248242095</c:v>
                </c:pt>
                <c:pt idx="356">
                  <c:v>90.08683677932882</c:v>
                </c:pt>
                <c:pt idx="357">
                  <c:v>89.186083756189802</c:v>
                </c:pt>
                <c:pt idx="358">
                  <c:v>88.680430537231047</c:v>
                </c:pt>
                <c:pt idx="359">
                  <c:v>89.637879894273325</c:v>
                </c:pt>
                <c:pt idx="360">
                  <c:v>90.432515835490136</c:v>
                </c:pt>
                <c:pt idx="361">
                  <c:v>91.191128753913958</c:v>
                </c:pt>
                <c:pt idx="362">
                  <c:v>92.375629626540629</c:v>
                </c:pt>
                <c:pt idx="363">
                  <c:v>92.701256458191551</c:v>
                </c:pt>
                <c:pt idx="364">
                  <c:v>92.926267260662058</c:v>
                </c:pt>
                <c:pt idx="365">
                  <c:v>92.366313327542443</c:v>
                </c:pt>
                <c:pt idx="366">
                  <c:v>92.836298430336711</c:v>
                </c:pt>
                <c:pt idx="367">
                  <c:v>92.132163679388</c:v>
                </c:pt>
                <c:pt idx="368">
                  <c:v>91.433618707838207</c:v>
                </c:pt>
                <c:pt idx="369">
                  <c:v>90.564807281264393</c:v>
                </c:pt>
                <c:pt idx="370">
                  <c:v>89.156981412652598</c:v>
                </c:pt>
                <c:pt idx="371">
                  <c:v>88.519480381205213</c:v>
                </c:pt>
                <c:pt idx="372">
                  <c:v>90.126142688435451</c:v>
                </c:pt>
                <c:pt idx="373">
                  <c:v>90.661962970816916</c:v>
                </c:pt>
                <c:pt idx="374">
                  <c:v>91.918509889029565</c:v>
                </c:pt>
                <c:pt idx="375">
                  <c:v>91.836615184502662</c:v>
                </c:pt>
                <c:pt idx="376">
                  <c:v>92.687326373022842</c:v>
                </c:pt>
                <c:pt idx="377">
                  <c:v>92.802404847314733</c:v>
                </c:pt>
                <c:pt idx="378">
                  <c:v>92.84011367659312</c:v>
                </c:pt>
                <c:pt idx="379">
                  <c:v>92.879774492328252</c:v>
                </c:pt>
                <c:pt idx="380">
                  <c:v>93.191205058839088</c:v>
                </c:pt>
                <c:pt idx="381">
                  <c:v>93.962417162574752</c:v>
                </c:pt>
                <c:pt idx="382">
                  <c:v>95.885922362400478</c:v>
                </c:pt>
                <c:pt idx="383">
                  <c:v>97.143267820527271</c:v>
                </c:pt>
                <c:pt idx="384">
                  <c:v>96.895099360546979</c:v>
                </c:pt>
                <c:pt idx="385">
                  <c:v>96.766623161029116</c:v>
                </c:pt>
                <c:pt idx="386">
                  <c:v>96.760678475001711</c:v>
                </c:pt>
                <c:pt idx="387">
                  <c:v>96.259993948841981</c:v>
                </c:pt>
                <c:pt idx="388">
                  <c:v>97.026059906464354</c:v>
                </c:pt>
                <c:pt idx="389">
                  <c:v>97.285851558528108</c:v>
                </c:pt>
                <c:pt idx="390">
                  <c:v>99.050624768756151</c:v>
                </c:pt>
                <c:pt idx="391">
                  <c:v>99.951555245209434</c:v>
                </c:pt>
                <c:pt idx="392">
                  <c:v>100.32518319836529</c:v>
                </c:pt>
                <c:pt idx="393">
                  <c:v>100.00550105274179</c:v>
                </c:pt>
                <c:pt idx="394">
                  <c:v>100.1334448923169</c:v>
                </c:pt>
                <c:pt idx="395">
                  <c:v>99.538976289575416</c:v>
                </c:pt>
                <c:pt idx="396">
                  <c:v>98.248535788340789</c:v>
                </c:pt>
                <c:pt idx="397">
                  <c:v>98.653129344833502</c:v>
                </c:pt>
                <c:pt idx="398">
                  <c:v>99.874185600195915</c:v>
                </c:pt>
                <c:pt idx="399">
                  <c:v>100.30797022688293</c:v>
                </c:pt>
                <c:pt idx="400">
                  <c:v>100.20061097176097</c:v>
                </c:pt>
                <c:pt idx="401">
                  <c:v>101.08432847673188</c:v>
                </c:pt>
                <c:pt idx="402">
                  <c:v>101.08432847673188</c:v>
                </c:pt>
                <c:pt idx="403">
                  <c:v>99.641810485183996</c:v>
                </c:pt>
                <c:pt idx="404">
                  <c:v>99.427269428254306</c:v>
                </c:pt>
                <c:pt idx="405">
                  <c:v>100.0623748399593</c:v>
                </c:pt>
                <c:pt idx="406">
                  <c:v>100.65506890955827</c:v>
                </c:pt>
                <c:pt idx="407">
                  <c:v>100.52011566407025</c:v>
                </c:pt>
                <c:pt idx="408">
                  <c:v>100.0461378617053</c:v>
                </c:pt>
                <c:pt idx="409">
                  <c:v>99.695667566059214</c:v>
                </c:pt>
                <c:pt idx="410">
                  <c:v>99.236950748719892</c:v>
                </c:pt>
                <c:pt idx="411">
                  <c:v>98.803077395375752</c:v>
                </c:pt>
                <c:pt idx="412">
                  <c:v>98.841318584596877</c:v>
                </c:pt>
                <c:pt idx="413">
                  <c:v>97.724693604671273</c:v>
                </c:pt>
                <c:pt idx="414">
                  <c:v>97.731969190555589</c:v>
                </c:pt>
                <c:pt idx="415">
                  <c:v>100.20424876470312</c:v>
                </c:pt>
                <c:pt idx="416">
                  <c:v>100.41080442249151</c:v>
                </c:pt>
                <c:pt idx="417">
                  <c:v>100.90731879576632</c:v>
                </c:pt>
                <c:pt idx="418">
                  <c:v>101.12301329923864</c:v>
                </c:pt>
                <c:pt idx="419">
                  <c:v>101.35361388110805</c:v>
                </c:pt>
                <c:pt idx="420">
                  <c:v>101.27100936332411</c:v>
                </c:pt>
                <c:pt idx="421">
                  <c:v>102.32871984291833</c:v>
                </c:pt>
                <c:pt idx="422">
                  <c:v>102.17886051903319</c:v>
                </c:pt>
                <c:pt idx="423">
                  <c:v>101.34092596913911</c:v>
                </c:pt>
                <c:pt idx="424">
                  <c:v>101.42672464657956</c:v>
                </c:pt>
                <c:pt idx="425">
                  <c:v>101.73549341337662</c:v>
                </c:pt>
                <c:pt idx="426">
                  <c:v>101.67169894690331</c:v>
                </c:pt>
                <c:pt idx="427">
                  <c:v>102.4360790980403</c:v>
                </c:pt>
                <c:pt idx="428">
                  <c:v>103.08901856782752</c:v>
                </c:pt>
                <c:pt idx="429">
                  <c:v>102.8479482404173</c:v>
                </c:pt>
                <c:pt idx="430">
                  <c:v>102.90437839434918</c:v>
                </c:pt>
                <c:pt idx="431">
                  <c:v>102.80695652482528</c:v>
                </c:pt>
                <c:pt idx="432">
                  <c:v>103.49520920414849</c:v>
                </c:pt>
                <c:pt idx="433">
                  <c:v>104.05143661766884</c:v>
                </c:pt>
                <c:pt idx="434">
                  <c:v>103.8800167161022</c:v>
                </c:pt>
                <c:pt idx="435">
                  <c:v>104.52239771369149</c:v>
                </c:pt>
                <c:pt idx="436">
                  <c:v>104.4198296980543</c:v>
                </c:pt>
                <c:pt idx="437">
                  <c:v>104.27715723339634</c:v>
                </c:pt>
                <c:pt idx="438">
                  <c:v>104.30652575690493</c:v>
                </c:pt>
                <c:pt idx="439">
                  <c:v>104.71431347305415</c:v>
                </c:pt>
                <c:pt idx="440">
                  <c:v>105.4310474093147</c:v>
                </c:pt>
                <c:pt idx="441">
                  <c:v>105.63911142027422</c:v>
                </c:pt>
                <c:pt idx="442">
                  <c:v>105.12085901600364</c:v>
                </c:pt>
                <c:pt idx="443">
                  <c:v>103.74124822435778</c:v>
                </c:pt>
                <c:pt idx="444">
                  <c:v>103.24295931794043</c:v>
                </c:pt>
                <c:pt idx="445">
                  <c:v>101.84294139515571</c:v>
                </c:pt>
                <c:pt idx="446">
                  <c:v>100.93349315961837</c:v>
                </c:pt>
                <c:pt idx="447">
                  <c:v>100.0121555520262</c:v>
                </c:pt>
                <c:pt idx="448">
                  <c:v>99.766648891759687</c:v>
                </c:pt>
                <c:pt idx="449">
                  <c:v>100.13876849174441</c:v>
                </c:pt>
                <c:pt idx="450">
                  <c:v>101.36239782016349</c:v>
                </c:pt>
                <c:pt idx="451">
                  <c:v>101.98082262032888</c:v>
                </c:pt>
                <c:pt idx="452">
                  <c:v>101.26266905755432</c:v>
                </c:pt>
                <c:pt idx="453">
                  <c:v>101.08415102341763</c:v>
                </c:pt>
                <c:pt idx="454">
                  <c:v>101.60364560088797</c:v>
                </c:pt>
                <c:pt idx="455">
                  <c:v>101.22336314844769</c:v>
                </c:pt>
                <c:pt idx="456">
                  <c:v>100.94919777792958</c:v>
                </c:pt>
                <c:pt idx="457">
                  <c:v>100.85621224126197</c:v>
                </c:pt>
                <c:pt idx="458">
                  <c:v>101.19541425145312</c:v>
                </c:pt>
                <c:pt idx="459">
                  <c:v>101.71854662186564</c:v>
                </c:pt>
                <c:pt idx="460">
                  <c:v>101.52600977590308</c:v>
                </c:pt>
                <c:pt idx="461">
                  <c:v>102.69888745644631</c:v>
                </c:pt>
                <c:pt idx="462">
                  <c:v>101.95757623616197</c:v>
                </c:pt>
                <c:pt idx="463">
                  <c:v>101.42228831372326</c:v>
                </c:pt>
                <c:pt idx="464">
                  <c:v>101.24581099270044</c:v>
                </c:pt>
                <c:pt idx="465">
                  <c:v>100.24479684700951</c:v>
                </c:pt>
                <c:pt idx="466">
                  <c:v>99.511914659152112</c:v>
                </c:pt>
                <c:pt idx="467">
                  <c:v>99.685641453804024</c:v>
                </c:pt>
                <c:pt idx="468">
                  <c:v>98.985765582397349</c:v>
                </c:pt>
                <c:pt idx="469">
                  <c:v>98.68382876819895</c:v>
                </c:pt>
                <c:pt idx="470">
                  <c:v>98.970504597371743</c:v>
                </c:pt>
                <c:pt idx="471">
                  <c:v>97.919093710433472</c:v>
                </c:pt>
                <c:pt idx="472">
                  <c:v>98.227241390630653</c:v>
                </c:pt>
                <c:pt idx="473">
                  <c:v>98.14499177947522</c:v>
                </c:pt>
                <c:pt idx="474">
                  <c:v>97.150543406411572</c:v>
                </c:pt>
                <c:pt idx="475">
                  <c:v>96.516325261277842</c:v>
                </c:pt>
                <c:pt idx="476">
                  <c:v>96.873893689493968</c:v>
                </c:pt>
                <c:pt idx="477">
                  <c:v>98.28198573807714</c:v>
                </c:pt>
                <c:pt idx="478">
                  <c:v>98.095837211427622</c:v>
                </c:pt>
                <c:pt idx="479">
                  <c:v>97.652026472485431</c:v>
                </c:pt>
                <c:pt idx="480">
                  <c:v>97.176451590292245</c:v>
                </c:pt>
                <c:pt idx="481">
                  <c:v>96.182091943885723</c:v>
                </c:pt>
                <c:pt idx="482">
                  <c:v>95.512915495844496</c:v>
                </c:pt>
                <c:pt idx="483">
                  <c:v>93.831456616657377</c:v>
                </c:pt>
                <c:pt idx="484">
                  <c:v>94.405695541574204</c:v>
                </c:pt>
                <c:pt idx="485">
                  <c:v>93.808032779176216</c:v>
                </c:pt>
                <c:pt idx="486">
                  <c:v>93.927991219610007</c:v>
                </c:pt>
                <c:pt idx="487">
                  <c:v>94.246519918690893</c:v>
                </c:pt>
                <c:pt idx="488">
                  <c:v>95.216124827759373</c:v>
                </c:pt>
                <c:pt idx="489">
                  <c:v>95.062272804303589</c:v>
                </c:pt>
                <c:pt idx="490">
                  <c:v>94.534349194406317</c:v>
                </c:pt>
                <c:pt idx="491">
                  <c:v>91.328033985858752</c:v>
                </c:pt>
                <c:pt idx="492">
                  <c:v>92.09569702330937</c:v>
                </c:pt>
                <c:pt idx="493">
                  <c:v>93.205223870664938</c:v>
                </c:pt>
                <c:pt idx="494">
                  <c:v>92.355045042087497</c:v>
                </c:pt>
                <c:pt idx="495">
                  <c:v>93.481252500982663</c:v>
                </c:pt>
                <c:pt idx="496">
                  <c:v>94.849595007173562</c:v>
                </c:pt>
                <c:pt idx="497">
                  <c:v>95.956903688100965</c:v>
                </c:pt>
                <c:pt idx="498">
                  <c:v>96.29823513806312</c:v>
                </c:pt>
                <c:pt idx="499">
                  <c:v>97.145574713612532</c:v>
                </c:pt>
                <c:pt idx="500">
                  <c:v>97.119932709703221</c:v>
                </c:pt>
                <c:pt idx="501">
                  <c:v>96.967234132790097</c:v>
                </c:pt>
                <c:pt idx="502">
                  <c:v>96.18643955008487</c:v>
                </c:pt>
                <c:pt idx="503">
                  <c:v>95.733844872087218</c:v>
                </c:pt>
                <c:pt idx="504">
                  <c:v>96.331418907828095</c:v>
                </c:pt>
                <c:pt idx="505">
                  <c:v>97.802418156313294</c:v>
                </c:pt>
                <c:pt idx="506">
                  <c:v>98.326615246611311</c:v>
                </c:pt>
                <c:pt idx="507">
                  <c:v>98.654637698004635</c:v>
                </c:pt>
                <c:pt idx="508">
                  <c:v>98.744783981644233</c:v>
                </c:pt>
                <c:pt idx="509">
                  <c:v>98.4864119560945</c:v>
                </c:pt>
                <c:pt idx="510">
                  <c:v>98.292100576989455</c:v>
                </c:pt>
                <c:pt idx="511">
                  <c:v>98.315701867784853</c:v>
                </c:pt>
                <c:pt idx="512">
                  <c:v>98.494752261864306</c:v>
                </c:pt>
                <c:pt idx="513">
                  <c:v>98.513651039832055</c:v>
                </c:pt>
                <c:pt idx="514">
                  <c:v>99.174043548817849</c:v>
                </c:pt>
                <c:pt idx="515">
                  <c:v>99.297462328879547</c:v>
                </c:pt>
                <c:pt idx="516">
                  <c:v>98.875478347590231</c:v>
                </c:pt>
                <c:pt idx="517">
                  <c:v>99.143344125452401</c:v>
                </c:pt>
                <c:pt idx="518">
                  <c:v>99.598778056478082</c:v>
                </c:pt>
                <c:pt idx="519">
                  <c:v>100.97936484135231</c:v>
                </c:pt>
                <c:pt idx="520">
                  <c:v>101.10402579461378</c:v>
                </c:pt>
                <c:pt idx="521">
                  <c:v>101.161431941774</c:v>
                </c:pt>
                <c:pt idx="522">
                  <c:v>102.41655923347265</c:v>
                </c:pt>
                <c:pt idx="523">
                  <c:v>103.6002615661852</c:v>
                </c:pt>
                <c:pt idx="524">
                  <c:v>103.9296149174354</c:v>
                </c:pt>
                <c:pt idx="525">
                  <c:v>103.83591956751079</c:v>
                </c:pt>
                <c:pt idx="526">
                  <c:v>103.11749982476486</c:v>
                </c:pt>
                <c:pt idx="527">
                  <c:v>104.81359860237771</c:v>
                </c:pt>
                <c:pt idx="528">
                  <c:v>105.34187711890348</c:v>
                </c:pt>
                <c:pt idx="529">
                  <c:v>105.49022808961747</c:v>
                </c:pt>
                <c:pt idx="530">
                  <c:v>105.86793746900112</c:v>
                </c:pt>
                <c:pt idx="531">
                  <c:v>106.80063208870538</c:v>
                </c:pt>
                <c:pt idx="532">
                  <c:v>107.56403624661397</c:v>
                </c:pt>
                <c:pt idx="533">
                  <c:v>105.84105329189207</c:v>
                </c:pt>
                <c:pt idx="534">
                  <c:v>107.76251777860392</c:v>
                </c:pt>
                <c:pt idx="535">
                  <c:v>108.70843267021988</c:v>
                </c:pt>
                <c:pt idx="536">
                  <c:v>108.22531602217103</c:v>
                </c:pt>
                <c:pt idx="537">
                  <c:v>107.68665648676155</c:v>
                </c:pt>
                <c:pt idx="538">
                  <c:v>107.50201631328318</c:v>
                </c:pt>
                <c:pt idx="539">
                  <c:v>107.5554297608728</c:v>
                </c:pt>
                <c:pt idx="540">
                  <c:v>107.16032995669251</c:v>
                </c:pt>
                <c:pt idx="541">
                  <c:v>107.03096649060339</c:v>
                </c:pt>
                <c:pt idx="542">
                  <c:v>106.10883034309711</c:v>
                </c:pt>
                <c:pt idx="543">
                  <c:v>107.45082103212171</c:v>
                </c:pt>
                <c:pt idx="544">
                  <c:v>107.40654643021603</c:v>
                </c:pt>
                <c:pt idx="545">
                  <c:v>108.01742946452575</c:v>
                </c:pt>
                <c:pt idx="546">
                  <c:v>107.90545642323326</c:v>
                </c:pt>
                <c:pt idx="547">
                  <c:v>108.71508716950429</c:v>
                </c:pt>
                <c:pt idx="548">
                  <c:v>106.34750505076495</c:v>
                </c:pt>
                <c:pt idx="549">
                  <c:v>104.66755452474897</c:v>
                </c:pt>
                <c:pt idx="550">
                  <c:v>105.7115123724887</c:v>
                </c:pt>
                <c:pt idx="551">
                  <c:v>106.69300665361202</c:v>
                </c:pt>
                <c:pt idx="552">
                  <c:v>107.10558560924603</c:v>
                </c:pt>
                <c:pt idx="553">
                  <c:v>107.94422997239714</c:v>
                </c:pt>
                <c:pt idx="554">
                  <c:v>108.27118770390496</c:v>
                </c:pt>
                <c:pt idx="555">
                  <c:v>109.0974990617156</c:v>
                </c:pt>
                <c:pt idx="556">
                  <c:v>110.06178037135656</c:v>
                </c:pt>
                <c:pt idx="557">
                  <c:v>110.36504808541183</c:v>
                </c:pt>
                <c:pt idx="558">
                  <c:v>110.7715936283613</c:v>
                </c:pt>
                <c:pt idx="559">
                  <c:v>111.74740940342858</c:v>
                </c:pt>
                <c:pt idx="560">
                  <c:v>111.85326030537941</c:v>
                </c:pt>
                <c:pt idx="561">
                  <c:v>112.10018659215994</c:v>
                </c:pt>
                <c:pt idx="562">
                  <c:v>111.19011727002272</c:v>
                </c:pt>
                <c:pt idx="563">
                  <c:v>111.80934061010224</c:v>
                </c:pt>
                <c:pt idx="564">
                  <c:v>111.8969138206852</c:v>
                </c:pt>
                <c:pt idx="565">
                  <c:v>112.06939844213737</c:v>
                </c:pt>
                <c:pt idx="566">
                  <c:v>110.32796034273333</c:v>
                </c:pt>
                <c:pt idx="567">
                  <c:v>110.64347233547194</c:v>
                </c:pt>
                <c:pt idx="568">
                  <c:v>111.45753941459927</c:v>
                </c:pt>
                <c:pt idx="569">
                  <c:v>111.59932461268596</c:v>
                </c:pt>
                <c:pt idx="570">
                  <c:v>111.40270634049566</c:v>
                </c:pt>
                <c:pt idx="571">
                  <c:v>111.91927293828086</c:v>
                </c:pt>
                <c:pt idx="572">
                  <c:v>112.88825676074946</c:v>
                </c:pt>
                <c:pt idx="573">
                  <c:v>112.93599170228303</c:v>
                </c:pt>
                <c:pt idx="574">
                  <c:v>113.32576790703574</c:v>
                </c:pt>
                <c:pt idx="575">
                  <c:v>113.60561178360989</c:v>
                </c:pt>
                <c:pt idx="576">
                  <c:v>113.03181649197866</c:v>
                </c:pt>
                <c:pt idx="577">
                  <c:v>113.88643165341239</c:v>
                </c:pt>
                <c:pt idx="578">
                  <c:v>112.30079756392091</c:v>
                </c:pt>
                <c:pt idx="579">
                  <c:v>111.66728923204417</c:v>
                </c:pt>
                <c:pt idx="580">
                  <c:v>111.866391850634</c:v>
                </c:pt>
                <c:pt idx="581">
                  <c:v>111.49294135079238</c:v>
                </c:pt>
                <c:pt idx="582">
                  <c:v>110.22521487378189</c:v>
                </c:pt>
                <c:pt idx="583">
                  <c:v>110.70061230266082</c:v>
                </c:pt>
                <c:pt idx="584">
                  <c:v>111.99273861038084</c:v>
                </c:pt>
                <c:pt idx="585">
                  <c:v>112.73094439766578</c:v>
                </c:pt>
                <c:pt idx="586">
                  <c:v>112.75685258154647</c:v>
                </c:pt>
                <c:pt idx="587">
                  <c:v>110.91213665324824</c:v>
                </c:pt>
                <c:pt idx="588">
                  <c:v>110.60647331945057</c:v>
                </c:pt>
                <c:pt idx="589">
                  <c:v>110.92917217141635</c:v>
                </c:pt>
                <c:pt idx="590">
                  <c:v>110.987554311805</c:v>
                </c:pt>
                <c:pt idx="591">
                  <c:v>110.76999654853303</c:v>
                </c:pt>
                <c:pt idx="592">
                  <c:v>109.62790701801242</c:v>
                </c:pt>
                <c:pt idx="593">
                  <c:v>108.73034815452991</c:v>
                </c:pt>
                <c:pt idx="594">
                  <c:v>109.75008362487432</c:v>
                </c:pt>
                <c:pt idx="595">
                  <c:v>109.97589296725899</c:v>
                </c:pt>
                <c:pt idx="596">
                  <c:v>109.5388254542583</c:v>
                </c:pt>
                <c:pt idx="597">
                  <c:v>109.59809486121821</c:v>
                </c:pt>
                <c:pt idx="598">
                  <c:v>109.77705652864051</c:v>
                </c:pt>
                <c:pt idx="599">
                  <c:v>109.64831414915128</c:v>
                </c:pt>
                <c:pt idx="600">
                  <c:v>110.55439077171785</c:v>
                </c:pt>
                <c:pt idx="601">
                  <c:v>108.99546340602117</c:v>
                </c:pt>
                <c:pt idx="602">
                  <c:v>108.77533256969258</c:v>
                </c:pt>
                <c:pt idx="603">
                  <c:v>107.54478256201772</c:v>
                </c:pt>
                <c:pt idx="604">
                  <c:v>107.3876476522483</c:v>
                </c:pt>
                <c:pt idx="605">
                  <c:v>108.23268033471246</c:v>
                </c:pt>
                <c:pt idx="606">
                  <c:v>107.58426592443861</c:v>
                </c:pt>
                <c:pt idx="607">
                  <c:v>107.55871264718644</c:v>
                </c:pt>
                <c:pt idx="608">
                  <c:v>107.86526324755536</c:v>
                </c:pt>
                <c:pt idx="609">
                  <c:v>106.43640916120481</c:v>
                </c:pt>
                <c:pt idx="610">
                  <c:v>104.9744600317464</c:v>
                </c:pt>
                <c:pt idx="611">
                  <c:v>103.45474984849925</c:v>
                </c:pt>
                <c:pt idx="612">
                  <c:v>103.77922323360752</c:v>
                </c:pt>
                <c:pt idx="613">
                  <c:v>102.06662129776933</c:v>
                </c:pt>
                <c:pt idx="614">
                  <c:v>104.77065490032891</c:v>
                </c:pt>
                <c:pt idx="615">
                  <c:v>103.02966043421051</c:v>
                </c:pt>
                <c:pt idx="616">
                  <c:v>102.50732660371216</c:v>
                </c:pt>
                <c:pt idx="617">
                  <c:v>102.57147597681396</c:v>
                </c:pt>
                <c:pt idx="618">
                  <c:v>105.17498227685024</c:v>
                </c:pt>
                <c:pt idx="619">
                  <c:v>104.47980891827122</c:v>
                </c:pt>
                <c:pt idx="620">
                  <c:v>103.38261507625613</c:v>
                </c:pt>
                <c:pt idx="621">
                  <c:v>102.02616194212007</c:v>
                </c:pt>
                <c:pt idx="622">
                  <c:v>103.7839257464352</c:v>
                </c:pt>
                <c:pt idx="623">
                  <c:v>104.08320076091981</c:v>
                </c:pt>
                <c:pt idx="624">
                  <c:v>103.42289697859115</c:v>
                </c:pt>
                <c:pt idx="625">
                  <c:v>104.07299719535037</c:v>
                </c:pt>
                <c:pt idx="626">
                  <c:v>103.62829918983689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781-7A42-8FC4-95FD2003DE4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Sheet1!$A$2:$A$628</c:f>
              <c:numCache>
                <c:formatCode>dd\-mmm\-yyyy</c:formatCode>
                <c:ptCount val="627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  <c:pt idx="572">
                  <c:v>45364</c:v>
                </c:pt>
                <c:pt idx="573">
                  <c:v>45365</c:v>
                </c:pt>
                <c:pt idx="574">
                  <c:v>45369</c:v>
                </c:pt>
                <c:pt idx="575">
                  <c:v>45370</c:v>
                </c:pt>
                <c:pt idx="576">
                  <c:v>45371</c:v>
                </c:pt>
                <c:pt idx="577">
                  <c:v>45372</c:v>
                </c:pt>
                <c:pt idx="578">
                  <c:v>45376</c:v>
                </c:pt>
                <c:pt idx="579">
                  <c:v>45377</c:v>
                </c:pt>
                <c:pt idx="580">
                  <c:v>45378</c:v>
                </c:pt>
                <c:pt idx="581">
                  <c:v>45379</c:v>
                </c:pt>
                <c:pt idx="582">
                  <c:v>45383</c:v>
                </c:pt>
                <c:pt idx="583">
                  <c:v>45384</c:v>
                </c:pt>
                <c:pt idx="584">
                  <c:v>45385</c:v>
                </c:pt>
                <c:pt idx="585">
                  <c:v>45386</c:v>
                </c:pt>
                <c:pt idx="586">
                  <c:v>45397</c:v>
                </c:pt>
                <c:pt idx="587">
                  <c:v>45398</c:v>
                </c:pt>
                <c:pt idx="588">
                  <c:v>45399</c:v>
                </c:pt>
                <c:pt idx="589">
                  <c:v>45400</c:v>
                </c:pt>
                <c:pt idx="590">
                  <c:v>45404</c:v>
                </c:pt>
                <c:pt idx="591">
                  <c:v>45405</c:v>
                </c:pt>
                <c:pt idx="592">
                  <c:v>45406</c:v>
                </c:pt>
                <c:pt idx="593">
                  <c:v>45407</c:v>
                </c:pt>
                <c:pt idx="594">
                  <c:v>45411</c:v>
                </c:pt>
                <c:pt idx="595">
                  <c:v>45412</c:v>
                </c:pt>
                <c:pt idx="596">
                  <c:v>45413</c:v>
                </c:pt>
                <c:pt idx="597">
                  <c:v>45414</c:v>
                </c:pt>
                <c:pt idx="598">
                  <c:v>45418</c:v>
                </c:pt>
                <c:pt idx="599">
                  <c:v>45419</c:v>
                </c:pt>
                <c:pt idx="600">
                  <c:v>45420</c:v>
                </c:pt>
                <c:pt idx="601">
                  <c:v>45421</c:v>
                </c:pt>
                <c:pt idx="602">
                  <c:v>45425</c:v>
                </c:pt>
                <c:pt idx="603">
                  <c:v>45426</c:v>
                </c:pt>
                <c:pt idx="604">
                  <c:v>45427</c:v>
                </c:pt>
                <c:pt idx="605">
                  <c:v>45428</c:v>
                </c:pt>
                <c:pt idx="606">
                  <c:v>45432</c:v>
                </c:pt>
                <c:pt idx="607">
                  <c:v>45433</c:v>
                </c:pt>
                <c:pt idx="608">
                  <c:v>45434</c:v>
                </c:pt>
                <c:pt idx="609">
                  <c:v>45435</c:v>
                </c:pt>
                <c:pt idx="610">
                  <c:v>45439</c:v>
                </c:pt>
                <c:pt idx="611">
                  <c:v>45440</c:v>
                </c:pt>
                <c:pt idx="612">
                  <c:v>45441</c:v>
                </c:pt>
                <c:pt idx="613">
                  <c:v>45442</c:v>
                </c:pt>
                <c:pt idx="614">
                  <c:v>45446</c:v>
                </c:pt>
                <c:pt idx="615">
                  <c:v>45447</c:v>
                </c:pt>
                <c:pt idx="616">
                  <c:v>45448</c:v>
                </c:pt>
                <c:pt idx="617">
                  <c:v>45449</c:v>
                </c:pt>
                <c:pt idx="618">
                  <c:v>45453</c:v>
                </c:pt>
                <c:pt idx="619">
                  <c:v>45454</c:v>
                </c:pt>
                <c:pt idx="620">
                  <c:v>45455</c:v>
                </c:pt>
                <c:pt idx="621">
                  <c:v>45456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45473</c:v>
                </c:pt>
              </c:numCache>
            </c:numRef>
          </c:cat>
          <c:val>
            <c:numRef>
              <c:f>Sheet1!$C$2:$C$628</c:f>
              <c:numCache>
                <c:formatCode>#,##0</c:formatCode>
                <c:ptCount val="627"/>
                <c:pt idx="0">
                  <c:v>100</c:v>
                </c:pt>
                <c:pt idx="1">
                  <c:v>99.924242554005886</c:v>
                </c:pt>
                <c:pt idx="2">
                  <c:v>97.87878780004597</c:v>
                </c:pt>
                <c:pt idx="3">
                  <c:v>95.833333576388711</c:v>
                </c:pt>
                <c:pt idx="4">
                  <c:v>96.21212133666198</c:v>
                </c:pt>
                <c:pt idx="5">
                  <c:v>96.515151650941149</c:v>
                </c:pt>
                <c:pt idx="6">
                  <c:v>93.25757563986464</c:v>
                </c:pt>
                <c:pt idx="7">
                  <c:v>89.848484736799904</c:v>
                </c:pt>
                <c:pt idx="8">
                  <c:v>87.272727330578476</c:v>
                </c:pt>
                <c:pt idx="9">
                  <c:v>84.772727370351177</c:v>
                </c:pt>
                <c:pt idx="10">
                  <c:v>86.212121495752783</c:v>
                </c:pt>
                <c:pt idx="11">
                  <c:v>86.742424148014294</c:v>
                </c:pt>
                <c:pt idx="12">
                  <c:v>86.742424148014294</c:v>
                </c:pt>
                <c:pt idx="13">
                  <c:v>86.590909256026052</c:v>
                </c:pt>
                <c:pt idx="14">
                  <c:v>86.363636387741025</c:v>
                </c:pt>
                <c:pt idx="15">
                  <c:v>88.939394324265109</c:v>
                </c:pt>
                <c:pt idx="16">
                  <c:v>88.712121455980082</c:v>
                </c:pt>
                <c:pt idx="17">
                  <c:v>88.484848587695055</c:v>
                </c:pt>
                <c:pt idx="18">
                  <c:v>88.636364009985954</c:v>
                </c:pt>
                <c:pt idx="19">
                  <c:v>88.257575719410028</c:v>
                </c:pt>
                <c:pt idx="20">
                  <c:v>87.878787959136773</c:v>
                </c:pt>
                <c:pt idx="21">
                  <c:v>86.742424148014294</c:v>
                </c:pt>
                <c:pt idx="22">
                  <c:v>87.500000198863489</c:v>
                </c:pt>
                <c:pt idx="23">
                  <c:v>86.742424148014294</c:v>
                </c:pt>
                <c:pt idx="24">
                  <c:v>87.12121243859022</c:v>
                </c:pt>
                <c:pt idx="25">
                  <c:v>87.651515090851746</c:v>
                </c:pt>
                <c:pt idx="26">
                  <c:v>85.606060867194486</c:v>
                </c:pt>
                <c:pt idx="27">
                  <c:v>87.045454462293463</c:v>
                </c:pt>
                <c:pt idx="28">
                  <c:v>86.287878941746911</c:v>
                </c:pt>
                <c:pt idx="29">
                  <c:v>86.363636387741025</c:v>
                </c:pt>
                <c:pt idx="30">
                  <c:v>85.98484862746777</c:v>
                </c:pt>
                <c:pt idx="31">
                  <c:v>86.893939570305207</c:v>
                </c:pt>
                <c:pt idx="32">
                  <c:v>86.590909256026052</c:v>
                </c:pt>
                <c:pt idx="33">
                  <c:v>87.878787959136773</c:v>
                </c:pt>
                <c:pt idx="34">
                  <c:v>86.515151810031938</c:v>
                </c:pt>
                <c:pt idx="35">
                  <c:v>87.651515090851746</c:v>
                </c:pt>
                <c:pt idx="36">
                  <c:v>88.030303381427672</c:v>
                </c:pt>
                <c:pt idx="37">
                  <c:v>86.590909256026052</c:v>
                </c:pt>
                <c:pt idx="38">
                  <c:v>86.363636387741025</c:v>
                </c:pt>
                <c:pt idx="39">
                  <c:v>87.12121243859022</c:v>
                </c:pt>
                <c:pt idx="40">
                  <c:v>85.98484862746777</c:v>
                </c:pt>
                <c:pt idx="41">
                  <c:v>85.227273106921217</c:v>
                </c:pt>
                <c:pt idx="42">
                  <c:v>83.333333244949557</c:v>
                </c:pt>
                <c:pt idx="43">
                  <c:v>85.000000238636204</c:v>
                </c:pt>
                <c:pt idx="44">
                  <c:v>83.409091221246342</c:v>
                </c:pt>
                <c:pt idx="45">
                  <c:v>83.257575798955443</c:v>
                </c:pt>
                <c:pt idx="46">
                  <c:v>80.530302970443103</c:v>
                </c:pt>
                <c:pt idx="47">
                  <c:v>78.181818432506716</c:v>
                </c:pt>
                <c:pt idx="48">
                  <c:v>78.863636507059127</c:v>
                </c:pt>
                <c:pt idx="49">
                  <c:v>78.560606192779986</c:v>
                </c:pt>
                <c:pt idx="50">
                  <c:v>83.181818352961315</c:v>
                </c:pt>
                <c:pt idx="51">
                  <c:v>81.590909335571453</c:v>
                </c:pt>
                <c:pt idx="52">
                  <c:v>82.19696996412975</c:v>
                </c:pt>
                <c:pt idx="53">
                  <c:v>81.287879021292298</c:v>
                </c:pt>
                <c:pt idx="54">
                  <c:v>79.545454581611551</c:v>
                </c:pt>
                <c:pt idx="55">
                  <c:v>80.303030632460747</c:v>
                </c:pt>
                <c:pt idx="56">
                  <c:v>85.227273106921217</c:v>
                </c:pt>
                <c:pt idx="57">
                  <c:v>84.469697056072022</c:v>
                </c:pt>
                <c:pt idx="58">
                  <c:v>86.363636387741025</c:v>
                </c:pt>
                <c:pt idx="59">
                  <c:v>89.015151770259223</c:v>
                </c:pt>
                <c:pt idx="60">
                  <c:v>91.818182044765678</c:v>
                </c:pt>
                <c:pt idx="61">
                  <c:v>97.19696972549356</c:v>
                </c:pt>
                <c:pt idx="62">
                  <c:v>98.409090982610152</c:v>
                </c:pt>
                <c:pt idx="63">
                  <c:v>103.78787919364068</c:v>
                </c:pt>
                <c:pt idx="64">
                  <c:v>100.75757605084918</c:v>
                </c:pt>
                <c:pt idx="65">
                  <c:v>100.37878776027327</c:v>
                </c:pt>
                <c:pt idx="66">
                  <c:v>104.16666695391392</c:v>
                </c:pt>
                <c:pt idx="67">
                  <c:v>104.92424247446048</c:v>
                </c:pt>
                <c:pt idx="68">
                  <c:v>110.22727270919424</c:v>
                </c:pt>
                <c:pt idx="69">
                  <c:v>112.12121204086323</c:v>
                </c:pt>
                <c:pt idx="70">
                  <c:v>111.06060620603755</c:v>
                </c:pt>
                <c:pt idx="71">
                  <c:v>110.60606099977015</c:v>
                </c:pt>
                <c:pt idx="72">
                  <c:v>107.95454561725195</c:v>
                </c:pt>
                <c:pt idx="73">
                  <c:v>105.68181852530967</c:v>
                </c:pt>
                <c:pt idx="74">
                  <c:v>97.727272908057714</c:v>
                </c:pt>
                <c:pt idx="75">
                  <c:v>95.454545816115441</c:v>
                </c:pt>
                <c:pt idx="76">
                  <c:v>98.787878742883407</c:v>
                </c:pt>
                <c:pt idx="77">
                  <c:v>98.939394165174306</c:v>
                </c:pt>
                <c:pt idx="78">
                  <c:v>103.33333345707061</c:v>
                </c:pt>
                <c:pt idx="79">
                  <c:v>105.60606054901289</c:v>
                </c:pt>
                <c:pt idx="80">
                  <c:v>104.54545471418722</c:v>
                </c:pt>
                <c:pt idx="81">
                  <c:v>102.12121219995403</c:v>
                </c:pt>
                <c:pt idx="82">
                  <c:v>99.318181925447576</c:v>
                </c:pt>
                <c:pt idx="83">
                  <c:v>98.939394165174306</c:v>
                </c:pt>
                <c:pt idx="84">
                  <c:v>97.121212279499431</c:v>
                </c:pt>
                <c:pt idx="85">
                  <c:v>92.651515541609015</c:v>
                </c:pt>
                <c:pt idx="86">
                  <c:v>89.090909216253351</c:v>
                </c:pt>
                <c:pt idx="87">
                  <c:v>89.015151770259223</c:v>
                </c:pt>
                <c:pt idx="88">
                  <c:v>90.151515051079045</c:v>
                </c:pt>
                <c:pt idx="89">
                  <c:v>89.46969697652662</c:v>
                </c:pt>
                <c:pt idx="90">
                  <c:v>89.772727290805761</c:v>
                </c:pt>
                <c:pt idx="91">
                  <c:v>91.893939490759806</c:v>
                </c:pt>
                <c:pt idx="92">
                  <c:v>97.727272908057714</c:v>
                </c:pt>
                <c:pt idx="93">
                  <c:v>95.833333576388711</c:v>
                </c:pt>
                <c:pt idx="94">
                  <c:v>91.136363970213267</c:v>
                </c:pt>
                <c:pt idx="95">
                  <c:v>95.227272947830429</c:v>
                </c:pt>
                <c:pt idx="96">
                  <c:v>95.53030326210957</c:v>
                </c:pt>
                <c:pt idx="97">
                  <c:v>93.560605954143782</c:v>
                </c:pt>
                <c:pt idx="98">
                  <c:v>91.439394284492408</c:v>
                </c:pt>
                <c:pt idx="99">
                  <c:v>90.530303341654957</c:v>
                </c:pt>
                <c:pt idx="100">
                  <c:v>91.666666622474793</c:v>
                </c:pt>
                <c:pt idx="101">
                  <c:v>88.939394324265109</c:v>
                </c:pt>
                <c:pt idx="102">
                  <c:v>89.772727290805761</c:v>
                </c:pt>
                <c:pt idx="103">
                  <c:v>90.90909110192824</c:v>
                </c:pt>
                <c:pt idx="104">
                  <c:v>92.803030433597243</c:v>
                </c:pt>
                <c:pt idx="105">
                  <c:v>89.848484736799904</c:v>
                </c:pt>
                <c:pt idx="106">
                  <c:v>88.409091141700941</c:v>
                </c:pt>
                <c:pt idx="107">
                  <c:v>88.409091141700941</c:v>
                </c:pt>
                <c:pt idx="108">
                  <c:v>88.863636347968338</c:v>
                </c:pt>
                <c:pt idx="109">
                  <c:v>87.196969884584348</c:v>
                </c:pt>
                <c:pt idx="110">
                  <c:v>90.151515051079045</c:v>
                </c:pt>
                <c:pt idx="111">
                  <c:v>88.181818273415914</c:v>
                </c:pt>
                <c:pt idx="112">
                  <c:v>88.181818273415914</c:v>
                </c:pt>
                <c:pt idx="113">
                  <c:v>87.12121243859022</c:v>
                </c:pt>
                <c:pt idx="114">
                  <c:v>87.12121243859022</c:v>
                </c:pt>
                <c:pt idx="115">
                  <c:v>86.742424148014294</c:v>
                </c:pt>
                <c:pt idx="116">
                  <c:v>85.757575759182743</c:v>
                </c:pt>
                <c:pt idx="117">
                  <c:v>84.242424187787009</c:v>
                </c:pt>
                <c:pt idx="118">
                  <c:v>85.000000238636204</c:v>
                </c:pt>
                <c:pt idx="119">
                  <c:v>84.166666741792866</c:v>
                </c:pt>
                <c:pt idx="120">
                  <c:v>82.19696996412975</c:v>
                </c:pt>
                <c:pt idx="121">
                  <c:v>81.060606153007271</c:v>
                </c:pt>
                <c:pt idx="122">
                  <c:v>82.651515170397147</c:v>
                </c:pt>
                <c:pt idx="123">
                  <c:v>80.606060946739888</c:v>
                </c:pt>
                <c:pt idx="124">
                  <c:v>81.36363646728644</c:v>
                </c:pt>
                <c:pt idx="125">
                  <c:v>82.954545484676288</c:v>
                </c:pt>
                <c:pt idx="126">
                  <c:v>82.575757724403005</c:v>
                </c:pt>
                <c:pt idx="127">
                  <c:v>81.212121575298184</c:v>
                </c:pt>
                <c:pt idx="128">
                  <c:v>82.500000278408891</c:v>
                </c:pt>
                <c:pt idx="129">
                  <c:v>81.818181673553809</c:v>
                </c:pt>
                <c:pt idx="130">
                  <c:v>81.212121575298184</c:v>
                </c:pt>
                <c:pt idx="131">
                  <c:v>80.378788078454861</c:v>
                </c:pt>
                <c:pt idx="132">
                  <c:v>85.98484862746777</c:v>
                </c:pt>
                <c:pt idx="133">
                  <c:v>84.924242792642062</c:v>
                </c:pt>
                <c:pt idx="134">
                  <c:v>84.242424187787009</c:v>
                </c:pt>
                <c:pt idx="135">
                  <c:v>84.31818216408378</c:v>
                </c:pt>
                <c:pt idx="136">
                  <c:v>81.893939649850594</c:v>
                </c:pt>
                <c:pt idx="137">
                  <c:v>81.439393913280554</c:v>
                </c:pt>
                <c:pt idx="138">
                  <c:v>79.772727449896564</c:v>
                </c:pt>
                <c:pt idx="139">
                  <c:v>79.166666821338268</c:v>
                </c:pt>
                <c:pt idx="140">
                  <c:v>81.439393913280554</c:v>
                </c:pt>
                <c:pt idx="141">
                  <c:v>82.045454541838851</c:v>
                </c:pt>
                <c:pt idx="142">
                  <c:v>83.409091221246342</c:v>
                </c:pt>
                <c:pt idx="143">
                  <c:v>83.181818352961315</c:v>
                </c:pt>
                <c:pt idx="144">
                  <c:v>82.19696996412975</c:v>
                </c:pt>
                <c:pt idx="145">
                  <c:v>82.954545484676288</c:v>
                </c:pt>
                <c:pt idx="146">
                  <c:v>85.000000238636204</c:v>
                </c:pt>
                <c:pt idx="147">
                  <c:v>86.060606073461884</c:v>
                </c:pt>
                <c:pt idx="148">
                  <c:v>85.227273106921217</c:v>
                </c:pt>
                <c:pt idx="149">
                  <c:v>84.848484816345291</c:v>
                </c:pt>
                <c:pt idx="150">
                  <c:v>81.818181673553809</c:v>
                </c:pt>
                <c:pt idx="151">
                  <c:v>80.303030632460747</c:v>
                </c:pt>
                <c:pt idx="152">
                  <c:v>81.666666781565581</c:v>
                </c:pt>
                <c:pt idx="153">
                  <c:v>80.984848707013157</c:v>
                </c:pt>
                <c:pt idx="154">
                  <c:v>79.92424234188482</c:v>
                </c:pt>
                <c:pt idx="155">
                  <c:v>80.303030632460747</c:v>
                </c:pt>
                <c:pt idx="156">
                  <c:v>76.893939729395981</c:v>
                </c:pt>
                <c:pt idx="157">
                  <c:v>76.515151438820084</c:v>
                </c:pt>
                <c:pt idx="158">
                  <c:v>75.757575918273531</c:v>
                </c:pt>
                <c:pt idx="159">
                  <c:v>78.787879061065013</c:v>
                </c:pt>
                <c:pt idx="160">
                  <c:v>77.272727489669265</c:v>
                </c:pt>
                <c:pt idx="161">
                  <c:v>75.757575918273531</c:v>
                </c:pt>
                <c:pt idx="162">
                  <c:v>76.1363636785468</c:v>
                </c:pt>
                <c:pt idx="163">
                  <c:v>75.757575918273531</c:v>
                </c:pt>
                <c:pt idx="164">
                  <c:v>73.484848826331245</c:v>
                </c:pt>
                <c:pt idx="165">
                  <c:v>72.499999907197036</c:v>
                </c:pt>
                <c:pt idx="166">
                  <c:v>73.106060535755319</c:v>
                </c:pt>
                <c:pt idx="167">
                  <c:v>71.590908964359599</c:v>
                </c:pt>
                <c:pt idx="168">
                  <c:v>73.333333404040346</c:v>
                </c:pt>
                <c:pt idx="169">
                  <c:v>73.030303089761205</c:v>
                </c:pt>
                <c:pt idx="170">
                  <c:v>73.106060535755319</c:v>
                </c:pt>
                <c:pt idx="171">
                  <c:v>73.106060535755319</c:v>
                </c:pt>
                <c:pt idx="172">
                  <c:v>71.212121204086316</c:v>
                </c:pt>
                <c:pt idx="173">
                  <c:v>69.393939318411441</c:v>
                </c:pt>
                <c:pt idx="174">
                  <c:v>73.636363718319515</c:v>
                </c:pt>
                <c:pt idx="175">
                  <c:v>74.545454661156938</c:v>
                </c:pt>
                <c:pt idx="176">
                  <c:v>73.712121164313629</c:v>
                </c:pt>
                <c:pt idx="177">
                  <c:v>70.833333443813061</c:v>
                </c:pt>
                <c:pt idx="178">
                  <c:v>71.439394072371343</c:v>
                </c:pt>
                <c:pt idx="179">
                  <c:v>70.227272815254764</c:v>
                </c:pt>
                <c:pt idx="180">
                  <c:v>72.348485015208794</c:v>
                </c:pt>
                <c:pt idx="181">
                  <c:v>69.015151558138172</c:v>
                </c:pt>
                <c:pt idx="182">
                  <c:v>67.42424254074831</c:v>
                </c:pt>
                <c:pt idx="183">
                  <c:v>68.106060615300734</c:v>
                </c:pt>
                <c:pt idx="184">
                  <c:v>66.666667020201771</c:v>
                </c:pt>
                <c:pt idx="185">
                  <c:v>66.136363837637603</c:v>
                </c:pt>
                <c:pt idx="186">
                  <c:v>64.393939397956828</c:v>
                </c:pt>
                <c:pt idx="187">
                  <c:v>66.287878729625845</c:v>
                </c:pt>
                <c:pt idx="188">
                  <c:v>63.560605901113519</c:v>
                </c:pt>
                <c:pt idx="189">
                  <c:v>64.393939397956828</c:v>
                </c:pt>
                <c:pt idx="190">
                  <c:v>65.530303209079293</c:v>
                </c:pt>
                <c:pt idx="191">
                  <c:v>65.227272894800166</c:v>
                </c:pt>
                <c:pt idx="192">
                  <c:v>65.606060655073435</c:v>
                </c:pt>
                <c:pt idx="193">
                  <c:v>66.287878729625845</c:v>
                </c:pt>
                <c:pt idx="194">
                  <c:v>67.04545478047504</c:v>
                </c:pt>
                <c:pt idx="195">
                  <c:v>67.242376306760519</c:v>
                </c:pt>
                <c:pt idx="196">
                  <c:v>65.651468349975971</c:v>
                </c:pt>
                <c:pt idx="197">
                  <c:v>63.742378801834512</c:v>
                </c:pt>
                <c:pt idx="198">
                  <c:v>63.636318271382194</c:v>
                </c:pt>
                <c:pt idx="199">
                  <c:v>61.30298660143152</c:v>
                </c:pt>
                <c:pt idx="200">
                  <c:v>60.878744479622306</c:v>
                </c:pt>
                <c:pt idx="201">
                  <c:v>59.393897053290054</c:v>
                </c:pt>
                <c:pt idx="202">
                  <c:v>60.454502357813091</c:v>
                </c:pt>
                <c:pt idx="203">
                  <c:v>60.136320766456187</c:v>
                </c:pt>
                <c:pt idx="204">
                  <c:v>60.878744479622306</c:v>
                </c:pt>
                <c:pt idx="205">
                  <c:v>60.666623418717705</c:v>
                </c:pt>
                <c:pt idx="206">
                  <c:v>62.469652436406861</c:v>
                </c:pt>
                <c:pt idx="207">
                  <c:v>63.636318271382194</c:v>
                </c:pt>
                <c:pt idx="208">
                  <c:v>60.454502357813091</c:v>
                </c:pt>
                <c:pt idx="209">
                  <c:v>60.454502357813091</c:v>
                </c:pt>
                <c:pt idx="210">
                  <c:v>60.454502357813091</c:v>
                </c:pt>
                <c:pt idx="211">
                  <c:v>59.393897053290054</c:v>
                </c:pt>
                <c:pt idx="212">
                  <c:v>62.469652436406861</c:v>
                </c:pt>
                <c:pt idx="213">
                  <c:v>62.15147084504995</c:v>
                </c:pt>
                <c:pt idx="214">
                  <c:v>64.16662092364372</c:v>
                </c:pt>
                <c:pt idx="215">
                  <c:v>66.818134184951319</c:v>
                </c:pt>
                <c:pt idx="216">
                  <c:v>66.818134184951319</c:v>
                </c:pt>
                <c:pt idx="217">
                  <c:v>66.393892063142104</c:v>
                </c:pt>
                <c:pt idx="218">
                  <c:v>66.712073654499008</c:v>
                </c:pt>
                <c:pt idx="219">
                  <c:v>66.818134184951319</c:v>
                </c:pt>
                <c:pt idx="220">
                  <c:v>65.545407819523675</c:v>
                </c:pt>
                <c:pt idx="221">
                  <c:v>63.530257740929898</c:v>
                </c:pt>
                <c:pt idx="222">
                  <c:v>63.106015619120683</c:v>
                </c:pt>
                <c:pt idx="223">
                  <c:v>62.681773497311468</c:v>
                </c:pt>
                <c:pt idx="224">
                  <c:v>63.530257740929898</c:v>
                </c:pt>
                <c:pt idx="225">
                  <c:v>63.530257740929898</c:v>
                </c:pt>
                <c:pt idx="226">
                  <c:v>64.696923575905245</c:v>
                </c:pt>
                <c:pt idx="227">
                  <c:v>62.045410314597646</c:v>
                </c:pt>
                <c:pt idx="228">
                  <c:v>62.045410314597646</c:v>
                </c:pt>
                <c:pt idx="229">
                  <c:v>62.045410314597646</c:v>
                </c:pt>
                <c:pt idx="230">
                  <c:v>61.30298660143152</c:v>
                </c:pt>
                <c:pt idx="231">
                  <c:v>60.984805010074616</c:v>
                </c:pt>
                <c:pt idx="232">
                  <c:v>60.984805010074616</c:v>
                </c:pt>
                <c:pt idx="233">
                  <c:v>60.666623418717705</c:v>
                </c:pt>
                <c:pt idx="234">
                  <c:v>59.924199705551572</c:v>
                </c:pt>
                <c:pt idx="235">
                  <c:v>60.878744479622306</c:v>
                </c:pt>
                <c:pt idx="236">
                  <c:v>60.348441827360787</c:v>
                </c:pt>
                <c:pt idx="237">
                  <c:v>59.712078644646958</c:v>
                </c:pt>
                <c:pt idx="238">
                  <c:v>59.287836522837758</c:v>
                </c:pt>
                <c:pt idx="239">
                  <c:v>60.348441827360787</c:v>
                </c:pt>
                <c:pt idx="240">
                  <c:v>60.878744479622306</c:v>
                </c:pt>
                <c:pt idx="241">
                  <c:v>61.196926070979217</c:v>
                </c:pt>
                <c:pt idx="242">
                  <c:v>60.984805010074616</c:v>
                </c:pt>
                <c:pt idx="243">
                  <c:v>60.984805010074616</c:v>
                </c:pt>
                <c:pt idx="244">
                  <c:v>60.878744479622306</c:v>
                </c:pt>
                <c:pt idx="245">
                  <c:v>52.659053369568774</c:v>
                </c:pt>
                <c:pt idx="246">
                  <c:v>54.621173182936388</c:v>
                </c:pt>
                <c:pt idx="247">
                  <c:v>54.621173182936388</c:v>
                </c:pt>
                <c:pt idx="248">
                  <c:v>54.621173182936388</c:v>
                </c:pt>
                <c:pt idx="249">
                  <c:v>53.454507347961041</c:v>
                </c:pt>
                <c:pt idx="250">
                  <c:v>52.92420469569953</c:v>
                </c:pt>
                <c:pt idx="251">
                  <c:v>52.446932308664174</c:v>
                </c:pt>
                <c:pt idx="252">
                  <c:v>53.878749469770263</c:v>
                </c:pt>
                <c:pt idx="253">
                  <c:v>52.499962573890315</c:v>
                </c:pt>
                <c:pt idx="254">
                  <c:v>53.03026522615184</c:v>
                </c:pt>
                <c:pt idx="255">
                  <c:v>53.03026522615184</c:v>
                </c:pt>
                <c:pt idx="256">
                  <c:v>54.09087053067487</c:v>
                </c:pt>
                <c:pt idx="257">
                  <c:v>53.560567878413359</c:v>
                </c:pt>
                <c:pt idx="258">
                  <c:v>53.136325756604144</c:v>
                </c:pt>
                <c:pt idx="259">
                  <c:v>52.499962573890315</c:v>
                </c:pt>
                <c:pt idx="260">
                  <c:v>51.969659921628796</c:v>
                </c:pt>
                <c:pt idx="261">
                  <c:v>52.977234960925692</c:v>
                </c:pt>
                <c:pt idx="262">
                  <c:v>52.446932308664174</c:v>
                </c:pt>
                <c:pt idx="263">
                  <c:v>52.393902043438011</c:v>
                </c:pt>
                <c:pt idx="264">
                  <c:v>51.227236208462671</c:v>
                </c:pt>
                <c:pt idx="265">
                  <c:v>51.121175678010374</c:v>
                </c:pt>
                <c:pt idx="266">
                  <c:v>51.333296738914981</c:v>
                </c:pt>
                <c:pt idx="267">
                  <c:v>51.280266473688826</c:v>
                </c:pt>
                <c:pt idx="268">
                  <c:v>50.007540108261182</c:v>
                </c:pt>
                <c:pt idx="269">
                  <c:v>50.007540108261182</c:v>
                </c:pt>
                <c:pt idx="270">
                  <c:v>50.43178223007039</c:v>
                </c:pt>
                <c:pt idx="271">
                  <c:v>50.643903290975004</c:v>
                </c:pt>
                <c:pt idx="272">
                  <c:v>50.378751964844248</c:v>
                </c:pt>
                <c:pt idx="273">
                  <c:v>50.643903290975004</c:v>
                </c:pt>
                <c:pt idx="274">
                  <c:v>50.590873025748849</c:v>
                </c:pt>
                <c:pt idx="275">
                  <c:v>49.84844931258273</c:v>
                </c:pt>
                <c:pt idx="276">
                  <c:v>49.795419047356575</c:v>
                </c:pt>
                <c:pt idx="277">
                  <c:v>47.515117642632042</c:v>
                </c:pt>
                <c:pt idx="278">
                  <c:v>47.196936051275138</c:v>
                </c:pt>
                <c:pt idx="279">
                  <c:v>47.727238703536649</c:v>
                </c:pt>
                <c:pt idx="280">
                  <c:v>47.462087377405894</c:v>
                </c:pt>
                <c:pt idx="281">
                  <c:v>47.727238703536649</c:v>
                </c:pt>
                <c:pt idx="282">
                  <c:v>46.348451807656708</c:v>
                </c:pt>
                <c:pt idx="283">
                  <c:v>46.878754459918227</c:v>
                </c:pt>
                <c:pt idx="284">
                  <c:v>46.931784725144375</c:v>
                </c:pt>
                <c:pt idx="285">
                  <c:v>47.674208438310508</c:v>
                </c:pt>
                <c:pt idx="286">
                  <c:v>46.719663664239761</c:v>
                </c:pt>
                <c:pt idx="287">
                  <c:v>46.666633399013612</c:v>
                </c:pt>
                <c:pt idx="288">
                  <c:v>46.136330746752094</c:v>
                </c:pt>
                <c:pt idx="289">
                  <c:v>46.136330746752094</c:v>
                </c:pt>
                <c:pt idx="290">
                  <c:v>46.666633399013612</c:v>
                </c:pt>
                <c:pt idx="291">
                  <c:v>47.727238703536649</c:v>
                </c:pt>
                <c:pt idx="292">
                  <c:v>47.727238703536649</c:v>
                </c:pt>
                <c:pt idx="293">
                  <c:v>47.674208438310508</c:v>
                </c:pt>
                <c:pt idx="294">
                  <c:v>45.924209685847487</c:v>
                </c:pt>
                <c:pt idx="295">
                  <c:v>45.075725442229057</c:v>
                </c:pt>
                <c:pt idx="296">
                  <c:v>45.075725442229057</c:v>
                </c:pt>
                <c:pt idx="297">
                  <c:v>47.727238703536649</c:v>
                </c:pt>
                <c:pt idx="298">
                  <c:v>46.189361011978249</c:v>
                </c:pt>
                <c:pt idx="299">
                  <c:v>47.674208438310508</c:v>
                </c:pt>
                <c:pt idx="300">
                  <c:v>47.674208438310508</c:v>
                </c:pt>
                <c:pt idx="301">
                  <c:v>47.674208438310508</c:v>
                </c:pt>
                <c:pt idx="302">
                  <c:v>47.674208438310508</c:v>
                </c:pt>
                <c:pt idx="303">
                  <c:v>47.674208438310508</c:v>
                </c:pt>
                <c:pt idx="304">
                  <c:v>47.674208438310508</c:v>
                </c:pt>
                <c:pt idx="305">
                  <c:v>47.674208438310508</c:v>
                </c:pt>
                <c:pt idx="306">
                  <c:v>46.931784725144375</c:v>
                </c:pt>
                <c:pt idx="307">
                  <c:v>45.871179420621338</c:v>
                </c:pt>
                <c:pt idx="308">
                  <c:v>46.666633399013612</c:v>
                </c:pt>
                <c:pt idx="309">
                  <c:v>45.606028094490583</c:v>
                </c:pt>
                <c:pt idx="310">
                  <c:v>44.545422789967546</c:v>
                </c:pt>
                <c:pt idx="311">
                  <c:v>43.219666159313746</c:v>
                </c:pt>
                <c:pt idx="312">
                  <c:v>42.265121385243013</c:v>
                </c:pt>
                <c:pt idx="313">
                  <c:v>42.424212180921465</c:v>
                </c:pt>
                <c:pt idx="314">
                  <c:v>41.893909528659954</c:v>
                </c:pt>
                <c:pt idx="315">
                  <c:v>42.424212180921465</c:v>
                </c:pt>
                <c:pt idx="316">
                  <c:v>42.424212180921465</c:v>
                </c:pt>
                <c:pt idx="317">
                  <c:v>42.954514833182991</c:v>
                </c:pt>
                <c:pt idx="318">
                  <c:v>42.954514833182991</c:v>
                </c:pt>
                <c:pt idx="319">
                  <c:v>42.954514833182991</c:v>
                </c:pt>
                <c:pt idx="320">
                  <c:v>42.212091120016858</c:v>
                </c:pt>
                <c:pt idx="321">
                  <c:v>41.787848998207643</c:v>
                </c:pt>
                <c:pt idx="322">
                  <c:v>41.363606876398435</c:v>
                </c:pt>
                <c:pt idx="323">
                  <c:v>40.939364754589221</c:v>
                </c:pt>
                <c:pt idx="324">
                  <c:v>40.83330422413691</c:v>
                </c:pt>
                <c:pt idx="325">
                  <c:v>40.780273958910762</c:v>
                </c:pt>
                <c:pt idx="326">
                  <c:v>40.621183163232303</c:v>
                </c:pt>
                <c:pt idx="327">
                  <c:v>40.780273958910762</c:v>
                </c:pt>
                <c:pt idx="328">
                  <c:v>41.787848998207643</c:v>
                </c:pt>
                <c:pt idx="329">
                  <c:v>40.83330422413691</c:v>
                </c:pt>
                <c:pt idx="330">
                  <c:v>40.727243693684606</c:v>
                </c:pt>
                <c:pt idx="331">
                  <c:v>40.83330422413691</c:v>
                </c:pt>
                <c:pt idx="332">
                  <c:v>40.409062102327702</c:v>
                </c:pt>
                <c:pt idx="333">
                  <c:v>40.409062102327702</c:v>
                </c:pt>
                <c:pt idx="334">
                  <c:v>40.409062102327702</c:v>
                </c:pt>
                <c:pt idx="335">
                  <c:v>40.35603183710154</c:v>
                </c:pt>
                <c:pt idx="336">
                  <c:v>40.462092367553851</c:v>
                </c:pt>
                <c:pt idx="337">
                  <c:v>41.575727937303043</c:v>
                </c:pt>
                <c:pt idx="338">
                  <c:v>40.992395019815369</c:v>
                </c:pt>
                <c:pt idx="339">
                  <c:v>41.522697672076887</c:v>
                </c:pt>
                <c:pt idx="340">
                  <c:v>41.628758202529191</c:v>
                </c:pt>
                <c:pt idx="341">
                  <c:v>41.363606876398435</c:v>
                </c:pt>
                <c:pt idx="342">
                  <c:v>41.257546345946125</c:v>
                </c:pt>
                <c:pt idx="343">
                  <c:v>41.257546345946125</c:v>
                </c:pt>
                <c:pt idx="344">
                  <c:v>41.257546345946125</c:v>
                </c:pt>
                <c:pt idx="345">
                  <c:v>40.568152898006154</c:v>
                </c:pt>
                <c:pt idx="346">
                  <c:v>41.893909528659954</c:v>
                </c:pt>
                <c:pt idx="347">
                  <c:v>43.802999076801413</c:v>
                </c:pt>
                <c:pt idx="348">
                  <c:v>43.962089872479879</c:v>
                </c:pt>
                <c:pt idx="349">
                  <c:v>43.749968811575265</c:v>
                </c:pt>
                <c:pt idx="350">
                  <c:v>42.424212180921465</c:v>
                </c:pt>
                <c:pt idx="351">
                  <c:v>42.424212180921465</c:v>
                </c:pt>
                <c:pt idx="352">
                  <c:v>42.424212180921465</c:v>
                </c:pt>
                <c:pt idx="353">
                  <c:v>41.575727937303043</c:v>
                </c:pt>
                <c:pt idx="354">
                  <c:v>42.424212180921465</c:v>
                </c:pt>
                <c:pt idx="355">
                  <c:v>42.424212180921465</c:v>
                </c:pt>
                <c:pt idx="356">
                  <c:v>41.522697672076887</c:v>
                </c:pt>
                <c:pt idx="357">
                  <c:v>40.83330422413691</c:v>
                </c:pt>
                <c:pt idx="358">
                  <c:v>40.83330422413691</c:v>
                </c:pt>
                <c:pt idx="359">
                  <c:v>40.83330422413691</c:v>
                </c:pt>
                <c:pt idx="360">
                  <c:v>40.35603183710154</c:v>
                </c:pt>
                <c:pt idx="361">
                  <c:v>40.35603183710154</c:v>
                </c:pt>
                <c:pt idx="362">
                  <c:v>39.825729184840029</c:v>
                </c:pt>
                <c:pt idx="363">
                  <c:v>39.242396267352362</c:v>
                </c:pt>
                <c:pt idx="364">
                  <c:v>39.772698919613873</c:v>
                </c:pt>
                <c:pt idx="365">
                  <c:v>39.772698919613873</c:v>
                </c:pt>
                <c:pt idx="366">
                  <c:v>40.515122632780006</c:v>
                </c:pt>
                <c:pt idx="367">
                  <c:v>40.196941041423088</c:v>
                </c:pt>
                <c:pt idx="368">
                  <c:v>38.712093615090843</c:v>
                </c:pt>
                <c:pt idx="369">
                  <c:v>38.446942288960081</c:v>
                </c:pt>
                <c:pt idx="370">
                  <c:v>38.181790962829318</c:v>
                </c:pt>
                <c:pt idx="371">
                  <c:v>37.386336984437044</c:v>
                </c:pt>
                <c:pt idx="372">
                  <c:v>37.121185658306281</c:v>
                </c:pt>
                <c:pt idx="373">
                  <c:v>37.121185658306281</c:v>
                </c:pt>
                <c:pt idx="374">
                  <c:v>38.022700167150866</c:v>
                </c:pt>
                <c:pt idx="375">
                  <c:v>36.696943536497074</c:v>
                </c:pt>
                <c:pt idx="376">
                  <c:v>33.409067092475659</c:v>
                </c:pt>
                <c:pt idx="377">
                  <c:v>33.939369744737178</c:v>
                </c:pt>
                <c:pt idx="378">
                  <c:v>34.204521070867933</c:v>
                </c:pt>
                <c:pt idx="379">
                  <c:v>33.674218418606415</c:v>
                </c:pt>
                <c:pt idx="380">
                  <c:v>34.946944784034059</c:v>
                </c:pt>
                <c:pt idx="381">
                  <c:v>34.999975049260215</c:v>
                </c:pt>
                <c:pt idx="382">
                  <c:v>39.242396267352362</c:v>
                </c:pt>
                <c:pt idx="383">
                  <c:v>37.439367249663192</c:v>
                </c:pt>
                <c:pt idx="384">
                  <c:v>36.060580353783251</c:v>
                </c:pt>
                <c:pt idx="385">
                  <c:v>36.696943536497074</c:v>
                </c:pt>
                <c:pt idx="386">
                  <c:v>38.075730432377014</c:v>
                </c:pt>
                <c:pt idx="387">
                  <c:v>39.08330547167391</c:v>
                </c:pt>
                <c:pt idx="388">
                  <c:v>37.227246188758592</c:v>
                </c:pt>
                <c:pt idx="389">
                  <c:v>36.962094862627829</c:v>
                </c:pt>
                <c:pt idx="390">
                  <c:v>38.712093615090843</c:v>
                </c:pt>
                <c:pt idx="391">
                  <c:v>37.810579106246259</c:v>
                </c:pt>
                <c:pt idx="392">
                  <c:v>37.916639636698562</c:v>
                </c:pt>
                <c:pt idx="393">
                  <c:v>37.704518575793948</c:v>
                </c:pt>
                <c:pt idx="394">
                  <c:v>38.712093615090843</c:v>
                </c:pt>
                <c:pt idx="395">
                  <c:v>39.030275206447747</c:v>
                </c:pt>
                <c:pt idx="396">
                  <c:v>39.08330547167391</c:v>
                </c:pt>
                <c:pt idx="397">
                  <c:v>40.83330422413691</c:v>
                </c:pt>
                <c:pt idx="398">
                  <c:v>39.507547593483118</c:v>
                </c:pt>
                <c:pt idx="399">
                  <c:v>39.772698919613873</c:v>
                </c:pt>
                <c:pt idx="400">
                  <c:v>41.363606876398435</c:v>
                </c:pt>
                <c:pt idx="401">
                  <c:v>39.825729184840029</c:v>
                </c:pt>
                <c:pt idx="402">
                  <c:v>3.9825729184840029</c:v>
                </c:pt>
                <c:pt idx="403">
                  <c:v>4.3113605628861444</c:v>
                </c:pt>
                <c:pt idx="404">
                  <c:v>4.2901484567956834</c:v>
                </c:pt>
                <c:pt idx="405">
                  <c:v>3.9772698919613871</c:v>
                </c:pt>
                <c:pt idx="406">
                  <c:v>4.2424212180921472</c:v>
                </c:pt>
                <c:pt idx="407">
                  <c:v>4.2371181915695315</c:v>
                </c:pt>
                <c:pt idx="408">
                  <c:v>4.030300157187539</c:v>
                </c:pt>
                <c:pt idx="409">
                  <c:v>4.0833304224136908</c:v>
                </c:pt>
                <c:pt idx="410">
                  <c:v>4.2424212180921472</c:v>
                </c:pt>
                <c:pt idx="411">
                  <c:v>4.274239377227838</c:v>
                </c:pt>
                <c:pt idx="412">
                  <c:v>4.4439362259515249</c:v>
                </c:pt>
                <c:pt idx="413">
                  <c:v>4.4492392524741398</c:v>
                </c:pt>
                <c:pt idx="414">
                  <c:v>5.356056787841335</c:v>
                </c:pt>
                <c:pt idx="415">
                  <c:v>4.3378756954992204</c:v>
                </c:pt>
                <c:pt idx="416">
                  <c:v>4.4121180668158333</c:v>
                </c:pt>
                <c:pt idx="417">
                  <c:v>4.369693854634912</c:v>
                </c:pt>
                <c:pt idx="418">
                  <c:v>4.3166635894087602</c:v>
                </c:pt>
                <c:pt idx="419">
                  <c:v>4.4015120137706027</c:v>
                </c:pt>
                <c:pt idx="420">
                  <c:v>4.4545422789967546</c:v>
                </c:pt>
                <c:pt idx="421">
                  <c:v>4.5393907033585972</c:v>
                </c:pt>
                <c:pt idx="422">
                  <c:v>4.5606028094490574</c:v>
                </c:pt>
                <c:pt idx="423">
                  <c:v>4.666663339901362</c:v>
                </c:pt>
                <c:pt idx="424">
                  <c:v>4.7143905786048981</c:v>
                </c:pt>
                <c:pt idx="425">
                  <c:v>4.7196936051275138</c:v>
                </c:pt>
                <c:pt idx="426">
                  <c:v>4.7727238703536647</c:v>
                </c:pt>
                <c:pt idx="427">
                  <c:v>4.984844931258273</c:v>
                </c:pt>
                <c:pt idx="428">
                  <c:v>4.8946934803738147</c:v>
                </c:pt>
                <c:pt idx="429">
                  <c:v>4.9795419047356582</c:v>
                </c:pt>
                <c:pt idx="430">
                  <c:v>5.0909054617105758</c:v>
                </c:pt>
                <c:pt idx="431">
                  <c:v>4.9424207190773517</c:v>
                </c:pt>
                <c:pt idx="432">
                  <c:v>5.011360063871348</c:v>
                </c:pt>
                <c:pt idx="433">
                  <c:v>5.0696933556201156</c:v>
                </c:pt>
                <c:pt idx="434">
                  <c:v>4.984844931258273</c:v>
                </c:pt>
                <c:pt idx="435">
                  <c:v>5.0060570373487332</c:v>
                </c:pt>
                <c:pt idx="436">
                  <c:v>5.0378751964844248</c:v>
                </c:pt>
                <c:pt idx="437">
                  <c:v>4.9795419047356582</c:v>
                </c:pt>
                <c:pt idx="438">
                  <c:v>4.9636328251678119</c:v>
                </c:pt>
                <c:pt idx="439">
                  <c:v>4.7780268968762796</c:v>
                </c:pt>
                <c:pt idx="440">
                  <c:v>4.9689358516904267</c:v>
                </c:pt>
                <c:pt idx="441">
                  <c:v>4.9052995334190452</c:v>
                </c:pt>
                <c:pt idx="442">
                  <c:v>4.815148082534586</c:v>
                </c:pt>
                <c:pt idx="443">
                  <c:v>4.9424207190773517</c:v>
                </c:pt>
                <c:pt idx="444">
                  <c:v>4.7196936051275138</c:v>
                </c:pt>
                <c:pt idx="445">
                  <c:v>4.7727238703536647</c:v>
                </c:pt>
                <c:pt idx="446">
                  <c:v>4.6136330746752092</c:v>
                </c:pt>
                <c:pt idx="447">
                  <c:v>5.1439357269367276</c:v>
                </c:pt>
                <c:pt idx="448">
                  <c:v>5.0909054617105758</c:v>
                </c:pt>
                <c:pt idx="449">
                  <c:v>4.8204511090572018</c:v>
                </c:pt>
                <c:pt idx="450">
                  <c:v>4.9742388782130424</c:v>
                </c:pt>
                <c:pt idx="451">
                  <c:v>4.9212086129868906</c:v>
                </c:pt>
                <c:pt idx="452">
                  <c:v>4.9318146660321212</c:v>
                </c:pt>
                <c:pt idx="453">
                  <c:v>4.9318146660321212</c:v>
                </c:pt>
                <c:pt idx="454">
                  <c:v>5.0909054617105758</c:v>
                </c:pt>
                <c:pt idx="455">
                  <c:v>4.8787844008059684</c:v>
                </c:pt>
                <c:pt idx="456">
                  <c:v>4.984844931258273</c:v>
                </c:pt>
                <c:pt idx="457">
                  <c:v>4.984844931258273</c:v>
                </c:pt>
                <c:pt idx="458">
                  <c:v>4.9318146660321212</c:v>
                </c:pt>
                <c:pt idx="459">
                  <c:v>4.9265116395095054</c:v>
                </c:pt>
                <c:pt idx="460">
                  <c:v>4.7833299233988953</c:v>
                </c:pt>
                <c:pt idx="461">
                  <c:v>4.8787844008059684</c:v>
                </c:pt>
                <c:pt idx="462">
                  <c:v>4.9424207190773517</c:v>
                </c:pt>
                <c:pt idx="463">
                  <c:v>4.8204511090572018</c:v>
                </c:pt>
                <c:pt idx="464">
                  <c:v>4.9052995334190452</c:v>
                </c:pt>
                <c:pt idx="465">
                  <c:v>4.7727238703536647</c:v>
                </c:pt>
                <c:pt idx="466">
                  <c:v>4.7727238703536647</c:v>
                </c:pt>
                <c:pt idx="467">
                  <c:v>4.862875321238123</c:v>
                </c:pt>
                <c:pt idx="468">
                  <c:v>4.7992390029667416</c:v>
                </c:pt>
                <c:pt idx="469">
                  <c:v>4.7992390029667416</c:v>
                </c:pt>
                <c:pt idx="470">
                  <c:v>4.6030270216299787</c:v>
                </c:pt>
                <c:pt idx="471">
                  <c:v>4.6136330746752092</c:v>
                </c:pt>
                <c:pt idx="472">
                  <c:v>4.7568147907858203</c:v>
                </c:pt>
                <c:pt idx="473">
                  <c:v>4.3166635894087602</c:v>
                </c:pt>
                <c:pt idx="474">
                  <c:v>4.4545422789967546</c:v>
                </c:pt>
                <c:pt idx="475">
                  <c:v>4.3909059607253722</c:v>
                </c:pt>
                <c:pt idx="476">
                  <c:v>4.5022695177002907</c:v>
                </c:pt>
                <c:pt idx="477">
                  <c:v>4.6348451807656703</c:v>
                </c:pt>
                <c:pt idx="478">
                  <c:v>4.5977239951073638</c:v>
                </c:pt>
                <c:pt idx="479">
                  <c:v>4.2954514833182991</c:v>
                </c:pt>
                <c:pt idx="480">
                  <c:v>4.1628758202529186</c:v>
                </c:pt>
                <c:pt idx="481">
                  <c:v>4.2424212180921472</c:v>
                </c:pt>
                <c:pt idx="482">
                  <c:v>4.1893909528659945</c:v>
                </c:pt>
                <c:pt idx="483">
                  <c:v>4.4545422789967546</c:v>
                </c:pt>
                <c:pt idx="484">
                  <c:v>4.2901484567956834</c:v>
                </c:pt>
                <c:pt idx="485">
                  <c:v>4.2901484567956834</c:v>
                </c:pt>
                <c:pt idx="486">
                  <c:v>4.2477242446147621</c:v>
                </c:pt>
                <c:pt idx="487">
                  <c:v>4.693178472514437</c:v>
                </c:pt>
                <c:pt idx="488">
                  <c:v>4.7727238703536647</c:v>
                </c:pt>
                <c:pt idx="489">
                  <c:v>5.0909054617105758</c:v>
                </c:pt>
                <c:pt idx="490">
                  <c:v>5.4090870530674868</c:v>
                </c:pt>
                <c:pt idx="491">
                  <c:v>5.3030265226151831</c:v>
                </c:pt>
                <c:pt idx="492">
                  <c:v>5.3030265226151831</c:v>
                </c:pt>
                <c:pt idx="493">
                  <c:v>5.4090870530674868</c:v>
                </c:pt>
                <c:pt idx="494">
                  <c:v>5.3030265226151831</c:v>
                </c:pt>
                <c:pt idx="495">
                  <c:v>5.1969659921628804</c:v>
                </c:pt>
                <c:pt idx="496">
                  <c:v>5.3030265226151831</c:v>
                </c:pt>
                <c:pt idx="497">
                  <c:v>4.8946934803738147</c:v>
                </c:pt>
                <c:pt idx="498">
                  <c:v>4.937117692554736</c:v>
                </c:pt>
                <c:pt idx="499">
                  <c:v>5.0909054617105758</c:v>
                </c:pt>
                <c:pt idx="500">
                  <c:v>5.0378751964844248</c:v>
                </c:pt>
                <c:pt idx="501">
                  <c:v>5.1439357269367276</c:v>
                </c:pt>
                <c:pt idx="502">
                  <c:v>5.3030265226151831</c:v>
                </c:pt>
                <c:pt idx="503">
                  <c:v>6.0984805010074608</c:v>
                </c:pt>
                <c:pt idx="504">
                  <c:v>5.7802989096505506</c:v>
                </c:pt>
                <c:pt idx="505">
                  <c:v>5.8863594401028534</c:v>
                </c:pt>
                <c:pt idx="506">
                  <c:v>5.8863594401028534</c:v>
                </c:pt>
                <c:pt idx="507">
                  <c:v>6.1833289253693042</c:v>
                </c:pt>
                <c:pt idx="508">
                  <c:v>6.0984805010074608</c:v>
                </c:pt>
                <c:pt idx="509">
                  <c:v>6.0984805010074608</c:v>
                </c:pt>
                <c:pt idx="510">
                  <c:v>6.215147084504995</c:v>
                </c:pt>
                <c:pt idx="511">
                  <c:v>5.6318141670173247</c:v>
                </c:pt>
                <c:pt idx="512">
                  <c:v>5.4090870530674868</c:v>
                </c:pt>
                <c:pt idx="513">
                  <c:v>5.6106020609268645</c:v>
                </c:pt>
                <c:pt idx="514">
                  <c:v>5.674238379198246</c:v>
                </c:pt>
                <c:pt idx="515">
                  <c:v>5.8333291748767016</c:v>
                </c:pt>
                <c:pt idx="516">
                  <c:v>5.8863594401028534</c:v>
                </c:pt>
                <c:pt idx="517">
                  <c:v>5.9818139175099265</c:v>
                </c:pt>
                <c:pt idx="518">
                  <c:v>5.8863594401028534</c:v>
                </c:pt>
                <c:pt idx="519">
                  <c:v>5.0378751964844248</c:v>
                </c:pt>
                <c:pt idx="520">
                  <c:v>4.984844931258273</c:v>
                </c:pt>
                <c:pt idx="521">
                  <c:v>5.0378751964844248</c:v>
                </c:pt>
                <c:pt idx="522">
                  <c:v>4.984844931258273</c:v>
                </c:pt>
                <c:pt idx="523">
                  <c:v>5.0378751964844248</c:v>
                </c:pt>
                <c:pt idx="524">
                  <c:v>5.1439357269367276</c:v>
                </c:pt>
                <c:pt idx="525">
                  <c:v>5.133329673891498</c:v>
                </c:pt>
                <c:pt idx="526">
                  <c:v>5.0696933556201156</c:v>
                </c:pt>
                <c:pt idx="527">
                  <c:v>6.0454502357813089</c:v>
                </c:pt>
                <c:pt idx="528">
                  <c:v>5.992419970555158</c:v>
                </c:pt>
                <c:pt idx="529">
                  <c:v>6.1515107662336126</c:v>
                </c:pt>
                <c:pt idx="530">
                  <c:v>6.310601561912069</c:v>
                </c:pt>
                <c:pt idx="531">
                  <c:v>6.3636318271382208</c:v>
                </c:pt>
                <c:pt idx="532">
                  <c:v>6.0878744479622311</c:v>
                </c:pt>
                <c:pt idx="533">
                  <c:v>6.0348441827360793</c:v>
                </c:pt>
                <c:pt idx="534">
                  <c:v>6.0242381296908478</c:v>
                </c:pt>
                <c:pt idx="535">
                  <c:v>5.7696928566053201</c:v>
                </c:pt>
                <c:pt idx="536">
                  <c:v>5.9287836522837747</c:v>
                </c:pt>
                <c:pt idx="537">
                  <c:v>5.9075715461933145</c:v>
                </c:pt>
                <c:pt idx="538">
                  <c:v>5.8863594401028534</c:v>
                </c:pt>
                <c:pt idx="539">
                  <c:v>5.7272686444243988</c:v>
                </c:pt>
                <c:pt idx="540">
                  <c:v>5.5151475835197905</c:v>
                </c:pt>
                <c:pt idx="541">
                  <c:v>5.8121170687862422</c:v>
                </c:pt>
                <c:pt idx="542">
                  <c:v>5.4621173182936396</c:v>
                </c:pt>
                <c:pt idx="543">
                  <c:v>6.4590863045452931</c:v>
                </c:pt>
                <c:pt idx="544">
                  <c:v>6.4378741984548338</c:v>
                </c:pt>
                <c:pt idx="545">
                  <c:v>6.4166620923643727</c:v>
                </c:pt>
                <c:pt idx="546">
                  <c:v>6.8833284263545087</c:v>
                </c:pt>
                <c:pt idx="547">
                  <c:v>6.8727223733092782</c:v>
                </c:pt>
                <c:pt idx="548">
                  <c:v>6.62878315326898</c:v>
                </c:pt>
                <c:pt idx="549">
                  <c:v>6.607571047178519</c:v>
                </c:pt>
                <c:pt idx="550">
                  <c:v>7.0530252750781948</c:v>
                </c:pt>
                <c:pt idx="551">
                  <c:v>7.3181766012089531</c:v>
                </c:pt>
                <c:pt idx="552">
                  <c:v>6.8196921080831254</c:v>
                </c:pt>
                <c:pt idx="553">
                  <c:v>7.2121160707566494</c:v>
                </c:pt>
                <c:pt idx="554">
                  <c:v>7.3181766012089531</c:v>
                </c:pt>
                <c:pt idx="555">
                  <c:v>7.5727218742944817</c:v>
                </c:pt>
                <c:pt idx="556">
                  <c:v>7.5833279273397132</c:v>
                </c:pt>
                <c:pt idx="557">
                  <c:v>7.4136310786160271</c:v>
                </c:pt>
                <c:pt idx="558">
                  <c:v>7.2545402829375716</c:v>
                </c:pt>
                <c:pt idx="559">
                  <c:v>7.4242371316612568</c:v>
                </c:pt>
                <c:pt idx="560">
                  <c:v>7.4136310786160271</c:v>
                </c:pt>
                <c:pt idx="561">
                  <c:v>7.2121160707566494</c:v>
                </c:pt>
                <c:pt idx="562">
                  <c:v>6.8833284263545087</c:v>
                </c:pt>
                <c:pt idx="563">
                  <c:v>6.9787829037615818</c:v>
                </c:pt>
                <c:pt idx="564">
                  <c:v>6.8515102672188171</c:v>
                </c:pt>
                <c:pt idx="565">
                  <c:v>6.9469647446258902</c:v>
                </c:pt>
                <c:pt idx="566">
                  <c:v>6.8196921080831254</c:v>
                </c:pt>
                <c:pt idx="567">
                  <c:v>6.8409042141735874</c:v>
                </c:pt>
                <c:pt idx="568">
                  <c:v>6.8727223733092782</c:v>
                </c:pt>
                <c:pt idx="569">
                  <c:v>6.8621163202640476</c:v>
                </c:pt>
                <c:pt idx="570">
                  <c:v>6.4696923575905227</c:v>
                </c:pt>
                <c:pt idx="571">
                  <c:v>6.4166620923643727</c:v>
                </c:pt>
                <c:pt idx="572">
                  <c:v>6.1196926070979218</c:v>
                </c:pt>
                <c:pt idx="573">
                  <c:v>6.2575712966859172</c:v>
                </c:pt>
                <c:pt idx="574">
                  <c:v>6.1833289253693042</c:v>
                </c:pt>
                <c:pt idx="575">
                  <c:v>6.2045410314597644</c:v>
                </c:pt>
                <c:pt idx="576">
                  <c:v>6.3636318271382208</c:v>
                </c:pt>
                <c:pt idx="577">
                  <c:v>6.4590863045452931</c:v>
                </c:pt>
                <c:pt idx="578">
                  <c:v>6.2363591905954561</c:v>
                </c:pt>
                <c:pt idx="579">
                  <c:v>6.0984805010074608</c:v>
                </c:pt>
                <c:pt idx="580">
                  <c:v>6.3636318271382208</c:v>
                </c:pt>
                <c:pt idx="581">
                  <c:v>6.310601561912069</c:v>
                </c:pt>
                <c:pt idx="582">
                  <c:v>6.3636318271382208</c:v>
                </c:pt>
                <c:pt idx="583">
                  <c:v>6.5227226228166764</c:v>
                </c:pt>
                <c:pt idx="584">
                  <c:v>6.4484802515000634</c:v>
                </c:pt>
                <c:pt idx="585">
                  <c:v>6.4484802515000634</c:v>
                </c:pt>
                <c:pt idx="586">
                  <c:v>6.5121165697714449</c:v>
                </c:pt>
                <c:pt idx="587">
                  <c:v>6.3848439332286802</c:v>
                </c:pt>
                <c:pt idx="588">
                  <c:v>6.3424197210477598</c:v>
                </c:pt>
                <c:pt idx="589">
                  <c:v>6.2045410314597644</c:v>
                </c:pt>
                <c:pt idx="590">
                  <c:v>6.3530257740929912</c:v>
                </c:pt>
                <c:pt idx="591">
                  <c:v>6.3636318271382208</c:v>
                </c:pt>
                <c:pt idx="592">
                  <c:v>6.2045410314597644</c:v>
                </c:pt>
                <c:pt idx="593">
                  <c:v>6.1515107662336126</c:v>
                </c:pt>
                <c:pt idx="594">
                  <c:v>5.9393897053290052</c:v>
                </c:pt>
                <c:pt idx="595">
                  <c:v>5.7802989096505506</c:v>
                </c:pt>
                <c:pt idx="596">
                  <c:v>6.0454502357813089</c:v>
                </c:pt>
                <c:pt idx="597">
                  <c:v>6.215147084504995</c:v>
                </c:pt>
                <c:pt idx="598">
                  <c:v>6.310601561912069</c:v>
                </c:pt>
                <c:pt idx="599">
                  <c:v>6.215147084504995</c:v>
                </c:pt>
                <c:pt idx="600">
                  <c:v>6.0984805010074608</c:v>
                </c:pt>
                <c:pt idx="601">
                  <c:v>6.0454502357813089</c:v>
                </c:pt>
                <c:pt idx="602">
                  <c:v>6.0666623418717691</c:v>
                </c:pt>
                <c:pt idx="603">
                  <c:v>5.9499957583742367</c:v>
                </c:pt>
                <c:pt idx="604">
                  <c:v>6.2469652436406857</c:v>
                </c:pt>
                <c:pt idx="605">
                  <c:v>5.9393897053290052</c:v>
                </c:pt>
                <c:pt idx="606">
                  <c:v>5.8863594401028534</c:v>
                </c:pt>
                <c:pt idx="607">
                  <c:v>5.9393897053290052</c:v>
                </c:pt>
                <c:pt idx="608">
                  <c:v>5.9393897053290052</c:v>
                </c:pt>
                <c:pt idx="609">
                  <c:v>5.9393897053290052</c:v>
                </c:pt>
                <c:pt idx="610">
                  <c:v>6.0454502357813089</c:v>
                </c:pt>
                <c:pt idx="611">
                  <c:v>5.8545412809671618</c:v>
                </c:pt>
                <c:pt idx="612">
                  <c:v>6.3636318271382208</c:v>
                </c:pt>
                <c:pt idx="613">
                  <c:v>6.0984805010074608</c:v>
                </c:pt>
                <c:pt idx="614">
                  <c:v>6.0454502357813089</c:v>
                </c:pt>
                <c:pt idx="615">
                  <c:v>5.5151475835197905</c:v>
                </c:pt>
                <c:pt idx="616">
                  <c:v>5.6636323261530164</c:v>
                </c:pt>
                <c:pt idx="617">
                  <c:v>5.8333291748767016</c:v>
                </c:pt>
                <c:pt idx="618">
                  <c:v>5.7272686444243988</c:v>
                </c:pt>
                <c:pt idx="619">
                  <c:v>5.8333291748767016</c:v>
                </c:pt>
                <c:pt idx="620">
                  <c:v>5.7802989096505506</c:v>
                </c:pt>
                <c:pt idx="621">
                  <c:v>6.4378741984548338</c:v>
                </c:pt>
                <c:pt idx="622">
                  <c:v>6.9151465854901994</c:v>
                </c:pt>
                <c:pt idx="623">
                  <c:v>7.3181766012089531</c:v>
                </c:pt>
                <c:pt idx="624">
                  <c:v>7.3712068664351049</c:v>
                </c:pt>
                <c:pt idx="625">
                  <c:v>6.8939344793997384</c:v>
                </c:pt>
                <c:pt idx="626">
                  <c:v>7.0530252750781948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781-7A42-8FC4-95FD2003DE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Sheet1!$A$2:$A$628</c:f>
              <c:numCache>
                <c:formatCode>dd\-mmm\-yyyy</c:formatCode>
                <c:ptCount val="627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  <c:pt idx="572">
                  <c:v>45364</c:v>
                </c:pt>
                <c:pt idx="573">
                  <c:v>45365</c:v>
                </c:pt>
                <c:pt idx="574">
                  <c:v>45369</c:v>
                </c:pt>
                <c:pt idx="575">
                  <c:v>45370</c:v>
                </c:pt>
                <c:pt idx="576">
                  <c:v>45371</c:v>
                </c:pt>
                <c:pt idx="577">
                  <c:v>45372</c:v>
                </c:pt>
                <c:pt idx="578">
                  <c:v>45376</c:v>
                </c:pt>
                <c:pt idx="579">
                  <c:v>45377</c:v>
                </c:pt>
                <c:pt idx="580">
                  <c:v>45378</c:v>
                </c:pt>
                <c:pt idx="581">
                  <c:v>45379</c:v>
                </c:pt>
                <c:pt idx="582">
                  <c:v>45383</c:v>
                </c:pt>
                <c:pt idx="583">
                  <c:v>45384</c:v>
                </c:pt>
                <c:pt idx="584">
                  <c:v>45385</c:v>
                </c:pt>
                <c:pt idx="585">
                  <c:v>45386</c:v>
                </c:pt>
                <c:pt idx="586">
                  <c:v>45397</c:v>
                </c:pt>
                <c:pt idx="587">
                  <c:v>45398</c:v>
                </c:pt>
                <c:pt idx="588">
                  <c:v>45399</c:v>
                </c:pt>
                <c:pt idx="589">
                  <c:v>45400</c:v>
                </c:pt>
                <c:pt idx="590">
                  <c:v>45404</c:v>
                </c:pt>
                <c:pt idx="591">
                  <c:v>45405</c:v>
                </c:pt>
                <c:pt idx="592">
                  <c:v>45406</c:v>
                </c:pt>
                <c:pt idx="593">
                  <c:v>45407</c:v>
                </c:pt>
                <c:pt idx="594">
                  <c:v>45411</c:v>
                </c:pt>
                <c:pt idx="595">
                  <c:v>45412</c:v>
                </c:pt>
                <c:pt idx="596">
                  <c:v>45413</c:v>
                </c:pt>
                <c:pt idx="597">
                  <c:v>45414</c:v>
                </c:pt>
                <c:pt idx="598">
                  <c:v>45418</c:v>
                </c:pt>
                <c:pt idx="599">
                  <c:v>45419</c:v>
                </c:pt>
                <c:pt idx="600">
                  <c:v>45420</c:v>
                </c:pt>
                <c:pt idx="601">
                  <c:v>45421</c:v>
                </c:pt>
                <c:pt idx="602">
                  <c:v>45425</c:v>
                </c:pt>
                <c:pt idx="603">
                  <c:v>45426</c:v>
                </c:pt>
                <c:pt idx="604">
                  <c:v>45427</c:v>
                </c:pt>
                <c:pt idx="605">
                  <c:v>45428</c:v>
                </c:pt>
                <c:pt idx="606">
                  <c:v>45432</c:v>
                </c:pt>
                <c:pt idx="607">
                  <c:v>45433</c:v>
                </c:pt>
                <c:pt idx="608">
                  <c:v>45434</c:v>
                </c:pt>
                <c:pt idx="609">
                  <c:v>45435</c:v>
                </c:pt>
                <c:pt idx="610">
                  <c:v>45439</c:v>
                </c:pt>
                <c:pt idx="611">
                  <c:v>45440</c:v>
                </c:pt>
                <c:pt idx="612">
                  <c:v>45441</c:v>
                </c:pt>
                <c:pt idx="613">
                  <c:v>45442</c:v>
                </c:pt>
                <c:pt idx="614">
                  <c:v>45446</c:v>
                </c:pt>
                <c:pt idx="615">
                  <c:v>45447</c:v>
                </c:pt>
                <c:pt idx="616">
                  <c:v>45448</c:v>
                </c:pt>
                <c:pt idx="617">
                  <c:v>45449</c:v>
                </c:pt>
                <c:pt idx="618">
                  <c:v>45453</c:v>
                </c:pt>
                <c:pt idx="619">
                  <c:v>45454</c:v>
                </c:pt>
                <c:pt idx="620">
                  <c:v>45455</c:v>
                </c:pt>
                <c:pt idx="621">
                  <c:v>45456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45473</c:v>
                </c:pt>
              </c:numCache>
            </c:numRef>
          </c:cat>
          <c:val>
            <c:numRef>
              <c:f>Sheet1!$B$2:$B$628</c:f>
              <c:numCache>
                <c:formatCode>#,##0</c:formatCode>
                <c:ptCount val="627"/>
                <c:pt idx="0">
                  <c:v>100</c:v>
                </c:pt>
                <c:pt idx="1">
                  <c:v>100.73013166148652</c:v>
                </c:pt>
                <c:pt idx="2">
                  <c:v>100.87413502600135</c:v>
                </c:pt>
                <c:pt idx="3">
                  <c:v>100.99231893329264</c:v>
                </c:pt>
                <c:pt idx="4">
                  <c:v>101.00332103877621</c:v>
                </c:pt>
                <c:pt idx="5">
                  <c:v>101.99803559181125</c:v>
                </c:pt>
                <c:pt idx="6">
                  <c:v>101.62085857237035</c:v>
                </c:pt>
                <c:pt idx="7">
                  <c:v>101.7420591860039</c:v>
                </c:pt>
                <c:pt idx="8">
                  <c:v>102.52835482145093</c:v>
                </c:pt>
                <c:pt idx="9">
                  <c:v>102.67342290585124</c:v>
                </c:pt>
                <c:pt idx="10">
                  <c:v>102.84599625396054</c:v>
                </c:pt>
                <c:pt idx="11">
                  <c:v>102.62142908477567</c:v>
                </c:pt>
                <c:pt idx="12">
                  <c:v>102.1431036762116</c:v>
                </c:pt>
                <c:pt idx="13">
                  <c:v>102.41611560018704</c:v>
                </c:pt>
                <c:pt idx="14">
                  <c:v>103.14456145518815</c:v>
                </c:pt>
                <c:pt idx="15">
                  <c:v>103.8022921644602</c:v>
                </c:pt>
                <c:pt idx="16">
                  <c:v>104.46108759361772</c:v>
                </c:pt>
                <c:pt idx="17">
                  <c:v>104.32498090158705</c:v>
                </c:pt>
                <c:pt idx="18">
                  <c:v>104.63126532198461</c:v>
                </c:pt>
                <c:pt idx="19">
                  <c:v>105.61790574922121</c:v>
                </c:pt>
                <c:pt idx="20">
                  <c:v>105.93590208835933</c:v>
                </c:pt>
                <c:pt idx="21">
                  <c:v>105.12378699568876</c:v>
                </c:pt>
                <c:pt idx="22">
                  <c:v>105.49457569581664</c:v>
                </c:pt>
                <c:pt idx="23">
                  <c:v>105.11172017031969</c:v>
                </c:pt>
                <c:pt idx="24">
                  <c:v>104.76657347410114</c:v>
                </c:pt>
                <c:pt idx="25">
                  <c:v>104.3320790341571</c:v>
                </c:pt>
                <c:pt idx="26">
                  <c:v>103.84692167299437</c:v>
                </c:pt>
                <c:pt idx="27">
                  <c:v>104.01381651504759</c:v>
                </c:pt>
                <c:pt idx="28">
                  <c:v>104.27263217388297</c:v>
                </c:pt>
                <c:pt idx="29">
                  <c:v>103.68295481062626</c:v>
                </c:pt>
                <c:pt idx="30">
                  <c:v>104.27360816711133</c:v>
                </c:pt>
                <c:pt idx="31">
                  <c:v>105.06655830184278</c:v>
                </c:pt>
                <c:pt idx="32">
                  <c:v>105.11030054380568</c:v>
                </c:pt>
                <c:pt idx="33">
                  <c:v>104.28203719953828</c:v>
                </c:pt>
                <c:pt idx="34">
                  <c:v>105.20772241332959</c:v>
                </c:pt>
                <c:pt idx="35">
                  <c:v>105.57531695380094</c:v>
                </c:pt>
                <c:pt idx="36">
                  <c:v>105.70051026700513</c:v>
                </c:pt>
                <c:pt idx="37">
                  <c:v>105.02201751996571</c:v>
                </c:pt>
                <c:pt idx="38">
                  <c:v>104.94127626198141</c:v>
                </c:pt>
                <c:pt idx="39">
                  <c:v>104.99504461619955</c:v>
                </c:pt>
                <c:pt idx="40">
                  <c:v>103.90290819364061</c:v>
                </c:pt>
                <c:pt idx="41">
                  <c:v>101.91090601451391</c:v>
                </c:pt>
                <c:pt idx="42">
                  <c:v>99.123291900942007</c:v>
                </c:pt>
                <c:pt idx="43">
                  <c:v>99.875339046738546</c:v>
                </c:pt>
                <c:pt idx="44">
                  <c:v>100.87670809905798</c:v>
                </c:pt>
                <c:pt idx="45">
                  <c:v>100.25624258577872</c:v>
                </c:pt>
                <c:pt idx="46">
                  <c:v>95.716454447290616</c:v>
                </c:pt>
                <c:pt idx="47">
                  <c:v>95.918839952194077</c:v>
                </c:pt>
                <c:pt idx="48">
                  <c:v>95.485853865421177</c:v>
                </c:pt>
                <c:pt idx="49">
                  <c:v>96.268068074640411</c:v>
                </c:pt>
                <c:pt idx="50">
                  <c:v>96.559357689983756</c:v>
                </c:pt>
                <c:pt idx="51">
                  <c:v>98.863411522221142</c:v>
                </c:pt>
                <c:pt idx="52">
                  <c:v>97.786269904716434</c:v>
                </c:pt>
                <c:pt idx="53">
                  <c:v>98.559345268251747</c:v>
                </c:pt>
                <c:pt idx="54">
                  <c:v>97.52656697930982</c:v>
                </c:pt>
                <c:pt idx="55">
                  <c:v>97.057025509801193</c:v>
                </c:pt>
                <c:pt idx="56">
                  <c:v>97.324802561006223</c:v>
                </c:pt>
                <c:pt idx="57">
                  <c:v>97.775533979204255</c:v>
                </c:pt>
                <c:pt idx="58">
                  <c:v>97.818300227938792</c:v>
                </c:pt>
                <c:pt idx="59">
                  <c:v>98.871485648019572</c:v>
                </c:pt>
                <c:pt idx="60">
                  <c:v>100.36661854724296</c:v>
                </c:pt>
                <c:pt idx="61">
                  <c:v>99.02107879193332</c:v>
                </c:pt>
                <c:pt idx="62">
                  <c:v>99.111934888829936</c:v>
                </c:pt>
                <c:pt idx="63">
                  <c:v>99.91757293553033</c:v>
                </c:pt>
                <c:pt idx="64">
                  <c:v>99.413161889771331</c:v>
                </c:pt>
                <c:pt idx="65">
                  <c:v>100.00789667248418</c:v>
                </c:pt>
                <c:pt idx="66">
                  <c:v>99.092592477576545</c:v>
                </c:pt>
                <c:pt idx="67">
                  <c:v>99.028176924503384</c:v>
                </c:pt>
                <c:pt idx="68">
                  <c:v>100.39705179063702</c:v>
                </c:pt>
                <c:pt idx="69">
                  <c:v>99.372436354150679</c:v>
                </c:pt>
                <c:pt idx="70">
                  <c:v>100.09884149603792</c:v>
                </c:pt>
                <c:pt idx="71">
                  <c:v>100.54424931480838</c:v>
                </c:pt>
                <c:pt idx="72">
                  <c:v>100.50529831233025</c:v>
                </c:pt>
                <c:pt idx="73">
                  <c:v>100.76508996439399</c:v>
                </c:pt>
                <c:pt idx="74">
                  <c:v>101.61935021919921</c:v>
                </c:pt>
                <c:pt idx="75">
                  <c:v>101.41909415406674</c:v>
                </c:pt>
                <c:pt idx="76">
                  <c:v>102.57218579007095</c:v>
                </c:pt>
                <c:pt idx="77">
                  <c:v>103.49813718383365</c:v>
                </c:pt>
                <c:pt idx="78">
                  <c:v>105.08385999998224</c:v>
                </c:pt>
                <c:pt idx="79">
                  <c:v>106.09117373832913</c:v>
                </c:pt>
                <c:pt idx="80">
                  <c:v>107.17301786866149</c:v>
                </c:pt>
                <c:pt idx="81">
                  <c:v>107.44931267895058</c:v>
                </c:pt>
                <c:pt idx="82">
                  <c:v>107.94343143248301</c:v>
                </c:pt>
                <c:pt idx="83">
                  <c:v>108.19106753252055</c:v>
                </c:pt>
                <c:pt idx="84">
                  <c:v>108.78003508252023</c:v>
                </c:pt>
                <c:pt idx="85">
                  <c:v>109.05357936643843</c:v>
                </c:pt>
                <c:pt idx="86">
                  <c:v>107.71265339729933</c:v>
                </c:pt>
                <c:pt idx="87">
                  <c:v>107.07914506542259</c:v>
                </c:pt>
                <c:pt idx="88">
                  <c:v>107.4352051404676</c:v>
                </c:pt>
                <c:pt idx="89">
                  <c:v>108.09133876991137</c:v>
                </c:pt>
                <c:pt idx="90">
                  <c:v>108.06303496628831</c:v>
                </c:pt>
                <c:pt idx="91">
                  <c:v>108.77222713669316</c:v>
                </c:pt>
                <c:pt idx="92">
                  <c:v>108.8839339980143</c:v>
                </c:pt>
                <c:pt idx="93">
                  <c:v>109.07505121746281</c:v>
                </c:pt>
                <c:pt idx="94">
                  <c:v>108.18095269360823</c:v>
                </c:pt>
                <c:pt idx="95">
                  <c:v>107.73527869486637</c:v>
                </c:pt>
                <c:pt idx="96">
                  <c:v>108.28600505564494</c:v>
                </c:pt>
                <c:pt idx="97">
                  <c:v>108.68296811962483</c:v>
                </c:pt>
                <c:pt idx="98">
                  <c:v>108.47614628186506</c:v>
                </c:pt>
                <c:pt idx="99">
                  <c:v>108.29505517467173</c:v>
                </c:pt>
                <c:pt idx="100">
                  <c:v>108.85616255433399</c:v>
                </c:pt>
                <c:pt idx="101">
                  <c:v>106.72965076300488</c:v>
                </c:pt>
                <c:pt idx="102">
                  <c:v>108.28715850218755</c:v>
                </c:pt>
                <c:pt idx="103">
                  <c:v>109.58310005616396</c:v>
                </c:pt>
                <c:pt idx="104">
                  <c:v>110.8659100648858</c:v>
                </c:pt>
                <c:pt idx="105">
                  <c:v>110.7001686693752</c:v>
                </c:pt>
                <c:pt idx="106">
                  <c:v>110.58154112879828</c:v>
                </c:pt>
                <c:pt idx="107">
                  <c:v>111.4548776148855</c:v>
                </c:pt>
                <c:pt idx="108">
                  <c:v>111.15347316062984</c:v>
                </c:pt>
                <c:pt idx="109">
                  <c:v>109.11267132008409</c:v>
                </c:pt>
                <c:pt idx="110">
                  <c:v>110.17685884564845</c:v>
                </c:pt>
                <c:pt idx="111">
                  <c:v>111.70916821420744</c:v>
                </c:pt>
                <c:pt idx="112">
                  <c:v>112.45518194731945</c:v>
                </c:pt>
                <c:pt idx="113">
                  <c:v>112.28047915943915</c:v>
                </c:pt>
                <c:pt idx="114">
                  <c:v>113.18247435577793</c:v>
                </c:pt>
                <c:pt idx="115">
                  <c:v>113.60756377006665</c:v>
                </c:pt>
                <c:pt idx="116">
                  <c:v>113.6413686264315</c:v>
                </c:pt>
                <c:pt idx="117">
                  <c:v>114.02457905855692</c:v>
                </c:pt>
                <c:pt idx="118">
                  <c:v>113.02525071935136</c:v>
                </c:pt>
                <c:pt idx="119">
                  <c:v>112.54231152461678</c:v>
                </c:pt>
                <c:pt idx="120">
                  <c:v>111.84350037309558</c:v>
                </c:pt>
                <c:pt idx="121">
                  <c:v>110.83858225449113</c:v>
                </c:pt>
                <c:pt idx="122">
                  <c:v>110.08848709515135</c:v>
                </c:pt>
                <c:pt idx="123">
                  <c:v>112.29449797126499</c:v>
                </c:pt>
                <c:pt idx="124">
                  <c:v>113.29693174346993</c:v>
                </c:pt>
                <c:pt idx="125">
                  <c:v>114.24266918177165</c:v>
                </c:pt>
                <c:pt idx="126">
                  <c:v>113.85129589719065</c:v>
                </c:pt>
                <c:pt idx="127">
                  <c:v>114.2927997430476</c:v>
                </c:pt>
                <c:pt idx="128">
                  <c:v>114.84920460988219</c:v>
                </c:pt>
                <c:pt idx="129">
                  <c:v>114.88655853253209</c:v>
                </c:pt>
                <c:pt idx="130">
                  <c:v>115.34225864352912</c:v>
                </c:pt>
                <c:pt idx="131">
                  <c:v>115.9134808621037</c:v>
                </c:pt>
                <c:pt idx="132">
                  <c:v>116.24398765989655</c:v>
                </c:pt>
                <c:pt idx="133">
                  <c:v>115.68376754680551</c:v>
                </c:pt>
                <c:pt idx="134">
                  <c:v>116.14674324368688</c:v>
                </c:pt>
                <c:pt idx="135">
                  <c:v>116.07895607764294</c:v>
                </c:pt>
                <c:pt idx="136">
                  <c:v>116.81166081218608</c:v>
                </c:pt>
                <c:pt idx="137">
                  <c:v>117.18023134588577</c:v>
                </c:pt>
                <c:pt idx="138">
                  <c:v>117.6157017790582</c:v>
                </c:pt>
                <c:pt idx="139">
                  <c:v>118.13049384370089</c:v>
                </c:pt>
                <c:pt idx="140">
                  <c:v>118.85343864596022</c:v>
                </c:pt>
                <c:pt idx="141">
                  <c:v>119.63219251555157</c:v>
                </c:pt>
                <c:pt idx="142">
                  <c:v>121.07746103347037</c:v>
                </c:pt>
                <c:pt idx="143">
                  <c:v>120.13828936779596</c:v>
                </c:pt>
                <c:pt idx="144">
                  <c:v>120.85528948402788</c:v>
                </c:pt>
                <c:pt idx="145">
                  <c:v>121.39927261886487</c:v>
                </c:pt>
                <c:pt idx="146">
                  <c:v>121.84956040377728</c:v>
                </c:pt>
                <c:pt idx="147">
                  <c:v>119.83040786757013</c:v>
                </c:pt>
                <c:pt idx="148">
                  <c:v>121.27638619874594</c:v>
                </c:pt>
                <c:pt idx="149">
                  <c:v>120.08620682006324</c:v>
                </c:pt>
                <c:pt idx="150">
                  <c:v>119.45349702810061</c:v>
                </c:pt>
                <c:pt idx="151">
                  <c:v>120.16472991161938</c:v>
                </c:pt>
                <c:pt idx="152">
                  <c:v>119.81195272288802</c:v>
                </c:pt>
                <c:pt idx="153">
                  <c:v>121.0578524422456</c:v>
                </c:pt>
                <c:pt idx="154">
                  <c:v>121.85603744974745</c:v>
                </c:pt>
                <c:pt idx="155">
                  <c:v>122.62334558056958</c:v>
                </c:pt>
                <c:pt idx="156">
                  <c:v>122.57454591915051</c:v>
                </c:pt>
                <c:pt idx="157">
                  <c:v>119.86359163733511</c:v>
                </c:pt>
                <c:pt idx="158">
                  <c:v>118.70810438158853</c:v>
                </c:pt>
                <c:pt idx="159">
                  <c:v>113.88332622041297</c:v>
                </c:pt>
                <c:pt idx="160">
                  <c:v>116.6692545274995</c:v>
                </c:pt>
                <c:pt idx="161">
                  <c:v>114.58950168447559</c:v>
                </c:pt>
                <c:pt idx="162">
                  <c:v>112.59297444583549</c:v>
                </c:pt>
                <c:pt idx="163">
                  <c:v>112.80157081673774</c:v>
                </c:pt>
                <c:pt idx="164">
                  <c:v>110.26913456905906</c:v>
                </c:pt>
                <c:pt idx="165">
                  <c:v>109.4437992044768</c:v>
                </c:pt>
                <c:pt idx="166">
                  <c:v>108.56513911896204</c:v>
                </c:pt>
                <c:pt idx="167">
                  <c:v>109.14141875699276</c:v>
                </c:pt>
                <c:pt idx="168">
                  <c:v>111.69701266218124</c:v>
                </c:pt>
                <c:pt idx="169">
                  <c:v>111.1775180847109</c:v>
                </c:pt>
                <c:pt idx="170">
                  <c:v>112.58534395332269</c:v>
                </c:pt>
                <c:pt idx="171">
                  <c:v>114.52100470517463</c:v>
                </c:pt>
                <c:pt idx="172">
                  <c:v>114.65027944460661</c:v>
                </c:pt>
                <c:pt idx="173">
                  <c:v>113.27262063941753</c:v>
                </c:pt>
                <c:pt idx="174">
                  <c:v>111.8400400334677</c:v>
                </c:pt>
                <c:pt idx="175">
                  <c:v>112.29290089143673</c:v>
                </c:pt>
                <c:pt idx="176">
                  <c:v>113.76496485980745</c:v>
                </c:pt>
                <c:pt idx="177">
                  <c:v>112.35234775171088</c:v>
                </c:pt>
                <c:pt idx="178">
                  <c:v>111.76275911511131</c:v>
                </c:pt>
                <c:pt idx="179">
                  <c:v>111.83010264786964</c:v>
                </c:pt>
                <c:pt idx="180">
                  <c:v>109.33209234315568</c:v>
                </c:pt>
                <c:pt idx="181">
                  <c:v>106.94614380639133</c:v>
                </c:pt>
                <c:pt idx="182">
                  <c:v>106.65547527764789</c:v>
                </c:pt>
                <c:pt idx="183">
                  <c:v>106.28131496454927</c:v>
                </c:pt>
                <c:pt idx="184">
                  <c:v>104.91412590490098</c:v>
                </c:pt>
                <c:pt idx="185">
                  <c:v>100.25384696603632</c:v>
                </c:pt>
                <c:pt idx="186">
                  <c:v>100.8070576732144</c:v>
                </c:pt>
                <c:pt idx="187">
                  <c:v>103.45208804878547</c:v>
                </c:pt>
                <c:pt idx="188">
                  <c:v>100.4375111462863</c:v>
                </c:pt>
                <c:pt idx="189">
                  <c:v>100.35579389507363</c:v>
                </c:pt>
                <c:pt idx="190">
                  <c:v>102.15108907535289</c:v>
                </c:pt>
                <c:pt idx="191">
                  <c:v>101.39025799050091</c:v>
                </c:pt>
                <c:pt idx="192">
                  <c:v>103.55421243113703</c:v>
                </c:pt>
                <c:pt idx="193">
                  <c:v>104.05143661766884</c:v>
                </c:pt>
                <c:pt idx="194">
                  <c:v>102.24194517224949</c:v>
                </c:pt>
                <c:pt idx="195">
                  <c:v>101.72493494117867</c:v>
                </c:pt>
                <c:pt idx="196">
                  <c:v>100.77928622953409</c:v>
                </c:pt>
                <c:pt idx="197">
                  <c:v>100.65657726272939</c:v>
                </c:pt>
                <c:pt idx="198">
                  <c:v>101.2951430140623</c:v>
                </c:pt>
                <c:pt idx="199">
                  <c:v>100.17017772836689</c:v>
                </c:pt>
                <c:pt idx="200">
                  <c:v>99.045744802614237</c:v>
                </c:pt>
                <c:pt idx="201">
                  <c:v>100.19377901916229</c:v>
                </c:pt>
                <c:pt idx="202">
                  <c:v>102.52436212188026</c:v>
                </c:pt>
                <c:pt idx="203">
                  <c:v>104.3545268784099</c:v>
                </c:pt>
                <c:pt idx="204">
                  <c:v>105.26832272014637</c:v>
                </c:pt>
                <c:pt idx="205">
                  <c:v>106.36525038219007</c:v>
                </c:pt>
                <c:pt idx="206">
                  <c:v>106.25141408109793</c:v>
                </c:pt>
                <c:pt idx="207">
                  <c:v>105.35598465738644</c:v>
                </c:pt>
                <c:pt idx="208">
                  <c:v>106.15443584485966</c:v>
                </c:pt>
                <c:pt idx="209">
                  <c:v>106.93496424759353</c:v>
                </c:pt>
                <c:pt idx="210">
                  <c:v>107.84742918947312</c:v>
                </c:pt>
                <c:pt idx="211">
                  <c:v>108.23835884076848</c:v>
                </c:pt>
                <c:pt idx="212">
                  <c:v>109.47937859398415</c:v>
                </c:pt>
                <c:pt idx="213">
                  <c:v>109.22810470100448</c:v>
                </c:pt>
                <c:pt idx="214">
                  <c:v>109.06218585217961</c:v>
                </c:pt>
                <c:pt idx="215">
                  <c:v>109.05872551255173</c:v>
                </c:pt>
                <c:pt idx="216">
                  <c:v>108.39593738382354</c:v>
                </c:pt>
                <c:pt idx="217">
                  <c:v>109.10974334039894</c:v>
                </c:pt>
                <c:pt idx="218">
                  <c:v>109.39987950919962</c:v>
                </c:pt>
                <c:pt idx="219">
                  <c:v>110.30010017239591</c:v>
                </c:pt>
                <c:pt idx="220">
                  <c:v>111.18124460431017</c:v>
                </c:pt>
                <c:pt idx="221">
                  <c:v>111.03582161328131</c:v>
                </c:pt>
                <c:pt idx="222">
                  <c:v>111.29667798523057</c:v>
                </c:pt>
                <c:pt idx="223">
                  <c:v>111.30883353725676</c:v>
                </c:pt>
                <c:pt idx="224">
                  <c:v>112.21029637365281</c:v>
                </c:pt>
                <c:pt idx="225">
                  <c:v>111.98839100418168</c:v>
                </c:pt>
                <c:pt idx="226">
                  <c:v>111.39188168832632</c:v>
                </c:pt>
                <c:pt idx="227">
                  <c:v>111.44494022928744</c:v>
                </c:pt>
                <c:pt idx="228">
                  <c:v>110.20534010258575</c:v>
                </c:pt>
                <c:pt idx="229">
                  <c:v>110.40941141397462</c:v>
                </c:pt>
                <c:pt idx="230">
                  <c:v>111.72229975946205</c:v>
                </c:pt>
                <c:pt idx="231">
                  <c:v>111.13998670874676</c:v>
                </c:pt>
                <c:pt idx="232">
                  <c:v>111.1803573377389</c:v>
                </c:pt>
                <c:pt idx="233">
                  <c:v>110.51481868263984</c:v>
                </c:pt>
                <c:pt idx="234">
                  <c:v>108.98588092705161</c:v>
                </c:pt>
                <c:pt idx="235">
                  <c:v>107.73767431460874</c:v>
                </c:pt>
                <c:pt idx="236">
                  <c:v>108.19585877200532</c:v>
                </c:pt>
                <c:pt idx="237">
                  <c:v>107.3578354954541</c:v>
                </c:pt>
                <c:pt idx="238">
                  <c:v>106.42514087574986</c:v>
                </c:pt>
                <c:pt idx="239">
                  <c:v>105.2636202073187</c:v>
                </c:pt>
                <c:pt idx="240">
                  <c:v>105.00143293551258</c:v>
                </c:pt>
                <c:pt idx="241">
                  <c:v>105.94282276761513</c:v>
                </c:pt>
                <c:pt idx="242">
                  <c:v>106.66825191627399</c:v>
                </c:pt>
                <c:pt idx="243">
                  <c:v>107.2212851701378</c:v>
                </c:pt>
                <c:pt idx="244">
                  <c:v>105.52500893921071</c:v>
                </c:pt>
                <c:pt idx="245">
                  <c:v>104.9595539533493</c:v>
                </c:pt>
                <c:pt idx="246">
                  <c:v>102.67608470556505</c:v>
                </c:pt>
                <c:pt idx="247">
                  <c:v>101.55945972563943</c:v>
                </c:pt>
                <c:pt idx="248">
                  <c:v>102.0675972909977</c:v>
                </c:pt>
                <c:pt idx="249">
                  <c:v>101.69042027155682</c:v>
                </c:pt>
                <c:pt idx="250">
                  <c:v>99.031193630845635</c:v>
                </c:pt>
                <c:pt idx="251">
                  <c:v>96.793507338138184</c:v>
                </c:pt>
                <c:pt idx="252">
                  <c:v>97.753529768237087</c:v>
                </c:pt>
                <c:pt idx="253">
                  <c:v>99.108385822544903</c:v>
                </c:pt>
                <c:pt idx="254">
                  <c:v>101.19559170476737</c:v>
                </c:pt>
                <c:pt idx="255">
                  <c:v>101.92093212676909</c:v>
                </c:pt>
                <c:pt idx="256">
                  <c:v>102.99354868476038</c:v>
                </c:pt>
                <c:pt idx="257">
                  <c:v>104.52363988689126</c:v>
                </c:pt>
                <c:pt idx="258">
                  <c:v>104.43411468985153</c:v>
                </c:pt>
                <c:pt idx="259">
                  <c:v>104.32294018847317</c:v>
                </c:pt>
                <c:pt idx="260">
                  <c:v>102.62524433103206</c:v>
                </c:pt>
                <c:pt idx="261">
                  <c:v>102.30511855212292</c:v>
                </c:pt>
                <c:pt idx="262">
                  <c:v>102.1621799074936</c:v>
                </c:pt>
                <c:pt idx="263">
                  <c:v>102.4911783521153</c:v>
                </c:pt>
                <c:pt idx="264">
                  <c:v>101.3416357823961</c:v>
                </c:pt>
                <c:pt idx="265">
                  <c:v>101.20056039756639</c:v>
                </c:pt>
                <c:pt idx="266">
                  <c:v>102.62462324443217</c:v>
                </c:pt>
                <c:pt idx="267">
                  <c:v>104.78573843204026</c:v>
                </c:pt>
                <c:pt idx="268">
                  <c:v>104.65397934620877</c:v>
                </c:pt>
                <c:pt idx="269">
                  <c:v>106.14973333203201</c:v>
                </c:pt>
                <c:pt idx="270">
                  <c:v>106.53045941775794</c:v>
                </c:pt>
                <c:pt idx="271">
                  <c:v>107.13983409889651</c:v>
                </c:pt>
                <c:pt idx="272">
                  <c:v>106.24005706898588</c:v>
                </c:pt>
                <c:pt idx="273">
                  <c:v>104.68654202937387</c:v>
                </c:pt>
                <c:pt idx="274">
                  <c:v>103.89447916121368</c:v>
                </c:pt>
                <c:pt idx="275">
                  <c:v>103.52448900099995</c:v>
                </c:pt>
                <c:pt idx="276">
                  <c:v>102.3057396387228</c:v>
                </c:pt>
                <c:pt idx="277">
                  <c:v>102.30440873886593</c:v>
                </c:pt>
                <c:pt idx="278">
                  <c:v>101.49610889245177</c:v>
                </c:pt>
                <c:pt idx="279">
                  <c:v>102.22446602079576</c:v>
                </c:pt>
                <c:pt idx="280">
                  <c:v>102.91192016020486</c:v>
                </c:pt>
                <c:pt idx="281">
                  <c:v>101.91614088728433</c:v>
                </c:pt>
                <c:pt idx="282">
                  <c:v>101.21209486299274</c:v>
                </c:pt>
                <c:pt idx="283">
                  <c:v>99.477666169501646</c:v>
                </c:pt>
                <c:pt idx="284">
                  <c:v>99.790250182555113</c:v>
                </c:pt>
                <c:pt idx="285">
                  <c:v>99.35131940975478</c:v>
                </c:pt>
                <c:pt idx="286">
                  <c:v>98.456244892671791</c:v>
                </c:pt>
                <c:pt idx="287">
                  <c:v>98.941224800520288</c:v>
                </c:pt>
                <c:pt idx="288">
                  <c:v>98.859418822650497</c:v>
                </c:pt>
                <c:pt idx="289">
                  <c:v>98.070993747432482</c:v>
                </c:pt>
                <c:pt idx="290">
                  <c:v>96.982761297787064</c:v>
                </c:pt>
                <c:pt idx="291">
                  <c:v>97.292417331155391</c:v>
                </c:pt>
                <c:pt idx="292">
                  <c:v>97.055872063258562</c:v>
                </c:pt>
                <c:pt idx="293">
                  <c:v>95.793380459018479</c:v>
                </c:pt>
                <c:pt idx="294">
                  <c:v>95.351344253218784</c:v>
                </c:pt>
                <c:pt idx="295">
                  <c:v>95.398990468095221</c:v>
                </c:pt>
                <c:pt idx="296">
                  <c:v>96.684639729845074</c:v>
                </c:pt>
                <c:pt idx="297">
                  <c:v>96.025755574030413</c:v>
                </c:pt>
                <c:pt idx="298">
                  <c:v>95.150023468200814</c:v>
                </c:pt>
                <c:pt idx="299">
                  <c:v>92.445634959012722</c:v>
                </c:pt>
                <c:pt idx="300">
                  <c:v>92.668516321712218</c:v>
                </c:pt>
                <c:pt idx="301">
                  <c:v>90.369342455616703</c:v>
                </c:pt>
                <c:pt idx="302">
                  <c:v>90.914745216967745</c:v>
                </c:pt>
                <c:pt idx="303">
                  <c:v>89.953835520297559</c:v>
                </c:pt>
                <c:pt idx="304">
                  <c:v>89.021140900593323</c:v>
                </c:pt>
                <c:pt idx="305">
                  <c:v>90.688758421268844</c:v>
                </c:pt>
                <c:pt idx="306">
                  <c:v>90.928142942193702</c:v>
                </c:pt>
                <c:pt idx="307">
                  <c:v>91.303456701834961</c:v>
                </c:pt>
                <c:pt idx="308">
                  <c:v>90.959729632130419</c:v>
                </c:pt>
                <c:pt idx="309">
                  <c:v>90.378570027957778</c:v>
                </c:pt>
                <c:pt idx="310">
                  <c:v>91.212334424966969</c:v>
                </c:pt>
                <c:pt idx="311">
                  <c:v>91.183853168029657</c:v>
                </c:pt>
                <c:pt idx="312">
                  <c:v>90.641289659706658</c:v>
                </c:pt>
                <c:pt idx="313">
                  <c:v>90.807474688502893</c:v>
                </c:pt>
                <c:pt idx="314">
                  <c:v>90.755303414113044</c:v>
                </c:pt>
                <c:pt idx="315">
                  <c:v>91.914251009487543</c:v>
                </c:pt>
                <c:pt idx="316">
                  <c:v>93.032473069241405</c:v>
                </c:pt>
                <c:pt idx="317">
                  <c:v>92.97187276242461</c:v>
                </c:pt>
                <c:pt idx="318">
                  <c:v>93.57707729067829</c:v>
                </c:pt>
                <c:pt idx="319">
                  <c:v>93.858074613795054</c:v>
                </c:pt>
                <c:pt idx="320">
                  <c:v>94.590956801652453</c:v>
                </c:pt>
                <c:pt idx="321">
                  <c:v>93.446028018103789</c:v>
                </c:pt>
                <c:pt idx="322">
                  <c:v>93.445406931503911</c:v>
                </c:pt>
                <c:pt idx="323">
                  <c:v>93.49048007332371</c:v>
                </c:pt>
                <c:pt idx="324">
                  <c:v>94.468868921447637</c:v>
                </c:pt>
                <c:pt idx="325">
                  <c:v>94.352459547298849</c:v>
                </c:pt>
                <c:pt idx="326">
                  <c:v>94.20543947644174</c:v>
                </c:pt>
                <c:pt idx="327">
                  <c:v>95.329872402194383</c:v>
                </c:pt>
                <c:pt idx="328">
                  <c:v>95.175931652081488</c:v>
                </c:pt>
                <c:pt idx="329">
                  <c:v>95.189950463907337</c:v>
                </c:pt>
                <c:pt idx="330">
                  <c:v>94.785800540700251</c:v>
                </c:pt>
                <c:pt idx="331">
                  <c:v>94.618462065361385</c:v>
                </c:pt>
                <c:pt idx="332">
                  <c:v>94.777903868216072</c:v>
                </c:pt>
                <c:pt idx="333">
                  <c:v>95.155968154228233</c:v>
                </c:pt>
                <c:pt idx="334">
                  <c:v>95.521078348300051</c:v>
                </c:pt>
                <c:pt idx="335">
                  <c:v>95.785749966505691</c:v>
                </c:pt>
                <c:pt idx="336">
                  <c:v>95.905974586910872</c:v>
                </c:pt>
                <c:pt idx="337">
                  <c:v>96.016882908317854</c:v>
                </c:pt>
                <c:pt idx="338">
                  <c:v>96.175171264629924</c:v>
                </c:pt>
                <c:pt idx="339">
                  <c:v>95.91954976545108</c:v>
                </c:pt>
                <c:pt idx="340">
                  <c:v>95.76135013579615</c:v>
                </c:pt>
                <c:pt idx="341">
                  <c:v>95.680431424497598</c:v>
                </c:pt>
                <c:pt idx="342">
                  <c:v>94.953405196010507</c:v>
                </c:pt>
                <c:pt idx="343">
                  <c:v>93.682750739314869</c:v>
                </c:pt>
                <c:pt idx="344">
                  <c:v>93.657286188719823</c:v>
                </c:pt>
                <c:pt idx="345">
                  <c:v>92.89237367764008</c:v>
                </c:pt>
                <c:pt idx="346">
                  <c:v>93.231486961174099</c:v>
                </c:pt>
                <c:pt idx="347">
                  <c:v>92.383615025681934</c:v>
                </c:pt>
                <c:pt idx="348">
                  <c:v>92.448208032069374</c:v>
                </c:pt>
                <c:pt idx="349">
                  <c:v>93.338136403039059</c:v>
                </c:pt>
                <c:pt idx="350">
                  <c:v>93.132734191793318</c:v>
                </c:pt>
                <c:pt idx="351">
                  <c:v>93.811138212175607</c:v>
                </c:pt>
                <c:pt idx="352">
                  <c:v>93.592870635646648</c:v>
                </c:pt>
                <c:pt idx="353">
                  <c:v>93.102389675056358</c:v>
                </c:pt>
                <c:pt idx="354">
                  <c:v>92.0181499249816</c:v>
                </c:pt>
                <c:pt idx="355">
                  <c:v>91.119881248242095</c:v>
                </c:pt>
                <c:pt idx="356">
                  <c:v>90.08683677932882</c:v>
                </c:pt>
                <c:pt idx="357">
                  <c:v>89.186083756189802</c:v>
                </c:pt>
                <c:pt idx="358">
                  <c:v>88.680430537231047</c:v>
                </c:pt>
                <c:pt idx="359">
                  <c:v>89.637879894273325</c:v>
                </c:pt>
                <c:pt idx="360">
                  <c:v>90.432515835490136</c:v>
                </c:pt>
                <c:pt idx="361">
                  <c:v>91.191128753913958</c:v>
                </c:pt>
                <c:pt idx="362">
                  <c:v>92.375629626540629</c:v>
                </c:pt>
                <c:pt idx="363">
                  <c:v>92.701256458191551</c:v>
                </c:pt>
                <c:pt idx="364">
                  <c:v>92.926267260662058</c:v>
                </c:pt>
                <c:pt idx="365">
                  <c:v>92.366313327542443</c:v>
                </c:pt>
                <c:pt idx="366">
                  <c:v>92.836298430336711</c:v>
                </c:pt>
                <c:pt idx="367">
                  <c:v>92.132163679388</c:v>
                </c:pt>
                <c:pt idx="368">
                  <c:v>91.433618707838207</c:v>
                </c:pt>
                <c:pt idx="369">
                  <c:v>90.564807281264393</c:v>
                </c:pt>
                <c:pt idx="370">
                  <c:v>89.156981412652598</c:v>
                </c:pt>
                <c:pt idx="371">
                  <c:v>88.519480381205213</c:v>
                </c:pt>
                <c:pt idx="372">
                  <c:v>90.126142688435451</c:v>
                </c:pt>
                <c:pt idx="373">
                  <c:v>90.661962970816916</c:v>
                </c:pt>
                <c:pt idx="374">
                  <c:v>91.918509889029565</c:v>
                </c:pt>
                <c:pt idx="375">
                  <c:v>91.836615184502662</c:v>
                </c:pt>
                <c:pt idx="376">
                  <c:v>92.687326373022842</c:v>
                </c:pt>
                <c:pt idx="377">
                  <c:v>92.802404847314733</c:v>
                </c:pt>
                <c:pt idx="378">
                  <c:v>92.84011367659312</c:v>
                </c:pt>
                <c:pt idx="379">
                  <c:v>92.879774492328252</c:v>
                </c:pt>
                <c:pt idx="380">
                  <c:v>93.191205058839088</c:v>
                </c:pt>
                <c:pt idx="381">
                  <c:v>93.962417162574752</c:v>
                </c:pt>
                <c:pt idx="382">
                  <c:v>95.885922362400478</c:v>
                </c:pt>
                <c:pt idx="383">
                  <c:v>97.143267820527271</c:v>
                </c:pt>
                <c:pt idx="384">
                  <c:v>96.895099360546979</c:v>
                </c:pt>
                <c:pt idx="385">
                  <c:v>96.766623161029116</c:v>
                </c:pt>
                <c:pt idx="386">
                  <c:v>96.760678475001711</c:v>
                </c:pt>
                <c:pt idx="387">
                  <c:v>96.259993948841981</c:v>
                </c:pt>
                <c:pt idx="388">
                  <c:v>97.026059906464354</c:v>
                </c:pt>
                <c:pt idx="389">
                  <c:v>97.285851558528108</c:v>
                </c:pt>
                <c:pt idx="390">
                  <c:v>99.050624768756151</c:v>
                </c:pt>
                <c:pt idx="391">
                  <c:v>99.951555245209434</c:v>
                </c:pt>
                <c:pt idx="392">
                  <c:v>100.32518319836529</c:v>
                </c:pt>
                <c:pt idx="393">
                  <c:v>100.00550105274179</c:v>
                </c:pt>
                <c:pt idx="394">
                  <c:v>100.1334448923169</c:v>
                </c:pt>
                <c:pt idx="395">
                  <c:v>99.538976289575416</c:v>
                </c:pt>
                <c:pt idx="396">
                  <c:v>98.248535788340789</c:v>
                </c:pt>
                <c:pt idx="397">
                  <c:v>98.653129344833502</c:v>
                </c:pt>
                <c:pt idx="398">
                  <c:v>99.874185600195915</c:v>
                </c:pt>
                <c:pt idx="399">
                  <c:v>100.30797022688293</c:v>
                </c:pt>
                <c:pt idx="400">
                  <c:v>100.20061097176097</c:v>
                </c:pt>
                <c:pt idx="401">
                  <c:v>101.08432847673188</c:v>
                </c:pt>
                <c:pt idx="402">
                  <c:v>101.08432847673188</c:v>
                </c:pt>
                <c:pt idx="403">
                  <c:v>99.641810485183996</c:v>
                </c:pt>
                <c:pt idx="404">
                  <c:v>99.427269428254306</c:v>
                </c:pt>
                <c:pt idx="405">
                  <c:v>100.0623748399593</c:v>
                </c:pt>
                <c:pt idx="406">
                  <c:v>100.65506890955827</c:v>
                </c:pt>
                <c:pt idx="407">
                  <c:v>100.52011566407025</c:v>
                </c:pt>
                <c:pt idx="408">
                  <c:v>100.0461378617053</c:v>
                </c:pt>
                <c:pt idx="409">
                  <c:v>99.695667566059214</c:v>
                </c:pt>
                <c:pt idx="410">
                  <c:v>99.236950748719892</c:v>
                </c:pt>
                <c:pt idx="411">
                  <c:v>98.803077395375752</c:v>
                </c:pt>
                <c:pt idx="412">
                  <c:v>98.841318584596877</c:v>
                </c:pt>
                <c:pt idx="413">
                  <c:v>97.724693604671273</c:v>
                </c:pt>
                <c:pt idx="414">
                  <c:v>97.731969190555589</c:v>
                </c:pt>
                <c:pt idx="415">
                  <c:v>100.20424876470312</c:v>
                </c:pt>
                <c:pt idx="416">
                  <c:v>100.41080442249151</c:v>
                </c:pt>
                <c:pt idx="417">
                  <c:v>100.90731879576632</c:v>
                </c:pt>
                <c:pt idx="418">
                  <c:v>101.12301329923864</c:v>
                </c:pt>
                <c:pt idx="419">
                  <c:v>101.35361388110805</c:v>
                </c:pt>
                <c:pt idx="420">
                  <c:v>101.27100936332411</c:v>
                </c:pt>
                <c:pt idx="421">
                  <c:v>102.32871984291833</c:v>
                </c:pt>
                <c:pt idx="422">
                  <c:v>102.17886051903319</c:v>
                </c:pt>
                <c:pt idx="423">
                  <c:v>101.34092596913911</c:v>
                </c:pt>
                <c:pt idx="424">
                  <c:v>101.42672464657956</c:v>
                </c:pt>
                <c:pt idx="425">
                  <c:v>101.73549341337662</c:v>
                </c:pt>
                <c:pt idx="426">
                  <c:v>101.67169894690331</c:v>
                </c:pt>
                <c:pt idx="427">
                  <c:v>102.4360790980403</c:v>
                </c:pt>
                <c:pt idx="428">
                  <c:v>103.08901856782752</c:v>
                </c:pt>
                <c:pt idx="429">
                  <c:v>102.8479482404173</c:v>
                </c:pt>
                <c:pt idx="430">
                  <c:v>102.90437839434918</c:v>
                </c:pt>
                <c:pt idx="431">
                  <c:v>102.80695652482528</c:v>
                </c:pt>
                <c:pt idx="432">
                  <c:v>103.49520920414849</c:v>
                </c:pt>
                <c:pt idx="433">
                  <c:v>104.05143661766884</c:v>
                </c:pt>
                <c:pt idx="434">
                  <c:v>103.8800167161022</c:v>
                </c:pt>
                <c:pt idx="435">
                  <c:v>104.52239771369149</c:v>
                </c:pt>
                <c:pt idx="436">
                  <c:v>104.4198296980543</c:v>
                </c:pt>
                <c:pt idx="437">
                  <c:v>104.27715723339634</c:v>
                </c:pt>
                <c:pt idx="438">
                  <c:v>104.30652575690493</c:v>
                </c:pt>
                <c:pt idx="439">
                  <c:v>104.71431347305415</c:v>
                </c:pt>
                <c:pt idx="440">
                  <c:v>105.4310474093147</c:v>
                </c:pt>
                <c:pt idx="441">
                  <c:v>105.63911142027422</c:v>
                </c:pt>
                <c:pt idx="442">
                  <c:v>105.12085901600364</c:v>
                </c:pt>
                <c:pt idx="443">
                  <c:v>103.74124822435778</c:v>
                </c:pt>
                <c:pt idx="444">
                  <c:v>103.24295931794043</c:v>
                </c:pt>
                <c:pt idx="445">
                  <c:v>101.84294139515571</c:v>
                </c:pt>
                <c:pt idx="446">
                  <c:v>100.93349315961837</c:v>
                </c:pt>
                <c:pt idx="447">
                  <c:v>100.0121555520262</c:v>
                </c:pt>
                <c:pt idx="448">
                  <c:v>99.766648891759687</c:v>
                </c:pt>
                <c:pt idx="449">
                  <c:v>100.13876849174441</c:v>
                </c:pt>
                <c:pt idx="450">
                  <c:v>101.36239782016349</c:v>
                </c:pt>
                <c:pt idx="451">
                  <c:v>101.98082262032888</c:v>
                </c:pt>
                <c:pt idx="452">
                  <c:v>101.26266905755432</c:v>
                </c:pt>
                <c:pt idx="453">
                  <c:v>101.08415102341763</c:v>
                </c:pt>
                <c:pt idx="454">
                  <c:v>101.60364560088797</c:v>
                </c:pt>
                <c:pt idx="455">
                  <c:v>101.22336314844769</c:v>
                </c:pt>
                <c:pt idx="456">
                  <c:v>100.94919777792958</c:v>
                </c:pt>
                <c:pt idx="457">
                  <c:v>100.85621224126197</c:v>
                </c:pt>
                <c:pt idx="458">
                  <c:v>101.19541425145312</c:v>
                </c:pt>
                <c:pt idx="459">
                  <c:v>101.71854662186564</c:v>
                </c:pt>
                <c:pt idx="460">
                  <c:v>101.52600977590308</c:v>
                </c:pt>
                <c:pt idx="461">
                  <c:v>102.69888745644631</c:v>
                </c:pt>
                <c:pt idx="462">
                  <c:v>101.95757623616197</c:v>
                </c:pt>
                <c:pt idx="463">
                  <c:v>101.42228831372326</c:v>
                </c:pt>
                <c:pt idx="464">
                  <c:v>101.24581099270044</c:v>
                </c:pt>
                <c:pt idx="465">
                  <c:v>100.24479684700951</c:v>
                </c:pt>
                <c:pt idx="466">
                  <c:v>99.511914659152112</c:v>
                </c:pt>
                <c:pt idx="467">
                  <c:v>99.685641453804024</c:v>
                </c:pt>
                <c:pt idx="468">
                  <c:v>98.985765582397349</c:v>
                </c:pt>
                <c:pt idx="469">
                  <c:v>98.68382876819895</c:v>
                </c:pt>
                <c:pt idx="470">
                  <c:v>98.970504597371743</c:v>
                </c:pt>
                <c:pt idx="471">
                  <c:v>97.919093710433472</c:v>
                </c:pt>
                <c:pt idx="472">
                  <c:v>98.227241390630653</c:v>
                </c:pt>
                <c:pt idx="473">
                  <c:v>98.14499177947522</c:v>
                </c:pt>
                <c:pt idx="474">
                  <c:v>97.150543406411572</c:v>
                </c:pt>
                <c:pt idx="475">
                  <c:v>96.516325261277842</c:v>
                </c:pt>
                <c:pt idx="476">
                  <c:v>96.873893689493968</c:v>
                </c:pt>
                <c:pt idx="477">
                  <c:v>98.28198573807714</c:v>
                </c:pt>
                <c:pt idx="478">
                  <c:v>98.095837211427622</c:v>
                </c:pt>
                <c:pt idx="479">
                  <c:v>97.652026472485431</c:v>
                </c:pt>
                <c:pt idx="480">
                  <c:v>97.176451590292245</c:v>
                </c:pt>
                <c:pt idx="481">
                  <c:v>96.182091943885723</c:v>
                </c:pt>
                <c:pt idx="482">
                  <c:v>95.512915495844496</c:v>
                </c:pt>
                <c:pt idx="483">
                  <c:v>93.831456616657377</c:v>
                </c:pt>
                <c:pt idx="484">
                  <c:v>94.405695541574204</c:v>
                </c:pt>
                <c:pt idx="485">
                  <c:v>93.808032779176216</c:v>
                </c:pt>
                <c:pt idx="486">
                  <c:v>93.927991219610007</c:v>
                </c:pt>
                <c:pt idx="487">
                  <c:v>94.246519918690893</c:v>
                </c:pt>
                <c:pt idx="488">
                  <c:v>95.216124827759373</c:v>
                </c:pt>
                <c:pt idx="489">
                  <c:v>95.062272804303589</c:v>
                </c:pt>
                <c:pt idx="490">
                  <c:v>94.534349194406317</c:v>
                </c:pt>
                <c:pt idx="491">
                  <c:v>91.328033985858752</c:v>
                </c:pt>
                <c:pt idx="492">
                  <c:v>92.09569702330937</c:v>
                </c:pt>
                <c:pt idx="493">
                  <c:v>93.205223870664938</c:v>
                </c:pt>
                <c:pt idx="494">
                  <c:v>92.355045042087497</c:v>
                </c:pt>
                <c:pt idx="495">
                  <c:v>93.481252500982663</c:v>
                </c:pt>
                <c:pt idx="496">
                  <c:v>94.849595007173562</c:v>
                </c:pt>
                <c:pt idx="497">
                  <c:v>95.956903688100965</c:v>
                </c:pt>
                <c:pt idx="498">
                  <c:v>96.29823513806312</c:v>
                </c:pt>
                <c:pt idx="499">
                  <c:v>97.145574713612532</c:v>
                </c:pt>
                <c:pt idx="500">
                  <c:v>97.119932709703221</c:v>
                </c:pt>
                <c:pt idx="501">
                  <c:v>96.967234132790097</c:v>
                </c:pt>
                <c:pt idx="502">
                  <c:v>96.18643955008487</c:v>
                </c:pt>
                <c:pt idx="503">
                  <c:v>95.733844872087218</c:v>
                </c:pt>
                <c:pt idx="504">
                  <c:v>96.331418907828095</c:v>
                </c:pt>
                <c:pt idx="505">
                  <c:v>97.802418156313294</c:v>
                </c:pt>
                <c:pt idx="506">
                  <c:v>98.326615246611311</c:v>
                </c:pt>
                <c:pt idx="507">
                  <c:v>98.654637698004635</c:v>
                </c:pt>
                <c:pt idx="508">
                  <c:v>98.744783981644233</c:v>
                </c:pt>
                <c:pt idx="509">
                  <c:v>98.4864119560945</c:v>
                </c:pt>
                <c:pt idx="510">
                  <c:v>98.292100576989455</c:v>
                </c:pt>
                <c:pt idx="511">
                  <c:v>98.315701867784853</c:v>
                </c:pt>
                <c:pt idx="512">
                  <c:v>98.494752261864306</c:v>
                </c:pt>
                <c:pt idx="513">
                  <c:v>98.513651039832055</c:v>
                </c:pt>
                <c:pt idx="514">
                  <c:v>99.174043548817849</c:v>
                </c:pt>
                <c:pt idx="515">
                  <c:v>99.297462328879547</c:v>
                </c:pt>
                <c:pt idx="516">
                  <c:v>98.875478347590231</c:v>
                </c:pt>
                <c:pt idx="517">
                  <c:v>99.143344125452401</c:v>
                </c:pt>
                <c:pt idx="518">
                  <c:v>99.598778056478082</c:v>
                </c:pt>
                <c:pt idx="519">
                  <c:v>100.97936484135231</c:v>
                </c:pt>
                <c:pt idx="520">
                  <c:v>101.10402579461378</c:v>
                </c:pt>
                <c:pt idx="521">
                  <c:v>101.161431941774</c:v>
                </c:pt>
                <c:pt idx="522">
                  <c:v>102.41655923347265</c:v>
                </c:pt>
                <c:pt idx="523">
                  <c:v>103.6002615661852</c:v>
                </c:pt>
                <c:pt idx="524">
                  <c:v>103.9296149174354</c:v>
                </c:pt>
                <c:pt idx="525">
                  <c:v>103.83591956751079</c:v>
                </c:pt>
                <c:pt idx="526">
                  <c:v>103.11749982476486</c:v>
                </c:pt>
                <c:pt idx="527">
                  <c:v>104.81359860237771</c:v>
                </c:pt>
                <c:pt idx="528">
                  <c:v>105.34187711890348</c:v>
                </c:pt>
                <c:pt idx="529">
                  <c:v>105.49022808961747</c:v>
                </c:pt>
                <c:pt idx="530">
                  <c:v>105.86793746900112</c:v>
                </c:pt>
                <c:pt idx="531">
                  <c:v>106.80063208870538</c:v>
                </c:pt>
                <c:pt idx="532">
                  <c:v>107.56403624661397</c:v>
                </c:pt>
                <c:pt idx="533">
                  <c:v>105.84105329189207</c:v>
                </c:pt>
                <c:pt idx="534">
                  <c:v>107.76251777860392</c:v>
                </c:pt>
                <c:pt idx="535">
                  <c:v>108.70843267021988</c:v>
                </c:pt>
                <c:pt idx="536">
                  <c:v>108.22531602217103</c:v>
                </c:pt>
                <c:pt idx="537">
                  <c:v>107.68665648676155</c:v>
                </c:pt>
                <c:pt idx="538">
                  <c:v>107.50201631328318</c:v>
                </c:pt>
                <c:pt idx="539">
                  <c:v>107.5554297608728</c:v>
                </c:pt>
                <c:pt idx="540">
                  <c:v>107.16032995669251</c:v>
                </c:pt>
                <c:pt idx="541">
                  <c:v>107.03096649060339</c:v>
                </c:pt>
                <c:pt idx="542">
                  <c:v>106.10883034309711</c:v>
                </c:pt>
                <c:pt idx="543">
                  <c:v>107.45082103212171</c:v>
                </c:pt>
                <c:pt idx="544">
                  <c:v>107.40654643021603</c:v>
                </c:pt>
                <c:pt idx="545">
                  <c:v>108.01742946452575</c:v>
                </c:pt>
                <c:pt idx="546">
                  <c:v>107.90545642323326</c:v>
                </c:pt>
                <c:pt idx="547">
                  <c:v>108.71508716950429</c:v>
                </c:pt>
                <c:pt idx="548">
                  <c:v>106.34750505076495</c:v>
                </c:pt>
                <c:pt idx="549">
                  <c:v>104.66755452474897</c:v>
                </c:pt>
                <c:pt idx="550">
                  <c:v>105.7115123724887</c:v>
                </c:pt>
                <c:pt idx="551">
                  <c:v>106.69300665361202</c:v>
                </c:pt>
                <c:pt idx="552">
                  <c:v>107.10558560924603</c:v>
                </c:pt>
                <c:pt idx="553">
                  <c:v>107.94422997239714</c:v>
                </c:pt>
                <c:pt idx="554">
                  <c:v>108.27118770390496</c:v>
                </c:pt>
                <c:pt idx="555">
                  <c:v>109.0974990617156</c:v>
                </c:pt>
                <c:pt idx="556">
                  <c:v>110.06178037135656</c:v>
                </c:pt>
                <c:pt idx="557">
                  <c:v>110.36504808541183</c:v>
                </c:pt>
                <c:pt idx="558">
                  <c:v>110.7715936283613</c:v>
                </c:pt>
                <c:pt idx="559">
                  <c:v>111.74740940342858</c:v>
                </c:pt>
                <c:pt idx="560">
                  <c:v>111.85326030537941</c:v>
                </c:pt>
                <c:pt idx="561">
                  <c:v>112.10018659215994</c:v>
                </c:pt>
                <c:pt idx="562">
                  <c:v>111.19011727002272</c:v>
                </c:pt>
                <c:pt idx="563">
                  <c:v>111.80934061010224</c:v>
                </c:pt>
                <c:pt idx="564">
                  <c:v>111.8969138206852</c:v>
                </c:pt>
                <c:pt idx="565">
                  <c:v>112.06939844213737</c:v>
                </c:pt>
                <c:pt idx="566">
                  <c:v>110.32796034273333</c:v>
                </c:pt>
                <c:pt idx="567">
                  <c:v>110.64347233547194</c:v>
                </c:pt>
                <c:pt idx="568">
                  <c:v>111.45753941459927</c:v>
                </c:pt>
                <c:pt idx="569">
                  <c:v>111.59932461268596</c:v>
                </c:pt>
                <c:pt idx="570">
                  <c:v>111.40270634049566</c:v>
                </c:pt>
                <c:pt idx="571">
                  <c:v>111.91927293828086</c:v>
                </c:pt>
                <c:pt idx="572">
                  <c:v>112.88825676074946</c:v>
                </c:pt>
                <c:pt idx="573">
                  <c:v>112.93599170228303</c:v>
                </c:pt>
                <c:pt idx="574">
                  <c:v>113.32576790703574</c:v>
                </c:pt>
                <c:pt idx="575">
                  <c:v>113.60561178360989</c:v>
                </c:pt>
                <c:pt idx="576">
                  <c:v>113.03181649197866</c:v>
                </c:pt>
                <c:pt idx="577">
                  <c:v>113.88643165341239</c:v>
                </c:pt>
                <c:pt idx="578">
                  <c:v>112.30079756392091</c:v>
                </c:pt>
                <c:pt idx="579">
                  <c:v>111.66728923204417</c:v>
                </c:pt>
                <c:pt idx="580">
                  <c:v>111.866391850634</c:v>
                </c:pt>
                <c:pt idx="581">
                  <c:v>111.49294135079238</c:v>
                </c:pt>
                <c:pt idx="582">
                  <c:v>110.22521487378189</c:v>
                </c:pt>
                <c:pt idx="583">
                  <c:v>110.70061230266082</c:v>
                </c:pt>
                <c:pt idx="584">
                  <c:v>111.99273861038084</c:v>
                </c:pt>
                <c:pt idx="585">
                  <c:v>112.73094439766578</c:v>
                </c:pt>
                <c:pt idx="586">
                  <c:v>112.75685258154647</c:v>
                </c:pt>
                <c:pt idx="587">
                  <c:v>110.91213665324824</c:v>
                </c:pt>
                <c:pt idx="588">
                  <c:v>110.60647331945057</c:v>
                </c:pt>
                <c:pt idx="589">
                  <c:v>110.92917217141635</c:v>
                </c:pt>
                <c:pt idx="590">
                  <c:v>110.987554311805</c:v>
                </c:pt>
                <c:pt idx="591">
                  <c:v>110.76999654853303</c:v>
                </c:pt>
                <c:pt idx="592">
                  <c:v>109.62790701801242</c:v>
                </c:pt>
                <c:pt idx="593">
                  <c:v>108.73034815452991</c:v>
                </c:pt>
                <c:pt idx="594">
                  <c:v>109.75008362487432</c:v>
                </c:pt>
                <c:pt idx="595">
                  <c:v>109.97589296725899</c:v>
                </c:pt>
                <c:pt idx="596">
                  <c:v>109.5388254542583</c:v>
                </c:pt>
                <c:pt idx="597">
                  <c:v>109.59809486121821</c:v>
                </c:pt>
                <c:pt idx="598">
                  <c:v>109.77705652864051</c:v>
                </c:pt>
                <c:pt idx="599">
                  <c:v>109.64831414915128</c:v>
                </c:pt>
                <c:pt idx="600">
                  <c:v>110.55439077171785</c:v>
                </c:pt>
                <c:pt idx="601">
                  <c:v>108.99546340602117</c:v>
                </c:pt>
                <c:pt idx="602">
                  <c:v>108.77533256969258</c:v>
                </c:pt>
                <c:pt idx="603">
                  <c:v>107.54478256201772</c:v>
                </c:pt>
                <c:pt idx="604">
                  <c:v>107.3876476522483</c:v>
                </c:pt>
                <c:pt idx="605">
                  <c:v>108.23268033471246</c:v>
                </c:pt>
                <c:pt idx="606">
                  <c:v>107.58426592443861</c:v>
                </c:pt>
                <c:pt idx="607">
                  <c:v>107.55871264718644</c:v>
                </c:pt>
                <c:pt idx="608">
                  <c:v>107.86526324755536</c:v>
                </c:pt>
                <c:pt idx="609">
                  <c:v>106.43640916120481</c:v>
                </c:pt>
                <c:pt idx="610">
                  <c:v>104.9744600317464</c:v>
                </c:pt>
                <c:pt idx="611">
                  <c:v>103.45474984849925</c:v>
                </c:pt>
                <c:pt idx="612">
                  <c:v>103.77922323360752</c:v>
                </c:pt>
                <c:pt idx="613">
                  <c:v>102.06662129776933</c:v>
                </c:pt>
                <c:pt idx="614">
                  <c:v>104.77065490032891</c:v>
                </c:pt>
                <c:pt idx="615">
                  <c:v>103.02966043421051</c:v>
                </c:pt>
                <c:pt idx="616">
                  <c:v>102.50732660371216</c:v>
                </c:pt>
                <c:pt idx="617">
                  <c:v>102.57147597681396</c:v>
                </c:pt>
                <c:pt idx="618">
                  <c:v>105.17498227685024</c:v>
                </c:pt>
                <c:pt idx="619">
                  <c:v>104.47980891827122</c:v>
                </c:pt>
                <c:pt idx="620">
                  <c:v>103.38261507625613</c:v>
                </c:pt>
                <c:pt idx="621">
                  <c:v>102.02616194212007</c:v>
                </c:pt>
                <c:pt idx="622">
                  <c:v>103.7839257464352</c:v>
                </c:pt>
                <c:pt idx="623">
                  <c:v>104.08320076091981</c:v>
                </c:pt>
                <c:pt idx="624">
                  <c:v>103.42289697859115</c:v>
                </c:pt>
                <c:pt idx="625">
                  <c:v>104.07299719535037</c:v>
                </c:pt>
                <c:pt idx="626">
                  <c:v>103.62829918983689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D7F-0F4F-9E43-7D67B642E76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Sheet1!$A$2:$A$628</c:f>
              <c:numCache>
                <c:formatCode>dd\-mmm\-yyyy</c:formatCode>
                <c:ptCount val="627"/>
                <c:pt idx="0">
                  <c:v>44461</c:v>
                </c:pt>
                <c:pt idx="1">
                  <c:v>44465</c:v>
                </c:pt>
                <c:pt idx="2">
                  <c:v>44466</c:v>
                </c:pt>
                <c:pt idx="3">
                  <c:v>44467</c:v>
                </c:pt>
                <c:pt idx="4">
                  <c:v>44468</c:v>
                </c:pt>
                <c:pt idx="5">
                  <c:v>44469</c:v>
                </c:pt>
                <c:pt idx="6">
                  <c:v>44472</c:v>
                </c:pt>
                <c:pt idx="7">
                  <c:v>44473</c:v>
                </c:pt>
                <c:pt idx="8">
                  <c:v>44474</c:v>
                </c:pt>
                <c:pt idx="9">
                  <c:v>44475</c:v>
                </c:pt>
                <c:pt idx="10">
                  <c:v>44476</c:v>
                </c:pt>
                <c:pt idx="11">
                  <c:v>44479</c:v>
                </c:pt>
                <c:pt idx="12">
                  <c:v>44480</c:v>
                </c:pt>
                <c:pt idx="13">
                  <c:v>44481</c:v>
                </c:pt>
                <c:pt idx="14">
                  <c:v>44482</c:v>
                </c:pt>
                <c:pt idx="15">
                  <c:v>44483</c:v>
                </c:pt>
                <c:pt idx="16">
                  <c:v>44486</c:v>
                </c:pt>
                <c:pt idx="17">
                  <c:v>44487</c:v>
                </c:pt>
                <c:pt idx="18">
                  <c:v>44488</c:v>
                </c:pt>
                <c:pt idx="19">
                  <c:v>44489</c:v>
                </c:pt>
                <c:pt idx="20">
                  <c:v>44490</c:v>
                </c:pt>
                <c:pt idx="21">
                  <c:v>44493</c:v>
                </c:pt>
                <c:pt idx="22">
                  <c:v>44494</c:v>
                </c:pt>
                <c:pt idx="23">
                  <c:v>44495</c:v>
                </c:pt>
                <c:pt idx="24">
                  <c:v>44496</c:v>
                </c:pt>
                <c:pt idx="25">
                  <c:v>44497</c:v>
                </c:pt>
                <c:pt idx="26">
                  <c:v>44500</c:v>
                </c:pt>
                <c:pt idx="27">
                  <c:v>44501</c:v>
                </c:pt>
                <c:pt idx="28">
                  <c:v>44502</c:v>
                </c:pt>
                <c:pt idx="29">
                  <c:v>44503</c:v>
                </c:pt>
                <c:pt idx="30">
                  <c:v>44504</c:v>
                </c:pt>
                <c:pt idx="31">
                  <c:v>44507</c:v>
                </c:pt>
                <c:pt idx="32">
                  <c:v>44508</c:v>
                </c:pt>
                <c:pt idx="33">
                  <c:v>44509</c:v>
                </c:pt>
                <c:pt idx="34">
                  <c:v>44510</c:v>
                </c:pt>
                <c:pt idx="35">
                  <c:v>44511</c:v>
                </c:pt>
                <c:pt idx="36">
                  <c:v>44514</c:v>
                </c:pt>
                <c:pt idx="37">
                  <c:v>44515</c:v>
                </c:pt>
                <c:pt idx="38">
                  <c:v>44516</c:v>
                </c:pt>
                <c:pt idx="39">
                  <c:v>44517</c:v>
                </c:pt>
                <c:pt idx="40">
                  <c:v>44518</c:v>
                </c:pt>
                <c:pt idx="41">
                  <c:v>44521</c:v>
                </c:pt>
                <c:pt idx="42">
                  <c:v>44522</c:v>
                </c:pt>
                <c:pt idx="43">
                  <c:v>44523</c:v>
                </c:pt>
                <c:pt idx="44">
                  <c:v>44524</c:v>
                </c:pt>
                <c:pt idx="45">
                  <c:v>44525</c:v>
                </c:pt>
                <c:pt idx="46">
                  <c:v>44528</c:v>
                </c:pt>
                <c:pt idx="47">
                  <c:v>44529</c:v>
                </c:pt>
                <c:pt idx="48">
                  <c:v>44530</c:v>
                </c:pt>
                <c:pt idx="49">
                  <c:v>44531</c:v>
                </c:pt>
                <c:pt idx="50">
                  <c:v>44532</c:v>
                </c:pt>
                <c:pt idx="51">
                  <c:v>44535</c:v>
                </c:pt>
                <c:pt idx="52">
                  <c:v>44536</c:v>
                </c:pt>
                <c:pt idx="53">
                  <c:v>44537</c:v>
                </c:pt>
                <c:pt idx="54">
                  <c:v>44538</c:v>
                </c:pt>
                <c:pt idx="55">
                  <c:v>44539</c:v>
                </c:pt>
                <c:pt idx="56">
                  <c:v>44542</c:v>
                </c:pt>
                <c:pt idx="57">
                  <c:v>44543</c:v>
                </c:pt>
                <c:pt idx="58">
                  <c:v>44544</c:v>
                </c:pt>
                <c:pt idx="59">
                  <c:v>44545</c:v>
                </c:pt>
                <c:pt idx="60">
                  <c:v>44546</c:v>
                </c:pt>
                <c:pt idx="61">
                  <c:v>44549</c:v>
                </c:pt>
                <c:pt idx="62">
                  <c:v>44550</c:v>
                </c:pt>
                <c:pt idx="63">
                  <c:v>44551</c:v>
                </c:pt>
                <c:pt idx="64">
                  <c:v>44552</c:v>
                </c:pt>
                <c:pt idx="65">
                  <c:v>44553</c:v>
                </c:pt>
                <c:pt idx="66">
                  <c:v>44556</c:v>
                </c:pt>
                <c:pt idx="67">
                  <c:v>44557</c:v>
                </c:pt>
                <c:pt idx="68">
                  <c:v>44558</c:v>
                </c:pt>
                <c:pt idx="69">
                  <c:v>44559</c:v>
                </c:pt>
                <c:pt idx="70">
                  <c:v>44560</c:v>
                </c:pt>
                <c:pt idx="71">
                  <c:v>44563</c:v>
                </c:pt>
                <c:pt idx="72">
                  <c:v>44564</c:v>
                </c:pt>
                <c:pt idx="73">
                  <c:v>44565</c:v>
                </c:pt>
                <c:pt idx="74">
                  <c:v>44566</c:v>
                </c:pt>
                <c:pt idx="75">
                  <c:v>44567</c:v>
                </c:pt>
                <c:pt idx="76">
                  <c:v>44570</c:v>
                </c:pt>
                <c:pt idx="77">
                  <c:v>44571</c:v>
                </c:pt>
                <c:pt idx="78">
                  <c:v>44572</c:v>
                </c:pt>
                <c:pt idx="79">
                  <c:v>44573</c:v>
                </c:pt>
                <c:pt idx="80">
                  <c:v>44574</c:v>
                </c:pt>
                <c:pt idx="81">
                  <c:v>44577</c:v>
                </c:pt>
                <c:pt idx="82">
                  <c:v>44578</c:v>
                </c:pt>
                <c:pt idx="83">
                  <c:v>44579</c:v>
                </c:pt>
                <c:pt idx="84">
                  <c:v>44580</c:v>
                </c:pt>
                <c:pt idx="85">
                  <c:v>44581</c:v>
                </c:pt>
                <c:pt idx="86">
                  <c:v>44584</c:v>
                </c:pt>
                <c:pt idx="87">
                  <c:v>44585</c:v>
                </c:pt>
                <c:pt idx="88">
                  <c:v>44586</c:v>
                </c:pt>
                <c:pt idx="89">
                  <c:v>44587</c:v>
                </c:pt>
                <c:pt idx="90">
                  <c:v>44588</c:v>
                </c:pt>
                <c:pt idx="91">
                  <c:v>44591</c:v>
                </c:pt>
                <c:pt idx="92">
                  <c:v>44592</c:v>
                </c:pt>
                <c:pt idx="93">
                  <c:v>44593</c:v>
                </c:pt>
                <c:pt idx="94">
                  <c:v>44594</c:v>
                </c:pt>
                <c:pt idx="95">
                  <c:v>44595</c:v>
                </c:pt>
                <c:pt idx="96">
                  <c:v>44598</c:v>
                </c:pt>
                <c:pt idx="97">
                  <c:v>44599</c:v>
                </c:pt>
                <c:pt idx="98">
                  <c:v>44600</c:v>
                </c:pt>
                <c:pt idx="99">
                  <c:v>44601</c:v>
                </c:pt>
                <c:pt idx="100">
                  <c:v>44602</c:v>
                </c:pt>
                <c:pt idx="101">
                  <c:v>44605</c:v>
                </c:pt>
                <c:pt idx="102">
                  <c:v>44606</c:v>
                </c:pt>
                <c:pt idx="103">
                  <c:v>44607</c:v>
                </c:pt>
                <c:pt idx="104">
                  <c:v>44608</c:v>
                </c:pt>
                <c:pt idx="105">
                  <c:v>44609</c:v>
                </c:pt>
                <c:pt idx="106">
                  <c:v>44612</c:v>
                </c:pt>
                <c:pt idx="107">
                  <c:v>44613</c:v>
                </c:pt>
                <c:pt idx="108">
                  <c:v>44615</c:v>
                </c:pt>
                <c:pt idx="109">
                  <c:v>44616</c:v>
                </c:pt>
                <c:pt idx="110">
                  <c:v>44619</c:v>
                </c:pt>
                <c:pt idx="111">
                  <c:v>44620</c:v>
                </c:pt>
                <c:pt idx="112">
                  <c:v>44621</c:v>
                </c:pt>
                <c:pt idx="113">
                  <c:v>44622</c:v>
                </c:pt>
                <c:pt idx="114">
                  <c:v>44623</c:v>
                </c:pt>
                <c:pt idx="115">
                  <c:v>44626</c:v>
                </c:pt>
                <c:pt idx="116">
                  <c:v>44627</c:v>
                </c:pt>
                <c:pt idx="117">
                  <c:v>44628</c:v>
                </c:pt>
                <c:pt idx="118">
                  <c:v>44629</c:v>
                </c:pt>
                <c:pt idx="119">
                  <c:v>44630</c:v>
                </c:pt>
                <c:pt idx="120">
                  <c:v>44633</c:v>
                </c:pt>
                <c:pt idx="121">
                  <c:v>44634</c:v>
                </c:pt>
                <c:pt idx="122">
                  <c:v>44635</c:v>
                </c:pt>
                <c:pt idx="123">
                  <c:v>44636</c:v>
                </c:pt>
                <c:pt idx="124">
                  <c:v>44637</c:v>
                </c:pt>
                <c:pt idx="125">
                  <c:v>44640</c:v>
                </c:pt>
                <c:pt idx="126">
                  <c:v>44641</c:v>
                </c:pt>
                <c:pt idx="127">
                  <c:v>44642</c:v>
                </c:pt>
                <c:pt idx="128">
                  <c:v>44643</c:v>
                </c:pt>
                <c:pt idx="129">
                  <c:v>44644</c:v>
                </c:pt>
                <c:pt idx="130">
                  <c:v>44647</c:v>
                </c:pt>
                <c:pt idx="131">
                  <c:v>44648</c:v>
                </c:pt>
                <c:pt idx="132">
                  <c:v>44649</c:v>
                </c:pt>
                <c:pt idx="133">
                  <c:v>44650</c:v>
                </c:pt>
                <c:pt idx="134">
                  <c:v>44651</c:v>
                </c:pt>
                <c:pt idx="135">
                  <c:v>44654</c:v>
                </c:pt>
                <c:pt idx="136">
                  <c:v>44655</c:v>
                </c:pt>
                <c:pt idx="137">
                  <c:v>44656</c:v>
                </c:pt>
                <c:pt idx="138">
                  <c:v>44657</c:v>
                </c:pt>
                <c:pt idx="139">
                  <c:v>44658</c:v>
                </c:pt>
                <c:pt idx="140">
                  <c:v>44661</c:v>
                </c:pt>
                <c:pt idx="141">
                  <c:v>44662</c:v>
                </c:pt>
                <c:pt idx="142">
                  <c:v>44663</c:v>
                </c:pt>
                <c:pt idx="143">
                  <c:v>44664</c:v>
                </c:pt>
                <c:pt idx="144">
                  <c:v>44665</c:v>
                </c:pt>
                <c:pt idx="145">
                  <c:v>44668</c:v>
                </c:pt>
                <c:pt idx="146">
                  <c:v>44669</c:v>
                </c:pt>
                <c:pt idx="147">
                  <c:v>44670</c:v>
                </c:pt>
                <c:pt idx="148">
                  <c:v>44671</c:v>
                </c:pt>
                <c:pt idx="149">
                  <c:v>44672</c:v>
                </c:pt>
                <c:pt idx="150">
                  <c:v>44675</c:v>
                </c:pt>
                <c:pt idx="151">
                  <c:v>44676</c:v>
                </c:pt>
                <c:pt idx="152">
                  <c:v>44677</c:v>
                </c:pt>
                <c:pt idx="153">
                  <c:v>44678</c:v>
                </c:pt>
                <c:pt idx="154">
                  <c:v>44679</c:v>
                </c:pt>
                <c:pt idx="155">
                  <c:v>44689</c:v>
                </c:pt>
                <c:pt idx="156">
                  <c:v>44690</c:v>
                </c:pt>
                <c:pt idx="157">
                  <c:v>44691</c:v>
                </c:pt>
                <c:pt idx="158">
                  <c:v>44692</c:v>
                </c:pt>
                <c:pt idx="159">
                  <c:v>44693</c:v>
                </c:pt>
                <c:pt idx="160">
                  <c:v>44696</c:v>
                </c:pt>
                <c:pt idx="161">
                  <c:v>44697</c:v>
                </c:pt>
                <c:pt idx="162">
                  <c:v>44698</c:v>
                </c:pt>
                <c:pt idx="163">
                  <c:v>44699</c:v>
                </c:pt>
                <c:pt idx="164">
                  <c:v>44700</c:v>
                </c:pt>
                <c:pt idx="165">
                  <c:v>44703</c:v>
                </c:pt>
                <c:pt idx="166">
                  <c:v>44704</c:v>
                </c:pt>
                <c:pt idx="167">
                  <c:v>44705</c:v>
                </c:pt>
                <c:pt idx="168">
                  <c:v>44706</c:v>
                </c:pt>
                <c:pt idx="169">
                  <c:v>44707</c:v>
                </c:pt>
                <c:pt idx="170">
                  <c:v>44710</c:v>
                </c:pt>
                <c:pt idx="171">
                  <c:v>44711</c:v>
                </c:pt>
                <c:pt idx="172">
                  <c:v>44712</c:v>
                </c:pt>
                <c:pt idx="173">
                  <c:v>44713</c:v>
                </c:pt>
                <c:pt idx="174">
                  <c:v>44714</c:v>
                </c:pt>
                <c:pt idx="175">
                  <c:v>44717</c:v>
                </c:pt>
                <c:pt idx="176">
                  <c:v>44718</c:v>
                </c:pt>
                <c:pt idx="177">
                  <c:v>44719</c:v>
                </c:pt>
                <c:pt idx="178">
                  <c:v>44720</c:v>
                </c:pt>
                <c:pt idx="179">
                  <c:v>44721</c:v>
                </c:pt>
                <c:pt idx="180">
                  <c:v>44724</c:v>
                </c:pt>
                <c:pt idx="181">
                  <c:v>44725</c:v>
                </c:pt>
                <c:pt idx="182">
                  <c:v>44726</c:v>
                </c:pt>
                <c:pt idx="183">
                  <c:v>44727</c:v>
                </c:pt>
                <c:pt idx="184">
                  <c:v>44728</c:v>
                </c:pt>
                <c:pt idx="185">
                  <c:v>44731</c:v>
                </c:pt>
                <c:pt idx="186">
                  <c:v>44732</c:v>
                </c:pt>
                <c:pt idx="187">
                  <c:v>44733</c:v>
                </c:pt>
                <c:pt idx="188">
                  <c:v>44734</c:v>
                </c:pt>
                <c:pt idx="189">
                  <c:v>44735</c:v>
                </c:pt>
                <c:pt idx="190">
                  <c:v>44738</c:v>
                </c:pt>
                <c:pt idx="191">
                  <c:v>44739</c:v>
                </c:pt>
                <c:pt idx="192">
                  <c:v>44740</c:v>
                </c:pt>
                <c:pt idx="193">
                  <c:v>44741</c:v>
                </c:pt>
                <c:pt idx="194">
                  <c:v>44742</c:v>
                </c:pt>
                <c:pt idx="195">
                  <c:v>44745</c:v>
                </c:pt>
                <c:pt idx="196">
                  <c:v>44746</c:v>
                </c:pt>
                <c:pt idx="197">
                  <c:v>44747</c:v>
                </c:pt>
                <c:pt idx="198">
                  <c:v>44748</c:v>
                </c:pt>
                <c:pt idx="199">
                  <c:v>44755</c:v>
                </c:pt>
                <c:pt idx="200">
                  <c:v>44756</c:v>
                </c:pt>
                <c:pt idx="201">
                  <c:v>44759</c:v>
                </c:pt>
                <c:pt idx="202">
                  <c:v>44760</c:v>
                </c:pt>
                <c:pt idx="203">
                  <c:v>44761</c:v>
                </c:pt>
                <c:pt idx="204">
                  <c:v>44762</c:v>
                </c:pt>
                <c:pt idx="205">
                  <c:v>44763</c:v>
                </c:pt>
                <c:pt idx="206">
                  <c:v>44766</c:v>
                </c:pt>
                <c:pt idx="207">
                  <c:v>44767</c:v>
                </c:pt>
                <c:pt idx="208">
                  <c:v>44768</c:v>
                </c:pt>
                <c:pt idx="209">
                  <c:v>44769</c:v>
                </c:pt>
                <c:pt idx="210">
                  <c:v>44770</c:v>
                </c:pt>
                <c:pt idx="211">
                  <c:v>44773</c:v>
                </c:pt>
                <c:pt idx="212">
                  <c:v>44774</c:v>
                </c:pt>
                <c:pt idx="213">
                  <c:v>44775</c:v>
                </c:pt>
                <c:pt idx="214">
                  <c:v>44776</c:v>
                </c:pt>
                <c:pt idx="215">
                  <c:v>44777</c:v>
                </c:pt>
                <c:pt idx="216">
                  <c:v>44780</c:v>
                </c:pt>
                <c:pt idx="217">
                  <c:v>44781</c:v>
                </c:pt>
                <c:pt idx="218">
                  <c:v>44782</c:v>
                </c:pt>
                <c:pt idx="219">
                  <c:v>44783</c:v>
                </c:pt>
                <c:pt idx="220">
                  <c:v>44784</c:v>
                </c:pt>
                <c:pt idx="221">
                  <c:v>44787</c:v>
                </c:pt>
                <c:pt idx="222">
                  <c:v>44788</c:v>
                </c:pt>
                <c:pt idx="223">
                  <c:v>44789</c:v>
                </c:pt>
                <c:pt idx="224">
                  <c:v>44790</c:v>
                </c:pt>
                <c:pt idx="225">
                  <c:v>44791</c:v>
                </c:pt>
                <c:pt idx="226">
                  <c:v>44794</c:v>
                </c:pt>
                <c:pt idx="227">
                  <c:v>44795</c:v>
                </c:pt>
                <c:pt idx="228">
                  <c:v>44796</c:v>
                </c:pt>
                <c:pt idx="229">
                  <c:v>44797</c:v>
                </c:pt>
                <c:pt idx="230">
                  <c:v>44798</c:v>
                </c:pt>
                <c:pt idx="231">
                  <c:v>44801</c:v>
                </c:pt>
                <c:pt idx="232">
                  <c:v>44802</c:v>
                </c:pt>
                <c:pt idx="233">
                  <c:v>44803</c:v>
                </c:pt>
                <c:pt idx="234">
                  <c:v>44804</c:v>
                </c:pt>
                <c:pt idx="235">
                  <c:v>44805</c:v>
                </c:pt>
                <c:pt idx="236">
                  <c:v>44808</c:v>
                </c:pt>
                <c:pt idx="237">
                  <c:v>44809</c:v>
                </c:pt>
                <c:pt idx="238">
                  <c:v>44810</c:v>
                </c:pt>
                <c:pt idx="239">
                  <c:v>44811</c:v>
                </c:pt>
                <c:pt idx="240">
                  <c:v>44812</c:v>
                </c:pt>
                <c:pt idx="241">
                  <c:v>44815</c:v>
                </c:pt>
                <c:pt idx="242">
                  <c:v>44816</c:v>
                </c:pt>
                <c:pt idx="243">
                  <c:v>44817</c:v>
                </c:pt>
                <c:pt idx="244">
                  <c:v>44818</c:v>
                </c:pt>
                <c:pt idx="245">
                  <c:v>44819</c:v>
                </c:pt>
                <c:pt idx="246">
                  <c:v>44822</c:v>
                </c:pt>
                <c:pt idx="247">
                  <c:v>44823</c:v>
                </c:pt>
                <c:pt idx="248">
                  <c:v>44824</c:v>
                </c:pt>
                <c:pt idx="249">
                  <c:v>44825</c:v>
                </c:pt>
                <c:pt idx="250">
                  <c:v>44829</c:v>
                </c:pt>
                <c:pt idx="251">
                  <c:v>44830</c:v>
                </c:pt>
                <c:pt idx="252">
                  <c:v>44831</c:v>
                </c:pt>
                <c:pt idx="253">
                  <c:v>44832</c:v>
                </c:pt>
                <c:pt idx="254">
                  <c:v>44833</c:v>
                </c:pt>
                <c:pt idx="255">
                  <c:v>44836</c:v>
                </c:pt>
                <c:pt idx="256">
                  <c:v>44837</c:v>
                </c:pt>
                <c:pt idx="257">
                  <c:v>44838</c:v>
                </c:pt>
                <c:pt idx="258">
                  <c:v>44839</c:v>
                </c:pt>
                <c:pt idx="259">
                  <c:v>44840</c:v>
                </c:pt>
                <c:pt idx="260">
                  <c:v>44843</c:v>
                </c:pt>
                <c:pt idx="261">
                  <c:v>44844</c:v>
                </c:pt>
                <c:pt idx="262">
                  <c:v>44845</c:v>
                </c:pt>
                <c:pt idx="263">
                  <c:v>44846</c:v>
                </c:pt>
                <c:pt idx="264">
                  <c:v>44847</c:v>
                </c:pt>
                <c:pt idx="265">
                  <c:v>44850</c:v>
                </c:pt>
                <c:pt idx="266">
                  <c:v>44851</c:v>
                </c:pt>
                <c:pt idx="267">
                  <c:v>44852</c:v>
                </c:pt>
                <c:pt idx="268">
                  <c:v>44853</c:v>
                </c:pt>
                <c:pt idx="269">
                  <c:v>44854</c:v>
                </c:pt>
                <c:pt idx="270">
                  <c:v>44857</c:v>
                </c:pt>
                <c:pt idx="271">
                  <c:v>44858</c:v>
                </c:pt>
                <c:pt idx="272">
                  <c:v>44859</c:v>
                </c:pt>
                <c:pt idx="273">
                  <c:v>44860</c:v>
                </c:pt>
                <c:pt idx="274">
                  <c:v>44861</c:v>
                </c:pt>
                <c:pt idx="275">
                  <c:v>44865</c:v>
                </c:pt>
                <c:pt idx="276">
                  <c:v>44866</c:v>
                </c:pt>
                <c:pt idx="277">
                  <c:v>44867</c:v>
                </c:pt>
                <c:pt idx="278">
                  <c:v>44868</c:v>
                </c:pt>
                <c:pt idx="279">
                  <c:v>44871</c:v>
                </c:pt>
                <c:pt idx="280">
                  <c:v>44872</c:v>
                </c:pt>
                <c:pt idx="281">
                  <c:v>44873</c:v>
                </c:pt>
                <c:pt idx="282">
                  <c:v>44874</c:v>
                </c:pt>
                <c:pt idx="283">
                  <c:v>44875</c:v>
                </c:pt>
                <c:pt idx="284">
                  <c:v>44878</c:v>
                </c:pt>
                <c:pt idx="285">
                  <c:v>44879</c:v>
                </c:pt>
                <c:pt idx="286">
                  <c:v>44880</c:v>
                </c:pt>
                <c:pt idx="287">
                  <c:v>44881</c:v>
                </c:pt>
                <c:pt idx="288">
                  <c:v>44882</c:v>
                </c:pt>
                <c:pt idx="289">
                  <c:v>44885</c:v>
                </c:pt>
                <c:pt idx="290">
                  <c:v>44886</c:v>
                </c:pt>
                <c:pt idx="291">
                  <c:v>44887</c:v>
                </c:pt>
                <c:pt idx="292">
                  <c:v>44889</c:v>
                </c:pt>
                <c:pt idx="293">
                  <c:v>44892</c:v>
                </c:pt>
                <c:pt idx="294">
                  <c:v>44893</c:v>
                </c:pt>
                <c:pt idx="295">
                  <c:v>44894</c:v>
                </c:pt>
                <c:pt idx="296">
                  <c:v>44895</c:v>
                </c:pt>
                <c:pt idx="297">
                  <c:v>44896</c:v>
                </c:pt>
                <c:pt idx="298">
                  <c:v>44899</c:v>
                </c:pt>
                <c:pt idx="299">
                  <c:v>44900</c:v>
                </c:pt>
                <c:pt idx="300">
                  <c:v>44901</c:v>
                </c:pt>
                <c:pt idx="301">
                  <c:v>44902</c:v>
                </c:pt>
                <c:pt idx="302">
                  <c:v>44903</c:v>
                </c:pt>
                <c:pt idx="303">
                  <c:v>44906</c:v>
                </c:pt>
                <c:pt idx="304">
                  <c:v>44907</c:v>
                </c:pt>
                <c:pt idx="305">
                  <c:v>44908</c:v>
                </c:pt>
                <c:pt idx="306">
                  <c:v>44909</c:v>
                </c:pt>
                <c:pt idx="307">
                  <c:v>44910</c:v>
                </c:pt>
                <c:pt idx="308">
                  <c:v>44913</c:v>
                </c:pt>
                <c:pt idx="309">
                  <c:v>44914</c:v>
                </c:pt>
                <c:pt idx="310">
                  <c:v>44915</c:v>
                </c:pt>
                <c:pt idx="311">
                  <c:v>44916</c:v>
                </c:pt>
                <c:pt idx="312">
                  <c:v>44917</c:v>
                </c:pt>
                <c:pt idx="313">
                  <c:v>44920</c:v>
                </c:pt>
                <c:pt idx="314">
                  <c:v>44921</c:v>
                </c:pt>
                <c:pt idx="315">
                  <c:v>44922</c:v>
                </c:pt>
                <c:pt idx="316">
                  <c:v>44923</c:v>
                </c:pt>
                <c:pt idx="317">
                  <c:v>44924</c:v>
                </c:pt>
                <c:pt idx="318">
                  <c:v>44927</c:v>
                </c:pt>
                <c:pt idx="319">
                  <c:v>44928</c:v>
                </c:pt>
                <c:pt idx="320">
                  <c:v>44929</c:v>
                </c:pt>
                <c:pt idx="321">
                  <c:v>44930</c:v>
                </c:pt>
                <c:pt idx="322">
                  <c:v>44931</c:v>
                </c:pt>
                <c:pt idx="323">
                  <c:v>44934</c:v>
                </c:pt>
                <c:pt idx="324">
                  <c:v>44935</c:v>
                </c:pt>
                <c:pt idx="325">
                  <c:v>44936</c:v>
                </c:pt>
                <c:pt idx="326">
                  <c:v>44937</c:v>
                </c:pt>
                <c:pt idx="327">
                  <c:v>44938</c:v>
                </c:pt>
                <c:pt idx="328">
                  <c:v>44941</c:v>
                </c:pt>
                <c:pt idx="329">
                  <c:v>44942</c:v>
                </c:pt>
                <c:pt idx="330">
                  <c:v>44943</c:v>
                </c:pt>
                <c:pt idx="331">
                  <c:v>44944</c:v>
                </c:pt>
                <c:pt idx="332">
                  <c:v>44945</c:v>
                </c:pt>
                <c:pt idx="333">
                  <c:v>44948</c:v>
                </c:pt>
                <c:pt idx="334">
                  <c:v>44949</c:v>
                </c:pt>
                <c:pt idx="335">
                  <c:v>44950</c:v>
                </c:pt>
                <c:pt idx="336">
                  <c:v>44951</c:v>
                </c:pt>
                <c:pt idx="337">
                  <c:v>44952</c:v>
                </c:pt>
                <c:pt idx="338">
                  <c:v>44955</c:v>
                </c:pt>
                <c:pt idx="339">
                  <c:v>44956</c:v>
                </c:pt>
                <c:pt idx="340">
                  <c:v>44957</c:v>
                </c:pt>
                <c:pt idx="341">
                  <c:v>44958</c:v>
                </c:pt>
                <c:pt idx="342">
                  <c:v>44959</c:v>
                </c:pt>
                <c:pt idx="343">
                  <c:v>44962</c:v>
                </c:pt>
                <c:pt idx="344">
                  <c:v>44963</c:v>
                </c:pt>
                <c:pt idx="345">
                  <c:v>44964</c:v>
                </c:pt>
                <c:pt idx="346">
                  <c:v>44965</c:v>
                </c:pt>
                <c:pt idx="347">
                  <c:v>44966</c:v>
                </c:pt>
                <c:pt idx="348">
                  <c:v>44969</c:v>
                </c:pt>
                <c:pt idx="349">
                  <c:v>44970</c:v>
                </c:pt>
                <c:pt idx="350">
                  <c:v>44971</c:v>
                </c:pt>
                <c:pt idx="351">
                  <c:v>44972</c:v>
                </c:pt>
                <c:pt idx="352">
                  <c:v>44973</c:v>
                </c:pt>
                <c:pt idx="353">
                  <c:v>44976</c:v>
                </c:pt>
                <c:pt idx="354">
                  <c:v>44977</c:v>
                </c:pt>
                <c:pt idx="355">
                  <c:v>44978</c:v>
                </c:pt>
                <c:pt idx="356">
                  <c:v>44980</c:v>
                </c:pt>
                <c:pt idx="357">
                  <c:v>44983</c:v>
                </c:pt>
                <c:pt idx="358">
                  <c:v>44984</c:v>
                </c:pt>
                <c:pt idx="359">
                  <c:v>44985</c:v>
                </c:pt>
                <c:pt idx="360">
                  <c:v>44986</c:v>
                </c:pt>
                <c:pt idx="361">
                  <c:v>44987</c:v>
                </c:pt>
                <c:pt idx="362">
                  <c:v>44990</c:v>
                </c:pt>
                <c:pt idx="363">
                  <c:v>44991</c:v>
                </c:pt>
                <c:pt idx="364">
                  <c:v>44992</c:v>
                </c:pt>
                <c:pt idx="365">
                  <c:v>44993</c:v>
                </c:pt>
                <c:pt idx="366">
                  <c:v>44994</c:v>
                </c:pt>
                <c:pt idx="367">
                  <c:v>44997</c:v>
                </c:pt>
                <c:pt idx="368">
                  <c:v>44998</c:v>
                </c:pt>
                <c:pt idx="369">
                  <c:v>44999</c:v>
                </c:pt>
                <c:pt idx="370">
                  <c:v>45000</c:v>
                </c:pt>
                <c:pt idx="371">
                  <c:v>45001</c:v>
                </c:pt>
                <c:pt idx="372">
                  <c:v>45004</c:v>
                </c:pt>
                <c:pt idx="373">
                  <c:v>45005</c:v>
                </c:pt>
                <c:pt idx="374">
                  <c:v>45006</c:v>
                </c:pt>
                <c:pt idx="375">
                  <c:v>45007</c:v>
                </c:pt>
                <c:pt idx="376">
                  <c:v>45008</c:v>
                </c:pt>
                <c:pt idx="377">
                  <c:v>45011</c:v>
                </c:pt>
                <c:pt idx="378">
                  <c:v>45012</c:v>
                </c:pt>
                <c:pt idx="379">
                  <c:v>45013</c:v>
                </c:pt>
                <c:pt idx="380">
                  <c:v>45014</c:v>
                </c:pt>
                <c:pt idx="381">
                  <c:v>45015</c:v>
                </c:pt>
                <c:pt idx="382">
                  <c:v>45019</c:v>
                </c:pt>
                <c:pt idx="383">
                  <c:v>45020</c:v>
                </c:pt>
                <c:pt idx="384">
                  <c:v>45021</c:v>
                </c:pt>
                <c:pt idx="385">
                  <c:v>45022</c:v>
                </c:pt>
                <c:pt idx="386">
                  <c:v>45026</c:v>
                </c:pt>
                <c:pt idx="387">
                  <c:v>45027</c:v>
                </c:pt>
                <c:pt idx="388">
                  <c:v>45028</c:v>
                </c:pt>
                <c:pt idx="389">
                  <c:v>45029</c:v>
                </c:pt>
                <c:pt idx="390">
                  <c:v>45033</c:v>
                </c:pt>
                <c:pt idx="391">
                  <c:v>45041</c:v>
                </c:pt>
                <c:pt idx="392">
                  <c:v>45042</c:v>
                </c:pt>
                <c:pt idx="393">
                  <c:v>45043</c:v>
                </c:pt>
                <c:pt idx="394">
                  <c:v>45047</c:v>
                </c:pt>
                <c:pt idx="395">
                  <c:v>45048</c:v>
                </c:pt>
                <c:pt idx="396">
                  <c:v>45049</c:v>
                </c:pt>
                <c:pt idx="397">
                  <c:v>45050</c:v>
                </c:pt>
                <c:pt idx="398">
                  <c:v>45054</c:v>
                </c:pt>
                <c:pt idx="399">
                  <c:v>45055</c:v>
                </c:pt>
                <c:pt idx="400">
                  <c:v>45056</c:v>
                </c:pt>
                <c:pt idx="401">
                  <c:v>45057</c:v>
                </c:pt>
                <c:pt idx="402">
                  <c:v>45057</c:v>
                </c:pt>
                <c:pt idx="403">
                  <c:v>45061</c:v>
                </c:pt>
                <c:pt idx="404">
                  <c:v>45062</c:v>
                </c:pt>
                <c:pt idx="405">
                  <c:v>45063</c:v>
                </c:pt>
                <c:pt idx="406">
                  <c:v>45064</c:v>
                </c:pt>
                <c:pt idx="407">
                  <c:v>45068</c:v>
                </c:pt>
                <c:pt idx="408">
                  <c:v>45069</c:v>
                </c:pt>
                <c:pt idx="409">
                  <c:v>45070</c:v>
                </c:pt>
                <c:pt idx="410">
                  <c:v>45071</c:v>
                </c:pt>
                <c:pt idx="411">
                  <c:v>45075</c:v>
                </c:pt>
                <c:pt idx="412">
                  <c:v>45076</c:v>
                </c:pt>
                <c:pt idx="413">
                  <c:v>45077</c:v>
                </c:pt>
                <c:pt idx="414">
                  <c:v>45078</c:v>
                </c:pt>
                <c:pt idx="415">
                  <c:v>45082</c:v>
                </c:pt>
                <c:pt idx="416">
                  <c:v>45083</c:v>
                </c:pt>
                <c:pt idx="417">
                  <c:v>45084</c:v>
                </c:pt>
                <c:pt idx="418">
                  <c:v>45085</c:v>
                </c:pt>
                <c:pt idx="419">
                  <c:v>45089</c:v>
                </c:pt>
                <c:pt idx="420">
                  <c:v>45090</c:v>
                </c:pt>
                <c:pt idx="421">
                  <c:v>45091</c:v>
                </c:pt>
                <c:pt idx="422">
                  <c:v>45092</c:v>
                </c:pt>
                <c:pt idx="423">
                  <c:v>45096</c:v>
                </c:pt>
                <c:pt idx="424">
                  <c:v>45097</c:v>
                </c:pt>
                <c:pt idx="425">
                  <c:v>45098</c:v>
                </c:pt>
                <c:pt idx="426">
                  <c:v>45099</c:v>
                </c:pt>
                <c:pt idx="427">
                  <c:v>45110</c:v>
                </c:pt>
                <c:pt idx="428">
                  <c:v>45111</c:v>
                </c:pt>
                <c:pt idx="429">
                  <c:v>45112</c:v>
                </c:pt>
                <c:pt idx="430">
                  <c:v>45113</c:v>
                </c:pt>
                <c:pt idx="431">
                  <c:v>45117</c:v>
                </c:pt>
                <c:pt idx="432">
                  <c:v>45118</c:v>
                </c:pt>
                <c:pt idx="433">
                  <c:v>45119</c:v>
                </c:pt>
                <c:pt idx="434">
                  <c:v>45120</c:v>
                </c:pt>
                <c:pt idx="435">
                  <c:v>45124</c:v>
                </c:pt>
                <c:pt idx="436">
                  <c:v>45125</c:v>
                </c:pt>
                <c:pt idx="437">
                  <c:v>45126</c:v>
                </c:pt>
                <c:pt idx="438">
                  <c:v>45127</c:v>
                </c:pt>
                <c:pt idx="439">
                  <c:v>45131</c:v>
                </c:pt>
                <c:pt idx="440">
                  <c:v>45132</c:v>
                </c:pt>
                <c:pt idx="441">
                  <c:v>45133</c:v>
                </c:pt>
                <c:pt idx="442">
                  <c:v>45134</c:v>
                </c:pt>
                <c:pt idx="443">
                  <c:v>45138</c:v>
                </c:pt>
                <c:pt idx="444">
                  <c:v>45139</c:v>
                </c:pt>
                <c:pt idx="445">
                  <c:v>45140</c:v>
                </c:pt>
                <c:pt idx="446">
                  <c:v>45141</c:v>
                </c:pt>
                <c:pt idx="447">
                  <c:v>45145</c:v>
                </c:pt>
                <c:pt idx="448">
                  <c:v>45146</c:v>
                </c:pt>
                <c:pt idx="449">
                  <c:v>45147</c:v>
                </c:pt>
                <c:pt idx="450">
                  <c:v>45148</c:v>
                </c:pt>
                <c:pt idx="451">
                  <c:v>45152</c:v>
                </c:pt>
                <c:pt idx="452">
                  <c:v>45153</c:v>
                </c:pt>
                <c:pt idx="453">
                  <c:v>45154</c:v>
                </c:pt>
                <c:pt idx="454">
                  <c:v>45155</c:v>
                </c:pt>
                <c:pt idx="455">
                  <c:v>45159</c:v>
                </c:pt>
                <c:pt idx="456">
                  <c:v>45160</c:v>
                </c:pt>
                <c:pt idx="457">
                  <c:v>45161</c:v>
                </c:pt>
                <c:pt idx="458">
                  <c:v>45162</c:v>
                </c:pt>
                <c:pt idx="459">
                  <c:v>45166</c:v>
                </c:pt>
                <c:pt idx="460">
                  <c:v>45167</c:v>
                </c:pt>
                <c:pt idx="461">
                  <c:v>45168</c:v>
                </c:pt>
                <c:pt idx="462">
                  <c:v>45169</c:v>
                </c:pt>
                <c:pt idx="463">
                  <c:v>45173</c:v>
                </c:pt>
                <c:pt idx="464">
                  <c:v>45174</c:v>
                </c:pt>
                <c:pt idx="465">
                  <c:v>45175</c:v>
                </c:pt>
                <c:pt idx="466">
                  <c:v>45176</c:v>
                </c:pt>
                <c:pt idx="467">
                  <c:v>45180</c:v>
                </c:pt>
                <c:pt idx="468">
                  <c:v>45181</c:v>
                </c:pt>
                <c:pt idx="469">
                  <c:v>45182</c:v>
                </c:pt>
                <c:pt idx="470">
                  <c:v>45183</c:v>
                </c:pt>
                <c:pt idx="471">
                  <c:v>45187</c:v>
                </c:pt>
                <c:pt idx="472">
                  <c:v>45188</c:v>
                </c:pt>
                <c:pt idx="473">
                  <c:v>45189</c:v>
                </c:pt>
                <c:pt idx="474">
                  <c:v>45190</c:v>
                </c:pt>
                <c:pt idx="475">
                  <c:v>45194</c:v>
                </c:pt>
                <c:pt idx="476">
                  <c:v>45195</c:v>
                </c:pt>
                <c:pt idx="477">
                  <c:v>45196</c:v>
                </c:pt>
                <c:pt idx="478">
                  <c:v>45197</c:v>
                </c:pt>
                <c:pt idx="479">
                  <c:v>45201</c:v>
                </c:pt>
                <c:pt idx="480">
                  <c:v>45202</c:v>
                </c:pt>
                <c:pt idx="481">
                  <c:v>45203</c:v>
                </c:pt>
                <c:pt idx="482">
                  <c:v>45204</c:v>
                </c:pt>
                <c:pt idx="483">
                  <c:v>45208</c:v>
                </c:pt>
                <c:pt idx="484">
                  <c:v>45209</c:v>
                </c:pt>
                <c:pt idx="485">
                  <c:v>45210</c:v>
                </c:pt>
                <c:pt idx="486">
                  <c:v>45211</c:v>
                </c:pt>
                <c:pt idx="487">
                  <c:v>45215</c:v>
                </c:pt>
                <c:pt idx="488">
                  <c:v>45216</c:v>
                </c:pt>
                <c:pt idx="489">
                  <c:v>45217</c:v>
                </c:pt>
                <c:pt idx="490">
                  <c:v>45218</c:v>
                </c:pt>
                <c:pt idx="491">
                  <c:v>45222</c:v>
                </c:pt>
                <c:pt idx="492">
                  <c:v>45223</c:v>
                </c:pt>
                <c:pt idx="493">
                  <c:v>45224</c:v>
                </c:pt>
                <c:pt idx="494">
                  <c:v>45225</c:v>
                </c:pt>
                <c:pt idx="495">
                  <c:v>45229</c:v>
                </c:pt>
                <c:pt idx="496">
                  <c:v>45230</c:v>
                </c:pt>
                <c:pt idx="497">
                  <c:v>45231</c:v>
                </c:pt>
                <c:pt idx="498">
                  <c:v>45232</c:v>
                </c:pt>
                <c:pt idx="499">
                  <c:v>45236</c:v>
                </c:pt>
                <c:pt idx="500">
                  <c:v>45237</c:v>
                </c:pt>
                <c:pt idx="501">
                  <c:v>45238</c:v>
                </c:pt>
                <c:pt idx="502">
                  <c:v>45239</c:v>
                </c:pt>
                <c:pt idx="503">
                  <c:v>45243</c:v>
                </c:pt>
                <c:pt idx="504">
                  <c:v>45244</c:v>
                </c:pt>
                <c:pt idx="505">
                  <c:v>45245</c:v>
                </c:pt>
                <c:pt idx="506">
                  <c:v>45246</c:v>
                </c:pt>
                <c:pt idx="507">
                  <c:v>45250</c:v>
                </c:pt>
                <c:pt idx="508">
                  <c:v>45251</c:v>
                </c:pt>
                <c:pt idx="509">
                  <c:v>45252</c:v>
                </c:pt>
                <c:pt idx="510">
                  <c:v>45253</c:v>
                </c:pt>
                <c:pt idx="511">
                  <c:v>45257</c:v>
                </c:pt>
                <c:pt idx="512">
                  <c:v>45258</c:v>
                </c:pt>
                <c:pt idx="513">
                  <c:v>45259</c:v>
                </c:pt>
                <c:pt idx="514">
                  <c:v>45260</c:v>
                </c:pt>
                <c:pt idx="515">
                  <c:v>45264</c:v>
                </c:pt>
                <c:pt idx="516">
                  <c:v>45265</c:v>
                </c:pt>
                <c:pt idx="517">
                  <c:v>45266</c:v>
                </c:pt>
                <c:pt idx="518">
                  <c:v>45267</c:v>
                </c:pt>
                <c:pt idx="519">
                  <c:v>45271</c:v>
                </c:pt>
                <c:pt idx="520">
                  <c:v>45272</c:v>
                </c:pt>
                <c:pt idx="521">
                  <c:v>45273</c:v>
                </c:pt>
                <c:pt idx="522">
                  <c:v>45274</c:v>
                </c:pt>
                <c:pt idx="523">
                  <c:v>45278</c:v>
                </c:pt>
                <c:pt idx="524">
                  <c:v>45279</c:v>
                </c:pt>
                <c:pt idx="525">
                  <c:v>45280</c:v>
                </c:pt>
                <c:pt idx="526">
                  <c:v>45281</c:v>
                </c:pt>
                <c:pt idx="527">
                  <c:v>45285</c:v>
                </c:pt>
                <c:pt idx="528">
                  <c:v>45286</c:v>
                </c:pt>
                <c:pt idx="529">
                  <c:v>45287</c:v>
                </c:pt>
                <c:pt idx="530">
                  <c:v>45288</c:v>
                </c:pt>
                <c:pt idx="531">
                  <c:v>45292</c:v>
                </c:pt>
                <c:pt idx="532">
                  <c:v>45293</c:v>
                </c:pt>
                <c:pt idx="533">
                  <c:v>45294</c:v>
                </c:pt>
                <c:pt idx="534">
                  <c:v>45295</c:v>
                </c:pt>
                <c:pt idx="535">
                  <c:v>45299</c:v>
                </c:pt>
                <c:pt idx="536">
                  <c:v>45300</c:v>
                </c:pt>
                <c:pt idx="537">
                  <c:v>45301</c:v>
                </c:pt>
                <c:pt idx="538">
                  <c:v>45302</c:v>
                </c:pt>
                <c:pt idx="539">
                  <c:v>45306</c:v>
                </c:pt>
                <c:pt idx="540">
                  <c:v>45307</c:v>
                </c:pt>
                <c:pt idx="541">
                  <c:v>45308</c:v>
                </c:pt>
                <c:pt idx="542">
                  <c:v>45309</c:v>
                </c:pt>
                <c:pt idx="543">
                  <c:v>45313</c:v>
                </c:pt>
                <c:pt idx="544">
                  <c:v>45314</c:v>
                </c:pt>
                <c:pt idx="545">
                  <c:v>45315</c:v>
                </c:pt>
                <c:pt idx="546">
                  <c:v>45316</c:v>
                </c:pt>
                <c:pt idx="547">
                  <c:v>45320</c:v>
                </c:pt>
                <c:pt idx="548">
                  <c:v>45321</c:v>
                </c:pt>
                <c:pt idx="549">
                  <c:v>45322</c:v>
                </c:pt>
                <c:pt idx="550">
                  <c:v>45323</c:v>
                </c:pt>
                <c:pt idx="551">
                  <c:v>45327</c:v>
                </c:pt>
                <c:pt idx="552">
                  <c:v>45328</c:v>
                </c:pt>
                <c:pt idx="553">
                  <c:v>45329</c:v>
                </c:pt>
                <c:pt idx="554">
                  <c:v>45330</c:v>
                </c:pt>
                <c:pt idx="555">
                  <c:v>45334</c:v>
                </c:pt>
                <c:pt idx="556">
                  <c:v>45335</c:v>
                </c:pt>
                <c:pt idx="557">
                  <c:v>45336</c:v>
                </c:pt>
                <c:pt idx="558">
                  <c:v>45337</c:v>
                </c:pt>
                <c:pt idx="559">
                  <c:v>45341</c:v>
                </c:pt>
                <c:pt idx="560">
                  <c:v>45342</c:v>
                </c:pt>
                <c:pt idx="561">
                  <c:v>45343</c:v>
                </c:pt>
                <c:pt idx="562">
                  <c:v>45348</c:v>
                </c:pt>
                <c:pt idx="563">
                  <c:v>45349</c:v>
                </c:pt>
                <c:pt idx="564">
                  <c:v>45350</c:v>
                </c:pt>
                <c:pt idx="565">
                  <c:v>45351</c:v>
                </c:pt>
                <c:pt idx="566">
                  <c:v>45355</c:v>
                </c:pt>
                <c:pt idx="567">
                  <c:v>45356</c:v>
                </c:pt>
                <c:pt idx="568">
                  <c:v>45357</c:v>
                </c:pt>
                <c:pt idx="569">
                  <c:v>45358</c:v>
                </c:pt>
                <c:pt idx="570">
                  <c:v>45362</c:v>
                </c:pt>
                <c:pt idx="571">
                  <c:v>45363</c:v>
                </c:pt>
                <c:pt idx="572">
                  <c:v>45364</c:v>
                </c:pt>
                <c:pt idx="573">
                  <c:v>45365</c:v>
                </c:pt>
                <c:pt idx="574">
                  <c:v>45369</c:v>
                </c:pt>
                <c:pt idx="575">
                  <c:v>45370</c:v>
                </c:pt>
                <c:pt idx="576">
                  <c:v>45371</c:v>
                </c:pt>
                <c:pt idx="577">
                  <c:v>45372</c:v>
                </c:pt>
                <c:pt idx="578">
                  <c:v>45376</c:v>
                </c:pt>
                <c:pt idx="579">
                  <c:v>45377</c:v>
                </c:pt>
                <c:pt idx="580">
                  <c:v>45378</c:v>
                </c:pt>
                <c:pt idx="581">
                  <c:v>45379</c:v>
                </c:pt>
                <c:pt idx="582">
                  <c:v>45383</c:v>
                </c:pt>
                <c:pt idx="583">
                  <c:v>45384</c:v>
                </c:pt>
                <c:pt idx="584">
                  <c:v>45385</c:v>
                </c:pt>
                <c:pt idx="585">
                  <c:v>45386</c:v>
                </c:pt>
                <c:pt idx="586">
                  <c:v>45397</c:v>
                </c:pt>
                <c:pt idx="587">
                  <c:v>45398</c:v>
                </c:pt>
                <c:pt idx="588">
                  <c:v>45399</c:v>
                </c:pt>
                <c:pt idx="589">
                  <c:v>45400</c:v>
                </c:pt>
                <c:pt idx="590">
                  <c:v>45404</c:v>
                </c:pt>
                <c:pt idx="591">
                  <c:v>45405</c:v>
                </c:pt>
                <c:pt idx="592">
                  <c:v>45406</c:v>
                </c:pt>
                <c:pt idx="593">
                  <c:v>45407</c:v>
                </c:pt>
                <c:pt idx="594">
                  <c:v>45411</c:v>
                </c:pt>
                <c:pt idx="595">
                  <c:v>45412</c:v>
                </c:pt>
                <c:pt idx="596">
                  <c:v>45413</c:v>
                </c:pt>
                <c:pt idx="597">
                  <c:v>45414</c:v>
                </c:pt>
                <c:pt idx="598">
                  <c:v>45418</c:v>
                </c:pt>
                <c:pt idx="599">
                  <c:v>45419</c:v>
                </c:pt>
                <c:pt idx="600">
                  <c:v>45420</c:v>
                </c:pt>
                <c:pt idx="601">
                  <c:v>45421</c:v>
                </c:pt>
                <c:pt idx="602">
                  <c:v>45425</c:v>
                </c:pt>
                <c:pt idx="603">
                  <c:v>45426</c:v>
                </c:pt>
                <c:pt idx="604">
                  <c:v>45427</c:v>
                </c:pt>
                <c:pt idx="605">
                  <c:v>45428</c:v>
                </c:pt>
                <c:pt idx="606">
                  <c:v>45432</c:v>
                </c:pt>
                <c:pt idx="607">
                  <c:v>45433</c:v>
                </c:pt>
                <c:pt idx="608">
                  <c:v>45434</c:v>
                </c:pt>
                <c:pt idx="609">
                  <c:v>45435</c:v>
                </c:pt>
                <c:pt idx="610">
                  <c:v>45439</c:v>
                </c:pt>
                <c:pt idx="611">
                  <c:v>45440</c:v>
                </c:pt>
                <c:pt idx="612">
                  <c:v>45441</c:v>
                </c:pt>
                <c:pt idx="613">
                  <c:v>45442</c:v>
                </c:pt>
                <c:pt idx="614">
                  <c:v>45446</c:v>
                </c:pt>
                <c:pt idx="615">
                  <c:v>45447</c:v>
                </c:pt>
                <c:pt idx="616">
                  <c:v>45448</c:v>
                </c:pt>
                <c:pt idx="617">
                  <c:v>45449</c:v>
                </c:pt>
                <c:pt idx="618">
                  <c:v>45453</c:v>
                </c:pt>
                <c:pt idx="619">
                  <c:v>45454</c:v>
                </c:pt>
                <c:pt idx="620">
                  <c:v>45455</c:v>
                </c:pt>
                <c:pt idx="621">
                  <c:v>45456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45473</c:v>
                </c:pt>
              </c:numCache>
            </c:numRef>
          </c:cat>
          <c:val>
            <c:numRef>
              <c:f>Sheet1!$C$2:$C$628</c:f>
              <c:numCache>
                <c:formatCode>#,##0</c:formatCode>
                <c:ptCount val="627"/>
                <c:pt idx="0">
                  <c:v>100</c:v>
                </c:pt>
                <c:pt idx="1">
                  <c:v>120.82840236686391</c:v>
                </c:pt>
                <c:pt idx="2">
                  <c:v>146.15384615384616</c:v>
                </c:pt>
                <c:pt idx="3">
                  <c:v>189.94082840236689</c:v>
                </c:pt>
                <c:pt idx="4">
                  <c:v>189.94082840236689</c:v>
                </c:pt>
                <c:pt idx="5">
                  <c:v>229.58579881656806</c:v>
                </c:pt>
                <c:pt idx="6">
                  <c:v>277.51479289940829</c:v>
                </c:pt>
                <c:pt idx="7">
                  <c:v>360.35502958579883</c:v>
                </c:pt>
                <c:pt idx="8">
                  <c:v>360.35502958579883</c:v>
                </c:pt>
                <c:pt idx="9">
                  <c:v>468.04733727810645</c:v>
                </c:pt>
                <c:pt idx="10">
                  <c:v>468.04733727810645</c:v>
                </c:pt>
                <c:pt idx="11">
                  <c:v>608.28402366863907</c:v>
                </c:pt>
                <c:pt idx="12">
                  <c:v>790.53254437869828</c:v>
                </c:pt>
                <c:pt idx="13">
                  <c:v>1027.2189349112427</c:v>
                </c:pt>
                <c:pt idx="14">
                  <c:v>804.73372781065086</c:v>
                </c:pt>
                <c:pt idx="15">
                  <c:v>808.28402366863907</c:v>
                </c:pt>
                <c:pt idx="16">
                  <c:v>781.06508875739655</c:v>
                </c:pt>
                <c:pt idx="17">
                  <c:v>705.32544378698231</c:v>
                </c:pt>
                <c:pt idx="18">
                  <c:v>714.79289940828403</c:v>
                </c:pt>
                <c:pt idx="19">
                  <c:v>699.40828402366867</c:v>
                </c:pt>
                <c:pt idx="20">
                  <c:v>698.22485207100601</c:v>
                </c:pt>
                <c:pt idx="21">
                  <c:v>675.73964497041425</c:v>
                </c:pt>
                <c:pt idx="22">
                  <c:v>669.82248520710061</c:v>
                </c:pt>
                <c:pt idx="23">
                  <c:v>678.10650887573968</c:v>
                </c:pt>
                <c:pt idx="24">
                  <c:v>662.72189349112432</c:v>
                </c:pt>
                <c:pt idx="25">
                  <c:v>639.0532544378699</c:v>
                </c:pt>
                <c:pt idx="26">
                  <c:v>622.48520710059177</c:v>
                </c:pt>
                <c:pt idx="27">
                  <c:v>620.11834319526633</c:v>
                </c:pt>
                <c:pt idx="28">
                  <c:v>603.5502958579882</c:v>
                </c:pt>
                <c:pt idx="29">
                  <c:v>591.71597633136105</c:v>
                </c:pt>
                <c:pt idx="30">
                  <c:v>592.89940828402371</c:v>
                </c:pt>
                <c:pt idx="31">
                  <c:v>603.5502958579882</c:v>
                </c:pt>
                <c:pt idx="32">
                  <c:v>584.02366863905331</c:v>
                </c:pt>
                <c:pt idx="33">
                  <c:v>581.65680473372788</c:v>
                </c:pt>
                <c:pt idx="34">
                  <c:v>573.96449704142015</c:v>
                </c:pt>
                <c:pt idx="35">
                  <c:v>576.33136094674558</c:v>
                </c:pt>
                <c:pt idx="36">
                  <c:v>562.13017751479299</c:v>
                </c:pt>
                <c:pt idx="37">
                  <c:v>532.54437869822493</c:v>
                </c:pt>
                <c:pt idx="38">
                  <c:v>526.6272189349113</c:v>
                </c:pt>
                <c:pt idx="39">
                  <c:v>515.9763313609468</c:v>
                </c:pt>
                <c:pt idx="40">
                  <c:v>496.44970414201197</c:v>
                </c:pt>
                <c:pt idx="41">
                  <c:v>475.73964497041425</c:v>
                </c:pt>
                <c:pt idx="42">
                  <c:v>433.13609467455632</c:v>
                </c:pt>
                <c:pt idx="43">
                  <c:v>414.20118343195276</c:v>
                </c:pt>
                <c:pt idx="44">
                  <c:v>384.61538461538464</c:v>
                </c:pt>
                <c:pt idx="45">
                  <c:v>395.26627218934914</c:v>
                </c:pt>
                <c:pt idx="46">
                  <c:v>402.95857988165682</c:v>
                </c:pt>
                <c:pt idx="47">
                  <c:v>386.98224852071013</c:v>
                </c:pt>
                <c:pt idx="48">
                  <c:v>395.26627218934914</c:v>
                </c:pt>
                <c:pt idx="49">
                  <c:v>405.32544378698231</c:v>
                </c:pt>
                <c:pt idx="50">
                  <c:v>428.99408284023667</c:v>
                </c:pt>
                <c:pt idx="51">
                  <c:v>430.76923076923077</c:v>
                </c:pt>
                <c:pt idx="52">
                  <c:v>413.01775147928998</c:v>
                </c:pt>
                <c:pt idx="53">
                  <c:v>467.45562130177518</c:v>
                </c:pt>
                <c:pt idx="54">
                  <c:v>462.72189349112438</c:v>
                </c:pt>
                <c:pt idx="55">
                  <c:v>468.63905325443795</c:v>
                </c:pt>
                <c:pt idx="56">
                  <c:v>555.02958579881658</c:v>
                </c:pt>
                <c:pt idx="57">
                  <c:v>539.05325443786978</c:v>
                </c:pt>
                <c:pt idx="58">
                  <c:v>608.28402366863907</c:v>
                </c:pt>
                <c:pt idx="59">
                  <c:v>674.55621301775159</c:v>
                </c:pt>
                <c:pt idx="60">
                  <c:v>725.44378698224853</c:v>
                </c:pt>
                <c:pt idx="61">
                  <c:v>757.39644970414201</c:v>
                </c:pt>
                <c:pt idx="62">
                  <c:v>701.7751479289941</c:v>
                </c:pt>
                <c:pt idx="63">
                  <c:v>742.01183431952677</c:v>
                </c:pt>
                <c:pt idx="64">
                  <c:v>760.94674556213022</c:v>
                </c:pt>
                <c:pt idx="65">
                  <c:v>759.76331360946756</c:v>
                </c:pt>
                <c:pt idx="66">
                  <c:v>762.1301775147931</c:v>
                </c:pt>
                <c:pt idx="67">
                  <c:v>710.05917159763317</c:v>
                </c:pt>
                <c:pt idx="68">
                  <c:v>745.56213017751486</c:v>
                </c:pt>
                <c:pt idx="69">
                  <c:v>712.42603550295871</c:v>
                </c:pt>
                <c:pt idx="70">
                  <c:v>713.60946745562137</c:v>
                </c:pt>
                <c:pt idx="71">
                  <c:v>721.89349112426044</c:v>
                </c:pt>
                <c:pt idx="72">
                  <c:v>727.81065088757396</c:v>
                </c:pt>
                <c:pt idx="73">
                  <c:v>700.59171597633144</c:v>
                </c:pt>
                <c:pt idx="74">
                  <c:v>655.62130177514803</c:v>
                </c:pt>
                <c:pt idx="75">
                  <c:v>680.47337278106511</c:v>
                </c:pt>
                <c:pt idx="76">
                  <c:v>672.18934911242604</c:v>
                </c:pt>
                <c:pt idx="77">
                  <c:v>654.43786982248525</c:v>
                </c:pt>
                <c:pt idx="78">
                  <c:v>680.47337278106511</c:v>
                </c:pt>
                <c:pt idx="79">
                  <c:v>684.02366863905331</c:v>
                </c:pt>
                <c:pt idx="80">
                  <c:v>675.73964497041425</c:v>
                </c:pt>
                <c:pt idx="81">
                  <c:v>665.08875739644986</c:v>
                </c:pt>
                <c:pt idx="82">
                  <c:v>674.55621301775159</c:v>
                </c:pt>
                <c:pt idx="83">
                  <c:v>656.80473372781069</c:v>
                </c:pt>
                <c:pt idx="84">
                  <c:v>656.80473372781069</c:v>
                </c:pt>
                <c:pt idx="85">
                  <c:v>649.70414201183439</c:v>
                </c:pt>
                <c:pt idx="86">
                  <c:v>630.76923076923072</c:v>
                </c:pt>
                <c:pt idx="87">
                  <c:v>627.21893491124274</c:v>
                </c:pt>
                <c:pt idx="88">
                  <c:v>618.93491124260356</c:v>
                </c:pt>
                <c:pt idx="89">
                  <c:v>631.95266272189349</c:v>
                </c:pt>
                <c:pt idx="90">
                  <c:v>621.30177514792899</c:v>
                </c:pt>
                <c:pt idx="91">
                  <c:v>609.46745562130184</c:v>
                </c:pt>
                <c:pt idx="92">
                  <c:v>609.46745562130184</c:v>
                </c:pt>
                <c:pt idx="93">
                  <c:v>607.10059171597641</c:v>
                </c:pt>
                <c:pt idx="94">
                  <c:v>597.63313609467468</c:v>
                </c:pt>
                <c:pt idx="95">
                  <c:v>608.28402366863907</c:v>
                </c:pt>
                <c:pt idx="96">
                  <c:v>598.81656804733734</c:v>
                </c:pt>
                <c:pt idx="97">
                  <c:v>584.61538461538464</c:v>
                </c:pt>
                <c:pt idx="98">
                  <c:v>600.00000000000011</c:v>
                </c:pt>
                <c:pt idx="99">
                  <c:v>605.91715976331363</c:v>
                </c:pt>
                <c:pt idx="100">
                  <c:v>608.28402366863907</c:v>
                </c:pt>
                <c:pt idx="101">
                  <c:v>620.11834319526633</c:v>
                </c:pt>
                <c:pt idx="102">
                  <c:v>603.5502958579882</c:v>
                </c:pt>
                <c:pt idx="103">
                  <c:v>621.30177514792899</c:v>
                </c:pt>
                <c:pt idx="104">
                  <c:v>633.13609467455626</c:v>
                </c:pt>
                <c:pt idx="105">
                  <c:v>591.71597633136105</c:v>
                </c:pt>
                <c:pt idx="106">
                  <c:v>559.76331360946745</c:v>
                </c:pt>
                <c:pt idx="107">
                  <c:v>567.4556213017753</c:v>
                </c:pt>
                <c:pt idx="108">
                  <c:v>557.39644970414201</c:v>
                </c:pt>
                <c:pt idx="109">
                  <c:v>543.78698224852076</c:v>
                </c:pt>
                <c:pt idx="110">
                  <c:v>568.63905325443784</c:v>
                </c:pt>
                <c:pt idx="111">
                  <c:v>571.00591715976327</c:v>
                </c:pt>
                <c:pt idx="112">
                  <c:v>584.02366863905331</c:v>
                </c:pt>
                <c:pt idx="113">
                  <c:v>591.71597633136105</c:v>
                </c:pt>
                <c:pt idx="114">
                  <c:v>560.35502958579889</c:v>
                </c:pt>
                <c:pt idx="115">
                  <c:v>556.21301775147936</c:v>
                </c:pt>
                <c:pt idx="116">
                  <c:v>549.70414201183439</c:v>
                </c:pt>
                <c:pt idx="117">
                  <c:v>540.828402366864</c:v>
                </c:pt>
                <c:pt idx="118">
                  <c:v>549.70414201183439</c:v>
                </c:pt>
                <c:pt idx="119">
                  <c:v>553.84615384615381</c:v>
                </c:pt>
                <c:pt idx="120">
                  <c:v>550.29585798816572</c:v>
                </c:pt>
                <c:pt idx="121">
                  <c:v>538.46153846153845</c:v>
                </c:pt>
                <c:pt idx="122">
                  <c:v>542.01183431952666</c:v>
                </c:pt>
                <c:pt idx="123">
                  <c:v>543.19526627218943</c:v>
                </c:pt>
                <c:pt idx="124">
                  <c:v>550.29585798816572</c:v>
                </c:pt>
                <c:pt idx="125">
                  <c:v>541.42011834319533</c:v>
                </c:pt>
                <c:pt idx="126">
                  <c:v>524.26035502958575</c:v>
                </c:pt>
                <c:pt idx="127">
                  <c:v>545.56213017751486</c:v>
                </c:pt>
                <c:pt idx="128">
                  <c:v>548.52071005917162</c:v>
                </c:pt>
                <c:pt idx="129">
                  <c:v>543.19526627218943</c:v>
                </c:pt>
                <c:pt idx="130">
                  <c:v>539.64497041420123</c:v>
                </c:pt>
                <c:pt idx="131">
                  <c:v>520.71005917159766</c:v>
                </c:pt>
                <c:pt idx="132">
                  <c:v>531.9526627218936</c:v>
                </c:pt>
                <c:pt idx="133">
                  <c:v>519.52662721893489</c:v>
                </c:pt>
                <c:pt idx="134">
                  <c:v>514.79289940828403</c:v>
                </c:pt>
                <c:pt idx="135">
                  <c:v>493.49112426035509</c:v>
                </c:pt>
                <c:pt idx="136">
                  <c:v>508.87573964497045</c:v>
                </c:pt>
                <c:pt idx="137">
                  <c:v>501.18343195266277</c:v>
                </c:pt>
                <c:pt idx="138">
                  <c:v>481.06508875739644</c:v>
                </c:pt>
                <c:pt idx="139">
                  <c:v>485.20710059171608</c:v>
                </c:pt>
                <c:pt idx="140">
                  <c:v>479.28994082840239</c:v>
                </c:pt>
                <c:pt idx="141">
                  <c:v>479.28994082840239</c:v>
                </c:pt>
                <c:pt idx="142">
                  <c:v>472.78106508875749</c:v>
                </c:pt>
                <c:pt idx="143">
                  <c:v>476.33136094674563</c:v>
                </c:pt>
                <c:pt idx="144">
                  <c:v>473.37278106508876</c:v>
                </c:pt>
                <c:pt idx="145">
                  <c:v>473.37278106508876</c:v>
                </c:pt>
                <c:pt idx="146">
                  <c:v>469.23076923076923</c:v>
                </c:pt>
                <c:pt idx="147">
                  <c:v>449.70414201183439</c:v>
                </c:pt>
                <c:pt idx="148">
                  <c:v>437.86982248520712</c:v>
                </c:pt>
                <c:pt idx="149">
                  <c:v>426.03550295857991</c:v>
                </c:pt>
                <c:pt idx="150">
                  <c:v>426.03550295857991</c:v>
                </c:pt>
                <c:pt idx="151">
                  <c:v>440.23668639053255</c:v>
                </c:pt>
                <c:pt idx="152">
                  <c:v>433.13609467455632</c:v>
                </c:pt>
                <c:pt idx="153">
                  <c:v>473.37278106508876</c:v>
                </c:pt>
                <c:pt idx="154">
                  <c:v>473.37278106508876</c:v>
                </c:pt>
                <c:pt idx="155">
                  <c:v>447.92899408284035</c:v>
                </c:pt>
                <c:pt idx="156">
                  <c:v>448.52071005917162</c:v>
                </c:pt>
                <c:pt idx="157">
                  <c:v>426.62721893491124</c:v>
                </c:pt>
                <c:pt idx="158">
                  <c:v>408.28402366863907</c:v>
                </c:pt>
                <c:pt idx="159">
                  <c:v>405.91715976331358</c:v>
                </c:pt>
                <c:pt idx="160">
                  <c:v>412.42603550295865</c:v>
                </c:pt>
                <c:pt idx="161">
                  <c:v>412.42603550295865</c:v>
                </c:pt>
                <c:pt idx="162">
                  <c:v>414.20118343195276</c:v>
                </c:pt>
                <c:pt idx="163">
                  <c:v>419.52662721893495</c:v>
                </c:pt>
                <c:pt idx="164">
                  <c:v>420.11834319526633</c:v>
                </c:pt>
                <c:pt idx="165">
                  <c:v>461.5384615384616</c:v>
                </c:pt>
                <c:pt idx="166">
                  <c:v>467.45562130177518</c:v>
                </c:pt>
                <c:pt idx="167">
                  <c:v>464.49704142011836</c:v>
                </c:pt>
                <c:pt idx="168">
                  <c:v>461.5384615384616</c:v>
                </c:pt>
                <c:pt idx="169">
                  <c:v>449.11242603550301</c:v>
                </c:pt>
                <c:pt idx="170">
                  <c:v>482.24852071005921</c:v>
                </c:pt>
                <c:pt idx="171">
                  <c:v>438.46153846153851</c:v>
                </c:pt>
                <c:pt idx="172">
                  <c:v>437.86982248520712</c:v>
                </c:pt>
                <c:pt idx="173">
                  <c:v>437.86982248520712</c:v>
                </c:pt>
                <c:pt idx="174">
                  <c:v>449.11242603550301</c:v>
                </c:pt>
                <c:pt idx="175">
                  <c:v>434.31952662721898</c:v>
                </c:pt>
                <c:pt idx="176">
                  <c:v>436.68639053254441</c:v>
                </c:pt>
                <c:pt idx="177">
                  <c:v>434.31952662721898</c:v>
                </c:pt>
                <c:pt idx="178">
                  <c:v>426.03550295857991</c:v>
                </c:pt>
                <c:pt idx="179">
                  <c:v>426.03550295857991</c:v>
                </c:pt>
                <c:pt idx="180">
                  <c:v>430.76923076923077</c:v>
                </c:pt>
                <c:pt idx="181">
                  <c:v>407.10059171597635</c:v>
                </c:pt>
                <c:pt idx="182">
                  <c:v>361.5384615384616</c:v>
                </c:pt>
                <c:pt idx="183">
                  <c:v>343.78698224852076</c:v>
                </c:pt>
                <c:pt idx="184">
                  <c:v>343.19526627218937</c:v>
                </c:pt>
                <c:pt idx="185">
                  <c:v>355.02958579881658</c:v>
                </c:pt>
                <c:pt idx="186">
                  <c:v>343.19526627218937</c:v>
                </c:pt>
                <c:pt idx="187">
                  <c:v>348.52071005917162</c:v>
                </c:pt>
                <c:pt idx="188">
                  <c:v>343.19526627218937</c:v>
                </c:pt>
                <c:pt idx="189">
                  <c:v>343.19526627218937</c:v>
                </c:pt>
                <c:pt idx="190">
                  <c:v>345.5621301775148</c:v>
                </c:pt>
                <c:pt idx="191">
                  <c:v>352.07100591715982</c:v>
                </c:pt>
                <c:pt idx="192">
                  <c:v>367.45562130177518</c:v>
                </c:pt>
                <c:pt idx="193">
                  <c:v>379.88165680473378</c:v>
                </c:pt>
                <c:pt idx="194">
                  <c:v>407.10059171597635</c:v>
                </c:pt>
                <c:pt idx="195">
                  <c:v>437.86982248520712</c:v>
                </c:pt>
                <c:pt idx="196">
                  <c:v>420.11834319526633</c:v>
                </c:pt>
                <c:pt idx="197">
                  <c:v>395.26627218934914</c:v>
                </c:pt>
                <c:pt idx="198">
                  <c:v>396.44970414201185</c:v>
                </c:pt>
                <c:pt idx="199">
                  <c:v>368.04733727810657</c:v>
                </c:pt>
                <c:pt idx="200">
                  <c:v>373.96449704142015</c:v>
                </c:pt>
                <c:pt idx="201">
                  <c:v>356.80473372781069</c:v>
                </c:pt>
                <c:pt idx="202">
                  <c:v>355.02958579881658</c:v>
                </c:pt>
                <c:pt idx="203">
                  <c:v>379.88165680473378</c:v>
                </c:pt>
                <c:pt idx="204">
                  <c:v>390.53254437869828</c:v>
                </c:pt>
                <c:pt idx="205">
                  <c:v>390.53254437869828</c:v>
                </c:pt>
                <c:pt idx="206">
                  <c:v>390.53254437869828</c:v>
                </c:pt>
                <c:pt idx="207">
                  <c:v>384.61538461538464</c:v>
                </c:pt>
                <c:pt idx="208">
                  <c:v>366.86390532544385</c:v>
                </c:pt>
                <c:pt idx="209">
                  <c:v>363.90532544378698</c:v>
                </c:pt>
                <c:pt idx="210">
                  <c:v>363.90532544378698</c:v>
                </c:pt>
                <c:pt idx="211">
                  <c:v>383.43195266272187</c:v>
                </c:pt>
                <c:pt idx="212">
                  <c:v>402.36686390532543</c:v>
                </c:pt>
                <c:pt idx="213">
                  <c:v>414.20118343195276</c:v>
                </c:pt>
                <c:pt idx="214">
                  <c:v>425.44378698224864</c:v>
                </c:pt>
                <c:pt idx="215">
                  <c:v>420.11834319526633</c:v>
                </c:pt>
                <c:pt idx="216">
                  <c:v>414.20118343195276</c:v>
                </c:pt>
                <c:pt idx="217">
                  <c:v>414.20118343195276</c:v>
                </c:pt>
                <c:pt idx="218">
                  <c:v>413.60946745562137</c:v>
                </c:pt>
                <c:pt idx="219">
                  <c:v>414.20118343195276</c:v>
                </c:pt>
                <c:pt idx="220">
                  <c:v>413.01775147928998</c:v>
                </c:pt>
                <c:pt idx="221">
                  <c:v>413.01775147928998</c:v>
                </c:pt>
                <c:pt idx="222">
                  <c:v>409.46745562130184</c:v>
                </c:pt>
                <c:pt idx="223">
                  <c:v>413.01775147928998</c:v>
                </c:pt>
                <c:pt idx="224">
                  <c:v>396.44970414201185</c:v>
                </c:pt>
                <c:pt idx="225">
                  <c:v>395.85798816568052</c:v>
                </c:pt>
                <c:pt idx="226">
                  <c:v>407.69230769230774</c:v>
                </c:pt>
                <c:pt idx="227">
                  <c:v>386.39053254437869</c:v>
                </c:pt>
                <c:pt idx="228">
                  <c:v>386.39053254437869</c:v>
                </c:pt>
                <c:pt idx="229">
                  <c:v>380.47337278106511</c:v>
                </c:pt>
                <c:pt idx="230">
                  <c:v>393.49112426035504</c:v>
                </c:pt>
                <c:pt idx="231">
                  <c:v>384.61538461538464</c:v>
                </c:pt>
                <c:pt idx="232">
                  <c:v>392.30769230769232</c:v>
                </c:pt>
                <c:pt idx="233">
                  <c:v>404.73372781065092</c:v>
                </c:pt>
                <c:pt idx="234">
                  <c:v>385.79881656804741</c:v>
                </c:pt>
                <c:pt idx="235">
                  <c:v>396.44970414201185</c:v>
                </c:pt>
                <c:pt idx="236">
                  <c:v>401.77514792899416</c:v>
                </c:pt>
                <c:pt idx="237">
                  <c:v>423.66863905325448</c:v>
                </c:pt>
                <c:pt idx="238">
                  <c:v>390.53254437869828</c:v>
                </c:pt>
                <c:pt idx="239">
                  <c:v>362.13017751479293</c:v>
                </c:pt>
                <c:pt idx="240">
                  <c:v>352.66272189349115</c:v>
                </c:pt>
                <c:pt idx="241">
                  <c:v>401.77514792899416</c:v>
                </c:pt>
                <c:pt idx="242">
                  <c:v>378.69822485207101</c:v>
                </c:pt>
                <c:pt idx="243">
                  <c:v>378.69822485207101</c:v>
                </c:pt>
                <c:pt idx="244">
                  <c:v>366.86390532544385</c:v>
                </c:pt>
                <c:pt idx="245">
                  <c:v>355.02958579881658</c:v>
                </c:pt>
                <c:pt idx="246">
                  <c:v>354.4378698224852</c:v>
                </c:pt>
                <c:pt idx="247">
                  <c:v>343.19526627218937</c:v>
                </c:pt>
                <c:pt idx="248">
                  <c:v>338.46153846153851</c:v>
                </c:pt>
                <c:pt idx="249">
                  <c:v>347.92899408284023</c:v>
                </c:pt>
                <c:pt idx="250">
                  <c:v>330.76923076923077</c:v>
                </c:pt>
                <c:pt idx="251">
                  <c:v>342.01183431952666</c:v>
                </c:pt>
                <c:pt idx="252">
                  <c:v>360.94674556213022</c:v>
                </c:pt>
                <c:pt idx="253">
                  <c:v>367.45562130177518</c:v>
                </c:pt>
                <c:pt idx="254">
                  <c:v>378.69822485207101</c:v>
                </c:pt>
                <c:pt idx="255">
                  <c:v>378.69822485207101</c:v>
                </c:pt>
                <c:pt idx="256">
                  <c:v>359.76331360946745</c:v>
                </c:pt>
                <c:pt idx="257">
                  <c:v>363.31360946745565</c:v>
                </c:pt>
                <c:pt idx="258">
                  <c:v>369.23076923076923</c:v>
                </c:pt>
                <c:pt idx="259">
                  <c:v>369.23076923076923</c:v>
                </c:pt>
                <c:pt idx="260">
                  <c:v>344.37869822485209</c:v>
                </c:pt>
                <c:pt idx="261">
                  <c:v>344.97041420118342</c:v>
                </c:pt>
                <c:pt idx="262">
                  <c:v>345.5621301775148</c:v>
                </c:pt>
                <c:pt idx="263">
                  <c:v>343.78698224852076</c:v>
                </c:pt>
                <c:pt idx="264">
                  <c:v>343.78698224852076</c:v>
                </c:pt>
                <c:pt idx="265">
                  <c:v>355.02958579881658</c:v>
                </c:pt>
                <c:pt idx="266">
                  <c:v>339.64497041420117</c:v>
                </c:pt>
                <c:pt idx="267">
                  <c:v>337.27810650887579</c:v>
                </c:pt>
                <c:pt idx="268">
                  <c:v>330.17751479289939</c:v>
                </c:pt>
                <c:pt idx="269">
                  <c:v>333.1360946745562</c:v>
                </c:pt>
                <c:pt idx="270">
                  <c:v>353.84615384615387</c:v>
                </c:pt>
                <c:pt idx="271">
                  <c:v>337.86982248520712</c:v>
                </c:pt>
                <c:pt idx="272">
                  <c:v>333.1360946745562</c:v>
                </c:pt>
                <c:pt idx="273">
                  <c:v>353.25443786982254</c:v>
                </c:pt>
                <c:pt idx="274">
                  <c:v>333.1360946745562</c:v>
                </c:pt>
                <c:pt idx="275">
                  <c:v>333.1360946745562</c:v>
                </c:pt>
                <c:pt idx="276">
                  <c:v>340.23668639053255</c:v>
                </c:pt>
                <c:pt idx="277">
                  <c:v>337.27810650887579</c:v>
                </c:pt>
                <c:pt idx="278">
                  <c:v>336.68639053254441</c:v>
                </c:pt>
                <c:pt idx="279">
                  <c:v>349.11242603550301</c:v>
                </c:pt>
                <c:pt idx="280">
                  <c:v>347.92899408284023</c:v>
                </c:pt>
                <c:pt idx="281">
                  <c:v>323.07692307692315</c:v>
                </c:pt>
                <c:pt idx="282">
                  <c:v>337.27810650887579</c:v>
                </c:pt>
                <c:pt idx="283">
                  <c:v>336.09467455621302</c:v>
                </c:pt>
                <c:pt idx="284">
                  <c:v>323.07692307692315</c:v>
                </c:pt>
                <c:pt idx="285">
                  <c:v>311.83431952662727</c:v>
                </c:pt>
                <c:pt idx="286">
                  <c:v>309.46745562130178</c:v>
                </c:pt>
                <c:pt idx="287">
                  <c:v>311.83431952662727</c:v>
                </c:pt>
                <c:pt idx="288">
                  <c:v>325.44378698224853</c:v>
                </c:pt>
                <c:pt idx="289">
                  <c:v>307.69230769230774</c:v>
                </c:pt>
                <c:pt idx="290">
                  <c:v>303.5502958579882</c:v>
                </c:pt>
                <c:pt idx="291">
                  <c:v>278.10650887573968</c:v>
                </c:pt>
                <c:pt idx="292">
                  <c:v>300.59171597633139</c:v>
                </c:pt>
                <c:pt idx="293">
                  <c:v>289.94082840236689</c:v>
                </c:pt>
                <c:pt idx="294">
                  <c:v>289.94082840236689</c:v>
                </c:pt>
                <c:pt idx="295">
                  <c:v>289.94082840236689</c:v>
                </c:pt>
                <c:pt idx="296">
                  <c:v>284.91124260355031</c:v>
                </c:pt>
                <c:pt idx="297">
                  <c:v>312.4260355029586</c:v>
                </c:pt>
                <c:pt idx="298">
                  <c:v>323.07692307692315</c:v>
                </c:pt>
                <c:pt idx="299">
                  <c:v>323.07692307692315</c:v>
                </c:pt>
                <c:pt idx="300">
                  <c:v>299.40828402366867</c:v>
                </c:pt>
                <c:pt idx="301">
                  <c:v>313.60946745562137</c:v>
                </c:pt>
                <c:pt idx="302">
                  <c:v>313.60946745562137</c:v>
                </c:pt>
                <c:pt idx="303">
                  <c:v>313.60946745562137</c:v>
                </c:pt>
                <c:pt idx="304">
                  <c:v>313.60946745562137</c:v>
                </c:pt>
                <c:pt idx="305">
                  <c:v>313.60946745562137</c:v>
                </c:pt>
                <c:pt idx="306">
                  <c:v>313.60946745562137</c:v>
                </c:pt>
                <c:pt idx="307">
                  <c:v>313.60946745562137</c:v>
                </c:pt>
                <c:pt idx="308">
                  <c:v>306.50887573964496</c:v>
                </c:pt>
                <c:pt idx="309">
                  <c:v>306.50887573964496</c:v>
                </c:pt>
                <c:pt idx="310">
                  <c:v>301.7751479289941</c:v>
                </c:pt>
                <c:pt idx="311">
                  <c:v>295.85798816568052</c:v>
                </c:pt>
                <c:pt idx="312">
                  <c:v>304.73372781065092</c:v>
                </c:pt>
                <c:pt idx="313">
                  <c:v>301.7751479289941</c:v>
                </c:pt>
                <c:pt idx="314">
                  <c:v>298.81656804733734</c:v>
                </c:pt>
                <c:pt idx="315">
                  <c:v>298.81656804733734</c:v>
                </c:pt>
                <c:pt idx="316">
                  <c:v>319.52662721893495</c:v>
                </c:pt>
                <c:pt idx="317">
                  <c:v>343.19526627218937</c:v>
                </c:pt>
                <c:pt idx="318">
                  <c:v>312.4260355029586</c:v>
                </c:pt>
                <c:pt idx="319">
                  <c:v>328.40236686390534</c:v>
                </c:pt>
                <c:pt idx="320">
                  <c:v>328.40236686390534</c:v>
                </c:pt>
                <c:pt idx="321">
                  <c:v>328.40236686390534</c:v>
                </c:pt>
                <c:pt idx="322">
                  <c:v>337.86982248520712</c:v>
                </c:pt>
                <c:pt idx="323">
                  <c:v>337.86982248520712</c:v>
                </c:pt>
                <c:pt idx="324">
                  <c:v>337.86982248520712</c:v>
                </c:pt>
                <c:pt idx="325">
                  <c:v>313.60946745562137</c:v>
                </c:pt>
                <c:pt idx="326">
                  <c:v>335.50295857988169</c:v>
                </c:pt>
                <c:pt idx="327">
                  <c:v>337.86982248520712</c:v>
                </c:pt>
                <c:pt idx="328">
                  <c:v>319.52662721893495</c:v>
                </c:pt>
                <c:pt idx="329">
                  <c:v>319.52662721893495</c:v>
                </c:pt>
                <c:pt idx="330">
                  <c:v>313.60946745562137</c:v>
                </c:pt>
                <c:pt idx="331">
                  <c:v>319.52662721893495</c:v>
                </c:pt>
                <c:pt idx="332">
                  <c:v>319.52662721893495</c:v>
                </c:pt>
                <c:pt idx="333">
                  <c:v>319.52662721893495</c:v>
                </c:pt>
                <c:pt idx="334">
                  <c:v>331.36094674556216</c:v>
                </c:pt>
                <c:pt idx="335">
                  <c:v>360.35502958579883</c:v>
                </c:pt>
                <c:pt idx="336">
                  <c:v>378.10650887573968</c:v>
                </c:pt>
                <c:pt idx="337">
                  <c:v>371.59763313609471</c:v>
                </c:pt>
                <c:pt idx="338">
                  <c:v>371.59763313609471</c:v>
                </c:pt>
                <c:pt idx="339">
                  <c:v>371.59763313609471</c:v>
                </c:pt>
                <c:pt idx="340">
                  <c:v>334.91124260355031</c:v>
                </c:pt>
                <c:pt idx="341">
                  <c:v>349.11242603550301</c:v>
                </c:pt>
                <c:pt idx="342">
                  <c:v>349.11242603550301</c:v>
                </c:pt>
                <c:pt idx="343">
                  <c:v>327.21893491124263</c:v>
                </c:pt>
                <c:pt idx="344">
                  <c:v>331.36094674556216</c:v>
                </c:pt>
                <c:pt idx="345">
                  <c:v>326.62721893491124</c:v>
                </c:pt>
                <c:pt idx="346">
                  <c:v>352.07100591715982</c:v>
                </c:pt>
                <c:pt idx="347">
                  <c:v>385.20710059171597</c:v>
                </c:pt>
                <c:pt idx="348">
                  <c:v>355.02958579881658</c:v>
                </c:pt>
                <c:pt idx="349">
                  <c:v>360.94674556213022</c:v>
                </c:pt>
                <c:pt idx="350">
                  <c:v>346.74556213017757</c:v>
                </c:pt>
                <c:pt idx="351">
                  <c:v>343.19526627218937</c:v>
                </c:pt>
                <c:pt idx="352">
                  <c:v>343.19526627218937</c:v>
                </c:pt>
                <c:pt idx="353">
                  <c:v>334.31952662721898</c:v>
                </c:pt>
                <c:pt idx="354">
                  <c:v>353.25443786982254</c:v>
                </c:pt>
                <c:pt idx="355">
                  <c:v>337.27810650887579</c:v>
                </c:pt>
                <c:pt idx="356">
                  <c:v>355.02958579881658</c:v>
                </c:pt>
                <c:pt idx="357">
                  <c:v>355.02958579881658</c:v>
                </c:pt>
                <c:pt idx="358">
                  <c:v>348.52071005917162</c:v>
                </c:pt>
                <c:pt idx="359">
                  <c:v>328.40236686390534</c:v>
                </c:pt>
                <c:pt idx="360">
                  <c:v>342.60355029585804</c:v>
                </c:pt>
                <c:pt idx="361">
                  <c:v>325.44378698224853</c:v>
                </c:pt>
                <c:pt idx="362">
                  <c:v>325.44378698224853</c:v>
                </c:pt>
                <c:pt idx="363">
                  <c:v>315.97633136094674</c:v>
                </c:pt>
                <c:pt idx="364">
                  <c:v>315.97633136094674</c:v>
                </c:pt>
                <c:pt idx="365">
                  <c:v>343.19526627218937</c:v>
                </c:pt>
                <c:pt idx="366">
                  <c:v>340.23668639053255</c:v>
                </c:pt>
                <c:pt idx="367">
                  <c:v>340.23668639053255</c:v>
                </c:pt>
                <c:pt idx="368">
                  <c:v>320.71005917159766</c:v>
                </c:pt>
                <c:pt idx="369">
                  <c:v>313.60946745562137</c:v>
                </c:pt>
                <c:pt idx="370">
                  <c:v>313.60946745562137</c:v>
                </c:pt>
                <c:pt idx="371">
                  <c:v>313.60946745562137</c:v>
                </c:pt>
                <c:pt idx="372">
                  <c:v>306.50887573964496</c:v>
                </c:pt>
                <c:pt idx="373">
                  <c:v>306.50887573964496</c:v>
                </c:pt>
                <c:pt idx="374">
                  <c:v>313.60946745562137</c:v>
                </c:pt>
                <c:pt idx="375">
                  <c:v>313.60946745562137</c:v>
                </c:pt>
                <c:pt idx="376">
                  <c:v>313.60946745562137</c:v>
                </c:pt>
                <c:pt idx="377">
                  <c:v>301.7751479289941</c:v>
                </c:pt>
                <c:pt idx="378">
                  <c:v>303.5502958579882</c:v>
                </c:pt>
                <c:pt idx="379">
                  <c:v>303.5502958579882</c:v>
                </c:pt>
                <c:pt idx="380">
                  <c:v>304.73372781065092</c:v>
                </c:pt>
                <c:pt idx="381">
                  <c:v>301.7751479289941</c:v>
                </c:pt>
                <c:pt idx="382">
                  <c:v>307.69230769230774</c:v>
                </c:pt>
                <c:pt idx="383">
                  <c:v>307.69230769230774</c:v>
                </c:pt>
                <c:pt idx="384">
                  <c:v>317.7514792899409</c:v>
                </c:pt>
                <c:pt idx="385">
                  <c:v>301.7751479289941</c:v>
                </c:pt>
                <c:pt idx="386">
                  <c:v>307.69230769230774</c:v>
                </c:pt>
                <c:pt idx="387">
                  <c:v>297.04142011834324</c:v>
                </c:pt>
                <c:pt idx="388">
                  <c:v>299.40828402366867</c:v>
                </c:pt>
                <c:pt idx="389">
                  <c:v>301.18343195266272</c:v>
                </c:pt>
                <c:pt idx="390">
                  <c:v>307.10059171597635</c:v>
                </c:pt>
                <c:pt idx="391">
                  <c:v>307.10059171597635</c:v>
                </c:pt>
                <c:pt idx="392">
                  <c:v>313.60946745562137</c:v>
                </c:pt>
                <c:pt idx="393">
                  <c:v>301.7751479289941</c:v>
                </c:pt>
                <c:pt idx="394">
                  <c:v>337.27810650887579</c:v>
                </c:pt>
                <c:pt idx="395">
                  <c:v>319.52662721893495</c:v>
                </c:pt>
                <c:pt idx="396">
                  <c:v>319.52662721893495</c:v>
                </c:pt>
                <c:pt idx="397">
                  <c:v>320.71005917159766</c:v>
                </c:pt>
                <c:pt idx="398">
                  <c:v>330.76923076923077</c:v>
                </c:pt>
                <c:pt idx="399">
                  <c:v>317.7514792899409</c:v>
                </c:pt>
                <c:pt idx="400">
                  <c:v>308.28402366863912</c:v>
                </c:pt>
                <c:pt idx="401">
                  <c:v>301.7751479289941</c:v>
                </c:pt>
                <c:pt idx="402">
                  <c:v>301.7751479289941</c:v>
                </c:pt>
                <c:pt idx="403">
                  <c:v>296.44970414201185</c:v>
                </c:pt>
                <c:pt idx="404">
                  <c:v>296.44970414201185</c:v>
                </c:pt>
                <c:pt idx="405">
                  <c:v>307.69230769230774</c:v>
                </c:pt>
                <c:pt idx="406">
                  <c:v>295.85798816568052</c:v>
                </c:pt>
                <c:pt idx="407">
                  <c:v>291.71597633136093</c:v>
                </c:pt>
                <c:pt idx="408">
                  <c:v>289.94082840236689</c:v>
                </c:pt>
                <c:pt idx="409">
                  <c:v>289.94082840236689</c:v>
                </c:pt>
                <c:pt idx="410">
                  <c:v>289.94082840236689</c:v>
                </c:pt>
                <c:pt idx="411">
                  <c:v>284.02366863905331</c:v>
                </c:pt>
                <c:pt idx="412">
                  <c:v>284.02366863905331</c:v>
                </c:pt>
                <c:pt idx="413">
                  <c:v>295.85798816568052</c:v>
                </c:pt>
                <c:pt idx="414">
                  <c:v>319.52662721893495</c:v>
                </c:pt>
                <c:pt idx="415">
                  <c:v>318.93491124260356</c:v>
                </c:pt>
                <c:pt idx="416">
                  <c:v>322.48520710059177</c:v>
                </c:pt>
                <c:pt idx="417">
                  <c:v>314.2011834319527</c:v>
                </c:pt>
                <c:pt idx="418">
                  <c:v>331.36094674556216</c:v>
                </c:pt>
                <c:pt idx="419">
                  <c:v>319.52662721893495</c:v>
                </c:pt>
                <c:pt idx="420">
                  <c:v>323.66863905325448</c:v>
                </c:pt>
                <c:pt idx="421">
                  <c:v>324.8520710059172</c:v>
                </c:pt>
                <c:pt idx="422">
                  <c:v>337.27810650887579</c:v>
                </c:pt>
                <c:pt idx="423">
                  <c:v>323.66863905325448</c:v>
                </c:pt>
                <c:pt idx="424">
                  <c:v>326.62721893491124</c:v>
                </c:pt>
                <c:pt idx="425">
                  <c:v>315.97633136094674</c:v>
                </c:pt>
                <c:pt idx="426">
                  <c:v>331.36094674556216</c:v>
                </c:pt>
                <c:pt idx="427">
                  <c:v>313.60946745562137</c:v>
                </c:pt>
                <c:pt idx="428">
                  <c:v>323.66863905325448</c:v>
                </c:pt>
                <c:pt idx="429">
                  <c:v>343.19526627218937</c:v>
                </c:pt>
                <c:pt idx="430">
                  <c:v>355.02958579881658</c:v>
                </c:pt>
                <c:pt idx="431">
                  <c:v>360.94674556213022</c:v>
                </c:pt>
                <c:pt idx="432">
                  <c:v>360.35502958579883</c:v>
                </c:pt>
                <c:pt idx="433">
                  <c:v>365.68047337278108</c:v>
                </c:pt>
                <c:pt idx="434">
                  <c:v>365.68047337278108</c:v>
                </c:pt>
                <c:pt idx="435">
                  <c:v>355.02958579881658</c:v>
                </c:pt>
                <c:pt idx="436">
                  <c:v>351.47928994082844</c:v>
                </c:pt>
                <c:pt idx="437">
                  <c:v>365.68047337278108</c:v>
                </c:pt>
                <c:pt idx="438">
                  <c:v>365.68047337278108</c:v>
                </c:pt>
                <c:pt idx="439">
                  <c:v>359.76331360946745</c:v>
                </c:pt>
                <c:pt idx="440">
                  <c:v>359.76331360946745</c:v>
                </c:pt>
                <c:pt idx="441">
                  <c:v>360.94674556213022</c:v>
                </c:pt>
                <c:pt idx="442">
                  <c:v>342.60355029585804</c:v>
                </c:pt>
                <c:pt idx="443">
                  <c:v>359.17159763313612</c:v>
                </c:pt>
                <c:pt idx="444">
                  <c:v>338.46153846153851</c:v>
                </c:pt>
                <c:pt idx="445">
                  <c:v>355.02958579881658</c:v>
                </c:pt>
                <c:pt idx="446">
                  <c:v>355.02958579881658</c:v>
                </c:pt>
                <c:pt idx="447">
                  <c:v>353.84615384615387</c:v>
                </c:pt>
                <c:pt idx="448">
                  <c:v>337.27810650887579</c:v>
                </c:pt>
                <c:pt idx="449">
                  <c:v>354.4378698224852</c:v>
                </c:pt>
                <c:pt idx="450">
                  <c:v>384.61538461538464</c:v>
                </c:pt>
                <c:pt idx="451">
                  <c:v>362.13017751479293</c:v>
                </c:pt>
                <c:pt idx="452">
                  <c:v>362.13017751479293</c:v>
                </c:pt>
                <c:pt idx="453">
                  <c:v>372.18934911242604</c:v>
                </c:pt>
                <c:pt idx="454">
                  <c:v>364.49704142011836</c:v>
                </c:pt>
                <c:pt idx="455">
                  <c:v>337.27810650887579</c:v>
                </c:pt>
                <c:pt idx="456">
                  <c:v>360.35502958579883</c:v>
                </c:pt>
                <c:pt idx="457">
                  <c:v>344.97041420118342</c:v>
                </c:pt>
                <c:pt idx="458">
                  <c:v>344.97041420118342</c:v>
                </c:pt>
                <c:pt idx="459">
                  <c:v>342.01183431952666</c:v>
                </c:pt>
                <c:pt idx="460">
                  <c:v>342.01183431952666</c:v>
                </c:pt>
                <c:pt idx="461">
                  <c:v>342.60355029585804</c:v>
                </c:pt>
                <c:pt idx="462">
                  <c:v>341.42011834319533</c:v>
                </c:pt>
                <c:pt idx="463">
                  <c:v>330.17751479289939</c:v>
                </c:pt>
                <c:pt idx="464">
                  <c:v>331.36094674556216</c:v>
                </c:pt>
                <c:pt idx="465">
                  <c:v>331.36094674556216</c:v>
                </c:pt>
                <c:pt idx="466">
                  <c:v>334.91124260355031</c:v>
                </c:pt>
                <c:pt idx="467">
                  <c:v>334.91124260355031</c:v>
                </c:pt>
                <c:pt idx="468">
                  <c:v>325.44378698224853</c:v>
                </c:pt>
                <c:pt idx="469">
                  <c:v>325.44378698224853</c:v>
                </c:pt>
                <c:pt idx="470">
                  <c:v>334.91124260355031</c:v>
                </c:pt>
                <c:pt idx="471">
                  <c:v>320.71005917159766</c:v>
                </c:pt>
                <c:pt idx="472">
                  <c:v>330.76923076923077</c:v>
                </c:pt>
                <c:pt idx="473">
                  <c:v>330.76923076923077</c:v>
                </c:pt>
                <c:pt idx="474">
                  <c:v>330.76923076923077</c:v>
                </c:pt>
                <c:pt idx="475">
                  <c:v>318.93491124260356</c:v>
                </c:pt>
                <c:pt idx="476">
                  <c:v>324.8520710059172</c:v>
                </c:pt>
                <c:pt idx="477">
                  <c:v>321.30177514792899</c:v>
                </c:pt>
                <c:pt idx="478">
                  <c:v>317.15976331360946</c:v>
                </c:pt>
                <c:pt idx="479">
                  <c:v>310.6508875739645</c:v>
                </c:pt>
                <c:pt idx="480">
                  <c:v>317.15976331360946</c:v>
                </c:pt>
                <c:pt idx="481">
                  <c:v>316.56804733727813</c:v>
                </c:pt>
                <c:pt idx="482">
                  <c:v>307.69230769230774</c:v>
                </c:pt>
                <c:pt idx="483">
                  <c:v>301.7751479289941</c:v>
                </c:pt>
                <c:pt idx="484">
                  <c:v>295.85798816568052</c:v>
                </c:pt>
                <c:pt idx="485">
                  <c:v>295.85798816568052</c:v>
                </c:pt>
                <c:pt idx="486">
                  <c:v>292.30769230769232</c:v>
                </c:pt>
                <c:pt idx="487">
                  <c:v>295.26627218934914</c:v>
                </c:pt>
                <c:pt idx="488">
                  <c:v>289.94082840236689</c:v>
                </c:pt>
                <c:pt idx="489">
                  <c:v>289.94082840236689</c:v>
                </c:pt>
                <c:pt idx="490">
                  <c:v>289.94082840236689</c:v>
                </c:pt>
                <c:pt idx="491">
                  <c:v>266.27218934911247</c:v>
                </c:pt>
                <c:pt idx="492">
                  <c:v>250.88757396449702</c:v>
                </c:pt>
                <c:pt idx="493">
                  <c:v>245.56213017751483</c:v>
                </c:pt>
                <c:pt idx="494">
                  <c:v>242.60355029585804</c:v>
                </c:pt>
                <c:pt idx="495">
                  <c:v>259.17159763313606</c:v>
                </c:pt>
                <c:pt idx="496">
                  <c:v>266.27218934911247</c:v>
                </c:pt>
                <c:pt idx="497">
                  <c:v>244.97041420118344</c:v>
                </c:pt>
                <c:pt idx="498">
                  <c:v>254.73372781065092</c:v>
                </c:pt>
                <c:pt idx="499">
                  <c:v>259.46745562130184</c:v>
                </c:pt>
                <c:pt idx="500">
                  <c:v>259.46745562130184</c:v>
                </c:pt>
                <c:pt idx="501">
                  <c:v>251.47928994082841</c:v>
                </c:pt>
                <c:pt idx="502">
                  <c:v>247.92899408284023</c:v>
                </c:pt>
                <c:pt idx="503">
                  <c:v>245.56213017751483</c:v>
                </c:pt>
                <c:pt idx="504">
                  <c:v>259.76331360946745</c:v>
                </c:pt>
                <c:pt idx="505">
                  <c:v>254.43786982248523</c:v>
                </c:pt>
                <c:pt idx="506">
                  <c:v>272.18934911242604</c:v>
                </c:pt>
                <c:pt idx="507">
                  <c:v>272.18934911242604</c:v>
                </c:pt>
                <c:pt idx="508">
                  <c:v>266.27218934911247</c:v>
                </c:pt>
                <c:pt idx="509">
                  <c:v>268.34319526627223</c:v>
                </c:pt>
                <c:pt idx="510">
                  <c:v>268.34319526627223</c:v>
                </c:pt>
                <c:pt idx="511">
                  <c:v>268.34319526627223</c:v>
                </c:pt>
                <c:pt idx="512">
                  <c:v>268.34319526627223</c:v>
                </c:pt>
                <c:pt idx="513">
                  <c:v>254.43786982248523</c:v>
                </c:pt>
                <c:pt idx="514">
                  <c:v>266.27218934911247</c:v>
                </c:pt>
                <c:pt idx="515">
                  <c:v>258.57988165680479</c:v>
                </c:pt>
                <c:pt idx="516">
                  <c:v>257.39644970414201</c:v>
                </c:pt>
                <c:pt idx="517">
                  <c:v>266.27218934911247</c:v>
                </c:pt>
                <c:pt idx="518">
                  <c:v>272.18934911242604</c:v>
                </c:pt>
                <c:pt idx="519">
                  <c:v>272.18934911242604</c:v>
                </c:pt>
                <c:pt idx="520">
                  <c:v>248.81656804733728</c:v>
                </c:pt>
                <c:pt idx="521">
                  <c:v>248.52071005917162</c:v>
                </c:pt>
                <c:pt idx="522">
                  <c:v>247.3372781065089</c:v>
                </c:pt>
                <c:pt idx="523">
                  <c:v>248.52071005917162</c:v>
                </c:pt>
                <c:pt idx="524">
                  <c:v>242.60355029585804</c:v>
                </c:pt>
                <c:pt idx="525">
                  <c:v>242.60355029585804</c:v>
                </c:pt>
                <c:pt idx="526">
                  <c:v>245.56213017751483</c:v>
                </c:pt>
                <c:pt idx="527">
                  <c:v>247.6331360946746</c:v>
                </c:pt>
                <c:pt idx="528">
                  <c:v>248.52071005917162</c:v>
                </c:pt>
                <c:pt idx="529">
                  <c:v>251.47928994082841</c:v>
                </c:pt>
                <c:pt idx="530">
                  <c:v>246.74556213017755</c:v>
                </c:pt>
                <c:pt idx="531">
                  <c:v>247.04142011834321</c:v>
                </c:pt>
                <c:pt idx="532">
                  <c:v>246.74556213017755</c:v>
                </c:pt>
                <c:pt idx="533">
                  <c:v>246.74556213017755</c:v>
                </c:pt>
                <c:pt idx="534">
                  <c:v>246.74556213017755</c:v>
                </c:pt>
                <c:pt idx="535">
                  <c:v>252.07100591715979</c:v>
                </c:pt>
                <c:pt idx="536">
                  <c:v>252.07100591715979</c:v>
                </c:pt>
                <c:pt idx="537">
                  <c:v>252.66272189349115</c:v>
                </c:pt>
                <c:pt idx="538">
                  <c:v>254.43786982248523</c:v>
                </c:pt>
                <c:pt idx="539">
                  <c:v>254.43786982248523</c:v>
                </c:pt>
                <c:pt idx="540">
                  <c:v>248.52071005917162</c:v>
                </c:pt>
                <c:pt idx="541">
                  <c:v>248.52071005917162</c:v>
                </c:pt>
                <c:pt idx="542">
                  <c:v>249.70414201183436</c:v>
                </c:pt>
                <c:pt idx="543">
                  <c:v>248.52071005917162</c:v>
                </c:pt>
                <c:pt idx="544">
                  <c:v>248.52071005917162</c:v>
                </c:pt>
                <c:pt idx="545">
                  <c:v>260.35502958579883</c:v>
                </c:pt>
                <c:pt idx="546">
                  <c:v>254.43786982248523</c:v>
                </c:pt>
                <c:pt idx="547">
                  <c:v>256.2130177514793</c:v>
                </c:pt>
                <c:pt idx="548">
                  <c:v>254.43786982248523</c:v>
                </c:pt>
                <c:pt idx="549">
                  <c:v>249.11242603550301</c:v>
                </c:pt>
                <c:pt idx="550">
                  <c:v>253.84615384615387</c:v>
                </c:pt>
                <c:pt idx="551">
                  <c:v>260.35502958579883</c:v>
                </c:pt>
                <c:pt idx="552">
                  <c:v>263.31360946745565</c:v>
                </c:pt>
                <c:pt idx="553">
                  <c:v>263.01775147928998</c:v>
                </c:pt>
                <c:pt idx="554">
                  <c:v>260.35502958579883</c:v>
                </c:pt>
                <c:pt idx="555">
                  <c:v>254.43786982248523</c:v>
                </c:pt>
                <c:pt idx="556">
                  <c:v>254.43786982248523</c:v>
                </c:pt>
                <c:pt idx="557">
                  <c:v>259.17159763313606</c:v>
                </c:pt>
                <c:pt idx="558">
                  <c:v>257.39644970414201</c:v>
                </c:pt>
                <c:pt idx="559">
                  <c:v>256.2130177514793</c:v>
                </c:pt>
                <c:pt idx="560">
                  <c:v>254.43786982248523</c:v>
                </c:pt>
                <c:pt idx="561">
                  <c:v>257.39644970414201</c:v>
                </c:pt>
                <c:pt idx="562">
                  <c:v>257.9881656804734</c:v>
                </c:pt>
                <c:pt idx="563">
                  <c:v>265.68047337278108</c:v>
                </c:pt>
                <c:pt idx="564">
                  <c:v>266.27218934911247</c:v>
                </c:pt>
                <c:pt idx="565">
                  <c:v>266.27218934911247</c:v>
                </c:pt>
                <c:pt idx="566">
                  <c:v>254.43786982248523</c:v>
                </c:pt>
                <c:pt idx="567">
                  <c:v>255.91715976331363</c:v>
                </c:pt>
                <c:pt idx="568">
                  <c:v>248.52071005917162</c:v>
                </c:pt>
                <c:pt idx="569">
                  <c:v>259.17159763313606</c:v>
                </c:pt>
                <c:pt idx="570">
                  <c:v>248.52071005917162</c:v>
                </c:pt>
                <c:pt idx="571">
                  <c:v>246.74556213017755</c:v>
                </c:pt>
                <c:pt idx="572">
                  <c:v>248.52071005917162</c:v>
                </c:pt>
                <c:pt idx="573">
                  <c:v>273.37278106508876</c:v>
                </c:pt>
                <c:pt idx="574">
                  <c:v>253.84615384615387</c:v>
                </c:pt>
                <c:pt idx="575">
                  <c:v>254.43786982248523</c:v>
                </c:pt>
                <c:pt idx="576">
                  <c:v>250.29585798816569</c:v>
                </c:pt>
                <c:pt idx="577">
                  <c:v>253.25443786982248</c:v>
                </c:pt>
                <c:pt idx="578">
                  <c:v>248.52071005917162</c:v>
                </c:pt>
                <c:pt idx="579">
                  <c:v>248.52071005917162</c:v>
                </c:pt>
                <c:pt idx="580">
                  <c:v>252.66272189349115</c:v>
                </c:pt>
                <c:pt idx="581">
                  <c:v>258.57988165680479</c:v>
                </c:pt>
                <c:pt idx="582">
                  <c:v>246.15384615384616</c:v>
                </c:pt>
                <c:pt idx="583">
                  <c:v>248.22485207100598</c:v>
                </c:pt>
                <c:pt idx="584">
                  <c:v>251.47928994082841</c:v>
                </c:pt>
                <c:pt idx="585">
                  <c:v>276.62721893491124</c:v>
                </c:pt>
                <c:pt idx="586">
                  <c:v>271.59763313609471</c:v>
                </c:pt>
                <c:pt idx="587">
                  <c:v>271.59763313609471</c:v>
                </c:pt>
                <c:pt idx="588">
                  <c:v>260.05917159763317</c:v>
                </c:pt>
                <c:pt idx="589">
                  <c:v>270.414201183432</c:v>
                </c:pt>
                <c:pt idx="590">
                  <c:v>250.29585798816569</c:v>
                </c:pt>
                <c:pt idx="591">
                  <c:v>250.29585798816569</c:v>
                </c:pt>
                <c:pt idx="592">
                  <c:v>248.22485207100598</c:v>
                </c:pt>
                <c:pt idx="593">
                  <c:v>272.18934911242604</c:v>
                </c:pt>
                <c:pt idx="594">
                  <c:v>256.80473372781069</c:v>
                </c:pt>
                <c:pt idx="595">
                  <c:v>263.31360946745565</c:v>
                </c:pt>
                <c:pt idx="596">
                  <c:v>265.9763313609468</c:v>
                </c:pt>
                <c:pt idx="597">
                  <c:v>282.84023668639054</c:v>
                </c:pt>
                <c:pt idx="598">
                  <c:v>260.35502958579883</c:v>
                </c:pt>
                <c:pt idx="599">
                  <c:v>257.39644970414201</c:v>
                </c:pt>
                <c:pt idx="600">
                  <c:v>266.27218934911247</c:v>
                </c:pt>
                <c:pt idx="601">
                  <c:v>266.27218934911247</c:v>
                </c:pt>
                <c:pt idx="602">
                  <c:v>257.69230769230774</c:v>
                </c:pt>
                <c:pt idx="603">
                  <c:v>254.43786982248523</c:v>
                </c:pt>
                <c:pt idx="604">
                  <c:v>254.43786982248523</c:v>
                </c:pt>
                <c:pt idx="605">
                  <c:v>276.92307692307691</c:v>
                </c:pt>
                <c:pt idx="606">
                  <c:v>265.9763313609468</c:v>
                </c:pt>
                <c:pt idx="607">
                  <c:v>271.59763313609471</c:v>
                </c:pt>
                <c:pt idx="608">
                  <c:v>259.17159763313606</c:v>
                </c:pt>
                <c:pt idx="609">
                  <c:v>257.39644970414201</c:v>
                </c:pt>
                <c:pt idx="610">
                  <c:v>265.9763313609468</c:v>
                </c:pt>
                <c:pt idx="611">
                  <c:v>251.47928994082841</c:v>
                </c:pt>
                <c:pt idx="612">
                  <c:v>259.76331360946745</c:v>
                </c:pt>
                <c:pt idx="613">
                  <c:v>269.23076923076923</c:v>
                </c:pt>
                <c:pt idx="614">
                  <c:v>272.18934911242604</c:v>
                </c:pt>
                <c:pt idx="615">
                  <c:v>272.18934911242604</c:v>
                </c:pt>
                <c:pt idx="616">
                  <c:v>272.18934911242604</c:v>
                </c:pt>
                <c:pt idx="617">
                  <c:v>272.18934911242604</c:v>
                </c:pt>
                <c:pt idx="618">
                  <c:v>271.89349112426038</c:v>
                </c:pt>
                <c:pt idx="619">
                  <c:v>271.89349112426038</c:v>
                </c:pt>
                <c:pt idx="620">
                  <c:v>271.89349112426038</c:v>
                </c:pt>
                <c:pt idx="621">
                  <c:v>271.89349112426038</c:v>
                </c:pt>
                <c:pt idx="622">
                  <c:v>277.81065088757401</c:v>
                </c:pt>
                <c:pt idx="623">
                  <c:v>289.94082840236689</c:v>
                </c:pt>
                <c:pt idx="624">
                  <c:v>267.75147928994085</c:v>
                </c:pt>
                <c:pt idx="625">
                  <c:v>267.75147928994085</c:v>
                </c:pt>
                <c:pt idx="626">
                  <c:v>271.89349112426038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D7F-0F4F-9E43-7D67B642E7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Sheet1!$A$2:$A$603</c:f>
              <c:numCache>
                <c:formatCode>dd\-mmm\-yyyy</c:formatCode>
                <c:ptCount val="602"/>
                <c:pt idx="0">
                  <c:v>44497</c:v>
                </c:pt>
                <c:pt idx="1">
                  <c:v>44500</c:v>
                </c:pt>
                <c:pt idx="2">
                  <c:v>44501</c:v>
                </c:pt>
                <c:pt idx="3">
                  <c:v>44502</c:v>
                </c:pt>
                <c:pt idx="4">
                  <c:v>44503</c:v>
                </c:pt>
                <c:pt idx="5">
                  <c:v>44504</c:v>
                </c:pt>
                <c:pt idx="6">
                  <c:v>44507</c:v>
                </c:pt>
                <c:pt idx="7">
                  <c:v>44508</c:v>
                </c:pt>
                <c:pt idx="8">
                  <c:v>44509</c:v>
                </c:pt>
                <c:pt idx="9">
                  <c:v>44510</c:v>
                </c:pt>
                <c:pt idx="10">
                  <c:v>44511</c:v>
                </c:pt>
                <c:pt idx="11">
                  <c:v>44514</c:v>
                </c:pt>
                <c:pt idx="12">
                  <c:v>44515</c:v>
                </c:pt>
                <c:pt idx="13">
                  <c:v>44516</c:v>
                </c:pt>
                <c:pt idx="14">
                  <c:v>44517</c:v>
                </c:pt>
                <c:pt idx="15">
                  <c:v>44518</c:v>
                </c:pt>
                <c:pt idx="16">
                  <c:v>44521</c:v>
                </c:pt>
                <c:pt idx="17">
                  <c:v>44522</c:v>
                </c:pt>
                <c:pt idx="18">
                  <c:v>44523</c:v>
                </c:pt>
                <c:pt idx="19">
                  <c:v>44524</c:v>
                </c:pt>
                <c:pt idx="20">
                  <c:v>44525</c:v>
                </c:pt>
                <c:pt idx="21">
                  <c:v>44528</c:v>
                </c:pt>
                <c:pt idx="22">
                  <c:v>44529</c:v>
                </c:pt>
                <c:pt idx="23">
                  <c:v>44530</c:v>
                </c:pt>
                <c:pt idx="24">
                  <c:v>44531</c:v>
                </c:pt>
                <c:pt idx="25">
                  <c:v>44532</c:v>
                </c:pt>
                <c:pt idx="26">
                  <c:v>44535</c:v>
                </c:pt>
                <c:pt idx="27">
                  <c:v>44536</c:v>
                </c:pt>
                <c:pt idx="28">
                  <c:v>44537</c:v>
                </c:pt>
                <c:pt idx="29">
                  <c:v>44538</c:v>
                </c:pt>
                <c:pt idx="30">
                  <c:v>44539</c:v>
                </c:pt>
                <c:pt idx="31">
                  <c:v>44542</c:v>
                </c:pt>
                <c:pt idx="32">
                  <c:v>44543</c:v>
                </c:pt>
                <c:pt idx="33">
                  <c:v>44544</c:v>
                </c:pt>
                <c:pt idx="34">
                  <c:v>44545</c:v>
                </c:pt>
                <c:pt idx="35">
                  <c:v>44546</c:v>
                </c:pt>
                <c:pt idx="36">
                  <c:v>44549</c:v>
                </c:pt>
                <c:pt idx="37">
                  <c:v>44550</c:v>
                </c:pt>
                <c:pt idx="38">
                  <c:v>44551</c:v>
                </c:pt>
                <c:pt idx="39">
                  <c:v>44552</c:v>
                </c:pt>
                <c:pt idx="40">
                  <c:v>44553</c:v>
                </c:pt>
                <c:pt idx="41">
                  <c:v>44556</c:v>
                </c:pt>
                <c:pt idx="42">
                  <c:v>44557</c:v>
                </c:pt>
                <c:pt idx="43">
                  <c:v>44558</c:v>
                </c:pt>
                <c:pt idx="44">
                  <c:v>44559</c:v>
                </c:pt>
                <c:pt idx="45">
                  <c:v>44560</c:v>
                </c:pt>
                <c:pt idx="46">
                  <c:v>44563</c:v>
                </c:pt>
                <c:pt idx="47">
                  <c:v>44564</c:v>
                </c:pt>
                <c:pt idx="48">
                  <c:v>44565</c:v>
                </c:pt>
                <c:pt idx="49">
                  <c:v>44566</c:v>
                </c:pt>
                <c:pt idx="50">
                  <c:v>44567</c:v>
                </c:pt>
                <c:pt idx="51">
                  <c:v>44570</c:v>
                </c:pt>
                <c:pt idx="52">
                  <c:v>44571</c:v>
                </c:pt>
                <c:pt idx="53">
                  <c:v>44572</c:v>
                </c:pt>
                <c:pt idx="54">
                  <c:v>44573</c:v>
                </c:pt>
                <c:pt idx="55">
                  <c:v>44574</c:v>
                </c:pt>
                <c:pt idx="56">
                  <c:v>44577</c:v>
                </c:pt>
                <c:pt idx="57">
                  <c:v>44578</c:v>
                </c:pt>
                <c:pt idx="58">
                  <c:v>44579</c:v>
                </c:pt>
                <c:pt idx="59">
                  <c:v>44580</c:v>
                </c:pt>
                <c:pt idx="60">
                  <c:v>44581</c:v>
                </c:pt>
                <c:pt idx="61">
                  <c:v>44584</c:v>
                </c:pt>
                <c:pt idx="62">
                  <c:v>44585</c:v>
                </c:pt>
                <c:pt idx="63">
                  <c:v>44586</c:v>
                </c:pt>
                <c:pt idx="64">
                  <c:v>44587</c:v>
                </c:pt>
                <c:pt idx="65">
                  <c:v>44588</c:v>
                </c:pt>
                <c:pt idx="66">
                  <c:v>44591</c:v>
                </c:pt>
                <c:pt idx="67">
                  <c:v>44592</c:v>
                </c:pt>
                <c:pt idx="68">
                  <c:v>44593</c:v>
                </c:pt>
                <c:pt idx="69">
                  <c:v>44594</c:v>
                </c:pt>
                <c:pt idx="70">
                  <c:v>44595</c:v>
                </c:pt>
                <c:pt idx="71">
                  <c:v>44598</c:v>
                </c:pt>
                <c:pt idx="72">
                  <c:v>44599</c:v>
                </c:pt>
                <c:pt idx="73">
                  <c:v>44600</c:v>
                </c:pt>
                <c:pt idx="74">
                  <c:v>44601</c:v>
                </c:pt>
                <c:pt idx="75">
                  <c:v>44602</c:v>
                </c:pt>
                <c:pt idx="76">
                  <c:v>44605</c:v>
                </c:pt>
                <c:pt idx="77">
                  <c:v>44606</c:v>
                </c:pt>
                <c:pt idx="78">
                  <c:v>44607</c:v>
                </c:pt>
                <c:pt idx="79">
                  <c:v>44608</c:v>
                </c:pt>
                <c:pt idx="80">
                  <c:v>44609</c:v>
                </c:pt>
                <c:pt idx="81">
                  <c:v>44612</c:v>
                </c:pt>
                <c:pt idx="82">
                  <c:v>44613</c:v>
                </c:pt>
                <c:pt idx="83">
                  <c:v>44615</c:v>
                </c:pt>
                <c:pt idx="84">
                  <c:v>44616</c:v>
                </c:pt>
                <c:pt idx="85">
                  <c:v>44619</c:v>
                </c:pt>
                <c:pt idx="86">
                  <c:v>44620</c:v>
                </c:pt>
                <c:pt idx="87">
                  <c:v>44621</c:v>
                </c:pt>
                <c:pt idx="88">
                  <c:v>44622</c:v>
                </c:pt>
                <c:pt idx="89">
                  <c:v>44623</c:v>
                </c:pt>
                <c:pt idx="90">
                  <c:v>44626</c:v>
                </c:pt>
                <c:pt idx="91">
                  <c:v>44627</c:v>
                </c:pt>
                <c:pt idx="92">
                  <c:v>44628</c:v>
                </c:pt>
                <c:pt idx="93">
                  <c:v>44629</c:v>
                </c:pt>
                <c:pt idx="94">
                  <c:v>44630</c:v>
                </c:pt>
                <c:pt idx="95">
                  <c:v>44633</c:v>
                </c:pt>
                <c:pt idx="96">
                  <c:v>44634</c:v>
                </c:pt>
                <c:pt idx="97">
                  <c:v>44635</c:v>
                </c:pt>
                <c:pt idx="98">
                  <c:v>44636</c:v>
                </c:pt>
                <c:pt idx="99">
                  <c:v>44637</c:v>
                </c:pt>
                <c:pt idx="100">
                  <c:v>44640</c:v>
                </c:pt>
                <c:pt idx="101">
                  <c:v>44641</c:v>
                </c:pt>
                <c:pt idx="102">
                  <c:v>44642</c:v>
                </c:pt>
                <c:pt idx="103">
                  <c:v>44643</c:v>
                </c:pt>
                <c:pt idx="104">
                  <c:v>44644</c:v>
                </c:pt>
                <c:pt idx="105">
                  <c:v>44647</c:v>
                </c:pt>
                <c:pt idx="106">
                  <c:v>44648</c:v>
                </c:pt>
                <c:pt idx="107">
                  <c:v>44649</c:v>
                </c:pt>
                <c:pt idx="108">
                  <c:v>44650</c:v>
                </c:pt>
                <c:pt idx="109">
                  <c:v>44651</c:v>
                </c:pt>
                <c:pt idx="110">
                  <c:v>44654</c:v>
                </c:pt>
                <c:pt idx="111">
                  <c:v>44655</c:v>
                </c:pt>
                <c:pt idx="112">
                  <c:v>44656</c:v>
                </c:pt>
                <c:pt idx="113">
                  <c:v>44657</c:v>
                </c:pt>
                <c:pt idx="114">
                  <c:v>44658</c:v>
                </c:pt>
                <c:pt idx="115">
                  <c:v>44661</c:v>
                </c:pt>
                <c:pt idx="116">
                  <c:v>44662</c:v>
                </c:pt>
                <c:pt idx="117">
                  <c:v>44663</c:v>
                </c:pt>
                <c:pt idx="118">
                  <c:v>44664</c:v>
                </c:pt>
                <c:pt idx="119">
                  <c:v>44665</c:v>
                </c:pt>
                <c:pt idx="120">
                  <c:v>44668</c:v>
                </c:pt>
                <c:pt idx="121">
                  <c:v>44669</c:v>
                </c:pt>
                <c:pt idx="122">
                  <c:v>44670</c:v>
                </c:pt>
                <c:pt idx="123">
                  <c:v>44671</c:v>
                </c:pt>
                <c:pt idx="124">
                  <c:v>44672</c:v>
                </c:pt>
                <c:pt idx="125">
                  <c:v>44675</c:v>
                </c:pt>
                <c:pt idx="126">
                  <c:v>44676</c:v>
                </c:pt>
                <c:pt idx="127">
                  <c:v>44677</c:v>
                </c:pt>
                <c:pt idx="128">
                  <c:v>44678</c:v>
                </c:pt>
                <c:pt idx="129">
                  <c:v>44679</c:v>
                </c:pt>
                <c:pt idx="130">
                  <c:v>44689</c:v>
                </c:pt>
                <c:pt idx="131">
                  <c:v>44690</c:v>
                </c:pt>
                <c:pt idx="132">
                  <c:v>44691</c:v>
                </c:pt>
                <c:pt idx="133">
                  <c:v>44692</c:v>
                </c:pt>
                <c:pt idx="134">
                  <c:v>44693</c:v>
                </c:pt>
                <c:pt idx="135">
                  <c:v>44696</c:v>
                </c:pt>
                <c:pt idx="136">
                  <c:v>44697</c:v>
                </c:pt>
                <c:pt idx="137">
                  <c:v>44698</c:v>
                </c:pt>
                <c:pt idx="138">
                  <c:v>44699</c:v>
                </c:pt>
                <c:pt idx="139">
                  <c:v>44700</c:v>
                </c:pt>
                <c:pt idx="140">
                  <c:v>44703</c:v>
                </c:pt>
                <c:pt idx="141">
                  <c:v>44704</c:v>
                </c:pt>
                <c:pt idx="142">
                  <c:v>44705</c:v>
                </c:pt>
                <c:pt idx="143">
                  <c:v>44706</c:v>
                </c:pt>
                <c:pt idx="144">
                  <c:v>44707</c:v>
                </c:pt>
                <c:pt idx="145">
                  <c:v>44710</c:v>
                </c:pt>
                <c:pt idx="146">
                  <c:v>44711</c:v>
                </c:pt>
                <c:pt idx="147">
                  <c:v>44712</c:v>
                </c:pt>
                <c:pt idx="148">
                  <c:v>44713</c:v>
                </c:pt>
                <c:pt idx="149">
                  <c:v>44714</c:v>
                </c:pt>
                <c:pt idx="150">
                  <c:v>44717</c:v>
                </c:pt>
                <c:pt idx="151">
                  <c:v>44718</c:v>
                </c:pt>
                <c:pt idx="152">
                  <c:v>44719</c:v>
                </c:pt>
                <c:pt idx="153">
                  <c:v>44720</c:v>
                </c:pt>
                <c:pt idx="154">
                  <c:v>44721</c:v>
                </c:pt>
                <c:pt idx="155">
                  <c:v>44724</c:v>
                </c:pt>
                <c:pt idx="156">
                  <c:v>44725</c:v>
                </c:pt>
                <c:pt idx="157">
                  <c:v>44726</c:v>
                </c:pt>
                <c:pt idx="158">
                  <c:v>44727</c:v>
                </c:pt>
                <c:pt idx="159">
                  <c:v>44728</c:v>
                </c:pt>
                <c:pt idx="160">
                  <c:v>44731</c:v>
                </c:pt>
                <c:pt idx="161">
                  <c:v>44732</c:v>
                </c:pt>
                <c:pt idx="162">
                  <c:v>44733</c:v>
                </c:pt>
                <c:pt idx="163">
                  <c:v>44734</c:v>
                </c:pt>
                <c:pt idx="164">
                  <c:v>44735</c:v>
                </c:pt>
                <c:pt idx="165">
                  <c:v>44738</c:v>
                </c:pt>
                <c:pt idx="166">
                  <c:v>44739</c:v>
                </c:pt>
                <c:pt idx="167">
                  <c:v>44740</c:v>
                </c:pt>
                <c:pt idx="168">
                  <c:v>44741</c:v>
                </c:pt>
                <c:pt idx="169">
                  <c:v>44742</c:v>
                </c:pt>
                <c:pt idx="170">
                  <c:v>44745</c:v>
                </c:pt>
                <c:pt idx="171">
                  <c:v>44746</c:v>
                </c:pt>
                <c:pt idx="172">
                  <c:v>44747</c:v>
                </c:pt>
                <c:pt idx="173">
                  <c:v>44748</c:v>
                </c:pt>
                <c:pt idx="174">
                  <c:v>44755</c:v>
                </c:pt>
                <c:pt idx="175">
                  <c:v>44756</c:v>
                </c:pt>
                <c:pt idx="176">
                  <c:v>44759</c:v>
                </c:pt>
                <c:pt idx="177">
                  <c:v>44760</c:v>
                </c:pt>
                <c:pt idx="178">
                  <c:v>44761</c:v>
                </c:pt>
                <c:pt idx="179">
                  <c:v>44762</c:v>
                </c:pt>
                <c:pt idx="180">
                  <c:v>44763</c:v>
                </c:pt>
                <c:pt idx="181">
                  <c:v>44766</c:v>
                </c:pt>
                <c:pt idx="182">
                  <c:v>44767</c:v>
                </c:pt>
                <c:pt idx="183">
                  <c:v>44768</c:v>
                </c:pt>
                <c:pt idx="184">
                  <c:v>44769</c:v>
                </c:pt>
                <c:pt idx="185">
                  <c:v>44770</c:v>
                </c:pt>
                <c:pt idx="186">
                  <c:v>44773</c:v>
                </c:pt>
                <c:pt idx="187">
                  <c:v>44774</c:v>
                </c:pt>
                <c:pt idx="188">
                  <c:v>44775</c:v>
                </c:pt>
                <c:pt idx="189">
                  <c:v>44776</c:v>
                </c:pt>
                <c:pt idx="190">
                  <c:v>44777</c:v>
                </c:pt>
                <c:pt idx="191">
                  <c:v>44780</c:v>
                </c:pt>
                <c:pt idx="192">
                  <c:v>44781</c:v>
                </c:pt>
                <c:pt idx="193">
                  <c:v>44782</c:v>
                </c:pt>
                <c:pt idx="194">
                  <c:v>44783</c:v>
                </c:pt>
                <c:pt idx="195">
                  <c:v>44784</c:v>
                </c:pt>
                <c:pt idx="196">
                  <c:v>44787</c:v>
                </c:pt>
                <c:pt idx="197">
                  <c:v>44788</c:v>
                </c:pt>
                <c:pt idx="198">
                  <c:v>44789</c:v>
                </c:pt>
                <c:pt idx="199">
                  <c:v>44790</c:v>
                </c:pt>
                <c:pt idx="200">
                  <c:v>44791</c:v>
                </c:pt>
                <c:pt idx="201">
                  <c:v>44794</c:v>
                </c:pt>
                <c:pt idx="202">
                  <c:v>44795</c:v>
                </c:pt>
                <c:pt idx="203">
                  <c:v>44796</c:v>
                </c:pt>
                <c:pt idx="204">
                  <c:v>44797</c:v>
                </c:pt>
                <c:pt idx="205">
                  <c:v>44798</c:v>
                </c:pt>
                <c:pt idx="206">
                  <c:v>44801</c:v>
                </c:pt>
                <c:pt idx="207">
                  <c:v>44802</c:v>
                </c:pt>
                <c:pt idx="208">
                  <c:v>44803</c:v>
                </c:pt>
                <c:pt idx="209">
                  <c:v>44804</c:v>
                </c:pt>
                <c:pt idx="210">
                  <c:v>44805</c:v>
                </c:pt>
                <c:pt idx="211">
                  <c:v>44808</c:v>
                </c:pt>
                <c:pt idx="212">
                  <c:v>44809</c:v>
                </c:pt>
                <c:pt idx="213">
                  <c:v>44810</c:v>
                </c:pt>
                <c:pt idx="214">
                  <c:v>44811</c:v>
                </c:pt>
                <c:pt idx="215">
                  <c:v>44812</c:v>
                </c:pt>
                <c:pt idx="216">
                  <c:v>44815</c:v>
                </c:pt>
                <c:pt idx="217">
                  <c:v>44816</c:v>
                </c:pt>
                <c:pt idx="218">
                  <c:v>44817</c:v>
                </c:pt>
                <c:pt idx="219">
                  <c:v>44818</c:v>
                </c:pt>
                <c:pt idx="220">
                  <c:v>44819</c:v>
                </c:pt>
                <c:pt idx="221">
                  <c:v>44822</c:v>
                </c:pt>
                <c:pt idx="222">
                  <c:v>44823</c:v>
                </c:pt>
                <c:pt idx="223">
                  <c:v>44824</c:v>
                </c:pt>
                <c:pt idx="224">
                  <c:v>44825</c:v>
                </c:pt>
                <c:pt idx="225">
                  <c:v>44829</c:v>
                </c:pt>
                <c:pt idx="226">
                  <c:v>44830</c:v>
                </c:pt>
                <c:pt idx="227">
                  <c:v>44831</c:v>
                </c:pt>
                <c:pt idx="228">
                  <c:v>44832</c:v>
                </c:pt>
                <c:pt idx="229">
                  <c:v>44833</c:v>
                </c:pt>
                <c:pt idx="230">
                  <c:v>44836</c:v>
                </c:pt>
                <c:pt idx="231">
                  <c:v>44837</c:v>
                </c:pt>
                <c:pt idx="232">
                  <c:v>44838</c:v>
                </c:pt>
                <c:pt idx="233">
                  <c:v>44839</c:v>
                </c:pt>
                <c:pt idx="234">
                  <c:v>44840</c:v>
                </c:pt>
                <c:pt idx="235">
                  <c:v>44843</c:v>
                </c:pt>
                <c:pt idx="236">
                  <c:v>44844</c:v>
                </c:pt>
                <c:pt idx="237">
                  <c:v>44845</c:v>
                </c:pt>
                <c:pt idx="238">
                  <c:v>44846</c:v>
                </c:pt>
                <c:pt idx="239">
                  <c:v>44847</c:v>
                </c:pt>
                <c:pt idx="240">
                  <c:v>44850</c:v>
                </c:pt>
                <c:pt idx="241">
                  <c:v>44851</c:v>
                </c:pt>
                <c:pt idx="242">
                  <c:v>44852</c:v>
                </c:pt>
                <c:pt idx="243">
                  <c:v>44853</c:v>
                </c:pt>
                <c:pt idx="244">
                  <c:v>44854</c:v>
                </c:pt>
                <c:pt idx="245">
                  <c:v>44857</c:v>
                </c:pt>
                <c:pt idx="246">
                  <c:v>44858</c:v>
                </c:pt>
                <c:pt idx="247">
                  <c:v>44859</c:v>
                </c:pt>
                <c:pt idx="248">
                  <c:v>44860</c:v>
                </c:pt>
                <c:pt idx="249">
                  <c:v>44861</c:v>
                </c:pt>
                <c:pt idx="250">
                  <c:v>44865</c:v>
                </c:pt>
                <c:pt idx="251">
                  <c:v>44866</c:v>
                </c:pt>
                <c:pt idx="252">
                  <c:v>44867</c:v>
                </c:pt>
                <c:pt idx="253">
                  <c:v>44868</c:v>
                </c:pt>
                <c:pt idx="254">
                  <c:v>44871</c:v>
                </c:pt>
                <c:pt idx="255">
                  <c:v>44872</c:v>
                </c:pt>
                <c:pt idx="256">
                  <c:v>44873</c:v>
                </c:pt>
                <c:pt idx="257">
                  <c:v>44874</c:v>
                </c:pt>
                <c:pt idx="258">
                  <c:v>44875</c:v>
                </c:pt>
                <c:pt idx="259">
                  <c:v>44878</c:v>
                </c:pt>
                <c:pt idx="260">
                  <c:v>44879</c:v>
                </c:pt>
                <c:pt idx="261">
                  <c:v>44880</c:v>
                </c:pt>
                <c:pt idx="262">
                  <c:v>44881</c:v>
                </c:pt>
                <c:pt idx="263">
                  <c:v>44882</c:v>
                </c:pt>
                <c:pt idx="264">
                  <c:v>44885</c:v>
                </c:pt>
                <c:pt idx="265">
                  <c:v>44886</c:v>
                </c:pt>
                <c:pt idx="266">
                  <c:v>44887</c:v>
                </c:pt>
                <c:pt idx="267">
                  <c:v>44889</c:v>
                </c:pt>
                <c:pt idx="268">
                  <c:v>44892</c:v>
                </c:pt>
                <c:pt idx="269">
                  <c:v>44893</c:v>
                </c:pt>
                <c:pt idx="270">
                  <c:v>44894</c:v>
                </c:pt>
                <c:pt idx="271">
                  <c:v>44895</c:v>
                </c:pt>
                <c:pt idx="272">
                  <c:v>44896</c:v>
                </c:pt>
                <c:pt idx="273">
                  <c:v>44899</c:v>
                </c:pt>
                <c:pt idx="274">
                  <c:v>44900</c:v>
                </c:pt>
                <c:pt idx="275">
                  <c:v>44901</c:v>
                </c:pt>
                <c:pt idx="276">
                  <c:v>44902</c:v>
                </c:pt>
                <c:pt idx="277">
                  <c:v>44903</c:v>
                </c:pt>
                <c:pt idx="278">
                  <c:v>44906</c:v>
                </c:pt>
                <c:pt idx="279">
                  <c:v>44907</c:v>
                </c:pt>
                <c:pt idx="280">
                  <c:v>44908</c:v>
                </c:pt>
                <c:pt idx="281">
                  <c:v>44909</c:v>
                </c:pt>
                <c:pt idx="282">
                  <c:v>44910</c:v>
                </c:pt>
                <c:pt idx="283">
                  <c:v>44913</c:v>
                </c:pt>
                <c:pt idx="284">
                  <c:v>44914</c:v>
                </c:pt>
                <c:pt idx="285">
                  <c:v>44915</c:v>
                </c:pt>
                <c:pt idx="286">
                  <c:v>44916</c:v>
                </c:pt>
                <c:pt idx="287">
                  <c:v>44917</c:v>
                </c:pt>
                <c:pt idx="288">
                  <c:v>44920</c:v>
                </c:pt>
                <c:pt idx="289">
                  <c:v>44921</c:v>
                </c:pt>
                <c:pt idx="290">
                  <c:v>44922</c:v>
                </c:pt>
                <c:pt idx="291">
                  <c:v>44923</c:v>
                </c:pt>
                <c:pt idx="292">
                  <c:v>44924</c:v>
                </c:pt>
                <c:pt idx="293">
                  <c:v>44927</c:v>
                </c:pt>
                <c:pt idx="294">
                  <c:v>44928</c:v>
                </c:pt>
                <c:pt idx="295">
                  <c:v>44929</c:v>
                </c:pt>
                <c:pt idx="296">
                  <c:v>44930</c:v>
                </c:pt>
                <c:pt idx="297">
                  <c:v>44931</c:v>
                </c:pt>
                <c:pt idx="298">
                  <c:v>44934</c:v>
                </c:pt>
                <c:pt idx="299">
                  <c:v>44935</c:v>
                </c:pt>
                <c:pt idx="300">
                  <c:v>44936</c:v>
                </c:pt>
                <c:pt idx="301">
                  <c:v>44937</c:v>
                </c:pt>
                <c:pt idx="302">
                  <c:v>44938</c:v>
                </c:pt>
                <c:pt idx="303">
                  <c:v>44941</c:v>
                </c:pt>
                <c:pt idx="304">
                  <c:v>44942</c:v>
                </c:pt>
                <c:pt idx="305">
                  <c:v>44943</c:v>
                </c:pt>
                <c:pt idx="306">
                  <c:v>44944</c:v>
                </c:pt>
                <c:pt idx="307">
                  <c:v>44945</c:v>
                </c:pt>
                <c:pt idx="308">
                  <c:v>44948</c:v>
                </c:pt>
                <c:pt idx="309">
                  <c:v>44949</c:v>
                </c:pt>
                <c:pt idx="310">
                  <c:v>44950</c:v>
                </c:pt>
                <c:pt idx="311">
                  <c:v>44951</c:v>
                </c:pt>
                <c:pt idx="312">
                  <c:v>44952</c:v>
                </c:pt>
                <c:pt idx="313">
                  <c:v>44955</c:v>
                </c:pt>
                <c:pt idx="314">
                  <c:v>44956</c:v>
                </c:pt>
                <c:pt idx="315">
                  <c:v>44957</c:v>
                </c:pt>
                <c:pt idx="316">
                  <c:v>44958</c:v>
                </c:pt>
                <c:pt idx="317">
                  <c:v>44959</c:v>
                </c:pt>
                <c:pt idx="318">
                  <c:v>44962</c:v>
                </c:pt>
                <c:pt idx="319">
                  <c:v>44963</c:v>
                </c:pt>
                <c:pt idx="320">
                  <c:v>44964</c:v>
                </c:pt>
                <c:pt idx="321">
                  <c:v>44965</c:v>
                </c:pt>
                <c:pt idx="322">
                  <c:v>44966</c:v>
                </c:pt>
                <c:pt idx="323">
                  <c:v>44969</c:v>
                </c:pt>
                <c:pt idx="324">
                  <c:v>44970</c:v>
                </c:pt>
                <c:pt idx="325">
                  <c:v>44971</c:v>
                </c:pt>
                <c:pt idx="326">
                  <c:v>44972</c:v>
                </c:pt>
                <c:pt idx="327">
                  <c:v>44973</c:v>
                </c:pt>
                <c:pt idx="328">
                  <c:v>44976</c:v>
                </c:pt>
                <c:pt idx="329">
                  <c:v>44977</c:v>
                </c:pt>
                <c:pt idx="330">
                  <c:v>44978</c:v>
                </c:pt>
                <c:pt idx="331">
                  <c:v>44980</c:v>
                </c:pt>
                <c:pt idx="332">
                  <c:v>44983</c:v>
                </c:pt>
                <c:pt idx="333">
                  <c:v>44984</c:v>
                </c:pt>
                <c:pt idx="334">
                  <c:v>44985</c:v>
                </c:pt>
                <c:pt idx="335">
                  <c:v>44986</c:v>
                </c:pt>
                <c:pt idx="336">
                  <c:v>44987</c:v>
                </c:pt>
                <c:pt idx="337">
                  <c:v>44990</c:v>
                </c:pt>
                <c:pt idx="338">
                  <c:v>44991</c:v>
                </c:pt>
                <c:pt idx="339">
                  <c:v>44992</c:v>
                </c:pt>
                <c:pt idx="340">
                  <c:v>44993</c:v>
                </c:pt>
                <c:pt idx="341">
                  <c:v>44994</c:v>
                </c:pt>
                <c:pt idx="342">
                  <c:v>44997</c:v>
                </c:pt>
                <c:pt idx="343">
                  <c:v>44998</c:v>
                </c:pt>
                <c:pt idx="344">
                  <c:v>44999</c:v>
                </c:pt>
                <c:pt idx="345">
                  <c:v>45000</c:v>
                </c:pt>
                <c:pt idx="346">
                  <c:v>45001</c:v>
                </c:pt>
                <c:pt idx="347">
                  <c:v>45004</c:v>
                </c:pt>
                <c:pt idx="348">
                  <c:v>45005</c:v>
                </c:pt>
                <c:pt idx="349">
                  <c:v>45006</c:v>
                </c:pt>
                <c:pt idx="350">
                  <c:v>45007</c:v>
                </c:pt>
                <c:pt idx="351">
                  <c:v>45008</c:v>
                </c:pt>
                <c:pt idx="352">
                  <c:v>45011</c:v>
                </c:pt>
                <c:pt idx="353">
                  <c:v>45012</c:v>
                </c:pt>
                <c:pt idx="354">
                  <c:v>45013</c:v>
                </c:pt>
                <c:pt idx="355">
                  <c:v>45014</c:v>
                </c:pt>
                <c:pt idx="356">
                  <c:v>45015</c:v>
                </c:pt>
                <c:pt idx="357">
                  <c:v>45019</c:v>
                </c:pt>
                <c:pt idx="358">
                  <c:v>45020</c:v>
                </c:pt>
                <c:pt idx="359">
                  <c:v>45021</c:v>
                </c:pt>
                <c:pt idx="360">
                  <c:v>45022</c:v>
                </c:pt>
                <c:pt idx="361">
                  <c:v>45026</c:v>
                </c:pt>
                <c:pt idx="362">
                  <c:v>45027</c:v>
                </c:pt>
                <c:pt idx="363">
                  <c:v>45028</c:v>
                </c:pt>
                <c:pt idx="364">
                  <c:v>45029</c:v>
                </c:pt>
                <c:pt idx="365">
                  <c:v>45033</c:v>
                </c:pt>
                <c:pt idx="366">
                  <c:v>45041</c:v>
                </c:pt>
                <c:pt idx="367">
                  <c:v>45042</c:v>
                </c:pt>
                <c:pt idx="368">
                  <c:v>45043</c:v>
                </c:pt>
                <c:pt idx="369">
                  <c:v>45047</c:v>
                </c:pt>
                <c:pt idx="370">
                  <c:v>45048</c:v>
                </c:pt>
                <c:pt idx="371">
                  <c:v>45049</c:v>
                </c:pt>
                <c:pt idx="372">
                  <c:v>45050</c:v>
                </c:pt>
                <c:pt idx="373">
                  <c:v>45054</c:v>
                </c:pt>
                <c:pt idx="374">
                  <c:v>45055</c:v>
                </c:pt>
                <c:pt idx="375">
                  <c:v>45056</c:v>
                </c:pt>
                <c:pt idx="376">
                  <c:v>45057</c:v>
                </c:pt>
                <c:pt idx="377">
                  <c:v>45057</c:v>
                </c:pt>
                <c:pt idx="378">
                  <c:v>45061</c:v>
                </c:pt>
                <c:pt idx="379">
                  <c:v>45062</c:v>
                </c:pt>
                <c:pt idx="380">
                  <c:v>45063</c:v>
                </c:pt>
                <c:pt idx="381">
                  <c:v>45064</c:v>
                </c:pt>
                <c:pt idx="382">
                  <c:v>45068</c:v>
                </c:pt>
                <c:pt idx="383">
                  <c:v>45069</c:v>
                </c:pt>
                <c:pt idx="384">
                  <c:v>45070</c:v>
                </c:pt>
                <c:pt idx="385">
                  <c:v>45071</c:v>
                </c:pt>
                <c:pt idx="386">
                  <c:v>45075</c:v>
                </c:pt>
                <c:pt idx="387">
                  <c:v>45076</c:v>
                </c:pt>
                <c:pt idx="388">
                  <c:v>45077</c:v>
                </c:pt>
                <c:pt idx="389">
                  <c:v>45078</c:v>
                </c:pt>
                <c:pt idx="390">
                  <c:v>45082</c:v>
                </c:pt>
                <c:pt idx="391">
                  <c:v>45083</c:v>
                </c:pt>
                <c:pt idx="392">
                  <c:v>45084</c:v>
                </c:pt>
                <c:pt idx="393">
                  <c:v>45085</c:v>
                </c:pt>
                <c:pt idx="394">
                  <c:v>45089</c:v>
                </c:pt>
                <c:pt idx="395">
                  <c:v>45090</c:v>
                </c:pt>
                <c:pt idx="396">
                  <c:v>45091</c:v>
                </c:pt>
                <c:pt idx="397">
                  <c:v>45092</c:v>
                </c:pt>
                <c:pt idx="398">
                  <c:v>45096</c:v>
                </c:pt>
                <c:pt idx="399">
                  <c:v>45097</c:v>
                </c:pt>
                <c:pt idx="400">
                  <c:v>45098</c:v>
                </c:pt>
                <c:pt idx="401">
                  <c:v>45099</c:v>
                </c:pt>
                <c:pt idx="402">
                  <c:v>45110</c:v>
                </c:pt>
                <c:pt idx="403">
                  <c:v>45111</c:v>
                </c:pt>
                <c:pt idx="404">
                  <c:v>45112</c:v>
                </c:pt>
                <c:pt idx="405">
                  <c:v>45113</c:v>
                </c:pt>
                <c:pt idx="406">
                  <c:v>45117</c:v>
                </c:pt>
                <c:pt idx="407">
                  <c:v>45118</c:v>
                </c:pt>
                <c:pt idx="408">
                  <c:v>45119</c:v>
                </c:pt>
                <c:pt idx="409">
                  <c:v>45120</c:v>
                </c:pt>
                <c:pt idx="410">
                  <c:v>45124</c:v>
                </c:pt>
                <c:pt idx="411">
                  <c:v>45125</c:v>
                </c:pt>
                <c:pt idx="412">
                  <c:v>45126</c:v>
                </c:pt>
                <c:pt idx="413">
                  <c:v>45127</c:v>
                </c:pt>
                <c:pt idx="414">
                  <c:v>45131</c:v>
                </c:pt>
                <c:pt idx="415">
                  <c:v>45132</c:v>
                </c:pt>
                <c:pt idx="416">
                  <c:v>45133</c:v>
                </c:pt>
                <c:pt idx="417">
                  <c:v>45134</c:v>
                </c:pt>
                <c:pt idx="418">
                  <c:v>45138</c:v>
                </c:pt>
                <c:pt idx="419">
                  <c:v>45139</c:v>
                </c:pt>
                <c:pt idx="420">
                  <c:v>45140</c:v>
                </c:pt>
                <c:pt idx="421">
                  <c:v>45141</c:v>
                </c:pt>
                <c:pt idx="422">
                  <c:v>45145</c:v>
                </c:pt>
                <c:pt idx="423">
                  <c:v>45146</c:v>
                </c:pt>
                <c:pt idx="424">
                  <c:v>45147</c:v>
                </c:pt>
                <c:pt idx="425">
                  <c:v>45148</c:v>
                </c:pt>
                <c:pt idx="426">
                  <c:v>45152</c:v>
                </c:pt>
                <c:pt idx="427">
                  <c:v>45153</c:v>
                </c:pt>
                <c:pt idx="428">
                  <c:v>45154</c:v>
                </c:pt>
                <c:pt idx="429">
                  <c:v>45155</c:v>
                </c:pt>
                <c:pt idx="430">
                  <c:v>45159</c:v>
                </c:pt>
                <c:pt idx="431">
                  <c:v>45160</c:v>
                </c:pt>
                <c:pt idx="432">
                  <c:v>45161</c:v>
                </c:pt>
                <c:pt idx="433">
                  <c:v>45162</c:v>
                </c:pt>
                <c:pt idx="434">
                  <c:v>45166</c:v>
                </c:pt>
                <c:pt idx="435">
                  <c:v>45167</c:v>
                </c:pt>
                <c:pt idx="436">
                  <c:v>45168</c:v>
                </c:pt>
                <c:pt idx="437">
                  <c:v>45169</c:v>
                </c:pt>
                <c:pt idx="438">
                  <c:v>45173</c:v>
                </c:pt>
                <c:pt idx="439">
                  <c:v>45174</c:v>
                </c:pt>
                <c:pt idx="440">
                  <c:v>45175</c:v>
                </c:pt>
                <c:pt idx="441">
                  <c:v>45176</c:v>
                </c:pt>
                <c:pt idx="442">
                  <c:v>45180</c:v>
                </c:pt>
                <c:pt idx="443">
                  <c:v>45181</c:v>
                </c:pt>
                <c:pt idx="444">
                  <c:v>45182</c:v>
                </c:pt>
                <c:pt idx="445">
                  <c:v>45183</c:v>
                </c:pt>
                <c:pt idx="446">
                  <c:v>45187</c:v>
                </c:pt>
                <c:pt idx="447">
                  <c:v>45188</c:v>
                </c:pt>
                <c:pt idx="448">
                  <c:v>45189</c:v>
                </c:pt>
                <c:pt idx="449">
                  <c:v>45190</c:v>
                </c:pt>
                <c:pt idx="450">
                  <c:v>45194</c:v>
                </c:pt>
                <c:pt idx="451">
                  <c:v>45195</c:v>
                </c:pt>
                <c:pt idx="452">
                  <c:v>45196</c:v>
                </c:pt>
                <c:pt idx="453">
                  <c:v>45197</c:v>
                </c:pt>
                <c:pt idx="454">
                  <c:v>45201</c:v>
                </c:pt>
                <c:pt idx="455">
                  <c:v>45202</c:v>
                </c:pt>
                <c:pt idx="456">
                  <c:v>45203</c:v>
                </c:pt>
                <c:pt idx="457">
                  <c:v>45204</c:v>
                </c:pt>
                <c:pt idx="458">
                  <c:v>45208</c:v>
                </c:pt>
                <c:pt idx="459">
                  <c:v>45209</c:v>
                </c:pt>
                <c:pt idx="460">
                  <c:v>45210</c:v>
                </c:pt>
                <c:pt idx="461">
                  <c:v>45211</c:v>
                </c:pt>
                <c:pt idx="462">
                  <c:v>45215</c:v>
                </c:pt>
                <c:pt idx="463">
                  <c:v>45216</c:v>
                </c:pt>
                <c:pt idx="464">
                  <c:v>45217</c:v>
                </c:pt>
                <c:pt idx="465">
                  <c:v>45218</c:v>
                </c:pt>
                <c:pt idx="466">
                  <c:v>45222</c:v>
                </c:pt>
                <c:pt idx="467">
                  <c:v>45223</c:v>
                </c:pt>
                <c:pt idx="468">
                  <c:v>45224</c:v>
                </c:pt>
                <c:pt idx="469">
                  <c:v>45225</c:v>
                </c:pt>
                <c:pt idx="470">
                  <c:v>45229</c:v>
                </c:pt>
                <c:pt idx="471">
                  <c:v>45230</c:v>
                </c:pt>
                <c:pt idx="472">
                  <c:v>45231</c:v>
                </c:pt>
                <c:pt idx="473">
                  <c:v>45232</c:v>
                </c:pt>
                <c:pt idx="474">
                  <c:v>45236</c:v>
                </c:pt>
                <c:pt idx="475">
                  <c:v>45237</c:v>
                </c:pt>
                <c:pt idx="476">
                  <c:v>45238</c:v>
                </c:pt>
                <c:pt idx="477">
                  <c:v>45239</c:v>
                </c:pt>
                <c:pt idx="478">
                  <c:v>45243</c:v>
                </c:pt>
                <c:pt idx="479">
                  <c:v>45244</c:v>
                </c:pt>
                <c:pt idx="480">
                  <c:v>45245</c:v>
                </c:pt>
                <c:pt idx="481">
                  <c:v>45246</c:v>
                </c:pt>
                <c:pt idx="482">
                  <c:v>45250</c:v>
                </c:pt>
                <c:pt idx="483">
                  <c:v>45251</c:v>
                </c:pt>
                <c:pt idx="484">
                  <c:v>45252</c:v>
                </c:pt>
                <c:pt idx="485">
                  <c:v>45253</c:v>
                </c:pt>
                <c:pt idx="486">
                  <c:v>45257</c:v>
                </c:pt>
                <c:pt idx="487">
                  <c:v>45258</c:v>
                </c:pt>
                <c:pt idx="488">
                  <c:v>45259</c:v>
                </c:pt>
                <c:pt idx="489">
                  <c:v>45260</c:v>
                </c:pt>
                <c:pt idx="490">
                  <c:v>45264</c:v>
                </c:pt>
                <c:pt idx="491">
                  <c:v>45265</c:v>
                </c:pt>
                <c:pt idx="492">
                  <c:v>45266</c:v>
                </c:pt>
                <c:pt idx="493">
                  <c:v>45267</c:v>
                </c:pt>
                <c:pt idx="494">
                  <c:v>45271</c:v>
                </c:pt>
                <c:pt idx="495">
                  <c:v>45272</c:v>
                </c:pt>
                <c:pt idx="496">
                  <c:v>45273</c:v>
                </c:pt>
                <c:pt idx="497">
                  <c:v>45274</c:v>
                </c:pt>
                <c:pt idx="498">
                  <c:v>45278</c:v>
                </c:pt>
                <c:pt idx="499">
                  <c:v>45279</c:v>
                </c:pt>
                <c:pt idx="500">
                  <c:v>45280</c:v>
                </c:pt>
                <c:pt idx="501">
                  <c:v>45281</c:v>
                </c:pt>
                <c:pt idx="502">
                  <c:v>45285</c:v>
                </c:pt>
                <c:pt idx="503">
                  <c:v>45286</c:v>
                </c:pt>
                <c:pt idx="504">
                  <c:v>45287</c:v>
                </c:pt>
                <c:pt idx="505">
                  <c:v>45288</c:v>
                </c:pt>
                <c:pt idx="506">
                  <c:v>45292</c:v>
                </c:pt>
                <c:pt idx="507">
                  <c:v>45293</c:v>
                </c:pt>
                <c:pt idx="508">
                  <c:v>45294</c:v>
                </c:pt>
                <c:pt idx="509">
                  <c:v>45295</c:v>
                </c:pt>
                <c:pt idx="510">
                  <c:v>45299</c:v>
                </c:pt>
                <c:pt idx="511">
                  <c:v>45300</c:v>
                </c:pt>
                <c:pt idx="512">
                  <c:v>45301</c:v>
                </c:pt>
                <c:pt idx="513">
                  <c:v>45302</c:v>
                </c:pt>
                <c:pt idx="514">
                  <c:v>45306</c:v>
                </c:pt>
                <c:pt idx="515">
                  <c:v>45307</c:v>
                </c:pt>
                <c:pt idx="516">
                  <c:v>45308</c:v>
                </c:pt>
                <c:pt idx="517">
                  <c:v>45309</c:v>
                </c:pt>
                <c:pt idx="518">
                  <c:v>45313</c:v>
                </c:pt>
                <c:pt idx="519">
                  <c:v>45314</c:v>
                </c:pt>
                <c:pt idx="520">
                  <c:v>45315</c:v>
                </c:pt>
                <c:pt idx="521">
                  <c:v>45316</c:v>
                </c:pt>
                <c:pt idx="522">
                  <c:v>45320</c:v>
                </c:pt>
                <c:pt idx="523">
                  <c:v>45321</c:v>
                </c:pt>
                <c:pt idx="524">
                  <c:v>45322</c:v>
                </c:pt>
                <c:pt idx="525">
                  <c:v>45323</c:v>
                </c:pt>
                <c:pt idx="526">
                  <c:v>45327</c:v>
                </c:pt>
                <c:pt idx="527">
                  <c:v>45328</c:v>
                </c:pt>
                <c:pt idx="528">
                  <c:v>45329</c:v>
                </c:pt>
                <c:pt idx="529">
                  <c:v>45330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45341</c:v>
                </c:pt>
                <c:pt idx="535">
                  <c:v>45342</c:v>
                </c:pt>
                <c:pt idx="536">
                  <c:v>45343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45355</c:v>
                </c:pt>
                <c:pt idx="542">
                  <c:v>45356</c:v>
                </c:pt>
                <c:pt idx="543">
                  <c:v>45357</c:v>
                </c:pt>
                <c:pt idx="544">
                  <c:v>45358</c:v>
                </c:pt>
                <c:pt idx="545">
                  <c:v>45362</c:v>
                </c:pt>
                <c:pt idx="546">
                  <c:v>45363</c:v>
                </c:pt>
                <c:pt idx="547">
                  <c:v>45364</c:v>
                </c:pt>
                <c:pt idx="548">
                  <c:v>45365</c:v>
                </c:pt>
                <c:pt idx="549">
                  <c:v>45369</c:v>
                </c:pt>
                <c:pt idx="550">
                  <c:v>45370</c:v>
                </c:pt>
                <c:pt idx="551">
                  <c:v>45371</c:v>
                </c:pt>
                <c:pt idx="552">
                  <c:v>45372</c:v>
                </c:pt>
                <c:pt idx="553">
                  <c:v>45376</c:v>
                </c:pt>
                <c:pt idx="554">
                  <c:v>45377</c:v>
                </c:pt>
                <c:pt idx="555">
                  <c:v>45378</c:v>
                </c:pt>
                <c:pt idx="556">
                  <c:v>45379</c:v>
                </c:pt>
                <c:pt idx="557">
                  <c:v>45383</c:v>
                </c:pt>
                <c:pt idx="558">
                  <c:v>45384</c:v>
                </c:pt>
                <c:pt idx="559">
                  <c:v>45385</c:v>
                </c:pt>
                <c:pt idx="560">
                  <c:v>45386</c:v>
                </c:pt>
                <c:pt idx="561">
                  <c:v>45397</c:v>
                </c:pt>
                <c:pt idx="562">
                  <c:v>45398</c:v>
                </c:pt>
                <c:pt idx="563">
                  <c:v>45399</c:v>
                </c:pt>
                <c:pt idx="564">
                  <c:v>45400</c:v>
                </c:pt>
                <c:pt idx="565">
                  <c:v>45404</c:v>
                </c:pt>
                <c:pt idx="566">
                  <c:v>45405</c:v>
                </c:pt>
                <c:pt idx="567">
                  <c:v>45406</c:v>
                </c:pt>
                <c:pt idx="568">
                  <c:v>45407</c:v>
                </c:pt>
                <c:pt idx="569">
                  <c:v>45411</c:v>
                </c:pt>
                <c:pt idx="570">
                  <c:v>45412</c:v>
                </c:pt>
                <c:pt idx="571">
                  <c:v>45413</c:v>
                </c:pt>
                <c:pt idx="572">
                  <c:v>45414</c:v>
                </c:pt>
                <c:pt idx="573">
                  <c:v>45418</c:v>
                </c:pt>
                <c:pt idx="574">
                  <c:v>45419</c:v>
                </c:pt>
                <c:pt idx="575">
                  <c:v>45420</c:v>
                </c:pt>
                <c:pt idx="576">
                  <c:v>45421</c:v>
                </c:pt>
                <c:pt idx="577">
                  <c:v>45425</c:v>
                </c:pt>
                <c:pt idx="578">
                  <c:v>45426</c:v>
                </c:pt>
                <c:pt idx="579">
                  <c:v>45427</c:v>
                </c:pt>
                <c:pt idx="580">
                  <c:v>45428</c:v>
                </c:pt>
                <c:pt idx="581">
                  <c:v>45432</c:v>
                </c:pt>
                <c:pt idx="582">
                  <c:v>45433</c:v>
                </c:pt>
                <c:pt idx="583">
                  <c:v>45434</c:v>
                </c:pt>
                <c:pt idx="584">
                  <c:v>45435</c:v>
                </c:pt>
                <c:pt idx="585">
                  <c:v>45439</c:v>
                </c:pt>
                <c:pt idx="586">
                  <c:v>45440</c:v>
                </c:pt>
                <c:pt idx="587">
                  <c:v>45441</c:v>
                </c:pt>
                <c:pt idx="588">
                  <c:v>45442</c:v>
                </c:pt>
                <c:pt idx="589">
                  <c:v>45446</c:v>
                </c:pt>
                <c:pt idx="590">
                  <c:v>45447</c:v>
                </c:pt>
                <c:pt idx="591">
                  <c:v>45448</c:v>
                </c:pt>
                <c:pt idx="592">
                  <c:v>45449</c:v>
                </c:pt>
                <c:pt idx="593">
                  <c:v>45453</c:v>
                </c:pt>
                <c:pt idx="594">
                  <c:v>45454</c:v>
                </c:pt>
                <c:pt idx="595">
                  <c:v>45455</c:v>
                </c:pt>
                <c:pt idx="596">
                  <c:v>45456</c:v>
                </c:pt>
                <c:pt idx="597">
                  <c:v>45467</c:v>
                </c:pt>
                <c:pt idx="598">
                  <c:v>45468</c:v>
                </c:pt>
                <c:pt idx="599">
                  <c:v>45469</c:v>
                </c:pt>
                <c:pt idx="600">
                  <c:v>45470</c:v>
                </c:pt>
                <c:pt idx="601">
                  <c:v>45473</c:v>
                </c:pt>
              </c:numCache>
            </c:numRef>
          </c:cat>
          <c:val>
            <c:numRef>
              <c:f>Sheet1!$B$2:$B$603</c:f>
              <c:numCache>
                <c:formatCode>#,##0</c:formatCode>
                <c:ptCount val="602"/>
                <c:pt idx="0">
                  <c:v>100</c:v>
                </c:pt>
                <c:pt idx="1">
                  <c:v>99.534987354173282</c:v>
                </c:pt>
                <c:pt idx="2">
                  <c:v>99.694952384678061</c:v>
                </c:pt>
                <c:pt idx="3">
                  <c:v>99.943021493653276</c:v>
                </c:pt>
                <c:pt idx="4">
                  <c:v>99.377828727712483</c:v>
                </c:pt>
                <c:pt idx="5">
                  <c:v>99.943956961667922</c:v>
                </c:pt>
                <c:pt idx="6">
                  <c:v>100.70398220229582</c:v>
                </c:pt>
                <c:pt idx="7">
                  <c:v>100.74590817786139</c:v>
                </c:pt>
                <c:pt idx="8">
                  <c:v>99.952036003612605</c:v>
                </c:pt>
                <c:pt idx="9">
                  <c:v>100.83928489423259</c:v>
                </c:pt>
                <c:pt idx="10">
                  <c:v>101.19161616556764</c:v>
                </c:pt>
                <c:pt idx="11">
                  <c:v>101.31161119908289</c:v>
                </c:pt>
                <c:pt idx="12">
                  <c:v>100.66129084380917</c:v>
                </c:pt>
                <c:pt idx="13">
                  <c:v>100.58390212623377</c:v>
                </c:pt>
                <c:pt idx="14">
                  <c:v>100.63543790958617</c:v>
                </c:pt>
                <c:pt idx="15">
                  <c:v>99.588649201195366</c:v>
                </c:pt>
                <c:pt idx="16">
                  <c:v>97.679358983299352</c:v>
                </c:pt>
                <c:pt idx="17">
                  <c:v>95.007492248371861</c:v>
                </c:pt>
                <c:pt idx="18">
                  <c:v>95.728312874931333</c:v>
                </c:pt>
                <c:pt idx="19">
                  <c:v>96.688103057959893</c:v>
                </c:pt>
                <c:pt idx="20">
                  <c:v>96.093400528284306</c:v>
                </c:pt>
                <c:pt idx="21">
                  <c:v>91.742113579423801</c:v>
                </c:pt>
                <c:pt idx="22">
                  <c:v>91.936095628643017</c:v>
                </c:pt>
                <c:pt idx="23">
                  <c:v>91.521088000326557</c:v>
                </c:pt>
                <c:pt idx="24">
                  <c:v>92.270823092793322</c:v>
                </c:pt>
                <c:pt idx="25">
                  <c:v>92.550017773892293</c:v>
                </c:pt>
                <c:pt idx="26">
                  <c:v>94.758402628835199</c:v>
                </c:pt>
                <c:pt idx="27">
                  <c:v>93.725986110851252</c:v>
                </c:pt>
                <c:pt idx="28">
                  <c:v>94.466961820999046</c:v>
                </c:pt>
                <c:pt idx="29">
                  <c:v>93.477066576408177</c:v>
                </c:pt>
                <c:pt idx="30">
                  <c:v>93.027021418815821</c:v>
                </c:pt>
                <c:pt idx="31">
                  <c:v>93.283679825016449</c:v>
                </c:pt>
                <c:pt idx="32">
                  <c:v>93.715695962690134</c:v>
                </c:pt>
                <c:pt idx="33">
                  <c:v>93.756686470241064</c:v>
                </c:pt>
                <c:pt idx="34">
                  <c:v>94.766141500592738</c:v>
                </c:pt>
                <c:pt idx="35">
                  <c:v>96.19919345648627</c:v>
                </c:pt>
                <c:pt idx="36">
                  <c:v>94.909523234474207</c:v>
                </c:pt>
                <c:pt idx="37">
                  <c:v>94.996606802383226</c:v>
                </c:pt>
                <c:pt idx="38">
                  <c:v>95.768793127201548</c:v>
                </c:pt>
                <c:pt idx="39">
                  <c:v>95.285326248722242</c:v>
                </c:pt>
                <c:pt idx="40">
                  <c:v>95.855366439829837</c:v>
                </c:pt>
                <c:pt idx="41">
                  <c:v>94.978067527183853</c:v>
                </c:pt>
                <c:pt idx="42">
                  <c:v>94.916326638217114</c:v>
                </c:pt>
                <c:pt idx="43">
                  <c:v>96.22836305003392</c:v>
                </c:pt>
                <c:pt idx="44">
                  <c:v>95.24629171974739</c:v>
                </c:pt>
                <c:pt idx="45">
                  <c:v>95.942535050285642</c:v>
                </c:pt>
                <c:pt idx="46">
                  <c:v>96.369448635152168</c:v>
                </c:pt>
                <c:pt idx="47">
                  <c:v>96.332114957113049</c:v>
                </c:pt>
                <c:pt idx="48">
                  <c:v>96.581119534102911</c:v>
                </c:pt>
                <c:pt idx="49">
                  <c:v>97.399909174560023</c:v>
                </c:pt>
                <c:pt idx="50">
                  <c:v>97.207968146463671</c:v>
                </c:pt>
                <c:pt idx="51">
                  <c:v>98.313181084496577</c:v>
                </c:pt>
                <c:pt idx="52">
                  <c:v>99.200685102756907</c:v>
                </c:pt>
                <c:pt idx="53">
                  <c:v>100.7205654989191</c:v>
                </c:pt>
                <c:pt idx="54">
                  <c:v>101.68605353258235</c:v>
                </c:pt>
                <c:pt idx="55">
                  <c:v>102.72297730554595</c:v>
                </c:pt>
                <c:pt idx="56">
                  <c:v>102.98779979623806</c:v>
                </c:pt>
                <c:pt idx="57">
                  <c:v>103.46140173929017</c:v>
                </c:pt>
                <c:pt idx="58">
                  <c:v>103.69875548737033</c:v>
                </c:pt>
                <c:pt idx="59">
                  <c:v>104.26326791293683</c:v>
                </c:pt>
                <c:pt idx="60">
                  <c:v>104.52545408467857</c:v>
                </c:pt>
                <c:pt idx="61">
                  <c:v>103.24020607509938</c:v>
                </c:pt>
                <c:pt idx="62">
                  <c:v>102.63300229104621</c:v>
                </c:pt>
                <c:pt idx="63">
                  <c:v>102.97427803129906</c:v>
                </c:pt>
                <c:pt idx="64">
                  <c:v>103.6031676647827</c:v>
                </c:pt>
                <c:pt idx="65">
                  <c:v>103.5760390923579</c:v>
                </c:pt>
                <c:pt idx="66">
                  <c:v>104.25578416881966</c:v>
                </c:pt>
                <c:pt idx="67">
                  <c:v>104.36285273522343</c:v>
                </c:pt>
                <c:pt idx="68">
                  <c:v>104.54603438100081</c:v>
                </c:pt>
                <c:pt idx="69">
                  <c:v>103.68906063703672</c:v>
                </c:pt>
                <c:pt idx="70">
                  <c:v>103.26189192452983</c:v>
                </c:pt>
                <c:pt idx="71">
                  <c:v>103.78975101243154</c:v>
                </c:pt>
                <c:pt idx="72">
                  <c:v>104.17023136675279</c:v>
                </c:pt>
                <c:pt idx="73">
                  <c:v>103.97199719019426</c:v>
                </c:pt>
                <c:pt idx="74">
                  <c:v>103.79842535220369</c:v>
                </c:pt>
                <c:pt idx="75">
                  <c:v>104.33623441807936</c:v>
                </c:pt>
                <c:pt idx="76">
                  <c:v>102.29801969925553</c:v>
                </c:pt>
                <c:pt idx="77">
                  <c:v>103.79085656553974</c:v>
                </c:pt>
                <c:pt idx="78">
                  <c:v>105.03298800389835</c:v>
                </c:pt>
                <c:pt idx="79">
                  <c:v>106.26253314533261</c:v>
                </c:pt>
                <c:pt idx="80">
                  <c:v>106.10367366793608</c:v>
                </c:pt>
                <c:pt idx="81">
                  <c:v>105.98997178288299</c:v>
                </c:pt>
                <c:pt idx="82">
                  <c:v>106.82704557089913</c:v>
                </c:pt>
                <c:pt idx="83">
                  <c:v>106.53815603946654</c:v>
                </c:pt>
                <c:pt idx="84">
                  <c:v>104.58209242083815</c:v>
                </c:pt>
                <c:pt idx="85">
                  <c:v>105.6020927269913</c:v>
                </c:pt>
                <c:pt idx="86">
                  <c:v>107.07077750998826</c:v>
                </c:pt>
                <c:pt idx="87">
                  <c:v>107.78581524336626</c:v>
                </c:pt>
                <c:pt idx="88">
                  <c:v>107.61836646874431</c:v>
                </c:pt>
                <c:pt idx="89">
                  <c:v>108.48290899937238</c:v>
                </c:pt>
                <c:pt idx="90">
                  <c:v>108.89034784102488</c:v>
                </c:pt>
                <c:pt idx="91">
                  <c:v>108.92274905135039</c:v>
                </c:pt>
                <c:pt idx="92">
                  <c:v>109.2900478109198</c:v>
                </c:pt>
                <c:pt idx="93">
                  <c:v>108.33221360646732</c:v>
                </c:pt>
                <c:pt idx="94">
                  <c:v>107.86932702431027</c:v>
                </c:pt>
                <c:pt idx="95">
                  <c:v>107.19953192582248</c:v>
                </c:pt>
                <c:pt idx="96">
                  <c:v>106.23634004092246</c:v>
                </c:pt>
                <c:pt idx="97">
                  <c:v>105.51739035039232</c:v>
                </c:pt>
                <c:pt idx="98">
                  <c:v>107.63180319113653</c:v>
                </c:pt>
                <c:pt idx="99">
                  <c:v>108.59261388472652</c:v>
                </c:pt>
                <c:pt idx="100">
                  <c:v>109.49908239092017</c:v>
                </c:pt>
                <c:pt idx="101">
                  <c:v>109.12395971704645</c:v>
                </c:pt>
                <c:pt idx="102">
                  <c:v>109.54713142985437</c:v>
                </c:pt>
                <c:pt idx="103">
                  <c:v>110.08043324075034</c:v>
                </c:pt>
                <c:pt idx="104">
                  <c:v>110.11623615294732</c:v>
                </c:pt>
                <c:pt idx="105">
                  <c:v>110.55301467324101</c:v>
                </c:pt>
                <c:pt idx="106">
                  <c:v>111.10051858945032</c:v>
                </c:pt>
                <c:pt idx="107">
                  <c:v>111.41730207622875</c:v>
                </c:pt>
                <c:pt idx="108">
                  <c:v>110.88034343582093</c:v>
                </c:pt>
                <c:pt idx="109">
                  <c:v>111.3240954449511</c:v>
                </c:pt>
                <c:pt idx="110">
                  <c:v>111.25912293920651</c:v>
                </c:pt>
                <c:pt idx="111">
                  <c:v>111.96140429056658</c:v>
                </c:pt>
                <c:pt idx="112">
                  <c:v>112.31467102991625</c:v>
                </c:pt>
                <c:pt idx="113">
                  <c:v>112.73205984954274</c:v>
                </c:pt>
                <c:pt idx="114">
                  <c:v>113.22547670599602</c:v>
                </c:pt>
                <c:pt idx="115">
                  <c:v>113.91840337720961</c:v>
                </c:pt>
                <c:pt idx="116">
                  <c:v>114.66482181035171</c:v>
                </c:pt>
                <c:pt idx="117">
                  <c:v>116.05007985495143</c:v>
                </c:pt>
                <c:pt idx="118">
                  <c:v>115.14990449721995</c:v>
                </c:pt>
                <c:pt idx="119">
                  <c:v>115.8371333177989</c:v>
                </c:pt>
                <c:pt idx="120">
                  <c:v>116.35852917214481</c:v>
                </c:pt>
                <c:pt idx="121">
                  <c:v>116.79012009708455</c:v>
                </c:pt>
                <c:pt idx="122">
                  <c:v>114.854806859872</c:v>
                </c:pt>
                <c:pt idx="123">
                  <c:v>116.240745244846</c:v>
                </c:pt>
                <c:pt idx="124">
                  <c:v>115.09998452225649</c:v>
                </c:pt>
                <c:pt idx="125">
                  <c:v>114.49354612112441</c:v>
                </c:pt>
                <c:pt idx="126">
                  <c:v>115.17524717616223</c:v>
                </c:pt>
                <c:pt idx="127">
                  <c:v>114.83711801014047</c:v>
                </c:pt>
                <c:pt idx="128">
                  <c:v>116.0312854521117</c:v>
                </c:pt>
                <c:pt idx="129">
                  <c:v>116.79632820299997</c:v>
                </c:pt>
                <c:pt idx="130">
                  <c:v>117.53177614760666</c:v>
                </c:pt>
                <c:pt idx="131">
                  <c:v>117.48500274687426</c:v>
                </c:pt>
                <c:pt idx="132">
                  <c:v>114.88661277237003</c:v>
                </c:pt>
                <c:pt idx="133">
                  <c:v>113.77910368557389</c:v>
                </c:pt>
                <c:pt idx="134">
                  <c:v>109.15466007643624</c:v>
                </c:pt>
                <c:pt idx="135">
                  <c:v>111.8249110029748</c:v>
                </c:pt>
                <c:pt idx="136">
                  <c:v>109.83151370630726</c:v>
                </c:pt>
                <c:pt idx="137">
                  <c:v>107.91788631852516</c:v>
                </c:pt>
                <c:pt idx="138">
                  <c:v>108.11782134601941</c:v>
                </c:pt>
                <c:pt idx="139">
                  <c:v>105.69053697564893</c:v>
                </c:pt>
                <c:pt idx="140">
                  <c:v>104.8994712054441</c:v>
                </c:pt>
                <c:pt idx="141">
                  <c:v>104.05729486462076</c:v>
                </c:pt>
                <c:pt idx="142">
                  <c:v>104.60964620599687</c:v>
                </c:pt>
                <c:pt idx="143">
                  <c:v>107.05912668107854</c:v>
                </c:pt>
                <c:pt idx="144">
                  <c:v>106.5612025696456</c:v>
                </c:pt>
                <c:pt idx="145">
                  <c:v>107.91057265950155</c:v>
                </c:pt>
                <c:pt idx="146">
                  <c:v>109.76586086018835</c:v>
                </c:pt>
                <c:pt idx="147">
                  <c:v>109.88976785085578</c:v>
                </c:pt>
                <c:pt idx="148">
                  <c:v>108.56931222690712</c:v>
                </c:pt>
                <c:pt idx="149">
                  <c:v>107.19621526649783</c:v>
                </c:pt>
                <c:pt idx="150">
                  <c:v>107.63027242529436</c:v>
                </c:pt>
                <c:pt idx="151">
                  <c:v>109.0412133190235</c:v>
                </c:pt>
                <c:pt idx="152">
                  <c:v>107.6872509316411</c:v>
                </c:pt>
                <c:pt idx="153">
                  <c:v>107.1221432082471</c:v>
                </c:pt>
                <c:pt idx="154">
                  <c:v>107.18669050125777</c:v>
                </c:pt>
                <c:pt idx="155">
                  <c:v>104.79240263904033</c:v>
                </c:pt>
                <c:pt idx="156">
                  <c:v>102.50552351341378</c:v>
                </c:pt>
                <c:pt idx="157">
                  <c:v>102.22692413014232</c:v>
                </c:pt>
                <c:pt idx="158">
                  <c:v>101.8682997103451</c:v>
                </c:pt>
                <c:pt idx="159">
                  <c:v>100.5578791069172</c:v>
                </c:pt>
                <c:pt idx="160">
                  <c:v>96.09110437952107</c:v>
                </c:pt>
                <c:pt idx="161">
                  <c:v>96.621344658732781</c:v>
                </c:pt>
                <c:pt idx="162">
                  <c:v>99.156548020974896</c:v>
                </c:pt>
                <c:pt idx="163">
                  <c:v>96.267142451368414</c:v>
                </c:pt>
                <c:pt idx="164">
                  <c:v>96.18881826577838</c:v>
                </c:pt>
                <c:pt idx="165">
                  <c:v>97.909569157449468</c:v>
                </c:pt>
                <c:pt idx="166">
                  <c:v>97.180329318758169</c:v>
                </c:pt>
                <c:pt idx="167">
                  <c:v>99.254431992325763</c:v>
                </c:pt>
                <c:pt idx="168">
                  <c:v>99.731010424515389</c:v>
                </c:pt>
                <c:pt idx="169">
                  <c:v>97.996652725358501</c:v>
                </c:pt>
                <c:pt idx="170">
                  <c:v>97.501109805235558</c:v>
                </c:pt>
                <c:pt idx="171">
                  <c:v>96.594726341588697</c:v>
                </c:pt>
                <c:pt idx="172">
                  <c:v>96.477112499383438</c:v>
                </c:pt>
                <c:pt idx="173">
                  <c:v>97.089163708603422</c:v>
                </c:pt>
                <c:pt idx="174">
                  <c:v>96.01090925790173</c:v>
                </c:pt>
                <c:pt idx="175">
                  <c:v>94.933165062480768</c:v>
                </c:pt>
                <c:pt idx="176">
                  <c:v>96.033530575346845</c:v>
                </c:pt>
                <c:pt idx="177">
                  <c:v>98.267343151778846</c:v>
                </c:pt>
                <c:pt idx="178">
                  <c:v>100.02151576433691</c:v>
                </c:pt>
                <c:pt idx="179">
                  <c:v>100.89736895368753</c:v>
                </c:pt>
                <c:pt idx="180">
                  <c:v>101.94874995960478</c:v>
                </c:pt>
                <c:pt idx="181">
                  <c:v>101.83964037207815</c:v>
                </c:pt>
                <c:pt idx="182">
                  <c:v>100.98139098991226</c:v>
                </c:pt>
                <c:pt idx="183">
                  <c:v>101.74668886844087</c:v>
                </c:pt>
                <c:pt idx="184">
                  <c:v>102.4948081525187</c:v>
                </c:pt>
                <c:pt idx="185">
                  <c:v>103.36938570366756</c:v>
                </c:pt>
                <c:pt idx="186">
                  <c:v>103.74408316480736</c:v>
                </c:pt>
                <c:pt idx="187">
                  <c:v>104.93357326670534</c:v>
                </c:pt>
                <c:pt idx="188">
                  <c:v>104.69273277420695</c:v>
                </c:pt>
                <c:pt idx="189">
                  <c:v>104.53370321171683</c:v>
                </c:pt>
                <c:pt idx="190">
                  <c:v>104.53038655239217</c:v>
                </c:pt>
                <c:pt idx="191">
                  <c:v>103.89511872789959</c:v>
                </c:pt>
                <c:pt idx="192">
                  <c:v>104.5792860167942</c:v>
                </c:pt>
                <c:pt idx="193">
                  <c:v>104.85737514478492</c:v>
                </c:pt>
                <c:pt idx="194">
                  <c:v>105.72021682447729</c:v>
                </c:pt>
                <c:pt idx="195">
                  <c:v>106.56477435661063</c:v>
                </c:pt>
                <c:pt idx="196">
                  <c:v>106.42538962242811</c:v>
                </c:pt>
                <c:pt idx="197">
                  <c:v>106.67541470997941</c:v>
                </c:pt>
                <c:pt idx="198">
                  <c:v>106.68706553888912</c:v>
                </c:pt>
                <c:pt idx="199">
                  <c:v>107.55109781423646</c:v>
                </c:pt>
                <c:pt idx="200">
                  <c:v>107.33840640472427</c:v>
                </c:pt>
                <c:pt idx="201">
                  <c:v>106.76666536268095</c:v>
                </c:pt>
                <c:pt idx="202">
                  <c:v>106.81752080565907</c:v>
                </c:pt>
                <c:pt idx="203">
                  <c:v>105.62939138450969</c:v>
                </c:pt>
                <c:pt idx="204">
                  <c:v>105.82498924211782</c:v>
                </c:pt>
                <c:pt idx="205">
                  <c:v>107.08336380691259</c:v>
                </c:pt>
                <c:pt idx="206">
                  <c:v>106.52522957235506</c:v>
                </c:pt>
                <c:pt idx="207">
                  <c:v>106.56392393114275</c:v>
                </c:pt>
                <c:pt idx="208">
                  <c:v>105.92601978769977</c:v>
                </c:pt>
                <c:pt idx="209">
                  <c:v>104.46056662148074</c:v>
                </c:pt>
                <c:pt idx="210">
                  <c:v>103.26418807329307</c:v>
                </c:pt>
                <c:pt idx="211">
                  <c:v>103.70334778489681</c:v>
                </c:pt>
                <c:pt idx="212">
                  <c:v>102.90012093050154</c:v>
                </c:pt>
                <c:pt idx="213">
                  <c:v>102.00615367868544</c:v>
                </c:pt>
                <c:pt idx="214">
                  <c:v>100.89286169870786</c:v>
                </c:pt>
                <c:pt idx="215">
                  <c:v>100.64156097295478</c:v>
                </c:pt>
                <c:pt idx="216">
                  <c:v>101.54386239435591</c:v>
                </c:pt>
                <c:pt idx="217">
                  <c:v>102.23917025687952</c:v>
                </c:pt>
                <c:pt idx="218">
                  <c:v>102.76924045099764</c:v>
                </c:pt>
                <c:pt idx="219">
                  <c:v>101.1433970415399</c:v>
                </c:pt>
                <c:pt idx="220">
                  <c:v>100.60142089087172</c:v>
                </c:pt>
                <c:pt idx="221">
                  <c:v>98.412765906783179</c:v>
                </c:pt>
                <c:pt idx="222">
                  <c:v>97.342505455479383</c:v>
                </c:pt>
                <c:pt idx="223">
                  <c:v>97.8295441209237</c:v>
                </c:pt>
                <c:pt idx="224">
                  <c:v>97.468028254535739</c:v>
                </c:pt>
                <c:pt idx="225">
                  <c:v>94.919218084807824</c:v>
                </c:pt>
                <c:pt idx="226">
                  <c:v>92.774445054860948</c:v>
                </c:pt>
                <c:pt idx="227">
                  <c:v>93.694605411087167</c:v>
                </c:pt>
                <c:pt idx="228">
                  <c:v>94.993205100511787</c:v>
                </c:pt>
                <c:pt idx="229">
                  <c:v>96.993745971109348</c:v>
                </c:pt>
                <c:pt idx="230">
                  <c:v>97.688968791086182</c:v>
                </c:pt>
                <c:pt idx="231">
                  <c:v>98.71704813918403</c:v>
                </c:pt>
                <c:pt idx="232">
                  <c:v>100.18360685851131</c:v>
                </c:pt>
                <c:pt idx="233">
                  <c:v>100.09779892880408</c:v>
                </c:pt>
                <c:pt idx="234">
                  <c:v>99.991240617681029</c:v>
                </c:pt>
                <c:pt idx="235">
                  <c:v>98.36403652747471</c:v>
                </c:pt>
                <c:pt idx="236">
                  <c:v>98.057203018670251</c:v>
                </c:pt>
                <c:pt idx="237">
                  <c:v>97.920199475797745</c:v>
                </c:pt>
                <c:pt idx="238">
                  <c:v>98.235537239280816</c:v>
                </c:pt>
                <c:pt idx="239">
                  <c:v>97.133726003119364</c:v>
                </c:pt>
                <c:pt idx="240">
                  <c:v>96.998508353729363</c:v>
                </c:pt>
                <c:pt idx="241">
                  <c:v>98.363441229647179</c:v>
                </c:pt>
                <c:pt idx="242">
                  <c:v>100.43482254171762</c:v>
                </c:pt>
                <c:pt idx="243">
                  <c:v>100.30853435974019</c:v>
                </c:pt>
                <c:pt idx="244">
                  <c:v>101.74218161346123</c:v>
                </c:pt>
                <c:pt idx="245">
                  <c:v>102.10709918172063</c:v>
                </c:pt>
                <c:pt idx="246">
                  <c:v>102.69117139304795</c:v>
                </c:pt>
                <c:pt idx="247">
                  <c:v>101.82875492608954</c:v>
                </c:pt>
                <c:pt idx="248">
                  <c:v>100.33974497441069</c:v>
                </c:pt>
                <c:pt idx="249">
                  <c:v>99.580570159250684</c:v>
                </c:pt>
                <c:pt idx="250">
                  <c:v>99.225942739152401</c:v>
                </c:pt>
                <c:pt idx="251">
                  <c:v>98.057798316497752</c:v>
                </c:pt>
                <c:pt idx="252">
                  <c:v>98.056522678295963</c:v>
                </c:pt>
                <c:pt idx="253">
                  <c:v>97.281785077074062</c:v>
                </c:pt>
                <c:pt idx="254">
                  <c:v>97.979899343641634</c:v>
                </c:pt>
                <c:pt idx="255">
                  <c:v>98.638808996140767</c:v>
                </c:pt>
                <c:pt idx="256">
                  <c:v>97.684376493559739</c:v>
                </c:pt>
                <c:pt idx="257">
                  <c:v>97.009563884811584</c:v>
                </c:pt>
                <c:pt idx="258">
                  <c:v>95.347152180235781</c:v>
                </c:pt>
                <c:pt idx="259">
                  <c:v>95.646757072563403</c:v>
                </c:pt>
                <c:pt idx="260">
                  <c:v>95.226051593612283</c:v>
                </c:pt>
                <c:pt idx="261">
                  <c:v>94.368142381633533</c:v>
                </c:pt>
                <c:pt idx="262">
                  <c:v>94.832984942366664</c:v>
                </c:pt>
                <c:pt idx="263">
                  <c:v>94.754575714229844</c:v>
                </c:pt>
                <c:pt idx="264">
                  <c:v>93.998887643488032</c:v>
                </c:pt>
                <c:pt idx="265">
                  <c:v>92.955840807155823</c:v>
                </c:pt>
                <c:pt idx="266">
                  <c:v>93.252639295439508</c:v>
                </c:pt>
                <c:pt idx="267">
                  <c:v>93.025915865707617</c:v>
                </c:pt>
                <c:pt idx="268">
                  <c:v>91.815845467487378</c:v>
                </c:pt>
                <c:pt idx="269">
                  <c:v>91.392163499398748</c:v>
                </c:pt>
                <c:pt idx="270">
                  <c:v>91.437831347022922</c:v>
                </c:pt>
                <c:pt idx="271">
                  <c:v>92.670097849954331</c:v>
                </c:pt>
                <c:pt idx="272">
                  <c:v>92.038571897520328</c:v>
                </c:pt>
                <c:pt idx="273">
                  <c:v>91.199201960740979</c:v>
                </c:pt>
                <c:pt idx="274">
                  <c:v>88.607105134698898</c:v>
                </c:pt>
                <c:pt idx="275">
                  <c:v>88.820732012225719</c:v>
                </c:pt>
                <c:pt idx="276">
                  <c:v>86.617024497356027</c:v>
                </c:pt>
                <c:pt idx="277">
                  <c:v>87.139781032450543</c:v>
                </c:pt>
                <c:pt idx="278">
                  <c:v>86.21877025075645</c:v>
                </c:pt>
                <c:pt idx="279">
                  <c:v>85.32480299894037</c:v>
                </c:pt>
                <c:pt idx="280">
                  <c:v>86.923177665786184</c:v>
                </c:pt>
                <c:pt idx="281">
                  <c:v>87.152622457015255</c:v>
                </c:pt>
                <c:pt idx="282">
                  <c:v>87.512352429920696</c:v>
                </c:pt>
                <c:pt idx="283">
                  <c:v>87.182897603671123</c:v>
                </c:pt>
                <c:pt idx="284">
                  <c:v>86.625868922221798</c:v>
                </c:pt>
                <c:pt idx="285">
                  <c:v>87.425013734371305</c:v>
                </c:pt>
                <c:pt idx="286">
                  <c:v>87.397715076852961</c:v>
                </c:pt>
                <c:pt idx="287">
                  <c:v>86.877679903255611</c:v>
                </c:pt>
                <c:pt idx="288">
                  <c:v>87.036964593386074</c:v>
                </c:pt>
                <c:pt idx="289">
                  <c:v>86.986959575875815</c:v>
                </c:pt>
                <c:pt idx="290">
                  <c:v>88.097785321996597</c:v>
                </c:pt>
                <c:pt idx="291">
                  <c:v>89.169576539142554</c:v>
                </c:pt>
                <c:pt idx="292">
                  <c:v>89.111492479687584</c:v>
                </c:pt>
                <c:pt idx="293">
                  <c:v>89.691567691315967</c:v>
                </c:pt>
                <c:pt idx="294">
                  <c:v>89.960897436987736</c:v>
                </c:pt>
                <c:pt idx="295">
                  <c:v>90.663348873441379</c:v>
                </c:pt>
                <c:pt idx="296">
                  <c:v>89.565959849712812</c:v>
                </c:pt>
                <c:pt idx="297">
                  <c:v>89.56536455188531</c:v>
                </c:pt>
                <c:pt idx="298">
                  <c:v>89.608566165652675</c:v>
                </c:pt>
                <c:pt idx="299">
                  <c:v>90.546330329063636</c:v>
                </c:pt>
                <c:pt idx="300">
                  <c:v>90.434754507680196</c:v>
                </c:pt>
                <c:pt idx="301">
                  <c:v>90.293839007655535</c:v>
                </c:pt>
                <c:pt idx="302">
                  <c:v>91.371583203076497</c:v>
                </c:pt>
                <c:pt idx="303">
                  <c:v>91.224034384402529</c:v>
                </c:pt>
                <c:pt idx="304">
                  <c:v>91.237471106794743</c:v>
                </c:pt>
                <c:pt idx="305">
                  <c:v>90.850102306183771</c:v>
                </c:pt>
                <c:pt idx="306">
                  <c:v>90.689712062945105</c:v>
                </c:pt>
                <c:pt idx="307">
                  <c:v>90.842533519519819</c:v>
                </c:pt>
                <c:pt idx="308">
                  <c:v>91.20489981137564</c:v>
                </c:pt>
                <c:pt idx="309">
                  <c:v>91.554849891400664</c:v>
                </c:pt>
                <c:pt idx="310">
                  <c:v>91.808531808463783</c:v>
                </c:pt>
                <c:pt idx="311">
                  <c:v>91.92376445935902</c:v>
                </c:pt>
                <c:pt idx="312">
                  <c:v>92.030067642841715</c:v>
                </c:pt>
                <c:pt idx="313">
                  <c:v>92.18178354630821</c:v>
                </c:pt>
                <c:pt idx="314">
                  <c:v>91.936775969017305</c:v>
                </c:pt>
                <c:pt idx="315">
                  <c:v>91.785145108097595</c:v>
                </c:pt>
                <c:pt idx="316">
                  <c:v>91.707586305428606</c:v>
                </c:pt>
                <c:pt idx="317">
                  <c:v>91.010747677062838</c:v>
                </c:pt>
                <c:pt idx="318">
                  <c:v>89.792853364538288</c:v>
                </c:pt>
                <c:pt idx="319">
                  <c:v>89.768446153610654</c:v>
                </c:pt>
                <c:pt idx="320">
                  <c:v>89.035294357767185</c:v>
                </c:pt>
                <c:pt idx="321">
                  <c:v>89.360326971583888</c:v>
                </c:pt>
                <c:pt idx="322">
                  <c:v>88.547660394495367</c:v>
                </c:pt>
                <c:pt idx="323">
                  <c:v>88.609571368555692</c:v>
                </c:pt>
                <c:pt idx="324">
                  <c:v>89.462548112820855</c:v>
                </c:pt>
                <c:pt idx="325">
                  <c:v>89.265674617010887</c:v>
                </c:pt>
                <c:pt idx="326">
                  <c:v>89.91590992973785</c:v>
                </c:pt>
                <c:pt idx="327">
                  <c:v>89.706705264643901</c:v>
                </c:pt>
                <c:pt idx="328">
                  <c:v>89.236590066010024</c:v>
                </c:pt>
                <c:pt idx="329">
                  <c:v>88.197370144283184</c:v>
                </c:pt>
                <c:pt idx="330">
                  <c:v>87.336399400620124</c:v>
                </c:pt>
                <c:pt idx="331">
                  <c:v>86.346249028388897</c:v>
                </c:pt>
                <c:pt idx="332">
                  <c:v>85.482897093415843</c:v>
                </c:pt>
                <c:pt idx="333">
                  <c:v>84.998239619281534</c:v>
                </c:pt>
                <c:pt idx="334">
                  <c:v>85.915933741650946</c:v>
                </c:pt>
                <c:pt idx="335">
                  <c:v>86.677574790667776</c:v>
                </c:pt>
                <c:pt idx="336">
                  <c:v>87.404688565689412</c:v>
                </c:pt>
                <c:pt idx="337">
                  <c:v>88.540006565284614</c:v>
                </c:pt>
                <c:pt idx="338">
                  <c:v>88.852112711989804</c:v>
                </c:pt>
                <c:pt idx="339">
                  <c:v>89.067780610639502</c:v>
                </c:pt>
                <c:pt idx="340">
                  <c:v>88.531077097872057</c:v>
                </c:pt>
                <c:pt idx="341">
                  <c:v>88.981547468198343</c:v>
                </c:pt>
                <c:pt idx="342">
                  <c:v>88.306649816903388</c:v>
                </c:pt>
                <c:pt idx="343">
                  <c:v>87.637109846055978</c:v>
                </c:pt>
                <c:pt idx="344">
                  <c:v>86.804373227925936</c:v>
                </c:pt>
                <c:pt idx="345">
                  <c:v>85.455003138069969</c:v>
                </c:pt>
                <c:pt idx="346">
                  <c:v>84.843972439411445</c:v>
                </c:pt>
                <c:pt idx="347">
                  <c:v>86.383922876615173</c:v>
                </c:pt>
                <c:pt idx="348">
                  <c:v>86.897494816656788</c:v>
                </c:pt>
                <c:pt idx="349">
                  <c:v>88.101867364242324</c:v>
                </c:pt>
                <c:pt idx="350">
                  <c:v>88.023373093558703</c:v>
                </c:pt>
                <c:pt idx="351">
                  <c:v>88.838761032144376</c:v>
                </c:pt>
                <c:pt idx="352">
                  <c:v>88.949061215326026</c:v>
                </c:pt>
                <c:pt idx="353">
                  <c:v>88.985204297710155</c:v>
                </c:pt>
                <c:pt idx="354">
                  <c:v>89.023218316123547</c:v>
                </c:pt>
                <c:pt idx="355">
                  <c:v>89.321717655342965</c:v>
                </c:pt>
                <c:pt idx="356">
                  <c:v>90.060907472008253</c:v>
                </c:pt>
                <c:pt idx="357">
                  <c:v>91.904544843785345</c:v>
                </c:pt>
                <c:pt idx="358">
                  <c:v>93.109682774291983</c:v>
                </c:pt>
                <c:pt idx="359">
                  <c:v>92.871818770931085</c:v>
                </c:pt>
                <c:pt idx="360">
                  <c:v>92.748677163184752</c:v>
                </c:pt>
                <c:pt idx="361">
                  <c:v>92.742979312550062</c:v>
                </c:pt>
                <c:pt idx="362">
                  <c:v>92.263084221035783</c:v>
                </c:pt>
                <c:pt idx="363">
                  <c:v>92.997341569987455</c:v>
                </c:pt>
                <c:pt idx="364">
                  <c:v>93.246346146977331</c:v>
                </c:pt>
                <c:pt idx="365">
                  <c:v>94.937842402553997</c:v>
                </c:pt>
                <c:pt idx="366">
                  <c:v>95.801364422620651</c:v>
                </c:pt>
                <c:pt idx="367">
                  <c:v>96.15947858713713</c:v>
                </c:pt>
                <c:pt idx="368">
                  <c:v>95.853070291066615</c:v>
                </c:pt>
                <c:pt idx="369">
                  <c:v>95.975701643532261</c:v>
                </c:pt>
                <c:pt idx="370">
                  <c:v>95.405916580065011</c:v>
                </c:pt>
                <c:pt idx="371">
                  <c:v>94.16905777960713</c:v>
                </c:pt>
                <c:pt idx="372">
                  <c:v>94.556851792952017</c:v>
                </c:pt>
                <c:pt idx="373">
                  <c:v>95.727207321823101</c:v>
                </c:pt>
                <c:pt idx="374">
                  <c:v>96.142980333060635</c:v>
                </c:pt>
                <c:pt idx="375">
                  <c:v>96.04007885144938</c:v>
                </c:pt>
                <c:pt idx="376">
                  <c:v>96.88710261743951</c:v>
                </c:pt>
                <c:pt idx="377">
                  <c:v>96.88710261743951</c:v>
                </c:pt>
                <c:pt idx="378">
                  <c:v>95.504480891790166</c:v>
                </c:pt>
                <c:pt idx="379">
                  <c:v>95.298848013661242</c:v>
                </c:pt>
                <c:pt idx="380">
                  <c:v>95.907582563556545</c:v>
                </c:pt>
                <c:pt idx="381">
                  <c:v>96.475666776088076</c:v>
                </c:pt>
                <c:pt idx="382">
                  <c:v>96.346317062426337</c:v>
                </c:pt>
                <c:pt idx="383">
                  <c:v>95.892019777494681</c:v>
                </c:pt>
                <c:pt idx="384">
                  <c:v>95.556101717689373</c:v>
                </c:pt>
                <c:pt idx="385">
                  <c:v>95.116431750804935</c:v>
                </c:pt>
                <c:pt idx="386">
                  <c:v>94.700573697020616</c:v>
                </c:pt>
                <c:pt idx="387">
                  <c:v>94.737227034685461</c:v>
                </c:pt>
                <c:pt idx="388">
                  <c:v>93.666966583381665</c:v>
                </c:pt>
                <c:pt idx="389">
                  <c:v>93.673940072218144</c:v>
                </c:pt>
                <c:pt idx="390">
                  <c:v>96.043565595867619</c:v>
                </c:pt>
                <c:pt idx="391">
                  <c:v>96.24154464478579</c:v>
                </c:pt>
                <c:pt idx="392">
                  <c:v>96.717442736601129</c:v>
                </c:pt>
                <c:pt idx="393">
                  <c:v>96.92418116783827</c:v>
                </c:pt>
                <c:pt idx="394">
                  <c:v>97.145206746935486</c:v>
                </c:pt>
                <c:pt idx="395">
                  <c:v>97.066032135877578</c:v>
                </c:pt>
                <c:pt idx="396">
                  <c:v>98.079824336115365</c:v>
                </c:pt>
                <c:pt idx="397">
                  <c:v>97.936187474593538</c:v>
                </c:pt>
                <c:pt idx="398">
                  <c:v>97.133045662745076</c:v>
                </c:pt>
                <c:pt idx="399">
                  <c:v>97.215281805487294</c:v>
                </c:pt>
                <c:pt idx="400">
                  <c:v>97.511229868303118</c:v>
                </c:pt>
                <c:pt idx="401">
                  <c:v>97.450084277163867</c:v>
                </c:pt>
                <c:pt idx="402">
                  <c:v>98.182725817726606</c:v>
                </c:pt>
                <c:pt idx="403">
                  <c:v>98.808553919525934</c:v>
                </c:pt>
                <c:pt idx="404">
                  <c:v>98.577493319907944</c:v>
                </c:pt>
                <c:pt idx="405">
                  <c:v>98.631580379663959</c:v>
                </c:pt>
                <c:pt idx="406">
                  <c:v>98.538203663292748</c:v>
                </c:pt>
                <c:pt idx="407">
                  <c:v>99.197878698712969</c:v>
                </c:pt>
                <c:pt idx="408">
                  <c:v>99.731010424515389</c:v>
                </c:pt>
                <c:pt idx="409">
                  <c:v>99.56670822412454</c:v>
                </c:pt>
                <c:pt idx="410">
                  <c:v>100.18241626285631</c:v>
                </c:pt>
                <c:pt idx="411">
                  <c:v>100.08410707877151</c:v>
                </c:pt>
                <c:pt idx="412">
                  <c:v>99.947358663539362</c:v>
                </c:pt>
                <c:pt idx="413">
                  <c:v>99.975507746525594</c:v>
                </c:pt>
                <c:pt idx="414">
                  <c:v>100.36636329155478</c:v>
                </c:pt>
                <c:pt idx="415">
                  <c:v>101.05333698449334</c:v>
                </c:pt>
                <c:pt idx="416">
                  <c:v>101.25276175670687</c:v>
                </c:pt>
                <c:pt idx="417">
                  <c:v>100.75602824092893</c:v>
                </c:pt>
                <c:pt idx="418">
                  <c:v>99.433701680950975</c:v>
                </c:pt>
                <c:pt idx="419">
                  <c:v>98.956102738199931</c:v>
                </c:pt>
                <c:pt idx="420">
                  <c:v>97.614216392461159</c:v>
                </c:pt>
                <c:pt idx="421">
                  <c:v>96.742530287903051</c:v>
                </c:pt>
                <c:pt idx="422">
                  <c:v>95.859448482075592</c:v>
                </c:pt>
                <c:pt idx="423">
                  <c:v>95.624135755118289</c:v>
                </c:pt>
                <c:pt idx="424">
                  <c:v>95.98080419633942</c:v>
                </c:pt>
                <c:pt idx="425">
                  <c:v>97.153625959067341</c:v>
                </c:pt>
                <c:pt idx="426">
                  <c:v>97.746372510166836</c:v>
                </c:pt>
                <c:pt idx="427">
                  <c:v>97.058038136479681</c:v>
                </c:pt>
                <c:pt idx="428">
                  <c:v>96.886932532345938</c:v>
                </c:pt>
                <c:pt idx="429">
                  <c:v>97.384856643778889</c:v>
                </c:pt>
                <c:pt idx="430">
                  <c:v>97.020364288253418</c:v>
                </c:pt>
                <c:pt idx="431">
                  <c:v>96.757582818684185</c:v>
                </c:pt>
                <c:pt idx="432">
                  <c:v>96.668458229652302</c:v>
                </c:pt>
                <c:pt idx="433">
                  <c:v>96.993575886015776</c:v>
                </c:pt>
                <c:pt idx="434">
                  <c:v>97.494986741866967</c:v>
                </c:pt>
                <c:pt idx="435">
                  <c:v>97.310444415340996</c:v>
                </c:pt>
                <c:pt idx="436">
                  <c:v>98.434621841307219</c:v>
                </c:pt>
                <c:pt idx="437">
                  <c:v>97.724091362908865</c:v>
                </c:pt>
                <c:pt idx="438">
                  <c:v>97.21102967814798</c:v>
                </c:pt>
                <c:pt idx="439">
                  <c:v>97.041880052590315</c:v>
                </c:pt>
                <c:pt idx="440">
                  <c:v>96.082430039748886</c:v>
                </c:pt>
                <c:pt idx="441">
                  <c:v>95.379978603295228</c:v>
                </c:pt>
                <c:pt idx="442">
                  <c:v>95.546491909902514</c:v>
                </c:pt>
                <c:pt idx="443">
                  <c:v>94.875676300853314</c:v>
                </c:pt>
                <c:pt idx="444">
                  <c:v>94.586276514140025</c:v>
                </c:pt>
                <c:pt idx="445">
                  <c:v>94.861048982806111</c:v>
                </c:pt>
                <c:pt idx="446">
                  <c:v>93.853294803390142</c:v>
                </c:pt>
                <c:pt idx="447">
                  <c:v>94.148647568378465</c:v>
                </c:pt>
                <c:pt idx="448">
                  <c:v>94.0698131275077</c:v>
                </c:pt>
                <c:pt idx="449">
                  <c:v>93.116656263128448</c:v>
                </c:pt>
                <c:pt idx="450">
                  <c:v>92.508772138701005</c:v>
                </c:pt>
                <c:pt idx="451">
                  <c:v>92.851493602249207</c:v>
                </c:pt>
                <c:pt idx="452">
                  <c:v>94.201118819745517</c:v>
                </c:pt>
                <c:pt idx="453">
                  <c:v>94.022699556588151</c:v>
                </c:pt>
                <c:pt idx="454">
                  <c:v>93.597316737563801</c:v>
                </c:pt>
                <c:pt idx="455">
                  <c:v>93.141488686790012</c:v>
                </c:pt>
                <c:pt idx="456">
                  <c:v>92.188416864957546</c:v>
                </c:pt>
                <c:pt idx="457">
                  <c:v>91.547025977096339</c:v>
                </c:pt>
                <c:pt idx="458">
                  <c:v>89.935384672951884</c:v>
                </c:pt>
                <c:pt idx="459">
                  <c:v>90.485780035751887</c:v>
                </c:pt>
                <c:pt idx="460">
                  <c:v>89.912933440600341</c:v>
                </c:pt>
                <c:pt idx="461">
                  <c:v>90.02791096385522</c:v>
                </c:pt>
                <c:pt idx="462">
                  <c:v>90.333213706817531</c:v>
                </c:pt>
                <c:pt idx="463">
                  <c:v>91.262558658096651</c:v>
                </c:pt>
                <c:pt idx="464">
                  <c:v>91.115094881969455</c:v>
                </c:pt>
                <c:pt idx="465">
                  <c:v>90.609091728591821</c:v>
                </c:pt>
                <c:pt idx="466">
                  <c:v>87.535909215380457</c:v>
                </c:pt>
                <c:pt idx="467">
                  <c:v>88.271697330174277</c:v>
                </c:pt>
                <c:pt idx="468">
                  <c:v>89.335154377735179</c:v>
                </c:pt>
                <c:pt idx="469">
                  <c:v>88.520276694430237</c:v>
                </c:pt>
                <c:pt idx="470">
                  <c:v>89.599721740786919</c:v>
                </c:pt>
                <c:pt idx="471">
                  <c:v>90.911247897323037</c:v>
                </c:pt>
                <c:pt idx="472">
                  <c:v>91.972578881214275</c:v>
                </c:pt>
                <c:pt idx="473">
                  <c:v>92.299737558700627</c:v>
                </c:pt>
                <c:pt idx="474">
                  <c:v>93.111893880508418</c:v>
                </c:pt>
                <c:pt idx="475">
                  <c:v>93.087316584487212</c:v>
                </c:pt>
                <c:pt idx="476">
                  <c:v>92.940958361468248</c:v>
                </c:pt>
                <c:pt idx="477">
                  <c:v>92.192583949750059</c:v>
                </c:pt>
                <c:pt idx="478">
                  <c:v>91.758781918593883</c:v>
                </c:pt>
                <c:pt idx="479">
                  <c:v>92.331543471198657</c:v>
                </c:pt>
                <c:pt idx="480">
                  <c:v>93.74146385436633</c:v>
                </c:pt>
                <c:pt idx="481">
                  <c:v>94.243895220778953</c:v>
                </c:pt>
                <c:pt idx="482">
                  <c:v>94.558297516247379</c:v>
                </c:pt>
                <c:pt idx="483">
                  <c:v>94.644700743782124</c:v>
                </c:pt>
                <c:pt idx="484">
                  <c:v>94.397056847540824</c:v>
                </c:pt>
                <c:pt idx="485">
                  <c:v>94.210813670079148</c:v>
                </c:pt>
                <c:pt idx="486">
                  <c:v>94.233434987524262</c:v>
                </c:pt>
                <c:pt idx="487">
                  <c:v>94.405050846938735</c:v>
                </c:pt>
                <c:pt idx="488">
                  <c:v>94.423164909404164</c:v>
                </c:pt>
                <c:pt idx="489">
                  <c:v>95.056136585133544</c:v>
                </c:pt>
                <c:pt idx="490">
                  <c:v>95.174430767713076</c:v>
                </c:pt>
                <c:pt idx="491">
                  <c:v>94.769968415198122</c:v>
                </c:pt>
                <c:pt idx="492">
                  <c:v>95.026711863945536</c:v>
                </c:pt>
                <c:pt idx="493">
                  <c:v>95.463235256598878</c:v>
                </c:pt>
                <c:pt idx="494">
                  <c:v>96.786497284591491</c:v>
                </c:pt>
                <c:pt idx="495">
                  <c:v>96.905982062826041</c:v>
                </c:pt>
                <c:pt idx="496">
                  <c:v>96.961004590596673</c:v>
                </c:pt>
                <c:pt idx="497">
                  <c:v>98.164016457433661</c:v>
                </c:pt>
                <c:pt idx="498">
                  <c:v>99.298569074107775</c:v>
                </c:pt>
                <c:pt idx="499">
                  <c:v>99.61424700777799</c:v>
                </c:pt>
                <c:pt idx="500">
                  <c:v>99.524442078371806</c:v>
                </c:pt>
                <c:pt idx="501">
                  <c:v>98.835852577044307</c:v>
                </c:pt>
                <c:pt idx="502">
                  <c:v>100.46152590140849</c:v>
                </c:pt>
                <c:pt idx="503">
                  <c:v>100.96786922497326</c:v>
                </c:pt>
                <c:pt idx="504">
                  <c:v>101.11006036319972</c:v>
                </c:pt>
                <c:pt idx="505">
                  <c:v>101.47208648486838</c:v>
                </c:pt>
                <c:pt idx="506">
                  <c:v>102.36605373668448</c:v>
                </c:pt>
                <c:pt idx="507">
                  <c:v>103.09775980923257</c:v>
                </c:pt>
                <c:pt idx="508">
                  <c:v>101.44631859319217</c:v>
                </c:pt>
                <c:pt idx="509">
                  <c:v>103.2879999863932</c:v>
                </c:pt>
                <c:pt idx="510">
                  <c:v>104.19463857768041</c:v>
                </c:pt>
                <c:pt idx="511">
                  <c:v>103.7315819104298</c:v>
                </c:pt>
                <c:pt idx="512">
                  <c:v>103.21528860889102</c:v>
                </c:pt>
                <c:pt idx="513">
                  <c:v>103.03831506902903</c:v>
                </c:pt>
                <c:pt idx="514">
                  <c:v>103.08951068219432</c:v>
                </c:pt>
                <c:pt idx="515">
                  <c:v>102.71081622135554</c:v>
                </c:pt>
                <c:pt idx="516">
                  <c:v>102.58682418814134</c:v>
                </c:pt>
                <c:pt idx="517">
                  <c:v>101.70297699939279</c:v>
                </c:pt>
                <c:pt idx="518">
                  <c:v>102.98924551953341</c:v>
                </c:pt>
                <c:pt idx="519">
                  <c:v>102.94680928868713</c:v>
                </c:pt>
                <c:pt idx="520">
                  <c:v>103.53232722330984</c:v>
                </c:pt>
                <c:pt idx="521">
                  <c:v>103.42500352926569</c:v>
                </c:pt>
                <c:pt idx="522">
                  <c:v>104.20101676868939</c:v>
                </c:pt>
                <c:pt idx="523">
                  <c:v>101.93174145024754</c:v>
                </c:pt>
                <c:pt idx="524">
                  <c:v>100.32154586939845</c:v>
                </c:pt>
                <c:pt idx="525">
                  <c:v>101.32215647488438</c:v>
                </c:pt>
                <c:pt idx="526">
                  <c:v>102.26289712743286</c:v>
                </c:pt>
                <c:pt idx="527">
                  <c:v>102.65834496998849</c:v>
                </c:pt>
                <c:pt idx="528">
                  <c:v>103.46216712221126</c:v>
                </c:pt>
                <c:pt idx="529">
                  <c:v>103.77554890711824</c:v>
                </c:pt>
                <c:pt idx="530">
                  <c:v>104.56755014533772</c:v>
                </c:pt>
                <c:pt idx="531">
                  <c:v>105.49179254380967</c:v>
                </c:pt>
                <c:pt idx="532">
                  <c:v>105.78246796872477</c:v>
                </c:pt>
                <c:pt idx="533">
                  <c:v>106.17213291809892</c:v>
                </c:pt>
                <c:pt idx="534">
                  <c:v>107.10743084765309</c:v>
                </c:pt>
                <c:pt idx="535">
                  <c:v>107.20888660596897</c:v>
                </c:pt>
                <c:pt idx="536">
                  <c:v>107.44556001367485</c:v>
                </c:pt>
                <c:pt idx="537">
                  <c:v>106.57327861128923</c:v>
                </c:pt>
                <c:pt idx="538">
                  <c:v>107.16679054530982</c:v>
                </c:pt>
                <c:pt idx="539">
                  <c:v>107.25072753898776</c:v>
                </c:pt>
                <c:pt idx="540">
                  <c:v>107.41605024994006</c:v>
                </c:pt>
                <c:pt idx="541">
                  <c:v>105.74692018416813</c:v>
                </c:pt>
                <c:pt idx="542">
                  <c:v>106.04933148053972</c:v>
                </c:pt>
                <c:pt idx="543">
                  <c:v>106.82959684730271</c:v>
                </c:pt>
                <c:pt idx="544">
                  <c:v>106.96549483706698</c:v>
                </c:pt>
                <c:pt idx="545">
                  <c:v>106.77704055338886</c:v>
                </c:pt>
                <c:pt idx="546">
                  <c:v>107.27215826077787</c:v>
                </c:pt>
                <c:pt idx="547">
                  <c:v>108.20090791422949</c:v>
                </c:pt>
                <c:pt idx="548">
                  <c:v>108.24666080440043</c:v>
                </c:pt>
                <c:pt idx="549">
                  <c:v>108.62025271243203</c:v>
                </c:pt>
                <c:pt idx="550">
                  <c:v>108.88847690499557</c:v>
                </c:pt>
                <c:pt idx="551">
                  <c:v>108.33850675492948</c:v>
                </c:pt>
                <c:pt idx="552">
                  <c:v>109.15763656557375</c:v>
                </c:pt>
                <c:pt idx="553">
                  <c:v>107.63784121195835</c:v>
                </c:pt>
                <c:pt idx="554">
                  <c:v>107.03063742790519</c:v>
                </c:pt>
                <c:pt idx="555">
                  <c:v>107.22147290289332</c:v>
                </c:pt>
                <c:pt idx="556">
                  <c:v>106.86352882347039</c:v>
                </c:pt>
                <c:pt idx="557">
                  <c:v>105.64844091498978</c:v>
                </c:pt>
                <c:pt idx="558">
                  <c:v>106.10409888067001</c:v>
                </c:pt>
                <c:pt idx="559">
                  <c:v>107.34257348951681</c:v>
                </c:pt>
                <c:pt idx="560">
                  <c:v>108.05012747877765</c:v>
                </c:pt>
                <c:pt idx="561">
                  <c:v>108.0749599024392</c:v>
                </c:pt>
                <c:pt idx="562">
                  <c:v>106.30684031220821</c:v>
                </c:pt>
                <c:pt idx="563">
                  <c:v>106.01386873852989</c:v>
                </c:pt>
                <c:pt idx="564">
                  <c:v>106.32316848119115</c:v>
                </c:pt>
                <c:pt idx="565">
                  <c:v>106.37912647697642</c:v>
                </c:pt>
                <c:pt idx="566">
                  <c:v>106.17060215225678</c:v>
                </c:pt>
                <c:pt idx="567">
                  <c:v>105.07593449002538</c:v>
                </c:pt>
                <c:pt idx="568">
                  <c:v>104.2156440867366</c:v>
                </c:pt>
                <c:pt idx="569">
                  <c:v>105.19303807694989</c:v>
                </c:pt>
                <c:pt idx="570">
                  <c:v>105.40947135852068</c:v>
                </c:pt>
                <c:pt idx="571">
                  <c:v>104.99055177305206</c:v>
                </c:pt>
                <c:pt idx="572">
                  <c:v>105.04736019430521</c:v>
                </c:pt>
                <c:pt idx="573">
                  <c:v>105.2188910111729</c:v>
                </c:pt>
                <c:pt idx="574">
                  <c:v>105.09549427578617</c:v>
                </c:pt>
                <c:pt idx="575">
                  <c:v>105.96394876356644</c:v>
                </c:pt>
                <c:pt idx="576">
                  <c:v>104.46975121653364</c:v>
                </c:pt>
                <c:pt idx="577">
                  <c:v>104.25876065795718</c:v>
                </c:pt>
                <c:pt idx="578">
                  <c:v>103.07930557657996</c:v>
                </c:pt>
                <c:pt idx="579">
                  <c:v>102.92869522622168</c:v>
                </c:pt>
                <c:pt idx="580">
                  <c:v>103.73864044181305</c:v>
                </c:pt>
                <c:pt idx="581">
                  <c:v>103.1171495098998</c:v>
                </c:pt>
                <c:pt idx="582">
                  <c:v>103.09265725642538</c:v>
                </c:pt>
                <c:pt idx="583">
                  <c:v>103.38647925557156</c:v>
                </c:pt>
                <c:pt idx="584">
                  <c:v>102.0169540821273</c:v>
                </c:pt>
                <c:pt idx="585">
                  <c:v>100.61570803873177</c:v>
                </c:pt>
                <c:pt idx="586">
                  <c:v>99.159099297378489</c:v>
                </c:pt>
                <c:pt idx="587">
                  <c:v>99.470099890975462</c:v>
                </c:pt>
                <c:pt idx="588">
                  <c:v>97.828608652909054</c:v>
                </c:pt>
                <c:pt idx="589">
                  <c:v>100.42036530876398</c:v>
                </c:pt>
                <c:pt idx="590">
                  <c:v>98.751660455726011</c:v>
                </c:pt>
                <c:pt idx="591">
                  <c:v>98.251014982795894</c:v>
                </c:pt>
                <c:pt idx="592">
                  <c:v>98.312500744122275</c:v>
                </c:pt>
                <c:pt idx="593">
                  <c:v>100.80790419446851</c:v>
                </c:pt>
                <c:pt idx="594">
                  <c:v>100.14159584039895</c:v>
                </c:pt>
                <c:pt idx="595">
                  <c:v>99.089959706841341</c:v>
                </c:pt>
                <c:pt idx="596">
                  <c:v>97.789829251574574</c:v>
                </c:pt>
                <c:pt idx="597">
                  <c:v>99.474607145955133</c:v>
                </c:pt>
                <c:pt idx="598">
                  <c:v>99.761455656264829</c:v>
                </c:pt>
                <c:pt idx="599">
                  <c:v>99.128569023082264</c:v>
                </c:pt>
                <c:pt idx="600">
                  <c:v>99.751675763384426</c:v>
                </c:pt>
                <c:pt idx="601">
                  <c:v>99.325442518892203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AF4-2C47-9A8C-A6D7805C94E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Sheet1!$A$2:$A$603</c:f>
              <c:numCache>
                <c:formatCode>dd\-mmm\-yyyy</c:formatCode>
                <c:ptCount val="602"/>
                <c:pt idx="0">
                  <c:v>44497</c:v>
                </c:pt>
                <c:pt idx="1">
                  <c:v>44500</c:v>
                </c:pt>
                <c:pt idx="2">
                  <c:v>44501</c:v>
                </c:pt>
                <c:pt idx="3">
                  <c:v>44502</c:v>
                </c:pt>
                <c:pt idx="4">
                  <c:v>44503</c:v>
                </c:pt>
                <c:pt idx="5">
                  <c:v>44504</c:v>
                </c:pt>
                <c:pt idx="6">
                  <c:v>44507</c:v>
                </c:pt>
                <c:pt idx="7">
                  <c:v>44508</c:v>
                </c:pt>
                <c:pt idx="8">
                  <c:v>44509</c:v>
                </c:pt>
                <c:pt idx="9">
                  <c:v>44510</c:v>
                </c:pt>
                <c:pt idx="10">
                  <c:v>44511</c:v>
                </c:pt>
                <c:pt idx="11">
                  <c:v>44514</c:v>
                </c:pt>
                <c:pt idx="12">
                  <c:v>44515</c:v>
                </c:pt>
                <c:pt idx="13">
                  <c:v>44516</c:v>
                </c:pt>
                <c:pt idx="14">
                  <c:v>44517</c:v>
                </c:pt>
                <c:pt idx="15">
                  <c:v>44518</c:v>
                </c:pt>
                <c:pt idx="16">
                  <c:v>44521</c:v>
                </c:pt>
                <c:pt idx="17">
                  <c:v>44522</c:v>
                </c:pt>
                <c:pt idx="18">
                  <c:v>44523</c:v>
                </c:pt>
                <c:pt idx="19">
                  <c:v>44524</c:v>
                </c:pt>
                <c:pt idx="20">
                  <c:v>44525</c:v>
                </c:pt>
                <c:pt idx="21">
                  <c:v>44528</c:v>
                </c:pt>
                <c:pt idx="22">
                  <c:v>44529</c:v>
                </c:pt>
                <c:pt idx="23">
                  <c:v>44530</c:v>
                </c:pt>
                <c:pt idx="24">
                  <c:v>44531</c:v>
                </c:pt>
                <c:pt idx="25">
                  <c:v>44532</c:v>
                </c:pt>
                <c:pt idx="26">
                  <c:v>44535</c:v>
                </c:pt>
                <c:pt idx="27">
                  <c:v>44536</c:v>
                </c:pt>
                <c:pt idx="28">
                  <c:v>44537</c:v>
                </c:pt>
                <c:pt idx="29">
                  <c:v>44538</c:v>
                </c:pt>
                <c:pt idx="30">
                  <c:v>44539</c:v>
                </c:pt>
                <c:pt idx="31">
                  <c:v>44542</c:v>
                </c:pt>
                <c:pt idx="32">
                  <c:v>44543</c:v>
                </c:pt>
                <c:pt idx="33">
                  <c:v>44544</c:v>
                </c:pt>
                <c:pt idx="34">
                  <c:v>44545</c:v>
                </c:pt>
                <c:pt idx="35">
                  <c:v>44546</c:v>
                </c:pt>
                <c:pt idx="36">
                  <c:v>44549</c:v>
                </c:pt>
                <c:pt idx="37">
                  <c:v>44550</c:v>
                </c:pt>
                <c:pt idx="38">
                  <c:v>44551</c:v>
                </c:pt>
                <c:pt idx="39">
                  <c:v>44552</c:v>
                </c:pt>
                <c:pt idx="40">
                  <c:v>44553</c:v>
                </c:pt>
                <c:pt idx="41">
                  <c:v>44556</c:v>
                </c:pt>
                <c:pt idx="42">
                  <c:v>44557</c:v>
                </c:pt>
                <c:pt idx="43">
                  <c:v>44558</c:v>
                </c:pt>
                <c:pt idx="44">
                  <c:v>44559</c:v>
                </c:pt>
                <c:pt idx="45">
                  <c:v>44560</c:v>
                </c:pt>
                <c:pt idx="46">
                  <c:v>44563</c:v>
                </c:pt>
                <c:pt idx="47">
                  <c:v>44564</c:v>
                </c:pt>
                <c:pt idx="48">
                  <c:v>44565</c:v>
                </c:pt>
                <c:pt idx="49">
                  <c:v>44566</c:v>
                </c:pt>
                <c:pt idx="50">
                  <c:v>44567</c:v>
                </c:pt>
                <c:pt idx="51">
                  <c:v>44570</c:v>
                </c:pt>
                <c:pt idx="52">
                  <c:v>44571</c:v>
                </c:pt>
                <c:pt idx="53">
                  <c:v>44572</c:v>
                </c:pt>
                <c:pt idx="54">
                  <c:v>44573</c:v>
                </c:pt>
                <c:pt idx="55">
                  <c:v>44574</c:v>
                </c:pt>
                <c:pt idx="56">
                  <c:v>44577</c:v>
                </c:pt>
                <c:pt idx="57">
                  <c:v>44578</c:v>
                </c:pt>
                <c:pt idx="58">
                  <c:v>44579</c:v>
                </c:pt>
                <c:pt idx="59">
                  <c:v>44580</c:v>
                </c:pt>
                <c:pt idx="60">
                  <c:v>44581</c:v>
                </c:pt>
                <c:pt idx="61">
                  <c:v>44584</c:v>
                </c:pt>
                <c:pt idx="62">
                  <c:v>44585</c:v>
                </c:pt>
                <c:pt idx="63">
                  <c:v>44586</c:v>
                </c:pt>
                <c:pt idx="64">
                  <c:v>44587</c:v>
                </c:pt>
                <c:pt idx="65">
                  <c:v>44588</c:v>
                </c:pt>
                <c:pt idx="66">
                  <c:v>44591</c:v>
                </c:pt>
                <c:pt idx="67">
                  <c:v>44592</c:v>
                </c:pt>
                <c:pt idx="68">
                  <c:v>44593</c:v>
                </c:pt>
                <c:pt idx="69">
                  <c:v>44594</c:v>
                </c:pt>
                <c:pt idx="70">
                  <c:v>44595</c:v>
                </c:pt>
                <c:pt idx="71">
                  <c:v>44598</c:v>
                </c:pt>
                <c:pt idx="72">
                  <c:v>44599</c:v>
                </c:pt>
                <c:pt idx="73">
                  <c:v>44600</c:v>
                </c:pt>
                <c:pt idx="74">
                  <c:v>44601</c:v>
                </c:pt>
                <c:pt idx="75">
                  <c:v>44602</c:v>
                </c:pt>
                <c:pt idx="76">
                  <c:v>44605</c:v>
                </c:pt>
                <c:pt idx="77">
                  <c:v>44606</c:v>
                </c:pt>
                <c:pt idx="78">
                  <c:v>44607</c:v>
                </c:pt>
                <c:pt idx="79">
                  <c:v>44608</c:v>
                </c:pt>
                <c:pt idx="80">
                  <c:v>44609</c:v>
                </c:pt>
                <c:pt idx="81">
                  <c:v>44612</c:v>
                </c:pt>
                <c:pt idx="82">
                  <c:v>44613</c:v>
                </c:pt>
                <c:pt idx="83">
                  <c:v>44615</c:v>
                </c:pt>
                <c:pt idx="84">
                  <c:v>44616</c:v>
                </c:pt>
                <c:pt idx="85">
                  <c:v>44619</c:v>
                </c:pt>
                <c:pt idx="86">
                  <c:v>44620</c:v>
                </c:pt>
                <c:pt idx="87">
                  <c:v>44621</c:v>
                </c:pt>
                <c:pt idx="88">
                  <c:v>44622</c:v>
                </c:pt>
                <c:pt idx="89">
                  <c:v>44623</c:v>
                </c:pt>
                <c:pt idx="90">
                  <c:v>44626</c:v>
                </c:pt>
                <c:pt idx="91">
                  <c:v>44627</c:v>
                </c:pt>
                <c:pt idx="92">
                  <c:v>44628</c:v>
                </c:pt>
                <c:pt idx="93">
                  <c:v>44629</c:v>
                </c:pt>
                <c:pt idx="94">
                  <c:v>44630</c:v>
                </c:pt>
                <c:pt idx="95">
                  <c:v>44633</c:v>
                </c:pt>
                <c:pt idx="96">
                  <c:v>44634</c:v>
                </c:pt>
                <c:pt idx="97">
                  <c:v>44635</c:v>
                </c:pt>
                <c:pt idx="98">
                  <c:v>44636</c:v>
                </c:pt>
                <c:pt idx="99">
                  <c:v>44637</c:v>
                </c:pt>
                <c:pt idx="100">
                  <c:v>44640</c:v>
                </c:pt>
                <c:pt idx="101">
                  <c:v>44641</c:v>
                </c:pt>
                <c:pt idx="102">
                  <c:v>44642</c:v>
                </c:pt>
                <c:pt idx="103">
                  <c:v>44643</c:v>
                </c:pt>
                <c:pt idx="104">
                  <c:v>44644</c:v>
                </c:pt>
                <c:pt idx="105">
                  <c:v>44647</c:v>
                </c:pt>
                <c:pt idx="106">
                  <c:v>44648</c:v>
                </c:pt>
                <c:pt idx="107">
                  <c:v>44649</c:v>
                </c:pt>
                <c:pt idx="108">
                  <c:v>44650</c:v>
                </c:pt>
                <c:pt idx="109">
                  <c:v>44651</c:v>
                </c:pt>
                <c:pt idx="110">
                  <c:v>44654</c:v>
                </c:pt>
                <c:pt idx="111">
                  <c:v>44655</c:v>
                </c:pt>
                <c:pt idx="112">
                  <c:v>44656</c:v>
                </c:pt>
                <c:pt idx="113">
                  <c:v>44657</c:v>
                </c:pt>
                <c:pt idx="114">
                  <c:v>44658</c:v>
                </c:pt>
                <c:pt idx="115">
                  <c:v>44661</c:v>
                </c:pt>
                <c:pt idx="116">
                  <c:v>44662</c:v>
                </c:pt>
                <c:pt idx="117">
                  <c:v>44663</c:v>
                </c:pt>
                <c:pt idx="118">
                  <c:v>44664</c:v>
                </c:pt>
                <c:pt idx="119">
                  <c:v>44665</c:v>
                </c:pt>
                <c:pt idx="120">
                  <c:v>44668</c:v>
                </c:pt>
                <c:pt idx="121">
                  <c:v>44669</c:v>
                </c:pt>
                <c:pt idx="122">
                  <c:v>44670</c:v>
                </c:pt>
                <c:pt idx="123">
                  <c:v>44671</c:v>
                </c:pt>
                <c:pt idx="124">
                  <c:v>44672</c:v>
                </c:pt>
                <c:pt idx="125">
                  <c:v>44675</c:v>
                </c:pt>
                <c:pt idx="126">
                  <c:v>44676</c:v>
                </c:pt>
                <c:pt idx="127">
                  <c:v>44677</c:v>
                </c:pt>
                <c:pt idx="128">
                  <c:v>44678</c:v>
                </c:pt>
                <c:pt idx="129">
                  <c:v>44679</c:v>
                </c:pt>
                <c:pt idx="130">
                  <c:v>44689</c:v>
                </c:pt>
                <c:pt idx="131">
                  <c:v>44690</c:v>
                </c:pt>
                <c:pt idx="132">
                  <c:v>44691</c:v>
                </c:pt>
                <c:pt idx="133">
                  <c:v>44692</c:v>
                </c:pt>
                <c:pt idx="134">
                  <c:v>44693</c:v>
                </c:pt>
                <c:pt idx="135">
                  <c:v>44696</c:v>
                </c:pt>
                <c:pt idx="136">
                  <c:v>44697</c:v>
                </c:pt>
                <c:pt idx="137">
                  <c:v>44698</c:v>
                </c:pt>
                <c:pt idx="138">
                  <c:v>44699</c:v>
                </c:pt>
                <c:pt idx="139">
                  <c:v>44700</c:v>
                </c:pt>
                <c:pt idx="140">
                  <c:v>44703</c:v>
                </c:pt>
                <c:pt idx="141">
                  <c:v>44704</c:v>
                </c:pt>
                <c:pt idx="142">
                  <c:v>44705</c:v>
                </c:pt>
                <c:pt idx="143">
                  <c:v>44706</c:v>
                </c:pt>
                <c:pt idx="144">
                  <c:v>44707</c:v>
                </c:pt>
                <c:pt idx="145">
                  <c:v>44710</c:v>
                </c:pt>
                <c:pt idx="146">
                  <c:v>44711</c:v>
                </c:pt>
                <c:pt idx="147">
                  <c:v>44712</c:v>
                </c:pt>
                <c:pt idx="148">
                  <c:v>44713</c:v>
                </c:pt>
                <c:pt idx="149">
                  <c:v>44714</c:v>
                </c:pt>
                <c:pt idx="150">
                  <c:v>44717</c:v>
                </c:pt>
                <c:pt idx="151">
                  <c:v>44718</c:v>
                </c:pt>
                <c:pt idx="152">
                  <c:v>44719</c:v>
                </c:pt>
                <c:pt idx="153">
                  <c:v>44720</c:v>
                </c:pt>
                <c:pt idx="154">
                  <c:v>44721</c:v>
                </c:pt>
                <c:pt idx="155">
                  <c:v>44724</c:v>
                </c:pt>
                <c:pt idx="156">
                  <c:v>44725</c:v>
                </c:pt>
                <c:pt idx="157">
                  <c:v>44726</c:v>
                </c:pt>
                <c:pt idx="158">
                  <c:v>44727</c:v>
                </c:pt>
                <c:pt idx="159">
                  <c:v>44728</c:v>
                </c:pt>
                <c:pt idx="160">
                  <c:v>44731</c:v>
                </c:pt>
                <c:pt idx="161">
                  <c:v>44732</c:v>
                </c:pt>
                <c:pt idx="162">
                  <c:v>44733</c:v>
                </c:pt>
                <c:pt idx="163">
                  <c:v>44734</c:v>
                </c:pt>
                <c:pt idx="164">
                  <c:v>44735</c:v>
                </c:pt>
                <c:pt idx="165">
                  <c:v>44738</c:v>
                </c:pt>
                <c:pt idx="166">
                  <c:v>44739</c:v>
                </c:pt>
                <c:pt idx="167">
                  <c:v>44740</c:v>
                </c:pt>
                <c:pt idx="168">
                  <c:v>44741</c:v>
                </c:pt>
                <c:pt idx="169">
                  <c:v>44742</c:v>
                </c:pt>
                <c:pt idx="170">
                  <c:v>44745</c:v>
                </c:pt>
                <c:pt idx="171">
                  <c:v>44746</c:v>
                </c:pt>
                <c:pt idx="172">
                  <c:v>44747</c:v>
                </c:pt>
                <c:pt idx="173">
                  <c:v>44748</c:v>
                </c:pt>
                <c:pt idx="174">
                  <c:v>44755</c:v>
                </c:pt>
                <c:pt idx="175">
                  <c:v>44756</c:v>
                </c:pt>
                <c:pt idx="176">
                  <c:v>44759</c:v>
                </c:pt>
                <c:pt idx="177">
                  <c:v>44760</c:v>
                </c:pt>
                <c:pt idx="178">
                  <c:v>44761</c:v>
                </c:pt>
                <c:pt idx="179">
                  <c:v>44762</c:v>
                </c:pt>
                <c:pt idx="180">
                  <c:v>44763</c:v>
                </c:pt>
                <c:pt idx="181">
                  <c:v>44766</c:v>
                </c:pt>
                <c:pt idx="182">
                  <c:v>44767</c:v>
                </c:pt>
                <c:pt idx="183">
                  <c:v>44768</c:v>
                </c:pt>
                <c:pt idx="184">
                  <c:v>44769</c:v>
                </c:pt>
                <c:pt idx="185">
                  <c:v>44770</c:v>
                </c:pt>
                <c:pt idx="186">
                  <c:v>44773</c:v>
                </c:pt>
                <c:pt idx="187">
                  <c:v>44774</c:v>
                </c:pt>
                <c:pt idx="188">
                  <c:v>44775</c:v>
                </c:pt>
                <c:pt idx="189">
                  <c:v>44776</c:v>
                </c:pt>
                <c:pt idx="190">
                  <c:v>44777</c:v>
                </c:pt>
                <c:pt idx="191">
                  <c:v>44780</c:v>
                </c:pt>
                <c:pt idx="192">
                  <c:v>44781</c:v>
                </c:pt>
                <c:pt idx="193">
                  <c:v>44782</c:v>
                </c:pt>
                <c:pt idx="194">
                  <c:v>44783</c:v>
                </c:pt>
                <c:pt idx="195">
                  <c:v>44784</c:v>
                </c:pt>
                <c:pt idx="196">
                  <c:v>44787</c:v>
                </c:pt>
                <c:pt idx="197">
                  <c:v>44788</c:v>
                </c:pt>
                <c:pt idx="198">
                  <c:v>44789</c:v>
                </c:pt>
                <c:pt idx="199">
                  <c:v>44790</c:v>
                </c:pt>
                <c:pt idx="200">
                  <c:v>44791</c:v>
                </c:pt>
                <c:pt idx="201">
                  <c:v>44794</c:v>
                </c:pt>
                <c:pt idx="202">
                  <c:v>44795</c:v>
                </c:pt>
                <c:pt idx="203">
                  <c:v>44796</c:v>
                </c:pt>
                <c:pt idx="204">
                  <c:v>44797</c:v>
                </c:pt>
                <c:pt idx="205">
                  <c:v>44798</c:v>
                </c:pt>
                <c:pt idx="206">
                  <c:v>44801</c:v>
                </c:pt>
                <c:pt idx="207">
                  <c:v>44802</c:v>
                </c:pt>
                <c:pt idx="208">
                  <c:v>44803</c:v>
                </c:pt>
                <c:pt idx="209">
                  <c:v>44804</c:v>
                </c:pt>
                <c:pt idx="210">
                  <c:v>44805</c:v>
                </c:pt>
                <c:pt idx="211">
                  <c:v>44808</c:v>
                </c:pt>
                <c:pt idx="212">
                  <c:v>44809</c:v>
                </c:pt>
                <c:pt idx="213">
                  <c:v>44810</c:v>
                </c:pt>
                <c:pt idx="214">
                  <c:v>44811</c:v>
                </c:pt>
                <c:pt idx="215">
                  <c:v>44812</c:v>
                </c:pt>
                <c:pt idx="216">
                  <c:v>44815</c:v>
                </c:pt>
                <c:pt idx="217">
                  <c:v>44816</c:v>
                </c:pt>
                <c:pt idx="218">
                  <c:v>44817</c:v>
                </c:pt>
                <c:pt idx="219">
                  <c:v>44818</c:v>
                </c:pt>
                <c:pt idx="220">
                  <c:v>44819</c:v>
                </c:pt>
                <c:pt idx="221">
                  <c:v>44822</c:v>
                </c:pt>
                <c:pt idx="222">
                  <c:v>44823</c:v>
                </c:pt>
                <c:pt idx="223">
                  <c:v>44824</c:v>
                </c:pt>
                <c:pt idx="224">
                  <c:v>44825</c:v>
                </c:pt>
                <c:pt idx="225">
                  <c:v>44829</c:v>
                </c:pt>
                <c:pt idx="226">
                  <c:v>44830</c:v>
                </c:pt>
                <c:pt idx="227">
                  <c:v>44831</c:v>
                </c:pt>
                <c:pt idx="228">
                  <c:v>44832</c:v>
                </c:pt>
                <c:pt idx="229">
                  <c:v>44833</c:v>
                </c:pt>
                <c:pt idx="230">
                  <c:v>44836</c:v>
                </c:pt>
                <c:pt idx="231">
                  <c:v>44837</c:v>
                </c:pt>
                <c:pt idx="232">
                  <c:v>44838</c:v>
                </c:pt>
                <c:pt idx="233">
                  <c:v>44839</c:v>
                </c:pt>
                <c:pt idx="234">
                  <c:v>44840</c:v>
                </c:pt>
                <c:pt idx="235">
                  <c:v>44843</c:v>
                </c:pt>
                <c:pt idx="236">
                  <c:v>44844</c:v>
                </c:pt>
                <c:pt idx="237">
                  <c:v>44845</c:v>
                </c:pt>
                <c:pt idx="238">
                  <c:v>44846</c:v>
                </c:pt>
                <c:pt idx="239">
                  <c:v>44847</c:v>
                </c:pt>
                <c:pt idx="240">
                  <c:v>44850</c:v>
                </c:pt>
                <c:pt idx="241">
                  <c:v>44851</c:v>
                </c:pt>
                <c:pt idx="242">
                  <c:v>44852</c:v>
                </c:pt>
                <c:pt idx="243">
                  <c:v>44853</c:v>
                </c:pt>
                <c:pt idx="244">
                  <c:v>44854</c:v>
                </c:pt>
                <c:pt idx="245">
                  <c:v>44857</c:v>
                </c:pt>
                <c:pt idx="246">
                  <c:v>44858</c:v>
                </c:pt>
                <c:pt idx="247">
                  <c:v>44859</c:v>
                </c:pt>
                <c:pt idx="248">
                  <c:v>44860</c:v>
                </c:pt>
                <c:pt idx="249">
                  <c:v>44861</c:v>
                </c:pt>
                <c:pt idx="250">
                  <c:v>44865</c:v>
                </c:pt>
                <c:pt idx="251">
                  <c:v>44866</c:v>
                </c:pt>
                <c:pt idx="252">
                  <c:v>44867</c:v>
                </c:pt>
                <c:pt idx="253">
                  <c:v>44868</c:v>
                </c:pt>
                <c:pt idx="254">
                  <c:v>44871</c:v>
                </c:pt>
                <c:pt idx="255">
                  <c:v>44872</c:v>
                </c:pt>
                <c:pt idx="256">
                  <c:v>44873</c:v>
                </c:pt>
                <c:pt idx="257">
                  <c:v>44874</c:v>
                </c:pt>
                <c:pt idx="258">
                  <c:v>44875</c:v>
                </c:pt>
                <c:pt idx="259">
                  <c:v>44878</c:v>
                </c:pt>
                <c:pt idx="260">
                  <c:v>44879</c:v>
                </c:pt>
                <c:pt idx="261">
                  <c:v>44880</c:v>
                </c:pt>
                <c:pt idx="262">
                  <c:v>44881</c:v>
                </c:pt>
                <c:pt idx="263">
                  <c:v>44882</c:v>
                </c:pt>
                <c:pt idx="264">
                  <c:v>44885</c:v>
                </c:pt>
                <c:pt idx="265">
                  <c:v>44886</c:v>
                </c:pt>
                <c:pt idx="266">
                  <c:v>44887</c:v>
                </c:pt>
                <c:pt idx="267">
                  <c:v>44889</c:v>
                </c:pt>
                <c:pt idx="268">
                  <c:v>44892</c:v>
                </c:pt>
                <c:pt idx="269">
                  <c:v>44893</c:v>
                </c:pt>
                <c:pt idx="270">
                  <c:v>44894</c:v>
                </c:pt>
                <c:pt idx="271">
                  <c:v>44895</c:v>
                </c:pt>
                <c:pt idx="272">
                  <c:v>44896</c:v>
                </c:pt>
                <c:pt idx="273">
                  <c:v>44899</c:v>
                </c:pt>
                <c:pt idx="274">
                  <c:v>44900</c:v>
                </c:pt>
                <c:pt idx="275">
                  <c:v>44901</c:v>
                </c:pt>
                <c:pt idx="276">
                  <c:v>44902</c:v>
                </c:pt>
                <c:pt idx="277">
                  <c:v>44903</c:v>
                </c:pt>
                <c:pt idx="278">
                  <c:v>44906</c:v>
                </c:pt>
                <c:pt idx="279">
                  <c:v>44907</c:v>
                </c:pt>
                <c:pt idx="280">
                  <c:v>44908</c:v>
                </c:pt>
                <c:pt idx="281">
                  <c:v>44909</c:v>
                </c:pt>
                <c:pt idx="282">
                  <c:v>44910</c:v>
                </c:pt>
                <c:pt idx="283">
                  <c:v>44913</c:v>
                </c:pt>
                <c:pt idx="284">
                  <c:v>44914</c:v>
                </c:pt>
                <c:pt idx="285">
                  <c:v>44915</c:v>
                </c:pt>
                <c:pt idx="286">
                  <c:v>44916</c:v>
                </c:pt>
                <c:pt idx="287">
                  <c:v>44917</c:v>
                </c:pt>
                <c:pt idx="288">
                  <c:v>44920</c:v>
                </c:pt>
                <c:pt idx="289">
                  <c:v>44921</c:v>
                </c:pt>
                <c:pt idx="290">
                  <c:v>44922</c:v>
                </c:pt>
                <c:pt idx="291">
                  <c:v>44923</c:v>
                </c:pt>
                <c:pt idx="292">
                  <c:v>44924</c:v>
                </c:pt>
                <c:pt idx="293">
                  <c:v>44927</c:v>
                </c:pt>
                <c:pt idx="294">
                  <c:v>44928</c:v>
                </c:pt>
                <c:pt idx="295">
                  <c:v>44929</c:v>
                </c:pt>
                <c:pt idx="296">
                  <c:v>44930</c:v>
                </c:pt>
                <c:pt idx="297">
                  <c:v>44931</c:v>
                </c:pt>
                <c:pt idx="298">
                  <c:v>44934</c:v>
                </c:pt>
                <c:pt idx="299">
                  <c:v>44935</c:v>
                </c:pt>
                <c:pt idx="300">
                  <c:v>44936</c:v>
                </c:pt>
                <c:pt idx="301">
                  <c:v>44937</c:v>
                </c:pt>
                <c:pt idx="302">
                  <c:v>44938</c:v>
                </c:pt>
                <c:pt idx="303">
                  <c:v>44941</c:v>
                </c:pt>
                <c:pt idx="304">
                  <c:v>44942</c:v>
                </c:pt>
                <c:pt idx="305">
                  <c:v>44943</c:v>
                </c:pt>
                <c:pt idx="306">
                  <c:v>44944</c:v>
                </c:pt>
                <c:pt idx="307">
                  <c:v>44945</c:v>
                </c:pt>
                <c:pt idx="308">
                  <c:v>44948</c:v>
                </c:pt>
                <c:pt idx="309">
                  <c:v>44949</c:v>
                </c:pt>
                <c:pt idx="310">
                  <c:v>44950</c:v>
                </c:pt>
                <c:pt idx="311">
                  <c:v>44951</c:v>
                </c:pt>
                <c:pt idx="312">
                  <c:v>44952</c:v>
                </c:pt>
                <c:pt idx="313">
                  <c:v>44955</c:v>
                </c:pt>
                <c:pt idx="314">
                  <c:v>44956</c:v>
                </c:pt>
                <c:pt idx="315">
                  <c:v>44957</c:v>
                </c:pt>
                <c:pt idx="316">
                  <c:v>44958</c:v>
                </c:pt>
                <c:pt idx="317">
                  <c:v>44959</c:v>
                </c:pt>
                <c:pt idx="318">
                  <c:v>44962</c:v>
                </c:pt>
                <c:pt idx="319">
                  <c:v>44963</c:v>
                </c:pt>
                <c:pt idx="320">
                  <c:v>44964</c:v>
                </c:pt>
                <c:pt idx="321">
                  <c:v>44965</c:v>
                </c:pt>
                <c:pt idx="322">
                  <c:v>44966</c:v>
                </c:pt>
                <c:pt idx="323">
                  <c:v>44969</c:v>
                </c:pt>
                <c:pt idx="324">
                  <c:v>44970</c:v>
                </c:pt>
                <c:pt idx="325">
                  <c:v>44971</c:v>
                </c:pt>
                <c:pt idx="326">
                  <c:v>44972</c:v>
                </c:pt>
                <c:pt idx="327">
                  <c:v>44973</c:v>
                </c:pt>
                <c:pt idx="328">
                  <c:v>44976</c:v>
                </c:pt>
                <c:pt idx="329">
                  <c:v>44977</c:v>
                </c:pt>
                <c:pt idx="330">
                  <c:v>44978</c:v>
                </c:pt>
                <c:pt idx="331">
                  <c:v>44980</c:v>
                </c:pt>
                <c:pt idx="332">
                  <c:v>44983</c:v>
                </c:pt>
                <c:pt idx="333">
                  <c:v>44984</c:v>
                </c:pt>
                <c:pt idx="334">
                  <c:v>44985</c:v>
                </c:pt>
                <c:pt idx="335">
                  <c:v>44986</c:v>
                </c:pt>
                <c:pt idx="336">
                  <c:v>44987</c:v>
                </c:pt>
                <c:pt idx="337">
                  <c:v>44990</c:v>
                </c:pt>
                <c:pt idx="338">
                  <c:v>44991</c:v>
                </c:pt>
                <c:pt idx="339">
                  <c:v>44992</c:v>
                </c:pt>
                <c:pt idx="340">
                  <c:v>44993</c:v>
                </c:pt>
                <c:pt idx="341">
                  <c:v>44994</c:v>
                </c:pt>
                <c:pt idx="342">
                  <c:v>44997</c:v>
                </c:pt>
                <c:pt idx="343">
                  <c:v>44998</c:v>
                </c:pt>
                <c:pt idx="344">
                  <c:v>44999</c:v>
                </c:pt>
                <c:pt idx="345">
                  <c:v>45000</c:v>
                </c:pt>
                <c:pt idx="346">
                  <c:v>45001</c:v>
                </c:pt>
                <c:pt idx="347">
                  <c:v>45004</c:v>
                </c:pt>
                <c:pt idx="348">
                  <c:v>45005</c:v>
                </c:pt>
                <c:pt idx="349">
                  <c:v>45006</c:v>
                </c:pt>
                <c:pt idx="350">
                  <c:v>45007</c:v>
                </c:pt>
                <c:pt idx="351">
                  <c:v>45008</c:v>
                </c:pt>
                <c:pt idx="352">
                  <c:v>45011</c:v>
                </c:pt>
                <c:pt idx="353">
                  <c:v>45012</c:v>
                </c:pt>
                <c:pt idx="354">
                  <c:v>45013</c:v>
                </c:pt>
                <c:pt idx="355">
                  <c:v>45014</c:v>
                </c:pt>
                <c:pt idx="356">
                  <c:v>45015</c:v>
                </c:pt>
                <c:pt idx="357">
                  <c:v>45019</c:v>
                </c:pt>
                <c:pt idx="358">
                  <c:v>45020</c:v>
                </c:pt>
                <c:pt idx="359">
                  <c:v>45021</c:v>
                </c:pt>
                <c:pt idx="360">
                  <c:v>45022</c:v>
                </c:pt>
                <c:pt idx="361">
                  <c:v>45026</c:v>
                </c:pt>
                <c:pt idx="362">
                  <c:v>45027</c:v>
                </c:pt>
                <c:pt idx="363">
                  <c:v>45028</c:v>
                </c:pt>
                <c:pt idx="364">
                  <c:v>45029</c:v>
                </c:pt>
                <c:pt idx="365">
                  <c:v>45033</c:v>
                </c:pt>
                <c:pt idx="366">
                  <c:v>45041</c:v>
                </c:pt>
                <c:pt idx="367">
                  <c:v>45042</c:v>
                </c:pt>
                <c:pt idx="368">
                  <c:v>45043</c:v>
                </c:pt>
                <c:pt idx="369">
                  <c:v>45047</c:v>
                </c:pt>
                <c:pt idx="370">
                  <c:v>45048</c:v>
                </c:pt>
                <c:pt idx="371">
                  <c:v>45049</c:v>
                </c:pt>
                <c:pt idx="372">
                  <c:v>45050</c:v>
                </c:pt>
                <c:pt idx="373">
                  <c:v>45054</c:v>
                </c:pt>
                <c:pt idx="374">
                  <c:v>45055</c:v>
                </c:pt>
                <c:pt idx="375">
                  <c:v>45056</c:v>
                </c:pt>
                <c:pt idx="376">
                  <c:v>45057</c:v>
                </c:pt>
                <c:pt idx="377">
                  <c:v>45057</c:v>
                </c:pt>
                <c:pt idx="378">
                  <c:v>45061</c:v>
                </c:pt>
                <c:pt idx="379">
                  <c:v>45062</c:v>
                </c:pt>
                <c:pt idx="380">
                  <c:v>45063</c:v>
                </c:pt>
                <c:pt idx="381">
                  <c:v>45064</c:v>
                </c:pt>
                <c:pt idx="382">
                  <c:v>45068</c:v>
                </c:pt>
                <c:pt idx="383">
                  <c:v>45069</c:v>
                </c:pt>
                <c:pt idx="384">
                  <c:v>45070</c:v>
                </c:pt>
                <c:pt idx="385">
                  <c:v>45071</c:v>
                </c:pt>
                <c:pt idx="386">
                  <c:v>45075</c:v>
                </c:pt>
                <c:pt idx="387">
                  <c:v>45076</c:v>
                </c:pt>
                <c:pt idx="388">
                  <c:v>45077</c:v>
                </c:pt>
                <c:pt idx="389">
                  <c:v>45078</c:v>
                </c:pt>
                <c:pt idx="390">
                  <c:v>45082</c:v>
                </c:pt>
                <c:pt idx="391">
                  <c:v>45083</c:v>
                </c:pt>
                <c:pt idx="392">
                  <c:v>45084</c:v>
                </c:pt>
                <c:pt idx="393">
                  <c:v>45085</c:v>
                </c:pt>
                <c:pt idx="394">
                  <c:v>45089</c:v>
                </c:pt>
                <c:pt idx="395">
                  <c:v>45090</c:v>
                </c:pt>
                <c:pt idx="396">
                  <c:v>45091</c:v>
                </c:pt>
                <c:pt idx="397">
                  <c:v>45092</c:v>
                </c:pt>
                <c:pt idx="398">
                  <c:v>45096</c:v>
                </c:pt>
                <c:pt idx="399">
                  <c:v>45097</c:v>
                </c:pt>
                <c:pt idx="400">
                  <c:v>45098</c:v>
                </c:pt>
                <c:pt idx="401">
                  <c:v>45099</c:v>
                </c:pt>
                <c:pt idx="402">
                  <c:v>45110</c:v>
                </c:pt>
                <c:pt idx="403">
                  <c:v>45111</c:v>
                </c:pt>
                <c:pt idx="404">
                  <c:v>45112</c:v>
                </c:pt>
                <c:pt idx="405">
                  <c:v>45113</c:v>
                </c:pt>
                <c:pt idx="406">
                  <c:v>45117</c:v>
                </c:pt>
                <c:pt idx="407">
                  <c:v>45118</c:v>
                </c:pt>
                <c:pt idx="408">
                  <c:v>45119</c:v>
                </c:pt>
                <c:pt idx="409">
                  <c:v>45120</c:v>
                </c:pt>
                <c:pt idx="410">
                  <c:v>45124</c:v>
                </c:pt>
                <c:pt idx="411">
                  <c:v>45125</c:v>
                </c:pt>
                <c:pt idx="412">
                  <c:v>45126</c:v>
                </c:pt>
                <c:pt idx="413">
                  <c:v>45127</c:v>
                </c:pt>
                <c:pt idx="414">
                  <c:v>45131</c:v>
                </c:pt>
                <c:pt idx="415">
                  <c:v>45132</c:v>
                </c:pt>
                <c:pt idx="416">
                  <c:v>45133</c:v>
                </c:pt>
                <c:pt idx="417">
                  <c:v>45134</c:v>
                </c:pt>
                <c:pt idx="418">
                  <c:v>45138</c:v>
                </c:pt>
                <c:pt idx="419">
                  <c:v>45139</c:v>
                </c:pt>
                <c:pt idx="420">
                  <c:v>45140</c:v>
                </c:pt>
                <c:pt idx="421">
                  <c:v>45141</c:v>
                </c:pt>
                <c:pt idx="422">
                  <c:v>45145</c:v>
                </c:pt>
                <c:pt idx="423">
                  <c:v>45146</c:v>
                </c:pt>
                <c:pt idx="424">
                  <c:v>45147</c:v>
                </c:pt>
                <c:pt idx="425">
                  <c:v>45148</c:v>
                </c:pt>
                <c:pt idx="426">
                  <c:v>45152</c:v>
                </c:pt>
                <c:pt idx="427">
                  <c:v>45153</c:v>
                </c:pt>
                <c:pt idx="428">
                  <c:v>45154</c:v>
                </c:pt>
                <c:pt idx="429">
                  <c:v>45155</c:v>
                </c:pt>
                <c:pt idx="430">
                  <c:v>45159</c:v>
                </c:pt>
                <c:pt idx="431">
                  <c:v>45160</c:v>
                </c:pt>
                <c:pt idx="432">
                  <c:v>45161</c:v>
                </c:pt>
                <c:pt idx="433">
                  <c:v>45162</c:v>
                </c:pt>
                <c:pt idx="434">
                  <c:v>45166</c:v>
                </c:pt>
                <c:pt idx="435">
                  <c:v>45167</c:v>
                </c:pt>
                <c:pt idx="436">
                  <c:v>45168</c:v>
                </c:pt>
                <c:pt idx="437">
                  <c:v>45169</c:v>
                </c:pt>
                <c:pt idx="438">
                  <c:v>45173</c:v>
                </c:pt>
                <c:pt idx="439">
                  <c:v>45174</c:v>
                </c:pt>
                <c:pt idx="440">
                  <c:v>45175</c:v>
                </c:pt>
                <c:pt idx="441">
                  <c:v>45176</c:v>
                </c:pt>
                <c:pt idx="442">
                  <c:v>45180</c:v>
                </c:pt>
                <c:pt idx="443">
                  <c:v>45181</c:v>
                </c:pt>
                <c:pt idx="444">
                  <c:v>45182</c:v>
                </c:pt>
                <c:pt idx="445">
                  <c:v>45183</c:v>
                </c:pt>
                <c:pt idx="446">
                  <c:v>45187</c:v>
                </c:pt>
                <c:pt idx="447">
                  <c:v>45188</c:v>
                </c:pt>
                <c:pt idx="448">
                  <c:v>45189</c:v>
                </c:pt>
                <c:pt idx="449">
                  <c:v>45190</c:v>
                </c:pt>
                <c:pt idx="450">
                  <c:v>45194</c:v>
                </c:pt>
                <c:pt idx="451">
                  <c:v>45195</c:v>
                </c:pt>
                <c:pt idx="452">
                  <c:v>45196</c:v>
                </c:pt>
                <c:pt idx="453">
                  <c:v>45197</c:v>
                </c:pt>
                <c:pt idx="454">
                  <c:v>45201</c:v>
                </c:pt>
                <c:pt idx="455">
                  <c:v>45202</c:v>
                </c:pt>
                <c:pt idx="456">
                  <c:v>45203</c:v>
                </c:pt>
                <c:pt idx="457">
                  <c:v>45204</c:v>
                </c:pt>
                <c:pt idx="458">
                  <c:v>45208</c:v>
                </c:pt>
                <c:pt idx="459">
                  <c:v>45209</c:v>
                </c:pt>
                <c:pt idx="460">
                  <c:v>45210</c:v>
                </c:pt>
                <c:pt idx="461">
                  <c:v>45211</c:v>
                </c:pt>
                <c:pt idx="462">
                  <c:v>45215</c:v>
                </c:pt>
                <c:pt idx="463">
                  <c:v>45216</c:v>
                </c:pt>
                <c:pt idx="464">
                  <c:v>45217</c:v>
                </c:pt>
                <c:pt idx="465">
                  <c:v>45218</c:v>
                </c:pt>
                <c:pt idx="466">
                  <c:v>45222</c:v>
                </c:pt>
                <c:pt idx="467">
                  <c:v>45223</c:v>
                </c:pt>
                <c:pt idx="468">
                  <c:v>45224</c:v>
                </c:pt>
                <c:pt idx="469">
                  <c:v>45225</c:v>
                </c:pt>
                <c:pt idx="470">
                  <c:v>45229</c:v>
                </c:pt>
                <c:pt idx="471">
                  <c:v>45230</c:v>
                </c:pt>
                <c:pt idx="472">
                  <c:v>45231</c:v>
                </c:pt>
                <c:pt idx="473">
                  <c:v>45232</c:v>
                </c:pt>
                <c:pt idx="474">
                  <c:v>45236</c:v>
                </c:pt>
                <c:pt idx="475">
                  <c:v>45237</c:v>
                </c:pt>
                <c:pt idx="476">
                  <c:v>45238</c:v>
                </c:pt>
                <c:pt idx="477">
                  <c:v>45239</c:v>
                </c:pt>
                <c:pt idx="478">
                  <c:v>45243</c:v>
                </c:pt>
                <c:pt idx="479">
                  <c:v>45244</c:v>
                </c:pt>
                <c:pt idx="480">
                  <c:v>45245</c:v>
                </c:pt>
                <c:pt idx="481">
                  <c:v>45246</c:v>
                </c:pt>
                <c:pt idx="482">
                  <c:v>45250</c:v>
                </c:pt>
                <c:pt idx="483">
                  <c:v>45251</c:v>
                </c:pt>
                <c:pt idx="484">
                  <c:v>45252</c:v>
                </c:pt>
                <c:pt idx="485">
                  <c:v>45253</c:v>
                </c:pt>
                <c:pt idx="486">
                  <c:v>45257</c:v>
                </c:pt>
                <c:pt idx="487">
                  <c:v>45258</c:v>
                </c:pt>
                <c:pt idx="488">
                  <c:v>45259</c:v>
                </c:pt>
                <c:pt idx="489">
                  <c:v>45260</c:v>
                </c:pt>
                <c:pt idx="490">
                  <c:v>45264</c:v>
                </c:pt>
                <c:pt idx="491">
                  <c:v>45265</c:v>
                </c:pt>
                <c:pt idx="492">
                  <c:v>45266</c:v>
                </c:pt>
                <c:pt idx="493">
                  <c:v>45267</c:v>
                </c:pt>
                <c:pt idx="494">
                  <c:v>45271</c:v>
                </c:pt>
                <c:pt idx="495">
                  <c:v>45272</c:v>
                </c:pt>
                <c:pt idx="496">
                  <c:v>45273</c:v>
                </c:pt>
                <c:pt idx="497">
                  <c:v>45274</c:v>
                </c:pt>
                <c:pt idx="498">
                  <c:v>45278</c:v>
                </c:pt>
                <c:pt idx="499">
                  <c:v>45279</c:v>
                </c:pt>
                <c:pt idx="500">
                  <c:v>45280</c:v>
                </c:pt>
                <c:pt idx="501">
                  <c:v>45281</c:v>
                </c:pt>
                <c:pt idx="502">
                  <c:v>45285</c:v>
                </c:pt>
                <c:pt idx="503">
                  <c:v>45286</c:v>
                </c:pt>
                <c:pt idx="504">
                  <c:v>45287</c:v>
                </c:pt>
                <c:pt idx="505">
                  <c:v>45288</c:v>
                </c:pt>
                <c:pt idx="506">
                  <c:v>45292</c:v>
                </c:pt>
                <c:pt idx="507">
                  <c:v>45293</c:v>
                </c:pt>
                <c:pt idx="508">
                  <c:v>45294</c:v>
                </c:pt>
                <c:pt idx="509">
                  <c:v>45295</c:v>
                </c:pt>
                <c:pt idx="510">
                  <c:v>45299</c:v>
                </c:pt>
                <c:pt idx="511">
                  <c:v>45300</c:v>
                </c:pt>
                <c:pt idx="512">
                  <c:v>45301</c:v>
                </c:pt>
                <c:pt idx="513">
                  <c:v>45302</c:v>
                </c:pt>
                <c:pt idx="514">
                  <c:v>45306</c:v>
                </c:pt>
                <c:pt idx="515">
                  <c:v>45307</c:v>
                </c:pt>
                <c:pt idx="516">
                  <c:v>45308</c:v>
                </c:pt>
                <c:pt idx="517">
                  <c:v>45309</c:v>
                </c:pt>
                <c:pt idx="518">
                  <c:v>45313</c:v>
                </c:pt>
                <c:pt idx="519">
                  <c:v>45314</c:v>
                </c:pt>
                <c:pt idx="520">
                  <c:v>45315</c:v>
                </c:pt>
                <c:pt idx="521">
                  <c:v>45316</c:v>
                </c:pt>
                <c:pt idx="522">
                  <c:v>45320</c:v>
                </c:pt>
                <c:pt idx="523">
                  <c:v>45321</c:v>
                </c:pt>
                <c:pt idx="524">
                  <c:v>45322</c:v>
                </c:pt>
                <c:pt idx="525">
                  <c:v>45323</c:v>
                </c:pt>
                <c:pt idx="526">
                  <c:v>45327</c:v>
                </c:pt>
                <c:pt idx="527">
                  <c:v>45328</c:v>
                </c:pt>
                <c:pt idx="528">
                  <c:v>45329</c:v>
                </c:pt>
                <c:pt idx="529">
                  <c:v>45330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45341</c:v>
                </c:pt>
                <c:pt idx="535">
                  <c:v>45342</c:v>
                </c:pt>
                <c:pt idx="536">
                  <c:v>45343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45355</c:v>
                </c:pt>
                <c:pt idx="542">
                  <c:v>45356</c:v>
                </c:pt>
                <c:pt idx="543">
                  <c:v>45357</c:v>
                </c:pt>
                <c:pt idx="544">
                  <c:v>45358</c:v>
                </c:pt>
                <c:pt idx="545">
                  <c:v>45362</c:v>
                </c:pt>
                <c:pt idx="546">
                  <c:v>45363</c:v>
                </c:pt>
                <c:pt idx="547">
                  <c:v>45364</c:v>
                </c:pt>
                <c:pt idx="548">
                  <c:v>45365</c:v>
                </c:pt>
                <c:pt idx="549">
                  <c:v>45369</c:v>
                </c:pt>
                <c:pt idx="550">
                  <c:v>45370</c:v>
                </c:pt>
                <c:pt idx="551">
                  <c:v>45371</c:v>
                </c:pt>
                <c:pt idx="552">
                  <c:v>45372</c:v>
                </c:pt>
                <c:pt idx="553">
                  <c:v>45376</c:v>
                </c:pt>
                <c:pt idx="554">
                  <c:v>45377</c:v>
                </c:pt>
                <c:pt idx="555">
                  <c:v>45378</c:v>
                </c:pt>
                <c:pt idx="556">
                  <c:v>45379</c:v>
                </c:pt>
                <c:pt idx="557">
                  <c:v>45383</c:v>
                </c:pt>
                <c:pt idx="558">
                  <c:v>45384</c:v>
                </c:pt>
                <c:pt idx="559">
                  <c:v>45385</c:v>
                </c:pt>
                <c:pt idx="560">
                  <c:v>45386</c:v>
                </c:pt>
                <c:pt idx="561">
                  <c:v>45397</c:v>
                </c:pt>
                <c:pt idx="562">
                  <c:v>45398</c:v>
                </c:pt>
                <c:pt idx="563">
                  <c:v>45399</c:v>
                </c:pt>
                <c:pt idx="564">
                  <c:v>45400</c:v>
                </c:pt>
                <c:pt idx="565">
                  <c:v>45404</c:v>
                </c:pt>
                <c:pt idx="566">
                  <c:v>45405</c:v>
                </c:pt>
                <c:pt idx="567">
                  <c:v>45406</c:v>
                </c:pt>
                <c:pt idx="568">
                  <c:v>45407</c:v>
                </c:pt>
                <c:pt idx="569">
                  <c:v>45411</c:v>
                </c:pt>
                <c:pt idx="570">
                  <c:v>45412</c:v>
                </c:pt>
                <c:pt idx="571">
                  <c:v>45413</c:v>
                </c:pt>
                <c:pt idx="572">
                  <c:v>45414</c:v>
                </c:pt>
                <c:pt idx="573">
                  <c:v>45418</c:v>
                </c:pt>
                <c:pt idx="574">
                  <c:v>45419</c:v>
                </c:pt>
                <c:pt idx="575">
                  <c:v>45420</c:v>
                </c:pt>
                <c:pt idx="576">
                  <c:v>45421</c:v>
                </c:pt>
                <c:pt idx="577">
                  <c:v>45425</c:v>
                </c:pt>
                <c:pt idx="578">
                  <c:v>45426</c:v>
                </c:pt>
                <c:pt idx="579">
                  <c:v>45427</c:v>
                </c:pt>
                <c:pt idx="580">
                  <c:v>45428</c:v>
                </c:pt>
                <c:pt idx="581">
                  <c:v>45432</c:v>
                </c:pt>
                <c:pt idx="582">
                  <c:v>45433</c:v>
                </c:pt>
                <c:pt idx="583">
                  <c:v>45434</c:v>
                </c:pt>
                <c:pt idx="584">
                  <c:v>45435</c:v>
                </c:pt>
                <c:pt idx="585">
                  <c:v>45439</c:v>
                </c:pt>
                <c:pt idx="586">
                  <c:v>45440</c:v>
                </c:pt>
                <c:pt idx="587">
                  <c:v>45441</c:v>
                </c:pt>
                <c:pt idx="588">
                  <c:v>45442</c:v>
                </c:pt>
                <c:pt idx="589">
                  <c:v>45446</c:v>
                </c:pt>
                <c:pt idx="590">
                  <c:v>45447</c:v>
                </c:pt>
                <c:pt idx="591">
                  <c:v>45448</c:v>
                </c:pt>
                <c:pt idx="592">
                  <c:v>45449</c:v>
                </c:pt>
                <c:pt idx="593">
                  <c:v>45453</c:v>
                </c:pt>
                <c:pt idx="594">
                  <c:v>45454</c:v>
                </c:pt>
                <c:pt idx="595">
                  <c:v>45455</c:v>
                </c:pt>
                <c:pt idx="596">
                  <c:v>45456</c:v>
                </c:pt>
                <c:pt idx="597">
                  <c:v>45467</c:v>
                </c:pt>
                <c:pt idx="598">
                  <c:v>45468</c:v>
                </c:pt>
                <c:pt idx="599">
                  <c:v>45469</c:v>
                </c:pt>
                <c:pt idx="600">
                  <c:v>45470</c:v>
                </c:pt>
                <c:pt idx="601">
                  <c:v>45473</c:v>
                </c:pt>
              </c:numCache>
            </c:numRef>
          </c:cat>
          <c:val>
            <c:numRef>
              <c:f>Sheet1!$C$2:$C$603</c:f>
              <c:numCache>
                <c:formatCode>#,##0</c:formatCode>
                <c:ptCount val="602"/>
                <c:pt idx="0">
                  <c:v>100</c:v>
                </c:pt>
                <c:pt idx="1">
                  <c:v>130</c:v>
                </c:pt>
                <c:pt idx="2">
                  <c:v>168.97435897435901</c:v>
                </c:pt>
                <c:pt idx="3">
                  <c:v>219.48717948717947</c:v>
                </c:pt>
                <c:pt idx="4">
                  <c:v>225.64102564102564</c:v>
                </c:pt>
                <c:pt idx="5">
                  <c:v>194.87179487179486</c:v>
                </c:pt>
                <c:pt idx="6">
                  <c:v>190.25641025641028</c:v>
                </c:pt>
                <c:pt idx="7">
                  <c:v>246.15384615384616</c:v>
                </c:pt>
                <c:pt idx="8">
                  <c:v>244.10256410256412</c:v>
                </c:pt>
                <c:pt idx="9">
                  <c:v>205.89743589743588</c:v>
                </c:pt>
                <c:pt idx="10">
                  <c:v>223.07692307692309</c:v>
                </c:pt>
                <c:pt idx="11">
                  <c:v>241.02564102564102</c:v>
                </c:pt>
                <c:pt idx="12">
                  <c:v>221.02564102564105</c:v>
                </c:pt>
                <c:pt idx="13">
                  <c:v>224.10256410256412</c:v>
                </c:pt>
                <c:pt idx="14">
                  <c:v>206.66666666666663</c:v>
                </c:pt>
                <c:pt idx="15">
                  <c:v>201.02564102564102</c:v>
                </c:pt>
                <c:pt idx="16">
                  <c:v>200.25641025641025</c:v>
                </c:pt>
                <c:pt idx="17">
                  <c:v>191.79487179487177</c:v>
                </c:pt>
                <c:pt idx="18">
                  <c:v>193.07692307692307</c:v>
                </c:pt>
                <c:pt idx="19">
                  <c:v>200</c:v>
                </c:pt>
                <c:pt idx="20">
                  <c:v>191.28205128205127</c:v>
                </c:pt>
                <c:pt idx="21">
                  <c:v>173.07692307692309</c:v>
                </c:pt>
                <c:pt idx="22">
                  <c:v>161.53846153846155</c:v>
                </c:pt>
                <c:pt idx="23">
                  <c:v>163.07692307692307</c:v>
                </c:pt>
                <c:pt idx="24">
                  <c:v>164.61538461538464</c:v>
                </c:pt>
                <c:pt idx="25">
                  <c:v>174.35897435897436</c:v>
                </c:pt>
                <c:pt idx="26">
                  <c:v>178.2051282051282</c:v>
                </c:pt>
                <c:pt idx="27">
                  <c:v>169.23076923076923</c:v>
                </c:pt>
                <c:pt idx="28">
                  <c:v>174.35897435897436</c:v>
                </c:pt>
                <c:pt idx="29">
                  <c:v>171.7948717948718</c:v>
                </c:pt>
                <c:pt idx="30">
                  <c:v>169.23076923076923</c:v>
                </c:pt>
                <c:pt idx="31">
                  <c:v>175.12820512820514</c:v>
                </c:pt>
                <c:pt idx="32">
                  <c:v>170.25641025641028</c:v>
                </c:pt>
                <c:pt idx="33">
                  <c:v>176.92307692307691</c:v>
                </c:pt>
                <c:pt idx="34">
                  <c:v>189.23076923076923</c:v>
                </c:pt>
                <c:pt idx="35">
                  <c:v>194.10256410256409</c:v>
                </c:pt>
                <c:pt idx="36">
                  <c:v>187.17948717948718</c:v>
                </c:pt>
                <c:pt idx="37">
                  <c:v>183.58974358974359</c:v>
                </c:pt>
                <c:pt idx="38">
                  <c:v>184.35897435897436</c:v>
                </c:pt>
                <c:pt idx="39">
                  <c:v>184.61538461538461</c:v>
                </c:pt>
                <c:pt idx="40">
                  <c:v>184.10256410256409</c:v>
                </c:pt>
                <c:pt idx="41">
                  <c:v>184.61538461538461</c:v>
                </c:pt>
                <c:pt idx="42">
                  <c:v>177.94871794871796</c:v>
                </c:pt>
                <c:pt idx="43">
                  <c:v>180.51282051282053</c:v>
                </c:pt>
                <c:pt idx="44">
                  <c:v>177.43589743589746</c:v>
                </c:pt>
                <c:pt idx="45">
                  <c:v>174.87179487179486</c:v>
                </c:pt>
                <c:pt idx="46">
                  <c:v>178.97435897435895</c:v>
                </c:pt>
                <c:pt idx="47">
                  <c:v>181.02564102564099</c:v>
                </c:pt>
                <c:pt idx="48">
                  <c:v>179.4871794871795</c:v>
                </c:pt>
                <c:pt idx="49">
                  <c:v>176.92307692307691</c:v>
                </c:pt>
                <c:pt idx="50">
                  <c:v>179.4871794871795</c:v>
                </c:pt>
                <c:pt idx="51">
                  <c:v>179.4871794871795</c:v>
                </c:pt>
                <c:pt idx="52">
                  <c:v>178.2051282051282</c:v>
                </c:pt>
                <c:pt idx="53">
                  <c:v>179.4871794871795</c:v>
                </c:pt>
                <c:pt idx="54">
                  <c:v>182.05128205128204</c:v>
                </c:pt>
                <c:pt idx="55">
                  <c:v>182.56410256410257</c:v>
                </c:pt>
                <c:pt idx="56">
                  <c:v>189.74358974358972</c:v>
                </c:pt>
                <c:pt idx="57">
                  <c:v>184.10256410256409</c:v>
                </c:pt>
                <c:pt idx="58">
                  <c:v>176.92307692307691</c:v>
                </c:pt>
                <c:pt idx="59">
                  <c:v>173.07692307692309</c:v>
                </c:pt>
                <c:pt idx="60">
                  <c:v>174.10256410256412</c:v>
                </c:pt>
                <c:pt idx="61">
                  <c:v>174.35897435897436</c:v>
                </c:pt>
                <c:pt idx="62">
                  <c:v>176.41025641025641</c:v>
                </c:pt>
                <c:pt idx="63">
                  <c:v>176.15384615384616</c:v>
                </c:pt>
                <c:pt idx="64">
                  <c:v>174.35897435897436</c:v>
                </c:pt>
                <c:pt idx="65">
                  <c:v>173.07692307692309</c:v>
                </c:pt>
                <c:pt idx="66">
                  <c:v>171.7948717948718</c:v>
                </c:pt>
                <c:pt idx="67">
                  <c:v>171.7948717948718</c:v>
                </c:pt>
                <c:pt idx="68">
                  <c:v>172.30769230769232</c:v>
                </c:pt>
                <c:pt idx="69">
                  <c:v>172.30769230769232</c:v>
                </c:pt>
                <c:pt idx="70">
                  <c:v>172.82051282051282</c:v>
                </c:pt>
                <c:pt idx="71">
                  <c:v>172.56410256410254</c:v>
                </c:pt>
                <c:pt idx="72">
                  <c:v>172.30769230769232</c:v>
                </c:pt>
                <c:pt idx="73">
                  <c:v>173.33333333333331</c:v>
                </c:pt>
                <c:pt idx="74">
                  <c:v>173.58974358974359</c:v>
                </c:pt>
                <c:pt idx="75">
                  <c:v>173.33333333333331</c:v>
                </c:pt>
                <c:pt idx="76">
                  <c:v>171.7948717948718</c:v>
                </c:pt>
                <c:pt idx="77">
                  <c:v>182.05128205128204</c:v>
                </c:pt>
                <c:pt idx="78">
                  <c:v>175.89743589743588</c:v>
                </c:pt>
                <c:pt idx="79">
                  <c:v>181.02564102564099</c:v>
                </c:pt>
                <c:pt idx="80">
                  <c:v>175.12820512820514</c:v>
                </c:pt>
                <c:pt idx="81">
                  <c:v>174.87179487179486</c:v>
                </c:pt>
                <c:pt idx="82">
                  <c:v>175.89743589743588</c:v>
                </c:pt>
                <c:pt idx="83">
                  <c:v>183.84615384615387</c:v>
                </c:pt>
                <c:pt idx="84">
                  <c:v>175.89743589743588</c:v>
                </c:pt>
                <c:pt idx="85">
                  <c:v>179.23076923076923</c:v>
                </c:pt>
                <c:pt idx="86">
                  <c:v>175.89743589743588</c:v>
                </c:pt>
                <c:pt idx="87">
                  <c:v>176.41025641025641</c:v>
                </c:pt>
                <c:pt idx="88">
                  <c:v>178.46153846153845</c:v>
                </c:pt>
                <c:pt idx="89">
                  <c:v>179.4871794871795</c:v>
                </c:pt>
                <c:pt idx="90">
                  <c:v>174.35897435897436</c:v>
                </c:pt>
                <c:pt idx="91">
                  <c:v>174.35897435897436</c:v>
                </c:pt>
                <c:pt idx="92">
                  <c:v>169.23076923076923</c:v>
                </c:pt>
                <c:pt idx="93">
                  <c:v>169.23076923076923</c:v>
                </c:pt>
                <c:pt idx="94">
                  <c:v>166.92307692307691</c:v>
                </c:pt>
                <c:pt idx="95">
                  <c:v>169.74358974358975</c:v>
                </c:pt>
                <c:pt idx="96">
                  <c:v>169.74358974358975</c:v>
                </c:pt>
                <c:pt idx="97">
                  <c:v>169.74358974358975</c:v>
                </c:pt>
                <c:pt idx="98">
                  <c:v>166.92307692307691</c:v>
                </c:pt>
                <c:pt idx="99">
                  <c:v>163.84615384615384</c:v>
                </c:pt>
                <c:pt idx="100">
                  <c:v>160.76923076923077</c:v>
                </c:pt>
                <c:pt idx="101">
                  <c:v>153.33333333333331</c:v>
                </c:pt>
                <c:pt idx="102">
                  <c:v>148.71794871794873</c:v>
                </c:pt>
                <c:pt idx="103">
                  <c:v>151.79487179487182</c:v>
                </c:pt>
                <c:pt idx="104">
                  <c:v>148.71794871794873</c:v>
                </c:pt>
                <c:pt idx="105">
                  <c:v>152.30769230769229</c:v>
                </c:pt>
                <c:pt idx="106">
                  <c:v>148.71794871794873</c:v>
                </c:pt>
                <c:pt idx="107">
                  <c:v>148.71794871794873</c:v>
                </c:pt>
                <c:pt idx="108">
                  <c:v>149.4871794871795</c:v>
                </c:pt>
                <c:pt idx="109">
                  <c:v>148.20512820512818</c:v>
                </c:pt>
                <c:pt idx="110">
                  <c:v>147.69230769230771</c:v>
                </c:pt>
                <c:pt idx="111">
                  <c:v>146.15384615384613</c:v>
                </c:pt>
                <c:pt idx="112">
                  <c:v>151.02564102564102</c:v>
                </c:pt>
                <c:pt idx="113">
                  <c:v>145.64102564102564</c:v>
                </c:pt>
                <c:pt idx="114">
                  <c:v>146.66666666666669</c:v>
                </c:pt>
                <c:pt idx="115">
                  <c:v>148.71794871794873</c:v>
                </c:pt>
                <c:pt idx="116">
                  <c:v>147.94871794871796</c:v>
                </c:pt>
                <c:pt idx="117">
                  <c:v>143.58974358974359</c:v>
                </c:pt>
                <c:pt idx="118">
                  <c:v>143.58974358974359</c:v>
                </c:pt>
                <c:pt idx="119">
                  <c:v>143.58974358974359</c:v>
                </c:pt>
                <c:pt idx="120">
                  <c:v>140.5128205128205</c:v>
                </c:pt>
                <c:pt idx="121">
                  <c:v>140.5128205128205</c:v>
                </c:pt>
                <c:pt idx="122">
                  <c:v>143.33333333333334</c:v>
                </c:pt>
                <c:pt idx="123">
                  <c:v>143.07692307692307</c:v>
                </c:pt>
                <c:pt idx="124">
                  <c:v>143.07692307692307</c:v>
                </c:pt>
                <c:pt idx="125">
                  <c:v>138.97435897435898</c:v>
                </c:pt>
                <c:pt idx="126">
                  <c:v>141.02564102564102</c:v>
                </c:pt>
                <c:pt idx="127">
                  <c:v>135.89743589743591</c:v>
                </c:pt>
                <c:pt idx="128">
                  <c:v>141.53846153846155</c:v>
                </c:pt>
                <c:pt idx="129">
                  <c:v>143.33333333333334</c:v>
                </c:pt>
                <c:pt idx="130">
                  <c:v>143.33333333333334</c:v>
                </c:pt>
                <c:pt idx="131">
                  <c:v>133.84615384615387</c:v>
                </c:pt>
                <c:pt idx="132">
                  <c:v>137.94871794871796</c:v>
                </c:pt>
                <c:pt idx="133">
                  <c:v>129.74358974358975</c:v>
                </c:pt>
                <c:pt idx="134">
                  <c:v>136.41025641025641</c:v>
                </c:pt>
                <c:pt idx="135">
                  <c:v>133.33333333333331</c:v>
                </c:pt>
                <c:pt idx="136">
                  <c:v>133.33333333333331</c:v>
                </c:pt>
                <c:pt idx="137">
                  <c:v>141.53846153846155</c:v>
                </c:pt>
                <c:pt idx="138">
                  <c:v>141.53846153846155</c:v>
                </c:pt>
                <c:pt idx="139">
                  <c:v>141.53846153846155</c:v>
                </c:pt>
                <c:pt idx="140">
                  <c:v>141.53846153846155</c:v>
                </c:pt>
                <c:pt idx="141">
                  <c:v>141.53846153846155</c:v>
                </c:pt>
                <c:pt idx="142">
                  <c:v>134.87179487179489</c:v>
                </c:pt>
                <c:pt idx="143">
                  <c:v>130.76923076923077</c:v>
                </c:pt>
                <c:pt idx="144">
                  <c:v>132.30769230769229</c:v>
                </c:pt>
                <c:pt idx="145">
                  <c:v>138.46153846153845</c:v>
                </c:pt>
                <c:pt idx="146">
                  <c:v>133.33333333333331</c:v>
                </c:pt>
                <c:pt idx="147">
                  <c:v>129.74358974358975</c:v>
                </c:pt>
                <c:pt idx="148">
                  <c:v>149.23076923076923</c:v>
                </c:pt>
                <c:pt idx="149">
                  <c:v>148.71794871794873</c:v>
                </c:pt>
                <c:pt idx="150">
                  <c:v>146.15384615384613</c:v>
                </c:pt>
                <c:pt idx="151">
                  <c:v>140.5128205128205</c:v>
                </c:pt>
                <c:pt idx="152">
                  <c:v>139.74358974358972</c:v>
                </c:pt>
                <c:pt idx="153">
                  <c:v>139.74358974358972</c:v>
                </c:pt>
                <c:pt idx="154">
                  <c:v>131.02564102564102</c:v>
                </c:pt>
                <c:pt idx="155">
                  <c:v>119.48717948717949</c:v>
                </c:pt>
                <c:pt idx="156">
                  <c:v>121.02564102564104</c:v>
                </c:pt>
                <c:pt idx="157">
                  <c:v>117.94871794871796</c:v>
                </c:pt>
                <c:pt idx="158">
                  <c:v>110.76923076923077</c:v>
                </c:pt>
                <c:pt idx="159">
                  <c:v>110.76923076923077</c:v>
                </c:pt>
                <c:pt idx="160">
                  <c:v>120</c:v>
                </c:pt>
                <c:pt idx="161">
                  <c:v>130.25641025641025</c:v>
                </c:pt>
                <c:pt idx="162">
                  <c:v>130.25641025641025</c:v>
                </c:pt>
                <c:pt idx="163">
                  <c:v>130.25641025641025</c:v>
                </c:pt>
                <c:pt idx="164">
                  <c:v>123.28205128205127</c:v>
                </c:pt>
                <c:pt idx="165">
                  <c:v>123.28205128205127</c:v>
                </c:pt>
                <c:pt idx="166">
                  <c:v>120.51282051282051</c:v>
                </c:pt>
                <c:pt idx="167">
                  <c:v>112.30769230769231</c:v>
                </c:pt>
                <c:pt idx="168">
                  <c:v>112.82051282051282</c:v>
                </c:pt>
                <c:pt idx="169">
                  <c:v>114.35897435897435</c:v>
                </c:pt>
                <c:pt idx="170">
                  <c:v>107.8974358974359</c:v>
                </c:pt>
                <c:pt idx="171">
                  <c:v>110.25641025641026</c:v>
                </c:pt>
                <c:pt idx="172">
                  <c:v>110.25641025641026</c:v>
                </c:pt>
                <c:pt idx="173">
                  <c:v>117.94871794871796</c:v>
                </c:pt>
                <c:pt idx="174">
                  <c:v>110.05128205128204</c:v>
                </c:pt>
                <c:pt idx="175">
                  <c:v>110.05128205128204</c:v>
                </c:pt>
                <c:pt idx="176">
                  <c:v>109.23076923076924</c:v>
                </c:pt>
                <c:pt idx="177">
                  <c:v>109.23076923076924</c:v>
                </c:pt>
                <c:pt idx="178">
                  <c:v>109.23076923076924</c:v>
                </c:pt>
                <c:pt idx="179">
                  <c:v>109.23076923076924</c:v>
                </c:pt>
                <c:pt idx="180">
                  <c:v>109.43589743589743</c:v>
                </c:pt>
                <c:pt idx="181">
                  <c:v>109.43589743589743</c:v>
                </c:pt>
                <c:pt idx="182">
                  <c:v>109.43589743589743</c:v>
                </c:pt>
                <c:pt idx="183">
                  <c:v>109.43589743589743</c:v>
                </c:pt>
                <c:pt idx="184">
                  <c:v>102.56410256410255</c:v>
                </c:pt>
                <c:pt idx="185">
                  <c:v>111.38461538461537</c:v>
                </c:pt>
                <c:pt idx="186">
                  <c:v>104.30769230769231</c:v>
                </c:pt>
                <c:pt idx="187">
                  <c:v>104.6153846153846</c:v>
                </c:pt>
                <c:pt idx="188">
                  <c:v>105.33333333333333</c:v>
                </c:pt>
                <c:pt idx="189">
                  <c:v>107.69230769230769</c:v>
                </c:pt>
                <c:pt idx="190">
                  <c:v>116.92307692307693</c:v>
                </c:pt>
                <c:pt idx="191">
                  <c:v>115.89743589743591</c:v>
                </c:pt>
                <c:pt idx="192">
                  <c:v>115.89743589743591</c:v>
                </c:pt>
                <c:pt idx="193">
                  <c:v>115.89743589743591</c:v>
                </c:pt>
                <c:pt idx="194">
                  <c:v>113.33333333333333</c:v>
                </c:pt>
                <c:pt idx="195">
                  <c:v>115.28205128205128</c:v>
                </c:pt>
                <c:pt idx="196">
                  <c:v>112.82051282051282</c:v>
                </c:pt>
                <c:pt idx="197">
                  <c:v>112.82051282051282</c:v>
                </c:pt>
                <c:pt idx="198">
                  <c:v>112.82051282051282</c:v>
                </c:pt>
                <c:pt idx="199">
                  <c:v>107.69230769230769</c:v>
                </c:pt>
                <c:pt idx="200">
                  <c:v>110.25641025641026</c:v>
                </c:pt>
                <c:pt idx="201">
                  <c:v>107.69230769230769</c:v>
                </c:pt>
                <c:pt idx="202">
                  <c:v>107.69230769230769</c:v>
                </c:pt>
                <c:pt idx="203">
                  <c:v>107.69230769230769</c:v>
                </c:pt>
                <c:pt idx="204">
                  <c:v>102.56410256410255</c:v>
                </c:pt>
                <c:pt idx="205">
                  <c:v>102.56410256410255</c:v>
                </c:pt>
                <c:pt idx="206">
                  <c:v>107.58974358974361</c:v>
                </c:pt>
                <c:pt idx="207">
                  <c:v>101.53846153846153</c:v>
                </c:pt>
                <c:pt idx="208">
                  <c:v>105.12820512820514</c:v>
                </c:pt>
                <c:pt idx="209">
                  <c:v>105.12820512820514</c:v>
                </c:pt>
                <c:pt idx="210">
                  <c:v>105.12820512820514</c:v>
                </c:pt>
                <c:pt idx="211">
                  <c:v>105.12820512820514</c:v>
                </c:pt>
                <c:pt idx="212">
                  <c:v>109.53846153846155</c:v>
                </c:pt>
                <c:pt idx="213">
                  <c:v>102.56410256410255</c:v>
                </c:pt>
                <c:pt idx="214">
                  <c:v>102.56410256410255</c:v>
                </c:pt>
                <c:pt idx="215">
                  <c:v>105.12820512820514</c:v>
                </c:pt>
                <c:pt idx="216">
                  <c:v>95.384615384615387</c:v>
                </c:pt>
                <c:pt idx="217">
                  <c:v>109.74358974358974</c:v>
                </c:pt>
                <c:pt idx="218">
                  <c:v>110.66666666666667</c:v>
                </c:pt>
                <c:pt idx="219">
                  <c:v>101.53846153846153</c:v>
                </c:pt>
                <c:pt idx="220">
                  <c:v>101.53846153846153</c:v>
                </c:pt>
                <c:pt idx="221">
                  <c:v>101.53846153846153</c:v>
                </c:pt>
                <c:pt idx="222">
                  <c:v>101.43589743589745</c:v>
                </c:pt>
                <c:pt idx="223">
                  <c:v>102.05128205128204</c:v>
                </c:pt>
                <c:pt idx="224">
                  <c:v>101.43589743589745</c:v>
                </c:pt>
                <c:pt idx="225">
                  <c:v>105.02564102564102</c:v>
                </c:pt>
                <c:pt idx="226">
                  <c:v>104.6153846153846</c:v>
                </c:pt>
                <c:pt idx="227">
                  <c:v>105.12820512820514</c:v>
                </c:pt>
                <c:pt idx="228">
                  <c:v>102.56410256410255</c:v>
                </c:pt>
                <c:pt idx="229">
                  <c:v>102.56410256410255</c:v>
                </c:pt>
                <c:pt idx="230">
                  <c:v>97.435897435897431</c:v>
                </c:pt>
                <c:pt idx="231">
                  <c:v>97.948717948717956</c:v>
                </c:pt>
                <c:pt idx="232">
                  <c:v>95.897435897435884</c:v>
                </c:pt>
                <c:pt idx="233">
                  <c:v>96.923076923076906</c:v>
                </c:pt>
                <c:pt idx="234">
                  <c:v>98.871794871794876</c:v>
                </c:pt>
                <c:pt idx="235">
                  <c:v>92.615384615384613</c:v>
                </c:pt>
                <c:pt idx="236">
                  <c:v>95.384615384615387</c:v>
                </c:pt>
                <c:pt idx="237">
                  <c:v>92.820512820512818</c:v>
                </c:pt>
                <c:pt idx="238">
                  <c:v>92.820512820512818</c:v>
                </c:pt>
                <c:pt idx="239">
                  <c:v>94.461538461538481</c:v>
                </c:pt>
                <c:pt idx="240">
                  <c:v>94.871794871794862</c:v>
                </c:pt>
                <c:pt idx="241">
                  <c:v>94.871794871794862</c:v>
                </c:pt>
                <c:pt idx="242">
                  <c:v>91.794871794871796</c:v>
                </c:pt>
                <c:pt idx="243">
                  <c:v>90.769230769230774</c:v>
                </c:pt>
                <c:pt idx="244">
                  <c:v>95.794871794871796</c:v>
                </c:pt>
                <c:pt idx="245">
                  <c:v>96</c:v>
                </c:pt>
                <c:pt idx="246">
                  <c:v>91.076923076923094</c:v>
                </c:pt>
                <c:pt idx="247">
                  <c:v>91.076923076923094</c:v>
                </c:pt>
                <c:pt idx="248">
                  <c:v>92.307692307692307</c:v>
                </c:pt>
                <c:pt idx="249">
                  <c:v>91.282051282051285</c:v>
                </c:pt>
                <c:pt idx="250">
                  <c:v>94.358974358974351</c:v>
                </c:pt>
                <c:pt idx="251">
                  <c:v>91.282051282051285</c:v>
                </c:pt>
                <c:pt idx="252">
                  <c:v>91.282051282051285</c:v>
                </c:pt>
                <c:pt idx="253">
                  <c:v>92.307692307692307</c:v>
                </c:pt>
                <c:pt idx="254">
                  <c:v>120</c:v>
                </c:pt>
                <c:pt idx="255">
                  <c:v>112.82051282051282</c:v>
                </c:pt>
                <c:pt idx="256">
                  <c:v>116.82051282051282</c:v>
                </c:pt>
                <c:pt idx="257">
                  <c:v>108.71794871794872</c:v>
                </c:pt>
                <c:pt idx="258">
                  <c:v>105.12820512820514</c:v>
                </c:pt>
                <c:pt idx="259">
                  <c:v>99.794871794871796</c:v>
                </c:pt>
                <c:pt idx="260">
                  <c:v>95.897435897435884</c:v>
                </c:pt>
                <c:pt idx="261">
                  <c:v>96.923076923076906</c:v>
                </c:pt>
                <c:pt idx="262">
                  <c:v>94.358974358974351</c:v>
                </c:pt>
                <c:pt idx="263">
                  <c:v>94.358974358974351</c:v>
                </c:pt>
                <c:pt idx="264">
                  <c:v>94.358974358974351</c:v>
                </c:pt>
                <c:pt idx="265">
                  <c:v>97.435897435897431</c:v>
                </c:pt>
                <c:pt idx="266">
                  <c:v>97.435897435897431</c:v>
                </c:pt>
                <c:pt idx="267">
                  <c:v>97.435897435897431</c:v>
                </c:pt>
                <c:pt idx="268">
                  <c:v>97.435897435897431</c:v>
                </c:pt>
                <c:pt idx="269">
                  <c:v>97.435897435897431</c:v>
                </c:pt>
                <c:pt idx="270">
                  <c:v>102.25641025641026</c:v>
                </c:pt>
                <c:pt idx="271">
                  <c:v>102.25641025641026</c:v>
                </c:pt>
                <c:pt idx="272">
                  <c:v>102.25641025641026</c:v>
                </c:pt>
                <c:pt idx="273">
                  <c:v>102.25641025641026</c:v>
                </c:pt>
                <c:pt idx="274">
                  <c:v>102.25641025641026</c:v>
                </c:pt>
                <c:pt idx="275">
                  <c:v>93.84615384615384</c:v>
                </c:pt>
                <c:pt idx="276">
                  <c:v>93.84615384615384</c:v>
                </c:pt>
                <c:pt idx="277">
                  <c:v>96.410256410256409</c:v>
                </c:pt>
                <c:pt idx="278">
                  <c:v>95.384615384615387</c:v>
                </c:pt>
                <c:pt idx="279">
                  <c:v>95.384615384615387</c:v>
                </c:pt>
                <c:pt idx="280">
                  <c:v>95.384615384615387</c:v>
                </c:pt>
                <c:pt idx="281">
                  <c:v>95.384615384615387</c:v>
                </c:pt>
                <c:pt idx="282">
                  <c:v>95.384615384615387</c:v>
                </c:pt>
                <c:pt idx="283">
                  <c:v>95.384615384615387</c:v>
                </c:pt>
                <c:pt idx="284">
                  <c:v>95.384615384615387</c:v>
                </c:pt>
                <c:pt idx="285">
                  <c:v>95.384615384615387</c:v>
                </c:pt>
                <c:pt idx="286">
                  <c:v>95.384615384615387</c:v>
                </c:pt>
                <c:pt idx="287">
                  <c:v>95.384615384615387</c:v>
                </c:pt>
                <c:pt idx="288">
                  <c:v>95.384615384615387</c:v>
                </c:pt>
                <c:pt idx="289">
                  <c:v>95.384615384615387</c:v>
                </c:pt>
                <c:pt idx="290">
                  <c:v>93.333333333333329</c:v>
                </c:pt>
                <c:pt idx="291">
                  <c:v>93.333333333333329</c:v>
                </c:pt>
                <c:pt idx="292">
                  <c:v>102.05128205128204</c:v>
                </c:pt>
                <c:pt idx="293">
                  <c:v>102.05128205128204</c:v>
                </c:pt>
                <c:pt idx="294">
                  <c:v>102.05128205128204</c:v>
                </c:pt>
                <c:pt idx="295">
                  <c:v>102.05128205128204</c:v>
                </c:pt>
                <c:pt idx="296">
                  <c:v>102.05128205128204</c:v>
                </c:pt>
                <c:pt idx="297">
                  <c:v>102.05128205128204</c:v>
                </c:pt>
                <c:pt idx="298">
                  <c:v>102.05128205128204</c:v>
                </c:pt>
                <c:pt idx="299">
                  <c:v>102.05128205128204</c:v>
                </c:pt>
                <c:pt idx="300">
                  <c:v>97.743589743589737</c:v>
                </c:pt>
                <c:pt idx="301">
                  <c:v>97.743589743589737</c:v>
                </c:pt>
                <c:pt idx="302">
                  <c:v>97.743589743589737</c:v>
                </c:pt>
                <c:pt idx="303">
                  <c:v>106.97435897435896</c:v>
                </c:pt>
                <c:pt idx="304">
                  <c:v>106.97435897435896</c:v>
                </c:pt>
                <c:pt idx="305">
                  <c:v>99.487179487179475</c:v>
                </c:pt>
                <c:pt idx="306">
                  <c:v>99.487179487179475</c:v>
                </c:pt>
                <c:pt idx="307">
                  <c:v>107.69230769230769</c:v>
                </c:pt>
                <c:pt idx="308">
                  <c:v>107.69230769230769</c:v>
                </c:pt>
                <c:pt idx="309">
                  <c:v>107.69230769230769</c:v>
                </c:pt>
                <c:pt idx="310">
                  <c:v>117.94871794871796</c:v>
                </c:pt>
                <c:pt idx="311">
                  <c:v>117.94871794871796</c:v>
                </c:pt>
                <c:pt idx="312">
                  <c:v>117.94871794871796</c:v>
                </c:pt>
                <c:pt idx="313">
                  <c:v>117.94871794871796</c:v>
                </c:pt>
                <c:pt idx="314">
                  <c:v>117.94871794871796</c:v>
                </c:pt>
                <c:pt idx="315">
                  <c:v>117.94871794871796</c:v>
                </c:pt>
                <c:pt idx="316">
                  <c:v>107.17948717948718</c:v>
                </c:pt>
                <c:pt idx="317">
                  <c:v>107.17948717948718</c:v>
                </c:pt>
                <c:pt idx="318">
                  <c:v>107.17948717948718</c:v>
                </c:pt>
                <c:pt idx="319">
                  <c:v>107.17948717948718</c:v>
                </c:pt>
                <c:pt idx="320">
                  <c:v>107.69230769230769</c:v>
                </c:pt>
                <c:pt idx="321">
                  <c:v>107.69230769230769</c:v>
                </c:pt>
                <c:pt idx="322">
                  <c:v>107.69230769230769</c:v>
                </c:pt>
                <c:pt idx="323">
                  <c:v>107.69230769230769</c:v>
                </c:pt>
                <c:pt idx="324">
                  <c:v>103.58974358974358</c:v>
                </c:pt>
                <c:pt idx="325">
                  <c:v>103.58974358974358</c:v>
                </c:pt>
                <c:pt idx="326">
                  <c:v>103.58974358974358</c:v>
                </c:pt>
                <c:pt idx="327">
                  <c:v>103.58974358974358</c:v>
                </c:pt>
                <c:pt idx="328">
                  <c:v>103.58974358974358</c:v>
                </c:pt>
                <c:pt idx="329">
                  <c:v>103.58974358974358</c:v>
                </c:pt>
                <c:pt idx="330">
                  <c:v>102.56410256410255</c:v>
                </c:pt>
                <c:pt idx="331">
                  <c:v>107.58974358974361</c:v>
                </c:pt>
                <c:pt idx="332">
                  <c:v>107.58974358974361</c:v>
                </c:pt>
                <c:pt idx="333">
                  <c:v>107.58974358974361</c:v>
                </c:pt>
                <c:pt idx="334">
                  <c:v>107.69230769230769</c:v>
                </c:pt>
                <c:pt idx="335">
                  <c:v>102.56410256410255</c:v>
                </c:pt>
                <c:pt idx="336">
                  <c:v>100.51282051282051</c:v>
                </c:pt>
                <c:pt idx="337">
                  <c:v>100</c:v>
                </c:pt>
                <c:pt idx="338">
                  <c:v>100.61538461538461</c:v>
                </c:pt>
                <c:pt idx="339">
                  <c:v>97.641025641025635</c:v>
                </c:pt>
                <c:pt idx="340">
                  <c:v>100.82051282051283</c:v>
                </c:pt>
                <c:pt idx="341">
                  <c:v>102.56410256410255</c:v>
                </c:pt>
                <c:pt idx="342">
                  <c:v>102.56410256410255</c:v>
                </c:pt>
                <c:pt idx="343">
                  <c:v>102.46153846153847</c:v>
                </c:pt>
                <c:pt idx="344">
                  <c:v>98.256410256410248</c:v>
                </c:pt>
                <c:pt idx="345">
                  <c:v>98.256410256410248</c:v>
                </c:pt>
                <c:pt idx="346">
                  <c:v>98.256410256410248</c:v>
                </c:pt>
                <c:pt idx="347">
                  <c:v>102.56410256410255</c:v>
                </c:pt>
                <c:pt idx="348">
                  <c:v>102.56410256410255</c:v>
                </c:pt>
                <c:pt idx="349">
                  <c:v>97.435897435897431</c:v>
                </c:pt>
                <c:pt idx="350">
                  <c:v>97.435897435897431</c:v>
                </c:pt>
                <c:pt idx="351">
                  <c:v>96.410256410256409</c:v>
                </c:pt>
                <c:pt idx="352">
                  <c:v>100</c:v>
                </c:pt>
                <c:pt idx="353">
                  <c:v>100</c:v>
                </c:pt>
                <c:pt idx="354">
                  <c:v>97.435897435897431</c:v>
                </c:pt>
                <c:pt idx="355">
                  <c:v>97.435897435897431</c:v>
                </c:pt>
                <c:pt idx="356">
                  <c:v>97.435897435897431</c:v>
                </c:pt>
                <c:pt idx="357">
                  <c:v>97.435897435897431</c:v>
                </c:pt>
                <c:pt idx="358">
                  <c:v>100</c:v>
                </c:pt>
                <c:pt idx="359">
                  <c:v>100</c:v>
                </c:pt>
                <c:pt idx="360">
                  <c:v>100</c:v>
                </c:pt>
                <c:pt idx="361">
                  <c:v>99.794871794871796</c:v>
                </c:pt>
                <c:pt idx="362">
                  <c:v>99.794871794871796</c:v>
                </c:pt>
                <c:pt idx="363">
                  <c:v>99.794871794871796</c:v>
                </c:pt>
                <c:pt idx="364">
                  <c:v>99.794871794871796</c:v>
                </c:pt>
                <c:pt idx="365">
                  <c:v>97.743589743589737</c:v>
                </c:pt>
                <c:pt idx="366">
                  <c:v>100</c:v>
                </c:pt>
                <c:pt idx="367">
                  <c:v>100</c:v>
                </c:pt>
                <c:pt idx="368">
                  <c:v>100</c:v>
                </c:pt>
                <c:pt idx="369">
                  <c:v>102.56410256410255</c:v>
                </c:pt>
                <c:pt idx="370">
                  <c:v>102.56410256410255</c:v>
                </c:pt>
                <c:pt idx="371">
                  <c:v>102.56410256410255</c:v>
                </c:pt>
                <c:pt idx="372">
                  <c:v>101.12820512820512</c:v>
                </c:pt>
                <c:pt idx="373">
                  <c:v>101.12820512820512</c:v>
                </c:pt>
                <c:pt idx="374">
                  <c:v>102.56410256410255</c:v>
                </c:pt>
                <c:pt idx="375">
                  <c:v>102.56410256410255</c:v>
                </c:pt>
                <c:pt idx="376">
                  <c:v>104.10256410256412</c:v>
                </c:pt>
                <c:pt idx="377">
                  <c:v>104.10256410256412</c:v>
                </c:pt>
                <c:pt idx="378">
                  <c:v>104.10256410256412</c:v>
                </c:pt>
                <c:pt idx="379">
                  <c:v>104.10256410256412</c:v>
                </c:pt>
                <c:pt idx="380">
                  <c:v>101.53846153846153</c:v>
                </c:pt>
                <c:pt idx="381">
                  <c:v>99.179487179487182</c:v>
                </c:pt>
                <c:pt idx="382">
                  <c:v>99.179487179487182</c:v>
                </c:pt>
                <c:pt idx="383">
                  <c:v>102.05128205128204</c:v>
                </c:pt>
                <c:pt idx="384">
                  <c:v>102.05128205128204</c:v>
                </c:pt>
                <c:pt idx="385">
                  <c:v>102.05128205128204</c:v>
                </c:pt>
                <c:pt idx="386">
                  <c:v>102.05128205128204</c:v>
                </c:pt>
                <c:pt idx="387">
                  <c:v>102.05128205128204</c:v>
                </c:pt>
                <c:pt idx="388">
                  <c:v>103.07692307692309</c:v>
                </c:pt>
                <c:pt idx="389">
                  <c:v>102.05128205128204</c:v>
                </c:pt>
                <c:pt idx="390">
                  <c:v>102.05128205128204</c:v>
                </c:pt>
                <c:pt idx="391">
                  <c:v>102.05128205128204</c:v>
                </c:pt>
                <c:pt idx="392">
                  <c:v>102.05128205128204</c:v>
                </c:pt>
                <c:pt idx="393">
                  <c:v>102.05128205128204</c:v>
                </c:pt>
                <c:pt idx="394">
                  <c:v>102.56410256410255</c:v>
                </c:pt>
                <c:pt idx="395">
                  <c:v>102.56410256410255</c:v>
                </c:pt>
                <c:pt idx="396">
                  <c:v>102.56410256410255</c:v>
                </c:pt>
                <c:pt idx="397">
                  <c:v>102.56410256410255</c:v>
                </c:pt>
                <c:pt idx="398">
                  <c:v>104.6153846153846</c:v>
                </c:pt>
                <c:pt idx="399">
                  <c:v>107.69230769230769</c:v>
                </c:pt>
                <c:pt idx="400">
                  <c:v>105.12820512820514</c:v>
                </c:pt>
                <c:pt idx="401">
                  <c:v>105.12820512820514</c:v>
                </c:pt>
                <c:pt idx="402">
                  <c:v>103.8974358974359</c:v>
                </c:pt>
                <c:pt idx="403">
                  <c:v>105.12820512820514</c:v>
                </c:pt>
                <c:pt idx="404">
                  <c:v>100</c:v>
                </c:pt>
                <c:pt idx="405">
                  <c:v>100</c:v>
                </c:pt>
                <c:pt idx="406">
                  <c:v>100</c:v>
                </c:pt>
                <c:pt idx="407">
                  <c:v>100</c:v>
                </c:pt>
                <c:pt idx="408">
                  <c:v>99.897435897435898</c:v>
                </c:pt>
                <c:pt idx="409">
                  <c:v>100</c:v>
                </c:pt>
                <c:pt idx="410">
                  <c:v>101.23076923076921</c:v>
                </c:pt>
                <c:pt idx="411">
                  <c:v>101.12820512820512</c:v>
                </c:pt>
                <c:pt idx="412">
                  <c:v>101.12820512820512</c:v>
                </c:pt>
                <c:pt idx="413">
                  <c:v>101.02564102564102</c:v>
                </c:pt>
                <c:pt idx="414">
                  <c:v>101.02564102564102</c:v>
                </c:pt>
                <c:pt idx="415">
                  <c:v>102.56410256410255</c:v>
                </c:pt>
                <c:pt idx="416">
                  <c:v>102.56410256410255</c:v>
                </c:pt>
                <c:pt idx="417">
                  <c:v>101.02564102564102</c:v>
                </c:pt>
                <c:pt idx="418">
                  <c:v>101.33333333333334</c:v>
                </c:pt>
                <c:pt idx="419">
                  <c:v>101.33333333333334</c:v>
                </c:pt>
                <c:pt idx="420">
                  <c:v>102.56410256410255</c:v>
                </c:pt>
                <c:pt idx="421">
                  <c:v>102.56410256410255</c:v>
                </c:pt>
                <c:pt idx="422">
                  <c:v>100.61538461538461</c:v>
                </c:pt>
                <c:pt idx="423">
                  <c:v>100.61538461538461</c:v>
                </c:pt>
                <c:pt idx="424">
                  <c:v>100</c:v>
                </c:pt>
                <c:pt idx="425">
                  <c:v>100</c:v>
                </c:pt>
                <c:pt idx="426">
                  <c:v>98.974358974358978</c:v>
                </c:pt>
                <c:pt idx="427">
                  <c:v>98.974358974358978</c:v>
                </c:pt>
                <c:pt idx="428">
                  <c:v>98.974358974358978</c:v>
                </c:pt>
                <c:pt idx="429">
                  <c:v>98.974358974358978</c:v>
                </c:pt>
                <c:pt idx="430">
                  <c:v>98.974358974358978</c:v>
                </c:pt>
                <c:pt idx="431">
                  <c:v>98.974358974358978</c:v>
                </c:pt>
                <c:pt idx="432">
                  <c:v>98.974358974358978</c:v>
                </c:pt>
                <c:pt idx="433">
                  <c:v>116.30769230769231</c:v>
                </c:pt>
                <c:pt idx="434">
                  <c:v>100</c:v>
                </c:pt>
                <c:pt idx="435">
                  <c:v>100</c:v>
                </c:pt>
                <c:pt idx="436">
                  <c:v>98.974358974358978</c:v>
                </c:pt>
                <c:pt idx="437">
                  <c:v>98.974358974358978</c:v>
                </c:pt>
                <c:pt idx="438">
                  <c:v>100.51282051282051</c:v>
                </c:pt>
                <c:pt idx="439">
                  <c:v>102.56410256410255</c:v>
                </c:pt>
                <c:pt idx="440">
                  <c:v>97.435897435897431</c:v>
                </c:pt>
                <c:pt idx="441">
                  <c:v>102.35897435897436</c:v>
                </c:pt>
                <c:pt idx="442">
                  <c:v>102.25641025641026</c:v>
                </c:pt>
                <c:pt idx="443">
                  <c:v>102.25641025641026</c:v>
                </c:pt>
                <c:pt idx="444">
                  <c:v>102.25641025641026</c:v>
                </c:pt>
                <c:pt idx="445">
                  <c:v>97.538461538461547</c:v>
                </c:pt>
                <c:pt idx="446">
                  <c:v>97.538461538461547</c:v>
                </c:pt>
                <c:pt idx="447">
                  <c:v>102.35897435897436</c:v>
                </c:pt>
                <c:pt idx="448">
                  <c:v>102.35897435897436</c:v>
                </c:pt>
                <c:pt idx="449">
                  <c:v>102.35897435897436</c:v>
                </c:pt>
                <c:pt idx="450">
                  <c:v>102.35897435897436</c:v>
                </c:pt>
                <c:pt idx="451">
                  <c:v>102.35897435897436</c:v>
                </c:pt>
                <c:pt idx="452">
                  <c:v>102.35897435897436</c:v>
                </c:pt>
                <c:pt idx="453">
                  <c:v>102.05128205128204</c:v>
                </c:pt>
                <c:pt idx="454">
                  <c:v>99.794871794871796</c:v>
                </c:pt>
                <c:pt idx="455">
                  <c:v>100</c:v>
                </c:pt>
                <c:pt idx="456">
                  <c:v>100</c:v>
                </c:pt>
                <c:pt idx="457">
                  <c:v>100</c:v>
                </c:pt>
                <c:pt idx="458">
                  <c:v>101.94871794871794</c:v>
                </c:pt>
                <c:pt idx="459">
                  <c:v>101.94871794871794</c:v>
                </c:pt>
                <c:pt idx="460">
                  <c:v>101.94871794871794</c:v>
                </c:pt>
                <c:pt idx="461">
                  <c:v>101.94871794871794</c:v>
                </c:pt>
                <c:pt idx="462">
                  <c:v>101.53846153846153</c:v>
                </c:pt>
                <c:pt idx="463">
                  <c:v>102.05128205128204</c:v>
                </c:pt>
                <c:pt idx="464">
                  <c:v>102.05128205128204</c:v>
                </c:pt>
                <c:pt idx="465">
                  <c:v>102.05128205128204</c:v>
                </c:pt>
                <c:pt idx="466">
                  <c:v>102.05128205128204</c:v>
                </c:pt>
                <c:pt idx="467">
                  <c:v>102.05128205128204</c:v>
                </c:pt>
                <c:pt idx="468">
                  <c:v>102.46153846153847</c:v>
                </c:pt>
                <c:pt idx="469">
                  <c:v>101.94871794871794</c:v>
                </c:pt>
                <c:pt idx="470">
                  <c:v>94.871794871794862</c:v>
                </c:pt>
                <c:pt idx="471">
                  <c:v>94.871794871794862</c:v>
                </c:pt>
                <c:pt idx="472">
                  <c:v>94.871794871794862</c:v>
                </c:pt>
                <c:pt idx="473">
                  <c:v>94.871794871794862</c:v>
                </c:pt>
                <c:pt idx="474">
                  <c:v>94.871794871794862</c:v>
                </c:pt>
                <c:pt idx="475">
                  <c:v>94.871794871794862</c:v>
                </c:pt>
                <c:pt idx="476">
                  <c:v>94.871794871794862</c:v>
                </c:pt>
                <c:pt idx="477">
                  <c:v>94.871794871794862</c:v>
                </c:pt>
                <c:pt idx="478">
                  <c:v>94.871794871794862</c:v>
                </c:pt>
                <c:pt idx="479">
                  <c:v>97.435897435897431</c:v>
                </c:pt>
                <c:pt idx="480">
                  <c:v>101.33333333333334</c:v>
                </c:pt>
                <c:pt idx="481">
                  <c:v>101.53846153846153</c:v>
                </c:pt>
                <c:pt idx="482">
                  <c:v>96.307692307692321</c:v>
                </c:pt>
                <c:pt idx="483">
                  <c:v>96.512820512820525</c:v>
                </c:pt>
                <c:pt idx="484">
                  <c:v>96.512820512820525</c:v>
                </c:pt>
                <c:pt idx="485">
                  <c:v>96.512820512820525</c:v>
                </c:pt>
                <c:pt idx="486">
                  <c:v>93.230769230769226</c:v>
                </c:pt>
                <c:pt idx="487">
                  <c:v>93.230769230769226</c:v>
                </c:pt>
                <c:pt idx="488">
                  <c:v>95.384615384615387</c:v>
                </c:pt>
                <c:pt idx="489">
                  <c:v>95.384615384615387</c:v>
                </c:pt>
                <c:pt idx="490">
                  <c:v>94.871794871794862</c:v>
                </c:pt>
                <c:pt idx="491">
                  <c:v>95.794871794871796</c:v>
                </c:pt>
                <c:pt idx="492">
                  <c:v>93.84615384615384</c:v>
                </c:pt>
                <c:pt idx="493">
                  <c:v>93.84615384615384</c:v>
                </c:pt>
                <c:pt idx="494">
                  <c:v>93.84615384615384</c:v>
                </c:pt>
                <c:pt idx="495">
                  <c:v>93.333333333333329</c:v>
                </c:pt>
                <c:pt idx="496">
                  <c:v>93.84615384615384</c:v>
                </c:pt>
                <c:pt idx="497">
                  <c:v>93.84615384615384</c:v>
                </c:pt>
                <c:pt idx="498">
                  <c:v>93.84615384615384</c:v>
                </c:pt>
                <c:pt idx="499">
                  <c:v>93.84615384615384</c:v>
                </c:pt>
                <c:pt idx="500">
                  <c:v>93.84615384615384</c:v>
                </c:pt>
                <c:pt idx="501">
                  <c:v>94.871794871794862</c:v>
                </c:pt>
                <c:pt idx="502">
                  <c:v>94.871794871794862</c:v>
                </c:pt>
                <c:pt idx="503">
                  <c:v>94.871794871794862</c:v>
                </c:pt>
                <c:pt idx="504">
                  <c:v>94.871794871794862</c:v>
                </c:pt>
                <c:pt idx="505">
                  <c:v>94.871794871794862</c:v>
                </c:pt>
                <c:pt idx="506">
                  <c:v>94.871794871794862</c:v>
                </c:pt>
                <c:pt idx="507">
                  <c:v>94.871794871794862</c:v>
                </c:pt>
                <c:pt idx="508">
                  <c:v>95.897435897435884</c:v>
                </c:pt>
                <c:pt idx="509">
                  <c:v>95.897435897435884</c:v>
                </c:pt>
                <c:pt idx="510">
                  <c:v>95.179487179487182</c:v>
                </c:pt>
                <c:pt idx="511">
                  <c:v>95.179487179487182</c:v>
                </c:pt>
                <c:pt idx="512">
                  <c:v>93.84615384615384</c:v>
                </c:pt>
                <c:pt idx="513">
                  <c:v>95.384615384615387</c:v>
                </c:pt>
                <c:pt idx="514">
                  <c:v>95.897435897435884</c:v>
                </c:pt>
                <c:pt idx="515">
                  <c:v>95.897435897435884</c:v>
                </c:pt>
                <c:pt idx="516">
                  <c:v>95.897435897435884</c:v>
                </c:pt>
                <c:pt idx="517">
                  <c:v>95.384615384615387</c:v>
                </c:pt>
                <c:pt idx="518">
                  <c:v>95.897435897435884</c:v>
                </c:pt>
                <c:pt idx="519">
                  <c:v>94.358974358974351</c:v>
                </c:pt>
                <c:pt idx="520">
                  <c:v>94.358974358974351</c:v>
                </c:pt>
                <c:pt idx="521">
                  <c:v>95.897435897435884</c:v>
                </c:pt>
                <c:pt idx="522">
                  <c:v>95.897435897435884</c:v>
                </c:pt>
                <c:pt idx="523">
                  <c:v>95.897435897435884</c:v>
                </c:pt>
                <c:pt idx="524">
                  <c:v>95.897435897435884</c:v>
                </c:pt>
                <c:pt idx="525">
                  <c:v>95.897435897435884</c:v>
                </c:pt>
                <c:pt idx="526">
                  <c:v>95.897435897435884</c:v>
                </c:pt>
                <c:pt idx="527">
                  <c:v>95.897435897435884</c:v>
                </c:pt>
                <c:pt idx="528">
                  <c:v>95.897435897435884</c:v>
                </c:pt>
                <c:pt idx="529">
                  <c:v>95.897435897435884</c:v>
                </c:pt>
                <c:pt idx="530">
                  <c:v>93.84615384615384</c:v>
                </c:pt>
                <c:pt idx="531">
                  <c:v>94.871794871794862</c:v>
                </c:pt>
                <c:pt idx="532">
                  <c:v>94.358974358974351</c:v>
                </c:pt>
                <c:pt idx="533">
                  <c:v>94.871794871794862</c:v>
                </c:pt>
                <c:pt idx="534">
                  <c:v>94.871794871794862</c:v>
                </c:pt>
                <c:pt idx="535">
                  <c:v>93.84615384615384</c:v>
                </c:pt>
                <c:pt idx="536">
                  <c:v>92.307692307692307</c:v>
                </c:pt>
                <c:pt idx="537">
                  <c:v>94.769230769230774</c:v>
                </c:pt>
                <c:pt idx="538">
                  <c:v>92.307692307692307</c:v>
                </c:pt>
                <c:pt idx="539">
                  <c:v>92.307692307692307</c:v>
                </c:pt>
                <c:pt idx="540">
                  <c:v>92.307692307692307</c:v>
                </c:pt>
                <c:pt idx="541">
                  <c:v>92.307692307692307</c:v>
                </c:pt>
                <c:pt idx="542">
                  <c:v>93.743589743589752</c:v>
                </c:pt>
                <c:pt idx="543">
                  <c:v>93.333333333333329</c:v>
                </c:pt>
                <c:pt idx="544">
                  <c:v>94.871794871794862</c:v>
                </c:pt>
                <c:pt idx="545">
                  <c:v>102.56410256410255</c:v>
                </c:pt>
                <c:pt idx="546">
                  <c:v>104.92307692307692</c:v>
                </c:pt>
                <c:pt idx="547">
                  <c:v>104.51282051282051</c:v>
                </c:pt>
                <c:pt idx="548">
                  <c:v>107.4871794871795</c:v>
                </c:pt>
                <c:pt idx="549">
                  <c:v>107.17948717948718</c:v>
                </c:pt>
                <c:pt idx="550">
                  <c:v>108.71794871794872</c:v>
                </c:pt>
                <c:pt idx="551">
                  <c:v>110.76923076923077</c:v>
                </c:pt>
                <c:pt idx="552">
                  <c:v>112.61538461538463</c:v>
                </c:pt>
                <c:pt idx="553">
                  <c:v>123.07692307692308</c:v>
                </c:pt>
                <c:pt idx="554">
                  <c:v>123.07692307692308</c:v>
                </c:pt>
                <c:pt idx="555">
                  <c:v>112.82051282051282</c:v>
                </c:pt>
                <c:pt idx="556">
                  <c:v>107.69230769230769</c:v>
                </c:pt>
                <c:pt idx="557">
                  <c:v>102.56410256410255</c:v>
                </c:pt>
                <c:pt idx="558">
                  <c:v>102.56410256410255</c:v>
                </c:pt>
                <c:pt idx="559">
                  <c:v>100</c:v>
                </c:pt>
                <c:pt idx="560">
                  <c:v>100</c:v>
                </c:pt>
                <c:pt idx="561">
                  <c:v>102.05128205128204</c:v>
                </c:pt>
                <c:pt idx="562">
                  <c:v>102.05128205128204</c:v>
                </c:pt>
                <c:pt idx="563">
                  <c:v>99.07692307692308</c:v>
                </c:pt>
                <c:pt idx="564">
                  <c:v>98.974358974358978</c:v>
                </c:pt>
                <c:pt idx="565">
                  <c:v>102.56410256410255</c:v>
                </c:pt>
                <c:pt idx="566">
                  <c:v>102.56410256410255</c:v>
                </c:pt>
                <c:pt idx="567">
                  <c:v>106.05128205128204</c:v>
                </c:pt>
                <c:pt idx="568">
                  <c:v>102.56410256410255</c:v>
                </c:pt>
                <c:pt idx="569">
                  <c:v>102.56410256410255</c:v>
                </c:pt>
                <c:pt idx="570">
                  <c:v>105.12820512820514</c:v>
                </c:pt>
                <c:pt idx="571">
                  <c:v>102.15384615384617</c:v>
                </c:pt>
                <c:pt idx="572">
                  <c:v>102.56410256410255</c:v>
                </c:pt>
                <c:pt idx="573">
                  <c:v>102.56410256410255</c:v>
                </c:pt>
                <c:pt idx="574">
                  <c:v>109.64102564102565</c:v>
                </c:pt>
                <c:pt idx="575">
                  <c:v>109.43589743589743</c:v>
                </c:pt>
                <c:pt idx="576">
                  <c:v>105.64102564102565</c:v>
                </c:pt>
                <c:pt idx="577">
                  <c:v>102.56410256410255</c:v>
                </c:pt>
                <c:pt idx="578">
                  <c:v>102.56410256410255</c:v>
                </c:pt>
                <c:pt idx="579">
                  <c:v>102.56410256410255</c:v>
                </c:pt>
                <c:pt idx="580">
                  <c:v>102.25641025641026</c:v>
                </c:pt>
                <c:pt idx="581">
                  <c:v>102.05128205128204</c:v>
                </c:pt>
                <c:pt idx="582">
                  <c:v>102.25641025641026</c:v>
                </c:pt>
                <c:pt idx="583">
                  <c:v>102.35897435897436</c:v>
                </c:pt>
                <c:pt idx="584">
                  <c:v>101.84615384615385</c:v>
                </c:pt>
                <c:pt idx="585">
                  <c:v>102.46153846153847</c:v>
                </c:pt>
                <c:pt idx="586">
                  <c:v>101.53846153846153</c:v>
                </c:pt>
                <c:pt idx="587">
                  <c:v>101.94871794871794</c:v>
                </c:pt>
                <c:pt idx="588">
                  <c:v>99.487179487179475</c:v>
                </c:pt>
                <c:pt idx="589">
                  <c:v>102.15384615384617</c:v>
                </c:pt>
                <c:pt idx="590">
                  <c:v>102.05128205128204</c:v>
                </c:pt>
                <c:pt idx="591">
                  <c:v>101.94871794871794</c:v>
                </c:pt>
                <c:pt idx="592">
                  <c:v>101.94871794871794</c:v>
                </c:pt>
                <c:pt idx="593">
                  <c:v>97.435897435897431</c:v>
                </c:pt>
                <c:pt idx="594">
                  <c:v>97.435897435897431</c:v>
                </c:pt>
                <c:pt idx="595">
                  <c:v>100</c:v>
                </c:pt>
                <c:pt idx="596">
                  <c:v>99.487179487179475</c:v>
                </c:pt>
                <c:pt idx="597">
                  <c:v>97.435897435897431</c:v>
                </c:pt>
                <c:pt idx="598">
                  <c:v>97.435897435897431</c:v>
                </c:pt>
                <c:pt idx="599">
                  <c:v>102.15384615384617</c:v>
                </c:pt>
                <c:pt idx="600">
                  <c:v>98.051282051282058</c:v>
                </c:pt>
                <c:pt idx="601">
                  <c:v>102.56410256410255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AF4-2C47-9A8C-A6D7805C94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Sheet1!$A$2:$A$598</c:f>
              <c:numCache>
                <c:formatCode>dd\-mmm\-yyyy</c:formatCode>
                <c:ptCount val="597"/>
                <c:pt idx="0">
                  <c:v>44504</c:v>
                </c:pt>
                <c:pt idx="1">
                  <c:v>44507</c:v>
                </c:pt>
                <c:pt idx="2">
                  <c:v>44508</c:v>
                </c:pt>
                <c:pt idx="3">
                  <c:v>44509</c:v>
                </c:pt>
                <c:pt idx="4">
                  <c:v>44510</c:v>
                </c:pt>
                <c:pt idx="5">
                  <c:v>44511</c:v>
                </c:pt>
                <c:pt idx="6">
                  <c:v>44514</c:v>
                </c:pt>
                <c:pt idx="7">
                  <c:v>44515</c:v>
                </c:pt>
                <c:pt idx="8">
                  <c:v>44516</c:v>
                </c:pt>
                <c:pt idx="9">
                  <c:v>44517</c:v>
                </c:pt>
                <c:pt idx="10">
                  <c:v>44518</c:v>
                </c:pt>
                <c:pt idx="11">
                  <c:v>44521</c:v>
                </c:pt>
                <c:pt idx="12">
                  <c:v>44522</c:v>
                </c:pt>
                <c:pt idx="13">
                  <c:v>44523</c:v>
                </c:pt>
                <c:pt idx="14">
                  <c:v>44524</c:v>
                </c:pt>
                <c:pt idx="15">
                  <c:v>44525</c:v>
                </c:pt>
                <c:pt idx="16">
                  <c:v>44528</c:v>
                </c:pt>
                <c:pt idx="17">
                  <c:v>44529</c:v>
                </c:pt>
                <c:pt idx="18">
                  <c:v>44530</c:v>
                </c:pt>
                <c:pt idx="19">
                  <c:v>44531</c:v>
                </c:pt>
                <c:pt idx="20">
                  <c:v>44532</c:v>
                </c:pt>
                <c:pt idx="21">
                  <c:v>44535</c:v>
                </c:pt>
                <c:pt idx="22">
                  <c:v>44536</c:v>
                </c:pt>
                <c:pt idx="23">
                  <c:v>44537</c:v>
                </c:pt>
                <c:pt idx="24">
                  <c:v>44538</c:v>
                </c:pt>
                <c:pt idx="25">
                  <c:v>44539</c:v>
                </c:pt>
                <c:pt idx="26">
                  <c:v>44542</c:v>
                </c:pt>
                <c:pt idx="27">
                  <c:v>44543</c:v>
                </c:pt>
                <c:pt idx="28">
                  <c:v>44544</c:v>
                </c:pt>
                <c:pt idx="29">
                  <c:v>44545</c:v>
                </c:pt>
                <c:pt idx="30">
                  <c:v>44546</c:v>
                </c:pt>
                <c:pt idx="31">
                  <c:v>44549</c:v>
                </c:pt>
                <c:pt idx="32">
                  <c:v>44550</c:v>
                </c:pt>
                <c:pt idx="33">
                  <c:v>44551</c:v>
                </c:pt>
                <c:pt idx="34">
                  <c:v>44552</c:v>
                </c:pt>
                <c:pt idx="35">
                  <c:v>44553</c:v>
                </c:pt>
                <c:pt idx="36">
                  <c:v>44556</c:v>
                </c:pt>
                <c:pt idx="37">
                  <c:v>44557</c:v>
                </c:pt>
                <c:pt idx="38">
                  <c:v>44558</c:v>
                </c:pt>
                <c:pt idx="39">
                  <c:v>44559</c:v>
                </c:pt>
                <c:pt idx="40">
                  <c:v>44560</c:v>
                </c:pt>
                <c:pt idx="41">
                  <c:v>44563</c:v>
                </c:pt>
                <c:pt idx="42">
                  <c:v>44564</c:v>
                </c:pt>
                <c:pt idx="43">
                  <c:v>44565</c:v>
                </c:pt>
                <c:pt idx="44">
                  <c:v>44566</c:v>
                </c:pt>
                <c:pt idx="45">
                  <c:v>44567</c:v>
                </c:pt>
                <c:pt idx="46">
                  <c:v>44570</c:v>
                </c:pt>
                <c:pt idx="47">
                  <c:v>44571</c:v>
                </c:pt>
                <c:pt idx="48">
                  <c:v>44572</c:v>
                </c:pt>
                <c:pt idx="49">
                  <c:v>44573</c:v>
                </c:pt>
                <c:pt idx="50">
                  <c:v>44574</c:v>
                </c:pt>
                <c:pt idx="51">
                  <c:v>44577</c:v>
                </c:pt>
                <c:pt idx="52">
                  <c:v>44578</c:v>
                </c:pt>
                <c:pt idx="53">
                  <c:v>44579</c:v>
                </c:pt>
                <c:pt idx="54">
                  <c:v>44580</c:v>
                </c:pt>
                <c:pt idx="55">
                  <c:v>44581</c:v>
                </c:pt>
                <c:pt idx="56">
                  <c:v>44584</c:v>
                </c:pt>
                <c:pt idx="57">
                  <c:v>44585</c:v>
                </c:pt>
                <c:pt idx="58">
                  <c:v>44586</c:v>
                </c:pt>
                <c:pt idx="59">
                  <c:v>44587</c:v>
                </c:pt>
                <c:pt idx="60">
                  <c:v>44588</c:v>
                </c:pt>
                <c:pt idx="61">
                  <c:v>44591</c:v>
                </c:pt>
                <c:pt idx="62">
                  <c:v>44592</c:v>
                </c:pt>
                <c:pt idx="63">
                  <c:v>44593</c:v>
                </c:pt>
                <c:pt idx="64">
                  <c:v>44594</c:v>
                </c:pt>
                <c:pt idx="65">
                  <c:v>44595</c:v>
                </c:pt>
                <c:pt idx="66">
                  <c:v>44598</c:v>
                </c:pt>
                <c:pt idx="67">
                  <c:v>44599</c:v>
                </c:pt>
                <c:pt idx="68">
                  <c:v>44600</c:v>
                </c:pt>
                <c:pt idx="69">
                  <c:v>44601</c:v>
                </c:pt>
                <c:pt idx="70">
                  <c:v>44602</c:v>
                </c:pt>
                <c:pt idx="71">
                  <c:v>44605</c:v>
                </c:pt>
                <c:pt idx="72">
                  <c:v>44606</c:v>
                </c:pt>
                <c:pt idx="73">
                  <c:v>44607</c:v>
                </c:pt>
                <c:pt idx="74">
                  <c:v>44608</c:v>
                </c:pt>
                <c:pt idx="75">
                  <c:v>44609</c:v>
                </c:pt>
                <c:pt idx="76">
                  <c:v>44612</c:v>
                </c:pt>
                <c:pt idx="77">
                  <c:v>44613</c:v>
                </c:pt>
                <c:pt idx="78">
                  <c:v>44615</c:v>
                </c:pt>
                <c:pt idx="79">
                  <c:v>44616</c:v>
                </c:pt>
                <c:pt idx="80">
                  <c:v>44619</c:v>
                </c:pt>
                <c:pt idx="81">
                  <c:v>44620</c:v>
                </c:pt>
                <c:pt idx="82">
                  <c:v>44621</c:v>
                </c:pt>
                <c:pt idx="83">
                  <c:v>44622</c:v>
                </c:pt>
                <c:pt idx="84">
                  <c:v>44623</c:v>
                </c:pt>
                <c:pt idx="85">
                  <c:v>44626</c:v>
                </c:pt>
                <c:pt idx="86">
                  <c:v>44627</c:v>
                </c:pt>
                <c:pt idx="87">
                  <c:v>44628</c:v>
                </c:pt>
                <c:pt idx="88">
                  <c:v>44629</c:v>
                </c:pt>
                <c:pt idx="89">
                  <c:v>44630</c:v>
                </c:pt>
                <c:pt idx="90">
                  <c:v>44633</c:v>
                </c:pt>
                <c:pt idx="91">
                  <c:v>44634</c:v>
                </c:pt>
                <c:pt idx="92">
                  <c:v>44635</c:v>
                </c:pt>
                <c:pt idx="93">
                  <c:v>44636</c:v>
                </c:pt>
                <c:pt idx="94">
                  <c:v>44637</c:v>
                </c:pt>
                <c:pt idx="95">
                  <c:v>44640</c:v>
                </c:pt>
                <c:pt idx="96">
                  <c:v>44641</c:v>
                </c:pt>
                <c:pt idx="97">
                  <c:v>44642</c:v>
                </c:pt>
                <c:pt idx="98">
                  <c:v>44643</c:v>
                </c:pt>
                <c:pt idx="99">
                  <c:v>44644</c:v>
                </c:pt>
                <c:pt idx="100">
                  <c:v>44647</c:v>
                </c:pt>
                <c:pt idx="101">
                  <c:v>44648</c:v>
                </c:pt>
                <c:pt idx="102">
                  <c:v>44649</c:v>
                </c:pt>
                <c:pt idx="103">
                  <c:v>44650</c:v>
                </c:pt>
                <c:pt idx="104">
                  <c:v>44651</c:v>
                </c:pt>
                <c:pt idx="105">
                  <c:v>44654</c:v>
                </c:pt>
                <c:pt idx="106">
                  <c:v>44655</c:v>
                </c:pt>
                <c:pt idx="107">
                  <c:v>44656</c:v>
                </c:pt>
                <c:pt idx="108">
                  <c:v>44657</c:v>
                </c:pt>
                <c:pt idx="109">
                  <c:v>44658</c:v>
                </c:pt>
                <c:pt idx="110">
                  <c:v>44661</c:v>
                </c:pt>
                <c:pt idx="111">
                  <c:v>44662</c:v>
                </c:pt>
                <c:pt idx="112">
                  <c:v>44663</c:v>
                </c:pt>
                <c:pt idx="113">
                  <c:v>44664</c:v>
                </c:pt>
                <c:pt idx="114">
                  <c:v>44665</c:v>
                </c:pt>
                <c:pt idx="115">
                  <c:v>44668</c:v>
                </c:pt>
                <c:pt idx="116">
                  <c:v>44669</c:v>
                </c:pt>
                <c:pt idx="117">
                  <c:v>44670</c:v>
                </c:pt>
                <c:pt idx="118">
                  <c:v>44671</c:v>
                </c:pt>
                <c:pt idx="119">
                  <c:v>44672</c:v>
                </c:pt>
                <c:pt idx="120">
                  <c:v>44675</c:v>
                </c:pt>
                <c:pt idx="121">
                  <c:v>44676</c:v>
                </c:pt>
                <c:pt idx="122">
                  <c:v>44677</c:v>
                </c:pt>
                <c:pt idx="123">
                  <c:v>44678</c:v>
                </c:pt>
                <c:pt idx="124">
                  <c:v>44679</c:v>
                </c:pt>
                <c:pt idx="125">
                  <c:v>44689</c:v>
                </c:pt>
                <c:pt idx="126">
                  <c:v>44690</c:v>
                </c:pt>
                <c:pt idx="127">
                  <c:v>44691</c:v>
                </c:pt>
                <c:pt idx="128">
                  <c:v>44692</c:v>
                </c:pt>
                <c:pt idx="129">
                  <c:v>44693</c:v>
                </c:pt>
                <c:pt idx="130">
                  <c:v>44696</c:v>
                </c:pt>
                <c:pt idx="131">
                  <c:v>44697</c:v>
                </c:pt>
                <c:pt idx="132">
                  <c:v>44698</c:v>
                </c:pt>
                <c:pt idx="133">
                  <c:v>44699</c:v>
                </c:pt>
                <c:pt idx="134">
                  <c:v>44700</c:v>
                </c:pt>
                <c:pt idx="135">
                  <c:v>44703</c:v>
                </c:pt>
                <c:pt idx="136">
                  <c:v>44704</c:v>
                </c:pt>
                <c:pt idx="137">
                  <c:v>44705</c:v>
                </c:pt>
                <c:pt idx="138">
                  <c:v>44706</c:v>
                </c:pt>
                <c:pt idx="139">
                  <c:v>44707</c:v>
                </c:pt>
                <c:pt idx="140">
                  <c:v>44710</c:v>
                </c:pt>
                <c:pt idx="141">
                  <c:v>44711</c:v>
                </c:pt>
                <c:pt idx="142">
                  <c:v>44712</c:v>
                </c:pt>
                <c:pt idx="143">
                  <c:v>44713</c:v>
                </c:pt>
                <c:pt idx="144">
                  <c:v>44714</c:v>
                </c:pt>
                <c:pt idx="145">
                  <c:v>44717</c:v>
                </c:pt>
                <c:pt idx="146">
                  <c:v>44718</c:v>
                </c:pt>
                <c:pt idx="147">
                  <c:v>44719</c:v>
                </c:pt>
                <c:pt idx="148">
                  <c:v>44720</c:v>
                </c:pt>
                <c:pt idx="149">
                  <c:v>44721</c:v>
                </c:pt>
                <c:pt idx="150">
                  <c:v>44724</c:v>
                </c:pt>
                <c:pt idx="151">
                  <c:v>44725</c:v>
                </c:pt>
                <c:pt idx="152">
                  <c:v>44726</c:v>
                </c:pt>
                <c:pt idx="153">
                  <c:v>44727</c:v>
                </c:pt>
                <c:pt idx="154">
                  <c:v>44728</c:v>
                </c:pt>
                <c:pt idx="155">
                  <c:v>44731</c:v>
                </c:pt>
                <c:pt idx="156">
                  <c:v>44732</c:v>
                </c:pt>
                <c:pt idx="157">
                  <c:v>44733</c:v>
                </c:pt>
                <c:pt idx="158">
                  <c:v>44734</c:v>
                </c:pt>
                <c:pt idx="159">
                  <c:v>44735</c:v>
                </c:pt>
                <c:pt idx="160">
                  <c:v>44738</c:v>
                </c:pt>
                <c:pt idx="161">
                  <c:v>44739</c:v>
                </c:pt>
                <c:pt idx="162">
                  <c:v>44740</c:v>
                </c:pt>
                <c:pt idx="163">
                  <c:v>44741</c:v>
                </c:pt>
                <c:pt idx="164">
                  <c:v>44742</c:v>
                </c:pt>
                <c:pt idx="165">
                  <c:v>44745</c:v>
                </c:pt>
                <c:pt idx="166">
                  <c:v>44746</c:v>
                </c:pt>
                <c:pt idx="167">
                  <c:v>44747</c:v>
                </c:pt>
                <c:pt idx="168">
                  <c:v>44748</c:v>
                </c:pt>
                <c:pt idx="169">
                  <c:v>44755</c:v>
                </c:pt>
                <c:pt idx="170">
                  <c:v>44756</c:v>
                </c:pt>
                <c:pt idx="171">
                  <c:v>44759</c:v>
                </c:pt>
                <c:pt idx="172">
                  <c:v>44760</c:v>
                </c:pt>
                <c:pt idx="173">
                  <c:v>44761</c:v>
                </c:pt>
                <c:pt idx="174">
                  <c:v>44762</c:v>
                </c:pt>
                <c:pt idx="175">
                  <c:v>44763</c:v>
                </c:pt>
                <c:pt idx="176">
                  <c:v>44766</c:v>
                </c:pt>
                <c:pt idx="177">
                  <c:v>44767</c:v>
                </c:pt>
                <c:pt idx="178">
                  <c:v>44768</c:v>
                </c:pt>
                <c:pt idx="179">
                  <c:v>44769</c:v>
                </c:pt>
                <c:pt idx="180">
                  <c:v>44770</c:v>
                </c:pt>
                <c:pt idx="181">
                  <c:v>44773</c:v>
                </c:pt>
                <c:pt idx="182">
                  <c:v>44774</c:v>
                </c:pt>
                <c:pt idx="183">
                  <c:v>44775</c:v>
                </c:pt>
                <c:pt idx="184">
                  <c:v>44776</c:v>
                </c:pt>
                <c:pt idx="185">
                  <c:v>44777</c:v>
                </c:pt>
                <c:pt idx="186">
                  <c:v>44780</c:v>
                </c:pt>
                <c:pt idx="187">
                  <c:v>44781</c:v>
                </c:pt>
                <c:pt idx="188">
                  <c:v>44782</c:v>
                </c:pt>
                <c:pt idx="189">
                  <c:v>44783</c:v>
                </c:pt>
                <c:pt idx="190">
                  <c:v>44784</c:v>
                </c:pt>
                <c:pt idx="191">
                  <c:v>44787</c:v>
                </c:pt>
                <c:pt idx="192">
                  <c:v>44788</c:v>
                </c:pt>
                <c:pt idx="193">
                  <c:v>44789</c:v>
                </c:pt>
                <c:pt idx="194">
                  <c:v>44790</c:v>
                </c:pt>
                <c:pt idx="195">
                  <c:v>44791</c:v>
                </c:pt>
                <c:pt idx="196">
                  <c:v>44794</c:v>
                </c:pt>
                <c:pt idx="197">
                  <c:v>44795</c:v>
                </c:pt>
                <c:pt idx="198">
                  <c:v>44796</c:v>
                </c:pt>
                <c:pt idx="199">
                  <c:v>44797</c:v>
                </c:pt>
                <c:pt idx="200">
                  <c:v>44798</c:v>
                </c:pt>
                <c:pt idx="201">
                  <c:v>44801</c:v>
                </c:pt>
                <c:pt idx="202">
                  <c:v>44802</c:v>
                </c:pt>
                <c:pt idx="203">
                  <c:v>44803</c:v>
                </c:pt>
                <c:pt idx="204">
                  <c:v>44804</c:v>
                </c:pt>
                <c:pt idx="205">
                  <c:v>44805</c:v>
                </c:pt>
                <c:pt idx="206">
                  <c:v>44808</c:v>
                </c:pt>
                <c:pt idx="207">
                  <c:v>44809</c:v>
                </c:pt>
                <c:pt idx="208">
                  <c:v>44810</c:v>
                </c:pt>
                <c:pt idx="209">
                  <c:v>44811</c:v>
                </c:pt>
                <c:pt idx="210">
                  <c:v>44812</c:v>
                </c:pt>
                <c:pt idx="211">
                  <c:v>44815</c:v>
                </c:pt>
                <c:pt idx="212">
                  <c:v>44816</c:v>
                </c:pt>
                <c:pt idx="213">
                  <c:v>44817</c:v>
                </c:pt>
                <c:pt idx="214">
                  <c:v>44818</c:v>
                </c:pt>
                <c:pt idx="215">
                  <c:v>44819</c:v>
                </c:pt>
                <c:pt idx="216">
                  <c:v>44822</c:v>
                </c:pt>
                <c:pt idx="217">
                  <c:v>44823</c:v>
                </c:pt>
                <c:pt idx="218">
                  <c:v>44824</c:v>
                </c:pt>
                <c:pt idx="219">
                  <c:v>44825</c:v>
                </c:pt>
                <c:pt idx="220">
                  <c:v>44829</c:v>
                </c:pt>
                <c:pt idx="221">
                  <c:v>44830</c:v>
                </c:pt>
                <c:pt idx="222">
                  <c:v>44831</c:v>
                </c:pt>
                <c:pt idx="223">
                  <c:v>44832</c:v>
                </c:pt>
                <c:pt idx="224">
                  <c:v>44833</c:v>
                </c:pt>
                <c:pt idx="225">
                  <c:v>44836</c:v>
                </c:pt>
                <c:pt idx="226">
                  <c:v>44837</c:v>
                </c:pt>
                <c:pt idx="227">
                  <c:v>44838</c:v>
                </c:pt>
                <c:pt idx="228">
                  <c:v>44839</c:v>
                </c:pt>
                <c:pt idx="229">
                  <c:v>44840</c:v>
                </c:pt>
                <c:pt idx="230">
                  <c:v>44843</c:v>
                </c:pt>
                <c:pt idx="231">
                  <c:v>44844</c:v>
                </c:pt>
                <c:pt idx="232">
                  <c:v>44845</c:v>
                </c:pt>
                <c:pt idx="233">
                  <c:v>44846</c:v>
                </c:pt>
                <c:pt idx="234">
                  <c:v>44847</c:v>
                </c:pt>
                <c:pt idx="235">
                  <c:v>44850</c:v>
                </c:pt>
                <c:pt idx="236">
                  <c:v>44851</c:v>
                </c:pt>
                <c:pt idx="237">
                  <c:v>44852</c:v>
                </c:pt>
                <c:pt idx="238">
                  <c:v>44853</c:v>
                </c:pt>
                <c:pt idx="239">
                  <c:v>44854</c:v>
                </c:pt>
                <c:pt idx="240">
                  <c:v>44857</c:v>
                </c:pt>
                <c:pt idx="241">
                  <c:v>44858</c:v>
                </c:pt>
                <c:pt idx="242">
                  <c:v>44859</c:v>
                </c:pt>
                <c:pt idx="243">
                  <c:v>44860</c:v>
                </c:pt>
                <c:pt idx="244">
                  <c:v>44861</c:v>
                </c:pt>
                <c:pt idx="245">
                  <c:v>44865</c:v>
                </c:pt>
                <c:pt idx="246">
                  <c:v>44866</c:v>
                </c:pt>
                <c:pt idx="247">
                  <c:v>44867</c:v>
                </c:pt>
                <c:pt idx="248">
                  <c:v>44868</c:v>
                </c:pt>
                <c:pt idx="249">
                  <c:v>44871</c:v>
                </c:pt>
                <c:pt idx="250">
                  <c:v>44872</c:v>
                </c:pt>
                <c:pt idx="251">
                  <c:v>44873</c:v>
                </c:pt>
                <c:pt idx="252">
                  <c:v>44874</c:v>
                </c:pt>
                <c:pt idx="253">
                  <c:v>44875</c:v>
                </c:pt>
                <c:pt idx="254">
                  <c:v>44878</c:v>
                </c:pt>
                <c:pt idx="255">
                  <c:v>44879</c:v>
                </c:pt>
                <c:pt idx="256">
                  <c:v>44880</c:v>
                </c:pt>
                <c:pt idx="257">
                  <c:v>44881</c:v>
                </c:pt>
                <c:pt idx="258">
                  <c:v>44882</c:v>
                </c:pt>
                <c:pt idx="259">
                  <c:v>44885</c:v>
                </c:pt>
                <c:pt idx="260">
                  <c:v>44886</c:v>
                </c:pt>
                <c:pt idx="261">
                  <c:v>44887</c:v>
                </c:pt>
                <c:pt idx="262">
                  <c:v>44889</c:v>
                </c:pt>
                <c:pt idx="263">
                  <c:v>44892</c:v>
                </c:pt>
                <c:pt idx="264">
                  <c:v>44893</c:v>
                </c:pt>
                <c:pt idx="265">
                  <c:v>44894</c:v>
                </c:pt>
                <c:pt idx="266">
                  <c:v>44895</c:v>
                </c:pt>
                <c:pt idx="267">
                  <c:v>44896</c:v>
                </c:pt>
                <c:pt idx="268">
                  <c:v>44899</c:v>
                </c:pt>
                <c:pt idx="269">
                  <c:v>44900</c:v>
                </c:pt>
                <c:pt idx="270">
                  <c:v>44901</c:v>
                </c:pt>
                <c:pt idx="271">
                  <c:v>44902</c:v>
                </c:pt>
                <c:pt idx="272">
                  <c:v>44903</c:v>
                </c:pt>
                <c:pt idx="273">
                  <c:v>44906</c:v>
                </c:pt>
                <c:pt idx="274">
                  <c:v>44907</c:v>
                </c:pt>
                <c:pt idx="275">
                  <c:v>44908</c:v>
                </c:pt>
                <c:pt idx="276">
                  <c:v>44909</c:v>
                </c:pt>
                <c:pt idx="277">
                  <c:v>44910</c:v>
                </c:pt>
                <c:pt idx="278">
                  <c:v>44913</c:v>
                </c:pt>
                <c:pt idx="279">
                  <c:v>44914</c:v>
                </c:pt>
                <c:pt idx="280">
                  <c:v>44915</c:v>
                </c:pt>
                <c:pt idx="281">
                  <c:v>44916</c:v>
                </c:pt>
                <c:pt idx="282">
                  <c:v>44917</c:v>
                </c:pt>
                <c:pt idx="283">
                  <c:v>44920</c:v>
                </c:pt>
                <c:pt idx="284">
                  <c:v>44921</c:v>
                </c:pt>
                <c:pt idx="285">
                  <c:v>44922</c:v>
                </c:pt>
                <c:pt idx="286">
                  <c:v>44923</c:v>
                </c:pt>
                <c:pt idx="287">
                  <c:v>44924</c:v>
                </c:pt>
                <c:pt idx="288">
                  <c:v>44927</c:v>
                </c:pt>
                <c:pt idx="289">
                  <c:v>44928</c:v>
                </c:pt>
                <c:pt idx="290">
                  <c:v>44929</c:v>
                </c:pt>
                <c:pt idx="291">
                  <c:v>44930</c:v>
                </c:pt>
                <c:pt idx="292">
                  <c:v>44931</c:v>
                </c:pt>
                <c:pt idx="293">
                  <c:v>44934</c:v>
                </c:pt>
                <c:pt idx="294">
                  <c:v>44935</c:v>
                </c:pt>
                <c:pt idx="295">
                  <c:v>44936</c:v>
                </c:pt>
                <c:pt idx="296">
                  <c:v>44937</c:v>
                </c:pt>
                <c:pt idx="297">
                  <c:v>44938</c:v>
                </c:pt>
                <c:pt idx="298">
                  <c:v>44941</c:v>
                </c:pt>
                <c:pt idx="299">
                  <c:v>44942</c:v>
                </c:pt>
                <c:pt idx="300">
                  <c:v>44943</c:v>
                </c:pt>
                <c:pt idx="301">
                  <c:v>44944</c:v>
                </c:pt>
                <c:pt idx="302">
                  <c:v>44945</c:v>
                </c:pt>
                <c:pt idx="303">
                  <c:v>44948</c:v>
                </c:pt>
                <c:pt idx="304">
                  <c:v>44949</c:v>
                </c:pt>
                <c:pt idx="305">
                  <c:v>44950</c:v>
                </c:pt>
                <c:pt idx="306">
                  <c:v>44951</c:v>
                </c:pt>
                <c:pt idx="307">
                  <c:v>44952</c:v>
                </c:pt>
                <c:pt idx="308">
                  <c:v>44955</c:v>
                </c:pt>
                <c:pt idx="309">
                  <c:v>44956</c:v>
                </c:pt>
                <c:pt idx="310">
                  <c:v>44957</c:v>
                </c:pt>
                <c:pt idx="311">
                  <c:v>44958</c:v>
                </c:pt>
                <c:pt idx="312">
                  <c:v>44959</c:v>
                </c:pt>
                <c:pt idx="313">
                  <c:v>44962</c:v>
                </c:pt>
                <c:pt idx="314">
                  <c:v>44963</c:v>
                </c:pt>
                <c:pt idx="315">
                  <c:v>44964</c:v>
                </c:pt>
                <c:pt idx="316">
                  <c:v>44965</c:v>
                </c:pt>
                <c:pt idx="317">
                  <c:v>44966</c:v>
                </c:pt>
                <c:pt idx="318">
                  <c:v>44969</c:v>
                </c:pt>
                <c:pt idx="319">
                  <c:v>44970</c:v>
                </c:pt>
                <c:pt idx="320">
                  <c:v>44971</c:v>
                </c:pt>
                <c:pt idx="321">
                  <c:v>44972</c:v>
                </c:pt>
                <c:pt idx="322">
                  <c:v>44973</c:v>
                </c:pt>
                <c:pt idx="323">
                  <c:v>44976</c:v>
                </c:pt>
                <c:pt idx="324">
                  <c:v>44977</c:v>
                </c:pt>
                <c:pt idx="325">
                  <c:v>44978</c:v>
                </c:pt>
                <c:pt idx="326">
                  <c:v>44980</c:v>
                </c:pt>
                <c:pt idx="327">
                  <c:v>44983</c:v>
                </c:pt>
                <c:pt idx="328">
                  <c:v>44984</c:v>
                </c:pt>
                <c:pt idx="329">
                  <c:v>44985</c:v>
                </c:pt>
                <c:pt idx="330">
                  <c:v>44986</c:v>
                </c:pt>
                <c:pt idx="331">
                  <c:v>44987</c:v>
                </c:pt>
                <c:pt idx="332">
                  <c:v>44990</c:v>
                </c:pt>
                <c:pt idx="333">
                  <c:v>44991</c:v>
                </c:pt>
                <c:pt idx="334">
                  <c:v>44992</c:v>
                </c:pt>
                <c:pt idx="335">
                  <c:v>44993</c:v>
                </c:pt>
                <c:pt idx="336">
                  <c:v>44994</c:v>
                </c:pt>
                <c:pt idx="337">
                  <c:v>44997</c:v>
                </c:pt>
                <c:pt idx="338">
                  <c:v>44998</c:v>
                </c:pt>
                <c:pt idx="339">
                  <c:v>44999</c:v>
                </c:pt>
                <c:pt idx="340">
                  <c:v>45000</c:v>
                </c:pt>
                <c:pt idx="341">
                  <c:v>45001</c:v>
                </c:pt>
                <c:pt idx="342">
                  <c:v>45004</c:v>
                </c:pt>
                <c:pt idx="343">
                  <c:v>45005</c:v>
                </c:pt>
                <c:pt idx="344">
                  <c:v>45006</c:v>
                </c:pt>
                <c:pt idx="345">
                  <c:v>45007</c:v>
                </c:pt>
                <c:pt idx="346">
                  <c:v>45008</c:v>
                </c:pt>
                <c:pt idx="347">
                  <c:v>45011</c:v>
                </c:pt>
                <c:pt idx="348">
                  <c:v>45012</c:v>
                </c:pt>
                <c:pt idx="349">
                  <c:v>45013</c:v>
                </c:pt>
                <c:pt idx="350">
                  <c:v>45014</c:v>
                </c:pt>
                <c:pt idx="351">
                  <c:v>45015</c:v>
                </c:pt>
                <c:pt idx="352">
                  <c:v>45019</c:v>
                </c:pt>
                <c:pt idx="353">
                  <c:v>45020</c:v>
                </c:pt>
                <c:pt idx="354">
                  <c:v>45021</c:v>
                </c:pt>
                <c:pt idx="355">
                  <c:v>45022</c:v>
                </c:pt>
                <c:pt idx="356">
                  <c:v>45026</c:v>
                </c:pt>
                <c:pt idx="357">
                  <c:v>45027</c:v>
                </c:pt>
                <c:pt idx="358">
                  <c:v>45028</c:v>
                </c:pt>
                <c:pt idx="359">
                  <c:v>45029</c:v>
                </c:pt>
                <c:pt idx="360">
                  <c:v>45033</c:v>
                </c:pt>
                <c:pt idx="361">
                  <c:v>45041</c:v>
                </c:pt>
                <c:pt idx="362">
                  <c:v>45042</c:v>
                </c:pt>
                <c:pt idx="363">
                  <c:v>45043</c:v>
                </c:pt>
                <c:pt idx="364">
                  <c:v>45047</c:v>
                </c:pt>
                <c:pt idx="365">
                  <c:v>45048</c:v>
                </c:pt>
                <c:pt idx="366">
                  <c:v>45049</c:v>
                </c:pt>
                <c:pt idx="367">
                  <c:v>45050</c:v>
                </c:pt>
                <c:pt idx="368">
                  <c:v>45054</c:v>
                </c:pt>
                <c:pt idx="369">
                  <c:v>45055</c:v>
                </c:pt>
                <c:pt idx="370">
                  <c:v>45056</c:v>
                </c:pt>
                <c:pt idx="371">
                  <c:v>45057</c:v>
                </c:pt>
                <c:pt idx="372">
                  <c:v>45057</c:v>
                </c:pt>
                <c:pt idx="373">
                  <c:v>45061</c:v>
                </c:pt>
                <c:pt idx="374">
                  <c:v>45062</c:v>
                </c:pt>
                <c:pt idx="375">
                  <c:v>45063</c:v>
                </c:pt>
                <c:pt idx="376">
                  <c:v>45064</c:v>
                </c:pt>
                <c:pt idx="377">
                  <c:v>45068</c:v>
                </c:pt>
                <c:pt idx="378">
                  <c:v>45069</c:v>
                </c:pt>
                <c:pt idx="379">
                  <c:v>45070</c:v>
                </c:pt>
                <c:pt idx="380">
                  <c:v>45071</c:v>
                </c:pt>
                <c:pt idx="381">
                  <c:v>45075</c:v>
                </c:pt>
                <c:pt idx="382">
                  <c:v>45076</c:v>
                </c:pt>
                <c:pt idx="383">
                  <c:v>45077</c:v>
                </c:pt>
                <c:pt idx="384">
                  <c:v>45078</c:v>
                </c:pt>
                <c:pt idx="385">
                  <c:v>45082</c:v>
                </c:pt>
                <c:pt idx="386">
                  <c:v>45083</c:v>
                </c:pt>
                <c:pt idx="387">
                  <c:v>45084</c:v>
                </c:pt>
                <c:pt idx="388">
                  <c:v>45085</c:v>
                </c:pt>
                <c:pt idx="389">
                  <c:v>45089</c:v>
                </c:pt>
                <c:pt idx="390">
                  <c:v>45090</c:v>
                </c:pt>
                <c:pt idx="391">
                  <c:v>45091</c:v>
                </c:pt>
                <c:pt idx="392">
                  <c:v>45092</c:v>
                </c:pt>
                <c:pt idx="393">
                  <c:v>45096</c:v>
                </c:pt>
                <c:pt idx="394">
                  <c:v>45097</c:v>
                </c:pt>
                <c:pt idx="395">
                  <c:v>45098</c:v>
                </c:pt>
                <c:pt idx="396">
                  <c:v>45099</c:v>
                </c:pt>
                <c:pt idx="397">
                  <c:v>45110</c:v>
                </c:pt>
                <c:pt idx="398">
                  <c:v>45111</c:v>
                </c:pt>
                <c:pt idx="399">
                  <c:v>45112</c:v>
                </c:pt>
                <c:pt idx="400">
                  <c:v>45113</c:v>
                </c:pt>
                <c:pt idx="401">
                  <c:v>45117</c:v>
                </c:pt>
                <c:pt idx="402">
                  <c:v>45118</c:v>
                </c:pt>
                <c:pt idx="403">
                  <c:v>45119</c:v>
                </c:pt>
                <c:pt idx="404">
                  <c:v>45120</c:v>
                </c:pt>
                <c:pt idx="405">
                  <c:v>45124</c:v>
                </c:pt>
                <c:pt idx="406">
                  <c:v>45125</c:v>
                </c:pt>
                <c:pt idx="407">
                  <c:v>45126</c:v>
                </c:pt>
                <c:pt idx="408">
                  <c:v>45127</c:v>
                </c:pt>
                <c:pt idx="409">
                  <c:v>45131</c:v>
                </c:pt>
                <c:pt idx="410">
                  <c:v>45132</c:v>
                </c:pt>
                <c:pt idx="411">
                  <c:v>45133</c:v>
                </c:pt>
                <c:pt idx="412">
                  <c:v>45134</c:v>
                </c:pt>
                <c:pt idx="413">
                  <c:v>45138</c:v>
                </c:pt>
                <c:pt idx="414">
                  <c:v>45139</c:v>
                </c:pt>
                <c:pt idx="415">
                  <c:v>45140</c:v>
                </c:pt>
                <c:pt idx="416">
                  <c:v>45141</c:v>
                </c:pt>
                <c:pt idx="417">
                  <c:v>45145</c:v>
                </c:pt>
                <c:pt idx="418">
                  <c:v>45146</c:v>
                </c:pt>
                <c:pt idx="419">
                  <c:v>45147</c:v>
                </c:pt>
                <c:pt idx="420">
                  <c:v>45148</c:v>
                </c:pt>
                <c:pt idx="421">
                  <c:v>45152</c:v>
                </c:pt>
                <c:pt idx="422">
                  <c:v>45153</c:v>
                </c:pt>
                <c:pt idx="423">
                  <c:v>45154</c:v>
                </c:pt>
                <c:pt idx="424">
                  <c:v>45155</c:v>
                </c:pt>
                <c:pt idx="425">
                  <c:v>45159</c:v>
                </c:pt>
                <c:pt idx="426">
                  <c:v>45160</c:v>
                </c:pt>
                <c:pt idx="427">
                  <c:v>45161</c:v>
                </c:pt>
                <c:pt idx="428">
                  <c:v>45162</c:v>
                </c:pt>
                <c:pt idx="429">
                  <c:v>45166</c:v>
                </c:pt>
                <c:pt idx="430">
                  <c:v>45167</c:v>
                </c:pt>
                <c:pt idx="431">
                  <c:v>45168</c:v>
                </c:pt>
                <c:pt idx="432">
                  <c:v>45169</c:v>
                </c:pt>
                <c:pt idx="433">
                  <c:v>45173</c:v>
                </c:pt>
                <c:pt idx="434">
                  <c:v>45174</c:v>
                </c:pt>
                <c:pt idx="435">
                  <c:v>45175</c:v>
                </c:pt>
                <c:pt idx="436">
                  <c:v>45176</c:v>
                </c:pt>
                <c:pt idx="437">
                  <c:v>45180</c:v>
                </c:pt>
                <c:pt idx="438">
                  <c:v>45181</c:v>
                </c:pt>
                <c:pt idx="439">
                  <c:v>45182</c:v>
                </c:pt>
                <c:pt idx="440">
                  <c:v>45183</c:v>
                </c:pt>
                <c:pt idx="441">
                  <c:v>45187</c:v>
                </c:pt>
                <c:pt idx="442">
                  <c:v>45188</c:v>
                </c:pt>
                <c:pt idx="443">
                  <c:v>45189</c:v>
                </c:pt>
                <c:pt idx="444">
                  <c:v>45190</c:v>
                </c:pt>
                <c:pt idx="445">
                  <c:v>45194</c:v>
                </c:pt>
                <c:pt idx="446">
                  <c:v>45195</c:v>
                </c:pt>
                <c:pt idx="447">
                  <c:v>45196</c:v>
                </c:pt>
                <c:pt idx="448">
                  <c:v>45197</c:v>
                </c:pt>
                <c:pt idx="449">
                  <c:v>45201</c:v>
                </c:pt>
                <c:pt idx="450">
                  <c:v>45202</c:v>
                </c:pt>
                <c:pt idx="451">
                  <c:v>45203</c:v>
                </c:pt>
                <c:pt idx="452">
                  <c:v>45204</c:v>
                </c:pt>
                <c:pt idx="453">
                  <c:v>45208</c:v>
                </c:pt>
                <c:pt idx="454">
                  <c:v>45209</c:v>
                </c:pt>
                <c:pt idx="455">
                  <c:v>45210</c:v>
                </c:pt>
                <c:pt idx="456">
                  <c:v>45211</c:v>
                </c:pt>
                <c:pt idx="457">
                  <c:v>45215</c:v>
                </c:pt>
                <c:pt idx="458">
                  <c:v>45216</c:v>
                </c:pt>
                <c:pt idx="459">
                  <c:v>45217</c:v>
                </c:pt>
                <c:pt idx="460">
                  <c:v>45218</c:v>
                </c:pt>
                <c:pt idx="461">
                  <c:v>45222</c:v>
                </c:pt>
                <c:pt idx="462">
                  <c:v>45223</c:v>
                </c:pt>
                <c:pt idx="463">
                  <c:v>45224</c:v>
                </c:pt>
                <c:pt idx="464">
                  <c:v>45225</c:v>
                </c:pt>
                <c:pt idx="465">
                  <c:v>45229</c:v>
                </c:pt>
                <c:pt idx="466">
                  <c:v>45230</c:v>
                </c:pt>
                <c:pt idx="467">
                  <c:v>45231</c:v>
                </c:pt>
                <c:pt idx="468">
                  <c:v>45232</c:v>
                </c:pt>
                <c:pt idx="469">
                  <c:v>45236</c:v>
                </c:pt>
                <c:pt idx="470">
                  <c:v>45237</c:v>
                </c:pt>
                <c:pt idx="471">
                  <c:v>45238</c:v>
                </c:pt>
                <c:pt idx="472">
                  <c:v>45239</c:v>
                </c:pt>
                <c:pt idx="473">
                  <c:v>45243</c:v>
                </c:pt>
                <c:pt idx="474">
                  <c:v>45244</c:v>
                </c:pt>
                <c:pt idx="475">
                  <c:v>45245</c:v>
                </c:pt>
                <c:pt idx="476">
                  <c:v>45246</c:v>
                </c:pt>
                <c:pt idx="477">
                  <c:v>45250</c:v>
                </c:pt>
                <c:pt idx="478">
                  <c:v>45251</c:v>
                </c:pt>
                <c:pt idx="479">
                  <c:v>45252</c:v>
                </c:pt>
                <c:pt idx="480">
                  <c:v>45253</c:v>
                </c:pt>
                <c:pt idx="481">
                  <c:v>45257</c:v>
                </c:pt>
                <c:pt idx="482">
                  <c:v>45258</c:v>
                </c:pt>
                <c:pt idx="483">
                  <c:v>45259</c:v>
                </c:pt>
                <c:pt idx="484">
                  <c:v>45260</c:v>
                </c:pt>
                <c:pt idx="485">
                  <c:v>45264</c:v>
                </c:pt>
                <c:pt idx="486">
                  <c:v>45265</c:v>
                </c:pt>
                <c:pt idx="487">
                  <c:v>45266</c:v>
                </c:pt>
                <c:pt idx="488">
                  <c:v>45267</c:v>
                </c:pt>
                <c:pt idx="489">
                  <c:v>45271</c:v>
                </c:pt>
                <c:pt idx="490">
                  <c:v>45272</c:v>
                </c:pt>
                <c:pt idx="491">
                  <c:v>45273</c:v>
                </c:pt>
                <c:pt idx="492">
                  <c:v>45274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45285</c:v>
                </c:pt>
                <c:pt idx="498">
                  <c:v>45286</c:v>
                </c:pt>
                <c:pt idx="499">
                  <c:v>45287</c:v>
                </c:pt>
                <c:pt idx="500">
                  <c:v>45288</c:v>
                </c:pt>
                <c:pt idx="501">
                  <c:v>45292</c:v>
                </c:pt>
                <c:pt idx="502">
                  <c:v>45293</c:v>
                </c:pt>
                <c:pt idx="503">
                  <c:v>45294</c:v>
                </c:pt>
                <c:pt idx="504">
                  <c:v>45295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45320</c:v>
                </c:pt>
                <c:pt idx="518">
                  <c:v>45321</c:v>
                </c:pt>
                <c:pt idx="519">
                  <c:v>45322</c:v>
                </c:pt>
                <c:pt idx="520">
                  <c:v>45323</c:v>
                </c:pt>
                <c:pt idx="521">
                  <c:v>45327</c:v>
                </c:pt>
                <c:pt idx="522">
                  <c:v>45328</c:v>
                </c:pt>
                <c:pt idx="523">
                  <c:v>45329</c:v>
                </c:pt>
                <c:pt idx="524">
                  <c:v>45330</c:v>
                </c:pt>
                <c:pt idx="525">
                  <c:v>45334</c:v>
                </c:pt>
                <c:pt idx="526">
                  <c:v>45335</c:v>
                </c:pt>
                <c:pt idx="527">
                  <c:v>45336</c:v>
                </c:pt>
                <c:pt idx="528">
                  <c:v>45337</c:v>
                </c:pt>
                <c:pt idx="529">
                  <c:v>45341</c:v>
                </c:pt>
                <c:pt idx="530">
                  <c:v>45342</c:v>
                </c:pt>
                <c:pt idx="531">
                  <c:v>45343</c:v>
                </c:pt>
                <c:pt idx="532">
                  <c:v>45348</c:v>
                </c:pt>
                <c:pt idx="533">
                  <c:v>45349</c:v>
                </c:pt>
                <c:pt idx="534">
                  <c:v>45350</c:v>
                </c:pt>
                <c:pt idx="535">
                  <c:v>45351</c:v>
                </c:pt>
                <c:pt idx="536">
                  <c:v>45355</c:v>
                </c:pt>
                <c:pt idx="537">
                  <c:v>45356</c:v>
                </c:pt>
                <c:pt idx="538">
                  <c:v>45357</c:v>
                </c:pt>
                <c:pt idx="539">
                  <c:v>45358</c:v>
                </c:pt>
                <c:pt idx="540">
                  <c:v>45362</c:v>
                </c:pt>
                <c:pt idx="541">
                  <c:v>45363</c:v>
                </c:pt>
                <c:pt idx="542">
                  <c:v>45364</c:v>
                </c:pt>
                <c:pt idx="543">
                  <c:v>45365</c:v>
                </c:pt>
                <c:pt idx="544">
                  <c:v>45369</c:v>
                </c:pt>
                <c:pt idx="545">
                  <c:v>45370</c:v>
                </c:pt>
                <c:pt idx="546">
                  <c:v>45371</c:v>
                </c:pt>
                <c:pt idx="547">
                  <c:v>45372</c:v>
                </c:pt>
                <c:pt idx="548">
                  <c:v>45376</c:v>
                </c:pt>
                <c:pt idx="549">
                  <c:v>45377</c:v>
                </c:pt>
                <c:pt idx="550">
                  <c:v>45378</c:v>
                </c:pt>
                <c:pt idx="551">
                  <c:v>45379</c:v>
                </c:pt>
                <c:pt idx="552">
                  <c:v>45383</c:v>
                </c:pt>
                <c:pt idx="553">
                  <c:v>45384</c:v>
                </c:pt>
                <c:pt idx="554">
                  <c:v>45385</c:v>
                </c:pt>
                <c:pt idx="555">
                  <c:v>45386</c:v>
                </c:pt>
                <c:pt idx="556">
                  <c:v>45397</c:v>
                </c:pt>
                <c:pt idx="557">
                  <c:v>45398</c:v>
                </c:pt>
                <c:pt idx="558">
                  <c:v>45399</c:v>
                </c:pt>
                <c:pt idx="559">
                  <c:v>45400</c:v>
                </c:pt>
                <c:pt idx="560">
                  <c:v>45404</c:v>
                </c:pt>
                <c:pt idx="561">
                  <c:v>45405</c:v>
                </c:pt>
                <c:pt idx="562">
                  <c:v>45406</c:v>
                </c:pt>
                <c:pt idx="563">
                  <c:v>45407</c:v>
                </c:pt>
                <c:pt idx="564">
                  <c:v>45411</c:v>
                </c:pt>
                <c:pt idx="565">
                  <c:v>45412</c:v>
                </c:pt>
                <c:pt idx="566">
                  <c:v>45413</c:v>
                </c:pt>
                <c:pt idx="567">
                  <c:v>45414</c:v>
                </c:pt>
                <c:pt idx="568">
                  <c:v>45418</c:v>
                </c:pt>
                <c:pt idx="569">
                  <c:v>45419</c:v>
                </c:pt>
                <c:pt idx="570">
                  <c:v>45420</c:v>
                </c:pt>
                <c:pt idx="571">
                  <c:v>45421</c:v>
                </c:pt>
                <c:pt idx="572">
                  <c:v>45425</c:v>
                </c:pt>
                <c:pt idx="573">
                  <c:v>45426</c:v>
                </c:pt>
                <c:pt idx="574">
                  <c:v>45427</c:v>
                </c:pt>
                <c:pt idx="575">
                  <c:v>45428</c:v>
                </c:pt>
                <c:pt idx="576">
                  <c:v>45432</c:v>
                </c:pt>
                <c:pt idx="577">
                  <c:v>45433</c:v>
                </c:pt>
                <c:pt idx="578">
                  <c:v>45434</c:v>
                </c:pt>
                <c:pt idx="579">
                  <c:v>45435</c:v>
                </c:pt>
                <c:pt idx="580">
                  <c:v>45439</c:v>
                </c:pt>
                <c:pt idx="581">
                  <c:v>45440</c:v>
                </c:pt>
                <c:pt idx="582">
                  <c:v>45441</c:v>
                </c:pt>
                <c:pt idx="583">
                  <c:v>45442</c:v>
                </c:pt>
                <c:pt idx="584">
                  <c:v>45446</c:v>
                </c:pt>
                <c:pt idx="585">
                  <c:v>45447</c:v>
                </c:pt>
                <c:pt idx="586">
                  <c:v>45448</c:v>
                </c:pt>
                <c:pt idx="587">
                  <c:v>45449</c:v>
                </c:pt>
                <c:pt idx="588">
                  <c:v>45453</c:v>
                </c:pt>
                <c:pt idx="589">
                  <c:v>45454</c:v>
                </c:pt>
                <c:pt idx="590">
                  <c:v>45455</c:v>
                </c:pt>
                <c:pt idx="591">
                  <c:v>45456</c:v>
                </c:pt>
                <c:pt idx="592">
                  <c:v>45467</c:v>
                </c:pt>
                <c:pt idx="593">
                  <c:v>45468</c:v>
                </c:pt>
                <c:pt idx="594">
                  <c:v>45469</c:v>
                </c:pt>
                <c:pt idx="595">
                  <c:v>45470</c:v>
                </c:pt>
                <c:pt idx="596">
                  <c:v>45473</c:v>
                </c:pt>
              </c:numCache>
            </c:numRef>
          </c:cat>
          <c:val>
            <c:numRef>
              <c:f>Sheet1!$B$2:$B$598</c:f>
              <c:numCache>
                <c:formatCode>#,##0</c:formatCode>
                <c:ptCount val="597"/>
                <c:pt idx="0">
                  <c:v>100</c:v>
                </c:pt>
                <c:pt idx="1">
                  <c:v>100.7604514207091</c:v>
                </c:pt>
                <c:pt idx="2">
                  <c:v>100.80240090604082</c:v>
                </c:pt>
                <c:pt idx="3">
                  <c:v>100.00808357222417</c:v>
                </c:pt>
                <c:pt idx="4">
                  <c:v>100.89582998290538</c:v>
                </c:pt>
                <c:pt idx="5">
                  <c:v>101.24835882211292</c:v>
                </c:pt>
                <c:pt idx="6">
                  <c:v>101.36842114220023</c:v>
                </c:pt>
                <c:pt idx="7">
                  <c:v>100.71773612327193</c:v>
                </c:pt>
                <c:pt idx="8">
                  <c:v>100.64030401038781</c:v>
                </c:pt>
                <c:pt idx="9">
                  <c:v>100.6918686921546</c:v>
                </c:pt>
                <c:pt idx="10">
                  <c:v>99.644493002604619</c:v>
                </c:pt>
                <c:pt idx="11">
                  <c:v>97.734132160449562</c:v>
                </c:pt>
                <c:pt idx="12">
                  <c:v>95.060767190567248</c:v>
                </c:pt>
                <c:pt idx="13">
                  <c:v>95.781992013430653</c:v>
                </c:pt>
                <c:pt idx="14">
                  <c:v>96.742320393661458</c:v>
                </c:pt>
                <c:pt idx="15">
                  <c:v>96.147284387728988</c:v>
                </c:pt>
                <c:pt idx="16">
                  <c:v>91.793557478027594</c:v>
                </c:pt>
                <c:pt idx="17">
                  <c:v>91.987648301641485</c:v>
                </c:pt>
                <c:pt idx="18">
                  <c:v>91.572407960021209</c:v>
                </c:pt>
                <c:pt idx="19">
                  <c:v>92.32256346242373</c:v>
                </c:pt>
                <c:pt idx="20">
                  <c:v>92.601914700444098</c:v>
                </c:pt>
                <c:pt idx="21">
                  <c:v>94.811537895361127</c:v>
                </c:pt>
                <c:pt idx="22">
                  <c:v>93.778542455346766</c:v>
                </c:pt>
                <c:pt idx="23">
                  <c:v>94.519933663653632</c:v>
                </c:pt>
                <c:pt idx="24">
                  <c:v>93.52948334060855</c:v>
                </c:pt>
                <c:pt idx="25">
                  <c:v>93.079185822605581</c:v>
                </c:pt>
                <c:pt idx="26">
                  <c:v>93.335988148632225</c:v>
                </c:pt>
                <c:pt idx="27">
                  <c:v>93.768246537040213</c:v>
                </c:pt>
                <c:pt idx="28">
                  <c:v>93.809260029798608</c:v>
                </c:pt>
                <c:pt idx="29">
                  <c:v>94.819281106649541</c:v>
                </c:pt>
                <c:pt idx="30">
                  <c:v>96.253136638748558</c:v>
                </c:pt>
                <c:pt idx="31">
                  <c:v>94.962743241069987</c:v>
                </c:pt>
                <c:pt idx="32">
                  <c:v>95.0498756406231</c:v>
                </c:pt>
                <c:pt idx="33">
                  <c:v>95.82249496478542</c:v>
                </c:pt>
                <c:pt idx="34">
                  <c:v>95.338756984844579</c:v>
                </c:pt>
                <c:pt idx="35">
                  <c:v>95.909116822934877</c:v>
                </c:pt>
                <c:pt idx="36">
                  <c:v>95.031325969624476</c:v>
                </c:pt>
                <c:pt idx="37">
                  <c:v>94.969550459785097</c:v>
                </c:pt>
                <c:pt idx="38">
                  <c:v>96.282322588989501</c:v>
                </c:pt>
                <c:pt idx="39">
                  <c:v>95.299700567466772</c:v>
                </c:pt>
                <c:pt idx="40">
                  <c:v>95.996334312721928</c:v>
                </c:pt>
                <c:pt idx="41">
                  <c:v>96.423487287093607</c:v>
                </c:pt>
                <c:pt idx="42">
                  <c:v>96.38613267439456</c:v>
                </c:pt>
                <c:pt idx="43">
                  <c:v>96.635276879366728</c:v>
                </c:pt>
                <c:pt idx="44">
                  <c:v>97.45452565172738</c:v>
                </c:pt>
                <c:pt idx="45">
                  <c:v>97.262476993728015</c:v>
                </c:pt>
                <c:pt idx="46">
                  <c:v>98.368309673993778</c:v>
                </c:pt>
                <c:pt idx="47">
                  <c:v>99.256311355376809</c:v>
                </c:pt>
                <c:pt idx="48">
                  <c:v>100.77704401632712</c:v>
                </c:pt>
                <c:pt idx="49">
                  <c:v>101.74307344223182</c:v>
                </c:pt>
                <c:pt idx="50">
                  <c:v>102.78057866464493</c:v>
                </c:pt>
                <c:pt idx="51">
                  <c:v>103.04554965312967</c:v>
                </c:pt>
                <c:pt idx="52">
                  <c:v>103.51941716593362</c:v>
                </c:pt>
                <c:pt idx="53">
                  <c:v>103.7569040088562</c:v>
                </c:pt>
                <c:pt idx="54">
                  <c:v>104.32173298174048</c:v>
                </c:pt>
                <c:pt idx="55">
                  <c:v>104.58406617297314</c:v>
                </c:pt>
                <c:pt idx="56">
                  <c:v>103.29809746745937</c:v>
                </c:pt>
                <c:pt idx="57">
                  <c:v>102.69055319713792</c:v>
                </c:pt>
                <c:pt idx="58">
                  <c:v>103.03202030593343</c:v>
                </c:pt>
                <c:pt idx="59">
                  <c:v>103.66126258590924</c:v>
                </c:pt>
                <c:pt idx="60">
                  <c:v>103.63411880128281</c:v>
                </c:pt>
                <c:pt idx="61">
                  <c:v>104.3142450411539</c:v>
                </c:pt>
                <c:pt idx="62">
                  <c:v>104.42137364568258</c:v>
                </c:pt>
                <c:pt idx="63">
                  <c:v>104.60465800958627</c:v>
                </c:pt>
                <c:pt idx="64">
                  <c:v>103.74720372218719</c:v>
                </c:pt>
                <c:pt idx="65">
                  <c:v>103.3197954771137</c:v>
                </c:pt>
                <c:pt idx="66">
                  <c:v>103.84795055917049</c:v>
                </c:pt>
                <c:pt idx="67">
                  <c:v>104.22864426581168</c:v>
                </c:pt>
                <c:pt idx="68">
                  <c:v>104.03029893050085</c:v>
                </c:pt>
                <c:pt idx="69">
                  <c:v>103.8566297630322</c:v>
                </c:pt>
                <c:pt idx="70">
                  <c:v>104.3947404024598</c:v>
                </c:pt>
                <c:pt idx="71">
                  <c:v>102.35538276565386</c:v>
                </c:pt>
                <c:pt idx="72">
                  <c:v>103.84905673221168</c:v>
                </c:pt>
                <c:pt idx="73">
                  <c:v>105.09188468911856</c:v>
                </c:pt>
                <c:pt idx="74">
                  <c:v>106.32211929140256</c:v>
                </c:pt>
                <c:pt idx="75">
                  <c:v>106.16317073440531</c:v>
                </c:pt>
                <c:pt idx="76">
                  <c:v>106.04940509162944</c:v>
                </c:pt>
                <c:pt idx="77">
                  <c:v>106.88694826428686</c:v>
                </c:pt>
                <c:pt idx="78">
                  <c:v>106.5978967395975</c:v>
                </c:pt>
                <c:pt idx="79">
                  <c:v>104.64073626877624</c:v>
                </c:pt>
                <c:pt idx="80">
                  <c:v>105.66130853463555</c:v>
                </c:pt>
                <c:pt idx="81">
                  <c:v>107.13081687475483</c:v>
                </c:pt>
                <c:pt idx="82">
                  <c:v>107.84625556171041</c:v>
                </c:pt>
                <c:pt idx="83">
                  <c:v>107.67871289108535</c:v>
                </c:pt>
                <c:pt idx="84">
                  <c:v>108.54374020930496</c:v>
                </c:pt>
                <c:pt idx="85">
                  <c:v>108.95140752010471</c:v>
                </c:pt>
                <c:pt idx="86">
                  <c:v>108.98382689923531</c:v>
                </c:pt>
                <c:pt idx="87">
                  <c:v>109.351331619616</c:v>
                </c:pt>
                <c:pt idx="88">
                  <c:v>108.3929603147658</c:v>
                </c:pt>
                <c:pt idx="89">
                  <c:v>107.9298141714381</c:v>
                </c:pt>
                <c:pt idx="90">
                  <c:v>107.25964348893784</c:v>
                </c:pt>
                <c:pt idx="91">
                  <c:v>106.2959114993495</c:v>
                </c:pt>
                <c:pt idx="92">
                  <c:v>105.57655866163273</c:v>
                </c:pt>
                <c:pt idx="93">
                  <c:v>107.69215714804766</c:v>
                </c:pt>
                <c:pt idx="94">
                  <c:v>108.65350661108573</c:v>
                </c:pt>
                <c:pt idx="95">
                  <c:v>109.56048341463705</c:v>
                </c:pt>
                <c:pt idx="96">
                  <c:v>109.18515039273397</c:v>
                </c:pt>
                <c:pt idx="97">
                  <c:v>109.60855939681235</c:v>
                </c:pt>
                <c:pt idx="98">
                  <c:v>110.14216025384118</c:v>
                </c:pt>
                <c:pt idx="99">
                  <c:v>110.17798324232935</c:v>
                </c:pt>
                <c:pt idx="100">
                  <c:v>110.61500668383788</c:v>
                </c:pt>
                <c:pt idx="101">
                  <c:v>111.16281760993448</c:v>
                </c:pt>
                <c:pt idx="102">
                  <c:v>111.47977873135568</c:v>
                </c:pt>
                <c:pt idx="103">
                  <c:v>110.94251899426749</c:v>
                </c:pt>
                <c:pt idx="104">
                  <c:v>111.38651983495897</c:v>
                </c:pt>
                <c:pt idx="105">
                  <c:v>111.32151089622991</c:v>
                </c:pt>
                <c:pt idx="106">
                  <c:v>112.02418604809469</c:v>
                </c:pt>
                <c:pt idx="107">
                  <c:v>112.37765087987557</c:v>
                </c:pt>
                <c:pt idx="108">
                  <c:v>112.79527374804613</c:v>
                </c:pt>
                <c:pt idx="109">
                  <c:v>113.28896728535776</c:v>
                </c:pt>
                <c:pt idx="110">
                  <c:v>113.9822825114893</c:v>
                </c:pt>
                <c:pt idx="111">
                  <c:v>114.72911949476823</c:v>
                </c:pt>
                <c:pt idx="112">
                  <c:v>116.11515431539377</c:v>
                </c:pt>
                <c:pt idx="113">
                  <c:v>115.21447418915389</c:v>
                </c:pt>
                <c:pt idx="114">
                  <c:v>115.90208836961156</c:v>
                </c:pt>
                <c:pt idx="115">
                  <c:v>116.42377659388899</c:v>
                </c:pt>
                <c:pt idx="116">
                  <c:v>116.85560953112729</c:v>
                </c:pt>
                <c:pt idx="117">
                  <c:v>114.919211077387</c:v>
                </c:pt>
                <c:pt idx="118">
                  <c:v>116.30592661988406</c:v>
                </c:pt>
                <c:pt idx="119">
                  <c:v>115.16452622183195</c:v>
                </c:pt>
                <c:pt idx="120">
                  <c:v>114.55774776361594</c:v>
                </c:pt>
                <c:pt idx="121">
                  <c:v>115.2398310788676</c:v>
                </c:pt>
                <c:pt idx="122">
                  <c:v>114.90151230872779</c:v>
                </c:pt>
                <c:pt idx="123">
                  <c:v>116.09634937369333</c:v>
                </c:pt>
                <c:pt idx="124">
                  <c:v>116.8618211182048</c:v>
                </c:pt>
                <c:pt idx="125">
                  <c:v>117.59768146130565</c:v>
                </c:pt>
                <c:pt idx="126">
                  <c:v>117.55088183263942</c:v>
                </c:pt>
                <c:pt idx="127">
                  <c:v>114.95103482488005</c:v>
                </c:pt>
                <c:pt idx="128">
                  <c:v>113.84290470829792</c:v>
                </c:pt>
                <c:pt idx="129">
                  <c:v>109.21586796718582</c:v>
                </c:pt>
                <c:pt idx="130">
                  <c:v>111.88761622262329</c:v>
                </c:pt>
                <c:pt idx="131">
                  <c:v>109.89310113910295</c:v>
                </c:pt>
                <c:pt idx="132">
                  <c:v>107.97840069501706</c:v>
                </c:pt>
                <c:pt idx="133">
                  <c:v>108.17844783500664</c:v>
                </c:pt>
                <c:pt idx="134">
                  <c:v>105.74980237793167</c:v>
                </c:pt>
                <c:pt idx="135">
                  <c:v>104.95829302183502</c:v>
                </c:pt>
                <c:pt idx="136">
                  <c:v>104.11564443514125</c:v>
                </c:pt>
                <c:pt idx="137">
                  <c:v>104.66830550457233</c:v>
                </c:pt>
                <c:pt idx="138">
                  <c:v>107.11915951270525</c:v>
                </c:pt>
                <c:pt idx="139">
                  <c:v>106.62095619299488</c:v>
                </c:pt>
                <c:pt idx="140">
                  <c:v>107.97108293489832</c:v>
                </c:pt>
                <c:pt idx="141">
                  <c:v>109.82741147850238</c:v>
                </c:pt>
                <c:pt idx="142">
                  <c:v>109.95138794935089</c:v>
                </c:pt>
                <c:pt idx="143">
                  <c:v>108.63019188698655</c:v>
                </c:pt>
                <c:pt idx="144">
                  <c:v>107.25632496981426</c:v>
                </c:pt>
                <c:pt idx="145">
                  <c:v>107.69062552383674</c:v>
                </c:pt>
                <c:pt idx="146">
                  <c:v>109.10235759511173</c:v>
                </c:pt>
                <c:pt idx="147">
                  <c:v>107.74763598057559</c:v>
                </c:pt>
                <c:pt idx="148">
                  <c:v>107.18221137605373</c:v>
                </c:pt>
                <c:pt idx="149">
                  <c:v>107.24679486361313</c:v>
                </c:pt>
                <c:pt idx="150">
                  <c:v>104.85116441730634</c:v>
                </c:pt>
                <c:pt idx="151">
                  <c:v>102.56300293646399</c:v>
                </c:pt>
                <c:pt idx="152">
                  <c:v>102.28424733008119</c:v>
                </c:pt>
                <c:pt idx="153">
                  <c:v>101.9254218135622</c:v>
                </c:pt>
                <c:pt idx="154">
                  <c:v>100.61426639880263</c:v>
                </c:pt>
                <c:pt idx="155">
                  <c:v>96.144986951412633</c:v>
                </c:pt>
                <c:pt idx="156">
                  <c:v>96.675524560019682</c:v>
                </c:pt>
                <c:pt idx="157">
                  <c:v>99.212149523962694</c:v>
                </c:pt>
                <c:pt idx="158">
                  <c:v>96.321123735665481</c:v>
                </c:pt>
                <c:pt idx="159">
                  <c:v>96.242755630208052</c:v>
                </c:pt>
                <c:pt idx="160">
                  <c:v>97.964471423721292</c:v>
                </c:pt>
                <c:pt idx="161">
                  <c:v>97.234822667697955</c:v>
                </c:pt>
                <c:pt idx="162">
                  <c:v>99.310088383225988</c:v>
                </c:pt>
                <c:pt idx="163">
                  <c:v>99.786934054217795</c:v>
                </c:pt>
                <c:pt idx="164">
                  <c:v>98.051603823274391</c:v>
                </c:pt>
                <c:pt idx="165">
                  <c:v>97.555783030114284</c:v>
                </c:pt>
                <c:pt idx="166">
                  <c:v>96.648891316796906</c:v>
                </c:pt>
                <c:pt idx="167">
                  <c:v>96.531211523259842</c:v>
                </c:pt>
                <c:pt idx="168">
                  <c:v>97.143605936915804</c:v>
                </c:pt>
                <c:pt idx="169">
                  <c:v>96.064746860808555</c:v>
                </c:pt>
                <c:pt idx="170">
                  <c:v>94.986398326104933</c:v>
                </c:pt>
                <c:pt idx="171">
                  <c:v>96.087380863036202</c:v>
                </c:pt>
                <c:pt idx="172">
                  <c:v>98.322446037900889</c:v>
                </c:pt>
                <c:pt idx="173">
                  <c:v>100.07760229335199</c:v>
                </c:pt>
                <c:pt idx="174">
                  <c:v>100.95394661268541</c:v>
                </c:pt>
                <c:pt idx="175">
                  <c:v>102.00591717486809</c:v>
                </c:pt>
                <c:pt idx="176">
                  <c:v>101.89674640472488</c:v>
                </c:pt>
                <c:pt idx="177">
                  <c:v>101.03801576381674</c:v>
                </c:pt>
                <c:pt idx="178">
                  <c:v>101.80374277903002</c:v>
                </c:pt>
                <c:pt idx="179">
                  <c:v>102.55228156698773</c:v>
                </c:pt>
                <c:pt idx="180">
                  <c:v>103.42734953281207</c:v>
                </c:pt>
                <c:pt idx="181">
                  <c:v>103.80225710354544</c:v>
                </c:pt>
                <c:pt idx="182">
                  <c:v>104.99241420564438</c:v>
                </c:pt>
                <c:pt idx="183">
                  <c:v>104.7514386631303</c:v>
                </c:pt>
                <c:pt idx="184">
                  <c:v>104.59231992566518</c:v>
                </c:pt>
                <c:pt idx="185">
                  <c:v>104.58900140654157</c:v>
                </c:pt>
                <c:pt idx="186">
                  <c:v>103.95337735902037</c:v>
                </c:pt>
                <c:pt idx="187">
                  <c:v>104.63792829105627</c:v>
                </c:pt>
                <c:pt idx="188">
                  <c:v>104.9161733560354</c:v>
                </c:pt>
                <c:pt idx="189">
                  <c:v>105.77949886957624</c:v>
                </c:pt>
                <c:pt idx="190">
                  <c:v>106.62452998282028</c:v>
                </c:pt>
                <c:pt idx="191">
                  <c:v>106.48506708939496</c:v>
                </c:pt>
                <c:pt idx="192">
                  <c:v>106.73523237717437</c:v>
                </c:pt>
                <c:pt idx="193">
                  <c:v>106.74688973922395</c:v>
                </c:pt>
                <c:pt idx="194">
                  <c:v>107.61140651603993</c:v>
                </c:pt>
                <c:pt idx="195">
                  <c:v>107.39859584095954</c:v>
                </c:pt>
                <c:pt idx="196">
                  <c:v>106.82653419819049</c:v>
                </c:pt>
                <c:pt idx="197">
                  <c:v>106.87741815808573</c:v>
                </c:pt>
                <c:pt idx="198">
                  <c:v>105.68862249972986</c:v>
                </c:pt>
                <c:pt idx="199">
                  <c:v>105.88433003778859</c:v>
                </c:pt>
                <c:pt idx="200">
                  <c:v>107.14341022937775</c:v>
                </c:pt>
                <c:pt idx="201">
                  <c:v>106.58496302403886</c:v>
                </c:pt>
                <c:pt idx="202">
                  <c:v>106.6236790804809</c:v>
                </c:pt>
                <c:pt idx="203">
                  <c:v>105.9854172357076</c:v>
                </c:pt>
                <c:pt idx="204">
                  <c:v>104.51914232447798</c:v>
                </c:pt>
                <c:pt idx="205">
                  <c:v>103.32209291343004</c:v>
                </c:pt>
                <c:pt idx="206">
                  <c:v>103.76149888148889</c:v>
                </c:pt>
                <c:pt idx="207">
                  <c:v>102.95782162193899</c:v>
                </c:pt>
                <c:pt idx="208">
                  <c:v>102.06335308277663</c:v>
                </c:pt>
                <c:pt idx="209">
                  <c:v>100.94943683028667</c:v>
                </c:pt>
                <c:pt idx="210">
                  <c:v>100.69799518899818</c:v>
                </c:pt>
                <c:pt idx="211">
                  <c:v>101.60080257108652</c:v>
                </c:pt>
                <c:pt idx="212">
                  <c:v>102.29650032376836</c:v>
                </c:pt>
                <c:pt idx="213">
                  <c:v>102.82686775190753</c:v>
                </c:pt>
                <c:pt idx="214">
                  <c:v>101.20011265946974</c:v>
                </c:pt>
                <c:pt idx="215">
                  <c:v>100.65783259857916</c:v>
                </c:pt>
                <c:pt idx="216">
                  <c:v>98.467950337935875</c:v>
                </c:pt>
                <c:pt idx="217">
                  <c:v>97.397089743818839</c:v>
                </c:pt>
                <c:pt idx="218">
                  <c:v>97.88440151358509</c:v>
                </c:pt>
                <c:pt idx="219">
                  <c:v>97.522682929112179</c:v>
                </c:pt>
                <c:pt idx="220">
                  <c:v>94.972443527738989</c:v>
                </c:pt>
                <c:pt idx="221">
                  <c:v>92.826467827808003</c:v>
                </c:pt>
                <c:pt idx="222">
                  <c:v>93.747144159023435</c:v>
                </c:pt>
                <c:pt idx="223">
                  <c:v>95.046472031265566</c:v>
                </c:pt>
                <c:pt idx="224">
                  <c:v>97.048134694436712</c:v>
                </c:pt>
                <c:pt idx="225">
                  <c:v>97.743747356884612</c:v>
                </c:pt>
                <c:pt idx="226">
                  <c:v>98.772403194968092</c:v>
                </c:pt>
                <c:pt idx="227">
                  <c:v>100.23978427923892</c:v>
                </c:pt>
                <c:pt idx="228">
                  <c:v>100.15392823319489</c:v>
                </c:pt>
                <c:pt idx="229">
                  <c:v>100.04731017006986</c:v>
                </c:pt>
                <c:pt idx="230">
                  <c:v>98.419193633889066</c:v>
                </c:pt>
                <c:pt idx="231">
                  <c:v>98.112188069838666</c:v>
                </c:pt>
                <c:pt idx="232">
                  <c:v>97.975107702963612</c:v>
                </c:pt>
                <c:pt idx="233">
                  <c:v>98.290622290407867</c:v>
                </c:pt>
                <c:pt idx="234">
                  <c:v>97.188193219499624</c:v>
                </c:pt>
                <c:pt idx="235">
                  <c:v>97.052899747537268</c:v>
                </c:pt>
                <c:pt idx="236">
                  <c:v>98.418598002251485</c:v>
                </c:pt>
                <c:pt idx="237">
                  <c:v>100.49114083029349</c:v>
                </c:pt>
                <c:pt idx="238">
                  <c:v>100.36478183289471</c:v>
                </c:pt>
                <c:pt idx="239">
                  <c:v>101.79923299663129</c:v>
                </c:pt>
                <c:pt idx="240">
                  <c:v>102.16435519046172</c:v>
                </c:pt>
                <c:pt idx="241">
                  <c:v>102.7487549171519</c:v>
                </c:pt>
                <c:pt idx="242">
                  <c:v>101.88585485478076</c:v>
                </c:pt>
                <c:pt idx="243">
                  <c:v>100.39600994875015</c:v>
                </c:pt>
                <c:pt idx="244">
                  <c:v>99.636409430380439</c:v>
                </c:pt>
                <c:pt idx="245">
                  <c:v>99.281583154856563</c:v>
                </c:pt>
                <c:pt idx="246">
                  <c:v>98.112783701476232</c:v>
                </c:pt>
                <c:pt idx="247">
                  <c:v>98.111507347967162</c:v>
                </c:pt>
                <c:pt idx="248">
                  <c:v>97.336335316786688</c:v>
                </c:pt>
                <c:pt idx="249">
                  <c:v>98.034841047188507</c:v>
                </c:pt>
                <c:pt idx="250">
                  <c:v>98.694120179744615</c:v>
                </c:pt>
                <c:pt idx="251">
                  <c:v>97.739152484251932</c:v>
                </c:pt>
                <c:pt idx="252">
                  <c:v>97.063961477949306</c:v>
                </c:pt>
                <c:pt idx="253">
                  <c:v>95.400617584917939</c:v>
                </c:pt>
                <c:pt idx="254">
                  <c:v>95.700390479083552</c:v>
                </c:pt>
                <c:pt idx="255">
                  <c:v>95.279449091789388</c:v>
                </c:pt>
                <c:pt idx="256">
                  <c:v>94.421058811816991</c:v>
                </c:pt>
                <c:pt idx="257">
                  <c:v>94.88616203052527</c:v>
                </c:pt>
                <c:pt idx="258">
                  <c:v>94.807708834833903</c:v>
                </c:pt>
                <c:pt idx="259">
                  <c:v>94.05159701605568</c:v>
                </c:pt>
                <c:pt idx="260">
                  <c:v>93.007965296799</c:v>
                </c:pt>
                <c:pt idx="261">
                  <c:v>93.304930213244646</c:v>
                </c:pt>
                <c:pt idx="262">
                  <c:v>93.078079649564387</c:v>
                </c:pt>
                <c:pt idx="263">
                  <c:v>91.867330710852329</c:v>
                </c:pt>
                <c:pt idx="264">
                  <c:v>91.443411165370321</c:v>
                </c:pt>
                <c:pt idx="265">
                  <c:v>91.489104620995349</c:v>
                </c:pt>
                <c:pt idx="266">
                  <c:v>92.722062110765364</c:v>
                </c:pt>
                <c:pt idx="267">
                  <c:v>92.090182033537459</c:v>
                </c:pt>
                <c:pt idx="268">
                  <c:v>91.250341424563686</c:v>
                </c:pt>
                <c:pt idx="269">
                  <c:v>88.656791094115746</c:v>
                </c:pt>
                <c:pt idx="270">
                  <c:v>88.870537761769469</c:v>
                </c:pt>
                <c:pt idx="271">
                  <c:v>86.66559452971903</c:v>
                </c:pt>
                <c:pt idx="272">
                  <c:v>87.188644197739507</c:v>
                </c:pt>
                <c:pt idx="273">
                  <c:v>86.267116964184666</c:v>
                </c:pt>
                <c:pt idx="274">
                  <c:v>85.372648425022319</c:v>
                </c:pt>
                <c:pt idx="275">
                  <c:v>86.971919371897926</c:v>
                </c:pt>
                <c:pt idx="276">
                  <c:v>87.201492823064228</c:v>
                </c:pt>
                <c:pt idx="277">
                  <c:v>87.561424512624413</c:v>
                </c:pt>
                <c:pt idx="278">
                  <c:v>87.231784946346352</c:v>
                </c:pt>
                <c:pt idx="279">
                  <c:v>86.674443914048666</c:v>
                </c:pt>
                <c:pt idx="280">
                  <c:v>87.4740368423695</c:v>
                </c:pt>
                <c:pt idx="281">
                  <c:v>87.446722877275221</c:v>
                </c:pt>
                <c:pt idx="282">
                  <c:v>86.926396096740802</c:v>
                </c:pt>
                <c:pt idx="283">
                  <c:v>87.085770104907752</c:v>
                </c:pt>
                <c:pt idx="284">
                  <c:v>87.035737047351859</c:v>
                </c:pt>
                <c:pt idx="285">
                  <c:v>88.1471856830576</c:v>
                </c:pt>
                <c:pt idx="286">
                  <c:v>89.219577901385534</c:v>
                </c:pt>
                <c:pt idx="287">
                  <c:v>89.161461271605475</c:v>
                </c:pt>
                <c:pt idx="288">
                  <c:v>89.741861757300541</c:v>
                </c:pt>
                <c:pt idx="289">
                  <c:v>90.011342528184016</c:v>
                </c:pt>
                <c:pt idx="290">
                  <c:v>90.714187860516688</c:v>
                </c:pt>
                <c:pt idx="291">
                  <c:v>89.616183481773248</c:v>
                </c:pt>
                <c:pt idx="292">
                  <c:v>89.615587850135682</c:v>
                </c:pt>
                <c:pt idx="293">
                  <c:v>89.65881368897648</c:v>
                </c:pt>
                <c:pt idx="294">
                  <c:v>90.597103698617204</c:v>
                </c:pt>
                <c:pt idx="295">
                  <c:v>90.485465311689779</c:v>
                </c:pt>
                <c:pt idx="296">
                  <c:v>90.344470794053549</c:v>
                </c:pt>
                <c:pt idx="297">
                  <c:v>91.422819328757171</c:v>
                </c:pt>
                <c:pt idx="298">
                  <c:v>91.27518777287375</c:v>
                </c:pt>
                <c:pt idx="299">
                  <c:v>91.288632029836052</c:v>
                </c:pt>
                <c:pt idx="300">
                  <c:v>90.901046014245807</c:v>
                </c:pt>
                <c:pt idx="301">
                  <c:v>90.74056583303765</c:v>
                </c:pt>
                <c:pt idx="302">
                  <c:v>90.893472983425283</c:v>
                </c:pt>
                <c:pt idx="303">
                  <c:v>91.256042470237574</c:v>
                </c:pt>
                <c:pt idx="304">
                  <c:v>91.606188782894833</c:v>
                </c:pt>
                <c:pt idx="305">
                  <c:v>91.860012950733619</c:v>
                </c:pt>
                <c:pt idx="306">
                  <c:v>91.975310217720391</c:v>
                </c:pt>
                <c:pt idx="307">
                  <c:v>92.081673010143604</c:v>
                </c:pt>
                <c:pt idx="308">
                  <c:v>92.233473987490029</c:v>
                </c:pt>
                <c:pt idx="309">
                  <c:v>91.988329023512989</c:v>
                </c:pt>
                <c:pt idx="310">
                  <c:v>91.836613136400501</c:v>
                </c:pt>
                <c:pt idx="311">
                  <c:v>91.7590108430485</c:v>
                </c:pt>
                <c:pt idx="312">
                  <c:v>91.061781466155793</c:v>
                </c:pt>
                <c:pt idx="313">
                  <c:v>89.843204225921383</c:v>
                </c:pt>
                <c:pt idx="314">
                  <c:v>89.818783328781009</c:v>
                </c:pt>
                <c:pt idx="315">
                  <c:v>89.08522042199651</c:v>
                </c:pt>
                <c:pt idx="316">
                  <c:v>89.410435296109753</c:v>
                </c:pt>
                <c:pt idx="317">
                  <c:v>88.597313020592694</c:v>
                </c:pt>
                <c:pt idx="318">
                  <c:v>88.659258710899977</c:v>
                </c:pt>
                <c:pt idx="319">
                  <c:v>89.512713757303928</c:v>
                </c:pt>
                <c:pt idx="320">
                  <c:v>89.315729865736131</c:v>
                </c:pt>
                <c:pt idx="321">
                  <c:v>89.966329794430493</c:v>
                </c:pt>
                <c:pt idx="322">
                  <c:v>89.757007818941602</c:v>
                </c:pt>
                <c:pt idx="323">
                  <c:v>89.286629005729139</c:v>
                </c:pt>
                <c:pt idx="324">
                  <c:v>88.246826346999669</c:v>
                </c:pt>
                <c:pt idx="325">
                  <c:v>87.385372818605489</c:v>
                </c:pt>
                <c:pt idx="326">
                  <c:v>86.394667224858608</c:v>
                </c:pt>
                <c:pt idx="327">
                  <c:v>85.530831169914151</c:v>
                </c:pt>
                <c:pt idx="328">
                  <c:v>85.045901926698178</c:v>
                </c:pt>
                <c:pt idx="329">
                  <c:v>85.964110641129395</c:v>
                </c:pt>
                <c:pt idx="330">
                  <c:v>86.726178776283319</c:v>
                </c:pt>
                <c:pt idx="331">
                  <c:v>87.453700276458179</c:v>
                </c:pt>
                <c:pt idx="332">
                  <c:v>88.589654899538218</c:v>
                </c:pt>
                <c:pt idx="333">
                  <c:v>88.901936058092801</c:v>
                </c:pt>
                <c:pt idx="334">
                  <c:v>89.11772489136105</c:v>
                </c:pt>
                <c:pt idx="335">
                  <c:v>88.580720424974658</c:v>
                </c:pt>
                <c:pt idx="336">
                  <c:v>89.031443394147331</c:v>
                </c:pt>
                <c:pt idx="337">
                  <c:v>88.356167297610753</c:v>
                </c:pt>
                <c:pt idx="338">
                  <c:v>87.686251885812311</c:v>
                </c:pt>
                <c:pt idx="339">
                  <c:v>86.853048315085729</c:v>
                </c:pt>
                <c:pt idx="340">
                  <c:v>85.502921573182292</c:v>
                </c:pt>
                <c:pt idx="341">
                  <c:v>84.891548242333585</c:v>
                </c:pt>
                <c:pt idx="342">
                  <c:v>86.432362198493394</c:v>
                </c:pt>
                <c:pt idx="343">
                  <c:v>86.946222121248482</c:v>
                </c:pt>
                <c:pt idx="344">
                  <c:v>88.151270014286652</c:v>
                </c:pt>
                <c:pt idx="345">
                  <c:v>88.072731728361347</c:v>
                </c:pt>
                <c:pt idx="346">
                  <c:v>88.888576891364451</c:v>
                </c:pt>
                <c:pt idx="347">
                  <c:v>88.998938924782792</c:v>
                </c:pt>
                <c:pt idx="348">
                  <c:v>89.035102274206693</c:v>
                </c:pt>
                <c:pt idx="349">
                  <c:v>89.07313760877723</c:v>
                </c:pt>
                <c:pt idx="350">
                  <c:v>89.37180432990165</c:v>
                </c:pt>
                <c:pt idx="351">
                  <c:v>90.111408643295789</c:v>
                </c:pt>
                <c:pt idx="352">
                  <c:v>91.956079824850264</c:v>
                </c:pt>
                <c:pt idx="353">
                  <c:v>93.16189352999389</c:v>
                </c:pt>
                <c:pt idx="354">
                  <c:v>92.923896145667669</c:v>
                </c:pt>
                <c:pt idx="355">
                  <c:v>92.800685486924607</c:v>
                </c:pt>
                <c:pt idx="356">
                  <c:v>92.794984441250733</c:v>
                </c:pt>
                <c:pt idx="357">
                  <c:v>92.314820251135316</c:v>
                </c:pt>
                <c:pt idx="358">
                  <c:v>93.049489330961023</c:v>
                </c:pt>
                <c:pt idx="359">
                  <c:v>93.298633535933178</c:v>
                </c:pt>
                <c:pt idx="360">
                  <c:v>94.991078288971536</c:v>
                </c:pt>
                <c:pt idx="361">
                  <c:v>95.855084524383898</c:v>
                </c:pt>
                <c:pt idx="362">
                  <c:v>96.213399499499246</c:v>
                </c:pt>
                <c:pt idx="363">
                  <c:v>95.906819386618551</c:v>
                </c:pt>
                <c:pt idx="364">
                  <c:v>96.029519503957985</c:v>
                </c:pt>
                <c:pt idx="365">
                  <c:v>95.459414936569502</c:v>
                </c:pt>
                <c:pt idx="366">
                  <c:v>94.221862574166778</c:v>
                </c:pt>
                <c:pt idx="367">
                  <c:v>94.609874040926712</c:v>
                </c:pt>
                <c:pt idx="368">
                  <c:v>95.780885840389445</c:v>
                </c:pt>
                <c:pt idx="369">
                  <c:v>96.196891994115163</c:v>
                </c:pt>
                <c:pt idx="370">
                  <c:v>96.093932811049484</c:v>
                </c:pt>
                <c:pt idx="371">
                  <c:v>96.941431541077748</c:v>
                </c:pt>
                <c:pt idx="372">
                  <c:v>96.941431541077748</c:v>
                </c:pt>
                <c:pt idx="373">
                  <c:v>95.5580345177043</c:v>
                </c:pt>
                <c:pt idx="374">
                  <c:v>95.352286332040819</c:v>
                </c:pt>
                <c:pt idx="375">
                  <c:v>95.961362226573172</c:v>
                </c:pt>
                <c:pt idx="376">
                  <c:v>96.529764989282882</c:v>
                </c:pt>
                <c:pt idx="377">
                  <c:v>96.400342743462303</c:v>
                </c:pt>
                <c:pt idx="378">
                  <c:v>95.94579071376242</c:v>
                </c:pt>
                <c:pt idx="379">
                  <c:v>95.609684289705015</c:v>
                </c:pt>
                <c:pt idx="380">
                  <c:v>95.169767780242566</c:v>
                </c:pt>
                <c:pt idx="381">
                  <c:v>94.75367653628291</c:v>
                </c:pt>
                <c:pt idx="382">
                  <c:v>94.790350427110425</c:v>
                </c:pt>
                <c:pt idx="383">
                  <c:v>93.719489832993403</c:v>
                </c:pt>
                <c:pt idx="384">
                  <c:v>93.726467232176375</c:v>
                </c:pt>
                <c:pt idx="385">
                  <c:v>96.09742151064097</c:v>
                </c:pt>
                <c:pt idx="386">
                  <c:v>96.295511575249975</c:v>
                </c:pt>
                <c:pt idx="387">
                  <c:v>96.771676524370278</c:v>
                </c:pt>
                <c:pt idx="388">
                  <c:v>96.978530883074953</c:v>
                </c:pt>
                <c:pt idx="389">
                  <c:v>97.199680401081324</c:v>
                </c:pt>
                <c:pt idx="390">
                  <c:v>97.120461393284501</c:v>
                </c:pt>
                <c:pt idx="391">
                  <c:v>98.134822072066328</c:v>
                </c:pt>
                <c:pt idx="392">
                  <c:v>97.991104666944068</c:v>
                </c:pt>
                <c:pt idx="393">
                  <c:v>97.18751249762812</c:v>
                </c:pt>
                <c:pt idx="394">
                  <c:v>97.269794753846725</c:v>
                </c:pt>
                <c:pt idx="395">
                  <c:v>97.565908767952976</c:v>
                </c:pt>
                <c:pt idx="396">
                  <c:v>97.504728889751135</c:v>
                </c:pt>
                <c:pt idx="397">
                  <c:v>98.237781255132006</c:v>
                </c:pt>
                <c:pt idx="398">
                  <c:v>98.863960286686009</c:v>
                </c:pt>
                <c:pt idx="399">
                  <c:v>98.632770121074884</c:v>
                </c:pt>
                <c:pt idx="400">
                  <c:v>98.686887509859829</c:v>
                </c:pt>
                <c:pt idx="401">
                  <c:v>98.593458432995277</c:v>
                </c:pt>
                <c:pt idx="402">
                  <c:v>99.253503377656841</c:v>
                </c:pt>
                <c:pt idx="403">
                  <c:v>99.786934054217795</c:v>
                </c:pt>
                <c:pt idx="404">
                  <c:v>99.622539722248476</c:v>
                </c:pt>
                <c:pt idx="405">
                  <c:v>100.23859301596379</c:v>
                </c:pt>
                <c:pt idx="406">
                  <c:v>100.14022870553079</c:v>
                </c:pt>
                <c:pt idx="407">
                  <c:v>100.00340360935753</c:v>
                </c:pt>
                <c:pt idx="408">
                  <c:v>100.03156847679122</c:v>
                </c:pt>
                <c:pt idx="409">
                  <c:v>100.42264319197294</c:v>
                </c:pt>
                <c:pt idx="410">
                  <c:v>101.11000210172878</c:v>
                </c:pt>
                <c:pt idx="411">
                  <c:v>101.30953870031473</c:v>
                </c:pt>
                <c:pt idx="412">
                  <c:v>100.81252664387949</c:v>
                </c:pt>
                <c:pt idx="413">
                  <c:v>99.489458596368522</c:v>
                </c:pt>
                <c:pt idx="414">
                  <c:v>99.011591842569459</c:v>
                </c:pt>
                <c:pt idx="415">
                  <c:v>97.668953041252607</c:v>
                </c:pt>
                <c:pt idx="416">
                  <c:v>96.796778143382156</c:v>
                </c:pt>
                <c:pt idx="417">
                  <c:v>95.913201154163943</c:v>
                </c:pt>
                <c:pt idx="418">
                  <c:v>95.67775647685589</c:v>
                </c:pt>
                <c:pt idx="419">
                  <c:v>96.034624917994279</c:v>
                </c:pt>
                <c:pt idx="420">
                  <c:v>97.208104334241256</c:v>
                </c:pt>
                <c:pt idx="421">
                  <c:v>97.801183264793139</c:v>
                </c:pt>
                <c:pt idx="422">
                  <c:v>97.112462911294287</c:v>
                </c:pt>
                <c:pt idx="423">
                  <c:v>96.941261360609872</c:v>
                </c:pt>
                <c:pt idx="424">
                  <c:v>97.439464680320242</c:v>
                </c:pt>
                <c:pt idx="425">
                  <c:v>97.074767937659502</c:v>
                </c:pt>
                <c:pt idx="426">
                  <c:v>96.811839114789279</c:v>
                </c:pt>
                <c:pt idx="427">
                  <c:v>96.722664549621655</c:v>
                </c:pt>
                <c:pt idx="428">
                  <c:v>97.047964513968836</c:v>
                </c:pt>
                <c:pt idx="429">
                  <c:v>97.549656533270706</c:v>
                </c:pt>
                <c:pt idx="430">
                  <c:v>97.365010725623989</c:v>
                </c:pt>
                <c:pt idx="431">
                  <c:v>98.48981852805808</c:v>
                </c:pt>
                <c:pt idx="432">
                  <c:v>97.778889623501257</c:v>
                </c:pt>
                <c:pt idx="433">
                  <c:v>97.265540242149797</c:v>
                </c:pt>
                <c:pt idx="434">
                  <c:v>97.096295766845955</c:v>
                </c:pt>
                <c:pt idx="435">
                  <c:v>96.136307747550902</c:v>
                </c:pt>
                <c:pt idx="436">
                  <c:v>95.433462415218216</c:v>
                </c:pt>
                <c:pt idx="437">
                  <c:v>95.600069093269951</c:v>
                </c:pt>
                <c:pt idx="438">
                  <c:v>94.928877327962454</c:v>
                </c:pt>
                <c:pt idx="439">
                  <c:v>94.639315261869456</c:v>
                </c:pt>
                <c:pt idx="440">
                  <c:v>94.914241807725006</c:v>
                </c:pt>
                <c:pt idx="441">
                  <c:v>93.905922535552833</c:v>
                </c:pt>
                <c:pt idx="442">
                  <c:v>94.201440918021532</c:v>
                </c:pt>
                <c:pt idx="443">
                  <c:v>94.122562271160461</c:v>
                </c:pt>
                <c:pt idx="444">
                  <c:v>93.168870929176848</c:v>
                </c:pt>
                <c:pt idx="445">
                  <c:v>92.560645936983889</c:v>
                </c:pt>
                <c:pt idx="446">
                  <c:v>92.903559579756362</c:v>
                </c:pt>
                <c:pt idx="447">
                  <c:v>94.253941592361627</c:v>
                </c:pt>
                <c:pt idx="448">
                  <c:v>94.075422281558474</c:v>
                </c:pt>
                <c:pt idx="449">
                  <c:v>93.649800931397706</c:v>
                </c:pt>
                <c:pt idx="450">
                  <c:v>93.193717277486925</c:v>
                </c:pt>
                <c:pt idx="451">
                  <c:v>92.240111025737249</c:v>
                </c:pt>
                <c:pt idx="452">
                  <c:v>91.598360481372481</c:v>
                </c:pt>
                <c:pt idx="453">
                  <c:v>89.985815458002435</c:v>
                </c:pt>
                <c:pt idx="454">
                  <c:v>90.536519452052929</c:v>
                </c:pt>
                <c:pt idx="455">
                  <c:v>89.963351636242663</c:v>
                </c:pt>
                <c:pt idx="456">
                  <c:v>90.078393632527607</c:v>
                </c:pt>
                <c:pt idx="457">
                  <c:v>90.383867572367123</c:v>
                </c:pt>
                <c:pt idx="458">
                  <c:v>91.313733648847915</c:v>
                </c:pt>
                <c:pt idx="459">
                  <c:v>91.166187183198417</c:v>
                </c:pt>
                <c:pt idx="460">
                  <c:v>90.659900291263867</c:v>
                </c:pt>
                <c:pt idx="461">
                  <c:v>87.584994507425407</c:v>
                </c:pt>
                <c:pt idx="462">
                  <c:v>88.321195211461983</c:v>
                </c:pt>
                <c:pt idx="463">
                  <c:v>89.385248586863938</c:v>
                </c:pt>
                <c:pt idx="464">
                  <c:v>88.569913965264462</c:v>
                </c:pt>
                <c:pt idx="465">
                  <c:v>89.649964304646872</c:v>
                </c:pt>
                <c:pt idx="466">
                  <c:v>90.962225892447648</c:v>
                </c:pt>
                <c:pt idx="467">
                  <c:v>92.024152012001124</c:v>
                </c:pt>
                <c:pt idx="468">
                  <c:v>92.35149414196286</c:v>
                </c:pt>
                <c:pt idx="469">
                  <c:v>93.164105876076292</c:v>
                </c:pt>
                <c:pt idx="470">
                  <c:v>93.139514798468042</c:v>
                </c:pt>
                <c:pt idx="471">
                  <c:v>92.993074505859738</c:v>
                </c:pt>
                <c:pt idx="472">
                  <c:v>92.244280447200239</c:v>
                </c:pt>
                <c:pt idx="473">
                  <c:v>91.81023516387954</c:v>
                </c:pt>
                <c:pt idx="474">
                  <c:v>92.383317889455881</c:v>
                </c:pt>
                <c:pt idx="475">
                  <c:v>93.794028877923594</c:v>
                </c:pt>
                <c:pt idx="476">
                  <c:v>94.296741980032721</c:v>
                </c:pt>
                <c:pt idx="477">
                  <c:v>94.611320574903672</c:v>
                </c:pt>
                <c:pt idx="478">
                  <c:v>94.697772252585267</c:v>
                </c:pt>
                <c:pt idx="479">
                  <c:v>94.449989491356106</c:v>
                </c:pt>
                <c:pt idx="480">
                  <c:v>94.263641879030629</c:v>
                </c:pt>
                <c:pt idx="481">
                  <c:v>94.286275881258291</c:v>
                </c:pt>
                <c:pt idx="482">
                  <c:v>94.457987973346334</c:v>
                </c:pt>
                <c:pt idx="483">
                  <c:v>94.476112193175254</c:v>
                </c:pt>
                <c:pt idx="484">
                  <c:v>95.109438804380105</c:v>
                </c:pt>
                <c:pt idx="485">
                  <c:v>95.227799319788659</c:v>
                </c:pt>
                <c:pt idx="486">
                  <c:v>94.823110167176779</c:v>
                </c:pt>
                <c:pt idx="487">
                  <c:v>95.079997583437361</c:v>
                </c:pt>
                <c:pt idx="488">
                  <c:v>95.516765754244091</c:v>
                </c:pt>
                <c:pt idx="489">
                  <c:v>96.840769794328409</c:v>
                </c:pt>
                <c:pt idx="490">
                  <c:v>96.960321573012109</c:v>
                </c:pt>
                <c:pt idx="491">
                  <c:v>97.015374954370358</c:v>
                </c:pt>
                <c:pt idx="492">
                  <c:v>98.219061403665521</c:v>
                </c:pt>
                <c:pt idx="493">
                  <c:v>99.354250214640118</c:v>
                </c:pt>
                <c:pt idx="494">
                  <c:v>99.670105163020111</c:v>
                </c:pt>
                <c:pt idx="495">
                  <c:v>99.580249875980982</c:v>
                </c:pt>
                <c:pt idx="496">
                  <c:v>98.891274251780303</c:v>
                </c:pt>
                <c:pt idx="497">
                  <c:v>100.5178591637502</c:v>
                </c:pt>
                <c:pt idx="498">
                  <c:v>101.02448641662049</c:v>
                </c:pt>
                <c:pt idx="499">
                  <c:v>101.1667572877658</c:v>
                </c:pt>
                <c:pt idx="500">
                  <c:v>101.52898641364234</c:v>
                </c:pt>
                <c:pt idx="501">
                  <c:v>102.42345495280472</c:v>
                </c:pt>
                <c:pt idx="502">
                  <c:v>103.15557132561224</c:v>
                </c:pt>
                <c:pt idx="503">
                  <c:v>101.50320407275895</c:v>
                </c:pt>
                <c:pt idx="504">
                  <c:v>103.34591817893286</c:v>
                </c:pt>
                <c:pt idx="505">
                  <c:v>104.25306516295205</c:v>
                </c:pt>
                <c:pt idx="506">
                  <c:v>103.78974883915649</c:v>
                </c:pt>
                <c:pt idx="507">
                  <c:v>103.27316602891537</c:v>
                </c:pt>
                <c:pt idx="508">
                  <c:v>103.09609325208919</c:v>
                </c:pt>
                <c:pt idx="509">
                  <c:v>103.14731757292022</c:v>
                </c:pt>
                <c:pt idx="510">
                  <c:v>102.76841076119172</c:v>
                </c:pt>
                <c:pt idx="511">
                  <c:v>102.64434920010925</c:v>
                </c:pt>
                <c:pt idx="512">
                  <c:v>101.76000639878559</c:v>
                </c:pt>
                <c:pt idx="513">
                  <c:v>103.04699618710661</c:v>
                </c:pt>
                <c:pt idx="514">
                  <c:v>103.00453616037126</c:v>
                </c:pt>
                <c:pt idx="515">
                  <c:v>103.5903824210384</c:v>
                </c:pt>
                <c:pt idx="516">
                  <c:v>103.48299854580789</c:v>
                </c:pt>
                <c:pt idx="517">
                  <c:v>104.25944693049745</c:v>
                </c:pt>
                <c:pt idx="518">
                  <c:v>101.98889912808038</c:v>
                </c:pt>
                <c:pt idx="519">
                  <c:v>100.37780063868729</c:v>
                </c:pt>
                <c:pt idx="520">
                  <c:v>101.37897233120864</c:v>
                </c:pt>
                <c:pt idx="521">
                  <c:v>102.32024049903721</c:v>
                </c:pt>
                <c:pt idx="522">
                  <c:v>102.71591008685161</c:v>
                </c:pt>
                <c:pt idx="523">
                  <c:v>103.52018297803906</c:v>
                </c:pt>
                <c:pt idx="524">
                  <c:v>103.83374049010274</c:v>
                </c:pt>
                <c:pt idx="525">
                  <c:v>104.62618583877273</c:v>
                </c:pt>
                <c:pt idx="526">
                  <c:v>105.55094650121721</c:v>
                </c:pt>
                <c:pt idx="527">
                  <c:v>105.84178492081928</c:v>
                </c:pt>
                <c:pt idx="528">
                  <c:v>106.23166837272586</c:v>
                </c:pt>
                <c:pt idx="529">
                  <c:v>107.16749076558236</c:v>
                </c:pt>
                <c:pt idx="530">
                  <c:v>107.26900341467109</c:v>
                </c:pt>
                <c:pt idx="531">
                  <c:v>107.50580953572215</c:v>
                </c:pt>
                <c:pt idx="532">
                  <c:v>106.63303900621415</c:v>
                </c:pt>
                <c:pt idx="533">
                  <c:v>107.22688374887149</c:v>
                </c:pt>
                <c:pt idx="534">
                  <c:v>107.31086780976888</c:v>
                </c:pt>
                <c:pt idx="535">
                  <c:v>107.47628322454548</c:v>
                </c:pt>
                <c:pt idx="536">
                  <c:v>105.80621720303296</c:v>
                </c:pt>
                <c:pt idx="537">
                  <c:v>106.10879807491855</c:v>
                </c:pt>
                <c:pt idx="538">
                  <c:v>106.88950097130503</c:v>
                </c:pt>
                <c:pt idx="539">
                  <c:v>107.02547516513887</c:v>
                </c:pt>
                <c:pt idx="540">
                  <c:v>106.83691520673098</c:v>
                </c:pt>
                <c:pt idx="541">
                  <c:v>107.33231054872141</c:v>
                </c:pt>
                <c:pt idx="542">
                  <c:v>108.26158099356462</c:v>
                </c:pt>
                <c:pt idx="543">
                  <c:v>108.30735953942359</c:v>
                </c:pt>
                <c:pt idx="544">
                  <c:v>108.68116093711575</c:v>
                </c:pt>
                <c:pt idx="545">
                  <c:v>108.94953553495806</c:v>
                </c:pt>
                <c:pt idx="546">
                  <c:v>108.39925699207724</c:v>
                </c:pt>
                <c:pt idx="547">
                  <c:v>109.21884612537364</c:v>
                </c:pt>
                <c:pt idx="548">
                  <c:v>107.6981985546573</c:v>
                </c:pt>
                <c:pt idx="549">
                  <c:v>107.09065428433584</c:v>
                </c:pt>
                <c:pt idx="550">
                  <c:v>107.28159676929401</c:v>
                </c:pt>
                <c:pt idx="551">
                  <c:v>106.92345197464653</c:v>
                </c:pt>
                <c:pt idx="552">
                  <c:v>105.70768271213208</c:v>
                </c:pt>
                <c:pt idx="553">
                  <c:v>106.163596185575</c:v>
                </c:pt>
                <c:pt idx="554">
                  <c:v>107.40276526242253</c:v>
                </c:pt>
                <c:pt idx="555">
                  <c:v>108.11071600879151</c:v>
                </c:pt>
                <c:pt idx="556">
                  <c:v>108.13556235710161</c:v>
                </c:pt>
                <c:pt idx="557">
                  <c:v>106.36645130328458</c:v>
                </c:pt>
                <c:pt idx="558">
                  <c:v>106.07331544736616</c:v>
                </c:pt>
                <c:pt idx="559">
                  <c:v>106.38278862820079</c:v>
                </c:pt>
                <c:pt idx="560">
                  <c:v>106.43877800213237</c:v>
                </c:pt>
                <c:pt idx="561">
                  <c:v>106.23013674851495</c:v>
                </c:pt>
                <c:pt idx="562">
                  <c:v>105.13485525725757</c:v>
                </c:pt>
                <c:pt idx="563">
                  <c:v>104.27408245073488</c:v>
                </c:pt>
                <c:pt idx="564">
                  <c:v>105.25202450939098</c:v>
                </c:pt>
                <c:pt idx="565">
                  <c:v>105.46857915476467</c:v>
                </c:pt>
                <c:pt idx="566">
                  <c:v>105.04942466238323</c:v>
                </c:pt>
                <c:pt idx="567">
                  <c:v>105.10626493865421</c:v>
                </c:pt>
                <c:pt idx="568">
                  <c:v>105.27789194050831</c:v>
                </c:pt>
                <c:pt idx="569">
                  <c:v>105.15442601106344</c:v>
                </c:pt>
                <c:pt idx="570">
                  <c:v>106.02336748004421</c:v>
                </c:pt>
                <c:pt idx="571">
                  <c:v>104.52833206974337</c:v>
                </c:pt>
                <c:pt idx="572">
                  <c:v>104.31722319934175</c:v>
                </c:pt>
                <c:pt idx="573">
                  <c:v>103.13710674484757</c:v>
                </c:pt>
                <c:pt idx="574">
                  <c:v>102.98641194054237</c:v>
                </c:pt>
                <c:pt idx="575">
                  <c:v>103.7968113285734</c:v>
                </c:pt>
                <c:pt idx="576">
                  <c:v>103.17497189895025</c:v>
                </c:pt>
                <c:pt idx="577">
                  <c:v>103.15046591157594</c:v>
                </c:pt>
                <c:pt idx="578">
                  <c:v>103.44445266983374</c:v>
                </c:pt>
                <c:pt idx="579">
                  <c:v>102.07415954248684</c:v>
                </c:pt>
                <c:pt idx="580">
                  <c:v>100.67212775788083</c:v>
                </c:pt>
                <c:pt idx="581">
                  <c:v>99.214702230980862</c:v>
                </c:pt>
                <c:pt idx="582">
                  <c:v>99.525877216494237</c:v>
                </c:pt>
                <c:pt idx="583">
                  <c:v>97.883465521011757</c:v>
                </c:pt>
                <c:pt idx="584">
                  <c:v>100.47667549052393</c:v>
                </c:pt>
                <c:pt idx="585">
                  <c:v>98.80703492018111</c:v>
                </c:pt>
                <c:pt idx="586">
                  <c:v>98.306108712984681</c:v>
                </c:pt>
                <c:pt idx="587">
                  <c:v>98.367628952122274</c:v>
                </c:pt>
                <c:pt idx="588">
                  <c:v>100.86443168658204</c:v>
                </c:pt>
                <c:pt idx="589">
                  <c:v>100.19774970367325</c:v>
                </c:pt>
                <c:pt idx="590">
                  <c:v>99.145523870788779</c:v>
                </c:pt>
                <c:pt idx="591">
                  <c:v>97.844664374335764</c:v>
                </c:pt>
                <c:pt idx="592">
                  <c:v>99.530386998892979</c:v>
                </c:pt>
                <c:pt idx="593">
                  <c:v>99.817396357967809</c:v>
                </c:pt>
                <c:pt idx="594">
                  <c:v>99.184154836996896</c:v>
                </c:pt>
                <c:pt idx="595">
                  <c:v>99.807610981064869</c:v>
                </c:pt>
                <c:pt idx="596">
                  <c:v>99.381138728564707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94F-5B45-A823-150AD294FD0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Sheet1!$A$2:$A$598</c:f>
              <c:numCache>
                <c:formatCode>dd\-mmm\-yyyy</c:formatCode>
                <c:ptCount val="597"/>
                <c:pt idx="0">
                  <c:v>44504</c:v>
                </c:pt>
                <c:pt idx="1">
                  <c:v>44507</c:v>
                </c:pt>
                <c:pt idx="2">
                  <c:v>44508</c:v>
                </c:pt>
                <c:pt idx="3">
                  <c:v>44509</c:v>
                </c:pt>
                <c:pt idx="4">
                  <c:v>44510</c:v>
                </c:pt>
                <c:pt idx="5">
                  <c:v>44511</c:v>
                </c:pt>
                <c:pt idx="6">
                  <c:v>44514</c:v>
                </c:pt>
                <c:pt idx="7">
                  <c:v>44515</c:v>
                </c:pt>
                <c:pt idx="8">
                  <c:v>44516</c:v>
                </c:pt>
                <c:pt idx="9">
                  <c:v>44517</c:v>
                </c:pt>
                <c:pt idx="10">
                  <c:v>44518</c:v>
                </c:pt>
                <c:pt idx="11">
                  <c:v>44521</c:v>
                </c:pt>
                <c:pt idx="12">
                  <c:v>44522</c:v>
                </c:pt>
                <c:pt idx="13">
                  <c:v>44523</c:v>
                </c:pt>
                <c:pt idx="14">
                  <c:v>44524</c:v>
                </c:pt>
                <c:pt idx="15">
                  <c:v>44525</c:v>
                </c:pt>
                <c:pt idx="16">
                  <c:v>44528</c:v>
                </c:pt>
                <c:pt idx="17">
                  <c:v>44529</c:v>
                </c:pt>
                <c:pt idx="18">
                  <c:v>44530</c:v>
                </c:pt>
                <c:pt idx="19">
                  <c:v>44531</c:v>
                </c:pt>
                <c:pt idx="20">
                  <c:v>44532</c:v>
                </c:pt>
                <c:pt idx="21">
                  <c:v>44535</c:v>
                </c:pt>
                <c:pt idx="22">
                  <c:v>44536</c:v>
                </c:pt>
                <c:pt idx="23">
                  <c:v>44537</c:v>
                </c:pt>
                <c:pt idx="24">
                  <c:v>44538</c:v>
                </c:pt>
                <c:pt idx="25">
                  <c:v>44539</c:v>
                </c:pt>
                <c:pt idx="26">
                  <c:v>44542</c:v>
                </c:pt>
                <c:pt idx="27">
                  <c:v>44543</c:v>
                </c:pt>
                <c:pt idx="28">
                  <c:v>44544</c:v>
                </c:pt>
                <c:pt idx="29">
                  <c:v>44545</c:v>
                </c:pt>
                <c:pt idx="30">
                  <c:v>44546</c:v>
                </c:pt>
                <c:pt idx="31">
                  <c:v>44549</c:v>
                </c:pt>
                <c:pt idx="32">
                  <c:v>44550</c:v>
                </c:pt>
                <c:pt idx="33">
                  <c:v>44551</c:v>
                </c:pt>
                <c:pt idx="34">
                  <c:v>44552</c:v>
                </c:pt>
                <c:pt idx="35">
                  <c:v>44553</c:v>
                </c:pt>
                <c:pt idx="36">
                  <c:v>44556</c:v>
                </c:pt>
                <c:pt idx="37">
                  <c:v>44557</c:v>
                </c:pt>
                <c:pt idx="38">
                  <c:v>44558</c:v>
                </c:pt>
                <c:pt idx="39">
                  <c:v>44559</c:v>
                </c:pt>
                <c:pt idx="40">
                  <c:v>44560</c:v>
                </c:pt>
                <c:pt idx="41">
                  <c:v>44563</c:v>
                </c:pt>
                <c:pt idx="42">
                  <c:v>44564</c:v>
                </c:pt>
                <c:pt idx="43">
                  <c:v>44565</c:v>
                </c:pt>
                <c:pt idx="44">
                  <c:v>44566</c:v>
                </c:pt>
                <c:pt idx="45">
                  <c:v>44567</c:v>
                </c:pt>
                <c:pt idx="46">
                  <c:v>44570</c:v>
                </c:pt>
                <c:pt idx="47">
                  <c:v>44571</c:v>
                </c:pt>
                <c:pt idx="48">
                  <c:v>44572</c:v>
                </c:pt>
                <c:pt idx="49">
                  <c:v>44573</c:v>
                </c:pt>
                <c:pt idx="50">
                  <c:v>44574</c:v>
                </c:pt>
                <c:pt idx="51">
                  <c:v>44577</c:v>
                </c:pt>
                <c:pt idx="52">
                  <c:v>44578</c:v>
                </c:pt>
                <c:pt idx="53">
                  <c:v>44579</c:v>
                </c:pt>
                <c:pt idx="54">
                  <c:v>44580</c:v>
                </c:pt>
                <c:pt idx="55">
                  <c:v>44581</c:v>
                </c:pt>
                <c:pt idx="56">
                  <c:v>44584</c:v>
                </c:pt>
                <c:pt idx="57">
                  <c:v>44585</c:v>
                </c:pt>
                <c:pt idx="58">
                  <c:v>44586</c:v>
                </c:pt>
                <c:pt idx="59">
                  <c:v>44587</c:v>
                </c:pt>
                <c:pt idx="60">
                  <c:v>44588</c:v>
                </c:pt>
                <c:pt idx="61">
                  <c:v>44591</c:v>
                </c:pt>
                <c:pt idx="62">
                  <c:v>44592</c:v>
                </c:pt>
                <c:pt idx="63">
                  <c:v>44593</c:v>
                </c:pt>
                <c:pt idx="64">
                  <c:v>44594</c:v>
                </c:pt>
                <c:pt idx="65">
                  <c:v>44595</c:v>
                </c:pt>
                <c:pt idx="66">
                  <c:v>44598</c:v>
                </c:pt>
                <c:pt idx="67">
                  <c:v>44599</c:v>
                </c:pt>
                <c:pt idx="68">
                  <c:v>44600</c:v>
                </c:pt>
                <c:pt idx="69">
                  <c:v>44601</c:v>
                </c:pt>
                <c:pt idx="70">
                  <c:v>44602</c:v>
                </c:pt>
                <c:pt idx="71">
                  <c:v>44605</c:v>
                </c:pt>
                <c:pt idx="72">
                  <c:v>44606</c:v>
                </c:pt>
                <c:pt idx="73">
                  <c:v>44607</c:v>
                </c:pt>
                <c:pt idx="74">
                  <c:v>44608</c:v>
                </c:pt>
                <c:pt idx="75">
                  <c:v>44609</c:v>
                </c:pt>
                <c:pt idx="76">
                  <c:v>44612</c:v>
                </c:pt>
                <c:pt idx="77">
                  <c:v>44613</c:v>
                </c:pt>
                <c:pt idx="78">
                  <c:v>44615</c:v>
                </c:pt>
                <c:pt idx="79">
                  <c:v>44616</c:v>
                </c:pt>
                <c:pt idx="80">
                  <c:v>44619</c:v>
                </c:pt>
                <c:pt idx="81">
                  <c:v>44620</c:v>
                </c:pt>
                <c:pt idx="82">
                  <c:v>44621</c:v>
                </c:pt>
                <c:pt idx="83">
                  <c:v>44622</c:v>
                </c:pt>
                <c:pt idx="84">
                  <c:v>44623</c:v>
                </c:pt>
                <c:pt idx="85">
                  <c:v>44626</c:v>
                </c:pt>
                <c:pt idx="86">
                  <c:v>44627</c:v>
                </c:pt>
                <c:pt idx="87">
                  <c:v>44628</c:v>
                </c:pt>
                <c:pt idx="88">
                  <c:v>44629</c:v>
                </c:pt>
                <c:pt idx="89">
                  <c:v>44630</c:v>
                </c:pt>
                <c:pt idx="90">
                  <c:v>44633</c:v>
                </c:pt>
                <c:pt idx="91">
                  <c:v>44634</c:v>
                </c:pt>
                <c:pt idx="92">
                  <c:v>44635</c:v>
                </c:pt>
                <c:pt idx="93">
                  <c:v>44636</c:v>
                </c:pt>
                <c:pt idx="94">
                  <c:v>44637</c:v>
                </c:pt>
                <c:pt idx="95">
                  <c:v>44640</c:v>
                </c:pt>
                <c:pt idx="96">
                  <c:v>44641</c:v>
                </c:pt>
                <c:pt idx="97">
                  <c:v>44642</c:v>
                </c:pt>
                <c:pt idx="98">
                  <c:v>44643</c:v>
                </c:pt>
                <c:pt idx="99">
                  <c:v>44644</c:v>
                </c:pt>
                <c:pt idx="100">
                  <c:v>44647</c:v>
                </c:pt>
                <c:pt idx="101">
                  <c:v>44648</c:v>
                </c:pt>
                <c:pt idx="102">
                  <c:v>44649</c:v>
                </c:pt>
                <c:pt idx="103">
                  <c:v>44650</c:v>
                </c:pt>
                <c:pt idx="104">
                  <c:v>44651</c:v>
                </c:pt>
                <c:pt idx="105">
                  <c:v>44654</c:v>
                </c:pt>
                <c:pt idx="106">
                  <c:v>44655</c:v>
                </c:pt>
                <c:pt idx="107">
                  <c:v>44656</c:v>
                </c:pt>
                <c:pt idx="108">
                  <c:v>44657</c:v>
                </c:pt>
                <c:pt idx="109">
                  <c:v>44658</c:v>
                </c:pt>
                <c:pt idx="110">
                  <c:v>44661</c:v>
                </c:pt>
                <c:pt idx="111">
                  <c:v>44662</c:v>
                </c:pt>
                <c:pt idx="112">
                  <c:v>44663</c:v>
                </c:pt>
                <c:pt idx="113">
                  <c:v>44664</c:v>
                </c:pt>
                <c:pt idx="114">
                  <c:v>44665</c:v>
                </c:pt>
                <c:pt idx="115">
                  <c:v>44668</c:v>
                </c:pt>
                <c:pt idx="116">
                  <c:v>44669</c:v>
                </c:pt>
                <c:pt idx="117">
                  <c:v>44670</c:v>
                </c:pt>
                <c:pt idx="118">
                  <c:v>44671</c:v>
                </c:pt>
                <c:pt idx="119">
                  <c:v>44672</c:v>
                </c:pt>
                <c:pt idx="120">
                  <c:v>44675</c:v>
                </c:pt>
                <c:pt idx="121">
                  <c:v>44676</c:v>
                </c:pt>
                <c:pt idx="122">
                  <c:v>44677</c:v>
                </c:pt>
                <c:pt idx="123">
                  <c:v>44678</c:v>
                </c:pt>
                <c:pt idx="124">
                  <c:v>44679</c:v>
                </c:pt>
                <c:pt idx="125">
                  <c:v>44689</c:v>
                </c:pt>
                <c:pt idx="126">
                  <c:v>44690</c:v>
                </c:pt>
                <c:pt idx="127">
                  <c:v>44691</c:v>
                </c:pt>
                <c:pt idx="128">
                  <c:v>44692</c:v>
                </c:pt>
                <c:pt idx="129">
                  <c:v>44693</c:v>
                </c:pt>
                <c:pt idx="130">
                  <c:v>44696</c:v>
                </c:pt>
                <c:pt idx="131">
                  <c:v>44697</c:v>
                </c:pt>
                <c:pt idx="132">
                  <c:v>44698</c:v>
                </c:pt>
                <c:pt idx="133">
                  <c:v>44699</c:v>
                </c:pt>
                <c:pt idx="134">
                  <c:v>44700</c:v>
                </c:pt>
                <c:pt idx="135">
                  <c:v>44703</c:v>
                </c:pt>
                <c:pt idx="136">
                  <c:v>44704</c:v>
                </c:pt>
                <c:pt idx="137">
                  <c:v>44705</c:v>
                </c:pt>
                <c:pt idx="138">
                  <c:v>44706</c:v>
                </c:pt>
                <c:pt idx="139">
                  <c:v>44707</c:v>
                </c:pt>
                <c:pt idx="140">
                  <c:v>44710</c:v>
                </c:pt>
                <c:pt idx="141">
                  <c:v>44711</c:v>
                </c:pt>
                <c:pt idx="142">
                  <c:v>44712</c:v>
                </c:pt>
                <c:pt idx="143">
                  <c:v>44713</c:v>
                </c:pt>
                <c:pt idx="144">
                  <c:v>44714</c:v>
                </c:pt>
                <c:pt idx="145">
                  <c:v>44717</c:v>
                </c:pt>
                <c:pt idx="146">
                  <c:v>44718</c:v>
                </c:pt>
                <c:pt idx="147">
                  <c:v>44719</c:v>
                </c:pt>
                <c:pt idx="148">
                  <c:v>44720</c:v>
                </c:pt>
                <c:pt idx="149">
                  <c:v>44721</c:v>
                </c:pt>
                <c:pt idx="150">
                  <c:v>44724</c:v>
                </c:pt>
                <c:pt idx="151">
                  <c:v>44725</c:v>
                </c:pt>
                <c:pt idx="152">
                  <c:v>44726</c:v>
                </c:pt>
                <c:pt idx="153">
                  <c:v>44727</c:v>
                </c:pt>
                <c:pt idx="154">
                  <c:v>44728</c:v>
                </c:pt>
                <c:pt idx="155">
                  <c:v>44731</c:v>
                </c:pt>
                <c:pt idx="156">
                  <c:v>44732</c:v>
                </c:pt>
                <c:pt idx="157">
                  <c:v>44733</c:v>
                </c:pt>
                <c:pt idx="158">
                  <c:v>44734</c:v>
                </c:pt>
                <c:pt idx="159">
                  <c:v>44735</c:v>
                </c:pt>
                <c:pt idx="160">
                  <c:v>44738</c:v>
                </c:pt>
                <c:pt idx="161">
                  <c:v>44739</c:v>
                </c:pt>
                <c:pt idx="162">
                  <c:v>44740</c:v>
                </c:pt>
                <c:pt idx="163">
                  <c:v>44741</c:v>
                </c:pt>
                <c:pt idx="164">
                  <c:v>44742</c:v>
                </c:pt>
                <c:pt idx="165">
                  <c:v>44745</c:v>
                </c:pt>
                <c:pt idx="166">
                  <c:v>44746</c:v>
                </c:pt>
                <c:pt idx="167">
                  <c:v>44747</c:v>
                </c:pt>
                <c:pt idx="168">
                  <c:v>44748</c:v>
                </c:pt>
                <c:pt idx="169">
                  <c:v>44755</c:v>
                </c:pt>
                <c:pt idx="170">
                  <c:v>44756</c:v>
                </c:pt>
                <c:pt idx="171">
                  <c:v>44759</c:v>
                </c:pt>
                <c:pt idx="172">
                  <c:v>44760</c:v>
                </c:pt>
                <c:pt idx="173">
                  <c:v>44761</c:v>
                </c:pt>
                <c:pt idx="174">
                  <c:v>44762</c:v>
                </c:pt>
                <c:pt idx="175">
                  <c:v>44763</c:v>
                </c:pt>
                <c:pt idx="176">
                  <c:v>44766</c:v>
                </c:pt>
                <c:pt idx="177">
                  <c:v>44767</c:v>
                </c:pt>
                <c:pt idx="178">
                  <c:v>44768</c:v>
                </c:pt>
                <c:pt idx="179">
                  <c:v>44769</c:v>
                </c:pt>
                <c:pt idx="180">
                  <c:v>44770</c:v>
                </c:pt>
                <c:pt idx="181">
                  <c:v>44773</c:v>
                </c:pt>
                <c:pt idx="182">
                  <c:v>44774</c:v>
                </c:pt>
                <c:pt idx="183">
                  <c:v>44775</c:v>
                </c:pt>
                <c:pt idx="184">
                  <c:v>44776</c:v>
                </c:pt>
                <c:pt idx="185">
                  <c:v>44777</c:v>
                </c:pt>
                <c:pt idx="186">
                  <c:v>44780</c:v>
                </c:pt>
                <c:pt idx="187">
                  <c:v>44781</c:v>
                </c:pt>
                <c:pt idx="188">
                  <c:v>44782</c:v>
                </c:pt>
                <c:pt idx="189">
                  <c:v>44783</c:v>
                </c:pt>
                <c:pt idx="190">
                  <c:v>44784</c:v>
                </c:pt>
                <c:pt idx="191">
                  <c:v>44787</c:v>
                </c:pt>
                <c:pt idx="192">
                  <c:v>44788</c:v>
                </c:pt>
                <c:pt idx="193">
                  <c:v>44789</c:v>
                </c:pt>
                <c:pt idx="194">
                  <c:v>44790</c:v>
                </c:pt>
                <c:pt idx="195">
                  <c:v>44791</c:v>
                </c:pt>
                <c:pt idx="196">
                  <c:v>44794</c:v>
                </c:pt>
                <c:pt idx="197">
                  <c:v>44795</c:v>
                </c:pt>
                <c:pt idx="198">
                  <c:v>44796</c:v>
                </c:pt>
                <c:pt idx="199">
                  <c:v>44797</c:v>
                </c:pt>
                <c:pt idx="200">
                  <c:v>44798</c:v>
                </c:pt>
                <c:pt idx="201">
                  <c:v>44801</c:v>
                </c:pt>
                <c:pt idx="202">
                  <c:v>44802</c:v>
                </c:pt>
                <c:pt idx="203">
                  <c:v>44803</c:v>
                </c:pt>
                <c:pt idx="204">
                  <c:v>44804</c:v>
                </c:pt>
                <c:pt idx="205">
                  <c:v>44805</c:v>
                </c:pt>
                <c:pt idx="206">
                  <c:v>44808</c:v>
                </c:pt>
                <c:pt idx="207">
                  <c:v>44809</c:v>
                </c:pt>
                <c:pt idx="208">
                  <c:v>44810</c:v>
                </c:pt>
                <c:pt idx="209">
                  <c:v>44811</c:v>
                </c:pt>
                <c:pt idx="210">
                  <c:v>44812</c:v>
                </c:pt>
                <c:pt idx="211">
                  <c:v>44815</c:v>
                </c:pt>
                <c:pt idx="212">
                  <c:v>44816</c:v>
                </c:pt>
                <c:pt idx="213">
                  <c:v>44817</c:v>
                </c:pt>
                <c:pt idx="214">
                  <c:v>44818</c:v>
                </c:pt>
                <c:pt idx="215">
                  <c:v>44819</c:v>
                </c:pt>
                <c:pt idx="216">
                  <c:v>44822</c:v>
                </c:pt>
                <c:pt idx="217">
                  <c:v>44823</c:v>
                </c:pt>
                <c:pt idx="218">
                  <c:v>44824</c:v>
                </c:pt>
                <c:pt idx="219">
                  <c:v>44825</c:v>
                </c:pt>
                <c:pt idx="220">
                  <c:v>44829</c:v>
                </c:pt>
                <c:pt idx="221">
                  <c:v>44830</c:v>
                </c:pt>
                <c:pt idx="222">
                  <c:v>44831</c:v>
                </c:pt>
                <c:pt idx="223">
                  <c:v>44832</c:v>
                </c:pt>
                <c:pt idx="224">
                  <c:v>44833</c:v>
                </c:pt>
                <c:pt idx="225">
                  <c:v>44836</c:v>
                </c:pt>
                <c:pt idx="226">
                  <c:v>44837</c:v>
                </c:pt>
                <c:pt idx="227">
                  <c:v>44838</c:v>
                </c:pt>
                <c:pt idx="228">
                  <c:v>44839</c:v>
                </c:pt>
                <c:pt idx="229">
                  <c:v>44840</c:v>
                </c:pt>
                <c:pt idx="230">
                  <c:v>44843</c:v>
                </c:pt>
                <c:pt idx="231">
                  <c:v>44844</c:v>
                </c:pt>
                <c:pt idx="232">
                  <c:v>44845</c:v>
                </c:pt>
                <c:pt idx="233">
                  <c:v>44846</c:v>
                </c:pt>
                <c:pt idx="234">
                  <c:v>44847</c:v>
                </c:pt>
                <c:pt idx="235">
                  <c:v>44850</c:v>
                </c:pt>
                <c:pt idx="236">
                  <c:v>44851</c:v>
                </c:pt>
                <c:pt idx="237">
                  <c:v>44852</c:v>
                </c:pt>
                <c:pt idx="238">
                  <c:v>44853</c:v>
                </c:pt>
                <c:pt idx="239">
                  <c:v>44854</c:v>
                </c:pt>
                <c:pt idx="240">
                  <c:v>44857</c:v>
                </c:pt>
                <c:pt idx="241">
                  <c:v>44858</c:v>
                </c:pt>
                <c:pt idx="242">
                  <c:v>44859</c:v>
                </c:pt>
                <c:pt idx="243">
                  <c:v>44860</c:v>
                </c:pt>
                <c:pt idx="244">
                  <c:v>44861</c:v>
                </c:pt>
                <c:pt idx="245">
                  <c:v>44865</c:v>
                </c:pt>
                <c:pt idx="246">
                  <c:v>44866</c:v>
                </c:pt>
                <c:pt idx="247">
                  <c:v>44867</c:v>
                </c:pt>
                <c:pt idx="248">
                  <c:v>44868</c:v>
                </c:pt>
                <c:pt idx="249">
                  <c:v>44871</c:v>
                </c:pt>
                <c:pt idx="250">
                  <c:v>44872</c:v>
                </c:pt>
                <c:pt idx="251">
                  <c:v>44873</c:v>
                </c:pt>
                <c:pt idx="252">
                  <c:v>44874</c:v>
                </c:pt>
                <c:pt idx="253">
                  <c:v>44875</c:v>
                </c:pt>
                <c:pt idx="254">
                  <c:v>44878</c:v>
                </c:pt>
                <c:pt idx="255">
                  <c:v>44879</c:v>
                </c:pt>
                <c:pt idx="256">
                  <c:v>44880</c:v>
                </c:pt>
                <c:pt idx="257">
                  <c:v>44881</c:v>
                </c:pt>
                <c:pt idx="258">
                  <c:v>44882</c:v>
                </c:pt>
                <c:pt idx="259">
                  <c:v>44885</c:v>
                </c:pt>
                <c:pt idx="260">
                  <c:v>44886</c:v>
                </c:pt>
                <c:pt idx="261">
                  <c:v>44887</c:v>
                </c:pt>
                <c:pt idx="262">
                  <c:v>44889</c:v>
                </c:pt>
                <c:pt idx="263">
                  <c:v>44892</c:v>
                </c:pt>
                <c:pt idx="264">
                  <c:v>44893</c:v>
                </c:pt>
                <c:pt idx="265">
                  <c:v>44894</c:v>
                </c:pt>
                <c:pt idx="266">
                  <c:v>44895</c:v>
                </c:pt>
                <c:pt idx="267">
                  <c:v>44896</c:v>
                </c:pt>
                <c:pt idx="268">
                  <c:v>44899</c:v>
                </c:pt>
                <c:pt idx="269">
                  <c:v>44900</c:v>
                </c:pt>
                <c:pt idx="270">
                  <c:v>44901</c:v>
                </c:pt>
                <c:pt idx="271">
                  <c:v>44902</c:v>
                </c:pt>
                <c:pt idx="272">
                  <c:v>44903</c:v>
                </c:pt>
                <c:pt idx="273">
                  <c:v>44906</c:v>
                </c:pt>
                <c:pt idx="274">
                  <c:v>44907</c:v>
                </c:pt>
                <c:pt idx="275">
                  <c:v>44908</c:v>
                </c:pt>
                <c:pt idx="276">
                  <c:v>44909</c:v>
                </c:pt>
                <c:pt idx="277">
                  <c:v>44910</c:v>
                </c:pt>
                <c:pt idx="278">
                  <c:v>44913</c:v>
                </c:pt>
                <c:pt idx="279">
                  <c:v>44914</c:v>
                </c:pt>
                <c:pt idx="280">
                  <c:v>44915</c:v>
                </c:pt>
                <c:pt idx="281">
                  <c:v>44916</c:v>
                </c:pt>
                <c:pt idx="282">
                  <c:v>44917</c:v>
                </c:pt>
                <c:pt idx="283">
                  <c:v>44920</c:v>
                </c:pt>
                <c:pt idx="284">
                  <c:v>44921</c:v>
                </c:pt>
                <c:pt idx="285">
                  <c:v>44922</c:v>
                </c:pt>
                <c:pt idx="286">
                  <c:v>44923</c:v>
                </c:pt>
                <c:pt idx="287">
                  <c:v>44924</c:v>
                </c:pt>
                <c:pt idx="288">
                  <c:v>44927</c:v>
                </c:pt>
                <c:pt idx="289">
                  <c:v>44928</c:v>
                </c:pt>
                <c:pt idx="290">
                  <c:v>44929</c:v>
                </c:pt>
                <c:pt idx="291">
                  <c:v>44930</c:v>
                </c:pt>
                <c:pt idx="292">
                  <c:v>44931</c:v>
                </c:pt>
                <c:pt idx="293">
                  <c:v>44934</c:v>
                </c:pt>
                <c:pt idx="294">
                  <c:v>44935</c:v>
                </c:pt>
                <c:pt idx="295">
                  <c:v>44936</c:v>
                </c:pt>
                <c:pt idx="296">
                  <c:v>44937</c:v>
                </c:pt>
                <c:pt idx="297">
                  <c:v>44938</c:v>
                </c:pt>
                <c:pt idx="298">
                  <c:v>44941</c:v>
                </c:pt>
                <c:pt idx="299">
                  <c:v>44942</c:v>
                </c:pt>
                <c:pt idx="300">
                  <c:v>44943</c:v>
                </c:pt>
                <c:pt idx="301">
                  <c:v>44944</c:v>
                </c:pt>
                <c:pt idx="302">
                  <c:v>44945</c:v>
                </c:pt>
                <c:pt idx="303">
                  <c:v>44948</c:v>
                </c:pt>
                <c:pt idx="304">
                  <c:v>44949</c:v>
                </c:pt>
                <c:pt idx="305">
                  <c:v>44950</c:v>
                </c:pt>
                <c:pt idx="306">
                  <c:v>44951</c:v>
                </c:pt>
                <c:pt idx="307">
                  <c:v>44952</c:v>
                </c:pt>
                <c:pt idx="308">
                  <c:v>44955</c:v>
                </c:pt>
                <c:pt idx="309">
                  <c:v>44956</c:v>
                </c:pt>
                <c:pt idx="310">
                  <c:v>44957</c:v>
                </c:pt>
                <c:pt idx="311">
                  <c:v>44958</c:v>
                </c:pt>
                <c:pt idx="312">
                  <c:v>44959</c:v>
                </c:pt>
                <c:pt idx="313">
                  <c:v>44962</c:v>
                </c:pt>
                <c:pt idx="314">
                  <c:v>44963</c:v>
                </c:pt>
                <c:pt idx="315">
                  <c:v>44964</c:v>
                </c:pt>
                <c:pt idx="316">
                  <c:v>44965</c:v>
                </c:pt>
                <c:pt idx="317">
                  <c:v>44966</c:v>
                </c:pt>
                <c:pt idx="318">
                  <c:v>44969</c:v>
                </c:pt>
                <c:pt idx="319">
                  <c:v>44970</c:v>
                </c:pt>
                <c:pt idx="320">
                  <c:v>44971</c:v>
                </c:pt>
                <c:pt idx="321">
                  <c:v>44972</c:v>
                </c:pt>
                <c:pt idx="322">
                  <c:v>44973</c:v>
                </c:pt>
                <c:pt idx="323">
                  <c:v>44976</c:v>
                </c:pt>
                <c:pt idx="324">
                  <c:v>44977</c:v>
                </c:pt>
                <c:pt idx="325">
                  <c:v>44978</c:v>
                </c:pt>
                <c:pt idx="326">
                  <c:v>44980</c:v>
                </c:pt>
                <c:pt idx="327">
                  <c:v>44983</c:v>
                </c:pt>
                <c:pt idx="328">
                  <c:v>44984</c:v>
                </c:pt>
                <c:pt idx="329">
                  <c:v>44985</c:v>
                </c:pt>
                <c:pt idx="330">
                  <c:v>44986</c:v>
                </c:pt>
                <c:pt idx="331">
                  <c:v>44987</c:v>
                </c:pt>
                <c:pt idx="332">
                  <c:v>44990</c:v>
                </c:pt>
                <c:pt idx="333">
                  <c:v>44991</c:v>
                </c:pt>
                <c:pt idx="334">
                  <c:v>44992</c:v>
                </c:pt>
                <c:pt idx="335">
                  <c:v>44993</c:v>
                </c:pt>
                <c:pt idx="336">
                  <c:v>44994</c:v>
                </c:pt>
                <c:pt idx="337">
                  <c:v>44997</c:v>
                </c:pt>
                <c:pt idx="338">
                  <c:v>44998</c:v>
                </c:pt>
                <c:pt idx="339">
                  <c:v>44999</c:v>
                </c:pt>
                <c:pt idx="340">
                  <c:v>45000</c:v>
                </c:pt>
                <c:pt idx="341">
                  <c:v>45001</c:v>
                </c:pt>
                <c:pt idx="342">
                  <c:v>45004</c:v>
                </c:pt>
                <c:pt idx="343">
                  <c:v>45005</c:v>
                </c:pt>
                <c:pt idx="344">
                  <c:v>45006</c:v>
                </c:pt>
                <c:pt idx="345">
                  <c:v>45007</c:v>
                </c:pt>
                <c:pt idx="346">
                  <c:v>45008</c:v>
                </c:pt>
                <c:pt idx="347">
                  <c:v>45011</c:v>
                </c:pt>
                <c:pt idx="348">
                  <c:v>45012</c:v>
                </c:pt>
                <c:pt idx="349">
                  <c:v>45013</c:v>
                </c:pt>
                <c:pt idx="350">
                  <c:v>45014</c:v>
                </c:pt>
                <c:pt idx="351">
                  <c:v>45015</c:v>
                </c:pt>
                <c:pt idx="352">
                  <c:v>45019</c:v>
                </c:pt>
                <c:pt idx="353">
                  <c:v>45020</c:v>
                </c:pt>
                <c:pt idx="354">
                  <c:v>45021</c:v>
                </c:pt>
                <c:pt idx="355">
                  <c:v>45022</c:v>
                </c:pt>
                <c:pt idx="356">
                  <c:v>45026</c:v>
                </c:pt>
                <c:pt idx="357">
                  <c:v>45027</c:v>
                </c:pt>
                <c:pt idx="358">
                  <c:v>45028</c:v>
                </c:pt>
                <c:pt idx="359">
                  <c:v>45029</c:v>
                </c:pt>
                <c:pt idx="360">
                  <c:v>45033</c:v>
                </c:pt>
                <c:pt idx="361">
                  <c:v>45041</c:v>
                </c:pt>
                <c:pt idx="362">
                  <c:v>45042</c:v>
                </c:pt>
                <c:pt idx="363">
                  <c:v>45043</c:v>
                </c:pt>
                <c:pt idx="364">
                  <c:v>45047</c:v>
                </c:pt>
                <c:pt idx="365">
                  <c:v>45048</c:v>
                </c:pt>
                <c:pt idx="366">
                  <c:v>45049</c:v>
                </c:pt>
                <c:pt idx="367">
                  <c:v>45050</c:v>
                </c:pt>
                <c:pt idx="368">
                  <c:v>45054</c:v>
                </c:pt>
                <c:pt idx="369">
                  <c:v>45055</c:v>
                </c:pt>
                <c:pt idx="370">
                  <c:v>45056</c:v>
                </c:pt>
                <c:pt idx="371">
                  <c:v>45057</c:v>
                </c:pt>
                <c:pt idx="372">
                  <c:v>45057</c:v>
                </c:pt>
                <c:pt idx="373">
                  <c:v>45061</c:v>
                </c:pt>
                <c:pt idx="374">
                  <c:v>45062</c:v>
                </c:pt>
                <c:pt idx="375">
                  <c:v>45063</c:v>
                </c:pt>
                <c:pt idx="376">
                  <c:v>45064</c:v>
                </c:pt>
                <c:pt idx="377">
                  <c:v>45068</c:v>
                </c:pt>
                <c:pt idx="378">
                  <c:v>45069</c:v>
                </c:pt>
                <c:pt idx="379">
                  <c:v>45070</c:v>
                </c:pt>
                <c:pt idx="380">
                  <c:v>45071</c:v>
                </c:pt>
                <c:pt idx="381">
                  <c:v>45075</c:v>
                </c:pt>
                <c:pt idx="382">
                  <c:v>45076</c:v>
                </c:pt>
                <c:pt idx="383">
                  <c:v>45077</c:v>
                </c:pt>
                <c:pt idx="384">
                  <c:v>45078</c:v>
                </c:pt>
                <c:pt idx="385">
                  <c:v>45082</c:v>
                </c:pt>
                <c:pt idx="386">
                  <c:v>45083</c:v>
                </c:pt>
                <c:pt idx="387">
                  <c:v>45084</c:v>
                </c:pt>
                <c:pt idx="388">
                  <c:v>45085</c:v>
                </c:pt>
                <c:pt idx="389">
                  <c:v>45089</c:v>
                </c:pt>
                <c:pt idx="390">
                  <c:v>45090</c:v>
                </c:pt>
                <c:pt idx="391">
                  <c:v>45091</c:v>
                </c:pt>
                <c:pt idx="392">
                  <c:v>45092</c:v>
                </c:pt>
                <c:pt idx="393">
                  <c:v>45096</c:v>
                </c:pt>
                <c:pt idx="394">
                  <c:v>45097</c:v>
                </c:pt>
                <c:pt idx="395">
                  <c:v>45098</c:v>
                </c:pt>
                <c:pt idx="396">
                  <c:v>45099</c:v>
                </c:pt>
                <c:pt idx="397">
                  <c:v>45110</c:v>
                </c:pt>
                <c:pt idx="398">
                  <c:v>45111</c:v>
                </c:pt>
                <c:pt idx="399">
                  <c:v>45112</c:v>
                </c:pt>
                <c:pt idx="400">
                  <c:v>45113</c:v>
                </c:pt>
                <c:pt idx="401">
                  <c:v>45117</c:v>
                </c:pt>
                <c:pt idx="402">
                  <c:v>45118</c:v>
                </c:pt>
                <c:pt idx="403">
                  <c:v>45119</c:v>
                </c:pt>
                <c:pt idx="404">
                  <c:v>45120</c:v>
                </c:pt>
                <c:pt idx="405">
                  <c:v>45124</c:v>
                </c:pt>
                <c:pt idx="406">
                  <c:v>45125</c:v>
                </c:pt>
                <c:pt idx="407">
                  <c:v>45126</c:v>
                </c:pt>
                <c:pt idx="408">
                  <c:v>45127</c:v>
                </c:pt>
                <c:pt idx="409">
                  <c:v>45131</c:v>
                </c:pt>
                <c:pt idx="410">
                  <c:v>45132</c:v>
                </c:pt>
                <c:pt idx="411">
                  <c:v>45133</c:v>
                </c:pt>
                <c:pt idx="412">
                  <c:v>45134</c:v>
                </c:pt>
                <c:pt idx="413">
                  <c:v>45138</c:v>
                </c:pt>
                <c:pt idx="414">
                  <c:v>45139</c:v>
                </c:pt>
                <c:pt idx="415">
                  <c:v>45140</c:v>
                </c:pt>
                <c:pt idx="416">
                  <c:v>45141</c:v>
                </c:pt>
                <c:pt idx="417">
                  <c:v>45145</c:v>
                </c:pt>
                <c:pt idx="418">
                  <c:v>45146</c:v>
                </c:pt>
                <c:pt idx="419">
                  <c:v>45147</c:v>
                </c:pt>
                <c:pt idx="420">
                  <c:v>45148</c:v>
                </c:pt>
                <c:pt idx="421">
                  <c:v>45152</c:v>
                </c:pt>
                <c:pt idx="422">
                  <c:v>45153</c:v>
                </c:pt>
                <c:pt idx="423">
                  <c:v>45154</c:v>
                </c:pt>
                <c:pt idx="424">
                  <c:v>45155</c:v>
                </c:pt>
                <c:pt idx="425">
                  <c:v>45159</c:v>
                </c:pt>
                <c:pt idx="426">
                  <c:v>45160</c:v>
                </c:pt>
                <c:pt idx="427">
                  <c:v>45161</c:v>
                </c:pt>
                <c:pt idx="428">
                  <c:v>45162</c:v>
                </c:pt>
                <c:pt idx="429">
                  <c:v>45166</c:v>
                </c:pt>
                <c:pt idx="430">
                  <c:v>45167</c:v>
                </c:pt>
                <c:pt idx="431">
                  <c:v>45168</c:v>
                </c:pt>
                <c:pt idx="432">
                  <c:v>45169</c:v>
                </c:pt>
                <c:pt idx="433">
                  <c:v>45173</c:v>
                </c:pt>
                <c:pt idx="434">
                  <c:v>45174</c:v>
                </c:pt>
                <c:pt idx="435">
                  <c:v>45175</c:v>
                </c:pt>
                <c:pt idx="436">
                  <c:v>45176</c:v>
                </c:pt>
                <c:pt idx="437">
                  <c:v>45180</c:v>
                </c:pt>
                <c:pt idx="438">
                  <c:v>45181</c:v>
                </c:pt>
                <c:pt idx="439">
                  <c:v>45182</c:v>
                </c:pt>
                <c:pt idx="440">
                  <c:v>45183</c:v>
                </c:pt>
                <c:pt idx="441">
                  <c:v>45187</c:v>
                </c:pt>
                <c:pt idx="442">
                  <c:v>45188</c:v>
                </c:pt>
                <c:pt idx="443">
                  <c:v>45189</c:v>
                </c:pt>
                <c:pt idx="444">
                  <c:v>45190</c:v>
                </c:pt>
                <c:pt idx="445">
                  <c:v>45194</c:v>
                </c:pt>
                <c:pt idx="446">
                  <c:v>45195</c:v>
                </c:pt>
                <c:pt idx="447">
                  <c:v>45196</c:v>
                </c:pt>
                <c:pt idx="448">
                  <c:v>45197</c:v>
                </c:pt>
                <c:pt idx="449">
                  <c:v>45201</c:v>
                </c:pt>
                <c:pt idx="450">
                  <c:v>45202</c:v>
                </c:pt>
                <c:pt idx="451">
                  <c:v>45203</c:v>
                </c:pt>
                <c:pt idx="452">
                  <c:v>45204</c:v>
                </c:pt>
                <c:pt idx="453">
                  <c:v>45208</c:v>
                </c:pt>
                <c:pt idx="454">
                  <c:v>45209</c:v>
                </c:pt>
                <c:pt idx="455">
                  <c:v>45210</c:v>
                </c:pt>
                <c:pt idx="456">
                  <c:v>45211</c:v>
                </c:pt>
                <c:pt idx="457">
                  <c:v>45215</c:v>
                </c:pt>
                <c:pt idx="458">
                  <c:v>45216</c:v>
                </c:pt>
                <c:pt idx="459">
                  <c:v>45217</c:v>
                </c:pt>
                <c:pt idx="460">
                  <c:v>45218</c:v>
                </c:pt>
                <c:pt idx="461">
                  <c:v>45222</c:v>
                </c:pt>
                <c:pt idx="462">
                  <c:v>45223</c:v>
                </c:pt>
                <c:pt idx="463">
                  <c:v>45224</c:v>
                </c:pt>
                <c:pt idx="464">
                  <c:v>45225</c:v>
                </c:pt>
                <c:pt idx="465">
                  <c:v>45229</c:v>
                </c:pt>
                <c:pt idx="466">
                  <c:v>45230</c:v>
                </c:pt>
                <c:pt idx="467">
                  <c:v>45231</c:v>
                </c:pt>
                <c:pt idx="468">
                  <c:v>45232</c:v>
                </c:pt>
                <c:pt idx="469">
                  <c:v>45236</c:v>
                </c:pt>
                <c:pt idx="470">
                  <c:v>45237</c:v>
                </c:pt>
                <c:pt idx="471">
                  <c:v>45238</c:v>
                </c:pt>
                <c:pt idx="472">
                  <c:v>45239</c:v>
                </c:pt>
                <c:pt idx="473">
                  <c:v>45243</c:v>
                </c:pt>
                <c:pt idx="474">
                  <c:v>45244</c:v>
                </c:pt>
                <c:pt idx="475">
                  <c:v>45245</c:v>
                </c:pt>
                <c:pt idx="476">
                  <c:v>45246</c:v>
                </c:pt>
                <c:pt idx="477">
                  <c:v>45250</c:v>
                </c:pt>
                <c:pt idx="478">
                  <c:v>45251</c:v>
                </c:pt>
                <c:pt idx="479">
                  <c:v>45252</c:v>
                </c:pt>
                <c:pt idx="480">
                  <c:v>45253</c:v>
                </c:pt>
                <c:pt idx="481">
                  <c:v>45257</c:v>
                </c:pt>
                <c:pt idx="482">
                  <c:v>45258</c:v>
                </c:pt>
                <c:pt idx="483">
                  <c:v>45259</c:v>
                </c:pt>
                <c:pt idx="484">
                  <c:v>45260</c:v>
                </c:pt>
                <c:pt idx="485">
                  <c:v>45264</c:v>
                </c:pt>
                <c:pt idx="486">
                  <c:v>45265</c:v>
                </c:pt>
                <c:pt idx="487">
                  <c:v>45266</c:v>
                </c:pt>
                <c:pt idx="488">
                  <c:v>45267</c:v>
                </c:pt>
                <c:pt idx="489">
                  <c:v>45271</c:v>
                </c:pt>
                <c:pt idx="490">
                  <c:v>45272</c:v>
                </c:pt>
                <c:pt idx="491">
                  <c:v>45273</c:v>
                </c:pt>
                <c:pt idx="492">
                  <c:v>45274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45285</c:v>
                </c:pt>
                <c:pt idx="498">
                  <c:v>45286</c:v>
                </c:pt>
                <c:pt idx="499">
                  <c:v>45287</c:v>
                </c:pt>
                <c:pt idx="500">
                  <c:v>45288</c:v>
                </c:pt>
                <c:pt idx="501">
                  <c:v>45292</c:v>
                </c:pt>
                <c:pt idx="502">
                  <c:v>45293</c:v>
                </c:pt>
                <c:pt idx="503">
                  <c:v>45294</c:v>
                </c:pt>
                <c:pt idx="504">
                  <c:v>45295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45320</c:v>
                </c:pt>
                <c:pt idx="518">
                  <c:v>45321</c:v>
                </c:pt>
                <c:pt idx="519">
                  <c:v>45322</c:v>
                </c:pt>
                <c:pt idx="520">
                  <c:v>45323</c:v>
                </c:pt>
                <c:pt idx="521">
                  <c:v>45327</c:v>
                </c:pt>
                <c:pt idx="522">
                  <c:v>45328</c:v>
                </c:pt>
                <c:pt idx="523">
                  <c:v>45329</c:v>
                </c:pt>
                <c:pt idx="524">
                  <c:v>45330</c:v>
                </c:pt>
                <c:pt idx="525">
                  <c:v>45334</c:v>
                </c:pt>
                <c:pt idx="526">
                  <c:v>45335</c:v>
                </c:pt>
                <c:pt idx="527">
                  <c:v>45336</c:v>
                </c:pt>
                <c:pt idx="528">
                  <c:v>45337</c:v>
                </c:pt>
                <c:pt idx="529">
                  <c:v>45341</c:v>
                </c:pt>
                <c:pt idx="530">
                  <c:v>45342</c:v>
                </c:pt>
                <c:pt idx="531">
                  <c:v>45343</c:v>
                </c:pt>
                <c:pt idx="532">
                  <c:v>45348</c:v>
                </c:pt>
                <c:pt idx="533">
                  <c:v>45349</c:v>
                </c:pt>
                <c:pt idx="534">
                  <c:v>45350</c:v>
                </c:pt>
                <c:pt idx="535">
                  <c:v>45351</c:v>
                </c:pt>
                <c:pt idx="536">
                  <c:v>45355</c:v>
                </c:pt>
                <c:pt idx="537">
                  <c:v>45356</c:v>
                </c:pt>
                <c:pt idx="538">
                  <c:v>45357</c:v>
                </c:pt>
                <c:pt idx="539">
                  <c:v>45358</c:v>
                </c:pt>
                <c:pt idx="540">
                  <c:v>45362</c:v>
                </c:pt>
                <c:pt idx="541">
                  <c:v>45363</c:v>
                </c:pt>
                <c:pt idx="542">
                  <c:v>45364</c:v>
                </c:pt>
                <c:pt idx="543">
                  <c:v>45365</c:v>
                </c:pt>
                <c:pt idx="544">
                  <c:v>45369</c:v>
                </c:pt>
                <c:pt idx="545">
                  <c:v>45370</c:v>
                </c:pt>
                <c:pt idx="546">
                  <c:v>45371</c:v>
                </c:pt>
                <c:pt idx="547">
                  <c:v>45372</c:v>
                </c:pt>
                <c:pt idx="548">
                  <c:v>45376</c:v>
                </c:pt>
                <c:pt idx="549">
                  <c:v>45377</c:v>
                </c:pt>
                <c:pt idx="550">
                  <c:v>45378</c:v>
                </c:pt>
                <c:pt idx="551">
                  <c:v>45379</c:v>
                </c:pt>
                <c:pt idx="552">
                  <c:v>45383</c:v>
                </c:pt>
                <c:pt idx="553">
                  <c:v>45384</c:v>
                </c:pt>
                <c:pt idx="554">
                  <c:v>45385</c:v>
                </c:pt>
                <c:pt idx="555">
                  <c:v>45386</c:v>
                </c:pt>
                <c:pt idx="556">
                  <c:v>45397</c:v>
                </c:pt>
                <c:pt idx="557">
                  <c:v>45398</c:v>
                </c:pt>
                <c:pt idx="558">
                  <c:v>45399</c:v>
                </c:pt>
                <c:pt idx="559">
                  <c:v>45400</c:v>
                </c:pt>
                <c:pt idx="560">
                  <c:v>45404</c:v>
                </c:pt>
                <c:pt idx="561">
                  <c:v>45405</c:v>
                </c:pt>
                <c:pt idx="562">
                  <c:v>45406</c:v>
                </c:pt>
                <c:pt idx="563">
                  <c:v>45407</c:v>
                </c:pt>
                <c:pt idx="564">
                  <c:v>45411</c:v>
                </c:pt>
                <c:pt idx="565">
                  <c:v>45412</c:v>
                </c:pt>
                <c:pt idx="566">
                  <c:v>45413</c:v>
                </c:pt>
                <c:pt idx="567">
                  <c:v>45414</c:v>
                </c:pt>
                <c:pt idx="568">
                  <c:v>45418</c:v>
                </c:pt>
                <c:pt idx="569">
                  <c:v>45419</c:v>
                </c:pt>
                <c:pt idx="570">
                  <c:v>45420</c:v>
                </c:pt>
                <c:pt idx="571">
                  <c:v>45421</c:v>
                </c:pt>
                <c:pt idx="572">
                  <c:v>45425</c:v>
                </c:pt>
                <c:pt idx="573">
                  <c:v>45426</c:v>
                </c:pt>
                <c:pt idx="574">
                  <c:v>45427</c:v>
                </c:pt>
                <c:pt idx="575">
                  <c:v>45428</c:v>
                </c:pt>
                <c:pt idx="576">
                  <c:v>45432</c:v>
                </c:pt>
                <c:pt idx="577">
                  <c:v>45433</c:v>
                </c:pt>
                <c:pt idx="578">
                  <c:v>45434</c:v>
                </c:pt>
                <c:pt idx="579">
                  <c:v>45435</c:v>
                </c:pt>
                <c:pt idx="580">
                  <c:v>45439</c:v>
                </c:pt>
                <c:pt idx="581">
                  <c:v>45440</c:v>
                </c:pt>
                <c:pt idx="582">
                  <c:v>45441</c:v>
                </c:pt>
                <c:pt idx="583">
                  <c:v>45442</c:v>
                </c:pt>
                <c:pt idx="584">
                  <c:v>45446</c:v>
                </c:pt>
                <c:pt idx="585">
                  <c:v>45447</c:v>
                </c:pt>
                <c:pt idx="586">
                  <c:v>45448</c:v>
                </c:pt>
                <c:pt idx="587">
                  <c:v>45449</c:v>
                </c:pt>
                <c:pt idx="588">
                  <c:v>45453</c:v>
                </c:pt>
                <c:pt idx="589">
                  <c:v>45454</c:v>
                </c:pt>
                <c:pt idx="590">
                  <c:v>45455</c:v>
                </c:pt>
                <c:pt idx="591">
                  <c:v>45456</c:v>
                </c:pt>
                <c:pt idx="592">
                  <c:v>45467</c:v>
                </c:pt>
                <c:pt idx="593">
                  <c:v>45468</c:v>
                </c:pt>
                <c:pt idx="594">
                  <c:v>45469</c:v>
                </c:pt>
                <c:pt idx="595">
                  <c:v>45470</c:v>
                </c:pt>
                <c:pt idx="596">
                  <c:v>45473</c:v>
                </c:pt>
              </c:numCache>
            </c:numRef>
          </c:cat>
          <c:val>
            <c:numRef>
              <c:f>Sheet1!$C$2:$C$598</c:f>
              <c:numCache>
                <c:formatCode>#,##0</c:formatCode>
                <c:ptCount val="597"/>
                <c:pt idx="0">
                  <c:v>100</c:v>
                </c:pt>
                <c:pt idx="1">
                  <c:v>129.98379254457052</c:v>
                </c:pt>
                <c:pt idx="2">
                  <c:v>168.88168557536466</c:v>
                </c:pt>
                <c:pt idx="3">
                  <c:v>219.44894651539707</c:v>
                </c:pt>
                <c:pt idx="4">
                  <c:v>210.6969205834684</c:v>
                </c:pt>
                <c:pt idx="5">
                  <c:v>213.93841166936789</c:v>
                </c:pt>
                <c:pt idx="6">
                  <c:v>209.40032414910857</c:v>
                </c:pt>
                <c:pt idx="7">
                  <c:v>205.02431118314425</c:v>
                </c:pt>
                <c:pt idx="8">
                  <c:v>203.07941653160449</c:v>
                </c:pt>
                <c:pt idx="9">
                  <c:v>200.32414910858995</c:v>
                </c:pt>
                <c:pt idx="10">
                  <c:v>198.5413290113452</c:v>
                </c:pt>
                <c:pt idx="11">
                  <c:v>188.4927066450567</c:v>
                </c:pt>
                <c:pt idx="12">
                  <c:v>186.38573743922205</c:v>
                </c:pt>
                <c:pt idx="13">
                  <c:v>188.0064829821718</c:v>
                </c:pt>
                <c:pt idx="14">
                  <c:v>186.709886547812</c:v>
                </c:pt>
                <c:pt idx="15">
                  <c:v>186.38573743922205</c:v>
                </c:pt>
                <c:pt idx="16">
                  <c:v>176.01296596434358</c:v>
                </c:pt>
                <c:pt idx="17">
                  <c:v>170.66450567260938</c:v>
                </c:pt>
                <c:pt idx="18">
                  <c:v>170.66450567260938</c:v>
                </c:pt>
                <c:pt idx="19">
                  <c:v>167.90923824959481</c:v>
                </c:pt>
                <c:pt idx="20">
                  <c:v>173.41977309562398</c:v>
                </c:pt>
                <c:pt idx="21">
                  <c:v>177.79578606158833</c:v>
                </c:pt>
                <c:pt idx="22">
                  <c:v>179.41653160453808</c:v>
                </c:pt>
                <c:pt idx="23">
                  <c:v>179.09238249594813</c:v>
                </c:pt>
                <c:pt idx="24">
                  <c:v>177.47163695299838</c:v>
                </c:pt>
                <c:pt idx="25">
                  <c:v>179.09238249594813</c:v>
                </c:pt>
                <c:pt idx="26">
                  <c:v>203.40356564019447</c:v>
                </c:pt>
                <c:pt idx="27">
                  <c:v>204.37601296596432</c:v>
                </c:pt>
                <c:pt idx="28">
                  <c:v>217.17990275526739</c:v>
                </c:pt>
                <c:pt idx="29">
                  <c:v>252.83630470016206</c:v>
                </c:pt>
                <c:pt idx="30">
                  <c:v>324.14910858995137</c:v>
                </c:pt>
                <c:pt idx="31">
                  <c:v>345.05672609400324</c:v>
                </c:pt>
                <c:pt idx="32">
                  <c:v>348.29821717990279</c:v>
                </c:pt>
                <c:pt idx="33">
                  <c:v>356.72609400324149</c:v>
                </c:pt>
                <c:pt idx="34">
                  <c:v>340.35656401944891</c:v>
                </c:pt>
                <c:pt idx="35">
                  <c:v>339.54619124797409</c:v>
                </c:pt>
                <c:pt idx="36">
                  <c:v>384.92706645056722</c:v>
                </c:pt>
                <c:pt idx="37">
                  <c:v>376.01296596434361</c:v>
                </c:pt>
                <c:pt idx="38">
                  <c:v>428.68719611021066</c:v>
                </c:pt>
                <c:pt idx="39">
                  <c:v>405.99675850891413</c:v>
                </c:pt>
                <c:pt idx="40">
                  <c:v>413.29011345218805</c:v>
                </c:pt>
                <c:pt idx="41">
                  <c:v>407.61750405186382</c:v>
                </c:pt>
                <c:pt idx="42">
                  <c:v>395.46191247974065</c:v>
                </c:pt>
                <c:pt idx="43">
                  <c:v>393.8411669367909</c:v>
                </c:pt>
                <c:pt idx="44">
                  <c:v>353.32252836304701</c:v>
                </c:pt>
                <c:pt idx="45">
                  <c:v>348.46029173419771</c:v>
                </c:pt>
                <c:pt idx="46">
                  <c:v>388.0064829821718</c:v>
                </c:pt>
                <c:pt idx="47">
                  <c:v>388.9789303079416</c:v>
                </c:pt>
                <c:pt idx="48">
                  <c:v>410.0486223662885</c:v>
                </c:pt>
                <c:pt idx="49">
                  <c:v>421.55591572123177</c:v>
                </c:pt>
                <c:pt idx="50">
                  <c:v>429.49756888168559</c:v>
                </c:pt>
                <c:pt idx="51">
                  <c:v>416.53160453808749</c:v>
                </c:pt>
                <c:pt idx="52">
                  <c:v>405.99675850891413</c:v>
                </c:pt>
                <c:pt idx="53">
                  <c:v>403.8897893030794</c:v>
                </c:pt>
                <c:pt idx="54">
                  <c:v>392.22042139384115</c:v>
                </c:pt>
                <c:pt idx="55">
                  <c:v>373.58184764991893</c:v>
                </c:pt>
                <c:pt idx="56">
                  <c:v>354.94327390599676</c:v>
                </c:pt>
                <c:pt idx="57">
                  <c:v>356.56401944894651</c:v>
                </c:pt>
                <c:pt idx="58">
                  <c:v>364.66774716369531</c:v>
                </c:pt>
                <c:pt idx="59">
                  <c:v>356.23987034035656</c:v>
                </c:pt>
                <c:pt idx="60">
                  <c:v>363.53322528363049</c:v>
                </c:pt>
                <c:pt idx="61">
                  <c:v>358.99513776337113</c:v>
                </c:pt>
                <c:pt idx="62">
                  <c:v>345.21880064829821</c:v>
                </c:pt>
                <c:pt idx="63">
                  <c:v>346.19124797406806</c:v>
                </c:pt>
                <c:pt idx="64">
                  <c:v>340.35656401944891</c:v>
                </c:pt>
                <c:pt idx="65">
                  <c:v>342.78768233387359</c:v>
                </c:pt>
                <c:pt idx="66">
                  <c:v>353.32252836304701</c:v>
                </c:pt>
                <c:pt idx="67">
                  <c:v>343.59805510534846</c:v>
                </c:pt>
                <c:pt idx="68">
                  <c:v>332.25283630470017</c:v>
                </c:pt>
                <c:pt idx="69">
                  <c:v>340.84278768233389</c:v>
                </c:pt>
                <c:pt idx="70">
                  <c:v>337.11507293354941</c:v>
                </c:pt>
                <c:pt idx="71">
                  <c:v>325.44570502431117</c:v>
                </c:pt>
                <c:pt idx="72">
                  <c:v>327.55267423014584</c:v>
                </c:pt>
                <c:pt idx="73">
                  <c:v>329.17341977309559</c:v>
                </c:pt>
                <c:pt idx="74">
                  <c:v>337.27714748784439</c:v>
                </c:pt>
                <c:pt idx="75">
                  <c:v>324.14910858995137</c:v>
                </c:pt>
                <c:pt idx="76">
                  <c:v>321.71799027552674</c:v>
                </c:pt>
                <c:pt idx="77">
                  <c:v>317.82820097244729</c:v>
                </c:pt>
                <c:pt idx="78">
                  <c:v>310.0486223662885</c:v>
                </c:pt>
                <c:pt idx="79">
                  <c:v>310.37277147487845</c:v>
                </c:pt>
                <c:pt idx="80">
                  <c:v>305.67260940032412</c:v>
                </c:pt>
                <c:pt idx="81">
                  <c:v>299.99999999999994</c:v>
                </c:pt>
                <c:pt idx="82">
                  <c:v>305.51053484602915</c:v>
                </c:pt>
                <c:pt idx="83">
                  <c:v>301.2965964343598</c:v>
                </c:pt>
                <c:pt idx="84">
                  <c:v>291.41004862236628</c:v>
                </c:pt>
                <c:pt idx="85">
                  <c:v>290.11345218800648</c:v>
                </c:pt>
                <c:pt idx="86">
                  <c:v>287.68233387358185</c:v>
                </c:pt>
                <c:pt idx="87">
                  <c:v>287.68233387358185</c:v>
                </c:pt>
                <c:pt idx="88">
                  <c:v>280.38897893030793</c:v>
                </c:pt>
                <c:pt idx="89">
                  <c:v>275.68881685575366</c:v>
                </c:pt>
                <c:pt idx="90">
                  <c:v>259.31928687196108</c:v>
                </c:pt>
                <c:pt idx="91">
                  <c:v>257.86061588330631</c:v>
                </c:pt>
                <c:pt idx="92">
                  <c:v>263.37115072933545</c:v>
                </c:pt>
                <c:pt idx="93">
                  <c:v>259.64343598055103</c:v>
                </c:pt>
                <c:pt idx="94">
                  <c:v>257.37439222042144</c:v>
                </c:pt>
                <c:pt idx="95">
                  <c:v>261.91247974068068</c:v>
                </c:pt>
                <c:pt idx="96">
                  <c:v>263.37115072933545</c:v>
                </c:pt>
                <c:pt idx="97">
                  <c:v>257.05024311183143</c:v>
                </c:pt>
                <c:pt idx="98">
                  <c:v>253.80875202593191</c:v>
                </c:pt>
                <c:pt idx="99">
                  <c:v>255.42949756888166</c:v>
                </c:pt>
                <c:pt idx="100">
                  <c:v>251.37763371150729</c:v>
                </c:pt>
                <c:pt idx="101">
                  <c:v>255.91572123176661</c:v>
                </c:pt>
                <c:pt idx="102">
                  <c:v>274.06807131280385</c:v>
                </c:pt>
                <c:pt idx="103">
                  <c:v>267.58508914100486</c:v>
                </c:pt>
                <c:pt idx="104">
                  <c:v>271.47487844408425</c:v>
                </c:pt>
                <c:pt idx="105">
                  <c:v>269.04376012965963</c:v>
                </c:pt>
                <c:pt idx="106">
                  <c:v>265.80226904376013</c:v>
                </c:pt>
                <c:pt idx="107">
                  <c:v>241.97730956239872</c:v>
                </c:pt>
                <c:pt idx="108">
                  <c:v>243.27390599675849</c:v>
                </c:pt>
                <c:pt idx="109">
                  <c:v>243.43598055105343</c:v>
                </c:pt>
                <c:pt idx="110">
                  <c:v>241.00486223662881</c:v>
                </c:pt>
                <c:pt idx="111">
                  <c:v>241.49108589951376</c:v>
                </c:pt>
                <c:pt idx="112">
                  <c:v>237.43922204213939</c:v>
                </c:pt>
                <c:pt idx="113">
                  <c:v>239.38411669367906</c:v>
                </c:pt>
                <c:pt idx="114">
                  <c:v>239.05996758508911</c:v>
                </c:pt>
                <c:pt idx="115">
                  <c:v>245.54294975688816</c:v>
                </c:pt>
                <c:pt idx="116">
                  <c:v>254.45705024311184</c:v>
                </c:pt>
                <c:pt idx="117">
                  <c:v>260.94003241491083</c:v>
                </c:pt>
                <c:pt idx="118">
                  <c:v>259.48136142625606</c:v>
                </c:pt>
                <c:pt idx="119">
                  <c:v>253.64667747163696</c:v>
                </c:pt>
                <c:pt idx="120">
                  <c:v>247.97406807131281</c:v>
                </c:pt>
                <c:pt idx="121">
                  <c:v>244.73257698541326</c:v>
                </c:pt>
                <c:pt idx="122">
                  <c:v>246.19124797406809</c:v>
                </c:pt>
                <c:pt idx="123">
                  <c:v>251.21555915721231</c:v>
                </c:pt>
                <c:pt idx="124">
                  <c:v>253.64667747163696</c:v>
                </c:pt>
                <c:pt idx="125">
                  <c:v>240.68071312803889</c:v>
                </c:pt>
                <c:pt idx="126">
                  <c:v>240.03241491085899</c:v>
                </c:pt>
                <c:pt idx="127">
                  <c:v>234.52188006482979</c:v>
                </c:pt>
                <c:pt idx="128">
                  <c:v>232.25283630470014</c:v>
                </c:pt>
                <c:pt idx="129">
                  <c:v>237.43922204213939</c:v>
                </c:pt>
                <c:pt idx="130">
                  <c:v>235.98055105348456</c:v>
                </c:pt>
                <c:pt idx="131">
                  <c:v>230.30794165316041</c:v>
                </c:pt>
                <c:pt idx="132">
                  <c:v>232.09076175040514</c:v>
                </c:pt>
                <c:pt idx="133">
                  <c:v>233.38735818476496</c:v>
                </c:pt>
                <c:pt idx="134">
                  <c:v>226.90437601296597</c:v>
                </c:pt>
                <c:pt idx="135">
                  <c:v>223.82495948136142</c:v>
                </c:pt>
                <c:pt idx="136">
                  <c:v>225.12155591572122</c:v>
                </c:pt>
                <c:pt idx="137">
                  <c:v>226.09400324149109</c:v>
                </c:pt>
                <c:pt idx="138">
                  <c:v>225.12155591572122</c:v>
                </c:pt>
                <c:pt idx="139">
                  <c:v>226.41815235008102</c:v>
                </c:pt>
                <c:pt idx="140">
                  <c:v>223.33873581847649</c:v>
                </c:pt>
                <c:pt idx="141">
                  <c:v>225.4457050243112</c:v>
                </c:pt>
                <c:pt idx="142">
                  <c:v>227.39059967585092</c:v>
                </c:pt>
                <c:pt idx="143">
                  <c:v>226.90437601296597</c:v>
                </c:pt>
                <c:pt idx="144">
                  <c:v>245.54294975688816</c:v>
                </c:pt>
                <c:pt idx="145">
                  <c:v>241.16693679092384</c:v>
                </c:pt>
                <c:pt idx="146">
                  <c:v>238.24959481361424</c:v>
                </c:pt>
                <c:pt idx="147">
                  <c:v>231.28038897893029</c:v>
                </c:pt>
                <c:pt idx="148">
                  <c:v>243.76012965964344</c:v>
                </c:pt>
                <c:pt idx="149">
                  <c:v>247.48784440842786</c:v>
                </c:pt>
                <c:pt idx="150">
                  <c:v>235.00810372771474</c:v>
                </c:pt>
                <c:pt idx="151">
                  <c:v>229.33549432739059</c:v>
                </c:pt>
                <c:pt idx="152">
                  <c:v>218.80064829821717</c:v>
                </c:pt>
                <c:pt idx="153">
                  <c:v>217.99027552674229</c:v>
                </c:pt>
                <c:pt idx="154">
                  <c:v>203.07941653160449</c:v>
                </c:pt>
                <c:pt idx="155">
                  <c:v>198.5413290113452</c:v>
                </c:pt>
                <c:pt idx="156">
                  <c:v>183.79254457050243</c:v>
                </c:pt>
                <c:pt idx="157">
                  <c:v>180.71312803889788</c:v>
                </c:pt>
                <c:pt idx="158">
                  <c:v>176.33711507293353</c:v>
                </c:pt>
                <c:pt idx="159">
                  <c:v>185.57536466774715</c:v>
                </c:pt>
                <c:pt idx="160">
                  <c:v>184.92706645056725</c:v>
                </c:pt>
                <c:pt idx="161">
                  <c:v>186.22366288492708</c:v>
                </c:pt>
                <c:pt idx="162">
                  <c:v>183.9546191247974</c:v>
                </c:pt>
                <c:pt idx="163">
                  <c:v>185.57536466774715</c:v>
                </c:pt>
                <c:pt idx="164">
                  <c:v>184.4408427876823</c:v>
                </c:pt>
                <c:pt idx="165">
                  <c:v>188.0064829821718</c:v>
                </c:pt>
                <c:pt idx="166">
                  <c:v>179.2544570502431</c:v>
                </c:pt>
                <c:pt idx="167">
                  <c:v>179.902755267423</c:v>
                </c:pt>
                <c:pt idx="168">
                  <c:v>180.71312803889788</c:v>
                </c:pt>
                <c:pt idx="169">
                  <c:v>178.28200972447326</c:v>
                </c:pt>
                <c:pt idx="170">
                  <c:v>172.12317666126418</c:v>
                </c:pt>
                <c:pt idx="171">
                  <c:v>170.50243111831443</c:v>
                </c:pt>
                <c:pt idx="172">
                  <c:v>176.98541329011346</c:v>
                </c:pt>
                <c:pt idx="173">
                  <c:v>186.22366288492708</c:v>
                </c:pt>
                <c:pt idx="174">
                  <c:v>188.0064829821718</c:v>
                </c:pt>
                <c:pt idx="175">
                  <c:v>183.3063209076175</c:v>
                </c:pt>
                <c:pt idx="176">
                  <c:v>195.2998379254457</c:v>
                </c:pt>
                <c:pt idx="177">
                  <c:v>194.32739059967585</c:v>
                </c:pt>
                <c:pt idx="178">
                  <c:v>194.4894651539708</c:v>
                </c:pt>
                <c:pt idx="179">
                  <c:v>190.43760129659643</c:v>
                </c:pt>
                <c:pt idx="180">
                  <c:v>190.7617504051864</c:v>
                </c:pt>
                <c:pt idx="181">
                  <c:v>191.73419773095623</c:v>
                </c:pt>
                <c:pt idx="182">
                  <c:v>191.73419773095623</c:v>
                </c:pt>
                <c:pt idx="183">
                  <c:v>191.73419773095623</c:v>
                </c:pt>
                <c:pt idx="184">
                  <c:v>206.32090761750405</c:v>
                </c:pt>
                <c:pt idx="185">
                  <c:v>207.13128038897892</c:v>
                </c:pt>
                <c:pt idx="186">
                  <c:v>210.6969205834684</c:v>
                </c:pt>
                <c:pt idx="187">
                  <c:v>210.53484602917342</c:v>
                </c:pt>
                <c:pt idx="188">
                  <c:v>197.73095623987032</c:v>
                </c:pt>
                <c:pt idx="189">
                  <c:v>202.5931928687196</c:v>
                </c:pt>
                <c:pt idx="190">
                  <c:v>202.5931928687196</c:v>
                </c:pt>
                <c:pt idx="191">
                  <c:v>202.5931928687196</c:v>
                </c:pt>
                <c:pt idx="192">
                  <c:v>205.83468395461909</c:v>
                </c:pt>
                <c:pt idx="193">
                  <c:v>201.78282009724472</c:v>
                </c:pt>
                <c:pt idx="194">
                  <c:v>203.40356564019447</c:v>
                </c:pt>
                <c:pt idx="195">
                  <c:v>198.70340356564017</c:v>
                </c:pt>
                <c:pt idx="196">
                  <c:v>188.6547811993517</c:v>
                </c:pt>
                <c:pt idx="197">
                  <c:v>181.68557536466773</c:v>
                </c:pt>
                <c:pt idx="198">
                  <c:v>186.38573743922205</c:v>
                </c:pt>
                <c:pt idx="199">
                  <c:v>166.93679092382496</c:v>
                </c:pt>
                <c:pt idx="200">
                  <c:v>162.07455429497568</c:v>
                </c:pt>
                <c:pt idx="201">
                  <c:v>162.72285251215558</c:v>
                </c:pt>
                <c:pt idx="202">
                  <c:v>165.47811993517016</c:v>
                </c:pt>
                <c:pt idx="203">
                  <c:v>162.56077795786061</c:v>
                </c:pt>
                <c:pt idx="204">
                  <c:v>167.74716369529983</c:v>
                </c:pt>
                <c:pt idx="205">
                  <c:v>167.58508914100489</c:v>
                </c:pt>
                <c:pt idx="206">
                  <c:v>166.12641815235008</c:v>
                </c:pt>
                <c:pt idx="207">
                  <c:v>159.80551053484601</c:v>
                </c:pt>
                <c:pt idx="208">
                  <c:v>155.59157212317666</c:v>
                </c:pt>
                <c:pt idx="209">
                  <c:v>161.91247974068074</c:v>
                </c:pt>
                <c:pt idx="210">
                  <c:v>174.23014586709886</c:v>
                </c:pt>
                <c:pt idx="211">
                  <c:v>166.45056726094003</c:v>
                </c:pt>
                <c:pt idx="212">
                  <c:v>170.34035656401943</c:v>
                </c:pt>
                <c:pt idx="213">
                  <c:v>177.63371150729336</c:v>
                </c:pt>
                <c:pt idx="214">
                  <c:v>180.06482982171798</c:v>
                </c:pt>
                <c:pt idx="215">
                  <c:v>179.41653160453808</c:v>
                </c:pt>
                <c:pt idx="216">
                  <c:v>182.33387358184766</c:v>
                </c:pt>
                <c:pt idx="217">
                  <c:v>183.9546191247974</c:v>
                </c:pt>
                <c:pt idx="218">
                  <c:v>178.76823338735818</c:v>
                </c:pt>
                <c:pt idx="219">
                  <c:v>168.71961102106968</c:v>
                </c:pt>
                <c:pt idx="220">
                  <c:v>162.39870340356563</c:v>
                </c:pt>
                <c:pt idx="221">
                  <c:v>166.93679092382496</c:v>
                </c:pt>
                <c:pt idx="222">
                  <c:v>171.47487844408425</c:v>
                </c:pt>
                <c:pt idx="223">
                  <c:v>171.96110210696921</c:v>
                </c:pt>
                <c:pt idx="224">
                  <c:v>173.58184764991896</c:v>
                </c:pt>
                <c:pt idx="225">
                  <c:v>189.62722852512155</c:v>
                </c:pt>
                <c:pt idx="226">
                  <c:v>180.71312803889788</c:v>
                </c:pt>
                <c:pt idx="227">
                  <c:v>176.33711507293353</c:v>
                </c:pt>
                <c:pt idx="228">
                  <c:v>182.33387358184766</c:v>
                </c:pt>
                <c:pt idx="229">
                  <c:v>178.76823338735818</c:v>
                </c:pt>
                <c:pt idx="230">
                  <c:v>173.90599675850891</c:v>
                </c:pt>
                <c:pt idx="231">
                  <c:v>173.09562398703403</c:v>
                </c:pt>
                <c:pt idx="232">
                  <c:v>174.23014586709886</c:v>
                </c:pt>
                <c:pt idx="233">
                  <c:v>172.12317666126418</c:v>
                </c:pt>
                <c:pt idx="234">
                  <c:v>175.04051863857373</c:v>
                </c:pt>
                <c:pt idx="235">
                  <c:v>175.04051863857373</c:v>
                </c:pt>
                <c:pt idx="236">
                  <c:v>176.17504051863858</c:v>
                </c:pt>
                <c:pt idx="237">
                  <c:v>176.66126418152351</c:v>
                </c:pt>
                <c:pt idx="238">
                  <c:v>171.79902755267423</c:v>
                </c:pt>
                <c:pt idx="239">
                  <c:v>175.36466774716368</c:v>
                </c:pt>
                <c:pt idx="240">
                  <c:v>176.66126418152351</c:v>
                </c:pt>
                <c:pt idx="241">
                  <c:v>177.1474878444084</c:v>
                </c:pt>
                <c:pt idx="242">
                  <c:v>166.93679092382496</c:v>
                </c:pt>
                <c:pt idx="243">
                  <c:v>174.23014586709886</c:v>
                </c:pt>
                <c:pt idx="244">
                  <c:v>169.36790923824958</c:v>
                </c:pt>
                <c:pt idx="245">
                  <c:v>170.17828200972446</c:v>
                </c:pt>
                <c:pt idx="246">
                  <c:v>175.8508914100486</c:v>
                </c:pt>
                <c:pt idx="247">
                  <c:v>172.93354943273906</c:v>
                </c:pt>
                <c:pt idx="248">
                  <c:v>171.79902755267423</c:v>
                </c:pt>
                <c:pt idx="249">
                  <c:v>172.28525121555916</c:v>
                </c:pt>
                <c:pt idx="250">
                  <c:v>174.23014586709886</c:v>
                </c:pt>
                <c:pt idx="251">
                  <c:v>173.90599675850891</c:v>
                </c:pt>
                <c:pt idx="252">
                  <c:v>171.79902755267423</c:v>
                </c:pt>
                <c:pt idx="253">
                  <c:v>170.17828200972446</c:v>
                </c:pt>
                <c:pt idx="254">
                  <c:v>170.17828200972446</c:v>
                </c:pt>
                <c:pt idx="255">
                  <c:v>167.74716369529983</c:v>
                </c:pt>
                <c:pt idx="256">
                  <c:v>166.93679092382496</c:v>
                </c:pt>
                <c:pt idx="257">
                  <c:v>163.69529983792543</c:v>
                </c:pt>
                <c:pt idx="258">
                  <c:v>165.31604538087518</c:v>
                </c:pt>
                <c:pt idx="259">
                  <c:v>166.12641815235008</c:v>
                </c:pt>
                <c:pt idx="260">
                  <c:v>160.45380875202594</c:v>
                </c:pt>
                <c:pt idx="261">
                  <c:v>161.58833063209076</c:v>
                </c:pt>
                <c:pt idx="262">
                  <c:v>161.26418152350078</c:v>
                </c:pt>
                <c:pt idx="263">
                  <c:v>165.96434359805511</c:v>
                </c:pt>
                <c:pt idx="264">
                  <c:v>165.15397082658023</c:v>
                </c:pt>
                <c:pt idx="265">
                  <c:v>165.15397082658023</c:v>
                </c:pt>
                <c:pt idx="266">
                  <c:v>157.21231766612641</c:v>
                </c:pt>
                <c:pt idx="267">
                  <c:v>156.40194489465154</c:v>
                </c:pt>
                <c:pt idx="268">
                  <c:v>155.59157212317666</c:v>
                </c:pt>
                <c:pt idx="269">
                  <c:v>163.69529983792543</c:v>
                </c:pt>
                <c:pt idx="270">
                  <c:v>157.21231766612641</c:v>
                </c:pt>
                <c:pt idx="271">
                  <c:v>160.45380875202594</c:v>
                </c:pt>
                <c:pt idx="272">
                  <c:v>161.10210696920583</c:v>
                </c:pt>
                <c:pt idx="273">
                  <c:v>155.10534846029174</c:v>
                </c:pt>
                <c:pt idx="274">
                  <c:v>152.18800648298216</c:v>
                </c:pt>
                <c:pt idx="275">
                  <c:v>148.46029173419771</c:v>
                </c:pt>
                <c:pt idx="276">
                  <c:v>157.05024311183143</c:v>
                </c:pt>
                <c:pt idx="277">
                  <c:v>157.05024311183143</c:v>
                </c:pt>
                <c:pt idx="278">
                  <c:v>152.35008103727714</c:v>
                </c:pt>
                <c:pt idx="279">
                  <c:v>149.10858995137764</c:v>
                </c:pt>
                <c:pt idx="280">
                  <c:v>145.86709886547811</c:v>
                </c:pt>
                <c:pt idx="281">
                  <c:v>145.86709886547811</c:v>
                </c:pt>
                <c:pt idx="282">
                  <c:v>145.86709886547811</c:v>
                </c:pt>
                <c:pt idx="283">
                  <c:v>153.97082658022688</c:v>
                </c:pt>
                <c:pt idx="284">
                  <c:v>158.02269043760128</c:v>
                </c:pt>
                <c:pt idx="285">
                  <c:v>155.59157212317666</c:v>
                </c:pt>
                <c:pt idx="286">
                  <c:v>161.26418152350078</c:v>
                </c:pt>
                <c:pt idx="287">
                  <c:v>158.02269043760128</c:v>
                </c:pt>
                <c:pt idx="288">
                  <c:v>158.02269043760128</c:v>
                </c:pt>
                <c:pt idx="289">
                  <c:v>155.59157212317666</c:v>
                </c:pt>
                <c:pt idx="290">
                  <c:v>155.75364667747164</c:v>
                </c:pt>
                <c:pt idx="291">
                  <c:v>158.83306320907619</c:v>
                </c:pt>
                <c:pt idx="292">
                  <c:v>158.83306320907619</c:v>
                </c:pt>
                <c:pt idx="293">
                  <c:v>158.83306320907619</c:v>
                </c:pt>
                <c:pt idx="294">
                  <c:v>160.45380875202594</c:v>
                </c:pt>
                <c:pt idx="295">
                  <c:v>163.37115072933548</c:v>
                </c:pt>
                <c:pt idx="296">
                  <c:v>163.37115072933548</c:v>
                </c:pt>
                <c:pt idx="297">
                  <c:v>162.07455429497568</c:v>
                </c:pt>
                <c:pt idx="298">
                  <c:v>162.39870340356563</c:v>
                </c:pt>
                <c:pt idx="299">
                  <c:v>167.26094003241491</c:v>
                </c:pt>
                <c:pt idx="300">
                  <c:v>166.93679092382496</c:v>
                </c:pt>
                <c:pt idx="301">
                  <c:v>166.77471636952998</c:v>
                </c:pt>
                <c:pt idx="302">
                  <c:v>165.31604538087518</c:v>
                </c:pt>
                <c:pt idx="303">
                  <c:v>165.64019448946513</c:v>
                </c:pt>
                <c:pt idx="304">
                  <c:v>162.07455429497568</c:v>
                </c:pt>
                <c:pt idx="305">
                  <c:v>160.45380875202594</c:v>
                </c:pt>
                <c:pt idx="306">
                  <c:v>162.07455429497568</c:v>
                </c:pt>
                <c:pt idx="307">
                  <c:v>161.26418152350078</c:v>
                </c:pt>
                <c:pt idx="308">
                  <c:v>160.45380875202594</c:v>
                </c:pt>
                <c:pt idx="309">
                  <c:v>161.91247974068074</c:v>
                </c:pt>
                <c:pt idx="310">
                  <c:v>161.58833063209076</c:v>
                </c:pt>
                <c:pt idx="311">
                  <c:v>161.58833063209076</c:v>
                </c:pt>
                <c:pt idx="312">
                  <c:v>159.31928687196108</c:v>
                </c:pt>
                <c:pt idx="313">
                  <c:v>158.83306320907619</c:v>
                </c:pt>
                <c:pt idx="314">
                  <c:v>158.02269043760128</c:v>
                </c:pt>
                <c:pt idx="315">
                  <c:v>164.34359805510533</c:v>
                </c:pt>
                <c:pt idx="316">
                  <c:v>158.83306320907619</c:v>
                </c:pt>
                <c:pt idx="317">
                  <c:v>165.15397082658023</c:v>
                </c:pt>
                <c:pt idx="318">
                  <c:v>165.31604538087518</c:v>
                </c:pt>
                <c:pt idx="319">
                  <c:v>164.50567260940034</c:v>
                </c:pt>
                <c:pt idx="320">
                  <c:v>164.50567260940034</c:v>
                </c:pt>
                <c:pt idx="321">
                  <c:v>158.83306320907619</c:v>
                </c:pt>
                <c:pt idx="322">
                  <c:v>161.91247974068074</c:v>
                </c:pt>
                <c:pt idx="323">
                  <c:v>156.07779578606159</c:v>
                </c:pt>
                <c:pt idx="324">
                  <c:v>160.45380875202594</c:v>
                </c:pt>
                <c:pt idx="325">
                  <c:v>159.64343598055103</c:v>
                </c:pt>
                <c:pt idx="326">
                  <c:v>159.64343598055103</c:v>
                </c:pt>
                <c:pt idx="327">
                  <c:v>153.97082658022688</c:v>
                </c:pt>
                <c:pt idx="328">
                  <c:v>153.97082658022688</c:v>
                </c:pt>
                <c:pt idx="329">
                  <c:v>154.78119935170179</c:v>
                </c:pt>
                <c:pt idx="330">
                  <c:v>160.12965964343599</c:v>
                </c:pt>
                <c:pt idx="331">
                  <c:v>154.94327390599673</c:v>
                </c:pt>
                <c:pt idx="332">
                  <c:v>161.10210696920583</c:v>
                </c:pt>
                <c:pt idx="333">
                  <c:v>164.50567260940034</c:v>
                </c:pt>
                <c:pt idx="334">
                  <c:v>174.23014586709886</c:v>
                </c:pt>
                <c:pt idx="335">
                  <c:v>200.97244732576988</c:v>
                </c:pt>
                <c:pt idx="336">
                  <c:v>201.78282009724472</c:v>
                </c:pt>
                <c:pt idx="337">
                  <c:v>191.08589951377635</c:v>
                </c:pt>
                <c:pt idx="338">
                  <c:v>205.83468395461909</c:v>
                </c:pt>
                <c:pt idx="339">
                  <c:v>196.7585089141005</c:v>
                </c:pt>
                <c:pt idx="340">
                  <c:v>192.0583468395462</c:v>
                </c:pt>
                <c:pt idx="341">
                  <c:v>192.0583468395462</c:v>
                </c:pt>
                <c:pt idx="342">
                  <c:v>200.16207455429495</c:v>
                </c:pt>
                <c:pt idx="343">
                  <c:v>181.52350081037275</c:v>
                </c:pt>
                <c:pt idx="344">
                  <c:v>180.71312803889788</c:v>
                </c:pt>
                <c:pt idx="345">
                  <c:v>181.52350081037275</c:v>
                </c:pt>
                <c:pt idx="346">
                  <c:v>170.17828200972446</c:v>
                </c:pt>
                <c:pt idx="347">
                  <c:v>165.15397082658023</c:v>
                </c:pt>
                <c:pt idx="348">
                  <c:v>168.23338735818476</c:v>
                </c:pt>
                <c:pt idx="349">
                  <c:v>176.66126418152351</c:v>
                </c:pt>
                <c:pt idx="350">
                  <c:v>176.66126418152351</c:v>
                </c:pt>
                <c:pt idx="351">
                  <c:v>176.66126418152351</c:v>
                </c:pt>
                <c:pt idx="352">
                  <c:v>173.58184764991896</c:v>
                </c:pt>
                <c:pt idx="353">
                  <c:v>172.28525121555916</c:v>
                </c:pt>
                <c:pt idx="354">
                  <c:v>170.50243111831443</c:v>
                </c:pt>
                <c:pt idx="355">
                  <c:v>174.87844408427878</c:v>
                </c:pt>
                <c:pt idx="356">
                  <c:v>171.1507293354943</c:v>
                </c:pt>
                <c:pt idx="357">
                  <c:v>170.17828200972446</c:v>
                </c:pt>
                <c:pt idx="358">
                  <c:v>174.23014586709886</c:v>
                </c:pt>
                <c:pt idx="359">
                  <c:v>184.76499189627228</c:v>
                </c:pt>
                <c:pt idx="360">
                  <c:v>172.60940032414911</c:v>
                </c:pt>
                <c:pt idx="361">
                  <c:v>170.17828200972446</c:v>
                </c:pt>
                <c:pt idx="362">
                  <c:v>169.20583468395463</c:v>
                </c:pt>
                <c:pt idx="363">
                  <c:v>167.0988654781199</c:v>
                </c:pt>
                <c:pt idx="364">
                  <c:v>168.55753646677471</c:v>
                </c:pt>
                <c:pt idx="365">
                  <c:v>166.45056726094003</c:v>
                </c:pt>
                <c:pt idx="366">
                  <c:v>167.42301458670988</c:v>
                </c:pt>
                <c:pt idx="367">
                  <c:v>170.17828200972446</c:v>
                </c:pt>
                <c:pt idx="368">
                  <c:v>173.09562398703403</c:v>
                </c:pt>
                <c:pt idx="369">
                  <c:v>170.01620745542948</c:v>
                </c:pt>
                <c:pt idx="370">
                  <c:v>172.28525121555916</c:v>
                </c:pt>
                <c:pt idx="371">
                  <c:v>168.55753646677471</c:v>
                </c:pt>
                <c:pt idx="372">
                  <c:v>84.278768233387353</c:v>
                </c:pt>
                <c:pt idx="373">
                  <c:v>82.414910858995142</c:v>
                </c:pt>
                <c:pt idx="374">
                  <c:v>85.089141004862228</c:v>
                </c:pt>
                <c:pt idx="375">
                  <c:v>82.658022690437591</c:v>
                </c:pt>
                <c:pt idx="376">
                  <c:v>85.089141004862228</c:v>
                </c:pt>
                <c:pt idx="377">
                  <c:v>85.494327390599665</c:v>
                </c:pt>
                <c:pt idx="378">
                  <c:v>85.413290113452192</c:v>
                </c:pt>
                <c:pt idx="379">
                  <c:v>82.090761750405179</c:v>
                </c:pt>
                <c:pt idx="380">
                  <c:v>85.899513776337116</c:v>
                </c:pt>
                <c:pt idx="381">
                  <c:v>96.029173419773102</c:v>
                </c:pt>
                <c:pt idx="382">
                  <c:v>96.758508914100489</c:v>
                </c:pt>
                <c:pt idx="383">
                  <c:v>92.22042139384115</c:v>
                </c:pt>
                <c:pt idx="384">
                  <c:v>87.520259319286865</c:v>
                </c:pt>
                <c:pt idx="385">
                  <c:v>92.706645056726089</c:v>
                </c:pt>
                <c:pt idx="386">
                  <c:v>85.089141004862228</c:v>
                </c:pt>
                <c:pt idx="387">
                  <c:v>86.70988654781199</c:v>
                </c:pt>
                <c:pt idx="388">
                  <c:v>91.57212317666125</c:v>
                </c:pt>
                <c:pt idx="389">
                  <c:v>81.523500810372767</c:v>
                </c:pt>
                <c:pt idx="390">
                  <c:v>85.899513776337116</c:v>
                </c:pt>
                <c:pt idx="391">
                  <c:v>82.171799027552666</c:v>
                </c:pt>
                <c:pt idx="392">
                  <c:v>82.333873581847641</c:v>
                </c:pt>
                <c:pt idx="393">
                  <c:v>81.847649918962716</c:v>
                </c:pt>
                <c:pt idx="394">
                  <c:v>83.468395461912479</c:v>
                </c:pt>
                <c:pt idx="395">
                  <c:v>84.602917341977317</c:v>
                </c:pt>
                <c:pt idx="396">
                  <c:v>81.685575364667741</c:v>
                </c:pt>
                <c:pt idx="397">
                  <c:v>77.066450567260929</c:v>
                </c:pt>
                <c:pt idx="398">
                  <c:v>76.985413290113442</c:v>
                </c:pt>
                <c:pt idx="399">
                  <c:v>77.390599675850893</c:v>
                </c:pt>
                <c:pt idx="400">
                  <c:v>79.578606158833068</c:v>
                </c:pt>
                <c:pt idx="401">
                  <c:v>81.199351701782817</c:v>
                </c:pt>
                <c:pt idx="402">
                  <c:v>81.199351701782817</c:v>
                </c:pt>
                <c:pt idx="403">
                  <c:v>82.333873581847641</c:v>
                </c:pt>
                <c:pt idx="404">
                  <c:v>81.685575364667741</c:v>
                </c:pt>
                <c:pt idx="405">
                  <c:v>81.847649918962716</c:v>
                </c:pt>
                <c:pt idx="406">
                  <c:v>82.495948136142616</c:v>
                </c:pt>
                <c:pt idx="407">
                  <c:v>81.037277147487842</c:v>
                </c:pt>
                <c:pt idx="408">
                  <c:v>81.037277147487842</c:v>
                </c:pt>
                <c:pt idx="409">
                  <c:v>79.416531604538093</c:v>
                </c:pt>
                <c:pt idx="410">
                  <c:v>81.847649918962716</c:v>
                </c:pt>
                <c:pt idx="411">
                  <c:v>81.037277147487842</c:v>
                </c:pt>
                <c:pt idx="412">
                  <c:v>81.037277147487842</c:v>
                </c:pt>
                <c:pt idx="413">
                  <c:v>80.875202593192867</c:v>
                </c:pt>
                <c:pt idx="414">
                  <c:v>80.226904376012968</c:v>
                </c:pt>
                <c:pt idx="415">
                  <c:v>81.685575364667741</c:v>
                </c:pt>
                <c:pt idx="416">
                  <c:v>81.037277147487842</c:v>
                </c:pt>
                <c:pt idx="417">
                  <c:v>76.175040518638568</c:v>
                </c:pt>
                <c:pt idx="418">
                  <c:v>79.740680713128043</c:v>
                </c:pt>
                <c:pt idx="419">
                  <c:v>79.254457050243104</c:v>
                </c:pt>
                <c:pt idx="420">
                  <c:v>79.902755267423004</c:v>
                </c:pt>
                <c:pt idx="421">
                  <c:v>80.470016207455416</c:v>
                </c:pt>
                <c:pt idx="422">
                  <c:v>78.606158833063205</c:v>
                </c:pt>
                <c:pt idx="423">
                  <c:v>80.226904376012968</c:v>
                </c:pt>
                <c:pt idx="424">
                  <c:v>78.606158833063205</c:v>
                </c:pt>
                <c:pt idx="425">
                  <c:v>80.713128038897892</c:v>
                </c:pt>
                <c:pt idx="426">
                  <c:v>79.821717990275516</c:v>
                </c:pt>
                <c:pt idx="427">
                  <c:v>79.821717990275516</c:v>
                </c:pt>
                <c:pt idx="428">
                  <c:v>80.226904376012968</c:v>
                </c:pt>
                <c:pt idx="429">
                  <c:v>84.278768233387353</c:v>
                </c:pt>
                <c:pt idx="430">
                  <c:v>81.037277147487842</c:v>
                </c:pt>
                <c:pt idx="431">
                  <c:v>80.79416531604538</c:v>
                </c:pt>
                <c:pt idx="432">
                  <c:v>79.092382495948129</c:v>
                </c:pt>
                <c:pt idx="433">
                  <c:v>76.175040518638568</c:v>
                </c:pt>
                <c:pt idx="434">
                  <c:v>75.769854132901131</c:v>
                </c:pt>
                <c:pt idx="435">
                  <c:v>77.795786061588331</c:v>
                </c:pt>
                <c:pt idx="436">
                  <c:v>73.90599675850892</c:v>
                </c:pt>
                <c:pt idx="437">
                  <c:v>74.959481361426256</c:v>
                </c:pt>
                <c:pt idx="438">
                  <c:v>70.17828200972447</c:v>
                </c:pt>
                <c:pt idx="439">
                  <c:v>73.743922204213931</c:v>
                </c:pt>
                <c:pt idx="440">
                  <c:v>73.743922204213931</c:v>
                </c:pt>
                <c:pt idx="441">
                  <c:v>69.124797406807119</c:v>
                </c:pt>
                <c:pt idx="442">
                  <c:v>68.881685575364656</c:v>
                </c:pt>
                <c:pt idx="443">
                  <c:v>68.881685575364656</c:v>
                </c:pt>
                <c:pt idx="444">
                  <c:v>66.531604538087507</c:v>
                </c:pt>
                <c:pt idx="445">
                  <c:v>65.802269043760134</c:v>
                </c:pt>
                <c:pt idx="446">
                  <c:v>66.288492706645059</c:v>
                </c:pt>
                <c:pt idx="447">
                  <c:v>66.288492706645059</c:v>
                </c:pt>
                <c:pt idx="448">
                  <c:v>66.369529983792546</c:v>
                </c:pt>
                <c:pt idx="449">
                  <c:v>68.395461912479732</c:v>
                </c:pt>
                <c:pt idx="450">
                  <c:v>66.450567260940034</c:v>
                </c:pt>
                <c:pt idx="451">
                  <c:v>66.450567260940034</c:v>
                </c:pt>
                <c:pt idx="452">
                  <c:v>66.450567260940034</c:v>
                </c:pt>
                <c:pt idx="453">
                  <c:v>64.910858995137758</c:v>
                </c:pt>
                <c:pt idx="454">
                  <c:v>65.072933549432733</c:v>
                </c:pt>
                <c:pt idx="455">
                  <c:v>65.316045380875195</c:v>
                </c:pt>
                <c:pt idx="456">
                  <c:v>66.369529983792546</c:v>
                </c:pt>
                <c:pt idx="457">
                  <c:v>65.640194489465159</c:v>
                </c:pt>
                <c:pt idx="458">
                  <c:v>64.829821717990271</c:v>
                </c:pt>
                <c:pt idx="459">
                  <c:v>64.829821717990271</c:v>
                </c:pt>
                <c:pt idx="460">
                  <c:v>66.450567260940034</c:v>
                </c:pt>
                <c:pt idx="461">
                  <c:v>66.450567260940034</c:v>
                </c:pt>
                <c:pt idx="462">
                  <c:v>64.019448946515382</c:v>
                </c:pt>
                <c:pt idx="463">
                  <c:v>61.750405186385734</c:v>
                </c:pt>
                <c:pt idx="464">
                  <c:v>61.993517017828204</c:v>
                </c:pt>
                <c:pt idx="465">
                  <c:v>64.748784440842783</c:v>
                </c:pt>
                <c:pt idx="466">
                  <c:v>64.829821717990271</c:v>
                </c:pt>
                <c:pt idx="467">
                  <c:v>63.209076175040515</c:v>
                </c:pt>
                <c:pt idx="468">
                  <c:v>64.829821717990271</c:v>
                </c:pt>
                <c:pt idx="469">
                  <c:v>64.748784440842783</c:v>
                </c:pt>
                <c:pt idx="470">
                  <c:v>63.209076175040515</c:v>
                </c:pt>
                <c:pt idx="471">
                  <c:v>61.993517017828204</c:v>
                </c:pt>
                <c:pt idx="472">
                  <c:v>61.993517017828204</c:v>
                </c:pt>
                <c:pt idx="473">
                  <c:v>60.777957860615885</c:v>
                </c:pt>
                <c:pt idx="474">
                  <c:v>59.157212317666122</c:v>
                </c:pt>
                <c:pt idx="475">
                  <c:v>60.777957860615885</c:v>
                </c:pt>
                <c:pt idx="476">
                  <c:v>64.748784440842783</c:v>
                </c:pt>
                <c:pt idx="477">
                  <c:v>64.829821717990271</c:v>
                </c:pt>
                <c:pt idx="478">
                  <c:v>66.855753646677471</c:v>
                </c:pt>
                <c:pt idx="479">
                  <c:v>66.369529983792546</c:v>
                </c:pt>
                <c:pt idx="480">
                  <c:v>63.209076175040515</c:v>
                </c:pt>
                <c:pt idx="481">
                  <c:v>68.800648298217183</c:v>
                </c:pt>
                <c:pt idx="482">
                  <c:v>68.800648298217183</c:v>
                </c:pt>
                <c:pt idx="483">
                  <c:v>68.800648298217183</c:v>
                </c:pt>
                <c:pt idx="484">
                  <c:v>68.800648298217183</c:v>
                </c:pt>
                <c:pt idx="485">
                  <c:v>68.314424635332244</c:v>
                </c:pt>
                <c:pt idx="486">
                  <c:v>68.314424635332244</c:v>
                </c:pt>
                <c:pt idx="487">
                  <c:v>68.314424635332244</c:v>
                </c:pt>
                <c:pt idx="488">
                  <c:v>67.828200972447334</c:v>
                </c:pt>
                <c:pt idx="489">
                  <c:v>66.207455429497557</c:v>
                </c:pt>
                <c:pt idx="490">
                  <c:v>64.910858995137758</c:v>
                </c:pt>
                <c:pt idx="491">
                  <c:v>64.910858995137758</c:v>
                </c:pt>
                <c:pt idx="492">
                  <c:v>66.450567260940034</c:v>
                </c:pt>
                <c:pt idx="493">
                  <c:v>64.019448946515382</c:v>
                </c:pt>
                <c:pt idx="494">
                  <c:v>66.450567260940034</c:v>
                </c:pt>
                <c:pt idx="495">
                  <c:v>64.829821717990271</c:v>
                </c:pt>
                <c:pt idx="496">
                  <c:v>67.098865478119933</c:v>
                </c:pt>
                <c:pt idx="497">
                  <c:v>68.395461912479732</c:v>
                </c:pt>
                <c:pt idx="498">
                  <c:v>66.855753646677471</c:v>
                </c:pt>
                <c:pt idx="499">
                  <c:v>66.855753646677471</c:v>
                </c:pt>
                <c:pt idx="500">
                  <c:v>67.990275526742309</c:v>
                </c:pt>
                <c:pt idx="501">
                  <c:v>65.47811993517017</c:v>
                </c:pt>
                <c:pt idx="502">
                  <c:v>64.829821717990271</c:v>
                </c:pt>
                <c:pt idx="503">
                  <c:v>64.019448946515382</c:v>
                </c:pt>
                <c:pt idx="504">
                  <c:v>62.803889789303078</c:v>
                </c:pt>
                <c:pt idx="505">
                  <c:v>60.858995137763358</c:v>
                </c:pt>
                <c:pt idx="506">
                  <c:v>59.967585089141004</c:v>
                </c:pt>
                <c:pt idx="507">
                  <c:v>60.777957860615885</c:v>
                </c:pt>
                <c:pt idx="508">
                  <c:v>62.074554294975684</c:v>
                </c:pt>
                <c:pt idx="509">
                  <c:v>58.670988654781198</c:v>
                </c:pt>
                <c:pt idx="510">
                  <c:v>56.807131280388965</c:v>
                </c:pt>
                <c:pt idx="511">
                  <c:v>60.777957860615885</c:v>
                </c:pt>
                <c:pt idx="512">
                  <c:v>57.536466774716367</c:v>
                </c:pt>
                <c:pt idx="513">
                  <c:v>56.158833063209066</c:v>
                </c:pt>
                <c:pt idx="514">
                  <c:v>60.777957860615885</c:v>
                </c:pt>
                <c:pt idx="515">
                  <c:v>59.886547811993516</c:v>
                </c:pt>
                <c:pt idx="516">
                  <c:v>57.293354943273911</c:v>
                </c:pt>
                <c:pt idx="517">
                  <c:v>58.752025931928685</c:v>
                </c:pt>
                <c:pt idx="518">
                  <c:v>57.374392220421392</c:v>
                </c:pt>
                <c:pt idx="519">
                  <c:v>58.265802269043768</c:v>
                </c:pt>
                <c:pt idx="520">
                  <c:v>52.674230145867099</c:v>
                </c:pt>
                <c:pt idx="521">
                  <c:v>57.131280388978922</c:v>
                </c:pt>
                <c:pt idx="522">
                  <c:v>59.886547811993516</c:v>
                </c:pt>
                <c:pt idx="523">
                  <c:v>56.239870340356568</c:v>
                </c:pt>
                <c:pt idx="524">
                  <c:v>56.726094003241492</c:v>
                </c:pt>
                <c:pt idx="525">
                  <c:v>59.157212317666122</c:v>
                </c:pt>
                <c:pt idx="526">
                  <c:v>56.807131280388965</c:v>
                </c:pt>
                <c:pt idx="527">
                  <c:v>58.914100486223667</c:v>
                </c:pt>
                <c:pt idx="528">
                  <c:v>57.050243111831442</c:v>
                </c:pt>
                <c:pt idx="529">
                  <c:v>58.346839546191241</c:v>
                </c:pt>
                <c:pt idx="530">
                  <c:v>58.99513776337114</c:v>
                </c:pt>
                <c:pt idx="531">
                  <c:v>57.21231766612641</c:v>
                </c:pt>
                <c:pt idx="532">
                  <c:v>58.346839546191241</c:v>
                </c:pt>
                <c:pt idx="533">
                  <c:v>60.372771474878441</c:v>
                </c:pt>
                <c:pt idx="534">
                  <c:v>60.696920583468398</c:v>
                </c:pt>
                <c:pt idx="535">
                  <c:v>60.696920583468398</c:v>
                </c:pt>
                <c:pt idx="536">
                  <c:v>57.131280388978922</c:v>
                </c:pt>
                <c:pt idx="537">
                  <c:v>58.752025931928685</c:v>
                </c:pt>
                <c:pt idx="538">
                  <c:v>59.157212317666122</c:v>
                </c:pt>
                <c:pt idx="539">
                  <c:v>56.726094003241492</c:v>
                </c:pt>
                <c:pt idx="540">
                  <c:v>57.536466774716367</c:v>
                </c:pt>
                <c:pt idx="541">
                  <c:v>57.536466774716367</c:v>
                </c:pt>
                <c:pt idx="542">
                  <c:v>56.888168557536467</c:v>
                </c:pt>
                <c:pt idx="543">
                  <c:v>58.346839546191241</c:v>
                </c:pt>
                <c:pt idx="544">
                  <c:v>56.726094003241492</c:v>
                </c:pt>
                <c:pt idx="545">
                  <c:v>56.645056726093998</c:v>
                </c:pt>
                <c:pt idx="546">
                  <c:v>56.645056726093998</c:v>
                </c:pt>
                <c:pt idx="547">
                  <c:v>55.996758508914091</c:v>
                </c:pt>
                <c:pt idx="548">
                  <c:v>55.429497568881693</c:v>
                </c:pt>
                <c:pt idx="549">
                  <c:v>57.536466774716367</c:v>
                </c:pt>
                <c:pt idx="550">
                  <c:v>56.726094003241492</c:v>
                </c:pt>
                <c:pt idx="551">
                  <c:v>56.726094003241492</c:v>
                </c:pt>
                <c:pt idx="552">
                  <c:v>54.700162074554292</c:v>
                </c:pt>
                <c:pt idx="553">
                  <c:v>52.836304700162074</c:v>
                </c:pt>
                <c:pt idx="554">
                  <c:v>56.401944894651535</c:v>
                </c:pt>
                <c:pt idx="555">
                  <c:v>56.401944894651535</c:v>
                </c:pt>
                <c:pt idx="556">
                  <c:v>54.457050243111823</c:v>
                </c:pt>
                <c:pt idx="557">
                  <c:v>54.457050243111823</c:v>
                </c:pt>
                <c:pt idx="558">
                  <c:v>55.105348460291737</c:v>
                </c:pt>
                <c:pt idx="559">
                  <c:v>53.484602917341974</c:v>
                </c:pt>
                <c:pt idx="560">
                  <c:v>54.294975688816848</c:v>
                </c:pt>
                <c:pt idx="561">
                  <c:v>53.889789303079418</c:v>
                </c:pt>
                <c:pt idx="562">
                  <c:v>51.944894651539698</c:v>
                </c:pt>
                <c:pt idx="563">
                  <c:v>50.810372771474874</c:v>
                </c:pt>
                <c:pt idx="564">
                  <c:v>50.729335494327387</c:v>
                </c:pt>
                <c:pt idx="565">
                  <c:v>47.001620745542951</c:v>
                </c:pt>
                <c:pt idx="566">
                  <c:v>48.460291734197725</c:v>
                </c:pt>
                <c:pt idx="567">
                  <c:v>48.622366288492699</c:v>
                </c:pt>
                <c:pt idx="568">
                  <c:v>47.001620745542951</c:v>
                </c:pt>
                <c:pt idx="569">
                  <c:v>46.596434359805514</c:v>
                </c:pt>
                <c:pt idx="570">
                  <c:v>49.837925445705025</c:v>
                </c:pt>
                <c:pt idx="571">
                  <c:v>49.108589951377638</c:v>
                </c:pt>
                <c:pt idx="572">
                  <c:v>45.380875202593188</c:v>
                </c:pt>
                <c:pt idx="573">
                  <c:v>44.327390599675851</c:v>
                </c:pt>
                <c:pt idx="574">
                  <c:v>45.137763371150733</c:v>
                </c:pt>
                <c:pt idx="575">
                  <c:v>43.760129659643432</c:v>
                </c:pt>
                <c:pt idx="576">
                  <c:v>43.354943273905995</c:v>
                </c:pt>
                <c:pt idx="577">
                  <c:v>44.570502431118314</c:v>
                </c:pt>
                <c:pt idx="578">
                  <c:v>42.949756888168558</c:v>
                </c:pt>
                <c:pt idx="579">
                  <c:v>42.625607779578608</c:v>
                </c:pt>
                <c:pt idx="580">
                  <c:v>43.679092382495945</c:v>
                </c:pt>
                <c:pt idx="581">
                  <c:v>42.544570502431114</c:v>
                </c:pt>
                <c:pt idx="582">
                  <c:v>42.949756888168558</c:v>
                </c:pt>
                <c:pt idx="583">
                  <c:v>41.896272285251221</c:v>
                </c:pt>
                <c:pt idx="584">
                  <c:v>42.463533225283626</c:v>
                </c:pt>
                <c:pt idx="585">
                  <c:v>43.192868719611013</c:v>
                </c:pt>
                <c:pt idx="586">
                  <c:v>41.977309562398702</c:v>
                </c:pt>
                <c:pt idx="587">
                  <c:v>43.760129659643432</c:v>
                </c:pt>
                <c:pt idx="588">
                  <c:v>44.408427876823339</c:v>
                </c:pt>
                <c:pt idx="589">
                  <c:v>44.408427876823339</c:v>
                </c:pt>
                <c:pt idx="590">
                  <c:v>42.544570502431114</c:v>
                </c:pt>
                <c:pt idx="591">
                  <c:v>41.977309562398702</c:v>
                </c:pt>
                <c:pt idx="592">
                  <c:v>43.922204213938407</c:v>
                </c:pt>
                <c:pt idx="593">
                  <c:v>43.922204213938407</c:v>
                </c:pt>
                <c:pt idx="594">
                  <c:v>44.570502431118314</c:v>
                </c:pt>
                <c:pt idx="595">
                  <c:v>44.570502431118314</c:v>
                </c:pt>
                <c:pt idx="596">
                  <c:v>45.380875202593188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94F-5B45-A823-150AD294FD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Sheet1!$A$2:$A$581</c:f>
              <c:numCache>
                <c:formatCode>dd\-mmm\-yyyy</c:formatCode>
                <c:ptCount val="580"/>
                <c:pt idx="0">
                  <c:v>44529</c:v>
                </c:pt>
                <c:pt idx="1">
                  <c:v>44530</c:v>
                </c:pt>
                <c:pt idx="2">
                  <c:v>44531</c:v>
                </c:pt>
                <c:pt idx="3">
                  <c:v>44532</c:v>
                </c:pt>
                <c:pt idx="4">
                  <c:v>44535</c:v>
                </c:pt>
                <c:pt idx="5">
                  <c:v>44536</c:v>
                </c:pt>
                <c:pt idx="6">
                  <c:v>44537</c:v>
                </c:pt>
                <c:pt idx="7">
                  <c:v>44538</c:v>
                </c:pt>
                <c:pt idx="8">
                  <c:v>44539</c:v>
                </c:pt>
                <c:pt idx="9">
                  <c:v>44542</c:v>
                </c:pt>
                <c:pt idx="10">
                  <c:v>44543</c:v>
                </c:pt>
                <c:pt idx="11">
                  <c:v>44544</c:v>
                </c:pt>
                <c:pt idx="12">
                  <c:v>44545</c:v>
                </c:pt>
                <c:pt idx="13">
                  <c:v>44546</c:v>
                </c:pt>
                <c:pt idx="14">
                  <c:v>44549</c:v>
                </c:pt>
                <c:pt idx="15">
                  <c:v>44550</c:v>
                </c:pt>
                <c:pt idx="16">
                  <c:v>44551</c:v>
                </c:pt>
                <c:pt idx="17">
                  <c:v>44552</c:v>
                </c:pt>
                <c:pt idx="18">
                  <c:v>44553</c:v>
                </c:pt>
                <c:pt idx="19">
                  <c:v>44556</c:v>
                </c:pt>
                <c:pt idx="20">
                  <c:v>44557</c:v>
                </c:pt>
                <c:pt idx="21">
                  <c:v>44558</c:v>
                </c:pt>
                <c:pt idx="22">
                  <c:v>44559</c:v>
                </c:pt>
                <c:pt idx="23">
                  <c:v>44560</c:v>
                </c:pt>
                <c:pt idx="24">
                  <c:v>44563</c:v>
                </c:pt>
                <c:pt idx="25">
                  <c:v>44564</c:v>
                </c:pt>
                <c:pt idx="26">
                  <c:v>44565</c:v>
                </c:pt>
                <c:pt idx="27">
                  <c:v>44566</c:v>
                </c:pt>
                <c:pt idx="28">
                  <c:v>44567</c:v>
                </c:pt>
                <c:pt idx="29">
                  <c:v>44570</c:v>
                </c:pt>
                <c:pt idx="30">
                  <c:v>44571</c:v>
                </c:pt>
                <c:pt idx="31">
                  <c:v>44572</c:v>
                </c:pt>
                <c:pt idx="32">
                  <c:v>44573</c:v>
                </c:pt>
                <c:pt idx="33">
                  <c:v>44574</c:v>
                </c:pt>
                <c:pt idx="34">
                  <c:v>44577</c:v>
                </c:pt>
                <c:pt idx="35">
                  <c:v>44578</c:v>
                </c:pt>
                <c:pt idx="36">
                  <c:v>44579</c:v>
                </c:pt>
                <c:pt idx="37">
                  <c:v>44580</c:v>
                </c:pt>
                <c:pt idx="38">
                  <c:v>44581</c:v>
                </c:pt>
                <c:pt idx="39">
                  <c:v>44584</c:v>
                </c:pt>
                <c:pt idx="40">
                  <c:v>44585</c:v>
                </c:pt>
                <c:pt idx="41">
                  <c:v>44586</c:v>
                </c:pt>
                <c:pt idx="42">
                  <c:v>44587</c:v>
                </c:pt>
                <c:pt idx="43">
                  <c:v>44588</c:v>
                </c:pt>
                <c:pt idx="44">
                  <c:v>44591</c:v>
                </c:pt>
                <c:pt idx="45">
                  <c:v>44592</c:v>
                </c:pt>
                <c:pt idx="46">
                  <c:v>44593</c:v>
                </c:pt>
                <c:pt idx="47">
                  <c:v>44594</c:v>
                </c:pt>
                <c:pt idx="48">
                  <c:v>44595</c:v>
                </c:pt>
                <c:pt idx="49">
                  <c:v>44598</c:v>
                </c:pt>
                <c:pt idx="50">
                  <c:v>44599</c:v>
                </c:pt>
                <c:pt idx="51">
                  <c:v>44600</c:v>
                </c:pt>
                <c:pt idx="52">
                  <c:v>44601</c:v>
                </c:pt>
                <c:pt idx="53">
                  <c:v>44602</c:v>
                </c:pt>
                <c:pt idx="54">
                  <c:v>44605</c:v>
                </c:pt>
                <c:pt idx="55">
                  <c:v>44606</c:v>
                </c:pt>
                <c:pt idx="56">
                  <c:v>44607</c:v>
                </c:pt>
                <c:pt idx="57">
                  <c:v>44608</c:v>
                </c:pt>
                <c:pt idx="58">
                  <c:v>44609</c:v>
                </c:pt>
                <c:pt idx="59">
                  <c:v>44612</c:v>
                </c:pt>
                <c:pt idx="60">
                  <c:v>44613</c:v>
                </c:pt>
                <c:pt idx="61">
                  <c:v>44615</c:v>
                </c:pt>
                <c:pt idx="62">
                  <c:v>44616</c:v>
                </c:pt>
                <c:pt idx="63">
                  <c:v>44619</c:v>
                </c:pt>
                <c:pt idx="64">
                  <c:v>44620</c:v>
                </c:pt>
                <c:pt idx="65">
                  <c:v>44621</c:v>
                </c:pt>
                <c:pt idx="66">
                  <c:v>44622</c:v>
                </c:pt>
                <c:pt idx="67">
                  <c:v>44623</c:v>
                </c:pt>
                <c:pt idx="68">
                  <c:v>44626</c:v>
                </c:pt>
                <c:pt idx="69">
                  <c:v>44627</c:v>
                </c:pt>
                <c:pt idx="70">
                  <c:v>44628</c:v>
                </c:pt>
                <c:pt idx="71">
                  <c:v>44629</c:v>
                </c:pt>
                <c:pt idx="72">
                  <c:v>44630</c:v>
                </c:pt>
                <c:pt idx="73">
                  <c:v>44633</c:v>
                </c:pt>
                <c:pt idx="74">
                  <c:v>44634</c:v>
                </c:pt>
                <c:pt idx="75">
                  <c:v>44635</c:v>
                </c:pt>
                <c:pt idx="76">
                  <c:v>44636</c:v>
                </c:pt>
                <c:pt idx="77">
                  <c:v>44637</c:v>
                </c:pt>
                <c:pt idx="78">
                  <c:v>44640</c:v>
                </c:pt>
                <c:pt idx="79">
                  <c:v>44641</c:v>
                </c:pt>
                <c:pt idx="80">
                  <c:v>44642</c:v>
                </c:pt>
                <c:pt idx="81">
                  <c:v>44643</c:v>
                </c:pt>
                <c:pt idx="82">
                  <c:v>44644</c:v>
                </c:pt>
                <c:pt idx="83">
                  <c:v>44647</c:v>
                </c:pt>
                <c:pt idx="84">
                  <c:v>44648</c:v>
                </c:pt>
                <c:pt idx="85">
                  <c:v>44649</c:v>
                </c:pt>
                <c:pt idx="86">
                  <c:v>44650</c:v>
                </c:pt>
                <c:pt idx="87">
                  <c:v>44651</c:v>
                </c:pt>
                <c:pt idx="88">
                  <c:v>44654</c:v>
                </c:pt>
                <c:pt idx="89">
                  <c:v>44655</c:v>
                </c:pt>
                <c:pt idx="90">
                  <c:v>44656</c:v>
                </c:pt>
                <c:pt idx="91">
                  <c:v>44657</c:v>
                </c:pt>
                <c:pt idx="92">
                  <c:v>44658</c:v>
                </c:pt>
                <c:pt idx="93">
                  <c:v>44661</c:v>
                </c:pt>
                <c:pt idx="94">
                  <c:v>44662</c:v>
                </c:pt>
                <c:pt idx="95">
                  <c:v>44663</c:v>
                </c:pt>
                <c:pt idx="96">
                  <c:v>44664</c:v>
                </c:pt>
                <c:pt idx="97">
                  <c:v>44665</c:v>
                </c:pt>
                <c:pt idx="98">
                  <c:v>44668</c:v>
                </c:pt>
                <c:pt idx="99">
                  <c:v>44669</c:v>
                </c:pt>
                <c:pt idx="100">
                  <c:v>44670</c:v>
                </c:pt>
                <c:pt idx="101">
                  <c:v>44671</c:v>
                </c:pt>
                <c:pt idx="102">
                  <c:v>44672</c:v>
                </c:pt>
                <c:pt idx="103">
                  <c:v>44675</c:v>
                </c:pt>
                <c:pt idx="104">
                  <c:v>44676</c:v>
                </c:pt>
                <c:pt idx="105">
                  <c:v>44677</c:v>
                </c:pt>
                <c:pt idx="106">
                  <c:v>44678</c:v>
                </c:pt>
                <c:pt idx="107">
                  <c:v>44679</c:v>
                </c:pt>
                <c:pt idx="108">
                  <c:v>44689</c:v>
                </c:pt>
                <c:pt idx="109">
                  <c:v>44690</c:v>
                </c:pt>
                <c:pt idx="110">
                  <c:v>44691</c:v>
                </c:pt>
                <c:pt idx="111">
                  <c:v>44692</c:v>
                </c:pt>
                <c:pt idx="112">
                  <c:v>44693</c:v>
                </c:pt>
                <c:pt idx="113">
                  <c:v>44696</c:v>
                </c:pt>
                <c:pt idx="114">
                  <c:v>44697</c:v>
                </c:pt>
                <c:pt idx="115">
                  <c:v>44698</c:v>
                </c:pt>
                <c:pt idx="116">
                  <c:v>44699</c:v>
                </c:pt>
                <c:pt idx="117">
                  <c:v>44700</c:v>
                </c:pt>
                <c:pt idx="118">
                  <c:v>44703</c:v>
                </c:pt>
                <c:pt idx="119">
                  <c:v>44704</c:v>
                </c:pt>
                <c:pt idx="120">
                  <c:v>44705</c:v>
                </c:pt>
                <c:pt idx="121">
                  <c:v>44706</c:v>
                </c:pt>
                <c:pt idx="122">
                  <c:v>44707</c:v>
                </c:pt>
                <c:pt idx="123">
                  <c:v>44710</c:v>
                </c:pt>
                <c:pt idx="124">
                  <c:v>44711</c:v>
                </c:pt>
                <c:pt idx="125">
                  <c:v>44712</c:v>
                </c:pt>
                <c:pt idx="126">
                  <c:v>44713</c:v>
                </c:pt>
                <c:pt idx="127">
                  <c:v>44714</c:v>
                </c:pt>
                <c:pt idx="128">
                  <c:v>44717</c:v>
                </c:pt>
                <c:pt idx="129">
                  <c:v>44718</c:v>
                </c:pt>
                <c:pt idx="130">
                  <c:v>44719</c:v>
                </c:pt>
                <c:pt idx="131">
                  <c:v>44720</c:v>
                </c:pt>
                <c:pt idx="132">
                  <c:v>44721</c:v>
                </c:pt>
                <c:pt idx="133">
                  <c:v>44724</c:v>
                </c:pt>
                <c:pt idx="134">
                  <c:v>44725</c:v>
                </c:pt>
                <c:pt idx="135">
                  <c:v>44726</c:v>
                </c:pt>
                <c:pt idx="136">
                  <c:v>44727</c:v>
                </c:pt>
                <c:pt idx="137">
                  <c:v>44728</c:v>
                </c:pt>
                <c:pt idx="138">
                  <c:v>44731</c:v>
                </c:pt>
                <c:pt idx="139">
                  <c:v>44732</c:v>
                </c:pt>
                <c:pt idx="140">
                  <c:v>44733</c:v>
                </c:pt>
                <c:pt idx="141">
                  <c:v>44734</c:v>
                </c:pt>
                <c:pt idx="142">
                  <c:v>44735</c:v>
                </c:pt>
                <c:pt idx="143">
                  <c:v>44738</c:v>
                </c:pt>
                <c:pt idx="144">
                  <c:v>44739</c:v>
                </c:pt>
                <c:pt idx="145">
                  <c:v>44740</c:v>
                </c:pt>
                <c:pt idx="146">
                  <c:v>44741</c:v>
                </c:pt>
                <c:pt idx="147">
                  <c:v>44742</c:v>
                </c:pt>
                <c:pt idx="148">
                  <c:v>44745</c:v>
                </c:pt>
                <c:pt idx="149">
                  <c:v>44746</c:v>
                </c:pt>
                <c:pt idx="150">
                  <c:v>44747</c:v>
                </c:pt>
                <c:pt idx="151">
                  <c:v>44748</c:v>
                </c:pt>
                <c:pt idx="152">
                  <c:v>44755</c:v>
                </c:pt>
                <c:pt idx="153">
                  <c:v>44756</c:v>
                </c:pt>
                <c:pt idx="154">
                  <c:v>44759</c:v>
                </c:pt>
                <c:pt idx="155">
                  <c:v>44760</c:v>
                </c:pt>
                <c:pt idx="156">
                  <c:v>44761</c:v>
                </c:pt>
                <c:pt idx="157">
                  <c:v>44762</c:v>
                </c:pt>
                <c:pt idx="158">
                  <c:v>44763</c:v>
                </c:pt>
                <c:pt idx="159">
                  <c:v>44766</c:v>
                </c:pt>
                <c:pt idx="160">
                  <c:v>44767</c:v>
                </c:pt>
                <c:pt idx="161">
                  <c:v>44768</c:v>
                </c:pt>
                <c:pt idx="162">
                  <c:v>44769</c:v>
                </c:pt>
                <c:pt idx="163">
                  <c:v>44770</c:v>
                </c:pt>
                <c:pt idx="164">
                  <c:v>44773</c:v>
                </c:pt>
                <c:pt idx="165">
                  <c:v>44774</c:v>
                </c:pt>
                <c:pt idx="166">
                  <c:v>44775</c:v>
                </c:pt>
                <c:pt idx="167">
                  <c:v>44776</c:v>
                </c:pt>
                <c:pt idx="168">
                  <c:v>44777</c:v>
                </c:pt>
                <c:pt idx="169">
                  <c:v>44780</c:v>
                </c:pt>
                <c:pt idx="170">
                  <c:v>44781</c:v>
                </c:pt>
                <c:pt idx="171">
                  <c:v>44782</c:v>
                </c:pt>
                <c:pt idx="172">
                  <c:v>44783</c:v>
                </c:pt>
                <c:pt idx="173">
                  <c:v>44784</c:v>
                </c:pt>
                <c:pt idx="174">
                  <c:v>44787</c:v>
                </c:pt>
                <c:pt idx="175">
                  <c:v>44788</c:v>
                </c:pt>
                <c:pt idx="176">
                  <c:v>44789</c:v>
                </c:pt>
                <c:pt idx="177">
                  <c:v>44790</c:v>
                </c:pt>
                <c:pt idx="178">
                  <c:v>44791</c:v>
                </c:pt>
                <c:pt idx="179">
                  <c:v>44794</c:v>
                </c:pt>
                <c:pt idx="180">
                  <c:v>44795</c:v>
                </c:pt>
                <c:pt idx="181">
                  <c:v>44796</c:v>
                </c:pt>
                <c:pt idx="182">
                  <c:v>44797</c:v>
                </c:pt>
                <c:pt idx="183">
                  <c:v>44798</c:v>
                </c:pt>
                <c:pt idx="184">
                  <c:v>44801</c:v>
                </c:pt>
                <c:pt idx="185">
                  <c:v>44802</c:v>
                </c:pt>
                <c:pt idx="186">
                  <c:v>44803</c:v>
                </c:pt>
                <c:pt idx="187">
                  <c:v>44804</c:v>
                </c:pt>
                <c:pt idx="188">
                  <c:v>44805</c:v>
                </c:pt>
                <c:pt idx="189">
                  <c:v>44808</c:v>
                </c:pt>
                <c:pt idx="190">
                  <c:v>44809</c:v>
                </c:pt>
                <c:pt idx="191">
                  <c:v>44810</c:v>
                </c:pt>
                <c:pt idx="192">
                  <c:v>44811</c:v>
                </c:pt>
                <c:pt idx="193">
                  <c:v>44812</c:v>
                </c:pt>
                <c:pt idx="194">
                  <c:v>44815</c:v>
                </c:pt>
                <c:pt idx="195">
                  <c:v>44816</c:v>
                </c:pt>
                <c:pt idx="196">
                  <c:v>44817</c:v>
                </c:pt>
                <c:pt idx="197">
                  <c:v>44818</c:v>
                </c:pt>
                <c:pt idx="198">
                  <c:v>44819</c:v>
                </c:pt>
                <c:pt idx="199">
                  <c:v>44822</c:v>
                </c:pt>
                <c:pt idx="200">
                  <c:v>44823</c:v>
                </c:pt>
                <c:pt idx="201">
                  <c:v>44824</c:v>
                </c:pt>
                <c:pt idx="202">
                  <c:v>44825</c:v>
                </c:pt>
                <c:pt idx="203">
                  <c:v>44829</c:v>
                </c:pt>
                <c:pt idx="204">
                  <c:v>44830</c:v>
                </c:pt>
                <c:pt idx="205">
                  <c:v>44831</c:v>
                </c:pt>
                <c:pt idx="206">
                  <c:v>44832</c:v>
                </c:pt>
                <c:pt idx="207">
                  <c:v>44833</c:v>
                </c:pt>
                <c:pt idx="208">
                  <c:v>44836</c:v>
                </c:pt>
                <c:pt idx="209">
                  <c:v>44837</c:v>
                </c:pt>
                <c:pt idx="210">
                  <c:v>44838</c:v>
                </c:pt>
                <c:pt idx="211">
                  <c:v>44839</c:v>
                </c:pt>
                <c:pt idx="212">
                  <c:v>44840</c:v>
                </c:pt>
                <c:pt idx="213">
                  <c:v>44843</c:v>
                </c:pt>
                <c:pt idx="214">
                  <c:v>44844</c:v>
                </c:pt>
                <c:pt idx="215">
                  <c:v>44845</c:v>
                </c:pt>
                <c:pt idx="216">
                  <c:v>44846</c:v>
                </c:pt>
                <c:pt idx="217">
                  <c:v>44847</c:v>
                </c:pt>
                <c:pt idx="218">
                  <c:v>44850</c:v>
                </c:pt>
                <c:pt idx="219">
                  <c:v>44851</c:v>
                </c:pt>
                <c:pt idx="220">
                  <c:v>44852</c:v>
                </c:pt>
                <c:pt idx="221">
                  <c:v>44853</c:v>
                </c:pt>
                <c:pt idx="222">
                  <c:v>44854</c:v>
                </c:pt>
                <c:pt idx="223">
                  <c:v>44857</c:v>
                </c:pt>
                <c:pt idx="224">
                  <c:v>44858</c:v>
                </c:pt>
                <c:pt idx="225">
                  <c:v>44859</c:v>
                </c:pt>
                <c:pt idx="226">
                  <c:v>44860</c:v>
                </c:pt>
                <c:pt idx="227">
                  <c:v>44861</c:v>
                </c:pt>
                <c:pt idx="228">
                  <c:v>44865</c:v>
                </c:pt>
                <c:pt idx="229">
                  <c:v>44866</c:v>
                </c:pt>
                <c:pt idx="230">
                  <c:v>44867</c:v>
                </c:pt>
                <c:pt idx="231">
                  <c:v>44868</c:v>
                </c:pt>
                <c:pt idx="232">
                  <c:v>44871</c:v>
                </c:pt>
                <c:pt idx="233">
                  <c:v>44872</c:v>
                </c:pt>
                <c:pt idx="234">
                  <c:v>44873</c:v>
                </c:pt>
                <c:pt idx="235">
                  <c:v>44874</c:v>
                </c:pt>
                <c:pt idx="236">
                  <c:v>44875</c:v>
                </c:pt>
                <c:pt idx="237">
                  <c:v>44878</c:v>
                </c:pt>
                <c:pt idx="238">
                  <c:v>44879</c:v>
                </c:pt>
                <c:pt idx="239">
                  <c:v>44880</c:v>
                </c:pt>
                <c:pt idx="240">
                  <c:v>44881</c:v>
                </c:pt>
                <c:pt idx="241">
                  <c:v>44882</c:v>
                </c:pt>
                <c:pt idx="242">
                  <c:v>44885</c:v>
                </c:pt>
                <c:pt idx="243">
                  <c:v>44886</c:v>
                </c:pt>
                <c:pt idx="244">
                  <c:v>44887</c:v>
                </c:pt>
                <c:pt idx="245">
                  <c:v>44889</c:v>
                </c:pt>
                <c:pt idx="246">
                  <c:v>44892</c:v>
                </c:pt>
                <c:pt idx="247">
                  <c:v>44893</c:v>
                </c:pt>
                <c:pt idx="248">
                  <c:v>44894</c:v>
                </c:pt>
                <c:pt idx="249">
                  <c:v>44895</c:v>
                </c:pt>
                <c:pt idx="250">
                  <c:v>44896</c:v>
                </c:pt>
                <c:pt idx="251">
                  <c:v>44899</c:v>
                </c:pt>
                <c:pt idx="252">
                  <c:v>44900</c:v>
                </c:pt>
                <c:pt idx="253">
                  <c:v>44901</c:v>
                </c:pt>
                <c:pt idx="254">
                  <c:v>44902</c:v>
                </c:pt>
                <c:pt idx="255">
                  <c:v>44903</c:v>
                </c:pt>
                <c:pt idx="256">
                  <c:v>44906</c:v>
                </c:pt>
                <c:pt idx="257">
                  <c:v>44907</c:v>
                </c:pt>
                <c:pt idx="258">
                  <c:v>44908</c:v>
                </c:pt>
                <c:pt idx="259">
                  <c:v>44909</c:v>
                </c:pt>
                <c:pt idx="260">
                  <c:v>44910</c:v>
                </c:pt>
                <c:pt idx="261">
                  <c:v>44913</c:v>
                </c:pt>
                <c:pt idx="262">
                  <c:v>44914</c:v>
                </c:pt>
                <c:pt idx="263">
                  <c:v>44915</c:v>
                </c:pt>
                <c:pt idx="264">
                  <c:v>44916</c:v>
                </c:pt>
                <c:pt idx="265">
                  <c:v>44917</c:v>
                </c:pt>
                <c:pt idx="266">
                  <c:v>44920</c:v>
                </c:pt>
                <c:pt idx="267">
                  <c:v>44921</c:v>
                </c:pt>
                <c:pt idx="268">
                  <c:v>44922</c:v>
                </c:pt>
                <c:pt idx="269">
                  <c:v>44923</c:v>
                </c:pt>
                <c:pt idx="270">
                  <c:v>44924</c:v>
                </c:pt>
                <c:pt idx="271">
                  <c:v>44927</c:v>
                </c:pt>
                <c:pt idx="272">
                  <c:v>44928</c:v>
                </c:pt>
                <c:pt idx="273">
                  <c:v>44929</c:v>
                </c:pt>
                <c:pt idx="274">
                  <c:v>44930</c:v>
                </c:pt>
                <c:pt idx="275">
                  <c:v>44931</c:v>
                </c:pt>
                <c:pt idx="276">
                  <c:v>44934</c:v>
                </c:pt>
                <c:pt idx="277">
                  <c:v>44935</c:v>
                </c:pt>
                <c:pt idx="278">
                  <c:v>44936</c:v>
                </c:pt>
                <c:pt idx="279">
                  <c:v>44937</c:v>
                </c:pt>
                <c:pt idx="280">
                  <c:v>44938</c:v>
                </c:pt>
                <c:pt idx="281">
                  <c:v>44941</c:v>
                </c:pt>
                <c:pt idx="282">
                  <c:v>44942</c:v>
                </c:pt>
                <c:pt idx="283">
                  <c:v>44943</c:v>
                </c:pt>
                <c:pt idx="284">
                  <c:v>44944</c:v>
                </c:pt>
                <c:pt idx="285">
                  <c:v>44945</c:v>
                </c:pt>
                <c:pt idx="286">
                  <c:v>44948</c:v>
                </c:pt>
                <c:pt idx="287">
                  <c:v>44949</c:v>
                </c:pt>
                <c:pt idx="288">
                  <c:v>44950</c:v>
                </c:pt>
                <c:pt idx="289">
                  <c:v>44951</c:v>
                </c:pt>
                <c:pt idx="290">
                  <c:v>44952</c:v>
                </c:pt>
                <c:pt idx="291">
                  <c:v>44955</c:v>
                </c:pt>
                <c:pt idx="292">
                  <c:v>44956</c:v>
                </c:pt>
                <c:pt idx="293">
                  <c:v>44957</c:v>
                </c:pt>
                <c:pt idx="294">
                  <c:v>44958</c:v>
                </c:pt>
                <c:pt idx="295">
                  <c:v>44959</c:v>
                </c:pt>
                <c:pt idx="296">
                  <c:v>44962</c:v>
                </c:pt>
                <c:pt idx="297">
                  <c:v>44963</c:v>
                </c:pt>
                <c:pt idx="298">
                  <c:v>44964</c:v>
                </c:pt>
                <c:pt idx="299">
                  <c:v>44965</c:v>
                </c:pt>
                <c:pt idx="300">
                  <c:v>44966</c:v>
                </c:pt>
                <c:pt idx="301">
                  <c:v>44969</c:v>
                </c:pt>
                <c:pt idx="302">
                  <c:v>44970</c:v>
                </c:pt>
                <c:pt idx="303">
                  <c:v>44971</c:v>
                </c:pt>
                <c:pt idx="304">
                  <c:v>44972</c:v>
                </c:pt>
                <c:pt idx="305">
                  <c:v>44973</c:v>
                </c:pt>
                <c:pt idx="306">
                  <c:v>44976</c:v>
                </c:pt>
                <c:pt idx="307">
                  <c:v>44977</c:v>
                </c:pt>
                <c:pt idx="308">
                  <c:v>44978</c:v>
                </c:pt>
                <c:pt idx="309">
                  <c:v>44980</c:v>
                </c:pt>
                <c:pt idx="310">
                  <c:v>44983</c:v>
                </c:pt>
                <c:pt idx="311">
                  <c:v>44984</c:v>
                </c:pt>
                <c:pt idx="312">
                  <c:v>44985</c:v>
                </c:pt>
                <c:pt idx="313">
                  <c:v>44986</c:v>
                </c:pt>
                <c:pt idx="314">
                  <c:v>44987</c:v>
                </c:pt>
                <c:pt idx="315">
                  <c:v>44990</c:v>
                </c:pt>
                <c:pt idx="316">
                  <c:v>44991</c:v>
                </c:pt>
                <c:pt idx="317">
                  <c:v>44992</c:v>
                </c:pt>
                <c:pt idx="318">
                  <c:v>44993</c:v>
                </c:pt>
                <c:pt idx="319">
                  <c:v>44994</c:v>
                </c:pt>
                <c:pt idx="320">
                  <c:v>44997</c:v>
                </c:pt>
                <c:pt idx="321">
                  <c:v>44998</c:v>
                </c:pt>
                <c:pt idx="322">
                  <c:v>44999</c:v>
                </c:pt>
                <c:pt idx="323">
                  <c:v>45000</c:v>
                </c:pt>
                <c:pt idx="324">
                  <c:v>45001</c:v>
                </c:pt>
                <c:pt idx="325">
                  <c:v>45004</c:v>
                </c:pt>
                <c:pt idx="326">
                  <c:v>45005</c:v>
                </c:pt>
                <c:pt idx="327">
                  <c:v>45006</c:v>
                </c:pt>
                <c:pt idx="328">
                  <c:v>45007</c:v>
                </c:pt>
                <c:pt idx="329">
                  <c:v>45008</c:v>
                </c:pt>
                <c:pt idx="330">
                  <c:v>45011</c:v>
                </c:pt>
                <c:pt idx="331">
                  <c:v>45012</c:v>
                </c:pt>
                <c:pt idx="332">
                  <c:v>45013</c:v>
                </c:pt>
                <c:pt idx="333">
                  <c:v>45014</c:v>
                </c:pt>
                <c:pt idx="334">
                  <c:v>45015</c:v>
                </c:pt>
                <c:pt idx="335">
                  <c:v>45019</c:v>
                </c:pt>
                <c:pt idx="336">
                  <c:v>45020</c:v>
                </c:pt>
                <c:pt idx="337">
                  <c:v>45021</c:v>
                </c:pt>
                <c:pt idx="338">
                  <c:v>45022</c:v>
                </c:pt>
                <c:pt idx="339">
                  <c:v>45026</c:v>
                </c:pt>
                <c:pt idx="340">
                  <c:v>45027</c:v>
                </c:pt>
                <c:pt idx="341">
                  <c:v>45028</c:v>
                </c:pt>
                <c:pt idx="342">
                  <c:v>45029</c:v>
                </c:pt>
                <c:pt idx="343">
                  <c:v>45033</c:v>
                </c:pt>
                <c:pt idx="344">
                  <c:v>45041</c:v>
                </c:pt>
                <c:pt idx="345">
                  <c:v>45042</c:v>
                </c:pt>
                <c:pt idx="346">
                  <c:v>45043</c:v>
                </c:pt>
                <c:pt idx="347">
                  <c:v>45047</c:v>
                </c:pt>
                <c:pt idx="348">
                  <c:v>45048</c:v>
                </c:pt>
                <c:pt idx="349">
                  <c:v>45049</c:v>
                </c:pt>
                <c:pt idx="350">
                  <c:v>45050</c:v>
                </c:pt>
                <c:pt idx="351">
                  <c:v>45054</c:v>
                </c:pt>
                <c:pt idx="352">
                  <c:v>45055</c:v>
                </c:pt>
                <c:pt idx="353">
                  <c:v>45056</c:v>
                </c:pt>
                <c:pt idx="354">
                  <c:v>45057</c:v>
                </c:pt>
                <c:pt idx="355">
                  <c:v>45057</c:v>
                </c:pt>
                <c:pt idx="356">
                  <c:v>45061</c:v>
                </c:pt>
                <c:pt idx="357">
                  <c:v>45062</c:v>
                </c:pt>
                <c:pt idx="358">
                  <c:v>45063</c:v>
                </c:pt>
                <c:pt idx="359">
                  <c:v>45064</c:v>
                </c:pt>
                <c:pt idx="360">
                  <c:v>45068</c:v>
                </c:pt>
                <c:pt idx="361">
                  <c:v>45069</c:v>
                </c:pt>
                <c:pt idx="362">
                  <c:v>45070</c:v>
                </c:pt>
                <c:pt idx="363">
                  <c:v>45071</c:v>
                </c:pt>
                <c:pt idx="364">
                  <c:v>45075</c:v>
                </c:pt>
                <c:pt idx="365">
                  <c:v>45076</c:v>
                </c:pt>
                <c:pt idx="366">
                  <c:v>45077</c:v>
                </c:pt>
                <c:pt idx="367">
                  <c:v>45078</c:v>
                </c:pt>
                <c:pt idx="368">
                  <c:v>45082</c:v>
                </c:pt>
                <c:pt idx="369">
                  <c:v>45083</c:v>
                </c:pt>
                <c:pt idx="370">
                  <c:v>45084</c:v>
                </c:pt>
                <c:pt idx="371">
                  <c:v>45085</c:v>
                </c:pt>
                <c:pt idx="372">
                  <c:v>45089</c:v>
                </c:pt>
                <c:pt idx="373">
                  <c:v>45090</c:v>
                </c:pt>
                <c:pt idx="374">
                  <c:v>45091</c:v>
                </c:pt>
                <c:pt idx="375">
                  <c:v>45092</c:v>
                </c:pt>
                <c:pt idx="376">
                  <c:v>45096</c:v>
                </c:pt>
                <c:pt idx="377">
                  <c:v>45097</c:v>
                </c:pt>
                <c:pt idx="378">
                  <c:v>45098</c:v>
                </c:pt>
                <c:pt idx="379">
                  <c:v>45099</c:v>
                </c:pt>
                <c:pt idx="380">
                  <c:v>45110</c:v>
                </c:pt>
                <c:pt idx="381">
                  <c:v>45111</c:v>
                </c:pt>
                <c:pt idx="382">
                  <c:v>45112</c:v>
                </c:pt>
                <c:pt idx="383">
                  <c:v>45113</c:v>
                </c:pt>
                <c:pt idx="384">
                  <c:v>45117</c:v>
                </c:pt>
                <c:pt idx="385">
                  <c:v>45118</c:v>
                </c:pt>
                <c:pt idx="386">
                  <c:v>45119</c:v>
                </c:pt>
                <c:pt idx="387">
                  <c:v>45120</c:v>
                </c:pt>
                <c:pt idx="388">
                  <c:v>45124</c:v>
                </c:pt>
                <c:pt idx="389">
                  <c:v>45125</c:v>
                </c:pt>
                <c:pt idx="390">
                  <c:v>45126</c:v>
                </c:pt>
                <c:pt idx="391">
                  <c:v>45127</c:v>
                </c:pt>
                <c:pt idx="392">
                  <c:v>45131</c:v>
                </c:pt>
                <c:pt idx="393">
                  <c:v>45132</c:v>
                </c:pt>
                <c:pt idx="394">
                  <c:v>45133</c:v>
                </c:pt>
                <c:pt idx="395">
                  <c:v>45134</c:v>
                </c:pt>
                <c:pt idx="396">
                  <c:v>45138</c:v>
                </c:pt>
                <c:pt idx="397">
                  <c:v>45139</c:v>
                </c:pt>
                <c:pt idx="398">
                  <c:v>45140</c:v>
                </c:pt>
                <c:pt idx="399">
                  <c:v>45141</c:v>
                </c:pt>
                <c:pt idx="400">
                  <c:v>45145</c:v>
                </c:pt>
                <c:pt idx="401">
                  <c:v>45146</c:v>
                </c:pt>
                <c:pt idx="402">
                  <c:v>45147</c:v>
                </c:pt>
                <c:pt idx="403">
                  <c:v>45148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45180</c:v>
                </c:pt>
                <c:pt idx="421">
                  <c:v>45181</c:v>
                </c:pt>
                <c:pt idx="422">
                  <c:v>45182</c:v>
                </c:pt>
                <c:pt idx="423">
                  <c:v>45183</c:v>
                </c:pt>
                <c:pt idx="424">
                  <c:v>45187</c:v>
                </c:pt>
                <c:pt idx="425">
                  <c:v>45188</c:v>
                </c:pt>
                <c:pt idx="426">
                  <c:v>45189</c:v>
                </c:pt>
                <c:pt idx="427">
                  <c:v>45190</c:v>
                </c:pt>
                <c:pt idx="428">
                  <c:v>45194</c:v>
                </c:pt>
                <c:pt idx="429">
                  <c:v>45195</c:v>
                </c:pt>
                <c:pt idx="430">
                  <c:v>45196</c:v>
                </c:pt>
                <c:pt idx="431">
                  <c:v>45197</c:v>
                </c:pt>
                <c:pt idx="432">
                  <c:v>45201</c:v>
                </c:pt>
                <c:pt idx="433">
                  <c:v>45202</c:v>
                </c:pt>
                <c:pt idx="434">
                  <c:v>45203</c:v>
                </c:pt>
                <c:pt idx="435">
                  <c:v>45204</c:v>
                </c:pt>
                <c:pt idx="436">
                  <c:v>45208</c:v>
                </c:pt>
                <c:pt idx="437">
                  <c:v>45209</c:v>
                </c:pt>
                <c:pt idx="438">
                  <c:v>45210</c:v>
                </c:pt>
                <c:pt idx="439">
                  <c:v>45211</c:v>
                </c:pt>
                <c:pt idx="440">
                  <c:v>45215</c:v>
                </c:pt>
                <c:pt idx="441">
                  <c:v>45216</c:v>
                </c:pt>
                <c:pt idx="442">
                  <c:v>45217</c:v>
                </c:pt>
                <c:pt idx="443">
                  <c:v>45218</c:v>
                </c:pt>
                <c:pt idx="444">
                  <c:v>45222</c:v>
                </c:pt>
                <c:pt idx="445">
                  <c:v>45223</c:v>
                </c:pt>
                <c:pt idx="446">
                  <c:v>45224</c:v>
                </c:pt>
                <c:pt idx="447">
                  <c:v>45225</c:v>
                </c:pt>
                <c:pt idx="448">
                  <c:v>45229</c:v>
                </c:pt>
                <c:pt idx="449">
                  <c:v>45230</c:v>
                </c:pt>
                <c:pt idx="450">
                  <c:v>45231</c:v>
                </c:pt>
                <c:pt idx="451">
                  <c:v>45232</c:v>
                </c:pt>
                <c:pt idx="452">
                  <c:v>45236</c:v>
                </c:pt>
                <c:pt idx="453">
                  <c:v>45237</c:v>
                </c:pt>
                <c:pt idx="454">
                  <c:v>45238</c:v>
                </c:pt>
                <c:pt idx="455">
                  <c:v>45239</c:v>
                </c:pt>
                <c:pt idx="456">
                  <c:v>45243</c:v>
                </c:pt>
                <c:pt idx="457">
                  <c:v>45244</c:v>
                </c:pt>
                <c:pt idx="458">
                  <c:v>45245</c:v>
                </c:pt>
                <c:pt idx="459">
                  <c:v>45246</c:v>
                </c:pt>
                <c:pt idx="460">
                  <c:v>45250</c:v>
                </c:pt>
                <c:pt idx="461">
                  <c:v>45251</c:v>
                </c:pt>
                <c:pt idx="462">
                  <c:v>45252</c:v>
                </c:pt>
                <c:pt idx="463">
                  <c:v>45253</c:v>
                </c:pt>
                <c:pt idx="464">
                  <c:v>45257</c:v>
                </c:pt>
                <c:pt idx="465">
                  <c:v>45258</c:v>
                </c:pt>
                <c:pt idx="466">
                  <c:v>45259</c:v>
                </c:pt>
                <c:pt idx="467">
                  <c:v>45260</c:v>
                </c:pt>
                <c:pt idx="468">
                  <c:v>45264</c:v>
                </c:pt>
                <c:pt idx="469">
                  <c:v>45265</c:v>
                </c:pt>
                <c:pt idx="470">
                  <c:v>45266</c:v>
                </c:pt>
                <c:pt idx="471">
                  <c:v>45267</c:v>
                </c:pt>
                <c:pt idx="472">
                  <c:v>45271</c:v>
                </c:pt>
                <c:pt idx="473">
                  <c:v>45272</c:v>
                </c:pt>
                <c:pt idx="474">
                  <c:v>45273</c:v>
                </c:pt>
                <c:pt idx="475">
                  <c:v>45274</c:v>
                </c:pt>
                <c:pt idx="476">
                  <c:v>45278</c:v>
                </c:pt>
                <c:pt idx="477">
                  <c:v>45279</c:v>
                </c:pt>
                <c:pt idx="478">
                  <c:v>45280</c:v>
                </c:pt>
                <c:pt idx="479">
                  <c:v>45281</c:v>
                </c:pt>
                <c:pt idx="480">
                  <c:v>45285</c:v>
                </c:pt>
                <c:pt idx="481">
                  <c:v>45286</c:v>
                </c:pt>
                <c:pt idx="482">
                  <c:v>45287</c:v>
                </c:pt>
                <c:pt idx="483">
                  <c:v>45288</c:v>
                </c:pt>
                <c:pt idx="484">
                  <c:v>45292</c:v>
                </c:pt>
                <c:pt idx="485">
                  <c:v>45293</c:v>
                </c:pt>
                <c:pt idx="486">
                  <c:v>45294</c:v>
                </c:pt>
                <c:pt idx="487">
                  <c:v>45295</c:v>
                </c:pt>
                <c:pt idx="488">
                  <c:v>45299</c:v>
                </c:pt>
                <c:pt idx="489">
                  <c:v>45300</c:v>
                </c:pt>
                <c:pt idx="490">
                  <c:v>45301</c:v>
                </c:pt>
                <c:pt idx="491">
                  <c:v>45302</c:v>
                </c:pt>
                <c:pt idx="492">
                  <c:v>45306</c:v>
                </c:pt>
                <c:pt idx="493">
                  <c:v>45307</c:v>
                </c:pt>
                <c:pt idx="494">
                  <c:v>45308</c:v>
                </c:pt>
                <c:pt idx="495">
                  <c:v>45309</c:v>
                </c:pt>
                <c:pt idx="496">
                  <c:v>45313</c:v>
                </c:pt>
                <c:pt idx="497">
                  <c:v>45314</c:v>
                </c:pt>
                <c:pt idx="498">
                  <c:v>45315</c:v>
                </c:pt>
                <c:pt idx="499">
                  <c:v>45316</c:v>
                </c:pt>
                <c:pt idx="500">
                  <c:v>45320</c:v>
                </c:pt>
                <c:pt idx="501">
                  <c:v>45321</c:v>
                </c:pt>
                <c:pt idx="502">
                  <c:v>45322</c:v>
                </c:pt>
                <c:pt idx="503">
                  <c:v>45323</c:v>
                </c:pt>
                <c:pt idx="504">
                  <c:v>45327</c:v>
                </c:pt>
                <c:pt idx="505">
                  <c:v>45328</c:v>
                </c:pt>
                <c:pt idx="506">
                  <c:v>45329</c:v>
                </c:pt>
                <c:pt idx="507">
                  <c:v>45330</c:v>
                </c:pt>
                <c:pt idx="508">
                  <c:v>45334</c:v>
                </c:pt>
                <c:pt idx="509">
                  <c:v>45335</c:v>
                </c:pt>
                <c:pt idx="510">
                  <c:v>45336</c:v>
                </c:pt>
                <c:pt idx="511">
                  <c:v>45337</c:v>
                </c:pt>
                <c:pt idx="512">
                  <c:v>45341</c:v>
                </c:pt>
                <c:pt idx="513">
                  <c:v>45342</c:v>
                </c:pt>
                <c:pt idx="514">
                  <c:v>45343</c:v>
                </c:pt>
                <c:pt idx="515">
                  <c:v>45348</c:v>
                </c:pt>
                <c:pt idx="516">
                  <c:v>45349</c:v>
                </c:pt>
                <c:pt idx="517">
                  <c:v>45350</c:v>
                </c:pt>
                <c:pt idx="518">
                  <c:v>45351</c:v>
                </c:pt>
                <c:pt idx="519">
                  <c:v>45355</c:v>
                </c:pt>
                <c:pt idx="520">
                  <c:v>45356</c:v>
                </c:pt>
                <c:pt idx="521">
                  <c:v>45357</c:v>
                </c:pt>
                <c:pt idx="522">
                  <c:v>45358</c:v>
                </c:pt>
                <c:pt idx="523">
                  <c:v>45362</c:v>
                </c:pt>
                <c:pt idx="524">
                  <c:v>45363</c:v>
                </c:pt>
                <c:pt idx="525">
                  <c:v>45364</c:v>
                </c:pt>
                <c:pt idx="526">
                  <c:v>45365</c:v>
                </c:pt>
                <c:pt idx="527">
                  <c:v>45369</c:v>
                </c:pt>
                <c:pt idx="528">
                  <c:v>45370</c:v>
                </c:pt>
                <c:pt idx="529">
                  <c:v>45371</c:v>
                </c:pt>
                <c:pt idx="530">
                  <c:v>45372</c:v>
                </c:pt>
                <c:pt idx="531">
                  <c:v>45376</c:v>
                </c:pt>
                <c:pt idx="532">
                  <c:v>45377</c:v>
                </c:pt>
                <c:pt idx="533">
                  <c:v>45378</c:v>
                </c:pt>
                <c:pt idx="534">
                  <c:v>45379</c:v>
                </c:pt>
                <c:pt idx="535">
                  <c:v>45383</c:v>
                </c:pt>
                <c:pt idx="536">
                  <c:v>45384</c:v>
                </c:pt>
                <c:pt idx="537">
                  <c:v>45385</c:v>
                </c:pt>
                <c:pt idx="538">
                  <c:v>45386</c:v>
                </c:pt>
                <c:pt idx="539">
                  <c:v>45397</c:v>
                </c:pt>
                <c:pt idx="540">
                  <c:v>45398</c:v>
                </c:pt>
                <c:pt idx="541">
                  <c:v>45399</c:v>
                </c:pt>
                <c:pt idx="542">
                  <c:v>45400</c:v>
                </c:pt>
                <c:pt idx="543">
                  <c:v>45404</c:v>
                </c:pt>
                <c:pt idx="544">
                  <c:v>45405</c:v>
                </c:pt>
                <c:pt idx="545">
                  <c:v>45406</c:v>
                </c:pt>
                <c:pt idx="546">
                  <c:v>45407</c:v>
                </c:pt>
                <c:pt idx="547">
                  <c:v>45411</c:v>
                </c:pt>
                <c:pt idx="548">
                  <c:v>45412</c:v>
                </c:pt>
                <c:pt idx="549">
                  <c:v>45413</c:v>
                </c:pt>
                <c:pt idx="550">
                  <c:v>45414</c:v>
                </c:pt>
                <c:pt idx="551">
                  <c:v>45418</c:v>
                </c:pt>
                <c:pt idx="552">
                  <c:v>45419</c:v>
                </c:pt>
                <c:pt idx="553">
                  <c:v>45420</c:v>
                </c:pt>
                <c:pt idx="554">
                  <c:v>45421</c:v>
                </c:pt>
                <c:pt idx="555">
                  <c:v>45425</c:v>
                </c:pt>
                <c:pt idx="556">
                  <c:v>45426</c:v>
                </c:pt>
                <c:pt idx="557">
                  <c:v>45427</c:v>
                </c:pt>
                <c:pt idx="558">
                  <c:v>45428</c:v>
                </c:pt>
                <c:pt idx="559">
                  <c:v>45432</c:v>
                </c:pt>
                <c:pt idx="560">
                  <c:v>45433</c:v>
                </c:pt>
                <c:pt idx="561">
                  <c:v>45434</c:v>
                </c:pt>
                <c:pt idx="562">
                  <c:v>45435</c:v>
                </c:pt>
                <c:pt idx="563">
                  <c:v>45439</c:v>
                </c:pt>
                <c:pt idx="564">
                  <c:v>45440</c:v>
                </c:pt>
                <c:pt idx="565">
                  <c:v>45441</c:v>
                </c:pt>
                <c:pt idx="566">
                  <c:v>45442</c:v>
                </c:pt>
                <c:pt idx="567">
                  <c:v>45446</c:v>
                </c:pt>
                <c:pt idx="568">
                  <c:v>45447</c:v>
                </c:pt>
                <c:pt idx="569">
                  <c:v>45448</c:v>
                </c:pt>
                <c:pt idx="570">
                  <c:v>45449</c:v>
                </c:pt>
                <c:pt idx="571">
                  <c:v>45453</c:v>
                </c:pt>
                <c:pt idx="572">
                  <c:v>45454</c:v>
                </c:pt>
                <c:pt idx="573">
                  <c:v>45455</c:v>
                </c:pt>
                <c:pt idx="574">
                  <c:v>45456</c:v>
                </c:pt>
                <c:pt idx="575">
                  <c:v>45467</c:v>
                </c:pt>
                <c:pt idx="576">
                  <c:v>45468</c:v>
                </c:pt>
                <c:pt idx="577">
                  <c:v>45469</c:v>
                </c:pt>
                <c:pt idx="578">
                  <c:v>45470</c:v>
                </c:pt>
                <c:pt idx="579">
                  <c:v>45473</c:v>
                </c:pt>
              </c:numCache>
            </c:numRef>
          </c:cat>
          <c:val>
            <c:numRef>
              <c:f>Sheet1!$B$2:$B$581</c:f>
              <c:numCache>
                <c:formatCode>#,##0</c:formatCode>
                <c:ptCount val="580"/>
                <c:pt idx="0">
                  <c:v>100</c:v>
                </c:pt>
                <c:pt idx="1">
                  <c:v>99.548591197528353</c:v>
                </c:pt>
                <c:pt idx="2">
                  <c:v>100.36408709969844</c:v>
                </c:pt>
                <c:pt idx="3">
                  <c:v>100.66777052152518</c:v>
                </c:pt>
                <c:pt idx="4">
                  <c:v>103.06985736221857</c:v>
                </c:pt>
                <c:pt idx="5">
                  <c:v>101.94688546426656</c:v>
                </c:pt>
                <c:pt idx="6">
                  <c:v>102.75285368064677</c:v>
                </c:pt>
                <c:pt idx="7">
                  <c:v>101.67613268458734</c:v>
                </c:pt>
                <c:pt idx="8">
                  <c:v>101.1866131389562</c:v>
                </c:pt>
                <c:pt idx="9">
                  <c:v>101.46578358277986</c:v>
                </c:pt>
                <c:pt idx="10">
                  <c:v>101.93569274600856</c:v>
                </c:pt>
                <c:pt idx="11">
                  <c:v>101.98027861543299</c:v>
                </c:pt>
                <c:pt idx="12">
                  <c:v>103.078275026363</c:v>
                </c:pt>
                <c:pt idx="13">
                  <c:v>104.63702292194696</c:v>
                </c:pt>
                <c:pt idx="14">
                  <c:v>103.23423306754481</c:v>
                </c:pt>
                <c:pt idx="15">
                  <c:v>103.32895491462082</c:v>
                </c:pt>
                <c:pt idx="16">
                  <c:v>104.16887129299022</c:v>
                </c:pt>
                <c:pt idx="17">
                  <c:v>103.6429985384715</c:v>
                </c:pt>
                <c:pt idx="18">
                  <c:v>104.26303812924351</c:v>
                </c:pt>
                <c:pt idx="19">
                  <c:v>103.30878952139567</c:v>
                </c:pt>
                <c:pt idx="20">
                  <c:v>103.24163321184763</c:v>
                </c:pt>
                <c:pt idx="21">
                  <c:v>104.66875104064528</c:v>
                </c:pt>
                <c:pt idx="22">
                  <c:v>103.60054021053411</c:v>
                </c:pt>
                <c:pt idx="23">
                  <c:v>104.35785247812331</c:v>
                </c:pt>
                <c:pt idx="24">
                  <c:v>104.8222115331249</c:v>
                </c:pt>
                <c:pt idx="25">
                  <c:v>104.7816032412632</c:v>
                </c:pt>
                <c:pt idx="26">
                  <c:v>105.05244852274618</c:v>
                </c:pt>
                <c:pt idx="27">
                  <c:v>105.94305588958983</c:v>
                </c:pt>
                <c:pt idx="28">
                  <c:v>105.7342793184467</c:v>
                </c:pt>
                <c:pt idx="29">
                  <c:v>106.93643276043883</c:v>
                </c:pt>
                <c:pt idx="30">
                  <c:v>107.9017815847409</c:v>
                </c:pt>
                <c:pt idx="31">
                  <c:v>109.55497382198951</c:v>
                </c:pt>
                <c:pt idx="32">
                  <c:v>110.6051468003626</c:v>
                </c:pt>
                <c:pt idx="33">
                  <c:v>111.73302129391523</c:v>
                </c:pt>
                <c:pt idx="34">
                  <c:v>112.02107191090225</c:v>
                </c:pt>
                <c:pt idx="35">
                  <c:v>112.5362144561819</c:v>
                </c:pt>
                <c:pt idx="36">
                  <c:v>112.79438699054631</c:v>
                </c:pt>
                <c:pt idx="37">
                  <c:v>113.40841396407228</c:v>
                </c:pt>
                <c:pt idx="38">
                  <c:v>113.69359702514197</c:v>
                </c:pt>
                <c:pt idx="39">
                  <c:v>112.29561726453665</c:v>
                </c:pt>
                <c:pt idx="40">
                  <c:v>111.63515438551053</c:v>
                </c:pt>
                <c:pt idx="41">
                  <c:v>112.00636412410041</c:v>
                </c:pt>
                <c:pt idx="42">
                  <c:v>112.69041496309178</c:v>
                </c:pt>
                <c:pt idx="43">
                  <c:v>112.66090688768431</c:v>
                </c:pt>
                <c:pt idx="44">
                  <c:v>113.4002738053392</c:v>
                </c:pt>
                <c:pt idx="45">
                  <c:v>113.51673357630474</c:v>
                </c:pt>
                <c:pt idx="46">
                  <c:v>113.715982461658</c:v>
                </c:pt>
                <c:pt idx="47">
                  <c:v>112.78384178491481</c:v>
                </c:pt>
                <c:pt idx="48">
                  <c:v>112.31920522450187</c:v>
                </c:pt>
                <c:pt idx="49">
                  <c:v>112.89336392059646</c:v>
                </c:pt>
                <c:pt idx="50">
                  <c:v>113.30721699073132</c:v>
                </c:pt>
                <c:pt idx="51">
                  <c:v>113.09159528610806</c:v>
                </c:pt>
                <c:pt idx="52">
                  <c:v>112.90279910458251</c:v>
                </c:pt>
                <c:pt idx="53">
                  <c:v>113.48778051171998</c:v>
                </c:pt>
                <c:pt idx="54">
                  <c:v>111.27078978040072</c:v>
                </c:pt>
                <c:pt idx="55">
                  <c:v>112.89456644404565</c:v>
                </c:pt>
                <c:pt idx="56">
                  <c:v>114.24564779013188</c:v>
                </c:pt>
                <c:pt idx="57">
                  <c:v>115.58303886925793</c:v>
                </c:pt>
                <c:pt idx="58">
                  <c:v>115.41024549978725</c:v>
                </c:pt>
                <c:pt idx="59">
                  <c:v>115.28657058812645</c:v>
                </c:pt>
                <c:pt idx="60">
                  <c:v>116.19706584278393</c:v>
                </c:pt>
                <c:pt idx="61">
                  <c:v>115.88283721532568</c:v>
                </c:pt>
                <c:pt idx="62">
                  <c:v>113.75520322646291</c:v>
                </c:pt>
                <c:pt idx="63">
                  <c:v>114.86466986106227</c:v>
                </c:pt>
                <c:pt idx="64">
                  <c:v>116.46217601243225</c:v>
                </c:pt>
                <c:pt idx="65">
                  <c:v>117.23993117865798</c:v>
                </c:pt>
                <c:pt idx="66">
                  <c:v>117.05779512700497</c:v>
                </c:pt>
                <c:pt idx="67">
                  <c:v>117.99816846428503</c:v>
                </c:pt>
                <c:pt idx="68">
                  <c:v>118.4413446062198</c:v>
                </c:pt>
                <c:pt idx="69">
                  <c:v>118.47658779346197</c:v>
                </c:pt>
                <c:pt idx="70">
                  <c:v>118.87610308401013</c:v>
                </c:pt>
                <c:pt idx="71">
                  <c:v>117.83425526797772</c:v>
                </c:pt>
                <c:pt idx="72">
                  <c:v>117.33076794997501</c:v>
                </c:pt>
                <c:pt idx="73">
                  <c:v>116.602223743363</c:v>
                </c:pt>
                <c:pt idx="74">
                  <c:v>115.55454831369212</c:v>
                </c:pt>
                <c:pt idx="75">
                  <c:v>114.77253806449225</c:v>
                </c:pt>
                <c:pt idx="76">
                  <c:v>117.07241041200302</c:v>
                </c:pt>
                <c:pt idx="77">
                  <c:v>118.11749579116793</c:v>
                </c:pt>
                <c:pt idx="78">
                  <c:v>119.1034725177141</c:v>
                </c:pt>
                <c:pt idx="79">
                  <c:v>118.69544706121769</c:v>
                </c:pt>
                <c:pt idx="80">
                  <c:v>119.15573603685272</c:v>
                </c:pt>
                <c:pt idx="81">
                  <c:v>119.73581484838954</c:v>
                </c:pt>
                <c:pt idx="82">
                  <c:v>119.77475810778311</c:v>
                </c:pt>
                <c:pt idx="83">
                  <c:v>120.24984737202375</c:v>
                </c:pt>
                <c:pt idx="84">
                  <c:v>120.84537398479272</c:v>
                </c:pt>
                <c:pt idx="85">
                  <c:v>121.18994320389247</c:v>
                </c:pt>
                <c:pt idx="86">
                  <c:v>120.60588681479287</c:v>
                </c:pt>
                <c:pt idx="87">
                  <c:v>121.08856122694391</c:v>
                </c:pt>
                <c:pt idx="88">
                  <c:v>121.01788984885205</c:v>
                </c:pt>
                <c:pt idx="89">
                  <c:v>121.78176974451</c:v>
                </c:pt>
                <c:pt idx="90">
                  <c:v>122.16602223743362</c:v>
                </c:pt>
                <c:pt idx="91">
                  <c:v>122.62002109041126</c:v>
                </c:pt>
                <c:pt idx="92">
                  <c:v>123.15671655597282</c:v>
                </c:pt>
                <c:pt idx="93">
                  <c:v>123.91042125321444</c:v>
                </c:pt>
                <c:pt idx="94">
                  <c:v>124.7223095850369</c:v>
                </c:pt>
                <c:pt idx="95">
                  <c:v>126.22907146689361</c:v>
                </c:pt>
                <c:pt idx="96">
                  <c:v>125.24993987382753</c:v>
                </c:pt>
                <c:pt idx="97">
                  <c:v>125.99744695021553</c:v>
                </c:pt>
                <c:pt idx="98">
                  <c:v>126.56457550922242</c:v>
                </c:pt>
                <c:pt idx="99">
                  <c:v>127.03402216343218</c:v>
                </c:pt>
                <c:pt idx="100">
                  <c:v>124.92895861469297</c:v>
                </c:pt>
                <c:pt idx="101">
                  <c:v>126.43646051097997</c:v>
                </c:pt>
                <c:pt idx="102">
                  <c:v>125.19564131500564</c:v>
                </c:pt>
                <c:pt idx="103">
                  <c:v>124.53601095221356</c:v>
                </c:pt>
                <c:pt idx="104">
                  <c:v>125.27750541135552</c:v>
                </c:pt>
                <c:pt idx="105">
                  <c:v>124.90971823950568</c:v>
                </c:pt>
                <c:pt idx="106">
                  <c:v>126.20862856825707</c:v>
                </c:pt>
                <c:pt idx="107">
                  <c:v>127.04077479510852</c:v>
                </c:pt>
                <c:pt idx="108">
                  <c:v>127.84073039424268</c:v>
                </c:pt>
                <c:pt idx="109">
                  <c:v>127.78985440216084</c:v>
                </c:pt>
                <c:pt idx="110">
                  <c:v>124.96355428930863</c:v>
                </c:pt>
                <c:pt idx="111">
                  <c:v>123.75890329861431</c:v>
                </c:pt>
                <c:pt idx="112">
                  <c:v>118.72884021238413</c:v>
                </c:pt>
                <c:pt idx="113">
                  <c:v>121.63330434943482</c:v>
                </c:pt>
                <c:pt idx="114">
                  <c:v>119.46506206871032</c:v>
                </c:pt>
                <c:pt idx="115">
                  <c:v>117.38358647993637</c:v>
                </c:pt>
                <c:pt idx="116">
                  <c:v>117.6010582206353</c:v>
                </c:pt>
                <c:pt idx="117">
                  <c:v>114.96087173699885</c:v>
                </c:pt>
                <c:pt idx="118">
                  <c:v>114.10041995818918</c:v>
                </c:pt>
                <c:pt idx="119">
                  <c:v>113.18437459530459</c:v>
                </c:pt>
                <c:pt idx="120">
                  <c:v>113.7851738108893</c:v>
                </c:pt>
                <c:pt idx="121">
                  <c:v>116.44950326531367</c:v>
                </c:pt>
                <c:pt idx="122">
                  <c:v>115.90790520415149</c:v>
                </c:pt>
                <c:pt idx="123">
                  <c:v>117.37563132481084</c:v>
                </c:pt>
                <c:pt idx="124">
                  <c:v>119.39365067618819</c:v>
                </c:pt>
                <c:pt idx="125">
                  <c:v>119.52842580430318</c:v>
                </c:pt>
                <c:pt idx="126">
                  <c:v>118.09215029693078</c:v>
                </c:pt>
                <c:pt idx="127">
                  <c:v>116.59861617301537</c:v>
                </c:pt>
                <c:pt idx="128">
                  <c:v>117.07074537953488</c:v>
                </c:pt>
                <c:pt idx="129">
                  <c:v>118.6054428061347</c:v>
                </c:pt>
                <c:pt idx="130">
                  <c:v>117.13272158807095</c:v>
                </c:pt>
                <c:pt idx="131">
                  <c:v>116.51804710191848</c:v>
                </c:pt>
                <c:pt idx="132">
                  <c:v>116.58825597099143</c:v>
                </c:pt>
                <c:pt idx="133">
                  <c:v>113.98396018722366</c:v>
                </c:pt>
                <c:pt idx="134">
                  <c:v>111.49649418163654</c:v>
                </c:pt>
                <c:pt idx="135">
                  <c:v>111.19345827243632</c:v>
                </c:pt>
                <c:pt idx="136">
                  <c:v>110.80337816587422</c:v>
                </c:pt>
                <c:pt idx="137">
                  <c:v>109.37801787134849</c:v>
                </c:pt>
                <c:pt idx="138">
                  <c:v>104.51945312933601</c:v>
                </c:pt>
                <c:pt idx="139">
                  <c:v>105.09620187593657</c:v>
                </c:pt>
                <c:pt idx="140">
                  <c:v>107.85377314857638</c:v>
                </c:pt>
                <c:pt idx="141">
                  <c:v>104.71093186317133</c:v>
                </c:pt>
                <c:pt idx="142">
                  <c:v>104.62573770188519</c:v>
                </c:pt>
                <c:pt idx="143">
                  <c:v>106.4974191996744</c:v>
                </c:pt>
                <c:pt idx="144">
                  <c:v>105.70421623221652</c:v>
                </c:pt>
                <c:pt idx="145">
                  <c:v>107.96024272473312</c:v>
                </c:pt>
                <c:pt idx="146">
                  <c:v>108.47862283314524</c:v>
                </c:pt>
                <c:pt idx="147">
                  <c:v>106.59214104675041</c:v>
                </c:pt>
                <c:pt idx="148">
                  <c:v>106.05313303609421</c:v>
                </c:pt>
                <c:pt idx="149">
                  <c:v>105.06724881135182</c:v>
                </c:pt>
                <c:pt idx="150">
                  <c:v>104.93931881671692</c:v>
                </c:pt>
                <c:pt idx="151">
                  <c:v>105.60505429855883</c:v>
                </c:pt>
                <c:pt idx="152">
                  <c:v>104.4322239283666</c:v>
                </c:pt>
                <c:pt idx="153">
                  <c:v>103.25994856899709</c:v>
                </c:pt>
                <c:pt idx="154">
                  <c:v>104.45682940817345</c:v>
                </c:pt>
                <c:pt idx="155">
                  <c:v>106.88657428819862</c:v>
                </c:pt>
                <c:pt idx="156">
                  <c:v>108.7946089948754</c:v>
                </c:pt>
                <c:pt idx="157">
                  <c:v>109.74728507205892</c:v>
                </c:pt>
                <c:pt idx="158">
                  <c:v>110.890884872255</c:v>
                </c:pt>
                <c:pt idx="159">
                  <c:v>110.77220505799863</c:v>
                </c:pt>
                <c:pt idx="160">
                  <c:v>109.83867685419865</c:v>
                </c:pt>
                <c:pt idx="161">
                  <c:v>110.67110058646144</c:v>
                </c:pt>
                <c:pt idx="162">
                  <c:v>111.48483895435962</c:v>
                </c:pt>
                <c:pt idx="163">
                  <c:v>112.43612750448632</c:v>
                </c:pt>
                <c:pt idx="164">
                  <c:v>112.84369045196381</c:v>
                </c:pt>
                <c:pt idx="165">
                  <c:v>114.13751318150705</c:v>
                </c:pt>
                <c:pt idx="166">
                  <c:v>113.87554807318743</c:v>
                </c:pt>
                <c:pt idx="167">
                  <c:v>113.70256970010915</c:v>
                </c:pt>
                <c:pt idx="168">
                  <c:v>113.69896212976154</c:v>
                </c:pt>
                <c:pt idx="169">
                  <c:v>113.00797365548627</c:v>
                </c:pt>
                <c:pt idx="170">
                  <c:v>113.75215066693801</c:v>
                </c:pt>
                <c:pt idx="171">
                  <c:v>114.05463156531552</c:v>
                </c:pt>
                <c:pt idx="172">
                  <c:v>114.99315486651992</c:v>
                </c:pt>
                <c:pt idx="173">
                  <c:v>115.91179027991045</c:v>
                </c:pt>
                <c:pt idx="174">
                  <c:v>115.76017982350658</c:v>
                </c:pt>
                <c:pt idx="175">
                  <c:v>116.03213512663497</c:v>
                </c:pt>
                <c:pt idx="176">
                  <c:v>116.04480787375353</c:v>
                </c:pt>
                <c:pt idx="177">
                  <c:v>116.98462620021091</c:v>
                </c:pt>
                <c:pt idx="178">
                  <c:v>116.75327918894418</c:v>
                </c:pt>
                <c:pt idx="179">
                  <c:v>116.13138956209646</c:v>
                </c:pt>
                <c:pt idx="180">
                  <c:v>116.18670564076</c:v>
                </c:pt>
                <c:pt idx="181">
                  <c:v>114.89436294007733</c:v>
                </c:pt>
                <c:pt idx="182">
                  <c:v>115.10711708878323</c:v>
                </c:pt>
                <c:pt idx="183">
                  <c:v>116.47586627939243</c:v>
                </c:pt>
                <c:pt idx="184">
                  <c:v>115.86877694115036</c:v>
                </c:pt>
                <c:pt idx="185">
                  <c:v>115.9108652618726</c:v>
                </c:pt>
                <c:pt idx="186">
                  <c:v>115.21700923168001</c:v>
                </c:pt>
                <c:pt idx="187">
                  <c:v>113.62301814885389</c:v>
                </c:pt>
                <c:pt idx="188">
                  <c:v>112.32170277320408</c:v>
                </c:pt>
                <c:pt idx="189">
                  <c:v>112.79938208795073</c:v>
                </c:pt>
                <c:pt idx="190">
                  <c:v>111.92570255119973</c:v>
                </c:pt>
                <c:pt idx="191">
                  <c:v>110.95332358980998</c:v>
                </c:pt>
                <c:pt idx="192">
                  <c:v>109.74238247645829</c:v>
                </c:pt>
                <c:pt idx="193">
                  <c:v>109.4690396462731</c:v>
                </c:pt>
                <c:pt idx="194">
                  <c:v>110.4504837844338</c:v>
                </c:pt>
                <c:pt idx="195">
                  <c:v>111.20677853218137</c:v>
                </c:pt>
                <c:pt idx="196">
                  <c:v>111.78334227517436</c:v>
                </c:pt>
                <c:pt idx="197">
                  <c:v>110.01489279040942</c:v>
                </c:pt>
                <c:pt idx="198">
                  <c:v>109.4253787948865</c:v>
                </c:pt>
                <c:pt idx="199">
                  <c:v>107.04475237267125</c:v>
                </c:pt>
                <c:pt idx="200">
                  <c:v>105.88061717203485</c:v>
                </c:pt>
                <c:pt idx="201">
                  <c:v>106.41037500231253</c:v>
                </c:pt>
                <c:pt idx="202">
                  <c:v>106.01714983442176</c:v>
                </c:pt>
                <c:pt idx="203">
                  <c:v>103.24477827317631</c:v>
                </c:pt>
                <c:pt idx="204">
                  <c:v>100.91188278171424</c:v>
                </c:pt>
                <c:pt idx="205">
                  <c:v>101.9127522986698</c:v>
                </c:pt>
                <c:pt idx="206">
                  <c:v>103.32525484246942</c:v>
                </c:pt>
                <c:pt idx="207">
                  <c:v>105.50126727471185</c:v>
                </c:pt>
                <c:pt idx="208">
                  <c:v>106.25746952065565</c:v>
                </c:pt>
                <c:pt idx="209">
                  <c:v>107.3757238266146</c:v>
                </c:pt>
                <c:pt idx="210">
                  <c:v>108.97091743288993</c:v>
                </c:pt>
                <c:pt idx="211">
                  <c:v>108.8775831128707</c:v>
                </c:pt>
                <c:pt idx="212">
                  <c:v>108.76167835272787</c:v>
                </c:pt>
                <c:pt idx="213">
                  <c:v>106.99174883910236</c:v>
                </c:pt>
                <c:pt idx="214">
                  <c:v>106.65800233104545</c:v>
                </c:pt>
                <c:pt idx="215">
                  <c:v>106.50898192514752</c:v>
                </c:pt>
                <c:pt idx="216">
                  <c:v>106.85197861358296</c:v>
                </c:pt>
                <c:pt idx="217">
                  <c:v>105.65352524374225</c:v>
                </c:pt>
                <c:pt idx="218">
                  <c:v>105.50644737572381</c:v>
                </c:pt>
                <c:pt idx="219">
                  <c:v>106.99110132647584</c:v>
                </c:pt>
                <c:pt idx="220">
                  <c:v>109.24416776127134</c:v>
                </c:pt>
                <c:pt idx="221">
                  <c:v>109.10680258265035</c:v>
                </c:pt>
                <c:pt idx="222">
                  <c:v>110.66619799086081</c:v>
                </c:pt>
                <c:pt idx="223">
                  <c:v>111.06312323090299</c:v>
                </c:pt>
                <c:pt idx="224">
                  <c:v>111.69842561929957</c:v>
                </c:pt>
                <c:pt idx="225">
                  <c:v>110.76036482711413</c:v>
                </c:pt>
                <c:pt idx="226">
                  <c:v>109.14075074463952</c:v>
                </c:pt>
                <c:pt idx="227">
                  <c:v>108.31498714224928</c:v>
                </c:pt>
                <c:pt idx="228">
                  <c:v>107.9292546204651</c:v>
                </c:pt>
                <c:pt idx="229">
                  <c:v>106.65864984367195</c:v>
                </c:pt>
                <c:pt idx="230">
                  <c:v>106.65726231661519</c:v>
                </c:pt>
                <c:pt idx="231">
                  <c:v>105.81457088413224</c:v>
                </c:pt>
                <c:pt idx="232">
                  <c:v>106.57391819140474</c:v>
                </c:pt>
                <c:pt idx="233">
                  <c:v>107.29062216713226</c:v>
                </c:pt>
                <c:pt idx="234">
                  <c:v>106.25247442325126</c:v>
                </c:pt>
                <c:pt idx="235">
                  <c:v>105.51847261021589</c:v>
                </c:pt>
                <c:pt idx="236">
                  <c:v>103.71024734982332</c:v>
                </c:pt>
                <c:pt idx="237">
                  <c:v>104.03613120455847</c:v>
                </c:pt>
                <c:pt idx="238">
                  <c:v>103.57852478123321</c:v>
                </c:pt>
                <c:pt idx="239">
                  <c:v>102.6453665846484</c:v>
                </c:pt>
                <c:pt idx="240">
                  <c:v>103.15098144413814</c:v>
                </c:pt>
                <c:pt idx="241">
                  <c:v>103.06569478104824</c:v>
                </c:pt>
                <c:pt idx="242">
                  <c:v>102.24372375261316</c:v>
                </c:pt>
                <c:pt idx="243">
                  <c:v>101.10918912918802</c:v>
                </c:pt>
                <c:pt idx="244">
                  <c:v>101.43202042439827</c:v>
                </c:pt>
                <c:pt idx="245">
                  <c:v>101.18541061550701</c:v>
                </c:pt>
                <c:pt idx="246">
                  <c:v>99.869202449447755</c:v>
                </c:pt>
                <c:pt idx="247">
                  <c:v>99.408358462990023</c:v>
                </c:pt>
                <c:pt idx="248">
                  <c:v>99.458031931622671</c:v>
                </c:pt>
                <c:pt idx="249">
                  <c:v>100.79838306846982</c:v>
                </c:pt>
                <c:pt idx="250">
                  <c:v>100.11146467356113</c:v>
                </c:pt>
                <c:pt idx="251">
                  <c:v>99.198471870201473</c:v>
                </c:pt>
                <c:pt idx="252">
                  <c:v>96.379016890829362</c:v>
                </c:pt>
                <c:pt idx="253">
                  <c:v>96.611381421937722</c:v>
                </c:pt>
                <c:pt idx="254">
                  <c:v>94.214382180452503</c:v>
                </c:pt>
                <c:pt idx="255">
                  <c:v>94.782990768319991</c:v>
                </c:pt>
                <c:pt idx="256">
                  <c:v>93.78119623332654</c:v>
                </c:pt>
                <c:pt idx="257">
                  <c:v>92.808817271936803</c:v>
                </c:pt>
                <c:pt idx="258">
                  <c:v>94.54738867407913</c:v>
                </c:pt>
                <c:pt idx="259">
                  <c:v>94.796958540691548</c:v>
                </c:pt>
                <c:pt idx="260">
                  <c:v>95.188241170702824</c:v>
                </c:pt>
                <c:pt idx="261">
                  <c:v>94.829889182839068</c:v>
                </c:pt>
                <c:pt idx="262">
                  <c:v>94.224002368046172</c:v>
                </c:pt>
                <c:pt idx="263">
                  <c:v>95.093241818215446</c:v>
                </c:pt>
                <c:pt idx="264">
                  <c:v>95.063548739200428</c:v>
                </c:pt>
                <c:pt idx="265">
                  <c:v>94.49790020905408</c:v>
                </c:pt>
                <c:pt idx="266">
                  <c:v>94.671156087543707</c:v>
                </c:pt>
                <c:pt idx="267">
                  <c:v>94.616765026918017</c:v>
                </c:pt>
                <c:pt idx="268">
                  <c:v>95.825023587959961</c:v>
                </c:pt>
                <c:pt idx="269">
                  <c:v>96.990823821064524</c:v>
                </c:pt>
                <c:pt idx="270">
                  <c:v>96.927645089079235</c:v>
                </c:pt>
                <c:pt idx="271">
                  <c:v>97.558599892697913</c:v>
                </c:pt>
                <c:pt idx="272">
                  <c:v>97.851553105285547</c:v>
                </c:pt>
                <c:pt idx="273">
                  <c:v>98.615618004551081</c:v>
                </c:pt>
                <c:pt idx="274">
                  <c:v>97.421974728507195</c:v>
                </c:pt>
                <c:pt idx="275">
                  <c:v>97.421327215880709</c:v>
                </c:pt>
                <c:pt idx="276">
                  <c:v>97.468318132203564</c:v>
                </c:pt>
                <c:pt idx="277">
                  <c:v>98.488335522542698</c:v>
                </c:pt>
                <c:pt idx="278">
                  <c:v>98.366973155976538</c:v>
                </c:pt>
                <c:pt idx="279">
                  <c:v>98.213697667104498</c:v>
                </c:pt>
                <c:pt idx="280">
                  <c:v>99.385973026474005</c:v>
                </c:pt>
                <c:pt idx="281">
                  <c:v>99.225482396906742</c:v>
                </c:pt>
                <c:pt idx="282">
                  <c:v>99.2400976819048</c:v>
                </c:pt>
                <c:pt idx="283">
                  <c:v>98.818751965663324</c:v>
                </c:pt>
                <c:pt idx="284">
                  <c:v>98.644293563724489</c:v>
                </c:pt>
                <c:pt idx="285">
                  <c:v>98.810519305126448</c:v>
                </c:pt>
                <c:pt idx="286">
                  <c:v>99.204669491055071</c:v>
                </c:pt>
                <c:pt idx="287">
                  <c:v>99.585314413631068</c:v>
                </c:pt>
                <c:pt idx="288">
                  <c:v>99.86124729432224</c:v>
                </c:pt>
                <c:pt idx="289">
                  <c:v>99.986587238451136</c:v>
                </c:pt>
                <c:pt idx="290">
                  <c:v>100.10221449318261</c:v>
                </c:pt>
                <c:pt idx="291">
                  <c:v>100.26723771113537</c:v>
                </c:pt>
                <c:pt idx="292">
                  <c:v>100.00074001443029</c:v>
                </c:pt>
                <c:pt idx="293">
                  <c:v>99.835809298281319</c:v>
                </c:pt>
                <c:pt idx="294">
                  <c:v>99.751447653229235</c:v>
                </c:pt>
                <c:pt idx="295">
                  <c:v>98.993487873013535</c:v>
                </c:pt>
                <c:pt idx="296">
                  <c:v>97.668769541006057</c:v>
                </c:pt>
                <c:pt idx="297">
                  <c:v>97.642221523319691</c:v>
                </c:pt>
                <c:pt idx="298">
                  <c:v>96.84476347288772</c:v>
                </c:pt>
                <c:pt idx="299">
                  <c:v>97.198305366954656</c:v>
                </c:pt>
                <c:pt idx="300">
                  <c:v>96.314358129983532</c:v>
                </c:pt>
                <c:pt idx="301">
                  <c:v>96.381699443139141</c:v>
                </c:pt>
                <c:pt idx="302">
                  <c:v>97.309492535104425</c:v>
                </c:pt>
                <c:pt idx="303">
                  <c:v>97.09535085934175</c:v>
                </c:pt>
                <c:pt idx="304">
                  <c:v>97.802619651083191</c:v>
                </c:pt>
                <c:pt idx="305">
                  <c:v>97.575065213771666</c:v>
                </c:pt>
                <c:pt idx="306">
                  <c:v>97.06371524244723</c:v>
                </c:pt>
                <c:pt idx="307">
                  <c:v>95.933343200192382</c:v>
                </c:pt>
                <c:pt idx="308">
                  <c:v>94.996854938671291</c:v>
                </c:pt>
                <c:pt idx="309">
                  <c:v>93.919856437200508</c:v>
                </c:pt>
                <c:pt idx="310">
                  <c:v>92.980778125173444</c:v>
                </c:pt>
                <c:pt idx="311">
                  <c:v>92.453610345401742</c:v>
                </c:pt>
                <c:pt idx="312">
                  <c:v>93.451797310047553</c:v>
                </c:pt>
                <c:pt idx="313">
                  <c:v>94.280243464747556</c:v>
                </c:pt>
                <c:pt idx="314">
                  <c:v>95.07113388711079</c:v>
                </c:pt>
                <c:pt idx="315">
                  <c:v>96.306032967642864</c:v>
                </c:pt>
                <c:pt idx="316">
                  <c:v>96.645514587534436</c:v>
                </c:pt>
                <c:pt idx="317">
                  <c:v>96.880099161933657</c:v>
                </c:pt>
                <c:pt idx="318">
                  <c:v>96.296320278245418</c:v>
                </c:pt>
                <c:pt idx="319">
                  <c:v>96.786302332895488</c:v>
                </c:pt>
                <c:pt idx="320">
                  <c:v>96.052208018056348</c:v>
                </c:pt>
                <c:pt idx="321">
                  <c:v>95.323941316855681</c:v>
                </c:pt>
                <c:pt idx="322">
                  <c:v>94.418163654191261</c:v>
                </c:pt>
                <c:pt idx="323">
                  <c:v>92.950437533531911</c:v>
                </c:pt>
                <c:pt idx="324">
                  <c:v>92.285812073335421</c:v>
                </c:pt>
                <c:pt idx="325">
                  <c:v>93.960834736277349</c:v>
                </c:pt>
                <c:pt idx="326">
                  <c:v>94.519453129336028</c:v>
                </c:pt>
                <c:pt idx="327">
                  <c:v>95.829463674541643</c:v>
                </c:pt>
                <c:pt idx="328">
                  <c:v>95.744084509647948</c:v>
                </c:pt>
                <c:pt idx="329">
                  <c:v>96.630991804340169</c:v>
                </c:pt>
                <c:pt idx="330">
                  <c:v>96.750966643849551</c:v>
                </c:pt>
                <c:pt idx="331">
                  <c:v>96.790279910458253</c:v>
                </c:pt>
                <c:pt idx="332">
                  <c:v>96.831628216750218</c:v>
                </c:pt>
                <c:pt idx="333">
                  <c:v>97.156309548036191</c:v>
                </c:pt>
                <c:pt idx="334">
                  <c:v>97.960335226536927</c:v>
                </c:pt>
                <c:pt idx="335">
                  <c:v>99.965681830795688</c:v>
                </c:pt>
                <c:pt idx="336">
                  <c:v>101.2765248922354</c:v>
                </c:pt>
                <c:pt idx="337">
                  <c:v>101.01779734704826</c:v>
                </c:pt>
                <c:pt idx="338">
                  <c:v>100.88385473516732</c:v>
                </c:pt>
                <c:pt idx="339">
                  <c:v>100.87765711431371</c:v>
                </c:pt>
                <c:pt idx="340">
                  <c:v>100.35566943555398</c:v>
                </c:pt>
                <c:pt idx="341">
                  <c:v>101.15433000943517</c:v>
                </c:pt>
                <c:pt idx="342">
                  <c:v>101.42517529091816</c:v>
                </c:pt>
                <c:pt idx="343">
                  <c:v>103.26503616820528</c:v>
                </c:pt>
                <c:pt idx="344">
                  <c:v>104.20429948383993</c:v>
                </c:pt>
                <c:pt idx="345">
                  <c:v>104.59382457957929</c:v>
                </c:pt>
                <c:pt idx="346">
                  <c:v>104.26054058054133</c:v>
                </c:pt>
                <c:pt idx="347">
                  <c:v>104.39392818159953</c:v>
                </c:pt>
                <c:pt idx="348">
                  <c:v>103.77416609623889</c:v>
                </c:pt>
                <c:pt idx="349">
                  <c:v>102.42881986198731</c:v>
                </c:pt>
                <c:pt idx="350">
                  <c:v>102.8506280872477</c:v>
                </c:pt>
                <c:pt idx="351">
                  <c:v>104.12363791093927</c:v>
                </c:pt>
                <c:pt idx="352">
                  <c:v>104.57587922964497</c:v>
                </c:pt>
                <c:pt idx="353">
                  <c:v>104.46395204706491</c:v>
                </c:pt>
                <c:pt idx="354">
                  <c:v>105.38527001276525</c:v>
                </c:pt>
                <c:pt idx="355">
                  <c:v>105.38527001276525</c:v>
                </c:pt>
                <c:pt idx="356">
                  <c:v>103.88137568682589</c:v>
                </c:pt>
                <c:pt idx="357">
                  <c:v>103.65770632527334</c:v>
                </c:pt>
                <c:pt idx="358">
                  <c:v>104.31983423676763</c:v>
                </c:pt>
                <c:pt idx="359">
                  <c:v>104.93774628605257</c:v>
                </c:pt>
                <c:pt idx="360">
                  <c:v>104.79705104249533</c:v>
                </c:pt>
                <c:pt idx="361">
                  <c:v>104.30290640667492</c:v>
                </c:pt>
                <c:pt idx="362">
                  <c:v>103.9375242817235</c:v>
                </c:pt>
                <c:pt idx="363">
                  <c:v>103.45928995615414</c:v>
                </c:pt>
                <c:pt idx="364">
                  <c:v>103.00695613564463</c:v>
                </c:pt>
                <c:pt idx="365">
                  <c:v>103.04682441307604</c:v>
                </c:pt>
                <c:pt idx="366">
                  <c:v>101.88268921243963</c:v>
                </c:pt>
                <c:pt idx="367">
                  <c:v>101.89027436035003</c:v>
                </c:pt>
                <c:pt idx="368">
                  <c:v>104.4677446210201</c:v>
                </c:pt>
                <c:pt idx="369">
                  <c:v>104.683088820232</c:v>
                </c:pt>
                <c:pt idx="370">
                  <c:v>105.20072891421381</c:v>
                </c:pt>
                <c:pt idx="371">
                  <c:v>105.42560079921557</c:v>
                </c:pt>
                <c:pt idx="372">
                  <c:v>105.66601298725324</c:v>
                </c:pt>
                <c:pt idx="373">
                  <c:v>105.57989380792925</c:v>
                </c:pt>
                <c:pt idx="374">
                  <c:v>106.6826078108523</c:v>
                </c:pt>
                <c:pt idx="375">
                  <c:v>106.52637226425914</c:v>
                </c:pt>
                <c:pt idx="376">
                  <c:v>105.65278522931199</c:v>
                </c:pt>
                <c:pt idx="377">
                  <c:v>105.74223447357222</c:v>
                </c:pt>
                <c:pt idx="378">
                  <c:v>106.06414075074464</c:v>
                </c:pt>
                <c:pt idx="379">
                  <c:v>105.9976319538231</c:v>
                </c:pt>
                <c:pt idx="380">
                  <c:v>106.79453499343236</c:v>
                </c:pt>
                <c:pt idx="381">
                  <c:v>107.47525576748747</c:v>
                </c:pt>
                <c:pt idx="382">
                  <c:v>107.22392836660315</c:v>
                </c:pt>
                <c:pt idx="383">
                  <c:v>107.28275951381052</c:v>
                </c:pt>
                <c:pt idx="384">
                  <c:v>107.1811925332544</c:v>
                </c:pt>
                <c:pt idx="385">
                  <c:v>107.89872902521597</c:v>
                </c:pt>
                <c:pt idx="386">
                  <c:v>108.47862283314524</c:v>
                </c:pt>
                <c:pt idx="387">
                  <c:v>108.2999093482323</c:v>
                </c:pt>
                <c:pt idx="388">
                  <c:v>108.96962240763695</c:v>
                </c:pt>
                <c:pt idx="389">
                  <c:v>108.86269032246128</c:v>
                </c:pt>
                <c:pt idx="390">
                  <c:v>108.71394742197471</c:v>
                </c:pt>
                <c:pt idx="391">
                  <c:v>108.74456551902763</c:v>
                </c:pt>
                <c:pt idx="392">
                  <c:v>109.16970380922429</c:v>
                </c:pt>
                <c:pt idx="393">
                  <c:v>109.91693338020092</c:v>
                </c:pt>
                <c:pt idx="394">
                  <c:v>110.13385011007712</c:v>
                </c:pt>
                <c:pt idx="395">
                  <c:v>109.59354707416793</c:v>
                </c:pt>
                <c:pt idx="396">
                  <c:v>108.15523652711228</c:v>
                </c:pt>
                <c:pt idx="397">
                  <c:v>107.63574639705473</c:v>
                </c:pt>
                <c:pt idx="398">
                  <c:v>106.17616043512849</c:v>
                </c:pt>
                <c:pt idx="399">
                  <c:v>105.22801694633046</c:v>
                </c:pt>
                <c:pt idx="400">
                  <c:v>104.26747821582521</c:v>
                </c:pt>
                <c:pt idx="401">
                  <c:v>104.01152572475164</c:v>
                </c:pt>
                <c:pt idx="402">
                  <c:v>104.39947828982663</c:v>
                </c:pt>
                <c:pt idx="403">
                  <c:v>105.67517066582799</c:v>
                </c:pt>
                <c:pt idx="404">
                  <c:v>106.31990823821064</c:v>
                </c:pt>
                <c:pt idx="405">
                  <c:v>105.57119863837343</c:v>
                </c:pt>
                <c:pt idx="406">
                  <c:v>105.38508500915769</c:v>
                </c:pt>
                <c:pt idx="407">
                  <c:v>105.92668307031987</c:v>
                </c:pt>
                <c:pt idx="408">
                  <c:v>105.53022033929662</c:v>
                </c:pt>
                <c:pt idx="409">
                  <c:v>105.24438976560042</c:v>
                </c:pt>
                <c:pt idx="410">
                  <c:v>105.14744787523355</c:v>
                </c:pt>
                <c:pt idx="411">
                  <c:v>105.50108227110428</c:v>
                </c:pt>
                <c:pt idx="412">
                  <c:v>106.04647290622167</c:v>
                </c:pt>
                <c:pt idx="413">
                  <c:v>105.84574399200784</c:v>
                </c:pt>
                <c:pt idx="414">
                  <c:v>107.06852533624405</c:v>
                </c:pt>
                <c:pt idx="415">
                  <c:v>106.29567276561893</c:v>
                </c:pt>
                <c:pt idx="416">
                  <c:v>105.73760938338297</c:v>
                </c:pt>
                <c:pt idx="417">
                  <c:v>105.55362329565425</c:v>
                </c:pt>
                <c:pt idx="418">
                  <c:v>104.51001794534993</c:v>
                </c:pt>
                <c:pt idx="419">
                  <c:v>103.74595304608438</c:v>
                </c:pt>
                <c:pt idx="420">
                  <c:v>103.92707157789576</c:v>
                </c:pt>
                <c:pt idx="421">
                  <c:v>103.19741734963831</c:v>
                </c:pt>
                <c:pt idx="422">
                  <c:v>102.88263371135737</c:v>
                </c:pt>
                <c:pt idx="423">
                  <c:v>103.18150703938727</c:v>
                </c:pt>
                <c:pt idx="424">
                  <c:v>102.08536066453296</c:v>
                </c:pt>
                <c:pt idx="425">
                  <c:v>102.40661942907887</c:v>
                </c:pt>
                <c:pt idx="426">
                  <c:v>102.32087025697001</c:v>
                </c:pt>
                <c:pt idx="427">
                  <c:v>101.28411004014578</c:v>
                </c:pt>
                <c:pt idx="428">
                  <c:v>100.62290714668936</c:v>
                </c:pt>
                <c:pt idx="429">
                  <c:v>100.99568941594362</c:v>
                </c:pt>
                <c:pt idx="430">
                  <c:v>102.46369304201433</c:v>
                </c:pt>
                <c:pt idx="431">
                  <c:v>102.269624257673</c:v>
                </c:pt>
                <c:pt idx="432">
                  <c:v>101.80693023513957</c:v>
                </c:pt>
                <c:pt idx="433">
                  <c:v>101.31112056685106</c:v>
                </c:pt>
                <c:pt idx="434">
                  <c:v>100.2744528518306</c:v>
                </c:pt>
                <c:pt idx="435">
                  <c:v>99.57680424768283</c:v>
                </c:pt>
                <c:pt idx="436">
                  <c:v>97.82380256415</c:v>
                </c:pt>
                <c:pt idx="437">
                  <c:v>98.422474238247631</c:v>
                </c:pt>
                <c:pt idx="438">
                  <c:v>97.799382087950718</c:v>
                </c:pt>
                <c:pt idx="439">
                  <c:v>97.924444526668267</c:v>
                </c:pt>
                <c:pt idx="440">
                  <c:v>98.256526002257047</c:v>
                </c:pt>
                <c:pt idx="441">
                  <c:v>99.267385714021415</c:v>
                </c:pt>
                <c:pt idx="442">
                  <c:v>99.106987586257915</c:v>
                </c:pt>
                <c:pt idx="443">
                  <c:v>98.55660185373614</c:v>
                </c:pt>
                <c:pt idx="444">
                  <c:v>95.213864170351329</c:v>
                </c:pt>
                <c:pt idx="445">
                  <c:v>96.014189776700633</c:v>
                </c:pt>
                <c:pt idx="446">
                  <c:v>97.170924833034249</c:v>
                </c:pt>
                <c:pt idx="447">
                  <c:v>96.284572549164722</c:v>
                </c:pt>
                <c:pt idx="448">
                  <c:v>97.458697944609924</c:v>
                </c:pt>
                <c:pt idx="449">
                  <c:v>98.885260762584863</c:v>
                </c:pt>
                <c:pt idx="450">
                  <c:v>100.03968327382383</c:v>
                </c:pt>
                <c:pt idx="451">
                  <c:v>100.3955377129854</c:v>
                </c:pt>
                <c:pt idx="452">
                  <c:v>101.2789299391338</c:v>
                </c:pt>
                <c:pt idx="453">
                  <c:v>101.25219691783988</c:v>
                </c:pt>
                <c:pt idx="454">
                  <c:v>101.0930013135256</c:v>
                </c:pt>
                <c:pt idx="455">
                  <c:v>100.27898544021608</c:v>
                </c:pt>
                <c:pt idx="456">
                  <c:v>99.807133739107911</c:v>
                </c:pt>
                <c:pt idx="457">
                  <c:v>100.43013338760105</c:v>
                </c:pt>
                <c:pt idx="458">
                  <c:v>101.96372079255545</c:v>
                </c:pt>
                <c:pt idx="459">
                  <c:v>102.51022144931825</c:v>
                </c:pt>
                <c:pt idx="460">
                  <c:v>102.85220061791205</c:v>
                </c:pt>
                <c:pt idx="461">
                  <c:v>102.94618245055777</c:v>
                </c:pt>
                <c:pt idx="462">
                  <c:v>102.67681719793535</c:v>
                </c:pt>
                <c:pt idx="463">
                  <c:v>102.47423824764583</c:v>
                </c:pt>
                <c:pt idx="464">
                  <c:v>102.49884372745268</c:v>
                </c:pt>
                <c:pt idx="465">
                  <c:v>102.68551236749117</c:v>
                </c:pt>
                <c:pt idx="466">
                  <c:v>102.7052152516974</c:v>
                </c:pt>
                <c:pt idx="467">
                  <c:v>103.39370617727045</c:v>
                </c:pt>
                <c:pt idx="468">
                  <c:v>103.52237618633562</c:v>
                </c:pt>
                <c:pt idx="469">
                  <c:v>103.08243760753335</c:v>
                </c:pt>
                <c:pt idx="470">
                  <c:v>103.36170055316079</c:v>
                </c:pt>
                <c:pt idx="471">
                  <c:v>103.83651231199009</c:v>
                </c:pt>
                <c:pt idx="472">
                  <c:v>105.27584037888739</c:v>
                </c:pt>
                <c:pt idx="473">
                  <c:v>105.40580541320554</c:v>
                </c:pt>
                <c:pt idx="474">
                  <c:v>105.46565408025455</c:v>
                </c:pt>
                <c:pt idx="475">
                  <c:v>106.77418459659964</c:v>
                </c:pt>
                <c:pt idx="476">
                  <c:v>108.00825116089763</c:v>
                </c:pt>
                <c:pt idx="477">
                  <c:v>108.35161785654819</c:v>
                </c:pt>
                <c:pt idx="478">
                  <c:v>108.25393595175106</c:v>
                </c:pt>
                <c:pt idx="479">
                  <c:v>107.5049488465025</c:v>
                </c:pt>
                <c:pt idx="480">
                  <c:v>109.27321332765989</c:v>
                </c:pt>
                <c:pt idx="481">
                  <c:v>109.8239690673968</c:v>
                </c:pt>
                <c:pt idx="482">
                  <c:v>109.97863208332564</c:v>
                </c:pt>
                <c:pt idx="483">
                  <c:v>110.37241226203911</c:v>
                </c:pt>
                <c:pt idx="484">
                  <c:v>111.34479122342886</c:v>
                </c:pt>
                <c:pt idx="485">
                  <c:v>112.14067674319648</c:v>
                </c:pt>
                <c:pt idx="486">
                  <c:v>110.3443842154922</c:v>
                </c:pt>
                <c:pt idx="487">
                  <c:v>112.34760327826392</c:v>
                </c:pt>
                <c:pt idx="488">
                  <c:v>113.33376500841766</c:v>
                </c:pt>
                <c:pt idx="489">
                  <c:v>112.83009268680739</c:v>
                </c:pt>
                <c:pt idx="490">
                  <c:v>112.2685142360276</c:v>
                </c:pt>
                <c:pt idx="491">
                  <c:v>112.07601798235065</c:v>
                </c:pt>
                <c:pt idx="492">
                  <c:v>112.13170406822934</c:v>
                </c:pt>
                <c:pt idx="493">
                  <c:v>111.71979353597395</c:v>
                </c:pt>
                <c:pt idx="494">
                  <c:v>111.58492590605516</c:v>
                </c:pt>
                <c:pt idx="495">
                  <c:v>110.62355465931586</c:v>
                </c:pt>
                <c:pt idx="496">
                  <c:v>112.0226444415666</c:v>
                </c:pt>
                <c:pt idx="497">
                  <c:v>111.97648604147781</c:v>
                </c:pt>
                <c:pt idx="498">
                  <c:v>112.61336096053873</c:v>
                </c:pt>
                <c:pt idx="499">
                  <c:v>112.49662368416182</c:v>
                </c:pt>
                <c:pt idx="500">
                  <c:v>113.34070264370155</c:v>
                </c:pt>
                <c:pt idx="501">
                  <c:v>110.87238451149797</c:v>
                </c:pt>
                <c:pt idx="502">
                  <c:v>109.12095535862949</c:v>
                </c:pt>
                <c:pt idx="503">
                  <c:v>110.20933158196587</c:v>
                </c:pt>
                <c:pt idx="504">
                  <c:v>111.23258653543743</c:v>
                </c:pt>
                <c:pt idx="505">
                  <c:v>111.66271992303849</c:v>
                </c:pt>
                <c:pt idx="506">
                  <c:v>112.53704697241595</c:v>
                </c:pt>
                <c:pt idx="507">
                  <c:v>112.87791611936433</c:v>
                </c:pt>
                <c:pt idx="508">
                  <c:v>113.73938541801564</c:v>
                </c:pt>
                <c:pt idx="509">
                  <c:v>114.74469502155291</c:v>
                </c:pt>
                <c:pt idx="510">
                  <c:v>115.06086618689065</c:v>
                </c:pt>
                <c:pt idx="511">
                  <c:v>115.48470945183431</c:v>
                </c:pt>
                <c:pt idx="512">
                  <c:v>116.50204428986363</c:v>
                </c:pt>
                <c:pt idx="513">
                  <c:v>116.61239894177938</c:v>
                </c:pt>
                <c:pt idx="514">
                  <c:v>116.8698314617135</c:v>
                </c:pt>
                <c:pt idx="515">
                  <c:v>115.92104046028896</c:v>
                </c:pt>
                <c:pt idx="516">
                  <c:v>116.56661054890569</c:v>
                </c:pt>
                <c:pt idx="517">
                  <c:v>116.65790982924167</c:v>
                </c:pt>
                <c:pt idx="518">
                  <c:v>116.83773333580005</c:v>
                </c:pt>
                <c:pt idx="519">
                  <c:v>115.02220043290845</c:v>
                </c:pt>
                <c:pt idx="520">
                  <c:v>115.3511368471685</c:v>
                </c:pt>
                <c:pt idx="521">
                  <c:v>116.19984089689748</c:v>
                </c:pt>
                <c:pt idx="522">
                  <c:v>116.34765877934619</c:v>
                </c:pt>
                <c:pt idx="523">
                  <c:v>116.14267478215825</c:v>
                </c:pt>
                <c:pt idx="524">
                  <c:v>116.68122028379553</c:v>
                </c:pt>
                <c:pt idx="525">
                  <c:v>117.69143248293341</c:v>
                </c:pt>
                <c:pt idx="526">
                  <c:v>117.74119845336983</c:v>
                </c:pt>
                <c:pt idx="527">
                  <c:v>118.1475588773981</c:v>
                </c:pt>
                <c:pt idx="528">
                  <c:v>118.43930956653654</c:v>
                </c:pt>
                <c:pt idx="529">
                  <c:v>117.84110040145784</c:v>
                </c:pt>
                <c:pt idx="530">
                  <c:v>118.73207777551661</c:v>
                </c:pt>
                <c:pt idx="531">
                  <c:v>117.07897804007179</c:v>
                </c:pt>
                <c:pt idx="532">
                  <c:v>116.41851516104565</c:v>
                </c:pt>
                <c:pt idx="533">
                  <c:v>116.62608920873956</c:v>
                </c:pt>
                <c:pt idx="534">
                  <c:v>116.23674911660777</c:v>
                </c:pt>
                <c:pt idx="535">
                  <c:v>114.91508334412521</c:v>
                </c:pt>
                <c:pt idx="536">
                  <c:v>115.41070800880617</c:v>
                </c:pt>
                <c:pt idx="537">
                  <c:v>116.75781177732965</c:v>
                </c:pt>
                <c:pt idx="538">
                  <c:v>117.52742678482231</c:v>
                </c:pt>
                <c:pt idx="539">
                  <c:v>117.55443731152756</c:v>
                </c:pt>
                <c:pt idx="540">
                  <c:v>115.63123230903003</c:v>
                </c:pt>
                <c:pt idx="541">
                  <c:v>115.3125635949901</c:v>
                </c:pt>
                <c:pt idx="542">
                  <c:v>115.64899265535678</c:v>
                </c:pt>
                <c:pt idx="543">
                  <c:v>115.70985884224743</c:v>
                </c:pt>
                <c:pt idx="544">
                  <c:v>115.48304441936617</c:v>
                </c:pt>
                <c:pt idx="545">
                  <c:v>114.29236120104342</c:v>
                </c:pt>
                <c:pt idx="546">
                  <c:v>113.35661295395261</c:v>
                </c:pt>
                <c:pt idx="547">
                  <c:v>114.41973618485559</c:v>
                </c:pt>
                <c:pt idx="548">
                  <c:v>114.65515327548887</c:v>
                </c:pt>
                <c:pt idx="549">
                  <c:v>114.1994893900431</c:v>
                </c:pt>
                <c:pt idx="550">
                  <c:v>114.26128059497161</c:v>
                </c:pt>
                <c:pt idx="551">
                  <c:v>114.44785673320629</c:v>
                </c:pt>
                <c:pt idx="552">
                  <c:v>114.31363661591401</c:v>
                </c:pt>
                <c:pt idx="553">
                  <c:v>115.25826503616821</c:v>
                </c:pt>
                <c:pt idx="554">
                  <c:v>113.63300834366269</c:v>
                </c:pt>
                <c:pt idx="555">
                  <c:v>113.40351136847168</c:v>
                </c:pt>
                <c:pt idx="556">
                  <c:v>112.12060385177512</c:v>
                </c:pt>
                <c:pt idx="557">
                  <c:v>111.95678315727157</c:v>
                </c:pt>
                <c:pt idx="558">
                  <c:v>112.83777033652156</c:v>
                </c:pt>
                <c:pt idx="559">
                  <c:v>112.16176715445951</c:v>
                </c:pt>
                <c:pt idx="560">
                  <c:v>112.13512663496938</c:v>
                </c:pt>
                <c:pt idx="561">
                  <c:v>112.45472036704716</c:v>
                </c:pt>
                <c:pt idx="562">
                  <c:v>110.96507131889071</c:v>
                </c:pt>
                <c:pt idx="563">
                  <c:v>109.44091909792239</c:v>
                </c:pt>
                <c:pt idx="564">
                  <c:v>107.85654820268995</c:v>
                </c:pt>
                <c:pt idx="565">
                  <c:v>108.19482729913233</c:v>
                </c:pt>
                <c:pt idx="566">
                  <c:v>106.40935748247091</c:v>
                </c:pt>
                <c:pt idx="567">
                  <c:v>109.22844245462787</c:v>
                </c:pt>
                <c:pt idx="568">
                  <c:v>107.41337206075518</c:v>
                </c:pt>
                <c:pt idx="569">
                  <c:v>106.86881394187186</c:v>
                </c:pt>
                <c:pt idx="570">
                  <c:v>106.93569274600854</c:v>
                </c:pt>
                <c:pt idx="571">
                  <c:v>109.64997317447688</c:v>
                </c:pt>
                <c:pt idx="572">
                  <c:v>108.92522154182005</c:v>
                </c:pt>
                <c:pt idx="573">
                  <c:v>107.78134423621259</c:v>
                </c:pt>
                <c:pt idx="574">
                  <c:v>106.36717665994486</c:v>
                </c:pt>
                <c:pt idx="575">
                  <c:v>108.19972989473294</c:v>
                </c:pt>
                <c:pt idx="576">
                  <c:v>108.51173847890034</c:v>
                </c:pt>
                <c:pt idx="577">
                  <c:v>107.82334005513108</c:v>
                </c:pt>
                <c:pt idx="578">
                  <c:v>108.50110077146505</c:v>
                </c:pt>
                <c:pt idx="579">
                  <c:v>108.03748173089376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C25-0B41-9862-10B2427A902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Sheet1!$A$2:$A$581</c:f>
              <c:numCache>
                <c:formatCode>dd\-mmm\-yyyy</c:formatCode>
                <c:ptCount val="580"/>
                <c:pt idx="0">
                  <c:v>44529</c:v>
                </c:pt>
                <c:pt idx="1">
                  <c:v>44530</c:v>
                </c:pt>
                <c:pt idx="2">
                  <c:v>44531</c:v>
                </c:pt>
                <c:pt idx="3">
                  <c:v>44532</c:v>
                </c:pt>
                <c:pt idx="4">
                  <c:v>44535</c:v>
                </c:pt>
                <c:pt idx="5">
                  <c:v>44536</c:v>
                </c:pt>
                <c:pt idx="6">
                  <c:v>44537</c:v>
                </c:pt>
                <c:pt idx="7">
                  <c:v>44538</c:v>
                </c:pt>
                <c:pt idx="8">
                  <c:v>44539</c:v>
                </c:pt>
                <c:pt idx="9">
                  <c:v>44542</c:v>
                </c:pt>
                <c:pt idx="10">
                  <c:v>44543</c:v>
                </c:pt>
                <c:pt idx="11">
                  <c:v>44544</c:v>
                </c:pt>
                <c:pt idx="12">
                  <c:v>44545</c:v>
                </c:pt>
                <c:pt idx="13">
                  <c:v>44546</c:v>
                </c:pt>
                <c:pt idx="14">
                  <c:v>44549</c:v>
                </c:pt>
                <c:pt idx="15">
                  <c:v>44550</c:v>
                </c:pt>
                <c:pt idx="16">
                  <c:v>44551</c:v>
                </c:pt>
                <c:pt idx="17">
                  <c:v>44552</c:v>
                </c:pt>
                <c:pt idx="18">
                  <c:v>44553</c:v>
                </c:pt>
                <c:pt idx="19">
                  <c:v>44556</c:v>
                </c:pt>
                <c:pt idx="20">
                  <c:v>44557</c:v>
                </c:pt>
                <c:pt idx="21">
                  <c:v>44558</c:v>
                </c:pt>
                <c:pt idx="22">
                  <c:v>44559</c:v>
                </c:pt>
                <c:pt idx="23">
                  <c:v>44560</c:v>
                </c:pt>
                <c:pt idx="24">
                  <c:v>44563</c:v>
                </c:pt>
                <c:pt idx="25">
                  <c:v>44564</c:v>
                </c:pt>
                <c:pt idx="26">
                  <c:v>44565</c:v>
                </c:pt>
                <c:pt idx="27">
                  <c:v>44566</c:v>
                </c:pt>
                <c:pt idx="28">
                  <c:v>44567</c:v>
                </c:pt>
                <c:pt idx="29">
                  <c:v>44570</c:v>
                </c:pt>
                <c:pt idx="30">
                  <c:v>44571</c:v>
                </c:pt>
                <c:pt idx="31">
                  <c:v>44572</c:v>
                </c:pt>
                <c:pt idx="32">
                  <c:v>44573</c:v>
                </c:pt>
                <c:pt idx="33">
                  <c:v>44574</c:v>
                </c:pt>
                <c:pt idx="34">
                  <c:v>44577</c:v>
                </c:pt>
                <c:pt idx="35">
                  <c:v>44578</c:v>
                </c:pt>
                <c:pt idx="36">
                  <c:v>44579</c:v>
                </c:pt>
                <c:pt idx="37">
                  <c:v>44580</c:v>
                </c:pt>
                <c:pt idx="38">
                  <c:v>44581</c:v>
                </c:pt>
                <c:pt idx="39">
                  <c:v>44584</c:v>
                </c:pt>
                <c:pt idx="40">
                  <c:v>44585</c:v>
                </c:pt>
                <c:pt idx="41">
                  <c:v>44586</c:v>
                </c:pt>
                <c:pt idx="42">
                  <c:v>44587</c:v>
                </c:pt>
                <c:pt idx="43">
                  <c:v>44588</c:v>
                </c:pt>
                <c:pt idx="44">
                  <c:v>44591</c:v>
                </c:pt>
                <c:pt idx="45">
                  <c:v>44592</c:v>
                </c:pt>
                <c:pt idx="46">
                  <c:v>44593</c:v>
                </c:pt>
                <c:pt idx="47">
                  <c:v>44594</c:v>
                </c:pt>
                <c:pt idx="48">
                  <c:v>44595</c:v>
                </c:pt>
                <c:pt idx="49">
                  <c:v>44598</c:v>
                </c:pt>
                <c:pt idx="50">
                  <c:v>44599</c:v>
                </c:pt>
                <c:pt idx="51">
                  <c:v>44600</c:v>
                </c:pt>
                <c:pt idx="52">
                  <c:v>44601</c:v>
                </c:pt>
                <c:pt idx="53">
                  <c:v>44602</c:v>
                </c:pt>
                <c:pt idx="54">
                  <c:v>44605</c:v>
                </c:pt>
                <c:pt idx="55">
                  <c:v>44606</c:v>
                </c:pt>
                <c:pt idx="56">
                  <c:v>44607</c:v>
                </c:pt>
                <c:pt idx="57">
                  <c:v>44608</c:v>
                </c:pt>
                <c:pt idx="58">
                  <c:v>44609</c:v>
                </c:pt>
                <c:pt idx="59">
                  <c:v>44612</c:v>
                </c:pt>
                <c:pt idx="60">
                  <c:v>44613</c:v>
                </c:pt>
                <c:pt idx="61">
                  <c:v>44615</c:v>
                </c:pt>
                <c:pt idx="62">
                  <c:v>44616</c:v>
                </c:pt>
                <c:pt idx="63">
                  <c:v>44619</c:v>
                </c:pt>
                <c:pt idx="64">
                  <c:v>44620</c:v>
                </c:pt>
                <c:pt idx="65">
                  <c:v>44621</c:v>
                </c:pt>
                <c:pt idx="66">
                  <c:v>44622</c:v>
                </c:pt>
                <c:pt idx="67">
                  <c:v>44623</c:v>
                </c:pt>
                <c:pt idx="68">
                  <c:v>44626</c:v>
                </c:pt>
                <c:pt idx="69">
                  <c:v>44627</c:v>
                </c:pt>
                <c:pt idx="70">
                  <c:v>44628</c:v>
                </c:pt>
                <c:pt idx="71">
                  <c:v>44629</c:v>
                </c:pt>
                <c:pt idx="72">
                  <c:v>44630</c:v>
                </c:pt>
                <c:pt idx="73">
                  <c:v>44633</c:v>
                </c:pt>
                <c:pt idx="74">
                  <c:v>44634</c:v>
                </c:pt>
                <c:pt idx="75">
                  <c:v>44635</c:v>
                </c:pt>
                <c:pt idx="76">
                  <c:v>44636</c:v>
                </c:pt>
                <c:pt idx="77">
                  <c:v>44637</c:v>
                </c:pt>
                <c:pt idx="78">
                  <c:v>44640</c:v>
                </c:pt>
                <c:pt idx="79">
                  <c:v>44641</c:v>
                </c:pt>
                <c:pt idx="80">
                  <c:v>44642</c:v>
                </c:pt>
                <c:pt idx="81">
                  <c:v>44643</c:v>
                </c:pt>
                <c:pt idx="82">
                  <c:v>44644</c:v>
                </c:pt>
                <c:pt idx="83">
                  <c:v>44647</c:v>
                </c:pt>
                <c:pt idx="84">
                  <c:v>44648</c:v>
                </c:pt>
                <c:pt idx="85">
                  <c:v>44649</c:v>
                </c:pt>
                <c:pt idx="86">
                  <c:v>44650</c:v>
                </c:pt>
                <c:pt idx="87">
                  <c:v>44651</c:v>
                </c:pt>
                <c:pt idx="88">
                  <c:v>44654</c:v>
                </c:pt>
                <c:pt idx="89">
                  <c:v>44655</c:v>
                </c:pt>
                <c:pt idx="90">
                  <c:v>44656</c:v>
                </c:pt>
                <c:pt idx="91">
                  <c:v>44657</c:v>
                </c:pt>
                <c:pt idx="92">
                  <c:v>44658</c:v>
                </c:pt>
                <c:pt idx="93">
                  <c:v>44661</c:v>
                </c:pt>
                <c:pt idx="94">
                  <c:v>44662</c:v>
                </c:pt>
                <c:pt idx="95">
                  <c:v>44663</c:v>
                </c:pt>
                <c:pt idx="96">
                  <c:v>44664</c:v>
                </c:pt>
                <c:pt idx="97">
                  <c:v>44665</c:v>
                </c:pt>
                <c:pt idx="98">
                  <c:v>44668</c:v>
                </c:pt>
                <c:pt idx="99">
                  <c:v>44669</c:v>
                </c:pt>
                <c:pt idx="100">
                  <c:v>44670</c:v>
                </c:pt>
                <c:pt idx="101">
                  <c:v>44671</c:v>
                </c:pt>
                <c:pt idx="102">
                  <c:v>44672</c:v>
                </c:pt>
                <c:pt idx="103">
                  <c:v>44675</c:v>
                </c:pt>
                <c:pt idx="104">
                  <c:v>44676</c:v>
                </c:pt>
                <c:pt idx="105">
                  <c:v>44677</c:v>
                </c:pt>
                <c:pt idx="106">
                  <c:v>44678</c:v>
                </c:pt>
                <c:pt idx="107">
                  <c:v>44679</c:v>
                </c:pt>
                <c:pt idx="108">
                  <c:v>44689</c:v>
                </c:pt>
                <c:pt idx="109">
                  <c:v>44690</c:v>
                </c:pt>
                <c:pt idx="110">
                  <c:v>44691</c:v>
                </c:pt>
                <c:pt idx="111">
                  <c:v>44692</c:v>
                </c:pt>
                <c:pt idx="112">
                  <c:v>44693</c:v>
                </c:pt>
                <c:pt idx="113">
                  <c:v>44696</c:v>
                </c:pt>
                <c:pt idx="114">
                  <c:v>44697</c:v>
                </c:pt>
                <c:pt idx="115">
                  <c:v>44698</c:v>
                </c:pt>
                <c:pt idx="116">
                  <c:v>44699</c:v>
                </c:pt>
                <c:pt idx="117">
                  <c:v>44700</c:v>
                </c:pt>
                <c:pt idx="118">
                  <c:v>44703</c:v>
                </c:pt>
                <c:pt idx="119">
                  <c:v>44704</c:v>
                </c:pt>
                <c:pt idx="120">
                  <c:v>44705</c:v>
                </c:pt>
                <c:pt idx="121">
                  <c:v>44706</c:v>
                </c:pt>
                <c:pt idx="122">
                  <c:v>44707</c:v>
                </c:pt>
                <c:pt idx="123">
                  <c:v>44710</c:v>
                </c:pt>
                <c:pt idx="124">
                  <c:v>44711</c:v>
                </c:pt>
                <c:pt idx="125">
                  <c:v>44712</c:v>
                </c:pt>
                <c:pt idx="126">
                  <c:v>44713</c:v>
                </c:pt>
                <c:pt idx="127">
                  <c:v>44714</c:v>
                </c:pt>
                <c:pt idx="128">
                  <c:v>44717</c:v>
                </c:pt>
                <c:pt idx="129">
                  <c:v>44718</c:v>
                </c:pt>
                <c:pt idx="130">
                  <c:v>44719</c:v>
                </c:pt>
                <c:pt idx="131">
                  <c:v>44720</c:v>
                </c:pt>
                <c:pt idx="132">
                  <c:v>44721</c:v>
                </c:pt>
                <c:pt idx="133">
                  <c:v>44724</c:v>
                </c:pt>
                <c:pt idx="134">
                  <c:v>44725</c:v>
                </c:pt>
                <c:pt idx="135">
                  <c:v>44726</c:v>
                </c:pt>
                <c:pt idx="136">
                  <c:v>44727</c:v>
                </c:pt>
                <c:pt idx="137">
                  <c:v>44728</c:v>
                </c:pt>
                <c:pt idx="138">
                  <c:v>44731</c:v>
                </c:pt>
                <c:pt idx="139">
                  <c:v>44732</c:v>
                </c:pt>
                <c:pt idx="140">
                  <c:v>44733</c:v>
                </c:pt>
                <c:pt idx="141">
                  <c:v>44734</c:v>
                </c:pt>
                <c:pt idx="142">
                  <c:v>44735</c:v>
                </c:pt>
                <c:pt idx="143">
                  <c:v>44738</c:v>
                </c:pt>
                <c:pt idx="144">
                  <c:v>44739</c:v>
                </c:pt>
                <c:pt idx="145">
                  <c:v>44740</c:v>
                </c:pt>
                <c:pt idx="146">
                  <c:v>44741</c:v>
                </c:pt>
                <c:pt idx="147">
                  <c:v>44742</c:v>
                </c:pt>
                <c:pt idx="148">
                  <c:v>44745</c:v>
                </c:pt>
                <c:pt idx="149">
                  <c:v>44746</c:v>
                </c:pt>
                <c:pt idx="150">
                  <c:v>44747</c:v>
                </c:pt>
                <c:pt idx="151">
                  <c:v>44748</c:v>
                </c:pt>
                <c:pt idx="152">
                  <c:v>44755</c:v>
                </c:pt>
                <c:pt idx="153">
                  <c:v>44756</c:v>
                </c:pt>
                <c:pt idx="154">
                  <c:v>44759</c:v>
                </c:pt>
                <c:pt idx="155">
                  <c:v>44760</c:v>
                </c:pt>
                <c:pt idx="156">
                  <c:v>44761</c:v>
                </c:pt>
                <c:pt idx="157">
                  <c:v>44762</c:v>
                </c:pt>
                <c:pt idx="158">
                  <c:v>44763</c:v>
                </c:pt>
                <c:pt idx="159">
                  <c:v>44766</c:v>
                </c:pt>
                <c:pt idx="160">
                  <c:v>44767</c:v>
                </c:pt>
                <c:pt idx="161">
                  <c:v>44768</c:v>
                </c:pt>
                <c:pt idx="162">
                  <c:v>44769</c:v>
                </c:pt>
                <c:pt idx="163">
                  <c:v>44770</c:v>
                </c:pt>
                <c:pt idx="164">
                  <c:v>44773</c:v>
                </c:pt>
                <c:pt idx="165">
                  <c:v>44774</c:v>
                </c:pt>
                <c:pt idx="166">
                  <c:v>44775</c:v>
                </c:pt>
                <c:pt idx="167">
                  <c:v>44776</c:v>
                </c:pt>
                <c:pt idx="168">
                  <c:v>44777</c:v>
                </c:pt>
                <c:pt idx="169">
                  <c:v>44780</c:v>
                </c:pt>
                <c:pt idx="170">
                  <c:v>44781</c:v>
                </c:pt>
                <c:pt idx="171">
                  <c:v>44782</c:v>
                </c:pt>
                <c:pt idx="172">
                  <c:v>44783</c:v>
                </c:pt>
                <c:pt idx="173">
                  <c:v>44784</c:v>
                </c:pt>
                <c:pt idx="174">
                  <c:v>44787</c:v>
                </c:pt>
                <c:pt idx="175">
                  <c:v>44788</c:v>
                </c:pt>
                <c:pt idx="176">
                  <c:v>44789</c:v>
                </c:pt>
                <c:pt idx="177">
                  <c:v>44790</c:v>
                </c:pt>
                <c:pt idx="178">
                  <c:v>44791</c:v>
                </c:pt>
                <c:pt idx="179">
                  <c:v>44794</c:v>
                </c:pt>
                <c:pt idx="180">
                  <c:v>44795</c:v>
                </c:pt>
                <c:pt idx="181">
                  <c:v>44796</c:v>
                </c:pt>
                <c:pt idx="182">
                  <c:v>44797</c:v>
                </c:pt>
                <c:pt idx="183">
                  <c:v>44798</c:v>
                </c:pt>
                <c:pt idx="184">
                  <c:v>44801</c:v>
                </c:pt>
                <c:pt idx="185">
                  <c:v>44802</c:v>
                </c:pt>
                <c:pt idx="186">
                  <c:v>44803</c:v>
                </c:pt>
                <c:pt idx="187">
                  <c:v>44804</c:v>
                </c:pt>
                <c:pt idx="188">
                  <c:v>44805</c:v>
                </c:pt>
                <c:pt idx="189">
                  <c:v>44808</c:v>
                </c:pt>
                <c:pt idx="190">
                  <c:v>44809</c:v>
                </c:pt>
                <c:pt idx="191">
                  <c:v>44810</c:v>
                </c:pt>
                <c:pt idx="192">
                  <c:v>44811</c:v>
                </c:pt>
                <c:pt idx="193">
                  <c:v>44812</c:v>
                </c:pt>
                <c:pt idx="194">
                  <c:v>44815</c:v>
                </c:pt>
                <c:pt idx="195">
                  <c:v>44816</c:v>
                </c:pt>
                <c:pt idx="196">
                  <c:v>44817</c:v>
                </c:pt>
                <c:pt idx="197">
                  <c:v>44818</c:v>
                </c:pt>
                <c:pt idx="198">
                  <c:v>44819</c:v>
                </c:pt>
                <c:pt idx="199">
                  <c:v>44822</c:v>
                </c:pt>
                <c:pt idx="200">
                  <c:v>44823</c:v>
                </c:pt>
                <c:pt idx="201">
                  <c:v>44824</c:v>
                </c:pt>
                <c:pt idx="202">
                  <c:v>44825</c:v>
                </c:pt>
                <c:pt idx="203">
                  <c:v>44829</c:v>
                </c:pt>
                <c:pt idx="204">
                  <c:v>44830</c:v>
                </c:pt>
                <c:pt idx="205">
                  <c:v>44831</c:v>
                </c:pt>
                <c:pt idx="206">
                  <c:v>44832</c:v>
                </c:pt>
                <c:pt idx="207">
                  <c:v>44833</c:v>
                </c:pt>
                <c:pt idx="208">
                  <c:v>44836</c:v>
                </c:pt>
                <c:pt idx="209">
                  <c:v>44837</c:v>
                </c:pt>
                <c:pt idx="210">
                  <c:v>44838</c:v>
                </c:pt>
                <c:pt idx="211">
                  <c:v>44839</c:v>
                </c:pt>
                <c:pt idx="212">
                  <c:v>44840</c:v>
                </c:pt>
                <c:pt idx="213">
                  <c:v>44843</c:v>
                </c:pt>
                <c:pt idx="214">
                  <c:v>44844</c:v>
                </c:pt>
                <c:pt idx="215">
                  <c:v>44845</c:v>
                </c:pt>
                <c:pt idx="216">
                  <c:v>44846</c:v>
                </c:pt>
                <c:pt idx="217">
                  <c:v>44847</c:v>
                </c:pt>
                <c:pt idx="218">
                  <c:v>44850</c:v>
                </c:pt>
                <c:pt idx="219">
                  <c:v>44851</c:v>
                </c:pt>
                <c:pt idx="220">
                  <c:v>44852</c:v>
                </c:pt>
                <c:pt idx="221">
                  <c:v>44853</c:v>
                </c:pt>
                <c:pt idx="222">
                  <c:v>44854</c:v>
                </c:pt>
                <c:pt idx="223">
                  <c:v>44857</c:v>
                </c:pt>
                <c:pt idx="224">
                  <c:v>44858</c:v>
                </c:pt>
                <c:pt idx="225">
                  <c:v>44859</c:v>
                </c:pt>
                <c:pt idx="226">
                  <c:v>44860</c:v>
                </c:pt>
                <c:pt idx="227">
                  <c:v>44861</c:v>
                </c:pt>
                <c:pt idx="228">
                  <c:v>44865</c:v>
                </c:pt>
                <c:pt idx="229">
                  <c:v>44866</c:v>
                </c:pt>
                <c:pt idx="230">
                  <c:v>44867</c:v>
                </c:pt>
                <c:pt idx="231">
                  <c:v>44868</c:v>
                </c:pt>
                <c:pt idx="232">
                  <c:v>44871</c:v>
                </c:pt>
                <c:pt idx="233">
                  <c:v>44872</c:v>
                </c:pt>
                <c:pt idx="234">
                  <c:v>44873</c:v>
                </c:pt>
                <c:pt idx="235">
                  <c:v>44874</c:v>
                </c:pt>
                <c:pt idx="236">
                  <c:v>44875</c:v>
                </c:pt>
                <c:pt idx="237">
                  <c:v>44878</c:v>
                </c:pt>
                <c:pt idx="238">
                  <c:v>44879</c:v>
                </c:pt>
                <c:pt idx="239">
                  <c:v>44880</c:v>
                </c:pt>
                <c:pt idx="240">
                  <c:v>44881</c:v>
                </c:pt>
                <c:pt idx="241">
                  <c:v>44882</c:v>
                </c:pt>
                <c:pt idx="242">
                  <c:v>44885</c:v>
                </c:pt>
                <c:pt idx="243">
                  <c:v>44886</c:v>
                </c:pt>
                <c:pt idx="244">
                  <c:v>44887</c:v>
                </c:pt>
                <c:pt idx="245">
                  <c:v>44889</c:v>
                </c:pt>
                <c:pt idx="246">
                  <c:v>44892</c:v>
                </c:pt>
                <c:pt idx="247">
                  <c:v>44893</c:v>
                </c:pt>
                <c:pt idx="248">
                  <c:v>44894</c:v>
                </c:pt>
                <c:pt idx="249">
                  <c:v>44895</c:v>
                </c:pt>
                <c:pt idx="250">
                  <c:v>44896</c:v>
                </c:pt>
                <c:pt idx="251">
                  <c:v>44899</c:v>
                </c:pt>
                <c:pt idx="252">
                  <c:v>44900</c:v>
                </c:pt>
                <c:pt idx="253">
                  <c:v>44901</c:v>
                </c:pt>
                <c:pt idx="254">
                  <c:v>44902</c:v>
                </c:pt>
                <c:pt idx="255">
                  <c:v>44903</c:v>
                </c:pt>
                <c:pt idx="256">
                  <c:v>44906</c:v>
                </c:pt>
                <c:pt idx="257">
                  <c:v>44907</c:v>
                </c:pt>
                <c:pt idx="258">
                  <c:v>44908</c:v>
                </c:pt>
                <c:pt idx="259">
                  <c:v>44909</c:v>
                </c:pt>
                <c:pt idx="260">
                  <c:v>44910</c:v>
                </c:pt>
                <c:pt idx="261">
                  <c:v>44913</c:v>
                </c:pt>
                <c:pt idx="262">
                  <c:v>44914</c:v>
                </c:pt>
                <c:pt idx="263">
                  <c:v>44915</c:v>
                </c:pt>
                <c:pt idx="264">
                  <c:v>44916</c:v>
                </c:pt>
                <c:pt idx="265">
                  <c:v>44917</c:v>
                </c:pt>
                <c:pt idx="266">
                  <c:v>44920</c:v>
                </c:pt>
                <c:pt idx="267">
                  <c:v>44921</c:v>
                </c:pt>
                <c:pt idx="268">
                  <c:v>44922</c:v>
                </c:pt>
                <c:pt idx="269">
                  <c:v>44923</c:v>
                </c:pt>
                <c:pt idx="270">
                  <c:v>44924</c:v>
                </c:pt>
                <c:pt idx="271">
                  <c:v>44927</c:v>
                </c:pt>
                <c:pt idx="272">
                  <c:v>44928</c:v>
                </c:pt>
                <c:pt idx="273">
                  <c:v>44929</c:v>
                </c:pt>
                <c:pt idx="274">
                  <c:v>44930</c:v>
                </c:pt>
                <c:pt idx="275">
                  <c:v>44931</c:v>
                </c:pt>
                <c:pt idx="276">
                  <c:v>44934</c:v>
                </c:pt>
                <c:pt idx="277">
                  <c:v>44935</c:v>
                </c:pt>
                <c:pt idx="278">
                  <c:v>44936</c:v>
                </c:pt>
                <c:pt idx="279">
                  <c:v>44937</c:v>
                </c:pt>
                <c:pt idx="280">
                  <c:v>44938</c:v>
                </c:pt>
                <c:pt idx="281">
                  <c:v>44941</c:v>
                </c:pt>
                <c:pt idx="282">
                  <c:v>44942</c:v>
                </c:pt>
                <c:pt idx="283">
                  <c:v>44943</c:v>
                </c:pt>
                <c:pt idx="284">
                  <c:v>44944</c:v>
                </c:pt>
                <c:pt idx="285">
                  <c:v>44945</c:v>
                </c:pt>
                <c:pt idx="286">
                  <c:v>44948</c:v>
                </c:pt>
                <c:pt idx="287">
                  <c:v>44949</c:v>
                </c:pt>
                <c:pt idx="288">
                  <c:v>44950</c:v>
                </c:pt>
                <c:pt idx="289">
                  <c:v>44951</c:v>
                </c:pt>
                <c:pt idx="290">
                  <c:v>44952</c:v>
                </c:pt>
                <c:pt idx="291">
                  <c:v>44955</c:v>
                </c:pt>
                <c:pt idx="292">
                  <c:v>44956</c:v>
                </c:pt>
                <c:pt idx="293">
                  <c:v>44957</c:v>
                </c:pt>
                <c:pt idx="294">
                  <c:v>44958</c:v>
                </c:pt>
                <c:pt idx="295">
                  <c:v>44959</c:v>
                </c:pt>
                <c:pt idx="296">
                  <c:v>44962</c:v>
                </c:pt>
                <c:pt idx="297">
                  <c:v>44963</c:v>
                </c:pt>
                <c:pt idx="298">
                  <c:v>44964</c:v>
                </c:pt>
                <c:pt idx="299">
                  <c:v>44965</c:v>
                </c:pt>
                <c:pt idx="300">
                  <c:v>44966</c:v>
                </c:pt>
                <c:pt idx="301">
                  <c:v>44969</c:v>
                </c:pt>
                <c:pt idx="302">
                  <c:v>44970</c:v>
                </c:pt>
                <c:pt idx="303">
                  <c:v>44971</c:v>
                </c:pt>
                <c:pt idx="304">
                  <c:v>44972</c:v>
                </c:pt>
                <c:pt idx="305">
                  <c:v>44973</c:v>
                </c:pt>
                <c:pt idx="306">
                  <c:v>44976</c:v>
                </c:pt>
                <c:pt idx="307">
                  <c:v>44977</c:v>
                </c:pt>
                <c:pt idx="308">
                  <c:v>44978</c:v>
                </c:pt>
                <c:pt idx="309">
                  <c:v>44980</c:v>
                </c:pt>
                <c:pt idx="310">
                  <c:v>44983</c:v>
                </c:pt>
                <c:pt idx="311">
                  <c:v>44984</c:v>
                </c:pt>
                <c:pt idx="312">
                  <c:v>44985</c:v>
                </c:pt>
                <c:pt idx="313">
                  <c:v>44986</c:v>
                </c:pt>
                <c:pt idx="314">
                  <c:v>44987</c:v>
                </c:pt>
                <c:pt idx="315">
                  <c:v>44990</c:v>
                </c:pt>
                <c:pt idx="316">
                  <c:v>44991</c:v>
                </c:pt>
                <c:pt idx="317">
                  <c:v>44992</c:v>
                </c:pt>
                <c:pt idx="318">
                  <c:v>44993</c:v>
                </c:pt>
                <c:pt idx="319">
                  <c:v>44994</c:v>
                </c:pt>
                <c:pt idx="320">
                  <c:v>44997</c:v>
                </c:pt>
                <c:pt idx="321">
                  <c:v>44998</c:v>
                </c:pt>
                <c:pt idx="322">
                  <c:v>44999</c:v>
                </c:pt>
                <c:pt idx="323">
                  <c:v>45000</c:v>
                </c:pt>
                <c:pt idx="324">
                  <c:v>45001</c:v>
                </c:pt>
                <c:pt idx="325">
                  <c:v>45004</c:v>
                </c:pt>
                <c:pt idx="326">
                  <c:v>45005</c:v>
                </c:pt>
                <c:pt idx="327">
                  <c:v>45006</c:v>
                </c:pt>
                <c:pt idx="328">
                  <c:v>45007</c:v>
                </c:pt>
                <c:pt idx="329">
                  <c:v>45008</c:v>
                </c:pt>
                <c:pt idx="330">
                  <c:v>45011</c:v>
                </c:pt>
                <c:pt idx="331">
                  <c:v>45012</c:v>
                </c:pt>
                <c:pt idx="332">
                  <c:v>45013</c:v>
                </c:pt>
                <c:pt idx="333">
                  <c:v>45014</c:v>
                </c:pt>
                <c:pt idx="334">
                  <c:v>45015</c:v>
                </c:pt>
                <c:pt idx="335">
                  <c:v>45019</c:v>
                </c:pt>
                <c:pt idx="336">
                  <c:v>45020</c:v>
                </c:pt>
                <c:pt idx="337">
                  <c:v>45021</c:v>
                </c:pt>
                <c:pt idx="338">
                  <c:v>45022</c:v>
                </c:pt>
                <c:pt idx="339">
                  <c:v>45026</c:v>
                </c:pt>
                <c:pt idx="340">
                  <c:v>45027</c:v>
                </c:pt>
                <c:pt idx="341">
                  <c:v>45028</c:v>
                </c:pt>
                <c:pt idx="342">
                  <c:v>45029</c:v>
                </c:pt>
                <c:pt idx="343">
                  <c:v>45033</c:v>
                </c:pt>
                <c:pt idx="344">
                  <c:v>45041</c:v>
                </c:pt>
                <c:pt idx="345">
                  <c:v>45042</c:v>
                </c:pt>
                <c:pt idx="346">
                  <c:v>45043</c:v>
                </c:pt>
                <c:pt idx="347">
                  <c:v>45047</c:v>
                </c:pt>
                <c:pt idx="348">
                  <c:v>45048</c:v>
                </c:pt>
                <c:pt idx="349">
                  <c:v>45049</c:v>
                </c:pt>
                <c:pt idx="350">
                  <c:v>45050</c:v>
                </c:pt>
                <c:pt idx="351">
                  <c:v>45054</c:v>
                </c:pt>
                <c:pt idx="352">
                  <c:v>45055</c:v>
                </c:pt>
                <c:pt idx="353">
                  <c:v>45056</c:v>
                </c:pt>
                <c:pt idx="354">
                  <c:v>45057</c:v>
                </c:pt>
                <c:pt idx="355">
                  <c:v>45057</c:v>
                </c:pt>
                <c:pt idx="356">
                  <c:v>45061</c:v>
                </c:pt>
                <c:pt idx="357">
                  <c:v>45062</c:v>
                </c:pt>
                <c:pt idx="358">
                  <c:v>45063</c:v>
                </c:pt>
                <c:pt idx="359">
                  <c:v>45064</c:v>
                </c:pt>
                <c:pt idx="360">
                  <c:v>45068</c:v>
                </c:pt>
                <c:pt idx="361">
                  <c:v>45069</c:v>
                </c:pt>
                <c:pt idx="362">
                  <c:v>45070</c:v>
                </c:pt>
                <c:pt idx="363">
                  <c:v>45071</c:v>
                </c:pt>
                <c:pt idx="364">
                  <c:v>45075</c:v>
                </c:pt>
                <c:pt idx="365">
                  <c:v>45076</c:v>
                </c:pt>
                <c:pt idx="366">
                  <c:v>45077</c:v>
                </c:pt>
                <c:pt idx="367">
                  <c:v>45078</c:v>
                </c:pt>
                <c:pt idx="368">
                  <c:v>45082</c:v>
                </c:pt>
                <c:pt idx="369">
                  <c:v>45083</c:v>
                </c:pt>
                <c:pt idx="370">
                  <c:v>45084</c:v>
                </c:pt>
                <c:pt idx="371">
                  <c:v>45085</c:v>
                </c:pt>
                <c:pt idx="372">
                  <c:v>45089</c:v>
                </c:pt>
                <c:pt idx="373">
                  <c:v>45090</c:v>
                </c:pt>
                <c:pt idx="374">
                  <c:v>45091</c:v>
                </c:pt>
                <c:pt idx="375">
                  <c:v>45092</c:v>
                </c:pt>
                <c:pt idx="376">
                  <c:v>45096</c:v>
                </c:pt>
                <c:pt idx="377">
                  <c:v>45097</c:v>
                </c:pt>
                <c:pt idx="378">
                  <c:v>45098</c:v>
                </c:pt>
                <c:pt idx="379">
                  <c:v>45099</c:v>
                </c:pt>
                <c:pt idx="380">
                  <c:v>45110</c:v>
                </c:pt>
                <c:pt idx="381">
                  <c:v>45111</c:v>
                </c:pt>
                <c:pt idx="382">
                  <c:v>45112</c:v>
                </c:pt>
                <c:pt idx="383">
                  <c:v>45113</c:v>
                </c:pt>
                <c:pt idx="384">
                  <c:v>45117</c:v>
                </c:pt>
                <c:pt idx="385">
                  <c:v>45118</c:v>
                </c:pt>
                <c:pt idx="386">
                  <c:v>45119</c:v>
                </c:pt>
                <c:pt idx="387">
                  <c:v>45120</c:v>
                </c:pt>
                <c:pt idx="388">
                  <c:v>45124</c:v>
                </c:pt>
                <c:pt idx="389">
                  <c:v>45125</c:v>
                </c:pt>
                <c:pt idx="390">
                  <c:v>45126</c:v>
                </c:pt>
                <c:pt idx="391">
                  <c:v>45127</c:v>
                </c:pt>
                <c:pt idx="392">
                  <c:v>45131</c:v>
                </c:pt>
                <c:pt idx="393">
                  <c:v>45132</c:v>
                </c:pt>
                <c:pt idx="394">
                  <c:v>45133</c:v>
                </c:pt>
                <c:pt idx="395">
                  <c:v>45134</c:v>
                </c:pt>
                <c:pt idx="396">
                  <c:v>45138</c:v>
                </c:pt>
                <c:pt idx="397">
                  <c:v>45139</c:v>
                </c:pt>
                <c:pt idx="398">
                  <c:v>45140</c:v>
                </c:pt>
                <c:pt idx="399">
                  <c:v>45141</c:v>
                </c:pt>
                <c:pt idx="400">
                  <c:v>45145</c:v>
                </c:pt>
                <c:pt idx="401">
                  <c:v>45146</c:v>
                </c:pt>
                <c:pt idx="402">
                  <c:v>45147</c:v>
                </c:pt>
                <c:pt idx="403">
                  <c:v>45148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45180</c:v>
                </c:pt>
                <c:pt idx="421">
                  <c:v>45181</c:v>
                </c:pt>
                <c:pt idx="422">
                  <c:v>45182</c:v>
                </c:pt>
                <c:pt idx="423">
                  <c:v>45183</c:v>
                </c:pt>
                <c:pt idx="424">
                  <c:v>45187</c:v>
                </c:pt>
                <c:pt idx="425">
                  <c:v>45188</c:v>
                </c:pt>
                <c:pt idx="426">
                  <c:v>45189</c:v>
                </c:pt>
                <c:pt idx="427">
                  <c:v>45190</c:v>
                </c:pt>
                <c:pt idx="428">
                  <c:v>45194</c:v>
                </c:pt>
                <c:pt idx="429">
                  <c:v>45195</c:v>
                </c:pt>
                <c:pt idx="430">
                  <c:v>45196</c:v>
                </c:pt>
                <c:pt idx="431">
                  <c:v>45197</c:v>
                </c:pt>
                <c:pt idx="432">
                  <c:v>45201</c:v>
                </c:pt>
                <c:pt idx="433">
                  <c:v>45202</c:v>
                </c:pt>
                <c:pt idx="434">
                  <c:v>45203</c:v>
                </c:pt>
                <c:pt idx="435">
                  <c:v>45204</c:v>
                </c:pt>
                <c:pt idx="436">
                  <c:v>45208</c:v>
                </c:pt>
                <c:pt idx="437">
                  <c:v>45209</c:v>
                </c:pt>
                <c:pt idx="438">
                  <c:v>45210</c:v>
                </c:pt>
                <c:pt idx="439">
                  <c:v>45211</c:v>
                </c:pt>
                <c:pt idx="440">
                  <c:v>45215</c:v>
                </c:pt>
                <c:pt idx="441">
                  <c:v>45216</c:v>
                </c:pt>
                <c:pt idx="442">
                  <c:v>45217</c:v>
                </c:pt>
                <c:pt idx="443">
                  <c:v>45218</c:v>
                </c:pt>
                <c:pt idx="444">
                  <c:v>45222</c:v>
                </c:pt>
                <c:pt idx="445">
                  <c:v>45223</c:v>
                </c:pt>
                <c:pt idx="446">
                  <c:v>45224</c:v>
                </c:pt>
                <c:pt idx="447">
                  <c:v>45225</c:v>
                </c:pt>
                <c:pt idx="448">
                  <c:v>45229</c:v>
                </c:pt>
                <c:pt idx="449">
                  <c:v>45230</c:v>
                </c:pt>
                <c:pt idx="450">
                  <c:v>45231</c:v>
                </c:pt>
                <c:pt idx="451">
                  <c:v>45232</c:v>
                </c:pt>
                <c:pt idx="452">
                  <c:v>45236</c:v>
                </c:pt>
                <c:pt idx="453">
                  <c:v>45237</c:v>
                </c:pt>
                <c:pt idx="454">
                  <c:v>45238</c:v>
                </c:pt>
                <c:pt idx="455">
                  <c:v>45239</c:v>
                </c:pt>
                <c:pt idx="456">
                  <c:v>45243</c:v>
                </c:pt>
                <c:pt idx="457">
                  <c:v>45244</c:v>
                </c:pt>
                <c:pt idx="458">
                  <c:v>45245</c:v>
                </c:pt>
                <c:pt idx="459">
                  <c:v>45246</c:v>
                </c:pt>
                <c:pt idx="460">
                  <c:v>45250</c:v>
                </c:pt>
                <c:pt idx="461">
                  <c:v>45251</c:v>
                </c:pt>
                <c:pt idx="462">
                  <c:v>45252</c:v>
                </c:pt>
                <c:pt idx="463">
                  <c:v>45253</c:v>
                </c:pt>
                <c:pt idx="464">
                  <c:v>45257</c:v>
                </c:pt>
                <c:pt idx="465">
                  <c:v>45258</c:v>
                </c:pt>
                <c:pt idx="466">
                  <c:v>45259</c:v>
                </c:pt>
                <c:pt idx="467">
                  <c:v>45260</c:v>
                </c:pt>
                <c:pt idx="468">
                  <c:v>45264</c:v>
                </c:pt>
                <c:pt idx="469">
                  <c:v>45265</c:v>
                </c:pt>
                <c:pt idx="470">
                  <c:v>45266</c:v>
                </c:pt>
                <c:pt idx="471">
                  <c:v>45267</c:v>
                </c:pt>
                <c:pt idx="472">
                  <c:v>45271</c:v>
                </c:pt>
                <c:pt idx="473">
                  <c:v>45272</c:v>
                </c:pt>
                <c:pt idx="474">
                  <c:v>45273</c:v>
                </c:pt>
                <c:pt idx="475">
                  <c:v>45274</c:v>
                </c:pt>
                <c:pt idx="476">
                  <c:v>45278</c:v>
                </c:pt>
                <c:pt idx="477">
                  <c:v>45279</c:v>
                </c:pt>
                <c:pt idx="478">
                  <c:v>45280</c:v>
                </c:pt>
                <c:pt idx="479">
                  <c:v>45281</c:v>
                </c:pt>
                <c:pt idx="480">
                  <c:v>45285</c:v>
                </c:pt>
                <c:pt idx="481">
                  <c:v>45286</c:v>
                </c:pt>
                <c:pt idx="482">
                  <c:v>45287</c:v>
                </c:pt>
                <c:pt idx="483">
                  <c:v>45288</c:v>
                </c:pt>
                <c:pt idx="484">
                  <c:v>45292</c:v>
                </c:pt>
                <c:pt idx="485">
                  <c:v>45293</c:v>
                </c:pt>
                <c:pt idx="486">
                  <c:v>45294</c:v>
                </c:pt>
                <c:pt idx="487">
                  <c:v>45295</c:v>
                </c:pt>
                <c:pt idx="488">
                  <c:v>45299</c:v>
                </c:pt>
                <c:pt idx="489">
                  <c:v>45300</c:v>
                </c:pt>
                <c:pt idx="490">
                  <c:v>45301</c:v>
                </c:pt>
                <c:pt idx="491">
                  <c:v>45302</c:v>
                </c:pt>
                <c:pt idx="492">
                  <c:v>45306</c:v>
                </c:pt>
                <c:pt idx="493">
                  <c:v>45307</c:v>
                </c:pt>
                <c:pt idx="494">
                  <c:v>45308</c:v>
                </c:pt>
                <c:pt idx="495">
                  <c:v>45309</c:v>
                </c:pt>
                <c:pt idx="496">
                  <c:v>45313</c:v>
                </c:pt>
                <c:pt idx="497">
                  <c:v>45314</c:v>
                </c:pt>
                <c:pt idx="498">
                  <c:v>45315</c:v>
                </c:pt>
                <c:pt idx="499">
                  <c:v>45316</c:v>
                </c:pt>
                <c:pt idx="500">
                  <c:v>45320</c:v>
                </c:pt>
                <c:pt idx="501">
                  <c:v>45321</c:v>
                </c:pt>
                <c:pt idx="502">
                  <c:v>45322</c:v>
                </c:pt>
                <c:pt idx="503">
                  <c:v>45323</c:v>
                </c:pt>
                <c:pt idx="504">
                  <c:v>45327</c:v>
                </c:pt>
                <c:pt idx="505">
                  <c:v>45328</c:v>
                </c:pt>
                <c:pt idx="506">
                  <c:v>45329</c:v>
                </c:pt>
                <c:pt idx="507">
                  <c:v>45330</c:v>
                </c:pt>
                <c:pt idx="508">
                  <c:v>45334</c:v>
                </c:pt>
                <c:pt idx="509">
                  <c:v>45335</c:v>
                </c:pt>
                <c:pt idx="510">
                  <c:v>45336</c:v>
                </c:pt>
                <c:pt idx="511">
                  <c:v>45337</c:v>
                </c:pt>
                <c:pt idx="512">
                  <c:v>45341</c:v>
                </c:pt>
                <c:pt idx="513">
                  <c:v>45342</c:v>
                </c:pt>
                <c:pt idx="514">
                  <c:v>45343</c:v>
                </c:pt>
                <c:pt idx="515">
                  <c:v>45348</c:v>
                </c:pt>
                <c:pt idx="516">
                  <c:v>45349</c:v>
                </c:pt>
                <c:pt idx="517">
                  <c:v>45350</c:v>
                </c:pt>
                <c:pt idx="518">
                  <c:v>45351</c:v>
                </c:pt>
                <c:pt idx="519">
                  <c:v>45355</c:v>
                </c:pt>
                <c:pt idx="520">
                  <c:v>45356</c:v>
                </c:pt>
                <c:pt idx="521">
                  <c:v>45357</c:v>
                </c:pt>
                <c:pt idx="522">
                  <c:v>45358</c:v>
                </c:pt>
                <c:pt idx="523">
                  <c:v>45362</c:v>
                </c:pt>
                <c:pt idx="524">
                  <c:v>45363</c:v>
                </c:pt>
                <c:pt idx="525">
                  <c:v>45364</c:v>
                </c:pt>
                <c:pt idx="526">
                  <c:v>45365</c:v>
                </c:pt>
                <c:pt idx="527">
                  <c:v>45369</c:v>
                </c:pt>
                <c:pt idx="528">
                  <c:v>45370</c:v>
                </c:pt>
                <c:pt idx="529">
                  <c:v>45371</c:v>
                </c:pt>
                <c:pt idx="530">
                  <c:v>45372</c:v>
                </c:pt>
                <c:pt idx="531">
                  <c:v>45376</c:v>
                </c:pt>
                <c:pt idx="532">
                  <c:v>45377</c:v>
                </c:pt>
                <c:pt idx="533">
                  <c:v>45378</c:v>
                </c:pt>
                <c:pt idx="534">
                  <c:v>45379</c:v>
                </c:pt>
                <c:pt idx="535">
                  <c:v>45383</c:v>
                </c:pt>
                <c:pt idx="536">
                  <c:v>45384</c:v>
                </c:pt>
                <c:pt idx="537">
                  <c:v>45385</c:v>
                </c:pt>
                <c:pt idx="538">
                  <c:v>45386</c:v>
                </c:pt>
                <c:pt idx="539">
                  <c:v>45397</c:v>
                </c:pt>
                <c:pt idx="540">
                  <c:v>45398</c:v>
                </c:pt>
                <c:pt idx="541">
                  <c:v>45399</c:v>
                </c:pt>
                <c:pt idx="542">
                  <c:v>45400</c:v>
                </c:pt>
                <c:pt idx="543">
                  <c:v>45404</c:v>
                </c:pt>
                <c:pt idx="544">
                  <c:v>45405</c:v>
                </c:pt>
                <c:pt idx="545">
                  <c:v>45406</c:v>
                </c:pt>
                <c:pt idx="546">
                  <c:v>45407</c:v>
                </c:pt>
                <c:pt idx="547">
                  <c:v>45411</c:v>
                </c:pt>
                <c:pt idx="548">
                  <c:v>45412</c:v>
                </c:pt>
                <c:pt idx="549">
                  <c:v>45413</c:v>
                </c:pt>
                <c:pt idx="550">
                  <c:v>45414</c:v>
                </c:pt>
                <c:pt idx="551">
                  <c:v>45418</c:v>
                </c:pt>
                <c:pt idx="552">
                  <c:v>45419</c:v>
                </c:pt>
                <c:pt idx="553">
                  <c:v>45420</c:v>
                </c:pt>
                <c:pt idx="554">
                  <c:v>45421</c:v>
                </c:pt>
                <c:pt idx="555">
                  <c:v>45425</c:v>
                </c:pt>
                <c:pt idx="556">
                  <c:v>45426</c:v>
                </c:pt>
                <c:pt idx="557">
                  <c:v>45427</c:v>
                </c:pt>
                <c:pt idx="558">
                  <c:v>45428</c:v>
                </c:pt>
                <c:pt idx="559">
                  <c:v>45432</c:v>
                </c:pt>
                <c:pt idx="560">
                  <c:v>45433</c:v>
                </c:pt>
                <c:pt idx="561">
                  <c:v>45434</c:v>
                </c:pt>
                <c:pt idx="562">
                  <c:v>45435</c:v>
                </c:pt>
                <c:pt idx="563">
                  <c:v>45439</c:v>
                </c:pt>
                <c:pt idx="564">
                  <c:v>45440</c:v>
                </c:pt>
                <c:pt idx="565">
                  <c:v>45441</c:v>
                </c:pt>
                <c:pt idx="566">
                  <c:v>45442</c:v>
                </c:pt>
                <c:pt idx="567">
                  <c:v>45446</c:v>
                </c:pt>
                <c:pt idx="568">
                  <c:v>45447</c:v>
                </c:pt>
                <c:pt idx="569">
                  <c:v>45448</c:v>
                </c:pt>
                <c:pt idx="570">
                  <c:v>45449</c:v>
                </c:pt>
                <c:pt idx="571">
                  <c:v>45453</c:v>
                </c:pt>
                <c:pt idx="572">
                  <c:v>45454</c:v>
                </c:pt>
                <c:pt idx="573">
                  <c:v>45455</c:v>
                </c:pt>
                <c:pt idx="574">
                  <c:v>45456</c:v>
                </c:pt>
                <c:pt idx="575">
                  <c:v>45467</c:v>
                </c:pt>
                <c:pt idx="576">
                  <c:v>45468</c:v>
                </c:pt>
                <c:pt idx="577">
                  <c:v>45469</c:v>
                </c:pt>
                <c:pt idx="578">
                  <c:v>45470</c:v>
                </c:pt>
                <c:pt idx="579">
                  <c:v>45473</c:v>
                </c:pt>
              </c:numCache>
            </c:numRef>
          </c:cat>
          <c:val>
            <c:numRef>
              <c:f>Sheet1!$C$2:$C$581</c:f>
              <c:numCache>
                <c:formatCode>#,##0</c:formatCode>
                <c:ptCount val="580"/>
                <c:pt idx="0">
                  <c:v>100</c:v>
                </c:pt>
                <c:pt idx="1">
                  <c:v>98.000000000000014</c:v>
                </c:pt>
                <c:pt idx="2">
                  <c:v>93.625</c:v>
                </c:pt>
                <c:pt idx="3">
                  <c:v>93.75</c:v>
                </c:pt>
                <c:pt idx="4">
                  <c:v>95.875</c:v>
                </c:pt>
                <c:pt idx="5">
                  <c:v>95.25</c:v>
                </c:pt>
                <c:pt idx="6">
                  <c:v>98.000000000000014</c:v>
                </c:pt>
                <c:pt idx="7">
                  <c:v>97</c:v>
                </c:pt>
                <c:pt idx="8">
                  <c:v>96.500000000000014</c:v>
                </c:pt>
                <c:pt idx="9">
                  <c:v>100.74999999999999</c:v>
                </c:pt>
                <c:pt idx="10">
                  <c:v>98.375</c:v>
                </c:pt>
                <c:pt idx="11">
                  <c:v>97.5</c:v>
                </c:pt>
                <c:pt idx="12">
                  <c:v>100.37499999999999</c:v>
                </c:pt>
                <c:pt idx="13">
                  <c:v>100</c:v>
                </c:pt>
                <c:pt idx="14">
                  <c:v>99.375</c:v>
                </c:pt>
                <c:pt idx="15">
                  <c:v>97.625</c:v>
                </c:pt>
                <c:pt idx="16">
                  <c:v>99</c:v>
                </c:pt>
                <c:pt idx="17">
                  <c:v>97.375000000000014</c:v>
                </c:pt>
                <c:pt idx="18">
                  <c:v>96.500000000000014</c:v>
                </c:pt>
                <c:pt idx="19">
                  <c:v>95</c:v>
                </c:pt>
                <c:pt idx="20">
                  <c:v>94</c:v>
                </c:pt>
                <c:pt idx="21">
                  <c:v>96.875</c:v>
                </c:pt>
                <c:pt idx="22">
                  <c:v>95</c:v>
                </c:pt>
                <c:pt idx="23">
                  <c:v>95.625</c:v>
                </c:pt>
                <c:pt idx="24">
                  <c:v>95</c:v>
                </c:pt>
                <c:pt idx="25">
                  <c:v>95.625</c:v>
                </c:pt>
                <c:pt idx="26">
                  <c:v>95.25</c:v>
                </c:pt>
                <c:pt idx="27">
                  <c:v>95.25</c:v>
                </c:pt>
                <c:pt idx="28">
                  <c:v>95.5</c:v>
                </c:pt>
                <c:pt idx="29">
                  <c:v>96</c:v>
                </c:pt>
                <c:pt idx="30">
                  <c:v>95</c:v>
                </c:pt>
                <c:pt idx="31">
                  <c:v>96.75</c:v>
                </c:pt>
                <c:pt idx="32">
                  <c:v>95.875</c:v>
                </c:pt>
                <c:pt idx="33">
                  <c:v>97.375000000000014</c:v>
                </c:pt>
                <c:pt idx="34">
                  <c:v>103.125</c:v>
                </c:pt>
                <c:pt idx="35">
                  <c:v>98.874999999999986</c:v>
                </c:pt>
                <c:pt idx="36">
                  <c:v>97.875</c:v>
                </c:pt>
                <c:pt idx="37">
                  <c:v>97.75</c:v>
                </c:pt>
                <c:pt idx="38">
                  <c:v>97.75</c:v>
                </c:pt>
                <c:pt idx="39">
                  <c:v>95.625</c:v>
                </c:pt>
                <c:pt idx="40">
                  <c:v>95.749999999999986</c:v>
                </c:pt>
                <c:pt idx="41">
                  <c:v>95</c:v>
                </c:pt>
                <c:pt idx="42">
                  <c:v>96.625</c:v>
                </c:pt>
                <c:pt idx="43">
                  <c:v>96.25</c:v>
                </c:pt>
                <c:pt idx="44">
                  <c:v>95.25</c:v>
                </c:pt>
                <c:pt idx="45">
                  <c:v>95</c:v>
                </c:pt>
                <c:pt idx="46">
                  <c:v>95</c:v>
                </c:pt>
                <c:pt idx="47">
                  <c:v>94.875000000000014</c:v>
                </c:pt>
                <c:pt idx="48">
                  <c:v>95.749999999999986</c:v>
                </c:pt>
                <c:pt idx="49">
                  <c:v>96.75</c:v>
                </c:pt>
                <c:pt idx="50">
                  <c:v>95.625</c:v>
                </c:pt>
                <c:pt idx="51">
                  <c:v>97</c:v>
                </c:pt>
                <c:pt idx="52">
                  <c:v>96.500000000000014</c:v>
                </c:pt>
                <c:pt idx="53">
                  <c:v>96.625</c:v>
                </c:pt>
                <c:pt idx="54">
                  <c:v>94.5</c:v>
                </c:pt>
                <c:pt idx="55">
                  <c:v>97.249999999999986</c:v>
                </c:pt>
                <c:pt idx="56">
                  <c:v>96.75</c:v>
                </c:pt>
                <c:pt idx="57">
                  <c:v>96</c:v>
                </c:pt>
                <c:pt idx="58">
                  <c:v>94</c:v>
                </c:pt>
                <c:pt idx="59">
                  <c:v>92.5</c:v>
                </c:pt>
                <c:pt idx="60">
                  <c:v>91.125000000000014</c:v>
                </c:pt>
                <c:pt idx="61">
                  <c:v>93.625</c:v>
                </c:pt>
                <c:pt idx="62">
                  <c:v>90.75</c:v>
                </c:pt>
                <c:pt idx="63">
                  <c:v>92.375</c:v>
                </c:pt>
                <c:pt idx="64">
                  <c:v>91.25</c:v>
                </c:pt>
                <c:pt idx="65">
                  <c:v>91.25</c:v>
                </c:pt>
                <c:pt idx="66">
                  <c:v>91.25</c:v>
                </c:pt>
                <c:pt idx="67">
                  <c:v>90.875</c:v>
                </c:pt>
                <c:pt idx="68">
                  <c:v>92.125</c:v>
                </c:pt>
                <c:pt idx="69">
                  <c:v>89.499999999999986</c:v>
                </c:pt>
                <c:pt idx="70">
                  <c:v>88.5</c:v>
                </c:pt>
                <c:pt idx="71">
                  <c:v>89.25</c:v>
                </c:pt>
                <c:pt idx="72">
                  <c:v>88.625000000000014</c:v>
                </c:pt>
                <c:pt idx="73">
                  <c:v>89.875</c:v>
                </c:pt>
                <c:pt idx="74">
                  <c:v>90</c:v>
                </c:pt>
                <c:pt idx="75">
                  <c:v>89.499999999999986</c:v>
                </c:pt>
                <c:pt idx="76">
                  <c:v>89</c:v>
                </c:pt>
                <c:pt idx="77">
                  <c:v>89</c:v>
                </c:pt>
                <c:pt idx="78">
                  <c:v>88.000000000000014</c:v>
                </c:pt>
                <c:pt idx="79">
                  <c:v>89.25</c:v>
                </c:pt>
                <c:pt idx="80">
                  <c:v>89.125</c:v>
                </c:pt>
                <c:pt idx="81">
                  <c:v>89.25</c:v>
                </c:pt>
                <c:pt idx="82">
                  <c:v>88.875</c:v>
                </c:pt>
                <c:pt idx="83">
                  <c:v>88.25</c:v>
                </c:pt>
                <c:pt idx="84">
                  <c:v>88.5</c:v>
                </c:pt>
                <c:pt idx="85">
                  <c:v>87.625</c:v>
                </c:pt>
                <c:pt idx="86">
                  <c:v>88.000000000000014</c:v>
                </c:pt>
                <c:pt idx="87">
                  <c:v>86.25</c:v>
                </c:pt>
                <c:pt idx="88">
                  <c:v>89.375</c:v>
                </c:pt>
                <c:pt idx="89">
                  <c:v>88.000000000000014</c:v>
                </c:pt>
                <c:pt idx="90">
                  <c:v>87.5</c:v>
                </c:pt>
                <c:pt idx="91">
                  <c:v>87.625</c:v>
                </c:pt>
                <c:pt idx="92">
                  <c:v>87.25</c:v>
                </c:pt>
                <c:pt idx="93">
                  <c:v>87.5</c:v>
                </c:pt>
                <c:pt idx="94">
                  <c:v>87.75</c:v>
                </c:pt>
                <c:pt idx="95">
                  <c:v>86.75</c:v>
                </c:pt>
                <c:pt idx="96">
                  <c:v>86.5</c:v>
                </c:pt>
                <c:pt idx="97">
                  <c:v>85.375</c:v>
                </c:pt>
                <c:pt idx="98">
                  <c:v>82.5</c:v>
                </c:pt>
                <c:pt idx="99">
                  <c:v>83.249999999999986</c:v>
                </c:pt>
                <c:pt idx="100">
                  <c:v>84.5</c:v>
                </c:pt>
                <c:pt idx="101">
                  <c:v>82.5</c:v>
                </c:pt>
                <c:pt idx="102">
                  <c:v>80</c:v>
                </c:pt>
                <c:pt idx="103">
                  <c:v>80</c:v>
                </c:pt>
                <c:pt idx="104">
                  <c:v>78.499999999999986</c:v>
                </c:pt>
                <c:pt idx="105">
                  <c:v>84.25</c:v>
                </c:pt>
                <c:pt idx="106">
                  <c:v>79.75</c:v>
                </c:pt>
                <c:pt idx="107">
                  <c:v>79.75</c:v>
                </c:pt>
                <c:pt idx="108">
                  <c:v>78.75</c:v>
                </c:pt>
                <c:pt idx="109">
                  <c:v>75.875</c:v>
                </c:pt>
                <c:pt idx="110">
                  <c:v>77.125</c:v>
                </c:pt>
                <c:pt idx="111">
                  <c:v>77.5</c:v>
                </c:pt>
                <c:pt idx="112">
                  <c:v>79.5</c:v>
                </c:pt>
                <c:pt idx="113">
                  <c:v>76.125</c:v>
                </c:pt>
                <c:pt idx="114">
                  <c:v>76.25</c:v>
                </c:pt>
                <c:pt idx="115">
                  <c:v>78.75</c:v>
                </c:pt>
                <c:pt idx="116">
                  <c:v>77</c:v>
                </c:pt>
                <c:pt idx="117">
                  <c:v>73.75</c:v>
                </c:pt>
                <c:pt idx="118">
                  <c:v>74.5</c:v>
                </c:pt>
                <c:pt idx="119">
                  <c:v>75</c:v>
                </c:pt>
                <c:pt idx="120">
                  <c:v>76.25</c:v>
                </c:pt>
                <c:pt idx="121">
                  <c:v>72.5</c:v>
                </c:pt>
                <c:pt idx="122">
                  <c:v>70</c:v>
                </c:pt>
                <c:pt idx="123">
                  <c:v>69.5</c:v>
                </c:pt>
                <c:pt idx="124">
                  <c:v>69.25</c:v>
                </c:pt>
                <c:pt idx="125">
                  <c:v>71.375</c:v>
                </c:pt>
                <c:pt idx="126">
                  <c:v>75</c:v>
                </c:pt>
                <c:pt idx="127">
                  <c:v>76.25</c:v>
                </c:pt>
                <c:pt idx="128">
                  <c:v>74.875</c:v>
                </c:pt>
                <c:pt idx="129">
                  <c:v>75</c:v>
                </c:pt>
                <c:pt idx="130">
                  <c:v>72.5</c:v>
                </c:pt>
                <c:pt idx="131">
                  <c:v>71.125</c:v>
                </c:pt>
                <c:pt idx="132">
                  <c:v>70.375</c:v>
                </c:pt>
                <c:pt idx="133">
                  <c:v>68.375000000000014</c:v>
                </c:pt>
                <c:pt idx="134">
                  <c:v>68.75</c:v>
                </c:pt>
                <c:pt idx="135">
                  <c:v>68.625</c:v>
                </c:pt>
                <c:pt idx="136">
                  <c:v>72.375</c:v>
                </c:pt>
                <c:pt idx="137">
                  <c:v>67.5</c:v>
                </c:pt>
                <c:pt idx="138">
                  <c:v>69.875</c:v>
                </c:pt>
                <c:pt idx="139">
                  <c:v>68.25</c:v>
                </c:pt>
                <c:pt idx="140">
                  <c:v>67</c:v>
                </c:pt>
                <c:pt idx="141">
                  <c:v>61</c:v>
                </c:pt>
                <c:pt idx="142">
                  <c:v>60</c:v>
                </c:pt>
                <c:pt idx="143">
                  <c:v>62.45</c:v>
                </c:pt>
                <c:pt idx="144">
                  <c:v>62.249999999999993</c:v>
                </c:pt>
                <c:pt idx="145">
                  <c:v>61.250000000000007</c:v>
                </c:pt>
                <c:pt idx="146">
                  <c:v>60.949999999999996</c:v>
                </c:pt>
                <c:pt idx="147">
                  <c:v>62.5</c:v>
                </c:pt>
                <c:pt idx="148">
                  <c:v>61</c:v>
                </c:pt>
                <c:pt idx="149">
                  <c:v>60.3</c:v>
                </c:pt>
                <c:pt idx="150">
                  <c:v>60.5</c:v>
                </c:pt>
                <c:pt idx="151">
                  <c:v>66.625</c:v>
                </c:pt>
                <c:pt idx="152">
                  <c:v>60.25</c:v>
                </c:pt>
                <c:pt idx="153">
                  <c:v>60.25</c:v>
                </c:pt>
                <c:pt idx="154">
                  <c:v>61.5</c:v>
                </c:pt>
                <c:pt idx="155">
                  <c:v>61.5</c:v>
                </c:pt>
                <c:pt idx="156">
                  <c:v>61.5</c:v>
                </c:pt>
                <c:pt idx="157">
                  <c:v>60.5</c:v>
                </c:pt>
                <c:pt idx="158">
                  <c:v>62.750000000000007</c:v>
                </c:pt>
                <c:pt idx="159">
                  <c:v>65.125</c:v>
                </c:pt>
                <c:pt idx="160">
                  <c:v>64.625</c:v>
                </c:pt>
                <c:pt idx="161">
                  <c:v>66.25</c:v>
                </c:pt>
                <c:pt idx="162">
                  <c:v>65.999999999999986</c:v>
                </c:pt>
                <c:pt idx="163">
                  <c:v>64.5</c:v>
                </c:pt>
                <c:pt idx="164">
                  <c:v>65.5</c:v>
                </c:pt>
                <c:pt idx="165">
                  <c:v>68.25</c:v>
                </c:pt>
                <c:pt idx="166">
                  <c:v>68.75</c:v>
                </c:pt>
                <c:pt idx="167">
                  <c:v>71.500000000000014</c:v>
                </c:pt>
                <c:pt idx="168">
                  <c:v>71.875</c:v>
                </c:pt>
                <c:pt idx="169">
                  <c:v>70</c:v>
                </c:pt>
                <c:pt idx="170">
                  <c:v>71</c:v>
                </c:pt>
                <c:pt idx="171">
                  <c:v>70.75</c:v>
                </c:pt>
                <c:pt idx="172">
                  <c:v>70</c:v>
                </c:pt>
                <c:pt idx="173">
                  <c:v>70</c:v>
                </c:pt>
                <c:pt idx="174">
                  <c:v>68</c:v>
                </c:pt>
                <c:pt idx="175">
                  <c:v>65.999999999999986</c:v>
                </c:pt>
                <c:pt idx="176">
                  <c:v>62.2</c:v>
                </c:pt>
                <c:pt idx="177">
                  <c:v>62.5</c:v>
                </c:pt>
                <c:pt idx="178">
                  <c:v>63.749999999999993</c:v>
                </c:pt>
                <c:pt idx="179">
                  <c:v>64.875</c:v>
                </c:pt>
                <c:pt idx="180">
                  <c:v>66.25</c:v>
                </c:pt>
                <c:pt idx="181">
                  <c:v>66.25</c:v>
                </c:pt>
                <c:pt idx="182">
                  <c:v>62.5</c:v>
                </c:pt>
                <c:pt idx="183">
                  <c:v>64.75</c:v>
                </c:pt>
                <c:pt idx="184">
                  <c:v>60.199999999999996</c:v>
                </c:pt>
                <c:pt idx="185">
                  <c:v>67.125</c:v>
                </c:pt>
                <c:pt idx="186">
                  <c:v>65</c:v>
                </c:pt>
                <c:pt idx="187">
                  <c:v>65</c:v>
                </c:pt>
                <c:pt idx="188">
                  <c:v>65</c:v>
                </c:pt>
                <c:pt idx="189">
                  <c:v>66.625</c:v>
                </c:pt>
                <c:pt idx="190">
                  <c:v>61.9</c:v>
                </c:pt>
                <c:pt idx="191">
                  <c:v>61.9</c:v>
                </c:pt>
                <c:pt idx="192">
                  <c:v>60</c:v>
                </c:pt>
                <c:pt idx="193">
                  <c:v>57.45</c:v>
                </c:pt>
                <c:pt idx="194">
                  <c:v>59.25</c:v>
                </c:pt>
                <c:pt idx="195">
                  <c:v>59.749999999999993</c:v>
                </c:pt>
                <c:pt idx="196">
                  <c:v>60.6</c:v>
                </c:pt>
                <c:pt idx="197">
                  <c:v>60.6</c:v>
                </c:pt>
                <c:pt idx="198">
                  <c:v>60.6</c:v>
                </c:pt>
                <c:pt idx="199">
                  <c:v>60</c:v>
                </c:pt>
                <c:pt idx="200">
                  <c:v>60</c:v>
                </c:pt>
                <c:pt idx="201">
                  <c:v>62.350000000000009</c:v>
                </c:pt>
                <c:pt idx="202">
                  <c:v>62.2</c:v>
                </c:pt>
                <c:pt idx="203">
                  <c:v>61.95</c:v>
                </c:pt>
                <c:pt idx="204">
                  <c:v>61.449999999999996</c:v>
                </c:pt>
                <c:pt idx="205">
                  <c:v>61.4</c:v>
                </c:pt>
                <c:pt idx="206">
                  <c:v>60</c:v>
                </c:pt>
                <c:pt idx="207">
                  <c:v>57.999999999999993</c:v>
                </c:pt>
                <c:pt idx="208">
                  <c:v>60</c:v>
                </c:pt>
                <c:pt idx="209">
                  <c:v>61</c:v>
                </c:pt>
                <c:pt idx="210">
                  <c:v>62.149999999999991</c:v>
                </c:pt>
                <c:pt idx="211">
                  <c:v>62.5</c:v>
                </c:pt>
                <c:pt idx="212">
                  <c:v>63.749999999999993</c:v>
                </c:pt>
                <c:pt idx="213">
                  <c:v>64.5</c:v>
                </c:pt>
                <c:pt idx="214">
                  <c:v>64.25</c:v>
                </c:pt>
                <c:pt idx="215">
                  <c:v>64.5</c:v>
                </c:pt>
                <c:pt idx="216">
                  <c:v>64.5</c:v>
                </c:pt>
                <c:pt idx="217">
                  <c:v>63.749999999999993</c:v>
                </c:pt>
                <c:pt idx="218">
                  <c:v>63.749999999999993</c:v>
                </c:pt>
                <c:pt idx="219">
                  <c:v>63.749999999999993</c:v>
                </c:pt>
                <c:pt idx="220">
                  <c:v>60</c:v>
                </c:pt>
                <c:pt idx="221">
                  <c:v>62.4</c:v>
                </c:pt>
                <c:pt idx="222">
                  <c:v>63</c:v>
                </c:pt>
                <c:pt idx="223">
                  <c:v>63.5</c:v>
                </c:pt>
                <c:pt idx="224">
                  <c:v>63.5</c:v>
                </c:pt>
                <c:pt idx="225">
                  <c:v>60.050000000000004</c:v>
                </c:pt>
                <c:pt idx="226">
                  <c:v>60.25</c:v>
                </c:pt>
                <c:pt idx="227">
                  <c:v>60.25</c:v>
                </c:pt>
                <c:pt idx="228">
                  <c:v>60.25</c:v>
                </c:pt>
                <c:pt idx="229">
                  <c:v>60.5</c:v>
                </c:pt>
                <c:pt idx="230">
                  <c:v>59.9</c:v>
                </c:pt>
                <c:pt idx="231">
                  <c:v>61.1</c:v>
                </c:pt>
                <c:pt idx="232">
                  <c:v>61.1</c:v>
                </c:pt>
                <c:pt idx="233">
                  <c:v>61.1</c:v>
                </c:pt>
                <c:pt idx="234">
                  <c:v>58.3</c:v>
                </c:pt>
                <c:pt idx="235">
                  <c:v>57.999999999999993</c:v>
                </c:pt>
                <c:pt idx="236">
                  <c:v>57.999999999999993</c:v>
                </c:pt>
                <c:pt idx="237">
                  <c:v>57.999999999999993</c:v>
                </c:pt>
                <c:pt idx="238">
                  <c:v>57.499999999999993</c:v>
                </c:pt>
                <c:pt idx="239">
                  <c:v>57.499999999999993</c:v>
                </c:pt>
                <c:pt idx="240">
                  <c:v>57.499999999999993</c:v>
                </c:pt>
                <c:pt idx="241">
                  <c:v>57.499999999999993</c:v>
                </c:pt>
                <c:pt idx="242">
                  <c:v>57.499999999999993</c:v>
                </c:pt>
                <c:pt idx="243">
                  <c:v>55.000000000000007</c:v>
                </c:pt>
                <c:pt idx="244">
                  <c:v>55.000000000000007</c:v>
                </c:pt>
                <c:pt idx="245">
                  <c:v>55.000000000000007</c:v>
                </c:pt>
                <c:pt idx="246">
                  <c:v>55.000000000000007</c:v>
                </c:pt>
                <c:pt idx="247">
                  <c:v>52.5</c:v>
                </c:pt>
                <c:pt idx="248">
                  <c:v>52.5</c:v>
                </c:pt>
                <c:pt idx="249">
                  <c:v>51.249999999999993</c:v>
                </c:pt>
                <c:pt idx="250">
                  <c:v>54.500000000000007</c:v>
                </c:pt>
                <c:pt idx="251">
                  <c:v>55.499999999999993</c:v>
                </c:pt>
                <c:pt idx="252">
                  <c:v>52.5</c:v>
                </c:pt>
                <c:pt idx="253">
                  <c:v>52.5</c:v>
                </c:pt>
                <c:pt idx="254">
                  <c:v>51.5</c:v>
                </c:pt>
                <c:pt idx="255">
                  <c:v>54</c:v>
                </c:pt>
                <c:pt idx="256">
                  <c:v>54</c:v>
                </c:pt>
                <c:pt idx="257">
                  <c:v>54</c:v>
                </c:pt>
                <c:pt idx="258">
                  <c:v>54</c:v>
                </c:pt>
                <c:pt idx="259">
                  <c:v>53</c:v>
                </c:pt>
                <c:pt idx="260">
                  <c:v>55.000000000000007</c:v>
                </c:pt>
                <c:pt idx="261">
                  <c:v>54.25</c:v>
                </c:pt>
                <c:pt idx="262">
                  <c:v>51.749999999999993</c:v>
                </c:pt>
                <c:pt idx="263">
                  <c:v>56.25</c:v>
                </c:pt>
                <c:pt idx="264">
                  <c:v>57.499999999999993</c:v>
                </c:pt>
                <c:pt idx="265">
                  <c:v>60</c:v>
                </c:pt>
                <c:pt idx="266">
                  <c:v>60</c:v>
                </c:pt>
                <c:pt idx="267">
                  <c:v>59.95</c:v>
                </c:pt>
                <c:pt idx="268">
                  <c:v>60</c:v>
                </c:pt>
                <c:pt idx="269">
                  <c:v>60</c:v>
                </c:pt>
                <c:pt idx="270">
                  <c:v>60</c:v>
                </c:pt>
                <c:pt idx="271">
                  <c:v>60</c:v>
                </c:pt>
                <c:pt idx="272">
                  <c:v>60</c:v>
                </c:pt>
                <c:pt idx="273">
                  <c:v>60</c:v>
                </c:pt>
                <c:pt idx="274">
                  <c:v>60</c:v>
                </c:pt>
                <c:pt idx="275">
                  <c:v>60</c:v>
                </c:pt>
                <c:pt idx="276">
                  <c:v>60</c:v>
                </c:pt>
                <c:pt idx="277">
                  <c:v>60</c:v>
                </c:pt>
                <c:pt idx="278">
                  <c:v>60.45</c:v>
                </c:pt>
                <c:pt idx="279">
                  <c:v>60.5</c:v>
                </c:pt>
                <c:pt idx="280">
                  <c:v>60.750000000000007</c:v>
                </c:pt>
                <c:pt idx="281">
                  <c:v>62.5</c:v>
                </c:pt>
                <c:pt idx="282">
                  <c:v>61.250000000000007</c:v>
                </c:pt>
                <c:pt idx="283">
                  <c:v>61.250000000000007</c:v>
                </c:pt>
                <c:pt idx="284">
                  <c:v>61.250000000000007</c:v>
                </c:pt>
                <c:pt idx="285">
                  <c:v>62.5</c:v>
                </c:pt>
                <c:pt idx="286">
                  <c:v>62.5</c:v>
                </c:pt>
                <c:pt idx="287">
                  <c:v>64.5</c:v>
                </c:pt>
                <c:pt idx="288">
                  <c:v>65</c:v>
                </c:pt>
                <c:pt idx="289">
                  <c:v>65</c:v>
                </c:pt>
                <c:pt idx="290">
                  <c:v>65</c:v>
                </c:pt>
                <c:pt idx="291">
                  <c:v>60</c:v>
                </c:pt>
                <c:pt idx="292">
                  <c:v>60</c:v>
                </c:pt>
                <c:pt idx="293">
                  <c:v>60</c:v>
                </c:pt>
                <c:pt idx="294">
                  <c:v>60</c:v>
                </c:pt>
                <c:pt idx="295">
                  <c:v>60</c:v>
                </c:pt>
                <c:pt idx="296">
                  <c:v>60</c:v>
                </c:pt>
                <c:pt idx="297">
                  <c:v>60</c:v>
                </c:pt>
                <c:pt idx="298">
                  <c:v>60</c:v>
                </c:pt>
                <c:pt idx="299">
                  <c:v>60</c:v>
                </c:pt>
                <c:pt idx="300">
                  <c:v>64.5</c:v>
                </c:pt>
                <c:pt idx="301">
                  <c:v>64.5</c:v>
                </c:pt>
                <c:pt idx="302">
                  <c:v>62.5</c:v>
                </c:pt>
                <c:pt idx="303">
                  <c:v>62.5</c:v>
                </c:pt>
                <c:pt idx="304">
                  <c:v>61.050000000000004</c:v>
                </c:pt>
                <c:pt idx="305">
                  <c:v>61.050000000000004</c:v>
                </c:pt>
                <c:pt idx="306">
                  <c:v>60</c:v>
                </c:pt>
                <c:pt idx="307">
                  <c:v>60</c:v>
                </c:pt>
                <c:pt idx="308">
                  <c:v>60</c:v>
                </c:pt>
                <c:pt idx="309">
                  <c:v>60</c:v>
                </c:pt>
                <c:pt idx="310">
                  <c:v>59.699999999999996</c:v>
                </c:pt>
                <c:pt idx="311">
                  <c:v>62.5</c:v>
                </c:pt>
                <c:pt idx="312">
                  <c:v>62.2</c:v>
                </c:pt>
                <c:pt idx="313">
                  <c:v>61.749999999999993</c:v>
                </c:pt>
                <c:pt idx="314">
                  <c:v>59.5</c:v>
                </c:pt>
                <c:pt idx="315">
                  <c:v>59.749999999999993</c:v>
                </c:pt>
                <c:pt idx="316">
                  <c:v>59.749999999999993</c:v>
                </c:pt>
                <c:pt idx="317">
                  <c:v>59.749999999999993</c:v>
                </c:pt>
                <c:pt idx="318">
                  <c:v>59.749999999999993</c:v>
                </c:pt>
                <c:pt idx="319">
                  <c:v>59.749999999999993</c:v>
                </c:pt>
                <c:pt idx="320">
                  <c:v>59.749999999999993</c:v>
                </c:pt>
                <c:pt idx="321">
                  <c:v>59.749999999999993</c:v>
                </c:pt>
                <c:pt idx="322">
                  <c:v>59.749999999999993</c:v>
                </c:pt>
                <c:pt idx="323">
                  <c:v>57.550000000000004</c:v>
                </c:pt>
                <c:pt idx="324">
                  <c:v>57.499999999999993</c:v>
                </c:pt>
                <c:pt idx="325">
                  <c:v>52.300000000000004</c:v>
                </c:pt>
                <c:pt idx="326">
                  <c:v>52.300000000000004</c:v>
                </c:pt>
                <c:pt idx="327">
                  <c:v>52.300000000000004</c:v>
                </c:pt>
                <c:pt idx="328">
                  <c:v>51.249999999999993</c:v>
                </c:pt>
                <c:pt idx="329">
                  <c:v>50</c:v>
                </c:pt>
                <c:pt idx="330">
                  <c:v>50</c:v>
                </c:pt>
                <c:pt idx="331">
                  <c:v>50</c:v>
                </c:pt>
                <c:pt idx="332">
                  <c:v>54.500000000000007</c:v>
                </c:pt>
                <c:pt idx="333">
                  <c:v>50.8</c:v>
                </c:pt>
                <c:pt idx="334">
                  <c:v>50</c:v>
                </c:pt>
                <c:pt idx="335">
                  <c:v>52.800000000000004</c:v>
                </c:pt>
                <c:pt idx="336">
                  <c:v>50.250000000000007</c:v>
                </c:pt>
                <c:pt idx="337">
                  <c:v>50.250000000000007</c:v>
                </c:pt>
                <c:pt idx="338">
                  <c:v>50.250000000000007</c:v>
                </c:pt>
                <c:pt idx="339">
                  <c:v>49.749999999999993</c:v>
                </c:pt>
                <c:pt idx="340">
                  <c:v>49.749999999999993</c:v>
                </c:pt>
                <c:pt idx="341">
                  <c:v>50</c:v>
                </c:pt>
                <c:pt idx="342">
                  <c:v>50</c:v>
                </c:pt>
                <c:pt idx="343">
                  <c:v>52.800000000000004</c:v>
                </c:pt>
                <c:pt idx="344">
                  <c:v>50.750000000000007</c:v>
                </c:pt>
                <c:pt idx="345">
                  <c:v>50.9</c:v>
                </c:pt>
                <c:pt idx="346">
                  <c:v>51.249999999999993</c:v>
                </c:pt>
                <c:pt idx="347">
                  <c:v>53</c:v>
                </c:pt>
                <c:pt idx="348">
                  <c:v>51.249999999999993</c:v>
                </c:pt>
                <c:pt idx="349">
                  <c:v>52</c:v>
                </c:pt>
                <c:pt idx="350">
                  <c:v>50.05</c:v>
                </c:pt>
                <c:pt idx="351">
                  <c:v>53.75</c:v>
                </c:pt>
                <c:pt idx="352">
                  <c:v>55.000000000000007</c:v>
                </c:pt>
                <c:pt idx="353">
                  <c:v>52.5</c:v>
                </c:pt>
                <c:pt idx="354">
                  <c:v>52.5</c:v>
                </c:pt>
                <c:pt idx="355">
                  <c:v>52.5</c:v>
                </c:pt>
                <c:pt idx="356">
                  <c:v>53.75</c:v>
                </c:pt>
                <c:pt idx="357">
                  <c:v>53.75</c:v>
                </c:pt>
                <c:pt idx="358">
                  <c:v>53.75</c:v>
                </c:pt>
                <c:pt idx="359">
                  <c:v>57.499999999999993</c:v>
                </c:pt>
                <c:pt idx="360">
                  <c:v>54</c:v>
                </c:pt>
                <c:pt idx="361">
                  <c:v>52.5</c:v>
                </c:pt>
                <c:pt idx="362">
                  <c:v>53.499999999999993</c:v>
                </c:pt>
                <c:pt idx="363">
                  <c:v>51.95000000000001</c:v>
                </c:pt>
                <c:pt idx="364">
                  <c:v>51.249999999999993</c:v>
                </c:pt>
                <c:pt idx="365">
                  <c:v>52.25</c:v>
                </c:pt>
                <c:pt idx="366">
                  <c:v>51.249999999999993</c:v>
                </c:pt>
                <c:pt idx="367">
                  <c:v>52.5</c:v>
                </c:pt>
                <c:pt idx="368">
                  <c:v>53.75</c:v>
                </c:pt>
                <c:pt idx="369">
                  <c:v>53.75</c:v>
                </c:pt>
                <c:pt idx="370">
                  <c:v>53.75</c:v>
                </c:pt>
                <c:pt idx="371">
                  <c:v>55.75</c:v>
                </c:pt>
                <c:pt idx="372">
                  <c:v>56.25</c:v>
                </c:pt>
                <c:pt idx="373">
                  <c:v>57.499999999999993</c:v>
                </c:pt>
                <c:pt idx="374">
                  <c:v>55.25</c:v>
                </c:pt>
                <c:pt idx="375">
                  <c:v>56.25</c:v>
                </c:pt>
                <c:pt idx="376">
                  <c:v>54</c:v>
                </c:pt>
                <c:pt idx="377">
                  <c:v>57.45</c:v>
                </c:pt>
                <c:pt idx="378">
                  <c:v>56.100000000000009</c:v>
                </c:pt>
                <c:pt idx="379">
                  <c:v>55.45</c:v>
                </c:pt>
                <c:pt idx="380">
                  <c:v>57.499999999999993</c:v>
                </c:pt>
                <c:pt idx="381">
                  <c:v>57.999999999999993</c:v>
                </c:pt>
                <c:pt idx="382">
                  <c:v>58.5</c:v>
                </c:pt>
                <c:pt idx="383">
                  <c:v>58.45</c:v>
                </c:pt>
                <c:pt idx="384">
                  <c:v>59.45</c:v>
                </c:pt>
                <c:pt idx="385">
                  <c:v>57.499999999999993</c:v>
                </c:pt>
                <c:pt idx="386">
                  <c:v>56.600000000000009</c:v>
                </c:pt>
                <c:pt idx="387">
                  <c:v>56.500000000000007</c:v>
                </c:pt>
                <c:pt idx="388">
                  <c:v>54.699999999999996</c:v>
                </c:pt>
                <c:pt idx="389">
                  <c:v>53.75</c:v>
                </c:pt>
                <c:pt idx="390">
                  <c:v>53</c:v>
                </c:pt>
                <c:pt idx="391">
                  <c:v>52.750000000000007</c:v>
                </c:pt>
                <c:pt idx="392">
                  <c:v>54.2</c:v>
                </c:pt>
                <c:pt idx="393">
                  <c:v>52.6</c:v>
                </c:pt>
                <c:pt idx="394">
                  <c:v>52.5</c:v>
                </c:pt>
                <c:pt idx="395">
                  <c:v>53.449999999999996</c:v>
                </c:pt>
                <c:pt idx="396">
                  <c:v>52.6</c:v>
                </c:pt>
                <c:pt idx="397">
                  <c:v>53.25</c:v>
                </c:pt>
                <c:pt idx="398">
                  <c:v>53.25</c:v>
                </c:pt>
                <c:pt idx="399">
                  <c:v>52</c:v>
                </c:pt>
                <c:pt idx="400">
                  <c:v>52.350000000000009</c:v>
                </c:pt>
                <c:pt idx="401">
                  <c:v>52.5</c:v>
                </c:pt>
                <c:pt idx="402">
                  <c:v>51.95000000000001</c:v>
                </c:pt>
                <c:pt idx="403">
                  <c:v>51.749999999999993</c:v>
                </c:pt>
                <c:pt idx="404">
                  <c:v>50.750000000000007</c:v>
                </c:pt>
                <c:pt idx="405">
                  <c:v>51.4</c:v>
                </c:pt>
                <c:pt idx="406">
                  <c:v>51.749999999999993</c:v>
                </c:pt>
                <c:pt idx="407">
                  <c:v>51.150000000000006</c:v>
                </c:pt>
                <c:pt idx="408">
                  <c:v>50.750000000000007</c:v>
                </c:pt>
                <c:pt idx="409">
                  <c:v>50.750000000000007</c:v>
                </c:pt>
                <c:pt idx="410">
                  <c:v>50.750000000000007</c:v>
                </c:pt>
                <c:pt idx="411">
                  <c:v>50.750000000000007</c:v>
                </c:pt>
                <c:pt idx="412">
                  <c:v>50.750000000000007</c:v>
                </c:pt>
                <c:pt idx="413">
                  <c:v>50.750000000000007</c:v>
                </c:pt>
                <c:pt idx="414">
                  <c:v>50.750000000000007</c:v>
                </c:pt>
                <c:pt idx="415">
                  <c:v>50.05</c:v>
                </c:pt>
                <c:pt idx="416">
                  <c:v>50</c:v>
                </c:pt>
                <c:pt idx="417">
                  <c:v>50.650000000000006</c:v>
                </c:pt>
                <c:pt idx="418">
                  <c:v>50.750000000000007</c:v>
                </c:pt>
                <c:pt idx="419">
                  <c:v>50.750000000000007</c:v>
                </c:pt>
                <c:pt idx="420">
                  <c:v>50.750000000000007</c:v>
                </c:pt>
                <c:pt idx="421">
                  <c:v>50.750000000000007</c:v>
                </c:pt>
                <c:pt idx="422">
                  <c:v>51</c:v>
                </c:pt>
                <c:pt idx="423">
                  <c:v>51</c:v>
                </c:pt>
                <c:pt idx="424">
                  <c:v>50.750000000000007</c:v>
                </c:pt>
                <c:pt idx="425">
                  <c:v>50.750000000000007</c:v>
                </c:pt>
                <c:pt idx="426">
                  <c:v>50.750000000000007</c:v>
                </c:pt>
                <c:pt idx="427">
                  <c:v>50.750000000000007</c:v>
                </c:pt>
                <c:pt idx="428">
                  <c:v>50.8</c:v>
                </c:pt>
                <c:pt idx="429">
                  <c:v>51.749999999999993</c:v>
                </c:pt>
                <c:pt idx="430">
                  <c:v>51.749999999999993</c:v>
                </c:pt>
                <c:pt idx="431">
                  <c:v>52.5</c:v>
                </c:pt>
                <c:pt idx="432">
                  <c:v>56.500000000000007</c:v>
                </c:pt>
                <c:pt idx="433">
                  <c:v>57.499999999999993</c:v>
                </c:pt>
                <c:pt idx="434">
                  <c:v>56.25</c:v>
                </c:pt>
                <c:pt idx="435">
                  <c:v>56.25</c:v>
                </c:pt>
                <c:pt idx="436">
                  <c:v>56.75</c:v>
                </c:pt>
                <c:pt idx="437">
                  <c:v>55.000000000000007</c:v>
                </c:pt>
                <c:pt idx="438">
                  <c:v>55.499999999999993</c:v>
                </c:pt>
                <c:pt idx="439">
                  <c:v>57.499999999999993</c:v>
                </c:pt>
                <c:pt idx="440">
                  <c:v>55.000000000000007</c:v>
                </c:pt>
                <c:pt idx="441">
                  <c:v>55.000000000000007</c:v>
                </c:pt>
                <c:pt idx="442">
                  <c:v>53.75</c:v>
                </c:pt>
                <c:pt idx="443">
                  <c:v>52.5</c:v>
                </c:pt>
                <c:pt idx="444">
                  <c:v>50</c:v>
                </c:pt>
                <c:pt idx="445">
                  <c:v>50</c:v>
                </c:pt>
                <c:pt idx="446">
                  <c:v>50</c:v>
                </c:pt>
                <c:pt idx="447">
                  <c:v>50</c:v>
                </c:pt>
                <c:pt idx="448">
                  <c:v>50</c:v>
                </c:pt>
                <c:pt idx="449">
                  <c:v>50</c:v>
                </c:pt>
                <c:pt idx="450">
                  <c:v>50</c:v>
                </c:pt>
                <c:pt idx="451">
                  <c:v>57.400000000000006</c:v>
                </c:pt>
                <c:pt idx="452">
                  <c:v>57.45</c:v>
                </c:pt>
                <c:pt idx="453">
                  <c:v>57.499999999999993</c:v>
                </c:pt>
                <c:pt idx="454">
                  <c:v>57.599999999999994</c:v>
                </c:pt>
                <c:pt idx="455">
                  <c:v>58.5</c:v>
                </c:pt>
                <c:pt idx="456">
                  <c:v>55.999999999999993</c:v>
                </c:pt>
                <c:pt idx="457">
                  <c:v>56.25</c:v>
                </c:pt>
                <c:pt idx="458">
                  <c:v>59.95</c:v>
                </c:pt>
                <c:pt idx="459">
                  <c:v>59.099999999999994</c:v>
                </c:pt>
                <c:pt idx="460">
                  <c:v>61.8</c:v>
                </c:pt>
                <c:pt idx="461">
                  <c:v>63.875000000000007</c:v>
                </c:pt>
                <c:pt idx="462">
                  <c:v>64.75</c:v>
                </c:pt>
                <c:pt idx="463">
                  <c:v>65.250000000000014</c:v>
                </c:pt>
                <c:pt idx="464">
                  <c:v>65</c:v>
                </c:pt>
                <c:pt idx="465">
                  <c:v>65.250000000000014</c:v>
                </c:pt>
                <c:pt idx="466">
                  <c:v>65</c:v>
                </c:pt>
                <c:pt idx="467">
                  <c:v>67</c:v>
                </c:pt>
                <c:pt idx="468">
                  <c:v>70.75</c:v>
                </c:pt>
                <c:pt idx="469">
                  <c:v>65</c:v>
                </c:pt>
                <c:pt idx="470">
                  <c:v>65</c:v>
                </c:pt>
                <c:pt idx="471">
                  <c:v>63.625</c:v>
                </c:pt>
                <c:pt idx="472">
                  <c:v>65.999999999999986</c:v>
                </c:pt>
                <c:pt idx="473">
                  <c:v>65</c:v>
                </c:pt>
                <c:pt idx="474">
                  <c:v>69.5</c:v>
                </c:pt>
                <c:pt idx="475">
                  <c:v>68.75</c:v>
                </c:pt>
                <c:pt idx="476">
                  <c:v>73.5</c:v>
                </c:pt>
                <c:pt idx="477">
                  <c:v>72</c:v>
                </c:pt>
                <c:pt idx="478">
                  <c:v>76.75</c:v>
                </c:pt>
                <c:pt idx="479">
                  <c:v>81</c:v>
                </c:pt>
                <c:pt idx="480">
                  <c:v>80</c:v>
                </c:pt>
                <c:pt idx="481">
                  <c:v>80</c:v>
                </c:pt>
                <c:pt idx="482">
                  <c:v>82.75</c:v>
                </c:pt>
                <c:pt idx="483">
                  <c:v>82.5</c:v>
                </c:pt>
                <c:pt idx="484">
                  <c:v>82.5</c:v>
                </c:pt>
                <c:pt idx="485">
                  <c:v>80.25</c:v>
                </c:pt>
                <c:pt idx="486">
                  <c:v>80.5</c:v>
                </c:pt>
                <c:pt idx="487">
                  <c:v>81.25</c:v>
                </c:pt>
                <c:pt idx="488">
                  <c:v>82.5</c:v>
                </c:pt>
                <c:pt idx="489">
                  <c:v>82.375000000000014</c:v>
                </c:pt>
                <c:pt idx="490">
                  <c:v>87.25</c:v>
                </c:pt>
                <c:pt idx="491">
                  <c:v>87.5</c:v>
                </c:pt>
                <c:pt idx="492">
                  <c:v>83.5</c:v>
                </c:pt>
                <c:pt idx="493">
                  <c:v>85</c:v>
                </c:pt>
                <c:pt idx="494">
                  <c:v>83.5</c:v>
                </c:pt>
                <c:pt idx="495">
                  <c:v>80.5</c:v>
                </c:pt>
                <c:pt idx="496">
                  <c:v>80</c:v>
                </c:pt>
                <c:pt idx="497">
                  <c:v>79</c:v>
                </c:pt>
                <c:pt idx="498">
                  <c:v>81.25</c:v>
                </c:pt>
                <c:pt idx="499">
                  <c:v>80</c:v>
                </c:pt>
                <c:pt idx="500">
                  <c:v>80</c:v>
                </c:pt>
                <c:pt idx="501">
                  <c:v>78.499999999999986</c:v>
                </c:pt>
                <c:pt idx="502">
                  <c:v>79.375</c:v>
                </c:pt>
                <c:pt idx="503">
                  <c:v>81.25</c:v>
                </c:pt>
                <c:pt idx="504">
                  <c:v>82.625</c:v>
                </c:pt>
                <c:pt idx="505">
                  <c:v>85</c:v>
                </c:pt>
                <c:pt idx="506">
                  <c:v>85.375</c:v>
                </c:pt>
                <c:pt idx="507">
                  <c:v>87.874999999999986</c:v>
                </c:pt>
                <c:pt idx="508">
                  <c:v>90</c:v>
                </c:pt>
                <c:pt idx="509">
                  <c:v>88.75</c:v>
                </c:pt>
                <c:pt idx="510">
                  <c:v>90</c:v>
                </c:pt>
                <c:pt idx="511">
                  <c:v>89.75</c:v>
                </c:pt>
                <c:pt idx="512">
                  <c:v>90</c:v>
                </c:pt>
                <c:pt idx="513">
                  <c:v>91.5</c:v>
                </c:pt>
                <c:pt idx="514">
                  <c:v>90</c:v>
                </c:pt>
                <c:pt idx="515">
                  <c:v>100</c:v>
                </c:pt>
                <c:pt idx="516">
                  <c:v>107.5</c:v>
                </c:pt>
                <c:pt idx="517">
                  <c:v>107.5</c:v>
                </c:pt>
                <c:pt idx="518">
                  <c:v>107.75000000000001</c:v>
                </c:pt>
                <c:pt idx="519">
                  <c:v>104.25</c:v>
                </c:pt>
                <c:pt idx="520">
                  <c:v>106.99999999999999</c:v>
                </c:pt>
                <c:pt idx="521">
                  <c:v>105.87500000000001</c:v>
                </c:pt>
                <c:pt idx="522">
                  <c:v>107.5</c:v>
                </c:pt>
                <c:pt idx="523">
                  <c:v>112.5</c:v>
                </c:pt>
                <c:pt idx="524">
                  <c:v>119.75</c:v>
                </c:pt>
                <c:pt idx="525">
                  <c:v>122.62499999999999</c:v>
                </c:pt>
                <c:pt idx="526">
                  <c:v>124.62500000000001</c:v>
                </c:pt>
                <c:pt idx="527">
                  <c:v>120</c:v>
                </c:pt>
                <c:pt idx="528">
                  <c:v>117.5</c:v>
                </c:pt>
                <c:pt idx="529">
                  <c:v>100</c:v>
                </c:pt>
                <c:pt idx="530">
                  <c:v>93.75</c:v>
                </c:pt>
                <c:pt idx="531">
                  <c:v>109.74999999999999</c:v>
                </c:pt>
                <c:pt idx="532">
                  <c:v>107.5</c:v>
                </c:pt>
                <c:pt idx="533">
                  <c:v>120</c:v>
                </c:pt>
                <c:pt idx="534">
                  <c:v>114.99999999999999</c:v>
                </c:pt>
                <c:pt idx="535">
                  <c:v>114.75</c:v>
                </c:pt>
                <c:pt idx="536">
                  <c:v>116.875</c:v>
                </c:pt>
                <c:pt idx="537">
                  <c:v>111.5</c:v>
                </c:pt>
                <c:pt idx="538">
                  <c:v>113.5</c:v>
                </c:pt>
                <c:pt idx="539">
                  <c:v>111.99999999999999</c:v>
                </c:pt>
                <c:pt idx="540">
                  <c:v>111.125</c:v>
                </c:pt>
                <c:pt idx="541">
                  <c:v>114.625</c:v>
                </c:pt>
                <c:pt idx="542">
                  <c:v>112.5</c:v>
                </c:pt>
                <c:pt idx="543">
                  <c:v>111.99999999999999</c:v>
                </c:pt>
                <c:pt idx="544">
                  <c:v>107.5</c:v>
                </c:pt>
                <c:pt idx="545">
                  <c:v>106.99999999999999</c:v>
                </c:pt>
                <c:pt idx="546">
                  <c:v>98.375</c:v>
                </c:pt>
                <c:pt idx="547">
                  <c:v>93.5</c:v>
                </c:pt>
                <c:pt idx="548">
                  <c:v>95</c:v>
                </c:pt>
                <c:pt idx="549">
                  <c:v>98.000000000000014</c:v>
                </c:pt>
                <c:pt idx="550">
                  <c:v>100</c:v>
                </c:pt>
                <c:pt idx="551">
                  <c:v>99.875</c:v>
                </c:pt>
                <c:pt idx="552">
                  <c:v>95</c:v>
                </c:pt>
                <c:pt idx="553">
                  <c:v>99.75</c:v>
                </c:pt>
                <c:pt idx="554">
                  <c:v>97.5</c:v>
                </c:pt>
                <c:pt idx="555">
                  <c:v>100</c:v>
                </c:pt>
                <c:pt idx="556">
                  <c:v>99.75</c:v>
                </c:pt>
                <c:pt idx="557">
                  <c:v>97.75</c:v>
                </c:pt>
                <c:pt idx="558">
                  <c:v>97.75</c:v>
                </c:pt>
                <c:pt idx="559">
                  <c:v>98.000000000000014</c:v>
                </c:pt>
                <c:pt idx="560">
                  <c:v>97.375000000000014</c:v>
                </c:pt>
                <c:pt idx="561">
                  <c:v>96.500000000000014</c:v>
                </c:pt>
                <c:pt idx="562">
                  <c:v>95</c:v>
                </c:pt>
                <c:pt idx="563">
                  <c:v>101.25</c:v>
                </c:pt>
                <c:pt idx="564">
                  <c:v>95.25</c:v>
                </c:pt>
                <c:pt idx="565">
                  <c:v>99.499999999999986</c:v>
                </c:pt>
                <c:pt idx="566">
                  <c:v>99.499999999999986</c:v>
                </c:pt>
                <c:pt idx="567">
                  <c:v>106.5</c:v>
                </c:pt>
                <c:pt idx="568">
                  <c:v>107.5</c:v>
                </c:pt>
                <c:pt idx="569">
                  <c:v>102.49999999999999</c:v>
                </c:pt>
                <c:pt idx="570">
                  <c:v>104.74999999999999</c:v>
                </c:pt>
                <c:pt idx="571">
                  <c:v>109.74999999999999</c:v>
                </c:pt>
                <c:pt idx="572">
                  <c:v>111.25</c:v>
                </c:pt>
                <c:pt idx="573">
                  <c:v>111.25</c:v>
                </c:pt>
                <c:pt idx="574">
                  <c:v>107.5</c:v>
                </c:pt>
                <c:pt idx="575">
                  <c:v>107.5</c:v>
                </c:pt>
                <c:pt idx="576">
                  <c:v>110.00000000000001</c:v>
                </c:pt>
                <c:pt idx="577">
                  <c:v>108.25</c:v>
                </c:pt>
                <c:pt idx="578">
                  <c:v>110.00000000000001</c:v>
                </c:pt>
                <c:pt idx="579">
                  <c:v>142.5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C25-0B41-9862-10B2427A90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Sheet1!$A$2:$A$540</c:f>
              <c:numCache>
                <c:formatCode>dd\-mmm\-yyyy</c:formatCode>
                <c:ptCount val="539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44591</c:v>
                </c:pt>
                <c:pt idx="4">
                  <c:v>44592</c:v>
                </c:pt>
                <c:pt idx="5">
                  <c:v>44593</c:v>
                </c:pt>
                <c:pt idx="6">
                  <c:v>44594</c:v>
                </c:pt>
                <c:pt idx="7">
                  <c:v>44595</c:v>
                </c:pt>
                <c:pt idx="8">
                  <c:v>44598</c:v>
                </c:pt>
                <c:pt idx="9">
                  <c:v>44599</c:v>
                </c:pt>
                <c:pt idx="10">
                  <c:v>44600</c:v>
                </c:pt>
                <c:pt idx="11">
                  <c:v>44601</c:v>
                </c:pt>
                <c:pt idx="12">
                  <c:v>44602</c:v>
                </c:pt>
                <c:pt idx="13">
                  <c:v>44605</c:v>
                </c:pt>
                <c:pt idx="14">
                  <c:v>44606</c:v>
                </c:pt>
                <c:pt idx="15">
                  <c:v>44607</c:v>
                </c:pt>
                <c:pt idx="16">
                  <c:v>44608</c:v>
                </c:pt>
                <c:pt idx="17">
                  <c:v>44609</c:v>
                </c:pt>
                <c:pt idx="18">
                  <c:v>44612</c:v>
                </c:pt>
                <c:pt idx="19">
                  <c:v>44613</c:v>
                </c:pt>
                <c:pt idx="20">
                  <c:v>44615</c:v>
                </c:pt>
                <c:pt idx="21">
                  <c:v>44616</c:v>
                </c:pt>
                <c:pt idx="22">
                  <c:v>44619</c:v>
                </c:pt>
                <c:pt idx="23">
                  <c:v>44620</c:v>
                </c:pt>
                <c:pt idx="24">
                  <c:v>44621</c:v>
                </c:pt>
                <c:pt idx="25">
                  <c:v>44622</c:v>
                </c:pt>
                <c:pt idx="26">
                  <c:v>44623</c:v>
                </c:pt>
                <c:pt idx="27">
                  <c:v>44626</c:v>
                </c:pt>
                <c:pt idx="28">
                  <c:v>44627</c:v>
                </c:pt>
                <c:pt idx="29">
                  <c:v>44628</c:v>
                </c:pt>
                <c:pt idx="30">
                  <c:v>44629</c:v>
                </c:pt>
                <c:pt idx="31">
                  <c:v>44630</c:v>
                </c:pt>
                <c:pt idx="32">
                  <c:v>44633</c:v>
                </c:pt>
                <c:pt idx="33">
                  <c:v>44634</c:v>
                </c:pt>
                <c:pt idx="34">
                  <c:v>44635</c:v>
                </c:pt>
                <c:pt idx="35">
                  <c:v>44636</c:v>
                </c:pt>
                <c:pt idx="36">
                  <c:v>44637</c:v>
                </c:pt>
                <c:pt idx="37">
                  <c:v>44640</c:v>
                </c:pt>
                <c:pt idx="38">
                  <c:v>44641</c:v>
                </c:pt>
                <c:pt idx="39">
                  <c:v>44642</c:v>
                </c:pt>
                <c:pt idx="40">
                  <c:v>44643</c:v>
                </c:pt>
                <c:pt idx="41">
                  <c:v>44644</c:v>
                </c:pt>
                <c:pt idx="42">
                  <c:v>44647</c:v>
                </c:pt>
                <c:pt idx="43">
                  <c:v>44648</c:v>
                </c:pt>
                <c:pt idx="44">
                  <c:v>44649</c:v>
                </c:pt>
                <c:pt idx="45">
                  <c:v>44650</c:v>
                </c:pt>
                <c:pt idx="46">
                  <c:v>44651</c:v>
                </c:pt>
                <c:pt idx="47">
                  <c:v>44654</c:v>
                </c:pt>
                <c:pt idx="48">
                  <c:v>44655</c:v>
                </c:pt>
                <c:pt idx="49">
                  <c:v>44656</c:v>
                </c:pt>
                <c:pt idx="50">
                  <c:v>44657</c:v>
                </c:pt>
                <c:pt idx="51">
                  <c:v>44658</c:v>
                </c:pt>
                <c:pt idx="52">
                  <c:v>44661</c:v>
                </c:pt>
                <c:pt idx="53">
                  <c:v>44662</c:v>
                </c:pt>
                <c:pt idx="54">
                  <c:v>44663</c:v>
                </c:pt>
                <c:pt idx="55">
                  <c:v>44664</c:v>
                </c:pt>
                <c:pt idx="56">
                  <c:v>44665</c:v>
                </c:pt>
                <c:pt idx="57">
                  <c:v>44668</c:v>
                </c:pt>
                <c:pt idx="58">
                  <c:v>44669</c:v>
                </c:pt>
                <c:pt idx="59">
                  <c:v>44670</c:v>
                </c:pt>
                <c:pt idx="60">
                  <c:v>44671</c:v>
                </c:pt>
                <c:pt idx="61">
                  <c:v>44672</c:v>
                </c:pt>
                <c:pt idx="62">
                  <c:v>44675</c:v>
                </c:pt>
                <c:pt idx="63">
                  <c:v>44676</c:v>
                </c:pt>
                <c:pt idx="64">
                  <c:v>44677</c:v>
                </c:pt>
                <c:pt idx="65">
                  <c:v>44678</c:v>
                </c:pt>
                <c:pt idx="66">
                  <c:v>44679</c:v>
                </c:pt>
                <c:pt idx="67">
                  <c:v>44689</c:v>
                </c:pt>
                <c:pt idx="68">
                  <c:v>44690</c:v>
                </c:pt>
                <c:pt idx="69">
                  <c:v>44691</c:v>
                </c:pt>
                <c:pt idx="70">
                  <c:v>44692</c:v>
                </c:pt>
                <c:pt idx="71">
                  <c:v>44693</c:v>
                </c:pt>
                <c:pt idx="72">
                  <c:v>44696</c:v>
                </c:pt>
                <c:pt idx="73">
                  <c:v>44697</c:v>
                </c:pt>
                <c:pt idx="74">
                  <c:v>44698</c:v>
                </c:pt>
                <c:pt idx="75">
                  <c:v>44699</c:v>
                </c:pt>
                <c:pt idx="76">
                  <c:v>44700</c:v>
                </c:pt>
                <c:pt idx="77">
                  <c:v>44703</c:v>
                </c:pt>
                <c:pt idx="78">
                  <c:v>44704</c:v>
                </c:pt>
                <c:pt idx="79">
                  <c:v>44705</c:v>
                </c:pt>
                <c:pt idx="80">
                  <c:v>44706</c:v>
                </c:pt>
                <c:pt idx="81">
                  <c:v>44707</c:v>
                </c:pt>
                <c:pt idx="82">
                  <c:v>44710</c:v>
                </c:pt>
                <c:pt idx="83">
                  <c:v>44711</c:v>
                </c:pt>
                <c:pt idx="84">
                  <c:v>44712</c:v>
                </c:pt>
                <c:pt idx="85">
                  <c:v>44713</c:v>
                </c:pt>
                <c:pt idx="86">
                  <c:v>44714</c:v>
                </c:pt>
                <c:pt idx="87">
                  <c:v>44717</c:v>
                </c:pt>
                <c:pt idx="88">
                  <c:v>44718</c:v>
                </c:pt>
                <c:pt idx="89">
                  <c:v>44719</c:v>
                </c:pt>
                <c:pt idx="90">
                  <c:v>44720</c:v>
                </c:pt>
                <c:pt idx="91">
                  <c:v>44721</c:v>
                </c:pt>
                <c:pt idx="92">
                  <c:v>44724</c:v>
                </c:pt>
                <c:pt idx="93">
                  <c:v>44725</c:v>
                </c:pt>
                <c:pt idx="94">
                  <c:v>44726</c:v>
                </c:pt>
                <c:pt idx="95">
                  <c:v>44727</c:v>
                </c:pt>
                <c:pt idx="96">
                  <c:v>44728</c:v>
                </c:pt>
                <c:pt idx="97">
                  <c:v>44731</c:v>
                </c:pt>
                <c:pt idx="98">
                  <c:v>44732</c:v>
                </c:pt>
                <c:pt idx="99">
                  <c:v>44733</c:v>
                </c:pt>
                <c:pt idx="100">
                  <c:v>44734</c:v>
                </c:pt>
                <c:pt idx="101">
                  <c:v>44735</c:v>
                </c:pt>
                <c:pt idx="102">
                  <c:v>44738</c:v>
                </c:pt>
                <c:pt idx="103">
                  <c:v>44739</c:v>
                </c:pt>
                <c:pt idx="104">
                  <c:v>44740</c:v>
                </c:pt>
                <c:pt idx="105">
                  <c:v>44741</c:v>
                </c:pt>
                <c:pt idx="106">
                  <c:v>44742</c:v>
                </c:pt>
                <c:pt idx="107">
                  <c:v>44745</c:v>
                </c:pt>
                <c:pt idx="108">
                  <c:v>44746</c:v>
                </c:pt>
                <c:pt idx="109">
                  <c:v>44747</c:v>
                </c:pt>
                <c:pt idx="110">
                  <c:v>44748</c:v>
                </c:pt>
                <c:pt idx="111">
                  <c:v>44755</c:v>
                </c:pt>
                <c:pt idx="112">
                  <c:v>44756</c:v>
                </c:pt>
                <c:pt idx="113">
                  <c:v>44759</c:v>
                </c:pt>
                <c:pt idx="114">
                  <c:v>44760</c:v>
                </c:pt>
                <c:pt idx="115">
                  <c:v>44761</c:v>
                </c:pt>
                <c:pt idx="116">
                  <c:v>44762</c:v>
                </c:pt>
                <c:pt idx="117">
                  <c:v>44763</c:v>
                </c:pt>
                <c:pt idx="118">
                  <c:v>44766</c:v>
                </c:pt>
                <c:pt idx="119">
                  <c:v>44767</c:v>
                </c:pt>
                <c:pt idx="120">
                  <c:v>44768</c:v>
                </c:pt>
                <c:pt idx="121">
                  <c:v>44769</c:v>
                </c:pt>
                <c:pt idx="122">
                  <c:v>44770</c:v>
                </c:pt>
                <c:pt idx="123">
                  <c:v>44773</c:v>
                </c:pt>
                <c:pt idx="124">
                  <c:v>44774</c:v>
                </c:pt>
                <c:pt idx="125">
                  <c:v>44775</c:v>
                </c:pt>
                <c:pt idx="126">
                  <c:v>44776</c:v>
                </c:pt>
                <c:pt idx="127">
                  <c:v>44777</c:v>
                </c:pt>
                <c:pt idx="128">
                  <c:v>44780</c:v>
                </c:pt>
                <c:pt idx="129">
                  <c:v>44781</c:v>
                </c:pt>
                <c:pt idx="130">
                  <c:v>44782</c:v>
                </c:pt>
                <c:pt idx="131">
                  <c:v>44783</c:v>
                </c:pt>
                <c:pt idx="132">
                  <c:v>44784</c:v>
                </c:pt>
                <c:pt idx="133">
                  <c:v>44787</c:v>
                </c:pt>
                <c:pt idx="134">
                  <c:v>44788</c:v>
                </c:pt>
                <c:pt idx="135">
                  <c:v>44789</c:v>
                </c:pt>
                <c:pt idx="136">
                  <c:v>44790</c:v>
                </c:pt>
                <c:pt idx="137">
                  <c:v>44791</c:v>
                </c:pt>
                <c:pt idx="138">
                  <c:v>44794</c:v>
                </c:pt>
                <c:pt idx="139">
                  <c:v>44795</c:v>
                </c:pt>
                <c:pt idx="140">
                  <c:v>44796</c:v>
                </c:pt>
                <c:pt idx="141">
                  <c:v>44797</c:v>
                </c:pt>
                <c:pt idx="142">
                  <c:v>44798</c:v>
                </c:pt>
                <c:pt idx="143">
                  <c:v>44801</c:v>
                </c:pt>
                <c:pt idx="144">
                  <c:v>44802</c:v>
                </c:pt>
                <c:pt idx="145">
                  <c:v>44803</c:v>
                </c:pt>
                <c:pt idx="146">
                  <c:v>44804</c:v>
                </c:pt>
                <c:pt idx="147">
                  <c:v>44805</c:v>
                </c:pt>
                <c:pt idx="148">
                  <c:v>44808</c:v>
                </c:pt>
                <c:pt idx="149">
                  <c:v>44809</c:v>
                </c:pt>
                <c:pt idx="150">
                  <c:v>44810</c:v>
                </c:pt>
                <c:pt idx="151">
                  <c:v>44811</c:v>
                </c:pt>
                <c:pt idx="152">
                  <c:v>44812</c:v>
                </c:pt>
                <c:pt idx="153">
                  <c:v>44815</c:v>
                </c:pt>
                <c:pt idx="154">
                  <c:v>44816</c:v>
                </c:pt>
                <c:pt idx="155">
                  <c:v>44817</c:v>
                </c:pt>
                <c:pt idx="156">
                  <c:v>44818</c:v>
                </c:pt>
                <c:pt idx="157">
                  <c:v>44819</c:v>
                </c:pt>
                <c:pt idx="158">
                  <c:v>44822</c:v>
                </c:pt>
                <c:pt idx="159">
                  <c:v>44823</c:v>
                </c:pt>
                <c:pt idx="160">
                  <c:v>44824</c:v>
                </c:pt>
                <c:pt idx="161">
                  <c:v>44825</c:v>
                </c:pt>
                <c:pt idx="162">
                  <c:v>44829</c:v>
                </c:pt>
                <c:pt idx="163">
                  <c:v>44830</c:v>
                </c:pt>
                <c:pt idx="164">
                  <c:v>44831</c:v>
                </c:pt>
                <c:pt idx="165">
                  <c:v>44832</c:v>
                </c:pt>
                <c:pt idx="166">
                  <c:v>44833</c:v>
                </c:pt>
                <c:pt idx="167">
                  <c:v>44836</c:v>
                </c:pt>
                <c:pt idx="168">
                  <c:v>44837</c:v>
                </c:pt>
                <c:pt idx="169">
                  <c:v>44838</c:v>
                </c:pt>
                <c:pt idx="170">
                  <c:v>44839</c:v>
                </c:pt>
                <c:pt idx="171">
                  <c:v>44840</c:v>
                </c:pt>
                <c:pt idx="172">
                  <c:v>44843</c:v>
                </c:pt>
                <c:pt idx="173">
                  <c:v>44844</c:v>
                </c:pt>
                <c:pt idx="174">
                  <c:v>44845</c:v>
                </c:pt>
                <c:pt idx="175">
                  <c:v>44846</c:v>
                </c:pt>
                <c:pt idx="176">
                  <c:v>44847</c:v>
                </c:pt>
                <c:pt idx="177">
                  <c:v>44850</c:v>
                </c:pt>
                <c:pt idx="178">
                  <c:v>44851</c:v>
                </c:pt>
                <c:pt idx="179">
                  <c:v>44852</c:v>
                </c:pt>
                <c:pt idx="180">
                  <c:v>44853</c:v>
                </c:pt>
                <c:pt idx="181">
                  <c:v>44854</c:v>
                </c:pt>
                <c:pt idx="182">
                  <c:v>44857</c:v>
                </c:pt>
                <c:pt idx="183">
                  <c:v>44858</c:v>
                </c:pt>
                <c:pt idx="184">
                  <c:v>44859</c:v>
                </c:pt>
                <c:pt idx="185">
                  <c:v>44860</c:v>
                </c:pt>
                <c:pt idx="186">
                  <c:v>44861</c:v>
                </c:pt>
                <c:pt idx="187">
                  <c:v>44865</c:v>
                </c:pt>
                <c:pt idx="188">
                  <c:v>44866</c:v>
                </c:pt>
                <c:pt idx="189">
                  <c:v>44867</c:v>
                </c:pt>
                <c:pt idx="190">
                  <c:v>44868</c:v>
                </c:pt>
                <c:pt idx="191">
                  <c:v>44871</c:v>
                </c:pt>
                <c:pt idx="192">
                  <c:v>44872</c:v>
                </c:pt>
                <c:pt idx="193">
                  <c:v>44873</c:v>
                </c:pt>
                <c:pt idx="194">
                  <c:v>44874</c:v>
                </c:pt>
                <c:pt idx="195">
                  <c:v>44875</c:v>
                </c:pt>
                <c:pt idx="196">
                  <c:v>44878</c:v>
                </c:pt>
                <c:pt idx="197">
                  <c:v>44879</c:v>
                </c:pt>
                <c:pt idx="198">
                  <c:v>44880</c:v>
                </c:pt>
                <c:pt idx="199">
                  <c:v>44881</c:v>
                </c:pt>
                <c:pt idx="200">
                  <c:v>44882</c:v>
                </c:pt>
                <c:pt idx="201">
                  <c:v>44885</c:v>
                </c:pt>
                <c:pt idx="202">
                  <c:v>44886</c:v>
                </c:pt>
                <c:pt idx="203">
                  <c:v>44887</c:v>
                </c:pt>
                <c:pt idx="204">
                  <c:v>44889</c:v>
                </c:pt>
                <c:pt idx="205">
                  <c:v>44892</c:v>
                </c:pt>
                <c:pt idx="206">
                  <c:v>44893</c:v>
                </c:pt>
                <c:pt idx="207">
                  <c:v>44894</c:v>
                </c:pt>
                <c:pt idx="208">
                  <c:v>44895</c:v>
                </c:pt>
                <c:pt idx="209">
                  <c:v>44896</c:v>
                </c:pt>
                <c:pt idx="210">
                  <c:v>44899</c:v>
                </c:pt>
                <c:pt idx="211">
                  <c:v>44900</c:v>
                </c:pt>
                <c:pt idx="212">
                  <c:v>44901</c:v>
                </c:pt>
                <c:pt idx="213">
                  <c:v>44902</c:v>
                </c:pt>
                <c:pt idx="214">
                  <c:v>44903</c:v>
                </c:pt>
                <c:pt idx="215">
                  <c:v>44906</c:v>
                </c:pt>
                <c:pt idx="216">
                  <c:v>44907</c:v>
                </c:pt>
                <c:pt idx="217">
                  <c:v>44908</c:v>
                </c:pt>
                <c:pt idx="218">
                  <c:v>44909</c:v>
                </c:pt>
                <c:pt idx="219">
                  <c:v>44910</c:v>
                </c:pt>
                <c:pt idx="220">
                  <c:v>44913</c:v>
                </c:pt>
                <c:pt idx="221">
                  <c:v>44914</c:v>
                </c:pt>
                <c:pt idx="222">
                  <c:v>44915</c:v>
                </c:pt>
                <c:pt idx="223">
                  <c:v>44916</c:v>
                </c:pt>
                <c:pt idx="224">
                  <c:v>44917</c:v>
                </c:pt>
                <c:pt idx="225">
                  <c:v>44920</c:v>
                </c:pt>
                <c:pt idx="226">
                  <c:v>44921</c:v>
                </c:pt>
                <c:pt idx="227">
                  <c:v>44922</c:v>
                </c:pt>
                <c:pt idx="228">
                  <c:v>44923</c:v>
                </c:pt>
                <c:pt idx="229">
                  <c:v>44924</c:v>
                </c:pt>
                <c:pt idx="230">
                  <c:v>44927</c:v>
                </c:pt>
                <c:pt idx="231">
                  <c:v>44928</c:v>
                </c:pt>
                <c:pt idx="232">
                  <c:v>44929</c:v>
                </c:pt>
                <c:pt idx="233">
                  <c:v>44930</c:v>
                </c:pt>
                <c:pt idx="234">
                  <c:v>44931</c:v>
                </c:pt>
                <c:pt idx="235">
                  <c:v>44934</c:v>
                </c:pt>
                <c:pt idx="236">
                  <c:v>44935</c:v>
                </c:pt>
                <c:pt idx="237">
                  <c:v>44936</c:v>
                </c:pt>
                <c:pt idx="238">
                  <c:v>44937</c:v>
                </c:pt>
                <c:pt idx="239">
                  <c:v>44938</c:v>
                </c:pt>
                <c:pt idx="240">
                  <c:v>44941</c:v>
                </c:pt>
                <c:pt idx="241">
                  <c:v>44942</c:v>
                </c:pt>
                <c:pt idx="242">
                  <c:v>44943</c:v>
                </c:pt>
                <c:pt idx="243">
                  <c:v>44944</c:v>
                </c:pt>
                <c:pt idx="244">
                  <c:v>44945</c:v>
                </c:pt>
                <c:pt idx="245">
                  <c:v>44948</c:v>
                </c:pt>
                <c:pt idx="246">
                  <c:v>44949</c:v>
                </c:pt>
                <c:pt idx="247">
                  <c:v>44950</c:v>
                </c:pt>
                <c:pt idx="248">
                  <c:v>44951</c:v>
                </c:pt>
                <c:pt idx="249">
                  <c:v>44952</c:v>
                </c:pt>
                <c:pt idx="250">
                  <c:v>44955</c:v>
                </c:pt>
                <c:pt idx="251">
                  <c:v>44956</c:v>
                </c:pt>
                <c:pt idx="252">
                  <c:v>44957</c:v>
                </c:pt>
                <c:pt idx="253">
                  <c:v>44958</c:v>
                </c:pt>
                <c:pt idx="254">
                  <c:v>44959</c:v>
                </c:pt>
                <c:pt idx="255">
                  <c:v>44962</c:v>
                </c:pt>
                <c:pt idx="256">
                  <c:v>44963</c:v>
                </c:pt>
                <c:pt idx="257">
                  <c:v>44964</c:v>
                </c:pt>
                <c:pt idx="258">
                  <c:v>44965</c:v>
                </c:pt>
                <c:pt idx="259">
                  <c:v>44966</c:v>
                </c:pt>
                <c:pt idx="260">
                  <c:v>44969</c:v>
                </c:pt>
                <c:pt idx="261">
                  <c:v>44970</c:v>
                </c:pt>
                <c:pt idx="262">
                  <c:v>44971</c:v>
                </c:pt>
                <c:pt idx="263">
                  <c:v>44972</c:v>
                </c:pt>
                <c:pt idx="264">
                  <c:v>44973</c:v>
                </c:pt>
                <c:pt idx="265">
                  <c:v>44976</c:v>
                </c:pt>
                <c:pt idx="266">
                  <c:v>44977</c:v>
                </c:pt>
                <c:pt idx="267">
                  <c:v>44978</c:v>
                </c:pt>
                <c:pt idx="268">
                  <c:v>44980</c:v>
                </c:pt>
                <c:pt idx="269">
                  <c:v>44983</c:v>
                </c:pt>
                <c:pt idx="270">
                  <c:v>44984</c:v>
                </c:pt>
                <c:pt idx="271">
                  <c:v>44985</c:v>
                </c:pt>
                <c:pt idx="272">
                  <c:v>44986</c:v>
                </c:pt>
                <c:pt idx="273">
                  <c:v>44987</c:v>
                </c:pt>
                <c:pt idx="274">
                  <c:v>44990</c:v>
                </c:pt>
                <c:pt idx="275">
                  <c:v>44991</c:v>
                </c:pt>
                <c:pt idx="276">
                  <c:v>44992</c:v>
                </c:pt>
                <c:pt idx="277">
                  <c:v>44993</c:v>
                </c:pt>
                <c:pt idx="278">
                  <c:v>44994</c:v>
                </c:pt>
                <c:pt idx="279">
                  <c:v>44997</c:v>
                </c:pt>
                <c:pt idx="280">
                  <c:v>44998</c:v>
                </c:pt>
                <c:pt idx="281">
                  <c:v>44999</c:v>
                </c:pt>
                <c:pt idx="282">
                  <c:v>45000</c:v>
                </c:pt>
                <c:pt idx="283">
                  <c:v>45001</c:v>
                </c:pt>
                <c:pt idx="284">
                  <c:v>45004</c:v>
                </c:pt>
                <c:pt idx="285">
                  <c:v>45005</c:v>
                </c:pt>
                <c:pt idx="286">
                  <c:v>45006</c:v>
                </c:pt>
                <c:pt idx="287">
                  <c:v>45007</c:v>
                </c:pt>
                <c:pt idx="288">
                  <c:v>45008</c:v>
                </c:pt>
                <c:pt idx="289">
                  <c:v>45011</c:v>
                </c:pt>
                <c:pt idx="290">
                  <c:v>45012</c:v>
                </c:pt>
                <c:pt idx="291">
                  <c:v>45013</c:v>
                </c:pt>
                <c:pt idx="292">
                  <c:v>45014</c:v>
                </c:pt>
                <c:pt idx="293">
                  <c:v>45015</c:v>
                </c:pt>
                <c:pt idx="294">
                  <c:v>45019</c:v>
                </c:pt>
                <c:pt idx="295">
                  <c:v>45020</c:v>
                </c:pt>
                <c:pt idx="296">
                  <c:v>45021</c:v>
                </c:pt>
                <c:pt idx="297">
                  <c:v>45022</c:v>
                </c:pt>
                <c:pt idx="298">
                  <c:v>45026</c:v>
                </c:pt>
                <c:pt idx="299">
                  <c:v>45027</c:v>
                </c:pt>
                <c:pt idx="300">
                  <c:v>45028</c:v>
                </c:pt>
                <c:pt idx="301">
                  <c:v>45029</c:v>
                </c:pt>
                <c:pt idx="302">
                  <c:v>45033</c:v>
                </c:pt>
                <c:pt idx="303">
                  <c:v>45041</c:v>
                </c:pt>
                <c:pt idx="304">
                  <c:v>45042</c:v>
                </c:pt>
                <c:pt idx="305">
                  <c:v>45043</c:v>
                </c:pt>
                <c:pt idx="306">
                  <c:v>45047</c:v>
                </c:pt>
                <c:pt idx="307">
                  <c:v>45048</c:v>
                </c:pt>
                <c:pt idx="308">
                  <c:v>45049</c:v>
                </c:pt>
                <c:pt idx="309">
                  <c:v>45050</c:v>
                </c:pt>
                <c:pt idx="310">
                  <c:v>45054</c:v>
                </c:pt>
                <c:pt idx="311">
                  <c:v>45055</c:v>
                </c:pt>
                <c:pt idx="312">
                  <c:v>45056</c:v>
                </c:pt>
                <c:pt idx="313">
                  <c:v>45057</c:v>
                </c:pt>
                <c:pt idx="314">
                  <c:v>45057</c:v>
                </c:pt>
                <c:pt idx="315">
                  <c:v>45061</c:v>
                </c:pt>
                <c:pt idx="316">
                  <c:v>45062</c:v>
                </c:pt>
                <c:pt idx="317">
                  <c:v>45063</c:v>
                </c:pt>
                <c:pt idx="318">
                  <c:v>45064</c:v>
                </c:pt>
                <c:pt idx="319">
                  <c:v>45068</c:v>
                </c:pt>
                <c:pt idx="320">
                  <c:v>45069</c:v>
                </c:pt>
                <c:pt idx="321">
                  <c:v>45070</c:v>
                </c:pt>
                <c:pt idx="322">
                  <c:v>45071</c:v>
                </c:pt>
                <c:pt idx="323">
                  <c:v>45075</c:v>
                </c:pt>
                <c:pt idx="324">
                  <c:v>45076</c:v>
                </c:pt>
                <c:pt idx="325">
                  <c:v>45077</c:v>
                </c:pt>
                <c:pt idx="326">
                  <c:v>45078</c:v>
                </c:pt>
                <c:pt idx="327">
                  <c:v>45082</c:v>
                </c:pt>
                <c:pt idx="328">
                  <c:v>45083</c:v>
                </c:pt>
                <c:pt idx="329">
                  <c:v>45084</c:v>
                </c:pt>
                <c:pt idx="330">
                  <c:v>45085</c:v>
                </c:pt>
                <c:pt idx="331">
                  <c:v>45089</c:v>
                </c:pt>
                <c:pt idx="332">
                  <c:v>45090</c:v>
                </c:pt>
                <c:pt idx="333">
                  <c:v>45091</c:v>
                </c:pt>
                <c:pt idx="334">
                  <c:v>45092</c:v>
                </c:pt>
                <c:pt idx="335">
                  <c:v>45096</c:v>
                </c:pt>
                <c:pt idx="336">
                  <c:v>45097</c:v>
                </c:pt>
                <c:pt idx="337">
                  <c:v>45098</c:v>
                </c:pt>
                <c:pt idx="338">
                  <c:v>45099</c:v>
                </c:pt>
                <c:pt idx="339">
                  <c:v>45110</c:v>
                </c:pt>
                <c:pt idx="340">
                  <c:v>45111</c:v>
                </c:pt>
                <c:pt idx="341">
                  <c:v>45112</c:v>
                </c:pt>
                <c:pt idx="342">
                  <c:v>45113</c:v>
                </c:pt>
                <c:pt idx="343">
                  <c:v>45117</c:v>
                </c:pt>
                <c:pt idx="344">
                  <c:v>45118</c:v>
                </c:pt>
                <c:pt idx="345">
                  <c:v>45119</c:v>
                </c:pt>
                <c:pt idx="346">
                  <c:v>45120</c:v>
                </c:pt>
                <c:pt idx="347">
                  <c:v>45124</c:v>
                </c:pt>
                <c:pt idx="348">
                  <c:v>45125</c:v>
                </c:pt>
                <c:pt idx="349">
                  <c:v>45126</c:v>
                </c:pt>
                <c:pt idx="350">
                  <c:v>45127</c:v>
                </c:pt>
                <c:pt idx="351">
                  <c:v>45131</c:v>
                </c:pt>
                <c:pt idx="352">
                  <c:v>45132</c:v>
                </c:pt>
                <c:pt idx="353">
                  <c:v>45133</c:v>
                </c:pt>
                <c:pt idx="354">
                  <c:v>45134</c:v>
                </c:pt>
                <c:pt idx="355">
                  <c:v>45138</c:v>
                </c:pt>
                <c:pt idx="356">
                  <c:v>45139</c:v>
                </c:pt>
                <c:pt idx="357">
                  <c:v>45140</c:v>
                </c:pt>
                <c:pt idx="358">
                  <c:v>45141</c:v>
                </c:pt>
                <c:pt idx="359">
                  <c:v>45145</c:v>
                </c:pt>
                <c:pt idx="360">
                  <c:v>45146</c:v>
                </c:pt>
                <c:pt idx="361">
                  <c:v>45147</c:v>
                </c:pt>
                <c:pt idx="362">
                  <c:v>45148</c:v>
                </c:pt>
                <c:pt idx="363">
                  <c:v>45152</c:v>
                </c:pt>
                <c:pt idx="364">
                  <c:v>45153</c:v>
                </c:pt>
                <c:pt idx="365">
                  <c:v>45154</c:v>
                </c:pt>
                <c:pt idx="366">
                  <c:v>45155</c:v>
                </c:pt>
                <c:pt idx="367">
                  <c:v>45159</c:v>
                </c:pt>
                <c:pt idx="368">
                  <c:v>45160</c:v>
                </c:pt>
                <c:pt idx="369">
                  <c:v>45161</c:v>
                </c:pt>
                <c:pt idx="370">
                  <c:v>45162</c:v>
                </c:pt>
                <c:pt idx="371">
                  <c:v>45166</c:v>
                </c:pt>
                <c:pt idx="372">
                  <c:v>45167</c:v>
                </c:pt>
                <c:pt idx="373">
                  <c:v>45168</c:v>
                </c:pt>
                <c:pt idx="374">
                  <c:v>45169</c:v>
                </c:pt>
                <c:pt idx="375">
                  <c:v>45173</c:v>
                </c:pt>
                <c:pt idx="376">
                  <c:v>45174</c:v>
                </c:pt>
                <c:pt idx="377">
                  <c:v>45175</c:v>
                </c:pt>
                <c:pt idx="378">
                  <c:v>45176</c:v>
                </c:pt>
                <c:pt idx="379">
                  <c:v>45180</c:v>
                </c:pt>
                <c:pt idx="380">
                  <c:v>45181</c:v>
                </c:pt>
                <c:pt idx="381">
                  <c:v>45182</c:v>
                </c:pt>
                <c:pt idx="382">
                  <c:v>45183</c:v>
                </c:pt>
                <c:pt idx="383">
                  <c:v>45187</c:v>
                </c:pt>
                <c:pt idx="384">
                  <c:v>45188</c:v>
                </c:pt>
                <c:pt idx="385">
                  <c:v>45189</c:v>
                </c:pt>
                <c:pt idx="386">
                  <c:v>45190</c:v>
                </c:pt>
                <c:pt idx="387">
                  <c:v>45194</c:v>
                </c:pt>
                <c:pt idx="388">
                  <c:v>45195</c:v>
                </c:pt>
                <c:pt idx="389">
                  <c:v>45196</c:v>
                </c:pt>
                <c:pt idx="390">
                  <c:v>45197</c:v>
                </c:pt>
                <c:pt idx="391">
                  <c:v>45201</c:v>
                </c:pt>
                <c:pt idx="392">
                  <c:v>45202</c:v>
                </c:pt>
                <c:pt idx="393">
                  <c:v>45203</c:v>
                </c:pt>
                <c:pt idx="394">
                  <c:v>45204</c:v>
                </c:pt>
                <c:pt idx="395">
                  <c:v>45208</c:v>
                </c:pt>
                <c:pt idx="396">
                  <c:v>45209</c:v>
                </c:pt>
                <c:pt idx="397">
                  <c:v>45210</c:v>
                </c:pt>
                <c:pt idx="398">
                  <c:v>45211</c:v>
                </c:pt>
                <c:pt idx="399">
                  <c:v>45215</c:v>
                </c:pt>
                <c:pt idx="400">
                  <c:v>45216</c:v>
                </c:pt>
                <c:pt idx="401">
                  <c:v>45217</c:v>
                </c:pt>
                <c:pt idx="402">
                  <c:v>45218</c:v>
                </c:pt>
                <c:pt idx="403">
                  <c:v>45222</c:v>
                </c:pt>
                <c:pt idx="404">
                  <c:v>45223</c:v>
                </c:pt>
                <c:pt idx="405">
                  <c:v>45224</c:v>
                </c:pt>
                <c:pt idx="406">
                  <c:v>45225</c:v>
                </c:pt>
                <c:pt idx="407">
                  <c:v>45229</c:v>
                </c:pt>
                <c:pt idx="408">
                  <c:v>45230</c:v>
                </c:pt>
                <c:pt idx="409">
                  <c:v>45231</c:v>
                </c:pt>
                <c:pt idx="410">
                  <c:v>45232</c:v>
                </c:pt>
                <c:pt idx="411">
                  <c:v>45236</c:v>
                </c:pt>
                <c:pt idx="412">
                  <c:v>45237</c:v>
                </c:pt>
                <c:pt idx="413">
                  <c:v>45238</c:v>
                </c:pt>
                <c:pt idx="414">
                  <c:v>45239</c:v>
                </c:pt>
                <c:pt idx="415">
                  <c:v>45243</c:v>
                </c:pt>
                <c:pt idx="416">
                  <c:v>45244</c:v>
                </c:pt>
                <c:pt idx="417">
                  <c:v>45245</c:v>
                </c:pt>
                <c:pt idx="418">
                  <c:v>45246</c:v>
                </c:pt>
                <c:pt idx="419">
                  <c:v>45250</c:v>
                </c:pt>
                <c:pt idx="420">
                  <c:v>45251</c:v>
                </c:pt>
                <c:pt idx="421">
                  <c:v>45252</c:v>
                </c:pt>
                <c:pt idx="422">
                  <c:v>45253</c:v>
                </c:pt>
                <c:pt idx="423">
                  <c:v>45257</c:v>
                </c:pt>
                <c:pt idx="424">
                  <c:v>45258</c:v>
                </c:pt>
                <c:pt idx="425">
                  <c:v>45259</c:v>
                </c:pt>
                <c:pt idx="426">
                  <c:v>45260</c:v>
                </c:pt>
                <c:pt idx="427">
                  <c:v>45264</c:v>
                </c:pt>
                <c:pt idx="428">
                  <c:v>45265</c:v>
                </c:pt>
                <c:pt idx="429">
                  <c:v>45266</c:v>
                </c:pt>
                <c:pt idx="430">
                  <c:v>45267</c:v>
                </c:pt>
                <c:pt idx="431">
                  <c:v>45271</c:v>
                </c:pt>
                <c:pt idx="432">
                  <c:v>45272</c:v>
                </c:pt>
                <c:pt idx="433">
                  <c:v>45273</c:v>
                </c:pt>
                <c:pt idx="434">
                  <c:v>45274</c:v>
                </c:pt>
                <c:pt idx="435">
                  <c:v>45278</c:v>
                </c:pt>
                <c:pt idx="436">
                  <c:v>45279</c:v>
                </c:pt>
                <c:pt idx="437">
                  <c:v>45280</c:v>
                </c:pt>
                <c:pt idx="438">
                  <c:v>45281</c:v>
                </c:pt>
                <c:pt idx="439">
                  <c:v>45285</c:v>
                </c:pt>
                <c:pt idx="440">
                  <c:v>45286</c:v>
                </c:pt>
                <c:pt idx="441">
                  <c:v>45287</c:v>
                </c:pt>
                <c:pt idx="442">
                  <c:v>45288</c:v>
                </c:pt>
                <c:pt idx="443">
                  <c:v>45292</c:v>
                </c:pt>
                <c:pt idx="444">
                  <c:v>45293</c:v>
                </c:pt>
                <c:pt idx="445">
                  <c:v>45294</c:v>
                </c:pt>
                <c:pt idx="446">
                  <c:v>45295</c:v>
                </c:pt>
                <c:pt idx="447">
                  <c:v>45299</c:v>
                </c:pt>
                <c:pt idx="448">
                  <c:v>45300</c:v>
                </c:pt>
                <c:pt idx="449">
                  <c:v>45301</c:v>
                </c:pt>
                <c:pt idx="450">
                  <c:v>45302</c:v>
                </c:pt>
                <c:pt idx="451">
                  <c:v>45306</c:v>
                </c:pt>
                <c:pt idx="452">
                  <c:v>45307</c:v>
                </c:pt>
                <c:pt idx="453">
                  <c:v>45308</c:v>
                </c:pt>
                <c:pt idx="454">
                  <c:v>45309</c:v>
                </c:pt>
                <c:pt idx="455">
                  <c:v>45313</c:v>
                </c:pt>
                <c:pt idx="456">
                  <c:v>45314</c:v>
                </c:pt>
                <c:pt idx="457">
                  <c:v>45315</c:v>
                </c:pt>
                <c:pt idx="458">
                  <c:v>45316</c:v>
                </c:pt>
                <c:pt idx="459">
                  <c:v>45320</c:v>
                </c:pt>
                <c:pt idx="460">
                  <c:v>45321</c:v>
                </c:pt>
                <c:pt idx="461">
                  <c:v>45322</c:v>
                </c:pt>
                <c:pt idx="462">
                  <c:v>45323</c:v>
                </c:pt>
                <c:pt idx="463">
                  <c:v>45327</c:v>
                </c:pt>
                <c:pt idx="464">
                  <c:v>45328</c:v>
                </c:pt>
                <c:pt idx="465">
                  <c:v>45329</c:v>
                </c:pt>
                <c:pt idx="466">
                  <c:v>45330</c:v>
                </c:pt>
                <c:pt idx="467">
                  <c:v>45334</c:v>
                </c:pt>
                <c:pt idx="468">
                  <c:v>45335</c:v>
                </c:pt>
                <c:pt idx="469">
                  <c:v>45336</c:v>
                </c:pt>
                <c:pt idx="470">
                  <c:v>45337</c:v>
                </c:pt>
                <c:pt idx="471">
                  <c:v>45341</c:v>
                </c:pt>
                <c:pt idx="472">
                  <c:v>45342</c:v>
                </c:pt>
                <c:pt idx="473">
                  <c:v>45343</c:v>
                </c:pt>
                <c:pt idx="474">
                  <c:v>45348</c:v>
                </c:pt>
                <c:pt idx="475">
                  <c:v>45349</c:v>
                </c:pt>
                <c:pt idx="476">
                  <c:v>45350</c:v>
                </c:pt>
                <c:pt idx="477">
                  <c:v>45351</c:v>
                </c:pt>
                <c:pt idx="478">
                  <c:v>45355</c:v>
                </c:pt>
                <c:pt idx="479">
                  <c:v>45356</c:v>
                </c:pt>
                <c:pt idx="480">
                  <c:v>45357</c:v>
                </c:pt>
                <c:pt idx="481">
                  <c:v>45358</c:v>
                </c:pt>
                <c:pt idx="482">
                  <c:v>45362</c:v>
                </c:pt>
                <c:pt idx="483">
                  <c:v>45363</c:v>
                </c:pt>
                <c:pt idx="484">
                  <c:v>45364</c:v>
                </c:pt>
                <c:pt idx="485">
                  <c:v>45365</c:v>
                </c:pt>
                <c:pt idx="486">
                  <c:v>45369</c:v>
                </c:pt>
                <c:pt idx="487">
                  <c:v>45370</c:v>
                </c:pt>
                <c:pt idx="488">
                  <c:v>45371</c:v>
                </c:pt>
                <c:pt idx="489">
                  <c:v>45372</c:v>
                </c:pt>
                <c:pt idx="490">
                  <c:v>45376</c:v>
                </c:pt>
                <c:pt idx="491">
                  <c:v>45377</c:v>
                </c:pt>
                <c:pt idx="492">
                  <c:v>45378</c:v>
                </c:pt>
                <c:pt idx="493">
                  <c:v>45379</c:v>
                </c:pt>
                <c:pt idx="494">
                  <c:v>45383</c:v>
                </c:pt>
                <c:pt idx="495">
                  <c:v>45384</c:v>
                </c:pt>
                <c:pt idx="496">
                  <c:v>45385</c:v>
                </c:pt>
                <c:pt idx="497">
                  <c:v>45386</c:v>
                </c:pt>
                <c:pt idx="498">
                  <c:v>45397</c:v>
                </c:pt>
                <c:pt idx="499">
                  <c:v>45398</c:v>
                </c:pt>
                <c:pt idx="500">
                  <c:v>45399</c:v>
                </c:pt>
                <c:pt idx="501">
                  <c:v>45400</c:v>
                </c:pt>
                <c:pt idx="502">
                  <c:v>45404</c:v>
                </c:pt>
                <c:pt idx="503">
                  <c:v>45405</c:v>
                </c:pt>
                <c:pt idx="504">
                  <c:v>45406</c:v>
                </c:pt>
                <c:pt idx="505">
                  <c:v>45407</c:v>
                </c:pt>
                <c:pt idx="506">
                  <c:v>45411</c:v>
                </c:pt>
                <c:pt idx="507">
                  <c:v>45412</c:v>
                </c:pt>
                <c:pt idx="508">
                  <c:v>45413</c:v>
                </c:pt>
                <c:pt idx="509">
                  <c:v>45414</c:v>
                </c:pt>
                <c:pt idx="510">
                  <c:v>45418</c:v>
                </c:pt>
                <c:pt idx="511">
                  <c:v>45419</c:v>
                </c:pt>
                <c:pt idx="512">
                  <c:v>45420</c:v>
                </c:pt>
                <c:pt idx="513">
                  <c:v>45421</c:v>
                </c:pt>
                <c:pt idx="514">
                  <c:v>45425</c:v>
                </c:pt>
                <c:pt idx="515">
                  <c:v>45426</c:v>
                </c:pt>
                <c:pt idx="516">
                  <c:v>45427</c:v>
                </c:pt>
                <c:pt idx="517">
                  <c:v>45428</c:v>
                </c:pt>
                <c:pt idx="518">
                  <c:v>45432</c:v>
                </c:pt>
                <c:pt idx="519">
                  <c:v>45433</c:v>
                </c:pt>
                <c:pt idx="520">
                  <c:v>45434</c:v>
                </c:pt>
                <c:pt idx="521">
                  <c:v>45435</c:v>
                </c:pt>
                <c:pt idx="522">
                  <c:v>45439</c:v>
                </c:pt>
                <c:pt idx="523">
                  <c:v>45440</c:v>
                </c:pt>
                <c:pt idx="524">
                  <c:v>45441</c:v>
                </c:pt>
                <c:pt idx="525">
                  <c:v>45442</c:v>
                </c:pt>
                <c:pt idx="526">
                  <c:v>45446</c:v>
                </c:pt>
                <c:pt idx="527">
                  <c:v>45447</c:v>
                </c:pt>
                <c:pt idx="528">
                  <c:v>45448</c:v>
                </c:pt>
                <c:pt idx="529">
                  <c:v>45449</c:v>
                </c:pt>
                <c:pt idx="530">
                  <c:v>45453</c:v>
                </c:pt>
                <c:pt idx="531">
                  <c:v>45454</c:v>
                </c:pt>
                <c:pt idx="532">
                  <c:v>45455</c:v>
                </c:pt>
                <c:pt idx="533">
                  <c:v>45456</c:v>
                </c:pt>
                <c:pt idx="534">
                  <c:v>45467</c:v>
                </c:pt>
                <c:pt idx="535">
                  <c:v>45468</c:v>
                </c:pt>
                <c:pt idx="536">
                  <c:v>45469</c:v>
                </c:pt>
                <c:pt idx="537">
                  <c:v>45470</c:v>
                </c:pt>
                <c:pt idx="538">
                  <c:v>45473</c:v>
                </c:pt>
              </c:numCache>
            </c:numRef>
          </c:cat>
          <c:val>
            <c:numRef>
              <c:f>Sheet1!$B$2:$B$540</c:f>
              <c:numCache>
                <c:formatCode>#,##0</c:formatCode>
                <c:ptCount val="539"/>
                <c:pt idx="0">
                  <c:v>100</c:v>
                </c:pt>
                <c:pt idx="1">
                  <c:v>100.95858083091642</c:v>
                </c:pt>
                <c:pt idx="2">
                  <c:v>101.98808634235512</c:v>
                </c:pt>
                <c:pt idx="3">
                  <c:v>103.50992734441955</c:v>
                </c:pt>
                <c:pt idx="4">
                  <c:v>103.61622993105952</c:v>
                </c:pt>
                <c:pt idx="5">
                  <c:v>103.79810107611316</c:v>
                </c:pt>
                <c:pt idx="6">
                  <c:v>102.94725821227588</c:v>
                </c:pt>
                <c:pt idx="7">
                  <c:v>102.52314550958117</c:v>
                </c:pt>
                <c:pt idx="8">
                  <c:v>103.04722823815496</c:v>
                </c:pt>
                <c:pt idx="9">
                  <c:v>103.42498659607972</c:v>
                </c:pt>
                <c:pt idx="10">
                  <c:v>103.22817060763032</c:v>
                </c:pt>
                <c:pt idx="11">
                  <c:v>103.0558405207898</c:v>
                </c:pt>
                <c:pt idx="12">
                  <c:v>103.5898020441506</c:v>
                </c:pt>
                <c:pt idx="13">
                  <c:v>101.56616892739088</c:v>
                </c:pt>
                <c:pt idx="14">
                  <c:v>103.04832588202018</c:v>
                </c:pt>
                <c:pt idx="15">
                  <c:v>104.28157098167357</c:v>
                </c:pt>
                <c:pt idx="16">
                  <c:v>105.50231982809208</c:v>
                </c:pt>
                <c:pt idx="17">
                  <c:v>105.34459684807345</c:v>
                </c:pt>
                <c:pt idx="18">
                  <c:v>105.23170839824209</c:v>
                </c:pt>
                <c:pt idx="19">
                  <c:v>106.06279367250531</c:v>
                </c:pt>
                <c:pt idx="20">
                  <c:v>105.77597088710733</c:v>
                </c:pt>
                <c:pt idx="21">
                  <c:v>103.83390115294824</c:v>
                </c:pt>
                <c:pt idx="22">
                  <c:v>104.84660426983463</c:v>
                </c:pt>
                <c:pt idx="23">
                  <c:v>106.30478192771594</c:v>
                </c:pt>
                <c:pt idx="24">
                  <c:v>107.01470420608688</c:v>
                </c:pt>
                <c:pt idx="25">
                  <c:v>106.84845337757682</c:v>
                </c:pt>
                <c:pt idx="26">
                  <c:v>107.70681088018372</c:v>
                </c:pt>
                <c:pt idx="27">
                  <c:v>108.11133486159133</c:v>
                </c:pt>
                <c:pt idx="28">
                  <c:v>108.14350427025683</c:v>
                </c:pt>
                <c:pt idx="29">
                  <c:v>108.50817533594235</c:v>
                </c:pt>
                <c:pt idx="30">
                  <c:v>107.55719357793905</c:v>
                </c:pt>
                <c:pt idx="31">
                  <c:v>107.09761853498318</c:v>
                </c:pt>
                <c:pt idx="32">
                  <c:v>106.43261522094305</c:v>
                </c:pt>
                <c:pt idx="33">
                  <c:v>105.47631411190056</c:v>
                </c:pt>
                <c:pt idx="34">
                  <c:v>104.76250786292962</c:v>
                </c:pt>
                <c:pt idx="35">
                  <c:v>106.86179397224652</c:v>
                </c:pt>
                <c:pt idx="36">
                  <c:v>107.81573092527157</c:v>
                </c:pt>
                <c:pt idx="37">
                  <c:v>108.71571446061358</c:v>
                </c:pt>
                <c:pt idx="38">
                  <c:v>108.343275453728</c:v>
                </c:pt>
                <c:pt idx="39">
                  <c:v>108.76341975167921</c:v>
                </c:pt>
                <c:pt idx="40">
                  <c:v>109.29290626543562</c:v>
                </c:pt>
                <c:pt idx="41">
                  <c:v>109.32845303984027</c:v>
                </c:pt>
                <c:pt idx="42">
                  <c:v>109.7621068007481</c:v>
                </c:pt>
                <c:pt idx="43">
                  <c:v>110.30569381646551</c:v>
                </c:pt>
                <c:pt idx="44">
                  <c:v>110.62021100092456</c:v>
                </c:pt>
                <c:pt idx="45">
                  <c:v>110.08709381899853</c:v>
                </c:pt>
                <c:pt idx="46">
                  <c:v>110.52767117967164</c:v>
                </c:pt>
                <c:pt idx="47">
                  <c:v>110.46316349405375</c:v>
                </c:pt>
                <c:pt idx="48">
                  <c:v>111.16042065090281</c:v>
                </c:pt>
                <c:pt idx="49">
                  <c:v>111.51116008291433</c:v>
                </c:pt>
                <c:pt idx="50">
                  <c:v>111.92556285910898</c:v>
                </c:pt>
                <c:pt idx="51">
                  <c:v>112.41544975957379</c:v>
                </c:pt>
                <c:pt idx="52">
                  <c:v>113.10341916064017</c:v>
                </c:pt>
                <c:pt idx="53">
                  <c:v>113.84449763795483</c:v>
                </c:pt>
                <c:pt idx="54">
                  <c:v>115.2198454010833</c:v>
                </c:pt>
                <c:pt idx="55">
                  <c:v>114.32610999235872</c:v>
                </c:pt>
                <c:pt idx="56">
                  <c:v>115.00842230581203</c:v>
                </c:pt>
                <c:pt idx="57">
                  <c:v>115.52608803948141</c:v>
                </c:pt>
                <c:pt idx="58">
                  <c:v>115.95459131763704</c:v>
                </c:pt>
                <c:pt idx="59">
                  <c:v>114.0331235144868</c:v>
                </c:pt>
                <c:pt idx="60">
                  <c:v>115.40914675076309</c:v>
                </c:pt>
                <c:pt idx="61">
                  <c:v>114.27654715013658</c:v>
                </c:pt>
                <c:pt idx="62">
                  <c:v>113.67444727298826</c:v>
                </c:pt>
                <c:pt idx="63">
                  <c:v>114.35127136711544</c:v>
                </c:pt>
                <c:pt idx="64">
                  <c:v>114.01556121264318</c:v>
                </c:pt>
                <c:pt idx="65">
                  <c:v>115.20118545537446</c:v>
                </c:pt>
                <c:pt idx="66">
                  <c:v>115.960755010111</c:v>
                </c:pt>
                <c:pt idx="67">
                  <c:v>116.69094148291688</c:v>
                </c:pt>
                <c:pt idx="68">
                  <c:v>116.64450270400346</c:v>
                </c:pt>
                <c:pt idx="69">
                  <c:v>114.06470188414792</c:v>
                </c:pt>
                <c:pt idx="70">
                  <c:v>112.9651160336217</c:v>
                </c:pt>
                <c:pt idx="71">
                  <c:v>108.37375617952387</c:v>
                </c:pt>
                <c:pt idx="72">
                  <c:v>111.02490385061911</c:v>
                </c:pt>
                <c:pt idx="73">
                  <c:v>109.04576752747278</c:v>
                </c:pt>
                <c:pt idx="74">
                  <c:v>107.14583043090965</c:v>
                </c:pt>
                <c:pt idx="75">
                  <c:v>107.34433510222865</c:v>
                </c:pt>
                <c:pt idx="76">
                  <c:v>104.93441577905274</c:v>
                </c:pt>
                <c:pt idx="77">
                  <c:v>104.14900937641166</c:v>
                </c:pt>
                <c:pt idx="78">
                  <c:v>103.31285805353968</c:v>
                </c:pt>
                <c:pt idx="79">
                  <c:v>103.86125781543542</c:v>
                </c:pt>
                <c:pt idx="80">
                  <c:v>106.29321445005932</c:v>
                </c:pt>
                <c:pt idx="81">
                  <c:v>105.79885253999012</c:v>
                </c:pt>
                <c:pt idx="82">
                  <c:v>107.13856909457047</c:v>
                </c:pt>
                <c:pt idx="83">
                  <c:v>108.98058436870703</c:v>
                </c:pt>
                <c:pt idx="84">
                  <c:v>109.10360491575584</c:v>
                </c:pt>
                <c:pt idx="85">
                  <c:v>107.79259596995834</c:v>
                </c:pt>
                <c:pt idx="86">
                  <c:v>106.42932228934738</c:v>
                </c:pt>
                <c:pt idx="87">
                  <c:v>106.86027415766388</c:v>
                </c:pt>
                <c:pt idx="88">
                  <c:v>108.26112103212297</c:v>
                </c:pt>
                <c:pt idx="89">
                  <c:v>106.91684503379477</c:v>
                </c:pt>
                <c:pt idx="90">
                  <c:v>106.35578015037721</c:v>
                </c:pt>
                <c:pt idx="91">
                  <c:v>106.41986566527773</c:v>
                </c:pt>
                <c:pt idx="92">
                  <c:v>104.04270678977166</c:v>
                </c:pt>
                <c:pt idx="93">
                  <c:v>101.77218823747948</c:v>
                </c:pt>
                <c:pt idx="94">
                  <c:v>101.49558198344246</c:v>
                </c:pt>
                <c:pt idx="95">
                  <c:v>101.13952320039179</c:v>
                </c:pt>
                <c:pt idx="96">
                  <c:v>99.838477483524784</c:v>
                </c:pt>
                <c:pt idx="97">
                  <c:v>95.403658531436946</c:v>
                </c:pt>
                <c:pt idx="98">
                  <c:v>95.930105416028141</c:v>
                </c:pt>
                <c:pt idx="99">
                  <c:v>98.447171667278809</c:v>
                </c:pt>
                <c:pt idx="100">
                  <c:v>95.578437208438345</c:v>
                </c:pt>
                <c:pt idx="101">
                  <c:v>95.500673362294251</c:v>
                </c:pt>
                <c:pt idx="102">
                  <c:v>97.209113821447119</c:v>
                </c:pt>
                <c:pt idx="103">
                  <c:v>96.485091041115211</c:v>
                </c:pt>
                <c:pt idx="104">
                  <c:v>98.544355366423076</c:v>
                </c:pt>
                <c:pt idx="105">
                  <c:v>99.017524306479061</c:v>
                </c:pt>
                <c:pt idx="106">
                  <c:v>97.295574384369559</c:v>
                </c:pt>
                <c:pt idx="107">
                  <c:v>96.803576630317764</c:v>
                </c:pt>
                <c:pt idx="108">
                  <c:v>95.903677529119221</c:v>
                </c:pt>
                <c:pt idx="109">
                  <c:v>95.786905108687861</c:v>
                </c:pt>
                <c:pt idx="110">
                  <c:v>96.394577639305794</c:v>
                </c:pt>
                <c:pt idx="111">
                  <c:v>95.324037134136304</c:v>
                </c:pt>
                <c:pt idx="112">
                  <c:v>94.254003233827717</c:v>
                </c:pt>
                <c:pt idx="113">
                  <c:v>95.346496616301707</c:v>
                </c:pt>
                <c:pt idx="114">
                  <c:v>97.564328263063032</c:v>
                </c:pt>
                <c:pt idx="115">
                  <c:v>99.30595134060313</c:v>
                </c:pt>
                <c:pt idx="116">
                  <c:v>100.17553858429274</c:v>
                </c:pt>
                <c:pt idx="117">
                  <c:v>101.21939790012284</c:v>
                </c:pt>
                <c:pt idx="118">
                  <c:v>101.11106889403938</c:v>
                </c:pt>
                <c:pt idx="119">
                  <c:v>100.25895951804991</c:v>
                </c:pt>
                <c:pt idx="120">
                  <c:v>101.01878237521689</c:v>
                </c:pt>
                <c:pt idx="121">
                  <c:v>101.76154953540113</c:v>
                </c:pt>
                <c:pt idx="122">
                  <c:v>102.62987026693855</c:v>
                </c:pt>
                <c:pt idx="123">
                  <c:v>103.00188710310675</c:v>
                </c:pt>
                <c:pt idx="124">
                  <c:v>104.18286746794669</c:v>
                </c:pt>
                <c:pt idx="125">
                  <c:v>103.94374997361433</c:v>
                </c:pt>
                <c:pt idx="126">
                  <c:v>103.78585812530872</c:v>
                </c:pt>
                <c:pt idx="127">
                  <c:v>103.78256519371305</c:v>
                </c:pt>
                <c:pt idx="128">
                  <c:v>103.15184214192537</c:v>
                </c:pt>
                <c:pt idx="129">
                  <c:v>103.83111482621344</c:v>
                </c:pt>
                <c:pt idx="130">
                  <c:v>104.10721447538955</c:v>
                </c:pt>
                <c:pt idx="131">
                  <c:v>104.96388329512689</c:v>
                </c:pt>
                <c:pt idx="132">
                  <c:v>105.80239877401625</c:v>
                </c:pt>
                <c:pt idx="133">
                  <c:v>105.66401121285426</c:v>
                </c:pt>
                <c:pt idx="134">
                  <c:v>105.91224759468234</c:v>
                </c:pt>
                <c:pt idx="135">
                  <c:v>105.92381507233894</c:v>
                </c:pt>
                <c:pt idx="136">
                  <c:v>106.78166597008499</c:v>
                </c:pt>
                <c:pt idx="137">
                  <c:v>106.57049617724417</c:v>
                </c:pt>
                <c:pt idx="138">
                  <c:v>106.00284543063525</c:v>
                </c:pt>
                <c:pt idx="139">
                  <c:v>106.05333704843565</c:v>
                </c:pt>
                <c:pt idx="140">
                  <c:v>104.87370762989138</c:v>
                </c:pt>
                <c:pt idx="141">
                  <c:v>105.06790615989294</c:v>
                </c:pt>
                <c:pt idx="142">
                  <c:v>106.31727818095082</c:v>
                </c:pt>
                <c:pt idx="143">
                  <c:v>105.76313689729855</c:v>
                </c:pt>
                <c:pt idx="144">
                  <c:v>105.80155443258145</c:v>
                </c:pt>
                <c:pt idx="145">
                  <c:v>105.16821392234593</c:v>
                </c:pt>
                <c:pt idx="146">
                  <c:v>103.71324476191684</c:v>
                </c:pt>
                <c:pt idx="147">
                  <c:v>102.52542523145509</c:v>
                </c:pt>
                <c:pt idx="148">
                  <c:v>102.96144314838035</c:v>
                </c:pt>
                <c:pt idx="149">
                  <c:v>102.16396266322177</c:v>
                </c:pt>
                <c:pt idx="150">
                  <c:v>101.27639094697113</c:v>
                </c:pt>
                <c:pt idx="151">
                  <c:v>100.17106357468832</c:v>
                </c:pt>
                <c:pt idx="152">
                  <c:v>99.921560680708083</c:v>
                </c:pt>
                <c:pt idx="153">
                  <c:v>100.81740694301963</c:v>
                </c:pt>
                <c:pt idx="154">
                  <c:v>101.50774050010345</c:v>
                </c:pt>
                <c:pt idx="155">
                  <c:v>102.03401851640767</c:v>
                </c:pt>
                <c:pt idx="156">
                  <c:v>100.4198065613773</c:v>
                </c:pt>
                <c:pt idx="157">
                  <c:v>99.881707764986018</c:v>
                </c:pt>
                <c:pt idx="158">
                  <c:v>97.708710648412008</c:v>
                </c:pt>
                <c:pt idx="159">
                  <c:v>96.646106952729554</c:v>
                </c:pt>
                <c:pt idx="160">
                  <c:v>97.12966129243344</c:v>
                </c:pt>
                <c:pt idx="161">
                  <c:v>96.770731748504474</c:v>
                </c:pt>
                <c:pt idx="162">
                  <c:v>94.240156034297158</c:v>
                </c:pt>
                <c:pt idx="163">
                  <c:v>92.110726935758294</c:v>
                </c:pt>
                <c:pt idx="164">
                  <c:v>93.024304368200418</c:v>
                </c:pt>
                <c:pt idx="165">
                  <c:v>94.313613739123838</c:v>
                </c:pt>
                <c:pt idx="166">
                  <c:v>96.299842530322408</c:v>
                </c:pt>
                <c:pt idx="167">
                  <c:v>96.990091653262738</c:v>
                </c:pt>
                <c:pt idx="168">
                  <c:v>98.01081601377966</c:v>
                </c:pt>
                <c:pt idx="169">
                  <c:v>99.466882818073969</c:v>
                </c:pt>
                <c:pt idx="170">
                  <c:v>99.381688767303729</c:v>
                </c:pt>
                <c:pt idx="171">
                  <c:v>99.275892785524618</c:v>
                </c:pt>
                <c:pt idx="172">
                  <c:v>97.660329884198589</c:v>
                </c:pt>
                <c:pt idx="173">
                  <c:v>97.355691494526567</c:v>
                </c:pt>
                <c:pt idx="174">
                  <c:v>97.219668089381997</c:v>
                </c:pt>
                <c:pt idx="175">
                  <c:v>97.532749893401899</c:v>
                </c:pt>
                <c:pt idx="176">
                  <c:v>96.438821130488762</c:v>
                </c:pt>
                <c:pt idx="177">
                  <c:v>96.304570842357222</c:v>
                </c:pt>
                <c:pt idx="178">
                  <c:v>97.659738845194227</c:v>
                </c:pt>
                <c:pt idx="179">
                  <c:v>99.716301277910773</c:v>
                </c:pt>
                <c:pt idx="180">
                  <c:v>99.590916574844542</c:v>
                </c:pt>
                <c:pt idx="181">
                  <c:v>101.01430736561252</c:v>
                </c:pt>
                <c:pt idx="182">
                  <c:v>101.37661427528064</c:v>
                </c:pt>
                <c:pt idx="183">
                  <c:v>101.956507972694</c:v>
                </c:pt>
                <c:pt idx="184">
                  <c:v>101.10026132367406</c:v>
                </c:pt>
                <c:pt idx="185">
                  <c:v>99.621903905501313</c:v>
                </c:pt>
                <c:pt idx="186">
                  <c:v>98.868160306664819</c:v>
                </c:pt>
                <c:pt idx="187">
                  <c:v>98.516069928357624</c:v>
                </c:pt>
                <c:pt idx="188">
                  <c:v>97.35628253353093</c:v>
                </c:pt>
                <c:pt idx="189">
                  <c:v>97.355016021378731</c:v>
                </c:pt>
                <c:pt idx="190">
                  <c:v>96.585820974285596</c:v>
                </c:pt>
                <c:pt idx="191">
                  <c:v>97.278940858104207</c:v>
                </c:pt>
                <c:pt idx="192">
                  <c:v>97.93313660177904</c:v>
                </c:pt>
                <c:pt idx="193">
                  <c:v>96.985532209514886</c:v>
                </c:pt>
                <c:pt idx="194">
                  <c:v>96.315547281009501</c:v>
                </c:pt>
                <c:pt idx="195">
                  <c:v>94.665028644283183</c:v>
                </c:pt>
                <c:pt idx="196">
                  <c:v>94.962490131759495</c:v>
                </c:pt>
                <c:pt idx="197">
                  <c:v>94.544794423969165</c:v>
                </c:pt>
                <c:pt idx="198">
                  <c:v>93.693022784553619</c:v>
                </c:pt>
                <c:pt idx="199">
                  <c:v>94.154539812809517</c:v>
                </c:pt>
                <c:pt idx="200">
                  <c:v>94.076691532521934</c:v>
                </c:pt>
                <c:pt idx="201">
                  <c:v>93.326409733568056</c:v>
                </c:pt>
                <c:pt idx="202">
                  <c:v>92.290824963798869</c:v>
                </c:pt>
                <c:pt idx="203">
                  <c:v>92.58550012454036</c:v>
                </c:pt>
                <c:pt idx="204">
                  <c:v>92.36039869802552</c:v>
                </c:pt>
                <c:pt idx="205">
                  <c:v>91.15898527046366</c:v>
                </c:pt>
                <c:pt idx="206">
                  <c:v>90.738334367651589</c:v>
                </c:pt>
                <c:pt idx="207">
                  <c:v>90.783675502699793</c:v>
                </c:pt>
                <c:pt idx="208">
                  <c:v>92.007126241709628</c:v>
                </c:pt>
                <c:pt idx="209">
                  <c:v>91.380118292235011</c:v>
                </c:pt>
                <c:pt idx="210">
                  <c:v>90.54675329609789</c:v>
                </c:pt>
                <c:pt idx="211">
                  <c:v>87.973200602859791</c:v>
                </c:pt>
                <c:pt idx="212">
                  <c:v>88.185299171278885</c:v>
                </c:pt>
                <c:pt idx="213">
                  <c:v>85.997357211309108</c:v>
                </c:pt>
                <c:pt idx="214">
                  <c:v>86.516373891274171</c:v>
                </c:pt>
                <c:pt idx="215">
                  <c:v>85.601952117397232</c:v>
                </c:pt>
                <c:pt idx="216">
                  <c:v>84.714380401146627</c:v>
                </c:pt>
                <c:pt idx="217">
                  <c:v>86.301320127833293</c:v>
                </c:pt>
                <c:pt idx="218">
                  <c:v>86.529123446939479</c:v>
                </c:pt>
                <c:pt idx="219">
                  <c:v>86.886279873855401</c:v>
                </c:pt>
                <c:pt idx="220">
                  <c:v>86.559182002017991</c:v>
                </c:pt>
                <c:pt idx="221">
                  <c:v>86.006138362230928</c:v>
                </c:pt>
                <c:pt idx="222">
                  <c:v>86.799566008502509</c:v>
                </c:pt>
                <c:pt idx="223">
                  <c:v>86.772462648445796</c:v>
                </c:pt>
                <c:pt idx="224">
                  <c:v>86.25614786107208</c:v>
                </c:pt>
                <c:pt idx="225">
                  <c:v>86.414293011808113</c:v>
                </c:pt>
                <c:pt idx="226">
                  <c:v>86.364645735442508</c:v>
                </c:pt>
                <c:pt idx="227">
                  <c:v>87.467524517564428</c:v>
                </c:pt>
                <c:pt idx="228">
                  <c:v>88.531648027829505</c:v>
                </c:pt>
                <c:pt idx="229">
                  <c:v>88.473979507833377</c:v>
                </c:pt>
                <c:pt idx="230">
                  <c:v>89.049904800503228</c:v>
                </c:pt>
                <c:pt idx="231">
                  <c:v>89.317307732901043</c:v>
                </c:pt>
                <c:pt idx="232">
                  <c:v>90.014733758037082</c:v>
                </c:pt>
                <c:pt idx="233">
                  <c:v>88.925195570584833</c:v>
                </c:pt>
                <c:pt idx="234">
                  <c:v>88.924604531580485</c:v>
                </c:pt>
                <c:pt idx="235">
                  <c:v>88.967497076467779</c:v>
                </c:pt>
                <c:pt idx="236">
                  <c:v>89.89855237661007</c:v>
                </c:pt>
                <c:pt idx="237">
                  <c:v>89.78777478036568</c:v>
                </c:pt>
                <c:pt idx="238">
                  <c:v>89.647867404621081</c:v>
                </c:pt>
                <c:pt idx="239">
                  <c:v>90.717901304929683</c:v>
                </c:pt>
                <c:pt idx="240">
                  <c:v>90.571408065993737</c:v>
                </c:pt>
                <c:pt idx="241">
                  <c:v>90.584748660663408</c:v>
                </c:pt>
                <c:pt idx="242">
                  <c:v>90.200151137116833</c:v>
                </c:pt>
                <c:pt idx="243">
                  <c:v>90.040908342515564</c:v>
                </c:pt>
                <c:pt idx="244">
                  <c:v>90.192636498347213</c:v>
                </c:pt>
                <c:pt idx="245">
                  <c:v>90.552410383710978</c:v>
                </c:pt>
                <c:pt idx="246">
                  <c:v>90.89985688412682</c:v>
                </c:pt>
                <c:pt idx="247">
                  <c:v>91.15172393412449</c:v>
                </c:pt>
                <c:pt idx="248">
                  <c:v>91.266132198538457</c:v>
                </c:pt>
                <c:pt idx="249">
                  <c:v>91.371674877887116</c:v>
                </c:pt>
                <c:pt idx="250">
                  <c:v>91.522305389853557</c:v>
                </c:pt>
                <c:pt idx="251">
                  <c:v>91.279050622490729</c:v>
                </c:pt>
                <c:pt idx="252">
                  <c:v>91.128504544667777</c:v>
                </c:pt>
                <c:pt idx="253">
                  <c:v>91.051500605814979</c:v>
                </c:pt>
                <c:pt idx="254">
                  <c:v>90.359647234148554</c:v>
                </c:pt>
                <c:pt idx="255">
                  <c:v>89.15046586538665</c:v>
                </c:pt>
                <c:pt idx="256">
                  <c:v>89.126233266208189</c:v>
                </c:pt>
                <c:pt idx="257">
                  <c:v>88.398326515276253</c:v>
                </c:pt>
                <c:pt idx="258">
                  <c:v>88.721033811652759</c:v>
                </c:pt>
                <c:pt idx="259">
                  <c:v>87.914181136568018</c:v>
                </c:pt>
                <c:pt idx="260">
                  <c:v>87.975649193020686</c:v>
                </c:pt>
                <c:pt idx="261">
                  <c:v>88.822523652114455</c:v>
                </c:pt>
                <c:pt idx="262">
                  <c:v>88.627058609960713</c:v>
                </c:pt>
                <c:pt idx="263">
                  <c:v>89.272642071000675</c:v>
                </c:pt>
                <c:pt idx="264">
                  <c:v>89.064934078042484</c:v>
                </c:pt>
                <c:pt idx="265">
                  <c:v>88.598182132890898</c:v>
                </c:pt>
                <c:pt idx="266">
                  <c:v>87.566396899578251</c:v>
                </c:pt>
                <c:pt idx="267">
                  <c:v>86.711585630997462</c:v>
                </c:pt>
                <c:pt idx="268">
                  <c:v>85.72851889847216</c:v>
                </c:pt>
                <c:pt idx="269">
                  <c:v>84.871343473873978</c:v>
                </c:pt>
                <c:pt idx="270">
                  <c:v>84.390153290187499</c:v>
                </c:pt>
                <c:pt idx="271">
                  <c:v>85.301282132468742</c:v>
                </c:pt>
                <c:pt idx="272">
                  <c:v>86.057474321466117</c:v>
                </c:pt>
                <c:pt idx="273">
                  <c:v>86.779386248211054</c:v>
                </c:pt>
                <c:pt idx="274">
                  <c:v>87.906582063654909</c:v>
                </c:pt>
                <c:pt idx="275">
                  <c:v>88.216455370222619</c:v>
                </c:pt>
                <c:pt idx="276">
                  <c:v>88.430580358085209</c:v>
                </c:pt>
                <c:pt idx="277">
                  <c:v>87.897716478589601</c:v>
                </c:pt>
                <c:pt idx="278">
                  <c:v>88.344964136597568</c:v>
                </c:pt>
                <c:pt idx="279">
                  <c:v>87.674894773948694</c:v>
                </c:pt>
                <c:pt idx="280">
                  <c:v>87.01014476233901</c:v>
                </c:pt>
                <c:pt idx="281">
                  <c:v>86.183365629393222</c:v>
                </c:pt>
                <c:pt idx="282">
                  <c:v>84.843649074812873</c:v>
                </c:pt>
                <c:pt idx="283">
                  <c:v>84.236989753916689</c:v>
                </c:pt>
                <c:pt idx="284">
                  <c:v>85.76592322403333</c:v>
                </c:pt>
                <c:pt idx="285">
                  <c:v>86.275821016502661</c:v>
                </c:pt>
                <c:pt idx="286">
                  <c:v>87.471577356451405</c:v>
                </c:pt>
                <c:pt idx="287">
                  <c:v>87.393644642020348</c:v>
                </c:pt>
                <c:pt idx="288">
                  <c:v>88.203199209696407</c:v>
                </c:pt>
                <c:pt idx="289">
                  <c:v>88.312710293788612</c:v>
                </c:pt>
                <c:pt idx="290">
                  <c:v>88.34859480476716</c:v>
                </c:pt>
                <c:pt idx="291">
                  <c:v>88.386336866902241</c:v>
                </c:pt>
                <c:pt idx="292">
                  <c:v>88.68270071051333</c:v>
                </c:pt>
                <c:pt idx="293">
                  <c:v>89.41660228563228</c:v>
                </c:pt>
                <c:pt idx="294">
                  <c:v>91.247050082112196</c:v>
                </c:pt>
                <c:pt idx="295">
                  <c:v>92.443566329352265</c:v>
                </c:pt>
                <c:pt idx="296">
                  <c:v>92.207404030041658</c:v>
                </c:pt>
                <c:pt idx="297">
                  <c:v>92.085143390284159</c:v>
                </c:pt>
                <c:pt idx="298">
                  <c:v>92.079486302671071</c:v>
                </c:pt>
                <c:pt idx="299">
                  <c:v>91.603024431019421</c:v>
                </c:pt>
                <c:pt idx="300">
                  <c:v>92.332028825816579</c:v>
                </c:pt>
                <c:pt idx="301">
                  <c:v>92.579251997922924</c:v>
                </c:pt>
                <c:pt idx="302">
                  <c:v>94.258647111719043</c:v>
                </c:pt>
                <c:pt idx="303">
                  <c:v>95.115991404604202</c:v>
                </c:pt>
                <c:pt idx="304">
                  <c:v>95.471543582793998</c:v>
                </c:pt>
                <c:pt idx="305">
                  <c:v>95.167327363839405</c:v>
                </c:pt>
                <c:pt idx="306">
                  <c:v>95.28908139873603</c:v>
                </c:pt>
                <c:pt idx="307">
                  <c:v>94.723372637427133</c:v>
                </c:pt>
                <c:pt idx="308">
                  <c:v>93.495362454669433</c:v>
                </c:pt>
                <c:pt idx="309">
                  <c:v>93.880382148933393</c:v>
                </c:pt>
                <c:pt idx="310">
                  <c:v>95.042364831490559</c:v>
                </c:pt>
                <c:pt idx="311">
                  <c:v>95.455163358959112</c:v>
                </c:pt>
                <c:pt idx="312">
                  <c:v>95.352998045349594</c:v>
                </c:pt>
                <c:pt idx="313">
                  <c:v>96.193962114399838</c:v>
                </c:pt>
                <c:pt idx="314">
                  <c:v>96.193962114399838</c:v>
                </c:pt>
                <c:pt idx="315">
                  <c:v>94.821231809719237</c:v>
                </c:pt>
                <c:pt idx="316">
                  <c:v>94.617070050787149</c:v>
                </c:pt>
                <c:pt idx="317">
                  <c:v>95.221449649809401</c:v>
                </c:pt>
                <c:pt idx="318">
                  <c:v>95.7854697282487</c:v>
                </c:pt>
                <c:pt idx="319">
                  <c:v>95.657045396017253</c:v>
                </c:pt>
                <c:pt idx="320">
                  <c:v>95.205998201552759</c:v>
                </c:pt>
                <c:pt idx="321">
                  <c:v>94.872483334810937</c:v>
                </c:pt>
                <c:pt idx="322">
                  <c:v>94.435958813024811</c:v>
                </c:pt>
                <c:pt idx="323">
                  <c:v>94.023075851412798</c:v>
                </c:pt>
                <c:pt idx="324">
                  <c:v>94.05946696725222</c:v>
                </c:pt>
                <c:pt idx="325">
                  <c:v>92.996863271569751</c:v>
                </c:pt>
                <c:pt idx="326">
                  <c:v>93.003786871335038</c:v>
                </c:pt>
                <c:pt idx="327">
                  <c:v>95.356459845232223</c:v>
                </c:pt>
                <c:pt idx="328">
                  <c:v>95.553022531251202</c:v>
                </c:pt>
                <c:pt idx="329">
                  <c:v>96.025515998159335</c:v>
                </c:pt>
                <c:pt idx="330">
                  <c:v>96.230775400956631</c:v>
                </c:pt>
                <c:pt idx="331">
                  <c:v>96.450219739858397</c:v>
                </c:pt>
                <c:pt idx="332">
                  <c:v>96.371611552279518</c:v>
                </c:pt>
                <c:pt idx="333">
                  <c:v>97.37815097669197</c:v>
                </c:pt>
                <c:pt idx="334">
                  <c:v>97.235541708356024</c:v>
                </c:pt>
                <c:pt idx="335">
                  <c:v>96.438145657340925</c:v>
                </c:pt>
                <c:pt idx="336">
                  <c:v>96.519793474085063</c:v>
                </c:pt>
                <c:pt idx="337">
                  <c:v>96.813624293391769</c:v>
                </c:pt>
                <c:pt idx="338">
                  <c:v>96.752916144230412</c:v>
                </c:pt>
                <c:pt idx="339">
                  <c:v>97.480316290301474</c:v>
                </c:pt>
                <c:pt idx="340">
                  <c:v>98.101667152163003</c:v>
                </c:pt>
                <c:pt idx="341">
                  <c:v>97.872259584330706</c:v>
                </c:pt>
                <c:pt idx="342">
                  <c:v>97.925959699583316</c:v>
                </c:pt>
                <c:pt idx="343">
                  <c:v>97.833251010043455</c:v>
                </c:pt>
                <c:pt idx="344">
                  <c:v>98.488206661009585</c:v>
                </c:pt>
                <c:pt idx="345">
                  <c:v>99.017524306479061</c:v>
                </c:pt>
                <c:pt idx="346">
                  <c:v>98.854397541277748</c:v>
                </c:pt>
                <c:pt idx="347">
                  <c:v>99.465700740065273</c:v>
                </c:pt>
                <c:pt idx="348">
                  <c:v>99.36809487020362</c:v>
                </c:pt>
                <c:pt idx="349">
                  <c:v>99.232324767489473</c:v>
                </c:pt>
                <c:pt idx="350">
                  <c:v>99.260272468981015</c:v>
                </c:pt>
                <c:pt idx="351">
                  <c:v>99.648331792410218</c:v>
                </c:pt>
                <c:pt idx="352">
                  <c:v>100.33039080343312</c:v>
                </c:pt>
                <c:pt idx="353">
                  <c:v>100.52838886989122</c:v>
                </c:pt>
                <c:pt idx="354">
                  <c:v>100.03520903783073</c:v>
                </c:pt>
                <c:pt idx="355">
                  <c:v>98.722342540876681</c:v>
                </c:pt>
                <c:pt idx="356">
                  <c:v>98.248160391098963</c:v>
                </c:pt>
                <c:pt idx="357">
                  <c:v>96.915874041144761</c:v>
                </c:pt>
                <c:pt idx="358">
                  <c:v>96.050424070485633</c:v>
                </c:pt>
                <c:pt idx="359">
                  <c:v>95.173659924600315</c:v>
                </c:pt>
                <c:pt idx="360">
                  <c:v>94.940030649594092</c:v>
                </c:pt>
                <c:pt idx="361">
                  <c:v>95.294147447344756</c:v>
                </c:pt>
                <c:pt idx="362">
                  <c:v>96.458578720062832</c:v>
                </c:pt>
                <c:pt idx="363">
                  <c:v>97.047084700111029</c:v>
                </c:pt>
                <c:pt idx="364">
                  <c:v>96.363674742792497</c:v>
                </c:pt>
                <c:pt idx="365">
                  <c:v>96.193793246112875</c:v>
                </c:pt>
                <c:pt idx="366">
                  <c:v>96.688155156182049</c:v>
                </c:pt>
                <c:pt idx="367">
                  <c:v>96.326270417231328</c:v>
                </c:pt>
                <c:pt idx="368">
                  <c:v>96.0653689138814</c:v>
                </c:pt>
                <c:pt idx="369">
                  <c:v>95.976881931515464</c:v>
                </c:pt>
                <c:pt idx="370">
                  <c:v>96.29967366203546</c:v>
                </c:pt>
                <c:pt idx="371">
                  <c:v>96.797497371987291</c:v>
                </c:pt>
                <c:pt idx="372">
                  <c:v>96.614275280637983</c:v>
                </c:pt>
                <c:pt idx="373">
                  <c:v>97.7304102232861</c:v>
                </c:pt>
                <c:pt idx="374">
                  <c:v>97.024962954519552</c:v>
                </c:pt>
                <c:pt idx="375">
                  <c:v>96.515571766911108</c:v>
                </c:pt>
                <c:pt idx="376">
                  <c:v>96.347632255531494</c:v>
                </c:pt>
                <c:pt idx="377">
                  <c:v>95.395046248802089</c:v>
                </c:pt>
                <c:pt idx="378">
                  <c:v>94.69762022366605</c:v>
                </c:pt>
                <c:pt idx="379">
                  <c:v>94.862942276597821</c:v>
                </c:pt>
                <c:pt idx="380">
                  <c:v>94.196925752835938</c:v>
                </c:pt>
                <c:pt idx="381">
                  <c:v>93.909596362577091</c:v>
                </c:pt>
                <c:pt idx="382">
                  <c:v>94.182403080157556</c:v>
                </c:pt>
                <c:pt idx="383">
                  <c:v>93.181858479932117</c:v>
                </c:pt>
                <c:pt idx="384">
                  <c:v>93.475098260234475</c:v>
                </c:pt>
                <c:pt idx="385">
                  <c:v>93.396827809229492</c:v>
                </c:pt>
                <c:pt idx="386">
                  <c:v>92.450489929117538</c:v>
                </c:pt>
                <c:pt idx="387">
                  <c:v>91.846954671530085</c:v>
                </c:pt>
                <c:pt idx="388">
                  <c:v>92.187224269750203</c:v>
                </c:pt>
                <c:pt idx="389">
                  <c:v>93.527194126760989</c:v>
                </c:pt>
                <c:pt idx="390">
                  <c:v>93.350051293742169</c:v>
                </c:pt>
                <c:pt idx="391">
                  <c:v>92.927711708060514</c:v>
                </c:pt>
                <c:pt idx="392">
                  <c:v>92.475144699013384</c:v>
                </c:pt>
                <c:pt idx="393">
                  <c:v>91.528891253044918</c:v>
                </c:pt>
                <c:pt idx="394">
                  <c:v>90.892088942926748</c:v>
                </c:pt>
                <c:pt idx="395">
                  <c:v>89.291977489857359</c:v>
                </c:pt>
                <c:pt idx="396">
                  <c:v>89.838435266453047</c:v>
                </c:pt>
                <c:pt idx="397">
                  <c:v>89.26968687597892</c:v>
                </c:pt>
                <c:pt idx="398">
                  <c:v>89.383841837962436</c:v>
                </c:pt>
                <c:pt idx="399">
                  <c:v>89.686960413051835</c:v>
                </c:pt>
                <c:pt idx="400">
                  <c:v>90.609656732989691</c:v>
                </c:pt>
                <c:pt idx="401">
                  <c:v>90.463247928197205</c:v>
                </c:pt>
                <c:pt idx="402">
                  <c:v>89.960864774497523</c:v>
                </c:pt>
                <c:pt idx="403">
                  <c:v>86.909668131599062</c:v>
                </c:pt>
                <c:pt idx="404">
                  <c:v>87.640192340978842</c:v>
                </c:pt>
                <c:pt idx="405">
                  <c:v>88.696041305182987</c:v>
                </c:pt>
                <c:pt idx="406">
                  <c:v>87.886993342367788</c:v>
                </c:pt>
                <c:pt idx="407">
                  <c:v>88.958715925545988</c:v>
                </c:pt>
                <c:pt idx="408">
                  <c:v>90.26085928627819</c:v>
                </c:pt>
                <c:pt idx="409">
                  <c:v>91.314597396895351</c:v>
                </c:pt>
                <c:pt idx="410">
                  <c:v>91.639415546858842</c:v>
                </c:pt>
                <c:pt idx="411">
                  <c:v>92.445761617082724</c:v>
                </c:pt>
                <c:pt idx="412">
                  <c:v>92.4213601496173</c:v>
                </c:pt>
                <c:pt idx="413">
                  <c:v>92.27604898869005</c:v>
                </c:pt>
                <c:pt idx="414">
                  <c:v>91.533028526075384</c:v>
                </c:pt>
                <c:pt idx="415">
                  <c:v>91.102329960189309</c:v>
                </c:pt>
                <c:pt idx="416">
                  <c:v>91.670993916519976</c:v>
                </c:pt>
                <c:pt idx="417">
                  <c:v>93.070827581257305</c:v>
                </c:pt>
                <c:pt idx="418">
                  <c:v>93.569664500930884</c:v>
                </c:pt>
                <c:pt idx="419">
                  <c:v>93.88181752937254</c:v>
                </c:pt>
                <c:pt idx="420">
                  <c:v>93.967602619147144</c:v>
                </c:pt>
                <c:pt idx="421">
                  <c:v>93.721730393336458</c:v>
                </c:pt>
                <c:pt idx="422">
                  <c:v>93.53681961911758</c:v>
                </c:pt>
                <c:pt idx="423">
                  <c:v>93.559279101282982</c:v>
                </c:pt>
                <c:pt idx="424">
                  <c:v>93.729667202823492</c:v>
                </c:pt>
                <c:pt idx="425">
                  <c:v>93.747651675384489</c:v>
                </c:pt>
                <c:pt idx="426">
                  <c:v>94.376095005298239</c:v>
                </c:pt>
                <c:pt idx="427">
                  <c:v>94.49354289887745</c:v>
                </c:pt>
                <c:pt idx="428">
                  <c:v>94.091974112491613</c:v>
                </c:pt>
                <c:pt idx="429">
                  <c:v>94.346880791654542</c:v>
                </c:pt>
                <c:pt idx="430">
                  <c:v>94.780281250131935</c:v>
                </c:pt>
                <c:pt idx="431">
                  <c:v>96.094076522664253</c:v>
                </c:pt>
                <c:pt idx="432">
                  <c:v>96.21270649425216</c:v>
                </c:pt>
                <c:pt idx="433">
                  <c:v>96.267335385083015</c:v>
                </c:pt>
                <c:pt idx="434">
                  <c:v>97.461740778736115</c:v>
                </c:pt>
                <c:pt idx="435">
                  <c:v>98.588176686888644</c:v>
                </c:pt>
                <c:pt idx="436">
                  <c:v>98.901596227482472</c:v>
                </c:pt>
                <c:pt idx="437">
                  <c:v>98.812433771968713</c:v>
                </c:pt>
                <c:pt idx="438">
                  <c:v>98.128770512219745</c:v>
                </c:pt>
                <c:pt idx="439">
                  <c:v>99.742813598963153</c:v>
                </c:pt>
                <c:pt idx="440">
                  <c:v>100.24553448923676</c:v>
                </c:pt>
                <c:pt idx="441">
                  <c:v>100.38670837713354</c:v>
                </c:pt>
                <c:pt idx="442">
                  <c:v>100.74614452592341</c:v>
                </c:pt>
                <c:pt idx="443">
                  <c:v>101.63371624217403</c:v>
                </c:pt>
                <c:pt idx="444">
                  <c:v>102.36018761266681</c:v>
                </c:pt>
                <c:pt idx="445">
                  <c:v>100.72056098044928</c:v>
                </c:pt>
                <c:pt idx="446">
                  <c:v>102.5490667916292</c:v>
                </c:pt>
                <c:pt idx="447">
                  <c:v>103.44921919525818</c:v>
                </c:pt>
                <c:pt idx="448">
                  <c:v>102.98947528401537</c:v>
                </c:pt>
                <c:pt idx="449">
                  <c:v>102.47687559895471</c:v>
                </c:pt>
                <c:pt idx="450">
                  <c:v>102.30116814637505</c:v>
                </c:pt>
                <c:pt idx="451">
                  <c:v>102.35199750074938</c:v>
                </c:pt>
                <c:pt idx="452">
                  <c:v>101.97601225983763</c:v>
                </c:pt>
                <c:pt idx="453">
                  <c:v>101.85290727864536</c:v>
                </c:pt>
                <c:pt idx="454">
                  <c:v>100.97538322546873</c:v>
                </c:pt>
                <c:pt idx="455">
                  <c:v>102.25244964558769</c:v>
                </c:pt>
                <c:pt idx="456">
                  <c:v>102.2103170079917</c:v>
                </c:pt>
                <c:pt idx="457">
                  <c:v>102.79164608584421</c:v>
                </c:pt>
                <c:pt idx="458">
                  <c:v>102.68509019677377</c:v>
                </c:pt>
                <c:pt idx="459">
                  <c:v>103.4555517560191</c:v>
                </c:pt>
                <c:pt idx="460">
                  <c:v>101.20251107142705</c:v>
                </c:pt>
                <c:pt idx="461">
                  <c:v>99.603834998796813</c:v>
                </c:pt>
                <c:pt idx="462">
                  <c:v>100.59728713097003</c:v>
                </c:pt>
                <c:pt idx="463">
                  <c:v>101.53129762613406</c:v>
                </c:pt>
                <c:pt idx="464">
                  <c:v>101.92391639331113</c:v>
                </c:pt>
                <c:pt idx="465">
                  <c:v>102.72198791747407</c:v>
                </c:pt>
                <c:pt idx="466">
                  <c:v>103.03312773619398</c:v>
                </c:pt>
                <c:pt idx="467">
                  <c:v>103.81946291441334</c:v>
                </c:pt>
                <c:pt idx="468">
                  <c:v>104.73709318574247</c:v>
                </c:pt>
                <c:pt idx="469">
                  <c:v>105.02568908815348</c:v>
                </c:pt>
                <c:pt idx="470">
                  <c:v>105.41256633357399</c:v>
                </c:pt>
                <c:pt idx="471">
                  <c:v>106.34117304355534</c:v>
                </c:pt>
                <c:pt idx="472">
                  <c:v>106.44190297672573</c:v>
                </c:pt>
                <c:pt idx="473">
                  <c:v>106.67688319802761</c:v>
                </c:pt>
                <c:pt idx="474">
                  <c:v>105.81084218836413</c:v>
                </c:pt>
                <c:pt idx="475">
                  <c:v>106.40010807570366</c:v>
                </c:pt>
                <c:pt idx="476">
                  <c:v>106.48344457531738</c:v>
                </c:pt>
                <c:pt idx="477">
                  <c:v>106.64758455024044</c:v>
                </c:pt>
                <c:pt idx="478">
                  <c:v>104.99039561617928</c:v>
                </c:pt>
                <c:pt idx="479">
                  <c:v>105.29064343039039</c:v>
                </c:pt>
                <c:pt idx="480">
                  <c:v>106.06532669680966</c:v>
                </c:pt>
                <c:pt idx="481">
                  <c:v>106.200252458089</c:v>
                </c:pt>
                <c:pt idx="482">
                  <c:v>106.01314639613967</c:v>
                </c:pt>
                <c:pt idx="483">
                  <c:v>106.50472197947407</c:v>
                </c:pt>
                <c:pt idx="484">
                  <c:v>107.42682726040758</c:v>
                </c:pt>
                <c:pt idx="485">
                  <c:v>107.47225282959924</c:v>
                </c:pt>
                <c:pt idx="486">
                  <c:v>107.84317202190221</c:v>
                </c:pt>
                <c:pt idx="487">
                  <c:v>108.10947731043481</c:v>
                </c:pt>
                <c:pt idx="488">
                  <c:v>107.5634417045565</c:v>
                </c:pt>
                <c:pt idx="489">
                  <c:v>108.37671137454565</c:v>
                </c:pt>
                <c:pt idx="490">
                  <c:v>106.8677887964335</c:v>
                </c:pt>
                <c:pt idx="491">
                  <c:v>106.26492901199389</c:v>
                </c:pt>
                <c:pt idx="492">
                  <c:v>106.4543992299606</c:v>
                </c:pt>
                <c:pt idx="493">
                  <c:v>106.09901592005775</c:v>
                </c:pt>
                <c:pt idx="494">
                  <c:v>104.89262087803067</c:v>
                </c:pt>
                <c:pt idx="495">
                  <c:v>105.34501901879084</c:v>
                </c:pt>
                <c:pt idx="496">
                  <c:v>106.57463345027463</c:v>
                </c:pt>
                <c:pt idx="497">
                  <c:v>107.2771255240194</c:v>
                </c:pt>
                <c:pt idx="498">
                  <c:v>107.30178029391526</c:v>
                </c:pt>
                <c:pt idx="499">
                  <c:v>105.54631001684463</c:v>
                </c:pt>
                <c:pt idx="500">
                  <c:v>105.25543439255966</c:v>
                </c:pt>
                <c:pt idx="501">
                  <c:v>105.56252137239257</c:v>
                </c:pt>
                <c:pt idx="502">
                  <c:v>105.61807903880171</c:v>
                </c:pt>
                <c:pt idx="503">
                  <c:v>105.41104651899136</c:v>
                </c:pt>
                <c:pt idx="504">
                  <c:v>104.32421022413045</c:v>
                </c:pt>
                <c:pt idx="505">
                  <c:v>103.47007442869749</c:v>
                </c:pt>
                <c:pt idx="506">
                  <c:v>104.44047603970093</c:v>
                </c:pt>
                <c:pt idx="507">
                  <c:v>104.65536093485484</c:v>
                </c:pt>
                <c:pt idx="508">
                  <c:v>104.23943834407758</c:v>
                </c:pt>
                <c:pt idx="509">
                  <c:v>104.29584035192153</c:v>
                </c:pt>
                <c:pt idx="510">
                  <c:v>104.46614401931853</c:v>
                </c:pt>
                <c:pt idx="511">
                  <c:v>104.34363007713058</c:v>
                </c:pt>
                <c:pt idx="512">
                  <c:v>105.20587155033753</c:v>
                </c:pt>
                <c:pt idx="513">
                  <c:v>103.72236364941256</c:v>
                </c:pt>
                <c:pt idx="514">
                  <c:v>103.51288253944131</c:v>
                </c:pt>
                <c:pt idx="515">
                  <c:v>102.3418654035319</c:v>
                </c:pt>
                <c:pt idx="516">
                  <c:v>102.19233253543069</c:v>
                </c:pt>
                <c:pt idx="517">
                  <c:v>102.9964833179241</c:v>
                </c:pt>
                <c:pt idx="518">
                  <c:v>102.37943859738002</c:v>
                </c:pt>
                <c:pt idx="519">
                  <c:v>102.35512156405808</c:v>
                </c:pt>
                <c:pt idx="520">
                  <c:v>102.64684152977783</c:v>
                </c:pt>
                <c:pt idx="521">
                  <c:v>101.28711408319298</c:v>
                </c:pt>
                <c:pt idx="522">
                  <c:v>99.895892701090474</c:v>
                </c:pt>
                <c:pt idx="523">
                  <c:v>98.449704691583193</c:v>
                </c:pt>
                <c:pt idx="524">
                  <c:v>98.758480354285666</c:v>
                </c:pt>
                <c:pt idx="525">
                  <c:v>97.128732516855166</c:v>
                </c:pt>
                <c:pt idx="526">
                  <c:v>99.701947473519354</c:v>
                </c:pt>
                <c:pt idx="527">
                  <c:v>98.0451807101756</c:v>
                </c:pt>
                <c:pt idx="528">
                  <c:v>97.548116907515066</c:v>
                </c:pt>
                <c:pt idx="529">
                  <c:v>97.609162793250334</c:v>
                </c:pt>
                <c:pt idx="530">
                  <c:v>100.08671386535288</c:v>
                </c:pt>
                <c:pt idx="531">
                  <c:v>99.425172351195386</c:v>
                </c:pt>
                <c:pt idx="532">
                  <c:v>98.381059732934801</c:v>
                </c:pt>
                <c:pt idx="533">
                  <c:v>97.090230547428774</c:v>
                </c:pt>
                <c:pt idx="534">
                  <c:v>98.762955363890057</c:v>
                </c:pt>
                <c:pt idx="535">
                  <c:v>99.047751729844521</c:v>
                </c:pt>
                <c:pt idx="536">
                  <c:v>98.419392834074245</c:v>
                </c:pt>
                <c:pt idx="537">
                  <c:v>99.038041803344441</c:v>
                </c:pt>
                <c:pt idx="538">
                  <c:v>98.614857876227987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F09-6348-96C7-3988320425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Sheet1!$A$2:$A$540</c:f>
              <c:numCache>
                <c:formatCode>dd\-mmm\-yyyy</c:formatCode>
                <c:ptCount val="539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44591</c:v>
                </c:pt>
                <c:pt idx="4">
                  <c:v>44592</c:v>
                </c:pt>
                <c:pt idx="5">
                  <c:v>44593</c:v>
                </c:pt>
                <c:pt idx="6">
                  <c:v>44594</c:v>
                </c:pt>
                <c:pt idx="7">
                  <c:v>44595</c:v>
                </c:pt>
                <c:pt idx="8">
                  <c:v>44598</c:v>
                </c:pt>
                <c:pt idx="9">
                  <c:v>44599</c:v>
                </c:pt>
                <c:pt idx="10">
                  <c:v>44600</c:v>
                </c:pt>
                <c:pt idx="11">
                  <c:v>44601</c:v>
                </c:pt>
                <c:pt idx="12">
                  <c:v>44602</c:v>
                </c:pt>
                <c:pt idx="13">
                  <c:v>44605</c:v>
                </c:pt>
                <c:pt idx="14">
                  <c:v>44606</c:v>
                </c:pt>
                <c:pt idx="15">
                  <c:v>44607</c:v>
                </c:pt>
                <c:pt idx="16">
                  <c:v>44608</c:v>
                </c:pt>
                <c:pt idx="17">
                  <c:v>44609</c:v>
                </c:pt>
                <c:pt idx="18">
                  <c:v>44612</c:v>
                </c:pt>
                <c:pt idx="19">
                  <c:v>44613</c:v>
                </c:pt>
                <c:pt idx="20">
                  <c:v>44615</c:v>
                </c:pt>
                <c:pt idx="21">
                  <c:v>44616</c:v>
                </c:pt>
                <c:pt idx="22">
                  <c:v>44619</c:v>
                </c:pt>
                <c:pt idx="23">
                  <c:v>44620</c:v>
                </c:pt>
                <c:pt idx="24">
                  <c:v>44621</c:v>
                </c:pt>
                <c:pt idx="25">
                  <c:v>44622</c:v>
                </c:pt>
                <c:pt idx="26">
                  <c:v>44623</c:v>
                </c:pt>
                <c:pt idx="27">
                  <c:v>44626</c:v>
                </c:pt>
                <c:pt idx="28">
                  <c:v>44627</c:v>
                </c:pt>
                <c:pt idx="29">
                  <c:v>44628</c:v>
                </c:pt>
                <c:pt idx="30">
                  <c:v>44629</c:v>
                </c:pt>
                <c:pt idx="31">
                  <c:v>44630</c:v>
                </c:pt>
                <c:pt idx="32">
                  <c:v>44633</c:v>
                </c:pt>
                <c:pt idx="33">
                  <c:v>44634</c:v>
                </c:pt>
                <c:pt idx="34">
                  <c:v>44635</c:v>
                </c:pt>
                <c:pt idx="35">
                  <c:v>44636</c:v>
                </c:pt>
                <c:pt idx="36">
                  <c:v>44637</c:v>
                </c:pt>
                <c:pt idx="37">
                  <c:v>44640</c:v>
                </c:pt>
                <c:pt idx="38">
                  <c:v>44641</c:v>
                </c:pt>
                <c:pt idx="39">
                  <c:v>44642</c:v>
                </c:pt>
                <c:pt idx="40">
                  <c:v>44643</c:v>
                </c:pt>
                <c:pt idx="41">
                  <c:v>44644</c:v>
                </c:pt>
                <c:pt idx="42">
                  <c:v>44647</c:v>
                </c:pt>
                <c:pt idx="43">
                  <c:v>44648</c:v>
                </c:pt>
                <c:pt idx="44">
                  <c:v>44649</c:v>
                </c:pt>
                <c:pt idx="45">
                  <c:v>44650</c:v>
                </c:pt>
                <c:pt idx="46">
                  <c:v>44651</c:v>
                </c:pt>
                <c:pt idx="47">
                  <c:v>44654</c:v>
                </c:pt>
                <c:pt idx="48">
                  <c:v>44655</c:v>
                </c:pt>
                <c:pt idx="49">
                  <c:v>44656</c:v>
                </c:pt>
                <c:pt idx="50">
                  <c:v>44657</c:v>
                </c:pt>
                <c:pt idx="51">
                  <c:v>44658</c:v>
                </c:pt>
                <c:pt idx="52">
                  <c:v>44661</c:v>
                </c:pt>
                <c:pt idx="53">
                  <c:v>44662</c:v>
                </c:pt>
                <c:pt idx="54">
                  <c:v>44663</c:v>
                </c:pt>
                <c:pt idx="55">
                  <c:v>44664</c:v>
                </c:pt>
                <c:pt idx="56">
                  <c:v>44665</c:v>
                </c:pt>
                <c:pt idx="57">
                  <c:v>44668</c:v>
                </c:pt>
                <c:pt idx="58">
                  <c:v>44669</c:v>
                </c:pt>
                <c:pt idx="59">
                  <c:v>44670</c:v>
                </c:pt>
                <c:pt idx="60">
                  <c:v>44671</c:v>
                </c:pt>
                <c:pt idx="61">
                  <c:v>44672</c:v>
                </c:pt>
                <c:pt idx="62">
                  <c:v>44675</c:v>
                </c:pt>
                <c:pt idx="63">
                  <c:v>44676</c:v>
                </c:pt>
                <c:pt idx="64">
                  <c:v>44677</c:v>
                </c:pt>
                <c:pt idx="65">
                  <c:v>44678</c:v>
                </c:pt>
                <c:pt idx="66">
                  <c:v>44679</c:v>
                </c:pt>
                <c:pt idx="67">
                  <c:v>44689</c:v>
                </c:pt>
                <c:pt idx="68">
                  <c:v>44690</c:v>
                </c:pt>
                <c:pt idx="69">
                  <c:v>44691</c:v>
                </c:pt>
                <c:pt idx="70">
                  <c:v>44692</c:v>
                </c:pt>
                <c:pt idx="71">
                  <c:v>44693</c:v>
                </c:pt>
                <c:pt idx="72">
                  <c:v>44696</c:v>
                </c:pt>
                <c:pt idx="73">
                  <c:v>44697</c:v>
                </c:pt>
                <c:pt idx="74">
                  <c:v>44698</c:v>
                </c:pt>
                <c:pt idx="75">
                  <c:v>44699</c:v>
                </c:pt>
                <c:pt idx="76">
                  <c:v>44700</c:v>
                </c:pt>
                <c:pt idx="77">
                  <c:v>44703</c:v>
                </c:pt>
                <c:pt idx="78">
                  <c:v>44704</c:v>
                </c:pt>
                <c:pt idx="79">
                  <c:v>44705</c:v>
                </c:pt>
                <c:pt idx="80">
                  <c:v>44706</c:v>
                </c:pt>
                <c:pt idx="81">
                  <c:v>44707</c:v>
                </c:pt>
                <c:pt idx="82">
                  <c:v>44710</c:v>
                </c:pt>
                <c:pt idx="83">
                  <c:v>44711</c:v>
                </c:pt>
                <c:pt idx="84">
                  <c:v>44712</c:v>
                </c:pt>
                <c:pt idx="85">
                  <c:v>44713</c:v>
                </c:pt>
                <c:pt idx="86">
                  <c:v>44714</c:v>
                </c:pt>
                <c:pt idx="87">
                  <c:v>44717</c:v>
                </c:pt>
                <c:pt idx="88">
                  <c:v>44718</c:v>
                </c:pt>
                <c:pt idx="89">
                  <c:v>44719</c:v>
                </c:pt>
                <c:pt idx="90">
                  <c:v>44720</c:v>
                </c:pt>
                <c:pt idx="91">
                  <c:v>44721</c:v>
                </c:pt>
                <c:pt idx="92">
                  <c:v>44724</c:v>
                </c:pt>
                <c:pt idx="93">
                  <c:v>44725</c:v>
                </c:pt>
                <c:pt idx="94">
                  <c:v>44726</c:v>
                </c:pt>
                <c:pt idx="95">
                  <c:v>44727</c:v>
                </c:pt>
                <c:pt idx="96">
                  <c:v>44728</c:v>
                </c:pt>
                <c:pt idx="97">
                  <c:v>44731</c:v>
                </c:pt>
                <c:pt idx="98">
                  <c:v>44732</c:v>
                </c:pt>
                <c:pt idx="99">
                  <c:v>44733</c:v>
                </c:pt>
                <c:pt idx="100">
                  <c:v>44734</c:v>
                </c:pt>
                <c:pt idx="101">
                  <c:v>44735</c:v>
                </c:pt>
                <c:pt idx="102">
                  <c:v>44738</c:v>
                </c:pt>
                <c:pt idx="103">
                  <c:v>44739</c:v>
                </c:pt>
                <c:pt idx="104">
                  <c:v>44740</c:v>
                </c:pt>
                <c:pt idx="105">
                  <c:v>44741</c:v>
                </c:pt>
                <c:pt idx="106">
                  <c:v>44742</c:v>
                </c:pt>
                <c:pt idx="107">
                  <c:v>44745</c:v>
                </c:pt>
                <c:pt idx="108">
                  <c:v>44746</c:v>
                </c:pt>
                <c:pt idx="109">
                  <c:v>44747</c:v>
                </c:pt>
                <c:pt idx="110">
                  <c:v>44748</c:v>
                </c:pt>
                <c:pt idx="111">
                  <c:v>44755</c:v>
                </c:pt>
                <c:pt idx="112">
                  <c:v>44756</c:v>
                </c:pt>
                <c:pt idx="113">
                  <c:v>44759</c:v>
                </c:pt>
                <c:pt idx="114">
                  <c:v>44760</c:v>
                </c:pt>
                <c:pt idx="115">
                  <c:v>44761</c:v>
                </c:pt>
                <c:pt idx="116">
                  <c:v>44762</c:v>
                </c:pt>
                <c:pt idx="117">
                  <c:v>44763</c:v>
                </c:pt>
                <c:pt idx="118">
                  <c:v>44766</c:v>
                </c:pt>
                <c:pt idx="119">
                  <c:v>44767</c:v>
                </c:pt>
                <c:pt idx="120">
                  <c:v>44768</c:v>
                </c:pt>
                <c:pt idx="121">
                  <c:v>44769</c:v>
                </c:pt>
                <c:pt idx="122">
                  <c:v>44770</c:v>
                </c:pt>
                <c:pt idx="123">
                  <c:v>44773</c:v>
                </c:pt>
                <c:pt idx="124">
                  <c:v>44774</c:v>
                </c:pt>
                <c:pt idx="125">
                  <c:v>44775</c:v>
                </c:pt>
                <c:pt idx="126">
                  <c:v>44776</c:v>
                </c:pt>
                <c:pt idx="127">
                  <c:v>44777</c:v>
                </c:pt>
                <c:pt idx="128">
                  <c:v>44780</c:v>
                </c:pt>
                <c:pt idx="129">
                  <c:v>44781</c:v>
                </c:pt>
                <c:pt idx="130">
                  <c:v>44782</c:v>
                </c:pt>
                <c:pt idx="131">
                  <c:v>44783</c:v>
                </c:pt>
                <c:pt idx="132">
                  <c:v>44784</c:v>
                </c:pt>
                <c:pt idx="133">
                  <c:v>44787</c:v>
                </c:pt>
                <c:pt idx="134">
                  <c:v>44788</c:v>
                </c:pt>
                <c:pt idx="135">
                  <c:v>44789</c:v>
                </c:pt>
                <c:pt idx="136">
                  <c:v>44790</c:v>
                </c:pt>
                <c:pt idx="137">
                  <c:v>44791</c:v>
                </c:pt>
                <c:pt idx="138">
                  <c:v>44794</c:v>
                </c:pt>
                <c:pt idx="139">
                  <c:v>44795</c:v>
                </c:pt>
                <c:pt idx="140">
                  <c:v>44796</c:v>
                </c:pt>
                <c:pt idx="141">
                  <c:v>44797</c:v>
                </c:pt>
                <c:pt idx="142">
                  <c:v>44798</c:v>
                </c:pt>
                <c:pt idx="143">
                  <c:v>44801</c:v>
                </c:pt>
                <c:pt idx="144">
                  <c:v>44802</c:v>
                </c:pt>
                <c:pt idx="145">
                  <c:v>44803</c:v>
                </c:pt>
                <c:pt idx="146">
                  <c:v>44804</c:v>
                </c:pt>
                <c:pt idx="147">
                  <c:v>44805</c:v>
                </c:pt>
                <c:pt idx="148">
                  <c:v>44808</c:v>
                </c:pt>
                <c:pt idx="149">
                  <c:v>44809</c:v>
                </c:pt>
                <c:pt idx="150">
                  <c:v>44810</c:v>
                </c:pt>
                <c:pt idx="151">
                  <c:v>44811</c:v>
                </c:pt>
                <c:pt idx="152">
                  <c:v>44812</c:v>
                </c:pt>
                <c:pt idx="153">
                  <c:v>44815</c:v>
                </c:pt>
                <c:pt idx="154">
                  <c:v>44816</c:v>
                </c:pt>
                <c:pt idx="155">
                  <c:v>44817</c:v>
                </c:pt>
                <c:pt idx="156">
                  <c:v>44818</c:v>
                </c:pt>
                <c:pt idx="157">
                  <c:v>44819</c:v>
                </c:pt>
                <c:pt idx="158">
                  <c:v>44822</c:v>
                </c:pt>
                <c:pt idx="159">
                  <c:v>44823</c:v>
                </c:pt>
                <c:pt idx="160">
                  <c:v>44824</c:v>
                </c:pt>
                <c:pt idx="161">
                  <c:v>44825</c:v>
                </c:pt>
                <c:pt idx="162">
                  <c:v>44829</c:v>
                </c:pt>
                <c:pt idx="163">
                  <c:v>44830</c:v>
                </c:pt>
                <c:pt idx="164">
                  <c:v>44831</c:v>
                </c:pt>
                <c:pt idx="165">
                  <c:v>44832</c:v>
                </c:pt>
                <c:pt idx="166">
                  <c:v>44833</c:v>
                </c:pt>
                <c:pt idx="167">
                  <c:v>44836</c:v>
                </c:pt>
                <c:pt idx="168">
                  <c:v>44837</c:v>
                </c:pt>
                <c:pt idx="169">
                  <c:v>44838</c:v>
                </c:pt>
                <c:pt idx="170">
                  <c:v>44839</c:v>
                </c:pt>
                <c:pt idx="171">
                  <c:v>44840</c:v>
                </c:pt>
                <c:pt idx="172">
                  <c:v>44843</c:v>
                </c:pt>
                <c:pt idx="173">
                  <c:v>44844</c:v>
                </c:pt>
                <c:pt idx="174">
                  <c:v>44845</c:v>
                </c:pt>
                <c:pt idx="175">
                  <c:v>44846</c:v>
                </c:pt>
                <c:pt idx="176">
                  <c:v>44847</c:v>
                </c:pt>
                <c:pt idx="177">
                  <c:v>44850</c:v>
                </c:pt>
                <c:pt idx="178">
                  <c:v>44851</c:v>
                </c:pt>
                <c:pt idx="179">
                  <c:v>44852</c:v>
                </c:pt>
                <c:pt idx="180">
                  <c:v>44853</c:v>
                </c:pt>
                <c:pt idx="181">
                  <c:v>44854</c:v>
                </c:pt>
                <c:pt idx="182">
                  <c:v>44857</c:v>
                </c:pt>
                <c:pt idx="183">
                  <c:v>44858</c:v>
                </c:pt>
                <c:pt idx="184">
                  <c:v>44859</c:v>
                </c:pt>
                <c:pt idx="185">
                  <c:v>44860</c:v>
                </c:pt>
                <c:pt idx="186">
                  <c:v>44861</c:v>
                </c:pt>
                <c:pt idx="187">
                  <c:v>44865</c:v>
                </c:pt>
                <c:pt idx="188">
                  <c:v>44866</c:v>
                </c:pt>
                <c:pt idx="189">
                  <c:v>44867</c:v>
                </c:pt>
                <c:pt idx="190">
                  <c:v>44868</c:v>
                </c:pt>
                <c:pt idx="191">
                  <c:v>44871</c:v>
                </c:pt>
                <c:pt idx="192">
                  <c:v>44872</c:v>
                </c:pt>
                <c:pt idx="193">
                  <c:v>44873</c:v>
                </c:pt>
                <c:pt idx="194">
                  <c:v>44874</c:v>
                </c:pt>
                <c:pt idx="195">
                  <c:v>44875</c:v>
                </c:pt>
                <c:pt idx="196">
                  <c:v>44878</c:v>
                </c:pt>
                <c:pt idx="197">
                  <c:v>44879</c:v>
                </c:pt>
                <c:pt idx="198">
                  <c:v>44880</c:v>
                </c:pt>
                <c:pt idx="199">
                  <c:v>44881</c:v>
                </c:pt>
                <c:pt idx="200">
                  <c:v>44882</c:v>
                </c:pt>
                <c:pt idx="201">
                  <c:v>44885</c:v>
                </c:pt>
                <c:pt idx="202">
                  <c:v>44886</c:v>
                </c:pt>
                <c:pt idx="203">
                  <c:v>44887</c:v>
                </c:pt>
                <c:pt idx="204">
                  <c:v>44889</c:v>
                </c:pt>
                <c:pt idx="205">
                  <c:v>44892</c:v>
                </c:pt>
                <c:pt idx="206">
                  <c:v>44893</c:v>
                </c:pt>
                <c:pt idx="207">
                  <c:v>44894</c:v>
                </c:pt>
                <c:pt idx="208">
                  <c:v>44895</c:v>
                </c:pt>
                <c:pt idx="209">
                  <c:v>44896</c:v>
                </c:pt>
                <c:pt idx="210">
                  <c:v>44899</c:v>
                </c:pt>
                <c:pt idx="211">
                  <c:v>44900</c:v>
                </c:pt>
                <c:pt idx="212">
                  <c:v>44901</c:v>
                </c:pt>
                <c:pt idx="213">
                  <c:v>44902</c:v>
                </c:pt>
                <c:pt idx="214">
                  <c:v>44903</c:v>
                </c:pt>
                <c:pt idx="215">
                  <c:v>44906</c:v>
                </c:pt>
                <c:pt idx="216">
                  <c:v>44907</c:v>
                </c:pt>
                <c:pt idx="217">
                  <c:v>44908</c:v>
                </c:pt>
                <c:pt idx="218">
                  <c:v>44909</c:v>
                </c:pt>
                <c:pt idx="219">
                  <c:v>44910</c:v>
                </c:pt>
                <c:pt idx="220">
                  <c:v>44913</c:v>
                </c:pt>
                <c:pt idx="221">
                  <c:v>44914</c:v>
                </c:pt>
                <c:pt idx="222">
                  <c:v>44915</c:v>
                </c:pt>
                <c:pt idx="223">
                  <c:v>44916</c:v>
                </c:pt>
                <c:pt idx="224">
                  <c:v>44917</c:v>
                </c:pt>
                <c:pt idx="225">
                  <c:v>44920</c:v>
                </c:pt>
                <c:pt idx="226">
                  <c:v>44921</c:v>
                </c:pt>
                <c:pt idx="227">
                  <c:v>44922</c:v>
                </c:pt>
                <c:pt idx="228">
                  <c:v>44923</c:v>
                </c:pt>
                <c:pt idx="229">
                  <c:v>44924</c:v>
                </c:pt>
                <c:pt idx="230">
                  <c:v>44927</c:v>
                </c:pt>
                <c:pt idx="231">
                  <c:v>44928</c:v>
                </c:pt>
                <c:pt idx="232">
                  <c:v>44929</c:v>
                </c:pt>
                <c:pt idx="233">
                  <c:v>44930</c:v>
                </c:pt>
                <c:pt idx="234">
                  <c:v>44931</c:v>
                </c:pt>
                <c:pt idx="235">
                  <c:v>44934</c:v>
                </c:pt>
                <c:pt idx="236">
                  <c:v>44935</c:v>
                </c:pt>
                <c:pt idx="237">
                  <c:v>44936</c:v>
                </c:pt>
                <c:pt idx="238">
                  <c:v>44937</c:v>
                </c:pt>
                <c:pt idx="239">
                  <c:v>44938</c:v>
                </c:pt>
                <c:pt idx="240">
                  <c:v>44941</c:v>
                </c:pt>
                <c:pt idx="241">
                  <c:v>44942</c:v>
                </c:pt>
                <c:pt idx="242">
                  <c:v>44943</c:v>
                </c:pt>
                <c:pt idx="243">
                  <c:v>44944</c:v>
                </c:pt>
                <c:pt idx="244">
                  <c:v>44945</c:v>
                </c:pt>
                <c:pt idx="245">
                  <c:v>44948</c:v>
                </c:pt>
                <c:pt idx="246">
                  <c:v>44949</c:v>
                </c:pt>
                <c:pt idx="247">
                  <c:v>44950</c:v>
                </c:pt>
                <c:pt idx="248">
                  <c:v>44951</c:v>
                </c:pt>
                <c:pt idx="249">
                  <c:v>44952</c:v>
                </c:pt>
                <c:pt idx="250">
                  <c:v>44955</c:v>
                </c:pt>
                <c:pt idx="251">
                  <c:v>44956</c:v>
                </c:pt>
                <c:pt idx="252">
                  <c:v>44957</c:v>
                </c:pt>
                <c:pt idx="253">
                  <c:v>44958</c:v>
                </c:pt>
                <c:pt idx="254">
                  <c:v>44959</c:v>
                </c:pt>
                <c:pt idx="255">
                  <c:v>44962</c:v>
                </c:pt>
                <c:pt idx="256">
                  <c:v>44963</c:v>
                </c:pt>
                <c:pt idx="257">
                  <c:v>44964</c:v>
                </c:pt>
                <c:pt idx="258">
                  <c:v>44965</c:v>
                </c:pt>
                <c:pt idx="259">
                  <c:v>44966</c:v>
                </c:pt>
                <c:pt idx="260">
                  <c:v>44969</c:v>
                </c:pt>
                <c:pt idx="261">
                  <c:v>44970</c:v>
                </c:pt>
                <c:pt idx="262">
                  <c:v>44971</c:v>
                </c:pt>
                <c:pt idx="263">
                  <c:v>44972</c:v>
                </c:pt>
                <c:pt idx="264">
                  <c:v>44973</c:v>
                </c:pt>
                <c:pt idx="265">
                  <c:v>44976</c:v>
                </c:pt>
                <c:pt idx="266">
                  <c:v>44977</c:v>
                </c:pt>
                <c:pt idx="267">
                  <c:v>44978</c:v>
                </c:pt>
                <c:pt idx="268">
                  <c:v>44980</c:v>
                </c:pt>
                <c:pt idx="269">
                  <c:v>44983</c:v>
                </c:pt>
                <c:pt idx="270">
                  <c:v>44984</c:v>
                </c:pt>
                <c:pt idx="271">
                  <c:v>44985</c:v>
                </c:pt>
                <c:pt idx="272">
                  <c:v>44986</c:v>
                </c:pt>
                <c:pt idx="273">
                  <c:v>44987</c:v>
                </c:pt>
                <c:pt idx="274">
                  <c:v>44990</c:v>
                </c:pt>
                <c:pt idx="275">
                  <c:v>44991</c:v>
                </c:pt>
                <c:pt idx="276">
                  <c:v>44992</c:v>
                </c:pt>
                <c:pt idx="277">
                  <c:v>44993</c:v>
                </c:pt>
                <c:pt idx="278">
                  <c:v>44994</c:v>
                </c:pt>
                <c:pt idx="279">
                  <c:v>44997</c:v>
                </c:pt>
                <c:pt idx="280">
                  <c:v>44998</c:v>
                </c:pt>
                <c:pt idx="281">
                  <c:v>44999</c:v>
                </c:pt>
                <c:pt idx="282">
                  <c:v>45000</c:v>
                </c:pt>
                <c:pt idx="283">
                  <c:v>45001</c:v>
                </c:pt>
                <c:pt idx="284">
                  <c:v>45004</c:v>
                </c:pt>
                <c:pt idx="285">
                  <c:v>45005</c:v>
                </c:pt>
                <c:pt idx="286">
                  <c:v>45006</c:v>
                </c:pt>
                <c:pt idx="287">
                  <c:v>45007</c:v>
                </c:pt>
                <c:pt idx="288">
                  <c:v>45008</c:v>
                </c:pt>
                <c:pt idx="289">
                  <c:v>45011</c:v>
                </c:pt>
                <c:pt idx="290">
                  <c:v>45012</c:v>
                </c:pt>
                <c:pt idx="291">
                  <c:v>45013</c:v>
                </c:pt>
                <c:pt idx="292">
                  <c:v>45014</c:v>
                </c:pt>
                <c:pt idx="293">
                  <c:v>45015</c:v>
                </c:pt>
                <c:pt idx="294">
                  <c:v>45019</c:v>
                </c:pt>
                <c:pt idx="295">
                  <c:v>45020</c:v>
                </c:pt>
                <c:pt idx="296">
                  <c:v>45021</c:v>
                </c:pt>
                <c:pt idx="297">
                  <c:v>45022</c:v>
                </c:pt>
                <c:pt idx="298">
                  <c:v>45026</c:v>
                </c:pt>
                <c:pt idx="299">
                  <c:v>45027</c:v>
                </c:pt>
                <c:pt idx="300">
                  <c:v>45028</c:v>
                </c:pt>
                <c:pt idx="301">
                  <c:v>45029</c:v>
                </c:pt>
                <c:pt idx="302">
                  <c:v>45033</c:v>
                </c:pt>
                <c:pt idx="303">
                  <c:v>45041</c:v>
                </c:pt>
                <c:pt idx="304">
                  <c:v>45042</c:v>
                </c:pt>
                <c:pt idx="305">
                  <c:v>45043</c:v>
                </c:pt>
                <c:pt idx="306">
                  <c:v>45047</c:v>
                </c:pt>
                <c:pt idx="307">
                  <c:v>45048</c:v>
                </c:pt>
                <c:pt idx="308">
                  <c:v>45049</c:v>
                </c:pt>
                <c:pt idx="309">
                  <c:v>45050</c:v>
                </c:pt>
                <c:pt idx="310">
                  <c:v>45054</c:v>
                </c:pt>
                <c:pt idx="311">
                  <c:v>45055</c:v>
                </c:pt>
                <c:pt idx="312">
                  <c:v>45056</c:v>
                </c:pt>
                <c:pt idx="313">
                  <c:v>45057</c:v>
                </c:pt>
                <c:pt idx="314">
                  <c:v>45057</c:v>
                </c:pt>
                <c:pt idx="315">
                  <c:v>45061</c:v>
                </c:pt>
                <c:pt idx="316">
                  <c:v>45062</c:v>
                </c:pt>
                <c:pt idx="317">
                  <c:v>45063</c:v>
                </c:pt>
                <c:pt idx="318">
                  <c:v>45064</c:v>
                </c:pt>
                <c:pt idx="319">
                  <c:v>45068</c:v>
                </c:pt>
                <c:pt idx="320">
                  <c:v>45069</c:v>
                </c:pt>
                <c:pt idx="321">
                  <c:v>45070</c:v>
                </c:pt>
                <c:pt idx="322">
                  <c:v>45071</c:v>
                </c:pt>
                <c:pt idx="323">
                  <c:v>45075</c:v>
                </c:pt>
                <c:pt idx="324">
                  <c:v>45076</c:v>
                </c:pt>
                <c:pt idx="325">
                  <c:v>45077</c:v>
                </c:pt>
                <c:pt idx="326">
                  <c:v>45078</c:v>
                </c:pt>
                <c:pt idx="327">
                  <c:v>45082</c:v>
                </c:pt>
                <c:pt idx="328">
                  <c:v>45083</c:v>
                </c:pt>
                <c:pt idx="329">
                  <c:v>45084</c:v>
                </c:pt>
                <c:pt idx="330">
                  <c:v>45085</c:v>
                </c:pt>
                <c:pt idx="331">
                  <c:v>45089</c:v>
                </c:pt>
                <c:pt idx="332">
                  <c:v>45090</c:v>
                </c:pt>
                <c:pt idx="333">
                  <c:v>45091</c:v>
                </c:pt>
                <c:pt idx="334">
                  <c:v>45092</c:v>
                </c:pt>
                <c:pt idx="335">
                  <c:v>45096</c:v>
                </c:pt>
                <c:pt idx="336">
                  <c:v>45097</c:v>
                </c:pt>
                <c:pt idx="337">
                  <c:v>45098</c:v>
                </c:pt>
                <c:pt idx="338">
                  <c:v>45099</c:v>
                </c:pt>
                <c:pt idx="339">
                  <c:v>45110</c:v>
                </c:pt>
                <c:pt idx="340">
                  <c:v>45111</c:v>
                </c:pt>
                <c:pt idx="341">
                  <c:v>45112</c:v>
                </c:pt>
                <c:pt idx="342">
                  <c:v>45113</c:v>
                </c:pt>
                <c:pt idx="343">
                  <c:v>45117</c:v>
                </c:pt>
                <c:pt idx="344">
                  <c:v>45118</c:v>
                </c:pt>
                <c:pt idx="345">
                  <c:v>45119</c:v>
                </c:pt>
                <c:pt idx="346">
                  <c:v>45120</c:v>
                </c:pt>
                <c:pt idx="347">
                  <c:v>45124</c:v>
                </c:pt>
                <c:pt idx="348">
                  <c:v>45125</c:v>
                </c:pt>
                <c:pt idx="349">
                  <c:v>45126</c:v>
                </c:pt>
                <c:pt idx="350">
                  <c:v>45127</c:v>
                </c:pt>
                <c:pt idx="351">
                  <c:v>45131</c:v>
                </c:pt>
                <c:pt idx="352">
                  <c:v>45132</c:v>
                </c:pt>
                <c:pt idx="353">
                  <c:v>45133</c:v>
                </c:pt>
                <c:pt idx="354">
                  <c:v>45134</c:v>
                </c:pt>
                <c:pt idx="355">
                  <c:v>45138</c:v>
                </c:pt>
                <c:pt idx="356">
                  <c:v>45139</c:v>
                </c:pt>
                <c:pt idx="357">
                  <c:v>45140</c:v>
                </c:pt>
                <c:pt idx="358">
                  <c:v>45141</c:v>
                </c:pt>
                <c:pt idx="359">
                  <c:v>45145</c:v>
                </c:pt>
                <c:pt idx="360">
                  <c:v>45146</c:v>
                </c:pt>
                <c:pt idx="361">
                  <c:v>45147</c:v>
                </c:pt>
                <c:pt idx="362">
                  <c:v>45148</c:v>
                </c:pt>
                <c:pt idx="363">
                  <c:v>45152</c:v>
                </c:pt>
                <c:pt idx="364">
                  <c:v>45153</c:v>
                </c:pt>
                <c:pt idx="365">
                  <c:v>45154</c:v>
                </c:pt>
                <c:pt idx="366">
                  <c:v>45155</c:v>
                </c:pt>
                <c:pt idx="367">
                  <c:v>45159</c:v>
                </c:pt>
                <c:pt idx="368">
                  <c:v>45160</c:v>
                </c:pt>
                <c:pt idx="369">
                  <c:v>45161</c:v>
                </c:pt>
                <c:pt idx="370">
                  <c:v>45162</c:v>
                </c:pt>
                <c:pt idx="371">
                  <c:v>45166</c:v>
                </c:pt>
                <c:pt idx="372">
                  <c:v>45167</c:v>
                </c:pt>
                <c:pt idx="373">
                  <c:v>45168</c:v>
                </c:pt>
                <c:pt idx="374">
                  <c:v>45169</c:v>
                </c:pt>
                <c:pt idx="375">
                  <c:v>45173</c:v>
                </c:pt>
                <c:pt idx="376">
                  <c:v>45174</c:v>
                </c:pt>
                <c:pt idx="377">
                  <c:v>45175</c:v>
                </c:pt>
                <c:pt idx="378">
                  <c:v>45176</c:v>
                </c:pt>
                <c:pt idx="379">
                  <c:v>45180</c:v>
                </c:pt>
                <c:pt idx="380">
                  <c:v>45181</c:v>
                </c:pt>
                <c:pt idx="381">
                  <c:v>45182</c:v>
                </c:pt>
                <c:pt idx="382">
                  <c:v>45183</c:v>
                </c:pt>
                <c:pt idx="383">
                  <c:v>45187</c:v>
                </c:pt>
                <c:pt idx="384">
                  <c:v>45188</c:v>
                </c:pt>
                <c:pt idx="385">
                  <c:v>45189</c:v>
                </c:pt>
                <c:pt idx="386">
                  <c:v>45190</c:v>
                </c:pt>
                <c:pt idx="387">
                  <c:v>45194</c:v>
                </c:pt>
                <c:pt idx="388">
                  <c:v>45195</c:v>
                </c:pt>
                <c:pt idx="389">
                  <c:v>45196</c:v>
                </c:pt>
                <c:pt idx="390">
                  <c:v>45197</c:v>
                </c:pt>
                <c:pt idx="391">
                  <c:v>45201</c:v>
                </c:pt>
                <c:pt idx="392">
                  <c:v>45202</c:v>
                </c:pt>
                <c:pt idx="393">
                  <c:v>45203</c:v>
                </c:pt>
                <c:pt idx="394">
                  <c:v>45204</c:v>
                </c:pt>
                <c:pt idx="395">
                  <c:v>45208</c:v>
                </c:pt>
                <c:pt idx="396">
                  <c:v>45209</c:v>
                </c:pt>
                <c:pt idx="397">
                  <c:v>45210</c:v>
                </c:pt>
                <c:pt idx="398">
                  <c:v>45211</c:v>
                </c:pt>
                <c:pt idx="399">
                  <c:v>45215</c:v>
                </c:pt>
                <c:pt idx="400">
                  <c:v>45216</c:v>
                </c:pt>
                <c:pt idx="401">
                  <c:v>45217</c:v>
                </c:pt>
                <c:pt idx="402">
                  <c:v>45218</c:v>
                </c:pt>
                <c:pt idx="403">
                  <c:v>45222</c:v>
                </c:pt>
                <c:pt idx="404">
                  <c:v>45223</c:v>
                </c:pt>
                <c:pt idx="405">
                  <c:v>45224</c:v>
                </c:pt>
                <c:pt idx="406">
                  <c:v>45225</c:v>
                </c:pt>
                <c:pt idx="407">
                  <c:v>45229</c:v>
                </c:pt>
                <c:pt idx="408">
                  <c:v>45230</c:v>
                </c:pt>
                <c:pt idx="409">
                  <c:v>45231</c:v>
                </c:pt>
                <c:pt idx="410">
                  <c:v>45232</c:v>
                </c:pt>
                <c:pt idx="411">
                  <c:v>45236</c:v>
                </c:pt>
                <c:pt idx="412">
                  <c:v>45237</c:v>
                </c:pt>
                <c:pt idx="413">
                  <c:v>45238</c:v>
                </c:pt>
                <c:pt idx="414">
                  <c:v>45239</c:v>
                </c:pt>
                <c:pt idx="415">
                  <c:v>45243</c:v>
                </c:pt>
                <c:pt idx="416">
                  <c:v>45244</c:v>
                </c:pt>
                <c:pt idx="417">
                  <c:v>45245</c:v>
                </c:pt>
                <c:pt idx="418">
                  <c:v>45246</c:v>
                </c:pt>
                <c:pt idx="419">
                  <c:v>45250</c:v>
                </c:pt>
                <c:pt idx="420">
                  <c:v>45251</c:v>
                </c:pt>
                <c:pt idx="421">
                  <c:v>45252</c:v>
                </c:pt>
                <c:pt idx="422">
                  <c:v>45253</c:v>
                </c:pt>
                <c:pt idx="423">
                  <c:v>45257</c:v>
                </c:pt>
                <c:pt idx="424">
                  <c:v>45258</c:v>
                </c:pt>
                <c:pt idx="425">
                  <c:v>45259</c:v>
                </c:pt>
                <c:pt idx="426">
                  <c:v>45260</c:v>
                </c:pt>
                <c:pt idx="427">
                  <c:v>45264</c:v>
                </c:pt>
                <c:pt idx="428">
                  <c:v>45265</c:v>
                </c:pt>
                <c:pt idx="429">
                  <c:v>45266</c:v>
                </c:pt>
                <c:pt idx="430">
                  <c:v>45267</c:v>
                </c:pt>
                <c:pt idx="431">
                  <c:v>45271</c:v>
                </c:pt>
                <c:pt idx="432">
                  <c:v>45272</c:v>
                </c:pt>
                <c:pt idx="433">
                  <c:v>45273</c:v>
                </c:pt>
                <c:pt idx="434">
                  <c:v>45274</c:v>
                </c:pt>
                <c:pt idx="435">
                  <c:v>45278</c:v>
                </c:pt>
                <c:pt idx="436">
                  <c:v>45279</c:v>
                </c:pt>
                <c:pt idx="437">
                  <c:v>45280</c:v>
                </c:pt>
                <c:pt idx="438">
                  <c:v>45281</c:v>
                </c:pt>
                <c:pt idx="439">
                  <c:v>45285</c:v>
                </c:pt>
                <c:pt idx="440">
                  <c:v>45286</c:v>
                </c:pt>
                <c:pt idx="441">
                  <c:v>45287</c:v>
                </c:pt>
                <c:pt idx="442">
                  <c:v>45288</c:v>
                </c:pt>
                <c:pt idx="443">
                  <c:v>45292</c:v>
                </c:pt>
                <c:pt idx="444">
                  <c:v>45293</c:v>
                </c:pt>
                <c:pt idx="445">
                  <c:v>45294</c:v>
                </c:pt>
                <c:pt idx="446">
                  <c:v>45295</c:v>
                </c:pt>
                <c:pt idx="447">
                  <c:v>45299</c:v>
                </c:pt>
                <c:pt idx="448">
                  <c:v>45300</c:v>
                </c:pt>
                <c:pt idx="449">
                  <c:v>45301</c:v>
                </c:pt>
                <c:pt idx="450">
                  <c:v>45302</c:v>
                </c:pt>
                <c:pt idx="451">
                  <c:v>45306</c:v>
                </c:pt>
                <c:pt idx="452">
                  <c:v>45307</c:v>
                </c:pt>
                <c:pt idx="453">
                  <c:v>45308</c:v>
                </c:pt>
                <c:pt idx="454">
                  <c:v>45309</c:v>
                </c:pt>
                <c:pt idx="455">
                  <c:v>45313</c:v>
                </c:pt>
                <c:pt idx="456">
                  <c:v>45314</c:v>
                </c:pt>
                <c:pt idx="457">
                  <c:v>45315</c:v>
                </c:pt>
                <c:pt idx="458">
                  <c:v>45316</c:v>
                </c:pt>
                <c:pt idx="459">
                  <c:v>45320</c:v>
                </c:pt>
                <c:pt idx="460">
                  <c:v>45321</c:v>
                </c:pt>
                <c:pt idx="461">
                  <c:v>45322</c:v>
                </c:pt>
                <c:pt idx="462">
                  <c:v>45323</c:v>
                </c:pt>
                <c:pt idx="463">
                  <c:v>45327</c:v>
                </c:pt>
                <c:pt idx="464">
                  <c:v>45328</c:v>
                </c:pt>
                <c:pt idx="465">
                  <c:v>45329</c:v>
                </c:pt>
                <c:pt idx="466">
                  <c:v>45330</c:v>
                </c:pt>
                <c:pt idx="467">
                  <c:v>45334</c:v>
                </c:pt>
                <c:pt idx="468">
                  <c:v>45335</c:v>
                </c:pt>
                <c:pt idx="469">
                  <c:v>45336</c:v>
                </c:pt>
                <c:pt idx="470">
                  <c:v>45337</c:v>
                </c:pt>
                <c:pt idx="471">
                  <c:v>45341</c:v>
                </c:pt>
                <c:pt idx="472">
                  <c:v>45342</c:v>
                </c:pt>
                <c:pt idx="473">
                  <c:v>45343</c:v>
                </c:pt>
                <c:pt idx="474">
                  <c:v>45348</c:v>
                </c:pt>
                <c:pt idx="475">
                  <c:v>45349</c:v>
                </c:pt>
                <c:pt idx="476">
                  <c:v>45350</c:v>
                </c:pt>
                <c:pt idx="477">
                  <c:v>45351</c:v>
                </c:pt>
                <c:pt idx="478">
                  <c:v>45355</c:v>
                </c:pt>
                <c:pt idx="479">
                  <c:v>45356</c:v>
                </c:pt>
                <c:pt idx="480">
                  <c:v>45357</c:v>
                </c:pt>
                <c:pt idx="481">
                  <c:v>45358</c:v>
                </c:pt>
                <c:pt idx="482">
                  <c:v>45362</c:v>
                </c:pt>
                <c:pt idx="483">
                  <c:v>45363</c:v>
                </c:pt>
                <c:pt idx="484">
                  <c:v>45364</c:v>
                </c:pt>
                <c:pt idx="485">
                  <c:v>45365</c:v>
                </c:pt>
                <c:pt idx="486">
                  <c:v>45369</c:v>
                </c:pt>
                <c:pt idx="487">
                  <c:v>45370</c:v>
                </c:pt>
                <c:pt idx="488">
                  <c:v>45371</c:v>
                </c:pt>
                <c:pt idx="489">
                  <c:v>45372</c:v>
                </c:pt>
                <c:pt idx="490">
                  <c:v>45376</c:v>
                </c:pt>
                <c:pt idx="491">
                  <c:v>45377</c:v>
                </c:pt>
                <c:pt idx="492">
                  <c:v>45378</c:v>
                </c:pt>
                <c:pt idx="493">
                  <c:v>45379</c:v>
                </c:pt>
                <c:pt idx="494">
                  <c:v>45383</c:v>
                </c:pt>
                <c:pt idx="495">
                  <c:v>45384</c:v>
                </c:pt>
                <c:pt idx="496">
                  <c:v>45385</c:v>
                </c:pt>
                <c:pt idx="497">
                  <c:v>45386</c:v>
                </c:pt>
                <c:pt idx="498">
                  <c:v>45397</c:v>
                </c:pt>
                <c:pt idx="499">
                  <c:v>45398</c:v>
                </c:pt>
                <c:pt idx="500">
                  <c:v>45399</c:v>
                </c:pt>
                <c:pt idx="501">
                  <c:v>45400</c:v>
                </c:pt>
                <c:pt idx="502">
                  <c:v>45404</c:v>
                </c:pt>
                <c:pt idx="503">
                  <c:v>45405</c:v>
                </c:pt>
                <c:pt idx="504">
                  <c:v>45406</c:v>
                </c:pt>
                <c:pt idx="505">
                  <c:v>45407</c:v>
                </c:pt>
                <c:pt idx="506">
                  <c:v>45411</c:v>
                </c:pt>
                <c:pt idx="507">
                  <c:v>45412</c:v>
                </c:pt>
                <c:pt idx="508">
                  <c:v>45413</c:v>
                </c:pt>
                <c:pt idx="509">
                  <c:v>45414</c:v>
                </c:pt>
                <c:pt idx="510">
                  <c:v>45418</c:v>
                </c:pt>
                <c:pt idx="511">
                  <c:v>45419</c:v>
                </c:pt>
                <c:pt idx="512">
                  <c:v>45420</c:v>
                </c:pt>
                <c:pt idx="513">
                  <c:v>45421</c:v>
                </c:pt>
                <c:pt idx="514">
                  <c:v>45425</c:v>
                </c:pt>
                <c:pt idx="515">
                  <c:v>45426</c:v>
                </c:pt>
                <c:pt idx="516">
                  <c:v>45427</c:v>
                </c:pt>
                <c:pt idx="517">
                  <c:v>45428</c:v>
                </c:pt>
                <c:pt idx="518">
                  <c:v>45432</c:v>
                </c:pt>
                <c:pt idx="519">
                  <c:v>45433</c:v>
                </c:pt>
                <c:pt idx="520">
                  <c:v>45434</c:v>
                </c:pt>
                <c:pt idx="521">
                  <c:v>45435</c:v>
                </c:pt>
                <c:pt idx="522">
                  <c:v>45439</c:v>
                </c:pt>
                <c:pt idx="523">
                  <c:v>45440</c:v>
                </c:pt>
                <c:pt idx="524">
                  <c:v>45441</c:v>
                </c:pt>
                <c:pt idx="525">
                  <c:v>45442</c:v>
                </c:pt>
                <c:pt idx="526">
                  <c:v>45446</c:v>
                </c:pt>
                <c:pt idx="527">
                  <c:v>45447</c:v>
                </c:pt>
                <c:pt idx="528">
                  <c:v>45448</c:v>
                </c:pt>
                <c:pt idx="529">
                  <c:v>45449</c:v>
                </c:pt>
                <c:pt idx="530">
                  <c:v>45453</c:v>
                </c:pt>
                <c:pt idx="531">
                  <c:v>45454</c:v>
                </c:pt>
                <c:pt idx="532">
                  <c:v>45455</c:v>
                </c:pt>
                <c:pt idx="533">
                  <c:v>45456</c:v>
                </c:pt>
                <c:pt idx="534">
                  <c:v>45467</c:v>
                </c:pt>
                <c:pt idx="535">
                  <c:v>45468</c:v>
                </c:pt>
                <c:pt idx="536">
                  <c:v>45469</c:v>
                </c:pt>
                <c:pt idx="537">
                  <c:v>45470</c:v>
                </c:pt>
                <c:pt idx="538">
                  <c:v>45473</c:v>
                </c:pt>
              </c:numCache>
            </c:numRef>
          </c:cat>
          <c:val>
            <c:numRef>
              <c:f>Sheet1!$C$2:$C$540</c:f>
              <c:numCache>
                <c:formatCode>#,##0</c:formatCode>
                <c:ptCount val="539"/>
                <c:pt idx="0">
                  <c:v>100</c:v>
                </c:pt>
                <c:pt idx="1">
                  <c:v>106.34953897736798</c:v>
                </c:pt>
                <c:pt idx="2">
                  <c:v>112.11232187761946</c:v>
                </c:pt>
                <c:pt idx="3">
                  <c:v>104.29589270746018</c:v>
                </c:pt>
                <c:pt idx="4">
                  <c:v>104.12824811399832</c:v>
                </c:pt>
                <c:pt idx="5">
                  <c:v>103.60435875943001</c:v>
                </c:pt>
                <c:pt idx="6">
                  <c:v>105.72087175188601</c:v>
                </c:pt>
                <c:pt idx="7">
                  <c:v>110.01676445934618</c:v>
                </c:pt>
                <c:pt idx="8">
                  <c:v>119.94970662196145</c:v>
                </c:pt>
                <c:pt idx="9">
                  <c:v>113.76781223805533</c:v>
                </c:pt>
                <c:pt idx="10">
                  <c:v>114.52221290863369</c:v>
                </c:pt>
                <c:pt idx="11">
                  <c:v>128.8558256496228</c:v>
                </c:pt>
                <c:pt idx="12">
                  <c:v>130.9723386420788</c:v>
                </c:pt>
                <c:pt idx="13">
                  <c:v>130.02933780385584</c:v>
                </c:pt>
                <c:pt idx="14">
                  <c:v>130.44844928751047</c:v>
                </c:pt>
                <c:pt idx="15">
                  <c:v>135.58256496227997</c:v>
                </c:pt>
                <c:pt idx="16">
                  <c:v>135.83403185247278</c:v>
                </c:pt>
                <c:pt idx="17">
                  <c:v>140.40234702430848</c:v>
                </c:pt>
                <c:pt idx="18">
                  <c:v>142.49790444258173</c:v>
                </c:pt>
                <c:pt idx="19">
                  <c:v>139.50125733445097</c:v>
                </c:pt>
                <c:pt idx="20">
                  <c:v>143.54568315171835</c:v>
                </c:pt>
                <c:pt idx="21">
                  <c:v>132.81642917015927</c:v>
                </c:pt>
                <c:pt idx="22">
                  <c:v>133.06789606035204</c:v>
                </c:pt>
                <c:pt idx="23">
                  <c:v>134.11567476948869</c:v>
                </c:pt>
                <c:pt idx="24">
                  <c:v>134.32523051131602</c:v>
                </c:pt>
                <c:pt idx="25">
                  <c:v>133.06789606035204</c:v>
                </c:pt>
                <c:pt idx="26">
                  <c:v>127.64040234702432</c:v>
                </c:pt>
                <c:pt idx="27">
                  <c:v>126.99077954735959</c:v>
                </c:pt>
                <c:pt idx="28">
                  <c:v>123.28164291701592</c:v>
                </c:pt>
                <c:pt idx="29">
                  <c:v>122.59010896898575</c:v>
                </c:pt>
                <c:pt idx="30">
                  <c:v>124.16177703269069</c:v>
                </c:pt>
                <c:pt idx="31">
                  <c:v>125.73344509639564</c:v>
                </c:pt>
                <c:pt idx="32">
                  <c:v>117.35121542330261</c:v>
                </c:pt>
                <c:pt idx="33">
                  <c:v>115.52808046940486</c:v>
                </c:pt>
                <c:pt idx="34">
                  <c:v>121.43755238893546</c:v>
                </c:pt>
                <c:pt idx="35">
                  <c:v>121.08130762782901</c:v>
                </c:pt>
                <c:pt idx="36">
                  <c:v>121.54233025984912</c:v>
                </c:pt>
                <c:pt idx="37">
                  <c:v>121.54233025984912</c:v>
                </c:pt>
                <c:pt idx="38">
                  <c:v>115.54903604358759</c:v>
                </c:pt>
                <c:pt idx="39">
                  <c:v>112.42665549036045</c:v>
                </c:pt>
                <c:pt idx="40">
                  <c:v>112.42665549036045</c:v>
                </c:pt>
                <c:pt idx="41">
                  <c:v>113.16010058675607</c:v>
                </c:pt>
                <c:pt idx="42">
                  <c:v>113.16010058675607</c:v>
                </c:pt>
                <c:pt idx="43">
                  <c:v>118.71332774518022</c:v>
                </c:pt>
                <c:pt idx="44">
                  <c:v>117.35121542330261</c:v>
                </c:pt>
                <c:pt idx="45">
                  <c:v>117.68650461022632</c:v>
                </c:pt>
                <c:pt idx="46">
                  <c:v>118.00083822296732</c:v>
                </c:pt>
                <c:pt idx="47">
                  <c:v>117.56077116512994</c:v>
                </c:pt>
                <c:pt idx="48">
                  <c:v>114.41743503772004</c:v>
                </c:pt>
                <c:pt idx="49">
                  <c:v>113.6839899413244</c:v>
                </c:pt>
                <c:pt idx="50">
                  <c:v>115.96814752724225</c:v>
                </c:pt>
                <c:pt idx="51">
                  <c:v>117.35121542330261</c:v>
                </c:pt>
                <c:pt idx="52">
                  <c:v>115.46521374685668</c:v>
                </c:pt>
                <c:pt idx="53">
                  <c:v>115.25565800502935</c:v>
                </c:pt>
                <c:pt idx="54">
                  <c:v>118.92288348700755</c:v>
                </c:pt>
                <c:pt idx="55">
                  <c:v>119.65632858340318</c:v>
                </c:pt>
                <c:pt idx="56">
                  <c:v>121.0184409052808</c:v>
                </c:pt>
                <c:pt idx="57">
                  <c:v>118.50377200335289</c:v>
                </c:pt>
                <c:pt idx="58">
                  <c:v>125.20955574182733</c:v>
                </c:pt>
                <c:pt idx="59">
                  <c:v>121.96144174350378</c:v>
                </c:pt>
                <c:pt idx="60">
                  <c:v>120.49455155071249</c:v>
                </c:pt>
                <c:pt idx="61">
                  <c:v>120.28499580888517</c:v>
                </c:pt>
                <c:pt idx="62">
                  <c:v>120.18021793797151</c:v>
                </c:pt>
                <c:pt idx="63">
                  <c:v>117.03688181056162</c:v>
                </c:pt>
                <c:pt idx="64">
                  <c:v>115.04610226320202</c:v>
                </c:pt>
                <c:pt idx="65">
                  <c:v>116.19865884325232</c:v>
                </c:pt>
                <c:pt idx="66">
                  <c:v>116.24056999161778</c:v>
                </c:pt>
                <c:pt idx="67">
                  <c:v>110.01676445934618</c:v>
                </c:pt>
                <c:pt idx="68">
                  <c:v>109.70243084660521</c:v>
                </c:pt>
                <c:pt idx="69">
                  <c:v>107.27158424140822</c:v>
                </c:pt>
                <c:pt idx="70">
                  <c:v>102.89186923721709</c:v>
                </c:pt>
                <c:pt idx="71">
                  <c:v>107.33445096395641</c:v>
                </c:pt>
                <c:pt idx="72">
                  <c:v>109.28331936295055</c:v>
                </c:pt>
                <c:pt idx="73">
                  <c:v>106.9991617770327</c:v>
                </c:pt>
                <c:pt idx="74">
                  <c:v>112.74098910310141</c:v>
                </c:pt>
                <c:pt idx="75">
                  <c:v>113.16010058675607</c:v>
                </c:pt>
                <c:pt idx="76">
                  <c:v>109.99580888516346</c:v>
                </c:pt>
                <c:pt idx="77">
                  <c:v>110.95976529756915</c:v>
                </c:pt>
                <c:pt idx="78">
                  <c:v>105.23889354568314</c:v>
                </c:pt>
                <c:pt idx="79">
                  <c:v>104.77787091366304</c:v>
                </c:pt>
                <c:pt idx="80">
                  <c:v>104.77787091366304</c:v>
                </c:pt>
                <c:pt idx="81">
                  <c:v>106.39145012573346</c:v>
                </c:pt>
                <c:pt idx="82">
                  <c:v>107.94216261525567</c:v>
                </c:pt>
                <c:pt idx="83">
                  <c:v>110.62447611064543</c:v>
                </c:pt>
                <c:pt idx="84">
                  <c:v>111.06454316848283</c:v>
                </c:pt>
                <c:pt idx="85">
                  <c:v>107.50209555741827</c:v>
                </c:pt>
                <c:pt idx="86">
                  <c:v>102.01173512154233</c:v>
                </c:pt>
                <c:pt idx="87">
                  <c:v>101.08968985750208</c:v>
                </c:pt>
                <c:pt idx="88">
                  <c:v>101.11064543168482</c:v>
                </c:pt>
                <c:pt idx="89">
                  <c:v>101.63453478625316</c:v>
                </c:pt>
                <c:pt idx="90">
                  <c:v>104.67309304274937</c:v>
                </c:pt>
                <c:pt idx="91">
                  <c:v>106.55909471919531</c:v>
                </c:pt>
                <c:pt idx="92">
                  <c:v>104.88264878457669</c:v>
                </c:pt>
                <c:pt idx="93">
                  <c:v>106.34953897736798</c:v>
                </c:pt>
                <c:pt idx="94">
                  <c:v>105.49036043587594</c:v>
                </c:pt>
                <c:pt idx="95">
                  <c:v>104.79882648784577</c:v>
                </c:pt>
                <c:pt idx="96">
                  <c:v>105.82564962279967</c:v>
                </c:pt>
                <c:pt idx="97">
                  <c:v>92.414082145850799</c:v>
                </c:pt>
                <c:pt idx="98">
                  <c:v>100.58675607711652</c:v>
                </c:pt>
                <c:pt idx="99">
                  <c:v>103.83487007544008</c:v>
                </c:pt>
                <c:pt idx="100">
                  <c:v>102.15842414082145</c:v>
                </c:pt>
                <c:pt idx="101">
                  <c:v>104.25398155909474</c:v>
                </c:pt>
                <c:pt idx="102">
                  <c:v>102.68231349538976</c:v>
                </c:pt>
                <c:pt idx="103">
                  <c:v>99.538977367979882</c:v>
                </c:pt>
                <c:pt idx="104">
                  <c:v>96.416596814752737</c:v>
                </c:pt>
                <c:pt idx="105">
                  <c:v>96.186085498742671</c:v>
                </c:pt>
                <c:pt idx="106">
                  <c:v>95.243084660519699</c:v>
                </c:pt>
                <c:pt idx="107">
                  <c:v>95.347862531433364</c:v>
                </c:pt>
                <c:pt idx="108">
                  <c:v>96.081307627829005</c:v>
                </c:pt>
                <c:pt idx="109">
                  <c:v>98.700754400670576</c:v>
                </c:pt>
                <c:pt idx="110">
                  <c:v>96.395641240570001</c:v>
                </c:pt>
                <c:pt idx="111">
                  <c:v>97.967309304274934</c:v>
                </c:pt>
                <c:pt idx="112">
                  <c:v>95.326906957250628</c:v>
                </c:pt>
                <c:pt idx="113">
                  <c:v>94.844928751047789</c:v>
                </c:pt>
                <c:pt idx="114">
                  <c:v>96.437552388935458</c:v>
                </c:pt>
                <c:pt idx="115">
                  <c:v>96.961441743503769</c:v>
                </c:pt>
                <c:pt idx="116">
                  <c:v>94.823973176865053</c:v>
                </c:pt>
                <c:pt idx="117">
                  <c:v>95.662196144174345</c:v>
                </c:pt>
                <c:pt idx="118">
                  <c:v>95.347862531433364</c:v>
                </c:pt>
                <c:pt idx="119">
                  <c:v>95.76697401508801</c:v>
                </c:pt>
                <c:pt idx="120">
                  <c:v>94.300083822296727</c:v>
                </c:pt>
                <c:pt idx="121">
                  <c:v>95.850796311818939</c:v>
                </c:pt>
                <c:pt idx="122">
                  <c:v>97.422464375523887</c:v>
                </c:pt>
                <c:pt idx="123">
                  <c:v>104.67309304274937</c:v>
                </c:pt>
                <c:pt idx="124">
                  <c:v>103.52053646269907</c:v>
                </c:pt>
                <c:pt idx="125">
                  <c:v>103.41575859178542</c:v>
                </c:pt>
                <c:pt idx="126">
                  <c:v>104.67309304274937</c:v>
                </c:pt>
                <c:pt idx="127">
                  <c:v>102.0536462699078</c:v>
                </c:pt>
                <c:pt idx="128">
                  <c:v>102.82900251466891</c:v>
                </c:pt>
                <c:pt idx="129">
                  <c:v>103.52053646269907</c:v>
                </c:pt>
                <c:pt idx="130">
                  <c:v>101.63453478625316</c:v>
                </c:pt>
                <c:pt idx="131">
                  <c:v>105.82564962279967</c:v>
                </c:pt>
                <c:pt idx="132">
                  <c:v>104.88264878457669</c:v>
                </c:pt>
                <c:pt idx="133">
                  <c:v>105.11316010058675</c:v>
                </c:pt>
                <c:pt idx="134">
                  <c:v>105.82564962279967</c:v>
                </c:pt>
                <c:pt idx="135">
                  <c:v>104.69404861693209</c:v>
                </c:pt>
                <c:pt idx="136">
                  <c:v>104.86169321039395</c:v>
                </c:pt>
                <c:pt idx="137">
                  <c:v>105.99329421626153</c:v>
                </c:pt>
                <c:pt idx="138">
                  <c:v>107.85834031852475</c:v>
                </c:pt>
                <c:pt idx="139">
                  <c:v>107.50209555741827</c:v>
                </c:pt>
                <c:pt idx="140">
                  <c:v>104.77787091366304</c:v>
                </c:pt>
                <c:pt idx="141">
                  <c:v>106.8734283319363</c:v>
                </c:pt>
                <c:pt idx="142">
                  <c:v>108.96898575020957</c:v>
                </c:pt>
                <c:pt idx="143">
                  <c:v>108.65465213746856</c:v>
                </c:pt>
                <c:pt idx="144">
                  <c:v>107.92120704107293</c:v>
                </c:pt>
                <c:pt idx="145">
                  <c:v>110.01676445934618</c:v>
                </c:pt>
                <c:pt idx="146">
                  <c:v>108.44509639564124</c:v>
                </c:pt>
                <c:pt idx="147">
                  <c:v>108.96898575020957</c:v>
                </c:pt>
                <c:pt idx="148">
                  <c:v>111.06454316848283</c:v>
                </c:pt>
                <c:pt idx="149">
                  <c:v>104.46353730092204</c:v>
                </c:pt>
                <c:pt idx="150">
                  <c:v>103.52053646269907</c:v>
                </c:pt>
                <c:pt idx="151">
                  <c:v>100.58675607711652</c:v>
                </c:pt>
                <c:pt idx="152">
                  <c:v>99.413243922883481</c:v>
                </c:pt>
                <c:pt idx="153">
                  <c:v>99.015088013411571</c:v>
                </c:pt>
                <c:pt idx="154">
                  <c:v>101.63453478625316</c:v>
                </c:pt>
                <c:pt idx="155">
                  <c:v>103.93964794635373</c:v>
                </c:pt>
                <c:pt idx="156">
                  <c:v>105.61609388097236</c:v>
                </c:pt>
                <c:pt idx="157">
                  <c:v>106.85247275775356</c:v>
                </c:pt>
                <c:pt idx="158">
                  <c:v>107.92120704107293</c:v>
                </c:pt>
                <c:pt idx="159">
                  <c:v>103.31098072087175</c:v>
                </c:pt>
                <c:pt idx="160">
                  <c:v>103.20620284995809</c:v>
                </c:pt>
                <c:pt idx="161">
                  <c:v>102.9547359597653</c:v>
                </c:pt>
                <c:pt idx="162">
                  <c:v>96.919530595138312</c:v>
                </c:pt>
                <c:pt idx="163">
                  <c:v>98.155909471919529</c:v>
                </c:pt>
                <c:pt idx="164">
                  <c:v>95.243084660519699</c:v>
                </c:pt>
                <c:pt idx="165">
                  <c:v>95.536462699077944</c:v>
                </c:pt>
                <c:pt idx="166">
                  <c:v>95.243084660519699</c:v>
                </c:pt>
                <c:pt idx="167">
                  <c:v>95.3688181056161</c:v>
                </c:pt>
                <c:pt idx="168">
                  <c:v>96.395641240570001</c:v>
                </c:pt>
                <c:pt idx="169">
                  <c:v>95.243084660519699</c:v>
                </c:pt>
                <c:pt idx="170">
                  <c:v>95.725062866722553</c:v>
                </c:pt>
                <c:pt idx="171">
                  <c:v>95.347862531433364</c:v>
                </c:pt>
                <c:pt idx="172">
                  <c:v>94.300083822296727</c:v>
                </c:pt>
                <c:pt idx="173">
                  <c:v>94.090528080469397</c:v>
                </c:pt>
                <c:pt idx="174">
                  <c:v>90.842414082145851</c:v>
                </c:pt>
                <c:pt idx="175">
                  <c:v>91.785414920368822</c:v>
                </c:pt>
                <c:pt idx="176">
                  <c:v>90.31852472757754</c:v>
                </c:pt>
                <c:pt idx="177">
                  <c:v>89.061190276613573</c:v>
                </c:pt>
                <c:pt idx="178">
                  <c:v>88.537300922045276</c:v>
                </c:pt>
                <c:pt idx="179">
                  <c:v>91.785414920368822</c:v>
                </c:pt>
                <c:pt idx="180">
                  <c:v>88.558256496228012</c:v>
                </c:pt>
                <c:pt idx="181">
                  <c:v>88.537300922045276</c:v>
                </c:pt>
                <c:pt idx="182">
                  <c:v>91.051969823973181</c:v>
                </c:pt>
                <c:pt idx="183">
                  <c:v>90.067057837384752</c:v>
                </c:pt>
                <c:pt idx="184">
                  <c:v>88.01341156747695</c:v>
                </c:pt>
                <c:pt idx="185">
                  <c:v>87.699077954735955</c:v>
                </c:pt>
                <c:pt idx="186">
                  <c:v>85.708298407376361</c:v>
                </c:pt>
                <c:pt idx="187">
                  <c:v>84.891031014249791</c:v>
                </c:pt>
                <c:pt idx="188">
                  <c:v>84.450963956412409</c:v>
                </c:pt>
                <c:pt idx="189">
                  <c:v>83.822296730930432</c:v>
                </c:pt>
                <c:pt idx="190">
                  <c:v>83.717518860016767</c:v>
                </c:pt>
                <c:pt idx="191">
                  <c:v>83.822296730930432</c:v>
                </c:pt>
                <c:pt idx="192">
                  <c:v>79.735959765297565</c:v>
                </c:pt>
                <c:pt idx="193">
                  <c:v>77.01173512154233</c:v>
                </c:pt>
                <c:pt idx="194">
                  <c:v>78.373847443419947</c:v>
                </c:pt>
                <c:pt idx="195">
                  <c:v>73.17686504610225</c:v>
                </c:pt>
                <c:pt idx="196">
                  <c:v>73.323554065381387</c:v>
                </c:pt>
                <c:pt idx="197">
                  <c:v>71.500419111483652</c:v>
                </c:pt>
                <c:pt idx="198">
                  <c:v>70.033528918692369</c:v>
                </c:pt>
                <c:pt idx="199">
                  <c:v>69.886839899413246</c:v>
                </c:pt>
                <c:pt idx="200">
                  <c:v>71.563285834031859</c:v>
                </c:pt>
                <c:pt idx="201">
                  <c:v>71.248952221290864</c:v>
                </c:pt>
                <c:pt idx="202">
                  <c:v>70.934618608549869</c:v>
                </c:pt>
                <c:pt idx="203">
                  <c:v>68.189438390611897</c:v>
                </c:pt>
                <c:pt idx="204">
                  <c:v>67.602682313495393</c:v>
                </c:pt>
                <c:pt idx="205">
                  <c:v>65.905280804694058</c:v>
                </c:pt>
                <c:pt idx="206">
                  <c:v>64.333612740989111</c:v>
                </c:pt>
                <c:pt idx="207">
                  <c:v>61.818943839061191</c:v>
                </c:pt>
                <c:pt idx="208">
                  <c:v>63.076278290025144</c:v>
                </c:pt>
                <c:pt idx="209">
                  <c:v>63.285834031852474</c:v>
                </c:pt>
                <c:pt idx="210">
                  <c:v>67.665549036043586</c:v>
                </c:pt>
                <c:pt idx="211">
                  <c:v>64.773679798826493</c:v>
                </c:pt>
                <c:pt idx="212">
                  <c:v>60.771165129924562</c:v>
                </c:pt>
                <c:pt idx="213">
                  <c:v>61.818943839061191</c:v>
                </c:pt>
                <c:pt idx="214">
                  <c:v>62.866722548197821</c:v>
                </c:pt>
                <c:pt idx="215">
                  <c:v>61.295054484492873</c:v>
                </c:pt>
                <c:pt idx="216">
                  <c:v>61.295054484492873</c:v>
                </c:pt>
                <c:pt idx="217">
                  <c:v>60.645431684828168</c:v>
                </c:pt>
                <c:pt idx="218">
                  <c:v>61.504610226320203</c:v>
                </c:pt>
                <c:pt idx="219">
                  <c:v>59.304274937133286</c:v>
                </c:pt>
                <c:pt idx="220">
                  <c:v>59.262363788767814</c:v>
                </c:pt>
                <c:pt idx="221">
                  <c:v>59.82816429170159</c:v>
                </c:pt>
                <c:pt idx="222">
                  <c:v>57.627829002514673</c:v>
                </c:pt>
                <c:pt idx="223">
                  <c:v>56.475272422464371</c:v>
                </c:pt>
                <c:pt idx="224">
                  <c:v>59.597652975691531</c:v>
                </c:pt>
                <c:pt idx="225">
                  <c:v>57.627829002514673</c:v>
                </c:pt>
                <c:pt idx="226">
                  <c:v>61.295054484492873</c:v>
                </c:pt>
                <c:pt idx="227">
                  <c:v>68.105616093880968</c:v>
                </c:pt>
                <c:pt idx="228">
                  <c:v>73.344509639564123</c:v>
                </c:pt>
                <c:pt idx="229">
                  <c:v>73.239731768650458</c:v>
                </c:pt>
                <c:pt idx="230">
                  <c:v>72.150041911148364</c:v>
                </c:pt>
                <c:pt idx="231">
                  <c:v>71.248952221290864</c:v>
                </c:pt>
                <c:pt idx="232">
                  <c:v>71.039396479463534</c:v>
                </c:pt>
                <c:pt idx="233">
                  <c:v>70.201173512154242</c:v>
                </c:pt>
                <c:pt idx="234">
                  <c:v>71.018440905280798</c:v>
                </c:pt>
                <c:pt idx="235">
                  <c:v>69.782062028499581</c:v>
                </c:pt>
                <c:pt idx="236">
                  <c:v>70.410729253981557</c:v>
                </c:pt>
                <c:pt idx="237">
                  <c:v>70.725062866722553</c:v>
                </c:pt>
                <c:pt idx="238">
                  <c:v>69.803017602682317</c:v>
                </c:pt>
                <c:pt idx="239">
                  <c:v>70.725062866722553</c:v>
                </c:pt>
                <c:pt idx="240">
                  <c:v>70.305951383067907</c:v>
                </c:pt>
                <c:pt idx="241">
                  <c:v>71.227996647108128</c:v>
                </c:pt>
                <c:pt idx="242">
                  <c:v>69.991617770326911</c:v>
                </c:pt>
                <c:pt idx="243">
                  <c:v>69.153394803017605</c:v>
                </c:pt>
                <c:pt idx="244">
                  <c:v>69.488683989941336</c:v>
                </c:pt>
                <c:pt idx="245">
                  <c:v>66.638725901089686</c:v>
                </c:pt>
                <c:pt idx="246">
                  <c:v>63.809723386420792</c:v>
                </c:pt>
                <c:pt idx="247">
                  <c:v>61.818943839061191</c:v>
                </c:pt>
                <c:pt idx="248">
                  <c:v>64.228834870075445</c:v>
                </c:pt>
                <c:pt idx="249">
                  <c:v>63.202011735121545</c:v>
                </c:pt>
                <c:pt idx="250">
                  <c:v>62.866722548197821</c:v>
                </c:pt>
                <c:pt idx="251">
                  <c:v>62.866722548197821</c:v>
                </c:pt>
                <c:pt idx="252">
                  <c:v>61.818943839061191</c:v>
                </c:pt>
                <c:pt idx="253">
                  <c:v>63.809723386420792</c:v>
                </c:pt>
                <c:pt idx="254">
                  <c:v>62.342833193629509</c:v>
                </c:pt>
                <c:pt idx="255">
                  <c:v>61.797988264878455</c:v>
                </c:pt>
                <c:pt idx="256">
                  <c:v>61.714165968147526</c:v>
                </c:pt>
                <c:pt idx="257">
                  <c:v>65.486169321039398</c:v>
                </c:pt>
                <c:pt idx="258">
                  <c:v>69.153394803017605</c:v>
                </c:pt>
                <c:pt idx="259">
                  <c:v>68.105616093880968</c:v>
                </c:pt>
                <c:pt idx="260">
                  <c:v>68.105616093880968</c:v>
                </c:pt>
                <c:pt idx="261">
                  <c:v>68.000838222967303</c:v>
                </c:pt>
                <c:pt idx="262">
                  <c:v>68.000838222967303</c:v>
                </c:pt>
                <c:pt idx="263">
                  <c:v>66.219614417435039</c:v>
                </c:pt>
                <c:pt idx="264">
                  <c:v>66.53394803017602</c:v>
                </c:pt>
                <c:pt idx="265">
                  <c:v>65.088013411567474</c:v>
                </c:pt>
                <c:pt idx="266">
                  <c:v>65.528080469404856</c:v>
                </c:pt>
                <c:pt idx="267">
                  <c:v>64.12405699916178</c:v>
                </c:pt>
                <c:pt idx="268">
                  <c:v>63.914501257334457</c:v>
                </c:pt>
                <c:pt idx="269">
                  <c:v>62.866722548197821</c:v>
                </c:pt>
                <c:pt idx="270">
                  <c:v>63.076278290025144</c:v>
                </c:pt>
                <c:pt idx="271">
                  <c:v>66.638725901089686</c:v>
                </c:pt>
                <c:pt idx="272">
                  <c:v>65.947191953059516</c:v>
                </c:pt>
                <c:pt idx="273">
                  <c:v>68.105616093880968</c:v>
                </c:pt>
                <c:pt idx="274">
                  <c:v>66.953059513830681</c:v>
                </c:pt>
                <c:pt idx="275">
                  <c:v>67.057837384744346</c:v>
                </c:pt>
                <c:pt idx="276">
                  <c:v>68.210393964794633</c:v>
                </c:pt>
                <c:pt idx="277">
                  <c:v>69.153394803017605</c:v>
                </c:pt>
                <c:pt idx="278">
                  <c:v>68.524727577535629</c:v>
                </c:pt>
                <c:pt idx="279">
                  <c:v>69.551550712489515</c:v>
                </c:pt>
                <c:pt idx="280">
                  <c:v>71.248952221290864</c:v>
                </c:pt>
                <c:pt idx="281">
                  <c:v>70.305951383067907</c:v>
                </c:pt>
                <c:pt idx="282">
                  <c:v>68.629505448449294</c:v>
                </c:pt>
                <c:pt idx="283">
                  <c:v>69.761106454316845</c:v>
                </c:pt>
                <c:pt idx="284">
                  <c:v>68.105616093880968</c:v>
                </c:pt>
                <c:pt idx="285">
                  <c:v>69.467728415758586</c:v>
                </c:pt>
                <c:pt idx="286">
                  <c:v>69.572506286672251</c:v>
                </c:pt>
                <c:pt idx="287">
                  <c:v>75.838222967309292</c:v>
                </c:pt>
                <c:pt idx="288">
                  <c:v>73.428331936295052</c:v>
                </c:pt>
                <c:pt idx="289">
                  <c:v>73.344509639564123</c:v>
                </c:pt>
                <c:pt idx="290">
                  <c:v>73.449287510477788</c:v>
                </c:pt>
                <c:pt idx="291">
                  <c:v>73.344509639564123</c:v>
                </c:pt>
                <c:pt idx="292">
                  <c:v>76.383067896060354</c:v>
                </c:pt>
                <c:pt idx="293">
                  <c:v>73.889354568315184</c:v>
                </c:pt>
                <c:pt idx="294">
                  <c:v>74.811399832355406</c:v>
                </c:pt>
                <c:pt idx="295">
                  <c:v>75.335289186923731</c:v>
                </c:pt>
                <c:pt idx="296">
                  <c:v>73.323554065381387</c:v>
                </c:pt>
                <c:pt idx="297">
                  <c:v>72.652975691533953</c:v>
                </c:pt>
                <c:pt idx="298">
                  <c:v>73.239731768650458</c:v>
                </c:pt>
                <c:pt idx="299">
                  <c:v>73.344509639564123</c:v>
                </c:pt>
                <c:pt idx="300">
                  <c:v>74.266554903604359</c:v>
                </c:pt>
                <c:pt idx="301">
                  <c:v>74.916177703269071</c:v>
                </c:pt>
                <c:pt idx="302">
                  <c:v>73.344509639564123</c:v>
                </c:pt>
                <c:pt idx="303">
                  <c:v>78.583403185247278</c:v>
                </c:pt>
                <c:pt idx="304">
                  <c:v>78.583403185247278</c:v>
                </c:pt>
                <c:pt idx="305">
                  <c:v>79.6311818943839</c:v>
                </c:pt>
                <c:pt idx="306">
                  <c:v>78.604358759430013</c:v>
                </c:pt>
                <c:pt idx="307">
                  <c:v>75.440067057837396</c:v>
                </c:pt>
                <c:pt idx="308">
                  <c:v>73.868398994132448</c:v>
                </c:pt>
                <c:pt idx="309">
                  <c:v>74.937133277451807</c:v>
                </c:pt>
                <c:pt idx="310">
                  <c:v>75.963956412405693</c:v>
                </c:pt>
                <c:pt idx="311">
                  <c:v>74.39228834870076</c:v>
                </c:pt>
                <c:pt idx="312">
                  <c:v>74.601844090528076</c:v>
                </c:pt>
                <c:pt idx="313">
                  <c:v>73.344509639564123</c:v>
                </c:pt>
                <c:pt idx="314">
                  <c:v>3.6672254819782064</c:v>
                </c:pt>
                <c:pt idx="315">
                  <c:v>2.6487845766974019</c:v>
                </c:pt>
                <c:pt idx="316">
                  <c:v>2.742036881810562</c:v>
                </c:pt>
                <c:pt idx="317">
                  <c:v>2.8195725062866726</c:v>
                </c:pt>
                <c:pt idx="318">
                  <c:v>2.7766135792120705</c:v>
                </c:pt>
                <c:pt idx="319">
                  <c:v>2.6823134953897743</c:v>
                </c:pt>
                <c:pt idx="320">
                  <c:v>2.7588013411567478</c:v>
                </c:pt>
                <c:pt idx="321">
                  <c:v>2.8122380553227155</c:v>
                </c:pt>
                <c:pt idx="322">
                  <c:v>2.7504191114836547</c:v>
                </c:pt>
                <c:pt idx="323">
                  <c:v>2.6718357082984077</c:v>
                </c:pt>
                <c:pt idx="324">
                  <c:v>2.6204945515507125</c:v>
                </c:pt>
                <c:pt idx="325">
                  <c:v>2.7661357921207039</c:v>
                </c:pt>
                <c:pt idx="326">
                  <c:v>2.7462279966471081</c:v>
                </c:pt>
                <c:pt idx="327">
                  <c:v>2.7556580050293378</c:v>
                </c:pt>
                <c:pt idx="328">
                  <c:v>2.8122380553227155</c:v>
                </c:pt>
                <c:pt idx="329">
                  <c:v>2.8866303436714169</c:v>
                </c:pt>
                <c:pt idx="330">
                  <c:v>2.9442581726739312</c:v>
                </c:pt>
                <c:pt idx="331">
                  <c:v>3.0280804694048613</c:v>
                </c:pt>
                <c:pt idx="332">
                  <c:v>3.1506705783738473</c:v>
                </c:pt>
                <c:pt idx="333">
                  <c:v>3.3005029337803862</c:v>
                </c:pt>
                <c:pt idx="334">
                  <c:v>3.5373009220452638</c:v>
                </c:pt>
                <c:pt idx="335">
                  <c:v>3.4325230511316009</c:v>
                </c:pt>
                <c:pt idx="336">
                  <c:v>3.3738474434199501</c:v>
                </c:pt>
                <c:pt idx="337">
                  <c:v>3.3424140821458512</c:v>
                </c:pt>
                <c:pt idx="338">
                  <c:v>3.3005029337803862</c:v>
                </c:pt>
                <c:pt idx="339">
                  <c:v>3.2051550712489525</c:v>
                </c:pt>
                <c:pt idx="340">
                  <c:v>3.2208717518860017</c:v>
                </c:pt>
                <c:pt idx="341">
                  <c:v>3.2145850796311817</c:v>
                </c:pt>
                <c:pt idx="342">
                  <c:v>3.2219195305951382</c:v>
                </c:pt>
                <c:pt idx="343">
                  <c:v>3.1653394803017605</c:v>
                </c:pt>
                <c:pt idx="344">
                  <c:v>3.242875104777871</c:v>
                </c:pt>
                <c:pt idx="345">
                  <c:v>3.1957250628667229</c:v>
                </c:pt>
                <c:pt idx="346">
                  <c:v>3.2082984073763621</c:v>
                </c:pt>
                <c:pt idx="347">
                  <c:v>3.1894383906119033</c:v>
                </c:pt>
                <c:pt idx="348">
                  <c:v>3.2470662196144175</c:v>
                </c:pt>
                <c:pt idx="349">
                  <c:v>3.2481139983235541</c:v>
                </c:pt>
                <c:pt idx="350">
                  <c:v>3.2491617770326906</c:v>
                </c:pt>
                <c:pt idx="351">
                  <c:v>3.2376362112321879</c:v>
                </c:pt>
                <c:pt idx="352">
                  <c:v>3.1412405699916177</c:v>
                </c:pt>
                <c:pt idx="353">
                  <c:v>3.1192372170997484</c:v>
                </c:pt>
                <c:pt idx="354">
                  <c:v>3.0930427493713326</c:v>
                </c:pt>
                <c:pt idx="355">
                  <c:v>3.1485750209555743</c:v>
                </c:pt>
                <c:pt idx="356">
                  <c:v>3.1433361274098912</c:v>
                </c:pt>
                <c:pt idx="357">
                  <c:v>3.1433361274098912</c:v>
                </c:pt>
                <c:pt idx="358">
                  <c:v>3.1433361274098912</c:v>
                </c:pt>
                <c:pt idx="359">
                  <c:v>3.0919949706621965</c:v>
                </c:pt>
                <c:pt idx="360">
                  <c:v>3.1045683151718357</c:v>
                </c:pt>
                <c:pt idx="361">
                  <c:v>3.1422883487007542</c:v>
                </c:pt>
                <c:pt idx="362">
                  <c:v>3.1139983235540654</c:v>
                </c:pt>
                <c:pt idx="363">
                  <c:v>3.1223805532271585</c:v>
                </c:pt>
                <c:pt idx="364">
                  <c:v>3.1433361274098912</c:v>
                </c:pt>
                <c:pt idx="365">
                  <c:v>3.1077116512992458</c:v>
                </c:pt>
                <c:pt idx="366">
                  <c:v>3.0909471919530596</c:v>
                </c:pt>
                <c:pt idx="367">
                  <c:v>3.1139983235540654</c:v>
                </c:pt>
                <c:pt idx="368">
                  <c:v>3.1433361274098912</c:v>
                </c:pt>
                <c:pt idx="369">
                  <c:v>3.1223805532271585</c:v>
                </c:pt>
                <c:pt idx="370">
                  <c:v>3.0961860854987431</c:v>
                </c:pt>
                <c:pt idx="371">
                  <c:v>3.1244761106454315</c:v>
                </c:pt>
                <c:pt idx="372">
                  <c:v>3.0972338642078792</c:v>
                </c:pt>
                <c:pt idx="373">
                  <c:v>3.1171416596814754</c:v>
                </c:pt>
                <c:pt idx="374">
                  <c:v>3.0574182732606872</c:v>
                </c:pt>
                <c:pt idx="375">
                  <c:v>2.9547359597652973</c:v>
                </c:pt>
                <c:pt idx="376">
                  <c:v>2.8059513830678959</c:v>
                </c:pt>
                <c:pt idx="377">
                  <c:v>2.6089689857502094</c:v>
                </c:pt>
                <c:pt idx="378">
                  <c:v>2.5670578373847444</c:v>
                </c:pt>
                <c:pt idx="379">
                  <c:v>2.305113160100587</c:v>
                </c:pt>
                <c:pt idx="380">
                  <c:v>2.2579631181894384</c:v>
                </c:pt>
                <c:pt idx="381">
                  <c:v>2.2789186923721712</c:v>
                </c:pt>
                <c:pt idx="382">
                  <c:v>2.3218776194467732</c:v>
                </c:pt>
                <c:pt idx="383">
                  <c:v>2.3093042749371335</c:v>
                </c:pt>
                <c:pt idx="384">
                  <c:v>2.2946353730092204</c:v>
                </c:pt>
                <c:pt idx="385">
                  <c:v>2.2831098072087173</c:v>
                </c:pt>
                <c:pt idx="386">
                  <c:v>2.2873009220452638</c:v>
                </c:pt>
                <c:pt idx="387">
                  <c:v>2.2998742665549035</c:v>
                </c:pt>
                <c:pt idx="388">
                  <c:v>2.3575020955574186</c:v>
                </c:pt>
                <c:pt idx="389">
                  <c:v>2.3323554065381393</c:v>
                </c:pt>
                <c:pt idx="390">
                  <c:v>2.3595976529756917</c:v>
                </c:pt>
                <c:pt idx="391">
                  <c:v>2.3428331936295055</c:v>
                </c:pt>
                <c:pt idx="392">
                  <c:v>2.3113998323554066</c:v>
                </c:pt>
                <c:pt idx="393">
                  <c:v>2.341785414920369</c:v>
                </c:pt>
                <c:pt idx="394">
                  <c:v>2.3575020955574186</c:v>
                </c:pt>
                <c:pt idx="395">
                  <c:v>2.305113160100587</c:v>
                </c:pt>
                <c:pt idx="396">
                  <c:v>2.3103520536462701</c:v>
                </c:pt>
                <c:pt idx="397">
                  <c:v>2.231768650461023</c:v>
                </c:pt>
                <c:pt idx="398">
                  <c:v>2.262154233025985</c:v>
                </c:pt>
                <c:pt idx="399">
                  <c:v>2.2998742665549035</c:v>
                </c:pt>
                <c:pt idx="400">
                  <c:v>2.305113160100587</c:v>
                </c:pt>
                <c:pt idx="401">
                  <c:v>2.3575020955574186</c:v>
                </c:pt>
                <c:pt idx="402">
                  <c:v>2.347024308466052</c:v>
                </c:pt>
                <c:pt idx="403">
                  <c:v>2.305113160100587</c:v>
                </c:pt>
                <c:pt idx="404">
                  <c:v>2.344928751047779</c:v>
                </c:pt>
                <c:pt idx="405">
                  <c:v>2.305113160100587</c:v>
                </c:pt>
                <c:pt idx="406">
                  <c:v>2.305113160100587</c:v>
                </c:pt>
                <c:pt idx="407">
                  <c:v>2.2789186923721712</c:v>
                </c:pt>
                <c:pt idx="408">
                  <c:v>2.3103520536462701</c:v>
                </c:pt>
                <c:pt idx="409">
                  <c:v>2.3155909471919536</c:v>
                </c:pt>
                <c:pt idx="410">
                  <c:v>2.347024308466052</c:v>
                </c:pt>
                <c:pt idx="411">
                  <c:v>2.2946353730092204</c:v>
                </c:pt>
                <c:pt idx="412">
                  <c:v>2.2904442581726738</c:v>
                </c:pt>
                <c:pt idx="413">
                  <c:v>2.3009220452640404</c:v>
                </c:pt>
                <c:pt idx="414">
                  <c:v>2.2663453478625315</c:v>
                </c:pt>
                <c:pt idx="415">
                  <c:v>2.2474853310980718</c:v>
                </c:pt>
                <c:pt idx="416">
                  <c:v>2.2527242246437553</c:v>
                </c:pt>
                <c:pt idx="417">
                  <c:v>2.2527242246437553</c:v>
                </c:pt>
                <c:pt idx="418">
                  <c:v>2.2988264878457674</c:v>
                </c:pt>
                <c:pt idx="419">
                  <c:v>2.3260687342833193</c:v>
                </c:pt>
                <c:pt idx="420">
                  <c:v>2.383696563285834</c:v>
                </c:pt>
                <c:pt idx="421">
                  <c:v>2.4518021793797149</c:v>
                </c:pt>
                <c:pt idx="422">
                  <c:v>2.4465632858340318</c:v>
                </c:pt>
                <c:pt idx="423">
                  <c:v>2.5199077954735962</c:v>
                </c:pt>
                <c:pt idx="424">
                  <c:v>2.6204945515507125</c:v>
                </c:pt>
                <c:pt idx="425">
                  <c:v>2.7242246437552389</c:v>
                </c:pt>
                <c:pt idx="426">
                  <c:v>2.933780385582565</c:v>
                </c:pt>
                <c:pt idx="427">
                  <c:v>2.6152556580050295</c:v>
                </c:pt>
                <c:pt idx="428">
                  <c:v>2.619446772841576</c:v>
                </c:pt>
                <c:pt idx="429">
                  <c:v>2.5356244761106455</c:v>
                </c:pt>
                <c:pt idx="430">
                  <c:v>2.577535624476111</c:v>
                </c:pt>
                <c:pt idx="431">
                  <c:v>2.6131601005867564</c:v>
                </c:pt>
                <c:pt idx="432">
                  <c:v>2.617351215423303</c:v>
                </c:pt>
                <c:pt idx="433">
                  <c:v>2.7242246437552389</c:v>
                </c:pt>
                <c:pt idx="434">
                  <c:v>2.6068734283319364</c:v>
                </c:pt>
                <c:pt idx="435">
                  <c:v>2.619446772841576</c:v>
                </c:pt>
                <c:pt idx="436">
                  <c:v>2.7766135792120705</c:v>
                </c:pt>
                <c:pt idx="437">
                  <c:v>2.6299245599329426</c:v>
                </c:pt>
                <c:pt idx="438">
                  <c:v>2.617351215423303</c:v>
                </c:pt>
                <c:pt idx="439">
                  <c:v>2.619446772841576</c:v>
                </c:pt>
                <c:pt idx="440">
                  <c:v>2.6718357082984077</c:v>
                </c:pt>
                <c:pt idx="441">
                  <c:v>2.619446772841576</c:v>
                </c:pt>
                <c:pt idx="442">
                  <c:v>2.656119027661358</c:v>
                </c:pt>
                <c:pt idx="443">
                  <c:v>2.7137468566638723</c:v>
                </c:pt>
                <c:pt idx="444">
                  <c:v>2.8394803017602683</c:v>
                </c:pt>
                <c:pt idx="445">
                  <c:v>2.8185247275775356</c:v>
                </c:pt>
                <c:pt idx="446">
                  <c:v>2.9128248113998323</c:v>
                </c:pt>
                <c:pt idx="447">
                  <c:v>3.2376362112321879</c:v>
                </c:pt>
                <c:pt idx="448">
                  <c:v>3.2114417435037721</c:v>
                </c:pt>
                <c:pt idx="449">
                  <c:v>3.1747694886839901</c:v>
                </c:pt>
                <c:pt idx="450">
                  <c:v>3.1433361274098912</c:v>
                </c:pt>
                <c:pt idx="451">
                  <c:v>3.1014249790444257</c:v>
                </c:pt>
                <c:pt idx="452">
                  <c:v>3.0437971500419114</c:v>
                </c:pt>
                <c:pt idx="453">
                  <c:v>2.9547359597652973</c:v>
                </c:pt>
                <c:pt idx="454">
                  <c:v>3.0385582564962279</c:v>
                </c:pt>
                <c:pt idx="455">
                  <c:v>3.1852472757753563</c:v>
                </c:pt>
                <c:pt idx="456">
                  <c:v>3.1747694886839901</c:v>
                </c:pt>
                <c:pt idx="457">
                  <c:v>3.1852472757753563</c:v>
                </c:pt>
                <c:pt idx="458">
                  <c:v>3.1380972338642081</c:v>
                </c:pt>
                <c:pt idx="459">
                  <c:v>3.0280804694048613</c:v>
                </c:pt>
                <c:pt idx="460">
                  <c:v>2.933780385582565</c:v>
                </c:pt>
                <c:pt idx="461">
                  <c:v>3.080469404861693</c:v>
                </c:pt>
                <c:pt idx="462">
                  <c:v>3.1904861693210393</c:v>
                </c:pt>
                <c:pt idx="463">
                  <c:v>3.5310142497904451</c:v>
                </c:pt>
                <c:pt idx="464">
                  <c:v>3.3528918692372169</c:v>
                </c:pt>
                <c:pt idx="465">
                  <c:v>3.4209974853310983</c:v>
                </c:pt>
                <c:pt idx="466">
                  <c:v>3.4209974853310983</c:v>
                </c:pt>
                <c:pt idx="467">
                  <c:v>3.2481139983235541</c:v>
                </c:pt>
                <c:pt idx="468">
                  <c:v>3.3581307627829</c:v>
                </c:pt>
                <c:pt idx="469">
                  <c:v>3.4943419949706622</c:v>
                </c:pt>
                <c:pt idx="470">
                  <c:v>3.4209974853310983</c:v>
                </c:pt>
                <c:pt idx="471">
                  <c:v>3.2585917854149207</c:v>
                </c:pt>
                <c:pt idx="472">
                  <c:v>3.405280804694049</c:v>
                </c:pt>
                <c:pt idx="473">
                  <c:v>3.400041911148366</c:v>
                </c:pt>
                <c:pt idx="474">
                  <c:v>3.3581307627829</c:v>
                </c:pt>
                <c:pt idx="475">
                  <c:v>3.3790863369656332</c:v>
                </c:pt>
                <c:pt idx="476">
                  <c:v>3.4733864207879295</c:v>
                </c:pt>
                <c:pt idx="477">
                  <c:v>3.7405699916177704</c:v>
                </c:pt>
                <c:pt idx="478">
                  <c:v>3.8924979044425814</c:v>
                </c:pt>
                <c:pt idx="479">
                  <c:v>3.7824811399832354</c:v>
                </c:pt>
                <c:pt idx="480">
                  <c:v>3.7877200335289185</c:v>
                </c:pt>
                <c:pt idx="481">
                  <c:v>3.6253143336127414</c:v>
                </c:pt>
                <c:pt idx="482">
                  <c:v>3.5834031852472763</c:v>
                </c:pt>
                <c:pt idx="483">
                  <c:v>3.6095976529756921</c:v>
                </c:pt>
                <c:pt idx="484">
                  <c:v>3.8086756077116513</c:v>
                </c:pt>
                <c:pt idx="485">
                  <c:v>3.9291701592623638</c:v>
                </c:pt>
                <c:pt idx="486">
                  <c:v>4.0706202849958091</c:v>
                </c:pt>
                <c:pt idx="487">
                  <c:v>4.0077535624476113</c:v>
                </c:pt>
                <c:pt idx="488">
                  <c:v>4.3954316848281643</c:v>
                </c:pt>
                <c:pt idx="489">
                  <c:v>4.463537300922046</c:v>
                </c:pt>
                <c:pt idx="490">
                  <c:v>4.1282481139983238</c:v>
                </c:pt>
                <c:pt idx="491">
                  <c:v>3.7038977367979884</c:v>
                </c:pt>
                <c:pt idx="492">
                  <c:v>3.8558256496227994</c:v>
                </c:pt>
                <c:pt idx="493">
                  <c:v>3.7091366303436715</c:v>
                </c:pt>
                <c:pt idx="494">
                  <c:v>3.714375523889355</c:v>
                </c:pt>
                <c:pt idx="495">
                  <c:v>3.6934199497066222</c:v>
                </c:pt>
                <c:pt idx="496">
                  <c:v>3.7196144174350376</c:v>
                </c:pt>
                <c:pt idx="497">
                  <c:v>3.6934199497066222</c:v>
                </c:pt>
                <c:pt idx="498">
                  <c:v>3.7510477787091365</c:v>
                </c:pt>
                <c:pt idx="499">
                  <c:v>3.6567476948868394</c:v>
                </c:pt>
                <c:pt idx="500">
                  <c:v>3.5205364626990781</c:v>
                </c:pt>
                <c:pt idx="501">
                  <c:v>3.5781642917015923</c:v>
                </c:pt>
                <c:pt idx="502">
                  <c:v>3.5205364626990781</c:v>
                </c:pt>
                <c:pt idx="503">
                  <c:v>3.5624476110645431</c:v>
                </c:pt>
                <c:pt idx="504">
                  <c:v>3.3528918692372169</c:v>
                </c:pt>
                <c:pt idx="505">
                  <c:v>3.5152975691533945</c:v>
                </c:pt>
                <c:pt idx="506">
                  <c:v>3.1223805532271585</c:v>
                </c:pt>
                <c:pt idx="507">
                  <c:v>3.1433361274098912</c:v>
                </c:pt>
                <c:pt idx="508">
                  <c:v>3.1433361274098912</c:v>
                </c:pt>
                <c:pt idx="509">
                  <c:v>3.1328583403185251</c:v>
                </c:pt>
                <c:pt idx="510">
                  <c:v>3.1852472757753563</c:v>
                </c:pt>
                <c:pt idx="511">
                  <c:v>3.1380972338642081</c:v>
                </c:pt>
                <c:pt idx="512">
                  <c:v>3.1800083822296732</c:v>
                </c:pt>
                <c:pt idx="513">
                  <c:v>3.2219195305951382</c:v>
                </c:pt>
                <c:pt idx="514">
                  <c:v>3.2271584241408218</c:v>
                </c:pt>
                <c:pt idx="515">
                  <c:v>3.2271584241408218</c:v>
                </c:pt>
                <c:pt idx="516">
                  <c:v>3.206202849958089</c:v>
                </c:pt>
                <c:pt idx="517">
                  <c:v>3.1119027661357919</c:v>
                </c:pt>
                <c:pt idx="518">
                  <c:v>3.1800083822296732</c:v>
                </c:pt>
                <c:pt idx="519">
                  <c:v>3.127619446772842</c:v>
                </c:pt>
                <c:pt idx="520">
                  <c:v>3.1747694886839901</c:v>
                </c:pt>
                <c:pt idx="521">
                  <c:v>3.15905280804694</c:v>
                </c:pt>
                <c:pt idx="522">
                  <c:v>3.0018860016764459</c:v>
                </c:pt>
                <c:pt idx="523">
                  <c:v>2.9704526404023475</c:v>
                </c:pt>
                <c:pt idx="524">
                  <c:v>3.0385582564962279</c:v>
                </c:pt>
                <c:pt idx="525">
                  <c:v>3.2376362112321879</c:v>
                </c:pt>
                <c:pt idx="526">
                  <c:v>3.206202849958089</c:v>
                </c:pt>
                <c:pt idx="527">
                  <c:v>3.1380972338642081</c:v>
                </c:pt>
                <c:pt idx="528">
                  <c:v>3.080469404861693</c:v>
                </c:pt>
                <c:pt idx="529">
                  <c:v>3.1119027661357919</c:v>
                </c:pt>
                <c:pt idx="530">
                  <c:v>3.3424140821458512</c:v>
                </c:pt>
                <c:pt idx="531">
                  <c:v>3.3109807208717519</c:v>
                </c:pt>
                <c:pt idx="532">
                  <c:v>3.2166806370494552</c:v>
                </c:pt>
                <c:pt idx="533">
                  <c:v>3.3738474434199501</c:v>
                </c:pt>
                <c:pt idx="534">
                  <c:v>3.080469404861693</c:v>
                </c:pt>
                <c:pt idx="535">
                  <c:v>2.9652137468566639</c:v>
                </c:pt>
                <c:pt idx="536">
                  <c:v>2.9390192791282481</c:v>
                </c:pt>
                <c:pt idx="537">
                  <c:v>2.9075859178541492</c:v>
                </c:pt>
                <c:pt idx="538">
                  <c:v>2.8290025146689017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F09-6348-96C7-3988320425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Sheet1!$A$2:$A$550</c:f>
              <c:numCache>
                <c:formatCode>dd\-mmm\-yyyy</c:formatCode>
                <c:ptCount val="549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44577</c:v>
                </c:pt>
                <c:pt idx="4">
                  <c:v>44578</c:v>
                </c:pt>
                <c:pt idx="5">
                  <c:v>44579</c:v>
                </c:pt>
                <c:pt idx="6">
                  <c:v>44580</c:v>
                </c:pt>
                <c:pt idx="7">
                  <c:v>44581</c:v>
                </c:pt>
                <c:pt idx="8">
                  <c:v>44584</c:v>
                </c:pt>
                <c:pt idx="9">
                  <c:v>44585</c:v>
                </c:pt>
                <c:pt idx="10">
                  <c:v>44586</c:v>
                </c:pt>
                <c:pt idx="11">
                  <c:v>44587</c:v>
                </c:pt>
                <c:pt idx="12">
                  <c:v>44588</c:v>
                </c:pt>
                <c:pt idx="13">
                  <c:v>44591</c:v>
                </c:pt>
                <c:pt idx="14">
                  <c:v>44592</c:v>
                </c:pt>
                <c:pt idx="15">
                  <c:v>44593</c:v>
                </c:pt>
                <c:pt idx="16">
                  <c:v>44594</c:v>
                </c:pt>
                <c:pt idx="17">
                  <c:v>44595</c:v>
                </c:pt>
                <c:pt idx="18">
                  <c:v>44598</c:v>
                </c:pt>
                <c:pt idx="19">
                  <c:v>44599</c:v>
                </c:pt>
                <c:pt idx="20">
                  <c:v>44600</c:v>
                </c:pt>
                <c:pt idx="21">
                  <c:v>44601</c:v>
                </c:pt>
                <c:pt idx="22">
                  <c:v>44602</c:v>
                </c:pt>
                <c:pt idx="23">
                  <c:v>44605</c:v>
                </c:pt>
                <c:pt idx="24">
                  <c:v>44606</c:v>
                </c:pt>
                <c:pt idx="25">
                  <c:v>44607</c:v>
                </c:pt>
                <c:pt idx="26">
                  <c:v>44608</c:v>
                </c:pt>
                <c:pt idx="27">
                  <c:v>44609</c:v>
                </c:pt>
                <c:pt idx="28">
                  <c:v>44612</c:v>
                </c:pt>
                <c:pt idx="29">
                  <c:v>44613</c:v>
                </c:pt>
                <c:pt idx="30">
                  <c:v>44615</c:v>
                </c:pt>
                <c:pt idx="31">
                  <c:v>44616</c:v>
                </c:pt>
                <c:pt idx="32">
                  <c:v>44619</c:v>
                </c:pt>
                <c:pt idx="33">
                  <c:v>44620</c:v>
                </c:pt>
                <c:pt idx="34">
                  <c:v>44621</c:v>
                </c:pt>
                <c:pt idx="35">
                  <c:v>44622</c:v>
                </c:pt>
                <c:pt idx="36">
                  <c:v>44623</c:v>
                </c:pt>
                <c:pt idx="37">
                  <c:v>44626</c:v>
                </c:pt>
                <c:pt idx="38">
                  <c:v>44627</c:v>
                </c:pt>
                <c:pt idx="39">
                  <c:v>44628</c:v>
                </c:pt>
                <c:pt idx="40">
                  <c:v>44629</c:v>
                </c:pt>
                <c:pt idx="41">
                  <c:v>44630</c:v>
                </c:pt>
                <c:pt idx="42">
                  <c:v>44633</c:v>
                </c:pt>
                <c:pt idx="43">
                  <c:v>44634</c:v>
                </c:pt>
                <c:pt idx="44">
                  <c:v>44635</c:v>
                </c:pt>
                <c:pt idx="45">
                  <c:v>44636</c:v>
                </c:pt>
                <c:pt idx="46">
                  <c:v>44637</c:v>
                </c:pt>
                <c:pt idx="47">
                  <c:v>44640</c:v>
                </c:pt>
                <c:pt idx="48">
                  <c:v>44641</c:v>
                </c:pt>
                <c:pt idx="49">
                  <c:v>44642</c:v>
                </c:pt>
                <c:pt idx="50">
                  <c:v>44643</c:v>
                </c:pt>
                <c:pt idx="51">
                  <c:v>44644</c:v>
                </c:pt>
                <c:pt idx="52">
                  <c:v>44647</c:v>
                </c:pt>
                <c:pt idx="53">
                  <c:v>44648</c:v>
                </c:pt>
                <c:pt idx="54">
                  <c:v>44649</c:v>
                </c:pt>
                <c:pt idx="55">
                  <c:v>44650</c:v>
                </c:pt>
                <c:pt idx="56">
                  <c:v>44651</c:v>
                </c:pt>
                <c:pt idx="57">
                  <c:v>44654</c:v>
                </c:pt>
                <c:pt idx="58">
                  <c:v>44655</c:v>
                </c:pt>
                <c:pt idx="59">
                  <c:v>44656</c:v>
                </c:pt>
                <c:pt idx="60">
                  <c:v>44657</c:v>
                </c:pt>
                <c:pt idx="61">
                  <c:v>44658</c:v>
                </c:pt>
                <c:pt idx="62">
                  <c:v>44661</c:v>
                </c:pt>
                <c:pt idx="63">
                  <c:v>44662</c:v>
                </c:pt>
                <c:pt idx="64">
                  <c:v>44663</c:v>
                </c:pt>
                <c:pt idx="65">
                  <c:v>44664</c:v>
                </c:pt>
                <c:pt idx="66">
                  <c:v>44665</c:v>
                </c:pt>
                <c:pt idx="67">
                  <c:v>44668</c:v>
                </c:pt>
                <c:pt idx="68">
                  <c:v>44669</c:v>
                </c:pt>
                <c:pt idx="69">
                  <c:v>44670</c:v>
                </c:pt>
                <c:pt idx="70">
                  <c:v>44671</c:v>
                </c:pt>
                <c:pt idx="71">
                  <c:v>44672</c:v>
                </c:pt>
                <c:pt idx="72">
                  <c:v>44675</c:v>
                </c:pt>
                <c:pt idx="73">
                  <c:v>44676</c:v>
                </c:pt>
                <c:pt idx="74">
                  <c:v>44677</c:v>
                </c:pt>
                <c:pt idx="75">
                  <c:v>44678</c:v>
                </c:pt>
                <c:pt idx="76">
                  <c:v>44679</c:v>
                </c:pt>
                <c:pt idx="77">
                  <c:v>44689</c:v>
                </c:pt>
                <c:pt idx="78">
                  <c:v>44690</c:v>
                </c:pt>
                <c:pt idx="79">
                  <c:v>44691</c:v>
                </c:pt>
                <c:pt idx="80">
                  <c:v>44692</c:v>
                </c:pt>
                <c:pt idx="81">
                  <c:v>44693</c:v>
                </c:pt>
                <c:pt idx="82">
                  <c:v>44696</c:v>
                </c:pt>
                <c:pt idx="83">
                  <c:v>44697</c:v>
                </c:pt>
                <c:pt idx="84">
                  <c:v>44698</c:v>
                </c:pt>
                <c:pt idx="85">
                  <c:v>44699</c:v>
                </c:pt>
                <c:pt idx="86">
                  <c:v>44700</c:v>
                </c:pt>
                <c:pt idx="87">
                  <c:v>44703</c:v>
                </c:pt>
                <c:pt idx="88">
                  <c:v>44704</c:v>
                </c:pt>
                <c:pt idx="89">
                  <c:v>44705</c:v>
                </c:pt>
                <c:pt idx="90">
                  <c:v>44706</c:v>
                </c:pt>
                <c:pt idx="91">
                  <c:v>44707</c:v>
                </c:pt>
                <c:pt idx="92">
                  <c:v>44710</c:v>
                </c:pt>
                <c:pt idx="93">
                  <c:v>44711</c:v>
                </c:pt>
                <c:pt idx="94">
                  <c:v>44712</c:v>
                </c:pt>
                <c:pt idx="95">
                  <c:v>44713</c:v>
                </c:pt>
                <c:pt idx="96">
                  <c:v>44714</c:v>
                </c:pt>
                <c:pt idx="97">
                  <c:v>44717</c:v>
                </c:pt>
                <c:pt idx="98">
                  <c:v>44718</c:v>
                </c:pt>
                <c:pt idx="99">
                  <c:v>44719</c:v>
                </c:pt>
                <c:pt idx="100">
                  <c:v>44720</c:v>
                </c:pt>
                <c:pt idx="101">
                  <c:v>44721</c:v>
                </c:pt>
                <c:pt idx="102">
                  <c:v>44724</c:v>
                </c:pt>
                <c:pt idx="103">
                  <c:v>44725</c:v>
                </c:pt>
                <c:pt idx="104">
                  <c:v>44726</c:v>
                </c:pt>
                <c:pt idx="105">
                  <c:v>44727</c:v>
                </c:pt>
                <c:pt idx="106">
                  <c:v>44728</c:v>
                </c:pt>
                <c:pt idx="107">
                  <c:v>44731</c:v>
                </c:pt>
                <c:pt idx="108">
                  <c:v>44732</c:v>
                </c:pt>
                <c:pt idx="109">
                  <c:v>44733</c:v>
                </c:pt>
                <c:pt idx="110">
                  <c:v>44734</c:v>
                </c:pt>
                <c:pt idx="111">
                  <c:v>44735</c:v>
                </c:pt>
                <c:pt idx="112">
                  <c:v>44738</c:v>
                </c:pt>
                <c:pt idx="113">
                  <c:v>44739</c:v>
                </c:pt>
                <c:pt idx="114">
                  <c:v>44740</c:v>
                </c:pt>
                <c:pt idx="115">
                  <c:v>44741</c:v>
                </c:pt>
                <c:pt idx="116">
                  <c:v>44742</c:v>
                </c:pt>
                <c:pt idx="117">
                  <c:v>44745</c:v>
                </c:pt>
                <c:pt idx="118">
                  <c:v>44746</c:v>
                </c:pt>
                <c:pt idx="119">
                  <c:v>44747</c:v>
                </c:pt>
                <c:pt idx="120">
                  <c:v>44748</c:v>
                </c:pt>
                <c:pt idx="121">
                  <c:v>44755</c:v>
                </c:pt>
                <c:pt idx="122">
                  <c:v>44756</c:v>
                </c:pt>
                <c:pt idx="123">
                  <c:v>44759</c:v>
                </c:pt>
                <c:pt idx="124">
                  <c:v>44760</c:v>
                </c:pt>
                <c:pt idx="125">
                  <c:v>44761</c:v>
                </c:pt>
                <c:pt idx="126">
                  <c:v>44762</c:v>
                </c:pt>
                <c:pt idx="127">
                  <c:v>44763</c:v>
                </c:pt>
                <c:pt idx="128">
                  <c:v>44766</c:v>
                </c:pt>
                <c:pt idx="129">
                  <c:v>44767</c:v>
                </c:pt>
                <c:pt idx="130">
                  <c:v>44768</c:v>
                </c:pt>
                <c:pt idx="131">
                  <c:v>44769</c:v>
                </c:pt>
                <c:pt idx="132">
                  <c:v>44770</c:v>
                </c:pt>
                <c:pt idx="133">
                  <c:v>44773</c:v>
                </c:pt>
                <c:pt idx="134">
                  <c:v>44774</c:v>
                </c:pt>
                <c:pt idx="135">
                  <c:v>44775</c:v>
                </c:pt>
                <c:pt idx="136">
                  <c:v>44776</c:v>
                </c:pt>
                <c:pt idx="137">
                  <c:v>44777</c:v>
                </c:pt>
                <c:pt idx="138">
                  <c:v>44780</c:v>
                </c:pt>
                <c:pt idx="139">
                  <c:v>44781</c:v>
                </c:pt>
                <c:pt idx="140">
                  <c:v>44782</c:v>
                </c:pt>
                <c:pt idx="141">
                  <c:v>44783</c:v>
                </c:pt>
                <c:pt idx="142">
                  <c:v>44784</c:v>
                </c:pt>
                <c:pt idx="143">
                  <c:v>44787</c:v>
                </c:pt>
                <c:pt idx="144">
                  <c:v>44788</c:v>
                </c:pt>
                <c:pt idx="145">
                  <c:v>44789</c:v>
                </c:pt>
                <c:pt idx="146">
                  <c:v>44790</c:v>
                </c:pt>
                <c:pt idx="147">
                  <c:v>44791</c:v>
                </c:pt>
                <c:pt idx="148">
                  <c:v>44794</c:v>
                </c:pt>
                <c:pt idx="149">
                  <c:v>44795</c:v>
                </c:pt>
                <c:pt idx="150">
                  <c:v>44796</c:v>
                </c:pt>
                <c:pt idx="151">
                  <c:v>44797</c:v>
                </c:pt>
                <c:pt idx="152">
                  <c:v>44798</c:v>
                </c:pt>
                <c:pt idx="153">
                  <c:v>44801</c:v>
                </c:pt>
                <c:pt idx="154">
                  <c:v>44802</c:v>
                </c:pt>
                <c:pt idx="155">
                  <c:v>44803</c:v>
                </c:pt>
                <c:pt idx="156">
                  <c:v>44804</c:v>
                </c:pt>
                <c:pt idx="157">
                  <c:v>44805</c:v>
                </c:pt>
                <c:pt idx="158">
                  <c:v>44808</c:v>
                </c:pt>
                <c:pt idx="159">
                  <c:v>44809</c:v>
                </c:pt>
                <c:pt idx="160">
                  <c:v>44810</c:v>
                </c:pt>
                <c:pt idx="161">
                  <c:v>44811</c:v>
                </c:pt>
                <c:pt idx="162">
                  <c:v>44812</c:v>
                </c:pt>
                <c:pt idx="163">
                  <c:v>44815</c:v>
                </c:pt>
                <c:pt idx="164">
                  <c:v>44816</c:v>
                </c:pt>
                <c:pt idx="165">
                  <c:v>44817</c:v>
                </c:pt>
                <c:pt idx="166">
                  <c:v>44818</c:v>
                </c:pt>
                <c:pt idx="167">
                  <c:v>44819</c:v>
                </c:pt>
                <c:pt idx="168">
                  <c:v>44822</c:v>
                </c:pt>
                <c:pt idx="169">
                  <c:v>44823</c:v>
                </c:pt>
                <c:pt idx="170">
                  <c:v>44824</c:v>
                </c:pt>
                <c:pt idx="171">
                  <c:v>44825</c:v>
                </c:pt>
                <c:pt idx="172">
                  <c:v>44829</c:v>
                </c:pt>
                <c:pt idx="173">
                  <c:v>44830</c:v>
                </c:pt>
                <c:pt idx="174">
                  <c:v>44831</c:v>
                </c:pt>
                <c:pt idx="175">
                  <c:v>44832</c:v>
                </c:pt>
                <c:pt idx="176">
                  <c:v>44833</c:v>
                </c:pt>
                <c:pt idx="177">
                  <c:v>44836</c:v>
                </c:pt>
                <c:pt idx="178">
                  <c:v>44837</c:v>
                </c:pt>
                <c:pt idx="179">
                  <c:v>44838</c:v>
                </c:pt>
                <c:pt idx="180">
                  <c:v>44839</c:v>
                </c:pt>
                <c:pt idx="181">
                  <c:v>44840</c:v>
                </c:pt>
                <c:pt idx="182">
                  <c:v>44843</c:v>
                </c:pt>
                <c:pt idx="183">
                  <c:v>44844</c:v>
                </c:pt>
                <c:pt idx="184">
                  <c:v>44845</c:v>
                </c:pt>
                <c:pt idx="185">
                  <c:v>44846</c:v>
                </c:pt>
                <c:pt idx="186">
                  <c:v>44847</c:v>
                </c:pt>
                <c:pt idx="187">
                  <c:v>44850</c:v>
                </c:pt>
                <c:pt idx="188">
                  <c:v>44851</c:v>
                </c:pt>
                <c:pt idx="189">
                  <c:v>44852</c:v>
                </c:pt>
                <c:pt idx="190">
                  <c:v>44853</c:v>
                </c:pt>
                <c:pt idx="191">
                  <c:v>44854</c:v>
                </c:pt>
                <c:pt idx="192">
                  <c:v>44857</c:v>
                </c:pt>
                <c:pt idx="193">
                  <c:v>44858</c:v>
                </c:pt>
                <c:pt idx="194">
                  <c:v>44859</c:v>
                </c:pt>
                <c:pt idx="195">
                  <c:v>44860</c:v>
                </c:pt>
                <c:pt idx="196">
                  <c:v>44861</c:v>
                </c:pt>
                <c:pt idx="197">
                  <c:v>44865</c:v>
                </c:pt>
                <c:pt idx="198">
                  <c:v>44866</c:v>
                </c:pt>
                <c:pt idx="199">
                  <c:v>44867</c:v>
                </c:pt>
                <c:pt idx="200">
                  <c:v>44868</c:v>
                </c:pt>
                <c:pt idx="201">
                  <c:v>44871</c:v>
                </c:pt>
                <c:pt idx="202">
                  <c:v>44872</c:v>
                </c:pt>
                <c:pt idx="203">
                  <c:v>44873</c:v>
                </c:pt>
                <c:pt idx="204">
                  <c:v>44874</c:v>
                </c:pt>
                <c:pt idx="205">
                  <c:v>44875</c:v>
                </c:pt>
                <c:pt idx="206">
                  <c:v>44878</c:v>
                </c:pt>
                <c:pt idx="207">
                  <c:v>44879</c:v>
                </c:pt>
                <c:pt idx="208">
                  <c:v>44880</c:v>
                </c:pt>
                <c:pt idx="209">
                  <c:v>44881</c:v>
                </c:pt>
                <c:pt idx="210">
                  <c:v>44882</c:v>
                </c:pt>
                <c:pt idx="211">
                  <c:v>44885</c:v>
                </c:pt>
                <c:pt idx="212">
                  <c:v>44886</c:v>
                </c:pt>
                <c:pt idx="213">
                  <c:v>44887</c:v>
                </c:pt>
                <c:pt idx="214">
                  <c:v>44889</c:v>
                </c:pt>
                <c:pt idx="215">
                  <c:v>44892</c:v>
                </c:pt>
                <c:pt idx="216">
                  <c:v>44893</c:v>
                </c:pt>
                <c:pt idx="217">
                  <c:v>44894</c:v>
                </c:pt>
                <c:pt idx="218">
                  <c:v>44895</c:v>
                </c:pt>
                <c:pt idx="219">
                  <c:v>44896</c:v>
                </c:pt>
                <c:pt idx="220">
                  <c:v>44899</c:v>
                </c:pt>
                <c:pt idx="221">
                  <c:v>44900</c:v>
                </c:pt>
                <c:pt idx="222">
                  <c:v>44901</c:v>
                </c:pt>
                <c:pt idx="223">
                  <c:v>44902</c:v>
                </c:pt>
                <c:pt idx="224">
                  <c:v>44903</c:v>
                </c:pt>
                <c:pt idx="225">
                  <c:v>44906</c:v>
                </c:pt>
                <c:pt idx="226">
                  <c:v>44907</c:v>
                </c:pt>
                <c:pt idx="227">
                  <c:v>44908</c:v>
                </c:pt>
                <c:pt idx="228">
                  <c:v>44909</c:v>
                </c:pt>
                <c:pt idx="229">
                  <c:v>44910</c:v>
                </c:pt>
                <c:pt idx="230">
                  <c:v>44913</c:v>
                </c:pt>
                <c:pt idx="231">
                  <c:v>44914</c:v>
                </c:pt>
                <c:pt idx="232">
                  <c:v>44915</c:v>
                </c:pt>
                <c:pt idx="233">
                  <c:v>44916</c:v>
                </c:pt>
                <c:pt idx="234">
                  <c:v>44917</c:v>
                </c:pt>
                <c:pt idx="235">
                  <c:v>44920</c:v>
                </c:pt>
                <c:pt idx="236">
                  <c:v>44921</c:v>
                </c:pt>
                <c:pt idx="237">
                  <c:v>44922</c:v>
                </c:pt>
                <c:pt idx="238">
                  <c:v>44923</c:v>
                </c:pt>
                <c:pt idx="239">
                  <c:v>44924</c:v>
                </c:pt>
                <c:pt idx="240">
                  <c:v>44927</c:v>
                </c:pt>
                <c:pt idx="241">
                  <c:v>44928</c:v>
                </c:pt>
                <c:pt idx="242">
                  <c:v>44929</c:v>
                </c:pt>
                <c:pt idx="243">
                  <c:v>44930</c:v>
                </c:pt>
                <c:pt idx="244">
                  <c:v>44931</c:v>
                </c:pt>
                <c:pt idx="245">
                  <c:v>44934</c:v>
                </c:pt>
                <c:pt idx="246">
                  <c:v>44935</c:v>
                </c:pt>
                <c:pt idx="247">
                  <c:v>44936</c:v>
                </c:pt>
                <c:pt idx="248">
                  <c:v>44937</c:v>
                </c:pt>
                <c:pt idx="249">
                  <c:v>44938</c:v>
                </c:pt>
                <c:pt idx="250">
                  <c:v>44941</c:v>
                </c:pt>
                <c:pt idx="251">
                  <c:v>44942</c:v>
                </c:pt>
                <c:pt idx="252">
                  <c:v>44943</c:v>
                </c:pt>
                <c:pt idx="253">
                  <c:v>44944</c:v>
                </c:pt>
                <c:pt idx="254">
                  <c:v>44945</c:v>
                </c:pt>
                <c:pt idx="255">
                  <c:v>44948</c:v>
                </c:pt>
                <c:pt idx="256">
                  <c:v>44949</c:v>
                </c:pt>
                <c:pt idx="257">
                  <c:v>44950</c:v>
                </c:pt>
                <c:pt idx="258">
                  <c:v>44951</c:v>
                </c:pt>
                <c:pt idx="259">
                  <c:v>44952</c:v>
                </c:pt>
                <c:pt idx="260">
                  <c:v>44955</c:v>
                </c:pt>
                <c:pt idx="261">
                  <c:v>44956</c:v>
                </c:pt>
                <c:pt idx="262">
                  <c:v>44957</c:v>
                </c:pt>
                <c:pt idx="263">
                  <c:v>44958</c:v>
                </c:pt>
                <c:pt idx="264">
                  <c:v>44959</c:v>
                </c:pt>
                <c:pt idx="265">
                  <c:v>44962</c:v>
                </c:pt>
                <c:pt idx="266">
                  <c:v>44963</c:v>
                </c:pt>
                <c:pt idx="267">
                  <c:v>44964</c:v>
                </c:pt>
                <c:pt idx="268">
                  <c:v>44965</c:v>
                </c:pt>
                <c:pt idx="269">
                  <c:v>44966</c:v>
                </c:pt>
                <c:pt idx="270">
                  <c:v>44969</c:v>
                </c:pt>
                <c:pt idx="271">
                  <c:v>44970</c:v>
                </c:pt>
                <c:pt idx="272">
                  <c:v>44971</c:v>
                </c:pt>
                <c:pt idx="273">
                  <c:v>44972</c:v>
                </c:pt>
                <c:pt idx="274">
                  <c:v>44973</c:v>
                </c:pt>
                <c:pt idx="275">
                  <c:v>44976</c:v>
                </c:pt>
                <c:pt idx="276">
                  <c:v>44977</c:v>
                </c:pt>
                <c:pt idx="277">
                  <c:v>44978</c:v>
                </c:pt>
                <c:pt idx="278">
                  <c:v>44980</c:v>
                </c:pt>
                <c:pt idx="279">
                  <c:v>44983</c:v>
                </c:pt>
                <c:pt idx="280">
                  <c:v>44984</c:v>
                </c:pt>
                <c:pt idx="281">
                  <c:v>44985</c:v>
                </c:pt>
                <c:pt idx="282">
                  <c:v>44986</c:v>
                </c:pt>
                <c:pt idx="283">
                  <c:v>44987</c:v>
                </c:pt>
                <c:pt idx="284">
                  <c:v>44990</c:v>
                </c:pt>
                <c:pt idx="285">
                  <c:v>44991</c:v>
                </c:pt>
                <c:pt idx="286">
                  <c:v>44992</c:v>
                </c:pt>
                <c:pt idx="287">
                  <c:v>44993</c:v>
                </c:pt>
                <c:pt idx="288">
                  <c:v>44994</c:v>
                </c:pt>
                <c:pt idx="289">
                  <c:v>44997</c:v>
                </c:pt>
                <c:pt idx="290">
                  <c:v>44998</c:v>
                </c:pt>
                <c:pt idx="291">
                  <c:v>44999</c:v>
                </c:pt>
                <c:pt idx="292">
                  <c:v>45000</c:v>
                </c:pt>
                <c:pt idx="293">
                  <c:v>45001</c:v>
                </c:pt>
                <c:pt idx="294">
                  <c:v>45004</c:v>
                </c:pt>
                <c:pt idx="295">
                  <c:v>45005</c:v>
                </c:pt>
                <c:pt idx="296">
                  <c:v>45006</c:v>
                </c:pt>
                <c:pt idx="297">
                  <c:v>45007</c:v>
                </c:pt>
                <c:pt idx="298">
                  <c:v>45008</c:v>
                </c:pt>
                <c:pt idx="299">
                  <c:v>45011</c:v>
                </c:pt>
                <c:pt idx="300">
                  <c:v>45012</c:v>
                </c:pt>
                <c:pt idx="301">
                  <c:v>45013</c:v>
                </c:pt>
                <c:pt idx="302">
                  <c:v>45014</c:v>
                </c:pt>
                <c:pt idx="303">
                  <c:v>45015</c:v>
                </c:pt>
                <c:pt idx="304">
                  <c:v>45019</c:v>
                </c:pt>
                <c:pt idx="305">
                  <c:v>45020</c:v>
                </c:pt>
                <c:pt idx="306">
                  <c:v>45021</c:v>
                </c:pt>
                <c:pt idx="307">
                  <c:v>45022</c:v>
                </c:pt>
                <c:pt idx="308">
                  <c:v>45026</c:v>
                </c:pt>
                <c:pt idx="309">
                  <c:v>45027</c:v>
                </c:pt>
                <c:pt idx="310">
                  <c:v>45028</c:v>
                </c:pt>
                <c:pt idx="311">
                  <c:v>45029</c:v>
                </c:pt>
                <c:pt idx="312">
                  <c:v>45033</c:v>
                </c:pt>
                <c:pt idx="313">
                  <c:v>45041</c:v>
                </c:pt>
                <c:pt idx="314">
                  <c:v>45042</c:v>
                </c:pt>
                <c:pt idx="315">
                  <c:v>45043</c:v>
                </c:pt>
                <c:pt idx="316">
                  <c:v>45047</c:v>
                </c:pt>
                <c:pt idx="317">
                  <c:v>45048</c:v>
                </c:pt>
                <c:pt idx="318">
                  <c:v>45049</c:v>
                </c:pt>
                <c:pt idx="319">
                  <c:v>45050</c:v>
                </c:pt>
                <c:pt idx="320">
                  <c:v>45054</c:v>
                </c:pt>
                <c:pt idx="321">
                  <c:v>45055</c:v>
                </c:pt>
                <c:pt idx="322">
                  <c:v>45056</c:v>
                </c:pt>
                <c:pt idx="323">
                  <c:v>45057</c:v>
                </c:pt>
                <c:pt idx="324">
                  <c:v>45057</c:v>
                </c:pt>
                <c:pt idx="325">
                  <c:v>45061</c:v>
                </c:pt>
                <c:pt idx="326">
                  <c:v>45062</c:v>
                </c:pt>
                <c:pt idx="327">
                  <c:v>45063</c:v>
                </c:pt>
                <c:pt idx="328">
                  <c:v>45064</c:v>
                </c:pt>
                <c:pt idx="329">
                  <c:v>45068</c:v>
                </c:pt>
                <c:pt idx="330">
                  <c:v>45069</c:v>
                </c:pt>
                <c:pt idx="331">
                  <c:v>45070</c:v>
                </c:pt>
                <c:pt idx="332">
                  <c:v>45071</c:v>
                </c:pt>
                <c:pt idx="333">
                  <c:v>45075</c:v>
                </c:pt>
                <c:pt idx="334">
                  <c:v>45076</c:v>
                </c:pt>
                <c:pt idx="335">
                  <c:v>45077</c:v>
                </c:pt>
                <c:pt idx="336">
                  <c:v>45078</c:v>
                </c:pt>
                <c:pt idx="337">
                  <c:v>45082</c:v>
                </c:pt>
                <c:pt idx="338">
                  <c:v>45083</c:v>
                </c:pt>
                <c:pt idx="339">
                  <c:v>45084</c:v>
                </c:pt>
                <c:pt idx="340">
                  <c:v>45085</c:v>
                </c:pt>
                <c:pt idx="341">
                  <c:v>45089</c:v>
                </c:pt>
                <c:pt idx="342">
                  <c:v>45090</c:v>
                </c:pt>
                <c:pt idx="343">
                  <c:v>45091</c:v>
                </c:pt>
                <c:pt idx="344">
                  <c:v>45092</c:v>
                </c:pt>
                <c:pt idx="345">
                  <c:v>45096</c:v>
                </c:pt>
                <c:pt idx="346">
                  <c:v>45097</c:v>
                </c:pt>
                <c:pt idx="347">
                  <c:v>45098</c:v>
                </c:pt>
                <c:pt idx="348">
                  <c:v>45099</c:v>
                </c:pt>
                <c:pt idx="349">
                  <c:v>45110</c:v>
                </c:pt>
                <c:pt idx="350">
                  <c:v>45111</c:v>
                </c:pt>
                <c:pt idx="351">
                  <c:v>45112</c:v>
                </c:pt>
                <c:pt idx="352">
                  <c:v>45113</c:v>
                </c:pt>
                <c:pt idx="353">
                  <c:v>45117</c:v>
                </c:pt>
                <c:pt idx="354">
                  <c:v>45118</c:v>
                </c:pt>
                <c:pt idx="355">
                  <c:v>45119</c:v>
                </c:pt>
                <c:pt idx="356">
                  <c:v>45120</c:v>
                </c:pt>
                <c:pt idx="357">
                  <c:v>45124</c:v>
                </c:pt>
                <c:pt idx="358">
                  <c:v>45125</c:v>
                </c:pt>
                <c:pt idx="359">
                  <c:v>45126</c:v>
                </c:pt>
                <c:pt idx="360">
                  <c:v>45127</c:v>
                </c:pt>
                <c:pt idx="361">
                  <c:v>45131</c:v>
                </c:pt>
                <c:pt idx="362">
                  <c:v>45132</c:v>
                </c:pt>
                <c:pt idx="363">
                  <c:v>45133</c:v>
                </c:pt>
                <c:pt idx="364">
                  <c:v>45134</c:v>
                </c:pt>
                <c:pt idx="365">
                  <c:v>45138</c:v>
                </c:pt>
                <c:pt idx="366">
                  <c:v>45139</c:v>
                </c:pt>
                <c:pt idx="367">
                  <c:v>45140</c:v>
                </c:pt>
                <c:pt idx="368">
                  <c:v>45141</c:v>
                </c:pt>
                <c:pt idx="369">
                  <c:v>45145</c:v>
                </c:pt>
                <c:pt idx="370">
                  <c:v>45146</c:v>
                </c:pt>
                <c:pt idx="371">
                  <c:v>45147</c:v>
                </c:pt>
                <c:pt idx="372">
                  <c:v>45148</c:v>
                </c:pt>
                <c:pt idx="373">
                  <c:v>45152</c:v>
                </c:pt>
                <c:pt idx="374">
                  <c:v>45153</c:v>
                </c:pt>
                <c:pt idx="375">
                  <c:v>45154</c:v>
                </c:pt>
                <c:pt idx="376">
                  <c:v>45155</c:v>
                </c:pt>
                <c:pt idx="377">
                  <c:v>45159</c:v>
                </c:pt>
                <c:pt idx="378">
                  <c:v>45160</c:v>
                </c:pt>
                <c:pt idx="379">
                  <c:v>45161</c:v>
                </c:pt>
                <c:pt idx="380">
                  <c:v>45162</c:v>
                </c:pt>
                <c:pt idx="381">
                  <c:v>45166</c:v>
                </c:pt>
                <c:pt idx="382">
                  <c:v>45167</c:v>
                </c:pt>
                <c:pt idx="383">
                  <c:v>45168</c:v>
                </c:pt>
                <c:pt idx="384">
                  <c:v>45169</c:v>
                </c:pt>
                <c:pt idx="385">
                  <c:v>45173</c:v>
                </c:pt>
                <c:pt idx="386">
                  <c:v>45174</c:v>
                </c:pt>
                <c:pt idx="387">
                  <c:v>45175</c:v>
                </c:pt>
                <c:pt idx="388">
                  <c:v>45176</c:v>
                </c:pt>
                <c:pt idx="389">
                  <c:v>45180</c:v>
                </c:pt>
                <c:pt idx="390">
                  <c:v>45181</c:v>
                </c:pt>
                <c:pt idx="391">
                  <c:v>45182</c:v>
                </c:pt>
                <c:pt idx="392">
                  <c:v>45183</c:v>
                </c:pt>
                <c:pt idx="393">
                  <c:v>45187</c:v>
                </c:pt>
                <c:pt idx="394">
                  <c:v>45188</c:v>
                </c:pt>
                <c:pt idx="395">
                  <c:v>45189</c:v>
                </c:pt>
                <c:pt idx="396">
                  <c:v>45190</c:v>
                </c:pt>
                <c:pt idx="397">
                  <c:v>45194</c:v>
                </c:pt>
                <c:pt idx="398">
                  <c:v>45195</c:v>
                </c:pt>
                <c:pt idx="399">
                  <c:v>45196</c:v>
                </c:pt>
                <c:pt idx="400">
                  <c:v>45197</c:v>
                </c:pt>
                <c:pt idx="401">
                  <c:v>45201</c:v>
                </c:pt>
                <c:pt idx="402">
                  <c:v>45202</c:v>
                </c:pt>
                <c:pt idx="403">
                  <c:v>45203</c:v>
                </c:pt>
                <c:pt idx="404">
                  <c:v>45204</c:v>
                </c:pt>
                <c:pt idx="405">
                  <c:v>45208</c:v>
                </c:pt>
                <c:pt idx="406">
                  <c:v>45209</c:v>
                </c:pt>
                <c:pt idx="407">
                  <c:v>45210</c:v>
                </c:pt>
                <c:pt idx="408">
                  <c:v>45211</c:v>
                </c:pt>
                <c:pt idx="409">
                  <c:v>45215</c:v>
                </c:pt>
                <c:pt idx="410">
                  <c:v>45216</c:v>
                </c:pt>
                <c:pt idx="411">
                  <c:v>45217</c:v>
                </c:pt>
                <c:pt idx="412">
                  <c:v>45218</c:v>
                </c:pt>
                <c:pt idx="413">
                  <c:v>45222</c:v>
                </c:pt>
                <c:pt idx="414">
                  <c:v>45223</c:v>
                </c:pt>
                <c:pt idx="415">
                  <c:v>45224</c:v>
                </c:pt>
                <c:pt idx="416">
                  <c:v>45225</c:v>
                </c:pt>
                <c:pt idx="417">
                  <c:v>45229</c:v>
                </c:pt>
                <c:pt idx="418">
                  <c:v>45230</c:v>
                </c:pt>
                <c:pt idx="419">
                  <c:v>45231</c:v>
                </c:pt>
                <c:pt idx="420">
                  <c:v>45232</c:v>
                </c:pt>
                <c:pt idx="421">
                  <c:v>45236</c:v>
                </c:pt>
                <c:pt idx="422">
                  <c:v>45237</c:v>
                </c:pt>
                <c:pt idx="423">
                  <c:v>45238</c:v>
                </c:pt>
                <c:pt idx="424">
                  <c:v>45239</c:v>
                </c:pt>
                <c:pt idx="425">
                  <c:v>45243</c:v>
                </c:pt>
                <c:pt idx="426">
                  <c:v>45244</c:v>
                </c:pt>
                <c:pt idx="427">
                  <c:v>45245</c:v>
                </c:pt>
                <c:pt idx="428">
                  <c:v>45246</c:v>
                </c:pt>
                <c:pt idx="429">
                  <c:v>45250</c:v>
                </c:pt>
                <c:pt idx="430">
                  <c:v>45251</c:v>
                </c:pt>
                <c:pt idx="431">
                  <c:v>45252</c:v>
                </c:pt>
                <c:pt idx="432">
                  <c:v>45253</c:v>
                </c:pt>
                <c:pt idx="433">
                  <c:v>45257</c:v>
                </c:pt>
                <c:pt idx="434">
                  <c:v>45258</c:v>
                </c:pt>
                <c:pt idx="435">
                  <c:v>45259</c:v>
                </c:pt>
                <c:pt idx="436">
                  <c:v>45260</c:v>
                </c:pt>
                <c:pt idx="437">
                  <c:v>45264</c:v>
                </c:pt>
                <c:pt idx="438">
                  <c:v>45265</c:v>
                </c:pt>
                <c:pt idx="439">
                  <c:v>45266</c:v>
                </c:pt>
                <c:pt idx="440">
                  <c:v>45267</c:v>
                </c:pt>
                <c:pt idx="441">
                  <c:v>45271</c:v>
                </c:pt>
                <c:pt idx="442">
                  <c:v>45272</c:v>
                </c:pt>
                <c:pt idx="443">
                  <c:v>45273</c:v>
                </c:pt>
                <c:pt idx="444">
                  <c:v>45274</c:v>
                </c:pt>
                <c:pt idx="445">
                  <c:v>45278</c:v>
                </c:pt>
                <c:pt idx="446">
                  <c:v>45279</c:v>
                </c:pt>
                <c:pt idx="447">
                  <c:v>45280</c:v>
                </c:pt>
                <c:pt idx="448">
                  <c:v>45281</c:v>
                </c:pt>
                <c:pt idx="449">
                  <c:v>45285</c:v>
                </c:pt>
                <c:pt idx="450">
                  <c:v>45286</c:v>
                </c:pt>
                <c:pt idx="451">
                  <c:v>45287</c:v>
                </c:pt>
                <c:pt idx="452">
                  <c:v>45288</c:v>
                </c:pt>
                <c:pt idx="453">
                  <c:v>45292</c:v>
                </c:pt>
                <c:pt idx="454">
                  <c:v>45293</c:v>
                </c:pt>
                <c:pt idx="455">
                  <c:v>45294</c:v>
                </c:pt>
                <c:pt idx="456">
                  <c:v>45295</c:v>
                </c:pt>
                <c:pt idx="457">
                  <c:v>45299</c:v>
                </c:pt>
                <c:pt idx="458">
                  <c:v>45300</c:v>
                </c:pt>
                <c:pt idx="459">
                  <c:v>45301</c:v>
                </c:pt>
                <c:pt idx="460">
                  <c:v>45302</c:v>
                </c:pt>
                <c:pt idx="461">
                  <c:v>45306</c:v>
                </c:pt>
                <c:pt idx="462">
                  <c:v>45307</c:v>
                </c:pt>
                <c:pt idx="463">
                  <c:v>45308</c:v>
                </c:pt>
                <c:pt idx="464">
                  <c:v>45309</c:v>
                </c:pt>
                <c:pt idx="465">
                  <c:v>45313</c:v>
                </c:pt>
                <c:pt idx="466">
                  <c:v>45314</c:v>
                </c:pt>
                <c:pt idx="467">
                  <c:v>45315</c:v>
                </c:pt>
                <c:pt idx="468">
                  <c:v>45316</c:v>
                </c:pt>
                <c:pt idx="469">
                  <c:v>45320</c:v>
                </c:pt>
                <c:pt idx="470">
                  <c:v>45321</c:v>
                </c:pt>
                <c:pt idx="471">
                  <c:v>45322</c:v>
                </c:pt>
                <c:pt idx="472">
                  <c:v>45323</c:v>
                </c:pt>
                <c:pt idx="473">
                  <c:v>45327</c:v>
                </c:pt>
                <c:pt idx="474">
                  <c:v>45328</c:v>
                </c:pt>
                <c:pt idx="475">
                  <c:v>45329</c:v>
                </c:pt>
                <c:pt idx="476">
                  <c:v>45330</c:v>
                </c:pt>
                <c:pt idx="477">
                  <c:v>45334</c:v>
                </c:pt>
                <c:pt idx="478">
                  <c:v>45335</c:v>
                </c:pt>
                <c:pt idx="479">
                  <c:v>45336</c:v>
                </c:pt>
                <c:pt idx="480">
                  <c:v>45337</c:v>
                </c:pt>
                <c:pt idx="481">
                  <c:v>45341</c:v>
                </c:pt>
                <c:pt idx="482">
                  <c:v>45342</c:v>
                </c:pt>
                <c:pt idx="483">
                  <c:v>45343</c:v>
                </c:pt>
                <c:pt idx="484">
                  <c:v>45348</c:v>
                </c:pt>
                <c:pt idx="485">
                  <c:v>45349</c:v>
                </c:pt>
                <c:pt idx="486">
                  <c:v>45350</c:v>
                </c:pt>
                <c:pt idx="487">
                  <c:v>45351</c:v>
                </c:pt>
                <c:pt idx="488">
                  <c:v>45355</c:v>
                </c:pt>
                <c:pt idx="489">
                  <c:v>45356</c:v>
                </c:pt>
                <c:pt idx="490">
                  <c:v>45357</c:v>
                </c:pt>
                <c:pt idx="491">
                  <c:v>45358</c:v>
                </c:pt>
                <c:pt idx="492">
                  <c:v>45362</c:v>
                </c:pt>
                <c:pt idx="493">
                  <c:v>45363</c:v>
                </c:pt>
                <c:pt idx="494">
                  <c:v>45364</c:v>
                </c:pt>
                <c:pt idx="495">
                  <c:v>45365</c:v>
                </c:pt>
                <c:pt idx="496">
                  <c:v>45369</c:v>
                </c:pt>
                <c:pt idx="497">
                  <c:v>45370</c:v>
                </c:pt>
                <c:pt idx="498">
                  <c:v>45371</c:v>
                </c:pt>
                <c:pt idx="499">
                  <c:v>45372</c:v>
                </c:pt>
                <c:pt idx="500">
                  <c:v>45376</c:v>
                </c:pt>
                <c:pt idx="501">
                  <c:v>45377</c:v>
                </c:pt>
                <c:pt idx="502">
                  <c:v>45378</c:v>
                </c:pt>
                <c:pt idx="503">
                  <c:v>45379</c:v>
                </c:pt>
                <c:pt idx="504">
                  <c:v>45383</c:v>
                </c:pt>
                <c:pt idx="505">
                  <c:v>45384</c:v>
                </c:pt>
                <c:pt idx="506">
                  <c:v>45385</c:v>
                </c:pt>
                <c:pt idx="507">
                  <c:v>45386</c:v>
                </c:pt>
                <c:pt idx="508">
                  <c:v>45397</c:v>
                </c:pt>
                <c:pt idx="509">
                  <c:v>45398</c:v>
                </c:pt>
                <c:pt idx="510">
                  <c:v>45399</c:v>
                </c:pt>
                <c:pt idx="511">
                  <c:v>45400</c:v>
                </c:pt>
                <c:pt idx="512">
                  <c:v>45404</c:v>
                </c:pt>
                <c:pt idx="513">
                  <c:v>45405</c:v>
                </c:pt>
                <c:pt idx="514">
                  <c:v>45406</c:v>
                </c:pt>
                <c:pt idx="515">
                  <c:v>45407</c:v>
                </c:pt>
                <c:pt idx="516">
                  <c:v>45411</c:v>
                </c:pt>
                <c:pt idx="517">
                  <c:v>45412</c:v>
                </c:pt>
                <c:pt idx="518">
                  <c:v>45413</c:v>
                </c:pt>
                <c:pt idx="519">
                  <c:v>45414</c:v>
                </c:pt>
                <c:pt idx="520">
                  <c:v>45418</c:v>
                </c:pt>
                <c:pt idx="521">
                  <c:v>45419</c:v>
                </c:pt>
                <c:pt idx="522">
                  <c:v>45420</c:v>
                </c:pt>
                <c:pt idx="523">
                  <c:v>45421</c:v>
                </c:pt>
                <c:pt idx="524">
                  <c:v>45425</c:v>
                </c:pt>
                <c:pt idx="525">
                  <c:v>45426</c:v>
                </c:pt>
                <c:pt idx="526">
                  <c:v>45427</c:v>
                </c:pt>
                <c:pt idx="527">
                  <c:v>45428</c:v>
                </c:pt>
                <c:pt idx="528">
                  <c:v>45432</c:v>
                </c:pt>
                <c:pt idx="529">
                  <c:v>45433</c:v>
                </c:pt>
                <c:pt idx="530">
                  <c:v>45434</c:v>
                </c:pt>
                <c:pt idx="531">
                  <c:v>45435</c:v>
                </c:pt>
                <c:pt idx="532">
                  <c:v>45439</c:v>
                </c:pt>
                <c:pt idx="533">
                  <c:v>45440</c:v>
                </c:pt>
                <c:pt idx="534">
                  <c:v>45441</c:v>
                </c:pt>
                <c:pt idx="535">
                  <c:v>45442</c:v>
                </c:pt>
                <c:pt idx="536">
                  <c:v>45446</c:v>
                </c:pt>
                <c:pt idx="537">
                  <c:v>45447</c:v>
                </c:pt>
                <c:pt idx="538">
                  <c:v>45448</c:v>
                </c:pt>
                <c:pt idx="539">
                  <c:v>45449</c:v>
                </c:pt>
                <c:pt idx="540">
                  <c:v>45453</c:v>
                </c:pt>
                <c:pt idx="541">
                  <c:v>45454</c:v>
                </c:pt>
                <c:pt idx="542">
                  <c:v>45455</c:v>
                </c:pt>
                <c:pt idx="543">
                  <c:v>45456</c:v>
                </c:pt>
                <c:pt idx="544">
                  <c:v>45467</c:v>
                </c:pt>
                <c:pt idx="545">
                  <c:v>45468</c:v>
                </c:pt>
                <c:pt idx="546">
                  <c:v>45469</c:v>
                </c:pt>
                <c:pt idx="547">
                  <c:v>45470</c:v>
                </c:pt>
                <c:pt idx="548">
                  <c:v>45473</c:v>
                </c:pt>
              </c:numCache>
            </c:numRef>
          </c:cat>
          <c:val>
            <c:numRef>
              <c:f>Sheet1!$B$2:$B$550</c:f>
              <c:numCache>
                <c:formatCode>#,##0</c:formatCode>
                <c:ptCount val="549"/>
                <c:pt idx="0">
                  <c:v>100</c:v>
                </c:pt>
                <c:pt idx="1">
                  <c:v>100.95858083091642</c:v>
                </c:pt>
                <c:pt idx="2">
                  <c:v>101.98808634235512</c:v>
                </c:pt>
                <c:pt idx="3">
                  <c:v>102.25101426514856</c:v>
                </c:pt>
                <c:pt idx="4">
                  <c:v>102.72122801018277</c:v>
                </c:pt>
                <c:pt idx="5">
                  <c:v>102.9568837046325</c:v>
                </c:pt>
                <c:pt idx="6">
                  <c:v>103.51735754904567</c:v>
                </c:pt>
                <c:pt idx="7">
                  <c:v>103.77766801339125</c:v>
                </c:pt>
                <c:pt idx="8">
                  <c:v>102.50161480299404</c:v>
                </c:pt>
                <c:pt idx="9">
                  <c:v>101.89875501855441</c:v>
                </c:pt>
                <c:pt idx="10">
                  <c:v>102.2375892363354</c:v>
                </c:pt>
                <c:pt idx="11">
                  <c:v>102.86197972736215</c:v>
                </c:pt>
                <c:pt idx="12">
                  <c:v>102.83504523559237</c:v>
                </c:pt>
                <c:pt idx="13">
                  <c:v>103.50992734441955</c:v>
                </c:pt>
                <c:pt idx="14">
                  <c:v>103.61622993105952</c:v>
                </c:pt>
                <c:pt idx="15">
                  <c:v>103.79810107611316</c:v>
                </c:pt>
                <c:pt idx="16">
                  <c:v>102.94725821227588</c:v>
                </c:pt>
                <c:pt idx="17">
                  <c:v>102.52314550958117</c:v>
                </c:pt>
                <c:pt idx="18">
                  <c:v>103.04722823815496</c:v>
                </c:pt>
                <c:pt idx="19">
                  <c:v>103.42498659607972</c:v>
                </c:pt>
                <c:pt idx="20">
                  <c:v>103.22817060763032</c:v>
                </c:pt>
                <c:pt idx="21">
                  <c:v>103.0558405207898</c:v>
                </c:pt>
                <c:pt idx="22">
                  <c:v>103.5898020441506</c:v>
                </c:pt>
                <c:pt idx="23">
                  <c:v>101.56616892739088</c:v>
                </c:pt>
                <c:pt idx="24">
                  <c:v>103.04832588202018</c:v>
                </c:pt>
                <c:pt idx="25">
                  <c:v>104.28157098167357</c:v>
                </c:pt>
                <c:pt idx="26">
                  <c:v>105.50231982809208</c:v>
                </c:pt>
                <c:pt idx="27">
                  <c:v>105.34459684807345</c:v>
                </c:pt>
                <c:pt idx="28">
                  <c:v>105.23170839824209</c:v>
                </c:pt>
                <c:pt idx="29">
                  <c:v>106.06279367250531</c:v>
                </c:pt>
                <c:pt idx="30">
                  <c:v>105.77597088710733</c:v>
                </c:pt>
                <c:pt idx="31">
                  <c:v>103.83390115294824</c:v>
                </c:pt>
                <c:pt idx="32">
                  <c:v>104.84660426983463</c:v>
                </c:pt>
                <c:pt idx="33">
                  <c:v>106.30478192771594</c:v>
                </c:pt>
                <c:pt idx="34">
                  <c:v>107.01470420608688</c:v>
                </c:pt>
                <c:pt idx="35">
                  <c:v>106.84845337757682</c:v>
                </c:pt>
                <c:pt idx="36">
                  <c:v>107.70681088018372</c:v>
                </c:pt>
                <c:pt idx="37">
                  <c:v>108.11133486159133</c:v>
                </c:pt>
                <c:pt idx="38">
                  <c:v>108.14350427025683</c:v>
                </c:pt>
                <c:pt idx="39">
                  <c:v>108.50817533594235</c:v>
                </c:pt>
                <c:pt idx="40">
                  <c:v>107.55719357793905</c:v>
                </c:pt>
                <c:pt idx="41">
                  <c:v>107.09761853498318</c:v>
                </c:pt>
                <c:pt idx="42">
                  <c:v>106.43261522094305</c:v>
                </c:pt>
                <c:pt idx="43">
                  <c:v>105.47631411190056</c:v>
                </c:pt>
                <c:pt idx="44">
                  <c:v>104.76250786292962</c:v>
                </c:pt>
                <c:pt idx="45">
                  <c:v>106.86179397224652</c:v>
                </c:pt>
                <c:pt idx="46">
                  <c:v>107.81573092527157</c:v>
                </c:pt>
                <c:pt idx="47">
                  <c:v>108.71571446061358</c:v>
                </c:pt>
                <c:pt idx="48">
                  <c:v>108.343275453728</c:v>
                </c:pt>
                <c:pt idx="49">
                  <c:v>108.76341975167921</c:v>
                </c:pt>
                <c:pt idx="50">
                  <c:v>109.29290626543562</c:v>
                </c:pt>
                <c:pt idx="51">
                  <c:v>109.32845303984027</c:v>
                </c:pt>
                <c:pt idx="52">
                  <c:v>109.7621068007481</c:v>
                </c:pt>
                <c:pt idx="53">
                  <c:v>110.30569381646551</c:v>
                </c:pt>
                <c:pt idx="54">
                  <c:v>110.62021100092456</c:v>
                </c:pt>
                <c:pt idx="55">
                  <c:v>110.08709381899853</c:v>
                </c:pt>
                <c:pt idx="56">
                  <c:v>110.52767117967164</c:v>
                </c:pt>
                <c:pt idx="57">
                  <c:v>110.46316349405375</c:v>
                </c:pt>
                <c:pt idx="58">
                  <c:v>111.16042065090281</c:v>
                </c:pt>
                <c:pt idx="59">
                  <c:v>111.51116008291433</c:v>
                </c:pt>
                <c:pt idx="60">
                  <c:v>111.92556285910898</c:v>
                </c:pt>
                <c:pt idx="61">
                  <c:v>112.41544975957379</c:v>
                </c:pt>
                <c:pt idx="62">
                  <c:v>113.10341916064017</c:v>
                </c:pt>
                <c:pt idx="63">
                  <c:v>113.84449763795483</c:v>
                </c:pt>
                <c:pt idx="64">
                  <c:v>115.2198454010833</c:v>
                </c:pt>
                <c:pt idx="65">
                  <c:v>114.32610999235872</c:v>
                </c:pt>
                <c:pt idx="66">
                  <c:v>115.00842230581203</c:v>
                </c:pt>
                <c:pt idx="67">
                  <c:v>115.52608803948141</c:v>
                </c:pt>
                <c:pt idx="68">
                  <c:v>115.95459131763704</c:v>
                </c:pt>
                <c:pt idx="69">
                  <c:v>114.0331235144868</c:v>
                </c:pt>
                <c:pt idx="70">
                  <c:v>115.40914675076309</c:v>
                </c:pt>
                <c:pt idx="71">
                  <c:v>114.27654715013658</c:v>
                </c:pt>
                <c:pt idx="72">
                  <c:v>113.67444727298826</c:v>
                </c:pt>
                <c:pt idx="73">
                  <c:v>114.35127136711544</c:v>
                </c:pt>
                <c:pt idx="74">
                  <c:v>114.01556121264318</c:v>
                </c:pt>
                <c:pt idx="75">
                  <c:v>115.20118545537446</c:v>
                </c:pt>
                <c:pt idx="76">
                  <c:v>115.960755010111</c:v>
                </c:pt>
                <c:pt idx="77">
                  <c:v>116.69094148291688</c:v>
                </c:pt>
                <c:pt idx="78">
                  <c:v>116.64450270400346</c:v>
                </c:pt>
                <c:pt idx="79">
                  <c:v>114.06470188414792</c:v>
                </c:pt>
                <c:pt idx="80">
                  <c:v>112.9651160336217</c:v>
                </c:pt>
                <c:pt idx="81">
                  <c:v>108.37375617952387</c:v>
                </c:pt>
                <c:pt idx="82">
                  <c:v>111.02490385061911</c:v>
                </c:pt>
                <c:pt idx="83">
                  <c:v>109.04576752747278</c:v>
                </c:pt>
                <c:pt idx="84">
                  <c:v>107.14583043090965</c:v>
                </c:pt>
                <c:pt idx="85">
                  <c:v>107.34433510222865</c:v>
                </c:pt>
                <c:pt idx="86">
                  <c:v>104.93441577905274</c:v>
                </c:pt>
                <c:pt idx="87">
                  <c:v>104.14900937641166</c:v>
                </c:pt>
                <c:pt idx="88">
                  <c:v>103.31285805353968</c:v>
                </c:pt>
                <c:pt idx="89">
                  <c:v>103.86125781543542</c:v>
                </c:pt>
                <c:pt idx="90">
                  <c:v>106.29321445005932</c:v>
                </c:pt>
                <c:pt idx="91">
                  <c:v>105.79885253999012</c:v>
                </c:pt>
                <c:pt idx="92">
                  <c:v>107.13856909457047</c:v>
                </c:pt>
                <c:pt idx="93">
                  <c:v>108.98058436870703</c:v>
                </c:pt>
                <c:pt idx="94">
                  <c:v>109.10360491575584</c:v>
                </c:pt>
                <c:pt idx="95">
                  <c:v>107.79259596995834</c:v>
                </c:pt>
                <c:pt idx="96">
                  <c:v>106.42932228934738</c:v>
                </c:pt>
                <c:pt idx="97">
                  <c:v>106.86027415766388</c:v>
                </c:pt>
                <c:pt idx="98">
                  <c:v>108.26112103212297</c:v>
                </c:pt>
                <c:pt idx="99">
                  <c:v>106.91684503379477</c:v>
                </c:pt>
                <c:pt idx="100">
                  <c:v>106.35578015037721</c:v>
                </c:pt>
                <c:pt idx="101">
                  <c:v>106.41986566527773</c:v>
                </c:pt>
                <c:pt idx="102">
                  <c:v>104.04270678977166</c:v>
                </c:pt>
                <c:pt idx="103">
                  <c:v>101.77218823747948</c:v>
                </c:pt>
                <c:pt idx="104">
                  <c:v>101.49558198344246</c:v>
                </c:pt>
                <c:pt idx="105">
                  <c:v>101.13952320039179</c:v>
                </c:pt>
                <c:pt idx="106">
                  <c:v>99.838477483524784</c:v>
                </c:pt>
                <c:pt idx="107">
                  <c:v>95.403658531436946</c:v>
                </c:pt>
                <c:pt idx="108">
                  <c:v>95.930105416028141</c:v>
                </c:pt>
                <c:pt idx="109">
                  <c:v>98.447171667278809</c:v>
                </c:pt>
                <c:pt idx="110">
                  <c:v>95.578437208438345</c:v>
                </c:pt>
                <c:pt idx="111">
                  <c:v>95.500673362294251</c:v>
                </c:pt>
                <c:pt idx="112">
                  <c:v>97.209113821447119</c:v>
                </c:pt>
                <c:pt idx="113">
                  <c:v>96.485091041115211</c:v>
                </c:pt>
                <c:pt idx="114">
                  <c:v>98.544355366423076</c:v>
                </c:pt>
                <c:pt idx="115">
                  <c:v>99.017524306479061</c:v>
                </c:pt>
                <c:pt idx="116">
                  <c:v>97.295574384369559</c:v>
                </c:pt>
                <c:pt idx="117">
                  <c:v>96.803576630317764</c:v>
                </c:pt>
                <c:pt idx="118">
                  <c:v>95.903677529119221</c:v>
                </c:pt>
                <c:pt idx="119">
                  <c:v>95.786905108687861</c:v>
                </c:pt>
                <c:pt idx="120">
                  <c:v>96.394577639305794</c:v>
                </c:pt>
                <c:pt idx="121">
                  <c:v>95.324037134136304</c:v>
                </c:pt>
                <c:pt idx="122">
                  <c:v>94.254003233827717</c:v>
                </c:pt>
                <c:pt idx="123">
                  <c:v>95.346496616301707</c:v>
                </c:pt>
                <c:pt idx="124">
                  <c:v>97.564328263063032</c:v>
                </c:pt>
                <c:pt idx="125">
                  <c:v>99.30595134060313</c:v>
                </c:pt>
                <c:pt idx="126">
                  <c:v>100.17553858429274</c:v>
                </c:pt>
                <c:pt idx="127">
                  <c:v>101.21939790012284</c:v>
                </c:pt>
                <c:pt idx="128">
                  <c:v>101.11106889403938</c:v>
                </c:pt>
                <c:pt idx="129">
                  <c:v>100.25895951804991</c:v>
                </c:pt>
                <c:pt idx="130">
                  <c:v>101.01878237521689</c:v>
                </c:pt>
                <c:pt idx="131">
                  <c:v>101.76154953540113</c:v>
                </c:pt>
                <c:pt idx="132">
                  <c:v>102.62987026693855</c:v>
                </c:pt>
                <c:pt idx="133">
                  <c:v>103.00188710310675</c:v>
                </c:pt>
                <c:pt idx="134">
                  <c:v>104.18286746794669</c:v>
                </c:pt>
                <c:pt idx="135">
                  <c:v>103.94374997361433</c:v>
                </c:pt>
                <c:pt idx="136">
                  <c:v>103.78585812530872</c:v>
                </c:pt>
                <c:pt idx="137">
                  <c:v>103.78256519371305</c:v>
                </c:pt>
                <c:pt idx="138">
                  <c:v>103.15184214192537</c:v>
                </c:pt>
                <c:pt idx="139">
                  <c:v>103.83111482621344</c:v>
                </c:pt>
                <c:pt idx="140">
                  <c:v>104.10721447538955</c:v>
                </c:pt>
                <c:pt idx="141">
                  <c:v>104.96388329512689</c:v>
                </c:pt>
                <c:pt idx="142">
                  <c:v>105.80239877401625</c:v>
                </c:pt>
                <c:pt idx="143">
                  <c:v>105.66401121285426</c:v>
                </c:pt>
                <c:pt idx="144">
                  <c:v>105.91224759468234</c:v>
                </c:pt>
                <c:pt idx="145">
                  <c:v>105.92381507233894</c:v>
                </c:pt>
                <c:pt idx="146">
                  <c:v>106.78166597008499</c:v>
                </c:pt>
                <c:pt idx="147">
                  <c:v>106.57049617724417</c:v>
                </c:pt>
                <c:pt idx="148">
                  <c:v>106.00284543063525</c:v>
                </c:pt>
                <c:pt idx="149">
                  <c:v>106.05333704843565</c:v>
                </c:pt>
                <c:pt idx="150">
                  <c:v>104.87370762989138</c:v>
                </c:pt>
                <c:pt idx="151">
                  <c:v>105.06790615989294</c:v>
                </c:pt>
                <c:pt idx="152">
                  <c:v>106.31727818095082</c:v>
                </c:pt>
                <c:pt idx="153">
                  <c:v>105.76313689729855</c:v>
                </c:pt>
                <c:pt idx="154">
                  <c:v>105.80155443258145</c:v>
                </c:pt>
                <c:pt idx="155">
                  <c:v>105.16821392234593</c:v>
                </c:pt>
                <c:pt idx="156">
                  <c:v>103.71324476191684</c:v>
                </c:pt>
                <c:pt idx="157">
                  <c:v>102.52542523145509</c:v>
                </c:pt>
                <c:pt idx="158">
                  <c:v>102.96144314838035</c:v>
                </c:pt>
                <c:pt idx="159">
                  <c:v>102.16396266322177</c:v>
                </c:pt>
                <c:pt idx="160">
                  <c:v>101.27639094697113</c:v>
                </c:pt>
                <c:pt idx="161">
                  <c:v>100.17106357468832</c:v>
                </c:pt>
                <c:pt idx="162">
                  <c:v>99.921560680708083</c:v>
                </c:pt>
                <c:pt idx="163">
                  <c:v>100.81740694301963</c:v>
                </c:pt>
                <c:pt idx="164">
                  <c:v>101.50774050010345</c:v>
                </c:pt>
                <c:pt idx="165">
                  <c:v>102.03401851640767</c:v>
                </c:pt>
                <c:pt idx="166">
                  <c:v>100.4198065613773</c:v>
                </c:pt>
                <c:pt idx="167">
                  <c:v>99.881707764986018</c:v>
                </c:pt>
                <c:pt idx="168">
                  <c:v>97.708710648412008</c:v>
                </c:pt>
                <c:pt idx="169">
                  <c:v>96.646106952729554</c:v>
                </c:pt>
                <c:pt idx="170">
                  <c:v>97.12966129243344</c:v>
                </c:pt>
                <c:pt idx="171">
                  <c:v>96.770731748504474</c:v>
                </c:pt>
                <c:pt idx="172">
                  <c:v>94.240156034297158</c:v>
                </c:pt>
                <c:pt idx="173">
                  <c:v>92.110726935758294</c:v>
                </c:pt>
                <c:pt idx="174">
                  <c:v>93.024304368200418</c:v>
                </c:pt>
                <c:pt idx="175">
                  <c:v>94.313613739123838</c:v>
                </c:pt>
                <c:pt idx="176">
                  <c:v>96.299842530322408</c:v>
                </c:pt>
                <c:pt idx="177">
                  <c:v>96.990091653262738</c:v>
                </c:pt>
                <c:pt idx="178">
                  <c:v>98.01081601377966</c:v>
                </c:pt>
                <c:pt idx="179">
                  <c:v>99.466882818073969</c:v>
                </c:pt>
                <c:pt idx="180">
                  <c:v>99.381688767303729</c:v>
                </c:pt>
                <c:pt idx="181">
                  <c:v>99.275892785524618</c:v>
                </c:pt>
                <c:pt idx="182">
                  <c:v>97.660329884198589</c:v>
                </c:pt>
                <c:pt idx="183">
                  <c:v>97.355691494526567</c:v>
                </c:pt>
                <c:pt idx="184">
                  <c:v>97.219668089381997</c:v>
                </c:pt>
                <c:pt idx="185">
                  <c:v>97.532749893401899</c:v>
                </c:pt>
                <c:pt idx="186">
                  <c:v>96.438821130488762</c:v>
                </c:pt>
                <c:pt idx="187">
                  <c:v>96.304570842357222</c:v>
                </c:pt>
                <c:pt idx="188">
                  <c:v>97.659738845194227</c:v>
                </c:pt>
                <c:pt idx="189">
                  <c:v>99.716301277910773</c:v>
                </c:pt>
                <c:pt idx="190">
                  <c:v>99.590916574844542</c:v>
                </c:pt>
                <c:pt idx="191">
                  <c:v>101.01430736561252</c:v>
                </c:pt>
                <c:pt idx="192">
                  <c:v>101.37661427528064</c:v>
                </c:pt>
                <c:pt idx="193">
                  <c:v>101.956507972694</c:v>
                </c:pt>
                <c:pt idx="194">
                  <c:v>101.10026132367406</c:v>
                </c:pt>
                <c:pt idx="195">
                  <c:v>99.621903905501313</c:v>
                </c:pt>
                <c:pt idx="196">
                  <c:v>98.868160306664819</c:v>
                </c:pt>
                <c:pt idx="197">
                  <c:v>98.516069928357624</c:v>
                </c:pt>
                <c:pt idx="198">
                  <c:v>97.35628253353093</c:v>
                </c:pt>
                <c:pt idx="199">
                  <c:v>97.355016021378731</c:v>
                </c:pt>
                <c:pt idx="200">
                  <c:v>96.585820974285596</c:v>
                </c:pt>
                <c:pt idx="201">
                  <c:v>97.278940858104207</c:v>
                </c:pt>
                <c:pt idx="202">
                  <c:v>97.93313660177904</c:v>
                </c:pt>
                <c:pt idx="203">
                  <c:v>96.985532209514886</c:v>
                </c:pt>
                <c:pt idx="204">
                  <c:v>96.315547281009501</c:v>
                </c:pt>
                <c:pt idx="205">
                  <c:v>94.665028644283183</c:v>
                </c:pt>
                <c:pt idx="206">
                  <c:v>94.962490131759495</c:v>
                </c:pt>
                <c:pt idx="207">
                  <c:v>94.544794423969165</c:v>
                </c:pt>
                <c:pt idx="208">
                  <c:v>93.693022784553619</c:v>
                </c:pt>
                <c:pt idx="209">
                  <c:v>94.154539812809517</c:v>
                </c:pt>
                <c:pt idx="210">
                  <c:v>94.076691532521934</c:v>
                </c:pt>
                <c:pt idx="211">
                  <c:v>93.326409733568056</c:v>
                </c:pt>
                <c:pt idx="212">
                  <c:v>92.290824963798869</c:v>
                </c:pt>
                <c:pt idx="213">
                  <c:v>92.58550012454036</c:v>
                </c:pt>
                <c:pt idx="214">
                  <c:v>92.36039869802552</c:v>
                </c:pt>
                <c:pt idx="215">
                  <c:v>91.15898527046366</c:v>
                </c:pt>
                <c:pt idx="216">
                  <c:v>90.738334367651589</c:v>
                </c:pt>
                <c:pt idx="217">
                  <c:v>90.783675502699793</c:v>
                </c:pt>
                <c:pt idx="218">
                  <c:v>92.007126241709628</c:v>
                </c:pt>
                <c:pt idx="219">
                  <c:v>91.380118292235011</c:v>
                </c:pt>
                <c:pt idx="220">
                  <c:v>90.54675329609789</c:v>
                </c:pt>
                <c:pt idx="221">
                  <c:v>87.973200602859791</c:v>
                </c:pt>
                <c:pt idx="222">
                  <c:v>88.185299171278885</c:v>
                </c:pt>
                <c:pt idx="223">
                  <c:v>85.997357211309108</c:v>
                </c:pt>
                <c:pt idx="224">
                  <c:v>86.516373891274171</c:v>
                </c:pt>
                <c:pt idx="225">
                  <c:v>85.601952117397232</c:v>
                </c:pt>
                <c:pt idx="226">
                  <c:v>84.714380401146627</c:v>
                </c:pt>
                <c:pt idx="227">
                  <c:v>86.301320127833293</c:v>
                </c:pt>
                <c:pt idx="228">
                  <c:v>86.529123446939479</c:v>
                </c:pt>
                <c:pt idx="229">
                  <c:v>86.886279873855401</c:v>
                </c:pt>
                <c:pt idx="230">
                  <c:v>86.559182002017991</c:v>
                </c:pt>
                <c:pt idx="231">
                  <c:v>86.006138362230928</c:v>
                </c:pt>
                <c:pt idx="232">
                  <c:v>86.799566008502509</c:v>
                </c:pt>
                <c:pt idx="233">
                  <c:v>86.772462648445796</c:v>
                </c:pt>
                <c:pt idx="234">
                  <c:v>86.25614786107208</c:v>
                </c:pt>
                <c:pt idx="235">
                  <c:v>86.414293011808113</c:v>
                </c:pt>
                <c:pt idx="236">
                  <c:v>86.364645735442508</c:v>
                </c:pt>
                <c:pt idx="237">
                  <c:v>87.467524517564428</c:v>
                </c:pt>
                <c:pt idx="238">
                  <c:v>88.531648027829505</c:v>
                </c:pt>
                <c:pt idx="239">
                  <c:v>88.473979507833377</c:v>
                </c:pt>
                <c:pt idx="240">
                  <c:v>89.049904800503228</c:v>
                </c:pt>
                <c:pt idx="241">
                  <c:v>89.317307732901043</c:v>
                </c:pt>
                <c:pt idx="242">
                  <c:v>90.014733758037082</c:v>
                </c:pt>
                <c:pt idx="243">
                  <c:v>88.925195570584833</c:v>
                </c:pt>
                <c:pt idx="244">
                  <c:v>88.924604531580485</c:v>
                </c:pt>
                <c:pt idx="245">
                  <c:v>88.967497076467779</c:v>
                </c:pt>
                <c:pt idx="246">
                  <c:v>89.89855237661007</c:v>
                </c:pt>
                <c:pt idx="247">
                  <c:v>89.78777478036568</c:v>
                </c:pt>
                <c:pt idx="248">
                  <c:v>89.647867404621081</c:v>
                </c:pt>
                <c:pt idx="249">
                  <c:v>90.717901304929683</c:v>
                </c:pt>
                <c:pt idx="250">
                  <c:v>90.571408065993737</c:v>
                </c:pt>
                <c:pt idx="251">
                  <c:v>90.584748660663408</c:v>
                </c:pt>
                <c:pt idx="252">
                  <c:v>90.200151137116833</c:v>
                </c:pt>
                <c:pt idx="253">
                  <c:v>90.040908342515564</c:v>
                </c:pt>
                <c:pt idx="254">
                  <c:v>90.192636498347213</c:v>
                </c:pt>
                <c:pt idx="255">
                  <c:v>90.552410383710978</c:v>
                </c:pt>
                <c:pt idx="256">
                  <c:v>90.89985688412682</c:v>
                </c:pt>
                <c:pt idx="257">
                  <c:v>91.15172393412449</c:v>
                </c:pt>
                <c:pt idx="258">
                  <c:v>91.266132198538457</c:v>
                </c:pt>
                <c:pt idx="259">
                  <c:v>91.371674877887116</c:v>
                </c:pt>
                <c:pt idx="260">
                  <c:v>91.522305389853557</c:v>
                </c:pt>
                <c:pt idx="261">
                  <c:v>91.279050622490729</c:v>
                </c:pt>
                <c:pt idx="262">
                  <c:v>91.128504544667777</c:v>
                </c:pt>
                <c:pt idx="263">
                  <c:v>91.051500605814979</c:v>
                </c:pt>
                <c:pt idx="264">
                  <c:v>90.359647234148554</c:v>
                </c:pt>
                <c:pt idx="265">
                  <c:v>89.15046586538665</c:v>
                </c:pt>
                <c:pt idx="266">
                  <c:v>89.126233266208189</c:v>
                </c:pt>
                <c:pt idx="267">
                  <c:v>88.398326515276253</c:v>
                </c:pt>
                <c:pt idx="268">
                  <c:v>88.721033811652759</c:v>
                </c:pt>
                <c:pt idx="269">
                  <c:v>87.914181136568018</c:v>
                </c:pt>
                <c:pt idx="270">
                  <c:v>87.975649193020686</c:v>
                </c:pt>
                <c:pt idx="271">
                  <c:v>88.822523652114455</c:v>
                </c:pt>
                <c:pt idx="272">
                  <c:v>88.627058609960713</c:v>
                </c:pt>
                <c:pt idx="273">
                  <c:v>89.272642071000675</c:v>
                </c:pt>
                <c:pt idx="274">
                  <c:v>89.064934078042484</c:v>
                </c:pt>
                <c:pt idx="275">
                  <c:v>88.598182132890898</c:v>
                </c:pt>
                <c:pt idx="276">
                  <c:v>87.566396899578251</c:v>
                </c:pt>
                <c:pt idx="277">
                  <c:v>86.711585630997462</c:v>
                </c:pt>
                <c:pt idx="278">
                  <c:v>85.72851889847216</c:v>
                </c:pt>
                <c:pt idx="279">
                  <c:v>84.871343473873978</c:v>
                </c:pt>
                <c:pt idx="280">
                  <c:v>84.390153290187499</c:v>
                </c:pt>
                <c:pt idx="281">
                  <c:v>85.301282132468742</c:v>
                </c:pt>
                <c:pt idx="282">
                  <c:v>86.057474321466117</c:v>
                </c:pt>
                <c:pt idx="283">
                  <c:v>86.779386248211054</c:v>
                </c:pt>
                <c:pt idx="284">
                  <c:v>87.906582063654909</c:v>
                </c:pt>
                <c:pt idx="285">
                  <c:v>88.216455370222619</c:v>
                </c:pt>
                <c:pt idx="286">
                  <c:v>88.430580358085209</c:v>
                </c:pt>
                <c:pt idx="287">
                  <c:v>87.897716478589601</c:v>
                </c:pt>
                <c:pt idx="288">
                  <c:v>88.344964136597568</c:v>
                </c:pt>
                <c:pt idx="289">
                  <c:v>87.674894773948694</c:v>
                </c:pt>
                <c:pt idx="290">
                  <c:v>87.01014476233901</c:v>
                </c:pt>
                <c:pt idx="291">
                  <c:v>86.183365629393222</c:v>
                </c:pt>
                <c:pt idx="292">
                  <c:v>84.843649074812873</c:v>
                </c:pt>
                <c:pt idx="293">
                  <c:v>84.236989753916689</c:v>
                </c:pt>
                <c:pt idx="294">
                  <c:v>85.76592322403333</c:v>
                </c:pt>
                <c:pt idx="295">
                  <c:v>86.275821016502661</c:v>
                </c:pt>
                <c:pt idx="296">
                  <c:v>87.471577356451405</c:v>
                </c:pt>
                <c:pt idx="297">
                  <c:v>87.393644642020348</c:v>
                </c:pt>
                <c:pt idx="298">
                  <c:v>88.203199209696407</c:v>
                </c:pt>
                <c:pt idx="299">
                  <c:v>88.312710293788612</c:v>
                </c:pt>
                <c:pt idx="300">
                  <c:v>88.34859480476716</c:v>
                </c:pt>
                <c:pt idx="301">
                  <c:v>88.386336866902241</c:v>
                </c:pt>
                <c:pt idx="302">
                  <c:v>88.68270071051333</c:v>
                </c:pt>
                <c:pt idx="303">
                  <c:v>89.41660228563228</c:v>
                </c:pt>
                <c:pt idx="304">
                  <c:v>91.247050082112196</c:v>
                </c:pt>
                <c:pt idx="305">
                  <c:v>92.443566329352265</c:v>
                </c:pt>
                <c:pt idx="306">
                  <c:v>92.207404030041658</c:v>
                </c:pt>
                <c:pt idx="307">
                  <c:v>92.085143390284159</c:v>
                </c:pt>
                <c:pt idx="308">
                  <c:v>92.079486302671071</c:v>
                </c:pt>
                <c:pt idx="309">
                  <c:v>91.603024431019421</c:v>
                </c:pt>
                <c:pt idx="310">
                  <c:v>92.332028825816579</c:v>
                </c:pt>
                <c:pt idx="311">
                  <c:v>92.579251997922924</c:v>
                </c:pt>
                <c:pt idx="312">
                  <c:v>94.258647111719043</c:v>
                </c:pt>
                <c:pt idx="313">
                  <c:v>95.115991404604202</c:v>
                </c:pt>
                <c:pt idx="314">
                  <c:v>95.471543582793998</c:v>
                </c:pt>
                <c:pt idx="315">
                  <c:v>95.167327363839405</c:v>
                </c:pt>
                <c:pt idx="316">
                  <c:v>95.28908139873603</c:v>
                </c:pt>
                <c:pt idx="317">
                  <c:v>94.723372637427133</c:v>
                </c:pt>
                <c:pt idx="318">
                  <c:v>93.495362454669433</c:v>
                </c:pt>
                <c:pt idx="319">
                  <c:v>93.880382148933393</c:v>
                </c:pt>
                <c:pt idx="320">
                  <c:v>95.042364831490559</c:v>
                </c:pt>
                <c:pt idx="321">
                  <c:v>95.455163358959112</c:v>
                </c:pt>
                <c:pt idx="322">
                  <c:v>95.352998045349594</c:v>
                </c:pt>
                <c:pt idx="323">
                  <c:v>96.193962114399838</c:v>
                </c:pt>
                <c:pt idx="324">
                  <c:v>96.193962114399838</c:v>
                </c:pt>
                <c:pt idx="325">
                  <c:v>94.821231809719237</c:v>
                </c:pt>
                <c:pt idx="326">
                  <c:v>94.617070050787149</c:v>
                </c:pt>
                <c:pt idx="327">
                  <c:v>95.221449649809401</c:v>
                </c:pt>
                <c:pt idx="328">
                  <c:v>95.7854697282487</c:v>
                </c:pt>
                <c:pt idx="329">
                  <c:v>95.657045396017253</c:v>
                </c:pt>
                <c:pt idx="330">
                  <c:v>95.205998201552759</c:v>
                </c:pt>
                <c:pt idx="331">
                  <c:v>94.872483334810937</c:v>
                </c:pt>
                <c:pt idx="332">
                  <c:v>94.435958813024811</c:v>
                </c:pt>
                <c:pt idx="333">
                  <c:v>94.023075851412798</c:v>
                </c:pt>
                <c:pt idx="334">
                  <c:v>94.05946696725222</c:v>
                </c:pt>
                <c:pt idx="335">
                  <c:v>92.996863271569751</c:v>
                </c:pt>
                <c:pt idx="336">
                  <c:v>93.003786871335038</c:v>
                </c:pt>
                <c:pt idx="337">
                  <c:v>95.356459845232223</c:v>
                </c:pt>
                <c:pt idx="338">
                  <c:v>95.553022531251202</c:v>
                </c:pt>
                <c:pt idx="339">
                  <c:v>96.025515998159335</c:v>
                </c:pt>
                <c:pt idx="340">
                  <c:v>96.230775400956631</c:v>
                </c:pt>
                <c:pt idx="341">
                  <c:v>96.450219739858397</c:v>
                </c:pt>
                <c:pt idx="342">
                  <c:v>96.371611552279518</c:v>
                </c:pt>
                <c:pt idx="343">
                  <c:v>97.37815097669197</c:v>
                </c:pt>
                <c:pt idx="344">
                  <c:v>97.235541708356024</c:v>
                </c:pt>
                <c:pt idx="345">
                  <c:v>96.438145657340925</c:v>
                </c:pt>
                <c:pt idx="346">
                  <c:v>96.519793474085063</c:v>
                </c:pt>
                <c:pt idx="347">
                  <c:v>96.813624293391769</c:v>
                </c:pt>
                <c:pt idx="348">
                  <c:v>96.752916144230412</c:v>
                </c:pt>
                <c:pt idx="349">
                  <c:v>97.480316290301474</c:v>
                </c:pt>
                <c:pt idx="350">
                  <c:v>98.101667152163003</c:v>
                </c:pt>
                <c:pt idx="351">
                  <c:v>97.872259584330706</c:v>
                </c:pt>
                <c:pt idx="352">
                  <c:v>97.925959699583316</c:v>
                </c:pt>
                <c:pt idx="353">
                  <c:v>97.833251010043455</c:v>
                </c:pt>
                <c:pt idx="354">
                  <c:v>98.488206661009585</c:v>
                </c:pt>
                <c:pt idx="355">
                  <c:v>99.017524306479061</c:v>
                </c:pt>
                <c:pt idx="356">
                  <c:v>98.854397541277748</c:v>
                </c:pt>
                <c:pt idx="357">
                  <c:v>99.465700740065273</c:v>
                </c:pt>
                <c:pt idx="358">
                  <c:v>99.36809487020362</c:v>
                </c:pt>
                <c:pt idx="359">
                  <c:v>99.232324767489473</c:v>
                </c:pt>
                <c:pt idx="360">
                  <c:v>99.260272468981015</c:v>
                </c:pt>
                <c:pt idx="361">
                  <c:v>99.648331792410218</c:v>
                </c:pt>
                <c:pt idx="362">
                  <c:v>100.33039080343312</c:v>
                </c:pt>
                <c:pt idx="363">
                  <c:v>100.52838886989122</c:v>
                </c:pt>
                <c:pt idx="364">
                  <c:v>100.03520903783073</c:v>
                </c:pt>
                <c:pt idx="365">
                  <c:v>98.722342540876681</c:v>
                </c:pt>
                <c:pt idx="366">
                  <c:v>98.248160391098963</c:v>
                </c:pt>
                <c:pt idx="367">
                  <c:v>96.915874041144761</c:v>
                </c:pt>
                <c:pt idx="368">
                  <c:v>96.050424070485633</c:v>
                </c:pt>
                <c:pt idx="369">
                  <c:v>95.173659924600315</c:v>
                </c:pt>
                <c:pt idx="370">
                  <c:v>94.940030649594092</c:v>
                </c:pt>
                <c:pt idx="371">
                  <c:v>95.294147447344756</c:v>
                </c:pt>
                <c:pt idx="372">
                  <c:v>96.458578720062832</c:v>
                </c:pt>
                <c:pt idx="373">
                  <c:v>97.047084700111029</c:v>
                </c:pt>
                <c:pt idx="374">
                  <c:v>96.363674742792497</c:v>
                </c:pt>
                <c:pt idx="375">
                  <c:v>96.193793246112875</c:v>
                </c:pt>
                <c:pt idx="376">
                  <c:v>96.688155156182049</c:v>
                </c:pt>
                <c:pt idx="377">
                  <c:v>96.326270417231328</c:v>
                </c:pt>
                <c:pt idx="378">
                  <c:v>96.0653689138814</c:v>
                </c:pt>
                <c:pt idx="379">
                  <c:v>95.976881931515464</c:v>
                </c:pt>
                <c:pt idx="380">
                  <c:v>96.29967366203546</c:v>
                </c:pt>
                <c:pt idx="381">
                  <c:v>96.797497371987291</c:v>
                </c:pt>
                <c:pt idx="382">
                  <c:v>96.614275280637983</c:v>
                </c:pt>
                <c:pt idx="383">
                  <c:v>97.7304102232861</c:v>
                </c:pt>
                <c:pt idx="384">
                  <c:v>97.024962954519552</c:v>
                </c:pt>
                <c:pt idx="385">
                  <c:v>96.515571766911108</c:v>
                </c:pt>
                <c:pt idx="386">
                  <c:v>96.347632255531494</c:v>
                </c:pt>
                <c:pt idx="387">
                  <c:v>95.395046248802089</c:v>
                </c:pt>
                <c:pt idx="388">
                  <c:v>94.69762022366605</c:v>
                </c:pt>
                <c:pt idx="389">
                  <c:v>94.862942276597821</c:v>
                </c:pt>
                <c:pt idx="390">
                  <c:v>94.196925752835938</c:v>
                </c:pt>
                <c:pt idx="391">
                  <c:v>93.909596362577091</c:v>
                </c:pt>
                <c:pt idx="392">
                  <c:v>94.182403080157556</c:v>
                </c:pt>
                <c:pt idx="393">
                  <c:v>93.181858479932117</c:v>
                </c:pt>
                <c:pt idx="394">
                  <c:v>93.475098260234475</c:v>
                </c:pt>
                <c:pt idx="395">
                  <c:v>93.396827809229492</c:v>
                </c:pt>
                <c:pt idx="396">
                  <c:v>92.450489929117538</c:v>
                </c:pt>
                <c:pt idx="397">
                  <c:v>91.846954671530085</c:v>
                </c:pt>
                <c:pt idx="398">
                  <c:v>92.187224269750203</c:v>
                </c:pt>
                <c:pt idx="399">
                  <c:v>93.527194126760989</c:v>
                </c:pt>
                <c:pt idx="400">
                  <c:v>93.350051293742169</c:v>
                </c:pt>
                <c:pt idx="401">
                  <c:v>92.927711708060514</c:v>
                </c:pt>
                <c:pt idx="402">
                  <c:v>92.475144699013384</c:v>
                </c:pt>
                <c:pt idx="403">
                  <c:v>91.528891253044918</c:v>
                </c:pt>
                <c:pt idx="404">
                  <c:v>90.892088942926748</c:v>
                </c:pt>
                <c:pt idx="405">
                  <c:v>89.291977489857359</c:v>
                </c:pt>
                <c:pt idx="406">
                  <c:v>89.838435266453047</c:v>
                </c:pt>
                <c:pt idx="407">
                  <c:v>89.26968687597892</c:v>
                </c:pt>
                <c:pt idx="408">
                  <c:v>89.383841837962436</c:v>
                </c:pt>
                <c:pt idx="409">
                  <c:v>89.686960413051835</c:v>
                </c:pt>
                <c:pt idx="410">
                  <c:v>90.609656732989691</c:v>
                </c:pt>
                <c:pt idx="411">
                  <c:v>90.463247928197205</c:v>
                </c:pt>
                <c:pt idx="412">
                  <c:v>89.960864774497523</c:v>
                </c:pt>
                <c:pt idx="413">
                  <c:v>86.909668131599062</c:v>
                </c:pt>
                <c:pt idx="414">
                  <c:v>87.640192340978842</c:v>
                </c:pt>
                <c:pt idx="415">
                  <c:v>88.696041305182987</c:v>
                </c:pt>
                <c:pt idx="416">
                  <c:v>87.886993342367788</c:v>
                </c:pt>
                <c:pt idx="417">
                  <c:v>88.958715925545988</c:v>
                </c:pt>
                <c:pt idx="418">
                  <c:v>90.26085928627819</c:v>
                </c:pt>
                <c:pt idx="419">
                  <c:v>91.314597396895351</c:v>
                </c:pt>
                <c:pt idx="420">
                  <c:v>91.639415546858842</c:v>
                </c:pt>
                <c:pt idx="421">
                  <c:v>92.445761617082724</c:v>
                </c:pt>
                <c:pt idx="422">
                  <c:v>92.4213601496173</c:v>
                </c:pt>
                <c:pt idx="423">
                  <c:v>92.27604898869005</c:v>
                </c:pt>
                <c:pt idx="424">
                  <c:v>91.533028526075384</c:v>
                </c:pt>
                <c:pt idx="425">
                  <c:v>91.102329960189309</c:v>
                </c:pt>
                <c:pt idx="426">
                  <c:v>91.670993916519976</c:v>
                </c:pt>
                <c:pt idx="427">
                  <c:v>93.070827581257305</c:v>
                </c:pt>
                <c:pt idx="428">
                  <c:v>93.569664500930884</c:v>
                </c:pt>
                <c:pt idx="429">
                  <c:v>93.88181752937254</c:v>
                </c:pt>
                <c:pt idx="430">
                  <c:v>93.967602619147144</c:v>
                </c:pt>
                <c:pt idx="431">
                  <c:v>93.721730393336458</c:v>
                </c:pt>
                <c:pt idx="432">
                  <c:v>93.53681961911758</c:v>
                </c:pt>
                <c:pt idx="433">
                  <c:v>93.559279101282982</c:v>
                </c:pt>
                <c:pt idx="434">
                  <c:v>93.729667202823492</c:v>
                </c:pt>
                <c:pt idx="435">
                  <c:v>93.747651675384489</c:v>
                </c:pt>
                <c:pt idx="436">
                  <c:v>94.376095005298239</c:v>
                </c:pt>
                <c:pt idx="437">
                  <c:v>94.49354289887745</c:v>
                </c:pt>
                <c:pt idx="438">
                  <c:v>94.091974112491613</c:v>
                </c:pt>
                <c:pt idx="439">
                  <c:v>94.346880791654542</c:v>
                </c:pt>
                <c:pt idx="440">
                  <c:v>94.780281250131935</c:v>
                </c:pt>
                <c:pt idx="441">
                  <c:v>96.094076522664253</c:v>
                </c:pt>
                <c:pt idx="442">
                  <c:v>96.21270649425216</c:v>
                </c:pt>
                <c:pt idx="443">
                  <c:v>96.267335385083015</c:v>
                </c:pt>
                <c:pt idx="444">
                  <c:v>97.461740778736115</c:v>
                </c:pt>
                <c:pt idx="445">
                  <c:v>98.588176686888644</c:v>
                </c:pt>
                <c:pt idx="446">
                  <c:v>98.901596227482472</c:v>
                </c:pt>
                <c:pt idx="447">
                  <c:v>98.812433771968713</c:v>
                </c:pt>
                <c:pt idx="448">
                  <c:v>98.128770512219745</c:v>
                </c:pt>
                <c:pt idx="449">
                  <c:v>99.742813598963153</c:v>
                </c:pt>
                <c:pt idx="450">
                  <c:v>100.24553448923676</c:v>
                </c:pt>
                <c:pt idx="451">
                  <c:v>100.38670837713354</c:v>
                </c:pt>
                <c:pt idx="452">
                  <c:v>100.74614452592341</c:v>
                </c:pt>
                <c:pt idx="453">
                  <c:v>101.63371624217403</c:v>
                </c:pt>
                <c:pt idx="454">
                  <c:v>102.36018761266681</c:v>
                </c:pt>
                <c:pt idx="455">
                  <c:v>100.72056098044928</c:v>
                </c:pt>
                <c:pt idx="456">
                  <c:v>102.5490667916292</c:v>
                </c:pt>
                <c:pt idx="457">
                  <c:v>103.44921919525818</c:v>
                </c:pt>
                <c:pt idx="458">
                  <c:v>102.98947528401537</c:v>
                </c:pt>
                <c:pt idx="459">
                  <c:v>102.47687559895471</c:v>
                </c:pt>
                <c:pt idx="460">
                  <c:v>102.30116814637505</c:v>
                </c:pt>
                <c:pt idx="461">
                  <c:v>102.35199750074938</c:v>
                </c:pt>
                <c:pt idx="462">
                  <c:v>101.97601225983763</c:v>
                </c:pt>
                <c:pt idx="463">
                  <c:v>101.85290727864536</c:v>
                </c:pt>
                <c:pt idx="464">
                  <c:v>100.97538322546873</c:v>
                </c:pt>
                <c:pt idx="465">
                  <c:v>102.25244964558769</c:v>
                </c:pt>
                <c:pt idx="466">
                  <c:v>102.2103170079917</c:v>
                </c:pt>
                <c:pt idx="467">
                  <c:v>102.79164608584421</c:v>
                </c:pt>
                <c:pt idx="468">
                  <c:v>102.68509019677377</c:v>
                </c:pt>
                <c:pt idx="469">
                  <c:v>103.4555517560191</c:v>
                </c:pt>
                <c:pt idx="470">
                  <c:v>101.20251107142705</c:v>
                </c:pt>
                <c:pt idx="471">
                  <c:v>99.603834998796813</c:v>
                </c:pt>
                <c:pt idx="472">
                  <c:v>100.59728713097003</c:v>
                </c:pt>
                <c:pt idx="473">
                  <c:v>101.53129762613406</c:v>
                </c:pt>
                <c:pt idx="474">
                  <c:v>101.92391639331113</c:v>
                </c:pt>
                <c:pt idx="475">
                  <c:v>102.72198791747407</c:v>
                </c:pt>
                <c:pt idx="476">
                  <c:v>103.03312773619398</c:v>
                </c:pt>
                <c:pt idx="477">
                  <c:v>103.81946291441334</c:v>
                </c:pt>
                <c:pt idx="478">
                  <c:v>104.73709318574247</c:v>
                </c:pt>
                <c:pt idx="479">
                  <c:v>105.02568908815348</c:v>
                </c:pt>
                <c:pt idx="480">
                  <c:v>105.41256633357399</c:v>
                </c:pt>
                <c:pt idx="481">
                  <c:v>106.34117304355534</c:v>
                </c:pt>
                <c:pt idx="482">
                  <c:v>106.44190297672573</c:v>
                </c:pt>
                <c:pt idx="483">
                  <c:v>106.67688319802761</c:v>
                </c:pt>
                <c:pt idx="484">
                  <c:v>105.81084218836413</c:v>
                </c:pt>
                <c:pt idx="485">
                  <c:v>106.40010807570366</c:v>
                </c:pt>
                <c:pt idx="486">
                  <c:v>106.48344457531738</c:v>
                </c:pt>
                <c:pt idx="487">
                  <c:v>106.64758455024044</c:v>
                </c:pt>
                <c:pt idx="488">
                  <c:v>104.99039561617928</c:v>
                </c:pt>
                <c:pt idx="489">
                  <c:v>105.29064343039039</c:v>
                </c:pt>
                <c:pt idx="490">
                  <c:v>106.06532669680966</c:v>
                </c:pt>
                <c:pt idx="491">
                  <c:v>106.200252458089</c:v>
                </c:pt>
                <c:pt idx="492">
                  <c:v>106.01314639613967</c:v>
                </c:pt>
                <c:pt idx="493">
                  <c:v>106.50472197947407</c:v>
                </c:pt>
                <c:pt idx="494">
                  <c:v>107.42682726040758</c:v>
                </c:pt>
                <c:pt idx="495">
                  <c:v>107.47225282959924</c:v>
                </c:pt>
                <c:pt idx="496">
                  <c:v>107.84317202190221</c:v>
                </c:pt>
                <c:pt idx="497">
                  <c:v>108.10947731043481</c:v>
                </c:pt>
                <c:pt idx="498">
                  <c:v>107.5634417045565</c:v>
                </c:pt>
                <c:pt idx="499">
                  <c:v>108.37671137454565</c:v>
                </c:pt>
                <c:pt idx="500">
                  <c:v>106.8677887964335</c:v>
                </c:pt>
                <c:pt idx="501">
                  <c:v>106.26492901199389</c:v>
                </c:pt>
                <c:pt idx="502">
                  <c:v>106.4543992299606</c:v>
                </c:pt>
                <c:pt idx="503">
                  <c:v>106.09901592005775</c:v>
                </c:pt>
                <c:pt idx="504">
                  <c:v>104.89262087803067</c:v>
                </c:pt>
                <c:pt idx="505">
                  <c:v>105.34501901879084</c:v>
                </c:pt>
                <c:pt idx="506">
                  <c:v>106.57463345027463</c:v>
                </c:pt>
                <c:pt idx="507">
                  <c:v>107.2771255240194</c:v>
                </c:pt>
                <c:pt idx="508">
                  <c:v>107.30178029391526</c:v>
                </c:pt>
                <c:pt idx="509">
                  <c:v>105.54631001684463</c:v>
                </c:pt>
                <c:pt idx="510">
                  <c:v>105.25543439255966</c:v>
                </c:pt>
                <c:pt idx="511">
                  <c:v>105.56252137239257</c:v>
                </c:pt>
                <c:pt idx="512">
                  <c:v>105.61807903880171</c:v>
                </c:pt>
                <c:pt idx="513">
                  <c:v>105.41104651899136</c:v>
                </c:pt>
                <c:pt idx="514">
                  <c:v>104.32421022413045</c:v>
                </c:pt>
                <c:pt idx="515">
                  <c:v>103.47007442869749</c:v>
                </c:pt>
                <c:pt idx="516">
                  <c:v>104.44047603970093</c:v>
                </c:pt>
                <c:pt idx="517">
                  <c:v>104.65536093485484</c:v>
                </c:pt>
                <c:pt idx="518">
                  <c:v>104.23943834407758</c:v>
                </c:pt>
                <c:pt idx="519">
                  <c:v>104.29584035192153</c:v>
                </c:pt>
                <c:pt idx="520">
                  <c:v>104.46614401931853</c:v>
                </c:pt>
                <c:pt idx="521">
                  <c:v>104.34363007713058</c:v>
                </c:pt>
                <c:pt idx="522">
                  <c:v>105.20587155033753</c:v>
                </c:pt>
                <c:pt idx="523">
                  <c:v>103.72236364941256</c:v>
                </c:pt>
                <c:pt idx="524">
                  <c:v>103.51288253944131</c:v>
                </c:pt>
                <c:pt idx="525">
                  <c:v>102.3418654035319</c:v>
                </c:pt>
                <c:pt idx="526">
                  <c:v>102.19233253543069</c:v>
                </c:pt>
                <c:pt idx="527">
                  <c:v>102.9964833179241</c:v>
                </c:pt>
                <c:pt idx="528">
                  <c:v>102.37943859738002</c:v>
                </c:pt>
                <c:pt idx="529">
                  <c:v>102.35512156405808</c:v>
                </c:pt>
                <c:pt idx="530">
                  <c:v>102.64684152977783</c:v>
                </c:pt>
                <c:pt idx="531">
                  <c:v>101.28711408319298</c:v>
                </c:pt>
                <c:pt idx="532">
                  <c:v>99.895892701090474</c:v>
                </c:pt>
                <c:pt idx="533">
                  <c:v>98.449704691583193</c:v>
                </c:pt>
                <c:pt idx="534">
                  <c:v>98.758480354285666</c:v>
                </c:pt>
                <c:pt idx="535">
                  <c:v>97.128732516855166</c:v>
                </c:pt>
                <c:pt idx="536">
                  <c:v>99.701947473519354</c:v>
                </c:pt>
                <c:pt idx="537">
                  <c:v>98.0451807101756</c:v>
                </c:pt>
                <c:pt idx="538">
                  <c:v>97.548116907515066</c:v>
                </c:pt>
                <c:pt idx="539">
                  <c:v>97.609162793250334</c:v>
                </c:pt>
                <c:pt idx="540">
                  <c:v>100.08671386535288</c:v>
                </c:pt>
                <c:pt idx="541">
                  <c:v>99.425172351195386</c:v>
                </c:pt>
                <c:pt idx="542">
                  <c:v>98.381059732934801</c:v>
                </c:pt>
                <c:pt idx="543">
                  <c:v>97.090230547428774</c:v>
                </c:pt>
                <c:pt idx="544">
                  <c:v>98.762955363890057</c:v>
                </c:pt>
                <c:pt idx="545">
                  <c:v>99.047751729844521</c:v>
                </c:pt>
                <c:pt idx="546">
                  <c:v>98.419392834074245</c:v>
                </c:pt>
                <c:pt idx="547">
                  <c:v>99.038041803344441</c:v>
                </c:pt>
                <c:pt idx="548">
                  <c:v>98.614857876227987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362-A14D-8BE1-08C3F3748DD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Sheet1!$A$2:$A$550</c:f>
              <c:numCache>
                <c:formatCode>dd\-mmm\-yyyy</c:formatCode>
                <c:ptCount val="549"/>
                <c:pt idx="0">
                  <c:v>44572</c:v>
                </c:pt>
                <c:pt idx="1">
                  <c:v>44573</c:v>
                </c:pt>
                <c:pt idx="2">
                  <c:v>44574</c:v>
                </c:pt>
                <c:pt idx="3">
                  <c:v>44577</c:v>
                </c:pt>
                <c:pt idx="4">
                  <c:v>44578</c:v>
                </c:pt>
                <c:pt idx="5">
                  <c:v>44579</c:v>
                </c:pt>
                <c:pt idx="6">
                  <c:v>44580</c:v>
                </c:pt>
                <c:pt idx="7">
                  <c:v>44581</c:v>
                </c:pt>
                <c:pt idx="8">
                  <c:v>44584</c:v>
                </c:pt>
                <c:pt idx="9">
                  <c:v>44585</c:v>
                </c:pt>
                <c:pt idx="10">
                  <c:v>44586</c:v>
                </c:pt>
                <c:pt idx="11">
                  <c:v>44587</c:v>
                </c:pt>
                <c:pt idx="12">
                  <c:v>44588</c:v>
                </c:pt>
                <c:pt idx="13">
                  <c:v>44591</c:v>
                </c:pt>
                <c:pt idx="14">
                  <c:v>44592</c:v>
                </c:pt>
                <c:pt idx="15">
                  <c:v>44593</c:v>
                </c:pt>
                <c:pt idx="16">
                  <c:v>44594</c:v>
                </c:pt>
                <c:pt idx="17">
                  <c:v>44595</c:v>
                </c:pt>
                <c:pt idx="18">
                  <c:v>44598</c:v>
                </c:pt>
                <c:pt idx="19">
                  <c:v>44599</c:v>
                </c:pt>
                <c:pt idx="20">
                  <c:v>44600</c:v>
                </c:pt>
                <c:pt idx="21">
                  <c:v>44601</c:v>
                </c:pt>
                <c:pt idx="22">
                  <c:v>44602</c:v>
                </c:pt>
                <c:pt idx="23">
                  <c:v>44605</c:v>
                </c:pt>
                <c:pt idx="24">
                  <c:v>44606</c:v>
                </c:pt>
                <c:pt idx="25">
                  <c:v>44607</c:v>
                </c:pt>
                <c:pt idx="26">
                  <c:v>44608</c:v>
                </c:pt>
                <c:pt idx="27">
                  <c:v>44609</c:v>
                </c:pt>
                <c:pt idx="28">
                  <c:v>44612</c:v>
                </c:pt>
                <c:pt idx="29">
                  <c:v>44613</c:v>
                </c:pt>
                <c:pt idx="30">
                  <c:v>44615</c:v>
                </c:pt>
                <c:pt idx="31">
                  <c:v>44616</c:v>
                </c:pt>
                <c:pt idx="32">
                  <c:v>44619</c:v>
                </c:pt>
                <c:pt idx="33">
                  <c:v>44620</c:v>
                </c:pt>
                <c:pt idx="34">
                  <c:v>44621</c:v>
                </c:pt>
                <c:pt idx="35">
                  <c:v>44622</c:v>
                </c:pt>
                <c:pt idx="36">
                  <c:v>44623</c:v>
                </c:pt>
                <c:pt idx="37">
                  <c:v>44626</c:v>
                </c:pt>
                <c:pt idx="38">
                  <c:v>44627</c:v>
                </c:pt>
                <c:pt idx="39">
                  <c:v>44628</c:v>
                </c:pt>
                <c:pt idx="40">
                  <c:v>44629</c:v>
                </c:pt>
                <c:pt idx="41">
                  <c:v>44630</c:v>
                </c:pt>
                <c:pt idx="42">
                  <c:v>44633</c:v>
                </c:pt>
                <c:pt idx="43">
                  <c:v>44634</c:v>
                </c:pt>
                <c:pt idx="44">
                  <c:v>44635</c:v>
                </c:pt>
                <c:pt idx="45">
                  <c:v>44636</c:v>
                </c:pt>
                <c:pt idx="46">
                  <c:v>44637</c:v>
                </c:pt>
                <c:pt idx="47">
                  <c:v>44640</c:v>
                </c:pt>
                <c:pt idx="48">
                  <c:v>44641</c:v>
                </c:pt>
                <c:pt idx="49">
                  <c:v>44642</c:v>
                </c:pt>
                <c:pt idx="50">
                  <c:v>44643</c:v>
                </c:pt>
                <c:pt idx="51">
                  <c:v>44644</c:v>
                </c:pt>
                <c:pt idx="52">
                  <c:v>44647</c:v>
                </c:pt>
                <c:pt idx="53">
                  <c:v>44648</c:v>
                </c:pt>
                <c:pt idx="54">
                  <c:v>44649</c:v>
                </c:pt>
                <c:pt idx="55">
                  <c:v>44650</c:v>
                </c:pt>
                <c:pt idx="56">
                  <c:v>44651</c:v>
                </c:pt>
                <c:pt idx="57">
                  <c:v>44654</c:v>
                </c:pt>
                <c:pt idx="58">
                  <c:v>44655</c:v>
                </c:pt>
                <c:pt idx="59">
                  <c:v>44656</c:v>
                </c:pt>
                <c:pt idx="60">
                  <c:v>44657</c:v>
                </c:pt>
                <c:pt idx="61">
                  <c:v>44658</c:v>
                </c:pt>
                <c:pt idx="62">
                  <c:v>44661</c:v>
                </c:pt>
                <c:pt idx="63">
                  <c:v>44662</c:v>
                </c:pt>
                <c:pt idx="64">
                  <c:v>44663</c:v>
                </c:pt>
                <c:pt idx="65">
                  <c:v>44664</c:v>
                </c:pt>
                <c:pt idx="66">
                  <c:v>44665</c:v>
                </c:pt>
                <c:pt idx="67">
                  <c:v>44668</c:v>
                </c:pt>
                <c:pt idx="68">
                  <c:v>44669</c:v>
                </c:pt>
                <c:pt idx="69">
                  <c:v>44670</c:v>
                </c:pt>
                <c:pt idx="70">
                  <c:v>44671</c:v>
                </c:pt>
                <c:pt idx="71">
                  <c:v>44672</c:v>
                </c:pt>
                <c:pt idx="72">
                  <c:v>44675</c:v>
                </c:pt>
                <c:pt idx="73">
                  <c:v>44676</c:v>
                </c:pt>
                <c:pt idx="74">
                  <c:v>44677</c:v>
                </c:pt>
                <c:pt idx="75">
                  <c:v>44678</c:v>
                </c:pt>
                <c:pt idx="76">
                  <c:v>44679</c:v>
                </c:pt>
                <c:pt idx="77">
                  <c:v>44689</c:v>
                </c:pt>
                <c:pt idx="78">
                  <c:v>44690</c:v>
                </c:pt>
                <c:pt idx="79">
                  <c:v>44691</c:v>
                </c:pt>
                <c:pt idx="80">
                  <c:v>44692</c:v>
                </c:pt>
                <c:pt idx="81">
                  <c:v>44693</c:v>
                </c:pt>
                <c:pt idx="82">
                  <c:v>44696</c:v>
                </c:pt>
                <c:pt idx="83">
                  <c:v>44697</c:v>
                </c:pt>
                <c:pt idx="84">
                  <c:v>44698</c:v>
                </c:pt>
                <c:pt idx="85">
                  <c:v>44699</c:v>
                </c:pt>
                <c:pt idx="86">
                  <c:v>44700</c:v>
                </c:pt>
                <c:pt idx="87">
                  <c:v>44703</c:v>
                </c:pt>
                <c:pt idx="88">
                  <c:v>44704</c:v>
                </c:pt>
                <c:pt idx="89">
                  <c:v>44705</c:v>
                </c:pt>
                <c:pt idx="90">
                  <c:v>44706</c:v>
                </c:pt>
                <c:pt idx="91">
                  <c:v>44707</c:v>
                </c:pt>
                <c:pt idx="92">
                  <c:v>44710</c:v>
                </c:pt>
                <c:pt idx="93">
                  <c:v>44711</c:v>
                </c:pt>
                <c:pt idx="94">
                  <c:v>44712</c:v>
                </c:pt>
                <c:pt idx="95">
                  <c:v>44713</c:v>
                </c:pt>
                <c:pt idx="96">
                  <c:v>44714</c:v>
                </c:pt>
                <c:pt idx="97">
                  <c:v>44717</c:v>
                </c:pt>
                <c:pt idx="98">
                  <c:v>44718</c:v>
                </c:pt>
                <c:pt idx="99">
                  <c:v>44719</c:v>
                </c:pt>
                <c:pt idx="100">
                  <c:v>44720</c:v>
                </c:pt>
                <c:pt idx="101">
                  <c:v>44721</c:v>
                </c:pt>
                <c:pt idx="102">
                  <c:v>44724</c:v>
                </c:pt>
                <c:pt idx="103">
                  <c:v>44725</c:v>
                </c:pt>
                <c:pt idx="104">
                  <c:v>44726</c:v>
                </c:pt>
                <c:pt idx="105">
                  <c:v>44727</c:v>
                </c:pt>
                <c:pt idx="106">
                  <c:v>44728</c:v>
                </c:pt>
                <c:pt idx="107">
                  <c:v>44731</c:v>
                </c:pt>
                <c:pt idx="108">
                  <c:v>44732</c:v>
                </c:pt>
                <c:pt idx="109">
                  <c:v>44733</c:v>
                </c:pt>
                <c:pt idx="110">
                  <c:v>44734</c:v>
                </c:pt>
                <c:pt idx="111">
                  <c:v>44735</c:v>
                </c:pt>
                <c:pt idx="112">
                  <c:v>44738</c:v>
                </c:pt>
                <c:pt idx="113">
                  <c:v>44739</c:v>
                </c:pt>
                <c:pt idx="114">
                  <c:v>44740</c:v>
                </c:pt>
                <c:pt idx="115">
                  <c:v>44741</c:v>
                </c:pt>
                <c:pt idx="116">
                  <c:v>44742</c:v>
                </c:pt>
                <c:pt idx="117">
                  <c:v>44745</c:v>
                </c:pt>
                <c:pt idx="118">
                  <c:v>44746</c:v>
                </c:pt>
                <c:pt idx="119">
                  <c:v>44747</c:v>
                </c:pt>
                <c:pt idx="120">
                  <c:v>44748</c:v>
                </c:pt>
                <c:pt idx="121">
                  <c:v>44755</c:v>
                </c:pt>
                <c:pt idx="122">
                  <c:v>44756</c:v>
                </c:pt>
                <c:pt idx="123">
                  <c:v>44759</c:v>
                </c:pt>
                <c:pt idx="124">
                  <c:v>44760</c:v>
                </c:pt>
                <c:pt idx="125">
                  <c:v>44761</c:v>
                </c:pt>
                <c:pt idx="126">
                  <c:v>44762</c:v>
                </c:pt>
                <c:pt idx="127">
                  <c:v>44763</c:v>
                </c:pt>
                <c:pt idx="128">
                  <c:v>44766</c:v>
                </c:pt>
                <c:pt idx="129">
                  <c:v>44767</c:v>
                </c:pt>
                <c:pt idx="130">
                  <c:v>44768</c:v>
                </c:pt>
                <c:pt idx="131">
                  <c:v>44769</c:v>
                </c:pt>
                <c:pt idx="132">
                  <c:v>44770</c:v>
                </c:pt>
                <c:pt idx="133">
                  <c:v>44773</c:v>
                </c:pt>
                <c:pt idx="134">
                  <c:v>44774</c:v>
                </c:pt>
                <c:pt idx="135">
                  <c:v>44775</c:v>
                </c:pt>
                <c:pt idx="136">
                  <c:v>44776</c:v>
                </c:pt>
                <c:pt idx="137">
                  <c:v>44777</c:v>
                </c:pt>
                <c:pt idx="138">
                  <c:v>44780</c:v>
                </c:pt>
                <c:pt idx="139">
                  <c:v>44781</c:v>
                </c:pt>
                <c:pt idx="140">
                  <c:v>44782</c:v>
                </c:pt>
                <c:pt idx="141">
                  <c:v>44783</c:v>
                </c:pt>
                <c:pt idx="142">
                  <c:v>44784</c:v>
                </c:pt>
                <c:pt idx="143">
                  <c:v>44787</c:v>
                </c:pt>
                <c:pt idx="144">
                  <c:v>44788</c:v>
                </c:pt>
                <c:pt idx="145">
                  <c:v>44789</c:v>
                </c:pt>
                <c:pt idx="146">
                  <c:v>44790</c:v>
                </c:pt>
                <c:pt idx="147">
                  <c:v>44791</c:v>
                </c:pt>
                <c:pt idx="148">
                  <c:v>44794</c:v>
                </c:pt>
                <c:pt idx="149">
                  <c:v>44795</c:v>
                </c:pt>
                <c:pt idx="150">
                  <c:v>44796</c:v>
                </c:pt>
                <c:pt idx="151">
                  <c:v>44797</c:v>
                </c:pt>
                <c:pt idx="152">
                  <c:v>44798</c:v>
                </c:pt>
                <c:pt idx="153">
                  <c:v>44801</c:v>
                </c:pt>
                <c:pt idx="154">
                  <c:v>44802</c:v>
                </c:pt>
                <c:pt idx="155">
                  <c:v>44803</c:v>
                </c:pt>
                <c:pt idx="156">
                  <c:v>44804</c:v>
                </c:pt>
                <c:pt idx="157">
                  <c:v>44805</c:v>
                </c:pt>
                <c:pt idx="158">
                  <c:v>44808</c:v>
                </c:pt>
                <c:pt idx="159">
                  <c:v>44809</c:v>
                </c:pt>
                <c:pt idx="160">
                  <c:v>44810</c:v>
                </c:pt>
                <c:pt idx="161">
                  <c:v>44811</c:v>
                </c:pt>
                <c:pt idx="162">
                  <c:v>44812</c:v>
                </c:pt>
                <c:pt idx="163">
                  <c:v>44815</c:v>
                </c:pt>
                <c:pt idx="164">
                  <c:v>44816</c:v>
                </c:pt>
                <c:pt idx="165">
                  <c:v>44817</c:v>
                </c:pt>
                <c:pt idx="166">
                  <c:v>44818</c:v>
                </c:pt>
                <c:pt idx="167">
                  <c:v>44819</c:v>
                </c:pt>
                <c:pt idx="168">
                  <c:v>44822</c:v>
                </c:pt>
                <c:pt idx="169">
                  <c:v>44823</c:v>
                </c:pt>
                <c:pt idx="170">
                  <c:v>44824</c:v>
                </c:pt>
                <c:pt idx="171">
                  <c:v>44825</c:v>
                </c:pt>
                <c:pt idx="172">
                  <c:v>44829</c:v>
                </c:pt>
                <c:pt idx="173">
                  <c:v>44830</c:v>
                </c:pt>
                <c:pt idx="174">
                  <c:v>44831</c:v>
                </c:pt>
                <c:pt idx="175">
                  <c:v>44832</c:v>
                </c:pt>
                <c:pt idx="176">
                  <c:v>44833</c:v>
                </c:pt>
                <c:pt idx="177">
                  <c:v>44836</c:v>
                </c:pt>
                <c:pt idx="178">
                  <c:v>44837</c:v>
                </c:pt>
                <c:pt idx="179">
                  <c:v>44838</c:v>
                </c:pt>
                <c:pt idx="180">
                  <c:v>44839</c:v>
                </c:pt>
                <c:pt idx="181">
                  <c:v>44840</c:v>
                </c:pt>
                <c:pt idx="182">
                  <c:v>44843</c:v>
                </c:pt>
                <c:pt idx="183">
                  <c:v>44844</c:v>
                </c:pt>
                <c:pt idx="184">
                  <c:v>44845</c:v>
                </c:pt>
                <c:pt idx="185">
                  <c:v>44846</c:v>
                </c:pt>
                <c:pt idx="186">
                  <c:v>44847</c:v>
                </c:pt>
                <c:pt idx="187">
                  <c:v>44850</c:v>
                </c:pt>
                <c:pt idx="188">
                  <c:v>44851</c:v>
                </c:pt>
                <c:pt idx="189">
                  <c:v>44852</c:v>
                </c:pt>
                <c:pt idx="190">
                  <c:v>44853</c:v>
                </c:pt>
                <c:pt idx="191">
                  <c:v>44854</c:v>
                </c:pt>
                <c:pt idx="192">
                  <c:v>44857</c:v>
                </c:pt>
                <c:pt idx="193">
                  <c:v>44858</c:v>
                </c:pt>
                <c:pt idx="194">
                  <c:v>44859</c:v>
                </c:pt>
                <c:pt idx="195">
                  <c:v>44860</c:v>
                </c:pt>
                <c:pt idx="196">
                  <c:v>44861</c:v>
                </c:pt>
                <c:pt idx="197">
                  <c:v>44865</c:v>
                </c:pt>
                <c:pt idx="198">
                  <c:v>44866</c:v>
                </c:pt>
                <c:pt idx="199">
                  <c:v>44867</c:v>
                </c:pt>
                <c:pt idx="200">
                  <c:v>44868</c:v>
                </c:pt>
                <c:pt idx="201">
                  <c:v>44871</c:v>
                </c:pt>
                <c:pt idx="202">
                  <c:v>44872</c:v>
                </c:pt>
                <c:pt idx="203">
                  <c:v>44873</c:v>
                </c:pt>
                <c:pt idx="204">
                  <c:v>44874</c:v>
                </c:pt>
                <c:pt idx="205">
                  <c:v>44875</c:v>
                </c:pt>
                <c:pt idx="206">
                  <c:v>44878</c:v>
                </c:pt>
                <c:pt idx="207">
                  <c:v>44879</c:v>
                </c:pt>
                <c:pt idx="208">
                  <c:v>44880</c:v>
                </c:pt>
                <c:pt idx="209">
                  <c:v>44881</c:v>
                </c:pt>
                <c:pt idx="210">
                  <c:v>44882</c:v>
                </c:pt>
                <c:pt idx="211">
                  <c:v>44885</c:v>
                </c:pt>
                <c:pt idx="212">
                  <c:v>44886</c:v>
                </c:pt>
                <c:pt idx="213">
                  <c:v>44887</c:v>
                </c:pt>
                <c:pt idx="214">
                  <c:v>44889</c:v>
                </c:pt>
                <c:pt idx="215">
                  <c:v>44892</c:v>
                </c:pt>
                <c:pt idx="216">
                  <c:v>44893</c:v>
                </c:pt>
                <c:pt idx="217">
                  <c:v>44894</c:v>
                </c:pt>
                <c:pt idx="218">
                  <c:v>44895</c:v>
                </c:pt>
                <c:pt idx="219">
                  <c:v>44896</c:v>
                </c:pt>
                <c:pt idx="220">
                  <c:v>44899</c:v>
                </c:pt>
                <c:pt idx="221">
                  <c:v>44900</c:v>
                </c:pt>
                <c:pt idx="222">
                  <c:v>44901</c:v>
                </c:pt>
                <c:pt idx="223">
                  <c:v>44902</c:v>
                </c:pt>
                <c:pt idx="224">
                  <c:v>44903</c:v>
                </c:pt>
                <c:pt idx="225">
                  <c:v>44906</c:v>
                </c:pt>
                <c:pt idx="226">
                  <c:v>44907</c:v>
                </c:pt>
                <c:pt idx="227">
                  <c:v>44908</c:v>
                </c:pt>
                <c:pt idx="228">
                  <c:v>44909</c:v>
                </c:pt>
                <c:pt idx="229">
                  <c:v>44910</c:v>
                </c:pt>
                <c:pt idx="230">
                  <c:v>44913</c:v>
                </c:pt>
                <c:pt idx="231">
                  <c:v>44914</c:v>
                </c:pt>
                <c:pt idx="232">
                  <c:v>44915</c:v>
                </c:pt>
                <c:pt idx="233">
                  <c:v>44916</c:v>
                </c:pt>
                <c:pt idx="234">
                  <c:v>44917</c:v>
                </c:pt>
                <c:pt idx="235">
                  <c:v>44920</c:v>
                </c:pt>
                <c:pt idx="236">
                  <c:v>44921</c:v>
                </c:pt>
                <c:pt idx="237">
                  <c:v>44922</c:v>
                </c:pt>
                <c:pt idx="238">
                  <c:v>44923</c:v>
                </c:pt>
                <c:pt idx="239">
                  <c:v>44924</c:v>
                </c:pt>
                <c:pt idx="240">
                  <c:v>44927</c:v>
                </c:pt>
                <c:pt idx="241">
                  <c:v>44928</c:v>
                </c:pt>
                <c:pt idx="242">
                  <c:v>44929</c:v>
                </c:pt>
                <c:pt idx="243">
                  <c:v>44930</c:v>
                </c:pt>
                <c:pt idx="244">
                  <c:v>44931</c:v>
                </c:pt>
                <c:pt idx="245">
                  <c:v>44934</c:v>
                </c:pt>
                <c:pt idx="246">
                  <c:v>44935</c:v>
                </c:pt>
                <c:pt idx="247">
                  <c:v>44936</c:v>
                </c:pt>
                <c:pt idx="248">
                  <c:v>44937</c:v>
                </c:pt>
                <c:pt idx="249">
                  <c:v>44938</c:v>
                </c:pt>
                <c:pt idx="250">
                  <c:v>44941</c:v>
                </c:pt>
                <c:pt idx="251">
                  <c:v>44942</c:v>
                </c:pt>
                <c:pt idx="252">
                  <c:v>44943</c:v>
                </c:pt>
                <c:pt idx="253">
                  <c:v>44944</c:v>
                </c:pt>
                <c:pt idx="254">
                  <c:v>44945</c:v>
                </c:pt>
                <c:pt idx="255">
                  <c:v>44948</c:v>
                </c:pt>
                <c:pt idx="256">
                  <c:v>44949</c:v>
                </c:pt>
                <c:pt idx="257">
                  <c:v>44950</c:v>
                </c:pt>
                <c:pt idx="258">
                  <c:v>44951</c:v>
                </c:pt>
                <c:pt idx="259">
                  <c:v>44952</c:v>
                </c:pt>
                <c:pt idx="260">
                  <c:v>44955</c:v>
                </c:pt>
                <c:pt idx="261">
                  <c:v>44956</c:v>
                </c:pt>
                <c:pt idx="262">
                  <c:v>44957</c:v>
                </c:pt>
                <c:pt idx="263">
                  <c:v>44958</c:v>
                </c:pt>
                <c:pt idx="264">
                  <c:v>44959</c:v>
                </c:pt>
                <c:pt idx="265">
                  <c:v>44962</c:v>
                </c:pt>
                <c:pt idx="266">
                  <c:v>44963</c:v>
                </c:pt>
                <c:pt idx="267">
                  <c:v>44964</c:v>
                </c:pt>
                <c:pt idx="268">
                  <c:v>44965</c:v>
                </c:pt>
                <c:pt idx="269">
                  <c:v>44966</c:v>
                </c:pt>
                <c:pt idx="270">
                  <c:v>44969</c:v>
                </c:pt>
                <c:pt idx="271">
                  <c:v>44970</c:v>
                </c:pt>
                <c:pt idx="272">
                  <c:v>44971</c:v>
                </c:pt>
                <c:pt idx="273">
                  <c:v>44972</c:v>
                </c:pt>
                <c:pt idx="274">
                  <c:v>44973</c:v>
                </c:pt>
                <c:pt idx="275">
                  <c:v>44976</c:v>
                </c:pt>
                <c:pt idx="276">
                  <c:v>44977</c:v>
                </c:pt>
                <c:pt idx="277">
                  <c:v>44978</c:v>
                </c:pt>
                <c:pt idx="278">
                  <c:v>44980</c:v>
                </c:pt>
                <c:pt idx="279">
                  <c:v>44983</c:v>
                </c:pt>
                <c:pt idx="280">
                  <c:v>44984</c:v>
                </c:pt>
                <c:pt idx="281">
                  <c:v>44985</c:v>
                </c:pt>
                <c:pt idx="282">
                  <c:v>44986</c:v>
                </c:pt>
                <c:pt idx="283">
                  <c:v>44987</c:v>
                </c:pt>
                <c:pt idx="284">
                  <c:v>44990</c:v>
                </c:pt>
                <c:pt idx="285">
                  <c:v>44991</c:v>
                </c:pt>
                <c:pt idx="286">
                  <c:v>44992</c:v>
                </c:pt>
                <c:pt idx="287">
                  <c:v>44993</c:v>
                </c:pt>
                <c:pt idx="288">
                  <c:v>44994</c:v>
                </c:pt>
                <c:pt idx="289">
                  <c:v>44997</c:v>
                </c:pt>
                <c:pt idx="290">
                  <c:v>44998</c:v>
                </c:pt>
                <c:pt idx="291">
                  <c:v>44999</c:v>
                </c:pt>
                <c:pt idx="292">
                  <c:v>45000</c:v>
                </c:pt>
                <c:pt idx="293">
                  <c:v>45001</c:v>
                </c:pt>
                <c:pt idx="294">
                  <c:v>45004</c:v>
                </c:pt>
                <c:pt idx="295">
                  <c:v>45005</c:v>
                </c:pt>
                <c:pt idx="296">
                  <c:v>45006</c:v>
                </c:pt>
                <c:pt idx="297">
                  <c:v>45007</c:v>
                </c:pt>
                <c:pt idx="298">
                  <c:v>45008</c:v>
                </c:pt>
                <c:pt idx="299">
                  <c:v>45011</c:v>
                </c:pt>
                <c:pt idx="300">
                  <c:v>45012</c:v>
                </c:pt>
                <c:pt idx="301">
                  <c:v>45013</c:v>
                </c:pt>
                <c:pt idx="302">
                  <c:v>45014</c:v>
                </c:pt>
                <c:pt idx="303">
                  <c:v>45015</c:v>
                </c:pt>
                <c:pt idx="304">
                  <c:v>45019</c:v>
                </c:pt>
                <c:pt idx="305">
                  <c:v>45020</c:v>
                </c:pt>
                <c:pt idx="306">
                  <c:v>45021</c:v>
                </c:pt>
                <c:pt idx="307">
                  <c:v>45022</c:v>
                </c:pt>
                <c:pt idx="308">
                  <c:v>45026</c:v>
                </c:pt>
                <c:pt idx="309">
                  <c:v>45027</c:v>
                </c:pt>
                <c:pt idx="310">
                  <c:v>45028</c:v>
                </c:pt>
                <c:pt idx="311">
                  <c:v>45029</c:v>
                </c:pt>
                <c:pt idx="312">
                  <c:v>45033</c:v>
                </c:pt>
                <c:pt idx="313">
                  <c:v>45041</c:v>
                </c:pt>
                <c:pt idx="314">
                  <c:v>45042</c:v>
                </c:pt>
                <c:pt idx="315">
                  <c:v>45043</c:v>
                </c:pt>
                <c:pt idx="316">
                  <c:v>45047</c:v>
                </c:pt>
                <c:pt idx="317">
                  <c:v>45048</c:v>
                </c:pt>
                <c:pt idx="318">
                  <c:v>45049</c:v>
                </c:pt>
                <c:pt idx="319">
                  <c:v>45050</c:v>
                </c:pt>
                <c:pt idx="320">
                  <c:v>45054</c:v>
                </c:pt>
                <c:pt idx="321">
                  <c:v>45055</c:v>
                </c:pt>
                <c:pt idx="322">
                  <c:v>45056</c:v>
                </c:pt>
                <c:pt idx="323">
                  <c:v>45057</c:v>
                </c:pt>
                <c:pt idx="324">
                  <c:v>45057</c:v>
                </c:pt>
                <c:pt idx="325">
                  <c:v>45061</c:v>
                </c:pt>
                <c:pt idx="326">
                  <c:v>45062</c:v>
                </c:pt>
                <c:pt idx="327">
                  <c:v>45063</c:v>
                </c:pt>
                <c:pt idx="328">
                  <c:v>45064</c:v>
                </c:pt>
                <c:pt idx="329">
                  <c:v>45068</c:v>
                </c:pt>
                <c:pt idx="330">
                  <c:v>45069</c:v>
                </c:pt>
                <c:pt idx="331">
                  <c:v>45070</c:v>
                </c:pt>
                <c:pt idx="332">
                  <c:v>45071</c:v>
                </c:pt>
                <c:pt idx="333">
                  <c:v>45075</c:v>
                </c:pt>
                <c:pt idx="334">
                  <c:v>45076</c:v>
                </c:pt>
                <c:pt idx="335">
                  <c:v>45077</c:v>
                </c:pt>
                <c:pt idx="336">
                  <c:v>45078</c:v>
                </c:pt>
                <c:pt idx="337">
                  <c:v>45082</c:v>
                </c:pt>
                <c:pt idx="338">
                  <c:v>45083</c:v>
                </c:pt>
                <c:pt idx="339">
                  <c:v>45084</c:v>
                </c:pt>
                <c:pt idx="340">
                  <c:v>45085</c:v>
                </c:pt>
                <c:pt idx="341">
                  <c:v>45089</c:v>
                </c:pt>
                <c:pt idx="342">
                  <c:v>45090</c:v>
                </c:pt>
                <c:pt idx="343">
                  <c:v>45091</c:v>
                </c:pt>
                <c:pt idx="344">
                  <c:v>45092</c:v>
                </c:pt>
                <c:pt idx="345">
                  <c:v>45096</c:v>
                </c:pt>
                <c:pt idx="346">
                  <c:v>45097</c:v>
                </c:pt>
                <c:pt idx="347">
                  <c:v>45098</c:v>
                </c:pt>
                <c:pt idx="348">
                  <c:v>45099</c:v>
                </c:pt>
                <c:pt idx="349">
                  <c:v>45110</c:v>
                </c:pt>
                <c:pt idx="350">
                  <c:v>45111</c:v>
                </c:pt>
                <c:pt idx="351">
                  <c:v>45112</c:v>
                </c:pt>
                <c:pt idx="352">
                  <c:v>45113</c:v>
                </c:pt>
                <c:pt idx="353">
                  <c:v>45117</c:v>
                </c:pt>
                <c:pt idx="354">
                  <c:v>45118</c:v>
                </c:pt>
                <c:pt idx="355">
                  <c:v>45119</c:v>
                </c:pt>
                <c:pt idx="356">
                  <c:v>45120</c:v>
                </c:pt>
                <c:pt idx="357">
                  <c:v>45124</c:v>
                </c:pt>
                <c:pt idx="358">
                  <c:v>45125</c:v>
                </c:pt>
                <c:pt idx="359">
                  <c:v>45126</c:v>
                </c:pt>
                <c:pt idx="360">
                  <c:v>45127</c:v>
                </c:pt>
                <c:pt idx="361">
                  <c:v>45131</c:v>
                </c:pt>
                <c:pt idx="362">
                  <c:v>45132</c:v>
                </c:pt>
                <c:pt idx="363">
                  <c:v>45133</c:v>
                </c:pt>
                <c:pt idx="364">
                  <c:v>45134</c:v>
                </c:pt>
                <c:pt idx="365">
                  <c:v>45138</c:v>
                </c:pt>
                <c:pt idx="366">
                  <c:v>45139</c:v>
                </c:pt>
                <c:pt idx="367">
                  <c:v>45140</c:v>
                </c:pt>
                <c:pt idx="368">
                  <c:v>45141</c:v>
                </c:pt>
                <c:pt idx="369">
                  <c:v>45145</c:v>
                </c:pt>
                <c:pt idx="370">
                  <c:v>45146</c:v>
                </c:pt>
                <c:pt idx="371">
                  <c:v>45147</c:v>
                </c:pt>
                <c:pt idx="372">
                  <c:v>45148</c:v>
                </c:pt>
                <c:pt idx="373">
                  <c:v>45152</c:v>
                </c:pt>
                <c:pt idx="374">
                  <c:v>45153</c:v>
                </c:pt>
                <c:pt idx="375">
                  <c:v>45154</c:v>
                </c:pt>
                <c:pt idx="376">
                  <c:v>45155</c:v>
                </c:pt>
                <c:pt idx="377">
                  <c:v>45159</c:v>
                </c:pt>
                <c:pt idx="378">
                  <c:v>45160</c:v>
                </c:pt>
                <c:pt idx="379">
                  <c:v>45161</c:v>
                </c:pt>
                <c:pt idx="380">
                  <c:v>45162</c:v>
                </c:pt>
                <c:pt idx="381">
                  <c:v>45166</c:v>
                </c:pt>
                <c:pt idx="382">
                  <c:v>45167</c:v>
                </c:pt>
                <c:pt idx="383">
                  <c:v>45168</c:v>
                </c:pt>
                <c:pt idx="384">
                  <c:v>45169</c:v>
                </c:pt>
                <c:pt idx="385">
                  <c:v>45173</c:v>
                </c:pt>
                <c:pt idx="386">
                  <c:v>45174</c:v>
                </c:pt>
                <c:pt idx="387">
                  <c:v>45175</c:v>
                </c:pt>
                <c:pt idx="388">
                  <c:v>45176</c:v>
                </c:pt>
                <c:pt idx="389">
                  <c:v>45180</c:v>
                </c:pt>
                <c:pt idx="390">
                  <c:v>45181</c:v>
                </c:pt>
                <c:pt idx="391">
                  <c:v>45182</c:v>
                </c:pt>
                <c:pt idx="392">
                  <c:v>45183</c:v>
                </c:pt>
                <c:pt idx="393">
                  <c:v>45187</c:v>
                </c:pt>
                <c:pt idx="394">
                  <c:v>45188</c:v>
                </c:pt>
                <c:pt idx="395">
                  <c:v>45189</c:v>
                </c:pt>
                <c:pt idx="396">
                  <c:v>45190</c:v>
                </c:pt>
                <c:pt idx="397">
                  <c:v>45194</c:v>
                </c:pt>
                <c:pt idx="398">
                  <c:v>45195</c:v>
                </c:pt>
                <c:pt idx="399">
                  <c:v>45196</c:v>
                </c:pt>
                <c:pt idx="400">
                  <c:v>45197</c:v>
                </c:pt>
                <c:pt idx="401">
                  <c:v>45201</c:v>
                </c:pt>
                <c:pt idx="402">
                  <c:v>45202</c:v>
                </c:pt>
                <c:pt idx="403">
                  <c:v>45203</c:v>
                </c:pt>
                <c:pt idx="404">
                  <c:v>45204</c:v>
                </c:pt>
                <c:pt idx="405">
                  <c:v>45208</c:v>
                </c:pt>
                <c:pt idx="406">
                  <c:v>45209</c:v>
                </c:pt>
                <c:pt idx="407">
                  <c:v>45210</c:v>
                </c:pt>
                <c:pt idx="408">
                  <c:v>45211</c:v>
                </c:pt>
                <c:pt idx="409">
                  <c:v>45215</c:v>
                </c:pt>
                <c:pt idx="410">
                  <c:v>45216</c:v>
                </c:pt>
                <c:pt idx="411">
                  <c:v>45217</c:v>
                </c:pt>
                <c:pt idx="412">
                  <c:v>45218</c:v>
                </c:pt>
                <c:pt idx="413">
                  <c:v>45222</c:v>
                </c:pt>
                <c:pt idx="414">
                  <c:v>45223</c:v>
                </c:pt>
                <c:pt idx="415">
                  <c:v>45224</c:v>
                </c:pt>
                <c:pt idx="416">
                  <c:v>45225</c:v>
                </c:pt>
                <c:pt idx="417">
                  <c:v>45229</c:v>
                </c:pt>
                <c:pt idx="418">
                  <c:v>45230</c:v>
                </c:pt>
                <c:pt idx="419">
                  <c:v>45231</c:v>
                </c:pt>
                <c:pt idx="420">
                  <c:v>45232</c:v>
                </c:pt>
                <c:pt idx="421">
                  <c:v>45236</c:v>
                </c:pt>
                <c:pt idx="422">
                  <c:v>45237</c:v>
                </c:pt>
                <c:pt idx="423">
                  <c:v>45238</c:v>
                </c:pt>
                <c:pt idx="424">
                  <c:v>45239</c:v>
                </c:pt>
                <c:pt idx="425">
                  <c:v>45243</c:v>
                </c:pt>
                <c:pt idx="426">
                  <c:v>45244</c:v>
                </c:pt>
                <c:pt idx="427">
                  <c:v>45245</c:v>
                </c:pt>
                <c:pt idx="428">
                  <c:v>45246</c:v>
                </c:pt>
                <c:pt idx="429">
                  <c:v>45250</c:v>
                </c:pt>
                <c:pt idx="430">
                  <c:v>45251</c:v>
                </c:pt>
                <c:pt idx="431">
                  <c:v>45252</c:v>
                </c:pt>
                <c:pt idx="432">
                  <c:v>45253</c:v>
                </c:pt>
                <c:pt idx="433">
                  <c:v>45257</c:v>
                </c:pt>
                <c:pt idx="434">
                  <c:v>45258</c:v>
                </c:pt>
                <c:pt idx="435">
                  <c:v>45259</c:v>
                </c:pt>
                <c:pt idx="436">
                  <c:v>45260</c:v>
                </c:pt>
                <c:pt idx="437">
                  <c:v>45264</c:v>
                </c:pt>
                <c:pt idx="438">
                  <c:v>45265</c:v>
                </c:pt>
                <c:pt idx="439">
                  <c:v>45266</c:v>
                </c:pt>
                <c:pt idx="440">
                  <c:v>45267</c:v>
                </c:pt>
                <c:pt idx="441">
                  <c:v>45271</c:v>
                </c:pt>
                <c:pt idx="442">
                  <c:v>45272</c:v>
                </c:pt>
                <c:pt idx="443">
                  <c:v>45273</c:v>
                </c:pt>
                <c:pt idx="444">
                  <c:v>45274</c:v>
                </c:pt>
                <c:pt idx="445">
                  <c:v>45278</c:v>
                </c:pt>
                <c:pt idx="446">
                  <c:v>45279</c:v>
                </c:pt>
                <c:pt idx="447">
                  <c:v>45280</c:v>
                </c:pt>
                <c:pt idx="448">
                  <c:v>45281</c:v>
                </c:pt>
                <c:pt idx="449">
                  <c:v>45285</c:v>
                </c:pt>
                <c:pt idx="450">
                  <c:v>45286</c:v>
                </c:pt>
                <c:pt idx="451">
                  <c:v>45287</c:v>
                </c:pt>
                <c:pt idx="452">
                  <c:v>45288</c:v>
                </c:pt>
                <c:pt idx="453">
                  <c:v>45292</c:v>
                </c:pt>
                <c:pt idx="454">
                  <c:v>45293</c:v>
                </c:pt>
                <c:pt idx="455">
                  <c:v>45294</c:v>
                </c:pt>
                <c:pt idx="456">
                  <c:v>45295</c:v>
                </c:pt>
                <c:pt idx="457">
                  <c:v>45299</c:v>
                </c:pt>
                <c:pt idx="458">
                  <c:v>45300</c:v>
                </c:pt>
                <c:pt idx="459">
                  <c:v>45301</c:v>
                </c:pt>
                <c:pt idx="460">
                  <c:v>45302</c:v>
                </c:pt>
                <c:pt idx="461">
                  <c:v>45306</c:v>
                </c:pt>
                <c:pt idx="462">
                  <c:v>45307</c:v>
                </c:pt>
                <c:pt idx="463">
                  <c:v>45308</c:v>
                </c:pt>
                <c:pt idx="464">
                  <c:v>45309</c:v>
                </c:pt>
                <c:pt idx="465">
                  <c:v>45313</c:v>
                </c:pt>
                <c:pt idx="466">
                  <c:v>45314</c:v>
                </c:pt>
                <c:pt idx="467">
                  <c:v>45315</c:v>
                </c:pt>
                <c:pt idx="468">
                  <c:v>45316</c:v>
                </c:pt>
                <c:pt idx="469">
                  <c:v>45320</c:v>
                </c:pt>
                <c:pt idx="470">
                  <c:v>45321</c:v>
                </c:pt>
                <c:pt idx="471">
                  <c:v>45322</c:v>
                </c:pt>
                <c:pt idx="472">
                  <c:v>45323</c:v>
                </c:pt>
                <c:pt idx="473">
                  <c:v>45327</c:v>
                </c:pt>
                <c:pt idx="474">
                  <c:v>45328</c:v>
                </c:pt>
                <c:pt idx="475">
                  <c:v>45329</c:v>
                </c:pt>
                <c:pt idx="476">
                  <c:v>45330</c:v>
                </c:pt>
                <c:pt idx="477">
                  <c:v>45334</c:v>
                </c:pt>
                <c:pt idx="478">
                  <c:v>45335</c:v>
                </c:pt>
                <c:pt idx="479">
                  <c:v>45336</c:v>
                </c:pt>
                <c:pt idx="480">
                  <c:v>45337</c:v>
                </c:pt>
                <c:pt idx="481">
                  <c:v>45341</c:v>
                </c:pt>
                <c:pt idx="482">
                  <c:v>45342</c:v>
                </c:pt>
                <c:pt idx="483">
                  <c:v>45343</c:v>
                </c:pt>
                <c:pt idx="484">
                  <c:v>45348</c:v>
                </c:pt>
                <c:pt idx="485">
                  <c:v>45349</c:v>
                </c:pt>
                <c:pt idx="486">
                  <c:v>45350</c:v>
                </c:pt>
                <c:pt idx="487">
                  <c:v>45351</c:v>
                </c:pt>
                <c:pt idx="488">
                  <c:v>45355</c:v>
                </c:pt>
                <c:pt idx="489">
                  <c:v>45356</c:v>
                </c:pt>
                <c:pt idx="490">
                  <c:v>45357</c:v>
                </c:pt>
                <c:pt idx="491">
                  <c:v>45358</c:v>
                </c:pt>
                <c:pt idx="492">
                  <c:v>45362</c:v>
                </c:pt>
                <c:pt idx="493">
                  <c:v>45363</c:v>
                </c:pt>
                <c:pt idx="494">
                  <c:v>45364</c:v>
                </c:pt>
                <c:pt idx="495">
                  <c:v>45365</c:v>
                </c:pt>
                <c:pt idx="496">
                  <c:v>45369</c:v>
                </c:pt>
                <c:pt idx="497">
                  <c:v>45370</c:v>
                </c:pt>
                <c:pt idx="498">
                  <c:v>45371</c:v>
                </c:pt>
                <c:pt idx="499">
                  <c:v>45372</c:v>
                </c:pt>
                <c:pt idx="500">
                  <c:v>45376</c:v>
                </c:pt>
                <c:pt idx="501">
                  <c:v>45377</c:v>
                </c:pt>
                <c:pt idx="502">
                  <c:v>45378</c:v>
                </c:pt>
                <c:pt idx="503">
                  <c:v>45379</c:v>
                </c:pt>
                <c:pt idx="504">
                  <c:v>45383</c:v>
                </c:pt>
                <c:pt idx="505">
                  <c:v>45384</c:v>
                </c:pt>
                <c:pt idx="506">
                  <c:v>45385</c:v>
                </c:pt>
                <c:pt idx="507">
                  <c:v>45386</c:v>
                </c:pt>
                <c:pt idx="508">
                  <c:v>45397</c:v>
                </c:pt>
                <c:pt idx="509">
                  <c:v>45398</c:v>
                </c:pt>
                <c:pt idx="510">
                  <c:v>45399</c:v>
                </c:pt>
                <c:pt idx="511">
                  <c:v>45400</c:v>
                </c:pt>
                <c:pt idx="512">
                  <c:v>45404</c:v>
                </c:pt>
                <c:pt idx="513">
                  <c:v>45405</c:v>
                </c:pt>
                <c:pt idx="514">
                  <c:v>45406</c:v>
                </c:pt>
                <c:pt idx="515">
                  <c:v>45407</c:v>
                </c:pt>
                <c:pt idx="516">
                  <c:v>45411</c:v>
                </c:pt>
                <c:pt idx="517">
                  <c:v>45412</c:v>
                </c:pt>
                <c:pt idx="518">
                  <c:v>45413</c:v>
                </c:pt>
                <c:pt idx="519">
                  <c:v>45414</c:v>
                </c:pt>
                <c:pt idx="520">
                  <c:v>45418</c:v>
                </c:pt>
                <c:pt idx="521">
                  <c:v>45419</c:v>
                </c:pt>
                <c:pt idx="522">
                  <c:v>45420</c:v>
                </c:pt>
                <c:pt idx="523">
                  <c:v>45421</c:v>
                </c:pt>
                <c:pt idx="524">
                  <c:v>45425</c:v>
                </c:pt>
                <c:pt idx="525">
                  <c:v>45426</c:v>
                </c:pt>
                <c:pt idx="526">
                  <c:v>45427</c:v>
                </c:pt>
                <c:pt idx="527">
                  <c:v>45428</c:v>
                </c:pt>
                <c:pt idx="528">
                  <c:v>45432</c:v>
                </c:pt>
                <c:pt idx="529">
                  <c:v>45433</c:v>
                </c:pt>
                <c:pt idx="530">
                  <c:v>45434</c:v>
                </c:pt>
                <c:pt idx="531">
                  <c:v>45435</c:v>
                </c:pt>
                <c:pt idx="532">
                  <c:v>45439</c:v>
                </c:pt>
                <c:pt idx="533">
                  <c:v>45440</c:v>
                </c:pt>
                <c:pt idx="534">
                  <c:v>45441</c:v>
                </c:pt>
                <c:pt idx="535">
                  <c:v>45442</c:v>
                </c:pt>
                <c:pt idx="536">
                  <c:v>45446</c:v>
                </c:pt>
                <c:pt idx="537">
                  <c:v>45447</c:v>
                </c:pt>
                <c:pt idx="538">
                  <c:v>45448</c:v>
                </c:pt>
                <c:pt idx="539">
                  <c:v>45449</c:v>
                </c:pt>
                <c:pt idx="540">
                  <c:v>45453</c:v>
                </c:pt>
                <c:pt idx="541">
                  <c:v>45454</c:v>
                </c:pt>
                <c:pt idx="542">
                  <c:v>45455</c:v>
                </c:pt>
                <c:pt idx="543">
                  <c:v>45456</c:v>
                </c:pt>
                <c:pt idx="544">
                  <c:v>45467</c:v>
                </c:pt>
                <c:pt idx="545">
                  <c:v>45468</c:v>
                </c:pt>
                <c:pt idx="546">
                  <c:v>45469</c:v>
                </c:pt>
                <c:pt idx="547">
                  <c:v>45470</c:v>
                </c:pt>
                <c:pt idx="548">
                  <c:v>45473</c:v>
                </c:pt>
              </c:numCache>
            </c:numRef>
          </c:cat>
          <c:val>
            <c:numRef>
              <c:f>Sheet1!$C$2:$C$550</c:f>
              <c:numCache>
                <c:formatCode>#,##0</c:formatCode>
                <c:ptCount val="549"/>
                <c:pt idx="0">
                  <c:v>100</c:v>
                </c:pt>
                <c:pt idx="1">
                  <c:v>107.05882352941177</c:v>
                </c:pt>
                <c:pt idx="2">
                  <c:v>106.30252100840336</c:v>
                </c:pt>
                <c:pt idx="3">
                  <c:v>96.554621848739501</c:v>
                </c:pt>
                <c:pt idx="4">
                  <c:v>99.159663865546221</c:v>
                </c:pt>
                <c:pt idx="5">
                  <c:v>96.638655462184872</c:v>
                </c:pt>
                <c:pt idx="6">
                  <c:v>95.126050420168056</c:v>
                </c:pt>
                <c:pt idx="7">
                  <c:v>91.344537815126031</c:v>
                </c:pt>
                <c:pt idx="8">
                  <c:v>87.394957983193279</c:v>
                </c:pt>
                <c:pt idx="9">
                  <c:v>87.394957983193279</c:v>
                </c:pt>
                <c:pt idx="10">
                  <c:v>88.487394957983184</c:v>
                </c:pt>
                <c:pt idx="11">
                  <c:v>89.075630252100837</c:v>
                </c:pt>
                <c:pt idx="12">
                  <c:v>88.151260504201673</c:v>
                </c:pt>
                <c:pt idx="13">
                  <c:v>90.168067226890756</c:v>
                </c:pt>
                <c:pt idx="14">
                  <c:v>88.655462184873954</c:v>
                </c:pt>
                <c:pt idx="15">
                  <c:v>88.235294117647058</c:v>
                </c:pt>
                <c:pt idx="16">
                  <c:v>87.394957983193279</c:v>
                </c:pt>
                <c:pt idx="17">
                  <c:v>86.218487394957975</c:v>
                </c:pt>
                <c:pt idx="18">
                  <c:v>89.915966386554615</c:v>
                </c:pt>
                <c:pt idx="19">
                  <c:v>87.394957983193279</c:v>
                </c:pt>
                <c:pt idx="20">
                  <c:v>84.87394957983193</c:v>
                </c:pt>
                <c:pt idx="21">
                  <c:v>86.386554621848731</c:v>
                </c:pt>
                <c:pt idx="22">
                  <c:v>86.974789915966383</c:v>
                </c:pt>
                <c:pt idx="23">
                  <c:v>84.033613445378151</c:v>
                </c:pt>
                <c:pt idx="24">
                  <c:v>85.294117647058826</c:v>
                </c:pt>
                <c:pt idx="25">
                  <c:v>87.47899159663865</c:v>
                </c:pt>
                <c:pt idx="26">
                  <c:v>86.554621848739501</c:v>
                </c:pt>
                <c:pt idx="27">
                  <c:v>83.613445378151255</c:v>
                </c:pt>
                <c:pt idx="28">
                  <c:v>82.184873949579824</c:v>
                </c:pt>
                <c:pt idx="29">
                  <c:v>80.588235294117638</c:v>
                </c:pt>
                <c:pt idx="30">
                  <c:v>80.588235294117638</c:v>
                </c:pt>
                <c:pt idx="31">
                  <c:v>80.504201680672267</c:v>
                </c:pt>
                <c:pt idx="32">
                  <c:v>80.924369747899163</c:v>
                </c:pt>
                <c:pt idx="33">
                  <c:v>81.092436974789919</c:v>
                </c:pt>
                <c:pt idx="34">
                  <c:v>81.512605042016801</c:v>
                </c:pt>
                <c:pt idx="35">
                  <c:v>79.831932773109244</c:v>
                </c:pt>
                <c:pt idx="36">
                  <c:v>81.512605042016801</c:v>
                </c:pt>
                <c:pt idx="37">
                  <c:v>88.235294117647058</c:v>
                </c:pt>
                <c:pt idx="38">
                  <c:v>88.319327731092429</c:v>
                </c:pt>
                <c:pt idx="39">
                  <c:v>83.613445378151255</c:v>
                </c:pt>
                <c:pt idx="40">
                  <c:v>82.773109243697476</c:v>
                </c:pt>
                <c:pt idx="41">
                  <c:v>81.512605042016801</c:v>
                </c:pt>
                <c:pt idx="42">
                  <c:v>81.092436974789919</c:v>
                </c:pt>
                <c:pt idx="43">
                  <c:v>80.420168067226896</c:v>
                </c:pt>
                <c:pt idx="44">
                  <c:v>80.672268907563023</c:v>
                </c:pt>
                <c:pt idx="45">
                  <c:v>80.252100840336141</c:v>
                </c:pt>
                <c:pt idx="46">
                  <c:v>81.092436974789919</c:v>
                </c:pt>
                <c:pt idx="47">
                  <c:v>84.033613445378151</c:v>
                </c:pt>
                <c:pt idx="48">
                  <c:v>86.974789915966383</c:v>
                </c:pt>
                <c:pt idx="49">
                  <c:v>91.092436974789919</c:v>
                </c:pt>
                <c:pt idx="50">
                  <c:v>86.134453781512605</c:v>
                </c:pt>
                <c:pt idx="51">
                  <c:v>84.453781512605048</c:v>
                </c:pt>
                <c:pt idx="52">
                  <c:v>84.453781512605048</c:v>
                </c:pt>
                <c:pt idx="53">
                  <c:v>85.210084033613441</c:v>
                </c:pt>
                <c:pt idx="54">
                  <c:v>86.386554621848731</c:v>
                </c:pt>
                <c:pt idx="55">
                  <c:v>85.210084033613441</c:v>
                </c:pt>
                <c:pt idx="56">
                  <c:v>84.033613445378151</c:v>
                </c:pt>
                <c:pt idx="57">
                  <c:v>84.033613445378151</c:v>
                </c:pt>
                <c:pt idx="58">
                  <c:v>82.016806722689068</c:v>
                </c:pt>
                <c:pt idx="59">
                  <c:v>81.512605042016801</c:v>
                </c:pt>
                <c:pt idx="60">
                  <c:v>80.924369747899163</c:v>
                </c:pt>
                <c:pt idx="61">
                  <c:v>80.084033613445371</c:v>
                </c:pt>
                <c:pt idx="62">
                  <c:v>80.672268907563023</c:v>
                </c:pt>
                <c:pt idx="63">
                  <c:v>78.82352941176471</c:v>
                </c:pt>
                <c:pt idx="64">
                  <c:v>78.151260504201687</c:v>
                </c:pt>
                <c:pt idx="65">
                  <c:v>76.050420168067234</c:v>
                </c:pt>
                <c:pt idx="66">
                  <c:v>73.361344537815128</c:v>
                </c:pt>
                <c:pt idx="67">
                  <c:v>73.109243697478988</c:v>
                </c:pt>
                <c:pt idx="68">
                  <c:v>72.016806722689068</c:v>
                </c:pt>
                <c:pt idx="69">
                  <c:v>71.428571428571431</c:v>
                </c:pt>
                <c:pt idx="70">
                  <c:v>70.336134453781511</c:v>
                </c:pt>
                <c:pt idx="71">
                  <c:v>67.22689075630251</c:v>
                </c:pt>
                <c:pt idx="72">
                  <c:v>63.02521008403361</c:v>
                </c:pt>
                <c:pt idx="73">
                  <c:v>64.285714285714292</c:v>
                </c:pt>
                <c:pt idx="74">
                  <c:v>62.268907563025209</c:v>
                </c:pt>
                <c:pt idx="75">
                  <c:v>64.285714285714292</c:v>
                </c:pt>
                <c:pt idx="76">
                  <c:v>66.722689075630242</c:v>
                </c:pt>
                <c:pt idx="77">
                  <c:v>67.058823529411768</c:v>
                </c:pt>
                <c:pt idx="78">
                  <c:v>64.285714285714292</c:v>
                </c:pt>
                <c:pt idx="79">
                  <c:v>64.705882352941174</c:v>
                </c:pt>
                <c:pt idx="80">
                  <c:v>62.184873949579831</c:v>
                </c:pt>
                <c:pt idx="81">
                  <c:v>60.168067226890756</c:v>
                </c:pt>
                <c:pt idx="82">
                  <c:v>58.403361344537821</c:v>
                </c:pt>
                <c:pt idx="83">
                  <c:v>61.092436974789912</c:v>
                </c:pt>
                <c:pt idx="84">
                  <c:v>60.504201680672267</c:v>
                </c:pt>
                <c:pt idx="85">
                  <c:v>58.82352941176471</c:v>
                </c:pt>
                <c:pt idx="86">
                  <c:v>60</c:v>
                </c:pt>
                <c:pt idx="87">
                  <c:v>60.420168067226889</c:v>
                </c:pt>
                <c:pt idx="88">
                  <c:v>58.403361344537821</c:v>
                </c:pt>
                <c:pt idx="89">
                  <c:v>57.142857142857139</c:v>
                </c:pt>
                <c:pt idx="90">
                  <c:v>56.72268907563025</c:v>
                </c:pt>
                <c:pt idx="91">
                  <c:v>58.82352941176471</c:v>
                </c:pt>
                <c:pt idx="92">
                  <c:v>58.655462184873954</c:v>
                </c:pt>
                <c:pt idx="93">
                  <c:v>57.983193277310932</c:v>
                </c:pt>
                <c:pt idx="94">
                  <c:v>58.82352941176471</c:v>
                </c:pt>
                <c:pt idx="95">
                  <c:v>58.403361344537821</c:v>
                </c:pt>
                <c:pt idx="96">
                  <c:v>61.344537815126046</c:v>
                </c:pt>
                <c:pt idx="97">
                  <c:v>59.663865546218489</c:v>
                </c:pt>
                <c:pt idx="98">
                  <c:v>59.663865546218489</c:v>
                </c:pt>
                <c:pt idx="99">
                  <c:v>58.82352941176471</c:v>
                </c:pt>
                <c:pt idx="100">
                  <c:v>58.82352941176471</c:v>
                </c:pt>
                <c:pt idx="101">
                  <c:v>58.067226890756309</c:v>
                </c:pt>
                <c:pt idx="102">
                  <c:v>55.462184873949575</c:v>
                </c:pt>
                <c:pt idx="103">
                  <c:v>52.689075630252091</c:v>
                </c:pt>
                <c:pt idx="104">
                  <c:v>48.319327731092436</c:v>
                </c:pt>
                <c:pt idx="105">
                  <c:v>49.159663865546214</c:v>
                </c:pt>
                <c:pt idx="106">
                  <c:v>51.848739495798313</c:v>
                </c:pt>
                <c:pt idx="107">
                  <c:v>50.588235294117645</c:v>
                </c:pt>
                <c:pt idx="108">
                  <c:v>48.319327731092436</c:v>
                </c:pt>
                <c:pt idx="109">
                  <c:v>49.579831932773111</c:v>
                </c:pt>
                <c:pt idx="110">
                  <c:v>45.378151260504204</c:v>
                </c:pt>
                <c:pt idx="111">
                  <c:v>45.630252100840337</c:v>
                </c:pt>
                <c:pt idx="112">
                  <c:v>45.630252100840337</c:v>
                </c:pt>
                <c:pt idx="113">
                  <c:v>44.621848739495796</c:v>
                </c:pt>
                <c:pt idx="114">
                  <c:v>45.042016806722692</c:v>
                </c:pt>
                <c:pt idx="115">
                  <c:v>47.058823529411761</c:v>
                </c:pt>
                <c:pt idx="116">
                  <c:v>52.689075630252091</c:v>
                </c:pt>
                <c:pt idx="117">
                  <c:v>53.361344537815128</c:v>
                </c:pt>
                <c:pt idx="118">
                  <c:v>50</c:v>
                </c:pt>
                <c:pt idx="119">
                  <c:v>49.075630252100837</c:v>
                </c:pt>
                <c:pt idx="120">
                  <c:v>50.084033613445378</c:v>
                </c:pt>
                <c:pt idx="121">
                  <c:v>48.319327731092436</c:v>
                </c:pt>
                <c:pt idx="122">
                  <c:v>48.403361344537807</c:v>
                </c:pt>
                <c:pt idx="123">
                  <c:v>50.168067226890756</c:v>
                </c:pt>
                <c:pt idx="124">
                  <c:v>50.336134453781511</c:v>
                </c:pt>
                <c:pt idx="125">
                  <c:v>52.100840336134461</c:v>
                </c:pt>
                <c:pt idx="126">
                  <c:v>50</c:v>
                </c:pt>
                <c:pt idx="127">
                  <c:v>50.420168067226889</c:v>
                </c:pt>
                <c:pt idx="128">
                  <c:v>51.596638655462179</c:v>
                </c:pt>
                <c:pt idx="129">
                  <c:v>52.52100840336135</c:v>
                </c:pt>
                <c:pt idx="130">
                  <c:v>51.260504201680668</c:v>
                </c:pt>
                <c:pt idx="131">
                  <c:v>52.436974789915972</c:v>
                </c:pt>
                <c:pt idx="132">
                  <c:v>53.109243697478995</c:v>
                </c:pt>
                <c:pt idx="133">
                  <c:v>52.773109243697483</c:v>
                </c:pt>
                <c:pt idx="134">
                  <c:v>53.361344537815128</c:v>
                </c:pt>
                <c:pt idx="135">
                  <c:v>57.226890756302517</c:v>
                </c:pt>
                <c:pt idx="136">
                  <c:v>59.243697478991599</c:v>
                </c:pt>
                <c:pt idx="137">
                  <c:v>57.310924369747895</c:v>
                </c:pt>
                <c:pt idx="138">
                  <c:v>57.142857142857139</c:v>
                </c:pt>
                <c:pt idx="139">
                  <c:v>57.226890756302517</c:v>
                </c:pt>
                <c:pt idx="140">
                  <c:v>58.403361344537821</c:v>
                </c:pt>
                <c:pt idx="141">
                  <c:v>58.739495798319332</c:v>
                </c:pt>
                <c:pt idx="142">
                  <c:v>57.142857142857139</c:v>
                </c:pt>
                <c:pt idx="143">
                  <c:v>59.747899159663866</c:v>
                </c:pt>
                <c:pt idx="144">
                  <c:v>58.403361344537821</c:v>
                </c:pt>
                <c:pt idx="145">
                  <c:v>59.243697478991599</c:v>
                </c:pt>
                <c:pt idx="146">
                  <c:v>58.82352941176471</c:v>
                </c:pt>
                <c:pt idx="147">
                  <c:v>58.739495798319332</c:v>
                </c:pt>
                <c:pt idx="148">
                  <c:v>59.033613445378151</c:v>
                </c:pt>
                <c:pt idx="149">
                  <c:v>55.67226890756303</c:v>
                </c:pt>
                <c:pt idx="150">
                  <c:v>52.52100840336135</c:v>
                </c:pt>
                <c:pt idx="151">
                  <c:v>51.470588235294116</c:v>
                </c:pt>
                <c:pt idx="152">
                  <c:v>51.523109243697476</c:v>
                </c:pt>
                <c:pt idx="153">
                  <c:v>50.315126050420169</c:v>
                </c:pt>
                <c:pt idx="154">
                  <c:v>52.836134453781504</c:v>
                </c:pt>
                <c:pt idx="155">
                  <c:v>50.105042016806721</c:v>
                </c:pt>
                <c:pt idx="156">
                  <c:v>50.105042016806721</c:v>
                </c:pt>
                <c:pt idx="157">
                  <c:v>48.844537815126046</c:v>
                </c:pt>
                <c:pt idx="158">
                  <c:v>49.894957983193279</c:v>
                </c:pt>
                <c:pt idx="159">
                  <c:v>49.369747899159663</c:v>
                </c:pt>
                <c:pt idx="160">
                  <c:v>47.794117647058819</c:v>
                </c:pt>
                <c:pt idx="161">
                  <c:v>47.268907563025209</c:v>
                </c:pt>
                <c:pt idx="162">
                  <c:v>47.268907563025209</c:v>
                </c:pt>
                <c:pt idx="163">
                  <c:v>47.268907563025209</c:v>
                </c:pt>
                <c:pt idx="164">
                  <c:v>46.743697478991599</c:v>
                </c:pt>
                <c:pt idx="165">
                  <c:v>47.899159663865547</c:v>
                </c:pt>
                <c:pt idx="166">
                  <c:v>45.273109243697476</c:v>
                </c:pt>
                <c:pt idx="167">
                  <c:v>45.220588235294116</c:v>
                </c:pt>
                <c:pt idx="168">
                  <c:v>42.016806722689076</c:v>
                </c:pt>
                <c:pt idx="169">
                  <c:v>41.544117647058819</c:v>
                </c:pt>
                <c:pt idx="170">
                  <c:v>41.754201680672267</c:v>
                </c:pt>
                <c:pt idx="171">
                  <c:v>43.855042016806721</c:v>
                </c:pt>
                <c:pt idx="172">
                  <c:v>44.642857142857139</c:v>
                </c:pt>
                <c:pt idx="173">
                  <c:v>43.119747899159663</c:v>
                </c:pt>
                <c:pt idx="174">
                  <c:v>42.804621848739494</c:v>
                </c:pt>
                <c:pt idx="175">
                  <c:v>42.016806722689076</c:v>
                </c:pt>
                <c:pt idx="176">
                  <c:v>41.964285714285715</c:v>
                </c:pt>
                <c:pt idx="177">
                  <c:v>42.016806722689076</c:v>
                </c:pt>
                <c:pt idx="178">
                  <c:v>40.966386554621849</c:v>
                </c:pt>
                <c:pt idx="179">
                  <c:v>43.067226890756302</c:v>
                </c:pt>
                <c:pt idx="180">
                  <c:v>41.018907563025202</c:v>
                </c:pt>
                <c:pt idx="181">
                  <c:v>41.701680672268907</c:v>
                </c:pt>
                <c:pt idx="182">
                  <c:v>40.808823529411761</c:v>
                </c:pt>
                <c:pt idx="183">
                  <c:v>40.02100840336135</c:v>
                </c:pt>
                <c:pt idx="184">
                  <c:v>42.016806722689076</c:v>
                </c:pt>
                <c:pt idx="185">
                  <c:v>44.012605042016808</c:v>
                </c:pt>
                <c:pt idx="186">
                  <c:v>45.378151260504204</c:v>
                </c:pt>
                <c:pt idx="187">
                  <c:v>45.955882352941174</c:v>
                </c:pt>
                <c:pt idx="188">
                  <c:v>46.743697478991599</c:v>
                </c:pt>
                <c:pt idx="189">
                  <c:v>44.012605042016808</c:v>
                </c:pt>
                <c:pt idx="190">
                  <c:v>40.70378151260504</c:v>
                </c:pt>
                <c:pt idx="191">
                  <c:v>41.12394957983193</c:v>
                </c:pt>
                <c:pt idx="192">
                  <c:v>41.386554621848738</c:v>
                </c:pt>
                <c:pt idx="193">
                  <c:v>41.439075630252105</c:v>
                </c:pt>
                <c:pt idx="194">
                  <c:v>41.544117647058819</c:v>
                </c:pt>
                <c:pt idx="195">
                  <c:v>41.491596638655459</c:v>
                </c:pt>
                <c:pt idx="196">
                  <c:v>40.441176470588239</c:v>
                </c:pt>
                <c:pt idx="197">
                  <c:v>40.02100840336135</c:v>
                </c:pt>
                <c:pt idx="198">
                  <c:v>39.128151260504204</c:v>
                </c:pt>
                <c:pt idx="199">
                  <c:v>39.023109243697476</c:v>
                </c:pt>
                <c:pt idx="200">
                  <c:v>39.023109243697476</c:v>
                </c:pt>
                <c:pt idx="201">
                  <c:v>39.915966386554622</c:v>
                </c:pt>
                <c:pt idx="202">
                  <c:v>38.865546218487395</c:v>
                </c:pt>
                <c:pt idx="203">
                  <c:v>39.390756302521005</c:v>
                </c:pt>
                <c:pt idx="204">
                  <c:v>41.22899159663865</c:v>
                </c:pt>
                <c:pt idx="205">
                  <c:v>41.22899159663865</c:v>
                </c:pt>
                <c:pt idx="206">
                  <c:v>41.22899159663865</c:v>
                </c:pt>
                <c:pt idx="207">
                  <c:v>39.390756302521005</c:v>
                </c:pt>
                <c:pt idx="208">
                  <c:v>38.918067226890749</c:v>
                </c:pt>
                <c:pt idx="209">
                  <c:v>39.390756302521005</c:v>
                </c:pt>
                <c:pt idx="210">
                  <c:v>38.707983193277315</c:v>
                </c:pt>
                <c:pt idx="211">
                  <c:v>35.819327731092436</c:v>
                </c:pt>
                <c:pt idx="212">
                  <c:v>35.819327731092436</c:v>
                </c:pt>
                <c:pt idx="213">
                  <c:v>36.712184873949582</c:v>
                </c:pt>
                <c:pt idx="214">
                  <c:v>35.766806722689068</c:v>
                </c:pt>
                <c:pt idx="215">
                  <c:v>38.287815126050425</c:v>
                </c:pt>
                <c:pt idx="216">
                  <c:v>35.346638655462179</c:v>
                </c:pt>
                <c:pt idx="217">
                  <c:v>34.663865546218489</c:v>
                </c:pt>
                <c:pt idx="218">
                  <c:v>34.138655462184872</c:v>
                </c:pt>
                <c:pt idx="219">
                  <c:v>33.981092436974791</c:v>
                </c:pt>
                <c:pt idx="220">
                  <c:v>33.088235294117645</c:v>
                </c:pt>
                <c:pt idx="221">
                  <c:v>32.563025210084035</c:v>
                </c:pt>
                <c:pt idx="222">
                  <c:v>34.611344537815128</c:v>
                </c:pt>
                <c:pt idx="223">
                  <c:v>34.138655462184872</c:v>
                </c:pt>
                <c:pt idx="224">
                  <c:v>32.615546218487395</c:v>
                </c:pt>
                <c:pt idx="225">
                  <c:v>32.090336134453779</c:v>
                </c:pt>
                <c:pt idx="226">
                  <c:v>31.565126050420169</c:v>
                </c:pt>
                <c:pt idx="227">
                  <c:v>31.19747899159664</c:v>
                </c:pt>
                <c:pt idx="228">
                  <c:v>33.088235294117645</c:v>
                </c:pt>
                <c:pt idx="229">
                  <c:v>31.77521008403361</c:v>
                </c:pt>
                <c:pt idx="230">
                  <c:v>31.670168067226889</c:v>
                </c:pt>
                <c:pt idx="231">
                  <c:v>30.987394957983195</c:v>
                </c:pt>
                <c:pt idx="232">
                  <c:v>29.516806722689076</c:v>
                </c:pt>
                <c:pt idx="233">
                  <c:v>28.886554621848738</c:v>
                </c:pt>
                <c:pt idx="234">
                  <c:v>30.462184873949578</c:v>
                </c:pt>
                <c:pt idx="235">
                  <c:v>31.72268907563025</c:v>
                </c:pt>
                <c:pt idx="236">
                  <c:v>33.613445378151255</c:v>
                </c:pt>
                <c:pt idx="237">
                  <c:v>32.037815126050418</c:v>
                </c:pt>
                <c:pt idx="238">
                  <c:v>31.827731092436974</c:v>
                </c:pt>
                <c:pt idx="239">
                  <c:v>32.037815126050418</c:v>
                </c:pt>
                <c:pt idx="240">
                  <c:v>32.983193277310924</c:v>
                </c:pt>
                <c:pt idx="241">
                  <c:v>34.138655462184872</c:v>
                </c:pt>
                <c:pt idx="242">
                  <c:v>33.193277310924366</c:v>
                </c:pt>
                <c:pt idx="243">
                  <c:v>33.193277310924366</c:v>
                </c:pt>
                <c:pt idx="244">
                  <c:v>33.193277310924366</c:v>
                </c:pt>
                <c:pt idx="245">
                  <c:v>33.140756302521005</c:v>
                </c:pt>
                <c:pt idx="246">
                  <c:v>32.563025210084035</c:v>
                </c:pt>
                <c:pt idx="247">
                  <c:v>32.037815126050418</c:v>
                </c:pt>
                <c:pt idx="248">
                  <c:v>31.985294117647058</c:v>
                </c:pt>
                <c:pt idx="249">
                  <c:v>31.144957983193272</c:v>
                </c:pt>
                <c:pt idx="250">
                  <c:v>31.512605042016805</c:v>
                </c:pt>
                <c:pt idx="251">
                  <c:v>31.512605042016805</c:v>
                </c:pt>
                <c:pt idx="252">
                  <c:v>31.355042016806721</c:v>
                </c:pt>
                <c:pt idx="253">
                  <c:v>30.357142857142854</c:v>
                </c:pt>
                <c:pt idx="254">
                  <c:v>30.409663865546214</c:v>
                </c:pt>
                <c:pt idx="255">
                  <c:v>30.042016806722689</c:v>
                </c:pt>
                <c:pt idx="256">
                  <c:v>30.042016806722689</c:v>
                </c:pt>
                <c:pt idx="257">
                  <c:v>29.67436974789916</c:v>
                </c:pt>
                <c:pt idx="258">
                  <c:v>29.77941176470588</c:v>
                </c:pt>
                <c:pt idx="259">
                  <c:v>30.462184873949578</c:v>
                </c:pt>
                <c:pt idx="260">
                  <c:v>29.67436974789916</c:v>
                </c:pt>
                <c:pt idx="261">
                  <c:v>30.409663865546214</c:v>
                </c:pt>
                <c:pt idx="262">
                  <c:v>29.77941176470588</c:v>
                </c:pt>
                <c:pt idx="263">
                  <c:v>31.407563025210084</c:v>
                </c:pt>
                <c:pt idx="264">
                  <c:v>32.720588235294116</c:v>
                </c:pt>
                <c:pt idx="265">
                  <c:v>33.403361344537814</c:v>
                </c:pt>
                <c:pt idx="266">
                  <c:v>35.136554621848745</c:v>
                </c:pt>
                <c:pt idx="267">
                  <c:v>36.869747899159663</c:v>
                </c:pt>
                <c:pt idx="268">
                  <c:v>36.659663865546214</c:v>
                </c:pt>
                <c:pt idx="269">
                  <c:v>40.178571428571423</c:v>
                </c:pt>
                <c:pt idx="270">
                  <c:v>41.439075630252105</c:v>
                </c:pt>
                <c:pt idx="271">
                  <c:v>38.970588235294116</c:v>
                </c:pt>
                <c:pt idx="272">
                  <c:v>37.5</c:v>
                </c:pt>
                <c:pt idx="273">
                  <c:v>36.554621848739494</c:v>
                </c:pt>
                <c:pt idx="274">
                  <c:v>36.397058823529413</c:v>
                </c:pt>
                <c:pt idx="275">
                  <c:v>38.340336134453779</c:v>
                </c:pt>
                <c:pt idx="276">
                  <c:v>37.289915966386559</c:v>
                </c:pt>
                <c:pt idx="277">
                  <c:v>36.764705882352935</c:v>
                </c:pt>
                <c:pt idx="278">
                  <c:v>36.764705882352935</c:v>
                </c:pt>
                <c:pt idx="279">
                  <c:v>36.764705882352935</c:v>
                </c:pt>
                <c:pt idx="280">
                  <c:v>36.764705882352935</c:v>
                </c:pt>
                <c:pt idx="281">
                  <c:v>37.289915966386559</c:v>
                </c:pt>
                <c:pt idx="282">
                  <c:v>37.289915966386559</c:v>
                </c:pt>
                <c:pt idx="283">
                  <c:v>35.819327731092436</c:v>
                </c:pt>
                <c:pt idx="284">
                  <c:v>35.451680672268907</c:v>
                </c:pt>
                <c:pt idx="285">
                  <c:v>35.976890756302524</c:v>
                </c:pt>
                <c:pt idx="286">
                  <c:v>35.976890756302524</c:v>
                </c:pt>
                <c:pt idx="287">
                  <c:v>38.07773109243697</c:v>
                </c:pt>
                <c:pt idx="288">
                  <c:v>40.336134453781511</c:v>
                </c:pt>
                <c:pt idx="289">
                  <c:v>37.447478991596633</c:v>
                </c:pt>
                <c:pt idx="290">
                  <c:v>35.504201680672267</c:v>
                </c:pt>
                <c:pt idx="291">
                  <c:v>34.768907563025209</c:v>
                </c:pt>
                <c:pt idx="292">
                  <c:v>35.924369747899156</c:v>
                </c:pt>
                <c:pt idx="293">
                  <c:v>34.97899159663865</c:v>
                </c:pt>
                <c:pt idx="294">
                  <c:v>34.558823529411761</c:v>
                </c:pt>
                <c:pt idx="295">
                  <c:v>34.558823529411761</c:v>
                </c:pt>
                <c:pt idx="296">
                  <c:v>33.088235294117645</c:v>
                </c:pt>
                <c:pt idx="297">
                  <c:v>36.239495798319325</c:v>
                </c:pt>
                <c:pt idx="298">
                  <c:v>36.764705882352935</c:v>
                </c:pt>
                <c:pt idx="299">
                  <c:v>36.764705882352935</c:v>
                </c:pt>
                <c:pt idx="300">
                  <c:v>36.239495798319325</c:v>
                </c:pt>
                <c:pt idx="301">
                  <c:v>37.815126050420169</c:v>
                </c:pt>
                <c:pt idx="302">
                  <c:v>37.815126050420169</c:v>
                </c:pt>
                <c:pt idx="303">
                  <c:v>36.97478991596639</c:v>
                </c:pt>
                <c:pt idx="304">
                  <c:v>36.134453781512605</c:v>
                </c:pt>
                <c:pt idx="305">
                  <c:v>35.976890756302524</c:v>
                </c:pt>
                <c:pt idx="306">
                  <c:v>36.134453781512605</c:v>
                </c:pt>
                <c:pt idx="307">
                  <c:v>36.764705882352935</c:v>
                </c:pt>
                <c:pt idx="308">
                  <c:v>42.752100840336141</c:v>
                </c:pt>
                <c:pt idx="309">
                  <c:v>42.016806722689076</c:v>
                </c:pt>
                <c:pt idx="310">
                  <c:v>43.067226890756302</c:v>
                </c:pt>
                <c:pt idx="311">
                  <c:v>42.016806722689076</c:v>
                </c:pt>
                <c:pt idx="312">
                  <c:v>51.838235294117652</c:v>
                </c:pt>
                <c:pt idx="313">
                  <c:v>51.995798319327726</c:v>
                </c:pt>
                <c:pt idx="314">
                  <c:v>51.470588235294116</c:v>
                </c:pt>
                <c:pt idx="315">
                  <c:v>51.155462184873954</c:v>
                </c:pt>
                <c:pt idx="316">
                  <c:v>47.794117647058819</c:v>
                </c:pt>
                <c:pt idx="317">
                  <c:v>47.794117647058819</c:v>
                </c:pt>
                <c:pt idx="318">
                  <c:v>49.264705882352935</c:v>
                </c:pt>
                <c:pt idx="319">
                  <c:v>49.369747899159663</c:v>
                </c:pt>
                <c:pt idx="320">
                  <c:v>49.369747899159663</c:v>
                </c:pt>
                <c:pt idx="321">
                  <c:v>49.369747899159663</c:v>
                </c:pt>
                <c:pt idx="322">
                  <c:v>48.319327731092436</c:v>
                </c:pt>
                <c:pt idx="323">
                  <c:v>47.794117647058819</c:v>
                </c:pt>
                <c:pt idx="324">
                  <c:v>1.866956932773109</c:v>
                </c:pt>
                <c:pt idx="325">
                  <c:v>1.7438581932773107</c:v>
                </c:pt>
                <c:pt idx="326">
                  <c:v>1.8259238445378152</c:v>
                </c:pt>
                <c:pt idx="327">
                  <c:v>1.7541176470588238</c:v>
                </c:pt>
                <c:pt idx="328">
                  <c:v>1.7028287815126049</c:v>
                </c:pt>
                <c:pt idx="329">
                  <c:v>1.7848912815126048</c:v>
                </c:pt>
                <c:pt idx="330">
                  <c:v>1.8054059873949579</c:v>
                </c:pt>
                <c:pt idx="331">
                  <c:v>1.8259238445378152</c:v>
                </c:pt>
                <c:pt idx="332">
                  <c:v>1.8259238445378152</c:v>
                </c:pt>
                <c:pt idx="333">
                  <c:v>1.7438581932773107</c:v>
                </c:pt>
                <c:pt idx="334">
                  <c:v>1.7438581932773107</c:v>
                </c:pt>
                <c:pt idx="335">
                  <c:v>1.7828392857142856</c:v>
                </c:pt>
                <c:pt idx="336">
                  <c:v>1.8649049369747899</c:v>
                </c:pt>
                <c:pt idx="337">
                  <c:v>1.7233434873949578</c:v>
                </c:pt>
                <c:pt idx="338">
                  <c:v>1.7253954831932774</c:v>
                </c:pt>
                <c:pt idx="339">
                  <c:v>1.8259238445378152</c:v>
                </c:pt>
                <c:pt idx="340">
                  <c:v>1.8259238445378152</c:v>
                </c:pt>
                <c:pt idx="341">
                  <c:v>1.7233434873949578</c:v>
                </c:pt>
                <c:pt idx="342">
                  <c:v>1.7438581932773107</c:v>
                </c:pt>
                <c:pt idx="343">
                  <c:v>1.7746318277310924</c:v>
                </c:pt>
                <c:pt idx="344">
                  <c:v>1.8464385504201681</c:v>
                </c:pt>
                <c:pt idx="345">
                  <c:v>1.8484905462184873</c:v>
                </c:pt>
                <c:pt idx="346">
                  <c:v>1.9038828781512604</c:v>
                </c:pt>
                <c:pt idx="347">
                  <c:v>2.4159627100840337</c:v>
                </c:pt>
                <c:pt idx="348">
                  <c:v>2.2846601890756304</c:v>
                </c:pt>
                <c:pt idx="349">
                  <c:v>1.9432736344537813</c:v>
                </c:pt>
                <c:pt idx="350">
                  <c:v>1.8802484243697477</c:v>
                </c:pt>
                <c:pt idx="351">
                  <c:v>1.804092962184874</c:v>
                </c:pt>
                <c:pt idx="352">
                  <c:v>1.8251013655462185</c:v>
                </c:pt>
                <c:pt idx="353">
                  <c:v>1.8907526260504202</c:v>
                </c:pt>
                <c:pt idx="354">
                  <c:v>1.7883366596638657</c:v>
                </c:pt>
                <c:pt idx="355">
                  <c:v>1.8329795168067227</c:v>
                </c:pt>
                <c:pt idx="356">
                  <c:v>1.8198492647058824</c:v>
                </c:pt>
                <c:pt idx="357">
                  <c:v>1.8907526260504202</c:v>
                </c:pt>
                <c:pt idx="358">
                  <c:v>1.8907526260504202</c:v>
                </c:pt>
                <c:pt idx="359">
                  <c:v>1.9117610294117646</c:v>
                </c:pt>
                <c:pt idx="360">
                  <c:v>1.9695341386554619</c:v>
                </c:pt>
                <c:pt idx="361">
                  <c:v>1.8644921218487396</c:v>
                </c:pt>
                <c:pt idx="362">
                  <c:v>1.8644921218487396</c:v>
                </c:pt>
                <c:pt idx="363">
                  <c:v>1.9669080882352938</c:v>
                </c:pt>
                <c:pt idx="364">
                  <c:v>1.9669080882352938</c:v>
                </c:pt>
                <c:pt idx="365">
                  <c:v>1.9170131302521007</c:v>
                </c:pt>
                <c:pt idx="366">
                  <c:v>1.9222652310924369</c:v>
                </c:pt>
                <c:pt idx="367">
                  <c:v>1.9222652310924369</c:v>
                </c:pt>
                <c:pt idx="368">
                  <c:v>1.9616559873949577</c:v>
                </c:pt>
                <c:pt idx="369">
                  <c:v>1.8644921218487396</c:v>
                </c:pt>
                <c:pt idx="370">
                  <c:v>1.8644921218487396</c:v>
                </c:pt>
                <c:pt idx="371">
                  <c:v>1.8644921218487396</c:v>
                </c:pt>
                <c:pt idx="372">
                  <c:v>1.8723702731092435</c:v>
                </c:pt>
                <c:pt idx="373">
                  <c:v>1.7830845588235291</c:v>
                </c:pt>
                <c:pt idx="374">
                  <c:v>1.7725803571428569</c:v>
                </c:pt>
                <c:pt idx="375">
                  <c:v>1.7725803571428569</c:v>
                </c:pt>
                <c:pt idx="376">
                  <c:v>1.7725803571428569</c:v>
                </c:pt>
                <c:pt idx="377">
                  <c:v>1.7200593487394957</c:v>
                </c:pt>
                <c:pt idx="378">
                  <c:v>1.6544080882352941</c:v>
                </c:pt>
                <c:pt idx="379">
                  <c:v>1.7069290966386554</c:v>
                </c:pt>
                <c:pt idx="380">
                  <c:v>1.733189600840336</c:v>
                </c:pt>
                <c:pt idx="381">
                  <c:v>1.7594501050420166</c:v>
                </c:pt>
                <c:pt idx="382">
                  <c:v>1.7200593487394957</c:v>
                </c:pt>
                <c:pt idx="383">
                  <c:v>1.7515719537815124</c:v>
                </c:pt>
                <c:pt idx="384">
                  <c:v>1.7857106092436972</c:v>
                </c:pt>
                <c:pt idx="385">
                  <c:v>1.801466911764706</c:v>
                </c:pt>
                <c:pt idx="386">
                  <c:v>1.801466911764706</c:v>
                </c:pt>
                <c:pt idx="387">
                  <c:v>1.7594501050420166</c:v>
                </c:pt>
                <c:pt idx="388">
                  <c:v>1.8067190126050421</c:v>
                </c:pt>
                <c:pt idx="389">
                  <c:v>1.8776223739495799</c:v>
                </c:pt>
                <c:pt idx="390">
                  <c:v>1.7489459033613444</c:v>
                </c:pt>
                <c:pt idx="391">
                  <c:v>1.8119711134453782</c:v>
                </c:pt>
                <c:pt idx="392">
                  <c:v>1.733189600840336</c:v>
                </c:pt>
                <c:pt idx="393">
                  <c:v>1.7883366596638657</c:v>
                </c:pt>
                <c:pt idx="394">
                  <c:v>1.8881265756302521</c:v>
                </c:pt>
                <c:pt idx="395">
                  <c:v>1.8644921218487396</c:v>
                </c:pt>
                <c:pt idx="396">
                  <c:v>1.9695341386554619</c:v>
                </c:pt>
                <c:pt idx="397">
                  <c:v>1.9695341386554619</c:v>
                </c:pt>
                <c:pt idx="398">
                  <c:v>2.5577731092436973</c:v>
                </c:pt>
                <c:pt idx="399">
                  <c:v>3.030462184873949</c:v>
                </c:pt>
                <c:pt idx="400">
                  <c:v>2.2741596638655461</c:v>
                </c:pt>
                <c:pt idx="401">
                  <c:v>2.3634453781512605</c:v>
                </c:pt>
                <c:pt idx="402">
                  <c:v>2.4422268907563027</c:v>
                </c:pt>
                <c:pt idx="403">
                  <c:v>2.3109243697478994</c:v>
                </c:pt>
                <c:pt idx="404">
                  <c:v>2.2584033613445378</c:v>
                </c:pt>
                <c:pt idx="405">
                  <c:v>2.1008403361344534</c:v>
                </c:pt>
                <c:pt idx="406">
                  <c:v>2.1008403361344534</c:v>
                </c:pt>
                <c:pt idx="407">
                  <c:v>2.1008403361344534</c:v>
                </c:pt>
                <c:pt idx="408">
                  <c:v>2.1008403361344534</c:v>
                </c:pt>
                <c:pt idx="409">
                  <c:v>2.0483193277310923</c:v>
                </c:pt>
                <c:pt idx="410">
                  <c:v>1.9695378151260503</c:v>
                </c:pt>
                <c:pt idx="411">
                  <c:v>1.9432773109243697</c:v>
                </c:pt>
                <c:pt idx="412">
                  <c:v>1.9957983193277309</c:v>
                </c:pt>
                <c:pt idx="413">
                  <c:v>1.7909663865546217</c:v>
                </c:pt>
                <c:pt idx="414">
                  <c:v>1.7857142857142856</c:v>
                </c:pt>
                <c:pt idx="415">
                  <c:v>1.9642857142857142</c:v>
                </c:pt>
                <c:pt idx="416">
                  <c:v>1.8907563025210083</c:v>
                </c:pt>
                <c:pt idx="417">
                  <c:v>1.9327731092436975</c:v>
                </c:pt>
                <c:pt idx="418">
                  <c:v>1.8119747899159666</c:v>
                </c:pt>
                <c:pt idx="419">
                  <c:v>1.8119747899159666</c:v>
                </c:pt>
                <c:pt idx="420">
                  <c:v>1.8119747899159666</c:v>
                </c:pt>
                <c:pt idx="421">
                  <c:v>1.8382352941176472</c:v>
                </c:pt>
                <c:pt idx="422">
                  <c:v>1.8382352941176472</c:v>
                </c:pt>
                <c:pt idx="423">
                  <c:v>1.8382352941176472</c:v>
                </c:pt>
                <c:pt idx="424">
                  <c:v>1.8382352941176472</c:v>
                </c:pt>
                <c:pt idx="425">
                  <c:v>1.8382352941176472</c:v>
                </c:pt>
                <c:pt idx="426">
                  <c:v>1.8382352941176472</c:v>
                </c:pt>
                <c:pt idx="427">
                  <c:v>1.8382352941176472</c:v>
                </c:pt>
                <c:pt idx="428">
                  <c:v>1.7857142857142856</c:v>
                </c:pt>
                <c:pt idx="429">
                  <c:v>1.8802521008403361</c:v>
                </c:pt>
                <c:pt idx="430">
                  <c:v>1.8802521008403361</c:v>
                </c:pt>
                <c:pt idx="431">
                  <c:v>1.8382352941176472</c:v>
                </c:pt>
                <c:pt idx="432">
                  <c:v>1.7962184873949578</c:v>
                </c:pt>
                <c:pt idx="433">
                  <c:v>1.7857142857142856</c:v>
                </c:pt>
                <c:pt idx="434">
                  <c:v>1.759453781512605</c:v>
                </c:pt>
                <c:pt idx="435">
                  <c:v>1.7857142857142856</c:v>
                </c:pt>
                <c:pt idx="436">
                  <c:v>1.7857142857142856</c:v>
                </c:pt>
                <c:pt idx="437">
                  <c:v>1.8907563025210083</c:v>
                </c:pt>
                <c:pt idx="438">
                  <c:v>1.8907563025210083</c:v>
                </c:pt>
                <c:pt idx="439">
                  <c:v>1.8802521008403361</c:v>
                </c:pt>
                <c:pt idx="440">
                  <c:v>1.8592436974789917</c:v>
                </c:pt>
                <c:pt idx="441">
                  <c:v>1.8592436974789917</c:v>
                </c:pt>
                <c:pt idx="442">
                  <c:v>1.8382352941176472</c:v>
                </c:pt>
                <c:pt idx="443">
                  <c:v>1.8382352941176472</c:v>
                </c:pt>
                <c:pt idx="444">
                  <c:v>1.8382352941176472</c:v>
                </c:pt>
                <c:pt idx="445">
                  <c:v>1.8119747899159666</c:v>
                </c:pt>
                <c:pt idx="446">
                  <c:v>1.8172268907563023</c:v>
                </c:pt>
                <c:pt idx="447">
                  <c:v>1.8172268907563023</c:v>
                </c:pt>
                <c:pt idx="448">
                  <c:v>1.9432773109243697</c:v>
                </c:pt>
                <c:pt idx="449">
                  <c:v>1.9957983193277309</c:v>
                </c:pt>
                <c:pt idx="450">
                  <c:v>1.9957983193277309</c:v>
                </c:pt>
                <c:pt idx="451">
                  <c:v>2.0483193277310923</c:v>
                </c:pt>
                <c:pt idx="452">
                  <c:v>2.1060924369747895</c:v>
                </c:pt>
                <c:pt idx="453">
                  <c:v>2.2006302521008405</c:v>
                </c:pt>
                <c:pt idx="454">
                  <c:v>2.2058823529411766</c:v>
                </c:pt>
                <c:pt idx="455">
                  <c:v>2.2321428571428572</c:v>
                </c:pt>
                <c:pt idx="456">
                  <c:v>2.1533613445378146</c:v>
                </c:pt>
                <c:pt idx="457">
                  <c:v>2.1008403361344534</c:v>
                </c:pt>
                <c:pt idx="458">
                  <c:v>2.127100840336134</c:v>
                </c:pt>
                <c:pt idx="459">
                  <c:v>2.1008403361344534</c:v>
                </c:pt>
                <c:pt idx="460">
                  <c:v>2.1323529411764701</c:v>
                </c:pt>
                <c:pt idx="461">
                  <c:v>2.1533613445378146</c:v>
                </c:pt>
                <c:pt idx="462">
                  <c:v>2.1428571428571428</c:v>
                </c:pt>
                <c:pt idx="463">
                  <c:v>2.1323529411764701</c:v>
                </c:pt>
                <c:pt idx="464">
                  <c:v>2.2584033613445378</c:v>
                </c:pt>
                <c:pt idx="465">
                  <c:v>2.2584033613445378</c:v>
                </c:pt>
                <c:pt idx="466">
                  <c:v>2.4264705882352944</c:v>
                </c:pt>
                <c:pt idx="467">
                  <c:v>2.3109243697478994</c:v>
                </c:pt>
                <c:pt idx="468">
                  <c:v>2.452731092436975</c:v>
                </c:pt>
                <c:pt idx="469">
                  <c:v>2.3161764705882355</c:v>
                </c:pt>
                <c:pt idx="470">
                  <c:v>2.2636554621848735</c:v>
                </c:pt>
                <c:pt idx="471">
                  <c:v>2.3214285714285712</c:v>
                </c:pt>
                <c:pt idx="472">
                  <c:v>2.3214285714285712</c:v>
                </c:pt>
                <c:pt idx="473">
                  <c:v>2.4369747899159662</c:v>
                </c:pt>
                <c:pt idx="474">
                  <c:v>2.4369747899159662</c:v>
                </c:pt>
                <c:pt idx="475">
                  <c:v>2.4159663865546217</c:v>
                </c:pt>
                <c:pt idx="476">
                  <c:v>2.4369747899159662</c:v>
                </c:pt>
                <c:pt idx="477">
                  <c:v>2.3161764705882355</c:v>
                </c:pt>
                <c:pt idx="478">
                  <c:v>2.4107142857142856</c:v>
                </c:pt>
                <c:pt idx="479">
                  <c:v>2.4107142857142856</c:v>
                </c:pt>
                <c:pt idx="480">
                  <c:v>2.3686974789915967</c:v>
                </c:pt>
                <c:pt idx="481">
                  <c:v>2.3897058823529411</c:v>
                </c:pt>
                <c:pt idx="482">
                  <c:v>2.3476890756302518</c:v>
                </c:pt>
                <c:pt idx="483">
                  <c:v>2.4422268907563027</c:v>
                </c:pt>
                <c:pt idx="484">
                  <c:v>2.8361344537815127</c:v>
                </c:pt>
                <c:pt idx="485">
                  <c:v>2.6523109243697478</c:v>
                </c:pt>
                <c:pt idx="486">
                  <c:v>2.5682773109243695</c:v>
                </c:pt>
                <c:pt idx="487">
                  <c:v>2.5420168067226889</c:v>
                </c:pt>
                <c:pt idx="488">
                  <c:v>2.6260504201680672</c:v>
                </c:pt>
                <c:pt idx="489">
                  <c:v>2.6207983193277311</c:v>
                </c:pt>
                <c:pt idx="490">
                  <c:v>2.7941176470588238</c:v>
                </c:pt>
                <c:pt idx="491">
                  <c:v>2.6575630252100835</c:v>
                </c:pt>
                <c:pt idx="492">
                  <c:v>2.4474789915966388</c:v>
                </c:pt>
                <c:pt idx="493">
                  <c:v>2.636554621848739</c:v>
                </c:pt>
                <c:pt idx="494">
                  <c:v>2.6207983193277311</c:v>
                </c:pt>
                <c:pt idx="495">
                  <c:v>2.73109243697479</c:v>
                </c:pt>
                <c:pt idx="496">
                  <c:v>2.6260504201680672</c:v>
                </c:pt>
                <c:pt idx="497">
                  <c:v>2.6785714285714284</c:v>
                </c:pt>
                <c:pt idx="498">
                  <c:v>2.7153361344537812</c:v>
                </c:pt>
                <c:pt idx="499">
                  <c:v>2.6785714285714284</c:v>
                </c:pt>
                <c:pt idx="500">
                  <c:v>2.5840336134453779</c:v>
                </c:pt>
                <c:pt idx="501">
                  <c:v>2.5840336134453779</c:v>
                </c:pt>
                <c:pt idx="502">
                  <c:v>2.5840336134453779</c:v>
                </c:pt>
                <c:pt idx="503">
                  <c:v>2.6260504201680672</c:v>
                </c:pt>
                <c:pt idx="504">
                  <c:v>2.5210084033613445</c:v>
                </c:pt>
                <c:pt idx="505">
                  <c:v>2.5210084033613445</c:v>
                </c:pt>
                <c:pt idx="506">
                  <c:v>2.5735294117647061</c:v>
                </c:pt>
                <c:pt idx="507">
                  <c:v>2.5682773109243695</c:v>
                </c:pt>
                <c:pt idx="508">
                  <c:v>2.5997899159663866</c:v>
                </c:pt>
                <c:pt idx="509">
                  <c:v>2.5997899159663866</c:v>
                </c:pt>
                <c:pt idx="510">
                  <c:v>2.5997899159663866</c:v>
                </c:pt>
                <c:pt idx="511">
                  <c:v>2.5997899159663866</c:v>
                </c:pt>
                <c:pt idx="512">
                  <c:v>2.6418067226890756</c:v>
                </c:pt>
                <c:pt idx="513">
                  <c:v>2.5735294117647061</c:v>
                </c:pt>
                <c:pt idx="514">
                  <c:v>2.6260504201680672</c:v>
                </c:pt>
                <c:pt idx="515">
                  <c:v>2.5997899159663866</c:v>
                </c:pt>
                <c:pt idx="516">
                  <c:v>2.6050420168067223</c:v>
                </c:pt>
                <c:pt idx="517">
                  <c:v>2.5630252100840334</c:v>
                </c:pt>
                <c:pt idx="518">
                  <c:v>2.5945378151260505</c:v>
                </c:pt>
                <c:pt idx="519">
                  <c:v>2.6260504201680672</c:v>
                </c:pt>
                <c:pt idx="520">
                  <c:v>2.6313025210084029</c:v>
                </c:pt>
                <c:pt idx="521">
                  <c:v>2.6785714285714284</c:v>
                </c:pt>
                <c:pt idx="522">
                  <c:v>2.6260504201680672</c:v>
                </c:pt>
                <c:pt idx="523">
                  <c:v>2.6050420168067223</c:v>
                </c:pt>
                <c:pt idx="524">
                  <c:v>2.6523109243697478</c:v>
                </c:pt>
                <c:pt idx="525">
                  <c:v>2.6523109243697478</c:v>
                </c:pt>
                <c:pt idx="526">
                  <c:v>2.7258403361344539</c:v>
                </c:pt>
                <c:pt idx="527">
                  <c:v>2.7258403361344539</c:v>
                </c:pt>
                <c:pt idx="528">
                  <c:v>2.6050420168067223</c:v>
                </c:pt>
                <c:pt idx="529">
                  <c:v>2.6050420168067223</c:v>
                </c:pt>
                <c:pt idx="530">
                  <c:v>2.5945378151260505</c:v>
                </c:pt>
                <c:pt idx="531">
                  <c:v>2.615546218487395</c:v>
                </c:pt>
                <c:pt idx="532">
                  <c:v>2.5315126050420167</c:v>
                </c:pt>
                <c:pt idx="533">
                  <c:v>2.7205882352941173</c:v>
                </c:pt>
                <c:pt idx="534">
                  <c:v>2.547268907563025</c:v>
                </c:pt>
                <c:pt idx="535">
                  <c:v>2.6260504201680672</c:v>
                </c:pt>
                <c:pt idx="536">
                  <c:v>2.6260504201680672</c:v>
                </c:pt>
                <c:pt idx="537">
                  <c:v>2.4842436974789917</c:v>
                </c:pt>
                <c:pt idx="538">
                  <c:v>2.6313025210084029</c:v>
                </c:pt>
                <c:pt idx="539">
                  <c:v>2.7521008403361344</c:v>
                </c:pt>
                <c:pt idx="540">
                  <c:v>2.778361344537815</c:v>
                </c:pt>
                <c:pt idx="541">
                  <c:v>2.778361344537815</c:v>
                </c:pt>
                <c:pt idx="542">
                  <c:v>2.778361344537815</c:v>
                </c:pt>
                <c:pt idx="543">
                  <c:v>2.778361344537815</c:v>
                </c:pt>
                <c:pt idx="544">
                  <c:v>2.6523109243697478</c:v>
                </c:pt>
                <c:pt idx="545">
                  <c:v>2.66281512605042</c:v>
                </c:pt>
                <c:pt idx="546">
                  <c:v>2.6523109243697478</c:v>
                </c:pt>
                <c:pt idx="547">
                  <c:v>2.7626050420168067</c:v>
                </c:pt>
                <c:pt idx="548">
                  <c:v>2.73109243697479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362-A14D-8BE1-08C3F3748D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Sheet1!$A$2:$A$544</c:f>
              <c:numCache>
                <c:formatCode>dd\-mmm\-yyyy</c:formatCode>
                <c:ptCount val="543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  <c:pt idx="488">
                  <c:v>45364</c:v>
                </c:pt>
                <c:pt idx="489">
                  <c:v>45365</c:v>
                </c:pt>
                <c:pt idx="490">
                  <c:v>45369</c:v>
                </c:pt>
                <c:pt idx="491">
                  <c:v>45370</c:v>
                </c:pt>
                <c:pt idx="492">
                  <c:v>45371</c:v>
                </c:pt>
                <c:pt idx="493">
                  <c:v>45372</c:v>
                </c:pt>
                <c:pt idx="494">
                  <c:v>45376</c:v>
                </c:pt>
                <c:pt idx="495">
                  <c:v>45377</c:v>
                </c:pt>
                <c:pt idx="496">
                  <c:v>45378</c:v>
                </c:pt>
                <c:pt idx="497">
                  <c:v>45379</c:v>
                </c:pt>
                <c:pt idx="498">
                  <c:v>45383</c:v>
                </c:pt>
                <c:pt idx="499">
                  <c:v>45384</c:v>
                </c:pt>
                <c:pt idx="500">
                  <c:v>45385</c:v>
                </c:pt>
                <c:pt idx="501">
                  <c:v>45386</c:v>
                </c:pt>
                <c:pt idx="502">
                  <c:v>45397</c:v>
                </c:pt>
                <c:pt idx="503">
                  <c:v>45398</c:v>
                </c:pt>
                <c:pt idx="504">
                  <c:v>45399</c:v>
                </c:pt>
                <c:pt idx="505">
                  <c:v>45400</c:v>
                </c:pt>
                <c:pt idx="506">
                  <c:v>45404</c:v>
                </c:pt>
                <c:pt idx="507">
                  <c:v>45405</c:v>
                </c:pt>
                <c:pt idx="508">
                  <c:v>45406</c:v>
                </c:pt>
                <c:pt idx="509">
                  <c:v>45407</c:v>
                </c:pt>
                <c:pt idx="510">
                  <c:v>45411</c:v>
                </c:pt>
                <c:pt idx="511">
                  <c:v>45412</c:v>
                </c:pt>
                <c:pt idx="512">
                  <c:v>45413</c:v>
                </c:pt>
                <c:pt idx="513">
                  <c:v>45414</c:v>
                </c:pt>
                <c:pt idx="514">
                  <c:v>45418</c:v>
                </c:pt>
                <c:pt idx="515">
                  <c:v>45419</c:v>
                </c:pt>
                <c:pt idx="516">
                  <c:v>45420</c:v>
                </c:pt>
                <c:pt idx="517">
                  <c:v>45421</c:v>
                </c:pt>
                <c:pt idx="518">
                  <c:v>45425</c:v>
                </c:pt>
                <c:pt idx="519">
                  <c:v>45426</c:v>
                </c:pt>
                <c:pt idx="520">
                  <c:v>45427</c:v>
                </c:pt>
                <c:pt idx="521">
                  <c:v>45428</c:v>
                </c:pt>
                <c:pt idx="522">
                  <c:v>45432</c:v>
                </c:pt>
                <c:pt idx="523">
                  <c:v>45433</c:v>
                </c:pt>
                <c:pt idx="524">
                  <c:v>45434</c:v>
                </c:pt>
                <c:pt idx="525">
                  <c:v>45435</c:v>
                </c:pt>
                <c:pt idx="526">
                  <c:v>45439</c:v>
                </c:pt>
                <c:pt idx="527">
                  <c:v>45440</c:v>
                </c:pt>
                <c:pt idx="528">
                  <c:v>45441</c:v>
                </c:pt>
                <c:pt idx="529">
                  <c:v>45442</c:v>
                </c:pt>
                <c:pt idx="530">
                  <c:v>45446</c:v>
                </c:pt>
                <c:pt idx="531">
                  <c:v>45447</c:v>
                </c:pt>
                <c:pt idx="532">
                  <c:v>45448</c:v>
                </c:pt>
                <c:pt idx="533">
                  <c:v>45449</c:v>
                </c:pt>
                <c:pt idx="534">
                  <c:v>45453</c:v>
                </c:pt>
                <c:pt idx="535">
                  <c:v>45454</c:v>
                </c:pt>
                <c:pt idx="536">
                  <c:v>45455</c:v>
                </c:pt>
                <c:pt idx="537">
                  <c:v>45456</c:v>
                </c:pt>
                <c:pt idx="538">
                  <c:v>45467</c:v>
                </c:pt>
                <c:pt idx="539">
                  <c:v>45468</c:v>
                </c:pt>
                <c:pt idx="540">
                  <c:v>45469</c:v>
                </c:pt>
                <c:pt idx="541">
                  <c:v>45470</c:v>
                </c:pt>
                <c:pt idx="542">
                  <c:v>45473</c:v>
                </c:pt>
              </c:numCache>
            </c:numRef>
          </c:cat>
          <c:val>
            <c:numRef>
              <c:f>Sheet1!$B$2:$B$544</c:f>
              <c:numCache>
                <c:formatCode>#,##0</c:formatCode>
                <c:ptCount val="543"/>
                <c:pt idx="0">
                  <c:v>100</c:v>
                </c:pt>
                <c:pt idx="1">
                  <c:v>100.25146552279625</c:v>
                </c:pt>
                <c:pt idx="2">
                  <c:v>99.01877060031174</c:v>
                </c:pt>
                <c:pt idx="3">
                  <c:v>98.43639504638206</c:v>
                </c:pt>
                <c:pt idx="4">
                  <c:v>98.763716208555707</c:v>
                </c:pt>
                <c:pt idx="5">
                  <c:v>99.366890889411465</c:v>
                </c:pt>
                <c:pt idx="6">
                  <c:v>99.340871589452973</c:v>
                </c:pt>
                <c:pt idx="7">
                  <c:v>99.992822262080423</c:v>
                </c:pt>
                <c:pt idx="8">
                  <c:v>100.09551285345262</c:v>
                </c:pt>
                <c:pt idx="9">
                  <c:v>100.27120430207511</c:v>
                </c:pt>
                <c:pt idx="10">
                  <c:v>99.449271745079386</c:v>
                </c:pt>
                <c:pt idx="11">
                  <c:v>99.03956972723779</c:v>
                </c:pt>
                <c:pt idx="12">
                  <c:v>99.545844946179216</c:v>
                </c:pt>
                <c:pt idx="13">
                  <c:v>99.910767667227034</c:v>
                </c:pt>
                <c:pt idx="14">
                  <c:v>99.720639177561736</c:v>
                </c:pt>
                <c:pt idx="15">
                  <c:v>99.554164596949619</c:v>
                </c:pt>
                <c:pt idx="16">
                  <c:v>100.06998294471592</c:v>
                </c:pt>
                <c:pt idx="17">
                  <c:v>98.115109709277164</c:v>
                </c:pt>
                <c:pt idx="18">
                  <c:v>99.546905293826413</c:v>
                </c:pt>
                <c:pt idx="19">
                  <c:v>100.7382466580697</c:v>
                </c:pt>
                <c:pt idx="20">
                  <c:v>101.9175163721755</c:v>
                </c:pt>
                <c:pt idx="21">
                  <c:v>101.76515257179166</c:v>
                </c:pt>
                <c:pt idx="22">
                  <c:v>101.65609989453618</c:v>
                </c:pt>
                <c:pt idx="23">
                  <c:v>102.45894619388214</c:v>
                </c:pt>
                <c:pt idx="24">
                  <c:v>102.18186919714553</c:v>
                </c:pt>
                <c:pt idx="25">
                  <c:v>100.30578794841492</c:v>
                </c:pt>
                <c:pt idx="26">
                  <c:v>101.28408100077242</c:v>
                </c:pt>
                <c:pt idx="27">
                  <c:v>102.69271206749031</c:v>
                </c:pt>
                <c:pt idx="28">
                  <c:v>103.37851229962489</c:v>
                </c:pt>
                <c:pt idx="29">
                  <c:v>103.21791041367425</c:v>
                </c:pt>
                <c:pt idx="30">
                  <c:v>104.04710227379319</c:v>
                </c:pt>
                <c:pt idx="31">
                  <c:v>104.43788116439224</c:v>
                </c:pt>
                <c:pt idx="32">
                  <c:v>104.46895750697587</c:v>
                </c:pt>
                <c:pt idx="33">
                  <c:v>104.82123762146078</c:v>
                </c:pt>
                <c:pt idx="34">
                  <c:v>103.90256873295797</c:v>
                </c:pt>
                <c:pt idx="35">
                  <c:v>103.45860932959113</c:v>
                </c:pt>
                <c:pt idx="36">
                  <c:v>102.81620178578856</c:v>
                </c:pt>
                <c:pt idx="37">
                  <c:v>101.89239428945696</c:v>
                </c:pt>
                <c:pt idx="38">
                  <c:v>101.20284205795535</c:v>
                </c:pt>
                <c:pt idx="39">
                  <c:v>103.23079771584804</c:v>
                </c:pt>
                <c:pt idx="40">
                  <c:v>104.15232138647796</c:v>
                </c:pt>
                <c:pt idx="41">
                  <c:v>105.02172489198729</c:v>
                </c:pt>
                <c:pt idx="42">
                  <c:v>104.66194077876827</c:v>
                </c:pt>
                <c:pt idx="43">
                  <c:v>105.06780923203915</c:v>
                </c:pt>
                <c:pt idx="44">
                  <c:v>105.57930462401298</c:v>
                </c:pt>
                <c:pt idx="45">
                  <c:v>105.61364357474187</c:v>
                </c:pt>
                <c:pt idx="46">
                  <c:v>106.03256246059381</c:v>
                </c:pt>
                <c:pt idx="47">
                  <c:v>106.55767924157414</c:v>
                </c:pt>
                <c:pt idx="48">
                  <c:v>106.86150962510186</c:v>
                </c:pt>
                <c:pt idx="49">
                  <c:v>106.34650692937188</c:v>
                </c:pt>
                <c:pt idx="50">
                  <c:v>106.77211416192161</c:v>
                </c:pt>
                <c:pt idx="51">
                  <c:v>106.70979834634706</c:v>
                </c:pt>
                <c:pt idx="52">
                  <c:v>107.38336379793689</c:v>
                </c:pt>
                <c:pt idx="53">
                  <c:v>107.72218565382259</c:v>
                </c:pt>
                <c:pt idx="54">
                  <c:v>108.12250767324653</c:v>
                </c:pt>
                <c:pt idx="55">
                  <c:v>108.59574898471713</c:v>
                </c:pt>
                <c:pt idx="56">
                  <c:v>109.26034226390749</c:v>
                </c:pt>
                <c:pt idx="57">
                  <c:v>109.97624005618212</c:v>
                </c:pt>
                <c:pt idx="58">
                  <c:v>111.30485565813741</c:v>
                </c:pt>
                <c:pt idx="59">
                  <c:v>110.44148797769682</c:v>
                </c:pt>
                <c:pt idx="60">
                  <c:v>111.10061638824385</c:v>
                </c:pt>
                <c:pt idx="61">
                  <c:v>111.60069265170924</c:v>
                </c:pt>
                <c:pt idx="62">
                  <c:v>112.01463606013967</c:v>
                </c:pt>
                <c:pt idx="63">
                  <c:v>110.15845672109512</c:v>
                </c:pt>
                <c:pt idx="64">
                  <c:v>111.48772484467948</c:v>
                </c:pt>
                <c:pt idx="65">
                  <c:v>110.39360920316506</c:v>
                </c:pt>
                <c:pt idx="66">
                  <c:v>109.81196773606806</c:v>
                </c:pt>
                <c:pt idx="67">
                  <c:v>110.46579440837905</c:v>
                </c:pt>
                <c:pt idx="68">
                  <c:v>110.14149115873977</c:v>
                </c:pt>
                <c:pt idx="69">
                  <c:v>111.28682974813482</c:v>
                </c:pt>
                <c:pt idx="70">
                  <c:v>112.02059032000477</c:v>
                </c:pt>
                <c:pt idx="71">
                  <c:v>112.72596620101092</c:v>
                </c:pt>
                <c:pt idx="72">
                  <c:v>112.68110533901354</c:v>
                </c:pt>
                <c:pt idx="73">
                  <c:v>110.18896210725335</c:v>
                </c:pt>
                <c:pt idx="74">
                  <c:v>109.12673846035892</c:v>
                </c:pt>
                <c:pt idx="75">
                  <c:v>104.69138581727925</c:v>
                </c:pt>
                <c:pt idx="76">
                  <c:v>107.25245164610817</c:v>
                </c:pt>
                <c:pt idx="77">
                  <c:v>105.34056327298325</c:v>
                </c:pt>
                <c:pt idx="78">
                  <c:v>103.50518306086478</c:v>
                </c:pt>
                <c:pt idx="79">
                  <c:v>103.6969428546027</c:v>
                </c:pt>
                <c:pt idx="80">
                  <c:v>101.36890881254929</c:v>
                </c:pt>
                <c:pt idx="81">
                  <c:v>100.61018928836806</c:v>
                </c:pt>
                <c:pt idx="82">
                  <c:v>99.802449076804251</c:v>
                </c:pt>
                <c:pt idx="83">
                  <c:v>100.33221507439156</c:v>
                </c:pt>
                <c:pt idx="84">
                  <c:v>102.68153763459279</c:v>
                </c:pt>
                <c:pt idx="85">
                  <c:v>102.20397336732971</c:v>
                </c:pt>
                <c:pt idx="86">
                  <c:v>103.49816845335246</c:v>
                </c:pt>
                <c:pt idx="87">
                  <c:v>105.27759493577963</c:v>
                </c:pt>
                <c:pt idx="88">
                  <c:v>105.3964354374709</c:v>
                </c:pt>
                <c:pt idx="89">
                  <c:v>104.1299725206829</c:v>
                </c:pt>
                <c:pt idx="90">
                  <c:v>102.81302074284694</c:v>
                </c:pt>
                <c:pt idx="91">
                  <c:v>103.22932954218267</c:v>
                </c:pt>
                <c:pt idx="92">
                  <c:v>104.58257783563469</c:v>
                </c:pt>
                <c:pt idx="93">
                  <c:v>103.28397822861587</c:v>
                </c:pt>
                <c:pt idx="94">
                  <c:v>102.74197745048382</c:v>
                </c:pt>
                <c:pt idx="95">
                  <c:v>102.8038854400402</c:v>
                </c:pt>
                <c:pt idx="96">
                  <c:v>100.5074986969959</c:v>
                </c:pt>
                <c:pt idx="97">
                  <c:v>98.314128806138285</c:v>
                </c:pt>
                <c:pt idx="98">
                  <c:v>98.046921199041122</c:v>
                </c:pt>
                <c:pt idx="99">
                  <c:v>97.702960735326627</c:v>
                </c:pt>
                <c:pt idx="100">
                  <c:v>96.446122512567172</c:v>
                </c:pt>
                <c:pt idx="101">
                  <c:v>92.16199175702053</c:v>
                </c:pt>
                <c:pt idx="102">
                  <c:v>92.670550801663623</c:v>
                </c:pt>
                <c:pt idx="103">
                  <c:v>95.102091087125501</c:v>
                </c:pt>
                <c:pt idx="104">
                  <c:v>92.330831728537959</c:v>
                </c:pt>
                <c:pt idx="105">
                  <c:v>92.255710175993244</c:v>
                </c:pt>
                <c:pt idx="106">
                  <c:v>93.906100506275223</c:v>
                </c:pt>
                <c:pt idx="107">
                  <c:v>93.206678885134181</c:v>
                </c:pt>
                <c:pt idx="108">
                  <c:v>95.195972636505488</c:v>
                </c:pt>
                <c:pt idx="109">
                  <c:v>95.653064037657032</c:v>
                </c:pt>
                <c:pt idx="110">
                  <c:v>93.989623274793985</c:v>
                </c:pt>
                <c:pt idx="111">
                  <c:v>93.514342833232604</c:v>
                </c:pt>
                <c:pt idx="112">
                  <c:v>92.645020892926908</c:v>
                </c:pt>
                <c:pt idx="113">
                  <c:v>92.532216216304391</c:v>
                </c:pt>
                <c:pt idx="114">
                  <c:v>93.119240986841106</c:v>
                </c:pt>
                <c:pt idx="115">
                  <c:v>92.08507576999591</c:v>
                </c:pt>
                <c:pt idx="116">
                  <c:v>91.051399944372534</c:v>
                </c:pt>
                <c:pt idx="117">
                  <c:v>92.106772114161927</c:v>
                </c:pt>
                <c:pt idx="118">
                  <c:v>94.249245317953395</c:v>
                </c:pt>
                <c:pt idx="119">
                  <c:v>95.931690773262616</c:v>
                </c:pt>
                <c:pt idx="120">
                  <c:v>96.771730805464557</c:v>
                </c:pt>
                <c:pt idx="121">
                  <c:v>97.780121417962135</c:v>
                </c:pt>
                <c:pt idx="122">
                  <c:v>97.675473261702777</c:v>
                </c:pt>
                <c:pt idx="123">
                  <c:v>96.852317226652573</c:v>
                </c:pt>
                <c:pt idx="124">
                  <c:v>97.586322494133427</c:v>
                </c:pt>
                <c:pt idx="125">
                  <c:v>98.30385159048069</c:v>
                </c:pt>
                <c:pt idx="126">
                  <c:v>99.142668144628161</c:v>
                </c:pt>
                <c:pt idx="127">
                  <c:v>99.502044431829034</c:v>
                </c:pt>
                <c:pt idx="128">
                  <c:v>100.64289693502435</c:v>
                </c:pt>
                <c:pt idx="129">
                  <c:v>100.41190427833963</c:v>
                </c:pt>
                <c:pt idx="130">
                  <c:v>100.25937734754852</c:v>
                </c:pt>
                <c:pt idx="131">
                  <c:v>100.25619630460689</c:v>
                </c:pt>
                <c:pt idx="132">
                  <c:v>99.646904233478779</c:v>
                </c:pt>
                <c:pt idx="133">
                  <c:v>100.30309629669507</c:v>
                </c:pt>
                <c:pt idx="134">
                  <c:v>100.56981451257043</c:v>
                </c:pt>
                <c:pt idx="135">
                  <c:v>101.39737506861675</c:v>
                </c:pt>
                <c:pt idx="136">
                  <c:v>102.20739910588226</c:v>
                </c:pt>
                <c:pt idx="137">
                  <c:v>102.07371373713003</c:v>
                </c:pt>
                <c:pt idx="138">
                  <c:v>102.31351543580698</c:v>
                </c:pt>
                <c:pt idx="139">
                  <c:v>102.32468986870448</c:v>
                </c:pt>
                <c:pt idx="140">
                  <c:v>103.15339233760163</c:v>
                </c:pt>
                <c:pt idx="141">
                  <c:v>102.949397763319</c:v>
                </c:pt>
                <c:pt idx="142">
                  <c:v>102.40103489930368</c:v>
                </c:pt>
                <c:pt idx="143">
                  <c:v>102.44981089107539</c:v>
                </c:pt>
                <c:pt idx="144">
                  <c:v>101.31026343113818</c:v>
                </c:pt>
                <c:pt idx="145">
                  <c:v>101.49786339949087</c:v>
                </c:pt>
                <c:pt idx="146">
                  <c:v>102.70478371762779</c:v>
                </c:pt>
                <c:pt idx="147">
                  <c:v>102.16947128619356</c:v>
                </c:pt>
                <c:pt idx="148">
                  <c:v>102.20658345384592</c:v>
                </c:pt>
                <c:pt idx="149">
                  <c:v>101.59476286140523</c:v>
                </c:pt>
                <c:pt idx="150">
                  <c:v>100.18923127242533</c:v>
                </c:pt>
                <c:pt idx="151">
                  <c:v>99.041771987735856</c:v>
                </c:pt>
                <c:pt idx="152">
                  <c:v>99.462974699289504</c:v>
                </c:pt>
                <c:pt idx="153">
                  <c:v>98.692591350988948</c:v>
                </c:pt>
                <c:pt idx="154">
                  <c:v>97.835177930413465</c:v>
                </c:pt>
                <c:pt idx="155">
                  <c:v>96.767407849672068</c:v>
                </c:pt>
                <c:pt idx="156">
                  <c:v>96.52638267294067</c:v>
                </c:pt>
                <c:pt idx="157">
                  <c:v>97.391789483472053</c:v>
                </c:pt>
                <c:pt idx="158">
                  <c:v>98.05866658836409</c:v>
                </c:pt>
                <c:pt idx="159">
                  <c:v>98.567062502599896</c:v>
                </c:pt>
                <c:pt idx="160">
                  <c:v>97.007698939570801</c:v>
                </c:pt>
                <c:pt idx="161">
                  <c:v>96.48788389682656</c:v>
                </c:pt>
                <c:pt idx="162">
                  <c:v>94.388721816163454</c:v>
                </c:pt>
                <c:pt idx="163">
                  <c:v>93.362223728459654</c:v>
                </c:pt>
                <c:pt idx="164">
                  <c:v>93.829347649657876</c:v>
                </c:pt>
                <c:pt idx="165">
                  <c:v>93.482613969019908</c:v>
                </c:pt>
                <c:pt idx="166">
                  <c:v>91.038023250976948</c:v>
                </c:pt>
                <c:pt idx="167">
                  <c:v>88.980948815387777</c:v>
                </c:pt>
                <c:pt idx="168">
                  <c:v>89.86348431868177</c:v>
                </c:pt>
                <c:pt idx="169">
                  <c:v>91.108984978136448</c:v>
                </c:pt>
                <c:pt idx="170">
                  <c:v>93.027724828366416</c:v>
                </c:pt>
                <c:pt idx="171">
                  <c:v>93.694520368054825</c:v>
                </c:pt>
                <c:pt idx="172">
                  <c:v>94.68056211475735</c:v>
                </c:pt>
                <c:pt idx="173">
                  <c:v>96.087154051384445</c:v>
                </c:pt>
                <c:pt idx="174">
                  <c:v>96.004854760920153</c:v>
                </c:pt>
                <c:pt idx="175">
                  <c:v>95.902653560769764</c:v>
                </c:pt>
                <c:pt idx="176">
                  <c:v>94.341984954482555</c:v>
                </c:pt>
                <c:pt idx="177">
                  <c:v>94.047697699779704</c:v>
                </c:pt>
                <c:pt idx="178">
                  <c:v>93.916296156729175</c:v>
                </c:pt>
                <c:pt idx="179">
                  <c:v>94.218739931795184</c:v>
                </c:pt>
                <c:pt idx="180">
                  <c:v>93.161981153544062</c:v>
                </c:pt>
                <c:pt idx="181">
                  <c:v>93.032292479769779</c:v>
                </c:pt>
                <c:pt idx="182">
                  <c:v>94.341413998057121</c:v>
                </c:pt>
                <c:pt idx="183">
                  <c:v>96.328097662912242</c:v>
                </c:pt>
                <c:pt idx="184">
                  <c:v>96.20697333551928</c:v>
                </c:pt>
                <c:pt idx="185">
                  <c:v>97.581999538340952</c:v>
                </c:pt>
                <c:pt idx="186">
                  <c:v>97.931995827124183</c:v>
                </c:pt>
                <c:pt idx="187">
                  <c:v>98.492185645666083</c:v>
                </c:pt>
                <c:pt idx="188">
                  <c:v>97.665032915637937</c:v>
                </c:pt>
                <c:pt idx="189">
                  <c:v>96.236907765252084</c:v>
                </c:pt>
                <c:pt idx="190">
                  <c:v>95.508775192432722</c:v>
                </c:pt>
                <c:pt idx="191">
                  <c:v>95.168648293288896</c:v>
                </c:pt>
                <c:pt idx="192">
                  <c:v>94.048268656205124</c:v>
                </c:pt>
                <c:pt idx="193">
                  <c:v>94.047045178150654</c:v>
                </c:pt>
                <c:pt idx="194">
                  <c:v>93.30398617306669</c:v>
                </c:pt>
                <c:pt idx="195">
                  <c:v>93.973554929678571</c:v>
                </c:pt>
                <c:pt idx="196">
                  <c:v>94.605522127416279</c:v>
                </c:pt>
                <c:pt idx="197">
                  <c:v>93.690115847058735</c:v>
                </c:pt>
                <c:pt idx="198">
                  <c:v>93.042895956241907</c:v>
                </c:pt>
                <c:pt idx="199">
                  <c:v>91.44845935565121</c:v>
                </c:pt>
                <c:pt idx="200">
                  <c:v>91.735813568045373</c:v>
                </c:pt>
                <c:pt idx="201">
                  <c:v>91.332310505679786</c:v>
                </c:pt>
                <c:pt idx="202">
                  <c:v>90.509480731444128</c:v>
                </c:pt>
                <c:pt idx="203">
                  <c:v>90.955316134494495</c:v>
                </c:pt>
                <c:pt idx="204">
                  <c:v>90.880113016746165</c:v>
                </c:pt>
                <c:pt idx="205">
                  <c:v>90.155324617275681</c:v>
                </c:pt>
                <c:pt idx="206">
                  <c:v>89.154927394734003</c:v>
                </c:pt>
                <c:pt idx="207">
                  <c:v>89.439589955408309</c:v>
                </c:pt>
                <c:pt idx="208">
                  <c:v>89.222137122526433</c:v>
                </c:pt>
                <c:pt idx="209">
                  <c:v>88.061545840052275</c:v>
                </c:pt>
                <c:pt idx="210">
                  <c:v>87.655187995559587</c:v>
                </c:pt>
                <c:pt idx="211">
                  <c:v>87.698988509909768</c:v>
                </c:pt>
                <c:pt idx="212">
                  <c:v>88.880868310531781</c:v>
                </c:pt>
                <c:pt idx="213">
                  <c:v>88.275165108363453</c:v>
                </c:pt>
                <c:pt idx="214">
                  <c:v>87.470116548519485</c:v>
                </c:pt>
                <c:pt idx="215">
                  <c:v>84.984009141828025</c:v>
                </c:pt>
                <c:pt idx="216">
                  <c:v>85.188900933350624</c:v>
                </c:pt>
                <c:pt idx="217">
                  <c:v>83.075301811644735</c:v>
                </c:pt>
                <c:pt idx="218">
                  <c:v>83.576683118368251</c:v>
                </c:pt>
                <c:pt idx="219">
                  <c:v>82.693331963037906</c:v>
                </c:pt>
                <c:pt idx="220">
                  <c:v>81.835918542462451</c:v>
                </c:pt>
                <c:pt idx="221">
                  <c:v>83.368936544718537</c:v>
                </c:pt>
                <c:pt idx="222">
                  <c:v>83.588999464116625</c:v>
                </c:pt>
                <c:pt idx="223">
                  <c:v>83.934020275478332</c:v>
                </c:pt>
                <c:pt idx="224">
                  <c:v>83.618036676609478</c:v>
                </c:pt>
                <c:pt idx="225">
                  <c:v>83.083784592822425</c:v>
                </c:pt>
                <c:pt idx="226">
                  <c:v>83.850252811348653</c:v>
                </c:pt>
                <c:pt idx="227">
                  <c:v>83.824070380982917</c:v>
                </c:pt>
                <c:pt idx="228">
                  <c:v>83.325299160775629</c:v>
                </c:pt>
                <c:pt idx="229">
                  <c:v>83.478070787177629</c:v>
                </c:pt>
                <c:pt idx="230">
                  <c:v>83.430110447442246</c:v>
                </c:pt>
                <c:pt idx="231">
                  <c:v>84.495515137278318</c:v>
                </c:pt>
                <c:pt idx="232">
                  <c:v>85.52348139864749</c:v>
                </c:pt>
                <c:pt idx="233">
                  <c:v>85.467772364567097</c:v>
                </c:pt>
                <c:pt idx="234">
                  <c:v>86.024128618538313</c:v>
                </c:pt>
                <c:pt idx="235">
                  <c:v>86.282445618439624</c:v>
                </c:pt>
                <c:pt idx="236">
                  <c:v>86.956174200436706</c:v>
                </c:pt>
                <c:pt idx="237">
                  <c:v>85.903656812774415</c:v>
                </c:pt>
                <c:pt idx="238">
                  <c:v>85.903085856349009</c:v>
                </c:pt>
                <c:pt idx="239">
                  <c:v>85.944520979793865</c:v>
                </c:pt>
                <c:pt idx="240">
                  <c:v>86.84394048023961</c:v>
                </c:pt>
                <c:pt idx="241">
                  <c:v>86.736926933074926</c:v>
                </c:pt>
                <c:pt idx="242">
                  <c:v>86.601773390657371</c:v>
                </c:pt>
                <c:pt idx="243">
                  <c:v>87.635449216280733</c:v>
                </c:pt>
                <c:pt idx="244">
                  <c:v>87.49393358797991</c:v>
                </c:pt>
                <c:pt idx="245">
                  <c:v>87.506820890153705</c:v>
                </c:pt>
                <c:pt idx="246">
                  <c:v>87.135291387611716</c:v>
                </c:pt>
                <c:pt idx="247">
                  <c:v>86.981459413562519</c:v>
                </c:pt>
                <c:pt idx="248">
                  <c:v>87.12803208448851</c:v>
                </c:pt>
                <c:pt idx="249">
                  <c:v>87.4755814171628</c:v>
                </c:pt>
                <c:pt idx="250">
                  <c:v>87.811222230106864</c:v>
                </c:pt>
                <c:pt idx="251">
                  <c:v>88.054531232539958</c:v>
                </c:pt>
                <c:pt idx="252">
                  <c:v>88.165052083460779</c:v>
                </c:pt>
                <c:pt idx="253">
                  <c:v>88.267008588000294</c:v>
                </c:pt>
                <c:pt idx="254">
                  <c:v>88.412520911279074</c:v>
                </c:pt>
                <c:pt idx="255">
                  <c:v>88.177531559616412</c:v>
                </c:pt>
                <c:pt idx="256">
                  <c:v>88.032100801541276</c:v>
                </c:pt>
                <c:pt idx="257">
                  <c:v>87.95771333582924</c:v>
                </c:pt>
                <c:pt idx="258">
                  <c:v>87.28936805727183</c:v>
                </c:pt>
                <c:pt idx="259">
                  <c:v>86.121272776063549</c:v>
                </c:pt>
                <c:pt idx="260">
                  <c:v>86.097863562621285</c:v>
                </c:pt>
                <c:pt idx="261">
                  <c:v>85.394689942113175</c:v>
                </c:pt>
                <c:pt idx="262">
                  <c:v>85.706432150393184</c:v>
                </c:pt>
                <c:pt idx="263">
                  <c:v>84.926995064489532</c:v>
                </c:pt>
                <c:pt idx="264">
                  <c:v>84.98637453273335</c:v>
                </c:pt>
                <c:pt idx="265">
                  <c:v>85.804473525158386</c:v>
                </c:pt>
                <c:pt idx="266">
                  <c:v>85.615650078751216</c:v>
                </c:pt>
                <c:pt idx="267">
                  <c:v>86.239297625718493</c:v>
                </c:pt>
                <c:pt idx="268">
                  <c:v>86.038647224784739</c:v>
                </c:pt>
                <c:pt idx="269">
                  <c:v>85.587754779109204</c:v>
                </c:pt>
                <c:pt idx="270">
                  <c:v>84.591027990730922</c:v>
                </c:pt>
                <c:pt idx="271">
                  <c:v>83.765261869164519</c:v>
                </c:pt>
                <c:pt idx="272">
                  <c:v>82.815598203281695</c:v>
                </c:pt>
                <c:pt idx="273">
                  <c:v>81.987548256013611</c:v>
                </c:pt>
                <c:pt idx="274">
                  <c:v>81.52270816051707</c:v>
                </c:pt>
                <c:pt idx="275">
                  <c:v>82.402878272905767</c:v>
                </c:pt>
                <c:pt idx="276">
                  <c:v>83.133376236630454</c:v>
                </c:pt>
                <c:pt idx="277">
                  <c:v>83.830758727680717</c:v>
                </c:pt>
                <c:pt idx="278">
                  <c:v>84.919654196162682</c:v>
                </c:pt>
                <c:pt idx="279">
                  <c:v>85.218998493490687</c:v>
                </c:pt>
                <c:pt idx="280">
                  <c:v>85.42584784990045</c:v>
                </c:pt>
                <c:pt idx="281">
                  <c:v>84.911089849781362</c:v>
                </c:pt>
                <c:pt idx="282">
                  <c:v>85.343140733418011</c:v>
                </c:pt>
                <c:pt idx="283">
                  <c:v>84.695839277397553</c:v>
                </c:pt>
                <c:pt idx="284">
                  <c:v>84.053676429205893</c:v>
                </c:pt>
                <c:pt idx="285">
                  <c:v>83.254989955245179</c:v>
                </c:pt>
                <c:pt idx="286">
                  <c:v>81.960794869222426</c:v>
                </c:pt>
                <c:pt idx="287">
                  <c:v>81.374748881129321</c:v>
                </c:pt>
                <c:pt idx="288">
                  <c:v>82.851731588490495</c:v>
                </c:pt>
                <c:pt idx="289">
                  <c:v>83.344303853221803</c:v>
                </c:pt>
                <c:pt idx="290">
                  <c:v>84.499430267052631</c:v>
                </c:pt>
                <c:pt idx="291">
                  <c:v>84.424145584100657</c:v>
                </c:pt>
                <c:pt idx="292">
                  <c:v>85.206192756520522</c:v>
                </c:pt>
                <c:pt idx="293">
                  <c:v>85.311982825630736</c:v>
                </c:pt>
                <c:pt idx="294">
                  <c:v>85.346648037174162</c:v>
                </c:pt>
                <c:pt idx="295">
                  <c:v>85.383107683197494</c:v>
                </c:pt>
                <c:pt idx="296">
                  <c:v>85.669401547944446</c:v>
                </c:pt>
                <c:pt idx="297">
                  <c:v>86.378366297910389</c:v>
                </c:pt>
                <c:pt idx="298">
                  <c:v>88.146618347440025</c:v>
                </c:pt>
                <c:pt idx="299">
                  <c:v>89.302478848103576</c:v>
                </c:pt>
                <c:pt idx="300">
                  <c:v>89.074340973545958</c:v>
                </c:pt>
                <c:pt idx="301">
                  <c:v>88.956234558687385</c:v>
                </c:pt>
                <c:pt idx="302">
                  <c:v>88.950769690044069</c:v>
                </c:pt>
                <c:pt idx="303">
                  <c:v>88.490497245950891</c:v>
                </c:pt>
                <c:pt idx="304">
                  <c:v>89.194731214106213</c:v>
                </c:pt>
                <c:pt idx="305">
                  <c:v>89.433554130339559</c:v>
                </c:pt>
                <c:pt idx="306">
                  <c:v>91.055886030572282</c:v>
                </c:pt>
                <c:pt idx="307">
                  <c:v>91.884099108247639</c:v>
                </c:pt>
                <c:pt idx="308">
                  <c:v>92.227570180740344</c:v>
                </c:pt>
                <c:pt idx="309">
                  <c:v>91.933690752055654</c:v>
                </c:pt>
                <c:pt idx="310">
                  <c:v>92.051307775692436</c:v>
                </c:pt>
                <c:pt idx="311">
                  <c:v>91.504820911360653</c:v>
                </c:pt>
                <c:pt idx="312">
                  <c:v>90.318536589742521</c:v>
                </c:pt>
                <c:pt idx="313">
                  <c:v>90.690473918302672</c:v>
                </c:pt>
                <c:pt idx="314">
                  <c:v>91.812974250680867</c:v>
                </c:pt>
                <c:pt idx="315">
                  <c:v>92.211746531235818</c:v>
                </c:pt>
                <c:pt idx="316">
                  <c:v>92.113052634841566</c:v>
                </c:pt>
                <c:pt idx="317">
                  <c:v>92.925442063012397</c:v>
                </c:pt>
                <c:pt idx="318">
                  <c:v>92.925442063012397</c:v>
                </c:pt>
                <c:pt idx="319">
                  <c:v>91.59935498236969</c:v>
                </c:pt>
                <c:pt idx="320">
                  <c:v>91.402130319988458</c:v>
                </c:pt>
                <c:pt idx="321">
                  <c:v>91.985974047583525</c:v>
                </c:pt>
                <c:pt idx="322">
                  <c:v>92.530829607842662</c:v>
                </c:pt>
                <c:pt idx="323">
                  <c:v>92.406768933118983</c:v>
                </c:pt>
                <c:pt idx="324">
                  <c:v>91.971047615318938</c:v>
                </c:pt>
                <c:pt idx="325">
                  <c:v>91.648865060974089</c:v>
                </c:pt>
                <c:pt idx="326">
                  <c:v>91.227172958198651</c:v>
                </c:pt>
                <c:pt idx="327">
                  <c:v>90.828319112440084</c:v>
                </c:pt>
                <c:pt idx="328">
                  <c:v>90.863473715205302</c:v>
                </c:pt>
                <c:pt idx="329">
                  <c:v>89.836975627501502</c:v>
                </c:pt>
                <c:pt idx="330">
                  <c:v>89.843663974199302</c:v>
                </c:pt>
                <c:pt idx="331">
                  <c:v>92.116396808190459</c:v>
                </c:pt>
                <c:pt idx="332">
                  <c:v>92.306280602244854</c:v>
                </c:pt>
                <c:pt idx="333">
                  <c:v>92.762719481767334</c:v>
                </c:pt>
                <c:pt idx="334">
                  <c:v>92.961004491795762</c:v>
                </c:pt>
                <c:pt idx="335">
                  <c:v>93.172992456034322</c:v>
                </c:pt>
                <c:pt idx="336">
                  <c:v>93.097055251453284</c:v>
                </c:pt>
                <c:pt idx="337">
                  <c:v>94.069394043945707</c:v>
                </c:pt>
                <c:pt idx="338">
                  <c:v>93.931630415011909</c:v>
                </c:pt>
                <c:pt idx="339">
                  <c:v>93.161328631915012</c:v>
                </c:pt>
                <c:pt idx="340">
                  <c:v>93.240202183826767</c:v>
                </c:pt>
                <c:pt idx="341">
                  <c:v>93.524049092464764</c:v>
                </c:pt>
                <c:pt idx="342">
                  <c:v>93.465403711053639</c:v>
                </c:pt>
                <c:pt idx="343">
                  <c:v>94.168087940339944</c:v>
                </c:pt>
                <c:pt idx="344">
                  <c:v>94.768326273864957</c:v>
                </c:pt>
                <c:pt idx="345">
                  <c:v>94.546713615597881</c:v>
                </c:pt>
                <c:pt idx="346">
                  <c:v>94.598589085107591</c:v>
                </c:pt>
                <c:pt idx="347">
                  <c:v>94.509030491520079</c:v>
                </c:pt>
                <c:pt idx="348">
                  <c:v>95.141731776090481</c:v>
                </c:pt>
                <c:pt idx="349">
                  <c:v>95.653064037657032</c:v>
                </c:pt>
                <c:pt idx="350">
                  <c:v>95.495480064240766</c:v>
                </c:pt>
                <c:pt idx="351">
                  <c:v>96.086012138533619</c:v>
                </c:pt>
                <c:pt idx="352">
                  <c:v>95.991722763135471</c:v>
                </c:pt>
                <c:pt idx="353">
                  <c:v>95.860565915695844</c:v>
                </c:pt>
                <c:pt idx="354">
                  <c:v>95.887563998097917</c:v>
                </c:pt>
                <c:pt idx="355">
                  <c:v>96.262437673988771</c:v>
                </c:pt>
                <c:pt idx="356">
                  <c:v>96.921321388924923</c:v>
                </c:pt>
                <c:pt idx="357">
                  <c:v>97.112591791441034</c:v>
                </c:pt>
                <c:pt idx="358">
                  <c:v>96.636169437028812</c:v>
                </c:pt>
                <c:pt idx="359">
                  <c:v>95.367912085760921</c:v>
                </c:pt>
                <c:pt idx="360">
                  <c:v>94.909841902165809</c:v>
                </c:pt>
                <c:pt idx="361">
                  <c:v>93.62282455406266</c:v>
                </c:pt>
                <c:pt idx="362">
                  <c:v>92.786781216838648</c:v>
                </c:pt>
                <c:pt idx="363">
                  <c:v>91.939808142328033</c:v>
                </c:pt>
                <c:pt idx="364">
                  <c:v>91.71411722387937</c:v>
                </c:pt>
                <c:pt idx="365">
                  <c:v>92.056201687910317</c:v>
                </c:pt>
                <c:pt idx="366">
                  <c:v>93.181067411193865</c:v>
                </c:pt>
                <c:pt idx="367">
                  <c:v>93.749576880506169</c:v>
                </c:pt>
                <c:pt idx="368">
                  <c:v>93.089388122311917</c:v>
                </c:pt>
                <c:pt idx="369">
                  <c:v>92.925278932605124</c:v>
                </c:pt>
                <c:pt idx="370">
                  <c:v>93.402843199868187</c:v>
                </c:pt>
                <c:pt idx="371">
                  <c:v>93.053254737103131</c:v>
                </c:pt>
                <c:pt idx="372">
                  <c:v>92.801218257881445</c:v>
                </c:pt>
                <c:pt idx="373">
                  <c:v>92.715737924475519</c:v>
                </c:pt>
                <c:pt idx="374">
                  <c:v>93.027561697959158</c:v>
                </c:pt>
                <c:pt idx="375">
                  <c:v>93.508470138571127</c:v>
                </c:pt>
                <c:pt idx="376">
                  <c:v>93.331473646690526</c:v>
                </c:pt>
                <c:pt idx="377">
                  <c:v>94.409684073496777</c:v>
                </c:pt>
                <c:pt idx="378">
                  <c:v>93.728206797154684</c:v>
                </c:pt>
                <c:pt idx="379">
                  <c:v>93.236123923645195</c:v>
                </c:pt>
                <c:pt idx="380">
                  <c:v>93.073890733621909</c:v>
                </c:pt>
                <c:pt idx="381">
                  <c:v>92.153672106250113</c:v>
                </c:pt>
                <c:pt idx="382">
                  <c:v>91.479943524253002</c:v>
                </c:pt>
                <c:pt idx="383">
                  <c:v>91.639648192963691</c:v>
                </c:pt>
                <c:pt idx="384">
                  <c:v>90.996261866717575</c:v>
                </c:pt>
                <c:pt idx="385">
                  <c:v>90.718695478759201</c:v>
                </c:pt>
                <c:pt idx="386">
                  <c:v>90.982232651692939</c:v>
                </c:pt>
                <c:pt idx="387">
                  <c:v>90.015684988658379</c:v>
                </c:pt>
                <c:pt idx="388">
                  <c:v>90.298960940870941</c:v>
                </c:pt>
                <c:pt idx="389">
                  <c:v>90.223349997104435</c:v>
                </c:pt>
                <c:pt idx="390">
                  <c:v>89.309167194801361</c:v>
                </c:pt>
                <c:pt idx="391">
                  <c:v>88.726139119242632</c:v>
                </c:pt>
                <c:pt idx="392">
                  <c:v>89.054846889878007</c:v>
                </c:pt>
                <c:pt idx="393">
                  <c:v>90.349286671511649</c:v>
                </c:pt>
                <c:pt idx="394">
                  <c:v>90.178162874292525</c:v>
                </c:pt>
                <c:pt idx="395">
                  <c:v>89.770173725727219</c:v>
                </c:pt>
                <c:pt idx="396">
                  <c:v>89.332984234261787</c:v>
                </c:pt>
                <c:pt idx="397">
                  <c:v>88.418882997162356</c:v>
                </c:pt>
                <c:pt idx="398">
                  <c:v>87.803718231372756</c:v>
                </c:pt>
                <c:pt idx="399">
                  <c:v>86.257976057350135</c:v>
                </c:pt>
                <c:pt idx="400">
                  <c:v>86.785866055253905</c:v>
                </c:pt>
                <c:pt idx="401">
                  <c:v>86.236442843591391</c:v>
                </c:pt>
                <c:pt idx="402">
                  <c:v>86.346718998901324</c:v>
                </c:pt>
                <c:pt idx="403">
                  <c:v>86.639538079938802</c:v>
                </c:pt>
                <c:pt idx="404">
                  <c:v>87.530882625225033</c:v>
                </c:pt>
                <c:pt idx="405">
                  <c:v>87.389448562127811</c:v>
                </c:pt>
                <c:pt idx="406">
                  <c:v>86.904135600519737</c:v>
                </c:pt>
                <c:pt idx="407">
                  <c:v>83.956613836884287</c:v>
                </c:pt>
                <c:pt idx="408">
                  <c:v>84.662315978704953</c:v>
                </c:pt>
                <c:pt idx="409">
                  <c:v>85.68228885011824</c:v>
                </c:pt>
                <c:pt idx="410">
                  <c:v>84.900731068920152</c:v>
                </c:pt>
                <c:pt idx="411">
                  <c:v>85.936038198616174</c:v>
                </c:pt>
                <c:pt idx="412">
                  <c:v>87.193936769022855</c:v>
                </c:pt>
                <c:pt idx="413">
                  <c:v>88.211870510345321</c:v>
                </c:pt>
                <c:pt idx="414">
                  <c:v>88.525651848716137</c:v>
                </c:pt>
                <c:pt idx="415">
                  <c:v>89.304599543397998</c:v>
                </c:pt>
                <c:pt idx="416">
                  <c:v>89.281027199548461</c:v>
                </c:pt>
                <c:pt idx="417">
                  <c:v>89.140653484098465</c:v>
                </c:pt>
                <c:pt idx="418">
                  <c:v>88.422879692140299</c:v>
                </c:pt>
                <c:pt idx="419">
                  <c:v>88.006815588415463</c:v>
                </c:pt>
                <c:pt idx="420">
                  <c:v>88.556157234874348</c:v>
                </c:pt>
                <c:pt idx="421">
                  <c:v>89.908426745882792</c:v>
                </c:pt>
                <c:pt idx="422">
                  <c:v>90.390313968938344</c:v>
                </c:pt>
                <c:pt idx="423">
                  <c:v>90.691860526764415</c:v>
                </c:pt>
                <c:pt idx="424">
                  <c:v>90.774730773654127</c:v>
                </c:pt>
                <c:pt idx="425">
                  <c:v>90.537212900678867</c:v>
                </c:pt>
                <c:pt idx="426">
                  <c:v>90.358585104725648</c:v>
                </c:pt>
                <c:pt idx="427">
                  <c:v>90.380281448891651</c:v>
                </c:pt>
                <c:pt idx="428">
                  <c:v>90.544880029820234</c:v>
                </c:pt>
                <c:pt idx="429">
                  <c:v>90.562253418193777</c:v>
                </c:pt>
                <c:pt idx="430">
                  <c:v>91.169343228823834</c:v>
                </c:pt>
                <c:pt idx="431">
                  <c:v>91.282800427075401</c:v>
                </c:pt>
                <c:pt idx="432">
                  <c:v>90.89487631860348</c:v>
                </c:pt>
                <c:pt idx="433">
                  <c:v>91.141121668367305</c:v>
                </c:pt>
                <c:pt idx="434">
                  <c:v>91.559795858608368</c:v>
                </c:pt>
                <c:pt idx="435">
                  <c:v>92.828950427116197</c:v>
                </c:pt>
                <c:pt idx="436">
                  <c:v>92.943549538218605</c:v>
                </c:pt>
                <c:pt idx="437">
                  <c:v>92.996322224968253</c:v>
                </c:pt>
                <c:pt idx="438">
                  <c:v>94.150143595540996</c:v>
                </c:pt>
                <c:pt idx="439">
                  <c:v>95.238304977190296</c:v>
                </c:pt>
                <c:pt idx="440">
                  <c:v>95.541075013070824</c:v>
                </c:pt>
                <c:pt idx="441">
                  <c:v>95.454942158035848</c:v>
                </c:pt>
                <c:pt idx="442">
                  <c:v>94.794508704230722</c:v>
                </c:pt>
                <c:pt idx="443">
                  <c:v>96.353709136852544</c:v>
                </c:pt>
                <c:pt idx="444">
                  <c:v>96.839348359275149</c:v>
                </c:pt>
                <c:pt idx="445">
                  <c:v>96.975725379747203</c:v>
                </c:pt>
                <c:pt idx="446">
                  <c:v>97.322948451606962</c:v>
                </c:pt>
                <c:pt idx="447">
                  <c:v>98.180361872182445</c:v>
                </c:pt>
                <c:pt idx="448">
                  <c:v>98.882148884228798</c:v>
                </c:pt>
                <c:pt idx="449">
                  <c:v>97.298234194906584</c:v>
                </c:pt>
                <c:pt idx="450">
                  <c:v>99.064610244752714</c:v>
                </c:pt>
                <c:pt idx="451">
                  <c:v>99.934176880669284</c:v>
                </c:pt>
                <c:pt idx="452">
                  <c:v>99.490054346895192</c:v>
                </c:pt>
                <c:pt idx="453">
                  <c:v>98.994871995647685</c:v>
                </c:pt>
                <c:pt idx="454">
                  <c:v>98.825134806890318</c:v>
                </c:pt>
                <c:pt idx="455">
                  <c:v>98.874237059476542</c:v>
                </c:pt>
                <c:pt idx="456">
                  <c:v>98.511027207704984</c:v>
                </c:pt>
                <c:pt idx="457">
                  <c:v>98.392105140810088</c:v>
                </c:pt>
                <c:pt idx="458">
                  <c:v>97.54439797946678</c:v>
                </c:pt>
                <c:pt idx="459">
                  <c:v>98.77807168439486</c:v>
                </c:pt>
                <c:pt idx="460">
                  <c:v>98.737370647782697</c:v>
                </c:pt>
                <c:pt idx="461">
                  <c:v>99.298947074786327</c:v>
                </c:pt>
                <c:pt idx="462">
                  <c:v>99.196011787803229</c:v>
                </c:pt>
                <c:pt idx="463">
                  <c:v>99.940294270941664</c:v>
                </c:pt>
                <c:pt idx="464">
                  <c:v>97.763808377235804</c:v>
                </c:pt>
                <c:pt idx="465">
                  <c:v>96.219452811674927</c:v>
                </c:pt>
                <c:pt idx="466">
                  <c:v>97.179148997604443</c:v>
                </c:pt>
                <c:pt idx="467">
                  <c:v>98.08142328017729</c:v>
                </c:pt>
                <c:pt idx="468">
                  <c:v>98.460701477064276</c:v>
                </c:pt>
                <c:pt idx="469">
                  <c:v>99.231655781790252</c:v>
                </c:pt>
                <c:pt idx="470">
                  <c:v>99.532223557172742</c:v>
                </c:pt>
                <c:pt idx="471">
                  <c:v>100.29184029859391</c:v>
                </c:pt>
                <c:pt idx="472">
                  <c:v>101.17829093166225</c:v>
                </c:pt>
                <c:pt idx="473">
                  <c:v>101.45708079767508</c:v>
                </c:pt>
                <c:pt idx="474">
                  <c:v>101.83081256071512</c:v>
                </c:pt>
                <c:pt idx="475">
                  <c:v>102.72786667025554</c:v>
                </c:pt>
                <c:pt idx="476">
                  <c:v>102.82517395818805</c:v>
                </c:pt>
                <c:pt idx="477">
                  <c:v>103.05216991989481</c:v>
                </c:pt>
                <c:pt idx="478">
                  <c:v>102.2155556262454</c:v>
                </c:pt>
                <c:pt idx="479">
                  <c:v>102.7847991823904</c:v>
                </c:pt>
                <c:pt idx="480">
                  <c:v>102.86530403837479</c:v>
                </c:pt>
                <c:pt idx="481">
                  <c:v>103.02386679423465</c:v>
                </c:pt>
                <c:pt idx="482">
                  <c:v>101.42298654255706</c:v>
                </c:pt>
                <c:pt idx="483">
                  <c:v>101.71303240667106</c:v>
                </c:pt>
                <c:pt idx="484">
                  <c:v>102.46139314999108</c:v>
                </c:pt>
                <c:pt idx="485">
                  <c:v>102.59173434539437</c:v>
                </c:pt>
                <c:pt idx="486">
                  <c:v>102.41098585414674</c:v>
                </c:pt>
                <c:pt idx="487">
                  <c:v>102.88585846968998</c:v>
                </c:pt>
                <c:pt idx="488">
                  <c:v>103.77663205855076</c:v>
                </c:pt>
                <c:pt idx="489">
                  <c:v>103.82051413810458</c:v>
                </c:pt>
                <c:pt idx="490">
                  <c:v>104.17883007765822</c:v>
                </c:pt>
                <c:pt idx="491">
                  <c:v>104.43608672991233</c:v>
                </c:pt>
                <c:pt idx="492">
                  <c:v>103.90860455802671</c:v>
                </c:pt>
                <c:pt idx="493">
                  <c:v>104.69424059940637</c:v>
                </c:pt>
                <c:pt idx="494">
                  <c:v>103.23658884530589</c:v>
                </c:pt>
                <c:pt idx="495">
                  <c:v>102.65421329137621</c:v>
                </c:pt>
                <c:pt idx="496">
                  <c:v>102.83724560832552</c:v>
                </c:pt>
                <c:pt idx="497">
                  <c:v>102.49393766624009</c:v>
                </c:pt>
                <c:pt idx="498">
                  <c:v>101.32853403675166</c:v>
                </c:pt>
                <c:pt idx="499">
                  <c:v>101.76556039780982</c:v>
                </c:pt>
                <c:pt idx="500">
                  <c:v>102.95339445829694</c:v>
                </c:pt>
                <c:pt idx="501">
                  <c:v>103.63201695251195</c:v>
                </c:pt>
                <c:pt idx="502">
                  <c:v>103.65583399197236</c:v>
                </c:pt>
                <c:pt idx="503">
                  <c:v>101.96001184326758</c:v>
                </c:pt>
                <c:pt idx="504">
                  <c:v>101.67901971675668</c:v>
                </c:pt>
                <c:pt idx="505">
                  <c:v>101.97567236236485</c:v>
                </c:pt>
                <c:pt idx="506">
                  <c:v>102.02934226635445</c:v>
                </c:pt>
                <c:pt idx="507">
                  <c:v>101.82934438704973</c:v>
                </c:pt>
                <c:pt idx="508">
                  <c:v>100.77943708590367</c:v>
                </c:pt>
                <c:pt idx="509">
                  <c:v>99.954323485966313</c:v>
                </c:pt>
                <c:pt idx="510">
                  <c:v>100.89175237130439</c:v>
                </c:pt>
                <c:pt idx="511">
                  <c:v>101.09933581454685</c:v>
                </c:pt>
                <c:pt idx="512">
                  <c:v>100.69754562145752</c:v>
                </c:pt>
                <c:pt idx="513">
                  <c:v>100.75203117748343</c:v>
                </c:pt>
                <c:pt idx="514">
                  <c:v>100.91654819320838</c:v>
                </c:pt>
                <c:pt idx="515">
                  <c:v>100.79819708273894</c:v>
                </c:pt>
                <c:pt idx="516">
                  <c:v>101.63114094222495</c:v>
                </c:pt>
                <c:pt idx="517">
                  <c:v>100.19804031441754</c:v>
                </c:pt>
                <c:pt idx="518">
                  <c:v>99.995677044207525</c:v>
                </c:pt>
                <c:pt idx="519">
                  <c:v>98.864449235040738</c:v>
                </c:pt>
                <c:pt idx="520">
                  <c:v>98.719997259409169</c:v>
                </c:pt>
                <c:pt idx="521">
                  <c:v>99.496824258796607</c:v>
                </c:pt>
                <c:pt idx="522">
                  <c:v>98.90074575065681</c:v>
                </c:pt>
                <c:pt idx="523">
                  <c:v>98.877254972010903</c:v>
                </c:pt>
                <c:pt idx="524">
                  <c:v>99.159062750558121</c:v>
                </c:pt>
                <c:pt idx="525">
                  <c:v>97.84553671127469</c:v>
                </c:pt>
                <c:pt idx="526">
                  <c:v>96.501586851036663</c:v>
                </c:pt>
                <c:pt idx="527">
                  <c:v>95.10453804323447</c:v>
                </c:pt>
                <c:pt idx="528">
                  <c:v>95.40282199291525</c:v>
                </c:pt>
                <c:pt idx="529">
                  <c:v>93.828450432417938</c:v>
                </c:pt>
                <c:pt idx="530">
                  <c:v>96.314231578294851</c:v>
                </c:pt>
                <c:pt idx="531">
                  <c:v>94.713759152635419</c:v>
                </c:pt>
                <c:pt idx="532">
                  <c:v>94.233584798856128</c:v>
                </c:pt>
                <c:pt idx="533">
                  <c:v>94.292556441081786</c:v>
                </c:pt>
                <c:pt idx="534">
                  <c:v>96.685924211244085</c:v>
                </c:pt>
                <c:pt idx="535">
                  <c:v>96.046860840790444</c:v>
                </c:pt>
                <c:pt idx="536">
                  <c:v>95.038225532681949</c:v>
                </c:pt>
                <c:pt idx="537">
                  <c:v>93.791256699561927</c:v>
                </c:pt>
                <c:pt idx="538">
                  <c:v>95.407144948707739</c:v>
                </c:pt>
                <c:pt idx="539">
                  <c:v>95.682264380557143</c:v>
                </c:pt>
                <c:pt idx="540">
                  <c:v>95.075256135130715</c:v>
                </c:pt>
                <c:pt idx="541">
                  <c:v>95.672884382139529</c:v>
                </c:pt>
                <c:pt idx="542">
                  <c:v>95.264079581537885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D9-8247-844F-1DD30270F8F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Sheet1!$A$2:$A$544</c:f>
              <c:numCache>
                <c:formatCode>dd\-mmm\-yyyy</c:formatCode>
                <c:ptCount val="543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  <c:pt idx="488">
                  <c:v>45364</c:v>
                </c:pt>
                <c:pt idx="489">
                  <c:v>45365</c:v>
                </c:pt>
                <c:pt idx="490">
                  <c:v>45369</c:v>
                </c:pt>
                <c:pt idx="491">
                  <c:v>45370</c:v>
                </c:pt>
                <c:pt idx="492">
                  <c:v>45371</c:v>
                </c:pt>
                <c:pt idx="493">
                  <c:v>45372</c:v>
                </c:pt>
                <c:pt idx="494">
                  <c:v>45376</c:v>
                </c:pt>
                <c:pt idx="495">
                  <c:v>45377</c:v>
                </c:pt>
                <c:pt idx="496">
                  <c:v>45378</c:v>
                </c:pt>
                <c:pt idx="497">
                  <c:v>45379</c:v>
                </c:pt>
                <c:pt idx="498">
                  <c:v>45383</c:v>
                </c:pt>
                <c:pt idx="499">
                  <c:v>45384</c:v>
                </c:pt>
                <c:pt idx="500">
                  <c:v>45385</c:v>
                </c:pt>
                <c:pt idx="501">
                  <c:v>45386</c:v>
                </c:pt>
                <c:pt idx="502">
                  <c:v>45397</c:v>
                </c:pt>
                <c:pt idx="503">
                  <c:v>45398</c:v>
                </c:pt>
                <c:pt idx="504">
                  <c:v>45399</c:v>
                </c:pt>
                <c:pt idx="505">
                  <c:v>45400</c:v>
                </c:pt>
                <c:pt idx="506">
                  <c:v>45404</c:v>
                </c:pt>
                <c:pt idx="507">
                  <c:v>45405</c:v>
                </c:pt>
                <c:pt idx="508">
                  <c:v>45406</c:v>
                </c:pt>
                <c:pt idx="509">
                  <c:v>45407</c:v>
                </c:pt>
                <c:pt idx="510">
                  <c:v>45411</c:v>
                </c:pt>
                <c:pt idx="511">
                  <c:v>45412</c:v>
                </c:pt>
                <c:pt idx="512">
                  <c:v>45413</c:v>
                </c:pt>
                <c:pt idx="513">
                  <c:v>45414</c:v>
                </c:pt>
                <c:pt idx="514">
                  <c:v>45418</c:v>
                </c:pt>
                <c:pt idx="515">
                  <c:v>45419</c:v>
                </c:pt>
                <c:pt idx="516">
                  <c:v>45420</c:v>
                </c:pt>
                <c:pt idx="517">
                  <c:v>45421</c:v>
                </c:pt>
                <c:pt idx="518">
                  <c:v>45425</c:v>
                </c:pt>
                <c:pt idx="519">
                  <c:v>45426</c:v>
                </c:pt>
                <c:pt idx="520">
                  <c:v>45427</c:v>
                </c:pt>
                <c:pt idx="521">
                  <c:v>45428</c:v>
                </c:pt>
                <c:pt idx="522">
                  <c:v>45432</c:v>
                </c:pt>
                <c:pt idx="523">
                  <c:v>45433</c:v>
                </c:pt>
                <c:pt idx="524">
                  <c:v>45434</c:v>
                </c:pt>
                <c:pt idx="525">
                  <c:v>45435</c:v>
                </c:pt>
                <c:pt idx="526">
                  <c:v>45439</c:v>
                </c:pt>
                <c:pt idx="527">
                  <c:v>45440</c:v>
                </c:pt>
                <c:pt idx="528">
                  <c:v>45441</c:v>
                </c:pt>
                <c:pt idx="529">
                  <c:v>45442</c:v>
                </c:pt>
                <c:pt idx="530">
                  <c:v>45446</c:v>
                </c:pt>
                <c:pt idx="531">
                  <c:v>45447</c:v>
                </c:pt>
                <c:pt idx="532">
                  <c:v>45448</c:v>
                </c:pt>
                <c:pt idx="533">
                  <c:v>45449</c:v>
                </c:pt>
                <c:pt idx="534">
                  <c:v>45453</c:v>
                </c:pt>
                <c:pt idx="535">
                  <c:v>45454</c:v>
                </c:pt>
                <c:pt idx="536">
                  <c:v>45455</c:v>
                </c:pt>
                <c:pt idx="537">
                  <c:v>45456</c:v>
                </c:pt>
                <c:pt idx="538">
                  <c:v>45467</c:v>
                </c:pt>
                <c:pt idx="539">
                  <c:v>45468</c:v>
                </c:pt>
                <c:pt idx="540">
                  <c:v>45469</c:v>
                </c:pt>
                <c:pt idx="541">
                  <c:v>45470</c:v>
                </c:pt>
                <c:pt idx="542">
                  <c:v>45473</c:v>
                </c:pt>
              </c:numCache>
            </c:numRef>
          </c:cat>
          <c:val>
            <c:numRef>
              <c:f>Sheet1!$C$2:$C$544</c:f>
              <c:numCache>
                <c:formatCode>#,##0</c:formatCode>
                <c:ptCount val="543"/>
                <c:pt idx="0">
                  <c:v>100</c:v>
                </c:pt>
                <c:pt idx="1">
                  <c:v>105.14018691588785</c:v>
                </c:pt>
                <c:pt idx="2">
                  <c:v>100.3115264797508</c:v>
                </c:pt>
                <c:pt idx="3">
                  <c:v>90.342679127725859</c:v>
                </c:pt>
                <c:pt idx="4">
                  <c:v>93.146417445482854</c:v>
                </c:pt>
                <c:pt idx="5">
                  <c:v>92.367601246105906</c:v>
                </c:pt>
                <c:pt idx="6">
                  <c:v>90.809968847352025</c:v>
                </c:pt>
                <c:pt idx="7">
                  <c:v>87.53894080996885</c:v>
                </c:pt>
                <c:pt idx="8">
                  <c:v>85.825545171339556</c:v>
                </c:pt>
                <c:pt idx="9">
                  <c:v>87.071651090342669</c:v>
                </c:pt>
                <c:pt idx="10">
                  <c:v>85.358255451713376</c:v>
                </c:pt>
                <c:pt idx="11">
                  <c:v>83.489096573208727</c:v>
                </c:pt>
                <c:pt idx="12">
                  <c:v>84.112149532710276</c:v>
                </c:pt>
                <c:pt idx="13">
                  <c:v>81.619937694704049</c:v>
                </c:pt>
                <c:pt idx="14">
                  <c:v>94.236760124610583</c:v>
                </c:pt>
                <c:pt idx="15">
                  <c:v>100.93457943925233</c:v>
                </c:pt>
                <c:pt idx="16">
                  <c:v>105.91900311526479</c:v>
                </c:pt>
                <c:pt idx="17">
                  <c:v>121.49532710280373</c:v>
                </c:pt>
                <c:pt idx="18">
                  <c:v>141.74454828660436</c:v>
                </c:pt>
                <c:pt idx="19">
                  <c:v>125.2336448598131</c:v>
                </c:pt>
                <c:pt idx="20">
                  <c:v>136.44859813084111</c:v>
                </c:pt>
                <c:pt idx="21">
                  <c:v>127.72585669781931</c:v>
                </c:pt>
                <c:pt idx="22">
                  <c:v>117.13395638629282</c:v>
                </c:pt>
                <c:pt idx="23">
                  <c:v>125.54517133956384</c:v>
                </c:pt>
                <c:pt idx="24">
                  <c:v>130.37383177570095</c:v>
                </c:pt>
                <c:pt idx="25">
                  <c:v>120.56074766355141</c:v>
                </c:pt>
                <c:pt idx="26">
                  <c:v>125.85669781931463</c:v>
                </c:pt>
                <c:pt idx="27">
                  <c:v>122.42990654205606</c:v>
                </c:pt>
                <c:pt idx="28">
                  <c:v>126.16822429906543</c:v>
                </c:pt>
                <c:pt idx="29">
                  <c:v>119.93769470404985</c:v>
                </c:pt>
                <c:pt idx="30">
                  <c:v>118.22429906542055</c:v>
                </c:pt>
                <c:pt idx="31">
                  <c:v>121.65109034267911</c:v>
                </c:pt>
                <c:pt idx="32">
                  <c:v>115.57632398753894</c:v>
                </c:pt>
                <c:pt idx="33">
                  <c:v>116.19937694704048</c:v>
                </c:pt>
                <c:pt idx="34">
                  <c:v>114.79750778816199</c:v>
                </c:pt>
                <c:pt idx="35">
                  <c:v>112.30529595015575</c:v>
                </c:pt>
                <c:pt idx="36">
                  <c:v>108.87850467289719</c:v>
                </c:pt>
                <c:pt idx="37">
                  <c:v>104.3613707165109</c:v>
                </c:pt>
                <c:pt idx="38">
                  <c:v>103.58255451713396</c:v>
                </c:pt>
                <c:pt idx="39">
                  <c:v>103.11526479750779</c:v>
                </c:pt>
                <c:pt idx="40">
                  <c:v>103.73831775700933</c:v>
                </c:pt>
                <c:pt idx="41">
                  <c:v>104.04984423676011</c:v>
                </c:pt>
                <c:pt idx="42">
                  <c:v>100.62305295950154</c:v>
                </c:pt>
                <c:pt idx="43">
                  <c:v>97.975077881619939</c:v>
                </c:pt>
                <c:pt idx="44">
                  <c:v>105.45171339563863</c:v>
                </c:pt>
                <c:pt idx="45">
                  <c:v>102.33644859813084</c:v>
                </c:pt>
                <c:pt idx="46">
                  <c:v>104.3613707165109</c:v>
                </c:pt>
                <c:pt idx="47">
                  <c:v>114.79750778816199</c:v>
                </c:pt>
                <c:pt idx="48">
                  <c:v>117.75700934579439</c:v>
                </c:pt>
                <c:pt idx="49">
                  <c:v>113.55140186915888</c:v>
                </c:pt>
                <c:pt idx="50">
                  <c:v>112.46105919003115</c:v>
                </c:pt>
                <c:pt idx="51">
                  <c:v>113.70716510903426</c:v>
                </c:pt>
                <c:pt idx="52">
                  <c:v>111.99376947040498</c:v>
                </c:pt>
                <c:pt idx="53">
                  <c:v>113.2398753894081</c:v>
                </c:pt>
                <c:pt idx="54">
                  <c:v>109.65732087227416</c:v>
                </c:pt>
                <c:pt idx="55">
                  <c:v>105.14018691588785</c:v>
                </c:pt>
                <c:pt idx="56">
                  <c:v>105.29595015576322</c:v>
                </c:pt>
                <c:pt idx="57">
                  <c:v>105.91900311526479</c:v>
                </c:pt>
                <c:pt idx="58">
                  <c:v>107.1651090342679</c:v>
                </c:pt>
                <c:pt idx="59">
                  <c:v>105.14018691588785</c:v>
                </c:pt>
                <c:pt idx="60">
                  <c:v>103.73831775700933</c:v>
                </c:pt>
                <c:pt idx="61">
                  <c:v>104.04984423676011</c:v>
                </c:pt>
                <c:pt idx="62">
                  <c:v>100</c:v>
                </c:pt>
                <c:pt idx="63">
                  <c:v>99.376947040498436</c:v>
                </c:pt>
                <c:pt idx="64">
                  <c:v>98.598130841121488</c:v>
                </c:pt>
                <c:pt idx="65">
                  <c:v>96.105919003115275</c:v>
                </c:pt>
                <c:pt idx="66">
                  <c:v>97.81931464174454</c:v>
                </c:pt>
                <c:pt idx="67">
                  <c:v>91.433021806853588</c:v>
                </c:pt>
                <c:pt idx="68">
                  <c:v>93.613707165109034</c:v>
                </c:pt>
                <c:pt idx="69">
                  <c:v>93.146417445482854</c:v>
                </c:pt>
                <c:pt idx="70">
                  <c:v>93.925233644859802</c:v>
                </c:pt>
                <c:pt idx="71">
                  <c:v>92.056074766355138</c:v>
                </c:pt>
                <c:pt idx="72">
                  <c:v>91.433021806853588</c:v>
                </c:pt>
                <c:pt idx="73">
                  <c:v>90.186915887850461</c:v>
                </c:pt>
                <c:pt idx="74">
                  <c:v>90.809968847352025</c:v>
                </c:pt>
                <c:pt idx="75">
                  <c:v>88.473520249221167</c:v>
                </c:pt>
                <c:pt idx="76">
                  <c:v>94.392523364485982</c:v>
                </c:pt>
                <c:pt idx="77">
                  <c:v>92.679127725856688</c:v>
                </c:pt>
                <c:pt idx="78">
                  <c:v>91.27725856697819</c:v>
                </c:pt>
                <c:pt idx="79">
                  <c:v>93.45794392523365</c:v>
                </c:pt>
                <c:pt idx="80">
                  <c:v>90.809968847352025</c:v>
                </c:pt>
                <c:pt idx="81">
                  <c:v>87.850467289719631</c:v>
                </c:pt>
                <c:pt idx="82">
                  <c:v>88.006230529595015</c:v>
                </c:pt>
                <c:pt idx="83">
                  <c:v>89.252336448598129</c:v>
                </c:pt>
                <c:pt idx="84">
                  <c:v>90.965732087227408</c:v>
                </c:pt>
                <c:pt idx="85">
                  <c:v>87.694704049844233</c:v>
                </c:pt>
                <c:pt idx="86">
                  <c:v>87.227414330218068</c:v>
                </c:pt>
                <c:pt idx="87">
                  <c:v>86.292834890965736</c:v>
                </c:pt>
                <c:pt idx="88">
                  <c:v>84.579439252336442</c:v>
                </c:pt>
                <c:pt idx="89">
                  <c:v>86.44859813084112</c:v>
                </c:pt>
                <c:pt idx="90">
                  <c:v>86.44859813084112</c:v>
                </c:pt>
                <c:pt idx="91">
                  <c:v>88.629283489096565</c:v>
                </c:pt>
                <c:pt idx="92">
                  <c:v>87.071651090342669</c:v>
                </c:pt>
                <c:pt idx="93">
                  <c:v>86.292834890965736</c:v>
                </c:pt>
                <c:pt idx="94">
                  <c:v>86.137071651090338</c:v>
                </c:pt>
                <c:pt idx="95">
                  <c:v>87.850467289719631</c:v>
                </c:pt>
                <c:pt idx="96">
                  <c:v>84.267912772585674</c:v>
                </c:pt>
                <c:pt idx="97">
                  <c:v>83.177570093457945</c:v>
                </c:pt>
                <c:pt idx="98">
                  <c:v>82.554517133956381</c:v>
                </c:pt>
                <c:pt idx="99">
                  <c:v>81.464174454828651</c:v>
                </c:pt>
                <c:pt idx="100">
                  <c:v>80.062305295950154</c:v>
                </c:pt>
                <c:pt idx="101">
                  <c:v>74.828660436137056</c:v>
                </c:pt>
                <c:pt idx="102">
                  <c:v>75.015576323987531</c:v>
                </c:pt>
                <c:pt idx="103">
                  <c:v>80.373831775700936</c:v>
                </c:pt>
                <c:pt idx="104">
                  <c:v>73.520249221183803</c:v>
                </c:pt>
                <c:pt idx="105">
                  <c:v>75.077881619937699</c:v>
                </c:pt>
                <c:pt idx="106">
                  <c:v>74.766355140186917</c:v>
                </c:pt>
                <c:pt idx="107">
                  <c:v>74.26791277258566</c:v>
                </c:pt>
                <c:pt idx="108">
                  <c:v>73.520249221183803</c:v>
                </c:pt>
                <c:pt idx="109">
                  <c:v>72.647975077881625</c:v>
                </c:pt>
                <c:pt idx="110">
                  <c:v>76.323987538940813</c:v>
                </c:pt>
                <c:pt idx="111">
                  <c:v>74.143302180685353</c:v>
                </c:pt>
                <c:pt idx="112">
                  <c:v>75.140186915887853</c:v>
                </c:pt>
                <c:pt idx="113">
                  <c:v>76.44859813084112</c:v>
                </c:pt>
                <c:pt idx="114">
                  <c:v>77.81931464174454</c:v>
                </c:pt>
                <c:pt idx="115">
                  <c:v>75.825545171339556</c:v>
                </c:pt>
                <c:pt idx="116">
                  <c:v>74.64174454828661</c:v>
                </c:pt>
                <c:pt idx="117">
                  <c:v>74.766355140186917</c:v>
                </c:pt>
                <c:pt idx="118">
                  <c:v>76.261682242990645</c:v>
                </c:pt>
                <c:pt idx="119">
                  <c:v>77.81931464174454</c:v>
                </c:pt>
                <c:pt idx="120">
                  <c:v>78.504672897196258</c:v>
                </c:pt>
                <c:pt idx="121">
                  <c:v>75.389408099688467</c:v>
                </c:pt>
                <c:pt idx="122">
                  <c:v>74.392523364485967</c:v>
                </c:pt>
                <c:pt idx="123">
                  <c:v>74.704049844236749</c:v>
                </c:pt>
                <c:pt idx="124">
                  <c:v>74.766355140186917</c:v>
                </c:pt>
                <c:pt idx="125">
                  <c:v>73.769470404984418</c:v>
                </c:pt>
                <c:pt idx="126">
                  <c:v>72.772585669781932</c:v>
                </c:pt>
                <c:pt idx="127">
                  <c:v>73.084112149532714</c:v>
                </c:pt>
                <c:pt idx="128">
                  <c:v>73.707165109034264</c:v>
                </c:pt>
                <c:pt idx="129">
                  <c:v>73.208722741433021</c:v>
                </c:pt>
                <c:pt idx="130">
                  <c:v>74.143302180685353</c:v>
                </c:pt>
                <c:pt idx="131">
                  <c:v>74.766355140186917</c:v>
                </c:pt>
                <c:pt idx="132">
                  <c:v>72.585669781931458</c:v>
                </c:pt>
                <c:pt idx="133">
                  <c:v>73.208722741433021</c:v>
                </c:pt>
                <c:pt idx="134">
                  <c:v>73.395638629283482</c:v>
                </c:pt>
                <c:pt idx="135">
                  <c:v>72.772585669781932</c:v>
                </c:pt>
                <c:pt idx="136">
                  <c:v>73.894080996884725</c:v>
                </c:pt>
                <c:pt idx="137">
                  <c:v>73.208722741433021</c:v>
                </c:pt>
                <c:pt idx="138">
                  <c:v>73.395638629283482</c:v>
                </c:pt>
                <c:pt idx="139">
                  <c:v>73.520249221183803</c:v>
                </c:pt>
                <c:pt idx="140">
                  <c:v>72.585669781931458</c:v>
                </c:pt>
                <c:pt idx="141">
                  <c:v>71.775700934579433</c:v>
                </c:pt>
                <c:pt idx="142">
                  <c:v>72.087227414330215</c:v>
                </c:pt>
                <c:pt idx="143">
                  <c:v>71.962616822429908</c:v>
                </c:pt>
                <c:pt idx="144">
                  <c:v>71.339563862928344</c:v>
                </c:pt>
                <c:pt idx="145">
                  <c:v>71.651090342679126</c:v>
                </c:pt>
                <c:pt idx="146">
                  <c:v>71.651090342679126</c:v>
                </c:pt>
                <c:pt idx="147">
                  <c:v>70.591900311526473</c:v>
                </c:pt>
                <c:pt idx="148">
                  <c:v>71.028037383177562</c:v>
                </c:pt>
                <c:pt idx="149">
                  <c:v>70.280373831775691</c:v>
                </c:pt>
                <c:pt idx="150">
                  <c:v>70.529595015576319</c:v>
                </c:pt>
                <c:pt idx="151">
                  <c:v>69.470404984423666</c:v>
                </c:pt>
                <c:pt idx="152">
                  <c:v>68.785046728971949</c:v>
                </c:pt>
                <c:pt idx="153">
                  <c:v>67.72585669781931</c:v>
                </c:pt>
                <c:pt idx="154">
                  <c:v>66.292834890965736</c:v>
                </c:pt>
                <c:pt idx="155">
                  <c:v>67.72585669781931</c:v>
                </c:pt>
                <c:pt idx="156">
                  <c:v>65.607476635514018</c:v>
                </c:pt>
                <c:pt idx="157">
                  <c:v>66.043613707165107</c:v>
                </c:pt>
                <c:pt idx="158">
                  <c:v>68.286604361370721</c:v>
                </c:pt>
                <c:pt idx="159">
                  <c:v>68.161993769470399</c:v>
                </c:pt>
                <c:pt idx="160">
                  <c:v>65.9190031152648</c:v>
                </c:pt>
                <c:pt idx="161">
                  <c:v>65.420560747663544</c:v>
                </c:pt>
                <c:pt idx="162">
                  <c:v>64.236760124610598</c:v>
                </c:pt>
                <c:pt idx="163">
                  <c:v>62.056074766355138</c:v>
                </c:pt>
                <c:pt idx="164">
                  <c:v>61.30841121495326</c:v>
                </c:pt>
                <c:pt idx="165">
                  <c:v>62.242990654205613</c:v>
                </c:pt>
                <c:pt idx="166">
                  <c:v>58.816199376947033</c:v>
                </c:pt>
                <c:pt idx="167">
                  <c:v>57.071651090342677</c:v>
                </c:pt>
                <c:pt idx="168">
                  <c:v>57.943925233644869</c:v>
                </c:pt>
                <c:pt idx="169">
                  <c:v>57.320872274143298</c:v>
                </c:pt>
                <c:pt idx="170">
                  <c:v>59.314641744548283</c:v>
                </c:pt>
                <c:pt idx="171">
                  <c:v>65.233644859813083</c:v>
                </c:pt>
                <c:pt idx="172">
                  <c:v>63.364485981308405</c:v>
                </c:pt>
                <c:pt idx="173">
                  <c:v>68.535825545171335</c:v>
                </c:pt>
                <c:pt idx="174">
                  <c:v>66.853582554517132</c:v>
                </c:pt>
                <c:pt idx="175">
                  <c:v>63.302180685358259</c:v>
                </c:pt>
                <c:pt idx="176">
                  <c:v>61.246105919003114</c:v>
                </c:pt>
                <c:pt idx="177">
                  <c:v>65.420560747663544</c:v>
                </c:pt>
                <c:pt idx="178">
                  <c:v>63.862928348909655</c:v>
                </c:pt>
                <c:pt idx="179">
                  <c:v>63.613707165109034</c:v>
                </c:pt>
                <c:pt idx="180">
                  <c:v>64.797507788161994</c:v>
                </c:pt>
                <c:pt idx="181">
                  <c:v>65.109034267912762</c:v>
                </c:pt>
                <c:pt idx="182">
                  <c:v>69.470404984423666</c:v>
                </c:pt>
                <c:pt idx="183">
                  <c:v>67.912772585669785</c:v>
                </c:pt>
                <c:pt idx="184">
                  <c:v>65.295950155763236</c:v>
                </c:pt>
                <c:pt idx="185">
                  <c:v>64.112149532710276</c:v>
                </c:pt>
                <c:pt idx="186">
                  <c:v>64.548286604361365</c:v>
                </c:pt>
                <c:pt idx="187">
                  <c:v>64.361370716510905</c:v>
                </c:pt>
                <c:pt idx="188">
                  <c:v>63.551401869158873</c:v>
                </c:pt>
                <c:pt idx="189">
                  <c:v>65.109034267912762</c:v>
                </c:pt>
                <c:pt idx="190">
                  <c:v>64.922118380062301</c:v>
                </c:pt>
                <c:pt idx="191">
                  <c:v>64.236760124610598</c:v>
                </c:pt>
                <c:pt idx="192">
                  <c:v>63.489096573208712</c:v>
                </c:pt>
                <c:pt idx="193">
                  <c:v>65.295950155763236</c:v>
                </c:pt>
                <c:pt idx="194">
                  <c:v>65.794392523364493</c:v>
                </c:pt>
                <c:pt idx="195">
                  <c:v>65.109034267912762</c:v>
                </c:pt>
                <c:pt idx="196">
                  <c:v>62.928348909657316</c:v>
                </c:pt>
                <c:pt idx="197">
                  <c:v>63.862928348909655</c:v>
                </c:pt>
                <c:pt idx="198">
                  <c:v>63.551401869158873</c:v>
                </c:pt>
                <c:pt idx="199">
                  <c:v>60.809968847352025</c:v>
                </c:pt>
                <c:pt idx="200">
                  <c:v>62.928348909657316</c:v>
                </c:pt>
                <c:pt idx="201">
                  <c:v>62.305295950155759</c:v>
                </c:pt>
                <c:pt idx="202">
                  <c:v>61.993769470404978</c:v>
                </c:pt>
                <c:pt idx="203">
                  <c:v>62.36760124610592</c:v>
                </c:pt>
                <c:pt idx="204">
                  <c:v>62.305295950155759</c:v>
                </c:pt>
                <c:pt idx="205">
                  <c:v>61.744548286604363</c:v>
                </c:pt>
                <c:pt idx="206">
                  <c:v>61.121495327102807</c:v>
                </c:pt>
                <c:pt idx="207">
                  <c:v>61.059190031152653</c:v>
                </c:pt>
                <c:pt idx="208">
                  <c:v>59.937694704049839</c:v>
                </c:pt>
                <c:pt idx="209">
                  <c:v>59.065420560747661</c:v>
                </c:pt>
                <c:pt idx="210">
                  <c:v>57.943925233644869</c:v>
                </c:pt>
                <c:pt idx="211">
                  <c:v>58.753894080996879</c:v>
                </c:pt>
                <c:pt idx="212">
                  <c:v>58.753894080996879</c:v>
                </c:pt>
                <c:pt idx="213">
                  <c:v>59.190031152647968</c:v>
                </c:pt>
                <c:pt idx="214">
                  <c:v>58.566978193146412</c:v>
                </c:pt>
                <c:pt idx="215">
                  <c:v>60.623052959501557</c:v>
                </c:pt>
                <c:pt idx="216">
                  <c:v>59.190031152647968</c:v>
                </c:pt>
                <c:pt idx="217">
                  <c:v>58.068535825545176</c:v>
                </c:pt>
                <c:pt idx="218">
                  <c:v>58.068535825545176</c:v>
                </c:pt>
                <c:pt idx="219">
                  <c:v>57.320872274143298</c:v>
                </c:pt>
                <c:pt idx="220">
                  <c:v>55.202492211838006</c:v>
                </c:pt>
                <c:pt idx="221">
                  <c:v>56.074766355140184</c:v>
                </c:pt>
                <c:pt idx="222">
                  <c:v>56.074766355140184</c:v>
                </c:pt>
                <c:pt idx="223">
                  <c:v>56.074766355140184</c:v>
                </c:pt>
                <c:pt idx="224">
                  <c:v>55.451713395638627</c:v>
                </c:pt>
                <c:pt idx="225">
                  <c:v>55.763239875389402</c:v>
                </c:pt>
                <c:pt idx="226">
                  <c:v>54.579439252336449</c:v>
                </c:pt>
                <c:pt idx="227">
                  <c:v>55.389408099688474</c:v>
                </c:pt>
                <c:pt idx="228">
                  <c:v>55.576323987538935</c:v>
                </c:pt>
                <c:pt idx="229">
                  <c:v>55.140186915887845</c:v>
                </c:pt>
                <c:pt idx="230">
                  <c:v>54.517133956386289</c:v>
                </c:pt>
                <c:pt idx="231">
                  <c:v>54.018691588785039</c:v>
                </c:pt>
                <c:pt idx="232">
                  <c:v>54.828660436137078</c:v>
                </c:pt>
                <c:pt idx="233">
                  <c:v>57.009345794392516</c:v>
                </c:pt>
                <c:pt idx="234">
                  <c:v>56.074766355140184</c:v>
                </c:pt>
                <c:pt idx="235">
                  <c:v>59.190031152647968</c:v>
                </c:pt>
                <c:pt idx="236">
                  <c:v>59.813084112149525</c:v>
                </c:pt>
                <c:pt idx="237">
                  <c:v>58.878504672897193</c:v>
                </c:pt>
                <c:pt idx="238">
                  <c:v>59.501557632398757</c:v>
                </c:pt>
                <c:pt idx="239">
                  <c:v>58.193146417445483</c:v>
                </c:pt>
                <c:pt idx="240">
                  <c:v>58.193146417445483</c:v>
                </c:pt>
                <c:pt idx="241">
                  <c:v>58.193146417445483</c:v>
                </c:pt>
                <c:pt idx="242">
                  <c:v>60.685358255451717</c:v>
                </c:pt>
                <c:pt idx="243">
                  <c:v>58.878504672897193</c:v>
                </c:pt>
                <c:pt idx="244">
                  <c:v>59.190031152647968</c:v>
                </c:pt>
                <c:pt idx="245">
                  <c:v>57.63239875389408</c:v>
                </c:pt>
                <c:pt idx="246">
                  <c:v>58.255451713395637</c:v>
                </c:pt>
                <c:pt idx="247">
                  <c:v>58.255451713395637</c:v>
                </c:pt>
                <c:pt idx="248">
                  <c:v>56.947040498442369</c:v>
                </c:pt>
                <c:pt idx="249">
                  <c:v>58.878504672897193</c:v>
                </c:pt>
                <c:pt idx="250">
                  <c:v>58.878504672897193</c:v>
                </c:pt>
                <c:pt idx="251">
                  <c:v>57.63239875389408</c:v>
                </c:pt>
                <c:pt idx="252">
                  <c:v>58.068535825545176</c:v>
                </c:pt>
                <c:pt idx="253">
                  <c:v>57.63239875389408</c:v>
                </c:pt>
                <c:pt idx="254">
                  <c:v>57.63239875389408</c:v>
                </c:pt>
                <c:pt idx="255">
                  <c:v>58.255451713395637</c:v>
                </c:pt>
                <c:pt idx="256">
                  <c:v>58.380062305295944</c:v>
                </c:pt>
                <c:pt idx="257">
                  <c:v>67.352024922118375</c:v>
                </c:pt>
                <c:pt idx="258">
                  <c:v>67.040498442367607</c:v>
                </c:pt>
                <c:pt idx="259">
                  <c:v>64.797507788161994</c:v>
                </c:pt>
                <c:pt idx="260">
                  <c:v>66.666666666666657</c:v>
                </c:pt>
                <c:pt idx="261">
                  <c:v>65.482866043613711</c:v>
                </c:pt>
                <c:pt idx="262">
                  <c:v>64.049844236760123</c:v>
                </c:pt>
                <c:pt idx="263">
                  <c:v>70.09345794392523</c:v>
                </c:pt>
                <c:pt idx="264">
                  <c:v>69.470404984423666</c:v>
                </c:pt>
                <c:pt idx="265">
                  <c:v>66.791277258566979</c:v>
                </c:pt>
                <c:pt idx="266">
                  <c:v>66.417445482866043</c:v>
                </c:pt>
                <c:pt idx="267">
                  <c:v>67.601246105919003</c:v>
                </c:pt>
                <c:pt idx="268">
                  <c:v>66.978193146417439</c:v>
                </c:pt>
                <c:pt idx="269">
                  <c:v>67.165109034267914</c:v>
                </c:pt>
                <c:pt idx="270">
                  <c:v>65.109034267912762</c:v>
                </c:pt>
                <c:pt idx="271">
                  <c:v>63.800623052959502</c:v>
                </c:pt>
                <c:pt idx="272">
                  <c:v>65.420560747663544</c:v>
                </c:pt>
                <c:pt idx="273">
                  <c:v>64.485981308411212</c:v>
                </c:pt>
                <c:pt idx="274">
                  <c:v>64.174454828660444</c:v>
                </c:pt>
                <c:pt idx="275">
                  <c:v>63.177570093457945</c:v>
                </c:pt>
                <c:pt idx="276">
                  <c:v>63.925233644859816</c:v>
                </c:pt>
                <c:pt idx="277">
                  <c:v>63.489096573208712</c:v>
                </c:pt>
                <c:pt idx="278">
                  <c:v>62.36760124610592</c:v>
                </c:pt>
                <c:pt idx="279">
                  <c:v>63.489096573208712</c:v>
                </c:pt>
                <c:pt idx="280">
                  <c:v>62.616822429906549</c:v>
                </c:pt>
                <c:pt idx="281">
                  <c:v>62.429906542056067</c:v>
                </c:pt>
                <c:pt idx="282">
                  <c:v>62.990654205607463</c:v>
                </c:pt>
                <c:pt idx="283">
                  <c:v>62.305295950155759</c:v>
                </c:pt>
                <c:pt idx="284">
                  <c:v>62.36760124610592</c:v>
                </c:pt>
                <c:pt idx="285">
                  <c:v>62.616822429906549</c:v>
                </c:pt>
                <c:pt idx="286">
                  <c:v>62.305295950155759</c:v>
                </c:pt>
                <c:pt idx="287">
                  <c:v>62.305295950155759</c:v>
                </c:pt>
                <c:pt idx="288">
                  <c:v>63.115264797507784</c:v>
                </c:pt>
                <c:pt idx="289">
                  <c:v>63.551401869158873</c:v>
                </c:pt>
                <c:pt idx="290">
                  <c:v>63.551401869158873</c:v>
                </c:pt>
                <c:pt idx="291">
                  <c:v>65.295950155763236</c:v>
                </c:pt>
                <c:pt idx="292">
                  <c:v>62.616822429906549</c:v>
                </c:pt>
                <c:pt idx="293">
                  <c:v>62.928348909657316</c:v>
                </c:pt>
                <c:pt idx="294">
                  <c:v>63.052959501557623</c:v>
                </c:pt>
                <c:pt idx="295">
                  <c:v>68.535825545171335</c:v>
                </c:pt>
                <c:pt idx="296">
                  <c:v>66.728971962616825</c:v>
                </c:pt>
                <c:pt idx="297">
                  <c:v>64.174454828660444</c:v>
                </c:pt>
                <c:pt idx="298">
                  <c:v>64.485981308411212</c:v>
                </c:pt>
                <c:pt idx="299">
                  <c:v>65.358255451713404</c:v>
                </c:pt>
                <c:pt idx="300">
                  <c:v>68.535825545171335</c:v>
                </c:pt>
                <c:pt idx="301">
                  <c:v>69.221183800623038</c:v>
                </c:pt>
                <c:pt idx="302">
                  <c:v>67.102803738317746</c:v>
                </c:pt>
                <c:pt idx="303">
                  <c:v>66.292834890965736</c:v>
                </c:pt>
                <c:pt idx="304">
                  <c:v>67.227414330218068</c:v>
                </c:pt>
                <c:pt idx="305">
                  <c:v>66.978193146417439</c:v>
                </c:pt>
                <c:pt idx="306">
                  <c:v>67.165109034267914</c:v>
                </c:pt>
                <c:pt idx="307">
                  <c:v>67.165109034267914</c:v>
                </c:pt>
                <c:pt idx="308">
                  <c:v>68.224299065420553</c:v>
                </c:pt>
                <c:pt idx="309">
                  <c:v>69.408099688473527</c:v>
                </c:pt>
                <c:pt idx="310">
                  <c:v>70.591900311526473</c:v>
                </c:pt>
                <c:pt idx="311">
                  <c:v>69.096573208722731</c:v>
                </c:pt>
                <c:pt idx="312">
                  <c:v>67.912772585669785</c:v>
                </c:pt>
                <c:pt idx="313">
                  <c:v>66.417445482866043</c:v>
                </c:pt>
                <c:pt idx="314">
                  <c:v>67.601246105919003</c:v>
                </c:pt>
                <c:pt idx="315">
                  <c:v>64.423676012461044</c:v>
                </c:pt>
                <c:pt idx="316">
                  <c:v>63.800623052959502</c:v>
                </c:pt>
                <c:pt idx="317">
                  <c:v>63.239875389408098</c:v>
                </c:pt>
                <c:pt idx="318">
                  <c:v>6.3239875389408091</c:v>
                </c:pt>
                <c:pt idx="319">
                  <c:v>6.5046728971962615</c:v>
                </c:pt>
                <c:pt idx="320">
                  <c:v>6.7102803738317753</c:v>
                </c:pt>
                <c:pt idx="321">
                  <c:v>6.6355140186915875</c:v>
                </c:pt>
                <c:pt idx="322">
                  <c:v>6.9470404984423668</c:v>
                </c:pt>
                <c:pt idx="323">
                  <c:v>6.6978193146417437</c:v>
                </c:pt>
                <c:pt idx="324">
                  <c:v>6.5794392523364484</c:v>
                </c:pt>
                <c:pt idx="325">
                  <c:v>6.4485981308411215</c:v>
                </c:pt>
                <c:pt idx="326">
                  <c:v>6.6978193146417437</c:v>
                </c:pt>
                <c:pt idx="327">
                  <c:v>6.5420560747663545</c:v>
                </c:pt>
                <c:pt idx="328">
                  <c:v>6.5046728971962615</c:v>
                </c:pt>
                <c:pt idx="329">
                  <c:v>6.4797507788162001</c:v>
                </c:pt>
                <c:pt idx="330">
                  <c:v>6.5420560747663545</c:v>
                </c:pt>
                <c:pt idx="331">
                  <c:v>6.5420560747663545</c:v>
                </c:pt>
                <c:pt idx="332">
                  <c:v>6.4859813084112137</c:v>
                </c:pt>
                <c:pt idx="333">
                  <c:v>6.4984423676012453</c:v>
                </c:pt>
                <c:pt idx="334">
                  <c:v>6.5358255451713392</c:v>
                </c:pt>
                <c:pt idx="335">
                  <c:v>6.5420560747663545</c:v>
                </c:pt>
                <c:pt idx="336">
                  <c:v>6.5420560747663545</c:v>
                </c:pt>
                <c:pt idx="337">
                  <c:v>6.5420560747663545</c:v>
                </c:pt>
                <c:pt idx="338">
                  <c:v>6.5358255451713392</c:v>
                </c:pt>
                <c:pt idx="339">
                  <c:v>6.4984423676012453</c:v>
                </c:pt>
                <c:pt idx="340">
                  <c:v>6.5046728971962615</c:v>
                </c:pt>
                <c:pt idx="341">
                  <c:v>6.5233644859813076</c:v>
                </c:pt>
                <c:pt idx="342">
                  <c:v>6.4236760124610592</c:v>
                </c:pt>
                <c:pt idx="343">
                  <c:v>6.5420560747663545</c:v>
                </c:pt>
                <c:pt idx="344">
                  <c:v>6.5856697819314638</c:v>
                </c:pt>
                <c:pt idx="345">
                  <c:v>6.5420560747663545</c:v>
                </c:pt>
                <c:pt idx="346">
                  <c:v>6.6230529595015577</c:v>
                </c:pt>
                <c:pt idx="347">
                  <c:v>7.2710280373831777</c:v>
                </c:pt>
                <c:pt idx="348">
                  <c:v>7.3395638629283484</c:v>
                </c:pt>
                <c:pt idx="349">
                  <c:v>7.009345794392523</c:v>
                </c:pt>
                <c:pt idx="350">
                  <c:v>7.3520249221183791</c:v>
                </c:pt>
                <c:pt idx="351">
                  <c:v>7.6573208722741439</c:v>
                </c:pt>
                <c:pt idx="352">
                  <c:v>7.6137071651090338</c:v>
                </c:pt>
                <c:pt idx="353">
                  <c:v>7.1651090342679122</c:v>
                </c:pt>
                <c:pt idx="354">
                  <c:v>7.1651090342679122</c:v>
                </c:pt>
                <c:pt idx="355">
                  <c:v>7.121495327102803</c:v>
                </c:pt>
                <c:pt idx="356">
                  <c:v>7.4953271028037376</c:v>
                </c:pt>
                <c:pt idx="357">
                  <c:v>7.3395638629283484</c:v>
                </c:pt>
                <c:pt idx="358">
                  <c:v>7.4205607476635516</c:v>
                </c:pt>
                <c:pt idx="359">
                  <c:v>7.40809968847352</c:v>
                </c:pt>
                <c:pt idx="360">
                  <c:v>7.1838006230529592</c:v>
                </c:pt>
                <c:pt idx="361">
                  <c:v>7.3208722741433014</c:v>
                </c:pt>
                <c:pt idx="362">
                  <c:v>7.2959501557632391</c:v>
                </c:pt>
                <c:pt idx="363">
                  <c:v>7.1090342679127723</c:v>
                </c:pt>
                <c:pt idx="364">
                  <c:v>7.0903426791277244</c:v>
                </c:pt>
                <c:pt idx="365">
                  <c:v>7.0716510903426784</c:v>
                </c:pt>
                <c:pt idx="366">
                  <c:v>7.1900311526479745</c:v>
                </c:pt>
                <c:pt idx="367">
                  <c:v>7.1651090342679122</c:v>
                </c:pt>
                <c:pt idx="368">
                  <c:v>7.1838006230529592</c:v>
                </c:pt>
                <c:pt idx="369">
                  <c:v>7.0716510903426784</c:v>
                </c:pt>
                <c:pt idx="370">
                  <c:v>7.1651090342679122</c:v>
                </c:pt>
                <c:pt idx="371">
                  <c:v>7.0529595015576323</c:v>
                </c:pt>
                <c:pt idx="372">
                  <c:v>7.0529595015576323</c:v>
                </c:pt>
                <c:pt idx="373">
                  <c:v>7.0716510903426784</c:v>
                </c:pt>
                <c:pt idx="374">
                  <c:v>7.1526479750778806</c:v>
                </c:pt>
                <c:pt idx="375">
                  <c:v>7.0841121495327108</c:v>
                </c:pt>
                <c:pt idx="376">
                  <c:v>7.1339563862928346</c:v>
                </c:pt>
                <c:pt idx="377">
                  <c:v>7.0654205607476621</c:v>
                </c:pt>
                <c:pt idx="378">
                  <c:v>7.0155763239875384</c:v>
                </c:pt>
                <c:pt idx="379">
                  <c:v>6.7601246105919</c:v>
                </c:pt>
                <c:pt idx="380">
                  <c:v>6.7663551401869162</c:v>
                </c:pt>
                <c:pt idx="381">
                  <c:v>6.64797507788162</c:v>
                </c:pt>
                <c:pt idx="382">
                  <c:v>6.7414330218068548</c:v>
                </c:pt>
                <c:pt idx="383">
                  <c:v>6.5669781931464177</c:v>
                </c:pt>
                <c:pt idx="384">
                  <c:v>6.4797507788162001</c:v>
                </c:pt>
                <c:pt idx="385">
                  <c:v>6.4797507788162001</c:v>
                </c:pt>
                <c:pt idx="386">
                  <c:v>6.4299065420560737</c:v>
                </c:pt>
                <c:pt idx="387">
                  <c:v>6.2866043613707152</c:v>
                </c:pt>
                <c:pt idx="388">
                  <c:v>6.4112149532710276</c:v>
                </c:pt>
                <c:pt idx="389">
                  <c:v>6.4859813084112137</c:v>
                </c:pt>
                <c:pt idx="390">
                  <c:v>6.4859813084112137</c:v>
                </c:pt>
                <c:pt idx="391">
                  <c:v>6.5046728971962615</c:v>
                </c:pt>
                <c:pt idx="392">
                  <c:v>6.4797507788162001</c:v>
                </c:pt>
                <c:pt idx="393">
                  <c:v>6.5109034267912769</c:v>
                </c:pt>
                <c:pt idx="394">
                  <c:v>6.4174454828660439</c:v>
                </c:pt>
                <c:pt idx="395">
                  <c:v>6.2616822429906529</c:v>
                </c:pt>
                <c:pt idx="396">
                  <c:v>6.2616822429906529</c:v>
                </c:pt>
                <c:pt idx="397">
                  <c:v>6.2429906542056077</c:v>
                </c:pt>
                <c:pt idx="398">
                  <c:v>6.2305295950155761</c:v>
                </c:pt>
                <c:pt idx="399">
                  <c:v>6.2305295950155761</c:v>
                </c:pt>
                <c:pt idx="400">
                  <c:v>6.1993769470404985</c:v>
                </c:pt>
                <c:pt idx="401">
                  <c:v>6.1682242990654199</c:v>
                </c:pt>
                <c:pt idx="402">
                  <c:v>6.1682242990654199</c:v>
                </c:pt>
                <c:pt idx="403">
                  <c:v>5.9314641744548275</c:v>
                </c:pt>
                <c:pt idx="404">
                  <c:v>5.981308411214953</c:v>
                </c:pt>
                <c:pt idx="405">
                  <c:v>6.0062305295950154</c:v>
                </c:pt>
                <c:pt idx="406">
                  <c:v>5.8317757009345792</c:v>
                </c:pt>
                <c:pt idx="407">
                  <c:v>6.1682242990654199</c:v>
                </c:pt>
                <c:pt idx="408">
                  <c:v>6.5233644859813076</c:v>
                </c:pt>
                <c:pt idx="409">
                  <c:v>6.2180685358255445</c:v>
                </c:pt>
                <c:pt idx="410">
                  <c:v>6.074766355140186</c:v>
                </c:pt>
                <c:pt idx="411">
                  <c:v>6.2928348909657315</c:v>
                </c:pt>
                <c:pt idx="412">
                  <c:v>6.2242990654205608</c:v>
                </c:pt>
                <c:pt idx="413">
                  <c:v>6.2866043613707152</c:v>
                </c:pt>
                <c:pt idx="414">
                  <c:v>6.1619937694704046</c:v>
                </c:pt>
                <c:pt idx="415">
                  <c:v>5.9688473520249214</c:v>
                </c:pt>
                <c:pt idx="416">
                  <c:v>6.0062305295950154</c:v>
                </c:pt>
                <c:pt idx="417">
                  <c:v>6.0996884735202492</c:v>
                </c:pt>
                <c:pt idx="418">
                  <c:v>6.0124610591900307</c:v>
                </c:pt>
                <c:pt idx="419">
                  <c:v>5.9937694704049838</c:v>
                </c:pt>
                <c:pt idx="420">
                  <c:v>6.0685358255451707</c:v>
                </c:pt>
                <c:pt idx="421">
                  <c:v>6.05607476635514</c:v>
                </c:pt>
                <c:pt idx="422">
                  <c:v>6.5420560747663545</c:v>
                </c:pt>
                <c:pt idx="423">
                  <c:v>6.2616822429906529</c:v>
                </c:pt>
                <c:pt idx="424">
                  <c:v>6.074766355140186</c:v>
                </c:pt>
                <c:pt idx="425">
                  <c:v>6.1682242990654199</c:v>
                </c:pt>
                <c:pt idx="426">
                  <c:v>6.2616822429906529</c:v>
                </c:pt>
                <c:pt idx="427">
                  <c:v>6.1059190031152646</c:v>
                </c:pt>
                <c:pt idx="428">
                  <c:v>6.1993769470404985</c:v>
                </c:pt>
                <c:pt idx="429">
                  <c:v>6.0436137071651093</c:v>
                </c:pt>
                <c:pt idx="430">
                  <c:v>5.9501557632398745</c:v>
                </c:pt>
                <c:pt idx="431">
                  <c:v>5.9190031152647968</c:v>
                </c:pt>
                <c:pt idx="432">
                  <c:v>6.3862928348909653</c:v>
                </c:pt>
                <c:pt idx="433">
                  <c:v>6.4174454828660439</c:v>
                </c:pt>
                <c:pt idx="434">
                  <c:v>6.8224299065420562</c:v>
                </c:pt>
                <c:pt idx="435">
                  <c:v>6.7289719626168223</c:v>
                </c:pt>
                <c:pt idx="436">
                  <c:v>6.7912772585669785</c:v>
                </c:pt>
                <c:pt idx="437">
                  <c:v>6.5732087227414322</c:v>
                </c:pt>
                <c:pt idx="438">
                  <c:v>6.9470404984423668</c:v>
                </c:pt>
                <c:pt idx="439">
                  <c:v>6.666666666666667</c:v>
                </c:pt>
                <c:pt idx="440">
                  <c:v>6.8224299065420562</c:v>
                </c:pt>
                <c:pt idx="441">
                  <c:v>6.7912772585669785</c:v>
                </c:pt>
                <c:pt idx="442">
                  <c:v>6.8224299065420562</c:v>
                </c:pt>
                <c:pt idx="443">
                  <c:v>6.6355140186915875</c:v>
                </c:pt>
                <c:pt idx="444">
                  <c:v>6.7912772585669785</c:v>
                </c:pt>
                <c:pt idx="445">
                  <c:v>7.102803738317756</c:v>
                </c:pt>
                <c:pt idx="446">
                  <c:v>7.1651090342679122</c:v>
                </c:pt>
                <c:pt idx="447">
                  <c:v>7.258566978193147</c:v>
                </c:pt>
                <c:pt idx="448">
                  <c:v>7.2274143302180685</c:v>
                </c:pt>
                <c:pt idx="449">
                  <c:v>7.102803738317756</c:v>
                </c:pt>
                <c:pt idx="450">
                  <c:v>7.2897196261682229</c:v>
                </c:pt>
                <c:pt idx="451">
                  <c:v>7.258566978193147</c:v>
                </c:pt>
                <c:pt idx="452">
                  <c:v>7.3520249221183791</c:v>
                </c:pt>
                <c:pt idx="453">
                  <c:v>7.3520249221183791</c:v>
                </c:pt>
                <c:pt idx="454">
                  <c:v>7.4143302180685353</c:v>
                </c:pt>
                <c:pt idx="455">
                  <c:v>7.3831775700934577</c:v>
                </c:pt>
                <c:pt idx="456">
                  <c:v>7.3831775700934577</c:v>
                </c:pt>
                <c:pt idx="457">
                  <c:v>7.3208722741433014</c:v>
                </c:pt>
                <c:pt idx="458">
                  <c:v>7.258566978193147</c:v>
                </c:pt>
                <c:pt idx="459">
                  <c:v>7.6323987538940816</c:v>
                </c:pt>
                <c:pt idx="460">
                  <c:v>7.4143302180685353</c:v>
                </c:pt>
                <c:pt idx="461">
                  <c:v>7.3208722741433014</c:v>
                </c:pt>
                <c:pt idx="462">
                  <c:v>7.4143302180685353</c:v>
                </c:pt>
                <c:pt idx="463">
                  <c:v>7.4766355140186906</c:v>
                </c:pt>
                <c:pt idx="464">
                  <c:v>7.4454828660436139</c:v>
                </c:pt>
                <c:pt idx="465">
                  <c:v>7.4766355140186906</c:v>
                </c:pt>
                <c:pt idx="466">
                  <c:v>7.4766355140186906</c:v>
                </c:pt>
                <c:pt idx="467">
                  <c:v>7.4454828660436139</c:v>
                </c:pt>
                <c:pt idx="468">
                  <c:v>7.4766355140186906</c:v>
                </c:pt>
                <c:pt idx="469">
                  <c:v>7.6012461059190031</c:v>
                </c:pt>
                <c:pt idx="470">
                  <c:v>7.4766355140186906</c:v>
                </c:pt>
                <c:pt idx="471">
                  <c:v>7.4766355140186906</c:v>
                </c:pt>
                <c:pt idx="472">
                  <c:v>7.5077881619937701</c:v>
                </c:pt>
                <c:pt idx="473">
                  <c:v>7.6012461059190031</c:v>
                </c:pt>
                <c:pt idx="474">
                  <c:v>7.5077881619937701</c:v>
                </c:pt>
                <c:pt idx="475">
                  <c:v>7.4766355140186906</c:v>
                </c:pt>
                <c:pt idx="476">
                  <c:v>7.5077881619937701</c:v>
                </c:pt>
                <c:pt idx="477">
                  <c:v>7.4766355140186906</c:v>
                </c:pt>
                <c:pt idx="478">
                  <c:v>7.8504672897196262</c:v>
                </c:pt>
                <c:pt idx="479">
                  <c:v>8.0062305295950154</c:v>
                </c:pt>
                <c:pt idx="480">
                  <c:v>8.286604361370717</c:v>
                </c:pt>
                <c:pt idx="481">
                  <c:v>8.130841121495326</c:v>
                </c:pt>
                <c:pt idx="482">
                  <c:v>8.0685358255451707</c:v>
                </c:pt>
                <c:pt idx="483">
                  <c:v>8.0996884735202492</c:v>
                </c:pt>
                <c:pt idx="484">
                  <c:v>8.3489096573208723</c:v>
                </c:pt>
                <c:pt idx="485">
                  <c:v>8.0373831775700921</c:v>
                </c:pt>
                <c:pt idx="486">
                  <c:v>8.0996884735202492</c:v>
                </c:pt>
                <c:pt idx="487">
                  <c:v>8.286604361370717</c:v>
                </c:pt>
                <c:pt idx="488">
                  <c:v>8.0685358255451707</c:v>
                </c:pt>
                <c:pt idx="489">
                  <c:v>8.2554517133956384</c:v>
                </c:pt>
                <c:pt idx="490">
                  <c:v>8.0685358255451707</c:v>
                </c:pt>
                <c:pt idx="491">
                  <c:v>8.0373831775700921</c:v>
                </c:pt>
                <c:pt idx="492">
                  <c:v>8.0996884735202492</c:v>
                </c:pt>
                <c:pt idx="493">
                  <c:v>8.1619937694704046</c:v>
                </c:pt>
                <c:pt idx="494">
                  <c:v>8.1619937694704046</c:v>
                </c:pt>
                <c:pt idx="495">
                  <c:v>8.3177570093457938</c:v>
                </c:pt>
                <c:pt idx="496">
                  <c:v>8.3800623052959509</c:v>
                </c:pt>
                <c:pt idx="497">
                  <c:v>8.2554517133956384</c:v>
                </c:pt>
                <c:pt idx="498">
                  <c:v>8.5046728971962615</c:v>
                </c:pt>
                <c:pt idx="499">
                  <c:v>8.6915887850467293</c:v>
                </c:pt>
                <c:pt idx="500">
                  <c:v>8.722741433021806</c:v>
                </c:pt>
                <c:pt idx="501">
                  <c:v>8.6915887850467293</c:v>
                </c:pt>
                <c:pt idx="502">
                  <c:v>8.5981308411214936</c:v>
                </c:pt>
                <c:pt idx="503">
                  <c:v>8.5981308411214936</c:v>
                </c:pt>
                <c:pt idx="504">
                  <c:v>8.4112149532710276</c:v>
                </c:pt>
                <c:pt idx="505">
                  <c:v>8.4112149532710276</c:v>
                </c:pt>
                <c:pt idx="506">
                  <c:v>8.4112149532710276</c:v>
                </c:pt>
                <c:pt idx="507">
                  <c:v>8.0996884735202492</c:v>
                </c:pt>
                <c:pt idx="508">
                  <c:v>8.0996884735202492</c:v>
                </c:pt>
                <c:pt idx="509">
                  <c:v>8.1931464174454813</c:v>
                </c:pt>
                <c:pt idx="510">
                  <c:v>8.130841121495326</c:v>
                </c:pt>
                <c:pt idx="511">
                  <c:v>8.2242990654205617</c:v>
                </c:pt>
                <c:pt idx="512">
                  <c:v>8.0685358255451707</c:v>
                </c:pt>
                <c:pt idx="513">
                  <c:v>8.0373831775700921</c:v>
                </c:pt>
                <c:pt idx="514">
                  <c:v>8.2554517133956384</c:v>
                </c:pt>
                <c:pt idx="515">
                  <c:v>8.0373831775700921</c:v>
                </c:pt>
                <c:pt idx="516">
                  <c:v>7.8816199376947029</c:v>
                </c:pt>
                <c:pt idx="517">
                  <c:v>7.7881619937694699</c:v>
                </c:pt>
                <c:pt idx="518">
                  <c:v>7.8504672897196262</c:v>
                </c:pt>
                <c:pt idx="519">
                  <c:v>7.7881619937694699</c:v>
                </c:pt>
                <c:pt idx="520">
                  <c:v>7.7570093457943923</c:v>
                </c:pt>
                <c:pt idx="521">
                  <c:v>7.7258566978193137</c:v>
                </c:pt>
                <c:pt idx="522">
                  <c:v>7.4766355140186906</c:v>
                </c:pt>
                <c:pt idx="523">
                  <c:v>7.5077881619937701</c:v>
                </c:pt>
                <c:pt idx="524">
                  <c:v>7.6323987538940816</c:v>
                </c:pt>
                <c:pt idx="525">
                  <c:v>7.5700934579439254</c:v>
                </c:pt>
                <c:pt idx="526">
                  <c:v>7.3520249221183791</c:v>
                </c:pt>
                <c:pt idx="527">
                  <c:v>7.3208722741433014</c:v>
                </c:pt>
                <c:pt idx="528">
                  <c:v>7.2897196261682229</c:v>
                </c:pt>
                <c:pt idx="529">
                  <c:v>7.4766355140186906</c:v>
                </c:pt>
                <c:pt idx="530">
                  <c:v>7.4766355140186906</c:v>
                </c:pt>
                <c:pt idx="531">
                  <c:v>7.4766355140186906</c:v>
                </c:pt>
                <c:pt idx="532">
                  <c:v>7.6323987538940816</c:v>
                </c:pt>
                <c:pt idx="533">
                  <c:v>7.7881619937694699</c:v>
                </c:pt>
                <c:pt idx="534">
                  <c:v>7.9439252336448591</c:v>
                </c:pt>
                <c:pt idx="535">
                  <c:v>7.9750778816199377</c:v>
                </c:pt>
                <c:pt idx="536">
                  <c:v>8.3177570093457938</c:v>
                </c:pt>
                <c:pt idx="537">
                  <c:v>8.6915887850467293</c:v>
                </c:pt>
                <c:pt idx="538">
                  <c:v>8.2554517133956384</c:v>
                </c:pt>
                <c:pt idx="539">
                  <c:v>8.0996884735202492</c:v>
                </c:pt>
                <c:pt idx="540">
                  <c:v>8.4112149532710276</c:v>
                </c:pt>
                <c:pt idx="541">
                  <c:v>8.3800623052959509</c:v>
                </c:pt>
                <c:pt idx="542">
                  <c:v>8.0373831775700921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0D9-8247-844F-1DD30270F8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Sheet1!$A$2:$A$544</c:f>
              <c:numCache>
                <c:formatCode>dd\-mmm\-yyyy</c:formatCode>
                <c:ptCount val="543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  <c:pt idx="488">
                  <c:v>45364</c:v>
                </c:pt>
                <c:pt idx="489">
                  <c:v>45365</c:v>
                </c:pt>
                <c:pt idx="490">
                  <c:v>45369</c:v>
                </c:pt>
                <c:pt idx="491">
                  <c:v>45370</c:v>
                </c:pt>
                <c:pt idx="492">
                  <c:v>45371</c:v>
                </c:pt>
                <c:pt idx="493">
                  <c:v>45372</c:v>
                </c:pt>
                <c:pt idx="494">
                  <c:v>45376</c:v>
                </c:pt>
                <c:pt idx="495">
                  <c:v>45377</c:v>
                </c:pt>
                <c:pt idx="496">
                  <c:v>45378</c:v>
                </c:pt>
                <c:pt idx="497">
                  <c:v>45379</c:v>
                </c:pt>
                <c:pt idx="498">
                  <c:v>45383</c:v>
                </c:pt>
                <c:pt idx="499">
                  <c:v>45384</c:v>
                </c:pt>
                <c:pt idx="500">
                  <c:v>45385</c:v>
                </c:pt>
                <c:pt idx="501">
                  <c:v>45386</c:v>
                </c:pt>
                <c:pt idx="502">
                  <c:v>45397</c:v>
                </c:pt>
                <c:pt idx="503">
                  <c:v>45398</c:v>
                </c:pt>
                <c:pt idx="504">
                  <c:v>45399</c:v>
                </c:pt>
                <c:pt idx="505">
                  <c:v>45400</c:v>
                </c:pt>
                <c:pt idx="506">
                  <c:v>45404</c:v>
                </c:pt>
                <c:pt idx="507">
                  <c:v>45405</c:v>
                </c:pt>
                <c:pt idx="508">
                  <c:v>45406</c:v>
                </c:pt>
                <c:pt idx="509">
                  <c:v>45407</c:v>
                </c:pt>
                <c:pt idx="510">
                  <c:v>45411</c:v>
                </c:pt>
                <c:pt idx="511">
                  <c:v>45412</c:v>
                </c:pt>
                <c:pt idx="512">
                  <c:v>45413</c:v>
                </c:pt>
                <c:pt idx="513">
                  <c:v>45414</c:v>
                </c:pt>
                <c:pt idx="514">
                  <c:v>45418</c:v>
                </c:pt>
                <c:pt idx="515">
                  <c:v>45419</c:v>
                </c:pt>
                <c:pt idx="516">
                  <c:v>45420</c:v>
                </c:pt>
                <c:pt idx="517">
                  <c:v>45421</c:v>
                </c:pt>
                <c:pt idx="518">
                  <c:v>45425</c:v>
                </c:pt>
                <c:pt idx="519">
                  <c:v>45426</c:v>
                </c:pt>
                <c:pt idx="520">
                  <c:v>45427</c:v>
                </c:pt>
                <c:pt idx="521">
                  <c:v>45428</c:v>
                </c:pt>
                <c:pt idx="522">
                  <c:v>45432</c:v>
                </c:pt>
                <c:pt idx="523">
                  <c:v>45433</c:v>
                </c:pt>
                <c:pt idx="524">
                  <c:v>45434</c:v>
                </c:pt>
                <c:pt idx="525">
                  <c:v>45435</c:v>
                </c:pt>
                <c:pt idx="526">
                  <c:v>45439</c:v>
                </c:pt>
                <c:pt idx="527">
                  <c:v>45440</c:v>
                </c:pt>
                <c:pt idx="528">
                  <c:v>45441</c:v>
                </c:pt>
                <c:pt idx="529">
                  <c:v>45442</c:v>
                </c:pt>
                <c:pt idx="530">
                  <c:v>45446</c:v>
                </c:pt>
                <c:pt idx="531">
                  <c:v>45447</c:v>
                </c:pt>
                <c:pt idx="532">
                  <c:v>45448</c:v>
                </c:pt>
                <c:pt idx="533">
                  <c:v>45449</c:v>
                </c:pt>
                <c:pt idx="534">
                  <c:v>45453</c:v>
                </c:pt>
                <c:pt idx="535">
                  <c:v>45454</c:v>
                </c:pt>
                <c:pt idx="536">
                  <c:v>45455</c:v>
                </c:pt>
                <c:pt idx="537">
                  <c:v>45456</c:v>
                </c:pt>
                <c:pt idx="538">
                  <c:v>45467</c:v>
                </c:pt>
                <c:pt idx="539">
                  <c:v>45468</c:v>
                </c:pt>
                <c:pt idx="540">
                  <c:v>45469</c:v>
                </c:pt>
                <c:pt idx="541">
                  <c:v>45470</c:v>
                </c:pt>
                <c:pt idx="542">
                  <c:v>45473</c:v>
                </c:pt>
              </c:numCache>
            </c:numRef>
          </c:cat>
          <c:val>
            <c:numRef>
              <c:f>Sheet1!$B$2:$B$544</c:f>
              <c:numCache>
                <c:formatCode>#,##0</c:formatCode>
                <c:ptCount val="543"/>
                <c:pt idx="0">
                  <c:v>100</c:v>
                </c:pt>
                <c:pt idx="1">
                  <c:v>100.25146552279625</c:v>
                </c:pt>
                <c:pt idx="2">
                  <c:v>99.01877060031174</c:v>
                </c:pt>
                <c:pt idx="3">
                  <c:v>98.43639504638206</c:v>
                </c:pt>
                <c:pt idx="4">
                  <c:v>98.763716208555707</c:v>
                </c:pt>
                <c:pt idx="5">
                  <c:v>99.366890889411465</c:v>
                </c:pt>
                <c:pt idx="6">
                  <c:v>99.340871589452973</c:v>
                </c:pt>
                <c:pt idx="7">
                  <c:v>99.992822262080423</c:v>
                </c:pt>
                <c:pt idx="8">
                  <c:v>100.09551285345262</c:v>
                </c:pt>
                <c:pt idx="9">
                  <c:v>100.27120430207511</c:v>
                </c:pt>
                <c:pt idx="10">
                  <c:v>99.449271745079386</c:v>
                </c:pt>
                <c:pt idx="11">
                  <c:v>99.03956972723779</c:v>
                </c:pt>
                <c:pt idx="12">
                  <c:v>99.545844946179216</c:v>
                </c:pt>
                <c:pt idx="13">
                  <c:v>99.910767667227034</c:v>
                </c:pt>
                <c:pt idx="14">
                  <c:v>99.720639177561736</c:v>
                </c:pt>
                <c:pt idx="15">
                  <c:v>99.554164596949619</c:v>
                </c:pt>
                <c:pt idx="16">
                  <c:v>100.06998294471592</c:v>
                </c:pt>
                <c:pt idx="17">
                  <c:v>98.115109709277164</c:v>
                </c:pt>
                <c:pt idx="18">
                  <c:v>99.546905293826413</c:v>
                </c:pt>
                <c:pt idx="19">
                  <c:v>100.7382466580697</c:v>
                </c:pt>
                <c:pt idx="20">
                  <c:v>101.9175163721755</c:v>
                </c:pt>
                <c:pt idx="21">
                  <c:v>101.76515257179166</c:v>
                </c:pt>
                <c:pt idx="22">
                  <c:v>101.65609989453618</c:v>
                </c:pt>
                <c:pt idx="23">
                  <c:v>102.45894619388214</c:v>
                </c:pt>
                <c:pt idx="24">
                  <c:v>102.18186919714553</c:v>
                </c:pt>
                <c:pt idx="25">
                  <c:v>100.30578794841492</c:v>
                </c:pt>
                <c:pt idx="26">
                  <c:v>101.28408100077242</c:v>
                </c:pt>
                <c:pt idx="27">
                  <c:v>102.69271206749031</c:v>
                </c:pt>
                <c:pt idx="28">
                  <c:v>103.37851229962489</c:v>
                </c:pt>
                <c:pt idx="29">
                  <c:v>103.21791041367425</c:v>
                </c:pt>
                <c:pt idx="30">
                  <c:v>104.04710227379319</c:v>
                </c:pt>
                <c:pt idx="31">
                  <c:v>104.43788116439224</c:v>
                </c:pt>
                <c:pt idx="32">
                  <c:v>104.46895750697587</c:v>
                </c:pt>
                <c:pt idx="33">
                  <c:v>104.82123762146078</c:v>
                </c:pt>
                <c:pt idx="34">
                  <c:v>103.90256873295797</c:v>
                </c:pt>
                <c:pt idx="35">
                  <c:v>103.45860932959113</c:v>
                </c:pt>
                <c:pt idx="36">
                  <c:v>102.81620178578856</c:v>
                </c:pt>
                <c:pt idx="37">
                  <c:v>101.89239428945696</c:v>
                </c:pt>
                <c:pt idx="38">
                  <c:v>101.20284205795535</c:v>
                </c:pt>
                <c:pt idx="39">
                  <c:v>103.23079771584804</c:v>
                </c:pt>
                <c:pt idx="40">
                  <c:v>104.15232138647796</c:v>
                </c:pt>
                <c:pt idx="41">
                  <c:v>105.02172489198729</c:v>
                </c:pt>
                <c:pt idx="42">
                  <c:v>104.66194077876827</c:v>
                </c:pt>
                <c:pt idx="43">
                  <c:v>105.06780923203915</c:v>
                </c:pt>
                <c:pt idx="44">
                  <c:v>105.57930462401298</c:v>
                </c:pt>
                <c:pt idx="45">
                  <c:v>105.61364357474187</c:v>
                </c:pt>
                <c:pt idx="46">
                  <c:v>106.03256246059381</c:v>
                </c:pt>
                <c:pt idx="47">
                  <c:v>106.55767924157414</c:v>
                </c:pt>
                <c:pt idx="48">
                  <c:v>106.86150962510186</c:v>
                </c:pt>
                <c:pt idx="49">
                  <c:v>106.34650692937188</c:v>
                </c:pt>
                <c:pt idx="50">
                  <c:v>106.77211416192161</c:v>
                </c:pt>
                <c:pt idx="51">
                  <c:v>106.70979834634706</c:v>
                </c:pt>
                <c:pt idx="52">
                  <c:v>107.38336379793689</c:v>
                </c:pt>
                <c:pt idx="53">
                  <c:v>107.72218565382259</c:v>
                </c:pt>
                <c:pt idx="54">
                  <c:v>108.12250767324653</c:v>
                </c:pt>
                <c:pt idx="55">
                  <c:v>108.59574898471713</c:v>
                </c:pt>
                <c:pt idx="56">
                  <c:v>109.26034226390749</c:v>
                </c:pt>
                <c:pt idx="57">
                  <c:v>109.97624005618212</c:v>
                </c:pt>
                <c:pt idx="58">
                  <c:v>111.30485565813741</c:v>
                </c:pt>
                <c:pt idx="59">
                  <c:v>110.44148797769682</c:v>
                </c:pt>
                <c:pt idx="60">
                  <c:v>111.10061638824385</c:v>
                </c:pt>
                <c:pt idx="61">
                  <c:v>111.60069265170924</c:v>
                </c:pt>
                <c:pt idx="62">
                  <c:v>112.01463606013967</c:v>
                </c:pt>
                <c:pt idx="63">
                  <c:v>110.15845672109512</c:v>
                </c:pt>
                <c:pt idx="64">
                  <c:v>111.48772484467948</c:v>
                </c:pt>
                <c:pt idx="65">
                  <c:v>110.39360920316506</c:v>
                </c:pt>
                <c:pt idx="66">
                  <c:v>109.81196773606806</c:v>
                </c:pt>
                <c:pt idx="67">
                  <c:v>110.46579440837905</c:v>
                </c:pt>
                <c:pt idx="68">
                  <c:v>110.14149115873977</c:v>
                </c:pt>
                <c:pt idx="69">
                  <c:v>111.28682974813482</c:v>
                </c:pt>
                <c:pt idx="70">
                  <c:v>112.02059032000477</c:v>
                </c:pt>
                <c:pt idx="71">
                  <c:v>112.72596620101092</c:v>
                </c:pt>
                <c:pt idx="72">
                  <c:v>112.68110533901354</c:v>
                </c:pt>
                <c:pt idx="73">
                  <c:v>110.18896210725335</c:v>
                </c:pt>
                <c:pt idx="74">
                  <c:v>109.12673846035892</c:v>
                </c:pt>
                <c:pt idx="75">
                  <c:v>104.69138581727925</c:v>
                </c:pt>
                <c:pt idx="76">
                  <c:v>107.25245164610817</c:v>
                </c:pt>
                <c:pt idx="77">
                  <c:v>105.34056327298325</c:v>
                </c:pt>
                <c:pt idx="78">
                  <c:v>103.50518306086478</c:v>
                </c:pt>
                <c:pt idx="79">
                  <c:v>103.6969428546027</c:v>
                </c:pt>
                <c:pt idx="80">
                  <c:v>101.36890881254929</c:v>
                </c:pt>
                <c:pt idx="81">
                  <c:v>100.61018928836806</c:v>
                </c:pt>
                <c:pt idx="82">
                  <c:v>99.802449076804251</c:v>
                </c:pt>
                <c:pt idx="83">
                  <c:v>100.33221507439156</c:v>
                </c:pt>
                <c:pt idx="84">
                  <c:v>102.68153763459279</c:v>
                </c:pt>
                <c:pt idx="85">
                  <c:v>102.20397336732971</c:v>
                </c:pt>
                <c:pt idx="86">
                  <c:v>103.49816845335246</c:v>
                </c:pt>
                <c:pt idx="87">
                  <c:v>105.27759493577963</c:v>
                </c:pt>
                <c:pt idx="88">
                  <c:v>105.3964354374709</c:v>
                </c:pt>
                <c:pt idx="89">
                  <c:v>104.1299725206829</c:v>
                </c:pt>
                <c:pt idx="90">
                  <c:v>102.81302074284694</c:v>
                </c:pt>
                <c:pt idx="91">
                  <c:v>103.22932954218267</c:v>
                </c:pt>
                <c:pt idx="92">
                  <c:v>104.58257783563469</c:v>
                </c:pt>
                <c:pt idx="93">
                  <c:v>103.28397822861587</c:v>
                </c:pt>
                <c:pt idx="94">
                  <c:v>102.74197745048382</c:v>
                </c:pt>
                <c:pt idx="95">
                  <c:v>102.8038854400402</c:v>
                </c:pt>
                <c:pt idx="96">
                  <c:v>100.5074986969959</c:v>
                </c:pt>
                <c:pt idx="97">
                  <c:v>98.314128806138285</c:v>
                </c:pt>
                <c:pt idx="98">
                  <c:v>98.046921199041122</c:v>
                </c:pt>
                <c:pt idx="99">
                  <c:v>97.702960735326627</c:v>
                </c:pt>
                <c:pt idx="100">
                  <c:v>96.446122512567172</c:v>
                </c:pt>
                <c:pt idx="101">
                  <c:v>92.16199175702053</c:v>
                </c:pt>
                <c:pt idx="102">
                  <c:v>92.670550801663623</c:v>
                </c:pt>
                <c:pt idx="103">
                  <c:v>95.102091087125501</c:v>
                </c:pt>
                <c:pt idx="104">
                  <c:v>92.330831728537959</c:v>
                </c:pt>
                <c:pt idx="105">
                  <c:v>92.255710175993244</c:v>
                </c:pt>
                <c:pt idx="106">
                  <c:v>93.906100506275223</c:v>
                </c:pt>
                <c:pt idx="107">
                  <c:v>93.206678885134181</c:v>
                </c:pt>
                <c:pt idx="108">
                  <c:v>95.195972636505488</c:v>
                </c:pt>
                <c:pt idx="109">
                  <c:v>95.653064037657032</c:v>
                </c:pt>
                <c:pt idx="110">
                  <c:v>93.989623274793985</c:v>
                </c:pt>
                <c:pt idx="111">
                  <c:v>93.514342833232604</c:v>
                </c:pt>
                <c:pt idx="112">
                  <c:v>92.645020892926908</c:v>
                </c:pt>
                <c:pt idx="113">
                  <c:v>92.532216216304391</c:v>
                </c:pt>
                <c:pt idx="114">
                  <c:v>93.119240986841106</c:v>
                </c:pt>
                <c:pt idx="115">
                  <c:v>92.08507576999591</c:v>
                </c:pt>
                <c:pt idx="116">
                  <c:v>91.051399944372534</c:v>
                </c:pt>
                <c:pt idx="117">
                  <c:v>92.106772114161927</c:v>
                </c:pt>
                <c:pt idx="118">
                  <c:v>94.249245317953395</c:v>
                </c:pt>
                <c:pt idx="119">
                  <c:v>95.931690773262616</c:v>
                </c:pt>
                <c:pt idx="120">
                  <c:v>96.771730805464557</c:v>
                </c:pt>
                <c:pt idx="121">
                  <c:v>97.780121417962135</c:v>
                </c:pt>
                <c:pt idx="122">
                  <c:v>97.675473261702777</c:v>
                </c:pt>
                <c:pt idx="123">
                  <c:v>96.852317226652573</c:v>
                </c:pt>
                <c:pt idx="124">
                  <c:v>97.586322494133427</c:v>
                </c:pt>
                <c:pt idx="125">
                  <c:v>98.30385159048069</c:v>
                </c:pt>
                <c:pt idx="126">
                  <c:v>99.142668144628161</c:v>
                </c:pt>
                <c:pt idx="127">
                  <c:v>99.502044431829034</c:v>
                </c:pt>
                <c:pt idx="128">
                  <c:v>100.64289693502435</c:v>
                </c:pt>
                <c:pt idx="129">
                  <c:v>100.41190427833963</c:v>
                </c:pt>
                <c:pt idx="130">
                  <c:v>100.25937734754852</c:v>
                </c:pt>
                <c:pt idx="131">
                  <c:v>100.25619630460689</c:v>
                </c:pt>
                <c:pt idx="132">
                  <c:v>99.646904233478779</c:v>
                </c:pt>
                <c:pt idx="133">
                  <c:v>100.30309629669507</c:v>
                </c:pt>
                <c:pt idx="134">
                  <c:v>100.56981451257043</c:v>
                </c:pt>
                <c:pt idx="135">
                  <c:v>101.39737506861675</c:v>
                </c:pt>
                <c:pt idx="136">
                  <c:v>102.20739910588226</c:v>
                </c:pt>
                <c:pt idx="137">
                  <c:v>102.07371373713003</c:v>
                </c:pt>
                <c:pt idx="138">
                  <c:v>102.31351543580698</c:v>
                </c:pt>
                <c:pt idx="139">
                  <c:v>102.32468986870448</c:v>
                </c:pt>
                <c:pt idx="140">
                  <c:v>103.15339233760163</c:v>
                </c:pt>
                <c:pt idx="141">
                  <c:v>102.949397763319</c:v>
                </c:pt>
                <c:pt idx="142">
                  <c:v>102.40103489930368</c:v>
                </c:pt>
                <c:pt idx="143">
                  <c:v>102.44981089107539</c:v>
                </c:pt>
                <c:pt idx="144">
                  <c:v>101.31026343113818</c:v>
                </c:pt>
                <c:pt idx="145">
                  <c:v>101.49786339949087</c:v>
                </c:pt>
                <c:pt idx="146">
                  <c:v>102.70478371762779</c:v>
                </c:pt>
                <c:pt idx="147">
                  <c:v>102.16947128619356</c:v>
                </c:pt>
                <c:pt idx="148">
                  <c:v>102.20658345384592</c:v>
                </c:pt>
                <c:pt idx="149">
                  <c:v>101.59476286140523</c:v>
                </c:pt>
                <c:pt idx="150">
                  <c:v>100.18923127242533</c:v>
                </c:pt>
                <c:pt idx="151">
                  <c:v>99.041771987735856</c:v>
                </c:pt>
                <c:pt idx="152">
                  <c:v>99.462974699289504</c:v>
                </c:pt>
                <c:pt idx="153">
                  <c:v>98.692591350988948</c:v>
                </c:pt>
                <c:pt idx="154">
                  <c:v>97.835177930413465</c:v>
                </c:pt>
                <c:pt idx="155">
                  <c:v>96.767407849672068</c:v>
                </c:pt>
                <c:pt idx="156">
                  <c:v>96.52638267294067</c:v>
                </c:pt>
                <c:pt idx="157">
                  <c:v>97.391789483472053</c:v>
                </c:pt>
                <c:pt idx="158">
                  <c:v>98.05866658836409</c:v>
                </c:pt>
                <c:pt idx="159">
                  <c:v>98.567062502599896</c:v>
                </c:pt>
                <c:pt idx="160">
                  <c:v>97.007698939570801</c:v>
                </c:pt>
                <c:pt idx="161">
                  <c:v>96.48788389682656</c:v>
                </c:pt>
                <c:pt idx="162">
                  <c:v>94.388721816163454</c:v>
                </c:pt>
                <c:pt idx="163">
                  <c:v>93.362223728459654</c:v>
                </c:pt>
                <c:pt idx="164">
                  <c:v>93.829347649657876</c:v>
                </c:pt>
                <c:pt idx="165">
                  <c:v>93.482613969019908</c:v>
                </c:pt>
                <c:pt idx="166">
                  <c:v>91.038023250976948</c:v>
                </c:pt>
                <c:pt idx="167">
                  <c:v>88.980948815387777</c:v>
                </c:pt>
                <c:pt idx="168">
                  <c:v>89.86348431868177</c:v>
                </c:pt>
                <c:pt idx="169">
                  <c:v>91.108984978136448</c:v>
                </c:pt>
                <c:pt idx="170">
                  <c:v>93.027724828366416</c:v>
                </c:pt>
                <c:pt idx="171">
                  <c:v>93.694520368054825</c:v>
                </c:pt>
                <c:pt idx="172">
                  <c:v>94.68056211475735</c:v>
                </c:pt>
                <c:pt idx="173">
                  <c:v>96.087154051384445</c:v>
                </c:pt>
                <c:pt idx="174">
                  <c:v>96.004854760920153</c:v>
                </c:pt>
                <c:pt idx="175">
                  <c:v>95.902653560769764</c:v>
                </c:pt>
                <c:pt idx="176">
                  <c:v>94.341984954482555</c:v>
                </c:pt>
                <c:pt idx="177">
                  <c:v>94.047697699779704</c:v>
                </c:pt>
                <c:pt idx="178">
                  <c:v>93.916296156729175</c:v>
                </c:pt>
                <c:pt idx="179">
                  <c:v>94.218739931795184</c:v>
                </c:pt>
                <c:pt idx="180">
                  <c:v>93.161981153544062</c:v>
                </c:pt>
                <c:pt idx="181">
                  <c:v>93.032292479769779</c:v>
                </c:pt>
                <c:pt idx="182">
                  <c:v>94.341413998057121</c:v>
                </c:pt>
                <c:pt idx="183">
                  <c:v>96.328097662912242</c:v>
                </c:pt>
                <c:pt idx="184">
                  <c:v>96.20697333551928</c:v>
                </c:pt>
                <c:pt idx="185">
                  <c:v>97.581999538340952</c:v>
                </c:pt>
                <c:pt idx="186">
                  <c:v>97.931995827124183</c:v>
                </c:pt>
                <c:pt idx="187">
                  <c:v>98.492185645666083</c:v>
                </c:pt>
                <c:pt idx="188">
                  <c:v>97.665032915637937</c:v>
                </c:pt>
                <c:pt idx="189">
                  <c:v>96.236907765252084</c:v>
                </c:pt>
                <c:pt idx="190">
                  <c:v>95.508775192432722</c:v>
                </c:pt>
                <c:pt idx="191">
                  <c:v>95.168648293288896</c:v>
                </c:pt>
                <c:pt idx="192">
                  <c:v>94.048268656205124</c:v>
                </c:pt>
                <c:pt idx="193">
                  <c:v>94.047045178150654</c:v>
                </c:pt>
                <c:pt idx="194">
                  <c:v>93.30398617306669</c:v>
                </c:pt>
                <c:pt idx="195">
                  <c:v>93.973554929678571</c:v>
                </c:pt>
                <c:pt idx="196">
                  <c:v>94.605522127416279</c:v>
                </c:pt>
                <c:pt idx="197">
                  <c:v>93.690115847058735</c:v>
                </c:pt>
                <c:pt idx="198">
                  <c:v>93.042895956241907</c:v>
                </c:pt>
                <c:pt idx="199">
                  <c:v>91.44845935565121</c:v>
                </c:pt>
                <c:pt idx="200">
                  <c:v>91.735813568045373</c:v>
                </c:pt>
                <c:pt idx="201">
                  <c:v>91.332310505679786</c:v>
                </c:pt>
                <c:pt idx="202">
                  <c:v>90.509480731444128</c:v>
                </c:pt>
                <c:pt idx="203">
                  <c:v>90.955316134494495</c:v>
                </c:pt>
                <c:pt idx="204">
                  <c:v>90.880113016746165</c:v>
                </c:pt>
                <c:pt idx="205">
                  <c:v>90.155324617275681</c:v>
                </c:pt>
                <c:pt idx="206">
                  <c:v>89.154927394734003</c:v>
                </c:pt>
                <c:pt idx="207">
                  <c:v>89.439589955408309</c:v>
                </c:pt>
                <c:pt idx="208">
                  <c:v>89.222137122526433</c:v>
                </c:pt>
                <c:pt idx="209">
                  <c:v>88.061545840052275</c:v>
                </c:pt>
                <c:pt idx="210">
                  <c:v>87.655187995559587</c:v>
                </c:pt>
                <c:pt idx="211">
                  <c:v>87.698988509909768</c:v>
                </c:pt>
                <c:pt idx="212">
                  <c:v>88.880868310531781</c:v>
                </c:pt>
                <c:pt idx="213">
                  <c:v>88.275165108363453</c:v>
                </c:pt>
                <c:pt idx="214">
                  <c:v>87.470116548519485</c:v>
                </c:pt>
                <c:pt idx="215">
                  <c:v>84.984009141828025</c:v>
                </c:pt>
                <c:pt idx="216">
                  <c:v>85.188900933350624</c:v>
                </c:pt>
                <c:pt idx="217">
                  <c:v>83.075301811644735</c:v>
                </c:pt>
                <c:pt idx="218">
                  <c:v>83.576683118368251</c:v>
                </c:pt>
                <c:pt idx="219">
                  <c:v>82.693331963037906</c:v>
                </c:pt>
                <c:pt idx="220">
                  <c:v>81.835918542462451</c:v>
                </c:pt>
                <c:pt idx="221">
                  <c:v>83.368936544718537</c:v>
                </c:pt>
                <c:pt idx="222">
                  <c:v>83.588999464116625</c:v>
                </c:pt>
                <c:pt idx="223">
                  <c:v>83.934020275478332</c:v>
                </c:pt>
                <c:pt idx="224">
                  <c:v>83.618036676609478</c:v>
                </c:pt>
                <c:pt idx="225">
                  <c:v>83.083784592822425</c:v>
                </c:pt>
                <c:pt idx="226">
                  <c:v>83.850252811348653</c:v>
                </c:pt>
                <c:pt idx="227">
                  <c:v>83.824070380982917</c:v>
                </c:pt>
                <c:pt idx="228">
                  <c:v>83.325299160775629</c:v>
                </c:pt>
                <c:pt idx="229">
                  <c:v>83.478070787177629</c:v>
                </c:pt>
                <c:pt idx="230">
                  <c:v>83.430110447442246</c:v>
                </c:pt>
                <c:pt idx="231">
                  <c:v>84.495515137278318</c:v>
                </c:pt>
                <c:pt idx="232">
                  <c:v>85.52348139864749</c:v>
                </c:pt>
                <c:pt idx="233">
                  <c:v>85.467772364567097</c:v>
                </c:pt>
                <c:pt idx="234">
                  <c:v>86.024128618538313</c:v>
                </c:pt>
                <c:pt idx="235">
                  <c:v>86.282445618439624</c:v>
                </c:pt>
                <c:pt idx="236">
                  <c:v>86.956174200436706</c:v>
                </c:pt>
                <c:pt idx="237">
                  <c:v>85.903656812774415</c:v>
                </c:pt>
                <c:pt idx="238">
                  <c:v>85.903085856349009</c:v>
                </c:pt>
                <c:pt idx="239">
                  <c:v>85.944520979793865</c:v>
                </c:pt>
                <c:pt idx="240">
                  <c:v>86.84394048023961</c:v>
                </c:pt>
                <c:pt idx="241">
                  <c:v>86.736926933074926</c:v>
                </c:pt>
                <c:pt idx="242">
                  <c:v>86.601773390657371</c:v>
                </c:pt>
                <c:pt idx="243">
                  <c:v>87.635449216280733</c:v>
                </c:pt>
                <c:pt idx="244">
                  <c:v>87.49393358797991</c:v>
                </c:pt>
                <c:pt idx="245">
                  <c:v>87.506820890153705</c:v>
                </c:pt>
                <c:pt idx="246">
                  <c:v>87.135291387611716</c:v>
                </c:pt>
                <c:pt idx="247">
                  <c:v>86.981459413562519</c:v>
                </c:pt>
                <c:pt idx="248">
                  <c:v>87.12803208448851</c:v>
                </c:pt>
                <c:pt idx="249">
                  <c:v>87.4755814171628</c:v>
                </c:pt>
                <c:pt idx="250">
                  <c:v>87.811222230106864</c:v>
                </c:pt>
                <c:pt idx="251">
                  <c:v>88.054531232539958</c:v>
                </c:pt>
                <c:pt idx="252">
                  <c:v>88.165052083460779</c:v>
                </c:pt>
                <c:pt idx="253">
                  <c:v>88.267008588000294</c:v>
                </c:pt>
                <c:pt idx="254">
                  <c:v>88.412520911279074</c:v>
                </c:pt>
                <c:pt idx="255">
                  <c:v>88.177531559616412</c:v>
                </c:pt>
                <c:pt idx="256">
                  <c:v>88.032100801541276</c:v>
                </c:pt>
                <c:pt idx="257">
                  <c:v>87.95771333582924</c:v>
                </c:pt>
                <c:pt idx="258">
                  <c:v>87.28936805727183</c:v>
                </c:pt>
                <c:pt idx="259">
                  <c:v>86.121272776063549</c:v>
                </c:pt>
                <c:pt idx="260">
                  <c:v>86.097863562621285</c:v>
                </c:pt>
                <c:pt idx="261">
                  <c:v>85.394689942113175</c:v>
                </c:pt>
                <c:pt idx="262">
                  <c:v>85.706432150393184</c:v>
                </c:pt>
                <c:pt idx="263">
                  <c:v>84.926995064489532</c:v>
                </c:pt>
                <c:pt idx="264">
                  <c:v>84.98637453273335</c:v>
                </c:pt>
                <c:pt idx="265">
                  <c:v>85.804473525158386</c:v>
                </c:pt>
                <c:pt idx="266">
                  <c:v>85.615650078751216</c:v>
                </c:pt>
                <c:pt idx="267">
                  <c:v>86.239297625718493</c:v>
                </c:pt>
                <c:pt idx="268">
                  <c:v>86.038647224784739</c:v>
                </c:pt>
                <c:pt idx="269">
                  <c:v>85.587754779109204</c:v>
                </c:pt>
                <c:pt idx="270">
                  <c:v>84.591027990730922</c:v>
                </c:pt>
                <c:pt idx="271">
                  <c:v>83.765261869164519</c:v>
                </c:pt>
                <c:pt idx="272">
                  <c:v>82.815598203281695</c:v>
                </c:pt>
                <c:pt idx="273">
                  <c:v>81.987548256013611</c:v>
                </c:pt>
                <c:pt idx="274">
                  <c:v>81.52270816051707</c:v>
                </c:pt>
                <c:pt idx="275">
                  <c:v>82.402878272905767</c:v>
                </c:pt>
                <c:pt idx="276">
                  <c:v>83.133376236630454</c:v>
                </c:pt>
                <c:pt idx="277">
                  <c:v>83.830758727680717</c:v>
                </c:pt>
                <c:pt idx="278">
                  <c:v>84.919654196162682</c:v>
                </c:pt>
                <c:pt idx="279">
                  <c:v>85.218998493490687</c:v>
                </c:pt>
                <c:pt idx="280">
                  <c:v>85.42584784990045</c:v>
                </c:pt>
                <c:pt idx="281">
                  <c:v>84.911089849781362</c:v>
                </c:pt>
                <c:pt idx="282">
                  <c:v>85.343140733418011</c:v>
                </c:pt>
                <c:pt idx="283">
                  <c:v>84.695839277397553</c:v>
                </c:pt>
                <c:pt idx="284">
                  <c:v>84.053676429205893</c:v>
                </c:pt>
                <c:pt idx="285">
                  <c:v>83.254989955245179</c:v>
                </c:pt>
                <c:pt idx="286">
                  <c:v>81.960794869222426</c:v>
                </c:pt>
                <c:pt idx="287">
                  <c:v>81.374748881129321</c:v>
                </c:pt>
                <c:pt idx="288">
                  <c:v>82.851731588490495</c:v>
                </c:pt>
                <c:pt idx="289">
                  <c:v>83.344303853221803</c:v>
                </c:pt>
                <c:pt idx="290">
                  <c:v>84.499430267052631</c:v>
                </c:pt>
                <c:pt idx="291">
                  <c:v>84.424145584100657</c:v>
                </c:pt>
                <c:pt idx="292">
                  <c:v>85.206192756520522</c:v>
                </c:pt>
                <c:pt idx="293">
                  <c:v>85.311982825630736</c:v>
                </c:pt>
                <c:pt idx="294">
                  <c:v>85.346648037174162</c:v>
                </c:pt>
                <c:pt idx="295">
                  <c:v>85.383107683197494</c:v>
                </c:pt>
                <c:pt idx="296">
                  <c:v>85.669401547944446</c:v>
                </c:pt>
                <c:pt idx="297">
                  <c:v>86.378366297910389</c:v>
                </c:pt>
                <c:pt idx="298">
                  <c:v>88.146618347440025</c:v>
                </c:pt>
                <c:pt idx="299">
                  <c:v>89.302478848103576</c:v>
                </c:pt>
                <c:pt idx="300">
                  <c:v>89.074340973545958</c:v>
                </c:pt>
                <c:pt idx="301">
                  <c:v>88.956234558687385</c:v>
                </c:pt>
                <c:pt idx="302">
                  <c:v>88.950769690044069</c:v>
                </c:pt>
                <c:pt idx="303">
                  <c:v>88.490497245950891</c:v>
                </c:pt>
                <c:pt idx="304">
                  <c:v>89.194731214106213</c:v>
                </c:pt>
                <c:pt idx="305">
                  <c:v>89.433554130339559</c:v>
                </c:pt>
                <c:pt idx="306">
                  <c:v>91.055886030572282</c:v>
                </c:pt>
                <c:pt idx="307">
                  <c:v>91.884099108247639</c:v>
                </c:pt>
                <c:pt idx="308">
                  <c:v>92.227570180740344</c:v>
                </c:pt>
                <c:pt idx="309">
                  <c:v>91.933690752055654</c:v>
                </c:pt>
                <c:pt idx="310">
                  <c:v>92.051307775692436</c:v>
                </c:pt>
                <c:pt idx="311">
                  <c:v>91.504820911360653</c:v>
                </c:pt>
                <c:pt idx="312">
                  <c:v>90.318536589742521</c:v>
                </c:pt>
                <c:pt idx="313">
                  <c:v>90.690473918302672</c:v>
                </c:pt>
                <c:pt idx="314">
                  <c:v>91.812974250680867</c:v>
                </c:pt>
                <c:pt idx="315">
                  <c:v>92.211746531235818</c:v>
                </c:pt>
                <c:pt idx="316">
                  <c:v>92.113052634841566</c:v>
                </c:pt>
                <c:pt idx="317">
                  <c:v>92.925442063012397</c:v>
                </c:pt>
                <c:pt idx="318">
                  <c:v>92.925442063012397</c:v>
                </c:pt>
                <c:pt idx="319">
                  <c:v>91.59935498236969</c:v>
                </c:pt>
                <c:pt idx="320">
                  <c:v>91.402130319988458</c:v>
                </c:pt>
                <c:pt idx="321">
                  <c:v>91.985974047583525</c:v>
                </c:pt>
                <c:pt idx="322">
                  <c:v>92.530829607842662</c:v>
                </c:pt>
                <c:pt idx="323">
                  <c:v>92.406768933118983</c:v>
                </c:pt>
                <c:pt idx="324">
                  <c:v>91.971047615318938</c:v>
                </c:pt>
                <c:pt idx="325">
                  <c:v>91.648865060974089</c:v>
                </c:pt>
                <c:pt idx="326">
                  <c:v>91.227172958198651</c:v>
                </c:pt>
                <c:pt idx="327">
                  <c:v>90.828319112440084</c:v>
                </c:pt>
                <c:pt idx="328">
                  <c:v>90.863473715205302</c:v>
                </c:pt>
                <c:pt idx="329">
                  <c:v>89.836975627501502</c:v>
                </c:pt>
                <c:pt idx="330">
                  <c:v>89.843663974199302</c:v>
                </c:pt>
                <c:pt idx="331">
                  <c:v>92.116396808190459</c:v>
                </c:pt>
                <c:pt idx="332">
                  <c:v>92.306280602244854</c:v>
                </c:pt>
                <c:pt idx="333">
                  <c:v>92.762719481767334</c:v>
                </c:pt>
                <c:pt idx="334">
                  <c:v>92.961004491795762</c:v>
                </c:pt>
                <c:pt idx="335">
                  <c:v>93.172992456034322</c:v>
                </c:pt>
                <c:pt idx="336">
                  <c:v>93.097055251453284</c:v>
                </c:pt>
                <c:pt idx="337">
                  <c:v>94.069394043945707</c:v>
                </c:pt>
                <c:pt idx="338">
                  <c:v>93.931630415011909</c:v>
                </c:pt>
                <c:pt idx="339">
                  <c:v>93.161328631915012</c:v>
                </c:pt>
                <c:pt idx="340">
                  <c:v>93.240202183826767</c:v>
                </c:pt>
                <c:pt idx="341">
                  <c:v>93.524049092464764</c:v>
                </c:pt>
                <c:pt idx="342">
                  <c:v>93.465403711053639</c:v>
                </c:pt>
                <c:pt idx="343">
                  <c:v>94.168087940339944</c:v>
                </c:pt>
                <c:pt idx="344">
                  <c:v>94.768326273864957</c:v>
                </c:pt>
                <c:pt idx="345">
                  <c:v>94.546713615597881</c:v>
                </c:pt>
                <c:pt idx="346">
                  <c:v>94.598589085107591</c:v>
                </c:pt>
                <c:pt idx="347">
                  <c:v>94.509030491520079</c:v>
                </c:pt>
                <c:pt idx="348">
                  <c:v>95.141731776090481</c:v>
                </c:pt>
                <c:pt idx="349">
                  <c:v>95.653064037657032</c:v>
                </c:pt>
                <c:pt idx="350">
                  <c:v>95.495480064240766</c:v>
                </c:pt>
                <c:pt idx="351">
                  <c:v>96.086012138533619</c:v>
                </c:pt>
                <c:pt idx="352">
                  <c:v>95.991722763135471</c:v>
                </c:pt>
                <c:pt idx="353">
                  <c:v>95.860565915695844</c:v>
                </c:pt>
                <c:pt idx="354">
                  <c:v>95.887563998097917</c:v>
                </c:pt>
                <c:pt idx="355">
                  <c:v>96.262437673988771</c:v>
                </c:pt>
                <c:pt idx="356">
                  <c:v>96.921321388924923</c:v>
                </c:pt>
                <c:pt idx="357">
                  <c:v>97.112591791441034</c:v>
                </c:pt>
                <c:pt idx="358">
                  <c:v>96.636169437028812</c:v>
                </c:pt>
                <c:pt idx="359">
                  <c:v>95.367912085760921</c:v>
                </c:pt>
                <c:pt idx="360">
                  <c:v>94.909841902165809</c:v>
                </c:pt>
                <c:pt idx="361">
                  <c:v>93.62282455406266</c:v>
                </c:pt>
                <c:pt idx="362">
                  <c:v>92.786781216838648</c:v>
                </c:pt>
                <c:pt idx="363">
                  <c:v>91.939808142328033</c:v>
                </c:pt>
                <c:pt idx="364">
                  <c:v>91.71411722387937</c:v>
                </c:pt>
                <c:pt idx="365">
                  <c:v>92.056201687910317</c:v>
                </c:pt>
                <c:pt idx="366">
                  <c:v>93.181067411193865</c:v>
                </c:pt>
                <c:pt idx="367">
                  <c:v>93.749576880506169</c:v>
                </c:pt>
                <c:pt idx="368">
                  <c:v>93.089388122311917</c:v>
                </c:pt>
                <c:pt idx="369">
                  <c:v>92.925278932605124</c:v>
                </c:pt>
                <c:pt idx="370">
                  <c:v>93.402843199868187</c:v>
                </c:pt>
                <c:pt idx="371">
                  <c:v>93.053254737103131</c:v>
                </c:pt>
                <c:pt idx="372">
                  <c:v>92.801218257881445</c:v>
                </c:pt>
                <c:pt idx="373">
                  <c:v>92.715737924475519</c:v>
                </c:pt>
                <c:pt idx="374">
                  <c:v>93.027561697959158</c:v>
                </c:pt>
                <c:pt idx="375">
                  <c:v>93.508470138571127</c:v>
                </c:pt>
                <c:pt idx="376">
                  <c:v>93.331473646690526</c:v>
                </c:pt>
                <c:pt idx="377">
                  <c:v>94.409684073496777</c:v>
                </c:pt>
                <c:pt idx="378">
                  <c:v>93.728206797154684</c:v>
                </c:pt>
                <c:pt idx="379">
                  <c:v>93.236123923645195</c:v>
                </c:pt>
                <c:pt idx="380">
                  <c:v>93.073890733621909</c:v>
                </c:pt>
                <c:pt idx="381">
                  <c:v>92.153672106250113</c:v>
                </c:pt>
                <c:pt idx="382">
                  <c:v>91.479943524253002</c:v>
                </c:pt>
                <c:pt idx="383">
                  <c:v>91.639648192963691</c:v>
                </c:pt>
                <c:pt idx="384">
                  <c:v>90.996261866717575</c:v>
                </c:pt>
                <c:pt idx="385">
                  <c:v>90.718695478759201</c:v>
                </c:pt>
                <c:pt idx="386">
                  <c:v>90.982232651692939</c:v>
                </c:pt>
                <c:pt idx="387">
                  <c:v>90.015684988658379</c:v>
                </c:pt>
                <c:pt idx="388">
                  <c:v>90.298960940870941</c:v>
                </c:pt>
                <c:pt idx="389">
                  <c:v>90.223349997104435</c:v>
                </c:pt>
                <c:pt idx="390">
                  <c:v>89.309167194801361</c:v>
                </c:pt>
                <c:pt idx="391">
                  <c:v>88.726139119242632</c:v>
                </c:pt>
                <c:pt idx="392">
                  <c:v>89.054846889878007</c:v>
                </c:pt>
                <c:pt idx="393">
                  <c:v>90.349286671511649</c:v>
                </c:pt>
                <c:pt idx="394">
                  <c:v>90.178162874292525</c:v>
                </c:pt>
                <c:pt idx="395">
                  <c:v>89.770173725727219</c:v>
                </c:pt>
                <c:pt idx="396">
                  <c:v>89.332984234261787</c:v>
                </c:pt>
                <c:pt idx="397">
                  <c:v>88.418882997162356</c:v>
                </c:pt>
                <c:pt idx="398">
                  <c:v>87.803718231372756</c:v>
                </c:pt>
                <c:pt idx="399">
                  <c:v>86.257976057350135</c:v>
                </c:pt>
                <c:pt idx="400">
                  <c:v>86.785866055253905</c:v>
                </c:pt>
                <c:pt idx="401">
                  <c:v>86.236442843591391</c:v>
                </c:pt>
                <c:pt idx="402">
                  <c:v>86.346718998901324</c:v>
                </c:pt>
                <c:pt idx="403">
                  <c:v>86.639538079938802</c:v>
                </c:pt>
                <c:pt idx="404">
                  <c:v>87.530882625225033</c:v>
                </c:pt>
                <c:pt idx="405">
                  <c:v>87.389448562127811</c:v>
                </c:pt>
                <c:pt idx="406">
                  <c:v>86.904135600519737</c:v>
                </c:pt>
                <c:pt idx="407">
                  <c:v>83.956613836884287</c:v>
                </c:pt>
                <c:pt idx="408">
                  <c:v>84.662315978704953</c:v>
                </c:pt>
                <c:pt idx="409">
                  <c:v>85.68228885011824</c:v>
                </c:pt>
                <c:pt idx="410">
                  <c:v>84.900731068920152</c:v>
                </c:pt>
                <c:pt idx="411">
                  <c:v>85.936038198616174</c:v>
                </c:pt>
                <c:pt idx="412">
                  <c:v>87.193936769022855</c:v>
                </c:pt>
                <c:pt idx="413">
                  <c:v>88.211870510345321</c:v>
                </c:pt>
                <c:pt idx="414">
                  <c:v>88.525651848716137</c:v>
                </c:pt>
                <c:pt idx="415">
                  <c:v>89.304599543397998</c:v>
                </c:pt>
                <c:pt idx="416">
                  <c:v>89.281027199548461</c:v>
                </c:pt>
                <c:pt idx="417">
                  <c:v>89.140653484098465</c:v>
                </c:pt>
                <c:pt idx="418">
                  <c:v>88.422879692140299</c:v>
                </c:pt>
                <c:pt idx="419">
                  <c:v>88.006815588415463</c:v>
                </c:pt>
                <c:pt idx="420">
                  <c:v>88.556157234874348</c:v>
                </c:pt>
                <c:pt idx="421">
                  <c:v>89.908426745882792</c:v>
                </c:pt>
                <c:pt idx="422">
                  <c:v>90.390313968938344</c:v>
                </c:pt>
                <c:pt idx="423">
                  <c:v>90.691860526764415</c:v>
                </c:pt>
                <c:pt idx="424">
                  <c:v>90.774730773654127</c:v>
                </c:pt>
                <c:pt idx="425">
                  <c:v>90.537212900678867</c:v>
                </c:pt>
                <c:pt idx="426">
                  <c:v>90.358585104725648</c:v>
                </c:pt>
                <c:pt idx="427">
                  <c:v>90.380281448891651</c:v>
                </c:pt>
                <c:pt idx="428">
                  <c:v>90.544880029820234</c:v>
                </c:pt>
                <c:pt idx="429">
                  <c:v>90.562253418193777</c:v>
                </c:pt>
                <c:pt idx="430">
                  <c:v>91.169343228823834</c:v>
                </c:pt>
                <c:pt idx="431">
                  <c:v>91.282800427075401</c:v>
                </c:pt>
                <c:pt idx="432">
                  <c:v>90.89487631860348</c:v>
                </c:pt>
                <c:pt idx="433">
                  <c:v>91.141121668367305</c:v>
                </c:pt>
                <c:pt idx="434">
                  <c:v>91.559795858608368</c:v>
                </c:pt>
                <c:pt idx="435">
                  <c:v>92.828950427116197</c:v>
                </c:pt>
                <c:pt idx="436">
                  <c:v>92.943549538218605</c:v>
                </c:pt>
                <c:pt idx="437">
                  <c:v>92.996322224968253</c:v>
                </c:pt>
                <c:pt idx="438">
                  <c:v>94.150143595540996</c:v>
                </c:pt>
                <c:pt idx="439">
                  <c:v>95.238304977190296</c:v>
                </c:pt>
                <c:pt idx="440">
                  <c:v>95.541075013070824</c:v>
                </c:pt>
                <c:pt idx="441">
                  <c:v>95.454942158035848</c:v>
                </c:pt>
                <c:pt idx="442">
                  <c:v>94.794508704230722</c:v>
                </c:pt>
                <c:pt idx="443">
                  <c:v>96.353709136852544</c:v>
                </c:pt>
                <c:pt idx="444">
                  <c:v>96.839348359275149</c:v>
                </c:pt>
                <c:pt idx="445">
                  <c:v>96.975725379747203</c:v>
                </c:pt>
                <c:pt idx="446">
                  <c:v>97.322948451606962</c:v>
                </c:pt>
                <c:pt idx="447">
                  <c:v>98.180361872182445</c:v>
                </c:pt>
                <c:pt idx="448">
                  <c:v>98.882148884228798</c:v>
                </c:pt>
                <c:pt idx="449">
                  <c:v>97.298234194906584</c:v>
                </c:pt>
                <c:pt idx="450">
                  <c:v>99.064610244752714</c:v>
                </c:pt>
                <c:pt idx="451">
                  <c:v>99.934176880669284</c:v>
                </c:pt>
                <c:pt idx="452">
                  <c:v>99.490054346895192</c:v>
                </c:pt>
                <c:pt idx="453">
                  <c:v>98.994871995647685</c:v>
                </c:pt>
                <c:pt idx="454">
                  <c:v>98.825134806890318</c:v>
                </c:pt>
                <c:pt idx="455">
                  <c:v>98.874237059476542</c:v>
                </c:pt>
                <c:pt idx="456">
                  <c:v>98.511027207704984</c:v>
                </c:pt>
                <c:pt idx="457">
                  <c:v>98.392105140810088</c:v>
                </c:pt>
                <c:pt idx="458">
                  <c:v>97.54439797946678</c:v>
                </c:pt>
                <c:pt idx="459">
                  <c:v>98.77807168439486</c:v>
                </c:pt>
                <c:pt idx="460">
                  <c:v>98.737370647782697</c:v>
                </c:pt>
                <c:pt idx="461">
                  <c:v>99.298947074786327</c:v>
                </c:pt>
                <c:pt idx="462">
                  <c:v>99.196011787803229</c:v>
                </c:pt>
                <c:pt idx="463">
                  <c:v>99.940294270941664</c:v>
                </c:pt>
                <c:pt idx="464">
                  <c:v>97.763808377235804</c:v>
                </c:pt>
                <c:pt idx="465">
                  <c:v>96.219452811674927</c:v>
                </c:pt>
                <c:pt idx="466">
                  <c:v>97.179148997604443</c:v>
                </c:pt>
                <c:pt idx="467">
                  <c:v>98.08142328017729</c:v>
                </c:pt>
                <c:pt idx="468">
                  <c:v>98.460701477064276</c:v>
                </c:pt>
                <c:pt idx="469">
                  <c:v>99.231655781790252</c:v>
                </c:pt>
                <c:pt idx="470">
                  <c:v>99.532223557172742</c:v>
                </c:pt>
                <c:pt idx="471">
                  <c:v>100.29184029859391</c:v>
                </c:pt>
                <c:pt idx="472">
                  <c:v>101.17829093166225</c:v>
                </c:pt>
                <c:pt idx="473">
                  <c:v>101.45708079767508</c:v>
                </c:pt>
                <c:pt idx="474">
                  <c:v>101.83081256071512</c:v>
                </c:pt>
                <c:pt idx="475">
                  <c:v>102.72786667025554</c:v>
                </c:pt>
                <c:pt idx="476">
                  <c:v>102.82517395818805</c:v>
                </c:pt>
                <c:pt idx="477">
                  <c:v>103.05216991989481</c:v>
                </c:pt>
                <c:pt idx="478">
                  <c:v>102.2155556262454</c:v>
                </c:pt>
                <c:pt idx="479">
                  <c:v>102.7847991823904</c:v>
                </c:pt>
                <c:pt idx="480">
                  <c:v>102.86530403837479</c:v>
                </c:pt>
                <c:pt idx="481">
                  <c:v>103.02386679423465</c:v>
                </c:pt>
                <c:pt idx="482">
                  <c:v>101.42298654255706</c:v>
                </c:pt>
                <c:pt idx="483">
                  <c:v>101.71303240667106</c:v>
                </c:pt>
                <c:pt idx="484">
                  <c:v>102.46139314999108</c:v>
                </c:pt>
                <c:pt idx="485">
                  <c:v>102.59173434539437</c:v>
                </c:pt>
                <c:pt idx="486">
                  <c:v>102.41098585414674</c:v>
                </c:pt>
                <c:pt idx="487">
                  <c:v>102.88585846968998</c:v>
                </c:pt>
                <c:pt idx="488">
                  <c:v>103.77663205855076</c:v>
                </c:pt>
                <c:pt idx="489">
                  <c:v>103.82051413810458</c:v>
                </c:pt>
                <c:pt idx="490">
                  <c:v>104.17883007765822</c:v>
                </c:pt>
                <c:pt idx="491">
                  <c:v>104.43608672991233</c:v>
                </c:pt>
                <c:pt idx="492">
                  <c:v>103.90860455802671</c:v>
                </c:pt>
                <c:pt idx="493">
                  <c:v>104.69424059940637</c:v>
                </c:pt>
                <c:pt idx="494">
                  <c:v>103.23658884530589</c:v>
                </c:pt>
                <c:pt idx="495">
                  <c:v>102.65421329137621</c:v>
                </c:pt>
                <c:pt idx="496">
                  <c:v>102.83724560832552</c:v>
                </c:pt>
                <c:pt idx="497">
                  <c:v>102.49393766624009</c:v>
                </c:pt>
                <c:pt idx="498">
                  <c:v>101.32853403675166</c:v>
                </c:pt>
                <c:pt idx="499">
                  <c:v>101.76556039780982</c:v>
                </c:pt>
                <c:pt idx="500">
                  <c:v>102.95339445829694</c:v>
                </c:pt>
                <c:pt idx="501">
                  <c:v>103.63201695251195</c:v>
                </c:pt>
                <c:pt idx="502">
                  <c:v>103.65583399197236</c:v>
                </c:pt>
                <c:pt idx="503">
                  <c:v>101.96001184326758</c:v>
                </c:pt>
                <c:pt idx="504">
                  <c:v>101.67901971675668</c:v>
                </c:pt>
                <c:pt idx="505">
                  <c:v>101.97567236236485</c:v>
                </c:pt>
                <c:pt idx="506">
                  <c:v>102.02934226635445</c:v>
                </c:pt>
                <c:pt idx="507">
                  <c:v>101.82934438704973</c:v>
                </c:pt>
                <c:pt idx="508">
                  <c:v>100.77943708590367</c:v>
                </c:pt>
                <c:pt idx="509">
                  <c:v>99.954323485966313</c:v>
                </c:pt>
                <c:pt idx="510">
                  <c:v>100.89175237130439</c:v>
                </c:pt>
                <c:pt idx="511">
                  <c:v>101.09933581454685</c:v>
                </c:pt>
                <c:pt idx="512">
                  <c:v>100.69754562145752</c:v>
                </c:pt>
                <c:pt idx="513">
                  <c:v>100.75203117748343</c:v>
                </c:pt>
                <c:pt idx="514">
                  <c:v>100.91654819320838</c:v>
                </c:pt>
                <c:pt idx="515">
                  <c:v>100.79819708273894</c:v>
                </c:pt>
                <c:pt idx="516">
                  <c:v>101.63114094222495</c:v>
                </c:pt>
                <c:pt idx="517">
                  <c:v>100.19804031441754</c:v>
                </c:pt>
                <c:pt idx="518">
                  <c:v>99.995677044207525</c:v>
                </c:pt>
                <c:pt idx="519">
                  <c:v>98.864449235040738</c:v>
                </c:pt>
                <c:pt idx="520">
                  <c:v>98.719997259409169</c:v>
                </c:pt>
                <c:pt idx="521">
                  <c:v>99.496824258796607</c:v>
                </c:pt>
                <c:pt idx="522">
                  <c:v>98.90074575065681</c:v>
                </c:pt>
                <c:pt idx="523">
                  <c:v>98.877254972010903</c:v>
                </c:pt>
                <c:pt idx="524">
                  <c:v>99.159062750558121</c:v>
                </c:pt>
                <c:pt idx="525">
                  <c:v>97.84553671127469</c:v>
                </c:pt>
                <c:pt idx="526">
                  <c:v>96.501586851036663</c:v>
                </c:pt>
                <c:pt idx="527">
                  <c:v>95.10453804323447</c:v>
                </c:pt>
                <c:pt idx="528">
                  <c:v>95.40282199291525</c:v>
                </c:pt>
                <c:pt idx="529">
                  <c:v>93.828450432417938</c:v>
                </c:pt>
                <c:pt idx="530">
                  <c:v>96.314231578294851</c:v>
                </c:pt>
                <c:pt idx="531">
                  <c:v>94.713759152635419</c:v>
                </c:pt>
                <c:pt idx="532">
                  <c:v>94.233584798856128</c:v>
                </c:pt>
                <c:pt idx="533">
                  <c:v>94.292556441081786</c:v>
                </c:pt>
                <c:pt idx="534">
                  <c:v>96.685924211244085</c:v>
                </c:pt>
                <c:pt idx="535">
                  <c:v>96.046860840790444</c:v>
                </c:pt>
                <c:pt idx="536">
                  <c:v>95.038225532681949</c:v>
                </c:pt>
                <c:pt idx="537">
                  <c:v>93.791256699561927</c:v>
                </c:pt>
                <c:pt idx="538">
                  <c:v>95.407144948707739</c:v>
                </c:pt>
                <c:pt idx="539">
                  <c:v>95.682264380557143</c:v>
                </c:pt>
                <c:pt idx="540">
                  <c:v>95.075256135130715</c:v>
                </c:pt>
                <c:pt idx="541">
                  <c:v>95.672884382139529</c:v>
                </c:pt>
                <c:pt idx="542">
                  <c:v>95.264079581537885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10C-F341-A570-359DD01274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Sheet1!$A$2:$A$544</c:f>
              <c:numCache>
                <c:formatCode>dd\-mmm\-yyyy</c:formatCode>
                <c:ptCount val="543"/>
                <c:pt idx="0">
                  <c:v>44580</c:v>
                </c:pt>
                <c:pt idx="1">
                  <c:v>44581</c:v>
                </c:pt>
                <c:pt idx="2">
                  <c:v>44584</c:v>
                </c:pt>
                <c:pt idx="3">
                  <c:v>44585</c:v>
                </c:pt>
                <c:pt idx="4">
                  <c:v>44586</c:v>
                </c:pt>
                <c:pt idx="5">
                  <c:v>44587</c:v>
                </c:pt>
                <c:pt idx="6">
                  <c:v>44588</c:v>
                </c:pt>
                <c:pt idx="7">
                  <c:v>44591</c:v>
                </c:pt>
                <c:pt idx="8">
                  <c:v>44592</c:v>
                </c:pt>
                <c:pt idx="9">
                  <c:v>44593</c:v>
                </c:pt>
                <c:pt idx="10">
                  <c:v>44594</c:v>
                </c:pt>
                <c:pt idx="11">
                  <c:v>44595</c:v>
                </c:pt>
                <c:pt idx="12">
                  <c:v>44598</c:v>
                </c:pt>
                <c:pt idx="13">
                  <c:v>44599</c:v>
                </c:pt>
                <c:pt idx="14">
                  <c:v>44600</c:v>
                </c:pt>
                <c:pt idx="15">
                  <c:v>44601</c:v>
                </c:pt>
                <c:pt idx="16">
                  <c:v>44602</c:v>
                </c:pt>
                <c:pt idx="17">
                  <c:v>44605</c:v>
                </c:pt>
                <c:pt idx="18">
                  <c:v>44606</c:v>
                </c:pt>
                <c:pt idx="19">
                  <c:v>44607</c:v>
                </c:pt>
                <c:pt idx="20">
                  <c:v>44608</c:v>
                </c:pt>
                <c:pt idx="21">
                  <c:v>44609</c:v>
                </c:pt>
                <c:pt idx="22">
                  <c:v>44612</c:v>
                </c:pt>
                <c:pt idx="23">
                  <c:v>44613</c:v>
                </c:pt>
                <c:pt idx="24">
                  <c:v>44615</c:v>
                </c:pt>
                <c:pt idx="25">
                  <c:v>44616</c:v>
                </c:pt>
                <c:pt idx="26">
                  <c:v>44619</c:v>
                </c:pt>
                <c:pt idx="27">
                  <c:v>44620</c:v>
                </c:pt>
                <c:pt idx="28">
                  <c:v>44621</c:v>
                </c:pt>
                <c:pt idx="29">
                  <c:v>44622</c:v>
                </c:pt>
                <c:pt idx="30">
                  <c:v>44623</c:v>
                </c:pt>
                <c:pt idx="31">
                  <c:v>44626</c:v>
                </c:pt>
                <c:pt idx="32">
                  <c:v>44627</c:v>
                </c:pt>
                <c:pt idx="33">
                  <c:v>44628</c:v>
                </c:pt>
                <c:pt idx="34">
                  <c:v>44629</c:v>
                </c:pt>
                <c:pt idx="35">
                  <c:v>44630</c:v>
                </c:pt>
                <c:pt idx="36">
                  <c:v>44633</c:v>
                </c:pt>
                <c:pt idx="37">
                  <c:v>44634</c:v>
                </c:pt>
                <c:pt idx="38">
                  <c:v>44635</c:v>
                </c:pt>
                <c:pt idx="39">
                  <c:v>44636</c:v>
                </c:pt>
                <c:pt idx="40">
                  <c:v>44637</c:v>
                </c:pt>
                <c:pt idx="41">
                  <c:v>44640</c:v>
                </c:pt>
                <c:pt idx="42">
                  <c:v>44641</c:v>
                </c:pt>
                <c:pt idx="43">
                  <c:v>44642</c:v>
                </c:pt>
                <c:pt idx="44">
                  <c:v>44643</c:v>
                </c:pt>
                <c:pt idx="45">
                  <c:v>44644</c:v>
                </c:pt>
                <c:pt idx="46">
                  <c:v>44647</c:v>
                </c:pt>
                <c:pt idx="47">
                  <c:v>44648</c:v>
                </c:pt>
                <c:pt idx="48">
                  <c:v>44649</c:v>
                </c:pt>
                <c:pt idx="49">
                  <c:v>44650</c:v>
                </c:pt>
                <c:pt idx="50">
                  <c:v>44651</c:v>
                </c:pt>
                <c:pt idx="51">
                  <c:v>44654</c:v>
                </c:pt>
                <c:pt idx="52">
                  <c:v>44655</c:v>
                </c:pt>
                <c:pt idx="53">
                  <c:v>44656</c:v>
                </c:pt>
                <c:pt idx="54">
                  <c:v>44657</c:v>
                </c:pt>
                <c:pt idx="55">
                  <c:v>44658</c:v>
                </c:pt>
                <c:pt idx="56">
                  <c:v>44661</c:v>
                </c:pt>
                <c:pt idx="57">
                  <c:v>44662</c:v>
                </c:pt>
                <c:pt idx="58">
                  <c:v>44663</c:v>
                </c:pt>
                <c:pt idx="59">
                  <c:v>44664</c:v>
                </c:pt>
                <c:pt idx="60">
                  <c:v>44665</c:v>
                </c:pt>
                <c:pt idx="61">
                  <c:v>44668</c:v>
                </c:pt>
                <c:pt idx="62">
                  <c:v>44669</c:v>
                </c:pt>
                <c:pt idx="63">
                  <c:v>44670</c:v>
                </c:pt>
                <c:pt idx="64">
                  <c:v>44671</c:v>
                </c:pt>
                <c:pt idx="65">
                  <c:v>44672</c:v>
                </c:pt>
                <c:pt idx="66">
                  <c:v>44675</c:v>
                </c:pt>
                <c:pt idx="67">
                  <c:v>44676</c:v>
                </c:pt>
                <c:pt idx="68">
                  <c:v>44677</c:v>
                </c:pt>
                <c:pt idx="69">
                  <c:v>44678</c:v>
                </c:pt>
                <c:pt idx="70">
                  <c:v>44679</c:v>
                </c:pt>
                <c:pt idx="71">
                  <c:v>44689</c:v>
                </c:pt>
                <c:pt idx="72">
                  <c:v>44690</c:v>
                </c:pt>
                <c:pt idx="73">
                  <c:v>44691</c:v>
                </c:pt>
                <c:pt idx="74">
                  <c:v>44692</c:v>
                </c:pt>
                <c:pt idx="75">
                  <c:v>44693</c:v>
                </c:pt>
                <c:pt idx="76">
                  <c:v>44696</c:v>
                </c:pt>
                <c:pt idx="77">
                  <c:v>44697</c:v>
                </c:pt>
                <c:pt idx="78">
                  <c:v>44698</c:v>
                </c:pt>
                <c:pt idx="79">
                  <c:v>44699</c:v>
                </c:pt>
                <c:pt idx="80">
                  <c:v>44700</c:v>
                </c:pt>
                <c:pt idx="81">
                  <c:v>44703</c:v>
                </c:pt>
                <c:pt idx="82">
                  <c:v>44704</c:v>
                </c:pt>
                <c:pt idx="83">
                  <c:v>44705</c:v>
                </c:pt>
                <c:pt idx="84">
                  <c:v>44706</c:v>
                </c:pt>
                <c:pt idx="85">
                  <c:v>44707</c:v>
                </c:pt>
                <c:pt idx="86">
                  <c:v>44710</c:v>
                </c:pt>
                <c:pt idx="87">
                  <c:v>44711</c:v>
                </c:pt>
                <c:pt idx="88">
                  <c:v>44712</c:v>
                </c:pt>
                <c:pt idx="89">
                  <c:v>44713</c:v>
                </c:pt>
                <c:pt idx="90">
                  <c:v>44714</c:v>
                </c:pt>
                <c:pt idx="91">
                  <c:v>44717</c:v>
                </c:pt>
                <c:pt idx="92">
                  <c:v>44718</c:v>
                </c:pt>
                <c:pt idx="93">
                  <c:v>44719</c:v>
                </c:pt>
                <c:pt idx="94">
                  <c:v>44720</c:v>
                </c:pt>
                <c:pt idx="95">
                  <c:v>44721</c:v>
                </c:pt>
                <c:pt idx="96">
                  <c:v>44724</c:v>
                </c:pt>
                <c:pt idx="97">
                  <c:v>44725</c:v>
                </c:pt>
                <c:pt idx="98">
                  <c:v>44726</c:v>
                </c:pt>
                <c:pt idx="99">
                  <c:v>44727</c:v>
                </c:pt>
                <c:pt idx="100">
                  <c:v>44728</c:v>
                </c:pt>
                <c:pt idx="101">
                  <c:v>44731</c:v>
                </c:pt>
                <c:pt idx="102">
                  <c:v>44732</c:v>
                </c:pt>
                <c:pt idx="103">
                  <c:v>44733</c:v>
                </c:pt>
                <c:pt idx="104">
                  <c:v>44734</c:v>
                </c:pt>
                <c:pt idx="105">
                  <c:v>44735</c:v>
                </c:pt>
                <c:pt idx="106">
                  <c:v>44738</c:v>
                </c:pt>
                <c:pt idx="107">
                  <c:v>44739</c:v>
                </c:pt>
                <c:pt idx="108">
                  <c:v>44740</c:v>
                </c:pt>
                <c:pt idx="109">
                  <c:v>44741</c:v>
                </c:pt>
                <c:pt idx="110">
                  <c:v>44742</c:v>
                </c:pt>
                <c:pt idx="111">
                  <c:v>44745</c:v>
                </c:pt>
                <c:pt idx="112">
                  <c:v>44746</c:v>
                </c:pt>
                <c:pt idx="113">
                  <c:v>44747</c:v>
                </c:pt>
                <c:pt idx="114">
                  <c:v>44748</c:v>
                </c:pt>
                <c:pt idx="115">
                  <c:v>44755</c:v>
                </c:pt>
                <c:pt idx="116">
                  <c:v>44756</c:v>
                </c:pt>
                <c:pt idx="117">
                  <c:v>44759</c:v>
                </c:pt>
                <c:pt idx="118">
                  <c:v>44760</c:v>
                </c:pt>
                <c:pt idx="119">
                  <c:v>44761</c:v>
                </c:pt>
                <c:pt idx="120">
                  <c:v>44762</c:v>
                </c:pt>
                <c:pt idx="121">
                  <c:v>44763</c:v>
                </c:pt>
                <c:pt idx="122">
                  <c:v>44766</c:v>
                </c:pt>
                <c:pt idx="123">
                  <c:v>44767</c:v>
                </c:pt>
                <c:pt idx="124">
                  <c:v>44768</c:v>
                </c:pt>
                <c:pt idx="125">
                  <c:v>44769</c:v>
                </c:pt>
                <c:pt idx="126">
                  <c:v>44770</c:v>
                </c:pt>
                <c:pt idx="127">
                  <c:v>44773</c:v>
                </c:pt>
                <c:pt idx="128">
                  <c:v>44774</c:v>
                </c:pt>
                <c:pt idx="129">
                  <c:v>44775</c:v>
                </c:pt>
                <c:pt idx="130">
                  <c:v>44776</c:v>
                </c:pt>
                <c:pt idx="131">
                  <c:v>44777</c:v>
                </c:pt>
                <c:pt idx="132">
                  <c:v>44780</c:v>
                </c:pt>
                <c:pt idx="133">
                  <c:v>44781</c:v>
                </c:pt>
                <c:pt idx="134">
                  <c:v>44782</c:v>
                </c:pt>
                <c:pt idx="135">
                  <c:v>44783</c:v>
                </c:pt>
                <c:pt idx="136">
                  <c:v>44784</c:v>
                </c:pt>
                <c:pt idx="137">
                  <c:v>44787</c:v>
                </c:pt>
                <c:pt idx="138">
                  <c:v>44788</c:v>
                </c:pt>
                <c:pt idx="139">
                  <c:v>44789</c:v>
                </c:pt>
                <c:pt idx="140">
                  <c:v>44790</c:v>
                </c:pt>
                <c:pt idx="141">
                  <c:v>44791</c:v>
                </c:pt>
                <c:pt idx="142">
                  <c:v>44794</c:v>
                </c:pt>
                <c:pt idx="143">
                  <c:v>44795</c:v>
                </c:pt>
                <c:pt idx="144">
                  <c:v>44796</c:v>
                </c:pt>
                <c:pt idx="145">
                  <c:v>44797</c:v>
                </c:pt>
                <c:pt idx="146">
                  <c:v>44798</c:v>
                </c:pt>
                <c:pt idx="147">
                  <c:v>44801</c:v>
                </c:pt>
                <c:pt idx="148">
                  <c:v>44802</c:v>
                </c:pt>
                <c:pt idx="149">
                  <c:v>44803</c:v>
                </c:pt>
                <c:pt idx="150">
                  <c:v>44804</c:v>
                </c:pt>
                <c:pt idx="151">
                  <c:v>44805</c:v>
                </c:pt>
                <c:pt idx="152">
                  <c:v>44808</c:v>
                </c:pt>
                <c:pt idx="153">
                  <c:v>44809</c:v>
                </c:pt>
                <c:pt idx="154">
                  <c:v>44810</c:v>
                </c:pt>
                <c:pt idx="155">
                  <c:v>44811</c:v>
                </c:pt>
                <c:pt idx="156">
                  <c:v>44812</c:v>
                </c:pt>
                <c:pt idx="157">
                  <c:v>44815</c:v>
                </c:pt>
                <c:pt idx="158">
                  <c:v>44816</c:v>
                </c:pt>
                <c:pt idx="159">
                  <c:v>44817</c:v>
                </c:pt>
                <c:pt idx="160">
                  <c:v>44818</c:v>
                </c:pt>
                <c:pt idx="161">
                  <c:v>44819</c:v>
                </c:pt>
                <c:pt idx="162">
                  <c:v>44822</c:v>
                </c:pt>
                <c:pt idx="163">
                  <c:v>44823</c:v>
                </c:pt>
                <c:pt idx="164">
                  <c:v>44824</c:v>
                </c:pt>
                <c:pt idx="165">
                  <c:v>44825</c:v>
                </c:pt>
                <c:pt idx="166">
                  <c:v>44829</c:v>
                </c:pt>
                <c:pt idx="167">
                  <c:v>44830</c:v>
                </c:pt>
                <c:pt idx="168">
                  <c:v>44831</c:v>
                </c:pt>
                <c:pt idx="169">
                  <c:v>44832</c:v>
                </c:pt>
                <c:pt idx="170">
                  <c:v>44833</c:v>
                </c:pt>
                <c:pt idx="171">
                  <c:v>44836</c:v>
                </c:pt>
                <c:pt idx="172">
                  <c:v>44837</c:v>
                </c:pt>
                <c:pt idx="173">
                  <c:v>44838</c:v>
                </c:pt>
                <c:pt idx="174">
                  <c:v>44839</c:v>
                </c:pt>
                <c:pt idx="175">
                  <c:v>44840</c:v>
                </c:pt>
                <c:pt idx="176">
                  <c:v>44843</c:v>
                </c:pt>
                <c:pt idx="177">
                  <c:v>44844</c:v>
                </c:pt>
                <c:pt idx="178">
                  <c:v>44845</c:v>
                </c:pt>
                <c:pt idx="179">
                  <c:v>44846</c:v>
                </c:pt>
                <c:pt idx="180">
                  <c:v>44847</c:v>
                </c:pt>
                <c:pt idx="181">
                  <c:v>44850</c:v>
                </c:pt>
                <c:pt idx="182">
                  <c:v>44851</c:v>
                </c:pt>
                <c:pt idx="183">
                  <c:v>44852</c:v>
                </c:pt>
                <c:pt idx="184">
                  <c:v>44853</c:v>
                </c:pt>
                <c:pt idx="185">
                  <c:v>44854</c:v>
                </c:pt>
                <c:pt idx="186">
                  <c:v>44857</c:v>
                </c:pt>
                <c:pt idx="187">
                  <c:v>44858</c:v>
                </c:pt>
                <c:pt idx="188">
                  <c:v>44859</c:v>
                </c:pt>
                <c:pt idx="189">
                  <c:v>44860</c:v>
                </c:pt>
                <c:pt idx="190">
                  <c:v>44861</c:v>
                </c:pt>
                <c:pt idx="191">
                  <c:v>44865</c:v>
                </c:pt>
                <c:pt idx="192">
                  <c:v>44866</c:v>
                </c:pt>
                <c:pt idx="193">
                  <c:v>44867</c:v>
                </c:pt>
                <c:pt idx="194">
                  <c:v>44868</c:v>
                </c:pt>
                <c:pt idx="195">
                  <c:v>44871</c:v>
                </c:pt>
                <c:pt idx="196">
                  <c:v>44872</c:v>
                </c:pt>
                <c:pt idx="197">
                  <c:v>44873</c:v>
                </c:pt>
                <c:pt idx="198">
                  <c:v>44874</c:v>
                </c:pt>
                <c:pt idx="199">
                  <c:v>44875</c:v>
                </c:pt>
                <c:pt idx="200">
                  <c:v>44878</c:v>
                </c:pt>
                <c:pt idx="201">
                  <c:v>44879</c:v>
                </c:pt>
                <c:pt idx="202">
                  <c:v>44880</c:v>
                </c:pt>
                <c:pt idx="203">
                  <c:v>44881</c:v>
                </c:pt>
                <c:pt idx="204">
                  <c:v>44882</c:v>
                </c:pt>
                <c:pt idx="205">
                  <c:v>44885</c:v>
                </c:pt>
                <c:pt idx="206">
                  <c:v>44886</c:v>
                </c:pt>
                <c:pt idx="207">
                  <c:v>44887</c:v>
                </c:pt>
                <c:pt idx="208">
                  <c:v>44889</c:v>
                </c:pt>
                <c:pt idx="209">
                  <c:v>44892</c:v>
                </c:pt>
                <c:pt idx="210">
                  <c:v>44893</c:v>
                </c:pt>
                <c:pt idx="211">
                  <c:v>44894</c:v>
                </c:pt>
                <c:pt idx="212">
                  <c:v>44895</c:v>
                </c:pt>
                <c:pt idx="213">
                  <c:v>44896</c:v>
                </c:pt>
                <c:pt idx="214">
                  <c:v>44899</c:v>
                </c:pt>
                <c:pt idx="215">
                  <c:v>44900</c:v>
                </c:pt>
                <c:pt idx="216">
                  <c:v>44901</c:v>
                </c:pt>
                <c:pt idx="217">
                  <c:v>44902</c:v>
                </c:pt>
                <c:pt idx="218">
                  <c:v>44903</c:v>
                </c:pt>
                <c:pt idx="219">
                  <c:v>44906</c:v>
                </c:pt>
                <c:pt idx="220">
                  <c:v>44907</c:v>
                </c:pt>
                <c:pt idx="221">
                  <c:v>44908</c:v>
                </c:pt>
                <c:pt idx="222">
                  <c:v>44909</c:v>
                </c:pt>
                <c:pt idx="223">
                  <c:v>44910</c:v>
                </c:pt>
                <c:pt idx="224">
                  <c:v>44913</c:v>
                </c:pt>
                <c:pt idx="225">
                  <c:v>44914</c:v>
                </c:pt>
                <c:pt idx="226">
                  <c:v>44915</c:v>
                </c:pt>
                <c:pt idx="227">
                  <c:v>44916</c:v>
                </c:pt>
                <c:pt idx="228">
                  <c:v>44917</c:v>
                </c:pt>
                <c:pt idx="229">
                  <c:v>44920</c:v>
                </c:pt>
                <c:pt idx="230">
                  <c:v>44921</c:v>
                </c:pt>
                <c:pt idx="231">
                  <c:v>44922</c:v>
                </c:pt>
                <c:pt idx="232">
                  <c:v>44923</c:v>
                </c:pt>
                <c:pt idx="233">
                  <c:v>44924</c:v>
                </c:pt>
                <c:pt idx="234">
                  <c:v>44927</c:v>
                </c:pt>
                <c:pt idx="235">
                  <c:v>44928</c:v>
                </c:pt>
                <c:pt idx="236">
                  <c:v>44929</c:v>
                </c:pt>
                <c:pt idx="237">
                  <c:v>44930</c:v>
                </c:pt>
                <c:pt idx="238">
                  <c:v>44931</c:v>
                </c:pt>
                <c:pt idx="239">
                  <c:v>44934</c:v>
                </c:pt>
                <c:pt idx="240">
                  <c:v>44935</c:v>
                </c:pt>
                <c:pt idx="241">
                  <c:v>44936</c:v>
                </c:pt>
                <c:pt idx="242">
                  <c:v>44937</c:v>
                </c:pt>
                <c:pt idx="243">
                  <c:v>44938</c:v>
                </c:pt>
                <c:pt idx="244">
                  <c:v>44941</c:v>
                </c:pt>
                <c:pt idx="245">
                  <c:v>44942</c:v>
                </c:pt>
                <c:pt idx="246">
                  <c:v>44943</c:v>
                </c:pt>
                <c:pt idx="247">
                  <c:v>44944</c:v>
                </c:pt>
                <c:pt idx="248">
                  <c:v>44945</c:v>
                </c:pt>
                <c:pt idx="249">
                  <c:v>44948</c:v>
                </c:pt>
                <c:pt idx="250">
                  <c:v>44949</c:v>
                </c:pt>
                <c:pt idx="251">
                  <c:v>44950</c:v>
                </c:pt>
                <c:pt idx="252">
                  <c:v>44951</c:v>
                </c:pt>
                <c:pt idx="253">
                  <c:v>44952</c:v>
                </c:pt>
                <c:pt idx="254">
                  <c:v>44955</c:v>
                </c:pt>
                <c:pt idx="255">
                  <c:v>44956</c:v>
                </c:pt>
                <c:pt idx="256">
                  <c:v>44957</c:v>
                </c:pt>
                <c:pt idx="257">
                  <c:v>44958</c:v>
                </c:pt>
                <c:pt idx="258">
                  <c:v>44959</c:v>
                </c:pt>
                <c:pt idx="259">
                  <c:v>44962</c:v>
                </c:pt>
                <c:pt idx="260">
                  <c:v>44963</c:v>
                </c:pt>
                <c:pt idx="261">
                  <c:v>44964</c:v>
                </c:pt>
                <c:pt idx="262">
                  <c:v>44965</c:v>
                </c:pt>
                <c:pt idx="263">
                  <c:v>44966</c:v>
                </c:pt>
                <c:pt idx="264">
                  <c:v>44969</c:v>
                </c:pt>
                <c:pt idx="265">
                  <c:v>44970</c:v>
                </c:pt>
                <c:pt idx="266">
                  <c:v>44971</c:v>
                </c:pt>
                <c:pt idx="267">
                  <c:v>44972</c:v>
                </c:pt>
                <c:pt idx="268">
                  <c:v>44973</c:v>
                </c:pt>
                <c:pt idx="269">
                  <c:v>44976</c:v>
                </c:pt>
                <c:pt idx="270">
                  <c:v>44977</c:v>
                </c:pt>
                <c:pt idx="271">
                  <c:v>44978</c:v>
                </c:pt>
                <c:pt idx="272">
                  <c:v>44980</c:v>
                </c:pt>
                <c:pt idx="273">
                  <c:v>44983</c:v>
                </c:pt>
                <c:pt idx="274">
                  <c:v>44984</c:v>
                </c:pt>
                <c:pt idx="275">
                  <c:v>44985</c:v>
                </c:pt>
                <c:pt idx="276">
                  <c:v>44986</c:v>
                </c:pt>
                <c:pt idx="277">
                  <c:v>44987</c:v>
                </c:pt>
                <c:pt idx="278">
                  <c:v>44990</c:v>
                </c:pt>
                <c:pt idx="279">
                  <c:v>44991</c:v>
                </c:pt>
                <c:pt idx="280">
                  <c:v>44992</c:v>
                </c:pt>
                <c:pt idx="281">
                  <c:v>44993</c:v>
                </c:pt>
                <c:pt idx="282">
                  <c:v>44994</c:v>
                </c:pt>
                <c:pt idx="283">
                  <c:v>44997</c:v>
                </c:pt>
                <c:pt idx="284">
                  <c:v>44998</c:v>
                </c:pt>
                <c:pt idx="285">
                  <c:v>44999</c:v>
                </c:pt>
                <c:pt idx="286">
                  <c:v>45000</c:v>
                </c:pt>
                <c:pt idx="287">
                  <c:v>45001</c:v>
                </c:pt>
                <c:pt idx="288">
                  <c:v>45004</c:v>
                </c:pt>
                <c:pt idx="289">
                  <c:v>45005</c:v>
                </c:pt>
                <c:pt idx="290">
                  <c:v>45006</c:v>
                </c:pt>
                <c:pt idx="291">
                  <c:v>45007</c:v>
                </c:pt>
                <c:pt idx="292">
                  <c:v>45008</c:v>
                </c:pt>
                <c:pt idx="293">
                  <c:v>45011</c:v>
                </c:pt>
                <c:pt idx="294">
                  <c:v>45012</c:v>
                </c:pt>
                <c:pt idx="295">
                  <c:v>45013</c:v>
                </c:pt>
                <c:pt idx="296">
                  <c:v>45014</c:v>
                </c:pt>
                <c:pt idx="297">
                  <c:v>45015</c:v>
                </c:pt>
                <c:pt idx="298">
                  <c:v>45019</c:v>
                </c:pt>
                <c:pt idx="299">
                  <c:v>45020</c:v>
                </c:pt>
                <c:pt idx="300">
                  <c:v>45021</c:v>
                </c:pt>
                <c:pt idx="301">
                  <c:v>45022</c:v>
                </c:pt>
                <c:pt idx="302">
                  <c:v>45026</c:v>
                </c:pt>
                <c:pt idx="303">
                  <c:v>45027</c:v>
                </c:pt>
                <c:pt idx="304">
                  <c:v>45028</c:v>
                </c:pt>
                <c:pt idx="305">
                  <c:v>45029</c:v>
                </c:pt>
                <c:pt idx="306">
                  <c:v>45033</c:v>
                </c:pt>
                <c:pt idx="307">
                  <c:v>45041</c:v>
                </c:pt>
                <c:pt idx="308">
                  <c:v>45042</c:v>
                </c:pt>
                <c:pt idx="309">
                  <c:v>45043</c:v>
                </c:pt>
                <c:pt idx="310">
                  <c:v>45047</c:v>
                </c:pt>
                <c:pt idx="311">
                  <c:v>45048</c:v>
                </c:pt>
                <c:pt idx="312">
                  <c:v>45049</c:v>
                </c:pt>
                <c:pt idx="313">
                  <c:v>45050</c:v>
                </c:pt>
                <c:pt idx="314">
                  <c:v>45054</c:v>
                </c:pt>
                <c:pt idx="315">
                  <c:v>45055</c:v>
                </c:pt>
                <c:pt idx="316">
                  <c:v>45056</c:v>
                </c:pt>
                <c:pt idx="317">
                  <c:v>45057</c:v>
                </c:pt>
                <c:pt idx="318">
                  <c:v>45057</c:v>
                </c:pt>
                <c:pt idx="319">
                  <c:v>45061</c:v>
                </c:pt>
                <c:pt idx="320">
                  <c:v>45062</c:v>
                </c:pt>
                <c:pt idx="321">
                  <c:v>45063</c:v>
                </c:pt>
                <c:pt idx="322">
                  <c:v>45064</c:v>
                </c:pt>
                <c:pt idx="323">
                  <c:v>45068</c:v>
                </c:pt>
                <c:pt idx="324">
                  <c:v>45069</c:v>
                </c:pt>
                <c:pt idx="325">
                  <c:v>45070</c:v>
                </c:pt>
                <c:pt idx="326">
                  <c:v>45071</c:v>
                </c:pt>
                <c:pt idx="327">
                  <c:v>45075</c:v>
                </c:pt>
                <c:pt idx="328">
                  <c:v>45076</c:v>
                </c:pt>
                <c:pt idx="329">
                  <c:v>45077</c:v>
                </c:pt>
                <c:pt idx="330">
                  <c:v>45078</c:v>
                </c:pt>
                <c:pt idx="331">
                  <c:v>45082</c:v>
                </c:pt>
                <c:pt idx="332">
                  <c:v>45083</c:v>
                </c:pt>
                <c:pt idx="333">
                  <c:v>45084</c:v>
                </c:pt>
                <c:pt idx="334">
                  <c:v>45085</c:v>
                </c:pt>
                <c:pt idx="335">
                  <c:v>45089</c:v>
                </c:pt>
                <c:pt idx="336">
                  <c:v>45090</c:v>
                </c:pt>
                <c:pt idx="337">
                  <c:v>45091</c:v>
                </c:pt>
                <c:pt idx="338">
                  <c:v>45092</c:v>
                </c:pt>
                <c:pt idx="339">
                  <c:v>45096</c:v>
                </c:pt>
                <c:pt idx="340">
                  <c:v>45097</c:v>
                </c:pt>
                <c:pt idx="341">
                  <c:v>45098</c:v>
                </c:pt>
                <c:pt idx="342">
                  <c:v>45099</c:v>
                </c:pt>
                <c:pt idx="343">
                  <c:v>45110</c:v>
                </c:pt>
                <c:pt idx="344">
                  <c:v>45111</c:v>
                </c:pt>
                <c:pt idx="345">
                  <c:v>45112</c:v>
                </c:pt>
                <c:pt idx="346">
                  <c:v>45113</c:v>
                </c:pt>
                <c:pt idx="347">
                  <c:v>45117</c:v>
                </c:pt>
                <c:pt idx="348">
                  <c:v>45118</c:v>
                </c:pt>
                <c:pt idx="349">
                  <c:v>45119</c:v>
                </c:pt>
                <c:pt idx="350">
                  <c:v>45120</c:v>
                </c:pt>
                <c:pt idx="351">
                  <c:v>45124</c:v>
                </c:pt>
                <c:pt idx="352">
                  <c:v>45125</c:v>
                </c:pt>
                <c:pt idx="353">
                  <c:v>45126</c:v>
                </c:pt>
                <c:pt idx="354">
                  <c:v>45127</c:v>
                </c:pt>
                <c:pt idx="355">
                  <c:v>45131</c:v>
                </c:pt>
                <c:pt idx="356">
                  <c:v>45132</c:v>
                </c:pt>
                <c:pt idx="357">
                  <c:v>45133</c:v>
                </c:pt>
                <c:pt idx="358">
                  <c:v>45134</c:v>
                </c:pt>
                <c:pt idx="359">
                  <c:v>45138</c:v>
                </c:pt>
                <c:pt idx="360">
                  <c:v>45139</c:v>
                </c:pt>
                <c:pt idx="361">
                  <c:v>45140</c:v>
                </c:pt>
                <c:pt idx="362">
                  <c:v>45141</c:v>
                </c:pt>
                <c:pt idx="363">
                  <c:v>45145</c:v>
                </c:pt>
                <c:pt idx="364">
                  <c:v>45146</c:v>
                </c:pt>
                <c:pt idx="365">
                  <c:v>45147</c:v>
                </c:pt>
                <c:pt idx="366">
                  <c:v>45148</c:v>
                </c:pt>
                <c:pt idx="367">
                  <c:v>45152</c:v>
                </c:pt>
                <c:pt idx="368">
                  <c:v>45153</c:v>
                </c:pt>
                <c:pt idx="369">
                  <c:v>45154</c:v>
                </c:pt>
                <c:pt idx="370">
                  <c:v>45155</c:v>
                </c:pt>
                <c:pt idx="371">
                  <c:v>45159</c:v>
                </c:pt>
                <c:pt idx="372">
                  <c:v>45160</c:v>
                </c:pt>
                <c:pt idx="373">
                  <c:v>45161</c:v>
                </c:pt>
                <c:pt idx="374">
                  <c:v>45162</c:v>
                </c:pt>
                <c:pt idx="375">
                  <c:v>45166</c:v>
                </c:pt>
                <c:pt idx="376">
                  <c:v>45167</c:v>
                </c:pt>
                <c:pt idx="377">
                  <c:v>45168</c:v>
                </c:pt>
                <c:pt idx="378">
                  <c:v>45169</c:v>
                </c:pt>
                <c:pt idx="379">
                  <c:v>45173</c:v>
                </c:pt>
                <c:pt idx="380">
                  <c:v>45174</c:v>
                </c:pt>
                <c:pt idx="381">
                  <c:v>45175</c:v>
                </c:pt>
                <c:pt idx="382">
                  <c:v>45176</c:v>
                </c:pt>
                <c:pt idx="383">
                  <c:v>45180</c:v>
                </c:pt>
                <c:pt idx="384">
                  <c:v>45181</c:v>
                </c:pt>
                <c:pt idx="385">
                  <c:v>45182</c:v>
                </c:pt>
                <c:pt idx="386">
                  <c:v>45183</c:v>
                </c:pt>
                <c:pt idx="387">
                  <c:v>45187</c:v>
                </c:pt>
                <c:pt idx="388">
                  <c:v>45188</c:v>
                </c:pt>
                <c:pt idx="389">
                  <c:v>45189</c:v>
                </c:pt>
                <c:pt idx="390">
                  <c:v>45190</c:v>
                </c:pt>
                <c:pt idx="391">
                  <c:v>45194</c:v>
                </c:pt>
                <c:pt idx="392">
                  <c:v>45195</c:v>
                </c:pt>
                <c:pt idx="393">
                  <c:v>45196</c:v>
                </c:pt>
                <c:pt idx="394">
                  <c:v>45197</c:v>
                </c:pt>
                <c:pt idx="395">
                  <c:v>45201</c:v>
                </c:pt>
                <c:pt idx="396">
                  <c:v>45202</c:v>
                </c:pt>
                <c:pt idx="397">
                  <c:v>45203</c:v>
                </c:pt>
                <c:pt idx="398">
                  <c:v>45204</c:v>
                </c:pt>
                <c:pt idx="399">
                  <c:v>45208</c:v>
                </c:pt>
                <c:pt idx="400">
                  <c:v>45209</c:v>
                </c:pt>
                <c:pt idx="401">
                  <c:v>45210</c:v>
                </c:pt>
                <c:pt idx="402">
                  <c:v>45211</c:v>
                </c:pt>
                <c:pt idx="403">
                  <c:v>45215</c:v>
                </c:pt>
                <c:pt idx="404">
                  <c:v>45216</c:v>
                </c:pt>
                <c:pt idx="405">
                  <c:v>45217</c:v>
                </c:pt>
                <c:pt idx="406">
                  <c:v>45218</c:v>
                </c:pt>
                <c:pt idx="407">
                  <c:v>45222</c:v>
                </c:pt>
                <c:pt idx="408">
                  <c:v>45223</c:v>
                </c:pt>
                <c:pt idx="409">
                  <c:v>45224</c:v>
                </c:pt>
                <c:pt idx="410">
                  <c:v>45225</c:v>
                </c:pt>
                <c:pt idx="411">
                  <c:v>45229</c:v>
                </c:pt>
                <c:pt idx="412">
                  <c:v>45230</c:v>
                </c:pt>
                <c:pt idx="413">
                  <c:v>45231</c:v>
                </c:pt>
                <c:pt idx="414">
                  <c:v>45232</c:v>
                </c:pt>
                <c:pt idx="415">
                  <c:v>45236</c:v>
                </c:pt>
                <c:pt idx="416">
                  <c:v>45237</c:v>
                </c:pt>
                <c:pt idx="417">
                  <c:v>45238</c:v>
                </c:pt>
                <c:pt idx="418">
                  <c:v>45239</c:v>
                </c:pt>
                <c:pt idx="419">
                  <c:v>45243</c:v>
                </c:pt>
                <c:pt idx="420">
                  <c:v>45244</c:v>
                </c:pt>
                <c:pt idx="421">
                  <c:v>45245</c:v>
                </c:pt>
                <c:pt idx="422">
                  <c:v>45246</c:v>
                </c:pt>
                <c:pt idx="423">
                  <c:v>45250</c:v>
                </c:pt>
                <c:pt idx="424">
                  <c:v>45251</c:v>
                </c:pt>
                <c:pt idx="425">
                  <c:v>45252</c:v>
                </c:pt>
                <c:pt idx="426">
                  <c:v>45253</c:v>
                </c:pt>
                <c:pt idx="427">
                  <c:v>45257</c:v>
                </c:pt>
                <c:pt idx="428">
                  <c:v>45258</c:v>
                </c:pt>
                <c:pt idx="429">
                  <c:v>45259</c:v>
                </c:pt>
                <c:pt idx="430">
                  <c:v>45260</c:v>
                </c:pt>
                <c:pt idx="431">
                  <c:v>45264</c:v>
                </c:pt>
                <c:pt idx="432">
                  <c:v>45265</c:v>
                </c:pt>
                <c:pt idx="433">
                  <c:v>45266</c:v>
                </c:pt>
                <c:pt idx="434">
                  <c:v>45267</c:v>
                </c:pt>
                <c:pt idx="435">
                  <c:v>45271</c:v>
                </c:pt>
                <c:pt idx="436">
                  <c:v>45272</c:v>
                </c:pt>
                <c:pt idx="437">
                  <c:v>45273</c:v>
                </c:pt>
                <c:pt idx="438">
                  <c:v>45274</c:v>
                </c:pt>
                <c:pt idx="439">
                  <c:v>45278</c:v>
                </c:pt>
                <c:pt idx="440">
                  <c:v>45279</c:v>
                </c:pt>
                <c:pt idx="441">
                  <c:v>45280</c:v>
                </c:pt>
                <c:pt idx="442">
                  <c:v>45281</c:v>
                </c:pt>
                <c:pt idx="443">
                  <c:v>45285</c:v>
                </c:pt>
                <c:pt idx="444">
                  <c:v>45286</c:v>
                </c:pt>
                <c:pt idx="445">
                  <c:v>45287</c:v>
                </c:pt>
                <c:pt idx="446">
                  <c:v>45288</c:v>
                </c:pt>
                <c:pt idx="447">
                  <c:v>45292</c:v>
                </c:pt>
                <c:pt idx="448">
                  <c:v>45293</c:v>
                </c:pt>
                <c:pt idx="449">
                  <c:v>45294</c:v>
                </c:pt>
                <c:pt idx="450">
                  <c:v>45295</c:v>
                </c:pt>
                <c:pt idx="451">
                  <c:v>45299</c:v>
                </c:pt>
                <c:pt idx="452">
                  <c:v>45300</c:v>
                </c:pt>
                <c:pt idx="453">
                  <c:v>45301</c:v>
                </c:pt>
                <c:pt idx="454">
                  <c:v>45302</c:v>
                </c:pt>
                <c:pt idx="455">
                  <c:v>45306</c:v>
                </c:pt>
                <c:pt idx="456">
                  <c:v>45307</c:v>
                </c:pt>
                <c:pt idx="457">
                  <c:v>45308</c:v>
                </c:pt>
                <c:pt idx="458">
                  <c:v>45309</c:v>
                </c:pt>
                <c:pt idx="459">
                  <c:v>45313</c:v>
                </c:pt>
                <c:pt idx="460">
                  <c:v>45314</c:v>
                </c:pt>
                <c:pt idx="461">
                  <c:v>45315</c:v>
                </c:pt>
                <c:pt idx="462">
                  <c:v>45316</c:v>
                </c:pt>
                <c:pt idx="463">
                  <c:v>45320</c:v>
                </c:pt>
                <c:pt idx="464">
                  <c:v>45321</c:v>
                </c:pt>
                <c:pt idx="465">
                  <c:v>45322</c:v>
                </c:pt>
                <c:pt idx="466">
                  <c:v>45323</c:v>
                </c:pt>
                <c:pt idx="467">
                  <c:v>45327</c:v>
                </c:pt>
                <c:pt idx="468">
                  <c:v>45328</c:v>
                </c:pt>
                <c:pt idx="469">
                  <c:v>45329</c:v>
                </c:pt>
                <c:pt idx="470">
                  <c:v>45330</c:v>
                </c:pt>
                <c:pt idx="471">
                  <c:v>45334</c:v>
                </c:pt>
                <c:pt idx="472">
                  <c:v>45335</c:v>
                </c:pt>
                <c:pt idx="473">
                  <c:v>45336</c:v>
                </c:pt>
                <c:pt idx="474">
                  <c:v>45337</c:v>
                </c:pt>
                <c:pt idx="475">
                  <c:v>45341</c:v>
                </c:pt>
                <c:pt idx="476">
                  <c:v>45342</c:v>
                </c:pt>
                <c:pt idx="477">
                  <c:v>45343</c:v>
                </c:pt>
                <c:pt idx="478">
                  <c:v>45348</c:v>
                </c:pt>
                <c:pt idx="479">
                  <c:v>45349</c:v>
                </c:pt>
                <c:pt idx="480">
                  <c:v>45350</c:v>
                </c:pt>
                <c:pt idx="481">
                  <c:v>45351</c:v>
                </c:pt>
                <c:pt idx="482">
                  <c:v>45355</c:v>
                </c:pt>
                <c:pt idx="483">
                  <c:v>45356</c:v>
                </c:pt>
                <c:pt idx="484">
                  <c:v>45357</c:v>
                </c:pt>
                <c:pt idx="485">
                  <c:v>45358</c:v>
                </c:pt>
                <c:pt idx="486">
                  <c:v>45362</c:v>
                </c:pt>
                <c:pt idx="487">
                  <c:v>45363</c:v>
                </c:pt>
                <c:pt idx="488">
                  <c:v>45364</c:v>
                </c:pt>
                <c:pt idx="489">
                  <c:v>45365</c:v>
                </c:pt>
                <c:pt idx="490">
                  <c:v>45369</c:v>
                </c:pt>
                <c:pt idx="491">
                  <c:v>45370</c:v>
                </c:pt>
                <c:pt idx="492">
                  <c:v>45371</c:v>
                </c:pt>
                <c:pt idx="493">
                  <c:v>45372</c:v>
                </c:pt>
                <c:pt idx="494">
                  <c:v>45376</c:v>
                </c:pt>
                <c:pt idx="495">
                  <c:v>45377</c:v>
                </c:pt>
                <c:pt idx="496">
                  <c:v>45378</c:v>
                </c:pt>
                <c:pt idx="497">
                  <c:v>45379</c:v>
                </c:pt>
                <c:pt idx="498">
                  <c:v>45383</c:v>
                </c:pt>
                <c:pt idx="499">
                  <c:v>45384</c:v>
                </c:pt>
                <c:pt idx="500">
                  <c:v>45385</c:v>
                </c:pt>
                <c:pt idx="501">
                  <c:v>45386</c:v>
                </c:pt>
                <c:pt idx="502">
                  <c:v>45397</c:v>
                </c:pt>
                <c:pt idx="503">
                  <c:v>45398</c:v>
                </c:pt>
                <c:pt idx="504">
                  <c:v>45399</c:v>
                </c:pt>
                <c:pt idx="505">
                  <c:v>45400</c:v>
                </c:pt>
                <c:pt idx="506">
                  <c:v>45404</c:v>
                </c:pt>
                <c:pt idx="507">
                  <c:v>45405</c:v>
                </c:pt>
                <c:pt idx="508">
                  <c:v>45406</c:v>
                </c:pt>
                <c:pt idx="509">
                  <c:v>45407</c:v>
                </c:pt>
                <c:pt idx="510">
                  <c:v>45411</c:v>
                </c:pt>
                <c:pt idx="511">
                  <c:v>45412</c:v>
                </c:pt>
                <c:pt idx="512">
                  <c:v>45413</c:v>
                </c:pt>
                <c:pt idx="513">
                  <c:v>45414</c:v>
                </c:pt>
                <c:pt idx="514">
                  <c:v>45418</c:v>
                </c:pt>
                <c:pt idx="515">
                  <c:v>45419</c:v>
                </c:pt>
                <c:pt idx="516">
                  <c:v>45420</c:v>
                </c:pt>
                <c:pt idx="517">
                  <c:v>45421</c:v>
                </c:pt>
                <c:pt idx="518">
                  <c:v>45425</c:v>
                </c:pt>
                <c:pt idx="519">
                  <c:v>45426</c:v>
                </c:pt>
                <c:pt idx="520">
                  <c:v>45427</c:v>
                </c:pt>
                <c:pt idx="521">
                  <c:v>45428</c:v>
                </c:pt>
                <c:pt idx="522">
                  <c:v>45432</c:v>
                </c:pt>
                <c:pt idx="523">
                  <c:v>45433</c:v>
                </c:pt>
                <c:pt idx="524">
                  <c:v>45434</c:v>
                </c:pt>
                <c:pt idx="525">
                  <c:v>45435</c:v>
                </c:pt>
                <c:pt idx="526">
                  <c:v>45439</c:v>
                </c:pt>
                <c:pt idx="527">
                  <c:v>45440</c:v>
                </c:pt>
                <c:pt idx="528">
                  <c:v>45441</c:v>
                </c:pt>
                <c:pt idx="529">
                  <c:v>45442</c:v>
                </c:pt>
                <c:pt idx="530">
                  <c:v>45446</c:v>
                </c:pt>
                <c:pt idx="531">
                  <c:v>45447</c:v>
                </c:pt>
                <c:pt idx="532">
                  <c:v>45448</c:v>
                </c:pt>
                <c:pt idx="533">
                  <c:v>45449</c:v>
                </c:pt>
                <c:pt idx="534">
                  <c:v>45453</c:v>
                </c:pt>
                <c:pt idx="535">
                  <c:v>45454</c:v>
                </c:pt>
                <c:pt idx="536">
                  <c:v>45455</c:v>
                </c:pt>
                <c:pt idx="537">
                  <c:v>45456</c:v>
                </c:pt>
                <c:pt idx="538">
                  <c:v>45467</c:v>
                </c:pt>
                <c:pt idx="539">
                  <c:v>45468</c:v>
                </c:pt>
                <c:pt idx="540">
                  <c:v>45469</c:v>
                </c:pt>
                <c:pt idx="541">
                  <c:v>45470</c:v>
                </c:pt>
                <c:pt idx="542">
                  <c:v>45473</c:v>
                </c:pt>
              </c:numCache>
            </c:numRef>
          </c:cat>
          <c:val>
            <c:numRef>
              <c:f>Sheet1!$C$2:$C$544</c:f>
              <c:numCache>
                <c:formatCode>#,##0</c:formatCode>
                <c:ptCount val="543"/>
                <c:pt idx="0">
                  <c:v>100</c:v>
                </c:pt>
                <c:pt idx="1">
                  <c:v>88.639053254437869</c:v>
                </c:pt>
                <c:pt idx="2">
                  <c:v>82.130177514792905</c:v>
                </c:pt>
                <c:pt idx="3">
                  <c:v>72.781065088757401</c:v>
                </c:pt>
                <c:pt idx="4">
                  <c:v>73.727810650887577</c:v>
                </c:pt>
                <c:pt idx="5">
                  <c:v>72.189349112426044</c:v>
                </c:pt>
                <c:pt idx="6">
                  <c:v>71.597633136094672</c:v>
                </c:pt>
                <c:pt idx="7">
                  <c:v>72.426035502958584</c:v>
                </c:pt>
                <c:pt idx="8">
                  <c:v>72.426035502958584</c:v>
                </c:pt>
                <c:pt idx="9">
                  <c:v>71.479289940828409</c:v>
                </c:pt>
                <c:pt idx="10">
                  <c:v>69.940828402366861</c:v>
                </c:pt>
                <c:pt idx="11">
                  <c:v>69.230769230769226</c:v>
                </c:pt>
                <c:pt idx="12">
                  <c:v>68.757396449704146</c:v>
                </c:pt>
                <c:pt idx="13">
                  <c:v>67.692307692307693</c:v>
                </c:pt>
                <c:pt idx="14">
                  <c:v>70.177514792899416</c:v>
                </c:pt>
                <c:pt idx="15">
                  <c:v>71.715976331360949</c:v>
                </c:pt>
                <c:pt idx="16">
                  <c:v>72.189349112426044</c:v>
                </c:pt>
                <c:pt idx="17">
                  <c:v>71.005917159763314</c:v>
                </c:pt>
                <c:pt idx="18">
                  <c:v>78.698224852071007</c:v>
                </c:pt>
                <c:pt idx="19">
                  <c:v>76.094674556213022</c:v>
                </c:pt>
                <c:pt idx="20">
                  <c:v>79.053254437869825</c:v>
                </c:pt>
                <c:pt idx="21">
                  <c:v>76.68639053254438</c:v>
                </c:pt>
                <c:pt idx="22">
                  <c:v>73.254437869822482</c:v>
                </c:pt>
                <c:pt idx="23">
                  <c:v>73.609467455621299</c:v>
                </c:pt>
                <c:pt idx="24">
                  <c:v>73.372781065088759</c:v>
                </c:pt>
                <c:pt idx="25">
                  <c:v>72.071005917159752</c:v>
                </c:pt>
                <c:pt idx="26">
                  <c:v>72.071005917159752</c:v>
                </c:pt>
                <c:pt idx="27">
                  <c:v>71.360946745562131</c:v>
                </c:pt>
                <c:pt idx="28">
                  <c:v>71.242603550295854</c:v>
                </c:pt>
                <c:pt idx="29">
                  <c:v>72.662721893491124</c:v>
                </c:pt>
                <c:pt idx="30">
                  <c:v>69.112426035502963</c:v>
                </c:pt>
                <c:pt idx="31">
                  <c:v>67.928994082840234</c:v>
                </c:pt>
                <c:pt idx="32">
                  <c:v>66.272189349112438</c:v>
                </c:pt>
                <c:pt idx="33">
                  <c:v>67.573964497041416</c:v>
                </c:pt>
                <c:pt idx="34">
                  <c:v>67.455621301775153</c:v>
                </c:pt>
                <c:pt idx="35">
                  <c:v>66.982248520710058</c:v>
                </c:pt>
                <c:pt idx="36">
                  <c:v>65.680473372781066</c:v>
                </c:pt>
                <c:pt idx="37">
                  <c:v>66.272189349112438</c:v>
                </c:pt>
                <c:pt idx="38">
                  <c:v>65.91715976331362</c:v>
                </c:pt>
                <c:pt idx="39">
                  <c:v>65.562130177514788</c:v>
                </c:pt>
                <c:pt idx="40">
                  <c:v>66.745562130177518</c:v>
                </c:pt>
                <c:pt idx="41">
                  <c:v>66.863905325443781</c:v>
                </c:pt>
                <c:pt idx="42">
                  <c:v>67.218934911242599</c:v>
                </c:pt>
                <c:pt idx="43">
                  <c:v>66.508875739644978</c:v>
                </c:pt>
                <c:pt idx="44">
                  <c:v>66.153846153846146</c:v>
                </c:pt>
                <c:pt idx="45">
                  <c:v>66.508875739644978</c:v>
                </c:pt>
                <c:pt idx="46">
                  <c:v>68.284023668639065</c:v>
                </c:pt>
                <c:pt idx="47">
                  <c:v>67.455621301775153</c:v>
                </c:pt>
                <c:pt idx="48">
                  <c:v>67.455621301775153</c:v>
                </c:pt>
                <c:pt idx="49">
                  <c:v>66.863905325443781</c:v>
                </c:pt>
                <c:pt idx="50">
                  <c:v>66.272189349112438</c:v>
                </c:pt>
                <c:pt idx="51">
                  <c:v>65.088757396449708</c:v>
                </c:pt>
                <c:pt idx="52">
                  <c:v>64.497041420118336</c:v>
                </c:pt>
                <c:pt idx="53">
                  <c:v>64.497041420118336</c:v>
                </c:pt>
                <c:pt idx="54">
                  <c:v>64.378698224852073</c:v>
                </c:pt>
                <c:pt idx="55">
                  <c:v>64.023668639053255</c:v>
                </c:pt>
                <c:pt idx="56">
                  <c:v>63.905325443786985</c:v>
                </c:pt>
                <c:pt idx="57">
                  <c:v>62.84023668639054</c:v>
                </c:pt>
                <c:pt idx="58">
                  <c:v>62.248520710059175</c:v>
                </c:pt>
                <c:pt idx="59">
                  <c:v>61.301775147928993</c:v>
                </c:pt>
                <c:pt idx="60">
                  <c:v>61.775147928994087</c:v>
                </c:pt>
                <c:pt idx="61">
                  <c:v>62.130177514792898</c:v>
                </c:pt>
                <c:pt idx="62">
                  <c:v>63.786982248520708</c:v>
                </c:pt>
                <c:pt idx="63">
                  <c:v>63.550295857988168</c:v>
                </c:pt>
                <c:pt idx="64">
                  <c:v>63.668639053254438</c:v>
                </c:pt>
                <c:pt idx="65">
                  <c:v>63.905325443786985</c:v>
                </c:pt>
                <c:pt idx="66">
                  <c:v>63.195266272189343</c:v>
                </c:pt>
                <c:pt idx="67">
                  <c:v>61.89349112426035</c:v>
                </c:pt>
                <c:pt idx="68">
                  <c:v>62.248520710059175</c:v>
                </c:pt>
                <c:pt idx="69">
                  <c:v>62.84023668639054</c:v>
                </c:pt>
                <c:pt idx="70">
                  <c:v>64.73372781065089</c:v>
                </c:pt>
                <c:pt idx="71">
                  <c:v>64.023668639053255</c:v>
                </c:pt>
                <c:pt idx="72">
                  <c:v>62.603550295857993</c:v>
                </c:pt>
                <c:pt idx="73">
                  <c:v>62.366863905325445</c:v>
                </c:pt>
                <c:pt idx="74">
                  <c:v>62.721893491124256</c:v>
                </c:pt>
                <c:pt idx="75">
                  <c:v>61.420118343195263</c:v>
                </c:pt>
                <c:pt idx="76">
                  <c:v>61.53846153846154</c:v>
                </c:pt>
                <c:pt idx="77">
                  <c:v>61.183431952662723</c:v>
                </c:pt>
                <c:pt idx="78">
                  <c:v>61.53846153846154</c:v>
                </c:pt>
                <c:pt idx="79">
                  <c:v>63.905325443786985</c:v>
                </c:pt>
                <c:pt idx="80">
                  <c:v>63.195266272189343</c:v>
                </c:pt>
                <c:pt idx="81">
                  <c:v>63.668639053254438</c:v>
                </c:pt>
                <c:pt idx="82">
                  <c:v>62.011834319526628</c:v>
                </c:pt>
                <c:pt idx="83">
                  <c:v>61.65680473372781</c:v>
                </c:pt>
                <c:pt idx="84">
                  <c:v>61.65680473372781</c:v>
                </c:pt>
                <c:pt idx="85">
                  <c:v>61.775147928994087</c:v>
                </c:pt>
                <c:pt idx="86">
                  <c:v>62.958579881656803</c:v>
                </c:pt>
                <c:pt idx="87">
                  <c:v>63.076923076923073</c:v>
                </c:pt>
                <c:pt idx="88">
                  <c:v>61.065088757396445</c:v>
                </c:pt>
                <c:pt idx="89">
                  <c:v>60.946745562130175</c:v>
                </c:pt>
                <c:pt idx="90">
                  <c:v>61.65680473372781</c:v>
                </c:pt>
                <c:pt idx="91">
                  <c:v>61.53846153846154</c:v>
                </c:pt>
                <c:pt idx="92">
                  <c:v>61.53846153846154</c:v>
                </c:pt>
                <c:pt idx="93">
                  <c:v>61.301775147928993</c:v>
                </c:pt>
                <c:pt idx="94">
                  <c:v>61.183431952662723</c:v>
                </c:pt>
                <c:pt idx="95">
                  <c:v>59.526627218934912</c:v>
                </c:pt>
                <c:pt idx="96">
                  <c:v>59.76331360946746</c:v>
                </c:pt>
                <c:pt idx="97">
                  <c:v>58.57988165680473</c:v>
                </c:pt>
                <c:pt idx="98">
                  <c:v>58.698224852071014</c:v>
                </c:pt>
                <c:pt idx="99">
                  <c:v>59.171597633136095</c:v>
                </c:pt>
                <c:pt idx="100">
                  <c:v>55.621301775147927</c:v>
                </c:pt>
                <c:pt idx="101">
                  <c:v>54.792899408284022</c:v>
                </c:pt>
                <c:pt idx="102">
                  <c:v>54.911242603550292</c:v>
                </c:pt>
                <c:pt idx="103">
                  <c:v>53.017751479289942</c:v>
                </c:pt>
                <c:pt idx="104">
                  <c:v>52.426035502958577</c:v>
                </c:pt>
                <c:pt idx="105">
                  <c:v>52.662721893491124</c:v>
                </c:pt>
                <c:pt idx="106">
                  <c:v>52.840236686390526</c:v>
                </c:pt>
                <c:pt idx="107">
                  <c:v>53.07692307692308</c:v>
                </c:pt>
                <c:pt idx="108">
                  <c:v>52.544378698224847</c:v>
                </c:pt>
                <c:pt idx="109">
                  <c:v>51.893491124260358</c:v>
                </c:pt>
                <c:pt idx="110">
                  <c:v>51.479289940828401</c:v>
                </c:pt>
                <c:pt idx="111">
                  <c:v>51.77514792899408</c:v>
                </c:pt>
                <c:pt idx="112">
                  <c:v>50.059171597633132</c:v>
                </c:pt>
                <c:pt idx="113">
                  <c:v>50.769230769230766</c:v>
                </c:pt>
                <c:pt idx="114">
                  <c:v>50.414201183431949</c:v>
                </c:pt>
                <c:pt idx="115">
                  <c:v>50.059171597633132</c:v>
                </c:pt>
                <c:pt idx="116">
                  <c:v>47.337278106508876</c:v>
                </c:pt>
                <c:pt idx="117">
                  <c:v>47.810650887573964</c:v>
                </c:pt>
                <c:pt idx="118">
                  <c:v>48.994082840236686</c:v>
                </c:pt>
                <c:pt idx="119">
                  <c:v>48.402366863905321</c:v>
                </c:pt>
                <c:pt idx="120">
                  <c:v>48.461538461538467</c:v>
                </c:pt>
                <c:pt idx="121">
                  <c:v>47.692307692307686</c:v>
                </c:pt>
                <c:pt idx="122">
                  <c:v>48.165680473372788</c:v>
                </c:pt>
                <c:pt idx="123">
                  <c:v>48.165680473372788</c:v>
                </c:pt>
                <c:pt idx="124">
                  <c:v>49.349112426035511</c:v>
                </c:pt>
                <c:pt idx="125">
                  <c:v>48.284023668639051</c:v>
                </c:pt>
                <c:pt idx="126">
                  <c:v>47.988165680473372</c:v>
                </c:pt>
                <c:pt idx="127">
                  <c:v>48.284023668639051</c:v>
                </c:pt>
                <c:pt idx="128">
                  <c:v>48.520710059171599</c:v>
                </c:pt>
                <c:pt idx="129">
                  <c:v>48.639053254437869</c:v>
                </c:pt>
                <c:pt idx="130">
                  <c:v>52.366863905325445</c:v>
                </c:pt>
                <c:pt idx="131">
                  <c:v>52.544378698224847</c:v>
                </c:pt>
                <c:pt idx="132">
                  <c:v>52.071005917159766</c:v>
                </c:pt>
                <c:pt idx="133">
                  <c:v>52.011834319526628</c:v>
                </c:pt>
                <c:pt idx="134">
                  <c:v>52.071005917159766</c:v>
                </c:pt>
                <c:pt idx="135">
                  <c:v>52.071005917159766</c:v>
                </c:pt>
                <c:pt idx="136">
                  <c:v>50.887573964497044</c:v>
                </c:pt>
                <c:pt idx="137">
                  <c:v>52.071005917159766</c:v>
                </c:pt>
                <c:pt idx="138">
                  <c:v>52.071005917159766</c:v>
                </c:pt>
                <c:pt idx="139">
                  <c:v>51.538461538461533</c:v>
                </c:pt>
                <c:pt idx="140">
                  <c:v>51.360946745562131</c:v>
                </c:pt>
                <c:pt idx="141">
                  <c:v>49.349112426035511</c:v>
                </c:pt>
                <c:pt idx="142">
                  <c:v>55.266272189349117</c:v>
                </c:pt>
                <c:pt idx="143">
                  <c:v>54.082840236686394</c:v>
                </c:pt>
                <c:pt idx="144">
                  <c:v>54.082840236686394</c:v>
                </c:pt>
                <c:pt idx="145">
                  <c:v>55.621301775147927</c:v>
                </c:pt>
                <c:pt idx="146">
                  <c:v>55.147928994082839</c:v>
                </c:pt>
                <c:pt idx="147">
                  <c:v>53.491124260355029</c:v>
                </c:pt>
                <c:pt idx="148">
                  <c:v>53.372781065088759</c:v>
                </c:pt>
                <c:pt idx="149">
                  <c:v>53.668639053254438</c:v>
                </c:pt>
                <c:pt idx="150">
                  <c:v>52.603550295857993</c:v>
                </c:pt>
                <c:pt idx="151">
                  <c:v>52.721893491124263</c:v>
                </c:pt>
                <c:pt idx="152">
                  <c:v>52.781065088757394</c:v>
                </c:pt>
                <c:pt idx="153">
                  <c:v>54.142011834319526</c:v>
                </c:pt>
                <c:pt idx="154">
                  <c:v>55.029585798816569</c:v>
                </c:pt>
                <c:pt idx="155">
                  <c:v>54.556213017751475</c:v>
                </c:pt>
                <c:pt idx="156">
                  <c:v>54.437869822485204</c:v>
                </c:pt>
                <c:pt idx="157">
                  <c:v>55.976331360946737</c:v>
                </c:pt>
                <c:pt idx="158">
                  <c:v>55.562130177514803</c:v>
                </c:pt>
                <c:pt idx="159">
                  <c:v>55.621301775147927</c:v>
                </c:pt>
                <c:pt idx="160">
                  <c:v>55.739644970414204</c:v>
                </c:pt>
                <c:pt idx="161">
                  <c:v>54.615384615384613</c:v>
                </c:pt>
                <c:pt idx="162">
                  <c:v>53.609467455621299</c:v>
                </c:pt>
                <c:pt idx="163">
                  <c:v>54.378698224852073</c:v>
                </c:pt>
                <c:pt idx="164">
                  <c:v>54.674556213017752</c:v>
                </c:pt>
                <c:pt idx="165">
                  <c:v>54.674556213017752</c:v>
                </c:pt>
                <c:pt idx="166">
                  <c:v>50.710059171597635</c:v>
                </c:pt>
                <c:pt idx="167">
                  <c:v>50.591715976331365</c:v>
                </c:pt>
                <c:pt idx="168">
                  <c:v>50.473372781065088</c:v>
                </c:pt>
                <c:pt idx="169">
                  <c:v>51.77514792899408</c:v>
                </c:pt>
                <c:pt idx="170">
                  <c:v>49.408284023668642</c:v>
                </c:pt>
                <c:pt idx="171">
                  <c:v>50.532544378698233</c:v>
                </c:pt>
                <c:pt idx="172">
                  <c:v>49.408284023668642</c:v>
                </c:pt>
                <c:pt idx="173">
                  <c:v>50</c:v>
                </c:pt>
                <c:pt idx="174">
                  <c:v>49.704142011834321</c:v>
                </c:pt>
                <c:pt idx="175">
                  <c:v>49.467455621301767</c:v>
                </c:pt>
                <c:pt idx="176">
                  <c:v>49.585798816568044</c:v>
                </c:pt>
                <c:pt idx="177">
                  <c:v>48.165680473372788</c:v>
                </c:pt>
                <c:pt idx="178">
                  <c:v>47.159763313609474</c:v>
                </c:pt>
                <c:pt idx="179">
                  <c:v>46.863905325443788</c:v>
                </c:pt>
                <c:pt idx="180">
                  <c:v>47.218934911242599</c:v>
                </c:pt>
                <c:pt idx="181">
                  <c:v>47.159763313609474</c:v>
                </c:pt>
                <c:pt idx="182">
                  <c:v>47.100591715976329</c:v>
                </c:pt>
                <c:pt idx="183">
                  <c:v>47.455621301775146</c:v>
                </c:pt>
                <c:pt idx="184">
                  <c:v>47.396449704142007</c:v>
                </c:pt>
                <c:pt idx="185">
                  <c:v>46.390532544378701</c:v>
                </c:pt>
                <c:pt idx="186">
                  <c:v>46.863905325443788</c:v>
                </c:pt>
                <c:pt idx="187">
                  <c:v>46.68639053254438</c:v>
                </c:pt>
                <c:pt idx="188">
                  <c:v>46.153846153846153</c:v>
                </c:pt>
                <c:pt idx="189">
                  <c:v>46.863905325443788</c:v>
                </c:pt>
                <c:pt idx="190">
                  <c:v>47.100591715976329</c:v>
                </c:pt>
                <c:pt idx="191">
                  <c:v>46.508875739644964</c:v>
                </c:pt>
                <c:pt idx="192">
                  <c:v>45.917159763313606</c:v>
                </c:pt>
                <c:pt idx="193">
                  <c:v>47.100591715976329</c:v>
                </c:pt>
                <c:pt idx="194">
                  <c:v>47.100591715976329</c:v>
                </c:pt>
                <c:pt idx="195">
                  <c:v>47.159763313609474</c:v>
                </c:pt>
                <c:pt idx="196">
                  <c:v>47.100591715976329</c:v>
                </c:pt>
                <c:pt idx="197">
                  <c:v>45.798816568047343</c:v>
                </c:pt>
                <c:pt idx="198">
                  <c:v>45.857988165680474</c:v>
                </c:pt>
                <c:pt idx="199">
                  <c:v>47.337278106508876</c:v>
                </c:pt>
                <c:pt idx="200">
                  <c:v>46.627218934911241</c:v>
                </c:pt>
                <c:pt idx="201">
                  <c:v>46.390532544378701</c:v>
                </c:pt>
                <c:pt idx="202">
                  <c:v>46.153846153846153</c:v>
                </c:pt>
                <c:pt idx="203">
                  <c:v>46.153846153846153</c:v>
                </c:pt>
                <c:pt idx="204">
                  <c:v>46.508875739644964</c:v>
                </c:pt>
                <c:pt idx="205">
                  <c:v>46.508875739644964</c:v>
                </c:pt>
                <c:pt idx="206">
                  <c:v>45.207100591715985</c:v>
                </c:pt>
                <c:pt idx="207">
                  <c:v>46.035502958579883</c:v>
                </c:pt>
                <c:pt idx="208">
                  <c:v>44.970414201183431</c:v>
                </c:pt>
                <c:pt idx="209">
                  <c:v>44.201183431952664</c:v>
                </c:pt>
                <c:pt idx="210">
                  <c:v>43.786982248520715</c:v>
                </c:pt>
                <c:pt idx="211">
                  <c:v>43.786982248520715</c:v>
                </c:pt>
                <c:pt idx="212">
                  <c:v>43.786982248520715</c:v>
                </c:pt>
                <c:pt idx="213">
                  <c:v>43.786982248520715</c:v>
                </c:pt>
                <c:pt idx="214">
                  <c:v>44.378698224852073</c:v>
                </c:pt>
                <c:pt idx="215">
                  <c:v>45.325443786982248</c:v>
                </c:pt>
                <c:pt idx="216">
                  <c:v>45.325443786982248</c:v>
                </c:pt>
                <c:pt idx="217">
                  <c:v>45.325443786982248</c:v>
                </c:pt>
                <c:pt idx="218">
                  <c:v>46.390532544378701</c:v>
                </c:pt>
                <c:pt idx="219">
                  <c:v>46.153846153846153</c:v>
                </c:pt>
                <c:pt idx="220">
                  <c:v>44.674556213017752</c:v>
                </c:pt>
                <c:pt idx="221">
                  <c:v>45.562130177514796</c:v>
                </c:pt>
                <c:pt idx="222">
                  <c:v>45.621301775147927</c:v>
                </c:pt>
                <c:pt idx="223">
                  <c:v>45.621301775147927</c:v>
                </c:pt>
                <c:pt idx="224">
                  <c:v>46.094674556213022</c:v>
                </c:pt>
                <c:pt idx="225">
                  <c:v>44.970414201183431</c:v>
                </c:pt>
                <c:pt idx="226">
                  <c:v>45.562130177514796</c:v>
                </c:pt>
                <c:pt idx="227">
                  <c:v>45.502958579881657</c:v>
                </c:pt>
                <c:pt idx="228">
                  <c:v>45.384615384615387</c:v>
                </c:pt>
                <c:pt idx="229">
                  <c:v>42.958579881656803</c:v>
                </c:pt>
                <c:pt idx="230">
                  <c:v>41.77514792899408</c:v>
                </c:pt>
                <c:pt idx="231">
                  <c:v>43.19526627218935</c:v>
                </c:pt>
                <c:pt idx="232">
                  <c:v>43.076923076923073</c:v>
                </c:pt>
                <c:pt idx="233">
                  <c:v>41.301775147928993</c:v>
                </c:pt>
                <c:pt idx="234">
                  <c:v>41.89349112426035</c:v>
                </c:pt>
                <c:pt idx="235">
                  <c:v>42.130177514792898</c:v>
                </c:pt>
                <c:pt idx="236">
                  <c:v>42.011834319526628</c:v>
                </c:pt>
                <c:pt idx="237">
                  <c:v>41.89349112426035</c:v>
                </c:pt>
                <c:pt idx="238">
                  <c:v>42.366863905325438</c:v>
                </c:pt>
                <c:pt idx="239">
                  <c:v>42.721893491124263</c:v>
                </c:pt>
                <c:pt idx="240">
                  <c:v>43.31360946745562</c:v>
                </c:pt>
                <c:pt idx="241">
                  <c:v>41.77514792899408</c:v>
                </c:pt>
                <c:pt idx="242">
                  <c:v>42.130177514792898</c:v>
                </c:pt>
                <c:pt idx="243">
                  <c:v>42.011834319526628</c:v>
                </c:pt>
                <c:pt idx="244">
                  <c:v>41.479289940828401</c:v>
                </c:pt>
                <c:pt idx="245">
                  <c:v>41.834319526627226</c:v>
                </c:pt>
                <c:pt idx="246">
                  <c:v>41.89349112426035</c:v>
                </c:pt>
                <c:pt idx="247">
                  <c:v>42.130177514792898</c:v>
                </c:pt>
                <c:pt idx="248">
                  <c:v>42.130177514792898</c:v>
                </c:pt>
                <c:pt idx="249">
                  <c:v>42.366863905325438</c:v>
                </c:pt>
                <c:pt idx="250">
                  <c:v>42.485207100591715</c:v>
                </c:pt>
                <c:pt idx="251">
                  <c:v>43.136094674556219</c:v>
                </c:pt>
                <c:pt idx="252">
                  <c:v>42.603550295857993</c:v>
                </c:pt>
                <c:pt idx="253">
                  <c:v>43.254437869822482</c:v>
                </c:pt>
                <c:pt idx="254">
                  <c:v>43.372781065088759</c:v>
                </c:pt>
                <c:pt idx="255">
                  <c:v>43.372781065088759</c:v>
                </c:pt>
                <c:pt idx="256">
                  <c:v>43.905325443786985</c:v>
                </c:pt>
                <c:pt idx="257">
                  <c:v>44.556213017751475</c:v>
                </c:pt>
                <c:pt idx="258">
                  <c:v>44.852071005917161</c:v>
                </c:pt>
                <c:pt idx="259">
                  <c:v>44.319526627218934</c:v>
                </c:pt>
                <c:pt idx="260">
                  <c:v>44.378698224852073</c:v>
                </c:pt>
                <c:pt idx="261">
                  <c:v>44.142011834319526</c:v>
                </c:pt>
                <c:pt idx="262">
                  <c:v>45.147928994082839</c:v>
                </c:pt>
                <c:pt idx="263">
                  <c:v>46.094674556213022</c:v>
                </c:pt>
                <c:pt idx="264">
                  <c:v>45.325443786982248</c:v>
                </c:pt>
                <c:pt idx="265">
                  <c:v>46.035502958579883</c:v>
                </c:pt>
                <c:pt idx="266">
                  <c:v>46.153846153846153</c:v>
                </c:pt>
                <c:pt idx="267">
                  <c:v>45.798816568047343</c:v>
                </c:pt>
                <c:pt idx="268">
                  <c:v>46.331360946745562</c:v>
                </c:pt>
                <c:pt idx="269">
                  <c:v>45.147928994082839</c:v>
                </c:pt>
                <c:pt idx="270">
                  <c:v>44.674556213017752</c:v>
                </c:pt>
                <c:pt idx="271">
                  <c:v>43.786982248520715</c:v>
                </c:pt>
                <c:pt idx="272">
                  <c:v>43.668639053254438</c:v>
                </c:pt>
                <c:pt idx="273">
                  <c:v>43.19526627218935</c:v>
                </c:pt>
                <c:pt idx="274">
                  <c:v>43.550295857988161</c:v>
                </c:pt>
                <c:pt idx="275">
                  <c:v>43.786982248520715</c:v>
                </c:pt>
                <c:pt idx="276">
                  <c:v>43.905325443786985</c:v>
                </c:pt>
                <c:pt idx="277">
                  <c:v>44.082840236686387</c:v>
                </c:pt>
                <c:pt idx="278">
                  <c:v>44.378698224852073</c:v>
                </c:pt>
                <c:pt idx="279">
                  <c:v>44.023668639053263</c:v>
                </c:pt>
                <c:pt idx="280">
                  <c:v>44.674556213017752</c:v>
                </c:pt>
                <c:pt idx="281">
                  <c:v>43.964497041420117</c:v>
                </c:pt>
                <c:pt idx="282">
                  <c:v>44.852071005917161</c:v>
                </c:pt>
                <c:pt idx="283">
                  <c:v>44.970414201183431</c:v>
                </c:pt>
                <c:pt idx="284">
                  <c:v>45.207100591715985</c:v>
                </c:pt>
                <c:pt idx="285">
                  <c:v>46.627218934911241</c:v>
                </c:pt>
                <c:pt idx="286">
                  <c:v>46.035502958579883</c:v>
                </c:pt>
                <c:pt idx="287">
                  <c:v>46.153846153846153</c:v>
                </c:pt>
                <c:pt idx="288">
                  <c:v>46.153846153846153</c:v>
                </c:pt>
                <c:pt idx="289">
                  <c:v>46.331360946745562</c:v>
                </c:pt>
                <c:pt idx="290">
                  <c:v>46.449704142011832</c:v>
                </c:pt>
                <c:pt idx="291">
                  <c:v>47.633136094674555</c:v>
                </c:pt>
                <c:pt idx="292">
                  <c:v>47.810650887573964</c:v>
                </c:pt>
                <c:pt idx="293">
                  <c:v>49.467455621301767</c:v>
                </c:pt>
                <c:pt idx="294">
                  <c:v>49.408284023668642</c:v>
                </c:pt>
                <c:pt idx="295">
                  <c:v>49.467455621301767</c:v>
                </c:pt>
                <c:pt idx="296">
                  <c:v>49.349112426035511</c:v>
                </c:pt>
                <c:pt idx="297">
                  <c:v>49.408284023668642</c:v>
                </c:pt>
                <c:pt idx="298">
                  <c:v>50.177514792899402</c:v>
                </c:pt>
                <c:pt idx="299">
                  <c:v>50.11834319526627</c:v>
                </c:pt>
                <c:pt idx="300">
                  <c:v>50.177514792899402</c:v>
                </c:pt>
                <c:pt idx="301">
                  <c:v>50.177514792899402</c:v>
                </c:pt>
                <c:pt idx="302">
                  <c:v>49.585798816568044</c:v>
                </c:pt>
                <c:pt idx="303">
                  <c:v>49.704142011834321</c:v>
                </c:pt>
                <c:pt idx="304">
                  <c:v>49.940828402366868</c:v>
                </c:pt>
                <c:pt idx="305">
                  <c:v>49.940828402366868</c:v>
                </c:pt>
                <c:pt idx="306">
                  <c:v>49.940828402366868</c:v>
                </c:pt>
                <c:pt idx="307">
                  <c:v>50.532544378698233</c:v>
                </c:pt>
                <c:pt idx="308">
                  <c:v>50.887573964497044</c:v>
                </c:pt>
                <c:pt idx="309">
                  <c:v>50.710059171597635</c:v>
                </c:pt>
                <c:pt idx="310">
                  <c:v>52.071005917159766</c:v>
                </c:pt>
                <c:pt idx="311">
                  <c:v>51.183431952662716</c:v>
                </c:pt>
                <c:pt idx="312">
                  <c:v>51.183431952662716</c:v>
                </c:pt>
                <c:pt idx="313">
                  <c:v>49.704142011834321</c:v>
                </c:pt>
                <c:pt idx="314">
                  <c:v>49.940828402366868</c:v>
                </c:pt>
                <c:pt idx="315">
                  <c:v>49.467455621301767</c:v>
                </c:pt>
                <c:pt idx="316">
                  <c:v>50.295857988165679</c:v>
                </c:pt>
                <c:pt idx="317">
                  <c:v>50.414201183431949</c:v>
                </c:pt>
                <c:pt idx="318">
                  <c:v>50.414201183431949</c:v>
                </c:pt>
                <c:pt idx="319">
                  <c:v>50.414201183431949</c:v>
                </c:pt>
                <c:pt idx="320">
                  <c:v>50.473372781065088</c:v>
                </c:pt>
                <c:pt idx="321">
                  <c:v>50.414201183431949</c:v>
                </c:pt>
                <c:pt idx="322">
                  <c:v>50.414201183431949</c:v>
                </c:pt>
                <c:pt idx="323">
                  <c:v>49.112426035502956</c:v>
                </c:pt>
                <c:pt idx="324">
                  <c:v>49.112426035502956</c:v>
                </c:pt>
                <c:pt idx="325">
                  <c:v>48.520710059171599</c:v>
                </c:pt>
                <c:pt idx="326">
                  <c:v>48.34319526627219</c:v>
                </c:pt>
                <c:pt idx="327">
                  <c:v>50.650887573964496</c:v>
                </c:pt>
                <c:pt idx="328">
                  <c:v>52.544378698224847</c:v>
                </c:pt>
                <c:pt idx="329">
                  <c:v>54.319526627218927</c:v>
                </c:pt>
                <c:pt idx="330">
                  <c:v>54.378698224852073</c:v>
                </c:pt>
                <c:pt idx="331">
                  <c:v>55.502958579881657</c:v>
                </c:pt>
                <c:pt idx="332">
                  <c:v>55.029585798816569</c:v>
                </c:pt>
                <c:pt idx="333">
                  <c:v>55.325443786982255</c:v>
                </c:pt>
                <c:pt idx="334">
                  <c:v>56.80473372781065</c:v>
                </c:pt>
                <c:pt idx="335">
                  <c:v>55.976331360946737</c:v>
                </c:pt>
                <c:pt idx="336">
                  <c:v>56.627218934911248</c:v>
                </c:pt>
                <c:pt idx="337">
                  <c:v>55.798816568047336</c:v>
                </c:pt>
                <c:pt idx="338">
                  <c:v>56.449704142011839</c:v>
                </c:pt>
                <c:pt idx="339">
                  <c:v>55.976331360946737</c:v>
                </c:pt>
                <c:pt idx="340">
                  <c:v>56.80473372781065</c:v>
                </c:pt>
                <c:pt idx="341">
                  <c:v>56.80473372781065</c:v>
                </c:pt>
                <c:pt idx="342">
                  <c:v>55.857988165680474</c:v>
                </c:pt>
                <c:pt idx="343">
                  <c:v>55.029585798816569</c:v>
                </c:pt>
                <c:pt idx="344">
                  <c:v>55.621301775147927</c:v>
                </c:pt>
                <c:pt idx="345">
                  <c:v>54.674556213017752</c:v>
                </c:pt>
                <c:pt idx="346">
                  <c:v>55.857988165680474</c:v>
                </c:pt>
                <c:pt idx="347">
                  <c:v>54.970414201183438</c:v>
                </c:pt>
                <c:pt idx="348">
                  <c:v>54.437869822485204</c:v>
                </c:pt>
                <c:pt idx="349">
                  <c:v>54.792899408284022</c:v>
                </c:pt>
                <c:pt idx="350">
                  <c:v>54.852071005917161</c:v>
                </c:pt>
                <c:pt idx="351">
                  <c:v>54.615384615384613</c:v>
                </c:pt>
                <c:pt idx="352">
                  <c:v>50.177514792899402</c:v>
                </c:pt>
                <c:pt idx="353">
                  <c:v>52.544378698224847</c:v>
                </c:pt>
                <c:pt idx="354">
                  <c:v>53.609467455621299</c:v>
                </c:pt>
                <c:pt idx="355">
                  <c:v>53.491124260355029</c:v>
                </c:pt>
                <c:pt idx="356">
                  <c:v>53.372781065088759</c:v>
                </c:pt>
                <c:pt idx="357">
                  <c:v>52.662721893491124</c:v>
                </c:pt>
                <c:pt idx="358">
                  <c:v>53.195266272189357</c:v>
                </c:pt>
                <c:pt idx="359">
                  <c:v>53.254437869822489</c:v>
                </c:pt>
                <c:pt idx="360">
                  <c:v>53.254437869822489</c:v>
                </c:pt>
                <c:pt idx="361">
                  <c:v>53.254437869822489</c:v>
                </c:pt>
                <c:pt idx="362">
                  <c:v>53.254437869822489</c:v>
                </c:pt>
                <c:pt idx="363">
                  <c:v>53.254437869822489</c:v>
                </c:pt>
                <c:pt idx="364">
                  <c:v>53.254437869822489</c:v>
                </c:pt>
                <c:pt idx="365">
                  <c:v>53.254437869822489</c:v>
                </c:pt>
                <c:pt idx="366">
                  <c:v>53.254437869822489</c:v>
                </c:pt>
                <c:pt idx="367">
                  <c:v>53.254437869822489</c:v>
                </c:pt>
                <c:pt idx="368">
                  <c:v>48.520710059171599</c:v>
                </c:pt>
                <c:pt idx="369">
                  <c:v>48.22485207100592</c:v>
                </c:pt>
                <c:pt idx="370">
                  <c:v>47.928994082840234</c:v>
                </c:pt>
                <c:pt idx="371">
                  <c:v>50.887573964497044</c:v>
                </c:pt>
                <c:pt idx="372">
                  <c:v>52.781065088757394</c:v>
                </c:pt>
                <c:pt idx="373">
                  <c:v>53.254437869822489</c:v>
                </c:pt>
                <c:pt idx="374">
                  <c:v>53.254437869822489</c:v>
                </c:pt>
                <c:pt idx="375">
                  <c:v>53.313609467455613</c:v>
                </c:pt>
                <c:pt idx="376">
                  <c:v>53.964497041420124</c:v>
                </c:pt>
                <c:pt idx="377">
                  <c:v>56.153846153846153</c:v>
                </c:pt>
                <c:pt idx="378">
                  <c:v>58.10650887573965</c:v>
                </c:pt>
                <c:pt idx="379">
                  <c:v>57.988165680473372</c:v>
                </c:pt>
                <c:pt idx="380">
                  <c:v>58.639053254437869</c:v>
                </c:pt>
                <c:pt idx="381">
                  <c:v>60.355029585798817</c:v>
                </c:pt>
                <c:pt idx="382">
                  <c:v>61.301775147928993</c:v>
                </c:pt>
                <c:pt idx="383">
                  <c:v>60.946745562130175</c:v>
                </c:pt>
                <c:pt idx="384">
                  <c:v>59.76331360946746</c:v>
                </c:pt>
                <c:pt idx="385">
                  <c:v>60.000000000000007</c:v>
                </c:pt>
                <c:pt idx="386">
                  <c:v>60.118343195266263</c:v>
                </c:pt>
                <c:pt idx="387">
                  <c:v>58.698224852071014</c:v>
                </c:pt>
                <c:pt idx="388">
                  <c:v>58.402366863905328</c:v>
                </c:pt>
                <c:pt idx="389">
                  <c:v>58.757396449704139</c:v>
                </c:pt>
                <c:pt idx="390">
                  <c:v>58.757396449704139</c:v>
                </c:pt>
                <c:pt idx="391">
                  <c:v>58.994082840236686</c:v>
                </c:pt>
                <c:pt idx="392">
                  <c:v>56.80473372781065</c:v>
                </c:pt>
                <c:pt idx="393">
                  <c:v>58.875739644970416</c:v>
                </c:pt>
                <c:pt idx="394">
                  <c:v>57.928994082840234</c:v>
                </c:pt>
                <c:pt idx="395">
                  <c:v>58.22485207100592</c:v>
                </c:pt>
                <c:pt idx="396">
                  <c:v>58.22485207100592</c:v>
                </c:pt>
                <c:pt idx="397">
                  <c:v>57.988165680473372</c:v>
                </c:pt>
                <c:pt idx="398">
                  <c:v>57.988165680473372</c:v>
                </c:pt>
                <c:pt idx="399">
                  <c:v>57.988165680473372</c:v>
                </c:pt>
                <c:pt idx="400">
                  <c:v>57.514792899408285</c:v>
                </c:pt>
                <c:pt idx="401">
                  <c:v>57.514792899408285</c:v>
                </c:pt>
                <c:pt idx="402">
                  <c:v>57.100591715976336</c:v>
                </c:pt>
                <c:pt idx="403">
                  <c:v>57.751479289940818</c:v>
                </c:pt>
                <c:pt idx="404">
                  <c:v>57.751479289940818</c:v>
                </c:pt>
                <c:pt idx="405">
                  <c:v>57.810650887573964</c:v>
                </c:pt>
                <c:pt idx="406">
                  <c:v>57.810650887573964</c:v>
                </c:pt>
                <c:pt idx="407">
                  <c:v>56.094674556213022</c:v>
                </c:pt>
                <c:pt idx="408">
                  <c:v>55.029585798816569</c:v>
                </c:pt>
                <c:pt idx="409">
                  <c:v>55.798816568047336</c:v>
                </c:pt>
                <c:pt idx="410">
                  <c:v>55.325443786982255</c:v>
                </c:pt>
                <c:pt idx="411">
                  <c:v>55.502958579881657</c:v>
                </c:pt>
                <c:pt idx="412">
                  <c:v>54.437869822485204</c:v>
                </c:pt>
                <c:pt idx="413">
                  <c:v>54.437869822485204</c:v>
                </c:pt>
                <c:pt idx="414">
                  <c:v>53.254437869822489</c:v>
                </c:pt>
                <c:pt idx="415">
                  <c:v>53.609467455621299</c:v>
                </c:pt>
                <c:pt idx="416">
                  <c:v>53.668639053254438</c:v>
                </c:pt>
                <c:pt idx="417">
                  <c:v>53.668639053254438</c:v>
                </c:pt>
                <c:pt idx="418">
                  <c:v>53.668639053254438</c:v>
                </c:pt>
                <c:pt idx="419">
                  <c:v>53.668639053254438</c:v>
                </c:pt>
                <c:pt idx="420">
                  <c:v>52.071005917159766</c:v>
                </c:pt>
                <c:pt idx="421">
                  <c:v>53.491124260355029</c:v>
                </c:pt>
                <c:pt idx="422">
                  <c:v>53.491124260355029</c:v>
                </c:pt>
                <c:pt idx="423">
                  <c:v>54.73372781065089</c:v>
                </c:pt>
                <c:pt idx="424">
                  <c:v>54.674556213017752</c:v>
                </c:pt>
                <c:pt idx="425">
                  <c:v>55.088757396449708</c:v>
                </c:pt>
                <c:pt idx="426">
                  <c:v>56.686390532544372</c:v>
                </c:pt>
                <c:pt idx="427">
                  <c:v>55.621301775147927</c:v>
                </c:pt>
                <c:pt idx="428">
                  <c:v>54.260355029585803</c:v>
                </c:pt>
                <c:pt idx="429">
                  <c:v>54.260355029585803</c:v>
                </c:pt>
                <c:pt idx="430">
                  <c:v>54.201183431952657</c:v>
                </c:pt>
                <c:pt idx="431">
                  <c:v>54.437869822485204</c:v>
                </c:pt>
                <c:pt idx="432">
                  <c:v>53.846153846153847</c:v>
                </c:pt>
                <c:pt idx="433">
                  <c:v>54.319526627218927</c:v>
                </c:pt>
                <c:pt idx="434">
                  <c:v>54.378698224852073</c:v>
                </c:pt>
                <c:pt idx="435">
                  <c:v>54.319526627218927</c:v>
                </c:pt>
                <c:pt idx="436">
                  <c:v>53.727810650887577</c:v>
                </c:pt>
                <c:pt idx="437">
                  <c:v>54.201183431952657</c:v>
                </c:pt>
                <c:pt idx="438">
                  <c:v>52.662721893491124</c:v>
                </c:pt>
                <c:pt idx="439">
                  <c:v>53.254437869822489</c:v>
                </c:pt>
                <c:pt idx="440">
                  <c:v>54.674556213017752</c:v>
                </c:pt>
                <c:pt idx="441">
                  <c:v>54.378698224852073</c:v>
                </c:pt>
                <c:pt idx="442">
                  <c:v>54.437869822485204</c:v>
                </c:pt>
                <c:pt idx="443">
                  <c:v>56.390532544378701</c:v>
                </c:pt>
                <c:pt idx="444">
                  <c:v>56.331360946745569</c:v>
                </c:pt>
                <c:pt idx="445">
                  <c:v>58.875739644970416</c:v>
                </c:pt>
                <c:pt idx="446">
                  <c:v>58.816568047337284</c:v>
                </c:pt>
                <c:pt idx="447">
                  <c:v>57.692307692307686</c:v>
                </c:pt>
                <c:pt idx="448">
                  <c:v>58.934911242603548</c:v>
                </c:pt>
                <c:pt idx="449">
                  <c:v>59.171597633136095</c:v>
                </c:pt>
                <c:pt idx="450">
                  <c:v>59.053254437869818</c:v>
                </c:pt>
                <c:pt idx="451">
                  <c:v>59.88165680473373</c:v>
                </c:pt>
                <c:pt idx="452">
                  <c:v>59.88165680473373</c:v>
                </c:pt>
                <c:pt idx="453">
                  <c:v>60.000000000000007</c:v>
                </c:pt>
                <c:pt idx="454">
                  <c:v>60.355029585798817</c:v>
                </c:pt>
                <c:pt idx="455">
                  <c:v>60.355029585798817</c:v>
                </c:pt>
                <c:pt idx="456">
                  <c:v>62.958579881656803</c:v>
                </c:pt>
                <c:pt idx="457">
                  <c:v>64.497041420118336</c:v>
                </c:pt>
                <c:pt idx="458">
                  <c:v>63.905325443786985</c:v>
                </c:pt>
                <c:pt idx="459">
                  <c:v>63.076923076923073</c:v>
                </c:pt>
                <c:pt idx="460">
                  <c:v>63.195266272189343</c:v>
                </c:pt>
                <c:pt idx="461">
                  <c:v>63.31360946745562</c:v>
                </c:pt>
                <c:pt idx="462">
                  <c:v>63.905325443786985</c:v>
                </c:pt>
                <c:pt idx="463">
                  <c:v>64.497041420118336</c:v>
                </c:pt>
                <c:pt idx="464">
                  <c:v>63.905325443786985</c:v>
                </c:pt>
                <c:pt idx="465">
                  <c:v>63.786982248520708</c:v>
                </c:pt>
                <c:pt idx="466">
                  <c:v>63.786982248520708</c:v>
                </c:pt>
                <c:pt idx="467">
                  <c:v>65.088757396449708</c:v>
                </c:pt>
                <c:pt idx="468">
                  <c:v>65.562130177514788</c:v>
                </c:pt>
                <c:pt idx="469">
                  <c:v>65.443786982248525</c:v>
                </c:pt>
                <c:pt idx="470">
                  <c:v>65.562130177514788</c:v>
                </c:pt>
                <c:pt idx="471">
                  <c:v>71.005917159763314</c:v>
                </c:pt>
                <c:pt idx="472">
                  <c:v>71.005917159763314</c:v>
                </c:pt>
                <c:pt idx="473">
                  <c:v>71.834319526627226</c:v>
                </c:pt>
                <c:pt idx="474">
                  <c:v>71.834319526627226</c:v>
                </c:pt>
                <c:pt idx="475">
                  <c:v>72.189349112426044</c:v>
                </c:pt>
                <c:pt idx="476">
                  <c:v>71.597633136094672</c:v>
                </c:pt>
                <c:pt idx="477">
                  <c:v>71.005917159763314</c:v>
                </c:pt>
                <c:pt idx="478">
                  <c:v>71.715976331360949</c:v>
                </c:pt>
                <c:pt idx="479">
                  <c:v>74.556213017751489</c:v>
                </c:pt>
                <c:pt idx="480">
                  <c:v>73.017751479289956</c:v>
                </c:pt>
                <c:pt idx="481">
                  <c:v>73.017751479289956</c:v>
                </c:pt>
                <c:pt idx="482">
                  <c:v>72.426035502958584</c:v>
                </c:pt>
                <c:pt idx="483">
                  <c:v>72.544378698224847</c:v>
                </c:pt>
                <c:pt idx="484">
                  <c:v>72.781065088757401</c:v>
                </c:pt>
                <c:pt idx="485">
                  <c:v>72.899408284023664</c:v>
                </c:pt>
                <c:pt idx="486">
                  <c:v>72.781065088757401</c:v>
                </c:pt>
                <c:pt idx="487">
                  <c:v>72.781065088757401</c:v>
                </c:pt>
                <c:pt idx="488">
                  <c:v>72.189349112426044</c:v>
                </c:pt>
                <c:pt idx="489">
                  <c:v>73.254437869822482</c:v>
                </c:pt>
                <c:pt idx="490">
                  <c:v>73.727810650887577</c:v>
                </c:pt>
                <c:pt idx="491">
                  <c:v>73.491124260355036</c:v>
                </c:pt>
                <c:pt idx="492">
                  <c:v>72.662721893491124</c:v>
                </c:pt>
                <c:pt idx="493">
                  <c:v>74.556213017751489</c:v>
                </c:pt>
                <c:pt idx="494">
                  <c:v>73.136094674556205</c:v>
                </c:pt>
                <c:pt idx="495">
                  <c:v>72.189349112426044</c:v>
                </c:pt>
                <c:pt idx="496">
                  <c:v>72.189349112426044</c:v>
                </c:pt>
                <c:pt idx="497">
                  <c:v>72.307692307692307</c:v>
                </c:pt>
                <c:pt idx="498">
                  <c:v>70.177514792899416</c:v>
                </c:pt>
                <c:pt idx="499">
                  <c:v>69.467455621301781</c:v>
                </c:pt>
                <c:pt idx="500">
                  <c:v>71.005917159763314</c:v>
                </c:pt>
                <c:pt idx="501">
                  <c:v>71.005917159763314</c:v>
                </c:pt>
                <c:pt idx="502">
                  <c:v>74.201183431952671</c:v>
                </c:pt>
                <c:pt idx="503">
                  <c:v>74.319526627218934</c:v>
                </c:pt>
                <c:pt idx="504">
                  <c:v>74.556213017751489</c:v>
                </c:pt>
                <c:pt idx="505">
                  <c:v>74.556213017751489</c:v>
                </c:pt>
                <c:pt idx="506">
                  <c:v>73.372781065088759</c:v>
                </c:pt>
                <c:pt idx="507">
                  <c:v>73.84615384615384</c:v>
                </c:pt>
                <c:pt idx="508">
                  <c:v>72.899408284023664</c:v>
                </c:pt>
                <c:pt idx="509">
                  <c:v>72.071005917159752</c:v>
                </c:pt>
                <c:pt idx="510">
                  <c:v>71.952662721893489</c:v>
                </c:pt>
                <c:pt idx="511">
                  <c:v>73.964497041420117</c:v>
                </c:pt>
                <c:pt idx="512">
                  <c:v>73.136094674556205</c:v>
                </c:pt>
                <c:pt idx="513">
                  <c:v>73.372781065088759</c:v>
                </c:pt>
                <c:pt idx="514">
                  <c:v>71.479289940828409</c:v>
                </c:pt>
                <c:pt idx="515">
                  <c:v>71.005917159763314</c:v>
                </c:pt>
                <c:pt idx="516">
                  <c:v>70.887573964497037</c:v>
                </c:pt>
                <c:pt idx="517">
                  <c:v>71.479289940828409</c:v>
                </c:pt>
                <c:pt idx="518">
                  <c:v>70.887573964497037</c:v>
                </c:pt>
                <c:pt idx="519">
                  <c:v>71.005917159763314</c:v>
                </c:pt>
                <c:pt idx="520">
                  <c:v>70.769230769230759</c:v>
                </c:pt>
                <c:pt idx="521">
                  <c:v>69.822485207100598</c:v>
                </c:pt>
                <c:pt idx="522">
                  <c:v>67.810650887573971</c:v>
                </c:pt>
                <c:pt idx="523">
                  <c:v>68.639053254437869</c:v>
                </c:pt>
                <c:pt idx="524">
                  <c:v>70.414201183431956</c:v>
                </c:pt>
                <c:pt idx="525">
                  <c:v>70.887573964497037</c:v>
                </c:pt>
                <c:pt idx="526">
                  <c:v>69.822485207100598</c:v>
                </c:pt>
                <c:pt idx="527">
                  <c:v>69.940828402366861</c:v>
                </c:pt>
                <c:pt idx="528">
                  <c:v>71.005917159763314</c:v>
                </c:pt>
                <c:pt idx="529">
                  <c:v>71.005917159763314</c:v>
                </c:pt>
                <c:pt idx="530">
                  <c:v>70.414201183431956</c:v>
                </c:pt>
                <c:pt idx="531">
                  <c:v>68.639053254437869</c:v>
                </c:pt>
                <c:pt idx="532">
                  <c:v>69.112426035502963</c:v>
                </c:pt>
                <c:pt idx="533">
                  <c:v>70.177514792899416</c:v>
                </c:pt>
                <c:pt idx="534">
                  <c:v>70.414201183431956</c:v>
                </c:pt>
                <c:pt idx="535">
                  <c:v>70.414201183431956</c:v>
                </c:pt>
                <c:pt idx="536">
                  <c:v>70.414201183431956</c:v>
                </c:pt>
                <c:pt idx="537">
                  <c:v>70.414201183431956</c:v>
                </c:pt>
                <c:pt idx="538">
                  <c:v>69.467455621301781</c:v>
                </c:pt>
                <c:pt idx="539">
                  <c:v>69.585798816568044</c:v>
                </c:pt>
                <c:pt idx="540">
                  <c:v>69.940828402366861</c:v>
                </c:pt>
                <c:pt idx="541">
                  <c:v>69.585798816568044</c:v>
                </c:pt>
                <c:pt idx="542">
                  <c:v>70.414201183431956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10C-F341-A570-359DD01274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Sheet1!$A$2:$A$531</c:f>
              <c:numCache>
                <c:formatCode>dd\-mmm\-yyyy</c:formatCode>
                <c:ptCount val="530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  <c:pt idx="475">
                  <c:v>45364</c:v>
                </c:pt>
                <c:pt idx="476">
                  <c:v>45365</c:v>
                </c:pt>
                <c:pt idx="477">
                  <c:v>45369</c:v>
                </c:pt>
                <c:pt idx="478">
                  <c:v>45370</c:v>
                </c:pt>
                <c:pt idx="479">
                  <c:v>45371</c:v>
                </c:pt>
                <c:pt idx="480">
                  <c:v>45372</c:v>
                </c:pt>
                <c:pt idx="481">
                  <c:v>45376</c:v>
                </c:pt>
                <c:pt idx="482">
                  <c:v>45377</c:v>
                </c:pt>
                <c:pt idx="483">
                  <c:v>45378</c:v>
                </c:pt>
                <c:pt idx="484">
                  <c:v>45379</c:v>
                </c:pt>
                <c:pt idx="485">
                  <c:v>45383</c:v>
                </c:pt>
                <c:pt idx="486">
                  <c:v>45384</c:v>
                </c:pt>
                <c:pt idx="487">
                  <c:v>45385</c:v>
                </c:pt>
                <c:pt idx="488">
                  <c:v>45386</c:v>
                </c:pt>
                <c:pt idx="489">
                  <c:v>45397</c:v>
                </c:pt>
                <c:pt idx="490">
                  <c:v>45398</c:v>
                </c:pt>
                <c:pt idx="491">
                  <c:v>45399</c:v>
                </c:pt>
                <c:pt idx="492">
                  <c:v>45400</c:v>
                </c:pt>
                <c:pt idx="493">
                  <c:v>45404</c:v>
                </c:pt>
                <c:pt idx="494">
                  <c:v>45405</c:v>
                </c:pt>
                <c:pt idx="495">
                  <c:v>45406</c:v>
                </c:pt>
                <c:pt idx="496">
                  <c:v>45407</c:v>
                </c:pt>
                <c:pt idx="497">
                  <c:v>45411</c:v>
                </c:pt>
                <c:pt idx="498">
                  <c:v>45412</c:v>
                </c:pt>
                <c:pt idx="499">
                  <c:v>45413</c:v>
                </c:pt>
                <c:pt idx="500">
                  <c:v>45414</c:v>
                </c:pt>
                <c:pt idx="501">
                  <c:v>45418</c:v>
                </c:pt>
                <c:pt idx="502">
                  <c:v>45419</c:v>
                </c:pt>
                <c:pt idx="503">
                  <c:v>45420</c:v>
                </c:pt>
                <c:pt idx="504">
                  <c:v>45421</c:v>
                </c:pt>
                <c:pt idx="505">
                  <c:v>45425</c:v>
                </c:pt>
                <c:pt idx="506">
                  <c:v>45426</c:v>
                </c:pt>
                <c:pt idx="507">
                  <c:v>45427</c:v>
                </c:pt>
                <c:pt idx="508">
                  <c:v>45428</c:v>
                </c:pt>
                <c:pt idx="509">
                  <c:v>45432</c:v>
                </c:pt>
                <c:pt idx="510">
                  <c:v>45433</c:v>
                </c:pt>
                <c:pt idx="511">
                  <c:v>45434</c:v>
                </c:pt>
                <c:pt idx="512">
                  <c:v>45435</c:v>
                </c:pt>
                <c:pt idx="513">
                  <c:v>45439</c:v>
                </c:pt>
                <c:pt idx="514">
                  <c:v>45440</c:v>
                </c:pt>
                <c:pt idx="515">
                  <c:v>45441</c:v>
                </c:pt>
                <c:pt idx="516">
                  <c:v>45442</c:v>
                </c:pt>
                <c:pt idx="517">
                  <c:v>45446</c:v>
                </c:pt>
                <c:pt idx="518">
                  <c:v>45447</c:v>
                </c:pt>
                <c:pt idx="519">
                  <c:v>45448</c:v>
                </c:pt>
                <c:pt idx="520">
                  <c:v>45449</c:v>
                </c:pt>
                <c:pt idx="521">
                  <c:v>45453</c:v>
                </c:pt>
                <c:pt idx="522">
                  <c:v>45454</c:v>
                </c:pt>
                <c:pt idx="523">
                  <c:v>45455</c:v>
                </c:pt>
                <c:pt idx="524">
                  <c:v>45456</c:v>
                </c:pt>
                <c:pt idx="525">
                  <c:v>45467</c:v>
                </c:pt>
                <c:pt idx="526">
                  <c:v>45468</c:v>
                </c:pt>
                <c:pt idx="527">
                  <c:v>45469</c:v>
                </c:pt>
                <c:pt idx="528">
                  <c:v>45470</c:v>
                </c:pt>
                <c:pt idx="529">
                  <c:v>45473</c:v>
                </c:pt>
              </c:numCache>
            </c:numRef>
          </c:cat>
          <c:val>
            <c:numRef>
              <c:f>Sheet1!$B$2:$B$531</c:f>
              <c:numCache>
                <c:formatCode>#,##0</c:formatCode>
                <c:ptCount val="530"/>
                <c:pt idx="0">
                  <c:v>100</c:v>
                </c:pt>
                <c:pt idx="1">
                  <c:v>99.809701702724823</c:v>
                </c:pt>
                <c:pt idx="2">
                  <c:v>99.64307844028869</c:v>
                </c:pt>
                <c:pt idx="3">
                  <c:v>100.15935747588208</c:v>
                </c:pt>
                <c:pt idx="4">
                  <c:v>98.202738303512319</c:v>
                </c:pt>
                <c:pt idx="5">
                  <c:v>99.635812653734646</c:v>
                </c:pt>
                <c:pt idx="6">
                  <c:v>100.82821802911049</c:v>
                </c:pt>
                <c:pt idx="7">
                  <c:v>102.00854097291329</c:v>
                </c:pt>
                <c:pt idx="8">
                  <c:v>101.85604109332944</c:v>
                </c:pt>
                <c:pt idx="9">
                  <c:v>101.74689101891634</c:v>
                </c:pt>
                <c:pt idx="10">
                  <c:v>102.55045435657377</c:v>
                </c:pt>
                <c:pt idx="11">
                  <c:v>102.27312989675235</c:v>
                </c:pt>
                <c:pt idx="12">
                  <c:v>100.39537308181194</c:v>
                </c:pt>
                <c:pt idx="13">
                  <c:v>101.37453986753408</c:v>
                </c:pt>
                <c:pt idx="14">
                  <c:v>102.78442901122442</c:v>
                </c:pt>
                <c:pt idx="15">
                  <c:v>103.47084174545418</c:v>
                </c:pt>
                <c:pt idx="16">
                  <c:v>103.31009642270223</c:v>
                </c:pt>
                <c:pt idx="17">
                  <c:v>104.14002885088726</c:v>
                </c:pt>
                <c:pt idx="18">
                  <c:v>104.53115675403841</c:v>
                </c:pt>
                <c:pt idx="19">
                  <c:v>104.56226085153386</c:v>
                </c:pt>
                <c:pt idx="20">
                  <c:v>104.91485559453318</c:v>
                </c:pt>
                <c:pt idx="21">
                  <c:v>103.99536622421563</c:v>
                </c:pt>
                <c:pt idx="22">
                  <c:v>103.55101031170224</c:v>
                </c:pt>
                <c:pt idx="23">
                  <c:v>102.90802902069443</c:v>
                </c:pt>
                <c:pt idx="24">
                  <c:v>101.98339645315322</c:v>
                </c:pt>
                <c:pt idx="25">
                  <c:v>101.29322836856967</c:v>
                </c:pt>
                <c:pt idx="26">
                  <c:v>103.32299523478694</c:v>
                </c:pt>
                <c:pt idx="27">
                  <c:v>104.24534193689541</c:v>
                </c:pt>
                <c:pt idx="28">
                  <c:v>105.11552192430682</c:v>
                </c:pt>
                <c:pt idx="29">
                  <c:v>104.75541648059993</c:v>
                </c:pt>
                <c:pt idx="30">
                  <c:v>105.16164742321736</c:v>
                </c:pt>
                <c:pt idx="31">
                  <c:v>105.67359964209876</c:v>
                </c:pt>
                <c:pt idx="32">
                  <c:v>105.70796926164097</c:v>
                </c:pt>
                <c:pt idx="33">
                  <c:v>106.12726229244545</c:v>
                </c:pt>
                <c:pt idx="34">
                  <c:v>106.65284806587212</c:v>
                </c:pt>
                <c:pt idx="35">
                  <c:v>106.95694980647701</c:v>
                </c:pt>
                <c:pt idx="36">
                  <c:v>106.44148715139529</c:v>
                </c:pt>
                <c:pt idx="37">
                  <c:v>106.86747450239567</c:v>
                </c:pt>
                <c:pt idx="38">
                  <c:v>106.80510303130248</c:v>
                </c:pt>
                <c:pt idx="39">
                  <c:v>107.47927005785689</c:v>
                </c:pt>
                <c:pt idx="40">
                  <c:v>107.81839452241331</c:v>
                </c:pt>
                <c:pt idx="41">
                  <c:v>108.21907407755124</c:v>
                </c:pt>
                <c:pt idx="42">
                  <c:v>108.69273805043436</c:v>
                </c:pt>
                <c:pt idx="43">
                  <c:v>109.35792489136016</c:v>
                </c:pt>
                <c:pt idx="44">
                  <c:v>110.07446206647134</c:v>
                </c:pt>
                <c:pt idx="45">
                  <c:v>111.40426428196477</c:v>
                </c:pt>
                <c:pt idx="46">
                  <c:v>110.54012551033988</c:v>
                </c:pt>
                <c:pt idx="47">
                  <c:v>111.19984260183735</c:v>
                </c:pt>
                <c:pt idx="48">
                  <c:v>111.70036549355507</c:v>
                </c:pt>
                <c:pt idx="49">
                  <c:v>112.11467860323825</c:v>
                </c:pt>
                <c:pt idx="50">
                  <c:v>110.25684147278309</c:v>
                </c:pt>
                <c:pt idx="51">
                  <c:v>111.58729679268589</c:v>
                </c:pt>
                <c:pt idx="52">
                  <c:v>110.49220397430359</c:v>
                </c:pt>
                <c:pt idx="53">
                  <c:v>109.91004303141676</c:v>
                </c:pt>
                <c:pt idx="54">
                  <c:v>110.56445364958824</c:v>
                </c:pt>
                <c:pt idx="55">
                  <c:v>110.23986075813991</c:v>
                </c:pt>
                <c:pt idx="56">
                  <c:v>111.3862222726564</c:v>
                </c:pt>
                <c:pt idx="57">
                  <c:v>112.1206381809736</c:v>
                </c:pt>
                <c:pt idx="58">
                  <c:v>112.82664404748395</c:v>
                </c:pt>
                <c:pt idx="59">
                  <c:v>112.78174311934094</c:v>
                </c:pt>
                <c:pt idx="60">
                  <c:v>110.28737410392033</c:v>
                </c:pt>
                <c:pt idx="61">
                  <c:v>109.22420176354517</c:v>
                </c:pt>
                <c:pt idx="62">
                  <c:v>104.78488781707198</c:v>
                </c:pt>
                <c:pt idx="63">
                  <c:v>107.34824098573048</c:v>
                </c:pt>
                <c:pt idx="64">
                  <c:v>105.43464506632682</c:v>
                </c:pt>
                <c:pt idx="65">
                  <c:v>103.59762563891981</c:v>
                </c:pt>
                <c:pt idx="66">
                  <c:v>103.78955669721834</c:v>
                </c:pt>
                <c:pt idx="67">
                  <c:v>101.45944344074995</c:v>
                </c:pt>
                <c:pt idx="68">
                  <c:v>100.700046288775</c:v>
                </c:pt>
                <c:pt idx="69">
                  <c:v>99.891584668047429</c:v>
                </c:pt>
                <c:pt idx="70">
                  <c:v>100.42182381039073</c:v>
                </c:pt>
                <c:pt idx="71">
                  <c:v>102.77324459821425</c:v>
                </c:pt>
                <c:pt idx="72">
                  <c:v>102.29525380861917</c:v>
                </c:pt>
                <c:pt idx="73">
                  <c:v>103.59060476651925</c:v>
                </c:pt>
                <c:pt idx="74">
                  <c:v>105.37162049082428</c:v>
                </c:pt>
                <c:pt idx="75">
                  <c:v>105.49056713137766</c:v>
                </c:pt>
                <c:pt idx="76">
                  <c:v>104.22297311087507</c:v>
                </c:pt>
                <c:pt idx="77">
                  <c:v>102.90484513669884</c:v>
                </c:pt>
                <c:pt idx="78">
                  <c:v>103.32152574986591</c:v>
                </c:pt>
                <c:pt idx="79">
                  <c:v>104.67598265681239</c:v>
                </c:pt>
                <c:pt idx="80">
                  <c:v>103.37622324414919</c:v>
                </c:pt>
                <c:pt idx="81">
                  <c:v>102.83373839413055</c:v>
                </c:pt>
                <c:pt idx="82">
                  <c:v>102.89570167496788</c:v>
                </c:pt>
                <c:pt idx="83">
                  <c:v>100.59726398235311</c:v>
                </c:pt>
                <c:pt idx="84">
                  <c:v>98.401935148364913</c:v>
                </c:pt>
                <c:pt idx="85">
                  <c:v>98.13448889273495</c:v>
                </c:pt>
                <c:pt idx="86">
                  <c:v>97.79022123095487</c:v>
                </c:pt>
                <c:pt idx="87">
                  <c:v>96.532260500490224</c:v>
                </c:pt>
                <c:pt idx="88">
                  <c:v>92.244303500884556</c:v>
                </c:pt>
                <c:pt idx="89">
                  <c:v>92.753316749923869</c:v>
                </c:pt>
                <c:pt idx="90">
                  <c:v>95.187028693325843</c:v>
                </c:pt>
                <c:pt idx="91">
                  <c:v>92.41329426680457</c:v>
                </c:pt>
                <c:pt idx="92">
                  <c:v>92.33810562167784</c:v>
                </c:pt>
                <c:pt idx="93">
                  <c:v>93.989969949033352</c:v>
                </c:pt>
                <c:pt idx="94">
                  <c:v>93.289923660258339</c:v>
                </c:pt>
                <c:pt idx="95">
                  <c:v>95.280994090221469</c:v>
                </c:pt>
                <c:pt idx="96">
                  <c:v>95.738493728973097</c:v>
                </c:pt>
                <c:pt idx="97">
                  <c:v>94.073567313430516</c:v>
                </c:pt>
                <c:pt idx="98">
                  <c:v>93.597862389268187</c:v>
                </c:pt>
                <c:pt idx="99">
                  <c:v>92.727764039907939</c:v>
                </c:pt>
                <c:pt idx="100">
                  <c:v>92.614858615141074</c:v>
                </c:pt>
                <c:pt idx="101">
                  <c:v>93.20240766940509</c:v>
                </c:pt>
                <c:pt idx="102">
                  <c:v>92.167318818632083</c:v>
                </c:pt>
                <c:pt idx="103">
                  <c:v>91.132719796166114</c:v>
                </c:pt>
                <c:pt idx="104">
                  <c:v>92.189034540243071</c:v>
                </c:pt>
                <c:pt idx="105">
                  <c:v>94.333421230301752</c:v>
                </c:pt>
                <c:pt idx="106">
                  <c:v>96.017369311766728</c:v>
                </c:pt>
                <c:pt idx="107">
                  <c:v>96.858159600757276</c:v>
                </c:pt>
                <c:pt idx="108">
                  <c:v>97.867450827360827</c:v>
                </c:pt>
                <c:pt idx="109">
                  <c:v>97.76270920771087</c:v>
                </c:pt>
                <c:pt idx="110">
                  <c:v>96.938817995312334</c:v>
                </c:pt>
                <c:pt idx="111">
                  <c:v>97.67347881778305</c:v>
                </c:pt>
                <c:pt idx="112">
                  <c:v>98.391648753917607</c:v>
                </c:pt>
                <c:pt idx="113">
                  <c:v>99.231214472140607</c:v>
                </c:pt>
                <c:pt idx="114">
                  <c:v>99.590911725591653</c:v>
                </c:pt>
                <c:pt idx="115">
                  <c:v>100.73278314729382</c:v>
                </c:pt>
                <c:pt idx="116">
                  <c:v>100.50158418638293</c:v>
                </c:pt>
                <c:pt idx="117">
                  <c:v>100.34892103069673</c:v>
                </c:pt>
                <c:pt idx="118">
                  <c:v>100.34573714670114</c:v>
                </c:pt>
                <c:pt idx="119">
                  <c:v>99.735900904467968</c:v>
                </c:pt>
                <c:pt idx="120">
                  <c:v>100.39267902612336</c:v>
                </c:pt>
                <c:pt idx="121">
                  <c:v>100.6596354534463</c:v>
                </c:pt>
                <c:pt idx="122">
                  <c:v>101.48793512060799</c:v>
                </c:pt>
                <c:pt idx="123">
                  <c:v>102.29868260676828</c:v>
                </c:pt>
                <c:pt idx="124">
                  <c:v>102.16487784090214</c:v>
                </c:pt>
                <c:pt idx="125">
                  <c:v>102.40489371133927</c:v>
                </c:pt>
                <c:pt idx="126">
                  <c:v>102.41607812434943</c:v>
                </c:pt>
                <c:pt idx="127">
                  <c:v>103.24552072422748</c:v>
                </c:pt>
                <c:pt idx="128">
                  <c:v>103.04134395825355</c:v>
                </c:pt>
                <c:pt idx="129">
                  <c:v>102.49249134024372</c:v>
                </c:pt>
                <c:pt idx="130">
                  <c:v>102.54131089484284</c:v>
                </c:pt>
                <c:pt idx="131">
                  <c:v>101.40074568195938</c:v>
                </c:pt>
                <c:pt idx="132">
                  <c:v>101.5885131996483</c:v>
                </c:pt>
                <c:pt idx="133">
                  <c:v>102.79651144279744</c:v>
                </c:pt>
                <c:pt idx="134">
                  <c:v>102.26072091297465</c:v>
                </c:pt>
                <c:pt idx="135">
                  <c:v>102.29786622625659</c:v>
                </c:pt>
                <c:pt idx="136">
                  <c:v>101.68549920443719</c:v>
                </c:pt>
                <c:pt idx="137">
                  <c:v>100.2787123066913</c:v>
                </c:pt>
                <c:pt idx="138">
                  <c:v>99.130228202844421</c:v>
                </c:pt>
                <c:pt idx="139">
                  <c:v>99.551807099081657</c:v>
                </c:pt>
                <c:pt idx="140">
                  <c:v>98.780735705789525</c:v>
                </c:pt>
                <c:pt idx="141">
                  <c:v>97.922556511899955</c:v>
                </c:pt>
                <c:pt idx="142">
                  <c:v>96.853832784045295</c:v>
                </c:pt>
                <c:pt idx="143">
                  <c:v>96.612592342840628</c:v>
                </c:pt>
                <c:pt idx="144">
                  <c:v>97.478772065744749</c:v>
                </c:pt>
                <c:pt idx="145">
                  <c:v>98.146244772103302</c:v>
                </c:pt>
                <c:pt idx="146">
                  <c:v>98.655094745040287</c:v>
                </c:pt>
                <c:pt idx="147">
                  <c:v>97.094338482789482</c:v>
                </c:pt>
                <c:pt idx="148">
                  <c:v>96.574059182688814</c:v>
                </c:pt>
                <c:pt idx="149">
                  <c:v>94.47302229780091</c:v>
                </c:pt>
                <c:pt idx="150">
                  <c:v>93.445607423837814</c:v>
                </c:pt>
                <c:pt idx="151">
                  <c:v>93.913148542883235</c:v>
                </c:pt>
                <c:pt idx="152">
                  <c:v>93.566105187363405</c:v>
                </c:pt>
                <c:pt idx="153">
                  <c:v>91.119331155774375</c:v>
                </c:pt>
                <c:pt idx="154">
                  <c:v>89.06041950528973</c:v>
                </c:pt>
                <c:pt idx="155">
                  <c:v>89.94374321893936</c:v>
                </c:pt>
                <c:pt idx="156">
                  <c:v>91.190356260291495</c:v>
                </c:pt>
                <c:pt idx="157">
                  <c:v>93.110809775993346</c:v>
                </c:pt>
                <c:pt idx="158">
                  <c:v>93.778200844300713</c:v>
                </c:pt>
                <c:pt idx="159">
                  <c:v>94.765123244883938</c:v>
                </c:pt>
                <c:pt idx="160">
                  <c:v>96.172971437295033</c:v>
                </c:pt>
                <c:pt idx="161">
                  <c:v>96.090598643665416</c:v>
                </c:pt>
                <c:pt idx="162">
                  <c:v>95.98830616555054</c:v>
                </c:pt>
                <c:pt idx="163">
                  <c:v>94.42624369448103</c:v>
                </c:pt>
                <c:pt idx="164">
                  <c:v>94.131693605862921</c:v>
                </c:pt>
                <c:pt idx="165">
                  <c:v>94.000174705429501</c:v>
                </c:pt>
                <c:pt idx="166">
                  <c:v>94.302888599164518</c:v>
                </c:pt>
                <c:pt idx="167">
                  <c:v>93.245186008217686</c:v>
                </c:pt>
                <c:pt idx="168">
                  <c:v>93.11538150685881</c:v>
                </c:pt>
                <c:pt idx="169">
                  <c:v>94.425672228122821</c:v>
                </c:pt>
                <c:pt idx="170">
                  <c:v>96.414130240448557</c:v>
                </c:pt>
                <c:pt idx="171">
                  <c:v>96.292897734462443</c:v>
                </c:pt>
                <c:pt idx="172">
                  <c:v>97.669152001071097</c:v>
                </c:pt>
                <c:pt idx="173">
                  <c:v>98.019460878637688</c:v>
                </c:pt>
                <c:pt idx="174">
                  <c:v>98.580151014067056</c:v>
                </c:pt>
                <c:pt idx="175">
                  <c:v>97.752259537161237</c:v>
                </c:pt>
                <c:pt idx="176">
                  <c:v>96.32285889924151</c:v>
                </c:pt>
                <c:pt idx="177">
                  <c:v>95.594076016454963</c:v>
                </c:pt>
                <c:pt idx="178">
                  <c:v>95.253645343079825</c:v>
                </c:pt>
                <c:pt idx="179">
                  <c:v>94.132265072221102</c:v>
                </c:pt>
                <c:pt idx="180">
                  <c:v>94.131040501453569</c:v>
                </c:pt>
                <c:pt idx="181">
                  <c:v>93.387317855303081</c:v>
                </c:pt>
                <c:pt idx="182">
                  <c:v>94.057484617350212</c:v>
                </c:pt>
                <c:pt idx="183">
                  <c:v>94.690016237808379</c:v>
                </c:pt>
                <c:pt idx="184">
                  <c:v>93.77379238953759</c:v>
                </c:pt>
                <c:pt idx="185">
                  <c:v>93.125994453510813</c:v>
                </c:pt>
                <c:pt idx="186">
                  <c:v>91.530133829257281</c:v>
                </c:pt>
                <c:pt idx="187">
                  <c:v>91.817744683526016</c:v>
                </c:pt>
                <c:pt idx="188">
                  <c:v>91.413881244392485</c:v>
                </c:pt>
                <c:pt idx="189">
                  <c:v>90.590316584198632</c:v>
                </c:pt>
                <c:pt idx="190">
                  <c:v>91.036550171888905</c:v>
                </c:pt>
                <c:pt idx="191">
                  <c:v>90.961279888711005</c:v>
                </c:pt>
                <c:pt idx="192">
                  <c:v>90.235844166022403</c:v>
                </c:pt>
                <c:pt idx="193">
                  <c:v>89.234553468433418</c:v>
                </c:pt>
                <c:pt idx="194">
                  <c:v>89.519470267013574</c:v>
                </c:pt>
                <c:pt idx="195">
                  <c:v>89.301823222596752</c:v>
                </c:pt>
                <c:pt idx="196">
                  <c:v>88.140195392511657</c:v>
                </c:pt>
                <c:pt idx="197">
                  <c:v>87.73347462158722</c:v>
                </c:pt>
                <c:pt idx="198">
                  <c:v>87.777314255065036</c:v>
                </c:pt>
                <c:pt idx="199">
                  <c:v>88.960249616505251</c:v>
                </c:pt>
                <c:pt idx="200">
                  <c:v>88.354005448523537</c:v>
                </c:pt>
                <c:pt idx="201">
                  <c:v>87.548237883484546</c:v>
                </c:pt>
                <c:pt idx="202">
                  <c:v>85.059910083850426</c:v>
                </c:pt>
                <c:pt idx="203">
                  <c:v>85.264984868387216</c:v>
                </c:pt>
                <c:pt idx="204">
                  <c:v>83.149498048442382</c:v>
                </c:pt>
                <c:pt idx="205">
                  <c:v>83.651327148978822</c:v>
                </c:pt>
                <c:pt idx="206">
                  <c:v>82.767187054817498</c:v>
                </c:pt>
                <c:pt idx="207">
                  <c:v>81.909007860927957</c:v>
                </c:pt>
                <c:pt idx="208">
                  <c:v>83.443395032651139</c:v>
                </c:pt>
                <c:pt idx="209">
                  <c:v>83.663654494705369</c:v>
                </c:pt>
                <c:pt idx="210">
                  <c:v>84.008983451150641</c:v>
                </c:pt>
                <c:pt idx="211">
                  <c:v>83.692717640921572</c:v>
                </c:pt>
                <c:pt idx="212">
                  <c:v>83.157988405763973</c:v>
                </c:pt>
                <c:pt idx="213">
                  <c:v>83.925141172599979</c:v>
                </c:pt>
                <c:pt idx="214">
                  <c:v>83.898935358174711</c:v>
                </c:pt>
                <c:pt idx="215">
                  <c:v>83.399718675275679</c:v>
                </c:pt>
                <c:pt idx="216">
                  <c:v>83.55262674511539</c:v>
                </c:pt>
                <c:pt idx="217">
                  <c:v>83.504623571027963</c:v>
                </c:pt>
                <c:pt idx="218">
                  <c:v>84.570979795398713</c:v>
                </c:pt>
                <c:pt idx="219">
                  <c:v>85.599864154282855</c:v>
                </c:pt>
                <c:pt idx="220">
                  <c:v>85.54410536533436</c:v>
                </c:pt>
                <c:pt idx="221">
                  <c:v>86.100958512358773</c:v>
                </c:pt>
                <c:pt idx="222">
                  <c:v>86.359506220411305</c:v>
                </c:pt>
                <c:pt idx="223">
                  <c:v>87.033836523068047</c:v>
                </c:pt>
                <c:pt idx="224">
                  <c:v>85.98037911078201</c:v>
                </c:pt>
                <c:pt idx="225">
                  <c:v>85.979807644423829</c:v>
                </c:pt>
                <c:pt idx="226">
                  <c:v>86.021279774417735</c:v>
                </c:pt>
                <c:pt idx="227">
                  <c:v>86.921502564659377</c:v>
                </c:pt>
                <c:pt idx="228">
                  <c:v>86.81439344152551</c:v>
                </c:pt>
                <c:pt idx="229">
                  <c:v>86.679119190738319</c:v>
                </c:pt>
                <c:pt idx="230">
                  <c:v>87.713718213204288</c:v>
                </c:pt>
                <c:pt idx="231">
                  <c:v>87.572076194425918</c:v>
                </c:pt>
                <c:pt idx="232">
                  <c:v>87.584975006510632</c:v>
                </c:pt>
                <c:pt idx="233">
                  <c:v>87.213113683435381</c:v>
                </c:pt>
                <c:pt idx="234">
                  <c:v>87.059144318930478</c:v>
                </c:pt>
                <c:pt idx="235">
                  <c:v>87.205847896881338</c:v>
                </c:pt>
                <c:pt idx="236">
                  <c:v>87.553707632912875</c:v>
                </c:pt>
                <c:pt idx="237">
                  <c:v>87.889648213473706</c:v>
                </c:pt>
                <c:pt idx="238">
                  <c:v>88.133174520111126</c:v>
                </c:pt>
                <c:pt idx="239">
                  <c:v>88.243794079445252</c:v>
                </c:pt>
                <c:pt idx="240">
                  <c:v>88.345841643406615</c:v>
                </c:pt>
                <c:pt idx="241">
                  <c:v>88.491483926692297</c:v>
                </c:pt>
                <c:pt idx="242">
                  <c:v>88.256284701274126</c:v>
                </c:pt>
                <c:pt idx="243">
                  <c:v>88.110724056039629</c:v>
                </c:pt>
                <c:pt idx="244">
                  <c:v>88.036270153373394</c:v>
                </c:pt>
                <c:pt idx="245">
                  <c:v>87.367327962093825</c:v>
                </c:pt>
                <c:pt idx="246">
                  <c:v>86.198189431301159</c:v>
                </c:pt>
                <c:pt idx="247">
                  <c:v>86.174759310615627</c:v>
                </c:pt>
                <c:pt idx="248">
                  <c:v>85.470957671486843</c:v>
                </c:pt>
                <c:pt idx="249">
                  <c:v>85.782978303055131</c:v>
                </c:pt>
                <c:pt idx="250">
                  <c:v>85.002845086083241</c:v>
                </c:pt>
                <c:pt idx="251">
                  <c:v>85.06227758733435</c:v>
                </c:pt>
                <c:pt idx="252">
                  <c:v>85.881107240560397</c:v>
                </c:pt>
                <c:pt idx="253">
                  <c:v>85.692115152103938</c:v>
                </c:pt>
                <c:pt idx="254">
                  <c:v>86.316319691342841</c:v>
                </c:pt>
                <c:pt idx="255">
                  <c:v>86.115490085466888</c:v>
                </c:pt>
                <c:pt idx="256">
                  <c:v>85.664194938604098</c:v>
                </c:pt>
                <c:pt idx="257">
                  <c:v>84.666577953317727</c:v>
                </c:pt>
                <c:pt idx="258">
                  <c:v>83.840074323281783</c:v>
                </c:pt>
                <c:pt idx="259">
                  <c:v>82.889562493519975</c:v>
                </c:pt>
                <c:pt idx="260">
                  <c:v>82.060772998051306</c:v>
                </c:pt>
                <c:pt idx="261">
                  <c:v>81.595517744438624</c:v>
                </c:pt>
                <c:pt idx="262">
                  <c:v>82.476473954604344</c:v>
                </c:pt>
                <c:pt idx="263">
                  <c:v>83.207624340874787</c:v>
                </c:pt>
                <c:pt idx="264">
                  <c:v>83.905629678370559</c:v>
                </c:pt>
                <c:pt idx="265">
                  <c:v>84.995497661478026</c:v>
                </c:pt>
                <c:pt idx="266">
                  <c:v>85.295109309268597</c:v>
                </c:pt>
                <c:pt idx="267">
                  <c:v>85.502143407033444</c:v>
                </c:pt>
                <c:pt idx="268">
                  <c:v>84.986925666105265</c:v>
                </c:pt>
                <c:pt idx="269">
                  <c:v>85.419362423147987</c:v>
                </c:pt>
                <c:pt idx="270">
                  <c:v>84.771482849070011</c:v>
                </c:pt>
                <c:pt idx="271">
                  <c:v>84.12874647221571</c:v>
                </c:pt>
                <c:pt idx="272">
                  <c:v>83.329346675167898</c:v>
                </c:pt>
                <c:pt idx="273">
                  <c:v>82.033995717267828</c:v>
                </c:pt>
                <c:pt idx="274">
                  <c:v>81.447426319617861</c:v>
                </c:pt>
                <c:pt idx="275">
                  <c:v>82.925728150187879</c:v>
                </c:pt>
                <c:pt idx="276">
                  <c:v>83.418740341198074</c:v>
                </c:pt>
                <c:pt idx="277">
                  <c:v>84.574898421854826</c:v>
                </c:pt>
                <c:pt idx="278">
                  <c:v>84.499546500625755</c:v>
                </c:pt>
                <c:pt idx="279">
                  <c:v>85.282292135235053</c:v>
                </c:pt>
                <c:pt idx="280">
                  <c:v>85.388176687601387</c:v>
                </c:pt>
                <c:pt idx="281">
                  <c:v>85.42287285934826</c:v>
                </c:pt>
                <c:pt idx="282">
                  <c:v>85.459365068220833</c:v>
                </c:pt>
                <c:pt idx="283">
                  <c:v>85.745914627824376</c:v>
                </c:pt>
                <c:pt idx="284">
                  <c:v>86.455512568586173</c:v>
                </c:pt>
                <c:pt idx="285">
                  <c:v>88.225343879881024</c:v>
                </c:pt>
                <c:pt idx="286">
                  <c:v>89.382236702998313</c:v>
                </c:pt>
                <c:pt idx="287">
                  <c:v>89.153895073878346</c:v>
                </c:pt>
                <c:pt idx="288">
                  <c:v>89.035683175785493</c:v>
                </c:pt>
                <c:pt idx="289">
                  <c:v>89.030213426357165</c:v>
                </c:pt>
                <c:pt idx="290">
                  <c:v>88.569529903609947</c:v>
                </c:pt>
                <c:pt idx="291">
                  <c:v>89.274392837403937</c:v>
                </c:pt>
                <c:pt idx="292">
                  <c:v>89.51342905122705</c:v>
                </c:pt>
                <c:pt idx="293">
                  <c:v>91.137209888980408</c:v>
                </c:pt>
                <c:pt idx="294">
                  <c:v>91.966162660551433</c:v>
                </c:pt>
                <c:pt idx="295">
                  <c:v>92.309940494024488</c:v>
                </c:pt>
                <c:pt idx="296">
                  <c:v>92.015798595662247</c:v>
                </c:pt>
                <c:pt idx="297">
                  <c:v>92.133520665448088</c:v>
                </c:pt>
                <c:pt idx="298">
                  <c:v>91.586545722615128</c:v>
                </c:pt>
                <c:pt idx="299">
                  <c:v>90.399201906411761</c:v>
                </c:pt>
                <c:pt idx="300">
                  <c:v>90.771471419742852</c:v>
                </c:pt>
                <c:pt idx="301">
                  <c:v>91.894974279931972</c:v>
                </c:pt>
                <c:pt idx="302">
                  <c:v>92.294102712097697</c:v>
                </c:pt>
                <c:pt idx="303">
                  <c:v>92.195320670183094</c:v>
                </c:pt>
                <c:pt idx="304">
                  <c:v>93.008435659827299</c:v>
                </c:pt>
                <c:pt idx="305">
                  <c:v>93.008435659827299</c:v>
                </c:pt>
                <c:pt idx="306">
                  <c:v>91.681164223920121</c:v>
                </c:pt>
                <c:pt idx="307">
                  <c:v>91.483763416193227</c:v>
                </c:pt>
                <c:pt idx="308">
                  <c:v>92.06812858646164</c:v>
                </c:pt>
                <c:pt idx="309">
                  <c:v>92.613470768271199</c:v>
                </c:pt>
                <c:pt idx="310">
                  <c:v>92.489299292443008</c:v>
                </c:pt>
                <c:pt idx="311">
                  <c:v>92.053188823097685</c:v>
                </c:pt>
                <c:pt idx="312">
                  <c:v>91.730718520979764</c:v>
                </c:pt>
                <c:pt idx="313">
                  <c:v>91.308649796435517</c:v>
                </c:pt>
                <c:pt idx="314">
                  <c:v>90.909439726218636</c:v>
                </c:pt>
                <c:pt idx="315">
                  <c:v>90.944625726272506</c:v>
                </c:pt>
                <c:pt idx="316">
                  <c:v>89.91721085230941</c:v>
                </c:pt>
                <c:pt idx="317">
                  <c:v>89.923905172505286</c:v>
                </c:pt>
                <c:pt idx="318">
                  <c:v>92.198667830281025</c:v>
                </c:pt>
                <c:pt idx="319">
                  <c:v>92.388721213402675</c:v>
                </c:pt>
                <c:pt idx="320">
                  <c:v>92.845567747744951</c:v>
                </c:pt>
                <c:pt idx="321">
                  <c:v>93.044029850137022</c:v>
                </c:pt>
                <c:pt idx="322">
                  <c:v>93.256207145125501</c:v>
                </c:pt>
                <c:pt idx="323">
                  <c:v>93.180202119487078</c:v>
                </c:pt>
                <c:pt idx="324">
                  <c:v>94.153409327473909</c:v>
                </c:pt>
                <c:pt idx="325">
                  <c:v>94.015522659049282</c:v>
                </c:pt>
                <c:pt idx="326">
                  <c:v>93.244532903808334</c:v>
                </c:pt>
                <c:pt idx="327">
                  <c:v>93.323476899288849</c:v>
                </c:pt>
                <c:pt idx="328">
                  <c:v>93.607577317357311</c:v>
                </c:pt>
                <c:pt idx="329">
                  <c:v>93.548879558566725</c:v>
                </c:pt>
                <c:pt idx="330">
                  <c:v>94.252191369388498</c:v>
                </c:pt>
                <c:pt idx="331">
                  <c:v>94.852965787941883</c:v>
                </c:pt>
                <c:pt idx="332">
                  <c:v>94.631155202915451</c:v>
                </c:pt>
                <c:pt idx="333">
                  <c:v>94.683077003459005</c:v>
                </c:pt>
                <c:pt idx="334">
                  <c:v>94.59343842327533</c:v>
                </c:pt>
                <c:pt idx="335">
                  <c:v>95.226704786194034</c:v>
                </c:pt>
                <c:pt idx="336">
                  <c:v>95.738493728973097</c:v>
                </c:pt>
                <c:pt idx="337">
                  <c:v>95.580769014114409</c:v>
                </c:pt>
                <c:pt idx="338">
                  <c:v>96.17182850457867</c:v>
                </c:pt>
                <c:pt idx="339">
                  <c:v>96.07745491742719</c:v>
                </c:pt>
                <c:pt idx="340">
                  <c:v>95.946180931147268</c:v>
                </c:pt>
                <c:pt idx="341">
                  <c:v>95.973203126084258</c:v>
                </c:pt>
                <c:pt idx="342">
                  <c:v>96.348411609257425</c:v>
                </c:pt>
                <c:pt idx="343">
                  <c:v>97.007883786601397</c:v>
                </c:pt>
                <c:pt idx="344">
                  <c:v>97.199325016592923</c:v>
                </c:pt>
                <c:pt idx="345">
                  <c:v>96.722477159714231</c:v>
                </c:pt>
                <c:pt idx="346">
                  <c:v>95.453087102085931</c:v>
                </c:pt>
                <c:pt idx="347">
                  <c:v>94.994607806720282</c:v>
                </c:pt>
                <c:pt idx="348">
                  <c:v>93.706440997323099</c:v>
                </c:pt>
                <c:pt idx="349">
                  <c:v>92.869650972839835</c:v>
                </c:pt>
                <c:pt idx="350">
                  <c:v>92.021921449499928</c:v>
                </c:pt>
                <c:pt idx="351">
                  <c:v>91.796028961915027</c:v>
                </c:pt>
                <c:pt idx="352">
                  <c:v>92.138418948518222</c:v>
                </c:pt>
                <c:pt idx="353">
                  <c:v>93.264289312191266</c:v>
                </c:pt>
                <c:pt idx="354">
                  <c:v>93.833306528839856</c:v>
                </c:pt>
                <c:pt idx="355">
                  <c:v>93.17252814267718</c:v>
                </c:pt>
                <c:pt idx="356">
                  <c:v>93.008272383724972</c:v>
                </c:pt>
                <c:pt idx="357">
                  <c:v>93.486263173320026</c:v>
                </c:pt>
                <c:pt idx="358">
                  <c:v>93.13636248600929</c:v>
                </c:pt>
                <c:pt idx="359">
                  <c:v>92.884100907896766</c:v>
                </c:pt>
                <c:pt idx="360">
                  <c:v>92.798544230271546</c:v>
                </c:pt>
                <c:pt idx="361">
                  <c:v>93.110646499891004</c:v>
                </c:pt>
                <c:pt idx="362">
                  <c:v>93.591984449584004</c:v>
                </c:pt>
                <c:pt idx="363">
                  <c:v>93.414829878547067</c:v>
                </c:pt>
                <c:pt idx="364">
                  <c:v>94.494003276951361</c:v>
                </c:pt>
                <c:pt idx="365">
                  <c:v>93.811917359433565</c:v>
                </c:pt>
                <c:pt idx="366">
                  <c:v>93.319394996730395</c:v>
                </c:pt>
                <c:pt idx="367">
                  <c:v>93.157016912955044</c:v>
                </c:pt>
                <c:pt idx="368">
                  <c:v>92.235976419665306</c:v>
                </c:pt>
                <c:pt idx="369">
                  <c:v>91.56164611700855</c:v>
                </c:pt>
                <c:pt idx="370">
                  <c:v>91.721493421197636</c:v>
                </c:pt>
                <c:pt idx="371">
                  <c:v>91.077532473575801</c:v>
                </c:pt>
                <c:pt idx="372">
                  <c:v>90.799718185447347</c:v>
                </c:pt>
                <c:pt idx="373">
                  <c:v>91.063490728774724</c:v>
                </c:pt>
                <c:pt idx="374">
                  <c:v>90.096079822420919</c:v>
                </c:pt>
                <c:pt idx="375">
                  <c:v>90.379608774131199</c:v>
                </c:pt>
                <c:pt idx="376">
                  <c:v>90.303930300697431</c:v>
                </c:pt>
                <c:pt idx="377">
                  <c:v>89.388931023194189</c:v>
                </c:pt>
                <c:pt idx="378">
                  <c:v>88.805382233437484</c:v>
                </c:pt>
                <c:pt idx="379">
                  <c:v>89.13438357964894</c:v>
                </c:pt>
                <c:pt idx="380">
                  <c:v>90.429979451702522</c:v>
                </c:pt>
                <c:pt idx="381">
                  <c:v>90.25870282034974</c:v>
                </c:pt>
                <c:pt idx="382">
                  <c:v>89.850349288401929</c:v>
                </c:pt>
                <c:pt idx="383">
                  <c:v>89.412769334135561</c:v>
                </c:pt>
                <c:pt idx="384">
                  <c:v>88.497851694683476</c:v>
                </c:pt>
                <c:pt idx="385">
                  <c:v>87.88213751276615</c:v>
                </c:pt>
                <c:pt idx="386">
                  <c:v>86.335014805060567</c:v>
                </c:pt>
                <c:pt idx="387">
                  <c:v>86.863376272226972</c:v>
                </c:pt>
                <c:pt idx="388">
                  <c:v>86.313462359551934</c:v>
                </c:pt>
                <c:pt idx="389">
                  <c:v>86.423837004732547</c:v>
                </c:pt>
                <c:pt idx="390">
                  <c:v>86.716917608429625</c:v>
                </c:pt>
                <c:pt idx="391">
                  <c:v>87.609058231605502</c:v>
                </c:pt>
                <c:pt idx="392">
                  <c:v>87.467497850878289</c:v>
                </c:pt>
                <c:pt idx="393">
                  <c:v>86.981751446422166</c:v>
                </c:pt>
                <c:pt idx="394">
                  <c:v>84.031597191324494</c:v>
                </c:pt>
                <c:pt idx="395">
                  <c:v>84.737929610039515</c:v>
                </c:pt>
                <c:pt idx="396">
                  <c:v>85.75881343990909</c:v>
                </c:pt>
                <c:pt idx="397">
                  <c:v>84.976557633606802</c:v>
                </c:pt>
                <c:pt idx="398">
                  <c:v>86.012789417096158</c:v>
                </c:pt>
                <c:pt idx="399">
                  <c:v>87.271811442225982</c:v>
                </c:pt>
                <c:pt idx="400">
                  <c:v>88.290654320816316</c:v>
                </c:pt>
                <c:pt idx="401">
                  <c:v>88.604715903663831</c:v>
                </c:pt>
                <c:pt idx="402">
                  <c:v>89.384359292328725</c:v>
                </c:pt>
                <c:pt idx="403">
                  <c:v>89.360765895540837</c:v>
                </c:pt>
                <c:pt idx="404">
                  <c:v>89.220266809478829</c:v>
                </c:pt>
                <c:pt idx="405">
                  <c:v>88.501851959190773</c:v>
                </c:pt>
                <c:pt idx="406">
                  <c:v>88.085416260177198</c:v>
                </c:pt>
                <c:pt idx="407">
                  <c:v>88.635248534801079</c:v>
                </c:pt>
                <c:pt idx="408">
                  <c:v>89.988725785133539</c:v>
                </c:pt>
                <c:pt idx="409">
                  <c:v>90.47104339144056</c:v>
                </c:pt>
                <c:pt idx="410">
                  <c:v>90.772859266612727</c:v>
                </c:pt>
                <c:pt idx="411">
                  <c:v>90.855803526600525</c:v>
                </c:pt>
                <c:pt idx="412">
                  <c:v>90.618073521596116</c:v>
                </c:pt>
                <c:pt idx="413">
                  <c:v>90.439286189535792</c:v>
                </c:pt>
                <c:pt idx="414">
                  <c:v>90.461001911146781</c:v>
                </c:pt>
                <c:pt idx="415">
                  <c:v>90.625747498406014</c:v>
                </c:pt>
                <c:pt idx="416">
                  <c:v>90.643136403305022</c:v>
                </c:pt>
                <c:pt idx="417">
                  <c:v>91.250768418156625</c:v>
                </c:pt>
                <c:pt idx="418">
                  <c:v>91.364326947332827</c:v>
                </c:pt>
                <c:pt idx="419">
                  <c:v>90.976056375972618</c:v>
                </c:pt>
                <c:pt idx="420">
                  <c:v>91.22252165245213</c:v>
                </c:pt>
                <c:pt idx="421">
                  <c:v>91.6415697691031</c:v>
                </c:pt>
                <c:pt idx="422">
                  <c:v>92.911857845294264</c:v>
                </c:pt>
                <c:pt idx="423">
                  <c:v>93.026559307186844</c:v>
                </c:pt>
                <c:pt idx="424">
                  <c:v>93.079379126293233</c:v>
                </c:pt>
                <c:pt idx="425">
                  <c:v>94.234230998131309</c:v>
                </c:pt>
                <c:pt idx="426">
                  <c:v>95.323364238778225</c:v>
                </c:pt>
                <c:pt idx="427">
                  <c:v>95.626404684717912</c:v>
                </c:pt>
                <c:pt idx="428">
                  <c:v>95.540194902683353</c:v>
                </c:pt>
                <c:pt idx="429">
                  <c:v>94.87917160236718</c:v>
                </c:pt>
                <c:pt idx="430">
                  <c:v>96.439764588515644</c:v>
                </c:pt>
                <c:pt idx="431">
                  <c:v>96.925837545176435</c:v>
                </c:pt>
                <c:pt idx="432">
                  <c:v>97.062336366731188</c:v>
                </c:pt>
                <c:pt idx="433">
                  <c:v>97.409869550558042</c:v>
                </c:pt>
                <c:pt idx="434">
                  <c:v>98.268048744447597</c:v>
                </c:pt>
                <c:pt idx="435">
                  <c:v>98.970462536706506</c:v>
                </c:pt>
                <c:pt idx="436">
                  <c:v>97.385133221053792</c:v>
                </c:pt>
                <c:pt idx="437">
                  <c:v>99.153086857171786</c:v>
                </c:pt>
                <c:pt idx="438">
                  <c:v>100.02343012068553</c:v>
                </c:pt>
                <c:pt idx="439">
                  <c:v>99.578910932069803</c:v>
                </c:pt>
                <c:pt idx="440">
                  <c:v>99.083286323422186</c:v>
                </c:pt>
                <c:pt idx="441">
                  <c:v>98.913397538939307</c:v>
                </c:pt>
                <c:pt idx="442">
                  <c:v>98.962543645743111</c:v>
                </c:pt>
                <c:pt idx="443">
                  <c:v>98.599009403887109</c:v>
                </c:pt>
                <c:pt idx="444">
                  <c:v>98.479981125282563</c:v>
                </c:pt>
                <c:pt idx="445">
                  <c:v>97.631516859482133</c:v>
                </c:pt>
                <c:pt idx="446">
                  <c:v>98.866292383414731</c:v>
                </c:pt>
                <c:pt idx="447">
                  <c:v>98.825554995881362</c:v>
                </c:pt>
                <c:pt idx="448">
                  <c:v>99.387632978180591</c:v>
                </c:pt>
                <c:pt idx="449">
                  <c:v>99.284605757605192</c:v>
                </c:pt>
                <c:pt idx="450">
                  <c:v>100.0295529745232</c:v>
                </c:pt>
                <c:pt idx="451">
                  <c:v>97.851123217126997</c:v>
                </c:pt>
                <c:pt idx="452">
                  <c:v>96.305388356291303</c:v>
                </c:pt>
                <c:pt idx="453">
                  <c:v>97.265941666346919</c:v>
                </c:pt>
                <c:pt idx="454">
                  <c:v>98.169021788379467</c:v>
                </c:pt>
                <c:pt idx="455">
                  <c:v>98.548638726315772</c:v>
                </c:pt>
                <c:pt idx="456">
                  <c:v>99.320281585966086</c:v>
                </c:pt>
                <c:pt idx="457">
                  <c:v>99.621117804524218</c:v>
                </c:pt>
                <c:pt idx="458">
                  <c:v>100.38141297506202</c:v>
                </c:pt>
                <c:pt idx="459">
                  <c:v>101.26865531516778</c:v>
                </c:pt>
                <c:pt idx="460">
                  <c:v>101.54769417406375</c:v>
                </c:pt>
                <c:pt idx="461">
                  <c:v>101.92175972452056</c:v>
                </c:pt>
                <c:pt idx="462">
                  <c:v>102.8196150112783</c:v>
                </c:pt>
                <c:pt idx="463">
                  <c:v>102.91700920632303</c:v>
                </c:pt>
                <c:pt idx="464">
                  <c:v>103.14420790272662</c:v>
                </c:pt>
                <c:pt idx="465">
                  <c:v>102.30684641188519</c:v>
                </c:pt>
                <c:pt idx="466">
                  <c:v>102.87659837099432</c:v>
                </c:pt>
                <c:pt idx="467">
                  <c:v>102.95717512749822</c:v>
                </c:pt>
                <c:pt idx="468">
                  <c:v>103.11587949897097</c:v>
                </c:pt>
                <c:pt idx="469">
                  <c:v>101.51356946867507</c:v>
                </c:pt>
                <c:pt idx="470">
                  <c:v>101.80387437863239</c:v>
                </c:pt>
                <c:pt idx="471">
                  <c:v>102.55290349810883</c:v>
                </c:pt>
                <c:pt idx="472">
                  <c:v>102.68336110387706</c:v>
                </c:pt>
                <c:pt idx="473">
                  <c:v>102.50245118248633</c:v>
                </c:pt>
                <c:pt idx="474">
                  <c:v>102.97774791639284</c:v>
                </c:pt>
                <c:pt idx="475">
                  <c:v>103.86931707321054</c:v>
                </c:pt>
                <c:pt idx="476">
                  <c:v>103.91323834473954</c:v>
                </c:pt>
                <c:pt idx="477">
                  <c:v>104.27187430352535</c:v>
                </c:pt>
                <c:pt idx="478">
                  <c:v>104.52936071691271</c:v>
                </c:pt>
                <c:pt idx="479">
                  <c:v>104.00140744000214</c:v>
                </c:pt>
                <c:pt idx="480">
                  <c:v>104.78774514886288</c:v>
                </c:pt>
                <c:pt idx="481">
                  <c:v>103.32879153641996</c:v>
                </c:pt>
                <c:pt idx="482">
                  <c:v>102.74589585107262</c:v>
                </c:pt>
                <c:pt idx="483">
                  <c:v>102.92909163789605</c:v>
                </c:pt>
                <c:pt idx="484">
                  <c:v>102.58547708052532</c:v>
                </c:pt>
                <c:pt idx="485">
                  <c:v>101.41903260542125</c:v>
                </c:pt>
                <c:pt idx="486">
                  <c:v>101.85644928358528</c:v>
                </c:pt>
                <c:pt idx="487">
                  <c:v>103.04534422276083</c:v>
                </c:pt>
                <c:pt idx="488">
                  <c:v>103.72457280848775</c:v>
                </c:pt>
                <c:pt idx="489">
                  <c:v>103.74841111942912</c:v>
                </c:pt>
                <c:pt idx="490">
                  <c:v>102.05107439757242</c:v>
                </c:pt>
                <c:pt idx="491">
                  <c:v>101.76983131129487</c:v>
                </c:pt>
                <c:pt idx="492">
                  <c:v>102.06674890339688</c:v>
                </c:pt>
                <c:pt idx="493">
                  <c:v>102.12046674106614</c:v>
                </c:pt>
                <c:pt idx="494">
                  <c:v>101.92029023959952</c:v>
                </c:pt>
                <c:pt idx="495">
                  <c:v>100.8694452449509</c:v>
                </c:pt>
                <c:pt idx="496">
                  <c:v>100.04359471932429</c:v>
                </c:pt>
                <c:pt idx="497">
                  <c:v>100.98186084141072</c:v>
                </c:pt>
                <c:pt idx="498">
                  <c:v>101.18962968163609</c:v>
                </c:pt>
                <c:pt idx="499">
                  <c:v>100.7874806415771</c:v>
                </c:pt>
                <c:pt idx="500">
                  <c:v>100.84201485975808</c:v>
                </c:pt>
                <c:pt idx="501">
                  <c:v>101.00667880896614</c:v>
                </c:pt>
                <c:pt idx="502">
                  <c:v>100.88822199671978</c:v>
                </c:pt>
                <c:pt idx="503">
                  <c:v>101.72190977525861</c:v>
                </c:pt>
                <c:pt idx="504">
                  <c:v>100.28752921621755</c:v>
                </c:pt>
                <c:pt idx="505">
                  <c:v>100.08498521126702</c:v>
                </c:pt>
                <c:pt idx="506">
                  <c:v>98.952747079602815</c:v>
                </c:pt>
                <c:pt idx="507">
                  <c:v>98.80816609098234</c:v>
                </c:pt>
                <c:pt idx="508">
                  <c:v>99.585686890316822</c:v>
                </c:pt>
                <c:pt idx="509">
                  <c:v>98.989076012373062</c:v>
                </c:pt>
                <c:pt idx="510">
                  <c:v>98.965564253636344</c:v>
                </c:pt>
                <c:pt idx="511">
                  <c:v>99.247623720425594</c:v>
                </c:pt>
                <c:pt idx="512">
                  <c:v>97.932924544398432</c:v>
                </c:pt>
                <c:pt idx="513">
                  <c:v>96.587774375285221</c:v>
                </c:pt>
                <c:pt idx="514">
                  <c:v>95.189477834860909</c:v>
                </c:pt>
                <c:pt idx="515">
                  <c:v>95.488028187986302</c:v>
                </c:pt>
                <c:pt idx="516">
                  <c:v>93.91225052432037</c:v>
                </c:pt>
                <c:pt idx="517">
                  <c:v>96.400251771749794</c:v>
                </c:pt>
                <c:pt idx="518">
                  <c:v>94.798349931709765</c:v>
                </c:pt>
                <c:pt idx="519">
                  <c:v>94.317746724477288</c:v>
                </c:pt>
                <c:pt idx="520">
                  <c:v>94.376771035472544</c:v>
                </c:pt>
                <c:pt idx="521">
                  <c:v>96.772276370927386</c:v>
                </c:pt>
                <c:pt idx="522">
                  <c:v>96.132642240017503</c:v>
                </c:pt>
                <c:pt idx="523">
                  <c:v>95.12310609926044</c:v>
                </c:pt>
                <c:pt idx="524">
                  <c:v>93.875023572987274</c:v>
                </c:pt>
                <c:pt idx="525">
                  <c:v>95.492355004698268</c:v>
                </c:pt>
                <c:pt idx="526">
                  <c:v>95.767720151291641</c:v>
                </c:pt>
                <c:pt idx="527">
                  <c:v>95.160169774491209</c:v>
                </c:pt>
                <c:pt idx="528">
                  <c:v>95.758331775407186</c:v>
                </c:pt>
                <c:pt idx="529">
                  <c:v>95.349161862947668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1EA-0B4C-B81A-474265475ED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Sheet1!$A$2:$A$531</c:f>
              <c:numCache>
                <c:formatCode>dd\-mmm\-yyyy</c:formatCode>
                <c:ptCount val="530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  <c:pt idx="475">
                  <c:v>45364</c:v>
                </c:pt>
                <c:pt idx="476">
                  <c:v>45365</c:v>
                </c:pt>
                <c:pt idx="477">
                  <c:v>45369</c:v>
                </c:pt>
                <c:pt idx="478">
                  <c:v>45370</c:v>
                </c:pt>
                <c:pt idx="479">
                  <c:v>45371</c:v>
                </c:pt>
                <c:pt idx="480">
                  <c:v>45372</c:v>
                </c:pt>
                <c:pt idx="481">
                  <c:v>45376</c:v>
                </c:pt>
                <c:pt idx="482">
                  <c:v>45377</c:v>
                </c:pt>
                <c:pt idx="483">
                  <c:v>45378</c:v>
                </c:pt>
                <c:pt idx="484">
                  <c:v>45379</c:v>
                </c:pt>
                <c:pt idx="485">
                  <c:v>45383</c:v>
                </c:pt>
                <c:pt idx="486">
                  <c:v>45384</c:v>
                </c:pt>
                <c:pt idx="487">
                  <c:v>45385</c:v>
                </c:pt>
                <c:pt idx="488">
                  <c:v>45386</c:v>
                </c:pt>
                <c:pt idx="489">
                  <c:v>45397</c:v>
                </c:pt>
                <c:pt idx="490">
                  <c:v>45398</c:v>
                </c:pt>
                <c:pt idx="491">
                  <c:v>45399</c:v>
                </c:pt>
                <c:pt idx="492">
                  <c:v>45400</c:v>
                </c:pt>
                <c:pt idx="493">
                  <c:v>45404</c:v>
                </c:pt>
                <c:pt idx="494">
                  <c:v>45405</c:v>
                </c:pt>
                <c:pt idx="495">
                  <c:v>45406</c:v>
                </c:pt>
                <c:pt idx="496">
                  <c:v>45407</c:v>
                </c:pt>
                <c:pt idx="497">
                  <c:v>45411</c:v>
                </c:pt>
                <c:pt idx="498">
                  <c:v>45412</c:v>
                </c:pt>
                <c:pt idx="499">
                  <c:v>45413</c:v>
                </c:pt>
                <c:pt idx="500">
                  <c:v>45414</c:v>
                </c:pt>
                <c:pt idx="501">
                  <c:v>45418</c:v>
                </c:pt>
                <c:pt idx="502">
                  <c:v>45419</c:v>
                </c:pt>
                <c:pt idx="503">
                  <c:v>45420</c:v>
                </c:pt>
                <c:pt idx="504">
                  <c:v>45421</c:v>
                </c:pt>
                <c:pt idx="505">
                  <c:v>45425</c:v>
                </c:pt>
                <c:pt idx="506">
                  <c:v>45426</c:v>
                </c:pt>
                <c:pt idx="507">
                  <c:v>45427</c:v>
                </c:pt>
                <c:pt idx="508">
                  <c:v>45428</c:v>
                </c:pt>
                <c:pt idx="509">
                  <c:v>45432</c:v>
                </c:pt>
                <c:pt idx="510">
                  <c:v>45433</c:v>
                </c:pt>
                <c:pt idx="511">
                  <c:v>45434</c:v>
                </c:pt>
                <c:pt idx="512">
                  <c:v>45435</c:v>
                </c:pt>
                <c:pt idx="513">
                  <c:v>45439</c:v>
                </c:pt>
                <c:pt idx="514">
                  <c:v>45440</c:v>
                </c:pt>
                <c:pt idx="515">
                  <c:v>45441</c:v>
                </c:pt>
                <c:pt idx="516">
                  <c:v>45442</c:v>
                </c:pt>
                <c:pt idx="517">
                  <c:v>45446</c:v>
                </c:pt>
                <c:pt idx="518">
                  <c:v>45447</c:v>
                </c:pt>
                <c:pt idx="519">
                  <c:v>45448</c:v>
                </c:pt>
                <c:pt idx="520">
                  <c:v>45449</c:v>
                </c:pt>
                <c:pt idx="521">
                  <c:v>45453</c:v>
                </c:pt>
                <c:pt idx="522">
                  <c:v>45454</c:v>
                </c:pt>
                <c:pt idx="523">
                  <c:v>45455</c:v>
                </c:pt>
                <c:pt idx="524">
                  <c:v>45456</c:v>
                </c:pt>
                <c:pt idx="525">
                  <c:v>45467</c:v>
                </c:pt>
                <c:pt idx="526">
                  <c:v>45468</c:v>
                </c:pt>
                <c:pt idx="527">
                  <c:v>45469</c:v>
                </c:pt>
                <c:pt idx="528">
                  <c:v>45470</c:v>
                </c:pt>
                <c:pt idx="529">
                  <c:v>45473</c:v>
                </c:pt>
              </c:numCache>
            </c:numRef>
          </c:cat>
          <c:val>
            <c:numRef>
              <c:f>Sheet1!$C$2:$C$531</c:f>
              <c:numCache>
                <c:formatCode>#,##0</c:formatCode>
                <c:ptCount val="530"/>
                <c:pt idx="0">
                  <c:v>100</c:v>
                </c:pt>
                <c:pt idx="1">
                  <c:v>97.142857142857139</c:v>
                </c:pt>
                <c:pt idx="2">
                  <c:v>96.19047619047619</c:v>
                </c:pt>
                <c:pt idx="3">
                  <c:v>102.85714285714285</c:v>
                </c:pt>
                <c:pt idx="4">
                  <c:v>100.19047619047619</c:v>
                </c:pt>
                <c:pt idx="5">
                  <c:v>99.047619047619051</c:v>
                </c:pt>
                <c:pt idx="6">
                  <c:v>101.14285714285715</c:v>
                </c:pt>
                <c:pt idx="7">
                  <c:v>100</c:v>
                </c:pt>
                <c:pt idx="8">
                  <c:v>97.142857142857139</c:v>
                </c:pt>
                <c:pt idx="9">
                  <c:v>96.761904761904759</c:v>
                </c:pt>
                <c:pt idx="10">
                  <c:v>96.571428571428569</c:v>
                </c:pt>
                <c:pt idx="11">
                  <c:v>97.142857142857139</c:v>
                </c:pt>
                <c:pt idx="12">
                  <c:v>95.428571428571431</c:v>
                </c:pt>
                <c:pt idx="13">
                  <c:v>96</c:v>
                </c:pt>
                <c:pt idx="14">
                  <c:v>96.952380952380949</c:v>
                </c:pt>
                <c:pt idx="15">
                  <c:v>96.952380952380949</c:v>
                </c:pt>
                <c:pt idx="16">
                  <c:v>95.61904761904762</c:v>
                </c:pt>
                <c:pt idx="17">
                  <c:v>92.38095238095238</c:v>
                </c:pt>
                <c:pt idx="18">
                  <c:v>93.142857142857139</c:v>
                </c:pt>
                <c:pt idx="19">
                  <c:v>92.38095238095238</c:v>
                </c:pt>
                <c:pt idx="20">
                  <c:v>91.809523809523824</c:v>
                </c:pt>
                <c:pt idx="21">
                  <c:v>90.666666666666671</c:v>
                </c:pt>
                <c:pt idx="22">
                  <c:v>91.714285714285708</c:v>
                </c:pt>
                <c:pt idx="23">
                  <c:v>91.428571428571431</c:v>
                </c:pt>
                <c:pt idx="24">
                  <c:v>89.619047619047606</c:v>
                </c:pt>
                <c:pt idx="25">
                  <c:v>88.952380952380963</c:v>
                </c:pt>
                <c:pt idx="26">
                  <c:v>89.523809523809533</c:v>
                </c:pt>
                <c:pt idx="27">
                  <c:v>90.476190476190482</c:v>
                </c:pt>
                <c:pt idx="28">
                  <c:v>89.904761904761912</c:v>
                </c:pt>
                <c:pt idx="29">
                  <c:v>88.761904761904759</c:v>
                </c:pt>
                <c:pt idx="30">
                  <c:v>87.904761904761898</c:v>
                </c:pt>
                <c:pt idx="31">
                  <c:v>88.571428571428569</c:v>
                </c:pt>
                <c:pt idx="32">
                  <c:v>88.095238095238088</c:v>
                </c:pt>
                <c:pt idx="33">
                  <c:v>88</c:v>
                </c:pt>
                <c:pt idx="34">
                  <c:v>88.38095238095238</c:v>
                </c:pt>
                <c:pt idx="35">
                  <c:v>88.666666666666657</c:v>
                </c:pt>
                <c:pt idx="36">
                  <c:v>89.047619047619037</c:v>
                </c:pt>
                <c:pt idx="37">
                  <c:v>87.904761904761898</c:v>
                </c:pt>
                <c:pt idx="38">
                  <c:v>87.523809523809533</c:v>
                </c:pt>
                <c:pt idx="39">
                  <c:v>88</c:v>
                </c:pt>
                <c:pt idx="40">
                  <c:v>85.809523809523796</c:v>
                </c:pt>
                <c:pt idx="41">
                  <c:v>84.095238095238088</c:v>
                </c:pt>
                <c:pt idx="42">
                  <c:v>84.285714285714292</c:v>
                </c:pt>
                <c:pt idx="43">
                  <c:v>84.666666666666671</c:v>
                </c:pt>
                <c:pt idx="44">
                  <c:v>89.523809523809533</c:v>
                </c:pt>
                <c:pt idx="45">
                  <c:v>84.761904761904759</c:v>
                </c:pt>
                <c:pt idx="46">
                  <c:v>86.666666666666671</c:v>
                </c:pt>
                <c:pt idx="47">
                  <c:v>84.095238095238088</c:v>
                </c:pt>
                <c:pt idx="48">
                  <c:v>82.666666666666671</c:v>
                </c:pt>
                <c:pt idx="49">
                  <c:v>81.142857142857153</c:v>
                </c:pt>
                <c:pt idx="50">
                  <c:v>78.571428571428569</c:v>
                </c:pt>
                <c:pt idx="51">
                  <c:v>80.095238095238088</c:v>
                </c:pt>
                <c:pt idx="52">
                  <c:v>80</c:v>
                </c:pt>
                <c:pt idx="53">
                  <c:v>79.904761904761912</c:v>
                </c:pt>
                <c:pt idx="54">
                  <c:v>79.238095238095241</c:v>
                </c:pt>
                <c:pt idx="55">
                  <c:v>79.047619047619051</c:v>
                </c:pt>
                <c:pt idx="56">
                  <c:v>79.523809523809518</c:v>
                </c:pt>
                <c:pt idx="57">
                  <c:v>81.523809523809518</c:v>
                </c:pt>
                <c:pt idx="58">
                  <c:v>76.761904761904759</c:v>
                </c:pt>
                <c:pt idx="59">
                  <c:v>78</c:v>
                </c:pt>
                <c:pt idx="60">
                  <c:v>76.761904761904759</c:v>
                </c:pt>
                <c:pt idx="61">
                  <c:v>77.523809523809533</c:v>
                </c:pt>
                <c:pt idx="62">
                  <c:v>74.571428571428569</c:v>
                </c:pt>
                <c:pt idx="63">
                  <c:v>77.523809523809533</c:v>
                </c:pt>
                <c:pt idx="64">
                  <c:v>73.333333333333329</c:v>
                </c:pt>
                <c:pt idx="65">
                  <c:v>75.61904761904762</c:v>
                </c:pt>
                <c:pt idx="66">
                  <c:v>77.142857142857153</c:v>
                </c:pt>
                <c:pt idx="67">
                  <c:v>76.19047619047619</c:v>
                </c:pt>
                <c:pt idx="68">
                  <c:v>73.80952380952381</c:v>
                </c:pt>
                <c:pt idx="69">
                  <c:v>74.095238095238088</c:v>
                </c:pt>
                <c:pt idx="70">
                  <c:v>76.19047619047619</c:v>
                </c:pt>
                <c:pt idx="71">
                  <c:v>75.61904761904762</c:v>
                </c:pt>
                <c:pt idx="72">
                  <c:v>74.285714285714292</c:v>
                </c:pt>
                <c:pt idx="73">
                  <c:v>74.38095238095238</c:v>
                </c:pt>
                <c:pt idx="74">
                  <c:v>74.952380952380963</c:v>
                </c:pt>
                <c:pt idx="75">
                  <c:v>73.333333333333329</c:v>
                </c:pt>
                <c:pt idx="76">
                  <c:v>74.285714285714292</c:v>
                </c:pt>
                <c:pt idx="77">
                  <c:v>78.095238095238102</c:v>
                </c:pt>
                <c:pt idx="78">
                  <c:v>77.428571428571431</c:v>
                </c:pt>
                <c:pt idx="79">
                  <c:v>77.61904761904762</c:v>
                </c:pt>
                <c:pt idx="80">
                  <c:v>78</c:v>
                </c:pt>
                <c:pt idx="81">
                  <c:v>78</c:v>
                </c:pt>
                <c:pt idx="82">
                  <c:v>77.61904761904762</c:v>
                </c:pt>
                <c:pt idx="83">
                  <c:v>74.19047619047619</c:v>
                </c:pt>
                <c:pt idx="84">
                  <c:v>73.333333333333329</c:v>
                </c:pt>
                <c:pt idx="85">
                  <c:v>72.761904761904773</c:v>
                </c:pt>
                <c:pt idx="86">
                  <c:v>71.428571428571431</c:v>
                </c:pt>
                <c:pt idx="87">
                  <c:v>75.238095238095241</c:v>
                </c:pt>
                <c:pt idx="88">
                  <c:v>68.666666666666671</c:v>
                </c:pt>
                <c:pt idx="89">
                  <c:v>74.19047619047619</c:v>
                </c:pt>
                <c:pt idx="90">
                  <c:v>73.142857142857139</c:v>
                </c:pt>
                <c:pt idx="91">
                  <c:v>73.142857142857139</c:v>
                </c:pt>
                <c:pt idx="92">
                  <c:v>74.285714285714292</c:v>
                </c:pt>
                <c:pt idx="93">
                  <c:v>74.095238095238088</c:v>
                </c:pt>
                <c:pt idx="94">
                  <c:v>71.428571428571431</c:v>
                </c:pt>
                <c:pt idx="95">
                  <c:v>71.428571428571431</c:v>
                </c:pt>
                <c:pt idx="96">
                  <c:v>74.285714285714292</c:v>
                </c:pt>
                <c:pt idx="97">
                  <c:v>71.142857142857139</c:v>
                </c:pt>
                <c:pt idx="98">
                  <c:v>69.523809523809518</c:v>
                </c:pt>
                <c:pt idx="99">
                  <c:v>68.571428571428569</c:v>
                </c:pt>
                <c:pt idx="100">
                  <c:v>69.523809523809518</c:v>
                </c:pt>
                <c:pt idx="101">
                  <c:v>69.523809523809518</c:v>
                </c:pt>
                <c:pt idx="102">
                  <c:v>64.095238095238088</c:v>
                </c:pt>
                <c:pt idx="103">
                  <c:v>70.285714285714278</c:v>
                </c:pt>
                <c:pt idx="104">
                  <c:v>69.904761904761912</c:v>
                </c:pt>
                <c:pt idx="105">
                  <c:v>68.571428571428569</c:v>
                </c:pt>
                <c:pt idx="106">
                  <c:v>68.571428571428569</c:v>
                </c:pt>
                <c:pt idx="107">
                  <c:v>66.666666666666657</c:v>
                </c:pt>
                <c:pt idx="108">
                  <c:v>66.666666666666657</c:v>
                </c:pt>
                <c:pt idx="109">
                  <c:v>70.380952380952394</c:v>
                </c:pt>
                <c:pt idx="110">
                  <c:v>70.380952380952394</c:v>
                </c:pt>
                <c:pt idx="111">
                  <c:v>70.380952380952394</c:v>
                </c:pt>
                <c:pt idx="112">
                  <c:v>70.380952380952394</c:v>
                </c:pt>
                <c:pt idx="113">
                  <c:v>68.571428571428569</c:v>
                </c:pt>
                <c:pt idx="114">
                  <c:v>75.238095238095241</c:v>
                </c:pt>
                <c:pt idx="115">
                  <c:v>70.095238095238088</c:v>
                </c:pt>
                <c:pt idx="116">
                  <c:v>72.190476190476176</c:v>
                </c:pt>
                <c:pt idx="117">
                  <c:v>69.523809523809518</c:v>
                </c:pt>
                <c:pt idx="118">
                  <c:v>69.714285714285722</c:v>
                </c:pt>
                <c:pt idx="119">
                  <c:v>67.61904761904762</c:v>
                </c:pt>
                <c:pt idx="120">
                  <c:v>68.571428571428569</c:v>
                </c:pt>
                <c:pt idx="121">
                  <c:v>71.238095238095241</c:v>
                </c:pt>
                <c:pt idx="122">
                  <c:v>70.857142857142861</c:v>
                </c:pt>
                <c:pt idx="123">
                  <c:v>71.428571428571431</c:v>
                </c:pt>
                <c:pt idx="124">
                  <c:v>67.80952380952381</c:v>
                </c:pt>
                <c:pt idx="125">
                  <c:v>70.380952380952394</c:v>
                </c:pt>
                <c:pt idx="126">
                  <c:v>67.80952380952381</c:v>
                </c:pt>
                <c:pt idx="127">
                  <c:v>67.61904761904762</c:v>
                </c:pt>
                <c:pt idx="128">
                  <c:v>67.428571428571431</c:v>
                </c:pt>
                <c:pt idx="129">
                  <c:v>70</c:v>
                </c:pt>
                <c:pt idx="130">
                  <c:v>70.476190476190482</c:v>
                </c:pt>
                <c:pt idx="131">
                  <c:v>70.476190476190482</c:v>
                </c:pt>
                <c:pt idx="132">
                  <c:v>67.61904761904762</c:v>
                </c:pt>
                <c:pt idx="133">
                  <c:v>69.333333333333343</c:v>
                </c:pt>
                <c:pt idx="134">
                  <c:v>68.095238095238102</c:v>
                </c:pt>
                <c:pt idx="135">
                  <c:v>68.095238095238102</c:v>
                </c:pt>
                <c:pt idx="136">
                  <c:v>68</c:v>
                </c:pt>
                <c:pt idx="137">
                  <c:v>68</c:v>
                </c:pt>
                <c:pt idx="138">
                  <c:v>69.523809523809518</c:v>
                </c:pt>
                <c:pt idx="139">
                  <c:v>67.714285714285708</c:v>
                </c:pt>
                <c:pt idx="140">
                  <c:v>67.714285714285708</c:v>
                </c:pt>
                <c:pt idx="141">
                  <c:v>64.380952380952365</c:v>
                </c:pt>
                <c:pt idx="142">
                  <c:v>68.857142857142847</c:v>
                </c:pt>
                <c:pt idx="143">
                  <c:v>68.476190476190482</c:v>
                </c:pt>
                <c:pt idx="144">
                  <c:v>70.380952380952394</c:v>
                </c:pt>
                <c:pt idx="145">
                  <c:v>70.380952380952394</c:v>
                </c:pt>
                <c:pt idx="146">
                  <c:v>70.476190476190482</c:v>
                </c:pt>
                <c:pt idx="147">
                  <c:v>68.571428571428569</c:v>
                </c:pt>
                <c:pt idx="148">
                  <c:v>70</c:v>
                </c:pt>
                <c:pt idx="149">
                  <c:v>69.523809523809518</c:v>
                </c:pt>
                <c:pt idx="150">
                  <c:v>70.285714285714278</c:v>
                </c:pt>
                <c:pt idx="151">
                  <c:v>70.476190476190482</c:v>
                </c:pt>
                <c:pt idx="152">
                  <c:v>68.571428571428569</c:v>
                </c:pt>
                <c:pt idx="153">
                  <c:v>63.809523809523803</c:v>
                </c:pt>
                <c:pt idx="154">
                  <c:v>65.714285714285708</c:v>
                </c:pt>
                <c:pt idx="155">
                  <c:v>65.714285714285708</c:v>
                </c:pt>
                <c:pt idx="156">
                  <c:v>65.714285714285708</c:v>
                </c:pt>
                <c:pt idx="157">
                  <c:v>68.571428571428569</c:v>
                </c:pt>
                <c:pt idx="158">
                  <c:v>68.571428571428569</c:v>
                </c:pt>
                <c:pt idx="159">
                  <c:v>69.80952380952381</c:v>
                </c:pt>
                <c:pt idx="160">
                  <c:v>69.80952380952381</c:v>
                </c:pt>
                <c:pt idx="161">
                  <c:v>65.904761904761912</c:v>
                </c:pt>
                <c:pt idx="162">
                  <c:v>65.904761904761912</c:v>
                </c:pt>
                <c:pt idx="163">
                  <c:v>65.904761904761912</c:v>
                </c:pt>
                <c:pt idx="164">
                  <c:v>65.904761904761912</c:v>
                </c:pt>
                <c:pt idx="165">
                  <c:v>65.904761904761912</c:v>
                </c:pt>
                <c:pt idx="166">
                  <c:v>65.904761904761912</c:v>
                </c:pt>
                <c:pt idx="167">
                  <c:v>65.904761904761912</c:v>
                </c:pt>
                <c:pt idx="168">
                  <c:v>65.904761904761912</c:v>
                </c:pt>
                <c:pt idx="169">
                  <c:v>68.761904761904773</c:v>
                </c:pt>
                <c:pt idx="170">
                  <c:v>72.38095238095238</c:v>
                </c:pt>
                <c:pt idx="171">
                  <c:v>73.333333333333329</c:v>
                </c:pt>
                <c:pt idx="172">
                  <c:v>71.238095238095241</c:v>
                </c:pt>
                <c:pt idx="173">
                  <c:v>71.333333333333343</c:v>
                </c:pt>
                <c:pt idx="174">
                  <c:v>72.476190476190467</c:v>
                </c:pt>
                <c:pt idx="175">
                  <c:v>72.857142857142847</c:v>
                </c:pt>
                <c:pt idx="176">
                  <c:v>67.238095238095227</c:v>
                </c:pt>
                <c:pt idx="177">
                  <c:v>67.61904761904762</c:v>
                </c:pt>
                <c:pt idx="178">
                  <c:v>64.952380952380949</c:v>
                </c:pt>
                <c:pt idx="179">
                  <c:v>64.952380952380949</c:v>
                </c:pt>
                <c:pt idx="180">
                  <c:v>64.666666666666671</c:v>
                </c:pt>
                <c:pt idx="181">
                  <c:v>64.666666666666671</c:v>
                </c:pt>
                <c:pt idx="182">
                  <c:v>64.476190476190482</c:v>
                </c:pt>
                <c:pt idx="183">
                  <c:v>64.476190476190482</c:v>
                </c:pt>
                <c:pt idx="184">
                  <c:v>61.047619047619037</c:v>
                </c:pt>
                <c:pt idx="185">
                  <c:v>66.666666666666657</c:v>
                </c:pt>
                <c:pt idx="186">
                  <c:v>66.666666666666657</c:v>
                </c:pt>
                <c:pt idx="187">
                  <c:v>61.904761904761905</c:v>
                </c:pt>
                <c:pt idx="188">
                  <c:v>63.714285714285722</c:v>
                </c:pt>
                <c:pt idx="189">
                  <c:v>60</c:v>
                </c:pt>
                <c:pt idx="190">
                  <c:v>60</c:v>
                </c:pt>
                <c:pt idx="191">
                  <c:v>55.80952380952381</c:v>
                </c:pt>
                <c:pt idx="192">
                  <c:v>55.80952380952381</c:v>
                </c:pt>
                <c:pt idx="193">
                  <c:v>57.047619047619044</c:v>
                </c:pt>
                <c:pt idx="194">
                  <c:v>57.047619047619044</c:v>
                </c:pt>
                <c:pt idx="195">
                  <c:v>55.999999999999993</c:v>
                </c:pt>
                <c:pt idx="196">
                  <c:v>55.523809523809518</c:v>
                </c:pt>
                <c:pt idx="197">
                  <c:v>56.19047619047619</c:v>
                </c:pt>
                <c:pt idx="198">
                  <c:v>59.904761904761905</c:v>
                </c:pt>
                <c:pt idx="199">
                  <c:v>56.476190476190467</c:v>
                </c:pt>
                <c:pt idx="200">
                  <c:v>56.476190476190467</c:v>
                </c:pt>
                <c:pt idx="201">
                  <c:v>56.476190476190467</c:v>
                </c:pt>
                <c:pt idx="202">
                  <c:v>58.857142857142854</c:v>
                </c:pt>
                <c:pt idx="203">
                  <c:v>62.857142857142854</c:v>
                </c:pt>
                <c:pt idx="204">
                  <c:v>65.714285714285708</c:v>
                </c:pt>
                <c:pt idx="205">
                  <c:v>65.714285714285708</c:v>
                </c:pt>
                <c:pt idx="206">
                  <c:v>60.952380952380956</c:v>
                </c:pt>
                <c:pt idx="207">
                  <c:v>64.761904761904759</c:v>
                </c:pt>
                <c:pt idx="208">
                  <c:v>66.38095238095238</c:v>
                </c:pt>
                <c:pt idx="209">
                  <c:v>60.095238095238102</c:v>
                </c:pt>
                <c:pt idx="210">
                  <c:v>60.095238095238102</c:v>
                </c:pt>
                <c:pt idx="211">
                  <c:v>60.095238095238102</c:v>
                </c:pt>
                <c:pt idx="212">
                  <c:v>60.095238095238102</c:v>
                </c:pt>
                <c:pt idx="213">
                  <c:v>60</c:v>
                </c:pt>
                <c:pt idx="214">
                  <c:v>60</c:v>
                </c:pt>
                <c:pt idx="215">
                  <c:v>55.904761904761912</c:v>
                </c:pt>
                <c:pt idx="216">
                  <c:v>55.904761904761912</c:v>
                </c:pt>
                <c:pt idx="217">
                  <c:v>57.904761904761905</c:v>
                </c:pt>
                <c:pt idx="218">
                  <c:v>54.285714285714285</c:v>
                </c:pt>
                <c:pt idx="219">
                  <c:v>57.142857142857139</c:v>
                </c:pt>
                <c:pt idx="220">
                  <c:v>56.095238095238095</c:v>
                </c:pt>
                <c:pt idx="221">
                  <c:v>54.19047619047619</c:v>
                </c:pt>
                <c:pt idx="222">
                  <c:v>55.428571428571431</c:v>
                </c:pt>
                <c:pt idx="223">
                  <c:v>54.761904761904766</c:v>
                </c:pt>
                <c:pt idx="224">
                  <c:v>53.904761904761912</c:v>
                </c:pt>
                <c:pt idx="225">
                  <c:v>54.285714285714285</c:v>
                </c:pt>
                <c:pt idx="226">
                  <c:v>53.047619047619051</c:v>
                </c:pt>
                <c:pt idx="227">
                  <c:v>54.285714285714285</c:v>
                </c:pt>
                <c:pt idx="228">
                  <c:v>55.999999999999993</c:v>
                </c:pt>
                <c:pt idx="229">
                  <c:v>56.952380952380956</c:v>
                </c:pt>
                <c:pt idx="230">
                  <c:v>55.238095238095241</c:v>
                </c:pt>
                <c:pt idx="231">
                  <c:v>58.571428571428577</c:v>
                </c:pt>
                <c:pt idx="232">
                  <c:v>63.809523809523803</c:v>
                </c:pt>
                <c:pt idx="233">
                  <c:v>63.809523809523803</c:v>
                </c:pt>
                <c:pt idx="234">
                  <c:v>63.809523809523803</c:v>
                </c:pt>
                <c:pt idx="235">
                  <c:v>63.809523809523803</c:v>
                </c:pt>
                <c:pt idx="236">
                  <c:v>61.904761904761905</c:v>
                </c:pt>
                <c:pt idx="237">
                  <c:v>64.190476190476204</c:v>
                </c:pt>
                <c:pt idx="238">
                  <c:v>58.38095238095238</c:v>
                </c:pt>
                <c:pt idx="239">
                  <c:v>56.285714285714285</c:v>
                </c:pt>
                <c:pt idx="240">
                  <c:v>56.285714285714285</c:v>
                </c:pt>
                <c:pt idx="241">
                  <c:v>56.285714285714285</c:v>
                </c:pt>
                <c:pt idx="242">
                  <c:v>54.380952380952387</c:v>
                </c:pt>
                <c:pt idx="243">
                  <c:v>56.571428571428569</c:v>
                </c:pt>
                <c:pt idx="244">
                  <c:v>56.19047619047619</c:v>
                </c:pt>
                <c:pt idx="245">
                  <c:v>56.857142857142861</c:v>
                </c:pt>
                <c:pt idx="246">
                  <c:v>54.380952380952387</c:v>
                </c:pt>
                <c:pt idx="247">
                  <c:v>54.380952380952387</c:v>
                </c:pt>
                <c:pt idx="248">
                  <c:v>55.047619047619044</c:v>
                </c:pt>
                <c:pt idx="249">
                  <c:v>56.952380952380956</c:v>
                </c:pt>
                <c:pt idx="250">
                  <c:v>59.809523809523803</c:v>
                </c:pt>
                <c:pt idx="251">
                  <c:v>60.952380952380956</c:v>
                </c:pt>
                <c:pt idx="252">
                  <c:v>58.095238095238102</c:v>
                </c:pt>
                <c:pt idx="253">
                  <c:v>59.047619047619051</c:v>
                </c:pt>
                <c:pt idx="254">
                  <c:v>57.523809523809518</c:v>
                </c:pt>
                <c:pt idx="255">
                  <c:v>57.523809523809518</c:v>
                </c:pt>
                <c:pt idx="256">
                  <c:v>57.523809523809518</c:v>
                </c:pt>
                <c:pt idx="257">
                  <c:v>59.047619047619051</c:v>
                </c:pt>
                <c:pt idx="258">
                  <c:v>59.047619047619051</c:v>
                </c:pt>
                <c:pt idx="259">
                  <c:v>59.047619047619051</c:v>
                </c:pt>
                <c:pt idx="260">
                  <c:v>59.047619047619051</c:v>
                </c:pt>
                <c:pt idx="261">
                  <c:v>59.047619047619051</c:v>
                </c:pt>
                <c:pt idx="262">
                  <c:v>58.857142857142854</c:v>
                </c:pt>
                <c:pt idx="263">
                  <c:v>58.857142857142854</c:v>
                </c:pt>
                <c:pt idx="264">
                  <c:v>57.333333333333336</c:v>
                </c:pt>
                <c:pt idx="265">
                  <c:v>56.952380952380956</c:v>
                </c:pt>
                <c:pt idx="266">
                  <c:v>60.38095238095238</c:v>
                </c:pt>
                <c:pt idx="267">
                  <c:v>60.38095238095238</c:v>
                </c:pt>
                <c:pt idx="268">
                  <c:v>55.999999999999993</c:v>
                </c:pt>
                <c:pt idx="269">
                  <c:v>56.761904761904759</c:v>
                </c:pt>
                <c:pt idx="270">
                  <c:v>55.80952380952381</c:v>
                </c:pt>
                <c:pt idx="271">
                  <c:v>55.238095238095241</c:v>
                </c:pt>
                <c:pt idx="272">
                  <c:v>56.666666666666664</c:v>
                </c:pt>
                <c:pt idx="273">
                  <c:v>56.666666666666664</c:v>
                </c:pt>
                <c:pt idx="274">
                  <c:v>54.857142857142861</c:v>
                </c:pt>
                <c:pt idx="275">
                  <c:v>57.999999999999993</c:v>
                </c:pt>
                <c:pt idx="276">
                  <c:v>55.333333333333336</c:v>
                </c:pt>
                <c:pt idx="277">
                  <c:v>57.619047619047613</c:v>
                </c:pt>
                <c:pt idx="278">
                  <c:v>57.238095238095241</c:v>
                </c:pt>
                <c:pt idx="279">
                  <c:v>57.238095238095241</c:v>
                </c:pt>
                <c:pt idx="280">
                  <c:v>57.238095238095241</c:v>
                </c:pt>
                <c:pt idx="281">
                  <c:v>59.619047619047613</c:v>
                </c:pt>
                <c:pt idx="282">
                  <c:v>59.619047619047613</c:v>
                </c:pt>
                <c:pt idx="283">
                  <c:v>57.999999999999993</c:v>
                </c:pt>
                <c:pt idx="284">
                  <c:v>56.571428571428569</c:v>
                </c:pt>
                <c:pt idx="285">
                  <c:v>59.047619047619051</c:v>
                </c:pt>
                <c:pt idx="286">
                  <c:v>57.047619047619044</c:v>
                </c:pt>
                <c:pt idx="287">
                  <c:v>57.047619047619044</c:v>
                </c:pt>
                <c:pt idx="288">
                  <c:v>56.857142857142861</c:v>
                </c:pt>
                <c:pt idx="289">
                  <c:v>58.095238095238102</c:v>
                </c:pt>
                <c:pt idx="290">
                  <c:v>57.999999999999993</c:v>
                </c:pt>
                <c:pt idx="291">
                  <c:v>59.047619047619051</c:v>
                </c:pt>
                <c:pt idx="292">
                  <c:v>59.523809523809526</c:v>
                </c:pt>
                <c:pt idx="293">
                  <c:v>63.142857142857146</c:v>
                </c:pt>
                <c:pt idx="294">
                  <c:v>68.19047619047619</c:v>
                </c:pt>
                <c:pt idx="295">
                  <c:v>71.428571428571431</c:v>
                </c:pt>
                <c:pt idx="296">
                  <c:v>74.952380952380963</c:v>
                </c:pt>
                <c:pt idx="297">
                  <c:v>75.238095238095241</c:v>
                </c:pt>
                <c:pt idx="298">
                  <c:v>73.333333333333329</c:v>
                </c:pt>
                <c:pt idx="299">
                  <c:v>73.333333333333329</c:v>
                </c:pt>
                <c:pt idx="300">
                  <c:v>76.666666666666671</c:v>
                </c:pt>
                <c:pt idx="301">
                  <c:v>74.285714285714292</c:v>
                </c:pt>
                <c:pt idx="302">
                  <c:v>73.047619047619051</c:v>
                </c:pt>
                <c:pt idx="303">
                  <c:v>76.666666666666671</c:v>
                </c:pt>
                <c:pt idx="304">
                  <c:v>80.476190476190482</c:v>
                </c:pt>
                <c:pt idx="305">
                  <c:v>8.0476190476190457</c:v>
                </c:pt>
                <c:pt idx="306">
                  <c:v>8.1142857142857139</c:v>
                </c:pt>
                <c:pt idx="307">
                  <c:v>8.2857142857142847</c:v>
                </c:pt>
                <c:pt idx="308">
                  <c:v>8.1714285714285708</c:v>
                </c:pt>
                <c:pt idx="309">
                  <c:v>8.2095238095238088</c:v>
                </c:pt>
                <c:pt idx="310">
                  <c:v>7.904761904761906</c:v>
                </c:pt>
                <c:pt idx="311">
                  <c:v>7.8095238095238093</c:v>
                </c:pt>
                <c:pt idx="312">
                  <c:v>7.333333333333333</c:v>
                </c:pt>
                <c:pt idx="313">
                  <c:v>6.9523809523809517</c:v>
                </c:pt>
                <c:pt idx="314">
                  <c:v>7.4285714285714288</c:v>
                </c:pt>
                <c:pt idx="315">
                  <c:v>7.4285714285714288</c:v>
                </c:pt>
                <c:pt idx="316">
                  <c:v>7.333333333333333</c:v>
                </c:pt>
                <c:pt idx="317">
                  <c:v>7.333333333333333</c:v>
                </c:pt>
                <c:pt idx="318">
                  <c:v>6.6761904761904756</c:v>
                </c:pt>
                <c:pt idx="319">
                  <c:v>6.8571428571428577</c:v>
                </c:pt>
                <c:pt idx="320">
                  <c:v>6.8571428571428577</c:v>
                </c:pt>
                <c:pt idx="321">
                  <c:v>7.0476190476190483</c:v>
                </c:pt>
                <c:pt idx="322">
                  <c:v>7.0476190476190483</c:v>
                </c:pt>
                <c:pt idx="323">
                  <c:v>7.0666666666666673</c:v>
                </c:pt>
                <c:pt idx="324">
                  <c:v>6.7904761904761894</c:v>
                </c:pt>
                <c:pt idx="325">
                  <c:v>7.2285714285714286</c:v>
                </c:pt>
                <c:pt idx="326">
                  <c:v>7.3714285714285719</c:v>
                </c:pt>
                <c:pt idx="327">
                  <c:v>7.3714285714285719</c:v>
                </c:pt>
                <c:pt idx="328">
                  <c:v>7.3714285714285719</c:v>
                </c:pt>
                <c:pt idx="329">
                  <c:v>6.7904761904761894</c:v>
                </c:pt>
                <c:pt idx="330">
                  <c:v>7.2190476190476192</c:v>
                </c:pt>
                <c:pt idx="331">
                  <c:v>6.9523809523809517</c:v>
                </c:pt>
                <c:pt idx="332">
                  <c:v>7.0476190476190483</c:v>
                </c:pt>
                <c:pt idx="333">
                  <c:v>7.0476190476190483</c:v>
                </c:pt>
                <c:pt idx="334">
                  <c:v>7.1428571428571423</c:v>
                </c:pt>
                <c:pt idx="335">
                  <c:v>7.1428571428571423</c:v>
                </c:pt>
                <c:pt idx="336">
                  <c:v>6.9523809523809517</c:v>
                </c:pt>
                <c:pt idx="337">
                  <c:v>6.9523809523809517</c:v>
                </c:pt>
                <c:pt idx="338">
                  <c:v>7.333333333333333</c:v>
                </c:pt>
                <c:pt idx="339">
                  <c:v>7.6190476190476195</c:v>
                </c:pt>
                <c:pt idx="340">
                  <c:v>7.6190476190476195</c:v>
                </c:pt>
                <c:pt idx="341">
                  <c:v>7.6190476190476195</c:v>
                </c:pt>
                <c:pt idx="342">
                  <c:v>7.6190476190476195</c:v>
                </c:pt>
                <c:pt idx="343">
                  <c:v>7.6190476190476195</c:v>
                </c:pt>
                <c:pt idx="344">
                  <c:v>6.9714285714285715</c:v>
                </c:pt>
                <c:pt idx="345">
                  <c:v>6.980952380952381</c:v>
                </c:pt>
                <c:pt idx="346">
                  <c:v>6.7619047619047619</c:v>
                </c:pt>
                <c:pt idx="347">
                  <c:v>6.9523809523809517</c:v>
                </c:pt>
                <c:pt idx="348">
                  <c:v>6.7619047619047619</c:v>
                </c:pt>
                <c:pt idx="349">
                  <c:v>6.6952380952380954</c:v>
                </c:pt>
                <c:pt idx="350">
                  <c:v>6.9333333333333327</c:v>
                </c:pt>
                <c:pt idx="351">
                  <c:v>6.7619047619047619</c:v>
                </c:pt>
                <c:pt idx="352">
                  <c:v>7.8</c:v>
                </c:pt>
                <c:pt idx="353">
                  <c:v>7.4285714285714288</c:v>
                </c:pt>
                <c:pt idx="354">
                  <c:v>6.6380952380952376</c:v>
                </c:pt>
                <c:pt idx="355">
                  <c:v>6.8190476190476188</c:v>
                </c:pt>
                <c:pt idx="356">
                  <c:v>6.7904761904761894</c:v>
                </c:pt>
                <c:pt idx="357">
                  <c:v>6.7238095238095239</c:v>
                </c:pt>
                <c:pt idx="358">
                  <c:v>6.8571428571428577</c:v>
                </c:pt>
                <c:pt idx="359">
                  <c:v>6.8571428571428577</c:v>
                </c:pt>
                <c:pt idx="360">
                  <c:v>6.8571428571428577</c:v>
                </c:pt>
                <c:pt idx="361">
                  <c:v>7.0285714285714285</c:v>
                </c:pt>
                <c:pt idx="362">
                  <c:v>6.8285714285714283</c:v>
                </c:pt>
                <c:pt idx="363">
                  <c:v>6.9714285714285715</c:v>
                </c:pt>
                <c:pt idx="364">
                  <c:v>6.7809523809523808</c:v>
                </c:pt>
                <c:pt idx="365">
                  <c:v>7.0476190476190483</c:v>
                </c:pt>
                <c:pt idx="366">
                  <c:v>7.1428571428571423</c:v>
                </c:pt>
                <c:pt idx="367">
                  <c:v>7.2190476190476192</c:v>
                </c:pt>
                <c:pt idx="368">
                  <c:v>6.8571428571428577</c:v>
                </c:pt>
                <c:pt idx="369">
                  <c:v>7.1428571428571423</c:v>
                </c:pt>
                <c:pt idx="370">
                  <c:v>7.1428571428571423</c:v>
                </c:pt>
                <c:pt idx="371">
                  <c:v>6.9523809523809517</c:v>
                </c:pt>
                <c:pt idx="372">
                  <c:v>6.9523809523809517</c:v>
                </c:pt>
                <c:pt idx="373">
                  <c:v>6.9523809523809517</c:v>
                </c:pt>
                <c:pt idx="374">
                  <c:v>6.9523809523809517</c:v>
                </c:pt>
                <c:pt idx="375">
                  <c:v>6.9523809523809517</c:v>
                </c:pt>
                <c:pt idx="376">
                  <c:v>6.9523809523809517</c:v>
                </c:pt>
                <c:pt idx="377">
                  <c:v>6.8380952380952378</c:v>
                </c:pt>
                <c:pt idx="378">
                  <c:v>7.1333333333333329</c:v>
                </c:pt>
                <c:pt idx="379">
                  <c:v>6.3047619047619046</c:v>
                </c:pt>
                <c:pt idx="380">
                  <c:v>6.7619047619047619</c:v>
                </c:pt>
                <c:pt idx="381">
                  <c:v>6.9523809523809517</c:v>
                </c:pt>
                <c:pt idx="382">
                  <c:v>6.7619047619047619</c:v>
                </c:pt>
                <c:pt idx="383">
                  <c:v>7.0476190476190483</c:v>
                </c:pt>
                <c:pt idx="384">
                  <c:v>7.0476190476190483</c:v>
                </c:pt>
                <c:pt idx="385">
                  <c:v>6.9523809523809517</c:v>
                </c:pt>
                <c:pt idx="386">
                  <c:v>7.0952380952380949</c:v>
                </c:pt>
                <c:pt idx="387">
                  <c:v>7.0952380952380949</c:v>
                </c:pt>
                <c:pt idx="388">
                  <c:v>6.8571428571428577</c:v>
                </c:pt>
                <c:pt idx="389">
                  <c:v>6.8571428571428577</c:v>
                </c:pt>
                <c:pt idx="390">
                  <c:v>7.0476190476190483</c:v>
                </c:pt>
                <c:pt idx="391">
                  <c:v>7.333333333333333</c:v>
                </c:pt>
                <c:pt idx="392">
                  <c:v>7.4285714285714288</c:v>
                </c:pt>
                <c:pt idx="393">
                  <c:v>7.4761904761904754</c:v>
                </c:pt>
                <c:pt idx="394">
                  <c:v>7.5142857142857133</c:v>
                </c:pt>
                <c:pt idx="395">
                  <c:v>7.4761904761904754</c:v>
                </c:pt>
                <c:pt idx="396">
                  <c:v>7.6666666666666679</c:v>
                </c:pt>
                <c:pt idx="397">
                  <c:v>7.2380952380952381</c:v>
                </c:pt>
                <c:pt idx="398">
                  <c:v>7.1428571428571423</c:v>
                </c:pt>
                <c:pt idx="399">
                  <c:v>7.1428571428571423</c:v>
                </c:pt>
                <c:pt idx="400">
                  <c:v>7.1428571428571423</c:v>
                </c:pt>
                <c:pt idx="401">
                  <c:v>7.1428571428571423</c:v>
                </c:pt>
                <c:pt idx="402">
                  <c:v>6.8571428571428577</c:v>
                </c:pt>
                <c:pt idx="403">
                  <c:v>6.8571428571428577</c:v>
                </c:pt>
                <c:pt idx="404">
                  <c:v>6.8571428571428577</c:v>
                </c:pt>
                <c:pt idx="405">
                  <c:v>6.8571428571428577</c:v>
                </c:pt>
                <c:pt idx="406">
                  <c:v>6.8571428571428577</c:v>
                </c:pt>
                <c:pt idx="407">
                  <c:v>6.8571428571428577</c:v>
                </c:pt>
                <c:pt idx="408">
                  <c:v>6.8571428571428577</c:v>
                </c:pt>
                <c:pt idx="409">
                  <c:v>7.038095238095238</c:v>
                </c:pt>
                <c:pt idx="410">
                  <c:v>7.038095238095238</c:v>
                </c:pt>
                <c:pt idx="411">
                  <c:v>7.038095238095238</c:v>
                </c:pt>
                <c:pt idx="412">
                  <c:v>6.9047619047619051</c:v>
                </c:pt>
                <c:pt idx="413">
                  <c:v>7.2380952380952381</c:v>
                </c:pt>
                <c:pt idx="414">
                  <c:v>7.2380952380952381</c:v>
                </c:pt>
                <c:pt idx="415">
                  <c:v>7.2380952380952381</c:v>
                </c:pt>
                <c:pt idx="416">
                  <c:v>7.2380952380952381</c:v>
                </c:pt>
                <c:pt idx="417">
                  <c:v>6.9047619047619051</c:v>
                </c:pt>
                <c:pt idx="418">
                  <c:v>6.9047619047619051</c:v>
                </c:pt>
                <c:pt idx="419">
                  <c:v>7.2380952380952381</c:v>
                </c:pt>
                <c:pt idx="420">
                  <c:v>7.2380952380952381</c:v>
                </c:pt>
                <c:pt idx="421">
                  <c:v>7.2380952380952381</c:v>
                </c:pt>
                <c:pt idx="422">
                  <c:v>6.8190476190476188</c:v>
                </c:pt>
                <c:pt idx="423">
                  <c:v>7.1999999999999993</c:v>
                </c:pt>
                <c:pt idx="424">
                  <c:v>7.1999999999999993</c:v>
                </c:pt>
                <c:pt idx="425">
                  <c:v>6.9047619047619051</c:v>
                </c:pt>
                <c:pt idx="426">
                  <c:v>6.9142857142857146</c:v>
                </c:pt>
                <c:pt idx="427">
                  <c:v>7.2190476190476192</c:v>
                </c:pt>
                <c:pt idx="428">
                  <c:v>6.961904761904762</c:v>
                </c:pt>
                <c:pt idx="429">
                  <c:v>6.9523809523809517</c:v>
                </c:pt>
                <c:pt idx="430">
                  <c:v>6.9238095238095241</c:v>
                </c:pt>
                <c:pt idx="431">
                  <c:v>6.961904761904762</c:v>
                </c:pt>
                <c:pt idx="432">
                  <c:v>6.9047619047619051</c:v>
                </c:pt>
                <c:pt idx="433">
                  <c:v>6.9523809523809517</c:v>
                </c:pt>
                <c:pt idx="434">
                  <c:v>6.961904761904762</c:v>
                </c:pt>
                <c:pt idx="435">
                  <c:v>6.961904761904762</c:v>
                </c:pt>
                <c:pt idx="436">
                  <c:v>7.6</c:v>
                </c:pt>
                <c:pt idx="437">
                  <c:v>7.6761904761904765</c:v>
                </c:pt>
                <c:pt idx="438">
                  <c:v>7.333333333333333</c:v>
                </c:pt>
                <c:pt idx="439">
                  <c:v>7.2476190476190485</c:v>
                </c:pt>
                <c:pt idx="440">
                  <c:v>7.2476190476190485</c:v>
                </c:pt>
                <c:pt idx="441">
                  <c:v>7.257142857142858</c:v>
                </c:pt>
                <c:pt idx="442">
                  <c:v>7.1523809523809518</c:v>
                </c:pt>
                <c:pt idx="443">
                  <c:v>6.9999999999999991</c:v>
                </c:pt>
                <c:pt idx="444">
                  <c:v>6.980952380952381</c:v>
                </c:pt>
                <c:pt idx="445">
                  <c:v>6.9999999999999991</c:v>
                </c:pt>
                <c:pt idx="446">
                  <c:v>7.0285714285714285</c:v>
                </c:pt>
                <c:pt idx="447">
                  <c:v>7.019047619047619</c:v>
                </c:pt>
                <c:pt idx="448">
                  <c:v>7.0952380952380949</c:v>
                </c:pt>
                <c:pt idx="449">
                  <c:v>7.0952380952380949</c:v>
                </c:pt>
                <c:pt idx="450">
                  <c:v>6.9999999999999991</c:v>
                </c:pt>
                <c:pt idx="451">
                  <c:v>6.8666666666666671</c:v>
                </c:pt>
                <c:pt idx="452">
                  <c:v>6.8761904761904757</c:v>
                </c:pt>
                <c:pt idx="453">
                  <c:v>6.7142857142857144</c:v>
                </c:pt>
                <c:pt idx="454">
                  <c:v>7.1428571428571423</c:v>
                </c:pt>
                <c:pt idx="455">
                  <c:v>7.0476190476190483</c:v>
                </c:pt>
                <c:pt idx="456">
                  <c:v>6.8571428571428577</c:v>
                </c:pt>
                <c:pt idx="457">
                  <c:v>6.9523809523809517</c:v>
                </c:pt>
                <c:pt idx="458">
                  <c:v>7.1238095238095243</c:v>
                </c:pt>
                <c:pt idx="459">
                  <c:v>7.019047619047619</c:v>
                </c:pt>
                <c:pt idx="460">
                  <c:v>7.2761904761904761</c:v>
                </c:pt>
                <c:pt idx="461">
                  <c:v>7.2380952380952381</c:v>
                </c:pt>
                <c:pt idx="462">
                  <c:v>6.9333333333333327</c:v>
                </c:pt>
                <c:pt idx="463">
                  <c:v>7.3047619047619046</c:v>
                </c:pt>
                <c:pt idx="464">
                  <c:v>7.3047619047619046</c:v>
                </c:pt>
                <c:pt idx="465">
                  <c:v>7.0571428571428578</c:v>
                </c:pt>
                <c:pt idx="466">
                  <c:v>8.5619047619047617</c:v>
                </c:pt>
                <c:pt idx="467">
                  <c:v>8.5238095238095237</c:v>
                </c:pt>
                <c:pt idx="468">
                  <c:v>7.6190476190476195</c:v>
                </c:pt>
                <c:pt idx="469">
                  <c:v>8.5142857142857125</c:v>
                </c:pt>
                <c:pt idx="470">
                  <c:v>8.6190476190476186</c:v>
                </c:pt>
                <c:pt idx="471">
                  <c:v>8.5714285714285712</c:v>
                </c:pt>
                <c:pt idx="472">
                  <c:v>8.6857142857142851</c:v>
                </c:pt>
                <c:pt idx="473">
                  <c:v>8.9047619047619051</c:v>
                </c:pt>
                <c:pt idx="474">
                  <c:v>9.0476190476190474</c:v>
                </c:pt>
                <c:pt idx="475">
                  <c:v>9.038095238095238</c:v>
                </c:pt>
                <c:pt idx="476">
                  <c:v>9.1428571428571423</c:v>
                </c:pt>
                <c:pt idx="477">
                  <c:v>9.0476190476190474</c:v>
                </c:pt>
                <c:pt idx="478">
                  <c:v>9.0952380952380967</c:v>
                </c:pt>
                <c:pt idx="479">
                  <c:v>8.9047619047619051</c:v>
                </c:pt>
                <c:pt idx="480">
                  <c:v>8.8666666666666671</c:v>
                </c:pt>
                <c:pt idx="481">
                  <c:v>9.7142857142857135</c:v>
                </c:pt>
                <c:pt idx="482">
                  <c:v>10.095238095238095</c:v>
                </c:pt>
                <c:pt idx="483">
                  <c:v>10.247619047619047</c:v>
                </c:pt>
                <c:pt idx="484">
                  <c:v>9.5238095238095237</c:v>
                </c:pt>
                <c:pt idx="485">
                  <c:v>9.4666666666666668</c:v>
                </c:pt>
                <c:pt idx="486">
                  <c:v>9.4666666666666668</c:v>
                </c:pt>
                <c:pt idx="487">
                  <c:v>9.3714285714285701</c:v>
                </c:pt>
                <c:pt idx="488">
                  <c:v>9.5238095238095237</c:v>
                </c:pt>
                <c:pt idx="489">
                  <c:v>9.5238095238095237</c:v>
                </c:pt>
                <c:pt idx="490">
                  <c:v>9.5047619047619047</c:v>
                </c:pt>
                <c:pt idx="491">
                  <c:v>9.5238095238095237</c:v>
                </c:pt>
                <c:pt idx="492">
                  <c:v>9.4666666666666668</c:v>
                </c:pt>
                <c:pt idx="493">
                  <c:v>9.4952380952380953</c:v>
                </c:pt>
                <c:pt idx="494">
                  <c:v>9.4952380952380953</c:v>
                </c:pt>
                <c:pt idx="495">
                  <c:v>9.4666666666666668</c:v>
                </c:pt>
                <c:pt idx="496">
                  <c:v>9.3809523809523796</c:v>
                </c:pt>
                <c:pt idx="497">
                  <c:v>9.5238095238095237</c:v>
                </c:pt>
                <c:pt idx="498">
                  <c:v>9.5238095238095237</c:v>
                </c:pt>
                <c:pt idx="499">
                  <c:v>9.5238095238095237</c:v>
                </c:pt>
                <c:pt idx="500">
                  <c:v>9.5238095238095237</c:v>
                </c:pt>
                <c:pt idx="501">
                  <c:v>9.6190476190476186</c:v>
                </c:pt>
                <c:pt idx="502">
                  <c:v>9.5428571428571409</c:v>
                </c:pt>
                <c:pt idx="503">
                  <c:v>9.5238095238095237</c:v>
                </c:pt>
                <c:pt idx="504">
                  <c:v>9.6</c:v>
                </c:pt>
                <c:pt idx="505">
                  <c:v>9.5238095238095237</c:v>
                </c:pt>
                <c:pt idx="506">
                  <c:v>9.5238095238095237</c:v>
                </c:pt>
                <c:pt idx="507">
                  <c:v>9.6190476190476186</c:v>
                </c:pt>
                <c:pt idx="508">
                  <c:v>9.5238095238095237</c:v>
                </c:pt>
                <c:pt idx="509">
                  <c:v>9.4476190476190478</c:v>
                </c:pt>
                <c:pt idx="510">
                  <c:v>9.2380952380952372</c:v>
                </c:pt>
                <c:pt idx="511">
                  <c:v>9.2095238095238088</c:v>
                </c:pt>
                <c:pt idx="512">
                  <c:v>9.3333333333333339</c:v>
                </c:pt>
                <c:pt idx="513">
                  <c:v>9.3047619047619037</c:v>
                </c:pt>
                <c:pt idx="514">
                  <c:v>9.3809523809523796</c:v>
                </c:pt>
                <c:pt idx="515">
                  <c:v>9.4190476190476193</c:v>
                </c:pt>
                <c:pt idx="516">
                  <c:v>9.4190476190476193</c:v>
                </c:pt>
                <c:pt idx="517">
                  <c:v>9.4285714285714288</c:v>
                </c:pt>
                <c:pt idx="518">
                  <c:v>9.2380952380952372</c:v>
                </c:pt>
                <c:pt idx="519">
                  <c:v>9.4857142857142858</c:v>
                </c:pt>
                <c:pt idx="520">
                  <c:v>9.4285714285714288</c:v>
                </c:pt>
                <c:pt idx="521">
                  <c:v>9.4095238095238098</c:v>
                </c:pt>
                <c:pt idx="522">
                  <c:v>9.4190476190476193</c:v>
                </c:pt>
                <c:pt idx="523">
                  <c:v>9.276190476190477</c:v>
                </c:pt>
                <c:pt idx="524">
                  <c:v>9.4571428571428573</c:v>
                </c:pt>
                <c:pt idx="525">
                  <c:v>9.3904761904761891</c:v>
                </c:pt>
                <c:pt idx="526">
                  <c:v>9.3333333333333339</c:v>
                </c:pt>
                <c:pt idx="527">
                  <c:v>9.6571428571428566</c:v>
                </c:pt>
                <c:pt idx="528">
                  <c:v>9.5428571428571409</c:v>
                </c:pt>
                <c:pt idx="529">
                  <c:v>12.342857142857145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1EA-0B4C-B81A-474265475E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Sheet1!$A$2:$A$531</c:f>
              <c:numCache>
                <c:formatCode>dd\-mmm\-yyyy</c:formatCode>
                <c:ptCount val="530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  <c:pt idx="475">
                  <c:v>45364</c:v>
                </c:pt>
                <c:pt idx="476">
                  <c:v>45365</c:v>
                </c:pt>
                <c:pt idx="477">
                  <c:v>45369</c:v>
                </c:pt>
                <c:pt idx="478">
                  <c:v>45370</c:v>
                </c:pt>
                <c:pt idx="479">
                  <c:v>45371</c:v>
                </c:pt>
                <c:pt idx="480">
                  <c:v>45372</c:v>
                </c:pt>
                <c:pt idx="481">
                  <c:v>45376</c:v>
                </c:pt>
                <c:pt idx="482">
                  <c:v>45377</c:v>
                </c:pt>
                <c:pt idx="483">
                  <c:v>45378</c:v>
                </c:pt>
                <c:pt idx="484">
                  <c:v>45379</c:v>
                </c:pt>
                <c:pt idx="485">
                  <c:v>45383</c:v>
                </c:pt>
                <c:pt idx="486">
                  <c:v>45384</c:v>
                </c:pt>
                <c:pt idx="487">
                  <c:v>45385</c:v>
                </c:pt>
                <c:pt idx="488">
                  <c:v>45386</c:v>
                </c:pt>
                <c:pt idx="489">
                  <c:v>45397</c:v>
                </c:pt>
                <c:pt idx="490">
                  <c:v>45398</c:v>
                </c:pt>
                <c:pt idx="491">
                  <c:v>45399</c:v>
                </c:pt>
                <c:pt idx="492">
                  <c:v>45400</c:v>
                </c:pt>
                <c:pt idx="493">
                  <c:v>45404</c:v>
                </c:pt>
                <c:pt idx="494">
                  <c:v>45405</c:v>
                </c:pt>
                <c:pt idx="495">
                  <c:v>45406</c:v>
                </c:pt>
                <c:pt idx="496">
                  <c:v>45407</c:v>
                </c:pt>
                <c:pt idx="497">
                  <c:v>45411</c:v>
                </c:pt>
                <c:pt idx="498">
                  <c:v>45412</c:v>
                </c:pt>
                <c:pt idx="499">
                  <c:v>45413</c:v>
                </c:pt>
                <c:pt idx="500">
                  <c:v>45414</c:v>
                </c:pt>
                <c:pt idx="501">
                  <c:v>45418</c:v>
                </c:pt>
                <c:pt idx="502">
                  <c:v>45419</c:v>
                </c:pt>
                <c:pt idx="503">
                  <c:v>45420</c:v>
                </c:pt>
                <c:pt idx="504">
                  <c:v>45421</c:v>
                </c:pt>
                <c:pt idx="505">
                  <c:v>45425</c:v>
                </c:pt>
                <c:pt idx="506">
                  <c:v>45426</c:v>
                </c:pt>
                <c:pt idx="507">
                  <c:v>45427</c:v>
                </c:pt>
                <c:pt idx="508">
                  <c:v>45428</c:v>
                </c:pt>
                <c:pt idx="509">
                  <c:v>45432</c:v>
                </c:pt>
                <c:pt idx="510">
                  <c:v>45433</c:v>
                </c:pt>
                <c:pt idx="511">
                  <c:v>45434</c:v>
                </c:pt>
                <c:pt idx="512">
                  <c:v>45435</c:v>
                </c:pt>
                <c:pt idx="513">
                  <c:v>45439</c:v>
                </c:pt>
                <c:pt idx="514">
                  <c:v>45440</c:v>
                </c:pt>
                <c:pt idx="515">
                  <c:v>45441</c:v>
                </c:pt>
                <c:pt idx="516">
                  <c:v>45442</c:v>
                </c:pt>
                <c:pt idx="517">
                  <c:v>45446</c:v>
                </c:pt>
                <c:pt idx="518">
                  <c:v>45447</c:v>
                </c:pt>
                <c:pt idx="519">
                  <c:v>45448</c:v>
                </c:pt>
                <c:pt idx="520">
                  <c:v>45449</c:v>
                </c:pt>
                <c:pt idx="521">
                  <c:v>45453</c:v>
                </c:pt>
                <c:pt idx="522">
                  <c:v>45454</c:v>
                </c:pt>
                <c:pt idx="523">
                  <c:v>45455</c:v>
                </c:pt>
                <c:pt idx="524">
                  <c:v>45456</c:v>
                </c:pt>
                <c:pt idx="525">
                  <c:v>45467</c:v>
                </c:pt>
                <c:pt idx="526">
                  <c:v>45468</c:v>
                </c:pt>
                <c:pt idx="527">
                  <c:v>45469</c:v>
                </c:pt>
                <c:pt idx="528">
                  <c:v>45470</c:v>
                </c:pt>
                <c:pt idx="529">
                  <c:v>45473</c:v>
                </c:pt>
              </c:numCache>
            </c:numRef>
          </c:cat>
          <c:val>
            <c:numRef>
              <c:f>Sheet1!$B$2:$B$531</c:f>
              <c:numCache>
                <c:formatCode>#,##0</c:formatCode>
                <c:ptCount val="530"/>
                <c:pt idx="0">
                  <c:v>100</c:v>
                </c:pt>
                <c:pt idx="1">
                  <c:v>99.809701702724823</c:v>
                </c:pt>
                <c:pt idx="2">
                  <c:v>99.64307844028869</c:v>
                </c:pt>
                <c:pt idx="3">
                  <c:v>100.15935747588208</c:v>
                </c:pt>
                <c:pt idx="4">
                  <c:v>98.202738303512319</c:v>
                </c:pt>
                <c:pt idx="5">
                  <c:v>99.635812653734646</c:v>
                </c:pt>
                <c:pt idx="6">
                  <c:v>100.82821802911049</c:v>
                </c:pt>
                <c:pt idx="7">
                  <c:v>102.00854097291329</c:v>
                </c:pt>
                <c:pt idx="8">
                  <c:v>101.85604109332944</c:v>
                </c:pt>
                <c:pt idx="9">
                  <c:v>101.74689101891634</c:v>
                </c:pt>
                <c:pt idx="10">
                  <c:v>102.55045435657377</c:v>
                </c:pt>
                <c:pt idx="11">
                  <c:v>102.27312989675235</c:v>
                </c:pt>
                <c:pt idx="12">
                  <c:v>100.39537308181194</c:v>
                </c:pt>
                <c:pt idx="13">
                  <c:v>101.37453986753408</c:v>
                </c:pt>
                <c:pt idx="14">
                  <c:v>102.78442901122442</c:v>
                </c:pt>
                <c:pt idx="15">
                  <c:v>103.47084174545418</c:v>
                </c:pt>
                <c:pt idx="16">
                  <c:v>103.31009642270223</c:v>
                </c:pt>
                <c:pt idx="17">
                  <c:v>104.14002885088726</c:v>
                </c:pt>
                <c:pt idx="18">
                  <c:v>104.53115675403841</c:v>
                </c:pt>
                <c:pt idx="19">
                  <c:v>104.56226085153386</c:v>
                </c:pt>
                <c:pt idx="20">
                  <c:v>104.91485559453318</c:v>
                </c:pt>
                <c:pt idx="21">
                  <c:v>103.99536622421563</c:v>
                </c:pt>
                <c:pt idx="22">
                  <c:v>103.55101031170224</c:v>
                </c:pt>
                <c:pt idx="23">
                  <c:v>102.90802902069443</c:v>
                </c:pt>
                <c:pt idx="24">
                  <c:v>101.98339645315322</c:v>
                </c:pt>
                <c:pt idx="25">
                  <c:v>101.29322836856967</c:v>
                </c:pt>
                <c:pt idx="26">
                  <c:v>103.32299523478694</c:v>
                </c:pt>
                <c:pt idx="27">
                  <c:v>104.24534193689541</c:v>
                </c:pt>
                <c:pt idx="28">
                  <c:v>105.11552192430682</c:v>
                </c:pt>
                <c:pt idx="29">
                  <c:v>104.75541648059993</c:v>
                </c:pt>
                <c:pt idx="30">
                  <c:v>105.16164742321736</c:v>
                </c:pt>
                <c:pt idx="31">
                  <c:v>105.67359964209876</c:v>
                </c:pt>
                <c:pt idx="32">
                  <c:v>105.70796926164097</c:v>
                </c:pt>
                <c:pt idx="33">
                  <c:v>106.12726229244545</c:v>
                </c:pt>
                <c:pt idx="34">
                  <c:v>106.65284806587212</c:v>
                </c:pt>
                <c:pt idx="35">
                  <c:v>106.95694980647701</c:v>
                </c:pt>
                <c:pt idx="36">
                  <c:v>106.44148715139529</c:v>
                </c:pt>
                <c:pt idx="37">
                  <c:v>106.86747450239567</c:v>
                </c:pt>
                <c:pt idx="38">
                  <c:v>106.80510303130248</c:v>
                </c:pt>
                <c:pt idx="39">
                  <c:v>107.47927005785689</c:v>
                </c:pt>
                <c:pt idx="40">
                  <c:v>107.81839452241331</c:v>
                </c:pt>
                <c:pt idx="41">
                  <c:v>108.21907407755124</c:v>
                </c:pt>
                <c:pt idx="42">
                  <c:v>108.69273805043436</c:v>
                </c:pt>
                <c:pt idx="43">
                  <c:v>109.35792489136016</c:v>
                </c:pt>
                <c:pt idx="44">
                  <c:v>110.07446206647134</c:v>
                </c:pt>
                <c:pt idx="45">
                  <c:v>111.40426428196477</c:v>
                </c:pt>
                <c:pt idx="46">
                  <c:v>110.54012551033988</c:v>
                </c:pt>
                <c:pt idx="47">
                  <c:v>111.19984260183735</c:v>
                </c:pt>
                <c:pt idx="48">
                  <c:v>111.70036549355507</c:v>
                </c:pt>
                <c:pt idx="49">
                  <c:v>112.11467860323825</c:v>
                </c:pt>
                <c:pt idx="50">
                  <c:v>110.25684147278309</c:v>
                </c:pt>
                <c:pt idx="51">
                  <c:v>111.58729679268589</c:v>
                </c:pt>
                <c:pt idx="52">
                  <c:v>110.49220397430359</c:v>
                </c:pt>
                <c:pt idx="53">
                  <c:v>109.91004303141676</c:v>
                </c:pt>
                <c:pt idx="54">
                  <c:v>110.56445364958824</c:v>
                </c:pt>
                <c:pt idx="55">
                  <c:v>110.23986075813991</c:v>
                </c:pt>
                <c:pt idx="56">
                  <c:v>111.3862222726564</c:v>
                </c:pt>
                <c:pt idx="57">
                  <c:v>112.1206381809736</c:v>
                </c:pt>
                <c:pt idx="58">
                  <c:v>112.82664404748395</c:v>
                </c:pt>
                <c:pt idx="59">
                  <c:v>112.78174311934094</c:v>
                </c:pt>
                <c:pt idx="60">
                  <c:v>110.28737410392033</c:v>
                </c:pt>
                <c:pt idx="61">
                  <c:v>109.22420176354517</c:v>
                </c:pt>
                <c:pt idx="62">
                  <c:v>104.78488781707198</c:v>
                </c:pt>
                <c:pt idx="63">
                  <c:v>107.34824098573048</c:v>
                </c:pt>
                <c:pt idx="64">
                  <c:v>105.43464506632682</c:v>
                </c:pt>
                <c:pt idx="65">
                  <c:v>103.59762563891981</c:v>
                </c:pt>
                <c:pt idx="66">
                  <c:v>103.78955669721834</c:v>
                </c:pt>
                <c:pt idx="67">
                  <c:v>101.45944344074995</c:v>
                </c:pt>
                <c:pt idx="68">
                  <c:v>100.700046288775</c:v>
                </c:pt>
                <c:pt idx="69">
                  <c:v>99.891584668047429</c:v>
                </c:pt>
                <c:pt idx="70">
                  <c:v>100.42182381039073</c:v>
                </c:pt>
                <c:pt idx="71">
                  <c:v>102.77324459821425</c:v>
                </c:pt>
                <c:pt idx="72">
                  <c:v>102.29525380861917</c:v>
                </c:pt>
                <c:pt idx="73">
                  <c:v>103.59060476651925</c:v>
                </c:pt>
                <c:pt idx="74">
                  <c:v>105.37162049082428</c:v>
                </c:pt>
                <c:pt idx="75">
                  <c:v>105.49056713137766</c:v>
                </c:pt>
                <c:pt idx="76">
                  <c:v>104.22297311087507</c:v>
                </c:pt>
                <c:pt idx="77">
                  <c:v>102.90484513669884</c:v>
                </c:pt>
                <c:pt idx="78">
                  <c:v>103.32152574986591</c:v>
                </c:pt>
                <c:pt idx="79">
                  <c:v>104.67598265681239</c:v>
                </c:pt>
                <c:pt idx="80">
                  <c:v>103.37622324414919</c:v>
                </c:pt>
                <c:pt idx="81">
                  <c:v>102.83373839413055</c:v>
                </c:pt>
                <c:pt idx="82">
                  <c:v>102.89570167496788</c:v>
                </c:pt>
                <c:pt idx="83">
                  <c:v>100.59726398235311</c:v>
                </c:pt>
                <c:pt idx="84">
                  <c:v>98.401935148364913</c:v>
                </c:pt>
                <c:pt idx="85">
                  <c:v>98.13448889273495</c:v>
                </c:pt>
                <c:pt idx="86">
                  <c:v>97.79022123095487</c:v>
                </c:pt>
                <c:pt idx="87">
                  <c:v>96.532260500490224</c:v>
                </c:pt>
                <c:pt idx="88">
                  <c:v>92.244303500884556</c:v>
                </c:pt>
                <c:pt idx="89">
                  <c:v>92.753316749923869</c:v>
                </c:pt>
                <c:pt idx="90">
                  <c:v>95.187028693325843</c:v>
                </c:pt>
                <c:pt idx="91">
                  <c:v>92.41329426680457</c:v>
                </c:pt>
                <c:pt idx="92">
                  <c:v>92.33810562167784</c:v>
                </c:pt>
                <c:pt idx="93">
                  <c:v>93.989969949033352</c:v>
                </c:pt>
                <c:pt idx="94">
                  <c:v>93.289923660258339</c:v>
                </c:pt>
                <c:pt idx="95">
                  <c:v>95.280994090221469</c:v>
                </c:pt>
                <c:pt idx="96">
                  <c:v>95.738493728973097</c:v>
                </c:pt>
                <c:pt idx="97">
                  <c:v>94.073567313430516</c:v>
                </c:pt>
                <c:pt idx="98">
                  <c:v>93.597862389268187</c:v>
                </c:pt>
                <c:pt idx="99">
                  <c:v>92.727764039907939</c:v>
                </c:pt>
                <c:pt idx="100">
                  <c:v>92.614858615141074</c:v>
                </c:pt>
                <c:pt idx="101">
                  <c:v>93.20240766940509</c:v>
                </c:pt>
                <c:pt idx="102">
                  <c:v>92.167318818632083</c:v>
                </c:pt>
                <c:pt idx="103">
                  <c:v>91.132719796166114</c:v>
                </c:pt>
                <c:pt idx="104">
                  <c:v>92.189034540243071</c:v>
                </c:pt>
                <c:pt idx="105">
                  <c:v>94.333421230301752</c:v>
                </c:pt>
                <c:pt idx="106">
                  <c:v>96.017369311766728</c:v>
                </c:pt>
                <c:pt idx="107">
                  <c:v>96.858159600757276</c:v>
                </c:pt>
                <c:pt idx="108">
                  <c:v>97.867450827360827</c:v>
                </c:pt>
                <c:pt idx="109">
                  <c:v>97.76270920771087</c:v>
                </c:pt>
                <c:pt idx="110">
                  <c:v>96.938817995312334</c:v>
                </c:pt>
                <c:pt idx="111">
                  <c:v>97.67347881778305</c:v>
                </c:pt>
                <c:pt idx="112">
                  <c:v>98.391648753917607</c:v>
                </c:pt>
                <c:pt idx="113">
                  <c:v>99.231214472140607</c:v>
                </c:pt>
                <c:pt idx="114">
                  <c:v>99.590911725591653</c:v>
                </c:pt>
                <c:pt idx="115">
                  <c:v>100.73278314729382</c:v>
                </c:pt>
                <c:pt idx="116">
                  <c:v>100.50158418638293</c:v>
                </c:pt>
                <c:pt idx="117">
                  <c:v>100.34892103069673</c:v>
                </c:pt>
                <c:pt idx="118">
                  <c:v>100.34573714670114</c:v>
                </c:pt>
                <c:pt idx="119">
                  <c:v>99.735900904467968</c:v>
                </c:pt>
                <c:pt idx="120">
                  <c:v>100.39267902612336</c:v>
                </c:pt>
                <c:pt idx="121">
                  <c:v>100.6596354534463</c:v>
                </c:pt>
                <c:pt idx="122">
                  <c:v>101.48793512060799</c:v>
                </c:pt>
                <c:pt idx="123">
                  <c:v>102.29868260676828</c:v>
                </c:pt>
                <c:pt idx="124">
                  <c:v>102.16487784090214</c:v>
                </c:pt>
                <c:pt idx="125">
                  <c:v>102.40489371133927</c:v>
                </c:pt>
                <c:pt idx="126">
                  <c:v>102.41607812434943</c:v>
                </c:pt>
                <c:pt idx="127">
                  <c:v>103.24552072422748</c:v>
                </c:pt>
                <c:pt idx="128">
                  <c:v>103.04134395825355</c:v>
                </c:pt>
                <c:pt idx="129">
                  <c:v>102.49249134024372</c:v>
                </c:pt>
                <c:pt idx="130">
                  <c:v>102.54131089484284</c:v>
                </c:pt>
                <c:pt idx="131">
                  <c:v>101.40074568195938</c:v>
                </c:pt>
                <c:pt idx="132">
                  <c:v>101.5885131996483</c:v>
                </c:pt>
                <c:pt idx="133">
                  <c:v>102.79651144279744</c:v>
                </c:pt>
                <c:pt idx="134">
                  <c:v>102.26072091297465</c:v>
                </c:pt>
                <c:pt idx="135">
                  <c:v>102.29786622625659</c:v>
                </c:pt>
                <c:pt idx="136">
                  <c:v>101.68549920443719</c:v>
                </c:pt>
                <c:pt idx="137">
                  <c:v>100.2787123066913</c:v>
                </c:pt>
                <c:pt idx="138">
                  <c:v>99.130228202844421</c:v>
                </c:pt>
                <c:pt idx="139">
                  <c:v>99.551807099081657</c:v>
                </c:pt>
                <c:pt idx="140">
                  <c:v>98.780735705789525</c:v>
                </c:pt>
                <c:pt idx="141">
                  <c:v>97.922556511899955</c:v>
                </c:pt>
                <c:pt idx="142">
                  <c:v>96.853832784045295</c:v>
                </c:pt>
                <c:pt idx="143">
                  <c:v>96.612592342840628</c:v>
                </c:pt>
                <c:pt idx="144">
                  <c:v>97.478772065744749</c:v>
                </c:pt>
                <c:pt idx="145">
                  <c:v>98.146244772103302</c:v>
                </c:pt>
                <c:pt idx="146">
                  <c:v>98.655094745040287</c:v>
                </c:pt>
                <c:pt idx="147">
                  <c:v>97.094338482789482</c:v>
                </c:pt>
                <c:pt idx="148">
                  <c:v>96.574059182688814</c:v>
                </c:pt>
                <c:pt idx="149">
                  <c:v>94.47302229780091</c:v>
                </c:pt>
                <c:pt idx="150">
                  <c:v>93.445607423837814</c:v>
                </c:pt>
                <c:pt idx="151">
                  <c:v>93.913148542883235</c:v>
                </c:pt>
                <c:pt idx="152">
                  <c:v>93.566105187363405</c:v>
                </c:pt>
                <c:pt idx="153">
                  <c:v>91.119331155774375</c:v>
                </c:pt>
                <c:pt idx="154">
                  <c:v>89.06041950528973</c:v>
                </c:pt>
                <c:pt idx="155">
                  <c:v>89.94374321893936</c:v>
                </c:pt>
                <c:pt idx="156">
                  <c:v>91.190356260291495</c:v>
                </c:pt>
                <c:pt idx="157">
                  <c:v>93.110809775993346</c:v>
                </c:pt>
                <c:pt idx="158">
                  <c:v>93.778200844300713</c:v>
                </c:pt>
                <c:pt idx="159">
                  <c:v>94.765123244883938</c:v>
                </c:pt>
                <c:pt idx="160">
                  <c:v>96.172971437295033</c:v>
                </c:pt>
                <c:pt idx="161">
                  <c:v>96.090598643665416</c:v>
                </c:pt>
                <c:pt idx="162">
                  <c:v>95.98830616555054</c:v>
                </c:pt>
                <c:pt idx="163">
                  <c:v>94.42624369448103</c:v>
                </c:pt>
                <c:pt idx="164">
                  <c:v>94.131693605862921</c:v>
                </c:pt>
                <c:pt idx="165">
                  <c:v>94.000174705429501</c:v>
                </c:pt>
                <c:pt idx="166">
                  <c:v>94.302888599164518</c:v>
                </c:pt>
                <c:pt idx="167">
                  <c:v>93.245186008217686</c:v>
                </c:pt>
                <c:pt idx="168">
                  <c:v>93.11538150685881</c:v>
                </c:pt>
                <c:pt idx="169">
                  <c:v>94.425672228122821</c:v>
                </c:pt>
                <c:pt idx="170">
                  <c:v>96.414130240448557</c:v>
                </c:pt>
                <c:pt idx="171">
                  <c:v>96.292897734462443</c:v>
                </c:pt>
                <c:pt idx="172">
                  <c:v>97.669152001071097</c:v>
                </c:pt>
                <c:pt idx="173">
                  <c:v>98.019460878637688</c:v>
                </c:pt>
                <c:pt idx="174">
                  <c:v>98.580151014067056</c:v>
                </c:pt>
                <c:pt idx="175">
                  <c:v>97.752259537161237</c:v>
                </c:pt>
                <c:pt idx="176">
                  <c:v>96.32285889924151</c:v>
                </c:pt>
                <c:pt idx="177">
                  <c:v>95.594076016454963</c:v>
                </c:pt>
                <c:pt idx="178">
                  <c:v>95.253645343079825</c:v>
                </c:pt>
                <c:pt idx="179">
                  <c:v>94.132265072221102</c:v>
                </c:pt>
                <c:pt idx="180">
                  <c:v>94.131040501453569</c:v>
                </c:pt>
                <c:pt idx="181">
                  <c:v>93.387317855303081</c:v>
                </c:pt>
                <c:pt idx="182">
                  <c:v>94.057484617350212</c:v>
                </c:pt>
                <c:pt idx="183">
                  <c:v>94.690016237808379</c:v>
                </c:pt>
                <c:pt idx="184">
                  <c:v>93.77379238953759</c:v>
                </c:pt>
                <c:pt idx="185">
                  <c:v>93.125994453510813</c:v>
                </c:pt>
                <c:pt idx="186">
                  <c:v>91.530133829257281</c:v>
                </c:pt>
                <c:pt idx="187">
                  <c:v>91.817744683526016</c:v>
                </c:pt>
                <c:pt idx="188">
                  <c:v>91.413881244392485</c:v>
                </c:pt>
                <c:pt idx="189">
                  <c:v>90.590316584198632</c:v>
                </c:pt>
                <c:pt idx="190">
                  <c:v>91.036550171888905</c:v>
                </c:pt>
                <c:pt idx="191">
                  <c:v>90.961279888711005</c:v>
                </c:pt>
                <c:pt idx="192">
                  <c:v>90.235844166022403</c:v>
                </c:pt>
                <c:pt idx="193">
                  <c:v>89.234553468433418</c:v>
                </c:pt>
                <c:pt idx="194">
                  <c:v>89.519470267013574</c:v>
                </c:pt>
                <c:pt idx="195">
                  <c:v>89.301823222596752</c:v>
                </c:pt>
                <c:pt idx="196">
                  <c:v>88.140195392511657</c:v>
                </c:pt>
                <c:pt idx="197">
                  <c:v>87.73347462158722</c:v>
                </c:pt>
                <c:pt idx="198">
                  <c:v>87.777314255065036</c:v>
                </c:pt>
                <c:pt idx="199">
                  <c:v>88.960249616505251</c:v>
                </c:pt>
                <c:pt idx="200">
                  <c:v>88.354005448523537</c:v>
                </c:pt>
                <c:pt idx="201">
                  <c:v>87.548237883484546</c:v>
                </c:pt>
                <c:pt idx="202">
                  <c:v>85.059910083850426</c:v>
                </c:pt>
                <c:pt idx="203">
                  <c:v>85.264984868387216</c:v>
                </c:pt>
                <c:pt idx="204">
                  <c:v>83.149498048442382</c:v>
                </c:pt>
                <c:pt idx="205">
                  <c:v>83.651327148978822</c:v>
                </c:pt>
                <c:pt idx="206">
                  <c:v>82.767187054817498</c:v>
                </c:pt>
                <c:pt idx="207">
                  <c:v>81.909007860927957</c:v>
                </c:pt>
                <c:pt idx="208">
                  <c:v>83.443395032651139</c:v>
                </c:pt>
                <c:pt idx="209">
                  <c:v>83.663654494705369</c:v>
                </c:pt>
                <c:pt idx="210">
                  <c:v>84.008983451150641</c:v>
                </c:pt>
                <c:pt idx="211">
                  <c:v>83.692717640921572</c:v>
                </c:pt>
                <c:pt idx="212">
                  <c:v>83.157988405763973</c:v>
                </c:pt>
                <c:pt idx="213">
                  <c:v>83.925141172599979</c:v>
                </c:pt>
                <c:pt idx="214">
                  <c:v>83.898935358174711</c:v>
                </c:pt>
                <c:pt idx="215">
                  <c:v>83.399718675275679</c:v>
                </c:pt>
                <c:pt idx="216">
                  <c:v>83.55262674511539</c:v>
                </c:pt>
                <c:pt idx="217">
                  <c:v>83.504623571027963</c:v>
                </c:pt>
                <c:pt idx="218">
                  <c:v>84.570979795398713</c:v>
                </c:pt>
                <c:pt idx="219">
                  <c:v>85.599864154282855</c:v>
                </c:pt>
                <c:pt idx="220">
                  <c:v>85.54410536533436</c:v>
                </c:pt>
                <c:pt idx="221">
                  <c:v>86.100958512358773</c:v>
                </c:pt>
                <c:pt idx="222">
                  <c:v>86.359506220411305</c:v>
                </c:pt>
                <c:pt idx="223">
                  <c:v>87.033836523068047</c:v>
                </c:pt>
                <c:pt idx="224">
                  <c:v>85.98037911078201</c:v>
                </c:pt>
                <c:pt idx="225">
                  <c:v>85.979807644423829</c:v>
                </c:pt>
                <c:pt idx="226">
                  <c:v>86.021279774417735</c:v>
                </c:pt>
                <c:pt idx="227">
                  <c:v>86.921502564659377</c:v>
                </c:pt>
                <c:pt idx="228">
                  <c:v>86.81439344152551</c:v>
                </c:pt>
                <c:pt idx="229">
                  <c:v>86.679119190738319</c:v>
                </c:pt>
                <c:pt idx="230">
                  <c:v>87.713718213204288</c:v>
                </c:pt>
                <c:pt idx="231">
                  <c:v>87.572076194425918</c:v>
                </c:pt>
                <c:pt idx="232">
                  <c:v>87.584975006510632</c:v>
                </c:pt>
                <c:pt idx="233">
                  <c:v>87.213113683435381</c:v>
                </c:pt>
                <c:pt idx="234">
                  <c:v>87.059144318930478</c:v>
                </c:pt>
                <c:pt idx="235">
                  <c:v>87.205847896881338</c:v>
                </c:pt>
                <c:pt idx="236">
                  <c:v>87.553707632912875</c:v>
                </c:pt>
                <c:pt idx="237">
                  <c:v>87.889648213473706</c:v>
                </c:pt>
                <c:pt idx="238">
                  <c:v>88.133174520111126</c:v>
                </c:pt>
                <c:pt idx="239">
                  <c:v>88.243794079445252</c:v>
                </c:pt>
                <c:pt idx="240">
                  <c:v>88.345841643406615</c:v>
                </c:pt>
                <c:pt idx="241">
                  <c:v>88.491483926692297</c:v>
                </c:pt>
                <c:pt idx="242">
                  <c:v>88.256284701274126</c:v>
                </c:pt>
                <c:pt idx="243">
                  <c:v>88.110724056039629</c:v>
                </c:pt>
                <c:pt idx="244">
                  <c:v>88.036270153373394</c:v>
                </c:pt>
                <c:pt idx="245">
                  <c:v>87.367327962093825</c:v>
                </c:pt>
                <c:pt idx="246">
                  <c:v>86.198189431301159</c:v>
                </c:pt>
                <c:pt idx="247">
                  <c:v>86.174759310615627</c:v>
                </c:pt>
                <c:pt idx="248">
                  <c:v>85.470957671486843</c:v>
                </c:pt>
                <c:pt idx="249">
                  <c:v>85.782978303055131</c:v>
                </c:pt>
                <c:pt idx="250">
                  <c:v>85.002845086083241</c:v>
                </c:pt>
                <c:pt idx="251">
                  <c:v>85.06227758733435</c:v>
                </c:pt>
                <c:pt idx="252">
                  <c:v>85.881107240560397</c:v>
                </c:pt>
                <c:pt idx="253">
                  <c:v>85.692115152103938</c:v>
                </c:pt>
                <c:pt idx="254">
                  <c:v>86.316319691342841</c:v>
                </c:pt>
                <c:pt idx="255">
                  <c:v>86.115490085466888</c:v>
                </c:pt>
                <c:pt idx="256">
                  <c:v>85.664194938604098</c:v>
                </c:pt>
                <c:pt idx="257">
                  <c:v>84.666577953317727</c:v>
                </c:pt>
                <c:pt idx="258">
                  <c:v>83.840074323281783</c:v>
                </c:pt>
                <c:pt idx="259">
                  <c:v>82.889562493519975</c:v>
                </c:pt>
                <c:pt idx="260">
                  <c:v>82.060772998051306</c:v>
                </c:pt>
                <c:pt idx="261">
                  <c:v>81.595517744438624</c:v>
                </c:pt>
                <c:pt idx="262">
                  <c:v>82.476473954604344</c:v>
                </c:pt>
                <c:pt idx="263">
                  <c:v>83.207624340874787</c:v>
                </c:pt>
                <c:pt idx="264">
                  <c:v>83.905629678370559</c:v>
                </c:pt>
                <c:pt idx="265">
                  <c:v>84.995497661478026</c:v>
                </c:pt>
                <c:pt idx="266">
                  <c:v>85.295109309268597</c:v>
                </c:pt>
                <c:pt idx="267">
                  <c:v>85.502143407033444</c:v>
                </c:pt>
                <c:pt idx="268">
                  <c:v>84.986925666105265</c:v>
                </c:pt>
                <c:pt idx="269">
                  <c:v>85.419362423147987</c:v>
                </c:pt>
                <c:pt idx="270">
                  <c:v>84.771482849070011</c:v>
                </c:pt>
                <c:pt idx="271">
                  <c:v>84.12874647221571</c:v>
                </c:pt>
                <c:pt idx="272">
                  <c:v>83.329346675167898</c:v>
                </c:pt>
                <c:pt idx="273">
                  <c:v>82.033995717267828</c:v>
                </c:pt>
                <c:pt idx="274">
                  <c:v>81.447426319617861</c:v>
                </c:pt>
                <c:pt idx="275">
                  <c:v>82.925728150187879</c:v>
                </c:pt>
                <c:pt idx="276">
                  <c:v>83.418740341198074</c:v>
                </c:pt>
                <c:pt idx="277">
                  <c:v>84.574898421854826</c:v>
                </c:pt>
                <c:pt idx="278">
                  <c:v>84.499546500625755</c:v>
                </c:pt>
                <c:pt idx="279">
                  <c:v>85.282292135235053</c:v>
                </c:pt>
                <c:pt idx="280">
                  <c:v>85.388176687601387</c:v>
                </c:pt>
                <c:pt idx="281">
                  <c:v>85.42287285934826</c:v>
                </c:pt>
                <c:pt idx="282">
                  <c:v>85.459365068220833</c:v>
                </c:pt>
                <c:pt idx="283">
                  <c:v>85.745914627824376</c:v>
                </c:pt>
                <c:pt idx="284">
                  <c:v>86.455512568586173</c:v>
                </c:pt>
                <c:pt idx="285">
                  <c:v>88.225343879881024</c:v>
                </c:pt>
                <c:pt idx="286">
                  <c:v>89.382236702998313</c:v>
                </c:pt>
                <c:pt idx="287">
                  <c:v>89.153895073878346</c:v>
                </c:pt>
                <c:pt idx="288">
                  <c:v>89.035683175785493</c:v>
                </c:pt>
                <c:pt idx="289">
                  <c:v>89.030213426357165</c:v>
                </c:pt>
                <c:pt idx="290">
                  <c:v>88.569529903609947</c:v>
                </c:pt>
                <c:pt idx="291">
                  <c:v>89.274392837403937</c:v>
                </c:pt>
                <c:pt idx="292">
                  <c:v>89.51342905122705</c:v>
                </c:pt>
                <c:pt idx="293">
                  <c:v>91.137209888980408</c:v>
                </c:pt>
                <c:pt idx="294">
                  <c:v>91.966162660551433</c:v>
                </c:pt>
                <c:pt idx="295">
                  <c:v>92.309940494024488</c:v>
                </c:pt>
                <c:pt idx="296">
                  <c:v>92.015798595662247</c:v>
                </c:pt>
                <c:pt idx="297">
                  <c:v>92.133520665448088</c:v>
                </c:pt>
                <c:pt idx="298">
                  <c:v>91.586545722615128</c:v>
                </c:pt>
                <c:pt idx="299">
                  <c:v>90.399201906411761</c:v>
                </c:pt>
                <c:pt idx="300">
                  <c:v>90.771471419742852</c:v>
                </c:pt>
                <c:pt idx="301">
                  <c:v>91.894974279931972</c:v>
                </c:pt>
                <c:pt idx="302">
                  <c:v>92.294102712097697</c:v>
                </c:pt>
                <c:pt idx="303">
                  <c:v>92.195320670183094</c:v>
                </c:pt>
                <c:pt idx="304">
                  <c:v>93.008435659827299</c:v>
                </c:pt>
                <c:pt idx="305">
                  <c:v>93.008435659827299</c:v>
                </c:pt>
                <c:pt idx="306">
                  <c:v>91.681164223920121</c:v>
                </c:pt>
                <c:pt idx="307">
                  <c:v>91.483763416193227</c:v>
                </c:pt>
                <c:pt idx="308">
                  <c:v>92.06812858646164</c:v>
                </c:pt>
                <c:pt idx="309">
                  <c:v>92.613470768271199</c:v>
                </c:pt>
                <c:pt idx="310">
                  <c:v>92.489299292443008</c:v>
                </c:pt>
                <c:pt idx="311">
                  <c:v>92.053188823097685</c:v>
                </c:pt>
                <c:pt idx="312">
                  <c:v>91.730718520979764</c:v>
                </c:pt>
                <c:pt idx="313">
                  <c:v>91.308649796435517</c:v>
                </c:pt>
                <c:pt idx="314">
                  <c:v>90.909439726218636</c:v>
                </c:pt>
                <c:pt idx="315">
                  <c:v>90.944625726272506</c:v>
                </c:pt>
                <c:pt idx="316">
                  <c:v>89.91721085230941</c:v>
                </c:pt>
                <c:pt idx="317">
                  <c:v>89.923905172505286</c:v>
                </c:pt>
                <c:pt idx="318">
                  <c:v>92.198667830281025</c:v>
                </c:pt>
                <c:pt idx="319">
                  <c:v>92.388721213402675</c:v>
                </c:pt>
                <c:pt idx="320">
                  <c:v>92.845567747744951</c:v>
                </c:pt>
                <c:pt idx="321">
                  <c:v>93.044029850137022</c:v>
                </c:pt>
                <c:pt idx="322">
                  <c:v>93.256207145125501</c:v>
                </c:pt>
                <c:pt idx="323">
                  <c:v>93.180202119487078</c:v>
                </c:pt>
                <c:pt idx="324">
                  <c:v>94.153409327473909</c:v>
                </c:pt>
                <c:pt idx="325">
                  <c:v>94.015522659049282</c:v>
                </c:pt>
                <c:pt idx="326">
                  <c:v>93.244532903808334</c:v>
                </c:pt>
                <c:pt idx="327">
                  <c:v>93.323476899288849</c:v>
                </c:pt>
                <c:pt idx="328">
                  <c:v>93.607577317357311</c:v>
                </c:pt>
                <c:pt idx="329">
                  <c:v>93.548879558566725</c:v>
                </c:pt>
                <c:pt idx="330">
                  <c:v>94.252191369388498</c:v>
                </c:pt>
                <c:pt idx="331">
                  <c:v>94.852965787941883</c:v>
                </c:pt>
                <c:pt idx="332">
                  <c:v>94.631155202915451</c:v>
                </c:pt>
                <c:pt idx="333">
                  <c:v>94.683077003459005</c:v>
                </c:pt>
                <c:pt idx="334">
                  <c:v>94.59343842327533</c:v>
                </c:pt>
                <c:pt idx="335">
                  <c:v>95.226704786194034</c:v>
                </c:pt>
                <c:pt idx="336">
                  <c:v>95.738493728973097</c:v>
                </c:pt>
                <c:pt idx="337">
                  <c:v>95.580769014114409</c:v>
                </c:pt>
                <c:pt idx="338">
                  <c:v>96.17182850457867</c:v>
                </c:pt>
                <c:pt idx="339">
                  <c:v>96.07745491742719</c:v>
                </c:pt>
                <c:pt idx="340">
                  <c:v>95.946180931147268</c:v>
                </c:pt>
                <c:pt idx="341">
                  <c:v>95.973203126084258</c:v>
                </c:pt>
                <c:pt idx="342">
                  <c:v>96.348411609257425</c:v>
                </c:pt>
                <c:pt idx="343">
                  <c:v>97.007883786601397</c:v>
                </c:pt>
                <c:pt idx="344">
                  <c:v>97.199325016592923</c:v>
                </c:pt>
                <c:pt idx="345">
                  <c:v>96.722477159714231</c:v>
                </c:pt>
                <c:pt idx="346">
                  <c:v>95.453087102085931</c:v>
                </c:pt>
                <c:pt idx="347">
                  <c:v>94.994607806720282</c:v>
                </c:pt>
                <c:pt idx="348">
                  <c:v>93.706440997323099</c:v>
                </c:pt>
                <c:pt idx="349">
                  <c:v>92.869650972839835</c:v>
                </c:pt>
                <c:pt idx="350">
                  <c:v>92.021921449499928</c:v>
                </c:pt>
                <c:pt idx="351">
                  <c:v>91.796028961915027</c:v>
                </c:pt>
                <c:pt idx="352">
                  <c:v>92.138418948518222</c:v>
                </c:pt>
                <c:pt idx="353">
                  <c:v>93.264289312191266</c:v>
                </c:pt>
                <c:pt idx="354">
                  <c:v>93.833306528839856</c:v>
                </c:pt>
                <c:pt idx="355">
                  <c:v>93.17252814267718</c:v>
                </c:pt>
                <c:pt idx="356">
                  <c:v>93.008272383724972</c:v>
                </c:pt>
                <c:pt idx="357">
                  <c:v>93.486263173320026</c:v>
                </c:pt>
                <c:pt idx="358">
                  <c:v>93.13636248600929</c:v>
                </c:pt>
                <c:pt idx="359">
                  <c:v>92.884100907896766</c:v>
                </c:pt>
                <c:pt idx="360">
                  <c:v>92.798544230271546</c:v>
                </c:pt>
                <c:pt idx="361">
                  <c:v>93.110646499891004</c:v>
                </c:pt>
                <c:pt idx="362">
                  <c:v>93.591984449584004</c:v>
                </c:pt>
                <c:pt idx="363">
                  <c:v>93.414829878547067</c:v>
                </c:pt>
                <c:pt idx="364">
                  <c:v>94.494003276951361</c:v>
                </c:pt>
                <c:pt idx="365">
                  <c:v>93.811917359433565</c:v>
                </c:pt>
                <c:pt idx="366">
                  <c:v>93.319394996730395</c:v>
                </c:pt>
                <c:pt idx="367">
                  <c:v>93.157016912955044</c:v>
                </c:pt>
                <c:pt idx="368">
                  <c:v>92.235976419665306</c:v>
                </c:pt>
                <c:pt idx="369">
                  <c:v>91.56164611700855</c:v>
                </c:pt>
                <c:pt idx="370">
                  <c:v>91.721493421197636</c:v>
                </c:pt>
                <c:pt idx="371">
                  <c:v>91.077532473575801</c:v>
                </c:pt>
                <c:pt idx="372">
                  <c:v>90.799718185447347</c:v>
                </c:pt>
                <c:pt idx="373">
                  <c:v>91.063490728774724</c:v>
                </c:pt>
                <c:pt idx="374">
                  <c:v>90.096079822420919</c:v>
                </c:pt>
                <c:pt idx="375">
                  <c:v>90.379608774131199</c:v>
                </c:pt>
                <c:pt idx="376">
                  <c:v>90.303930300697431</c:v>
                </c:pt>
                <c:pt idx="377">
                  <c:v>89.388931023194189</c:v>
                </c:pt>
                <c:pt idx="378">
                  <c:v>88.805382233437484</c:v>
                </c:pt>
                <c:pt idx="379">
                  <c:v>89.13438357964894</c:v>
                </c:pt>
                <c:pt idx="380">
                  <c:v>90.429979451702522</c:v>
                </c:pt>
                <c:pt idx="381">
                  <c:v>90.25870282034974</c:v>
                </c:pt>
                <c:pt idx="382">
                  <c:v>89.850349288401929</c:v>
                </c:pt>
                <c:pt idx="383">
                  <c:v>89.412769334135561</c:v>
                </c:pt>
                <c:pt idx="384">
                  <c:v>88.497851694683476</c:v>
                </c:pt>
                <c:pt idx="385">
                  <c:v>87.88213751276615</c:v>
                </c:pt>
                <c:pt idx="386">
                  <c:v>86.335014805060567</c:v>
                </c:pt>
                <c:pt idx="387">
                  <c:v>86.863376272226972</c:v>
                </c:pt>
                <c:pt idx="388">
                  <c:v>86.313462359551934</c:v>
                </c:pt>
                <c:pt idx="389">
                  <c:v>86.423837004732547</c:v>
                </c:pt>
                <c:pt idx="390">
                  <c:v>86.716917608429625</c:v>
                </c:pt>
                <c:pt idx="391">
                  <c:v>87.609058231605502</c:v>
                </c:pt>
                <c:pt idx="392">
                  <c:v>87.467497850878289</c:v>
                </c:pt>
                <c:pt idx="393">
                  <c:v>86.981751446422166</c:v>
                </c:pt>
                <c:pt idx="394">
                  <c:v>84.031597191324494</c:v>
                </c:pt>
                <c:pt idx="395">
                  <c:v>84.737929610039515</c:v>
                </c:pt>
                <c:pt idx="396">
                  <c:v>85.75881343990909</c:v>
                </c:pt>
                <c:pt idx="397">
                  <c:v>84.976557633606802</c:v>
                </c:pt>
                <c:pt idx="398">
                  <c:v>86.012789417096158</c:v>
                </c:pt>
                <c:pt idx="399">
                  <c:v>87.271811442225982</c:v>
                </c:pt>
                <c:pt idx="400">
                  <c:v>88.290654320816316</c:v>
                </c:pt>
                <c:pt idx="401">
                  <c:v>88.604715903663831</c:v>
                </c:pt>
                <c:pt idx="402">
                  <c:v>89.384359292328725</c:v>
                </c:pt>
                <c:pt idx="403">
                  <c:v>89.360765895540837</c:v>
                </c:pt>
                <c:pt idx="404">
                  <c:v>89.220266809478829</c:v>
                </c:pt>
                <c:pt idx="405">
                  <c:v>88.501851959190773</c:v>
                </c:pt>
                <c:pt idx="406">
                  <c:v>88.085416260177198</c:v>
                </c:pt>
                <c:pt idx="407">
                  <c:v>88.635248534801079</c:v>
                </c:pt>
                <c:pt idx="408">
                  <c:v>89.988725785133539</c:v>
                </c:pt>
                <c:pt idx="409">
                  <c:v>90.47104339144056</c:v>
                </c:pt>
                <c:pt idx="410">
                  <c:v>90.772859266612727</c:v>
                </c:pt>
                <c:pt idx="411">
                  <c:v>90.855803526600525</c:v>
                </c:pt>
                <c:pt idx="412">
                  <c:v>90.618073521596116</c:v>
                </c:pt>
                <c:pt idx="413">
                  <c:v>90.439286189535792</c:v>
                </c:pt>
                <c:pt idx="414">
                  <c:v>90.461001911146781</c:v>
                </c:pt>
                <c:pt idx="415">
                  <c:v>90.625747498406014</c:v>
                </c:pt>
                <c:pt idx="416">
                  <c:v>90.643136403305022</c:v>
                </c:pt>
                <c:pt idx="417">
                  <c:v>91.250768418156625</c:v>
                </c:pt>
                <c:pt idx="418">
                  <c:v>91.364326947332827</c:v>
                </c:pt>
                <c:pt idx="419">
                  <c:v>90.976056375972618</c:v>
                </c:pt>
                <c:pt idx="420">
                  <c:v>91.22252165245213</c:v>
                </c:pt>
                <c:pt idx="421">
                  <c:v>91.6415697691031</c:v>
                </c:pt>
                <c:pt idx="422">
                  <c:v>92.911857845294264</c:v>
                </c:pt>
                <c:pt idx="423">
                  <c:v>93.026559307186844</c:v>
                </c:pt>
                <c:pt idx="424">
                  <c:v>93.079379126293233</c:v>
                </c:pt>
                <c:pt idx="425">
                  <c:v>94.234230998131309</c:v>
                </c:pt>
                <c:pt idx="426">
                  <c:v>95.323364238778225</c:v>
                </c:pt>
                <c:pt idx="427">
                  <c:v>95.626404684717912</c:v>
                </c:pt>
                <c:pt idx="428">
                  <c:v>95.540194902683353</c:v>
                </c:pt>
                <c:pt idx="429">
                  <c:v>94.87917160236718</c:v>
                </c:pt>
                <c:pt idx="430">
                  <c:v>96.439764588515644</c:v>
                </c:pt>
                <c:pt idx="431">
                  <c:v>96.925837545176435</c:v>
                </c:pt>
                <c:pt idx="432">
                  <c:v>97.062336366731188</c:v>
                </c:pt>
                <c:pt idx="433">
                  <c:v>97.409869550558042</c:v>
                </c:pt>
                <c:pt idx="434">
                  <c:v>98.268048744447597</c:v>
                </c:pt>
                <c:pt idx="435">
                  <c:v>98.970462536706506</c:v>
                </c:pt>
                <c:pt idx="436">
                  <c:v>97.385133221053792</c:v>
                </c:pt>
                <c:pt idx="437">
                  <c:v>99.153086857171786</c:v>
                </c:pt>
                <c:pt idx="438">
                  <c:v>100.02343012068553</c:v>
                </c:pt>
                <c:pt idx="439">
                  <c:v>99.578910932069803</c:v>
                </c:pt>
                <c:pt idx="440">
                  <c:v>99.083286323422186</c:v>
                </c:pt>
                <c:pt idx="441">
                  <c:v>98.913397538939307</c:v>
                </c:pt>
                <c:pt idx="442">
                  <c:v>98.962543645743111</c:v>
                </c:pt>
                <c:pt idx="443">
                  <c:v>98.599009403887109</c:v>
                </c:pt>
                <c:pt idx="444">
                  <c:v>98.479981125282563</c:v>
                </c:pt>
                <c:pt idx="445">
                  <c:v>97.631516859482133</c:v>
                </c:pt>
                <c:pt idx="446">
                  <c:v>98.866292383414731</c:v>
                </c:pt>
                <c:pt idx="447">
                  <c:v>98.825554995881362</c:v>
                </c:pt>
                <c:pt idx="448">
                  <c:v>99.387632978180591</c:v>
                </c:pt>
                <c:pt idx="449">
                  <c:v>99.284605757605192</c:v>
                </c:pt>
                <c:pt idx="450">
                  <c:v>100.0295529745232</c:v>
                </c:pt>
                <c:pt idx="451">
                  <c:v>97.851123217126997</c:v>
                </c:pt>
                <c:pt idx="452">
                  <c:v>96.305388356291303</c:v>
                </c:pt>
                <c:pt idx="453">
                  <c:v>97.265941666346919</c:v>
                </c:pt>
                <c:pt idx="454">
                  <c:v>98.169021788379467</c:v>
                </c:pt>
                <c:pt idx="455">
                  <c:v>98.548638726315772</c:v>
                </c:pt>
                <c:pt idx="456">
                  <c:v>99.320281585966086</c:v>
                </c:pt>
                <c:pt idx="457">
                  <c:v>99.621117804524218</c:v>
                </c:pt>
                <c:pt idx="458">
                  <c:v>100.38141297506202</c:v>
                </c:pt>
                <c:pt idx="459">
                  <c:v>101.26865531516778</c:v>
                </c:pt>
                <c:pt idx="460">
                  <c:v>101.54769417406375</c:v>
                </c:pt>
                <c:pt idx="461">
                  <c:v>101.92175972452056</c:v>
                </c:pt>
                <c:pt idx="462">
                  <c:v>102.8196150112783</c:v>
                </c:pt>
                <c:pt idx="463">
                  <c:v>102.91700920632303</c:v>
                </c:pt>
                <c:pt idx="464">
                  <c:v>103.14420790272662</c:v>
                </c:pt>
                <c:pt idx="465">
                  <c:v>102.30684641188519</c:v>
                </c:pt>
                <c:pt idx="466">
                  <c:v>102.87659837099432</c:v>
                </c:pt>
                <c:pt idx="467">
                  <c:v>102.95717512749822</c:v>
                </c:pt>
                <c:pt idx="468">
                  <c:v>103.11587949897097</c:v>
                </c:pt>
                <c:pt idx="469">
                  <c:v>101.51356946867507</c:v>
                </c:pt>
                <c:pt idx="470">
                  <c:v>101.80387437863239</c:v>
                </c:pt>
                <c:pt idx="471">
                  <c:v>102.55290349810883</c:v>
                </c:pt>
                <c:pt idx="472">
                  <c:v>102.68336110387706</c:v>
                </c:pt>
                <c:pt idx="473">
                  <c:v>102.50245118248633</c:v>
                </c:pt>
                <c:pt idx="474">
                  <c:v>102.97774791639284</c:v>
                </c:pt>
                <c:pt idx="475">
                  <c:v>103.86931707321054</c:v>
                </c:pt>
                <c:pt idx="476">
                  <c:v>103.91323834473954</c:v>
                </c:pt>
                <c:pt idx="477">
                  <c:v>104.27187430352535</c:v>
                </c:pt>
                <c:pt idx="478">
                  <c:v>104.52936071691271</c:v>
                </c:pt>
                <c:pt idx="479">
                  <c:v>104.00140744000214</c:v>
                </c:pt>
                <c:pt idx="480">
                  <c:v>104.78774514886288</c:v>
                </c:pt>
                <c:pt idx="481">
                  <c:v>103.32879153641996</c:v>
                </c:pt>
                <c:pt idx="482">
                  <c:v>102.74589585107262</c:v>
                </c:pt>
                <c:pt idx="483">
                  <c:v>102.92909163789605</c:v>
                </c:pt>
                <c:pt idx="484">
                  <c:v>102.58547708052532</c:v>
                </c:pt>
                <c:pt idx="485">
                  <c:v>101.41903260542125</c:v>
                </c:pt>
                <c:pt idx="486">
                  <c:v>101.85644928358528</c:v>
                </c:pt>
                <c:pt idx="487">
                  <c:v>103.04534422276083</c:v>
                </c:pt>
                <c:pt idx="488">
                  <c:v>103.72457280848775</c:v>
                </c:pt>
                <c:pt idx="489">
                  <c:v>103.74841111942912</c:v>
                </c:pt>
                <c:pt idx="490">
                  <c:v>102.05107439757242</c:v>
                </c:pt>
                <c:pt idx="491">
                  <c:v>101.76983131129487</c:v>
                </c:pt>
                <c:pt idx="492">
                  <c:v>102.06674890339688</c:v>
                </c:pt>
                <c:pt idx="493">
                  <c:v>102.12046674106614</c:v>
                </c:pt>
                <c:pt idx="494">
                  <c:v>101.92029023959952</c:v>
                </c:pt>
                <c:pt idx="495">
                  <c:v>100.8694452449509</c:v>
                </c:pt>
                <c:pt idx="496">
                  <c:v>100.04359471932429</c:v>
                </c:pt>
                <c:pt idx="497">
                  <c:v>100.98186084141072</c:v>
                </c:pt>
                <c:pt idx="498">
                  <c:v>101.18962968163609</c:v>
                </c:pt>
                <c:pt idx="499">
                  <c:v>100.7874806415771</c:v>
                </c:pt>
                <c:pt idx="500">
                  <c:v>100.84201485975808</c:v>
                </c:pt>
                <c:pt idx="501">
                  <c:v>101.00667880896614</c:v>
                </c:pt>
                <c:pt idx="502">
                  <c:v>100.88822199671978</c:v>
                </c:pt>
                <c:pt idx="503">
                  <c:v>101.72190977525861</c:v>
                </c:pt>
                <c:pt idx="504">
                  <c:v>100.28752921621755</c:v>
                </c:pt>
                <c:pt idx="505">
                  <c:v>100.08498521126702</c:v>
                </c:pt>
                <c:pt idx="506">
                  <c:v>98.952747079602815</c:v>
                </c:pt>
                <c:pt idx="507">
                  <c:v>98.80816609098234</c:v>
                </c:pt>
                <c:pt idx="508">
                  <c:v>99.585686890316822</c:v>
                </c:pt>
                <c:pt idx="509">
                  <c:v>98.989076012373062</c:v>
                </c:pt>
                <c:pt idx="510">
                  <c:v>98.965564253636344</c:v>
                </c:pt>
                <c:pt idx="511">
                  <c:v>99.247623720425594</c:v>
                </c:pt>
                <c:pt idx="512">
                  <c:v>97.932924544398432</c:v>
                </c:pt>
                <c:pt idx="513">
                  <c:v>96.587774375285221</c:v>
                </c:pt>
                <c:pt idx="514">
                  <c:v>95.189477834860909</c:v>
                </c:pt>
                <c:pt idx="515">
                  <c:v>95.488028187986302</c:v>
                </c:pt>
                <c:pt idx="516">
                  <c:v>93.91225052432037</c:v>
                </c:pt>
                <c:pt idx="517">
                  <c:v>96.400251771749794</c:v>
                </c:pt>
                <c:pt idx="518">
                  <c:v>94.798349931709765</c:v>
                </c:pt>
                <c:pt idx="519">
                  <c:v>94.317746724477288</c:v>
                </c:pt>
                <c:pt idx="520">
                  <c:v>94.376771035472544</c:v>
                </c:pt>
                <c:pt idx="521">
                  <c:v>96.772276370927386</c:v>
                </c:pt>
                <c:pt idx="522">
                  <c:v>96.132642240017503</c:v>
                </c:pt>
                <c:pt idx="523">
                  <c:v>95.12310609926044</c:v>
                </c:pt>
                <c:pt idx="524">
                  <c:v>93.875023572987274</c:v>
                </c:pt>
                <c:pt idx="525">
                  <c:v>95.492355004698268</c:v>
                </c:pt>
                <c:pt idx="526">
                  <c:v>95.767720151291641</c:v>
                </c:pt>
                <c:pt idx="527">
                  <c:v>95.160169774491209</c:v>
                </c:pt>
                <c:pt idx="528">
                  <c:v>95.758331775407186</c:v>
                </c:pt>
                <c:pt idx="529">
                  <c:v>95.349161862947668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595-EE45-9BCD-05C1E64BC66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Sheet1!$A$2:$A$531</c:f>
              <c:numCache>
                <c:formatCode>dd\-mmm\-yyyy</c:formatCode>
                <c:ptCount val="530"/>
                <c:pt idx="0">
                  <c:v>44599</c:v>
                </c:pt>
                <c:pt idx="1">
                  <c:v>44600</c:v>
                </c:pt>
                <c:pt idx="2">
                  <c:v>44601</c:v>
                </c:pt>
                <c:pt idx="3">
                  <c:v>44602</c:v>
                </c:pt>
                <c:pt idx="4">
                  <c:v>44605</c:v>
                </c:pt>
                <c:pt idx="5">
                  <c:v>44606</c:v>
                </c:pt>
                <c:pt idx="6">
                  <c:v>44607</c:v>
                </c:pt>
                <c:pt idx="7">
                  <c:v>44608</c:v>
                </c:pt>
                <c:pt idx="8">
                  <c:v>44609</c:v>
                </c:pt>
                <c:pt idx="9">
                  <c:v>44612</c:v>
                </c:pt>
                <c:pt idx="10">
                  <c:v>44613</c:v>
                </c:pt>
                <c:pt idx="11">
                  <c:v>44615</c:v>
                </c:pt>
                <c:pt idx="12">
                  <c:v>44616</c:v>
                </c:pt>
                <c:pt idx="13">
                  <c:v>44619</c:v>
                </c:pt>
                <c:pt idx="14">
                  <c:v>44620</c:v>
                </c:pt>
                <c:pt idx="15">
                  <c:v>44621</c:v>
                </c:pt>
                <c:pt idx="16">
                  <c:v>44622</c:v>
                </c:pt>
                <c:pt idx="17">
                  <c:v>44623</c:v>
                </c:pt>
                <c:pt idx="18">
                  <c:v>44626</c:v>
                </c:pt>
                <c:pt idx="19">
                  <c:v>44627</c:v>
                </c:pt>
                <c:pt idx="20">
                  <c:v>44628</c:v>
                </c:pt>
                <c:pt idx="21">
                  <c:v>44629</c:v>
                </c:pt>
                <c:pt idx="22">
                  <c:v>44630</c:v>
                </c:pt>
                <c:pt idx="23">
                  <c:v>44633</c:v>
                </c:pt>
                <c:pt idx="24">
                  <c:v>44634</c:v>
                </c:pt>
                <c:pt idx="25">
                  <c:v>44635</c:v>
                </c:pt>
                <c:pt idx="26">
                  <c:v>44636</c:v>
                </c:pt>
                <c:pt idx="27">
                  <c:v>44637</c:v>
                </c:pt>
                <c:pt idx="28">
                  <c:v>44640</c:v>
                </c:pt>
                <c:pt idx="29">
                  <c:v>44641</c:v>
                </c:pt>
                <c:pt idx="30">
                  <c:v>44642</c:v>
                </c:pt>
                <c:pt idx="31">
                  <c:v>44643</c:v>
                </c:pt>
                <c:pt idx="32">
                  <c:v>44644</c:v>
                </c:pt>
                <c:pt idx="33">
                  <c:v>44647</c:v>
                </c:pt>
                <c:pt idx="34">
                  <c:v>44648</c:v>
                </c:pt>
                <c:pt idx="35">
                  <c:v>44649</c:v>
                </c:pt>
                <c:pt idx="36">
                  <c:v>44650</c:v>
                </c:pt>
                <c:pt idx="37">
                  <c:v>44651</c:v>
                </c:pt>
                <c:pt idx="38">
                  <c:v>44654</c:v>
                </c:pt>
                <c:pt idx="39">
                  <c:v>44655</c:v>
                </c:pt>
                <c:pt idx="40">
                  <c:v>44656</c:v>
                </c:pt>
                <c:pt idx="41">
                  <c:v>44657</c:v>
                </c:pt>
                <c:pt idx="42">
                  <c:v>44658</c:v>
                </c:pt>
                <c:pt idx="43">
                  <c:v>44661</c:v>
                </c:pt>
                <c:pt idx="44">
                  <c:v>44662</c:v>
                </c:pt>
                <c:pt idx="45">
                  <c:v>44663</c:v>
                </c:pt>
                <c:pt idx="46">
                  <c:v>44664</c:v>
                </c:pt>
                <c:pt idx="47">
                  <c:v>44665</c:v>
                </c:pt>
                <c:pt idx="48">
                  <c:v>44668</c:v>
                </c:pt>
                <c:pt idx="49">
                  <c:v>44669</c:v>
                </c:pt>
                <c:pt idx="50">
                  <c:v>44670</c:v>
                </c:pt>
                <c:pt idx="51">
                  <c:v>44671</c:v>
                </c:pt>
                <c:pt idx="52">
                  <c:v>44672</c:v>
                </c:pt>
                <c:pt idx="53">
                  <c:v>44675</c:v>
                </c:pt>
                <c:pt idx="54">
                  <c:v>44676</c:v>
                </c:pt>
                <c:pt idx="55">
                  <c:v>44677</c:v>
                </c:pt>
                <c:pt idx="56">
                  <c:v>44678</c:v>
                </c:pt>
                <c:pt idx="57">
                  <c:v>44679</c:v>
                </c:pt>
                <c:pt idx="58">
                  <c:v>44689</c:v>
                </c:pt>
                <c:pt idx="59">
                  <c:v>44690</c:v>
                </c:pt>
                <c:pt idx="60">
                  <c:v>44691</c:v>
                </c:pt>
                <c:pt idx="61">
                  <c:v>44692</c:v>
                </c:pt>
                <c:pt idx="62">
                  <c:v>44693</c:v>
                </c:pt>
                <c:pt idx="63">
                  <c:v>44696</c:v>
                </c:pt>
                <c:pt idx="64">
                  <c:v>44697</c:v>
                </c:pt>
                <c:pt idx="65">
                  <c:v>44698</c:v>
                </c:pt>
                <c:pt idx="66">
                  <c:v>44699</c:v>
                </c:pt>
                <c:pt idx="67">
                  <c:v>44700</c:v>
                </c:pt>
                <c:pt idx="68">
                  <c:v>44703</c:v>
                </c:pt>
                <c:pt idx="69">
                  <c:v>44704</c:v>
                </c:pt>
                <c:pt idx="70">
                  <c:v>44705</c:v>
                </c:pt>
                <c:pt idx="71">
                  <c:v>44706</c:v>
                </c:pt>
                <c:pt idx="72">
                  <c:v>44707</c:v>
                </c:pt>
                <c:pt idx="73">
                  <c:v>44710</c:v>
                </c:pt>
                <c:pt idx="74">
                  <c:v>44711</c:v>
                </c:pt>
                <c:pt idx="75">
                  <c:v>44712</c:v>
                </c:pt>
                <c:pt idx="76">
                  <c:v>44713</c:v>
                </c:pt>
                <c:pt idx="77">
                  <c:v>44714</c:v>
                </c:pt>
                <c:pt idx="78">
                  <c:v>44717</c:v>
                </c:pt>
                <c:pt idx="79">
                  <c:v>44718</c:v>
                </c:pt>
                <c:pt idx="80">
                  <c:v>44719</c:v>
                </c:pt>
                <c:pt idx="81">
                  <c:v>44720</c:v>
                </c:pt>
                <c:pt idx="82">
                  <c:v>44721</c:v>
                </c:pt>
                <c:pt idx="83">
                  <c:v>44724</c:v>
                </c:pt>
                <c:pt idx="84">
                  <c:v>44725</c:v>
                </c:pt>
                <c:pt idx="85">
                  <c:v>44726</c:v>
                </c:pt>
                <c:pt idx="86">
                  <c:v>44727</c:v>
                </c:pt>
                <c:pt idx="87">
                  <c:v>44728</c:v>
                </c:pt>
                <c:pt idx="88">
                  <c:v>44731</c:v>
                </c:pt>
                <c:pt idx="89">
                  <c:v>44732</c:v>
                </c:pt>
                <c:pt idx="90">
                  <c:v>44733</c:v>
                </c:pt>
                <c:pt idx="91">
                  <c:v>44734</c:v>
                </c:pt>
                <c:pt idx="92">
                  <c:v>44735</c:v>
                </c:pt>
                <c:pt idx="93">
                  <c:v>44738</c:v>
                </c:pt>
                <c:pt idx="94">
                  <c:v>44739</c:v>
                </c:pt>
                <c:pt idx="95">
                  <c:v>44740</c:v>
                </c:pt>
                <c:pt idx="96">
                  <c:v>44741</c:v>
                </c:pt>
                <c:pt idx="97">
                  <c:v>44742</c:v>
                </c:pt>
                <c:pt idx="98">
                  <c:v>44745</c:v>
                </c:pt>
                <c:pt idx="99">
                  <c:v>44746</c:v>
                </c:pt>
                <c:pt idx="100">
                  <c:v>44747</c:v>
                </c:pt>
                <c:pt idx="101">
                  <c:v>44748</c:v>
                </c:pt>
                <c:pt idx="102">
                  <c:v>44755</c:v>
                </c:pt>
                <c:pt idx="103">
                  <c:v>44756</c:v>
                </c:pt>
                <c:pt idx="104">
                  <c:v>44759</c:v>
                </c:pt>
                <c:pt idx="105">
                  <c:v>44760</c:v>
                </c:pt>
                <c:pt idx="106">
                  <c:v>44761</c:v>
                </c:pt>
                <c:pt idx="107">
                  <c:v>44762</c:v>
                </c:pt>
                <c:pt idx="108">
                  <c:v>44763</c:v>
                </c:pt>
                <c:pt idx="109">
                  <c:v>44766</c:v>
                </c:pt>
                <c:pt idx="110">
                  <c:v>44767</c:v>
                </c:pt>
                <c:pt idx="111">
                  <c:v>44768</c:v>
                </c:pt>
                <c:pt idx="112">
                  <c:v>44769</c:v>
                </c:pt>
                <c:pt idx="113">
                  <c:v>44770</c:v>
                </c:pt>
                <c:pt idx="114">
                  <c:v>44773</c:v>
                </c:pt>
                <c:pt idx="115">
                  <c:v>44774</c:v>
                </c:pt>
                <c:pt idx="116">
                  <c:v>44775</c:v>
                </c:pt>
                <c:pt idx="117">
                  <c:v>44776</c:v>
                </c:pt>
                <c:pt idx="118">
                  <c:v>44777</c:v>
                </c:pt>
                <c:pt idx="119">
                  <c:v>44780</c:v>
                </c:pt>
                <c:pt idx="120">
                  <c:v>44781</c:v>
                </c:pt>
                <c:pt idx="121">
                  <c:v>44782</c:v>
                </c:pt>
                <c:pt idx="122">
                  <c:v>44783</c:v>
                </c:pt>
                <c:pt idx="123">
                  <c:v>44784</c:v>
                </c:pt>
                <c:pt idx="124">
                  <c:v>44787</c:v>
                </c:pt>
                <c:pt idx="125">
                  <c:v>44788</c:v>
                </c:pt>
                <c:pt idx="126">
                  <c:v>44789</c:v>
                </c:pt>
                <c:pt idx="127">
                  <c:v>44790</c:v>
                </c:pt>
                <c:pt idx="128">
                  <c:v>44791</c:v>
                </c:pt>
                <c:pt idx="129">
                  <c:v>44794</c:v>
                </c:pt>
                <c:pt idx="130">
                  <c:v>44795</c:v>
                </c:pt>
                <c:pt idx="131">
                  <c:v>44796</c:v>
                </c:pt>
                <c:pt idx="132">
                  <c:v>44797</c:v>
                </c:pt>
                <c:pt idx="133">
                  <c:v>44798</c:v>
                </c:pt>
                <c:pt idx="134">
                  <c:v>44801</c:v>
                </c:pt>
                <c:pt idx="135">
                  <c:v>44802</c:v>
                </c:pt>
                <c:pt idx="136">
                  <c:v>44803</c:v>
                </c:pt>
                <c:pt idx="137">
                  <c:v>44804</c:v>
                </c:pt>
                <c:pt idx="138">
                  <c:v>44805</c:v>
                </c:pt>
                <c:pt idx="139">
                  <c:v>44808</c:v>
                </c:pt>
                <c:pt idx="140">
                  <c:v>44809</c:v>
                </c:pt>
                <c:pt idx="141">
                  <c:v>44810</c:v>
                </c:pt>
                <c:pt idx="142">
                  <c:v>44811</c:v>
                </c:pt>
                <c:pt idx="143">
                  <c:v>44812</c:v>
                </c:pt>
                <c:pt idx="144">
                  <c:v>44815</c:v>
                </c:pt>
                <c:pt idx="145">
                  <c:v>44816</c:v>
                </c:pt>
                <c:pt idx="146">
                  <c:v>44817</c:v>
                </c:pt>
                <c:pt idx="147">
                  <c:v>44818</c:v>
                </c:pt>
                <c:pt idx="148">
                  <c:v>44819</c:v>
                </c:pt>
                <c:pt idx="149">
                  <c:v>44822</c:v>
                </c:pt>
                <c:pt idx="150">
                  <c:v>44823</c:v>
                </c:pt>
                <c:pt idx="151">
                  <c:v>44824</c:v>
                </c:pt>
                <c:pt idx="152">
                  <c:v>44825</c:v>
                </c:pt>
                <c:pt idx="153">
                  <c:v>44829</c:v>
                </c:pt>
                <c:pt idx="154">
                  <c:v>44830</c:v>
                </c:pt>
                <c:pt idx="155">
                  <c:v>44831</c:v>
                </c:pt>
                <c:pt idx="156">
                  <c:v>44832</c:v>
                </c:pt>
                <c:pt idx="157">
                  <c:v>44833</c:v>
                </c:pt>
                <c:pt idx="158">
                  <c:v>44836</c:v>
                </c:pt>
                <c:pt idx="159">
                  <c:v>44837</c:v>
                </c:pt>
                <c:pt idx="160">
                  <c:v>44838</c:v>
                </c:pt>
                <c:pt idx="161">
                  <c:v>44839</c:v>
                </c:pt>
                <c:pt idx="162">
                  <c:v>44840</c:v>
                </c:pt>
                <c:pt idx="163">
                  <c:v>44843</c:v>
                </c:pt>
                <c:pt idx="164">
                  <c:v>44844</c:v>
                </c:pt>
                <c:pt idx="165">
                  <c:v>44845</c:v>
                </c:pt>
                <c:pt idx="166">
                  <c:v>44846</c:v>
                </c:pt>
                <c:pt idx="167">
                  <c:v>44847</c:v>
                </c:pt>
                <c:pt idx="168">
                  <c:v>44850</c:v>
                </c:pt>
                <c:pt idx="169">
                  <c:v>44851</c:v>
                </c:pt>
                <c:pt idx="170">
                  <c:v>44852</c:v>
                </c:pt>
                <c:pt idx="171">
                  <c:v>44853</c:v>
                </c:pt>
                <c:pt idx="172">
                  <c:v>44854</c:v>
                </c:pt>
                <c:pt idx="173">
                  <c:v>44857</c:v>
                </c:pt>
                <c:pt idx="174">
                  <c:v>44858</c:v>
                </c:pt>
                <c:pt idx="175">
                  <c:v>44859</c:v>
                </c:pt>
                <c:pt idx="176">
                  <c:v>44860</c:v>
                </c:pt>
                <c:pt idx="177">
                  <c:v>44861</c:v>
                </c:pt>
                <c:pt idx="178">
                  <c:v>44865</c:v>
                </c:pt>
                <c:pt idx="179">
                  <c:v>44866</c:v>
                </c:pt>
                <c:pt idx="180">
                  <c:v>44867</c:v>
                </c:pt>
                <c:pt idx="181">
                  <c:v>44868</c:v>
                </c:pt>
                <c:pt idx="182">
                  <c:v>44871</c:v>
                </c:pt>
                <c:pt idx="183">
                  <c:v>44872</c:v>
                </c:pt>
                <c:pt idx="184">
                  <c:v>44873</c:v>
                </c:pt>
                <c:pt idx="185">
                  <c:v>44874</c:v>
                </c:pt>
                <c:pt idx="186">
                  <c:v>44875</c:v>
                </c:pt>
                <c:pt idx="187">
                  <c:v>44878</c:v>
                </c:pt>
                <c:pt idx="188">
                  <c:v>44879</c:v>
                </c:pt>
                <c:pt idx="189">
                  <c:v>44880</c:v>
                </c:pt>
                <c:pt idx="190">
                  <c:v>44881</c:v>
                </c:pt>
                <c:pt idx="191">
                  <c:v>44882</c:v>
                </c:pt>
                <c:pt idx="192">
                  <c:v>44885</c:v>
                </c:pt>
                <c:pt idx="193">
                  <c:v>44886</c:v>
                </c:pt>
                <c:pt idx="194">
                  <c:v>44887</c:v>
                </c:pt>
                <c:pt idx="195">
                  <c:v>44889</c:v>
                </c:pt>
                <c:pt idx="196">
                  <c:v>44892</c:v>
                </c:pt>
                <c:pt idx="197">
                  <c:v>44893</c:v>
                </c:pt>
                <c:pt idx="198">
                  <c:v>44894</c:v>
                </c:pt>
                <c:pt idx="199">
                  <c:v>44895</c:v>
                </c:pt>
                <c:pt idx="200">
                  <c:v>44896</c:v>
                </c:pt>
                <c:pt idx="201">
                  <c:v>44899</c:v>
                </c:pt>
                <c:pt idx="202">
                  <c:v>44900</c:v>
                </c:pt>
                <c:pt idx="203">
                  <c:v>44901</c:v>
                </c:pt>
                <c:pt idx="204">
                  <c:v>44902</c:v>
                </c:pt>
                <c:pt idx="205">
                  <c:v>44903</c:v>
                </c:pt>
                <c:pt idx="206">
                  <c:v>44906</c:v>
                </c:pt>
                <c:pt idx="207">
                  <c:v>44907</c:v>
                </c:pt>
                <c:pt idx="208">
                  <c:v>44908</c:v>
                </c:pt>
                <c:pt idx="209">
                  <c:v>44909</c:v>
                </c:pt>
                <c:pt idx="210">
                  <c:v>44910</c:v>
                </c:pt>
                <c:pt idx="211">
                  <c:v>44913</c:v>
                </c:pt>
                <c:pt idx="212">
                  <c:v>44914</c:v>
                </c:pt>
                <c:pt idx="213">
                  <c:v>44915</c:v>
                </c:pt>
                <c:pt idx="214">
                  <c:v>44916</c:v>
                </c:pt>
                <c:pt idx="215">
                  <c:v>44917</c:v>
                </c:pt>
                <c:pt idx="216">
                  <c:v>44920</c:v>
                </c:pt>
                <c:pt idx="217">
                  <c:v>44921</c:v>
                </c:pt>
                <c:pt idx="218">
                  <c:v>44922</c:v>
                </c:pt>
                <c:pt idx="219">
                  <c:v>44923</c:v>
                </c:pt>
                <c:pt idx="220">
                  <c:v>44924</c:v>
                </c:pt>
                <c:pt idx="221">
                  <c:v>44927</c:v>
                </c:pt>
                <c:pt idx="222">
                  <c:v>44928</c:v>
                </c:pt>
                <c:pt idx="223">
                  <c:v>44929</c:v>
                </c:pt>
                <c:pt idx="224">
                  <c:v>44930</c:v>
                </c:pt>
                <c:pt idx="225">
                  <c:v>44931</c:v>
                </c:pt>
                <c:pt idx="226">
                  <c:v>44934</c:v>
                </c:pt>
                <c:pt idx="227">
                  <c:v>44935</c:v>
                </c:pt>
                <c:pt idx="228">
                  <c:v>44936</c:v>
                </c:pt>
                <c:pt idx="229">
                  <c:v>44937</c:v>
                </c:pt>
                <c:pt idx="230">
                  <c:v>44938</c:v>
                </c:pt>
                <c:pt idx="231">
                  <c:v>44941</c:v>
                </c:pt>
                <c:pt idx="232">
                  <c:v>44942</c:v>
                </c:pt>
                <c:pt idx="233">
                  <c:v>44943</c:v>
                </c:pt>
                <c:pt idx="234">
                  <c:v>44944</c:v>
                </c:pt>
                <c:pt idx="235">
                  <c:v>44945</c:v>
                </c:pt>
                <c:pt idx="236">
                  <c:v>44948</c:v>
                </c:pt>
                <c:pt idx="237">
                  <c:v>44949</c:v>
                </c:pt>
                <c:pt idx="238">
                  <c:v>44950</c:v>
                </c:pt>
                <c:pt idx="239">
                  <c:v>44951</c:v>
                </c:pt>
                <c:pt idx="240">
                  <c:v>44952</c:v>
                </c:pt>
                <c:pt idx="241">
                  <c:v>44955</c:v>
                </c:pt>
                <c:pt idx="242">
                  <c:v>44956</c:v>
                </c:pt>
                <c:pt idx="243">
                  <c:v>44957</c:v>
                </c:pt>
                <c:pt idx="244">
                  <c:v>44958</c:v>
                </c:pt>
                <c:pt idx="245">
                  <c:v>44959</c:v>
                </c:pt>
                <c:pt idx="246">
                  <c:v>44962</c:v>
                </c:pt>
                <c:pt idx="247">
                  <c:v>44963</c:v>
                </c:pt>
                <c:pt idx="248">
                  <c:v>44964</c:v>
                </c:pt>
                <c:pt idx="249">
                  <c:v>44965</c:v>
                </c:pt>
                <c:pt idx="250">
                  <c:v>44966</c:v>
                </c:pt>
                <c:pt idx="251">
                  <c:v>44969</c:v>
                </c:pt>
                <c:pt idx="252">
                  <c:v>44970</c:v>
                </c:pt>
                <c:pt idx="253">
                  <c:v>44971</c:v>
                </c:pt>
                <c:pt idx="254">
                  <c:v>44972</c:v>
                </c:pt>
                <c:pt idx="255">
                  <c:v>44973</c:v>
                </c:pt>
                <c:pt idx="256">
                  <c:v>44976</c:v>
                </c:pt>
                <c:pt idx="257">
                  <c:v>44977</c:v>
                </c:pt>
                <c:pt idx="258">
                  <c:v>44978</c:v>
                </c:pt>
                <c:pt idx="259">
                  <c:v>44980</c:v>
                </c:pt>
                <c:pt idx="260">
                  <c:v>44983</c:v>
                </c:pt>
                <c:pt idx="261">
                  <c:v>44984</c:v>
                </c:pt>
                <c:pt idx="262">
                  <c:v>44985</c:v>
                </c:pt>
                <c:pt idx="263">
                  <c:v>44986</c:v>
                </c:pt>
                <c:pt idx="264">
                  <c:v>44987</c:v>
                </c:pt>
                <c:pt idx="265">
                  <c:v>44990</c:v>
                </c:pt>
                <c:pt idx="266">
                  <c:v>44991</c:v>
                </c:pt>
                <c:pt idx="267">
                  <c:v>44992</c:v>
                </c:pt>
                <c:pt idx="268">
                  <c:v>44993</c:v>
                </c:pt>
                <c:pt idx="269">
                  <c:v>44994</c:v>
                </c:pt>
                <c:pt idx="270">
                  <c:v>44997</c:v>
                </c:pt>
                <c:pt idx="271">
                  <c:v>44998</c:v>
                </c:pt>
                <c:pt idx="272">
                  <c:v>44999</c:v>
                </c:pt>
                <c:pt idx="273">
                  <c:v>45000</c:v>
                </c:pt>
                <c:pt idx="274">
                  <c:v>45001</c:v>
                </c:pt>
                <c:pt idx="275">
                  <c:v>45004</c:v>
                </c:pt>
                <c:pt idx="276">
                  <c:v>45005</c:v>
                </c:pt>
                <c:pt idx="277">
                  <c:v>45006</c:v>
                </c:pt>
                <c:pt idx="278">
                  <c:v>45007</c:v>
                </c:pt>
                <c:pt idx="279">
                  <c:v>45008</c:v>
                </c:pt>
                <c:pt idx="280">
                  <c:v>45011</c:v>
                </c:pt>
                <c:pt idx="281">
                  <c:v>45012</c:v>
                </c:pt>
                <c:pt idx="282">
                  <c:v>45013</c:v>
                </c:pt>
                <c:pt idx="283">
                  <c:v>45014</c:v>
                </c:pt>
                <c:pt idx="284">
                  <c:v>45015</c:v>
                </c:pt>
                <c:pt idx="285">
                  <c:v>45019</c:v>
                </c:pt>
                <c:pt idx="286">
                  <c:v>45020</c:v>
                </c:pt>
                <c:pt idx="287">
                  <c:v>45021</c:v>
                </c:pt>
                <c:pt idx="288">
                  <c:v>45022</c:v>
                </c:pt>
                <c:pt idx="289">
                  <c:v>45026</c:v>
                </c:pt>
                <c:pt idx="290">
                  <c:v>45027</c:v>
                </c:pt>
                <c:pt idx="291">
                  <c:v>45028</c:v>
                </c:pt>
                <c:pt idx="292">
                  <c:v>45029</c:v>
                </c:pt>
                <c:pt idx="293">
                  <c:v>45033</c:v>
                </c:pt>
                <c:pt idx="294">
                  <c:v>45041</c:v>
                </c:pt>
                <c:pt idx="295">
                  <c:v>45042</c:v>
                </c:pt>
                <c:pt idx="296">
                  <c:v>45043</c:v>
                </c:pt>
                <c:pt idx="297">
                  <c:v>45047</c:v>
                </c:pt>
                <c:pt idx="298">
                  <c:v>45048</c:v>
                </c:pt>
                <c:pt idx="299">
                  <c:v>45049</c:v>
                </c:pt>
                <c:pt idx="300">
                  <c:v>45050</c:v>
                </c:pt>
                <c:pt idx="301">
                  <c:v>45054</c:v>
                </c:pt>
                <c:pt idx="302">
                  <c:v>45055</c:v>
                </c:pt>
                <c:pt idx="303">
                  <c:v>45056</c:v>
                </c:pt>
                <c:pt idx="304">
                  <c:v>45057</c:v>
                </c:pt>
                <c:pt idx="305">
                  <c:v>45057</c:v>
                </c:pt>
                <c:pt idx="306">
                  <c:v>45061</c:v>
                </c:pt>
                <c:pt idx="307">
                  <c:v>45062</c:v>
                </c:pt>
                <c:pt idx="308">
                  <c:v>45063</c:v>
                </c:pt>
                <c:pt idx="309">
                  <c:v>45064</c:v>
                </c:pt>
                <c:pt idx="310">
                  <c:v>45068</c:v>
                </c:pt>
                <c:pt idx="311">
                  <c:v>45069</c:v>
                </c:pt>
                <c:pt idx="312">
                  <c:v>45070</c:v>
                </c:pt>
                <c:pt idx="313">
                  <c:v>45071</c:v>
                </c:pt>
                <c:pt idx="314">
                  <c:v>45075</c:v>
                </c:pt>
                <c:pt idx="315">
                  <c:v>45076</c:v>
                </c:pt>
                <c:pt idx="316">
                  <c:v>45077</c:v>
                </c:pt>
                <c:pt idx="317">
                  <c:v>45078</c:v>
                </c:pt>
                <c:pt idx="318">
                  <c:v>45082</c:v>
                </c:pt>
                <c:pt idx="319">
                  <c:v>45083</c:v>
                </c:pt>
                <c:pt idx="320">
                  <c:v>45084</c:v>
                </c:pt>
                <c:pt idx="321">
                  <c:v>45085</c:v>
                </c:pt>
                <c:pt idx="322">
                  <c:v>45089</c:v>
                </c:pt>
                <c:pt idx="323">
                  <c:v>45090</c:v>
                </c:pt>
                <c:pt idx="324">
                  <c:v>45091</c:v>
                </c:pt>
                <c:pt idx="325">
                  <c:v>45092</c:v>
                </c:pt>
                <c:pt idx="326">
                  <c:v>45096</c:v>
                </c:pt>
                <c:pt idx="327">
                  <c:v>45097</c:v>
                </c:pt>
                <c:pt idx="328">
                  <c:v>45098</c:v>
                </c:pt>
                <c:pt idx="329">
                  <c:v>45099</c:v>
                </c:pt>
                <c:pt idx="330">
                  <c:v>45110</c:v>
                </c:pt>
                <c:pt idx="331">
                  <c:v>45111</c:v>
                </c:pt>
                <c:pt idx="332">
                  <c:v>45112</c:v>
                </c:pt>
                <c:pt idx="333">
                  <c:v>45113</c:v>
                </c:pt>
                <c:pt idx="334">
                  <c:v>45117</c:v>
                </c:pt>
                <c:pt idx="335">
                  <c:v>45118</c:v>
                </c:pt>
                <c:pt idx="336">
                  <c:v>45119</c:v>
                </c:pt>
                <c:pt idx="337">
                  <c:v>45120</c:v>
                </c:pt>
                <c:pt idx="338">
                  <c:v>45124</c:v>
                </c:pt>
                <c:pt idx="339">
                  <c:v>45125</c:v>
                </c:pt>
                <c:pt idx="340">
                  <c:v>45126</c:v>
                </c:pt>
                <c:pt idx="341">
                  <c:v>45127</c:v>
                </c:pt>
                <c:pt idx="342">
                  <c:v>45131</c:v>
                </c:pt>
                <c:pt idx="343">
                  <c:v>45132</c:v>
                </c:pt>
                <c:pt idx="344">
                  <c:v>45133</c:v>
                </c:pt>
                <c:pt idx="345">
                  <c:v>45134</c:v>
                </c:pt>
                <c:pt idx="346">
                  <c:v>45138</c:v>
                </c:pt>
                <c:pt idx="347">
                  <c:v>45139</c:v>
                </c:pt>
                <c:pt idx="348">
                  <c:v>45140</c:v>
                </c:pt>
                <c:pt idx="349">
                  <c:v>45141</c:v>
                </c:pt>
                <c:pt idx="350">
                  <c:v>45145</c:v>
                </c:pt>
                <c:pt idx="351">
                  <c:v>45146</c:v>
                </c:pt>
                <c:pt idx="352">
                  <c:v>45147</c:v>
                </c:pt>
                <c:pt idx="353">
                  <c:v>45148</c:v>
                </c:pt>
                <c:pt idx="354">
                  <c:v>45152</c:v>
                </c:pt>
                <c:pt idx="355">
                  <c:v>45153</c:v>
                </c:pt>
                <c:pt idx="356">
                  <c:v>45154</c:v>
                </c:pt>
                <c:pt idx="357">
                  <c:v>45155</c:v>
                </c:pt>
                <c:pt idx="358">
                  <c:v>45159</c:v>
                </c:pt>
                <c:pt idx="359">
                  <c:v>45160</c:v>
                </c:pt>
                <c:pt idx="360">
                  <c:v>45161</c:v>
                </c:pt>
                <c:pt idx="361">
                  <c:v>45162</c:v>
                </c:pt>
                <c:pt idx="362">
                  <c:v>45166</c:v>
                </c:pt>
                <c:pt idx="363">
                  <c:v>45167</c:v>
                </c:pt>
                <c:pt idx="364">
                  <c:v>45168</c:v>
                </c:pt>
                <c:pt idx="365">
                  <c:v>45169</c:v>
                </c:pt>
                <c:pt idx="366">
                  <c:v>45173</c:v>
                </c:pt>
                <c:pt idx="367">
                  <c:v>45174</c:v>
                </c:pt>
                <c:pt idx="368">
                  <c:v>45175</c:v>
                </c:pt>
                <c:pt idx="369">
                  <c:v>45176</c:v>
                </c:pt>
                <c:pt idx="370">
                  <c:v>45180</c:v>
                </c:pt>
                <c:pt idx="371">
                  <c:v>45181</c:v>
                </c:pt>
                <c:pt idx="372">
                  <c:v>45182</c:v>
                </c:pt>
                <c:pt idx="373">
                  <c:v>45183</c:v>
                </c:pt>
                <c:pt idx="374">
                  <c:v>45187</c:v>
                </c:pt>
                <c:pt idx="375">
                  <c:v>45188</c:v>
                </c:pt>
                <c:pt idx="376">
                  <c:v>45189</c:v>
                </c:pt>
                <c:pt idx="377">
                  <c:v>45190</c:v>
                </c:pt>
                <c:pt idx="378">
                  <c:v>45194</c:v>
                </c:pt>
                <c:pt idx="379">
                  <c:v>45195</c:v>
                </c:pt>
                <c:pt idx="380">
                  <c:v>45196</c:v>
                </c:pt>
                <c:pt idx="381">
                  <c:v>45197</c:v>
                </c:pt>
                <c:pt idx="382">
                  <c:v>45201</c:v>
                </c:pt>
                <c:pt idx="383">
                  <c:v>45202</c:v>
                </c:pt>
                <c:pt idx="384">
                  <c:v>45203</c:v>
                </c:pt>
                <c:pt idx="385">
                  <c:v>45204</c:v>
                </c:pt>
                <c:pt idx="386">
                  <c:v>45208</c:v>
                </c:pt>
                <c:pt idx="387">
                  <c:v>45209</c:v>
                </c:pt>
                <c:pt idx="388">
                  <c:v>45210</c:v>
                </c:pt>
                <c:pt idx="389">
                  <c:v>45211</c:v>
                </c:pt>
                <c:pt idx="390">
                  <c:v>45215</c:v>
                </c:pt>
                <c:pt idx="391">
                  <c:v>45216</c:v>
                </c:pt>
                <c:pt idx="392">
                  <c:v>45217</c:v>
                </c:pt>
                <c:pt idx="393">
                  <c:v>45218</c:v>
                </c:pt>
                <c:pt idx="394">
                  <c:v>45222</c:v>
                </c:pt>
                <c:pt idx="395">
                  <c:v>45223</c:v>
                </c:pt>
                <c:pt idx="396">
                  <c:v>45224</c:v>
                </c:pt>
                <c:pt idx="397">
                  <c:v>45225</c:v>
                </c:pt>
                <c:pt idx="398">
                  <c:v>45229</c:v>
                </c:pt>
                <c:pt idx="399">
                  <c:v>45230</c:v>
                </c:pt>
                <c:pt idx="400">
                  <c:v>45231</c:v>
                </c:pt>
                <c:pt idx="401">
                  <c:v>45232</c:v>
                </c:pt>
                <c:pt idx="402">
                  <c:v>45236</c:v>
                </c:pt>
                <c:pt idx="403">
                  <c:v>45237</c:v>
                </c:pt>
                <c:pt idx="404">
                  <c:v>45238</c:v>
                </c:pt>
                <c:pt idx="405">
                  <c:v>45239</c:v>
                </c:pt>
                <c:pt idx="406">
                  <c:v>45243</c:v>
                </c:pt>
                <c:pt idx="407">
                  <c:v>45244</c:v>
                </c:pt>
                <c:pt idx="408">
                  <c:v>45245</c:v>
                </c:pt>
                <c:pt idx="409">
                  <c:v>45246</c:v>
                </c:pt>
                <c:pt idx="410">
                  <c:v>45250</c:v>
                </c:pt>
                <c:pt idx="411">
                  <c:v>45251</c:v>
                </c:pt>
                <c:pt idx="412">
                  <c:v>45252</c:v>
                </c:pt>
                <c:pt idx="413">
                  <c:v>45253</c:v>
                </c:pt>
                <c:pt idx="414">
                  <c:v>45257</c:v>
                </c:pt>
                <c:pt idx="415">
                  <c:v>45258</c:v>
                </c:pt>
                <c:pt idx="416">
                  <c:v>45259</c:v>
                </c:pt>
                <c:pt idx="417">
                  <c:v>45260</c:v>
                </c:pt>
                <c:pt idx="418">
                  <c:v>45264</c:v>
                </c:pt>
                <c:pt idx="419">
                  <c:v>45265</c:v>
                </c:pt>
                <c:pt idx="420">
                  <c:v>45266</c:v>
                </c:pt>
                <c:pt idx="421">
                  <c:v>45267</c:v>
                </c:pt>
                <c:pt idx="422">
                  <c:v>45271</c:v>
                </c:pt>
                <c:pt idx="423">
                  <c:v>45272</c:v>
                </c:pt>
                <c:pt idx="424">
                  <c:v>45273</c:v>
                </c:pt>
                <c:pt idx="425">
                  <c:v>45274</c:v>
                </c:pt>
                <c:pt idx="426">
                  <c:v>45278</c:v>
                </c:pt>
                <c:pt idx="427">
                  <c:v>45279</c:v>
                </c:pt>
                <c:pt idx="428">
                  <c:v>45280</c:v>
                </c:pt>
                <c:pt idx="429">
                  <c:v>45281</c:v>
                </c:pt>
                <c:pt idx="430">
                  <c:v>45285</c:v>
                </c:pt>
                <c:pt idx="431">
                  <c:v>45286</c:v>
                </c:pt>
                <c:pt idx="432">
                  <c:v>45287</c:v>
                </c:pt>
                <c:pt idx="433">
                  <c:v>45288</c:v>
                </c:pt>
                <c:pt idx="434">
                  <c:v>45292</c:v>
                </c:pt>
                <c:pt idx="435">
                  <c:v>45293</c:v>
                </c:pt>
                <c:pt idx="436">
                  <c:v>45294</c:v>
                </c:pt>
                <c:pt idx="437">
                  <c:v>45295</c:v>
                </c:pt>
                <c:pt idx="438">
                  <c:v>45299</c:v>
                </c:pt>
                <c:pt idx="439">
                  <c:v>45300</c:v>
                </c:pt>
                <c:pt idx="440">
                  <c:v>45301</c:v>
                </c:pt>
                <c:pt idx="441">
                  <c:v>45302</c:v>
                </c:pt>
                <c:pt idx="442">
                  <c:v>45306</c:v>
                </c:pt>
                <c:pt idx="443">
                  <c:v>45307</c:v>
                </c:pt>
                <c:pt idx="444">
                  <c:v>45308</c:v>
                </c:pt>
                <c:pt idx="445">
                  <c:v>45309</c:v>
                </c:pt>
                <c:pt idx="446">
                  <c:v>45313</c:v>
                </c:pt>
                <c:pt idx="447">
                  <c:v>45314</c:v>
                </c:pt>
                <c:pt idx="448">
                  <c:v>45315</c:v>
                </c:pt>
                <c:pt idx="449">
                  <c:v>45316</c:v>
                </c:pt>
                <c:pt idx="450">
                  <c:v>45320</c:v>
                </c:pt>
                <c:pt idx="451">
                  <c:v>45321</c:v>
                </c:pt>
                <c:pt idx="452">
                  <c:v>45322</c:v>
                </c:pt>
                <c:pt idx="453">
                  <c:v>45323</c:v>
                </c:pt>
                <c:pt idx="454">
                  <c:v>45327</c:v>
                </c:pt>
                <c:pt idx="455">
                  <c:v>45328</c:v>
                </c:pt>
                <c:pt idx="456">
                  <c:v>45329</c:v>
                </c:pt>
                <c:pt idx="457">
                  <c:v>45330</c:v>
                </c:pt>
                <c:pt idx="458">
                  <c:v>45334</c:v>
                </c:pt>
                <c:pt idx="459">
                  <c:v>45335</c:v>
                </c:pt>
                <c:pt idx="460">
                  <c:v>45336</c:v>
                </c:pt>
                <c:pt idx="461">
                  <c:v>45337</c:v>
                </c:pt>
                <c:pt idx="462">
                  <c:v>45341</c:v>
                </c:pt>
                <c:pt idx="463">
                  <c:v>45342</c:v>
                </c:pt>
                <c:pt idx="464">
                  <c:v>45343</c:v>
                </c:pt>
                <c:pt idx="465">
                  <c:v>45348</c:v>
                </c:pt>
                <c:pt idx="466">
                  <c:v>45349</c:v>
                </c:pt>
                <c:pt idx="467">
                  <c:v>45350</c:v>
                </c:pt>
                <c:pt idx="468">
                  <c:v>45351</c:v>
                </c:pt>
                <c:pt idx="469">
                  <c:v>45355</c:v>
                </c:pt>
                <c:pt idx="470">
                  <c:v>45356</c:v>
                </c:pt>
                <c:pt idx="471">
                  <c:v>45357</c:v>
                </c:pt>
                <c:pt idx="472">
                  <c:v>45358</c:v>
                </c:pt>
                <c:pt idx="473">
                  <c:v>45362</c:v>
                </c:pt>
                <c:pt idx="474">
                  <c:v>45363</c:v>
                </c:pt>
                <c:pt idx="475">
                  <c:v>45364</c:v>
                </c:pt>
                <c:pt idx="476">
                  <c:v>45365</c:v>
                </c:pt>
                <c:pt idx="477">
                  <c:v>45369</c:v>
                </c:pt>
                <c:pt idx="478">
                  <c:v>45370</c:v>
                </c:pt>
                <c:pt idx="479">
                  <c:v>45371</c:v>
                </c:pt>
                <c:pt idx="480">
                  <c:v>45372</c:v>
                </c:pt>
                <c:pt idx="481">
                  <c:v>45376</c:v>
                </c:pt>
                <c:pt idx="482">
                  <c:v>45377</c:v>
                </c:pt>
                <c:pt idx="483">
                  <c:v>45378</c:v>
                </c:pt>
                <c:pt idx="484">
                  <c:v>45379</c:v>
                </c:pt>
                <c:pt idx="485">
                  <c:v>45383</c:v>
                </c:pt>
                <c:pt idx="486">
                  <c:v>45384</c:v>
                </c:pt>
                <c:pt idx="487">
                  <c:v>45385</c:v>
                </c:pt>
                <c:pt idx="488">
                  <c:v>45386</c:v>
                </c:pt>
                <c:pt idx="489">
                  <c:v>45397</c:v>
                </c:pt>
                <c:pt idx="490">
                  <c:v>45398</c:v>
                </c:pt>
                <c:pt idx="491">
                  <c:v>45399</c:v>
                </c:pt>
                <c:pt idx="492">
                  <c:v>45400</c:v>
                </c:pt>
                <c:pt idx="493">
                  <c:v>45404</c:v>
                </c:pt>
                <c:pt idx="494">
                  <c:v>45405</c:v>
                </c:pt>
                <c:pt idx="495">
                  <c:v>45406</c:v>
                </c:pt>
                <c:pt idx="496">
                  <c:v>45407</c:v>
                </c:pt>
                <c:pt idx="497">
                  <c:v>45411</c:v>
                </c:pt>
                <c:pt idx="498">
                  <c:v>45412</c:v>
                </c:pt>
                <c:pt idx="499">
                  <c:v>45413</c:v>
                </c:pt>
                <c:pt idx="500">
                  <c:v>45414</c:v>
                </c:pt>
                <c:pt idx="501">
                  <c:v>45418</c:v>
                </c:pt>
                <c:pt idx="502">
                  <c:v>45419</c:v>
                </c:pt>
                <c:pt idx="503">
                  <c:v>45420</c:v>
                </c:pt>
                <c:pt idx="504">
                  <c:v>45421</c:v>
                </c:pt>
                <c:pt idx="505">
                  <c:v>45425</c:v>
                </c:pt>
                <c:pt idx="506">
                  <c:v>45426</c:v>
                </c:pt>
                <c:pt idx="507">
                  <c:v>45427</c:v>
                </c:pt>
                <c:pt idx="508">
                  <c:v>45428</c:v>
                </c:pt>
                <c:pt idx="509">
                  <c:v>45432</c:v>
                </c:pt>
                <c:pt idx="510">
                  <c:v>45433</c:v>
                </c:pt>
                <c:pt idx="511">
                  <c:v>45434</c:v>
                </c:pt>
                <c:pt idx="512">
                  <c:v>45435</c:v>
                </c:pt>
                <c:pt idx="513">
                  <c:v>45439</c:v>
                </c:pt>
                <c:pt idx="514">
                  <c:v>45440</c:v>
                </c:pt>
                <c:pt idx="515">
                  <c:v>45441</c:v>
                </c:pt>
                <c:pt idx="516">
                  <c:v>45442</c:v>
                </c:pt>
                <c:pt idx="517">
                  <c:v>45446</c:v>
                </c:pt>
                <c:pt idx="518">
                  <c:v>45447</c:v>
                </c:pt>
                <c:pt idx="519">
                  <c:v>45448</c:v>
                </c:pt>
                <c:pt idx="520">
                  <c:v>45449</c:v>
                </c:pt>
                <c:pt idx="521">
                  <c:v>45453</c:v>
                </c:pt>
                <c:pt idx="522">
                  <c:v>45454</c:v>
                </c:pt>
                <c:pt idx="523">
                  <c:v>45455</c:v>
                </c:pt>
                <c:pt idx="524">
                  <c:v>45456</c:v>
                </c:pt>
                <c:pt idx="525">
                  <c:v>45467</c:v>
                </c:pt>
                <c:pt idx="526">
                  <c:v>45468</c:v>
                </c:pt>
                <c:pt idx="527">
                  <c:v>45469</c:v>
                </c:pt>
                <c:pt idx="528">
                  <c:v>45470</c:v>
                </c:pt>
                <c:pt idx="529">
                  <c:v>45473</c:v>
                </c:pt>
              </c:numCache>
            </c:numRef>
          </c:cat>
          <c:val>
            <c:numRef>
              <c:f>Sheet1!$C$2:$C$531</c:f>
              <c:numCache>
                <c:formatCode>#,##0</c:formatCode>
                <c:ptCount val="530"/>
                <c:pt idx="0">
                  <c:v>100</c:v>
                </c:pt>
                <c:pt idx="1">
                  <c:v>129.63800904977373</c:v>
                </c:pt>
                <c:pt idx="2">
                  <c:v>117.64705882352939</c:v>
                </c:pt>
                <c:pt idx="3">
                  <c:v>114.25339366515837</c:v>
                </c:pt>
                <c:pt idx="4">
                  <c:v>109.7285067873303</c:v>
                </c:pt>
                <c:pt idx="5">
                  <c:v>109.61538461538463</c:v>
                </c:pt>
                <c:pt idx="6">
                  <c:v>102.71493212669682</c:v>
                </c:pt>
                <c:pt idx="7">
                  <c:v>103.05429864253392</c:v>
                </c:pt>
                <c:pt idx="8">
                  <c:v>102.37556561085972</c:v>
                </c:pt>
                <c:pt idx="9">
                  <c:v>96.153846153846146</c:v>
                </c:pt>
                <c:pt idx="10">
                  <c:v>105.09049773755656</c:v>
                </c:pt>
                <c:pt idx="11">
                  <c:v>107.23981900452489</c:v>
                </c:pt>
                <c:pt idx="12">
                  <c:v>102.48868778280541</c:v>
                </c:pt>
                <c:pt idx="13">
                  <c:v>108.25791855203619</c:v>
                </c:pt>
                <c:pt idx="14">
                  <c:v>101.80995475113122</c:v>
                </c:pt>
                <c:pt idx="15">
                  <c:v>98.981900452488674</c:v>
                </c:pt>
                <c:pt idx="16">
                  <c:v>102.94117647058823</c:v>
                </c:pt>
                <c:pt idx="17">
                  <c:v>105.20361990950227</c:v>
                </c:pt>
                <c:pt idx="18">
                  <c:v>104.97737556561084</c:v>
                </c:pt>
                <c:pt idx="19">
                  <c:v>119.90950226244344</c:v>
                </c:pt>
                <c:pt idx="20">
                  <c:v>111.99095022624435</c:v>
                </c:pt>
                <c:pt idx="21">
                  <c:v>107.69230769230769</c:v>
                </c:pt>
                <c:pt idx="22">
                  <c:v>107.01357466063348</c:v>
                </c:pt>
                <c:pt idx="23">
                  <c:v>108.25791855203619</c:v>
                </c:pt>
                <c:pt idx="24">
                  <c:v>108.37104072398189</c:v>
                </c:pt>
                <c:pt idx="25">
                  <c:v>105.42986425339367</c:v>
                </c:pt>
                <c:pt idx="26">
                  <c:v>108.03167420814479</c:v>
                </c:pt>
                <c:pt idx="27">
                  <c:v>109.3891402714932</c:v>
                </c:pt>
                <c:pt idx="28">
                  <c:v>111.53846153846152</c:v>
                </c:pt>
                <c:pt idx="29">
                  <c:v>107.69230769230769</c:v>
                </c:pt>
                <c:pt idx="30">
                  <c:v>108.03167420814479</c:v>
                </c:pt>
                <c:pt idx="31">
                  <c:v>107.12669683257919</c:v>
                </c:pt>
                <c:pt idx="32">
                  <c:v>107.91855203619909</c:v>
                </c:pt>
                <c:pt idx="33">
                  <c:v>106.10859728506787</c:v>
                </c:pt>
                <c:pt idx="34">
                  <c:v>106.33484162895928</c:v>
                </c:pt>
                <c:pt idx="35">
                  <c:v>106.90045248868778</c:v>
                </c:pt>
                <c:pt idx="36">
                  <c:v>106.56108597285068</c:v>
                </c:pt>
                <c:pt idx="37">
                  <c:v>106.33484162895928</c:v>
                </c:pt>
                <c:pt idx="38">
                  <c:v>106.33484162895928</c:v>
                </c:pt>
                <c:pt idx="39">
                  <c:v>107.35294117647058</c:v>
                </c:pt>
                <c:pt idx="40">
                  <c:v>107.35294117647058</c:v>
                </c:pt>
                <c:pt idx="41">
                  <c:v>105.76923076923077</c:v>
                </c:pt>
                <c:pt idx="42">
                  <c:v>106.90045248868778</c:v>
                </c:pt>
                <c:pt idx="43">
                  <c:v>107.23981900452489</c:v>
                </c:pt>
                <c:pt idx="44">
                  <c:v>107.35294117647058</c:v>
                </c:pt>
                <c:pt idx="45">
                  <c:v>105.88235294117645</c:v>
                </c:pt>
                <c:pt idx="46">
                  <c:v>105.20361990950227</c:v>
                </c:pt>
                <c:pt idx="47">
                  <c:v>105.42986425339367</c:v>
                </c:pt>
                <c:pt idx="48">
                  <c:v>104.52488687782807</c:v>
                </c:pt>
                <c:pt idx="49">
                  <c:v>104.97737556561084</c:v>
                </c:pt>
                <c:pt idx="50">
                  <c:v>107.46606334841628</c:v>
                </c:pt>
                <c:pt idx="51">
                  <c:v>107.12669683257919</c:v>
                </c:pt>
                <c:pt idx="52">
                  <c:v>107.46606334841628</c:v>
                </c:pt>
                <c:pt idx="53">
                  <c:v>103.61990950226243</c:v>
                </c:pt>
                <c:pt idx="54">
                  <c:v>106.90045248868778</c:v>
                </c:pt>
                <c:pt idx="55">
                  <c:v>106.22171945701358</c:v>
                </c:pt>
                <c:pt idx="56">
                  <c:v>106.33484162895928</c:v>
                </c:pt>
                <c:pt idx="57">
                  <c:v>103.28054298642533</c:v>
                </c:pt>
                <c:pt idx="58">
                  <c:v>101.58371040723981</c:v>
                </c:pt>
                <c:pt idx="59">
                  <c:v>100.3393665158371</c:v>
                </c:pt>
                <c:pt idx="60">
                  <c:v>101.92307692307692</c:v>
                </c:pt>
                <c:pt idx="61">
                  <c:v>98.52941176470587</c:v>
                </c:pt>
                <c:pt idx="62">
                  <c:v>97.511312217194572</c:v>
                </c:pt>
                <c:pt idx="63">
                  <c:v>97.850678733031671</c:v>
                </c:pt>
                <c:pt idx="64">
                  <c:v>96.040723981900456</c:v>
                </c:pt>
                <c:pt idx="65">
                  <c:v>93.891402714932127</c:v>
                </c:pt>
                <c:pt idx="66">
                  <c:v>96.380090497737555</c:v>
                </c:pt>
                <c:pt idx="67">
                  <c:v>94.909502262443439</c:v>
                </c:pt>
                <c:pt idx="68">
                  <c:v>97.398190045248853</c:v>
                </c:pt>
                <c:pt idx="69">
                  <c:v>99.547511312217182</c:v>
                </c:pt>
                <c:pt idx="70">
                  <c:v>96.153846153846146</c:v>
                </c:pt>
                <c:pt idx="71">
                  <c:v>99.547511312217182</c:v>
                </c:pt>
                <c:pt idx="72">
                  <c:v>101.13122171945702</c:v>
                </c:pt>
                <c:pt idx="73">
                  <c:v>100.90497737556561</c:v>
                </c:pt>
                <c:pt idx="74">
                  <c:v>99.547511312217182</c:v>
                </c:pt>
                <c:pt idx="75">
                  <c:v>98.41628959276018</c:v>
                </c:pt>
                <c:pt idx="76">
                  <c:v>101.24434389140271</c:v>
                </c:pt>
                <c:pt idx="77">
                  <c:v>99.547511312217182</c:v>
                </c:pt>
                <c:pt idx="78">
                  <c:v>97.058823529411754</c:v>
                </c:pt>
                <c:pt idx="79">
                  <c:v>97.511312217194572</c:v>
                </c:pt>
                <c:pt idx="80">
                  <c:v>96.719457013574655</c:v>
                </c:pt>
                <c:pt idx="81">
                  <c:v>96.493212669683246</c:v>
                </c:pt>
                <c:pt idx="82">
                  <c:v>98.41628959276018</c:v>
                </c:pt>
                <c:pt idx="83">
                  <c:v>98.19004524886877</c:v>
                </c:pt>
                <c:pt idx="84">
                  <c:v>93.438914027149309</c:v>
                </c:pt>
                <c:pt idx="85">
                  <c:v>97.963800904977361</c:v>
                </c:pt>
                <c:pt idx="86">
                  <c:v>99.547511312217182</c:v>
                </c:pt>
                <c:pt idx="87">
                  <c:v>95.248868778280539</c:v>
                </c:pt>
                <c:pt idx="88">
                  <c:v>93.552036199095028</c:v>
                </c:pt>
                <c:pt idx="89">
                  <c:v>93.09954751131221</c:v>
                </c:pt>
                <c:pt idx="90">
                  <c:v>90.723981900452486</c:v>
                </c:pt>
                <c:pt idx="91">
                  <c:v>91.628959276018094</c:v>
                </c:pt>
                <c:pt idx="92">
                  <c:v>93.212669683257914</c:v>
                </c:pt>
                <c:pt idx="93">
                  <c:v>94.68325791855203</c:v>
                </c:pt>
                <c:pt idx="94">
                  <c:v>101.24434389140271</c:v>
                </c:pt>
                <c:pt idx="95">
                  <c:v>96.380090497737555</c:v>
                </c:pt>
                <c:pt idx="96">
                  <c:v>96.945701357466064</c:v>
                </c:pt>
                <c:pt idx="97">
                  <c:v>98.868778280542983</c:v>
                </c:pt>
                <c:pt idx="98">
                  <c:v>99.095022624434378</c:v>
                </c:pt>
                <c:pt idx="99">
                  <c:v>93.891402714932127</c:v>
                </c:pt>
                <c:pt idx="100">
                  <c:v>102.94117647058823</c:v>
                </c:pt>
                <c:pt idx="101">
                  <c:v>101.80995475113122</c:v>
                </c:pt>
                <c:pt idx="102">
                  <c:v>101.69683257918551</c:v>
                </c:pt>
                <c:pt idx="103">
                  <c:v>101.69683257918551</c:v>
                </c:pt>
                <c:pt idx="104">
                  <c:v>96.153846153846146</c:v>
                </c:pt>
                <c:pt idx="105">
                  <c:v>95.02262443438913</c:v>
                </c:pt>
                <c:pt idx="106">
                  <c:v>96.153846153846146</c:v>
                </c:pt>
                <c:pt idx="107">
                  <c:v>98.41628959276018</c:v>
                </c:pt>
                <c:pt idx="108">
                  <c:v>100</c:v>
                </c:pt>
                <c:pt idx="109">
                  <c:v>98.41628959276018</c:v>
                </c:pt>
                <c:pt idx="110">
                  <c:v>101.80995475113122</c:v>
                </c:pt>
                <c:pt idx="111">
                  <c:v>101.80995475113122</c:v>
                </c:pt>
                <c:pt idx="112">
                  <c:v>104.07239819004523</c:v>
                </c:pt>
                <c:pt idx="113">
                  <c:v>106.90045248868778</c:v>
                </c:pt>
                <c:pt idx="114">
                  <c:v>106.33484162895928</c:v>
                </c:pt>
                <c:pt idx="115">
                  <c:v>107.01357466063348</c:v>
                </c:pt>
                <c:pt idx="116">
                  <c:v>107.23981900452489</c:v>
                </c:pt>
                <c:pt idx="117">
                  <c:v>107.23981900452489</c:v>
                </c:pt>
                <c:pt idx="118">
                  <c:v>107.46606334841628</c:v>
                </c:pt>
                <c:pt idx="119">
                  <c:v>107.46606334841628</c:v>
                </c:pt>
                <c:pt idx="120">
                  <c:v>102.94117647058823</c:v>
                </c:pt>
                <c:pt idx="121">
                  <c:v>104.86425339366517</c:v>
                </c:pt>
                <c:pt idx="122">
                  <c:v>106.44796380090496</c:v>
                </c:pt>
                <c:pt idx="123">
                  <c:v>107.23981900452489</c:v>
                </c:pt>
                <c:pt idx="124">
                  <c:v>105.09049773755656</c:v>
                </c:pt>
                <c:pt idx="125">
                  <c:v>107.46606334841628</c:v>
                </c:pt>
                <c:pt idx="126">
                  <c:v>107.46606334841628</c:v>
                </c:pt>
                <c:pt idx="127">
                  <c:v>107.46606334841628</c:v>
                </c:pt>
                <c:pt idx="128">
                  <c:v>108.03167420814479</c:v>
                </c:pt>
                <c:pt idx="129">
                  <c:v>117.87330316742081</c:v>
                </c:pt>
                <c:pt idx="130">
                  <c:v>113.12217194570135</c:v>
                </c:pt>
                <c:pt idx="131">
                  <c:v>111.99095022624435</c:v>
                </c:pt>
                <c:pt idx="132">
                  <c:v>111.99095022624435</c:v>
                </c:pt>
                <c:pt idx="133">
                  <c:v>117.420814479638</c:v>
                </c:pt>
                <c:pt idx="134">
                  <c:v>114.25339366515837</c:v>
                </c:pt>
                <c:pt idx="135">
                  <c:v>112.78280542986425</c:v>
                </c:pt>
                <c:pt idx="136">
                  <c:v>109.84162895927601</c:v>
                </c:pt>
                <c:pt idx="137">
                  <c:v>109.7285067873303</c:v>
                </c:pt>
                <c:pt idx="138">
                  <c:v>108.5972850678733</c:v>
                </c:pt>
                <c:pt idx="139">
                  <c:v>107.46606334841628</c:v>
                </c:pt>
                <c:pt idx="140">
                  <c:v>113.00904977375565</c:v>
                </c:pt>
                <c:pt idx="141">
                  <c:v>110.74660633484163</c:v>
                </c:pt>
                <c:pt idx="142">
                  <c:v>107.46606334841628</c:v>
                </c:pt>
                <c:pt idx="143">
                  <c:v>103.95927601809956</c:v>
                </c:pt>
                <c:pt idx="144">
                  <c:v>109.7285067873303</c:v>
                </c:pt>
                <c:pt idx="145">
                  <c:v>107.46606334841628</c:v>
                </c:pt>
                <c:pt idx="146">
                  <c:v>107.80542986425338</c:v>
                </c:pt>
                <c:pt idx="147">
                  <c:v>107.46606334841628</c:v>
                </c:pt>
                <c:pt idx="148">
                  <c:v>108.5972850678733</c:v>
                </c:pt>
                <c:pt idx="149">
                  <c:v>107.35294117647058</c:v>
                </c:pt>
                <c:pt idx="150">
                  <c:v>108.4841628959276</c:v>
                </c:pt>
                <c:pt idx="151">
                  <c:v>107.35294117647058</c:v>
                </c:pt>
                <c:pt idx="152">
                  <c:v>110.74660633484163</c:v>
                </c:pt>
                <c:pt idx="153">
                  <c:v>98.41628959276018</c:v>
                </c:pt>
                <c:pt idx="154">
                  <c:v>103.28054298642533</c:v>
                </c:pt>
                <c:pt idx="155">
                  <c:v>107.35294117647058</c:v>
                </c:pt>
                <c:pt idx="156">
                  <c:v>107.35294117647058</c:v>
                </c:pt>
                <c:pt idx="157">
                  <c:v>101.80995475113122</c:v>
                </c:pt>
                <c:pt idx="158">
                  <c:v>103.84615384615384</c:v>
                </c:pt>
                <c:pt idx="159">
                  <c:v>101.80995475113122</c:v>
                </c:pt>
                <c:pt idx="160">
                  <c:v>102.48868778280541</c:v>
                </c:pt>
                <c:pt idx="161">
                  <c:v>101.80995475113122</c:v>
                </c:pt>
                <c:pt idx="162">
                  <c:v>101.80995475113122</c:v>
                </c:pt>
                <c:pt idx="163">
                  <c:v>103.28054298642533</c:v>
                </c:pt>
                <c:pt idx="164">
                  <c:v>106.33484162895928</c:v>
                </c:pt>
                <c:pt idx="165">
                  <c:v>102.94117647058823</c:v>
                </c:pt>
                <c:pt idx="166">
                  <c:v>108.5972850678733</c:v>
                </c:pt>
                <c:pt idx="167">
                  <c:v>107.46606334841628</c:v>
                </c:pt>
                <c:pt idx="168">
                  <c:v>102.82805429864253</c:v>
                </c:pt>
                <c:pt idx="169">
                  <c:v>100.7918552036199</c:v>
                </c:pt>
                <c:pt idx="170">
                  <c:v>102.14932126696831</c:v>
                </c:pt>
                <c:pt idx="171">
                  <c:v>101.69683257918551</c:v>
                </c:pt>
                <c:pt idx="172">
                  <c:v>101.80995475113122</c:v>
                </c:pt>
                <c:pt idx="173">
                  <c:v>100.56561085972851</c:v>
                </c:pt>
                <c:pt idx="174">
                  <c:v>101.69683257918551</c:v>
                </c:pt>
                <c:pt idx="175">
                  <c:v>103.61990950226243</c:v>
                </c:pt>
                <c:pt idx="176">
                  <c:v>101.69683257918551</c:v>
                </c:pt>
                <c:pt idx="177">
                  <c:v>101.80995475113122</c:v>
                </c:pt>
                <c:pt idx="178">
                  <c:v>101.69683257918551</c:v>
                </c:pt>
                <c:pt idx="179">
                  <c:v>100.7918552036199</c:v>
                </c:pt>
                <c:pt idx="180">
                  <c:v>100.1131221719457</c:v>
                </c:pt>
                <c:pt idx="181">
                  <c:v>100.1131221719457</c:v>
                </c:pt>
                <c:pt idx="182">
                  <c:v>100.1131221719457</c:v>
                </c:pt>
                <c:pt idx="183">
                  <c:v>99.547511312217182</c:v>
                </c:pt>
                <c:pt idx="184">
                  <c:v>99.547511312217182</c:v>
                </c:pt>
                <c:pt idx="185">
                  <c:v>99.773755656108591</c:v>
                </c:pt>
                <c:pt idx="186">
                  <c:v>99.773755656108591</c:v>
                </c:pt>
                <c:pt idx="187">
                  <c:v>101.92307692307692</c:v>
                </c:pt>
                <c:pt idx="188">
                  <c:v>106.22171945701358</c:v>
                </c:pt>
                <c:pt idx="189">
                  <c:v>105.31674208144794</c:v>
                </c:pt>
                <c:pt idx="190">
                  <c:v>100.6787330316742</c:v>
                </c:pt>
                <c:pt idx="191">
                  <c:v>104.07239819004523</c:v>
                </c:pt>
                <c:pt idx="192">
                  <c:v>99.547511312217182</c:v>
                </c:pt>
                <c:pt idx="193">
                  <c:v>104.07239819004523</c:v>
                </c:pt>
                <c:pt idx="194">
                  <c:v>104.07239819004523</c:v>
                </c:pt>
                <c:pt idx="195">
                  <c:v>104.07239819004523</c:v>
                </c:pt>
                <c:pt idx="196">
                  <c:v>98.868778280542983</c:v>
                </c:pt>
                <c:pt idx="197">
                  <c:v>98.41628959276018</c:v>
                </c:pt>
                <c:pt idx="198">
                  <c:v>100.22624434389138</c:v>
                </c:pt>
                <c:pt idx="199">
                  <c:v>96.719457013574655</c:v>
                </c:pt>
                <c:pt idx="200">
                  <c:v>96.153846153846146</c:v>
                </c:pt>
                <c:pt idx="201">
                  <c:v>96.153846153846146</c:v>
                </c:pt>
                <c:pt idx="202">
                  <c:v>97.285067873303163</c:v>
                </c:pt>
                <c:pt idx="203">
                  <c:v>97.963800904977361</c:v>
                </c:pt>
                <c:pt idx="204">
                  <c:v>97.285067873303163</c:v>
                </c:pt>
                <c:pt idx="205">
                  <c:v>97.285067873303163</c:v>
                </c:pt>
                <c:pt idx="206">
                  <c:v>97.285067873303163</c:v>
                </c:pt>
                <c:pt idx="207">
                  <c:v>97.285067873303163</c:v>
                </c:pt>
                <c:pt idx="208">
                  <c:v>99.321266968325787</c:v>
                </c:pt>
                <c:pt idx="209">
                  <c:v>93.09954751131221</c:v>
                </c:pt>
                <c:pt idx="210">
                  <c:v>99.547511312217182</c:v>
                </c:pt>
                <c:pt idx="211">
                  <c:v>98.41628959276018</c:v>
                </c:pt>
                <c:pt idx="212">
                  <c:v>98.41628959276018</c:v>
                </c:pt>
                <c:pt idx="213">
                  <c:v>98.41628959276018</c:v>
                </c:pt>
                <c:pt idx="214">
                  <c:v>98.41628959276018</c:v>
                </c:pt>
                <c:pt idx="215">
                  <c:v>98.41628959276018</c:v>
                </c:pt>
                <c:pt idx="216">
                  <c:v>99.547511312217182</c:v>
                </c:pt>
                <c:pt idx="217">
                  <c:v>102.94117647058823</c:v>
                </c:pt>
                <c:pt idx="218">
                  <c:v>98.41628959276018</c:v>
                </c:pt>
                <c:pt idx="219">
                  <c:v>94.343891402714931</c:v>
                </c:pt>
                <c:pt idx="220">
                  <c:v>100.22624434389138</c:v>
                </c:pt>
                <c:pt idx="221">
                  <c:v>99.547511312217182</c:v>
                </c:pt>
                <c:pt idx="222">
                  <c:v>97.285067873303163</c:v>
                </c:pt>
                <c:pt idx="223">
                  <c:v>98.41628959276018</c:v>
                </c:pt>
                <c:pt idx="224">
                  <c:v>94.230769230769212</c:v>
                </c:pt>
                <c:pt idx="225">
                  <c:v>94.343891402714931</c:v>
                </c:pt>
                <c:pt idx="226">
                  <c:v>97.285067873303163</c:v>
                </c:pt>
                <c:pt idx="227">
                  <c:v>101.80995475113122</c:v>
                </c:pt>
                <c:pt idx="228">
                  <c:v>101.35746606334841</c:v>
                </c:pt>
                <c:pt idx="229">
                  <c:v>96.945701357466064</c:v>
                </c:pt>
                <c:pt idx="230">
                  <c:v>101.58371040723981</c:v>
                </c:pt>
                <c:pt idx="231">
                  <c:v>99.547511312217182</c:v>
                </c:pt>
                <c:pt idx="232">
                  <c:v>103.84615384615384</c:v>
                </c:pt>
                <c:pt idx="233">
                  <c:v>101.69683257918551</c:v>
                </c:pt>
                <c:pt idx="234">
                  <c:v>98.41628959276018</c:v>
                </c:pt>
                <c:pt idx="235">
                  <c:v>98.41628959276018</c:v>
                </c:pt>
                <c:pt idx="236">
                  <c:v>101.58371040723981</c:v>
                </c:pt>
                <c:pt idx="237">
                  <c:v>101.69683257918551</c:v>
                </c:pt>
                <c:pt idx="238">
                  <c:v>101.69683257918551</c:v>
                </c:pt>
                <c:pt idx="239">
                  <c:v>102.60180995475112</c:v>
                </c:pt>
                <c:pt idx="240">
                  <c:v>102.71493212669682</c:v>
                </c:pt>
                <c:pt idx="241">
                  <c:v>97.963800904977361</c:v>
                </c:pt>
                <c:pt idx="242">
                  <c:v>99.321266968325787</c:v>
                </c:pt>
                <c:pt idx="243">
                  <c:v>101.58371040723981</c:v>
                </c:pt>
                <c:pt idx="244">
                  <c:v>98.755656108597279</c:v>
                </c:pt>
                <c:pt idx="245">
                  <c:v>98.755656108597279</c:v>
                </c:pt>
                <c:pt idx="246">
                  <c:v>99.434389140271492</c:v>
                </c:pt>
                <c:pt idx="247">
                  <c:v>99.434389140271492</c:v>
                </c:pt>
                <c:pt idx="248">
                  <c:v>97.285067873303163</c:v>
                </c:pt>
                <c:pt idx="249">
                  <c:v>100.1131221719457</c:v>
                </c:pt>
                <c:pt idx="250">
                  <c:v>104.75113122171945</c:v>
                </c:pt>
                <c:pt idx="251">
                  <c:v>104.75113122171945</c:v>
                </c:pt>
                <c:pt idx="252">
                  <c:v>104.52488687782807</c:v>
                </c:pt>
                <c:pt idx="253">
                  <c:v>104.52488687782807</c:v>
                </c:pt>
                <c:pt idx="254">
                  <c:v>104.75113122171945</c:v>
                </c:pt>
                <c:pt idx="255">
                  <c:v>104.75113122171945</c:v>
                </c:pt>
                <c:pt idx="256">
                  <c:v>106.56108597285068</c:v>
                </c:pt>
                <c:pt idx="257">
                  <c:v>102.94117647058823</c:v>
                </c:pt>
                <c:pt idx="258">
                  <c:v>102.94117647058823</c:v>
                </c:pt>
                <c:pt idx="259">
                  <c:v>101.80995475113122</c:v>
                </c:pt>
                <c:pt idx="260">
                  <c:v>101.80995475113122</c:v>
                </c:pt>
                <c:pt idx="261">
                  <c:v>101.80995475113122</c:v>
                </c:pt>
                <c:pt idx="262">
                  <c:v>101.80995475113122</c:v>
                </c:pt>
                <c:pt idx="263">
                  <c:v>101.80995475113122</c:v>
                </c:pt>
                <c:pt idx="264">
                  <c:v>101.80995475113122</c:v>
                </c:pt>
                <c:pt idx="265">
                  <c:v>99.547511312217182</c:v>
                </c:pt>
                <c:pt idx="266">
                  <c:v>99.547511312217182</c:v>
                </c:pt>
                <c:pt idx="267">
                  <c:v>98.52941176470587</c:v>
                </c:pt>
                <c:pt idx="268">
                  <c:v>98.41628959276018</c:v>
                </c:pt>
                <c:pt idx="269">
                  <c:v>100.6787330316742</c:v>
                </c:pt>
                <c:pt idx="270">
                  <c:v>98.981900452488674</c:v>
                </c:pt>
                <c:pt idx="271">
                  <c:v>98.41628959276018</c:v>
                </c:pt>
                <c:pt idx="272">
                  <c:v>98.41628959276018</c:v>
                </c:pt>
                <c:pt idx="273">
                  <c:v>97.285067873303163</c:v>
                </c:pt>
                <c:pt idx="274">
                  <c:v>96.153846153846146</c:v>
                </c:pt>
                <c:pt idx="275">
                  <c:v>97.285067873303163</c:v>
                </c:pt>
                <c:pt idx="276">
                  <c:v>95.13574660633482</c:v>
                </c:pt>
                <c:pt idx="277">
                  <c:v>98.41628959276018</c:v>
                </c:pt>
                <c:pt idx="278">
                  <c:v>86.199095022624434</c:v>
                </c:pt>
                <c:pt idx="279">
                  <c:v>90.384615384615387</c:v>
                </c:pt>
                <c:pt idx="280">
                  <c:v>87.443438914027141</c:v>
                </c:pt>
                <c:pt idx="281">
                  <c:v>88.009049773755649</c:v>
                </c:pt>
                <c:pt idx="282">
                  <c:v>92.194570135746602</c:v>
                </c:pt>
                <c:pt idx="283">
                  <c:v>91.855203619909503</c:v>
                </c:pt>
                <c:pt idx="284">
                  <c:v>91.628959276018094</c:v>
                </c:pt>
                <c:pt idx="285">
                  <c:v>91.063348416289585</c:v>
                </c:pt>
                <c:pt idx="286">
                  <c:v>91.855203619909503</c:v>
                </c:pt>
                <c:pt idx="287">
                  <c:v>91.628959276018094</c:v>
                </c:pt>
                <c:pt idx="288">
                  <c:v>91.628959276018094</c:v>
                </c:pt>
                <c:pt idx="289">
                  <c:v>85.972850678733025</c:v>
                </c:pt>
                <c:pt idx="290">
                  <c:v>88.800904977375566</c:v>
                </c:pt>
                <c:pt idx="291">
                  <c:v>88.235294117647058</c:v>
                </c:pt>
                <c:pt idx="292">
                  <c:v>88.800904977375566</c:v>
                </c:pt>
                <c:pt idx="293">
                  <c:v>85.972850678733025</c:v>
                </c:pt>
                <c:pt idx="294">
                  <c:v>88.235294117647058</c:v>
                </c:pt>
                <c:pt idx="295">
                  <c:v>90.497737556561077</c:v>
                </c:pt>
                <c:pt idx="296">
                  <c:v>90.271493212669668</c:v>
                </c:pt>
                <c:pt idx="297">
                  <c:v>88.574660633484157</c:v>
                </c:pt>
                <c:pt idx="298">
                  <c:v>86.877828054298632</c:v>
                </c:pt>
                <c:pt idx="299">
                  <c:v>85.972850678733025</c:v>
                </c:pt>
                <c:pt idx="300">
                  <c:v>89.36651583710406</c:v>
                </c:pt>
                <c:pt idx="301">
                  <c:v>87.104072398190041</c:v>
                </c:pt>
                <c:pt idx="302">
                  <c:v>88.235294117647058</c:v>
                </c:pt>
                <c:pt idx="303">
                  <c:v>89.25339366515837</c:v>
                </c:pt>
                <c:pt idx="304">
                  <c:v>86.538461538461533</c:v>
                </c:pt>
                <c:pt idx="305">
                  <c:v>64.903846153846146</c:v>
                </c:pt>
                <c:pt idx="306">
                  <c:v>66.685520361990953</c:v>
                </c:pt>
                <c:pt idx="307">
                  <c:v>65.412895927601809</c:v>
                </c:pt>
                <c:pt idx="308">
                  <c:v>66.17647058823529</c:v>
                </c:pt>
                <c:pt idx="309">
                  <c:v>66.600678733031671</c:v>
                </c:pt>
                <c:pt idx="310">
                  <c:v>64.479638009049765</c:v>
                </c:pt>
                <c:pt idx="311">
                  <c:v>64.479638009049765</c:v>
                </c:pt>
                <c:pt idx="312">
                  <c:v>64.479638009049765</c:v>
                </c:pt>
                <c:pt idx="313">
                  <c:v>63.716063348416284</c:v>
                </c:pt>
                <c:pt idx="314">
                  <c:v>65.667420814479627</c:v>
                </c:pt>
                <c:pt idx="315">
                  <c:v>66.515837104072389</c:v>
                </c:pt>
                <c:pt idx="316">
                  <c:v>65.582579185520359</c:v>
                </c:pt>
                <c:pt idx="317">
                  <c:v>66.17647058823529</c:v>
                </c:pt>
                <c:pt idx="318">
                  <c:v>69.824660633484157</c:v>
                </c:pt>
                <c:pt idx="319">
                  <c:v>68.721719457013577</c:v>
                </c:pt>
                <c:pt idx="320">
                  <c:v>68.806561085972845</c:v>
                </c:pt>
                <c:pt idx="321">
                  <c:v>67.873303167420801</c:v>
                </c:pt>
                <c:pt idx="322">
                  <c:v>68.721719457013577</c:v>
                </c:pt>
                <c:pt idx="323">
                  <c:v>68.721719457013577</c:v>
                </c:pt>
                <c:pt idx="324">
                  <c:v>68.721719457013577</c:v>
                </c:pt>
                <c:pt idx="325">
                  <c:v>68.721719457013577</c:v>
                </c:pt>
                <c:pt idx="326">
                  <c:v>69.145927601809959</c:v>
                </c:pt>
                <c:pt idx="327">
                  <c:v>70.333710407239806</c:v>
                </c:pt>
                <c:pt idx="328">
                  <c:v>71.266968325791851</c:v>
                </c:pt>
                <c:pt idx="329">
                  <c:v>71.266968325791851</c:v>
                </c:pt>
                <c:pt idx="330">
                  <c:v>70.418552036199088</c:v>
                </c:pt>
                <c:pt idx="331">
                  <c:v>71.097285067873301</c:v>
                </c:pt>
                <c:pt idx="332">
                  <c:v>69.570135746606326</c:v>
                </c:pt>
                <c:pt idx="333">
                  <c:v>70.842760180995469</c:v>
                </c:pt>
                <c:pt idx="334">
                  <c:v>67.533936651583716</c:v>
                </c:pt>
                <c:pt idx="335">
                  <c:v>67.533936651583716</c:v>
                </c:pt>
                <c:pt idx="336">
                  <c:v>67.533936651583716</c:v>
                </c:pt>
                <c:pt idx="337">
                  <c:v>70.418552036199088</c:v>
                </c:pt>
                <c:pt idx="338">
                  <c:v>70.927601809954751</c:v>
                </c:pt>
                <c:pt idx="339">
                  <c:v>67.958144796380097</c:v>
                </c:pt>
                <c:pt idx="340">
                  <c:v>67.873303167420801</c:v>
                </c:pt>
                <c:pt idx="341">
                  <c:v>69.909502262443439</c:v>
                </c:pt>
                <c:pt idx="342">
                  <c:v>70.079185520361989</c:v>
                </c:pt>
                <c:pt idx="343">
                  <c:v>70.079185520361989</c:v>
                </c:pt>
                <c:pt idx="344">
                  <c:v>65.752262443438909</c:v>
                </c:pt>
                <c:pt idx="345">
                  <c:v>67.788461538461533</c:v>
                </c:pt>
                <c:pt idx="346">
                  <c:v>67.958144796380097</c:v>
                </c:pt>
                <c:pt idx="347">
                  <c:v>66.600678733031671</c:v>
                </c:pt>
                <c:pt idx="348">
                  <c:v>66.600678733031671</c:v>
                </c:pt>
                <c:pt idx="349">
                  <c:v>66.600678733031671</c:v>
                </c:pt>
                <c:pt idx="350">
                  <c:v>66.17647058823529</c:v>
                </c:pt>
                <c:pt idx="351">
                  <c:v>66.17647058823529</c:v>
                </c:pt>
                <c:pt idx="352">
                  <c:v>66.261312217194572</c:v>
                </c:pt>
                <c:pt idx="353">
                  <c:v>66.261312217194572</c:v>
                </c:pt>
                <c:pt idx="354">
                  <c:v>65.752262443438909</c:v>
                </c:pt>
                <c:pt idx="355">
                  <c:v>64.479638009049765</c:v>
                </c:pt>
                <c:pt idx="356">
                  <c:v>64.479638009049765</c:v>
                </c:pt>
                <c:pt idx="357">
                  <c:v>65.667420814479627</c:v>
                </c:pt>
                <c:pt idx="358">
                  <c:v>65.243212669683246</c:v>
                </c:pt>
                <c:pt idx="359">
                  <c:v>64.394796380090497</c:v>
                </c:pt>
                <c:pt idx="360">
                  <c:v>64.394796380090497</c:v>
                </c:pt>
                <c:pt idx="361">
                  <c:v>64.055429864253384</c:v>
                </c:pt>
                <c:pt idx="362">
                  <c:v>64.394796380090497</c:v>
                </c:pt>
                <c:pt idx="363">
                  <c:v>64.309954751131215</c:v>
                </c:pt>
                <c:pt idx="364">
                  <c:v>63.63122171945701</c:v>
                </c:pt>
                <c:pt idx="365">
                  <c:v>64.394796380090497</c:v>
                </c:pt>
                <c:pt idx="366">
                  <c:v>66.515837104072389</c:v>
                </c:pt>
                <c:pt idx="367">
                  <c:v>66.515837104072389</c:v>
                </c:pt>
                <c:pt idx="368">
                  <c:v>65.328054298642542</c:v>
                </c:pt>
                <c:pt idx="369">
                  <c:v>64.479638009049765</c:v>
                </c:pt>
                <c:pt idx="370">
                  <c:v>65.328054298642542</c:v>
                </c:pt>
                <c:pt idx="371">
                  <c:v>65.328054298642542</c:v>
                </c:pt>
                <c:pt idx="372">
                  <c:v>65.243212669683246</c:v>
                </c:pt>
                <c:pt idx="373">
                  <c:v>65.243212669683246</c:v>
                </c:pt>
                <c:pt idx="374">
                  <c:v>63.207013574660628</c:v>
                </c:pt>
                <c:pt idx="375">
                  <c:v>65.158371040723978</c:v>
                </c:pt>
                <c:pt idx="376">
                  <c:v>65.158371040723978</c:v>
                </c:pt>
                <c:pt idx="377">
                  <c:v>62.358597285067873</c:v>
                </c:pt>
                <c:pt idx="378">
                  <c:v>61.340497737556554</c:v>
                </c:pt>
                <c:pt idx="379">
                  <c:v>61.340497737556554</c:v>
                </c:pt>
                <c:pt idx="380">
                  <c:v>63.291855203619903</c:v>
                </c:pt>
                <c:pt idx="381">
                  <c:v>64.140271493212666</c:v>
                </c:pt>
                <c:pt idx="382">
                  <c:v>64.564479638009047</c:v>
                </c:pt>
                <c:pt idx="383">
                  <c:v>64.564479638009047</c:v>
                </c:pt>
                <c:pt idx="384">
                  <c:v>64.564479638009047</c:v>
                </c:pt>
                <c:pt idx="385">
                  <c:v>64.479638009049765</c:v>
                </c:pt>
                <c:pt idx="386">
                  <c:v>64.479638009049765</c:v>
                </c:pt>
                <c:pt idx="387">
                  <c:v>64.479638009049765</c:v>
                </c:pt>
                <c:pt idx="388">
                  <c:v>61.255656108597279</c:v>
                </c:pt>
                <c:pt idx="389">
                  <c:v>64.479638009049765</c:v>
                </c:pt>
                <c:pt idx="390">
                  <c:v>64.479638009049765</c:v>
                </c:pt>
                <c:pt idx="391">
                  <c:v>64.479638009049765</c:v>
                </c:pt>
                <c:pt idx="392">
                  <c:v>64.479638009049765</c:v>
                </c:pt>
                <c:pt idx="393">
                  <c:v>64.479638009049765</c:v>
                </c:pt>
                <c:pt idx="394">
                  <c:v>64.903846153846146</c:v>
                </c:pt>
                <c:pt idx="395">
                  <c:v>65.328054298642542</c:v>
                </c:pt>
                <c:pt idx="396">
                  <c:v>65.328054298642542</c:v>
                </c:pt>
                <c:pt idx="397">
                  <c:v>65.328054298642542</c:v>
                </c:pt>
                <c:pt idx="398">
                  <c:v>65.328054298642542</c:v>
                </c:pt>
                <c:pt idx="399">
                  <c:v>65.328054298642542</c:v>
                </c:pt>
                <c:pt idx="400">
                  <c:v>65.497737556561077</c:v>
                </c:pt>
                <c:pt idx="401">
                  <c:v>65.328054298642542</c:v>
                </c:pt>
                <c:pt idx="402">
                  <c:v>62.782805429864254</c:v>
                </c:pt>
                <c:pt idx="403">
                  <c:v>63.376696832579185</c:v>
                </c:pt>
                <c:pt idx="404">
                  <c:v>64.479638009049765</c:v>
                </c:pt>
                <c:pt idx="405">
                  <c:v>64.479638009049765</c:v>
                </c:pt>
                <c:pt idx="406">
                  <c:v>64.479638009049765</c:v>
                </c:pt>
                <c:pt idx="407">
                  <c:v>59.813348416289593</c:v>
                </c:pt>
                <c:pt idx="408">
                  <c:v>59.813348416289593</c:v>
                </c:pt>
                <c:pt idx="409">
                  <c:v>63.122171945701353</c:v>
                </c:pt>
                <c:pt idx="410">
                  <c:v>63.122171945701353</c:v>
                </c:pt>
                <c:pt idx="411">
                  <c:v>63.122171945701353</c:v>
                </c:pt>
                <c:pt idx="412">
                  <c:v>63.122171945701353</c:v>
                </c:pt>
                <c:pt idx="413">
                  <c:v>63.122171945701353</c:v>
                </c:pt>
                <c:pt idx="414">
                  <c:v>70.02262443438913</c:v>
                </c:pt>
                <c:pt idx="415">
                  <c:v>67.307692307692307</c:v>
                </c:pt>
                <c:pt idx="416">
                  <c:v>63.46153846153846</c:v>
                </c:pt>
                <c:pt idx="417">
                  <c:v>65.384615384615373</c:v>
                </c:pt>
                <c:pt idx="418">
                  <c:v>64.932126696832569</c:v>
                </c:pt>
                <c:pt idx="419">
                  <c:v>64.819004524886864</c:v>
                </c:pt>
                <c:pt idx="420">
                  <c:v>64.819004524886864</c:v>
                </c:pt>
                <c:pt idx="421">
                  <c:v>61.65158371040723</c:v>
                </c:pt>
                <c:pt idx="422">
                  <c:v>61.65158371040723</c:v>
                </c:pt>
                <c:pt idx="423">
                  <c:v>64.36651583710406</c:v>
                </c:pt>
                <c:pt idx="424">
                  <c:v>61.085972850678729</c:v>
                </c:pt>
                <c:pt idx="425">
                  <c:v>61.312217194570138</c:v>
                </c:pt>
                <c:pt idx="426">
                  <c:v>64.36651583710406</c:v>
                </c:pt>
                <c:pt idx="427">
                  <c:v>64.36651583710406</c:v>
                </c:pt>
                <c:pt idx="428">
                  <c:v>64.140271493212666</c:v>
                </c:pt>
                <c:pt idx="429">
                  <c:v>59.95475113122172</c:v>
                </c:pt>
                <c:pt idx="430">
                  <c:v>57.239819004524882</c:v>
                </c:pt>
                <c:pt idx="431">
                  <c:v>58.710407239818998</c:v>
                </c:pt>
                <c:pt idx="432">
                  <c:v>58.710407239818998</c:v>
                </c:pt>
                <c:pt idx="433">
                  <c:v>62.33031674208145</c:v>
                </c:pt>
                <c:pt idx="434">
                  <c:v>60.859728506787327</c:v>
                </c:pt>
                <c:pt idx="435">
                  <c:v>61.085972850678729</c:v>
                </c:pt>
                <c:pt idx="436">
                  <c:v>61.538461538461533</c:v>
                </c:pt>
                <c:pt idx="437">
                  <c:v>60.520361990950221</c:v>
                </c:pt>
                <c:pt idx="438">
                  <c:v>59.162895927601802</c:v>
                </c:pt>
                <c:pt idx="439">
                  <c:v>59.841628959276015</c:v>
                </c:pt>
                <c:pt idx="440">
                  <c:v>59.162895927601802</c:v>
                </c:pt>
                <c:pt idx="441">
                  <c:v>59.162895927601802</c:v>
                </c:pt>
                <c:pt idx="442">
                  <c:v>60.520361990950221</c:v>
                </c:pt>
                <c:pt idx="443">
                  <c:v>60.407239819004523</c:v>
                </c:pt>
                <c:pt idx="444">
                  <c:v>59.502262443438916</c:v>
                </c:pt>
                <c:pt idx="445">
                  <c:v>59.95475113122172</c:v>
                </c:pt>
                <c:pt idx="446">
                  <c:v>60.520361990950221</c:v>
                </c:pt>
                <c:pt idx="447">
                  <c:v>59.728506787330303</c:v>
                </c:pt>
                <c:pt idx="448">
                  <c:v>59.728506787330303</c:v>
                </c:pt>
                <c:pt idx="449">
                  <c:v>59.049773755656112</c:v>
                </c:pt>
                <c:pt idx="450">
                  <c:v>60.294117647058819</c:v>
                </c:pt>
                <c:pt idx="451">
                  <c:v>60.294117647058819</c:v>
                </c:pt>
                <c:pt idx="452">
                  <c:v>60.294117647058819</c:v>
                </c:pt>
                <c:pt idx="453">
                  <c:v>61.312217194570138</c:v>
                </c:pt>
                <c:pt idx="454">
                  <c:v>59.502262443438916</c:v>
                </c:pt>
                <c:pt idx="455">
                  <c:v>57.352941176470587</c:v>
                </c:pt>
                <c:pt idx="456">
                  <c:v>56.787330316742079</c:v>
                </c:pt>
                <c:pt idx="457">
                  <c:v>56.561085972850677</c:v>
                </c:pt>
                <c:pt idx="458">
                  <c:v>56.447963800904979</c:v>
                </c:pt>
                <c:pt idx="459">
                  <c:v>56.447963800904979</c:v>
                </c:pt>
                <c:pt idx="460">
                  <c:v>56.447963800904979</c:v>
                </c:pt>
                <c:pt idx="461">
                  <c:v>56.334841628959268</c:v>
                </c:pt>
                <c:pt idx="462">
                  <c:v>55.42986425339366</c:v>
                </c:pt>
                <c:pt idx="463">
                  <c:v>55.42986425339366</c:v>
                </c:pt>
                <c:pt idx="464">
                  <c:v>55.42986425339366</c:v>
                </c:pt>
                <c:pt idx="465">
                  <c:v>55.938914027149323</c:v>
                </c:pt>
                <c:pt idx="466">
                  <c:v>55.42986425339366</c:v>
                </c:pt>
                <c:pt idx="467">
                  <c:v>55.42986425339366</c:v>
                </c:pt>
                <c:pt idx="468">
                  <c:v>55.42986425339366</c:v>
                </c:pt>
                <c:pt idx="469">
                  <c:v>53.167420814479641</c:v>
                </c:pt>
                <c:pt idx="470">
                  <c:v>53.280542986425338</c:v>
                </c:pt>
                <c:pt idx="471">
                  <c:v>55.316742081447956</c:v>
                </c:pt>
                <c:pt idx="472">
                  <c:v>53.450226244343888</c:v>
                </c:pt>
                <c:pt idx="473">
                  <c:v>54.864253393665152</c:v>
                </c:pt>
                <c:pt idx="474">
                  <c:v>54.298642533936651</c:v>
                </c:pt>
                <c:pt idx="475">
                  <c:v>53.167420814479641</c:v>
                </c:pt>
                <c:pt idx="476">
                  <c:v>55.203619909502258</c:v>
                </c:pt>
                <c:pt idx="477">
                  <c:v>55.42986425339366</c:v>
                </c:pt>
                <c:pt idx="478">
                  <c:v>54.63800904977375</c:v>
                </c:pt>
                <c:pt idx="479">
                  <c:v>54.63800904977375</c:v>
                </c:pt>
                <c:pt idx="480">
                  <c:v>53.733031674208142</c:v>
                </c:pt>
                <c:pt idx="481">
                  <c:v>53.393665158371043</c:v>
                </c:pt>
                <c:pt idx="482">
                  <c:v>53.167420814479641</c:v>
                </c:pt>
                <c:pt idx="483">
                  <c:v>54.185520361990946</c:v>
                </c:pt>
                <c:pt idx="484">
                  <c:v>54.015837104072396</c:v>
                </c:pt>
                <c:pt idx="485">
                  <c:v>53.50678733031674</c:v>
                </c:pt>
                <c:pt idx="486">
                  <c:v>50.904977375565608</c:v>
                </c:pt>
                <c:pt idx="487">
                  <c:v>52.488687782805421</c:v>
                </c:pt>
                <c:pt idx="488">
                  <c:v>52.601809954751133</c:v>
                </c:pt>
                <c:pt idx="489">
                  <c:v>51.470588235294116</c:v>
                </c:pt>
                <c:pt idx="490">
                  <c:v>54.864253393665152</c:v>
                </c:pt>
                <c:pt idx="491">
                  <c:v>54.298642533936651</c:v>
                </c:pt>
                <c:pt idx="492">
                  <c:v>53.959276018099544</c:v>
                </c:pt>
                <c:pt idx="493">
                  <c:v>55.42986425339366</c:v>
                </c:pt>
                <c:pt idx="494">
                  <c:v>54.298642533936651</c:v>
                </c:pt>
                <c:pt idx="495">
                  <c:v>55.542986425339372</c:v>
                </c:pt>
                <c:pt idx="496">
                  <c:v>56.561085972850677</c:v>
                </c:pt>
                <c:pt idx="497">
                  <c:v>56.561085972850677</c:v>
                </c:pt>
                <c:pt idx="498">
                  <c:v>56.165158371040725</c:v>
                </c:pt>
                <c:pt idx="499">
                  <c:v>56.561085972850677</c:v>
                </c:pt>
                <c:pt idx="500">
                  <c:v>55.995475113122176</c:v>
                </c:pt>
                <c:pt idx="501">
                  <c:v>54.298642533936651</c:v>
                </c:pt>
                <c:pt idx="502">
                  <c:v>54.864253393665152</c:v>
                </c:pt>
                <c:pt idx="503">
                  <c:v>55.42986425339366</c:v>
                </c:pt>
                <c:pt idx="504">
                  <c:v>54.298642533936651</c:v>
                </c:pt>
                <c:pt idx="505">
                  <c:v>55.995475113122176</c:v>
                </c:pt>
                <c:pt idx="506">
                  <c:v>55.995475113122176</c:v>
                </c:pt>
                <c:pt idx="507">
                  <c:v>55.995475113122176</c:v>
                </c:pt>
                <c:pt idx="508">
                  <c:v>55.42986425339366</c:v>
                </c:pt>
                <c:pt idx="509">
                  <c:v>53.393665158371043</c:v>
                </c:pt>
                <c:pt idx="510">
                  <c:v>54.185520361990946</c:v>
                </c:pt>
                <c:pt idx="511">
                  <c:v>54.185520361990946</c:v>
                </c:pt>
                <c:pt idx="512">
                  <c:v>56.447963800904979</c:v>
                </c:pt>
                <c:pt idx="513">
                  <c:v>55.486425339366505</c:v>
                </c:pt>
                <c:pt idx="514">
                  <c:v>56.504524886877824</c:v>
                </c:pt>
                <c:pt idx="515">
                  <c:v>55.373303167420815</c:v>
                </c:pt>
                <c:pt idx="516">
                  <c:v>55.42986425339366</c:v>
                </c:pt>
                <c:pt idx="517">
                  <c:v>54.4683257918552</c:v>
                </c:pt>
                <c:pt idx="518">
                  <c:v>55.486425339366505</c:v>
                </c:pt>
                <c:pt idx="519">
                  <c:v>54.63800904977375</c:v>
                </c:pt>
                <c:pt idx="520">
                  <c:v>55.486425339366505</c:v>
                </c:pt>
                <c:pt idx="521">
                  <c:v>53.959276018099544</c:v>
                </c:pt>
                <c:pt idx="522">
                  <c:v>54.864253393665152</c:v>
                </c:pt>
                <c:pt idx="523">
                  <c:v>54.298642533936651</c:v>
                </c:pt>
                <c:pt idx="524">
                  <c:v>55.995475113122176</c:v>
                </c:pt>
                <c:pt idx="525">
                  <c:v>54.864253393665152</c:v>
                </c:pt>
                <c:pt idx="526">
                  <c:v>54.298642533936651</c:v>
                </c:pt>
                <c:pt idx="527">
                  <c:v>54.185520361990946</c:v>
                </c:pt>
                <c:pt idx="528">
                  <c:v>55.712669683257921</c:v>
                </c:pt>
                <c:pt idx="529">
                  <c:v>56.447963800904979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595-EE45-9BCD-05C1E64BC6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Sheet1!$A$2:$A$521</c:f>
              <c:numCache>
                <c:formatCode>dd\-mmm\-yyyy</c:formatCode>
                <c:ptCount val="520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  <c:pt idx="465">
                  <c:v>45364</c:v>
                </c:pt>
                <c:pt idx="466">
                  <c:v>45365</c:v>
                </c:pt>
                <c:pt idx="467">
                  <c:v>45369</c:v>
                </c:pt>
                <c:pt idx="468">
                  <c:v>45370</c:v>
                </c:pt>
                <c:pt idx="469">
                  <c:v>45371</c:v>
                </c:pt>
                <c:pt idx="470">
                  <c:v>45372</c:v>
                </c:pt>
                <c:pt idx="471">
                  <c:v>45376</c:v>
                </c:pt>
                <c:pt idx="472">
                  <c:v>45377</c:v>
                </c:pt>
                <c:pt idx="473">
                  <c:v>45378</c:v>
                </c:pt>
                <c:pt idx="474">
                  <c:v>45379</c:v>
                </c:pt>
                <c:pt idx="475">
                  <c:v>45383</c:v>
                </c:pt>
                <c:pt idx="476">
                  <c:v>45384</c:v>
                </c:pt>
                <c:pt idx="477">
                  <c:v>45385</c:v>
                </c:pt>
                <c:pt idx="478">
                  <c:v>45386</c:v>
                </c:pt>
                <c:pt idx="479">
                  <c:v>45397</c:v>
                </c:pt>
                <c:pt idx="480">
                  <c:v>45398</c:v>
                </c:pt>
                <c:pt idx="481">
                  <c:v>45399</c:v>
                </c:pt>
                <c:pt idx="482">
                  <c:v>45400</c:v>
                </c:pt>
                <c:pt idx="483">
                  <c:v>45404</c:v>
                </c:pt>
                <c:pt idx="484">
                  <c:v>45405</c:v>
                </c:pt>
                <c:pt idx="485">
                  <c:v>45406</c:v>
                </c:pt>
                <c:pt idx="486">
                  <c:v>45407</c:v>
                </c:pt>
                <c:pt idx="487">
                  <c:v>45411</c:v>
                </c:pt>
                <c:pt idx="488">
                  <c:v>45412</c:v>
                </c:pt>
                <c:pt idx="489">
                  <c:v>45413</c:v>
                </c:pt>
                <c:pt idx="490">
                  <c:v>45414</c:v>
                </c:pt>
                <c:pt idx="491">
                  <c:v>45418</c:v>
                </c:pt>
                <c:pt idx="492">
                  <c:v>45419</c:v>
                </c:pt>
                <c:pt idx="493">
                  <c:v>45420</c:v>
                </c:pt>
                <c:pt idx="494">
                  <c:v>45421</c:v>
                </c:pt>
                <c:pt idx="495">
                  <c:v>45425</c:v>
                </c:pt>
                <c:pt idx="496">
                  <c:v>45426</c:v>
                </c:pt>
                <c:pt idx="497">
                  <c:v>45427</c:v>
                </c:pt>
                <c:pt idx="498">
                  <c:v>45428</c:v>
                </c:pt>
                <c:pt idx="499">
                  <c:v>45432</c:v>
                </c:pt>
                <c:pt idx="500">
                  <c:v>45433</c:v>
                </c:pt>
                <c:pt idx="501">
                  <c:v>45434</c:v>
                </c:pt>
                <c:pt idx="502">
                  <c:v>45435</c:v>
                </c:pt>
                <c:pt idx="503">
                  <c:v>45439</c:v>
                </c:pt>
                <c:pt idx="504">
                  <c:v>45440</c:v>
                </c:pt>
                <c:pt idx="505">
                  <c:v>45441</c:v>
                </c:pt>
                <c:pt idx="506">
                  <c:v>45442</c:v>
                </c:pt>
                <c:pt idx="507">
                  <c:v>45446</c:v>
                </c:pt>
                <c:pt idx="508">
                  <c:v>45447</c:v>
                </c:pt>
                <c:pt idx="509">
                  <c:v>45448</c:v>
                </c:pt>
                <c:pt idx="510">
                  <c:v>45449</c:v>
                </c:pt>
                <c:pt idx="511">
                  <c:v>45453</c:v>
                </c:pt>
                <c:pt idx="512">
                  <c:v>45454</c:v>
                </c:pt>
                <c:pt idx="513">
                  <c:v>45455</c:v>
                </c:pt>
                <c:pt idx="514">
                  <c:v>45456</c:v>
                </c:pt>
                <c:pt idx="515">
                  <c:v>45467</c:v>
                </c:pt>
                <c:pt idx="516">
                  <c:v>45468</c:v>
                </c:pt>
                <c:pt idx="517">
                  <c:v>45469</c:v>
                </c:pt>
                <c:pt idx="518">
                  <c:v>45470</c:v>
                </c:pt>
                <c:pt idx="519">
                  <c:v>45473</c:v>
                </c:pt>
              </c:numCache>
            </c:numRef>
          </c:cat>
          <c:val>
            <c:numRef>
              <c:f>Sheet1!$B$2:$B$521</c:f>
              <c:numCache>
                <c:formatCode>#,##0</c:formatCode>
                <c:ptCount val="520"/>
                <c:pt idx="0">
                  <c:v>100</c:v>
                </c:pt>
                <c:pt idx="1">
                  <c:v>99.729572665902424</c:v>
                </c:pt>
                <c:pt idx="2">
                  <c:v>97.898516112597122</c:v>
                </c:pt>
                <c:pt idx="3">
                  <c:v>98.853330785887138</c:v>
                </c:pt>
                <c:pt idx="4">
                  <c:v>100.22815564896193</c:v>
                </c:pt>
                <c:pt idx="5">
                  <c:v>100.89749713412304</c:v>
                </c:pt>
                <c:pt idx="6">
                  <c:v>100.74074958603998</c:v>
                </c:pt>
                <c:pt idx="7">
                  <c:v>101.55004139600049</c:v>
                </c:pt>
                <c:pt idx="8">
                  <c:v>101.93144185454082</c:v>
                </c:pt>
                <c:pt idx="9">
                  <c:v>101.96177238568336</c:v>
                </c:pt>
                <c:pt idx="10">
                  <c:v>102.30559801299196</c:v>
                </c:pt>
                <c:pt idx="11">
                  <c:v>101.4089765634951</c:v>
                </c:pt>
                <c:pt idx="12">
                  <c:v>100.97567188893134</c:v>
                </c:pt>
                <c:pt idx="13">
                  <c:v>100.34868169659916</c:v>
                </c:pt>
                <c:pt idx="14">
                  <c:v>99.447044962425153</c:v>
                </c:pt>
                <c:pt idx="15">
                  <c:v>98.77404152337283</c:v>
                </c:pt>
                <c:pt idx="16">
                  <c:v>100.7533276015794</c:v>
                </c:pt>
                <c:pt idx="17">
                  <c:v>101.65273532034136</c:v>
                </c:pt>
                <c:pt idx="18">
                  <c:v>102.50127372309259</c:v>
                </c:pt>
                <c:pt idx="19">
                  <c:v>102.15012418800154</c:v>
                </c:pt>
                <c:pt idx="20">
                  <c:v>102.54625206980003</c:v>
                </c:pt>
                <c:pt idx="21">
                  <c:v>103.04547191440581</c:v>
                </c:pt>
                <c:pt idx="22">
                  <c:v>103.07898675327985</c:v>
                </c:pt>
                <c:pt idx="23">
                  <c:v>103.48785186600433</c:v>
                </c:pt>
                <c:pt idx="24">
                  <c:v>104.00036619538912</c:v>
                </c:pt>
                <c:pt idx="25">
                  <c:v>104.29690485288499</c:v>
                </c:pt>
                <c:pt idx="26">
                  <c:v>103.79426187746783</c:v>
                </c:pt>
                <c:pt idx="27">
                  <c:v>104.20965482104189</c:v>
                </c:pt>
                <c:pt idx="28">
                  <c:v>104.14883454337027</c:v>
                </c:pt>
                <c:pt idx="29">
                  <c:v>104.80623487453829</c:v>
                </c:pt>
                <c:pt idx="30">
                  <c:v>105.13692523245446</c:v>
                </c:pt>
                <c:pt idx="31">
                  <c:v>105.52763979110939</c:v>
                </c:pt>
                <c:pt idx="32">
                  <c:v>105.98952362756336</c:v>
                </c:pt>
                <c:pt idx="33">
                  <c:v>106.63816711246974</c:v>
                </c:pt>
                <c:pt idx="34">
                  <c:v>107.33688383645395</c:v>
                </c:pt>
                <c:pt idx="35">
                  <c:v>108.63361355241369</c:v>
                </c:pt>
                <c:pt idx="36">
                  <c:v>107.79096611896574</c:v>
                </c:pt>
                <c:pt idx="37">
                  <c:v>108.43427588842185</c:v>
                </c:pt>
                <c:pt idx="38">
                  <c:v>108.92235065596738</c:v>
                </c:pt>
                <c:pt idx="39">
                  <c:v>109.32635969940134</c:v>
                </c:pt>
                <c:pt idx="40">
                  <c:v>107.51472742325818</c:v>
                </c:pt>
                <c:pt idx="41">
                  <c:v>108.81209400076423</c:v>
                </c:pt>
                <c:pt idx="42">
                  <c:v>107.74423640300598</c:v>
                </c:pt>
                <c:pt idx="43">
                  <c:v>107.17655394217299</c:v>
                </c:pt>
                <c:pt idx="44">
                  <c:v>107.81468921156541</c:v>
                </c:pt>
                <c:pt idx="45">
                  <c:v>107.49816902305437</c:v>
                </c:pt>
                <c:pt idx="46">
                  <c:v>108.61602025219716</c:v>
                </c:pt>
                <c:pt idx="47">
                  <c:v>109.33217106101134</c:v>
                </c:pt>
                <c:pt idx="48">
                  <c:v>110.02061839256146</c:v>
                </c:pt>
                <c:pt idx="49">
                  <c:v>109.97683416125335</c:v>
                </c:pt>
                <c:pt idx="50">
                  <c:v>107.54450070054769</c:v>
                </c:pt>
                <c:pt idx="51">
                  <c:v>106.50776971086486</c:v>
                </c:pt>
                <c:pt idx="52">
                  <c:v>102.17886256527831</c:v>
                </c:pt>
                <c:pt idx="53">
                  <c:v>104.67846452681187</c:v>
                </c:pt>
                <c:pt idx="54">
                  <c:v>102.81246019615335</c:v>
                </c:pt>
                <c:pt idx="55">
                  <c:v>101.02112788179851</c:v>
                </c:pt>
                <c:pt idx="56">
                  <c:v>101.20828556871734</c:v>
                </c:pt>
                <c:pt idx="57">
                  <c:v>98.936122786906125</c:v>
                </c:pt>
                <c:pt idx="58">
                  <c:v>98.195612023945998</c:v>
                </c:pt>
                <c:pt idx="59">
                  <c:v>97.407257037320079</c:v>
                </c:pt>
                <c:pt idx="60">
                  <c:v>97.92430900522227</c:v>
                </c:pt>
                <c:pt idx="61">
                  <c:v>100.21724939498154</c:v>
                </c:pt>
                <c:pt idx="62">
                  <c:v>99.751146350783344</c:v>
                </c:pt>
                <c:pt idx="63">
                  <c:v>101.01428162017578</c:v>
                </c:pt>
                <c:pt idx="64">
                  <c:v>102.75100305693543</c:v>
                </c:pt>
                <c:pt idx="65">
                  <c:v>102.86699146605527</c:v>
                </c:pt>
                <c:pt idx="66">
                  <c:v>101.63092281238058</c:v>
                </c:pt>
                <c:pt idx="67">
                  <c:v>100.34557699656095</c:v>
                </c:pt>
                <c:pt idx="68">
                  <c:v>100.75189466310024</c:v>
                </c:pt>
                <c:pt idx="69">
                  <c:v>102.0726659024328</c:v>
                </c:pt>
                <c:pt idx="70">
                  <c:v>100.80523181760286</c:v>
                </c:pt>
                <c:pt idx="71">
                  <c:v>100.27623869570755</c:v>
                </c:pt>
                <c:pt idx="72">
                  <c:v>100.33666093491274</c:v>
                </c:pt>
                <c:pt idx="73">
                  <c:v>98.095385938097053</c:v>
                </c:pt>
                <c:pt idx="74">
                  <c:v>95.954655457903442</c:v>
                </c:pt>
                <c:pt idx="75">
                  <c:v>95.69386065469368</c:v>
                </c:pt>
                <c:pt idx="76">
                  <c:v>95.358155012100369</c:v>
                </c:pt>
                <c:pt idx="77">
                  <c:v>94.131480066233593</c:v>
                </c:pt>
                <c:pt idx="78">
                  <c:v>89.950165584002036</c:v>
                </c:pt>
                <c:pt idx="79">
                  <c:v>90.446519551649473</c:v>
                </c:pt>
                <c:pt idx="80">
                  <c:v>92.819704496242508</c:v>
                </c:pt>
                <c:pt idx="81">
                  <c:v>90.11495350910711</c:v>
                </c:pt>
                <c:pt idx="82">
                  <c:v>90.041634823589348</c:v>
                </c:pt>
                <c:pt idx="83">
                  <c:v>91.652416889568215</c:v>
                </c:pt>
                <c:pt idx="84">
                  <c:v>90.969780919628079</c:v>
                </c:pt>
                <c:pt idx="85">
                  <c:v>92.911332951216394</c:v>
                </c:pt>
                <c:pt idx="86">
                  <c:v>93.357454464399439</c:v>
                </c:pt>
                <c:pt idx="87">
                  <c:v>91.733935167494579</c:v>
                </c:pt>
                <c:pt idx="88">
                  <c:v>91.270061138708442</c:v>
                </c:pt>
                <c:pt idx="89">
                  <c:v>90.421602343650491</c:v>
                </c:pt>
                <c:pt idx="90">
                  <c:v>90.311504903833907</c:v>
                </c:pt>
                <c:pt idx="91">
                  <c:v>90.884441472423902</c:v>
                </c:pt>
                <c:pt idx="92">
                  <c:v>89.875095529231942</c:v>
                </c:pt>
                <c:pt idx="93">
                  <c:v>88.866227232199719</c:v>
                </c:pt>
                <c:pt idx="94">
                  <c:v>89.896271175646419</c:v>
                </c:pt>
                <c:pt idx="95">
                  <c:v>91.98732645522864</c:v>
                </c:pt>
                <c:pt idx="96">
                  <c:v>93.629394344669464</c:v>
                </c:pt>
                <c:pt idx="97">
                  <c:v>94.449273977837208</c:v>
                </c:pt>
                <c:pt idx="98">
                  <c:v>95.433463889950318</c:v>
                </c:pt>
                <c:pt idx="99">
                  <c:v>95.33132721946248</c:v>
                </c:pt>
                <c:pt idx="100">
                  <c:v>94.527926378805233</c:v>
                </c:pt>
                <c:pt idx="101">
                  <c:v>95.244316010699265</c:v>
                </c:pt>
                <c:pt idx="102">
                  <c:v>95.944624888549228</c:v>
                </c:pt>
                <c:pt idx="103">
                  <c:v>96.763310406317672</c:v>
                </c:pt>
                <c:pt idx="104">
                  <c:v>97.114061902942296</c:v>
                </c:pt>
                <c:pt idx="105">
                  <c:v>98.227534708954281</c:v>
                </c:pt>
                <c:pt idx="106">
                  <c:v>98.002085721564129</c:v>
                </c:pt>
                <c:pt idx="107">
                  <c:v>97.853219335116549</c:v>
                </c:pt>
                <c:pt idx="108">
                  <c:v>97.850114635078327</c:v>
                </c:pt>
                <c:pt idx="109">
                  <c:v>97.255445166220866</c:v>
                </c:pt>
                <c:pt idx="110">
                  <c:v>97.895889058718637</c:v>
                </c:pt>
                <c:pt idx="111">
                  <c:v>98.156206215768677</c:v>
                </c:pt>
                <c:pt idx="112">
                  <c:v>98.96390587186346</c:v>
                </c:pt>
                <c:pt idx="113">
                  <c:v>99.754489873901406</c:v>
                </c:pt>
                <c:pt idx="114">
                  <c:v>99.624012864603245</c:v>
                </c:pt>
                <c:pt idx="115">
                  <c:v>99.858059482868427</c:v>
                </c:pt>
                <c:pt idx="116">
                  <c:v>99.868965736848807</c:v>
                </c:pt>
                <c:pt idx="117">
                  <c:v>100.67777990064958</c:v>
                </c:pt>
                <c:pt idx="118">
                  <c:v>100.47868105973761</c:v>
                </c:pt>
                <c:pt idx="119">
                  <c:v>99.943478537765884</c:v>
                </c:pt>
                <c:pt idx="120">
                  <c:v>99.991083938351792</c:v>
                </c:pt>
                <c:pt idx="121">
                  <c:v>98.878884855432432</c:v>
                </c:pt>
                <c:pt idx="122">
                  <c:v>99.06198254999363</c:v>
                </c:pt>
                <c:pt idx="123">
                  <c:v>100.23993758756846</c:v>
                </c:pt>
                <c:pt idx="124">
                  <c:v>99.717472296522729</c:v>
                </c:pt>
                <c:pt idx="125">
                  <c:v>99.753693796968534</c:v>
                </c:pt>
                <c:pt idx="126">
                  <c:v>99.156556489619149</c:v>
                </c:pt>
                <c:pt idx="127">
                  <c:v>97.784756718889312</c:v>
                </c:pt>
                <c:pt idx="128">
                  <c:v>96.664835689721045</c:v>
                </c:pt>
                <c:pt idx="129">
                  <c:v>97.075929817857599</c:v>
                </c:pt>
                <c:pt idx="130">
                  <c:v>96.324035154757354</c:v>
                </c:pt>
                <c:pt idx="131">
                  <c:v>95.487199082919361</c:v>
                </c:pt>
                <c:pt idx="132">
                  <c:v>94.44505477009298</c:v>
                </c:pt>
                <c:pt idx="133">
                  <c:v>94.209814036428469</c:v>
                </c:pt>
                <c:pt idx="134">
                  <c:v>95.054451662208635</c:v>
                </c:pt>
                <c:pt idx="135">
                  <c:v>95.705324162527077</c:v>
                </c:pt>
                <c:pt idx="136">
                  <c:v>96.201518914787925</c:v>
                </c:pt>
                <c:pt idx="137">
                  <c:v>94.679579034517886</c:v>
                </c:pt>
                <c:pt idx="138">
                  <c:v>94.172239205196789</c:v>
                </c:pt>
                <c:pt idx="139">
                  <c:v>92.123455610750227</c:v>
                </c:pt>
                <c:pt idx="140">
                  <c:v>91.121592790727291</c:v>
                </c:pt>
                <c:pt idx="141">
                  <c:v>91.577506050184681</c:v>
                </c:pt>
                <c:pt idx="142">
                  <c:v>91.23909374601962</c:v>
                </c:pt>
                <c:pt idx="143">
                  <c:v>88.853171570500564</c:v>
                </c:pt>
                <c:pt idx="144">
                  <c:v>86.845465545790347</c:v>
                </c:pt>
                <c:pt idx="145">
                  <c:v>87.706820787160865</c:v>
                </c:pt>
                <c:pt idx="146">
                  <c:v>88.922430263660672</c:v>
                </c:pt>
                <c:pt idx="147">
                  <c:v>90.795121640555337</c:v>
                </c:pt>
                <c:pt idx="148">
                  <c:v>91.445914533180485</c:v>
                </c:pt>
                <c:pt idx="149">
                  <c:v>92.408291937332805</c:v>
                </c:pt>
                <c:pt idx="150">
                  <c:v>93.781126608075411</c:v>
                </c:pt>
                <c:pt idx="151">
                  <c:v>93.700802445548334</c:v>
                </c:pt>
                <c:pt idx="152">
                  <c:v>93.601054005859126</c:v>
                </c:pt>
                <c:pt idx="153">
                  <c:v>92.077840402496506</c:v>
                </c:pt>
                <c:pt idx="154">
                  <c:v>91.790615845115269</c:v>
                </c:pt>
                <c:pt idx="155">
                  <c:v>91.662367851229149</c:v>
                </c:pt>
                <c:pt idx="156">
                  <c:v>91.957553177939104</c:v>
                </c:pt>
                <c:pt idx="157">
                  <c:v>90.926155903706544</c:v>
                </c:pt>
                <c:pt idx="158">
                  <c:v>90.799579671379433</c:v>
                </c:pt>
                <c:pt idx="159">
                  <c:v>92.077283148643474</c:v>
                </c:pt>
                <c:pt idx="160">
                  <c:v>94.016287734046628</c:v>
                </c:pt>
                <c:pt idx="161">
                  <c:v>93.898070309514708</c:v>
                </c:pt>
                <c:pt idx="162">
                  <c:v>95.240096802955037</c:v>
                </c:pt>
                <c:pt idx="163">
                  <c:v>95.581693414851614</c:v>
                </c:pt>
                <c:pt idx="164">
                  <c:v>96.128439052350018</c:v>
                </c:pt>
                <c:pt idx="165">
                  <c:v>95.321137434721692</c:v>
                </c:pt>
                <c:pt idx="166">
                  <c:v>93.927286332951226</c:v>
                </c:pt>
                <c:pt idx="167">
                  <c:v>93.216628454973886</c:v>
                </c:pt>
                <c:pt idx="168">
                  <c:v>92.88466437396508</c:v>
                </c:pt>
                <c:pt idx="169">
                  <c:v>91.791173098968287</c:v>
                </c:pt>
                <c:pt idx="170">
                  <c:v>91.789978983568972</c:v>
                </c:pt>
                <c:pt idx="171">
                  <c:v>91.064752897720041</c:v>
                </c:pt>
                <c:pt idx="172">
                  <c:v>91.718252451916953</c:v>
                </c:pt>
                <c:pt idx="173">
                  <c:v>92.335052859508338</c:v>
                </c:pt>
                <c:pt idx="174">
                  <c:v>91.441615717742962</c:v>
                </c:pt>
                <c:pt idx="175">
                  <c:v>90.80992867150681</c:v>
                </c:pt>
                <c:pt idx="176">
                  <c:v>89.253757483123181</c:v>
                </c:pt>
                <c:pt idx="177">
                  <c:v>89.534215386574957</c:v>
                </c:pt>
                <c:pt idx="178">
                  <c:v>89.1403961278818</c:v>
                </c:pt>
                <c:pt idx="179">
                  <c:v>88.337313717997702</c:v>
                </c:pt>
                <c:pt idx="180">
                  <c:v>88.772449369507072</c:v>
                </c:pt>
                <c:pt idx="181">
                  <c:v>88.699051076296016</c:v>
                </c:pt>
                <c:pt idx="182">
                  <c:v>87.991657113743472</c:v>
                </c:pt>
                <c:pt idx="183">
                  <c:v>87.015268755572535</c:v>
                </c:pt>
                <c:pt idx="184">
                  <c:v>87.293099605145841</c:v>
                </c:pt>
                <c:pt idx="185">
                  <c:v>87.080865494841419</c:v>
                </c:pt>
                <c:pt idx="186">
                  <c:v>85.948127627053879</c:v>
                </c:pt>
                <c:pt idx="187">
                  <c:v>85.551522099095649</c:v>
                </c:pt>
                <c:pt idx="188">
                  <c:v>85.594271430391032</c:v>
                </c:pt>
                <c:pt idx="189">
                  <c:v>86.747786906126606</c:v>
                </c:pt>
                <c:pt idx="190">
                  <c:v>86.156620175773782</c:v>
                </c:pt>
                <c:pt idx="191">
                  <c:v>85.370892243026361</c:v>
                </c:pt>
                <c:pt idx="192">
                  <c:v>82.944449751623992</c:v>
                </c:pt>
                <c:pt idx="193">
                  <c:v>83.144424277162145</c:v>
                </c:pt>
                <c:pt idx="194">
                  <c:v>81.081550121003687</c:v>
                </c:pt>
                <c:pt idx="195">
                  <c:v>81.570898611641823</c:v>
                </c:pt>
                <c:pt idx="196">
                  <c:v>80.708747293338419</c:v>
                </c:pt>
                <c:pt idx="197">
                  <c:v>79.87191122150044</c:v>
                </c:pt>
                <c:pt idx="198">
                  <c:v>81.368137816838612</c:v>
                </c:pt>
                <c:pt idx="199">
                  <c:v>81.582919373328238</c:v>
                </c:pt>
                <c:pt idx="200">
                  <c:v>81.919659915934275</c:v>
                </c:pt>
                <c:pt idx="201">
                  <c:v>81.61125971213859</c:v>
                </c:pt>
                <c:pt idx="202">
                  <c:v>81.089829321105583</c:v>
                </c:pt>
                <c:pt idx="203">
                  <c:v>81.837902814928029</c:v>
                </c:pt>
                <c:pt idx="204">
                  <c:v>81.812348745382764</c:v>
                </c:pt>
                <c:pt idx="205">
                  <c:v>81.325547700929818</c:v>
                </c:pt>
                <c:pt idx="206">
                  <c:v>81.474652910457266</c:v>
                </c:pt>
                <c:pt idx="207">
                  <c:v>81.427843586804229</c:v>
                </c:pt>
                <c:pt idx="208">
                  <c:v>82.467679276525288</c:v>
                </c:pt>
                <c:pt idx="209">
                  <c:v>83.470975035027394</c:v>
                </c:pt>
                <c:pt idx="210">
                  <c:v>83.416602980512025</c:v>
                </c:pt>
                <c:pt idx="211">
                  <c:v>83.959607056425938</c:v>
                </c:pt>
                <c:pt idx="212">
                  <c:v>84.211724621067376</c:v>
                </c:pt>
                <c:pt idx="213">
                  <c:v>84.869284167621956</c:v>
                </c:pt>
                <c:pt idx="214">
                  <c:v>83.842026493440329</c:v>
                </c:pt>
                <c:pt idx="215">
                  <c:v>83.841469239587312</c:v>
                </c:pt>
                <c:pt idx="216">
                  <c:v>83.881909947777345</c:v>
                </c:pt>
                <c:pt idx="217">
                  <c:v>84.759743981658389</c:v>
                </c:pt>
                <c:pt idx="218">
                  <c:v>84.655298688065201</c:v>
                </c:pt>
                <c:pt idx="219">
                  <c:v>84.523388740287857</c:v>
                </c:pt>
                <c:pt idx="220">
                  <c:v>85.532257037320079</c:v>
                </c:pt>
                <c:pt idx="221">
                  <c:v>85.394137689466305</c:v>
                </c:pt>
                <c:pt idx="222">
                  <c:v>85.406715705005738</c:v>
                </c:pt>
                <c:pt idx="223">
                  <c:v>85.044102662081258</c:v>
                </c:pt>
                <c:pt idx="224">
                  <c:v>84.893962552541083</c:v>
                </c:pt>
                <c:pt idx="225">
                  <c:v>85.037017577378677</c:v>
                </c:pt>
                <c:pt idx="226">
                  <c:v>85.376225958476624</c:v>
                </c:pt>
                <c:pt idx="227">
                  <c:v>85.703811616354614</c:v>
                </c:pt>
                <c:pt idx="228">
                  <c:v>85.941281365431152</c:v>
                </c:pt>
                <c:pt idx="229">
                  <c:v>86.049149789835695</c:v>
                </c:pt>
                <c:pt idx="230">
                  <c:v>86.148659406445034</c:v>
                </c:pt>
                <c:pt idx="231">
                  <c:v>86.290679531269902</c:v>
                </c:pt>
                <c:pt idx="232">
                  <c:v>86.061329766908685</c:v>
                </c:pt>
                <c:pt idx="233">
                  <c:v>85.919389249777097</c:v>
                </c:pt>
                <c:pt idx="234">
                  <c:v>85.846787033498913</c:v>
                </c:pt>
                <c:pt idx="235">
                  <c:v>85.194481594701315</c:v>
                </c:pt>
                <c:pt idx="236">
                  <c:v>84.054419819131326</c:v>
                </c:pt>
                <c:pt idx="237">
                  <c:v>84.031572411157811</c:v>
                </c:pt>
                <c:pt idx="238">
                  <c:v>83.345274487326449</c:v>
                </c:pt>
                <c:pt idx="239">
                  <c:v>83.649535091071186</c:v>
                </c:pt>
                <c:pt idx="240">
                  <c:v>82.888803974016042</c:v>
                </c:pt>
                <c:pt idx="241">
                  <c:v>82.946758374729342</c:v>
                </c:pt>
                <c:pt idx="242">
                  <c:v>83.74522353840274</c:v>
                </c:pt>
                <c:pt idx="243">
                  <c:v>83.560931728442227</c:v>
                </c:pt>
                <c:pt idx="244">
                  <c:v>84.16961215131829</c:v>
                </c:pt>
                <c:pt idx="245">
                  <c:v>83.9737772258311</c:v>
                </c:pt>
                <c:pt idx="246">
                  <c:v>83.533705897337924</c:v>
                </c:pt>
                <c:pt idx="247">
                  <c:v>82.560899885364918</c:v>
                </c:pt>
                <c:pt idx="248">
                  <c:v>81.754951598522467</c:v>
                </c:pt>
                <c:pt idx="249">
                  <c:v>80.82807922557636</c:v>
                </c:pt>
                <c:pt idx="250">
                  <c:v>80.019901923321868</c:v>
                </c:pt>
                <c:pt idx="251">
                  <c:v>79.566217679276534</c:v>
                </c:pt>
                <c:pt idx="252">
                  <c:v>80.425264297541716</c:v>
                </c:pt>
                <c:pt idx="253">
                  <c:v>81.138230798624377</c:v>
                </c:pt>
                <c:pt idx="254">
                  <c:v>81.818876576232327</c:v>
                </c:pt>
                <c:pt idx="255">
                  <c:v>82.881639281620181</c:v>
                </c:pt>
                <c:pt idx="256">
                  <c:v>83.173799515985209</c:v>
                </c:pt>
                <c:pt idx="257">
                  <c:v>83.375684626162268</c:v>
                </c:pt>
                <c:pt idx="258">
                  <c:v>82.873280473824991</c:v>
                </c:pt>
                <c:pt idx="259">
                  <c:v>83.294962425168777</c:v>
                </c:pt>
                <c:pt idx="260">
                  <c:v>82.66319577123933</c:v>
                </c:pt>
                <c:pt idx="261">
                  <c:v>82.036444401987012</c:v>
                </c:pt>
                <c:pt idx="262">
                  <c:v>81.256925869316007</c:v>
                </c:pt>
                <c:pt idx="263">
                  <c:v>79.993790599923571</c:v>
                </c:pt>
                <c:pt idx="264">
                  <c:v>79.421809323653036</c:v>
                </c:pt>
                <c:pt idx="265">
                  <c:v>80.863345433702705</c:v>
                </c:pt>
                <c:pt idx="266">
                  <c:v>81.34409629346581</c:v>
                </c:pt>
                <c:pt idx="267">
                  <c:v>82.471500445803088</c:v>
                </c:pt>
                <c:pt idx="268">
                  <c:v>82.398022544898737</c:v>
                </c:pt>
                <c:pt idx="269">
                  <c:v>83.161301108139085</c:v>
                </c:pt>
                <c:pt idx="270">
                  <c:v>83.264552286332943</c:v>
                </c:pt>
                <c:pt idx="271">
                  <c:v>83.298385555980133</c:v>
                </c:pt>
                <c:pt idx="272">
                  <c:v>83.333970194879626</c:v>
                </c:pt>
                <c:pt idx="273">
                  <c:v>83.61339319831869</c:v>
                </c:pt>
                <c:pt idx="274">
                  <c:v>84.305343268373463</c:v>
                </c:pt>
                <c:pt idx="275">
                  <c:v>86.031158451152706</c:v>
                </c:pt>
                <c:pt idx="276">
                  <c:v>87.159279072729589</c:v>
                </c:pt>
                <c:pt idx="277">
                  <c:v>86.936616354604496</c:v>
                </c:pt>
                <c:pt idx="278">
                  <c:v>86.821344414724237</c:v>
                </c:pt>
                <c:pt idx="279">
                  <c:v>86.816010699273974</c:v>
                </c:pt>
                <c:pt idx="280">
                  <c:v>86.366784486052723</c:v>
                </c:pt>
                <c:pt idx="281">
                  <c:v>87.05411730989681</c:v>
                </c:pt>
                <c:pt idx="282">
                  <c:v>87.287208635842561</c:v>
                </c:pt>
                <c:pt idx="283">
                  <c:v>88.870605655330522</c:v>
                </c:pt>
                <c:pt idx="284">
                  <c:v>89.678942172971603</c:v>
                </c:pt>
                <c:pt idx="285">
                  <c:v>90.014170169405162</c:v>
                </c:pt>
                <c:pt idx="286">
                  <c:v>89.727343650490383</c:v>
                </c:pt>
                <c:pt idx="287">
                  <c:v>89.842137944210933</c:v>
                </c:pt>
                <c:pt idx="288">
                  <c:v>89.308766399184819</c:v>
                </c:pt>
                <c:pt idx="289">
                  <c:v>88.150952108011722</c:v>
                </c:pt>
                <c:pt idx="290">
                  <c:v>88.513963189402617</c:v>
                </c:pt>
                <c:pt idx="291">
                  <c:v>89.609524264424905</c:v>
                </c:pt>
                <c:pt idx="292">
                  <c:v>89.998726276907405</c:v>
                </c:pt>
                <c:pt idx="293">
                  <c:v>89.902400968029553</c:v>
                </c:pt>
                <c:pt idx="294">
                  <c:v>90.695293593172849</c:v>
                </c:pt>
                <c:pt idx="295">
                  <c:v>90.695293593172849</c:v>
                </c:pt>
                <c:pt idx="296">
                  <c:v>89.401031715705003</c:v>
                </c:pt>
                <c:pt idx="297">
                  <c:v>89.208540313335888</c:v>
                </c:pt>
                <c:pt idx="298">
                  <c:v>89.778372181887661</c:v>
                </c:pt>
                <c:pt idx="299">
                  <c:v>90.310151573048017</c:v>
                </c:pt>
                <c:pt idx="300">
                  <c:v>90.189068271557758</c:v>
                </c:pt>
                <c:pt idx="301">
                  <c:v>89.763803974016056</c:v>
                </c:pt>
                <c:pt idx="302">
                  <c:v>89.449353585530517</c:v>
                </c:pt>
                <c:pt idx="303">
                  <c:v>89.037781811234225</c:v>
                </c:pt>
                <c:pt idx="304">
                  <c:v>88.64850019105846</c:v>
                </c:pt>
                <c:pt idx="305">
                  <c:v>88.682811106865373</c:v>
                </c:pt>
                <c:pt idx="306">
                  <c:v>87.680948286842437</c:v>
                </c:pt>
                <c:pt idx="307">
                  <c:v>87.687476117692015</c:v>
                </c:pt>
                <c:pt idx="308">
                  <c:v>89.905664883454335</c:v>
                </c:pt>
                <c:pt idx="309">
                  <c:v>90.090991593427589</c:v>
                </c:pt>
                <c:pt idx="310">
                  <c:v>90.536476245064321</c:v>
                </c:pt>
                <c:pt idx="311">
                  <c:v>90.730002547446176</c:v>
                </c:pt>
                <c:pt idx="312">
                  <c:v>90.936902942300335</c:v>
                </c:pt>
                <c:pt idx="313">
                  <c:v>90.862788179849701</c:v>
                </c:pt>
                <c:pt idx="314">
                  <c:v>91.811791491529746</c:v>
                </c:pt>
                <c:pt idx="315">
                  <c:v>91.677334097567183</c:v>
                </c:pt>
                <c:pt idx="316">
                  <c:v>90.925519042160246</c:v>
                </c:pt>
                <c:pt idx="317">
                  <c:v>91.002499681569233</c:v>
                </c:pt>
                <c:pt idx="318">
                  <c:v>91.279534454209653</c:v>
                </c:pt>
                <c:pt idx="319">
                  <c:v>91.222296522735945</c:v>
                </c:pt>
                <c:pt idx="320">
                  <c:v>91.908116800407583</c:v>
                </c:pt>
                <c:pt idx="321">
                  <c:v>92.493949815310145</c:v>
                </c:pt>
                <c:pt idx="322">
                  <c:v>92.27765571264807</c:v>
                </c:pt>
                <c:pt idx="323">
                  <c:v>92.328286205578905</c:v>
                </c:pt>
                <c:pt idx="324">
                  <c:v>92.240876958349247</c:v>
                </c:pt>
                <c:pt idx="325">
                  <c:v>92.858393835180237</c:v>
                </c:pt>
                <c:pt idx="326">
                  <c:v>93.357454464399439</c:v>
                </c:pt>
                <c:pt idx="327">
                  <c:v>93.203652400968025</c:v>
                </c:pt>
                <c:pt idx="328">
                  <c:v>93.780012100369376</c:v>
                </c:pt>
                <c:pt idx="329">
                  <c:v>93.687985606929047</c:v>
                </c:pt>
                <c:pt idx="330">
                  <c:v>93.559976436122781</c:v>
                </c:pt>
                <c:pt idx="331">
                  <c:v>93.586326582600947</c:v>
                </c:pt>
                <c:pt idx="332">
                  <c:v>93.952203540950194</c:v>
                </c:pt>
                <c:pt idx="333">
                  <c:v>94.595274487326449</c:v>
                </c:pt>
                <c:pt idx="334">
                  <c:v>94.781954528085592</c:v>
                </c:pt>
                <c:pt idx="335">
                  <c:v>94.31696599159342</c:v>
                </c:pt>
                <c:pt idx="336">
                  <c:v>93.07914596866641</c:v>
                </c:pt>
                <c:pt idx="337">
                  <c:v>92.632069163163919</c:v>
                </c:pt>
                <c:pt idx="338">
                  <c:v>91.375939370780785</c:v>
                </c:pt>
                <c:pt idx="339">
                  <c:v>90.559960514584134</c:v>
                </c:pt>
                <c:pt idx="340">
                  <c:v>89.733314227486943</c:v>
                </c:pt>
                <c:pt idx="341">
                  <c:v>89.513039740160494</c:v>
                </c:pt>
                <c:pt idx="342">
                  <c:v>89.846914405808164</c:v>
                </c:pt>
                <c:pt idx="343">
                  <c:v>90.944784103935802</c:v>
                </c:pt>
                <c:pt idx="344">
                  <c:v>91.499649726149528</c:v>
                </c:pt>
                <c:pt idx="345">
                  <c:v>90.855305056680663</c:v>
                </c:pt>
                <c:pt idx="346">
                  <c:v>90.695134377786275</c:v>
                </c:pt>
                <c:pt idx="347">
                  <c:v>91.161237421984453</c:v>
                </c:pt>
                <c:pt idx="348">
                  <c:v>90.820038848554333</c:v>
                </c:pt>
                <c:pt idx="349">
                  <c:v>90.574051076296001</c:v>
                </c:pt>
                <c:pt idx="350">
                  <c:v>90.490622213730731</c:v>
                </c:pt>
                <c:pt idx="351">
                  <c:v>90.794962425168762</c:v>
                </c:pt>
                <c:pt idx="352">
                  <c:v>91.264329384791736</c:v>
                </c:pt>
                <c:pt idx="353">
                  <c:v>91.091580690357915</c:v>
                </c:pt>
                <c:pt idx="354">
                  <c:v>92.143914787925112</c:v>
                </c:pt>
                <c:pt idx="355">
                  <c:v>91.478792510508228</c:v>
                </c:pt>
                <c:pt idx="356">
                  <c:v>90.99851929690486</c:v>
                </c:pt>
                <c:pt idx="357">
                  <c:v>90.840179594956055</c:v>
                </c:pt>
                <c:pt idx="358">
                  <c:v>89.942045599286715</c:v>
                </c:pt>
                <c:pt idx="359">
                  <c:v>89.28448605273212</c:v>
                </c:pt>
                <c:pt idx="360">
                  <c:v>89.440357916189015</c:v>
                </c:pt>
                <c:pt idx="361">
                  <c:v>88.812412431537382</c:v>
                </c:pt>
                <c:pt idx="362">
                  <c:v>88.541507451280083</c:v>
                </c:pt>
                <c:pt idx="363">
                  <c:v>88.798719908291943</c:v>
                </c:pt>
                <c:pt idx="364">
                  <c:v>87.85536874283531</c:v>
                </c:pt>
                <c:pt idx="365">
                  <c:v>88.131846261622727</c:v>
                </c:pt>
                <c:pt idx="366">
                  <c:v>88.058049929945227</c:v>
                </c:pt>
                <c:pt idx="367">
                  <c:v>87.165806903579153</c:v>
                </c:pt>
                <c:pt idx="368">
                  <c:v>86.596771111960251</c:v>
                </c:pt>
                <c:pt idx="369">
                  <c:v>86.917590115908794</c:v>
                </c:pt>
                <c:pt idx="370">
                  <c:v>88.180964208381099</c:v>
                </c:pt>
                <c:pt idx="371">
                  <c:v>88.013947267863955</c:v>
                </c:pt>
                <c:pt idx="372">
                  <c:v>87.615749586039996</c:v>
                </c:pt>
                <c:pt idx="373">
                  <c:v>87.189052350019097</c:v>
                </c:pt>
                <c:pt idx="374">
                  <c:v>86.296888931346331</c:v>
                </c:pt>
                <c:pt idx="375">
                  <c:v>85.69648770857215</c:v>
                </c:pt>
                <c:pt idx="376">
                  <c:v>84.187842313081134</c:v>
                </c:pt>
                <c:pt idx="377">
                  <c:v>84.703063304037698</c:v>
                </c:pt>
                <c:pt idx="378">
                  <c:v>84.166825882053246</c:v>
                </c:pt>
                <c:pt idx="379">
                  <c:v>84.274455483377906</c:v>
                </c:pt>
                <c:pt idx="380">
                  <c:v>84.560247102279973</c:v>
                </c:pt>
                <c:pt idx="381">
                  <c:v>85.430199974525536</c:v>
                </c:pt>
                <c:pt idx="382">
                  <c:v>85.292160234365042</c:v>
                </c:pt>
                <c:pt idx="383">
                  <c:v>84.818494459304532</c:v>
                </c:pt>
                <c:pt idx="384">
                  <c:v>81.941711246974918</c:v>
                </c:pt>
                <c:pt idx="385">
                  <c:v>82.630477009298161</c:v>
                </c:pt>
                <c:pt idx="386">
                  <c:v>83.625971213858108</c:v>
                </c:pt>
                <c:pt idx="387">
                  <c:v>82.863170296777483</c:v>
                </c:pt>
                <c:pt idx="388">
                  <c:v>83.873630747675449</c:v>
                </c:pt>
                <c:pt idx="389">
                  <c:v>85.101340593554966</c:v>
                </c:pt>
                <c:pt idx="390">
                  <c:v>86.094844605782697</c:v>
                </c:pt>
                <c:pt idx="391">
                  <c:v>86.401095401859635</c:v>
                </c:pt>
                <c:pt idx="392">
                  <c:v>87.161348872755056</c:v>
                </c:pt>
                <c:pt idx="393">
                  <c:v>87.138342249394967</c:v>
                </c:pt>
                <c:pt idx="394">
                  <c:v>87.001337409247228</c:v>
                </c:pt>
                <c:pt idx="395">
                  <c:v>86.30078970831741</c:v>
                </c:pt>
                <c:pt idx="396">
                  <c:v>85.894710864857984</c:v>
                </c:pt>
                <c:pt idx="397">
                  <c:v>86.430868679149157</c:v>
                </c:pt>
                <c:pt idx="398">
                  <c:v>87.750684626162268</c:v>
                </c:pt>
                <c:pt idx="399">
                  <c:v>88.221006878104689</c:v>
                </c:pt>
                <c:pt idx="400">
                  <c:v>88.51531652018852</c:v>
                </c:pt>
                <c:pt idx="401">
                  <c:v>88.596197936568586</c:v>
                </c:pt>
                <c:pt idx="402">
                  <c:v>88.364380333715445</c:v>
                </c:pt>
                <c:pt idx="403">
                  <c:v>88.190039485415866</c:v>
                </c:pt>
                <c:pt idx="404">
                  <c:v>88.211215131830329</c:v>
                </c:pt>
                <c:pt idx="405">
                  <c:v>88.371863456884469</c:v>
                </c:pt>
                <c:pt idx="406">
                  <c:v>88.38881989555469</c:v>
                </c:pt>
                <c:pt idx="407">
                  <c:v>88.981339956693404</c:v>
                </c:pt>
                <c:pt idx="408">
                  <c:v>89.092074258056286</c:v>
                </c:pt>
                <c:pt idx="409">
                  <c:v>88.713460068781046</c:v>
                </c:pt>
                <c:pt idx="410">
                  <c:v>88.953795694815952</c:v>
                </c:pt>
                <c:pt idx="411">
                  <c:v>89.362421984460582</c:v>
                </c:pt>
                <c:pt idx="412">
                  <c:v>90.601117692013759</c:v>
                </c:pt>
                <c:pt idx="413">
                  <c:v>90.712966501082661</c:v>
                </c:pt>
                <c:pt idx="414">
                  <c:v>90.764472678639649</c:v>
                </c:pt>
                <c:pt idx="415">
                  <c:v>91.890603107884345</c:v>
                </c:pt>
                <c:pt idx="416">
                  <c:v>92.952649344032608</c:v>
                </c:pt>
                <c:pt idx="417">
                  <c:v>93.248153101515712</c:v>
                </c:pt>
                <c:pt idx="418">
                  <c:v>93.164087377404144</c:v>
                </c:pt>
                <c:pt idx="419">
                  <c:v>92.519503884855439</c:v>
                </c:pt>
                <c:pt idx="420">
                  <c:v>94.04128454973889</c:v>
                </c:pt>
                <c:pt idx="421">
                  <c:v>94.515268755572535</c:v>
                </c:pt>
                <c:pt idx="422">
                  <c:v>94.648372818749209</c:v>
                </c:pt>
                <c:pt idx="423">
                  <c:v>94.987262769073993</c:v>
                </c:pt>
                <c:pt idx="424">
                  <c:v>95.824098840911986</c:v>
                </c:pt>
                <c:pt idx="425">
                  <c:v>96.509043433957459</c:v>
                </c:pt>
                <c:pt idx="426">
                  <c:v>94.963141638007883</c:v>
                </c:pt>
                <c:pt idx="427">
                  <c:v>96.687125843841542</c:v>
                </c:pt>
                <c:pt idx="428">
                  <c:v>97.535823461979348</c:v>
                </c:pt>
                <c:pt idx="429">
                  <c:v>97.102359572029044</c:v>
                </c:pt>
                <c:pt idx="430">
                  <c:v>96.619061266080749</c:v>
                </c:pt>
                <c:pt idx="431">
                  <c:v>96.453397656349509</c:v>
                </c:pt>
                <c:pt idx="432">
                  <c:v>96.501321487708566</c:v>
                </c:pt>
                <c:pt idx="433">
                  <c:v>96.146828429499422</c:v>
                </c:pt>
                <c:pt idx="434">
                  <c:v>96.030760412686277</c:v>
                </c:pt>
                <c:pt idx="435">
                  <c:v>95.203397656349509</c:v>
                </c:pt>
                <c:pt idx="436">
                  <c:v>96.407464017322624</c:v>
                </c:pt>
                <c:pt idx="437">
                  <c:v>96.367739778372169</c:v>
                </c:pt>
                <c:pt idx="438">
                  <c:v>96.915838746656476</c:v>
                </c:pt>
                <c:pt idx="439">
                  <c:v>96.815373837727662</c:v>
                </c:pt>
                <c:pt idx="440">
                  <c:v>97.541794038975922</c:v>
                </c:pt>
                <c:pt idx="441">
                  <c:v>95.417542351292823</c:v>
                </c:pt>
                <c:pt idx="442">
                  <c:v>93.910250286587683</c:v>
                </c:pt>
                <c:pt idx="443">
                  <c:v>94.846914405808178</c:v>
                </c:pt>
                <c:pt idx="444">
                  <c:v>95.727534708954266</c:v>
                </c:pt>
                <c:pt idx="445">
                  <c:v>96.09771048274105</c:v>
                </c:pt>
                <c:pt idx="446">
                  <c:v>96.850162399694312</c:v>
                </c:pt>
                <c:pt idx="447">
                  <c:v>97.143516749458669</c:v>
                </c:pt>
                <c:pt idx="448">
                  <c:v>97.884903197044963</c:v>
                </c:pt>
                <c:pt idx="449">
                  <c:v>98.75007960769328</c:v>
                </c:pt>
                <c:pt idx="450">
                  <c:v>99.022178703349894</c:v>
                </c:pt>
                <c:pt idx="451">
                  <c:v>99.386941153993121</c:v>
                </c:pt>
                <c:pt idx="452">
                  <c:v>100.2624665647688</c:v>
                </c:pt>
                <c:pt idx="453">
                  <c:v>100.35743854286079</c:v>
                </c:pt>
                <c:pt idx="454">
                  <c:v>100.57898675327984</c:v>
                </c:pt>
                <c:pt idx="455">
                  <c:v>99.762450643230167</c:v>
                </c:pt>
                <c:pt idx="456">
                  <c:v>100.31803273468347</c:v>
                </c:pt>
                <c:pt idx="457">
                  <c:v>100.39660552795822</c:v>
                </c:pt>
                <c:pt idx="458">
                  <c:v>100.55136288370907</c:v>
                </c:pt>
                <c:pt idx="459">
                  <c:v>98.988902687555722</c:v>
                </c:pt>
                <c:pt idx="460">
                  <c:v>99.271987644885996</c:v>
                </c:pt>
                <c:pt idx="461">
                  <c:v>100.00238823079862</c:v>
                </c:pt>
                <c:pt idx="462">
                  <c:v>100.12960132467201</c:v>
                </c:pt>
                <c:pt idx="463">
                  <c:v>99.953190676346964</c:v>
                </c:pt>
                <c:pt idx="464">
                  <c:v>100.41666666666667</c:v>
                </c:pt>
                <c:pt idx="465">
                  <c:v>101.28606228505923</c:v>
                </c:pt>
                <c:pt idx="466">
                  <c:v>101.32889122404789</c:v>
                </c:pt>
                <c:pt idx="467">
                  <c:v>101.67860782065978</c:v>
                </c:pt>
                <c:pt idx="468">
                  <c:v>101.9296904852885</c:v>
                </c:pt>
                <c:pt idx="469">
                  <c:v>101.41486753279835</c:v>
                </c:pt>
                <c:pt idx="470">
                  <c:v>102.18164883454337</c:v>
                </c:pt>
                <c:pt idx="471">
                  <c:v>100.75897974780284</c:v>
                </c:pt>
                <c:pt idx="472">
                  <c:v>100.19058081773022</c:v>
                </c:pt>
                <c:pt idx="473">
                  <c:v>100.36922048146732</c:v>
                </c:pt>
                <c:pt idx="474">
                  <c:v>100.03415170042031</c:v>
                </c:pt>
                <c:pt idx="475">
                  <c:v>98.896716978728833</c:v>
                </c:pt>
                <c:pt idx="476">
                  <c:v>99.323254999363144</c:v>
                </c:pt>
                <c:pt idx="477">
                  <c:v>100.48258183670869</c:v>
                </c:pt>
                <c:pt idx="478">
                  <c:v>101.14491784486053</c:v>
                </c:pt>
                <c:pt idx="479">
                  <c:v>101.16816329130047</c:v>
                </c:pt>
                <c:pt idx="480">
                  <c:v>99.513039740160494</c:v>
                </c:pt>
                <c:pt idx="481">
                  <c:v>99.238791236785119</c:v>
                </c:pt>
                <c:pt idx="482">
                  <c:v>99.528324417271691</c:v>
                </c:pt>
                <c:pt idx="483">
                  <c:v>99.580706279454844</c:v>
                </c:pt>
                <c:pt idx="484">
                  <c:v>99.385508215513937</c:v>
                </c:pt>
                <c:pt idx="485">
                  <c:v>98.360797987517515</c:v>
                </c:pt>
                <c:pt idx="486">
                  <c:v>97.555486562221375</c:v>
                </c:pt>
                <c:pt idx="487">
                  <c:v>98.470417781174362</c:v>
                </c:pt>
                <c:pt idx="488">
                  <c:v>98.673019360591013</c:v>
                </c:pt>
                <c:pt idx="489">
                  <c:v>98.280871863456881</c:v>
                </c:pt>
                <c:pt idx="490">
                  <c:v>98.33404980257292</c:v>
                </c:pt>
                <c:pt idx="491">
                  <c:v>98.494618519933766</c:v>
                </c:pt>
                <c:pt idx="492">
                  <c:v>98.379107756973625</c:v>
                </c:pt>
                <c:pt idx="493">
                  <c:v>99.192061520825376</c:v>
                </c:pt>
                <c:pt idx="494">
                  <c:v>97.793354349764357</c:v>
                </c:pt>
                <c:pt idx="495">
                  <c:v>97.595847662718128</c:v>
                </c:pt>
                <c:pt idx="496">
                  <c:v>96.491768564514075</c:v>
                </c:pt>
                <c:pt idx="497">
                  <c:v>96.350783339701948</c:v>
                </c:pt>
                <c:pt idx="498">
                  <c:v>97.108967010571902</c:v>
                </c:pt>
                <c:pt idx="499">
                  <c:v>96.527193988027008</c:v>
                </c:pt>
                <c:pt idx="500">
                  <c:v>96.504266972360199</c:v>
                </c:pt>
                <c:pt idx="501">
                  <c:v>96.77931155266846</c:v>
                </c:pt>
                <c:pt idx="502">
                  <c:v>95.497309259966883</c:v>
                </c:pt>
                <c:pt idx="503">
                  <c:v>94.185613297669079</c:v>
                </c:pt>
                <c:pt idx="504">
                  <c:v>92.822092727041138</c:v>
                </c:pt>
                <c:pt idx="505">
                  <c:v>93.113218061393454</c:v>
                </c:pt>
                <c:pt idx="506">
                  <c:v>91.576630365558515</c:v>
                </c:pt>
                <c:pt idx="507">
                  <c:v>94.002754426187735</c:v>
                </c:pt>
                <c:pt idx="508">
                  <c:v>92.44069226850084</c:v>
                </c:pt>
                <c:pt idx="509">
                  <c:v>91.972041778117429</c:v>
                </c:pt>
                <c:pt idx="510">
                  <c:v>92.029598140364271</c:v>
                </c:pt>
                <c:pt idx="511">
                  <c:v>94.365526684498775</c:v>
                </c:pt>
                <c:pt idx="512">
                  <c:v>93.741800407591384</c:v>
                </c:pt>
                <c:pt idx="513">
                  <c:v>92.757371672398421</c:v>
                </c:pt>
                <c:pt idx="514">
                  <c:v>91.540329257419444</c:v>
                </c:pt>
                <c:pt idx="515">
                  <c:v>93.117437269137696</c:v>
                </c:pt>
                <c:pt idx="516">
                  <c:v>93.385954018596365</c:v>
                </c:pt>
                <c:pt idx="517">
                  <c:v>92.793513565150931</c:v>
                </c:pt>
                <c:pt idx="518">
                  <c:v>93.376799133868303</c:v>
                </c:pt>
                <c:pt idx="519">
                  <c:v>92.977805375111444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A0C-4D4B-A9FA-B74D997FBC7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Sheet1!$A$2:$A$521</c:f>
              <c:numCache>
                <c:formatCode>dd\-mmm\-yyyy</c:formatCode>
                <c:ptCount val="520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  <c:pt idx="465">
                  <c:v>45364</c:v>
                </c:pt>
                <c:pt idx="466">
                  <c:v>45365</c:v>
                </c:pt>
                <c:pt idx="467">
                  <c:v>45369</c:v>
                </c:pt>
                <c:pt idx="468">
                  <c:v>45370</c:v>
                </c:pt>
                <c:pt idx="469">
                  <c:v>45371</c:v>
                </c:pt>
                <c:pt idx="470">
                  <c:v>45372</c:v>
                </c:pt>
                <c:pt idx="471">
                  <c:v>45376</c:v>
                </c:pt>
                <c:pt idx="472">
                  <c:v>45377</c:v>
                </c:pt>
                <c:pt idx="473">
                  <c:v>45378</c:v>
                </c:pt>
                <c:pt idx="474">
                  <c:v>45379</c:v>
                </c:pt>
                <c:pt idx="475">
                  <c:v>45383</c:v>
                </c:pt>
                <c:pt idx="476">
                  <c:v>45384</c:v>
                </c:pt>
                <c:pt idx="477">
                  <c:v>45385</c:v>
                </c:pt>
                <c:pt idx="478">
                  <c:v>45386</c:v>
                </c:pt>
                <c:pt idx="479">
                  <c:v>45397</c:v>
                </c:pt>
                <c:pt idx="480">
                  <c:v>45398</c:v>
                </c:pt>
                <c:pt idx="481">
                  <c:v>45399</c:v>
                </c:pt>
                <c:pt idx="482">
                  <c:v>45400</c:v>
                </c:pt>
                <c:pt idx="483">
                  <c:v>45404</c:v>
                </c:pt>
                <c:pt idx="484">
                  <c:v>45405</c:v>
                </c:pt>
                <c:pt idx="485">
                  <c:v>45406</c:v>
                </c:pt>
                <c:pt idx="486">
                  <c:v>45407</c:v>
                </c:pt>
                <c:pt idx="487">
                  <c:v>45411</c:v>
                </c:pt>
                <c:pt idx="488">
                  <c:v>45412</c:v>
                </c:pt>
                <c:pt idx="489">
                  <c:v>45413</c:v>
                </c:pt>
                <c:pt idx="490">
                  <c:v>45414</c:v>
                </c:pt>
                <c:pt idx="491">
                  <c:v>45418</c:v>
                </c:pt>
                <c:pt idx="492">
                  <c:v>45419</c:v>
                </c:pt>
                <c:pt idx="493">
                  <c:v>45420</c:v>
                </c:pt>
                <c:pt idx="494">
                  <c:v>45421</c:v>
                </c:pt>
                <c:pt idx="495">
                  <c:v>45425</c:v>
                </c:pt>
                <c:pt idx="496">
                  <c:v>45426</c:v>
                </c:pt>
                <c:pt idx="497">
                  <c:v>45427</c:v>
                </c:pt>
                <c:pt idx="498">
                  <c:v>45428</c:v>
                </c:pt>
                <c:pt idx="499">
                  <c:v>45432</c:v>
                </c:pt>
                <c:pt idx="500">
                  <c:v>45433</c:v>
                </c:pt>
                <c:pt idx="501">
                  <c:v>45434</c:v>
                </c:pt>
                <c:pt idx="502">
                  <c:v>45435</c:v>
                </c:pt>
                <c:pt idx="503">
                  <c:v>45439</c:v>
                </c:pt>
                <c:pt idx="504">
                  <c:v>45440</c:v>
                </c:pt>
                <c:pt idx="505">
                  <c:v>45441</c:v>
                </c:pt>
                <c:pt idx="506">
                  <c:v>45442</c:v>
                </c:pt>
                <c:pt idx="507">
                  <c:v>45446</c:v>
                </c:pt>
                <c:pt idx="508">
                  <c:v>45447</c:v>
                </c:pt>
                <c:pt idx="509">
                  <c:v>45448</c:v>
                </c:pt>
                <c:pt idx="510">
                  <c:v>45449</c:v>
                </c:pt>
                <c:pt idx="511">
                  <c:v>45453</c:v>
                </c:pt>
                <c:pt idx="512">
                  <c:v>45454</c:v>
                </c:pt>
                <c:pt idx="513">
                  <c:v>45455</c:v>
                </c:pt>
                <c:pt idx="514">
                  <c:v>45456</c:v>
                </c:pt>
                <c:pt idx="515">
                  <c:v>45467</c:v>
                </c:pt>
                <c:pt idx="516">
                  <c:v>45468</c:v>
                </c:pt>
                <c:pt idx="517">
                  <c:v>45469</c:v>
                </c:pt>
                <c:pt idx="518">
                  <c:v>45470</c:v>
                </c:pt>
                <c:pt idx="519">
                  <c:v>45473</c:v>
                </c:pt>
              </c:numCache>
            </c:numRef>
          </c:cat>
          <c:val>
            <c:numRef>
              <c:f>Sheet1!$C$2:$C$521</c:f>
              <c:numCache>
                <c:formatCode>#,##0</c:formatCode>
                <c:ptCount val="520"/>
                <c:pt idx="0">
                  <c:v>100</c:v>
                </c:pt>
                <c:pt idx="1">
                  <c:v>101.73076923076923</c:v>
                </c:pt>
                <c:pt idx="2">
                  <c:v>101.73076923076923</c:v>
                </c:pt>
                <c:pt idx="3">
                  <c:v>112.5</c:v>
                </c:pt>
                <c:pt idx="4">
                  <c:v>115.19230769230768</c:v>
                </c:pt>
                <c:pt idx="5">
                  <c:v>111.15384615384616</c:v>
                </c:pt>
                <c:pt idx="6">
                  <c:v>119.80769230769231</c:v>
                </c:pt>
                <c:pt idx="7">
                  <c:v>120.19230769230769</c:v>
                </c:pt>
                <c:pt idx="8">
                  <c:v>115.38461538461537</c:v>
                </c:pt>
                <c:pt idx="9">
                  <c:v>116.53846153846152</c:v>
                </c:pt>
                <c:pt idx="10">
                  <c:v>119.03846153846153</c:v>
                </c:pt>
                <c:pt idx="11">
                  <c:v>119.80769230769231</c:v>
                </c:pt>
                <c:pt idx="12">
                  <c:v>117.69230769230769</c:v>
                </c:pt>
                <c:pt idx="13">
                  <c:v>135</c:v>
                </c:pt>
                <c:pt idx="14">
                  <c:v>136.34615384615384</c:v>
                </c:pt>
                <c:pt idx="15">
                  <c:v>132.69230769230768</c:v>
                </c:pt>
                <c:pt idx="16">
                  <c:v>133.65384615384613</c:v>
                </c:pt>
                <c:pt idx="17">
                  <c:v>148.65384615384616</c:v>
                </c:pt>
                <c:pt idx="18">
                  <c:v>140.96153846153845</c:v>
                </c:pt>
                <c:pt idx="19">
                  <c:v>135.76923076923075</c:v>
                </c:pt>
                <c:pt idx="20">
                  <c:v>153.46153846153848</c:v>
                </c:pt>
                <c:pt idx="21">
                  <c:v>148.46153846153845</c:v>
                </c:pt>
                <c:pt idx="22">
                  <c:v>148.07692307692309</c:v>
                </c:pt>
                <c:pt idx="23">
                  <c:v>162.88461538461539</c:v>
                </c:pt>
                <c:pt idx="24">
                  <c:v>162.49999999999997</c:v>
                </c:pt>
                <c:pt idx="25">
                  <c:v>162.49999999999997</c:v>
                </c:pt>
                <c:pt idx="26">
                  <c:v>159.61538461538461</c:v>
                </c:pt>
                <c:pt idx="27">
                  <c:v>157.5</c:v>
                </c:pt>
                <c:pt idx="28">
                  <c:v>160.57692307692307</c:v>
                </c:pt>
                <c:pt idx="29">
                  <c:v>153.46153846153848</c:v>
                </c:pt>
                <c:pt idx="30">
                  <c:v>151.53846153846155</c:v>
                </c:pt>
                <c:pt idx="31">
                  <c:v>148.07692307692309</c:v>
                </c:pt>
                <c:pt idx="32">
                  <c:v>150.38461538461539</c:v>
                </c:pt>
                <c:pt idx="33">
                  <c:v>147.11538461538461</c:v>
                </c:pt>
                <c:pt idx="34">
                  <c:v>144.61538461538461</c:v>
                </c:pt>
                <c:pt idx="35">
                  <c:v>143.84615384615384</c:v>
                </c:pt>
                <c:pt idx="36">
                  <c:v>142.69230769230771</c:v>
                </c:pt>
                <c:pt idx="37">
                  <c:v>143.26923076923077</c:v>
                </c:pt>
                <c:pt idx="38">
                  <c:v>144.23076923076923</c:v>
                </c:pt>
                <c:pt idx="39">
                  <c:v>142.11538461538458</c:v>
                </c:pt>
                <c:pt idx="40">
                  <c:v>140.38461538461539</c:v>
                </c:pt>
                <c:pt idx="41">
                  <c:v>144.23076923076923</c:v>
                </c:pt>
                <c:pt idx="42">
                  <c:v>139.03846153846155</c:v>
                </c:pt>
                <c:pt idx="43">
                  <c:v>146.15384615384613</c:v>
                </c:pt>
                <c:pt idx="44">
                  <c:v>152.30769230769229</c:v>
                </c:pt>
                <c:pt idx="45">
                  <c:v>150</c:v>
                </c:pt>
                <c:pt idx="46">
                  <c:v>142.30769230769232</c:v>
                </c:pt>
                <c:pt idx="47">
                  <c:v>155.76923076923075</c:v>
                </c:pt>
                <c:pt idx="48">
                  <c:v>144.61538461538461</c:v>
                </c:pt>
                <c:pt idx="49">
                  <c:v>145.76923076923077</c:v>
                </c:pt>
                <c:pt idx="50">
                  <c:v>148.07692307692309</c:v>
                </c:pt>
                <c:pt idx="51">
                  <c:v>150</c:v>
                </c:pt>
                <c:pt idx="52">
                  <c:v>141.73076923076923</c:v>
                </c:pt>
                <c:pt idx="53">
                  <c:v>144.23076923076923</c:v>
                </c:pt>
                <c:pt idx="54">
                  <c:v>144.23076923076923</c:v>
                </c:pt>
                <c:pt idx="55">
                  <c:v>144.23076923076923</c:v>
                </c:pt>
                <c:pt idx="56">
                  <c:v>144.23076923076923</c:v>
                </c:pt>
                <c:pt idx="57">
                  <c:v>142.30769230769232</c:v>
                </c:pt>
                <c:pt idx="58">
                  <c:v>137.11538461538461</c:v>
                </c:pt>
                <c:pt idx="59">
                  <c:v>138.26923076923077</c:v>
                </c:pt>
                <c:pt idx="60">
                  <c:v>146.15384615384613</c:v>
                </c:pt>
                <c:pt idx="61">
                  <c:v>146.53846153846152</c:v>
                </c:pt>
                <c:pt idx="62">
                  <c:v>146.53846153846152</c:v>
                </c:pt>
                <c:pt idx="63">
                  <c:v>148.07692307692309</c:v>
                </c:pt>
                <c:pt idx="64">
                  <c:v>181.7307692307692</c:v>
                </c:pt>
                <c:pt idx="65">
                  <c:v>176.73076923076923</c:v>
                </c:pt>
                <c:pt idx="66">
                  <c:v>172.30769230769232</c:v>
                </c:pt>
                <c:pt idx="67">
                  <c:v>171.15384615384613</c:v>
                </c:pt>
                <c:pt idx="68">
                  <c:v>172.88461538461539</c:v>
                </c:pt>
                <c:pt idx="69">
                  <c:v>172.88461538461539</c:v>
                </c:pt>
                <c:pt idx="70">
                  <c:v>173.07692307692307</c:v>
                </c:pt>
                <c:pt idx="71">
                  <c:v>158.65384615384613</c:v>
                </c:pt>
                <c:pt idx="72">
                  <c:v>158.46153846153845</c:v>
                </c:pt>
                <c:pt idx="73">
                  <c:v>151.34615384615384</c:v>
                </c:pt>
                <c:pt idx="74">
                  <c:v>158.46153846153845</c:v>
                </c:pt>
                <c:pt idx="75">
                  <c:v>117.23076923076923</c:v>
                </c:pt>
                <c:pt idx="76">
                  <c:v>136.53846153846152</c:v>
                </c:pt>
                <c:pt idx="77">
                  <c:v>143.26923076923077</c:v>
                </c:pt>
                <c:pt idx="78">
                  <c:v>144.23076923076923</c:v>
                </c:pt>
                <c:pt idx="79">
                  <c:v>149.03846153846155</c:v>
                </c:pt>
                <c:pt idx="80">
                  <c:v>144.23076923076923</c:v>
                </c:pt>
                <c:pt idx="81">
                  <c:v>132.69230769230768</c:v>
                </c:pt>
                <c:pt idx="82">
                  <c:v>139.42307692307691</c:v>
                </c:pt>
                <c:pt idx="83">
                  <c:v>148.84615384615384</c:v>
                </c:pt>
                <c:pt idx="84">
                  <c:v>134.61538461538461</c:v>
                </c:pt>
                <c:pt idx="85">
                  <c:v>146.34615384615384</c:v>
                </c:pt>
                <c:pt idx="86">
                  <c:v>143.26923076923077</c:v>
                </c:pt>
                <c:pt idx="87">
                  <c:v>143.26923076923077</c:v>
                </c:pt>
                <c:pt idx="88">
                  <c:v>137.5</c:v>
                </c:pt>
                <c:pt idx="89">
                  <c:v>141.34615384615384</c:v>
                </c:pt>
                <c:pt idx="90">
                  <c:v>143.65384615384616</c:v>
                </c:pt>
                <c:pt idx="91">
                  <c:v>146.92307692307691</c:v>
                </c:pt>
                <c:pt idx="92">
                  <c:v>137.30769230769229</c:v>
                </c:pt>
                <c:pt idx="93">
                  <c:v>137.88461538461539</c:v>
                </c:pt>
                <c:pt idx="94">
                  <c:v>136.15384615384616</c:v>
                </c:pt>
                <c:pt idx="95">
                  <c:v>135.57692307692307</c:v>
                </c:pt>
                <c:pt idx="96">
                  <c:v>135.76923076923075</c:v>
                </c:pt>
                <c:pt idx="97">
                  <c:v>134.61538461538461</c:v>
                </c:pt>
                <c:pt idx="98">
                  <c:v>134.61538461538461</c:v>
                </c:pt>
                <c:pt idx="99">
                  <c:v>133.46153846153845</c:v>
                </c:pt>
                <c:pt idx="100">
                  <c:v>134.61538461538461</c:v>
                </c:pt>
                <c:pt idx="101">
                  <c:v>131.15384615384616</c:v>
                </c:pt>
                <c:pt idx="102">
                  <c:v>135.57692307692307</c:v>
                </c:pt>
                <c:pt idx="103">
                  <c:v>138.46153846153845</c:v>
                </c:pt>
                <c:pt idx="104">
                  <c:v>139.80769230769229</c:v>
                </c:pt>
                <c:pt idx="105">
                  <c:v>140.38461538461539</c:v>
                </c:pt>
                <c:pt idx="106">
                  <c:v>144.23076923076923</c:v>
                </c:pt>
                <c:pt idx="107">
                  <c:v>149.80769230769232</c:v>
                </c:pt>
                <c:pt idx="108">
                  <c:v>153.84615384615384</c:v>
                </c:pt>
                <c:pt idx="109">
                  <c:v>150.57692307692307</c:v>
                </c:pt>
                <c:pt idx="110">
                  <c:v>189.42307692307691</c:v>
                </c:pt>
                <c:pt idx="111">
                  <c:v>175.96153846153845</c:v>
                </c:pt>
                <c:pt idx="112">
                  <c:v>161.05769230769232</c:v>
                </c:pt>
                <c:pt idx="113">
                  <c:v>158.65384615384613</c:v>
                </c:pt>
                <c:pt idx="114">
                  <c:v>146.63461538461539</c:v>
                </c:pt>
                <c:pt idx="115">
                  <c:v>153.125</c:v>
                </c:pt>
                <c:pt idx="116">
                  <c:v>145.43269230769232</c:v>
                </c:pt>
                <c:pt idx="117">
                  <c:v>147.83653846153845</c:v>
                </c:pt>
                <c:pt idx="118">
                  <c:v>159.85576923076923</c:v>
                </c:pt>
                <c:pt idx="119">
                  <c:v>149.03846153846155</c:v>
                </c:pt>
                <c:pt idx="120">
                  <c:v>152.16346153846152</c:v>
                </c:pt>
                <c:pt idx="121">
                  <c:v>145.43269230769232</c:v>
                </c:pt>
                <c:pt idx="122">
                  <c:v>149.03846153846155</c:v>
                </c:pt>
                <c:pt idx="123">
                  <c:v>149.03846153846155</c:v>
                </c:pt>
                <c:pt idx="124">
                  <c:v>155.04807692307691</c:v>
                </c:pt>
                <c:pt idx="125">
                  <c:v>156.25</c:v>
                </c:pt>
                <c:pt idx="126">
                  <c:v>149.03846153846155</c:v>
                </c:pt>
                <c:pt idx="127">
                  <c:v>149.03846153846155</c:v>
                </c:pt>
                <c:pt idx="128">
                  <c:v>149.03846153846155</c:v>
                </c:pt>
                <c:pt idx="129">
                  <c:v>149.03846153846155</c:v>
                </c:pt>
                <c:pt idx="130">
                  <c:v>149.03846153846155</c:v>
                </c:pt>
                <c:pt idx="131">
                  <c:v>141.82692307692307</c:v>
                </c:pt>
                <c:pt idx="132">
                  <c:v>144.71153846153845</c:v>
                </c:pt>
                <c:pt idx="133">
                  <c:v>149.03846153846155</c:v>
                </c:pt>
                <c:pt idx="134">
                  <c:v>148.79807692307691</c:v>
                </c:pt>
                <c:pt idx="135">
                  <c:v>144.23076923076923</c:v>
                </c:pt>
                <c:pt idx="136">
                  <c:v>143.99038461538461</c:v>
                </c:pt>
                <c:pt idx="137">
                  <c:v>142.30769230769232</c:v>
                </c:pt>
                <c:pt idx="138">
                  <c:v>143.99038461538461</c:v>
                </c:pt>
                <c:pt idx="139">
                  <c:v>141.82692307692307</c:v>
                </c:pt>
                <c:pt idx="140">
                  <c:v>147.35576923076923</c:v>
                </c:pt>
                <c:pt idx="141">
                  <c:v>140.625</c:v>
                </c:pt>
                <c:pt idx="142">
                  <c:v>139.18269230769229</c:v>
                </c:pt>
                <c:pt idx="143">
                  <c:v>138.22115384615384</c:v>
                </c:pt>
                <c:pt idx="144">
                  <c:v>141.82692307692307</c:v>
                </c:pt>
                <c:pt idx="145">
                  <c:v>142.30769230769232</c:v>
                </c:pt>
                <c:pt idx="146">
                  <c:v>137.01923076923077</c:v>
                </c:pt>
                <c:pt idx="147">
                  <c:v>139.42307692307691</c:v>
                </c:pt>
                <c:pt idx="148">
                  <c:v>146.63461538461539</c:v>
                </c:pt>
                <c:pt idx="149">
                  <c:v>138.22115384615384</c:v>
                </c:pt>
                <c:pt idx="150">
                  <c:v>146.63461538461539</c:v>
                </c:pt>
                <c:pt idx="151">
                  <c:v>148.07692307692309</c:v>
                </c:pt>
                <c:pt idx="152">
                  <c:v>147.83653846153845</c:v>
                </c:pt>
                <c:pt idx="153">
                  <c:v>144.23076923076923</c:v>
                </c:pt>
                <c:pt idx="154">
                  <c:v>146.63461538461539</c:v>
                </c:pt>
                <c:pt idx="155">
                  <c:v>140.625</c:v>
                </c:pt>
                <c:pt idx="156">
                  <c:v>132.93269230769229</c:v>
                </c:pt>
                <c:pt idx="157">
                  <c:v>156.25</c:v>
                </c:pt>
                <c:pt idx="158">
                  <c:v>152.88461538461539</c:v>
                </c:pt>
                <c:pt idx="159">
                  <c:v>161.53846153846155</c:v>
                </c:pt>
                <c:pt idx="160">
                  <c:v>156.25</c:v>
                </c:pt>
                <c:pt idx="161">
                  <c:v>161.05769230769232</c:v>
                </c:pt>
                <c:pt idx="162">
                  <c:v>161.05769230769232</c:v>
                </c:pt>
                <c:pt idx="163">
                  <c:v>160.33653846153845</c:v>
                </c:pt>
                <c:pt idx="164">
                  <c:v>160.33653846153845</c:v>
                </c:pt>
                <c:pt idx="165">
                  <c:v>160.33653846153845</c:v>
                </c:pt>
                <c:pt idx="166">
                  <c:v>159.85576923076923</c:v>
                </c:pt>
                <c:pt idx="167">
                  <c:v>156.25</c:v>
                </c:pt>
                <c:pt idx="168">
                  <c:v>144.23076923076923</c:v>
                </c:pt>
                <c:pt idx="169">
                  <c:v>157.21153846153848</c:v>
                </c:pt>
                <c:pt idx="170">
                  <c:v>151.44230769230768</c:v>
                </c:pt>
                <c:pt idx="171">
                  <c:v>151.44230769230768</c:v>
                </c:pt>
                <c:pt idx="172">
                  <c:v>140.625</c:v>
                </c:pt>
                <c:pt idx="173">
                  <c:v>143.99038461538461</c:v>
                </c:pt>
                <c:pt idx="174">
                  <c:v>143.74999999999997</c:v>
                </c:pt>
                <c:pt idx="175">
                  <c:v>143.74999999999997</c:v>
                </c:pt>
                <c:pt idx="176">
                  <c:v>143.99038461538461</c:v>
                </c:pt>
                <c:pt idx="177">
                  <c:v>138.22115384615384</c:v>
                </c:pt>
                <c:pt idx="178">
                  <c:v>143.74999999999997</c:v>
                </c:pt>
                <c:pt idx="179">
                  <c:v>143.02884615384613</c:v>
                </c:pt>
                <c:pt idx="180">
                  <c:v>143.02884615384613</c:v>
                </c:pt>
                <c:pt idx="181">
                  <c:v>143.02884615384613</c:v>
                </c:pt>
                <c:pt idx="182">
                  <c:v>143.99038461538461</c:v>
                </c:pt>
                <c:pt idx="183">
                  <c:v>143.74999999999997</c:v>
                </c:pt>
                <c:pt idx="184">
                  <c:v>136.29807692307691</c:v>
                </c:pt>
                <c:pt idx="185">
                  <c:v>143.02884615384613</c:v>
                </c:pt>
                <c:pt idx="186">
                  <c:v>137.01923076923077</c:v>
                </c:pt>
                <c:pt idx="187">
                  <c:v>140.625</c:v>
                </c:pt>
                <c:pt idx="188">
                  <c:v>140.625</c:v>
                </c:pt>
                <c:pt idx="189">
                  <c:v>134.61538461538461</c:v>
                </c:pt>
                <c:pt idx="190">
                  <c:v>135.81730769230768</c:v>
                </c:pt>
                <c:pt idx="191">
                  <c:v>138.22115384615384</c:v>
                </c:pt>
                <c:pt idx="192">
                  <c:v>142.78846153846152</c:v>
                </c:pt>
                <c:pt idx="193">
                  <c:v>142.78846153846152</c:v>
                </c:pt>
                <c:pt idx="194">
                  <c:v>143.02884615384613</c:v>
                </c:pt>
                <c:pt idx="195">
                  <c:v>131.73076923076923</c:v>
                </c:pt>
                <c:pt idx="196">
                  <c:v>143.02884615384613</c:v>
                </c:pt>
                <c:pt idx="197">
                  <c:v>131.00961538461539</c:v>
                </c:pt>
                <c:pt idx="198">
                  <c:v>138.22115384615384</c:v>
                </c:pt>
                <c:pt idx="199">
                  <c:v>136.77884615384613</c:v>
                </c:pt>
                <c:pt idx="200">
                  <c:v>131.00961538461539</c:v>
                </c:pt>
                <c:pt idx="201">
                  <c:v>135.81730769230768</c:v>
                </c:pt>
                <c:pt idx="202">
                  <c:v>137.98076923076923</c:v>
                </c:pt>
                <c:pt idx="203">
                  <c:v>135.81730769230768</c:v>
                </c:pt>
                <c:pt idx="204">
                  <c:v>135.81730769230768</c:v>
                </c:pt>
                <c:pt idx="205">
                  <c:v>131.97115384615384</c:v>
                </c:pt>
                <c:pt idx="206">
                  <c:v>130.04807692307691</c:v>
                </c:pt>
                <c:pt idx="207">
                  <c:v>130.76923076923077</c:v>
                </c:pt>
                <c:pt idx="208">
                  <c:v>135.81730769230768</c:v>
                </c:pt>
                <c:pt idx="209">
                  <c:v>135.81730769230768</c:v>
                </c:pt>
                <c:pt idx="210">
                  <c:v>135.81730769230768</c:v>
                </c:pt>
                <c:pt idx="211">
                  <c:v>135.81730769230768</c:v>
                </c:pt>
                <c:pt idx="212">
                  <c:v>131.00961538461539</c:v>
                </c:pt>
                <c:pt idx="213">
                  <c:v>129.80769230769232</c:v>
                </c:pt>
                <c:pt idx="214">
                  <c:v>132.21153846153845</c:v>
                </c:pt>
                <c:pt idx="215">
                  <c:v>129.32692307692307</c:v>
                </c:pt>
                <c:pt idx="216">
                  <c:v>133.17307692307691</c:v>
                </c:pt>
                <c:pt idx="217">
                  <c:v>137.01923076923077</c:v>
                </c:pt>
                <c:pt idx="218">
                  <c:v>137.01923076923077</c:v>
                </c:pt>
                <c:pt idx="219">
                  <c:v>137.01923076923077</c:v>
                </c:pt>
                <c:pt idx="220">
                  <c:v>137.01923076923077</c:v>
                </c:pt>
                <c:pt idx="221">
                  <c:v>137.01923076923077</c:v>
                </c:pt>
                <c:pt idx="222">
                  <c:v>137.01923076923077</c:v>
                </c:pt>
                <c:pt idx="223">
                  <c:v>137.01923076923077</c:v>
                </c:pt>
                <c:pt idx="224">
                  <c:v>137.01923076923077</c:v>
                </c:pt>
                <c:pt idx="225">
                  <c:v>129.80769230769232</c:v>
                </c:pt>
                <c:pt idx="226">
                  <c:v>129.80769230769232</c:v>
                </c:pt>
                <c:pt idx="227">
                  <c:v>137.01923076923077</c:v>
                </c:pt>
                <c:pt idx="228">
                  <c:v>137.01923076923077</c:v>
                </c:pt>
                <c:pt idx="229">
                  <c:v>137.01923076923077</c:v>
                </c:pt>
                <c:pt idx="230">
                  <c:v>137.01923076923077</c:v>
                </c:pt>
                <c:pt idx="231">
                  <c:v>137.01923076923077</c:v>
                </c:pt>
                <c:pt idx="232">
                  <c:v>137.01923076923077</c:v>
                </c:pt>
                <c:pt idx="233">
                  <c:v>135.81730769230768</c:v>
                </c:pt>
                <c:pt idx="234">
                  <c:v>135.81730769230768</c:v>
                </c:pt>
                <c:pt idx="235">
                  <c:v>127.40384615384615</c:v>
                </c:pt>
                <c:pt idx="236">
                  <c:v>135.81730769230768</c:v>
                </c:pt>
                <c:pt idx="237">
                  <c:v>135.81730769230768</c:v>
                </c:pt>
                <c:pt idx="238">
                  <c:v>135.81730769230768</c:v>
                </c:pt>
                <c:pt idx="239">
                  <c:v>135.81730769230768</c:v>
                </c:pt>
                <c:pt idx="240">
                  <c:v>133.41346153846155</c:v>
                </c:pt>
                <c:pt idx="241">
                  <c:v>137.01923076923077</c:v>
                </c:pt>
                <c:pt idx="242">
                  <c:v>132.21153846153845</c:v>
                </c:pt>
                <c:pt idx="243">
                  <c:v>132.21153846153845</c:v>
                </c:pt>
                <c:pt idx="244">
                  <c:v>130.04807692307691</c:v>
                </c:pt>
                <c:pt idx="245">
                  <c:v>136.29807692307691</c:v>
                </c:pt>
                <c:pt idx="246">
                  <c:v>136.29807692307691</c:v>
                </c:pt>
                <c:pt idx="247">
                  <c:v>136.29807692307691</c:v>
                </c:pt>
                <c:pt idx="248">
                  <c:v>136.53846153846152</c:v>
                </c:pt>
                <c:pt idx="249">
                  <c:v>133.41346153846155</c:v>
                </c:pt>
                <c:pt idx="250">
                  <c:v>136.29807692307691</c:v>
                </c:pt>
                <c:pt idx="251">
                  <c:v>134.61538461538461</c:v>
                </c:pt>
                <c:pt idx="252">
                  <c:v>128.60576923076923</c:v>
                </c:pt>
                <c:pt idx="253">
                  <c:v>132.69230769230768</c:v>
                </c:pt>
                <c:pt idx="254">
                  <c:v>132.69230769230768</c:v>
                </c:pt>
                <c:pt idx="255">
                  <c:v>134.61538461538461</c:v>
                </c:pt>
                <c:pt idx="256">
                  <c:v>134.61538461538461</c:v>
                </c:pt>
                <c:pt idx="257">
                  <c:v>134.61538461538461</c:v>
                </c:pt>
                <c:pt idx="258">
                  <c:v>134.61538461538461</c:v>
                </c:pt>
                <c:pt idx="259">
                  <c:v>144.23076923076923</c:v>
                </c:pt>
                <c:pt idx="260">
                  <c:v>139.42307692307691</c:v>
                </c:pt>
                <c:pt idx="261">
                  <c:v>147.59615384615384</c:v>
                </c:pt>
                <c:pt idx="262">
                  <c:v>143.74999999999997</c:v>
                </c:pt>
                <c:pt idx="263">
                  <c:v>143.99038461538461</c:v>
                </c:pt>
                <c:pt idx="264">
                  <c:v>144.23076923076923</c:v>
                </c:pt>
                <c:pt idx="265">
                  <c:v>144.23076923076923</c:v>
                </c:pt>
                <c:pt idx="266">
                  <c:v>144.23076923076923</c:v>
                </c:pt>
                <c:pt idx="267">
                  <c:v>144.23076923076923</c:v>
                </c:pt>
                <c:pt idx="268">
                  <c:v>144.23076923076923</c:v>
                </c:pt>
                <c:pt idx="269">
                  <c:v>144.23076923076923</c:v>
                </c:pt>
                <c:pt idx="270">
                  <c:v>144.23076923076923</c:v>
                </c:pt>
                <c:pt idx="271">
                  <c:v>142.78846153846152</c:v>
                </c:pt>
                <c:pt idx="272">
                  <c:v>142.78846153846152</c:v>
                </c:pt>
                <c:pt idx="273">
                  <c:v>141.82692307692307</c:v>
                </c:pt>
                <c:pt idx="274">
                  <c:v>141.82692307692307</c:v>
                </c:pt>
                <c:pt idx="275">
                  <c:v>143.74999999999997</c:v>
                </c:pt>
                <c:pt idx="276">
                  <c:v>143.74999999999997</c:v>
                </c:pt>
                <c:pt idx="277">
                  <c:v>142.54807692307691</c:v>
                </c:pt>
                <c:pt idx="278">
                  <c:v>142.54807692307691</c:v>
                </c:pt>
                <c:pt idx="279">
                  <c:v>140.625</c:v>
                </c:pt>
                <c:pt idx="280">
                  <c:v>138.22115384615384</c:v>
                </c:pt>
                <c:pt idx="281">
                  <c:v>138.94230769230768</c:v>
                </c:pt>
                <c:pt idx="282">
                  <c:v>140.625</c:v>
                </c:pt>
                <c:pt idx="283">
                  <c:v>140.625</c:v>
                </c:pt>
                <c:pt idx="284">
                  <c:v>140.625</c:v>
                </c:pt>
                <c:pt idx="285">
                  <c:v>140.625</c:v>
                </c:pt>
                <c:pt idx="286">
                  <c:v>136.77884615384613</c:v>
                </c:pt>
                <c:pt idx="287">
                  <c:v>136.77884615384613</c:v>
                </c:pt>
                <c:pt idx="288">
                  <c:v>136.77884615384613</c:v>
                </c:pt>
                <c:pt idx="289">
                  <c:v>136.77884615384613</c:v>
                </c:pt>
                <c:pt idx="290">
                  <c:v>136.77884615384613</c:v>
                </c:pt>
                <c:pt idx="291">
                  <c:v>136.77884615384613</c:v>
                </c:pt>
                <c:pt idx="292">
                  <c:v>135.81730769230768</c:v>
                </c:pt>
                <c:pt idx="293">
                  <c:v>132.21153846153845</c:v>
                </c:pt>
                <c:pt idx="294">
                  <c:v>135.81730769230768</c:v>
                </c:pt>
                <c:pt idx="295">
                  <c:v>135.81730769230768</c:v>
                </c:pt>
                <c:pt idx="296">
                  <c:v>135.81730769230768</c:v>
                </c:pt>
                <c:pt idx="297">
                  <c:v>135.81730769230768</c:v>
                </c:pt>
                <c:pt idx="298">
                  <c:v>135.81730769230768</c:v>
                </c:pt>
                <c:pt idx="299">
                  <c:v>135.81730769230768</c:v>
                </c:pt>
                <c:pt idx="300">
                  <c:v>137.01923076923077</c:v>
                </c:pt>
                <c:pt idx="301">
                  <c:v>137.01923076923077</c:v>
                </c:pt>
                <c:pt idx="302">
                  <c:v>135.81730769230768</c:v>
                </c:pt>
                <c:pt idx="303">
                  <c:v>135.81730769230768</c:v>
                </c:pt>
                <c:pt idx="304">
                  <c:v>135.81730769230768</c:v>
                </c:pt>
                <c:pt idx="305">
                  <c:v>135.81730769230768</c:v>
                </c:pt>
                <c:pt idx="306">
                  <c:v>135.57692307692307</c:v>
                </c:pt>
                <c:pt idx="307">
                  <c:v>135.57692307692307</c:v>
                </c:pt>
                <c:pt idx="308">
                  <c:v>130.76923076923077</c:v>
                </c:pt>
                <c:pt idx="309">
                  <c:v>134.61538461538461</c:v>
                </c:pt>
                <c:pt idx="310">
                  <c:v>134.61538461538461</c:v>
                </c:pt>
                <c:pt idx="311">
                  <c:v>129.32692307692307</c:v>
                </c:pt>
                <c:pt idx="312">
                  <c:v>132.21153846153845</c:v>
                </c:pt>
                <c:pt idx="313">
                  <c:v>132.21153846153845</c:v>
                </c:pt>
                <c:pt idx="314">
                  <c:v>128.60576923076923</c:v>
                </c:pt>
                <c:pt idx="315">
                  <c:v>126.20192307692307</c:v>
                </c:pt>
                <c:pt idx="316">
                  <c:v>123.79807692307692</c:v>
                </c:pt>
                <c:pt idx="317">
                  <c:v>127.16346153846152</c:v>
                </c:pt>
                <c:pt idx="318">
                  <c:v>129.80769230769232</c:v>
                </c:pt>
                <c:pt idx="319">
                  <c:v>130.76923076923077</c:v>
                </c:pt>
                <c:pt idx="320">
                  <c:v>133.41346153846155</c:v>
                </c:pt>
                <c:pt idx="321">
                  <c:v>138.22115384615384</c:v>
                </c:pt>
                <c:pt idx="322">
                  <c:v>134.375</c:v>
                </c:pt>
                <c:pt idx="323">
                  <c:v>138.22115384615384</c:v>
                </c:pt>
                <c:pt idx="324">
                  <c:v>126.44230769230769</c:v>
                </c:pt>
                <c:pt idx="325">
                  <c:v>129.56730769230768</c:v>
                </c:pt>
                <c:pt idx="326">
                  <c:v>125.2403846153846</c:v>
                </c:pt>
                <c:pt idx="327">
                  <c:v>125.2403846153846</c:v>
                </c:pt>
                <c:pt idx="328">
                  <c:v>125</c:v>
                </c:pt>
                <c:pt idx="329">
                  <c:v>126.20192307692307</c:v>
                </c:pt>
                <c:pt idx="330">
                  <c:v>126.20192307692307</c:v>
                </c:pt>
                <c:pt idx="331">
                  <c:v>125.96153846153845</c:v>
                </c:pt>
                <c:pt idx="332">
                  <c:v>125.96153846153845</c:v>
                </c:pt>
                <c:pt idx="333">
                  <c:v>123.55769230769229</c:v>
                </c:pt>
                <c:pt idx="334">
                  <c:v>122.59615384615384</c:v>
                </c:pt>
                <c:pt idx="335">
                  <c:v>129.56730769230768</c:v>
                </c:pt>
                <c:pt idx="336">
                  <c:v>125.96153846153845</c:v>
                </c:pt>
                <c:pt idx="337">
                  <c:v>125.96153846153845</c:v>
                </c:pt>
                <c:pt idx="338">
                  <c:v>123.31730769230769</c:v>
                </c:pt>
                <c:pt idx="339">
                  <c:v>129.80769230769232</c:v>
                </c:pt>
                <c:pt idx="340">
                  <c:v>129.80769230769232</c:v>
                </c:pt>
                <c:pt idx="341">
                  <c:v>129.80769230769232</c:v>
                </c:pt>
                <c:pt idx="342">
                  <c:v>129.80769230769232</c:v>
                </c:pt>
                <c:pt idx="343">
                  <c:v>120.19230769230769</c:v>
                </c:pt>
                <c:pt idx="344">
                  <c:v>125.2403846153846</c:v>
                </c:pt>
                <c:pt idx="345">
                  <c:v>125</c:v>
                </c:pt>
                <c:pt idx="346">
                  <c:v>125</c:v>
                </c:pt>
                <c:pt idx="347">
                  <c:v>126.92307692307692</c:v>
                </c:pt>
                <c:pt idx="348">
                  <c:v>125.2403846153846</c:v>
                </c:pt>
                <c:pt idx="349">
                  <c:v>120.19230769230769</c:v>
                </c:pt>
                <c:pt idx="350">
                  <c:v>125.96153846153845</c:v>
                </c:pt>
                <c:pt idx="351">
                  <c:v>121.875</c:v>
                </c:pt>
                <c:pt idx="352">
                  <c:v>122.59615384615384</c:v>
                </c:pt>
                <c:pt idx="353">
                  <c:v>122.59615384615384</c:v>
                </c:pt>
                <c:pt idx="354">
                  <c:v>122.59615384615384</c:v>
                </c:pt>
                <c:pt idx="355">
                  <c:v>124.03846153846155</c:v>
                </c:pt>
                <c:pt idx="356">
                  <c:v>122.59615384615384</c:v>
                </c:pt>
                <c:pt idx="357">
                  <c:v>122.59615384615384</c:v>
                </c:pt>
                <c:pt idx="358">
                  <c:v>121.39423076923077</c:v>
                </c:pt>
                <c:pt idx="359">
                  <c:v>121.875</c:v>
                </c:pt>
                <c:pt idx="360">
                  <c:v>121.875</c:v>
                </c:pt>
                <c:pt idx="361">
                  <c:v>123.55769230769229</c:v>
                </c:pt>
                <c:pt idx="362">
                  <c:v>127.40384615384615</c:v>
                </c:pt>
                <c:pt idx="363">
                  <c:v>131.25</c:v>
                </c:pt>
                <c:pt idx="364">
                  <c:v>131.00961538461539</c:v>
                </c:pt>
                <c:pt idx="365">
                  <c:v>134.61538461538461</c:v>
                </c:pt>
                <c:pt idx="366">
                  <c:v>128.84615384615387</c:v>
                </c:pt>
                <c:pt idx="367">
                  <c:v>134.61538461538461</c:v>
                </c:pt>
                <c:pt idx="368">
                  <c:v>138.22115384615384</c:v>
                </c:pt>
                <c:pt idx="369">
                  <c:v>137.98076923076923</c:v>
                </c:pt>
                <c:pt idx="370">
                  <c:v>137.74038461538461</c:v>
                </c:pt>
                <c:pt idx="371">
                  <c:v>140.38461538461539</c:v>
                </c:pt>
                <c:pt idx="372">
                  <c:v>133.89423076923077</c:v>
                </c:pt>
                <c:pt idx="373">
                  <c:v>132.21153846153845</c:v>
                </c:pt>
                <c:pt idx="374">
                  <c:v>133.41346153846155</c:v>
                </c:pt>
                <c:pt idx="375">
                  <c:v>137.01923076923077</c:v>
                </c:pt>
                <c:pt idx="376">
                  <c:v>136.53846153846152</c:v>
                </c:pt>
                <c:pt idx="377">
                  <c:v>132.69230769230768</c:v>
                </c:pt>
                <c:pt idx="378">
                  <c:v>136.53846153846152</c:v>
                </c:pt>
                <c:pt idx="379">
                  <c:v>136.53846153846152</c:v>
                </c:pt>
                <c:pt idx="380">
                  <c:v>144.23076923076923</c:v>
                </c:pt>
                <c:pt idx="381">
                  <c:v>143.02884615384613</c:v>
                </c:pt>
                <c:pt idx="382">
                  <c:v>133.41346153846155</c:v>
                </c:pt>
                <c:pt idx="383">
                  <c:v>131.73076923076923</c:v>
                </c:pt>
                <c:pt idx="384">
                  <c:v>131.25</c:v>
                </c:pt>
                <c:pt idx="385">
                  <c:v>140.38461538461539</c:v>
                </c:pt>
                <c:pt idx="386">
                  <c:v>131.73076923076923</c:v>
                </c:pt>
                <c:pt idx="387">
                  <c:v>131.49038461538461</c:v>
                </c:pt>
                <c:pt idx="388">
                  <c:v>132.21153846153845</c:v>
                </c:pt>
                <c:pt idx="389">
                  <c:v>134.61538461538461</c:v>
                </c:pt>
                <c:pt idx="390">
                  <c:v>134.61538461538461</c:v>
                </c:pt>
                <c:pt idx="391">
                  <c:v>133.41346153846155</c:v>
                </c:pt>
                <c:pt idx="392">
                  <c:v>132.45192307692309</c:v>
                </c:pt>
                <c:pt idx="393">
                  <c:v>132.69230769230768</c:v>
                </c:pt>
                <c:pt idx="394">
                  <c:v>139.18269230769229</c:v>
                </c:pt>
                <c:pt idx="395">
                  <c:v>134.13461538461539</c:v>
                </c:pt>
                <c:pt idx="396">
                  <c:v>133.89423076923077</c:v>
                </c:pt>
                <c:pt idx="397">
                  <c:v>133.89423076923077</c:v>
                </c:pt>
                <c:pt idx="398">
                  <c:v>133.41346153846155</c:v>
                </c:pt>
                <c:pt idx="399">
                  <c:v>133.41346153846155</c:v>
                </c:pt>
                <c:pt idx="400">
                  <c:v>131.00961538461539</c:v>
                </c:pt>
                <c:pt idx="401">
                  <c:v>131.00961538461539</c:v>
                </c:pt>
                <c:pt idx="402">
                  <c:v>131.00961538461539</c:v>
                </c:pt>
                <c:pt idx="403">
                  <c:v>131.00961538461539</c:v>
                </c:pt>
                <c:pt idx="404">
                  <c:v>132.45192307692309</c:v>
                </c:pt>
                <c:pt idx="405">
                  <c:v>132.45192307692309</c:v>
                </c:pt>
                <c:pt idx="406">
                  <c:v>134.85576923076923</c:v>
                </c:pt>
                <c:pt idx="407">
                  <c:v>134.61538461538461</c:v>
                </c:pt>
                <c:pt idx="408">
                  <c:v>132.21153846153845</c:v>
                </c:pt>
                <c:pt idx="409">
                  <c:v>138.22115384615384</c:v>
                </c:pt>
                <c:pt idx="410">
                  <c:v>139.42307692307691</c:v>
                </c:pt>
                <c:pt idx="411">
                  <c:v>139.42307692307691</c:v>
                </c:pt>
                <c:pt idx="412">
                  <c:v>132.93269230769229</c:v>
                </c:pt>
                <c:pt idx="413">
                  <c:v>132.21153846153845</c:v>
                </c:pt>
                <c:pt idx="414">
                  <c:v>133.17307692307691</c:v>
                </c:pt>
                <c:pt idx="415">
                  <c:v>140.38461538461539</c:v>
                </c:pt>
                <c:pt idx="416">
                  <c:v>138.46153846153845</c:v>
                </c:pt>
                <c:pt idx="417">
                  <c:v>146.39423076923077</c:v>
                </c:pt>
                <c:pt idx="418">
                  <c:v>140.86538461538461</c:v>
                </c:pt>
                <c:pt idx="419">
                  <c:v>139.90384615384613</c:v>
                </c:pt>
                <c:pt idx="420">
                  <c:v>139.42307692307691</c:v>
                </c:pt>
                <c:pt idx="421">
                  <c:v>140.625</c:v>
                </c:pt>
                <c:pt idx="422">
                  <c:v>148.31730769230768</c:v>
                </c:pt>
                <c:pt idx="423">
                  <c:v>144.23076923076923</c:v>
                </c:pt>
                <c:pt idx="424">
                  <c:v>138.94230769230768</c:v>
                </c:pt>
                <c:pt idx="425">
                  <c:v>139.42307692307691</c:v>
                </c:pt>
                <c:pt idx="426">
                  <c:v>139.90384615384613</c:v>
                </c:pt>
                <c:pt idx="427">
                  <c:v>141.10576923076923</c:v>
                </c:pt>
                <c:pt idx="428">
                  <c:v>143.02884615384613</c:v>
                </c:pt>
                <c:pt idx="429">
                  <c:v>141.10576923076923</c:v>
                </c:pt>
                <c:pt idx="430">
                  <c:v>140.625</c:v>
                </c:pt>
                <c:pt idx="431">
                  <c:v>140.625</c:v>
                </c:pt>
                <c:pt idx="432">
                  <c:v>140.14423076923075</c:v>
                </c:pt>
                <c:pt idx="433">
                  <c:v>143.02884615384613</c:v>
                </c:pt>
                <c:pt idx="434">
                  <c:v>143.02884615384613</c:v>
                </c:pt>
                <c:pt idx="435">
                  <c:v>146.63461538461539</c:v>
                </c:pt>
                <c:pt idx="436">
                  <c:v>143.99038461538461</c:v>
                </c:pt>
                <c:pt idx="437">
                  <c:v>141.34615384615384</c:v>
                </c:pt>
                <c:pt idx="438">
                  <c:v>143.02884615384613</c:v>
                </c:pt>
                <c:pt idx="439">
                  <c:v>143.02884615384613</c:v>
                </c:pt>
                <c:pt idx="440">
                  <c:v>142.78846153846152</c:v>
                </c:pt>
                <c:pt idx="441">
                  <c:v>144.23076923076923</c:v>
                </c:pt>
                <c:pt idx="442">
                  <c:v>143.99038461538461</c:v>
                </c:pt>
                <c:pt idx="443">
                  <c:v>144.47115384615387</c:v>
                </c:pt>
                <c:pt idx="444">
                  <c:v>146.875</c:v>
                </c:pt>
                <c:pt idx="445">
                  <c:v>147.11538461538461</c:v>
                </c:pt>
                <c:pt idx="446">
                  <c:v>146.63461538461539</c:v>
                </c:pt>
                <c:pt idx="447">
                  <c:v>144.23076923076923</c:v>
                </c:pt>
                <c:pt idx="448">
                  <c:v>143.99038461538461</c:v>
                </c:pt>
                <c:pt idx="449">
                  <c:v>144.71153846153845</c:v>
                </c:pt>
                <c:pt idx="450">
                  <c:v>144.95192307692307</c:v>
                </c:pt>
                <c:pt idx="451">
                  <c:v>144.47115384615387</c:v>
                </c:pt>
                <c:pt idx="452">
                  <c:v>144.47115384615387</c:v>
                </c:pt>
                <c:pt idx="453">
                  <c:v>145.91346153846155</c:v>
                </c:pt>
                <c:pt idx="454">
                  <c:v>145.19230769230768</c:v>
                </c:pt>
                <c:pt idx="455">
                  <c:v>148.07692307692309</c:v>
                </c:pt>
                <c:pt idx="456">
                  <c:v>144.95192307692307</c:v>
                </c:pt>
                <c:pt idx="457">
                  <c:v>144.23076923076923</c:v>
                </c:pt>
                <c:pt idx="458">
                  <c:v>143.26923076923077</c:v>
                </c:pt>
                <c:pt idx="459">
                  <c:v>143.74999999999997</c:v>
                </c:pt>
                <c:pt idx="460">
                  <c:v>143.26923076923077</c:v>
                </c:pt>
                <c:pt idx="461">
                  <c:v>143.26923076923077</c:v>
                </c:pt>
                <c:pt idx="462">
                  <c:v>143.26923076923077</c:v>
                </c:pt>
                <c:pt idx="463">
                  <c:v>143.99038461538461</c:v>
                </c:pt>
                <c:pt idx="464">
                  <c:v>143.99038461538461</c:v>
                </c:pt>
                <c:pt idx="465">
                  <c:v>143.50961538461539</c:v>
                </c:pt>
                <c:pt idx="466">
                  <c:v>140.38461538461539</c:v>
                </c:pt>
                <c:pt idx="467">
                  <c:v>144.71153846153845</c:v>
                </c:pt>
                <c:pt idx="468">
                  <c:v>145.43269230769232</c:v>
                </c:pt>
                <c:pt idx="469">
                  <c:v>144.47115384615387</c:v>
                </c:pt>
                <c:pt idx="470">
                  <c:v>144.95192307692307</c:v>
                </c:pt>
                <c:pt idx="471">
                  <c:v>147.11538461538461</c:v>
                </c:pt>
                <c:pt idx="472">
                  <c:v>147.11538461538461</c:v>
                </c:pt>
                <c:pt idx="473">
                  <c:v>145.19230769230768</c:v>
                </c:pt>
                <c:pt idx="474">
                  <c:v>145.19230769230768</c:v>
                </c:pt>
                <c:pt idx="475">
                  <c:v>147.83653846153845</c:v>
                </c:pt>
                <c:pt idx="476">
                  <c:v>144.23076923076923</c:v>
                </c:pt>
                <c:pt idx="477">
                  <c:v>147.59615384615384</c:v>
                </c:pt>
                <c:pt idx="478">
                  <c:v>158.41346153846155</c:v>
                </c:pt>
                <c:pt idx="479">
                  <c:v>175.24038461538461</c:v>
                </c:pt>
                <c:pt idx="480">
                  <c:v>162.25961538461539</c:v>
                </c:pt>
                <c:pt idx="481">
                  <c:v>157.45192307692307</c:v>
                </c:pt>
                <c:pt idx="482">
                  <c:v>164.42307692307693</c:v>
                </c:pt>
                <c:pt idx="483">
                  <c:v>162.25961538461539</c:v>
                </c:pt>
                <c:pt idx="484">
                  <c:v>158.65384615384613</c:v>
                </c:pt>
                <c:pt idx="485">
                  <c:v>161.77884615384613</c:v>
                </c:pt>
                <c:pt idx="486">
                  <c:v>157.45192307692307</c:v>
                </c:pt>
                <c:pt idx="487">
                  <c:v>153.84615384615384</c:v>
                </c:pt>
                <c:pt idx="488">
                  <c:v>151.44230769230768</c:v>
                </c:pt>
                <c:pt idx="489">
                  <c:v>155.04807692307691</c:v>
                </c:pt>
                <c:pt idx="490">
                  <c:v>155.04807692307691</c:v>
                </c:pt>
                <c:pt idx="491">
                  <c:v>159.85576923076923</c:v>
                </c:pt>
                <c:pt idx="492">
                  <c:v>163.70192307692307</c:v>
                </c:pt>
                <c:pt idx="493">
                  <c:v>162.49999999999997</c:v>
                </c:pt>
                <c:pt idx="494">
                  <c:v>169.47115384615384</c:v>
                </c:pt>
                <c:pt idx="495">
                  <c:v>162.25961538461539</c:v>
                </c:pt>
                <c:pt idx="496">
                  <c:v>168.02884615384616</c:v>
                </c:pt>
                <c:pt idx="497">
                  <c:v>161.53846153846155</c:v>
                </c:pt>
                <c:pt idx="498">
                  <c:v>163.46153846153845</c:v>
                </c:pt>
                <c:pt idx="499">
                  <c:v>162.25961538461539</c:v>
                </c:pt>
                <c:pt idx="500">
                  <c:v>162.01923076923077</c:v>
                </c:pt>
                <c:pt idx="501">
                  <c:v>156.00961538461539</c:v>
                </c:pt>
                <c:pt idx="502">
                  <c:v>158.41346153846155</c:v>
                </c:pt>
                <c:pt idx="503">
                  <c:v>152.64423076923077</c:v>
                </c:pt>
                <c:pt idx="504">
                  <c:v>157.45192307692307</c:v>
                </c:pt>
                <c:pt idx="505">
                  <c:v>155.04807692307691</c:v>
                </c:pt>
                <c:pt idx="506">
                  <c:v>157.45192307692307</c:v>
                </c:pt>
                <c:pt idx="507">
                  <c:v>156.25</c:v>
                </c:pt>
                <c:pt idx="508">
                  <c:v>156.73076923076923</c:v>
                </c:pt>
                <c:pt idx="509">
                  <c:v>156.00961538461539</c:v>
                </c:pt>
                <c:pt idx="510">
                  <c:v>156.00961538461539</c:v>
                </c:pt>
                <c:pt idx="511">
                  <c:v>151.68269230769232</c:v>
                </c:pt>
                <c:pt idx="512">
                  <c:v>153.84615384615384</c:v>
                </c:pt>
                <c:pt idx="513">
                  <c:v>156.25</c:v>
                </c:pt>
                <c:pt idx="514">
                  <c:v>158.65384615384613</c:v>
                </c:pt>
                <c:pt idx="515">
                  <c:v>157.21153846153848</c:v>
                </c:pt>
                <c:pt idx="516">
                  <c:v>153.84615384615384</c:v>
                </c:pt>
                <c:pt idx="517">
                  <c:v>152.64423076923077</c:v>
                </c:pt>
                <c:pt idx="518">
                  <c:v>156.25</c:v>
                </c:pt>
                <c:pt idx="519">
                  <c:v>174.03846153846155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A0C-4D4B-A9FA-B74D997FBC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Sheet1!$A$2:$A$521</c:f>
              <c:numCache>
                <c:formatCode>dd\-mmm\-yyyy</c:formatCode>
                <c:ptCount val="520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  <c:pt idx="465">
                  <c:v>45364</c:v>
                </c:pt>
                <c:pt idx="466">
                  <c:v>45365</c:v>
                </c:pt>
                <c:pt idx="467">
                  <c:v>45369</c:v>
                </c:pt>
                <c:pt idx="468">
                  <c:v>45370</c:v>
                </c:pt>
                <c:pt idx="469">
                  <c:v>45371</c:v>
                </c:pt>
                <c:pt idx="470">
                  <c:v>45372</c:v>
                </c:pt>
                <c:pt idx="471">
                  <c:v>45376</c:v>
                </c:pt>
                <c:pt idx="472">
                  <c:v>45377</c:v>
                </c:pt>
                <c:pt idx="473">
                  <c:v>45378</c:v>
                </c:pt>
                <c:pt idx="474">
                  <c:v>45379</c:v>
                </c:pt>
                <c:pt idx="475">
                  <c:v>45383</c:v>
                </c:pt>
                <c:pt idx="476">
                  <c:v>45384</c:v>
                </c:pt>
                <c:pt idx="477">
                  <c:v>45385</c:v>
                </c:pt>
                <c:pt idx="478">
                  <c:v>45386</c:v>
                </c:pt>
                <c:pt idx="479">
                  <c:v>45397</c:v>
                </c:pt>
                <c:pt idx="480">
                  <c:v>45398</c:v>
                </c:pt>
                <c:pt idx="481">
                  <c:v>45399</c:v>
                </c:pt>
                <c:pt idx="482">
                  <c:v>45400</c:v>
                </c:pt>
                <c:pt idx="483">
                  <c:v>45404</c:v>
                </c:pt>
                <c:pt idx="484">
                  <c:v>45405</c:v>
                </c:pt>
                <c:pt idx="485">
                  <c:v>45406</c:v>
                </c:pt>
                <c:pt idx="486">
                  <c:v>45407</c:v>
                </c:pt>
                <c:pt idx="487">
                  <c:v>45411</c:v>
                </c:pt>
                <c:pt idx="488">
                  <c:v>45412</c:v>
                </c:pt>
                <c:pt idx="489">
                  <c:v>45413</c:v>
                </c:pt>
                <c:pt idx="490">
                  <c:v>45414</c:v>
                </c:pt>
                <c:pt idx="491">
                  <c:v>45418</c:v>
                </c:pt>
                <c:pt idx="492">
                  <c:v>45419</c:v>
                </c:pt>
                <c:pt idx="493">
                  <c:v>45420</c:v>
                </c:pt>
                <c:pt idx="494">
                  <c:v>45421</c:v>
                </c:pt>
                <c:pt idx="495">
                  <c:v>45425</c:v>
                </c:pt>
                <c:pt idx="496">
                  <c:v>45426</c:v>
                </c:pt>
                <c:pt idx="497">
                  <c:v>45427</c:v>
                </c:pt>
                <c:pt idx="498">
                  <c:v>45428</c:v>
                </c:pt>
                <c:pt idx="499">
                  <c:v>45432</c:v>
                </c:pt>
                <c:pt idx="500">
                  <c:v>45433</c:v>
                </c:pt>
                <c:pt idx="501">
                  <c:v>45434</c:v>
                </c:pt>
                <c:pt idx="502">
                  <c:v>45435</c:v>
                </c:pt>
                <c:pt idx="503">
                  <c:v>45439</c:v>
                </c:pt>
                <c:pt idx="504">
                  <c:v>45440</c:v>
                </c:pt>
                <c:pt idx="505">
                  <c:v>45441</c:v>
                </c:pt>
                <c:pt idx="506">
                  <c:v>45442</c:v>
                </c:pt>
                <c:pt idx="507">
                  <c:v>45446</c:v>
                </c:pt>
                <c:pt idx="508">
                  <c:v>45447</c:v>
                </c:pt>
                <c:pt idx="509">
                  <c:v>45448</c:v>
                </c:pt>
                <c:pt idx="510">
                  <c:v>45449</c:v>
                </c:pt>
                <c:pt idx="511">
                  <c:v>45453</c:v>
                </c:pt>
                <c:pt idx="512">
                  <c:v>45454</c:v>
                </c:pt>
                <c:pt idx="513">
                  <c:v>45455</c:v>
                </c:pt>
                <c:pt idx="514">
                  <c:v>45456</c:v>
                </c:pt>
                <c:pt idx="515">
                  <c:v>45467</c:v>
                </c:pt>
                <c:pt idx="516">
                  <c:v>45468</c:v>
                </c:pt>
                <c:pt idx="517">
                  <c:v>45469</c:v>
                </c:pt>
                <c:pt idx="518">
                  <c:v>45470</c:v>
                </c:pt>
                <c:pt idx="519">
                  <c:v>45473</c:v>
                </c:pt>
              </c:numCache>
            </c:numRef>
          </c:cat>
          <c:val>
            <c:numRef>
              <c:f>Sheet1!$B$2:$B$521</c:f>
              <c:numCache>
                <c:formatCode>#,##0</c:formatCode>
                <c:ptCount val="520"/>
                <c:pt idx="0">
                  <c:v>100</c:v>
                </c:pt>
                <c:pt idx="1">
                  <c:v>99.729572665902424</c:v>
                </c:pt>
                <c:pt idx="2">
                  <c:v>97.898516112597122</c:v>
                </c:pt>
                <c:pt idx="3">
                  <c:v>98.853330785887138</c:v>
                </c:pt>
                <c:pt idx="4">
                  <c:v>100.22815564896193</c:v>
                </c:pt>
                <c:pt idx="5">
                  <c:v>100.89749713412304</c:v>
                </c:pt>
                <c:pt idx="6">
                  <c:v>100.74074958603998</c:v>
                </c:pt>
                <c:pt idx="7">
                  <c:v>101.55004139600049</c:v>
                </c:pt>
                <c:pt idx="8">
                  <c:v>101.93144185454082</c:v>
                </c:pt>
                <c:pt idx="9">
                  <c:v>101.96177238568336</c:v>
                </c:pt>
                <c:pt idx="10">
                  <c:v>102.30559801299196</c:v>
                </c:pt>
                <c:pt idx="11">
                  <c:v>101.4089765634951</c:v>
                </c:pt>
                <c:pt idx="12">
                  <c:v>100.97567188893134</c:v>
                </c:pt>
                <c:pt idx="13">
                  <c:v>100.34868169659916</c:v>
                </c:pt>
                <c:pt idx="14">
                  <c:v>99.447044962425153</c:v>
                </c:pt>
                <c:pt idx="15">
                  <c:v>98.77404152337283</c:v>
                </c:pt>
                <c:pt idx="16">
                  <c:v>100.7533276015794</c:v>
                </c:pt>
                <c:pt idx="17">
                  <c:v>101.65273532034136</c:v>
                </c:pt>
                <c:pt idx="18">
                  <c:v>102.50127372309259</c:v>
                </c:pt>
                <c:pt idx="19">
                  <c:v>102.15012418800154</c:v>
                </c:pt>
                <c:pt idx="20">
                  <c:v>102.54625206980003</c:v>
                </c:pt>
                <c:pt idx="21">
                  <c:v>103.04547191440581</c:v>
                </c:pt>
                <c:pt idx="22">
                  <c:v>103.07898675327985</c:v>
                </c:pt>
                <c:pt idx="23">
                  <c:v>103.48785186600433</c:v>
                </c:pt>
                <c:pt idx="24">
                  <c:v>104.00036619538912</c:v>
                </c:pt>
                <c:pt idx="25">
                  <c:v>104.29690485288499</c:v>
                </c:pt>
                <c:pt idx="26">
                  <c:v>103.79426187746783</c:v>
                </c:pt>
                <c:pt idx="27">
                  <c:v>104.20965482104189</c:v>
                </c:pt>
                <c:pt idx="28">
                  <c:v>104.14883454337027</c:v>
                </c:pt>
                <c:pt idx="29">
                  <c:v>104.80623487453829</c:v>
                </c:pt>
                <c:pt idx="30">
                  <c:v>105.13692523245446</c:v>
                </c:pt>
                <c:pt idx="31">
                  <c:v>105.52763979110939</c:v>
                </c:pt>
                <c:pt idx="32">
                  <c:v>105.98952362756336</c:v>
                </c:pt>
                <c:pt idx="33">
                  <c:v>106.63816711246974</c:v>
                </c:pt>
                <c:pt idx="34">
                  <c:v>107.33688383645395</c:v>
                </c:pt>
                <c:pt idx="35">
                  <c:v>108.63361355241369</c:v>
                </c:pt>
                <c:pt idx="36">
                  <c:v>107.79096611896574</c:v>
                </c:pt>
                <c:pt idx="37">
                  <c:v>108.43427588842185</c:v>
                </c:pt>
                <c:pt idx="38">
                  <c:v>108.92235065596738</c:v>
                </c:pt>
                <c:pt idx="39">
                  <c:v>109.32635969940134</c:v>
                </c:pt>
                <c:pt idx="40">
                  <c:v>107.51472742325818</c:v>
                </c:pt>
                <c:pt idx="41">
                  <c:v>108.81209400076423</c:v>
                </c:pt>
                <c:pt idx="42">
                  <c:v>107.74423640300598</c:v>
                </c:pt>
                <c:pt idx="43">
                  <c:v>107.17655394217299</c:v>
                </c:pt>
                <c:pt idx="44">
                  <c:v>107.81468921156541</c:v>
                </c:pt>
                <c:pt idx="45">
                  <c:v>107.49816902305437</c:v>
                </c:pt>
                <c:pt idx="46">
                  <c:v>108.61602025219716</c:v>
                </c:pt>
                <c:pt idx="47">
                  <c:v>109.33217106101134</c:v>
                </c:pt>
                <c:pt idx="48">
                  <c:v>110.02061839256146</c:v>
                </c:pt>
                <c:pt idx="49">
                  <c:v>109.97683416125335</c:v>
                </c:pt>
                <c:pt idx="50">
                  <c:v>107.54450070054769</c:v>
                </c:pt>
                <c:pt idx="51">
                  <c:v>106.50776971086486</c:v>
                </c:pt>
                <c:pt idx="52">
                  <c:v>102.17886256527831</c:v>
                </c:pt>
                <c:pt idx="53">
                  <c:v>104.67846452681187</c:v>
                </c:pt>
                <c:pt idx="54">
                  <c:v>102.81246019615335</c:v>
                </c:pt>
                <c:pt idx="55">
                  <c:v>101.02112788179851</c:v>
                </c:pt>
                <c:pt idx="56">
                  <c:v>101.20828556871734</c:v>
                </c:pt>
                <c:pt idx="57">
                  <c:v>98.936122786906125</c:v>
                </c:pt>
                <c:pt idx="58">
                  <c:v>98.195612023945998</c:v>
                </c:pt>
                <c:pt idx="59">
                  <c:v>97.407257037320079</c:v>
                </c:pt>
                <c:pt idx="60">
                  <c:v>97.92430900522227</c:v>
                </c:pt>
                <c:pt idx="61">
                  <c:v>100.21724939498154</c:v>
                </c:pt>
                <c:pt idx="62">
                  <c:v>99.751146350783344</c:v>
                </c:pt>
                <c:pt idx="63">
                  <c:v>101.01428162017578</c:v>
                </c:pt>
                <c:pt idx="64">
                  <c:v>102.75100305693543</c:v>
                </c:pt>
                <c:pt idx="65">
                  <c:v>102.86699146605527</c:v>
                </c:pt>
                <c:pt idx="66">
                  <c:v>101.63092281238058</c:v>
                </c:pt>
                <c:pt idx="67">
                  <c:v>100.34557699656095</c:v>
                </c:pt>
                <c:pt idx="68">
                  <c:v>100.75189466310024</c:v>
                </c:pt>
                <c:pt idx="69">
                  <c:v>102.0726659024328</c:v>
                </c:pt>
                <c:pt idx="70">
                  <c:v>100.80523181760286</c:v>
                </c:pt>
                <c:pt idx="71">
                  <c:v>100.27623869570755</c:v>
                </c:pt>
                <c:pt idx="72">
                  <c:v>100.33666093491274</c:v>
                </c:pt>
                <c:pt idx="73">
                  <c:v>98.095385938097053</c:v>
                </c:pt>
                <c:pt idx="74">
                  <c:v>95.954655457903442</c:v>
                </c:pt>
                <c:pt idx="75">
                  <c:v>95.69386065469368</c:v>
                </c:pt>
                <c:pt idx="76">
                  <c:v>95.358155012100369</c:v>
                </c:pt>
                <c:pt idx="77">
                  <c:v>94.131480066233593</c:v>
                </c:pt>
                <c:pt idx="78">
                  <c:v>89.950165584002036</c:v>
                </c:pt>
                <c:pt idx="79">
                  <c:v>90.446519551649473</c:v>
                </c:pt>
                <c:pt idx="80">
                  <c:v>92.819704496242508</c:v>
                </c:pt>
                <c:pt idx="81">
                  <c:v>90.11495350910711</c:v>
                </c:pt>
                <c:pt idx="82">
                  <c:v>90.041634823589348</c:v>
                </c:pt>
                <c:pt idx="83">
                  <c:v>91.652416889568215</c:v>
                </c:pt>
                <c:pt idx="84">
                  <c:v>90.969780919628079</c:v>
                </c:pt>
                <c:pt idx="85">
                  <c:v>92.911332951216394</c:v>
                </c:pt>
                <c:pt idx="86">
                  <c:v>93.357454464399439</c:v>
                </c:pt>
                <c:pt idx="87">
                  <c:v>91.733935167494579</c:v>
                </c:pt>
                <c:pt idx="88">
                  <c:v>91.270061138708442</c:v>
                </c:pt>
                <c:pt idx="89">
                  <c:v>90.421602343650491</c:v>
                </c:pt>
                <c:pt idx="90">
                  <c:v>90.311504903833907</c:v>
                </c:pt>
                <c:pt idx="91">
                  <c:v>90.884441472423902</c:v>
                </c:pt>
                <c:pt idx="92">
                  <c:v>89.875095529231942</c:v>
                </c:pt>
                <c:pt idx="93">
                  <c:v>88.866227232199719</c:v>
                </c:pt>
                <c:pt idx="94">
                  <c:v>89.896271175646419</c:v>
                </c:pt>
                <c:pt idx="95">
                  <c:v>91.98732645522864</c:v>
                </c:pt>
                <c:pt idx="96">
                  <c:v>93.629394344669464</c:v>
                </c:pt>
                <c:pt idx="97">
                  <c:v>94.449273977837208</c:v>
                </c:pt>
                <c:pt idx="98">
                  <c:v>95.433463889950318</c:v>
                </c:pt>
                <c:pt idx="99">
                  <c:v>95.33132721946248</c:v>
                </c:pt>
                <c:pt idx="100">
                  <c:v>94.527926378805233</c:v>
                </c:pt>
                <c:pt idx="101">
                  <c:v>95.244316010699265</c:v>
                </c:pt>
                <c:pt idx="102">
                  <c:v>95.944624888549228</c:v>
                </c:pt>
                <c:pt idx="103">
                  <c:v>96.763310406317672</c:v>
                </c:pt>
                <c:pt idx="104">
                  <c:v>97.114061902942296</c:v>
                </c:pt>
                <c:pt idx="105">
                  <c:v>98.227534708954281</c:v>
                </c:pt>
                <c:pt idx="106">
                  <c:v>98.002085721564129</c:v>
                </c:pt>
                <c:pt idx="107">
                  <c:v>97.853219335116549</c:v>
                </c:pt>
                <c:pt idx="108">
                  <c:v>97.850114635078327</c:v>
                </c:pt>
                <c:pt idx="109">
                  <c:v>97.255445166220866</c:v>
                </c:pt>
                <c:pt idx="110">
                  <c:v>97.895889058718637</c:v>
                </c:pt>
                <c:pt idx="111">
                  <c:v>98.156206215768677</c:v>
                </c:pt>
                <c:pt idx="112">
                  <c:v>98.96390587186346</c:v>
                </c:pt>
                <c:pt idx="113">
                  <c:v>99.754489873901406</c:v>
                </c:pt>
                <c:pt idx="114">
                  <c:v>99.624012864603245</c:v>
                </c:pt>
                <c:pt idx="115">
                  <c:v>99.858059482868427</c:v>
                </c:pt>
                <c:pt idx="116">
                  <c:v>99.868965736848807</c:v>
                </c:pt>
                <c:pt idx="117">
                  <c:v>100.67777990064958</c:v>
                </c:pt>
                <c:pt idx="118">
                  <c:v>100.47868105973761</c:v>
                </c:pt>
                <c:pt idx="119">
                  <c:v>99.943478537765884</c:v>
                </c:pt>
                <c:pt idx="120">
                  <c:v>99.991083938351792</c:v>
                </c:pt>
                <c:pt idx="121">
                  <c:v>98.878884855432432</c:v>
                </c:pt>
                <c:pt idx="122">
                  <c:v>99.06198254999363</c:v>
                </c:pt>
                <c:pt idx="123">
                  <c:v>100.23993758756846</c:v>
                </c:pt>
                <c:pt idx="124">
                  <c:v>99.717472296522729</c:v>
                </c:pt>
                <c:pt idx="125">
                  <c:v>99.753693796968534</c:v>
                </c:pt>
                <c:pt idx="126">
                  <c:v>99.156556489619149</c:v>
                </c:pt>
                <c:pt idx="127">
                  <c:v>97.784756718889312</c:v>
                </c:pt>
                <c:pt idx="128">
                  <c:v>96.664835689721045</c:v>
                </c:pt>
                <c:pt idx="129">
                  <c:v>97.075929817857599</c:v>
                </c:pt>
                <c:pt idx="130">
                  <c:v>96.324035154757354</c:v>
                </c:pt>
                <c:pt idx="131">
                  <c:v>95.487199082919361</c:v>
                </c:pt>
                <c:pt idx="132">
                  <c:v>94.44505477009298</c:v>
                </c:pt>
                <c:pt idx="133">
                  <c:v>94.209814036428469</c:v>
                </c:pt>
                <c:pt idx="134">
                  <c:v>95.054451662208635</c:v>
                </c:pt>
                <c:pt idx="135">
                  <c:v>95.705324162527077</c:v>
                </c:pt>
                <c:pt idx="136">
                  <c:v>96.201518914787925</c:v>
                </c:pt>
                <c:pt idx="137">
                  <c:v>94.679579034517886</c:v>
                </c:pt>
                <c:pt idx="138">
                  <c:v>94.172239205196789</c:v>
                </c:pt>
                <c:pt idx="139">
                  <c:v>92.123455610750227</c:v>
                </c:pt>
                <c:pt idx="140">
                  <c:v>91.121592790727291</c:v>
                </c:pt>
                <c:pt idx="141">
                  <c:v>91.577506050184681</c:v>
                </c:pt>
                <c:pt idx="142">
                  <c:v>91.23909374601962</c:v>
                </c:pt>
                <c:pt idx="143">
                  <c:v>88.853171570500564</c:v>
                </c:pt>
                <c:pt idx="144">
                  <c:v>86.845465545790347</c:v>
                </c:pt>
                <c:pt idx="145">
                  <c:v>87.706820787160865</c:v>
                </c:pt>
                <c:pt idx="146">
                  <c:v>88.922430263660672</c:v>
                </c:pt>
                <c:pt idx="147">
                  <c:v>90.795121640555337</c:v>
                </c:pt>
                <c:pt idx="148">
                  <c:v>91.445914533180485</c:v>
                </c:pt>
                <c:pt idx="149">
                  <c:v>92.408291937332805</c:v>
                </c:pt>
                <c:pt idx="150">
                  <c:v>93.781126608075411</c:v>
                </c:pt>
                <c:pt idx="151">
                  <c:v>93.700802445548334</c:v>
                </c:pt>
                <c:pt idx="152">
                  <c:v>93.601054005859126</c:v>
                </c:pt>
                <c:pt idx="153">
                  <c:v>92.077840402496506</c:v>
                </c:pt>
                <c:pt idx="154">
                  <c:v>91.790615845115269</c:v>
                </c:pt>
                <c:pt idx="155">
                  <c:v>91.662367851229149</c:v>
                </c:pt>
                <c:pt idx="156">
                  <c:v>91.957553177939104</c:v>
                </c:pt>
                <c:pt idx="157">
                  <c:v>90.926155903706544</c:v>
                </c:pt>
                <c:pt idx="158">
                  <c:v>90.799579671379433</c:v>
                </c:pt>
                <c:pt idx="159">
                  <c:v>92.077283148643474</c:v>
                </c:pt>
                <c:pt idx="160">
                  <c:v>94.016287734046628</c:v>
                </c:pt>
                <c:pt idx="161">
                  <c:v>93.898070309514708</c:v>
                </c:pt>
                <c:pt idx="162">
                  <c:v>95.240096802955037</c:v>
                </c:pt>
                <c:pt idx="163">
                  <c:v>95.581693414851614</c:v>
                </c:pt>
                <c:pt idx="164">
                  <c:v>96.128439052350018</c:v>
                </c:pt>
                <c:pt idx="165">
                  <c:v>95.321137434721692</c:v>
                </c:pt>
                <c:pt idx="166">
                  <c:v>93.927286332951226</c:v>
                </c:pt>
                <c:pt idx="167">
                  <c:v>93.216628454973886</c:v>
                </c:pt>
                <c:pt idx="168">
                  <c:v>92.88466437396508</c:v>
                </c:pt>
                <c:pt idx="169">
                  <c:v>91.791173098968287</c:v>
                </c:pt>
                <c:pt idx="170">
                  <c:v>91.789978983568972</c:v>
                </c:pt>
                <c:pt idx="171">
                  <c:v>91.064752897720041</c:v>
                </c:pt>
                <c:pt idx="172">
                  <c:v>91.718252451916953</c:v>
                </c:pt>
                <c:pt idx="173">
                  <c:v>92.335052859508338</c:v>
                </c:pt>
                <c:pt idx="174">
                  <c:v>91.441615717742962</c:v>
                </c:pt>
                <c:pt idx="175">
                  <c:v>90.80992867150681</c:v>
                </c:pt>
                <c:pt idx="176">
                  <c:v>89.253757483123181</c:v>
                </c:pt>
                <c:pt idx="177">
                  <c:v>89.534215386574957</c:v>
                </c:pt>
                <c:pt idx="178">
                  <c:v>89.1403961278818</c:v>
                </c:pt>
                <c:pt idx="179">
                  <c:v>88.337313717997702</c:v>
                </c:pt>
                <c:pt idx="180">
                  <c:v>88.772449369507072</c:v>
                </c:pt>
                <c:pt idx="181">
                  <c:v>88.699051076296016</c:v>
                </c:pt>
                <c:pt idx="182">
                  <c:v>87.991657113743472</c:v>
                </c:pt>
                <c:pt idx="183">
                  <c:v>87.015268755572535</c:v>
                </c:pt>
                <c:pt idx="184">
                  <c:v>87.293099605145841</c:v>
                </c:pt>
                <c:pt idx="185">
                  <c:v>87.080865494841419</c:v>
                </c:pt>
                <c:pt idx="186">
                  <c:v>85.948127627053879</c:v>
                </c:pt>
                <c:pt idx="187">
                  <c:v>85.551522099095649</c:v>
                </c:pt>
                <c:pt idx="188">
                  <c:v>85.594271430391032</c:v>
                </c:pt>
                <c:pt idx="189">
                  <c:v>86.747786906126606</c:v>
                </c:pt>
                <c:pt idx="190">
                  <c:v>86.156620175773782</c:v>
                </c:pt>
                <c:pt idx="191">
                  <c:v>85.370892243026361</c:v>
                </c:pt>
                <c:pt idx="192">
                  <c:v>82.944449751623992</c:v>
                </c:pt>
                <c:pt idx="193">
                  <c:v>83.144424277162145</c:v>
                </c:pt>
                <c:pt idx="194">
                  <c:v>81.081550121003687</c:v>
                </c:pt>
                <c:pt idx="195">
                  <c:v>81.570898611641823</c:v>
                </c:pt>
                <c:pt idx="196">
                  <c:v>80.708747293338419</c:v>
                </c:pt>
                <c:pt idx="197">
                  <c:v>79.87191122150044</c:v>
                </c:pt>
                <c:pt idx="198">
                  <c:v>81.368137816838612</c:v>
                </c:pt>
                <c:pt idx="199">
                  <c:v>81.582919373328238</c:v>
                </c:pt>
                <c:pt idx="200">
                  <c:v>81.919659915934275</c:v>
                </c:pt>
                <c:pt idx="201">
                  <c:v>81.61125971213859</c:v>
                </c:pt>
                <c:pt idx="202">
                  <c:v>81.089829321105583</c:v>
                </c:pt>
                <c:pt idx="203">
                  <c:v>81.837902814928029</c:v>
                </c:pt>
                <c:pt idx="204">
                  <c:v>81.812348745382764</c:v>
                </c:pt>
                <c:pt idx="205">
                  <c:v>81.325547700929818</c:v>
                </c:pt>
                <c:pt idx="206">
                  <c:v>81.474652910457266</c:v>
                </c:pt>
                <c:pt idx="207">
                  <c:v>81.427843586804229</c:v>
                </c:pt>
                <c:pt idx="208">
                  <c:v>82.467679276525288</c:v>
                </c:pt>
                <c:pt idx="209">
                  <c:v>83.470975035027394</c:v>
                </c:pt>
                <c:pt idx="210">
                  <c:v>83.416602980512025</c:v>
                </c:pt>
                <c:pt idx="211">
                  <c:v>83.959607056425938</c:v>
                </c:pt>
                <c:pt idx="212">
                  <c:v>84.211724621067376</c:v>
                </c:pt>
                <c:pt idx="213">
                  <c:v>84.869284167621956</c:v>
                </c:pt>
                <c:pt idx="214">
                  <c:v>83.842026493440329</c:v>
                </c:pt>
                <c:pt idx="215">
                  <c:v>83.841469239587312</c:v>
                </c:pt>
                <c:pt idx="216">
                  <c:v>83.881909947777345</c:v>
                </c:pt>
                <c:pt idx="217">
                  <c:v>84.759743981658389</c:v>
                </c:pt>
                <c:pt idx="218">
                  <c:v>84.655298688065201</c:v>
                </c:pt>
                <c:pt idx="219">
                  <c:v>84.523388740287857</c:v>
                </c:pt>
                <c:pt idx="220">
                  <c:v>85.532257037320079</c:v>
                </c:pt>
                <c:pt idx="221">
                  <c:v>85.394137689466305</c:v>
                </c:pt>
                <c:pt idx="222">
                  <c:v>85.406715705005738</c:v>
                </c:pt>
                <c:pt idx="223">
                  <c:v>85.044102662081258</c:v>
                </c:pt>
                <c:pt idx="224">
                  <c:v>84.893962552541083</c:v>
                </c:pt>
                <c:pt idx="225">
                  <c:v>85.037017577378677</c:v>
                </c:pt>
                <c:pt idx="226">
                  <c:v>85.376225958476624</c:v>
                </c:pt>
                <c:pt idx="227">
                  <c:v>85.703811616354614</c:v>
                </c:pt>
                <c:pt idx="228">
                  <c:v>85.941281365431152</c:v>
                </c:pt>
                <c:pt idx="229">
                  <c:v>86.049149789835695</c:v>
                </c:pt>
                <c:pt idx="230">
                  <c:v>86.148659406445034</c:v>
                </c:pt>
                <c:pt idx="231">
                  <c:v>86.290679531269902</c:v>
                </c:pt>
                <c:pt idx="232">
                  <c:v>86.061329766908685</c:v>
                </c:pt>
                <c:pt idx="233">
                  <c:v>85.919389249777097</c:v>
                </c:pt>
                <c:pt idx="234">
                  <c:v>85.846787033498913</c:v>
                </c:pt>
                <c:pt idx="235">
                  <c:v>85.194481594701315</c:v>
                </c:pt>
                <c:pt idx="236">
                  <c:v>84.054419819131326</c:v>
                </c:pt>
                <c:pt idx="237">
                  <c:v>84.031572411157811</c:v>
                </c:pt>
                <c:pt idx="238">
                  <c:v>83.345274487326449</c:v>
                </c:pt>
                <c:pt idx="239">
                  <c:v>83.649535091071186</c:v>
                </c:pt>
                <c:pt idx="240">
                  <c:v>82.888803974016042</c:v>
                </c:pt>
                <c:pt idx="241">
                  <c:v>82.946758374729342</c:v>
                </c:pt>
                <c:pt idx="242">
                  <c:v>83.74522353840274</c:v>
                </c:pt>
                <c:pt idx="243">
                  <c:v>83.560931728442227</c:v>
                </c:pt>
                <c:pt idx="244">
                  <c:v>84.16961215131829</c:v>
                </c:pt>
                <c:pt idx="245">
                  <c:v>83.9737772258311</c:v>
                </c:pt>
                <c:pt idx="246">
                  <c:v>83.533705897337924</c:v>
                </c:pt>
                <c:pt idx="247">
                  <c:v>82.560899885364918</c:v>
                </c:pt>
                <c:pt idx="248">
                  <c:v>81.754951598522467</c:v>
                </c:pt>
                <c:pt idx="249">
                  <c:v>80.82807922557636</c:v>
                </c:pt>
                <c:pt idx="250">
                  <c:v>80.019901923321868</c:v>
                </c:pt>
                <c:pt idx="251">
                  <c:v>79.566217679276534</c:v>
                </c:pt>
                <c:pt idx="252">
                  <c:v>80.425264297541716</c:v>
                </c:pt>
                <c:pt idx="253">
                  <c:v>81.138230798624377</c:v>
                </c:pt>
                <c:pt idx="254">
                  <c:v>81.818876576232327</c:v>
                </c:pt>
                <c:pt idx="255">
                  <c:v>82.881639281620181</c:v>
                </c:pt>
                <c:pt idx="256">
                  <c:v>83.173799515985209</c:v>
                </c:pt>
                <c:pt idx="257">
                  <c:v>83.375684626162268</c:v>
                </c:pt>
                <c:pt idx="258">
                  <c:v>82.873280473824991</c:v>
                </c:pt>
                <c:pt idx="259">
                  <c:v>83.294962425168777</c:v>
                </c:pt>
                <c:pt idx="260">
                  <c:v>82.66319577123933</c:v>
                </c:pt>
                <c:pt idx="261">
                  <c:v>82.036444401987012</c:v>
                </c:pt>
                <c:pt idx="262">
                  <c:v>81.256925869316007</c:v>
                </c:pt>
                <c:pt idx="263">
                  <c:v>79.993790599923571</c:v>
                </c:pt>
                <c:pt idx="264">
                  <c:v>79.421809323653036</c:v>
                </c:pt>
                <c:pt idx="265">
                  <c:v>80.863345433702705</c:v>
                </c:pt>
                <c:pt idx="266">
                  <c:v>81.34409629346581</c:v>
                </c:pt>
                <c:pt idx="267">
                  <c:v>82.471500445803088</c:v>
                </c:pt>
                <c:pt idx="268">
                  <c:v>82.398022544898737</c:v>
                </c:pt>
                <c:pt idx="269">
                  <c:v>83.161301108139085</c:v>
                </c:pt>
                <c:pt idx="270">
                  <c:v>83.264552286332943</c:v>
                </c:pt>
                <c:pt idx="271">
                  <c:v>83.298385555980133</c:v>
                </c:pt>
                <c:pt idx="272">
                  <c:v>83.333970194879626</c:v>
                </c:pt>
                <c:pt idx="273">
                  <c:v>83.61339319831869</c:v>
                </c:pt>
                <c:pt idx="274">
                  <c:v>84.305343268373463</c:v>
                </c:pt>
                <c:pt idx="275">
                  <c:v>86.031158451152706</c:v>
                </c:pt>
                <c:pt idx="276">
                  <c:v>87.159279072729589</c:v>
                </c:pt>
                <c:pt idx="277">
                  <c:v>86.936616354604496</c:v>
                </c:pt>
                <c:pt idx="278">
                  <c:v>86.821344414724237</c:v>
                </c:pt>
                <c:pt idx="279">
                  <c:v>86.816010699273974</c:v>
                </c:pt>
                <c:pt idx="280">
                  <c:v>86.366784486052723</c:v>
                </c:pt>
                <c:pt idx="281">
                  <c:v>87.05411730989681</c:v>
                </c:pt>
                <c:pt idx="282">
                  <c:v>87.287208635842561</c:v>
                </c:pt>
                <c:pt idx="283">
                  <c:v>88.870605655330522</c:v>
                </c:pt>
                <c:pt idx="284">
                  <c:v>89.678942172971603</c:v>
                </c:pt>
                <c:pt idx="285">
                  <c:v>90.014170169405162</c:v>
                </c:pt>
                <c:pt idx="286">
                  <c:v>89.727343650490383</c:v>
                </c:pt>
                <c:pt idx="287">
                  <c:v>89.842137944210933</c:v>
                </c:pt>
                <c:pt idx="288">
                  <c:v>89.308766399184819</c:v>
                </c:pt>
                <c:pt idx="289">
                  <c:v>88.150952108011722</c:v>
                </c:pt>
                <c:pt idx="290">
                  <c:v>88.513963189402617</c:v>
                </c:pt>
                <c:pt idx="291">
                  <c:v>89.609524264424905</c:v>
                </c:pt>
                <c:pt idx="292">
                  <c:v>89.998726276907405</c:v>
                </c:pt>
                <c:pt idx="293">
                  <c:v>89.902400968029553</c:v>
                </c:pt>
                <c:pt idx="294">
                  <c:v>90.695293593172849</c:v>
                </c:pt>
                <c:pt idx="295">
                  <c:v>90.695293593172849</c:v>
                </c:pt>
                <c:pt idx="296">
                  <c:v>89.401031715705003</c:v>
                </c:pt>
                <c:pt idx="297">
                  <c:v>89.208540313335888</c:v>
                </c:pt>
                <c:pt idx="298">
                  <c:v>89.778372181887661</c:v>
                </c:pt>
                <c:pt idx="299">
                  <c:v>90.310151573048017</c:v>
                </c:pt>
                <c:pt idx="300">
                  <c:v>90.189068271557758</c:v>
                </c:pt>
                <c:pt idx="301">
                  <c:v>89.763803974016056</c:v>
                </c:pt>
                <c:pt idx="302">
                  <c:v>89.449353585530517</c:v>
                </c:pt>
                <c:pt idx="303">
                  <c:v>89.037781811234225</c:v>
                </c:pt>
                <c:pt idx="304">
                  <c:v>88.64850019105846</c:v>
                </c:pt>
                <c:pt idx="305">
                  <c:v>88.682811106865373</c:v>
                </c:pt>
                <c:pt idx="306">
                  <c:v>87.680948286842437</c:v>
                </c:pt>
                <c:pt idx="307">
                  <c:v>87.687476117692015</c:v>
                </c:pt>
                <c:pt idx="308">
                  <c:v>89.905664883454335</c:v>
                </c:pt>
                <c:pt idx="309">
                  <c:v>90.090991593427589</c:v>
                </c:pt>
                <c:pt idx="310">
                  <c:v>90.536476245064321</c:v>
                </c:pt>
                <c:pt idx="311">
                  <c:v>90.730002547446176</c:v>
                </c:pt>
                <c:pt idx="312">
                  <c:v>90.936902942300335</c:v>
                </c:pt>
                <c:pt idx="313">
                  <c:v>90.862788179849701</c:v>
                </c:pt>
                <c:pt idx="314">
                  <c:v>91.811791491529746</c:v>
                </c:pt>
                <c:pt idx="315">
                  <c:v>91.677334097567183</c:v>
                </c:pt>
                <c:pt idx="316">
                  <c:v>90.925519042160246</c:v>
                </c:pt>
                <c:pt idx="317">
                  <c:v>91.002499681569233</c:v>
                </c:pt>
                <c:pt idx="318">
                  <c:v>91.279534454209653</c:v>
                </c:pt>
                <c:pt idx="319">
                  <c:v>91.222296522735945</c:v>
                </c:pt>
                <c:pt idx="320">
                  <c:v>91.908116800407583</c:v>
                </c:pt>
                <c:pt idx="321">
                  <c:v>92.493949815310145</c:v>
                </c:pt>
                <c:pt idx="322">
                  <c:v>92.27765571264807</c:v>
                </c:pt>
                <c:pt idx="323">
                  <c:v>92.328286205578905</c:v>
                </c:pt>
                <c:pt idx="324">
                  <c:v>92.240876958349247</c:v>
                </c:pt>
                <c:pt idx="325">
                  <c:v>92.858393835180237</c:v>
                </c:pt>
                <c:pt idx="326">
                  <c:v>93.357454464399439</c:v>
                </c:pt>
                <c:pt idx="327">
                  <c:v>93.203652400968025</c:v>
                </c:pt>
                <c:pt idx="328">
                  <c:v>93.780012100369376</c:v>
                </c:pt>
                <c:pt idx="329">
                  <c:v>93.687985606929047</c:v>
                </c:pt>
                <c:pt idx="330">
                  <c:v>93.559976436122781</c:v>
                </c:pt>
                <c:pt idx="331">
                  <c:v>93.586326582600947</c:v>
                </c:pt>
                <c:pt idx="332">
                  <c:v>93.952203540950194</c:v>
                </c:pt>
                <c:pt idx="333">
                  <c:v>94.595274487326449</c:v>
                </c:pt>
                <c:pt idx="334">
                  <c:v>94.781954528085592</c:v>
                </c:pt>
                <c:pt idx="335">
                  <c:v>94.31696599159342</c:v>
                </c:pt>
                <c:pt idx="336">
                  <c:v>93.07914596866641</c:v>
                </c:pt>
                <c:pt idx="337">
                  <c:v>92.632069163163919</c:v>
                </c:pt>
                <c:pt idx="338">
                  <c:v>91.375939370780785</c:v>
                </c:pt>
                <c:pt idx="339">
                  <c:v>90.559960514584134</c:v>
                </c:pt>
                <c:pt idx="340">
                  <c:v>89.733314227486943</c:v>
                </c:pt>
                <c:pt idx="341">
                  <c:v>89.513039740160494</c:v>
                </c:pt>
                <c:pt idx="342">
                  <c:v>89.846914405808164</c:v>
                </c:pt>
                <c:pt idx="343">
                  <c:v>90.944784103935802</c:v>
                </c:pt>
                <c:pt idx="344">
                  <c:v>91.499649726149528</c:v>
                </c:pt>
                <c:pt idx="345">
                  <c:v>90.855305056680663</c:v>
                </c:pt>
                <c:pt idx="346">
                  <c:v>90.695134377786275</c:v>
                </c:pt>
                <c:pt idx="347">
                  <c:v>91.161237421984453</c:v>
                </c:pt>
                <c:pt idx="348">
                  <c:v>90.820038848554333</c:v>
                </c:pt>
                <c:pt idx="349">
                  <c:v>90.574051076296001</c:v>
                </c:pt>
                <c:pt idx="350">
                  <c:v>90.490622213730731</c:v>
                </c:pt>
                <c:pt idx="351">
                  <c:v>90.794962425168762</c:v>
                </c:pt>
                <c:pt idx="352">
                  <c:v>91.264329384791736</c:v>
                </c:pt>
                <c:pt idx="353">
                  <c:v>91.091580690357915</c:v>
                </c:pt>
                <c:pt idx="354">
                  <c:v>92.143914787925112</c:v>
                </c:pt>
                <c:pt idx="355">
                  <c:v>91.478792510508228</c:v>
                </c:pt>
                <c:pt idx="356">
                  <c:v>90.99851929690486</c:v>
                </c:pt>
                <c:pt idx="357">
                  <c:v>90.840179594956055</c:v>
                </c:pt>
                <c:pt idx="358">
                  <c:v>89.942045599286715</c:v>
                </c:pt>
                <c:pt idx="359">
                  <c:v>89.28448605273212</c:v>
                </c:pt>
                <c:pt idx="360">
                  <c:v>89.440357916189015</c:v>
                </c:pt>
                <c:pt idx="361">
                  <c:v>88.812412431537382</c:v>
                </c:pt>
                <c:pt idx="362">
                  <c:v>88.541507451280083</c:v>
                </c:pt>
                <c:pt idx="363">
                  <c:v>88.798719908291943</c:v>
                </c:pt>
                <c:pt idx="364">
                  <c:v>87.85536874283531</c:v>
                </c:pt>
                <c:pt idx="365">
                  <c:v>88.131846261622727</c:v>
                </c:pt>
                <c:pt idx="366">
                  <c:v>88.058049929945227</c:v>
                </c:pt>
                <c:pt idx="367">
                  <c:v>87.165806903579153</c:v>
                </c:pt>
                <c:pt idx="368">
                  <c:v>86.596771111960251</c:v>
                </c:pt>
                <c:pt idx="369">
                  <c:v>86.917590115908794</c:v>
                </c:pt>
                <c:pt idx="370">
                  <c:v>88.180964208381099</c:v>
                </c:pt>
                <c:pt idx="371">
                  <c:v>88.013947267863955</c:v>
                </c:pt>
                <c:pt idx="372">
                  <c:v>87.615749586039996</c:v>
                </c:pt>
                <c:pt idx="373">
                  <c:v>87.189052350019097</c:v>
                </c:pt>
                <c:pt idx="374">
                  <c:v>86.296888931346331</c:v>
                </c:pt>
                <c:pt idx="375">
                  <c:v>85.69648770857215</c:v>
                </c:pt>
                <c:pt idx="376">
                  <c:v>84.187842313081134</c:v>
                </c:pt>
                <c:pt idx="377">
                  <c:v>84.703063304037698</c:v>
                </c:pt>
                <c:pt idx="378">
                  <c:v>84.166825882053246</c:v>
                </c:pt>
                <c:pt idx="379">
                  <c:v>84.274455483377906</c:v>
                </c:pt>
                <c:pt idx="380">
                  <c:v>84.560247102279973</c:v>
                </c:pt>
                <c:pt idx="381">
                  <c:v>85.430199974525536</c:v>
                </c:pt>
                <c:pt idx="382">
                  <c:v>85.292160234365042</c:v>
                </c:pt>
                <c:pt idx="383">
                  <c:v>84.818494459304532</c:v>
                </c:pt>
                <c:pt idx="384">
                  <c:v>81.941711246974918</c:v>
                </c:pt>
                <c:pt idx="385">
                  <c:v>82.630477009298161</c:v>
                </c:pt>
                <c:pt idx="386">
                  <c:v>83.625971213858108</c:v>
                </c:pt>
                <c:pt idx="387">
                  <c:v>82.863170296777483</c:v>
                </c:pt>
                <c:pt idx="388">
                  <c:v>83.873630747675449</c:v>
                </c:pt>
                <c:pt idx="389">
                  <c:v>85.101340593554966</c:v>
                </c:pt>
                <c:pt idx="390">
                  <c:v>86.094844605782697</c:v>
                </c:pt>
                <c:pt idx="391">
                  <c:v>86.401095401859635</c:v>
                </c:pt>
                <c:pt idx="392">
                  <c:v>87.161348872755056</c:v>
                </c:pt>
                <c:pt idx="393">
                  <c:v>87.138342249394967</c:v>
                </c:pt>
                <c:pt idx="394">
                  <c:v>87.001337409247228</c:v>
                </c:pt>
                <c:pt idx="395">
                  <c:v>86.30078970831741</c:v>
                </c:pt>
                <c:pt idx="396">
                  <c:v>85.894710864857984</c:v>
                </c:pt>
                <c:pt idx="397">
                  <c:v>86.430868679149157</c:v>
                </c:pt>
                <c:pt idx="398">
                  <c:v>87.750684626162268</c:v>
                </c:pt>
                <c:pt idx="399">
                  <c:v>88.221006878104689</c:v>
                </c:pt>
                <c:pt idx="400">
                  <c:v>88.51531652018852</c:v>
                </c:pt>
                <c:pt idx="401">
                  <c:v>88.596197936568586</c:v>
                </c:pt>
                <c:pt idx="402">
                  <c:v>88.364380333715445</c:v>
                </c:pt>
                <c:pt idx="403">
                  <c:v>88.190039485415866</c:v>
                </c:pt>
                <c:pt idx="404">
                  <c:v>88.211215131830329</c:v>
                </c:pt>
                <c:pt idx="405">
                  <c:v>88.371863456884469</c:v>
                </c:pt>
                <c:pt idx="406">
                  <c:v>88.38881989555469</c:v>
                </c:pt>
                <c:pt idx="407">
                  <c:v>88.981339956693404</c:v>
                </c:pt>
                <c:pt idx="408">
                  <c:v>89.092074258056286</c:v>
                </c:pt>
                <c:pt idx="409">
                  <c:v>88.713460068781046</c:v>
                </c:pt>
                <c:pt idx="410">
                  <c:v>88.953795694815952</c:v>
                </c:pt>
                <c:pt idx="411">
                  <c:v>89.362421984460582</c:v>
                </c:pt>
                <c:pt idx="412">
                  <c:v>90.601117692013759</c:v>
                </c:pt>
                <c:pt idx="413">
                  <c:v>90.712966501082661</c:v>
                </c:pt>
                <c:pt idx="414">
                  <c:v>90.764472678639649</c:v>
                </c:pt>
                <c:pt idx="415">
                  <c:v>91.890603107884345</c:v>
                </c:pt>
                <c:pt idx="416">
                  <c:v>92.952649344032608</c:v>
                </c:pt>
                <c:pt idx="417">
                  <c:v>93.248153101515712</c:v>
                </c:pt>
                <c:pt idx="418">
                  <c:v>93.164087377404144</c:v>
                </c:pt>
                <c:pt idx="419">
                  <c:v>92.519503884855439</c:v>
                </c:pt>
                <c:pt idx="420">
                  <c:v>94.04128454973889</c:v>
                </c:pt>
                <c:pt idx="421">
                  <c:v>94.515268755572535</c:v>
                </c:pt>
                <c:pt idx="422">
                  <c:v>94.648372818749209</c:v>
                </c:pt>
                <c:pt idx="423">
                  <c:v>94.987262769073993</c:v>
                </c:pt>
                <c:pt idx="424">
                  <c:v>95.824098840911986</c:v>
                </c:pt>
                <c:pt idx="425">
                  <c:v>96.509043433957459</c:v>
                </c:pt>
                <c:pt idx="426">
                  <c:v>94.963141638007883</c:v>
                </c:pt>
                <c:pt idx="427">
                  <c:v>96.687125843841542</c:v>
                </c:pt>
                <c:pt idx="428">
                  <c:v>97.535823461979348</c:v>
                </c:pt>
                <c:pt idx="429">
                  <c:v>97.102359572029044</c:v>
                </c:pt>
                <c:pt idx="430">
                  <c:v>96.619061266080749</c:v>
                </c:pt>
                <c:pt idx="431">
                  <c:v>96.453397656349509</c:v>
                </c:pt>
                <c:pt idx="432">
                  <c:v>96.501321487708566</c:v>
                </c:pt>
                <c:pt idx="433">
                  <c:v>96.146828429499422</c:v>
                </c:pt>
                <c:pt idx="434">
                  <c:v>96.030760412686277</c:v>
                </c:pt>
                <c:pt idx="435">
                  <c:v>95.203397656349509</c:v>
                </c:pt>
                <c:pt idx="436">
                  <c:v>96.407464017322624</c:v>
                </c:pt>
                <c:pt idx="437">
                  <c:v>96.367739778372169</c:v>
                </c:pt>
                <c:pt idx="438">
                  <c:v>96.915838746656476</c:v>
                </c:pt>
                <c:pt idx="439">
                  <c:v>96.815373837727662</c:v>
                </c:pt>
                <c:pt idx="440">
                  <c:v>97.541794038975922</c:v>
                </c:pt>
                <c:pt idx="441">
                  <c:v>95.417542351292823</c:v>
                </c:pt>
                <c:pt idx="442">
                  <c:v>93.910250286587683</c:v>
                </c:pt>
                <c:pt idx="443">
                  <c:v>94.846914405808178</c:v>
                </c:pt>
                <c:pt idx="444">
                  <c:v>95.727534708954266</c:v>
                </c:pt>
                <c:pt idx="445">
                  <c:v>96.09771048274105</c:v>
                </c:pt>
                <c:pt idx="446">
                  <c:v>96.850162399694312</c:v>
                </c:pt>
                <c:pt idx="447">
                  <c:v>97.143516749458669</c:v>
                </c:pt>
                <c:pt idx="448">
                  <c:v>97.884903197044963</c:v>
                </c:pt>
                <c:pt idx="449">
                  <c:v>98.75007960769328</c:v>
                </c:pt>
                <c:pt idx="450">
                  <c:v>99.022178703349894</c:v>
                </c:pt>
                <c:pt idx="451">
                  <c:v>99.386941153993121</c:v>
                </c:pt>
                <c:pt idx="452">
                  <c:v>100.2624665647688</c:v>
                </c:pt>
                <c:pt idx="453">
                  <c:v>100.35743854286079</c:v>
                </c:pt>
                <c:pt idx="454">
                  <c:v>100.57898675327984</c:v>
                </c:pt>
                <c:pt idx="455">
                  <c:v>99.762450643230167</c:v>
                </c:pt>
                <c:pt idx="456">
                  <c:v>100.31803273468347</c:v>
                </c:pt>
                <c:pt idx="457">
                  <c:v>100.39660552795822</c:v>
                </c:pt>
                <c:pt idx="458">
                  <c:v>100.55136288370907</c:v>
                </c:pt>
                <c:pt idx="459">
                  <c:v>98.988902687555722</c:v>
                </c:pt>
                <c:pt idx="460">
                  <c:v>99.271987644885996</c:v>
                </c:pt>
                <c:pt idx="461">
                  <c:v>100.00238823079862</c:v>
                </c:pt>
                <c:pt idx="462">
                  <c:v>100.12960132467201</c:v>
                </c:pt>
                <c:pt idx="463">
                  <c:v>99.953190676346964</c:v>
                </c:pt>
                <c:pt idx="464">
                  <c:v>100.41666666666667</c:v>
                </c:pt>
                <c:pt idx="465">
                  <c:v>101.28606228505923</c:v>
                </c:pt>
                <c:pt idx="466">
                  <c:v>101.32889122404789</c:v>
                </c:pt>
                <c:pt idx="467">
                  <c:v>101.67860782065978</c:v>
                </c:pt>
                <c:pt idx="468">
                  <c:v>101.9296904852885</c:v>
                </c:pt>
                <c:pt idx="469">
                  <c:v>101.41486753279835</c:v>
                </c:pt>
                <c:pt idx="470">
                  <c:v>102.18164883454337</c:v>
                </c:pt>
                <c:pt idx="471">
                  <c:v>100.75897974780284</c:v>
                </c:pt>
                <c:pt idx="472">
                  <c:v>100.19058081773022</c:v>
                </c:pt>
                <c:pt idx="473">
                  <c:v>100.36922048146732</c:v>
                </c:pt>
                <c:pt idx="474">
                  <c:v>100.03415170042031</c:v>
                </c:pt>
                <c:pt idx="475">
                  <c:v>98.896716978728833</c:v>
                </c:pt>
                <c:pt idx="476">
                  <c:v>99.323254999363144</c:v>
                </c:pt>
                <c:pt idx="477">
                  <c:v>100.48258183670869</c:v>
                </c:pt>
                <c:pt idx="478">
                  <c:v>101.14491784486053</c:v>
                </c:pt>
                <c:pt idx="479">
                  <c:v>101.16816329130047</c:v>
                </c:pt>
                <c:pt idx="480">
                  <c:v>99.513039740160494</c:v>
                </c:pt>
                <c:pt idx="481">
                  <c:v>99.238791236785119</c:v>
                </c:pt>
                <c:pt idx="482">
                  <c:v>99.528324417271691</c:v>
                </c:pt>
                <c:pt idx="483">
                  <c:v>99.580706279454844</c:v>
                </c:pt>
                <c:pt idx="484">
                  <c:v>99.385508215513937</c:v>
                </c:pt>
                <c:pt idx="485">
                  <c:v>98.360797987517515</c:v>
                </c:pt>
                <c:pt idx="486">
                  <c:v>97.555486562221375</c:v>
                </c:pt>
                <c:pt idx="487">
                  <c:v>98.470417781174362</c:v>
                </c:pt>
                <c:pt idx="488">
                  <c:v>98.673019360591013</c:v>
                </c:pt>
                <c:pt idx="489">
                  <c:v>98.280871863456881</c:v>
                </c:pt>
                <c:pt idx="490">
                  <c:v>98.33404980257292</c:v>
                </c:pt>
                <c:pt idx="491">
                  <c:v>98.494618519933766</c:v>
                </c:pt>
                <c:pt idx="492">
                  <c:v>98.379107756973625</c:v>
                </c:pt>
                <c:pt idx="493">
                  <c:v>99.192061520825376</c:v>
                </c:pt>
                <c:pt idx="494">
                  <c:v>97.793354349764357</c:v>
                </c:pt>
                <c:pt idx="495">
                  <c:v>97.595847662718128</c:v>
                </c:pt>
                <c:pt idx="496">
                  <c:v>96.491768564514075</c:v>
                </c:pt>
                <c:pt idx="497">
                  <c:v>96.350783339701948</c:v>
                </c:pt>
                <c:pt idx="498">
                  <c:v>97.108967010571902</c:v>
                </c:pt>
                <c:pt idx="499">
                  <c:v>96.527193988027008</c:v>
                </c:pt>
                <c:pt idx="500">
                  <c:v>96.504266972360199</c:v>
                </c:pt>
                <c:pt idx="501">
                  <c:v>96.77931155266846</c:v>
                </c:pt>
                <c:pt idx="502">
                  <c:v>95.497309259966883</c:v>
                </c:pt>
                <c:pt idx="503">
                  <c:v>94.185613297669079</c:v>
                </c:pt>
                <c:pt idx="504">
                  <c:v>92.822092727041138</c:v>
                </c:pt>
                <c:pt idx="505">
                  <c:v>93.113218061393454</c:v>
                </c:pt>
                <c:pt idx="506">
                  <c:v>91.576630365558515</c:v>
                </c:pt>
                <c:pt idx="507">
                  <c:v>94.002754426187735</c:v>
                </c:pt>
                <c:pt idx="508">
                  <c:v>92.44069226850084</c:v>
                </c:pt>
                <c:pt idx="509">
                  <c:v>91.972041778117429</c:v>
                </c:pt>
                <c:pt idx="510">
                  <c:v>92.029598140364271</c:v>
                </c:pt>
                <c:pt idx="511">
                  <c:v>94.365526684498775</c:v>
                </c:pt>
                <c:pt idx="512">
                  <c:v>93.741800407591384</c:v>
                </c:pt>
                <c:pt idx="513">
                  <c:v>92.757371672398421</c:v>
                </c:pt>
                <c:pt idx="514">
                  <c:v>91.540329257419444</c:v>
                </c:pt>
                <c:pt idx="515">
                  <c:v>93.117437269137696</c:v>
                </c:pt>
                <c:pt idx="516">
                  <c:v>93.385954018596365</c:v>
                </c:pt>
                <c:pt idx="517">
                  <c:v>92.793513565150931</c:v>
                </c:pt>
                <c:pt idx="518">
                  <c:v>93.376799133868303</c:v>
                </c:pt>
                <c:pt idx="519">
                  <c:v>92.977805375111444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E4-FC43-8B55-5710DDFEF1A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Sheet1!$A$2:$A$521</c:f>
              <c:numCache>
                <c:formatCode>dd\-mmm\-yyyy</c:formatCode>
                <c:ptCount val="520"/>
                <c:pt idx="0">
                  <c:v>44613</c:v>
                </c:pt>
                <c:pt idx="1">
                  <c:v>44615</c:v>
                </c:pt>
                <c:pt idx="2">
                  <c:v>44616</c:v>
                </c:pt>
                <c:pt idx="3">
                  <c:v>44619</c:v>
                </c:pt>
                <c:pt idx="4">
                  <c:v>44620</c:v>
                </c:pt>
                <c:pt idx="5">
                  <c:v>44621</c:v>
                </c:pt>
                <c:pt idx="6">
                  <c:v>44622</c:v>
                </c:pt>
                <c:pt idx="7">
                  <c:v>44623</c:v>
                </c:pt>
                <c:pt idx="8">
                  <c:v>44626</c:v>
                </c:pt>
                <c:pt idx="9">
                  <c:v>44627</c:v>
                </c:pt>
                <c:pt idx="10">
                  <c:v>44628</c:v>
                </c:pt>
                <c:pt idx="11">
                  <c:v>44629</c:v>
                </c:pt>
                <c:pt idx="12">
                  <c:v>44630</c:v>
                </c:pt>
                <c:pt idx="13">
                  <c:v>44633</c:v>
                </c:pt>
                <c:pt idx="14">
                  <c:v>44634</c:v>
                </c:pt>
                <c:pt idx="15">
                  <c:v>44635</c:v>
                </c:pt>
                <c:pt idx="16">
                  <c:v>44636</c:v>
                </c:pt>
                <c:pt idx="17">
                  <c:v>44637</c:v>
                </c:pt>
                <c:pt idx="18">
                  <c:v>44640</c:v>
                </c:pt>
                <c:pt idx="19">
                  <c:v>44641</c:v>
                </c:pt>
                <c:pt idx="20">
                  <c:v>44642</c:v>
                </c:pt>
                <c:pt idx="21">
                  <c:v>44643</c:v>
                </c:pt>
                <c:pt idx="22">
                  <c:v>44644</c:v>
                </c:pt>
                <c:pt idx="23">
                  <c:v>44647</c:v>
                </c:pt>
                <c:pt idx="24">
                  <c:v>44648</c:v>
                </c:pt>
                <c:pt idx="25">
                  <c:v>44649</c:v>
                </c:pt>
                <c:pt idx="26">
                  <c:v>44650</c:v>
                </c:pt>
                <c:pt idx="27">
                  <c:v>44651</c:v>
                </c:pt>
                <c:pt idx="28">
                  <c:v>44654</c:v>
                </c:pt>
                <c:pt idx="29">
                  <c:v>44655</c:v>
                </c:pt>
                <c:pt idx="30">
                  <c:v>44656</c:v>
                </c:pt>
                <c:pt idx="31">
                  <c:v>44657</c:v>
                </c:pt>
                <c:pt idx="32">
                  <c:v>44658</c:v>
                </c:pt>
                <c:pt idx="33">
                  <c:v>44661</c:v>
                </c:pt>
                <c:pt idx="34">
                  <c:v>44662</c:v>
                </c:pt>
                <c:pt idx="35">
                  <c:v>44663</c:v>
                </c:pt>
                <c:pt idx="36">
                  <c:v>44664</c:v>
                </c:pt>
                <c:pt idx="37">
                  <c:v>44665</c:v>
                </c:pt>
                <c:pt idx="38">
                  <c:v>44668</c:v>
                </c:pt>
                <c:pt idx="39">
                  <c:v>44669</c:v>
                </c:pt>
                <c:pt idx="40">
                  <c:v>44670</c:v>
                </c:pt>
                <c:pt idx="41">
                  <c:v>44671</c:v>
                </c:pt>
                <c:pt idx="42">
                  <c:v>44672</c:v>
                </c:pt>
                <c:pt idx="43">
                  <c:v>44675</c:v>
                </c:pt>
                <c:pt idx="44">
                  <c:v>44676</c:v>
                </c:pt>
                <c:pt idx="45">
                  <c:v>44677</c:v>
                </c:pt>
                <c:pt idx="46">
                  <c:v>44678</c:v>
                </c:pt>
                <c:pt idx="47">
                  <c:v>44679</c:v>
                </c:pt>
                <c:pt idx="48">
                  <c:v>44689</c:v>
                </c:pt>
                <c:pt idx="49">
                  <c:v>44690</c:v>
                </c:pt>
                <c:pt idx="50">
                  <c:v>44691</c:v>
                </c:pt>
                <c:pt idx="51">
                  <c:v>44692</c:v>
                </c:pt>
                <c:pt idx="52">
                  <c:v>44693</c:v>
                </c:pt>
                <c:pt idx="53">
                  <c:v>44696</c:v>
                </c:pt>
                <c:pt idx="54">
                  <c:v>44697</c:v>
                </c:pt>
                <c:pt idx="55">
                  <c:v>44698</c:v>
                </c:pt>
                <c:pt idx="56">
                  <c:v>44699</c:v>
                </c:pt>
                <c:pt idx="57">
                  <c:v>44700</c:v>
                </c:pt>
                <c:pt idx="58">
                  <c:v>44703</c:v>
                </c:pt>
                <c:pt idx="59">
                  <c:v>44704</c:v>
                </c:pt>
                <c:pt idx="60">
                  <c:v>44705</c:v>
                </c:pt>
                <c:pt idx="61">
                  <c:v>44706</c:v>
                </c:pt>
                <c:pt idx="62">
                  <c:v>44707</c:v>
                </c:pt>
                <c:pt idx="63">
                  <c:v>44710</c:v>
                </c:pt>
                <c:pt idx="64">
                  <c:v>44711</c:v>
                </c:pt>
                <c:pt idx="65">
                  <c:v>44712</c:v>
                </c:pt>
                <c:pt idx="66">
                  <c:v>44713</c:v>
                </c:pt>
                <c:pt idx="67">
                  <c:v>44714</c:v>
                </c:pt>
                <c:pt idx="68">
                  <c:v>44717</c:v>
                </c:pt>
                <c:pt idx="69">
                  <c:v>44718</c:v>
                </c:pt>
                <c:pt idx="70">
                  <c:v>44719</c:v>
                </c:pt>
                <c:pt idx="71">
                  <c:v>44720</c:v>
                </c:pt>
                <c:pt idx="72">
                  <c:v>44721</c:v>
                </c:pt>
                <c:pt idx="73">
                  <c:v>44724</c:v>
                </c:pt>
                <c:pt idx="74">
                  <c:v>44725</c:v>
                </c:pt>
                <c:pt idx="75">
                  <c:v>44726</c:v>
                </c:pt>
                <c:pt idx="76">
                  <c:v>44727</c:v>
                </c:pt>
                <c:pt idx="77">
                  <c:v>44728</c:v>
                </c:pt>
                <c:pt idx="78">
                  <c:v>44731</c:v>
                </c:pt>
                <c:pt idx="79">
                  <c:v>44732</c:v>
                </c:pt>
                <c:pt idx="80">
                  <c:v>44733</c:v>
                </c:pt>
                <c:pt idx="81">
                  <c:v>44734</c:v>
                </c:pt>
                <c:pt idx="82">
                  <c:v>44735</c:v>
                </c:pt>
                <c:pt idx="83">
                  <c:v>44738</c:v>
                </c:pt>
                <c:pt idx="84">
                  <c:v>44739</c:v>
                </c:pt>
                <c:pt idx="85">
                  <c:v>44740</c:v>
                </c:pt>
                <c:pt idx="86">
                  <c:v>44741</c:v>
                </c:pt>
                <c:pt idx="87">
                  <c:v>44742</c:v>
                </c:pt>
                <c:pt idx="88">
                  <c:v>44745</c:v>
                </c:pt>
                <c:pt idx="89">
                  <c:v>44746</c:v>
                </c:pt>
                <c:pt idx="90">
                  <c:v>44747</c:v>
                </c:pt>
                <c:pt idx="91">
                  <c:v>44748</c:v>
                </c:pt>
                <c:pt idx="92">
                  <c:v>44755</c:v>
                </c:pt>
                <c:pt idx="93">
                  <c:v>44756</c:v>
                </c:pt>
                <c:pt idx="94">
                  <c:v>44759</c:v>
                </c:pt>
                <c:pt idx="95">
                  <c:v>44760</c:v>
                </c:pt>
                <c:pt idx="96">
                  <c:v>44761</c:v>
                </c:pt>
                <c:pt idx="97">
                  <c:v>44762</c:v>
                </c:pt>
                <c:pt idx="98">
                  <c:v>44763</c:v>
                </c:pt>
                <c:pt idx="99">
                  <c:v>44766</c:v>
                </c:pt>
                <c:pt idx="100">
                  <c:v>44767</c:v>
                </c:pt>
                <c:pt idx="101">
                  <c:v>44768</c:v>
                </c:pt>
                <c:pt idx="102">
                  <c:v>44769</c:v>
                </c:pt>
                <c:pt idx="103">
                  <c:v>44770</c:v>
                </c:pt>
                <c:pt idx="104">
                  <c:v>44773</c:v>
                </c:pt>
                <c:pt idx="105">
                  <c:v>44774</c:v>
                </c:pt>
                <c:pt idx="106">
                  <c:v>44775</c:v>
                </c:pt>
                <c:pt idx="107">
                  <c:v>44776</c:v>
                </c:pt>
                <c:pt idx="108">
                  <c:v>44777</c:v>
                </c:pt>
                <c:pt idx="109">
                  <c:v>44780</c:v>
                </c:pt>
                <c:pt idx="110">
                  <c:v>44781</c:v>
                </c:pt>
                <c:pt idx="111">
                  <c:v>44782</c:v>
                </c:pt>
                <c:pt idx="112">
                  <c:v>44783</c:v>
                </c:pt>
                <c:pt idx="113">
                  <c:v>44784</c:v>
                </c:pt>
                <c:pt idx="114">
                  <c:v>44787</c:v>
                </c:pt>
                <c:pt idx="115">
                  <c:v>44788</c:v>
                </c:pt>
                <c:pt idx="116">
                  <c:v>44789</c:v>
                </c:pt>
                <c:pt idx="117">
                  <c:v>44790</c:v>
                </c:pt>
                <c:pt idx="118">
                  <c:v>44791</c:v>
                </c:pt>
                <c:pt idx="119">
                  <c:v>44794</c:v>
                </c:pt>
                <c:pt idx="120">
                  <c:v>44795</c:v>
                </c:pt>
                <c:pt idx="121">
                  <c:v>44796</c:v>
                </c:pt>
                <c:pt idx="122">
                  <c:v>44797</c:v>
                </c:pt>
                <c:pt idx="123">
                  <c:v>44798</c:v>
                </c:pt>
                <c:pt idx="124">
                  <c:v>44801</c:v>
                </c:pt>
                <c:pt idx="125">
                  <c:v>44802</c:v>
                </c:pt>
                <c:pt idx="126">
                  <c:v>44803</c:v>
                </c:pt>
                <c:pt idx="127">
                  <c:v>44804</c:v>
                </c:pt>
                <c:pt idx="128">
                  <c:v>44805</c:v>
                </c:pt>
                <c:pt idx="129">
                  <c:v>44808</c:v>
                </c:pt>
                <c:pt idx="130">
                  <c:v>44809</c:v>
                </c:pt>
                <c:pt idx="131">
                  <c:v>44810</c:v>
                </c:pt>
                <c:pt idx="132">
                  <c:v>44811</c:v>
                </c:pt>
                <c:pt idx="133">
                  <c:v>44812</c:v>
                </c:pt>
                <c:pt idx="134">
                  <c:v>44815</c:v>
                </c:pt>
                <c:pt idx="135">
                  <c:v>44816</c:v>
                </c:pt>
                <c:pt idx="136">
                  <c:v>44817</c:v>
                </c:pt>
                <c:pt idx="137">
                  <c:v>44818</c:v>
                </c:pt>
                <c:pt idx="138">
                  <c:v>44819</c:v>
                </c:pt>
                <c:pt idx="139">
                  <c:v>44822</c:v>
                </c:pt>
                <c:pt idx="140">
                  <c:v>44823</c:v>
                </c:pt>
                <c:pt idx="141">
                  <c:v>44824</c:v>
                </c:pt>
                <c:pt idx="142">
                  <c:v>44825</c:v>
                </c:pt>
                <c:pt idx="143">
                  <c:v>44829</c:v>
                </c:pt>
                <c:pt idx="144">
                  <c:v>44830</c:v>
                </c:pt>
                <c:pt idx="145">
                  <c:v>44831</c:v>
                </c:pt>
                <c:pt idx="146">
                  <c:v>44832</c:v>
                </c:pt>
                <c:pt idx="147">
                  <c:v>44833</c:v>
                </c:pt>
                <c:pt idx="148">
                  <c:v>44836</c:v>
                </c:pt>
                <c:pt idx="149">
                  <c:v>44837</c:v>
                </c:pt>
                <c:pt idx="150">
                  <c:v>44838</c:v>
                </c:pt>
                <c:pt idx="151">
                  <c:v>44839</c:v>
                </c:pt>
                <c:pt idx="152">
                  <c:v>44840</c:v>
                </c:pt>
                <c:pt idx="153">
                  <c:v>44843</c:v>
                </c:pt>
                <c:pt idx="154">
                  <c:v>44844</c:v>
                </c:pt>
                <c:pt idx="155">
                  <c:v>44845</c:v>
                </c:pt>
                <c:pt idx="156">
                  <c:v>44846</c:v>
                </c:pt>
                <c:pt idx="157">
                  <c:v>44847</c:v>
                </c:pt>
                <c:pt idx="158">
                  <c:v>44850</c:v>
                </c:pt>
                <c:pt idx="159">
                  <c:v>44851</c:v>
                </c:pt>
                <c:pt idx="160">
                  <c:v>44852</c:v>
                </c:pt>
                <c:pt idx="161">
                  <c:v>44853</c:v>
                </c:pt>
                <c:pt idx="162">
                  <c:v>44854</c:v>
                </c:pt>
                <c:pt idx="163">
                  <c:v>44857</c:v>
                </c:pt>
                <c:pt idx="164">
                  <c:v>44858</c:v>
                </c:pt>
                <c:pt idx="165">
                  <c:v>44859</c:v>
                </c:pt>
                <c:pt idx="166">
                  <c:v>44860</c:v>
                </c:pt>
                <c:pt idx="167">
                  <c:v>44861</c:v>
                </c:pt>
                <c:pt idx="168">
                  <c:v>44865</c:v>
                </c:pt>
                <c:pt idx="169">
                  <c:v>44866</c:v>
                </c:pt>
                <c:pt idx="170">
                  <c:v>44867</c:v>
                </c:pt>
                <c:pt idx="171">
                  <c:v>44868</c:v>
                </c:pt>
                <c:pt idx="172">
                  <c:v>44871</c:v>
                </c:pt>
                <c:pt idx="173">
                  <c:v>44872</c:v>
                </c:pt>
                <c:pt idx="174">
                  <c:v>44873</c:v>
                </c:pt>
                <c:pt idx="175">
                  <c:v>44874</c:v>
                </c:pt>
                <c:pt idx="176">
                  <c:v>44875</c:v>
                </c:pt>
                <c:pt idx="177">
                  <c:v>44878</c:v>
                </c:pt>
                <c:pt idx="178">
                  <c:v>44879</c:v>
                </c:pt>
                <c:pt idx="179">
                  <c:v>44880</c:v>
                </c:pt>
                <c:pt idx="180">
                  <c:v>44881</c:v>
                </c:pt>
                <c:pt idx="181">
                  <c:v>44882</c:v>
                </c:pt>
                <c:pt idx="182">
                  <c:v>44885</c:v>
                </c:pt>
                <c:pt idx="183">
                  <c:v>44886</c:v>
                </c:pt>
                <c:pt idx="184">
                  <c:v>44887</c:v>
                </c:pt>
                <c:pt idx="185">
                  <c:v>44889</c:v>
                </c:pt>
                <c:pt idx="186">
                  <c:v>44892</c:v>
                </c:pt>
                <c:pt idx="187">
                  <c:v>44893</c:v>
                </c:pt>
                <c:pt idx="188">
                  <c:v>44894</c:v>
                </c:pt>
                <c:pt idx="189">
                  <c:v>44895</c:v>
                </c:pt>
                <c:pt idx="190">
                  <c:v>44896</c:v>
                </c:pt>
                <c:pt idx="191">
                  <c:v>44899</c:v>
                </c:pt>
                <c:pt idx="192">
                  <c:v>44900</c:v>
                </c:pt>
                <c:pt idx="193">
                  <c:v>44901</c:v>
                </c:pt>
                <c:pt idx="194">
                  <c:v>44902</c:v>
                </c:pt>
                <c:pt idx="195">
                  <c:v>44903</c:v>
                </c:pt>
                <c:pt idx="196">
                  <c:v>44906</c:v>
                </c:pt>
                <c:pt idx="197">
                  <c:v>44907</c:v>
                </c:pt>
                <c:pt idx="198">
                  <c:v>44908</c:v>
                </c:pt>
                <c:pt idx="199">
                  <c:v>44909</c:v>
                </c:pt>
                <c:pt idx="200">
                  <c:v>44910</c:v>
                </c:pt>
                <c:pt idx="201">
                  <c:v>44913</c:v>
                </c:pt>
                <c:pt idx="202">
                  <c:v>44914</c:v>
                </c:pt>
                <c:pt idx="203">
                  <c:v>44915</c:v>
                </c:pt>
                <c:pt idx="204">
                  <c:v>44916</c:v>
                </c:pt>
                <c:pt idx="205">
                  <c:v>44917</c:v>
                </c:pt>
                <c:pt idx="206">
                  <c:v>44920</c:v>
                </c:pt>
                <c:pt idx="207">
                  <c:v>44921</c:v>
                </c:pt>
                <c:pt idx="208">
                  <c:v>44922</c:v>
                </c:pt>
                <c:pt idx="209">
                  <c:v>44923</c:v>
                </c:pt>
                <c:pt idx="210">
                  <c:v>44924</c:v>
                </c:pt>
                <c:pt idx="211">
                  <c:v>44927</c:v>
                </c:pt>
                <c:pt idx="212">
                  <c:v>44928</c:v>
                </c:pt>
                <c:pt idx="213">
                  <c:v>44929</c:v>
                </c:pt>
                <c:pt idx="214">
                  <c:v>44930</c:v>
                </c:pt>
                <c:pt idx="215">
                  <c:v>44931</c:v>
                </c:pt>
                <c:pt idx="216">
                  <c:v>44934</c:v>
                </c:pt>
                <c:pt idx="217">
                  <c:v>44935</c:v>
                </c:pt>
                <c:pt idx="218">
                  <c:v>44936</c:v>
                </c:pt>
                <c:pt idx="219">
                  <c:v>44937</c:v>
                </c:pt>
                <c:pt idx="220">
                  <c:v>44938</c:v>
                </c:pt>
                <c:pt idx="221">
                  <c:v>44941</c:v>
                </c:pt>
                <c:pt idx="222">
                  <c:v>44942</c:v>
                </c:pt>
                <c:pt idx="223">
                  <c:v>44943</c:v>
                </c:pt>
                <c:pt idx="224">
                  <c:v>44944</c:v>
                </c:pt>
                <c:pt idx="225">
                  <c:v>44945</c:v>
                </c:pt>
                <c:pt idx="226">
                  <c:v>44948</c:v>
                </c:pt>
                <c:pt idx="227">
                  <c:v>44949</c:v>
                </c:pt>
                <c:pt idx="228">
                  <c:v>44950</c:v>
                </c:pt>
                <c:pt idx="229">
                  <c:v>44951</c:v>
                </c:pt>
                <c:pt idx="230">
                  <c:v>44952</c:v>
                </c:pt>
                <c:pt idx="231">
                  <c:v>44955</c:v>
                </c:pt>
                <c:pt idx="232">
                  <c:v>44956</c:v>
                </c:pt>
                <c:pt idx="233">
                  <c:v>44957</c:v>
                </c:pt>
                <c:pt idx="234">
                  <c:v>44958</c:v>
                </c:pt>
                <c:pt idx="235">
                  <c:v>44959</c:v>
                </c:pt>
                <c:pt idx="236">
                  <c:v>44962</c:v>
                </c:pt>
                <c:pt idx="237">
                  <c:v>44963</c:v>
                </c:pt>
                <c:pt idx="238">
                  <c:v>44964</c:v>
                </c:pt>
                <c:pt idx="239">
                  <c:v>44965</c:v>
                </c:pt>
                <c:pt idx="240">
                  <c:v>44966</c:v>
                </c:pt>
                <c:pt idx="241">
                  <c:v>44969</c:v>
                </c:pt>
                <c:pt idx="242">
                  <c:v>44970</c:v>
                </c:pt>
                <c:pt idx="243">
                  <c:v>44971</c:v>
                </c:pt>
                <c:pt idx="244">
                  <c:v>44972</c:v>
                </c:pt>
                <c:pt idx="245">
                  <c:v>44973</c:v>
                </c:pt>
                <c:pt idx="246">
                  <c:v>44976</c:v>
                </c:pt>
                <c:pt idx="247">
                  <c:v>44977</c:v>
                </c:pt>
                <c:pt idx="248">
                  <c:v>44978</c:v>
                </c:pt>
                <c:pt idx="249">
                  <c:v>44980</c:v>
                </c:pt>
                <c:pt idx="250">
                  <c:v>44983</c:v>
                </c:pt>
                <c:pt idx="251">
                  <c:v>44984</c:v>
                </c:pt>
                <c:pt idx="252">
                  <c:v>44985</c:v>
                </c:pt>
                <c:pt idx="253">
                  <c:v>44986</c:v>
                </c:pt>
                <c:pt idx="254">
                  <c:v>44987</c:v>
                </c:pt>
                <c:pt idx="255">
                  <c:v>44990</c:v>
                </c:pt>
                <c:pt idx="256">
                  <c:v>44991</c:v>
                </c:pt>
                <c:pt idx="257">
                  <c:v>44992</c:v>
                </c:pt>
                <c:pt idx="258">
                  <c:v>44993</c:v>
                </c:pt>
                <c:pt idx="259">
                  <c:v>44994</c:v>
                </c:pt>
                <c:pt idx="260">
                  <c:v>44997</c:v>
                </c:pt>
                <c:pt idx="261">
                  <c:v>44998</c:v>
                </c:pt>
                <c:pt idx="262">
                  <c:v>44999</c:v>
                </c:pt>
                <c:pt idx="263">
                  <c:v>45000</c:v>
                </c:pt>
                <c:pt idx="264">
                  <c:v>45001</c:v>
                </c:pt>
                <c:pt idx="265">
                  <c:v>45004</c:v>
                </c:pt>
                <c:pt idx="266">
                  <c:v>45005</c:v>
                </c:pt>
                <c:pt idx="267">
                  <c:v>45006</c:v>
                </c:pt>
                <c:pt idx="268">
                  <c:v>45007</c:v>
                </c:pt>
                <c:pt idx="269">
                  <c:v>45008</c:v>
                </c:pt>
                <c:pt idx="270">
                  <c:v>45011</c:v>
                </c:pt>
                <c:pt idx="271">
                  <c:v>45012</c:v>
                </c:pt>
                <c:pt idx="272">
                  <c:v>45013</c:v>
                </c:pt>
                <c:pt idx="273">
                  <c:v>45014</c:v>
                </c:pt>
                <c:pt idx="274">
                  <c:v>45015</c:v>
                </c:pt>
                <c:pt idx="275">
                  <c:v>45019</c:v>
                </c:pt>
                <c:pt idx="276">
                  <c:v>45020</c:v>
                </c:pt>
                <c:pt idx="277">
                  <c:v>45021</c:v>
                </c:pt>
                <c:pt idx="278">
                  <c:v>45022</c:v>
                </c:pt>
                <c:pt idx="279">
                  <c:v>45026</c:v>
                </c:pt>
                <c:pt idx="280">
                  <c:v>45027</c:v>
                </c:pt>
                <c:pt idx="281">
                  <c:v>45028</c:v>
                </c:pt>
                <c:pt idx="282">
                  <c:v>45029</c:v>
                </c:pt>
                <c:pt idx="283">
                  <c:v>45033</c:v>
                </c:pt>
                <c:pt idx="284">
                  <c:v>45041</c:v>
                </c:pt>
                <c:pt idx="285">
                  <c:v>45042</c:v>
                </c:pt>
                <c:pt idx="286">
                  <c:v>45043</c:v>
                </c:pt>
                <c:pt idx="287">
                  <c:v>45047</c:v>
                </c:pt>
                <c:pt idx="288">
                  <c:v>45048</c:v>
                </c:pt>
                <c:pt idx="289">
                  <c:v>45049</c:v>
                </c:pt>
                <c:pt idx="290">
                  <c:v>45050</c:v>
                </c:pt>
                <c:pt idx="291">
                  <c:v>45054</c:v>
                </c:pt>
                <c:pt idx="292">
                  <c:v>45055</c:v>
                </c:pt>
                <c:pt idx="293">
                  <c:v>45056</c:v>
                </c:pt>
                <c:pt idx="294">
                  <c:v>45057</c:v>
                </c:pt>
                <c:pt idx="295">
                  <c:v>45057</c:v>
                </c:pt>
                <c:pt idx="296">
                  <c:v>45061</c:v>
                </c:pt>
                <c:pt idx="297">
                  <c:v>45062</c:v>
                </c:pt>
                <c:pt idx="298">
                  <c:v>45063</c:v>
                </c:pt>
                <c:pt idx="299">
                  <c:v>45064</c:v>
                </c:pt>
                <c:pt idx="300">
                  <c:v>45068</c:v>
                </c:pt>
                <c:pt idx="301">
                  <c:v>45069</c:v>
                </c:pt>
                <c:pt idx="302">
                  <c:v>45070</c:v>
                </c:pt>
                <c:pt idx="303">
                  <c:v>45071</c:v>
                </c:pt>
                <c:pt idx="304">
                  <c:v>45075</c:v>
                </c:pt>
                <c:pt idx="305">
                  <c:v>45076</c:v>
                </c:pt>
                <c:pt idx="306">
                  <c:v>45077</c:v>
                </c:pt>
                <c:pt idx="307">
                  <c:v>45078</c:v>
                </c:pt>
                <c:pt idx="308">
                  <c:v>45082</c:v>
                </c:pt>
                <c:pt idx="309">
                  <c:v>45083</c:v>
                </c:pt>
                <c:pt idx="310">
                  <c:v>45084</c:v>
                </c:pt>
                <c:pt idx="311">
                  <c:v>45085</c:v>
                </c:pt>
                <c:pt idx="312">
                  <c:v>45089</c:v>
                </c:pt>
                <c:pt idx="313">
                  <c:v>45090</c:v>
                </c:pt>
                <c:pt idx="314">
                  <c:v>45091</c:v>
                </c:pt>
                <c:pt idx="315">
                  <c:v>45092</c:v>
                </c:pt>
                <c:pt idx="316">
                  <c:v>45096</c:v>
                </c:pt>
                <c:pt idx="317">
                  <c:v>45097</c:v>
                </c:pt>
                <c:pt idx="318">
                  <c:v>45098</c:v>
                </c:pt>
                <c:pt idx="319">
                  <c:v>45099</c:v>
                </c:pt>
                <c:pt idx="320">
                  <c:v>45110</c:v>
                </c:pt>
                <c:pt idx="321">
                  <c:v>45111</c:v>
                </c:pt>
                <c:pt idx="322">
                  <c:v>45112</c:v>
                </c:pt>
                <c:pt idx="323">
                  <c:v>45113</c:v>
                </c:pt>
                <c:pt idx="324">
                  <c:v>45117</c:v>
                </c:pt>
                <c:pt idx="325">
                  <c:v>45118</c:v>
                </c:pt>
                <c:pt idx="326">
                  <c:v>45119</c:v>
                </c:pt>
                <c:pt idx="327">
                  <c:v>45120</c:v>
                </c:pt>
                <c:pt idx="328">
                  <c:v>45124</c:v>
                </c:pt>
                <c:pt idx="329">
                  <c:v>45125</c:v>
                </c:pt>
                <c:pt idx="330">
                  <c:v>45126</c:v>
                </c:pt>
                <c:pt idx="331">
                  <c:v>45127</c:v>
                </c:pt>
                <c:pt idx="332">
                  <c:v>45131</c:v>
                </c:pt>
                <c:pt idx="333">
                  <c:v>45132</c:v>
                </c:pt>
                <c:pt idx="334">
                  <c:v>45133</c:v>
                </c:pt>
                <c:pt idx="335">
                  <c:v>45134</c:v>
                </c:pt>
                <c:pt idx="336">
                  <c:v>45138</c:v>
                </c:pt>
                <c:pt idx="337">
                  <c:v>45139</c:v>
                </c:pt>
                <c:pt idx="338">
                  <c:v>45140</c:v>
                </c:pt>
                <c:pt idx="339">
                  <c:v>45141</c:v>
                </c:pt>
                <c:pt idx="340">
                  <c:v>45145</c:v>
                </c:pt>
                <c:pt idx="341">
                  <c:v>45146</c:v>
                </c:pt>
                <c:pt idx="342">
                  <c:v>45147</c:v>
                </c:pt>
                <c:pt idx="343">
                  <c:v>45148</c:v>
                </c:pt>
                <c:pt idx="344">
                  <c:v>45152</c:v>
                </c:pt>
                <c:pt idx="345">
                  <c:v>45153</c:v>
                </c:pt>
                <c:pt idx="346">
                  <c:v>45154</c:v>
                </c:pt>
                <c:pt idx="347">
                  <c:v>45155</c:v>
                </c:pt>
                <c:pt idx="348">
                  <c:v>45159</c:v>
                </c:pt>
                <c:pt idx="349">
                  <c:v>45160</c:v>
                </c:pt>
                <c:pt idx="350">
                  <c:v>45161</c:v>
                </c:pt>
                <c:pt idx="351">
                  <c:v>45162</c:v>
                </c:pt>
                <c:pt idx="352">
                  <c:v>45166</c:v>
                </c:pt>
                <c:pt idx="353">
                  <c:v>45167</c:v>
                </c:pt>
                <c:pt idx="354">
                  <c:v>45168</c:v>
                </c:pt>
                <c:pt idx="355">
                  <c:v>45169</c:v>
                </c:pt>
                <c:pt idx="356">
                  <c:v>45173</c:v>
                </c:pt>
                <c:pt idx="357">
                  <c:v>45174</c:v>
                </c:pt>
                <c:pt idx="358">
                  <c:v>45175</c:v>
                </c:pt>
                <c:pt idx="359">
                  <c:v>45176</c:v>
                </c:pt>
                <c:pt idx="360">
                  <c:v>45180</c:v>
                </c:pt>
                <c:pt idx="361">
                  <c:v>45181</c:v>
                </c:pt>
                <c:pt idx="362">
                  <c:v>45182</c:v>
                </c:pt>
                <c:pt idx="363">
                  <c:v>45183</c:v>
                </c:pt>
                <c:pt idx="364">
                  <c:v>45187</c:v>
                </c:pt>
                <c:pt idx="365">
                  <c:v>45188</c:v>
                </c:pt>
                <c:pt idx="366">
                  <c:v>45189</c:v>
                </c:pt>
                <c:pt idx="367">
                  <c:v>45190</c:v>
                </c:pt>
                <c:pt idx="368">
                  <c:v>45194</c:v>
                </c:pt>
                <c:pt idx="369">
                  <c:v>45195</c:v>
                </c:pt>
                <c:pt idx="370">
                  <c:v>45196</c:v>
                </c:pt>
                <c:pt idx="371">
                  <c:v>45197</c:v>
                </c:pt>
                <c:pt idx="372">
                  <c:v>45201</c:v>
                </c:pt>
                <c:pt idx="373">
                  <c:v>45202</c:v>
                </c:pt>
                <c:pt idx="374">
                  <c:v>45203</c:v>
                </c:pt>
                <c:pt idx="375">
                  <c:v>45204</c:v>
                </c:pt>
                <c:pt idx="376">
                  <c:v>45208</c:v>
                </c:pt>
                <c:pt idx="377">
                  <c:v>45209</c:v>
                </c:pt>
                <c:pt idx="378">
                  <c:v>45210</c:v>
                </c:pt>
                <c:pt idx="379">
                  <c:v>45211</c:v>
                </c:pt>
                <c:pt idx="380">
                  <c:v>45215</c:v>
                </c:pt>
                <c:pt idx="381">
                  <c:v>45216</c:v>
                </c:pt>
                <c:pt idx="382">
                  <c:v>45217</c:v>
                </c:pt>
                <c:pt idx="383">
                  <c:v>45218</c:v>
                </c:pt>
                <c:pt idx="384">
                  <c:v>45222</c:v>
                </c:pt>
                <c:pt idx="385">
                  <c:v>45223</c:v>
                </c:pt>
                <c:pt idx="386">
                  <c:v>45224</c:v>
                </c:pt>
                <c:pt idx="387">
                  <c:v>45225</c:v>
                </c:pt>
                <c:pt idx="388">
                  <c:v>45229</c:v>
                </c:pt>
                <c:pt idx="389">
                  <c:v>45230</c:v>
                </c:pt>
                <c:pt idx="390">
                  <c:v>45231</c:v>
                </c:pt>
                <c:pt idx="391">
                  <c:v>45232</c:v>
                </c:pt>
                <c:pt idx="392">
                  <c:v>45236</c:v>
                </c:pt>
                <c:pt idx="393">
                  <c:v>45237</c:v>
                </c:pt>
                <c:pt idx="394">
                  <c:v>45238</c:v>
                </c:pt>
                <c:pt idx="395">
                  <c:v>45239</c:v>
                </c:pt>
                <c:pt idx="396">
                  <c:v>45243</c:v>
                </c:pt>
                <c:pt idx="397">
                  <c:v>45244</c:v>
                </c:pt>
                <c:pt idx="398">
                  <c:v>45245</c:v>
                </c:pt>
                <c:pt idx="399">
                  <c:v>45246</c:v>
                </c:pt>
                <c:pt idx="400">
                  <c:v>45250</c:v>
                </c:pt>
                <c:pt idx="401">
                  <c:v>45251</c:v>
                </c:pt>
                <c:pt idx="402">
                  <c:v>45252</c:v>
                </c:pt>
                <c:pt idx="403">
                  <c:v>45253</c:v>
                </c:pt>
                <c:pt idx="404">
                  <c:v>45257</c:v>
                </c:pt>
                <c:pt idx="405">
                  <c:v>45258</c:v>
                </c:pt>
                <c:pt idx="406">
                  <c:v>45259</c:v>
                </c:pt>
                <c:pt idx="407">
                  <c:v>45260</c:v>
                </c:pt>
                <c:pt idx="408">
                  <c:v>45264</c:v>
                </c:pt>
                <c:pt idx="409">
                  <c:v>45265</c:v>
                </c:pt>
                <c:pt idx="410">
                  <c:v>45266</c:v>
                </c:pt>
                <c:pt idx="411">
                  <c:v>45267</c:v>
                </c:pt>
                <c:pt idx="412">
                  <c:v>45271</c:v>
                </c:pt>
                <c:pt idx="413">
                  <c:v>45272</c:v>
                </c:pt>
                <c:pt idx="414">
                  <c:v>45273</c:v>
                </c:pt>
                <c:pt idx="415">
                  <c:v>45274</c:v>
                </c:pt>
                <c:pt idx="416">
                  <c:v>45278</c:v>
                </c:pt>
                <c:pt idx="417">
                  <c:v>45279</c:v>
                </c:pt>
                <c:pt idx="418">
                  <c:v>45280</c:v>
                </c:pt>
                <c:pt idx="419">
                  <c:v>45281</c:v>
                </c:pt>
                <c:pt idx="420">
                  <c:v>45285</c:v>
                </c:pt>
                <c:pt idx="421">
                  <c:v>45286</c:v>
                </c:pt>
                <c:pt idx="422">
                  <c:v>45287</c:v>
                </c:pt>
                <c:pt idx="423">
                  <c:v>45288</c:v>
                </c:pt>
                <c:pt idx="424">
                  <c:v>45292</c:v>
                </c:pt>
                <c:pt idx="425">
                  <c:v>45293</c:v>
                </c:pt>
                <c:pt idx="426">
                  <c:v>45294</c:v>
                </c:pt>
                <c:pt idx="427">
                  <c:v>45295</c:v>
                </c:pt>
                <c:pt idx="428">
                  <c:v>45299</c:v>
                </c:pt>
                <c:pt idx="429">
                  <c:v>45300</c:v>
                </c:pt>
                <c:pt idx="430">
                  <c:v>45301</c:v>
                </c:pt>
                <c:pt idx="431">
                  <c:v>45302</c:v>
                </c:pt>
                <c:pt idx="432">
                  <c:v>45306</c:v>
                </c:pt>
                <c:pt idx="433">
                  <c:v>45307</c:v>
                </c:pt>
                <c:pt idx="434">
                  <c:v>45308</c:v>
                </c:pt>
                <c:pt idx="435">
                  <c:v>45309</c:v>
                </c:pt>
                <c:pt idx="436">
                  <c:v>45313</c:v>
                </c:pt>
                <c:pt idx="437">
                  <c:v>45314</c:v>
                </c:pt>
                <c:pt idx="438">
                  <c:v>45315</c:v>
                </c:pt>
                <c:pt idx="439">
                  <c:v>45316</c:v>
                </c:pt>
                <c:pt idx="440">
                  <c:v>45320</c:v>
                </c:pt>
                <c:pt idx="441">
                  <c:v>45321</c:v>
                </c:pt>
                <c:pt idx="442">
                  <c:v>45322</c:v>
                </c:pt>
                <c:pt idx="443">
                  <c:v>45323</c:v>
                </c:pt>
                <c:pt idx="444">
                  <c:v>45327</c:v>
                </c:pt>
                <c:pt idx="445">
                  <c:v>45328</c:v>
                </c:pt>
                <c:pt idx="446">
                  <c:v>45329</c:v>
                </c:pt>
                <c:pt idx="447">
                  <c:v>45330</c:v>
                </c:pt>
                <c:pt idx="448">
                  <c:v>45334</c:v>
                </c:pt>
                <c:pt idx="449">
                  <c:v>45335</c:v>
                </c:pt>
                <c:pt idx="450">
                  <c:v>45336</c:v>
                </c:pt>
                <c:pt idx="451">
                  <c:v>45337</c:v>
                </c:pt>
                <c:pt idx="452">
                  <c:v>45341</c:v>
                </c:pt>
                <c:pt idx="453">
                  <c:v>45342</c:v>
                </c:pt>
                <c:pt idx="454">
                  <c:v>45343</c:v>
                </c:pt>
                <c:pt idx="455">
                  <c:v>45348</c:v>
                </c:pt>
                <c:pt idx="456">
                  <c:v>45349</c:v>
                </c:pt>
                <c:pt idx="457">
                  <c:v>45350</c:v>
                </c:pt>
                <c:pt idx="458">
                  <c:v>45351</c:v>
                </c:pt>
                <c:pt idx="459">
                  <c:v>45355</c:v>
                </c:pt>
                <c:pt idx="460">
                  <c:v>45356</c:v>
                </c:pt>
                <c:pt idx="461">
                  <c:v>45357</c:v>
                </c:pt>
                <c:pt idx="462">
                  <c:v>45358</c:v>
                </c:pt>
                <c:pt idx="463">
                  <c:v>45362</c:v>
                </c:pt>
                <c:pt idx="464">
                  <c:v>45363</c:v>
                </c:pt>
                <c:pt idx="465">
                  <c:v>45364</c:v>
                </c:pt>
                <c:pt idx="466">
                  <c:v>45365</c:v>
                </c:pt>
                <c:pt idx="467">
                  <c:v>45369</c:v>
                </c:pt>
                <c:pt idx="468">
                  <c:v>45370</c:v>
                </c:pt>
                <c:pt idx="469">
                  <c:v>45371</c:v>
                </c:pt>
                <c:pt idx="470">
                  <c:v>45372</c:v>
                </c:pt>
                <c:pt idx="471">
                  <c:v>45376</c:v>
                </c:pt>
                <c:pt idx="472">
                  <c:v>45377</c:v>
                </c:pt>
                <c:pt idx="473">
                  <c:v>45378</c:v>
                </c:pt>
                <c:pt idx="474">
                  <c:v>45379</c:v>
                </c:pt>
                <c:pt idx="475">
                  <c:v>45383</c:v>
                </c:pt>
                <c:pt idx="476">
                  <c:v>45384</c:v>
                </c:pt>
                <c:pt idx="477">
                  <c:v>45385</c:v>
                </c:pt>
                <c:pt idx="478">
                  <c:v>45386</c:v>
                </c:pt>
                <c:pt idx="479">
                  <c:v>45397</c:v>
                </c:pt>
                <c:pt idx="480">
                  <c:v>45398</c:v>
                </c:pt>
                <c:pt idx="481">
                  <c:v>45399</c:v>
                </c:pt>
                <c:pt idx="482">
                  <c:v>45400</c:v>
                </c:pt>
                <c:pt idx="483">
                  <c:v>45404</c:v>
                </c:pt>
                <c:pt idx="484">
                  <c:v>45405</c:v>
                </c:pt>
                <c:pt idx="485">
                  <c:v>45406</c:v>
                </c:pt>
                <c:pt idx="486">
                  <c:v>45407</c:v>
                </c:pt>
                <c:pt idx="487">
                  <c:v>45411</c:v>
                </c:pt>
                <c:pt idx="488">
                  <c:v>45412</c:v>
                </c:pt>
                <c:pt idx="489">
                  <c:v>45413</c:v>
                </c:pt>
                <c:pt idx="490">
                  <c:v>45414</c:v>
                </c:pt>
                <c:pt idx="491">
                  <c:v>45418</c:v>
                </c:pt>
                <c:pt idx="492">
                  <c:v>45419</c:v>
                </c:pt>
                <c:pt idx="493">
                  <c:v>45420</c:v>
                </c:pt>
                <c:pt idx="494">
                  <c:v>45421</c:v>
                </c:pt>
                <c:pt idx="495">
                  <c:v>45425</c:v>
                </c:pt>
                <c:pt idx="496">
                  <c:v>45426</c:v>
                </c:pt>
                <c:pt idx="497">
                  <c:v>45427</c:v>
                </c:pt>
                <c:pt idx="498">
                  <c:v>45428</c:v>
                </c:pt>
                <c:pt idx="499">
                  <c:v>45432</c:v>
                </c:pt>
                <c:pt idx="500">
                  <c:v>45433</c:v>
                </c:pt>
                <c:pt idx="501">
                  <c:v>45434</c:v>
                </c:pt>
                <c:pt idx="502">
                  <c:v>45435</c:v>
                </c:pt>
                <c:pt idx="503">
                  <c:v>45439</c:v>
                </c:pt>
                <c:pt idx="504">
                  <c:v>45440</c:v>
                </c:pt>
                <c:pt idx="505">
                  <c:v>45441</c:v>
                </c:pt>
                <c:pt idx="506">
                  <c:v>45442</c:v>
                </c:pt>
                <c:pt idx="507">
                  <c:v>45446</c:v>
                </c:pt>
                <c:pt idx="508">
                  <c:v>45447</c:v>
                </c:pt>
                <c:pt idx="509">
                  <c:v>45448</c:v>
                </c:pt>
                <c:pt idx="510">
                  <c:v>45449</c:v>
                </c:pt>
                <c:pt idx="511">
                  <c:v>45453</c:v>
                </c:pt>
                <c:pt idx="512">
                  <c:v>45454</c:v>
                </c:pt>
                <c:pt idx="513">
                  <c:v>45455</c:v>
                </c:pt>
                <c:pt idx="514">
                  <c:v>45456</c:v>
                </c:pt>
                <c:pt idx="515">
                  <c:v>45467</c:v>
                </c:pt>
                <c:pt idx="516">
                  <c:v>45468</c:v>
                </c:pt>
                <c:pt idx="517">
                  <c:v>45469</c:v>
                </c:pt>
                <c:pt idx="518">
                  <c:v>45470</c:v>
                </c:pt>
                <c:pt idx="519">
                  <c:v>45473</c:v>
                </c:pt>
              </c:numCache>
            </c:numRef>
          </c:cat>
          <c:val>
            <c:numRef>
              <c:f>Sheet1!$C$2:$C$521</c:f>
              <c:numCache>
                <c:formatCode>#,##0</c:formatCode>
                <c:ptCount val="520"/>
                <c:pt idx="0">
                  <c:v>100</c:v>
                </c:pt>
                <c:pt idx="1">
                  <c:v>129.98430141287284</c:v>
                </c:pt>
                <c:pt idx="2">
                  <c:v>168.91679748822602</c:v>
                </c:pt>
                <c:pt idx="3">
                  <c:v>219.46624803767659</c:v>
                </c:pt>
                <c:pt idx="4">
                  <c:v>285.08634222919932</c:v>
                </c:pt>
                <c:pt idx="5">
                  <c:v>302.98273155416013</c:v>
                </c:pt>
                <c:pt idx="6">
                  <c:v>331.55416012558862</c:v>
                </c:pt>
                <c:pt idx="7">
                  <c:v>299.84301412872838</c:v>
                </c:pt>
                <c:pt idx="8">
                  <c:v>308.0062794348508</c:v>
                </c:pt>
                <c:pt idx="9">
                  <c:v>304.23861852433282</c:v>
                </c:pt>
                <c:pt idx="10">
                  <c:v>282.57456828885398</c:v>
                </c:pt>
                <c:pt idx="11">
                  <c:v>301.41287284144425</c:v>
                </c:pt>
                <c:pt idx="12">
                  <c:v>298.27315541601257</c:v>
                </c:pt>
                <c:pt idx="13">
                  <c:v>298.27315541601257</c:v>
                </c:pt>
                <c:pt idx="14">
                  <c:v>282.57456828885398</c:v>
                </c:pt>
                <c:pt idx="15">
                  <c:v>274.72527472527474</c:v>
                </c:pt>
                <c:pt idx="16">
                  <c:v>290.42386185243328</c:v>
                </c:pt>
                <c:pt idx="17">
                  <c:v>280.06279434850865</c:v>
                </c:pt>
                <c:pt idx="18">
                  <c:v>279.4348508634223</c:v>
                </c:pt>
                <c:pt idx="19">
                  <c:v>287.28414442700159</c:v>
                </c:pt>
                <c:pt idx="20">
                  <c:v>268.44583987441132</c:v>
                </c:pt>
                <c:pt idx="21">
                  <c:v>266.87598116169539</c:v>
                </c:pt>
                <c:pt idx="22">
                  <c:v>274.72527472527474</c:v>
                </c:pt>
                <c:pt idx="23">
                  <c:v>266.87598116169539</c:v>
                </c:pt>
                <c:pt idx="24">
                  <c:v>272.52747252747247</c:v>
                </c:pt>
                <c:pt idx="25">
                  <c:v>260.59654631083203</c:v>
                </c:pt>
                <c:pt idx="26">
                  <c:v>264.99215070643641</c:v>
                </c:pt>
                <c:pt idx="27">
                  <c:v>260.59654631083203</c:v>
                </c:pt>
                <c:pt idx="28">
                  <c:v>260.59654631083203</c:v>
                </c:pt>
                <c:pt idx="29">
                  <c:v>247.40973312401883</c:v>
                </c:pt>
                <c:pt idx="30">
                  <c:v>247.723704866562</c:v>
                </c:pt>
                <c:pt idx="31">
                  <c:v>239.87441130298274</c:v>
                </c:pt>
                <c:pt idx="32">
                  <c:v>239.87441130298274</c:v>
                </c:pt>
                <c:pt idx="33">
                  <c:v>241.75824175824175</c:v>
                </c:pt>
                <c:pt idx="34">
                  <c:v>229.51334379905805</c:v>
                </c:pt>
                <c:pt idx="35">
                  <c:v>219.78021978021977</c:v>
                </c:pt>
                <c:pt idx="36">
                  <c:v>219.78021978021977</c:v>
                </c:pt>
                <c:pt idx="37">
                  <c:v>219.78021978021977</c:v>
                </c:pt>
                <c:pt idx="38">
                  <c:v>227.62951334379906</c:v>
                </c:pt>
                <c:pt idx="39">
                  <c:v>227.62951334379906</c:v>
                </c:pt>
                <c:pt idx="40">
                  <c:v>212.55886970172685</c:v>
                </c:pt>
                <c:pt idx="41">
                  <c:v>218.52433281004707</c:v>
                </c:pt>
                <c:pt idx="42">
                  <c:v>211.9309262166405</c:v>
                </c:pt>
                <c:pt idx="43">
                  <c:v>211.9309262166405</c:v>
                </c:pt>
                <c:pt idx="44">
                  <c:v>211.9309262166405</c:v>
                </c:pt>
                <c:pt idx="45">
                  <c:v>211.9309262166405</c:v>
                </c:pt>
                <c:pt idx="46">
                  <c:v>227.62951334379906</c:v>
                </c:pt>
                <c:pt idx="47">
                  <c:v>227.62951334379906</c:v>
                </c:pt>
                <c:pt idx="48">
                  <c:v>215.07064364207221</c:v>
                </c:pt>
                <c:pt idx="49">
                  <c:v>215.07064364207221</c:v>
                </c:pt>
                <c:pt idx="50">
                  <c:v>215.07064364207221</c:v>
                </c:pt>
                <c:pt idx="51">
                  <c:v>204.08163265306123</c:v>
                </c:pt>
                <c:pt idx="52">
                  <c:v>204.08163265306123</c:v>
                </c:pt>
                <c:pt idx="53">
                  <c:v>204.08163265306123</c:v>
                </c:pt>
                <c:pt idx="54">
                  <c:v>188.69701726844582</c:v>
                </c:pt>
                <c:pt idx="55">
                  <c:v>188.38304552590267</c:v>
                </c:pt>
                <c:pt idx="56">
                  <c:v>186.8131868131868</c:v>
                </c:pt>
                <c:pt idx="57">
                  <c:v>186.8131868131868</c:v>
                </c:pt>
                <c:pt idx="58">
                  <c:v>186.8131868131868</c:v>
                </c:pt>
                <c:pt idx="59">
                  <c:v>188.38304552590267</c:v>
                </c:pt>
                <c:pt idx="60">
                  <c:v>191.52276295133436</c:v>
                </c:pt>
                <c:pt idx="61">
                  <c:v>191.52276295133436</c:v>
                </c:pt>
                <c:pt idx="62">
                  <c:v>200.94191522762949</c:v>
                </c:pt>
                <c:pt idx="63">
                  <c:v>200.94191522762949</c:v>
                </c:pt>
                <c:pt idx="64">
                  <c:v>200.94191522762949</c:v>
                </c:pt>
                <c:pt idx="65">
                  <c:v>191.52276295133436</c:v>
                </c:pt>
                <c:pt idx="66">
                  <c:v>191.52276295133436</c:v>
                </c:pt>
                <c:pt idx="67">
                  <c:v>197.48822605965461</c:v>
                </c:pt>
                <c:pt idx="68">
                  <c:v>197.48822605965461</c:v>
                </c:pt>
                <c:pt idx="69">
                  <c:v>188.38304552590267</c:v>
                </c:pt>
                <c:pt idx="70">
                  <c:v>194.66248037676607</c:v>
                </c:pt>
                <c:pt idx="71">
                  <c:v>194.66248037676607</c:v>
                </c:pt>
                <c:pt idx="72">
                  <c:v>180.53375196232338</c:v>
                </c:pt>
                <c:pt idx="73">
                  <c:v>172.68445839874411</c:v>
                </c:pt>
                <c:pt idx="74">
                  <c:v>159.18367346938774</c:v>
                </c:pt>
                <c:pt idx="75">
                  <c:v>144.4270015698587</c:v>
                </c:pt>
                <c:pt idx="76">
                  <c:v>155.41601255886971</c:v>
                </c:pt>
                <c:pt idx="77">
                  <c:v>141.28728414442699</c:v>
                </c:pt>
                <c:pt idx="78">
                  <c:v>148.82260596546311</c:v>
                </c:pt>
                <c:pt idx="79">
                  <c:v>159.49764521193092</c:v>
                </c:pt>
                <c:pt idx="80">
                  <c:v>131.39717425431712</c:v>
                </c:pt>
                <c:pt idx="81">
                  <c:v>129.35635792778649</c:v>
                </c:pt>
                <c:pt idx="82">
                  <c:v>120.87912087912088</c:v>
                </c:pt>
                <c:pt idx="83">
                  <c:v>122.60596546310832</c:v>
                </c:pt>
                <c:pt idx="84">
                  <c:v>107.37833594976453</c:v>
                </c:pt>
                <c:pt idx="85">
                  <c:v>116.16954474097329</c:v>
                </c:pt>
                <c:pt idx="86">
                  <c:v>151.0204081632653</c:v>
                </c:pt>
                <c:pt idx="87">
                  <c:v>196.23233908948194</c:v>
                </c:pt>
                <c:pt idx="88">
                  <c:v>198.11616954474096</c:v>
                </c:pt>
                <c:pt idx="89">
                  <c:v>229.1993720565149</c:v>
                </c:pt>
                <c:pt idx="90">
                  <c:v>235.47880690737833</c:v>
                </c:pt>
                <c:pt idx="91">
                  <c:v>213.81475667189949</c:v>
                </c:pt>
                <c:pt idx="92">
                  <c:v>230.76923076923075</c:v>
                </c:pt>
                <c:pt idx="93">
                  <c:v>189.95290423861852</c:v>
                </c:pt>
                <c:pt idx="94">
                  <c:v>188.0690737833595</c:v>
                </c:pt>
                <c:pt idx="95">
                  <c:v>176.45211930926217</c:v>
                </c:pt>
                <c:pt idx="96">
                  <c:v>174.25431711145995</c:v>
                </c:pt>
                <c:pt idx="97">
                  <c:v>167.97488226059653</c:v>
                </c:pt>
                <c:pt idx="98">
                  <c:v>163.89324960753532</c:v>
                </c:pt>
                <c:pt idx="99">
                  <c:v>167.03296703296704</c:v>
                </c:pt>
                <c:pt idx="100">
                  <c:v>164.83516483516482</c:v>
                </c:pt>
                <c:pt idx="101">
                  <c:v>163.57927786499215</c:v>
                </c:pt>
                <c:pt idx="102">
                  <c:v>158.55572998430142</c:v>
                </c:pt>
                <c:pt idx="103">
                  <c:v>157.29984301412873</c:v>
                </c:pt>
                <c:pt idx="104">
                  <c:v>151.0204081632653</c:v>
                </c:pt>
                <c:pt idx="105">
                  <c:v>153.84615384615384</c:v>
                </c:pt>
                <c:pt idx="106">
                  <c:v>161.69544740973311</c:v>
                </c:pt>
                <c:pt idx="107">
                  <c:v>170.80062794348507</c:v>
                </c:pt>
                <c:pt idx="108">
                  <c:v>164.52119309262164</c:v>
                </c:pt>
                <c:pt idx="109">
                  <c:v>159.81161695447409</c:v>
                </c:pt>
                <c:pt idx="110">
                  <c:v>163.26530612244898</c:v>
                </c:pt>
                <c:pt idx="111">
                  <c:v>157.29984301412873</c:v>
                </c:pt>
                <c:pt idx="112">
                  <c:v>158.24175824175825</c:v>
                </c:pt>
                <c:pt idx="113">
                  <c:v>153.84615384615384</c:v>
                </c:pt>
                <c:pt idx="114">
                  <c:v>156.3579277864992</c:v>
                </c:pt>
                <c:pt idx="115">
                  <c:v>150.39246467817895</c:v>
                </c:pt>
                <c:pt idx="116">
                  <c:v>144.58398744113029</c:v>
                </c:pt>
                <c:pt idx="117">
                  <c:v>137.36263736263737</c:v>
                </c:pt>
                <c:pt idx="118">
                  <c:v>141.28728414442699</c:v>
                </c:pt>
                <c:pt idx="119">
                  <c:v>139.71742543171115</c:v>
                </c:pt>
                <c:pt idx="120">
                  <c:v>139.71742543171115</c:v>
                </c:pt>
                <c:pt idx="121">
                  <c:v>139.71742543171115</c:v>
                </c:pt>
                <c:pt idx="122">
                  <c:v>129.51334379905808</c:v>
                </c:pt>
                <c:pt idx="123">
                  <c:v>134.22291993720566</c:v>
                </c:pt>
                <c:pt idx="124">
                  <c:v>134.22291993720566</c:v>
                </c:pt>
                <c:pt idx="125">
                  <c:v>134.22291993720566</c:v>
                </c:pt>
                <c:pt idx="126">
                  <c:v>156.98587127158555</c:v>
                </c:pt>
                <c:pt idx="127">
                  <c:v>155.25902668759812</c:v>
                </c:pt>
                <c:pt idx="128">
                  <c:v>153.68916797488225</c:v>
                </c:pt>
                <c:pt idx="129">
                  <c:v>163.26530612244898</c:v>
                </c:pt>
                <c:pt idx="130">
                  <c:v>149.13657770800629</c:v>
                </c:pt>
                <c:pt idx="131">
                  <c:v>156.04395604395606</c:v>
                </c:pt>
                <c:pt idx="132">
                  <c:v>152.276295133438</c:v>
                </c:pt>
                <c:pt idx="133">
                  <c:v>149.13657770800629</c:v>
                </c:pt>
                <c:pt idx="134">
                  <c:v>143.01412872841445</c:v>
                </c:pt>
                <c:pt idx="135">
                  <c:v>175.82417582417582</c:v>
                </c:pt>
                <c:pt idx="136">
                  <c:v>178.33594976452119</c:v>
                </c:pt>
                <c:pt idx="137">
                  <c:v>169.5447409733124</c:v>
                </c:pt>
                <c:pt idx="138">
                  <c:v>148.35164835164832</c:v>
                </c:pt>
                <c:pt idx="139">
                  <c:v>152.276295133438</c:v>
                </c:pt>
                <c:pt idx="140">
                  <c:v>150.70643642072213</c:v>
                </c:pt>
                <c:pt idx="141">
                  <c:v>156.98587127158555</c:v>
                </c:pt>
                <c:pt idx="142">
                  <c:v>155.41601255886971</c:v>
                </c:pt>
                <c:pt idx="143">
                  <c:v>138.46153846153845</c:v>
                </c:pt>
                <c:pt idx="144">
                  <c:v>141.28728414442699</c:v>
                </c:pt>
                <c:pt idx="145">
                  <c:v>150.39246467817895</c:v>
                </c:pt>
                <c:pt idx="146">
                  <c:v>144.27001569858712</c:v>
                </c:pt>
                <c:pt idx="147">
                  <c:v>141.28728414442699</c:v>
                </c:pt>
                <c:pt idx="148">
                  <c:v>147.25274725274724</c:v>
                </c:pt>
                <c:pt idx="149">
                  <c:v>140.03139717425432</c:v>
                </c:pt>
                <c:pt idx="150">
                  <c:v>138.14756671899528</c:v>
                </c:pt>
                <c:pt idx="151">
                  <c:v>139.56043956043956</c:v>
                </c:pt>
                <c:pt idx="152">
                  <c:v>136.42072213500785</c:v>
                </c:pt>
                <c:pt idx="153">
                  <c:v>131.24018838304551</c:v>
                </c:pt>
                <c:pt idx="154">
                  <c:v>130.61224489795919</c:v>
                </c:pt>
                <c:pt idx="155">
                  <c:v>142.85714285714286</c:v>
                </c:pt>
                <c:pt idx="156">
                  <c:v>134.06593406593407</c:v>
                </c:pt>
                <c:pt idx="157">
                  <c:v>131.86813186813185</c:v>
                </c:pt>
                <c:pt idx="158">
                  <c:v>133.4379905808477</c:v>
                </c:pt>
                <c:pt idx="159">
                  <c:v>133.4379905808477</c:v>
                </c:pt>
                <c:pt idx="160">
                  <c:v>138.14756671899528</c:v>
                </c:pt>
                <c:pt idx="161">
                  <c:v>128.72841444270017</c:v>
                </c:pt>
                <c:pt idx="162">
                  <c:v>127.15855572998429</c:v>
                </c:pt>
                <c:pt idx="163">
                  <c:v>125.90266875981162</c:v>
                </c:pt>
                <c:pt idx="164">
                  <c:v>129.98430141287284</c:v>
                </c:pt>
                <c:pt idx="165">
                  <c:v>132.96703296703296</c:v>
                </c:pt>
                <c:pt idx="166">
                  <c:v>132.96703296703296</c:v>
                </c:pt>
                <c:pt idx="167">
                  <c:v>132.96703296703296</c:v>
                </c:pt>
                <c:pt idx="168">
                  <c:v>122.44897959183673</c:v>
                </c:pt>
                <c:pt idx="169">
                  <c:v>126.21664050235479</c:v>
                </c:pt>
                <c:pt idx="170">
                  <c:v>126.21664050235479</c:v>
                </c:pt>
                <c:pt idx="171">
                  <c:v>127.94348508634221</c:v>
                </c:pt>
                <c:pt idx="172">
                  <c:v>122.44897959183673</c:v>
                </c:pt>
                <c:pt idx="173">
                  <c:v>122.76295133437991</c:v>
                </c:pt>
                <c:pt idx="174">
                  <c:v>120.87912087912088</c:v>
                </c:pt>
                <c:pt idx="175">
                  <c:v>120.87912087912088</c:v>
                </c:pt>
                <c:pt idx="176">
                  <c:v>116.16954474097329</c:v>
                </c:pt>
                <c:pt idx="177">
                  <c:v>116.16954474097329</c:v>
                </c:pt>
                <c:pt idx="178">
                  <c:v>130.92621664050236</c:v>
                </c:pt>
                <c:pt idx="179">
                  <c:v>118.05337519623234</c:v>
                </c:pt>
                <c:pt idx="180">
                  <c:v>117.26844583987442</c:v>
                </c:pt>
                <c:pt idx="181">
                  <c:v>116.79748822605967</c:v>
                </c:pt>
                <c:pt idx="182">
                  <c:v>111.45996860282574</c:v>
                </c:pt>
                <c:pt idx="183">
                  <c:v>109.26216640502354</c:v>
                </c:pt>
                <c:pt idx="184">
                  <c:v>105.18053375196233</c:v>
                </c:pt>
                <c:pt idx="185">
                  <c:v>113.02982731554158</c:v>
                </c:pt>
                <c:pt idx="186">
                  <c:v>104.08163265306121</c:v>
                </c:pt>
                <c:pt idx="187">
                  <c:v>102.35478806907379</c:v>
                </c:pt>
                <c:pt idx="188">
                  <c:v>102.35478806907379</c:v>
                </c:pt>
                <c:pt idx="189">
                  <c:v>109.89010989010988</c:v>
                </c:pt>
                <c:pt idx="190">
                  <c:v>109.89010989010988</c:v>
                </c:pt>
                <c:pt idx="191">
                  <c:v>108.32025117739403</c:v>
                </c:pt>
                <c:pt idx="192">
                  <c:v>112.24489795918366</c:v>
                </c:pt>
                <c:pt idx="193">
                  <c:v>115.54160125588695</c:v>
                </c:pt>
                <c:pt idx="194">
                  <c:v>115.54160125588695</c:v>
                </c:pt>
                <c:pt idx="195">
                  <c:v>108.32025117739403</c:v>
                </c:pt>
                <c:pt idx="196">
                  <c:v>109.57613814756671</c:v>
                </c:pt>
                <c:pt idx="197">
                  <c:v>109.57613814756671</c:v>
                </c:pt>
                <c:pt idx="198">
                  <c:v>105.18053375196233</c:v>
                </c:pt>
                <c:pt idx="199">
                  <c:v>105.18053375196233</c:v>
                </c:pt>
                <c:pt idx="200">
                  <c:v>115.69858712715855</c:v>
                </c:pt>
                <c:pt idx="201">
                  <c:v>117.73940345368916</c:v>
                </c:pt>
                <c:pt idx="202">
                  <c:v>128.72841444270017</c:v>
                </c:pt>
                <c:pt idx="203">
                  <c:v>141.44427001569858</c:v>
                </c:pt>
                <c:pt idx="204">
                  <c:v>128.72841444270017</c:v>
                </c:pt>
                <c:pt idx="205">
                  <c:v>119.30926216640503</c:v>
                </c:pt>
                <c:pt idx="206">
                  <c:v>119.30926216640503</c:v>
                </c:pt>
                <c:pt idx="207">
                  <c:v>119.30926216640503</c:v>
                </c:pt>
                <c:pt idx="208">
                  <c:v>119.30926216640503</c:v>
                </c:pt>
                <c:pt idx="209">
                  <c:v>119.30926216640503</c:v>
                </c:pt>
                <c:pt idx="210">
                  <c:v>107.37833594976453</c:v>
                </c:pt>
                <c:pt idx="211">
                  <c:v>106.75039246467817</c:v>
                </c:pt>
                <c:pt idx="212">
                  <c:v>108.16326530612245</c:v>
                </c:pt>
                <c:pt idx="213">
                  <c:v>109.7331240188383</c:v>
                </c:pt>
                <c:pt idx="214">
                  <c:v>109.7331240188383</c:v>
                </c:pt>
                <c:pt idx="215">
                  <c:v>109.7331240188383</c:v>
                </c:pt>
                <c:pt idx="216">
                  <c:v>106.75039246467817</c:v>
                </c:pt>
                <c:pt idx="217">
                  <c:v>107.53532182103611</c:v>
                </c:pt>
                <c:pt idx="218">
                  <c:v>109.41915227629512</c:v>
                </c:pt>
                <c:pt idx="219">
                  <c:v>103.61067503924646</c:v>
                </c:pt>
                <c:pt idx="220">
                  <c:v>102.04081632653062</c:v>
                </c:pt>
                <c:pt idx="221">
                  <c:v>104.23861852433281</c:v>
                </c:pt>
                <c:pt idx="222">
                  <c:v>104.23861852433281</c:v>
                </c:pt>
                <c:pt idx="223">
                  <c:v>102.82574568288854</c:v>
                </c:pt>
                <c:pt idx="224">
                  <c:v>104.39560439560438</c:v>
                </c:pt>
                <c:pt idx="225">
                  <c:v>104.39560439560438</c:v>
                </c:pt>
                <c:pt idx="226">
                  <c:v>111.14599686028257</c:v>
                </c:pt>
                <c:pt idx="227">
                  <c:v>111.14599686028257</c:v>
                </c:pt>
                <c:pt idx="228">
                  <c:v>111.14599686028257</c:v>
                </c:pt>
                <c:pt idx="229">
                  <c:v>111.14599686028257</c:v>
                </c:pt>
                <c:pt idx="230">
                  <c:v>111.14599686028257</c:v>
                </c:pt>
                <c:pt idx="231">
                  <c:v>111.14599686028257</c:v>
                </c:pt>
                <c:pt idx="232">
                  <c:v>111.14599686028257</c:v>
                </c:pt>
                <c:pt idx="233">
                  <c:v>111.14599686028257</c:v>
                </c:pt>
                <c:pt idx="234">
                  <c:v>111.14599686028257</c:v>
                </c:pt>
                <c:pt idx="235">
                  <c:v>120.09419152276296</c:v>
                </c:pt>
                <c:pt idx="236">
                  <c:v>121.03610675039245</c:v>
                </c:pt>
                <c:pt idx="237">
                  <c:v>113.81475667189953</c:v>
                </c:pt>
                <c:pt idx="238">
                  <c:v>114.59968602825745</c:v>
                </c:pt>
                <c:pt idx="239">
                  <c:v>115.38461538461537</c:v>
                </c:pt>
                <c:pt idx="240">
                  <c:v>120.87912087912088</c:v>
                </c:pt>
                <c:pt idx="241">
                  <c:v>125.74568288854002</c:v>
                </c:pt>
                <c:pt idx="242">
                  <c:v>125.58869701726844</c:v>
                </c:pt>
                <c:pt idx="243">
                  <c:v>125.58869701726844</c:v>
                </c:pt>
                <c:pt idx="244">
                  <c:v>128.10047095761382</c:v>
                </c:pt>
                <c:pt idx="245">
                  <c:v>127.15855572998429</c:v>
                </c:pt>
                <c:pt idx="246">
                  <c:v>131.86813186813185</c:v>
                </c:pt>
                <c:pt idx="247">
                  <c:v>125.58869701726844</c:v>
                </c:pt>
                <c:pt idx="248">
                  <c:v>125.74568288854002</c:v>
                </c:pt>
                <c:pt idx="249">
                  <c:v>120.87912087912088</c:v>
                </c:pt>
                <c:pt idx="250">
                  <c:v>122.29199372056516</c:v>
                </c:pt>
                <c:pt idx="251">
                  <c:v>122.44897959183673</c:v>
                </c:pt>
                <c:pt idx="252">
                  <c:v>122.44897959183673</c:v>
                </c:pt>
                <c:pt idx="253">
                  <c:v>133.4379905808477</c:v>
                </c:pt>
                <c:pt idx="254">
                  <c:v>128.88540031397173</c:v>
                </c:pt>
                <c:pt idx="255">
                  <c:v>130.29827315541601</c:v>
                </c:pt>
                <c:pt idx="256">
                  <c:v>127.47252747252746</c:v>
                </c:pt>
                <c:pt idx="257">
                  <c:v>125.74568288854002</c:v>
                </c:pt>
                <c:pt idx="258">
                  <c:v>131.86813186813185</c:v>
                </c:pt>
                <c:pt idx="259">
                  <c:v>128.72841444270017</c:v>
                </c:pt>
                <c:pt idx="260">
                  <c:v>128.72841444270017</c:v>
                </c:pt>
                <c:pt idx="261">
                  <c:v>128.57142857142858</c:v>
                </c:pt>
                <c:pt idx="262">
                  <c:v>128.57142857142858</c:v>
                </c:pt>
                <c:pt idx="263">
                  <c:v>125.58869701726844</c:v>
                </c:pt>
                <c:pt idx="264">
                  <c:v>135.00784929356357</c:v>
                </c:pt>
                <c:pt idx="265">
                  <c:v>155.41601255886971</c:v>
                </c:pt>
                <c:pt idx="266">
                  <c:v>127.62951334379903</c:v>
                </c:pt>
                <c:pt idx="267">
                  <c:v>127.00156985871271</c:v>
                </c:pt>
                <c:pt idx="268">
                  <c:v>122.44897959183673</c:v>
                </c:pt>
                <c:pt idx="269">
                  <c:v>120.87912087912088</c:v>
                </c:pt>
                <c:pt idx="270">
                  <c:v>124.01883830455259</c:v>
                </c:pt>
                <c:pt idx="271">
                  <c:v>124.01883830455259</c:v>
                </c:pt>
                <c:pt idx="272">
                  <c:v>124.01883830455259</c:v>
                </c:pt>
                <c:pt idx="273">
                  <c:v>122.44897959183673</c:v>
                </c:pt>
                <c:pt idx="274">
                  <c:v>125.58869701726844</c:v>
                </c:pt>
                <c:pt idx="275">
                  <c:v>122.44897959183673</c:v>
                </c:pt>
                <c:pt idx="276">
                  <c:v>117.42543171114599</c:v>
                </c:pt>
                <c:pt idx="277">
                  <c:v>117.73940345368916</c:v>
                </c:pt>
                <c:pt idx="278">
                  <c:v>118.68131868131866</c:v>
                </c:pt>
                <c:pt idx="279">
                  <c:v>117.73940345368916</c:v>
                </c:pt>
                <c:pt idx="280">
                  <c:v>117.73940345368916</c:v>
                </c:pt>
                <c:pt idx="281">
                  <c:v>117.73940345368916</c:v>
                </c:pt>
                <c:pt idx="282">
                  <c:v>117.73940345368916</c:v>
                </c:pt>
                <c:pt idx="283">
                  <c:v>112.08791208791209</c:v>
                </c:pt>
                <c:pt idx="284">
                  <c:v>116.16954474097329</c:v>
                </c:pt>
                <c:pt idx="285">
                  <c:v>116.16954474097329</c:v>
                </c:pt>
                <c:pt idx="286">
                  <c:v>116.16954474097329</c:v>
                </c:pt>
                <c:pt idx="287">
                  <c:v>116.16954474097329</c:v>
                </c:pt>
                <c:pt idx="288">
                  <c:v>114.59968602825745</c:v>
                </c:pt>
                <c:pt idx="289">
                  <c:v>113.9717425431711</c:v>
                </c:pt>
                <c:pt idx="290">
                  <c:v>113.81475667189953</c:v>
                </c:pt>
                <c:pt idx="291">
                  <c:v>113.18681318681317</c:v>
                </c:pt>
                <c:pt idx="292">
                  <c:v>111.45996860282574</c:v>
                </c:pt>
                <c:pt idx="293">
                  <c:v>109.10518053375196</c:v>
                </c:pt>
                <c:pt idx="294">
                  <c:v>116.95447409733124</c:v>
                </c:pt>
                <c:pt idx="295">
                  <c:v>116.95447409733124</c:v>
                </c:pt>
                <c:pt idx="296">
                  <c:v>125.27472527472527</c:v>
                </c:pt>
                <c:pt idx="297">
                  <c:v>124.33281004709575</c:v>
                </c:pt>
                <c:pt idx="298">
                  <c:v>116.16954474097329</c:v>
                </c:pt>
                <c:pt idx="299">
                  <c:v>116.16954474097329</c:v>
                </c:pt>
                <c:pt idx="300">
                  <c:v>115.85557299843012</c:v>
                </c:pt>
                <c:pt idx="301">
                  <c:v>115.85557299843012</c:v>
                </c:pt>
                <c:pt idx="302">
                  <c:v>115.85557299843012</c:v>
                </c:pt>
                <c:pt idx="303">
                  <c:v>108.32025117739403</c:v>
                </c:pt>
                <c:pt idx="304">
                  <c:v>124.80376766091051</c:v>
                </c:pt>
                <c:pt idx="305">
                  <c:v>122.76295133437991</c:v>
                </c:pt>
                <c:pt idx="306">
                  <c:v>113.65777080062796</c:v>
                </c:pt>
                <c:pt idx="307">
                  <c:v>110.83202511773939</c:v>
                </c:pt>
                <c:pt idx="308">
                  <c:v>110.51805337519625</c:v>
                </c:pt>
                <c:pt idx="309">
                  <c:v>109.89010989010988</c:v>
                </c:pt>
                <c:pt idx="310">
                  <c:v>109.89010989010988</c:v>
                </c:pt>
                <c:pt idx="311">
                  <c:v>109.89010989010988</c:v>
                </c:pt>
                <c:pt idx="312">
                  <c:v>109.89010989010988</c:v>
                </c:pt>
                <c:pt idx="313">
                  <c:v>109.89010989010988</c:v>
                </c:pt>
                <c:pt idx="314">
                  <c:v>109.89010989010988</c:v>
                </c:pt>
                <c:pt idx="315">
                  <c:v>109.89010989010988</c:v>
                </c:pt>
                <c:pt idx="316">
                  <c:v>111.61695447409731</c:v>
                </c:pt>
                <c:pt idx="317">
                  <c:v>113.02982731554158</c:v>
                </c:pt>
                <c:pt idx="318">
                  <c:v>113.02982731554158</c:v>
                </c:pt>
                <c:pt idx="319">
                  <c:v>113.02982731554158</c:v>
                </c:pt>
                <c:pt idx="320">
                  <c:v>113.02982731554158</c:v>
                </c:pt>
                <c:pt idx="321">
                  <c:v>113.02982731554158</c:v>
                </c:pt>
                <c:pt idx="322">
                  <c:v>110.20408163265304</c:v>
                </c:pt>
                <c:pt idx="323">
                  <c:v>110.20408163265304</c:v>
                </c:pt>
                <c:pt idx="324">
                  <c:v>110.20408163265304</c:v>
                </c:pt>
                <c:pt idx="325">
                  <c:v>110.20408163265304</c:v>
                </c:pt>
                <c:pt idx="326">
                  <c:v>110.20408163265304</c:v>
                </c:pt>
                <c:pt idx="327">
                  <c:v>110.20408163265304</c:v>
                </c:pt>
                <c:pt idx="328">
                  <c:v>106.75039246467817</c:v>
                </c:pt>
                <c:pt idx="329">
                  <c:v>104.55259026687598</c:v>
                </c:pt>
                <c:pt idx="330">
                  <c:v>105.65149136577708</c:v>
                </c:pt>
                <c:pt idx="331">
                  <c:v>105.65149136577708</c:v>
                </c:pt>
                <c:pt idx="332">
                  <c:v>114.28571428571428</c:v>
                </c:pt>
                <c:pt idx="333">
                  <c:v>109.89010989010988</c:v>
                </c:pt>
                <c:pt idx="334">
                  <c:v>109.89010989010988</c:v>
                </c:pt>
                <c:pt idx="335">
                  <c:v>114.1287284144427</c:v>
                </c:pt>
                <c:pt idx="336">
                  <c:v>114.59968602825745</c:v>
                </c:pt>
                <c:pt idx="337">
                  <c:v>107.69230769230769</c:v>
                </c:pt>
                <c:pt idx="338">
                  <c:v>107.69230769230769</c:v>
                </c:pt>
                <c:pt idx="339">
                  <c:v>108.32025117739403</c:v>
                </c:pt>
                <c:pt idx="340">
                  <c:v>104.08163265306121</c:v>
                </c:pt>
                <c:pt idx="341">
                  <c:v>104.08163265306121</c:v>
                </c:pt>
                <c:pt idx="342">
                  <c:v>104.08163265306121</c:v>
                </c:pt>
                <c:pt idx="343">
                  <c:v>104.08163265306121</c:v>
                </c:pt>
                <c:pt idx="344">
                  <c:v>102.35478806907379</c:v>
                </c:pt>
                <c:pt idx="345">
                  <c:v>102.35478806907379</c:v>
                </c:pt>
                <c:pt idx="346">
                  <c:v>109.89010989010988</c:v>
                </c:pt>
                <c:pt idx="347">
                  <c:v>103.76766091051803</c:v>
                </c:pt>
                <c:pt idx="348">
                  <c:v>103.76766091051803</c:v>
                </c:pt>
                <c:pt idx="349">
                  <c:v>103.76766091051803</c:v>
                </c:pt>
                <c:pt idx="350">
                  <c:v>103.76766091051803</c:v>
                </c:pt>
                <c:pt idx="351">
                  <c:v>102.35478806907379</c:v>
                </c:pt>
                <c:pt idx="352">
                  <c:v>114.59968602825745</c:v>
                </c:pt>
                <c:pt idx="353">
                  <c:v>125.27472527472527</c:v>
                </c:pt>
                <c:pt idx="354">
                  <c:v>125.27472527472527</c:v>
                </c:pt>
                <c:pt idx="355">
                  <c:v>119.30926216640503</c:v>
                </c:pt>
                <c:pt idx="356">
                  <c:v>111.45996860282574</c:v>
                </c:pt>
                <c:pt idx="357">
                  <c:v>112.87284144427001</c:v>
                </c:pt>
                <c:pt idx="358">
                  <c:v>112.87284144427001</c:v>
                </c:pt>
                <c:pt idx="359">
                  <c:v>112.87284144427001</c:v>
                </c:pt>
                <c:pt idx="360">
                  <c:v>108.16326530612245</c:v>
                </c:pt>
                <c:pt idx="361">
                  <c:v>102.19780219780219</c:v>
                </c:pt>
                <c:pt idx="362">
                  <c:v>102.19780219780219</c:v>
                </c:pt>
                <c:pt idx="363">
                  <c:v>100.47095761381475</c:v>
                </c:pt>
                <c:pt idx="364">
                  <c:v>100.47095761381475</c:v>
                </c:pt>
                <c:pt idx="365">
                  <c:v>100.47095761381475</c:v>
                </c:pt>
                <c:pt idx="366">
                  <c:v>102.98273155416011</c:v>
                </c:pt>
                <c:pt idx="367">
                  <c:v>98.901098901098891</c:v>
                </c:pt>
                <c:pt idx="368">
                  <c:v>97.645211930926209</c:v>
                </c:pt>
                <c:pt idx="369">
                  <c:v>97.645211930926209</c:v>
                </c:pt>
                <c:pt idx="370">
                  <c:v>98.901098901098891</c:v>
                </c:pt>
                <c:pt idx="371">
                  <c:v>98.901098901098891</c:v>
                </c:pt>
                <c:pt idx="372">
                  <c:v>98.901098901098891</c:v>
                </c:pt>
                <c:pt idx="373">
                  <c:v>97.488226059654622</c:v>
                </c:pt>
                <c:pt idx="374">
                  <c:v>97.488226059654622</c:v>
                </c:pt>
                <c:pt idx="375">
                  <c:v>97.488226059654622</c:v>
                </c:pt>
                <c:pt idx="376">
                  <c:v>92.935635792778655</c:v>
                </c:pt>
                <c:pt idx="377">
                  <c:v>95.133437990580845</c:v>
                </c:pt>
                <c:pt idx="378">
                  <c:v>95.447409733124005</c:v>
                </c:pt>
                <c:pt idx="379">
                  <c:v>117.58241758241759</c:v>
                </c:pt>
                <c:pt idx="380">
                  <c:v>102.19780219780219</c:v>
                </c:pt>
                <c:pt idx="381">
                  <c:v>100.47095761381475</c:v>
                </c:pt>
                <c:pt idx="382">
                  <c:v>100.47095761381475</c:v>
                </c:pt>
                <c:pt idx="383">
                  <c:v>99.843014128728413</c:v>
                </c:pt>
                <c:pt idx="384">
                  <c:v>91.679748822605958</c:v>
                </c:pt>
                <c:pt idx="385">
                  <c:v>89.952904238618515</c:v>
                </c:pt>
                <c:pt idx="386">
                  <c:v>92.621664050235481</c:v>
                </c:pt>
                <c:pt idx="387">
                  <c:v>95.761381475667179</c:v>
                </c:pt>
                <c:pt idx="388">
                  <c:v>95.761381475667179</c:v>
                </c:pt>
                <c:pt idx="389">
                  <c:v>95.761381475667179</c:v>
                </c:pt>
                <c:pt idx="390">
                  <c:v>95.761381475667179</c:v>
                </c:pt>
                <c:pt idx="391">
                  <c:v>95.761381475667179</c:v>
                </c:pt>
                <c:pt idx="392">
                  <c:v>95.447409733124005</c:v>
                </c:pt>
                <c:pt idx="393">
                  <c:v>95.604395604395592</c:v>
                </c:pt>
                <c:pt idx="394">
                  <c:v>101.41287284144424</c:v>
                </c:pt>
                <c:pt idx="395">
                  <c:v>95.761381475667179</c:v>
                </c:pt>
                <c:pt idx="396">
                  <c:v>104.55259026687598</c:v>
                </c:pt>
                <c:pt idx="397">
                  <c:v>104.55259026687598</c:v>
                </c:pt>
                <c:pt idx="398">
                  <c:v>95.761381475667179</c:v>
                </c:pt>
                <c:pt idx="399">
                  <c:v>97.488226059654622</c:v>
                </c:pt>
                <c:pt idx="400">
                  <c:v>105.18053375196233</c:v>
                </c:pt>
                <c:pt idx="401">
                  <c:v>108.32025117739403</c:v>
                </c:pt>
                <c:pt idx="402">
                  <c:v>109.89010989010988</c:v>
                </c:pt>
                <c:pt idx="403">
                  <c:v>109.7331240188383</c:v>
                </c:pt>
                <c:pt idx="404">
                  <c:v>110.67503924646782</c:v>
                </c:pt>
                <c:pt idx="405">
                  <c:v>100.62794348508632</c:v>
                </c:pt>
                <c:pt idx="406">
                  <c:v>108.32025117739403</c:v>
                </c:pt>
                <c:pt idx="407">
                  <c:v>108.16326530612245</c:v>
                </c:pt>
                <c:pt idx="408">
                  <c:v>116.01255886970172</c:v>
                </c:pt>
                <c:pt idx="409">
                  <c:v>118.52433281004708</c:v>
                </c:pt>
                <c:pt idx="410">
                  <c:v>113.34379905808478</c:v>
                </c:pt>
                <c:pt idx="411">
                  <c:v>110.04709576138146</c:v>
                </c:pt>
                <c:pt idx="412">
                  <c:v>110.04709576138146</c:v>
                </c:pt>
                <c:pt idx="413">
                  <c:v>111.45996860282574</c:v>
                </c:pt>
                <c:pt idx="414">
                  <c:v>111.45996860282574</c:v>
                </c:pt>
                <c:pt idx="415">
                  <c:v>111.45996860282574</c:v>
                </c:pt>
                <c:pt idx="416">
                  <c:v>109.89010989010988</c:v>
                </c:pt>
                <c:pt idx="417">
                  <c:v>103.61067503924646</c:v>
                </c:pt>
                <c:pt idx="418">
                  <c:v>94.34850863422291</c:v>
                </c:pt>
                <c:pt idx="419">
                  <c:v>102.04081632653062</c:v>
                </c:pt>
                <c:pt idx="420">
                  <c:v>108.47723704866561</c:v>
                </c:pt>
                <c:pt idx="421">
                  <c:v>108.47723704866561</c:v>
                </c:pt>
                <c:pt idx="422">
                  <c:v>106.75039246467817</c:v>
                </c:pt>
                <c:pt idx="423">
                  <c:v>104.70957613814758</c:v>
                </c:pt>
                <c:pt idx="424">
                  <c:v>103.76766091051803</c:v>
                </c:pt>
                <c:pt idx="425">
                  <c:v>106.75039246467817</c:v>
                </c:pt>
                <c:pt idx="426">
                  <c:v>108.47723704866561</c:v>
                </c:pt>
                <c:pt idx="427">
                  <c:v>106.75039246467817</c:v>
                </c:pt>
                <c:pt idx="428">
                  <c:v>100.47095761381475</c:v>
                </c:pt>
                <c:pt idx="429">
                  <c:v>108.16326530612245</c:v>
                </c:pt>
                <c:pt idx="430">
                  <c:v>102.19780219780219</c:v>
                </c:pt>
                <c:pt idx="431">
                  <c:v>106.75039246467817</c:v>
                </c:pt>
                <c:pt idx="432">
                  <c:v>102.66875981161697</c:v>
                </c:pt>
                <c:pt idx="433">
                  <c:v>98.744113029827304</c:v>
                </c:pt>
                <c:pt idx="434">
                  <c:v>98.901098901098891</c:v>
                </c:pt>
                <c:pt idx="435">
                  <c:v>98.11616954474097</c:v>
                </c:pt>
                <c:pt idx="436">
                  <c:v>106.90737833594974</c:v>
                </c:pt>
                <c:pt idx="437">
                  <c:v>106.75039246467817</c:v>
                </c:pt>
                <c:pt idx="438">
                  <c:v>106.436420722135</c:v>
                </c:pt>
                <c:pt idx="439">
                  <c:v>106.12244897959182</c:v>
                </c:pt>
                <c:pt idx="440">
                  <c:v>103.29670329670328</c:v>
                </c:pt>
                <c:pt idx="441">
                  <c:v>106.436420722135</c:v>
                </c:pt>
                <c:pt idx="442">
                  <c:v>106.436420722135</c:v>
                </c:pt>
                <c:pt idx="443">
                  <c:v>106.436420722135</c:v>
                </c:pt>
                <c:pt idx="444">
                  <c:v>101.88383045525904</c:v>
                </c:pt>
                <c:pt idx="445">
                  <c:v>101.88383045525904</c:v>
                </c:pt>
                <c:pt idx="446">
                  <c:v>101.88383045525904</c:v>
                </c:pt>
                <c:pt idx="447">
                  <c:v>101.88383045525904</c:v>
                </c:pt>
                <c:pt idx="448">
                  <c:v>102.04081632653062</c:v>
                </c:pt>
                <c:pt idx="449">
                  <c:v>97.802197802197796</c:v>
                </c:pt>
                <c:pt idx="450">
                  <c:v>98.901098901098891</c:v>
                </c:pt>
                <c:pt idx="451">
                  <c:v>98.901098901098891</c:v>
                </c:pt>
                <c:pt idx="452">
                  <c:v>99.058084772370478</c:v>
                </c:pt>
                <c:pt idx="453">
                  <c:v>98.901098901098891</c:v>
                </c:pt>
                <c:pt idx="454">
                  <c:v>99.686028257456826</c:v>
                </c:pt>
                <c:pt idx="455">
                  <c:v>104.55259026687598</c:v>
                </c:pt>
                <c:pt idx="456">
                  <c:v>104.55259026687598</c:v>
                </c:pt>
                <c:pt idx="457">
                  <c:v>104.55259026687598</c:v>
                </c:pt>
                <c:pt idx="458">
                  <c:v>104.39560439560438</c:v>
                </c:pt>
                <c:pt idx="459">
                  <c:v>100.47095761381475</c:v>
                </c:pt>
                <c:pt idx="460">
                  <c:v>100.47095761381475</c:v>
                </c:pt>
                <c:pt idx="461">
                  <c:v>109.89010989010988</c:v>
                </c:pt>
                <c:pt idx="462">
                  <c:v>109.89010989010988</c:v>
                </c:pt>
                <c:pt idx="463">
                  <c:v>100.47095761381475</c:v>
                </c:pt>
                <c:pt idx="464">
                  <c:v>103.29670329670328</c:v>
                </c:pt>
                <c:pt idx="465">
                  <c:v>99.058084772370478</c:v>
                </c:pt>
                <c:pt idx="466">
                  <c:v>103.29670329670328</c:v>
                </c:pt>
                <c:pt idx="467">
                  <c:v>104.70957613814758</c:v>
                </c:pt>
                <c:pt idx="468">
                  <c:v>104.70957613814758</c:v>
                </c:pt>
                <c:pt idx="469">
                  <c:v>100.47095761381475</c:v>
                </c:pt>
                <c:pt idx="470">
                  <c:v>104.08163265306121</c:v>
                </c:pt>
                <c:pt idx="471">
                  <c:v>104.08163265306121</c:v>
                </c:pt>
                <c:pt idx="472">
                  <c:v>104.08163265306121</c:v>
                </c:pt>
                <c:pt idx="473">
                  <c:v>104.39560439560438</c:v>
                </c:pt>
                <c:pt idx="474">
                  <c:v>104.39560439560438</c:v>
                </c:pt>
                <c:pt idx="475">
                  <c:v>97.331240188383035</c:v>
                </c:pt>
                <c:pt idx="476">
                  <c:v>97.331240188383035</c:v>
                </c:pt>
                <c:pt idx="477">
                  <c:v>97.331240188383035</c:v>
                </c:pt>
                <c:pt idx="478">
                  <c:v>97.331240188383035</c:v>
                </c:pt>
                <c:pt idx="479">
                  <c:v>101.41287284144424</c:v>
                </c:pt>
                <c:pt idx="480">
                  <c:v>100.31397174254317</c:v>
                </c:pt>
                <c:pt idx="481">
                  <c:v>94.191522762951337</c:v>
                </c:pt>
                <c:pt idx="482">
                  <c:v>95.761381475667179</c:v>
                </c:pt>
                <c:pt idx="483">
                  <c:v>95.761381475667179</c:v>
                </c:pt>
                <c:pt idx="484">
                  <c:v>95.761381475667179</c:v>
                </c:pt>
                <c:pt idx="485">
                  <c:v>94.191522762951337</c:v>
                </c:pt>
                <c:pt idx="486">
                  <c:v>94.191522762951337</c:v>
                </c:pt>
                <c:pt idx="487">
                  <c:v>93.720565149136576</c:v>
                </c:pt>
                <c:pt idx="488">
                  <c:v>98.587127158555717</c:v>
                </c:pt>
                <c:pt idx="489">
                  <c:v>98.587127158555717</c:v>
                </c:pt>
                <c:pt idx="490">
                  <c:v>95.761381475667179</c:v>
                </c:pt>
                <c:pt idx="491">
                  <c:v>97.331240188383035</c:v>
                </c:pt>
                <c:pt idx="492">
                  <c:v>97.331240188383035</c:v>
                </c:pt>
                <c:pt idx="493">
                  <c:v>98.587127158555717</c:v>
                </c:pt>
                <c:pt idx="494">
                  <c:v>98.587127158555717</c:v>
                </c:pt>
                <c:pt idx="495">
                  <c:v>98.587127158555717</c:v>
                </c:pt>
                <c:pt idx="496">
                  <c:v>93.877551020408163</c:v>
                </c:pt>
                <c:pt idx="497">
                  <c:v>93.877551020408163</c:v>
                </c:pt>
                <c:pt idx="498">
                  <c:v>93.877551020408163</c:v>
                </c:pt>
                <c:pt idx="499">
                  <c:v>93.877551020408163</c:v>
                </c:pt>
                <c:pt idx="500">
                  <c:v>93.877551020408163</c:v>
                </c:pt>
                <c:pt idx="501">
                  <c:v>93.877551020408163</c:v>
                </c:pt>
                <c:pt idx="502">
                  <c:v>93.877551020408163</c:v>
                </c:pt>
                <c:pt idx="503">
                  <c:v>92.621664050235481</c:v>
                </c:pt>
                <c:pt idx="504">
                  <c:v>92.621664050235481</c:v>
                </c:pt>
                <c:pt idx="505">
                  <c:v>92.621664050235481</c:v>
                </c:pt>
                <c:pt idx="506">
                  <c:v>92.621664050235481</c:v>
                </c:pt>
                <c:pt idx="507">
                  <c:v>92.621664050235481</c:v>
                </c:pt>
                <c:pt idx="508">
                  <c:v>92.621664050235481</c:v>
                </c:pt>
                <c:pt idx="509">
                  <c:v>92.621664050235481</c:v>
                </c:pt>
                <c:pt idx="510">
                  <c:v>92.621664050235481</c:v>
                </c:pt>
                <c:pt idx="511">
                  <c:v>86.342229199372056</c:v>
                </c:pt>
                <c:pt idx="512">
                  <c:v>86.342229199372056</c:v>
                </c:pt>
                <c:pt idx="513">
                  <c:v>86.342229199372056</c:v>
                </c:pt>
                <c:pt idx="514">
                  <c:v>86.342229199372056</c:v>
                </c:pt>
                <c:pt idx="515">
                  <c:v>86.342229199372056</c:v>
                </c:pt>
                <c:pt idx="516">
                  <c:v>86.342229199372056</c:v>
                </c:pt>
                <c:pt idx="517">
                  <c:v>93.877551020408163</c:v>
                </c:pt>
                <c:pt idx="518">
                  <c:v>92.307692307692307</c:v>
                </c:pt>
                <c:pt idx="519">
                  <c:v>92.307692307692307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E4-FC43-8B55-5710DDFEF1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Sheet1!$A$2:$A$516</c:f>
              <c:numCache>
                <c:formatCode>dd\-mmm\-yyyy</c:formatCode>
                <c:ptCount val="515"/>
                <c:pt idx="0">
                  <c:v>44621</c:v>
                </c:pt>
                <c:pt idx="1">
                  <c:v>44622</c:v>
                </c:pt>
                <c:pt idx="2">
                  <c:v>44623</c:v>
                </c:pt>
                <c:pt idx="3">
                  <c:v>44626</c:v>
                </c:pt>
                <c:pt idx="4">
                  <c:v>44627</c:v>
                </c:pt>
                <c:pt idx="5">
                  <c:v>44628</c:v>
                </c:pt>
                <c:pt idx="6">
                  <c:v>44629</c:v>
                </c:pt>
                <c:pt idx="7">
                  <c:v>44630</c:v>
                </c:pt>
                <c:pt idx="8">
                  <c:v>44633</c:v>
                </c:pt>
                <c:pt idx="9">
                  <c:v>44634</c:v>
                </c:pt>
                <c:pt idx="10">
                  <c:v>44635</c:v>
                </c:pt>
                <c:pt idx="11">
                  <c:v>44636</c:v>
                </c:pt>
                <c:pt idx="12">
                  <c:v>44637</c:v>
                </c:pt>
                <c:pt idx="13">
                  <c:v>44640</c:v>
                </c:pt>
                <c:pt idx="14">
                  <c:v>44641</c:v>
                </c:pt>
                <c:pt idx="15">
                  <c:v>44642</c:v>
                </c:pt>
                <c:pt idx="16">
                  <c:v>44643</c:v>
                </c:pt>
                <c:pt idx="17">
                  <c:v>44644</c:v>
                </c:pt>
                <c:pt idx="18">
                  <c:v>44647</c:v>
                </c:pt>
                <c:pt idx="19">
                  <c:v>44648</c:v>
                </c:pt>
                <c:pt idx="20">
                  <c:v>44649</c:v>
                </c:pt>
                <c:pt idx="21">
                  <c:v>44650</c:v>
                </c:pt>
                <c:pt idx="22">
                  <c:v>44651</c:v>
                </c:pt>
                <c:pt idx="23">
                  <c:v>44654</c:v>
                </c:pt>
                <c:pt idx="24">
                  <c:v>44655</c:v>
                </c:pt>
                <c:pt idx="25">
                  <c:v>44656</c:v>
                </c:pt>
                <c:pt idx="26">
                  <c:v>44657</c:v>
                </c:pt>
                <c:pt idx="27">
                  <c:v>44658</c:v>
                </c:pt>
                <c:pt idx="28">
                  <c:v>44661</c:v>
                </c:pt>
                <c:pt idx="29">
                  <c:v>44662</c:v>
                </c:pt>
                <c:pt idx="30">
                  <c:v>44663</c:v>
                </c:pt>
                <c:pt idx="31">
                  <c:v>44664</c:v>
                </c:pt>
                <c:pt idx="32">
                  <c:v>44665</c:v>
                </c:pt>
                <c:pt idx="33">
                  <c:v>44668</c:v>
                </c:pt>
                <c:pt idx="34">
                  <c:v>44669</c:v>
                </c:pt>
                <c:pt idx="35">
                  <c:v>44670</c:v>
                </c:pt>
                <c:pt idx="36">
                  <c:v>44671</c:v>
                </c:pt>
                <c:pt idx="37">
                  <c:v>44672</c:v>
                </c:pt>
                <c:pt idx="38">
                  <c:v>44675</c:v>
                </c:pt>
                <c:pt idx="39">
                  <c:v>44676</c:v>
                </c:pt>
                <c:pt idx="40">
                  <c:v>44677</c:v>
                </c:pt>
                <c:pt idx="41">
                  <c:v>44678</c:v>
                </c:pt>
                <c:pt idx="42">
                  <c:v>44679</c:v>
                </c:pt>
                <c:pt idx="43">
                  <c:v>44689</c:v>
                </c:pt>
                <c:pt idx="44">
                  <c:v>44690</c:v>
                </c:pt>
                <c:pt idx="45">
                  <c:v>44691</c:v>
                </c:pt>
                <c:pt idx="46">
                  <c:v>44692</c:v>
                </c:pt>
                <c:pt idx="47">
                  <c:v>44693</c:v>
                </c:pt>
                <c:pt idx="48">
                  <c:v>44696</c:v>
                </c:pt>
                <c:pt idx="49">
                  <c:v>44697</c:v>
                </c:pt>
                <c:pt idx="50">
                  <c:v>44698</c:v>
                </c:pt>
                <c:pt idx="51">
                  <c:v>44699</c:v>
                </c:pt>
                <c:pt idx="52">
                  <c:v>44700</c:v>
                </c:pt>
                <c:pt idx="53">
                  <c:v>44703</c:v>
                </c:pt>
                <c:pt idx="54">
                  <c:v>44704</c:v>
                </c:pt>
                <c:pt idx="55">
                  <c:v>44705</c:v>
                </c:pt>
                <c:pt idx="56">
                  <c:v>44706</c:v>
                </c:pt>
                <c:pt idx="57">
                  <c:v>44707</c:v>
                </c:pt>
                <c:pt idx="58">
                  <c:v>44710</c:v>
                </c:pt>
                <c:pt idx="59">
                  <c:v>44711</c:v>
                </c:pt>
                <c:pt idx="60">
                  <c:v>44712</c:v>
                </c:pt>
                <c:pt idx="61">
                  <c:v>44713</c:v>
                </c:pt>
                <c:pt idx="62">
                  <c:v>44714</c:v>
                </c:pt>
                <c:pt idx="63">
                  <c:v>44717</c:v>
                </c:pt>
                <c:pt idx="64">
                  <c:v>44718</c:v>
                </c:pt>
                <c:pt idx="65">
                  <c:v>44719</c:v>
                </c:pt>
                <c:pt idx="66">
                  <c:v>44720</c:v>
                </c:pt>
                <c:pt idx="67">
                  <c:v>44721</c:v>
                </c:pt>
                <c:pt idx="68">
                  <c:v>44724</c:v>
                </c:pt>
                <c:pt idx="69">
                  <c:v>44725</c:v>
                </c:pt>
                <c:pt idx="70">
                  <c:v>44726</c:v>
                </c:pt>
                <c:pt idx="71">
                  <c:v>44727</c:v>
                </c:pt>
                <c:pt idx="72">
                  <c:v>44728</c:v>
                </c:pt>
                <c:pt idx="73">
                  <c:v>44731</c:v>
                </c:pt>
                <c:pt idx="74">
                  <c:v>44732</c:v>
                </c:pt>
                <c:pt idx="75">
                  <c:v>44733</c:v>
                </c:pt>
                <c:pt idx="76">
                  <c:v>44734</c:v>
                </c:pt>
                <c:pt idx="77">
                  <c:v>44735</c:v>
                </c:pt>
                <c:pt idx="78">
                  <c:v>44738</c:v>
                </c:pt>
                <c:pt idx="79">
                  <c:v>44739</c:v>
                </c:pt>
                <c:pt idx="80">
                  <c:v>44740</c:v>
                </c:pt>
                <c:pt idx="81">
                  <c:v>44741</c:v>
                </c:pt>
                <c:pt idx="82">
                  <c:v>44742</c:v>
                </c:pt>
                <c:pt idx="83">
                  <c:v>44745</c:v>
                </c:pt>
                <c:pt idx="84">
                  <c:v>44746</c:v>
                </c:pt>
                <c:pt idx="85">
                  <c:v>44747</c:v>
                </c:pt>
                <c:pt idx="86">
                  <c:v>44748</c:v>
                </c:pt>
                <c:pt idx="87">
                  <c:v>44755</c:v>
                </c:pt>
                <c:pt idx="88">
                  <c:v>44756</c:v>
                </c:pt>
                <c:pt idx="89">
                  <c:v>44759</c:v>
                </c:pt>
                <c:pt idx="90">
                  <c:v>44760</c:v>
                </c:pt>
                <c:pt idx="91">
                  <c:v>44761</c:v>
                </c:pt>
                <c:pt idx="92">
                  <c:v>44762</c:v>
                </c:pt>
                <c:pt idx="93">
                  <c:v>44763</c:v>
                </c:pt>
                <c:pt idx="94">
                  <c:v>44766</c:v>
                </c:pt>
                <c:pt idx="95">
                  <c:v>44767</c:v>
                </c:pt>
                <c:pt idx="96">
                  <c:v>44768</c:v>
                </c:pt>
                <c:pt idx="97">
                  <c:v>44769</c:v>
                </c:pt>
                <c:pt idx="98">
                  <c:v>44770</c:v>
                </c:pt>
                <c:pt idx="99">
                  <c:v>44773</c:v>
                </c:pt>
                <c:pt idx="100">
                  <c:v>44774</c:v>
                </c:pt>
                <c:pt idx="101">
                  <c:v>44775</c:v>
                </c:pt>
                <c:pt idx="102">
                  <c:v>44776</c:v>
                </c:pt>
                <c:pt idx="103">
                  <c:v>44777</c:v>
                </c:pt>
                <c:pt idx="104">
                  <c:v>44780</c:v>
                </c:pt>
                <c:pt idx="105">
                  <c:v>44781</c:v>
                </c:pt>
                <c:pt idx="106">
                  <c:v>44782</c:v>
                </c:pt>
                <c:pt idx="107">
                  <c:v>44783</c:v>
                </c:pt>
                <c:pt idx="108">
                  <c:v>44784</c:v>
                </c:pt>
                <c:pt idx="109">
                  <c:v>44787</c:v>
                </c:pt>
                <c:pt idx="110">
                  <c:v>44788</c:v>
                </c:pt>
                <c:pt idx="111">
                  <c:v>44789</c:v>
                </c:pt>
                <c:pt idx="112">
                  <c:v>44790</c:v>
                </c:pt>
                <c:pt idx="113">
                  <c:v>44791</c:v>
                </c:pt>
                <c:pt idx="114">
                  <c:v>44794</c:v>
                </c:pt>
                <c:pt idx="115">
                  <c:v>44795</c:v>
                </c:pt>
                <c:pt idx="116">
                  <c:v>44796</c:v>
                </c:pt>
                <c:pt idx="117">
                  <c:v>44797</c:v>
                </c:pt>
                <c:pt idx="118">
                  <c:v>44798</c:v>
                </c:pt>
                <c:pt idx="119">
                  <c:v>44801</c:v>
                </c:pt>
                <c:pt idx="120">
                  <c:v>44802</c:v>
                </c:pt>
                <c:pt idx="121">
                  <c:v>44803</c:v>
                </c:pt>
                <c:pt idx="122">
                  <c:v>44804</c:v>
                </c:pt>
                <c:pt idx="123">
                  <c:v>44805</c:v>
                </c:pt>
                <c:pt idx="124">
                  <c:v>44808</c:v>
                </c:pt>
                <c:pt idx="125">
                  <c:v>44809</c:v>
                </c:pt>
                <c:pt idx="126">
                  <c:v>44810</c:v>
                </c:pt>
                <c:pt idx="127">
                  <c:v>44811</c:v>
                </c:pt>
                <c:pt idx="128">
                  <c:v>44812</c:v>
                </c:pt>
                <c:pt idx="129">
                  <c:v>44815</c:v>
                </c:pt>
                <c:pt idx="130">
                  <c:v>44816</c:v>
                </c:pt>
                <c:pt idx="131">
                  <c:v>44817</c:v>
                </c:pt>
                <c:pt idx="132">
                  <c:v>44818</c:v>
                </c:pt>
                <c:pt idx="133">
                  <c:v>44819</c:v>
                </c:pt>
                <c:pt idx="134">
                  <c:v>44822</c:v>
                </c:pt>
                <c:pt idx="135">
                  <c:v>44823</c:v>
                </c:pt>
                <c:pt idx="136">
                  <c:v>44824</c:v>
                </c:pt>
                <c:pt idx="137">
                  <c:v>44825</c:v>
                </c:pt>
                <c:pt idx="138">
                  <c:v>44829</c:v>
                </c:pt>
                <c:pt idx="139">
                  <c:v>44830</c:v>
                </c:pt>
                <c:pt idx="140">
                  <c:v>44831</c:v>
                </c:pt>
                <c:pt idx="141">
                  <c:v>44832</c:v>
                </c:pt>
                <c:pt idx="142">
                  <c:v>44833</c:v>
                </c:pt>
                <c:pt idx="143">
                  <c:v>44836</c:v>
                </c:pt>
                <c:pt idx="144">
                  <c:v>44837</c:v>
                </c:pt>
                <c:pt idx="145">
                  <c:v>44838</c:v>
                </c:pt>
                <c:pt idx="146">
                  <c:v>44839</c:v>
                </c:pt>
                <c:pt idx="147">
                  <c:v>44840</c:v>
                </c:pt>
                <c:pt idx="148">
                  <c:v>44843</c:v>
                </c:pt>
                <c:pt idx="149">
                  <c:v>44844</c:v>
                </c:pt>
                <c:pt idx="150">
                  <c:v>44845</c:v>
                </c:pt>
                <c:pt idx="151">
                  <c:v>44846</c:v>
                </c:pt>
                <c:pt idx="152">
                  <c:v>44847</c:v>
                </c:pt>
                <c:pt idx="153">
                  <c:v>44850</c:v>
                </c:pt>
                <c:pt idx="154">
                  <c:v>44851</c:v>
                </c:pt>
                <c:pt idx="155">
                  <c:v>44852</c:v>
                </c:pt>
                <c:pt idx="156">
                  <c:v>44853</c:v>
                </c:pt>
                <c:pt idx="157">
                  <c:v>44854</c:v>
                </c:pt>
                <c:pt idx="158">
                  <c:v>44857</c:v>
                </c:pt>
                <c:pt idx="159">
                  <c:v>44858</c:v>
                </c:pt>
                <c:pt idx="160">
                  <c:v>44859</c:v>
                </c:pt>
                <c:pt idx="161">
                  <c:v>44860</c:v>
                </c:pt>
                <c:pt idx="162">
                  <c:v>44861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45019</c:v>
                </c:pt>
                <c:pt idx="271">
                  <c:v>45020</c:v>
                </c:pt>
                <c:pt idx="272">
                  <c:v>45021</c:v>
                </c:pt>
                <c:pt idx="273">
                  <c:v>45022</c:v>
                </c:pt>
                <c:pt idx="274">
                  <c:v>45026</c:v>
                </c:pt>
                <c:pt idx="275">
                  <c:v>45027</c:v>
                </c:pt>
                <c:pt idx="276">
                  <c:v>45028</c:v>
                </c:pt>
                <c:pt idx="277">
                  <c:v>45029</c:v>
                </c:pt>
                <c:pt idx="278">
                  <c:v>45033</c:v>
                </c:pt>
                <c:pt idx="279">
                  <c:v>45041</c:v>
                </c:pt>
                <c:pt idx="280">
                  <c:v>45042</c:v>
                </c:pt>
                <c:pt idx="281">
                  <c:v>45043</c:v>
                </c:pt>
                <c:pt idx="282">
                  <c:v>45047</c:v>
                </c:pt>
                <c:pt idx="283">
                  <c:v>45048</c:v>
                </c:pt>
                <c:pt idx="284">
                  <c:v>45049</c:v>
                </c:pt>
                <c:pt idx="285">
                  <c:v>45050</c:v>
                </c:pt>
                <c:pt idx="286">
                  <c:v>45054</c:v>
                </c:pt>
                <c:pt idx="287">
                  <c:v>45055</c:v>
                </c:pt>
                <c:pt idx="288">
                  <c:v>45056</c:v>
                </c:pt>
                <c:pt idx="289">
                  <c:v>45057</c:v>
                </c:pt>
                <c:pt idx="290">
                  <c:v>45057</c:v>
                </c:pt>
                <c:pt idx="291">
                  <c:v>45061</c:v>
                </c:pt>
                <c:pt idx="292">
                  <c:v>45062</c:v>
                </c:pt>
                <c:pt idx="293">
                  <c:v>45063</c:v>
                </c:pt>
                <c:pt idx="294">
                  <c:v>45064</c:v>
                </c:pt>
                <c:pt idx="295">
                  <c:v>45068</c:v>
                </c:pt>
                <c:pt idx="296">
                  <c:v>45069</c:v>
                </c:pt>
                <c:pt idx="297">
                  <c:v>45070</c:v>
                </c:pt>
                <c:pt idx="298">
                  <c:v>45071</c:v>
                </c:pt>
                <c:pt idx="299">
                  <c:v>45075</c:v>
                </c:pt>
                <c:pt idx="300">
                  <c:v>45076</c:v>
                </c:pt>
                <c:pt idx="301">
                  <c:v>45077</c:v>
                </c:pt>
                <c:pt idx="302">
                  <c:v>45078</c:v>
                </c:pt>
                <c:pt idx="303">
                  <c:v>45082</c:v>
                </c:pt>
                <c:pt idx="304">
                  <c:v>45083</c:v>
                </c:pt>
                <c:pt idx="305">
                  <c:v>45084</c:v>
                </c:pt>
                <c:pt idx="306">
                  <c:v>45085</c:v>
                </c:pt>
                <c:pt idx="307">
                  <c:v>45089</c:v>
                </c:pt>
                <c:pt idx="308">
                  <c:v>45090</c:v>
                </c:pt>
                <c:pt idx="309">
                  <c:v>45091</c:v>
                </c:pt>
                <c:pt idx="310">
                  <c:v>45092</c:v>
                </c:pt>
                <c:pt idx="311">
                  <c:v>45096</c:v>
                </c:pt>
                <c:pt idx="312">
                  <c:v>45097</c:v>
                </c:pt>
                <c:pt idx="313">
                  <c:v>45098</c:v>
                </c:pt>
                <c:pt idx="314">
                  <c:v>45099</c:v>
                </c:pt>
                <c:pt idx="315">
                  <c:v>45110</c:v>
                </c:pt>
                <c:pt idx="316">
                  <c:v>45111</c:v>
                </c:pt>
                <c:pt idx="317">
                  <c:v>45112</c:v>
                </c:pt>
                <c:pt idx="318">
                  <c:v>45113</c:v>
                </c:pt>
                <c:pt idx="319">
                  <c:v>45117</c:v>
                </c:pt>
                <c:pt idx="320">
                  <c:v>45118</c:v>
                </c:pt>
                <c:pt idx="321">
                  <c:v>45119</c:v>
                </c:pt>
                <c:pt idx="322">
                  <c:v>45120</c:v>
                </c:pt>
                <c:pt idx="323">
                  <c:v>45124</c:v>
                </c:pt>
                <c:pt idx="324">
                  <c:v>45125</c:v>
                </c:pt>
                <c:pt idx="325">
                  <c:v>45126</c:v>
                </c:pt>
                <c:pt idx="326">
                  <c:v>45127</c:v>
                </c:pt>
                <c:pt idx="327">
                  <c:v>45131</c:v>
                </c:pt>
                <c:pt idx="328">
                  <c:v>45132</c:v>
                </c:pt>
                <c:pt idx="329">
                  <c:v>45133</c:v>
                </c:pt>
                <c:pt idx="330">
                  <c:v>45134</c:v>
                </c:pt>
                <c:pt idx="331">
                  <c:v>45138</c:v>
                </c:pt>
                <c:pt idx="332">
                  <c:v>45139</c:v>
                </c:pt>
                <c:pt idx="333">
                  <c:v>45140</c:v>
                </c:pt>
                <c:pt idx="334">
                  <c:v>45141</c:v>
                </c:pt>
                <c:pt idx="335">
                  <c:v>45145</c:v>
                </c:pt>
                <c:pt idx="336">
                  <c:v>45146</c:v>
                </c:pt>
                <c:pt idx="337">
                  <c:v>45147</c:v>
                </c:pt>
                <c:pt idx="338">
                  <c:v>45148</c:v>
                </c:pt>
                <c:pt idx="339">
                  <c:v>45152</c:v>
                </c:pt>
                <c:pt idx="340">
                  <c:v>45153</c:v>
                </c:pt>
                <c:pt idx="341">
                  <c:v>45154</c:v>
                </c:pt>
                <c:pt idx="342">
                  <c:v>45155</c:v>
                </c:pt>
                <c:pt idx="343">
                  <c:v>45159</c:v>
                </c:pt>
                <c:pt idx="344">
                  <c:v>45160</c:v>
                </c:pt>
                <c:pt idx="345">
                  <c:v>45161</c:v>
                </c:pt>
                <c:pt idx="346">
                  <c:v>45162</c:v>
                </c:pt>
                <c:pt idx="347">
                  <c:v>45166</c:v>
                </c:pt>
                <c:pt idx="348">
                  <c:v>45167</c:v>
                </c:pt>
                <c:pt idx="349">
                  <c:v>45168</c:v>
                </c:pt>
                <c:pt idx="350">
                  <c:v>45169</c:v>
                </c:pt>
                <c:pt idx="351">
                  <c:v>45173</c:v>
                </c:pt>
                <c:pt idx="352">
                  <c:v>45174</c:v>
                </c:pt>
                <c:pt idx="353">
                  <c:v>45175</c:v>
                </c:pt>
                <c:pt idx="354">
                  <c:v>45176</c:v>
                </c:pt>
                <c:pt idx="355">
                  <c:v>45180</c:v>
                </c:pt>
                <c:pt idx="356">
                  <c:v>45181</c:v>
                </c:pt>
                <c:pt idx="357">
                  <c:v>45182</c:v>
                </c:pt>
                <c:pt idx="358">
                  <c:v>45183</c:v>
                </c:pt>
                <c:pt idx="359">
                  <c:v>45187</c:v>
                </c:pt>
                <c:pt idx="360">
                  <c:v>45188</c:v>
                </c:pt>
                <c:pt idx="361">
                  <c:v>45189</c:v>
                </c:pt>
                <c:pt idx="362">
                  <c:v>45190</c:v>
                </c:pt>
                <c:pt idx="363">
                  <c:v>45194</c:v>
                </c:pt>
                <c:pt idx="364">
                  <c:v>45195</c:v>
                </c:pt>
                <c:pt idx="365">
                  <c:v>45196</c:v>
                </c:pt>
                <c:pt idx="366">
                  <c:v>45197</c:v>
                </c:pt>
                <c:pt idx="367">
                  <c:v>45201</c:v>
                </c:pt>
                <c:pt idx="368">
                  <c:v>45202</c:v>
                </c:pt>
                <c:pt idx="369">
                  <c:v>45203</c:v>
                </c:pt>
                <c:pt idx="370">
                  <c:v>45204</c:v>
                </c:pt>
                <c:pt idx="371">
                  <c:v>45208</c:v>
                </c:pt>
                <c:pt idx="372">
                  <c:v>45209</c:v>
                </c:pt>
                <c:pt idx="373">
                  <c:v>45210</c:v>
                </c:pt>
                <c:pt idx="374">
                  <c:v>45211</c:v>
                </c:pt>
                <c:pt idx="375">
                  <c:v>45215</c:v>
                </c:pt>
                <c:pt idx="376">
                  <c:v>45216</c:v>
                </c:pt>
                <c:pt idx="377">
                  <c:v>45217</c:v>
                </c:pt>
                <c:pt idx="378">
                  <c:v>45218</c:v>
                </c:pt>
                <c:pt idx="379">
                  <c:v>45222</c:v>
                </c:pt>
                <c:pt idx="380">
                  <c:v>45223</c:v>
                </c:pt>
                <c:pt idx="381">
                  <c:v>45224</c:v>
                </c:pt>
                <c:pt idx="382">
                  <c:v>45225</c:v>
                </c:pt>
                <c:pt idx="383">
                  <c:v>45229</c:v>
                </c:pt>
                <c:pt idx="384">
                  <c:v>45230</c:v>
                </c:pt>
                <c:pt idx="385">
                  <c:v>45231</c:v>
                </c:pt>
                <c:pt idx="386">
                  <c:v>45232</c:v>
                </c:pt>
                <c:pt idx="387">
                  <c:v>45236</c:v>
                </c:pt>
                <c:pt idx="388">
                  <c:v>45237</c:v>
                </c:pt>
                <c:pt idx="389">
                  <c:v>45238</c:v>
                </c:pt>
                <c:pt idx="390">
                  <c:v>45239</c:v>
                </c:pt>
                <c:pt idx="391">
                  <c:v>45243</c:v>
                </c:pt>
                <c:pt idx="392">
                  <c:v>45244</c:v>
                </c:pt>
                <c:pt idx="393">
                  <c:v>45245</c:v>
                </c:pt>
                <c:pt idx="394">
                  <c:v>45246</c:v>
                </c:pt>
                <c:pt idx="395">
                  <c:v>45250</c:v>
                </c:pt>
                <c:pt idx="396">
                  <c:v>45251</c:v>
                </c:pt>
                <c:pt idx="397">
                  <c:v>45252</c:v>
                </c:pt>
                <c:pt idx="398">
                  <c:v>45253</c:v>
                </c:pt>
                <c:pt idx="399">
                  <c:v>45257</c:v>
                </c:pt>
                <c:pt idx="400">
                  <c:v>45258</c:v>
                </c:pt>
                <c:pt idx="401">
                  <c:v>45259</c:v>
                </c:pt>
                <c:pt idx="402">
                  <c:v>45260</c:v>
                </c:pt>
                <c:pt idx="403">
                  <c:v>45264</c:v>
                </c:pt>
                <c:pt idx="404">
                  <c:v>45265</c:v>
                </c:pt>
                <c:pt idx="405">
                  <c:v>45266</c:v>
                </c:pt>
                <c:pt idx="406">
                  <c:v>45267</c:v>
                </c:pt>
                <c:pt idx="407">
                  <c:v>45271</c:v>
                </c:pt>
                <c:pt idx="408">
                  <c:v>45272</c:v>
                </c:pt>
                <c:pt idx="409">
                  <c:v>45273</c:v>
                </c:pt>
                <c:pt idx="410">
                  <c:v>45274</c:v>
                </c:pt>
                <c:pt idx="411">
                  <c:v>45278</c:v>
                </c:pt>
                <c:pt idx="412">
                  <c:v>45279</c:v>
                </c:pt>
                <c:pt idx="413">
                  <c:v>45280</c:v>
                </c:pt>
                <c:pt idx="414">
                  <c:v>45281</c:v>
                </c:pt>
                <c:pt idx="415">
                  <c:v>45285</c:v>
                </c:pt>
                <c:pt idx="416">
                  <c:v>45286</c:v>
                </c:pt>
                <c:pt idx="417">
                  <c:v>45287</c:v>
                </c:pt>
                <c:pt idx="418">
                  <c:v>45288</c:v>
                </c:pt>
                <c:pt idx="419">
                  <c:v>45292</c:v>
                </c:pt>
                <c:pt idx="420">
                  <c:v>45293</c:v>
                </c:pt>
                <c:pt idx="421">
                  <c:v>45294</c:v>
                </c:pt>
                <c:pt idx="422">
                  <c:v>45295</c:v>
                </c:pt>
                <c:pt idx="423">
                  <c:v>45299</c:v>
                </c:pt>
                <c:pt idx="424">
                  <c:v>45300</c:v>
                </c:pt>
                <c:pt idx="425">
                  <c:v>45301</c:v>
                </c:pt>
                <c:pt idx="426">
                  <c:v>45302</c:v>
                </c:pt>
                <c:pt idx="427">
                  <c:v>45306</c:v>
                </c:pt>
                <c:pt idx="428">
                  <c:v>45307</c:v>
                </c:pt>
                <c:pt idx="429">
                  <c:v>45308</c:v>
                </c:pt>
                <c:pt idx="430">
                  <c:v>45309</c:v>
                </c:pt>
                <c:pt idx="431">
                  <c:v>45313</c:v>
                </c:pt>
                <c:pt idx="432">
                  <c:v>45314</c:v>
                </c:pt>
                <c:pt idx="433">
                  <c:v>45315</c:v>
                </c:pt>
                <c:pt idx="434">
                  <c:v>45316</c:v>
                </c:pt>
                <c:pt idx="435">
                  <c:v>45320</c:v>
                </c:pt>
                <c:pt idx="436">
                  <c:v>45321</c:v>
                </c:pt>
                <c:pt idx="437">
                  <c:v>45322</c:v>
                </c:pt>
                <c:pt idx="438">
                  <c:v>45323</c:v>
                </c:pt>
                <c:pt idx="439">
                  <c:v>45327</c:v>
                </c:pt>
                <c:pt idx="440">
                  <c:v>45328</c:v>
                </c:pt>
                <c:pt idx="441">
                  <c:v>45329</c:v>
                </c:pt>
                <c:pt idx="442">
                  <c:v>45330</c:v>
                </c:pt>
                <c:pt idx="443">
                  <c:v>45334</c:v>
                </c:pt>
                <c:pt idx="444">
                  <c:v>45335</c:v>
                </c:pt>
                <c:pt idx="445">
                  <c:v>45336</c:v>
                </c:pt>
                <c:pt idx="446">
                  <c:v>45337</c:v>
                </c:pt>
                <c:pt idx="447">
                  <c:v>45341</c:v>
                </c:pt>
                <c:pt idx="448">
                  <c:v>45342</c:v>
                </c:pt>
                <c:pt idx="449">
                  <c:v>45343</c:v>
                </c:pt>
                <c:pt idx="450">
                  <c:v>45348</c:v>
                </c:pt>
                <c:pt idx="451">
                  <c:v>45349</c:v>
                </c:pt>
                <c:pt idx="452">
                  <c:v>45350</c:v>
                </c:pt>
                <c:pt idx="453">
                  <c:v>45351</c:v>
                </c:pt>
                <c:pt idx="454">
                  <c:v>45355</c:v>
                </c:pt>
                <c:pt idx="455">
                  <c:v>45356</c:v>
                </c:pt>
                <c:pt idx="456">
                  <c:v>45357</c:v>
                </c:pt>
                <c:pt idx="457">
                  <c:v>45358</c:v>
                </c:pt>
                <c:pt idx="458">
                  <c:v>45362</c:v>
                </c:pt>
                <c:pt idx="459">
                  <c:v>45363</c:v>
                </c:pt>
                <c:pt idx="460">
                  <c:v>45364</c:v>
                </c:pt>
                <c:pt idx="461">
                  <c:v>45365</c:v>
                </c:pt>
                <c:pt idx="462">
                  <c:v>45369</c:v>
                </c:pt>
                <c:pt idx="463">
                  <c:v>45370</c:v>
                </c:pt>
                <c:pt idx="464">
                  <c:v>45371</c:v>
                </c:pt>
                <c:pt idx="465">
                  <c:v>45372</c:v>
                </c:pt>
                <c:pt idx="466">
                  <c:v>45376</c:v>
                </c:pt>
                <c:pt idx="467">
                  <c:v>45377</c:v>
                </c:pt>
                <c:pt idx="468">
                  <c:v>45378</c:v>
                </c:pt>
                <c:pt idx="469">
                  <c:v>45379</c:v>
                </c:pt>
                <c:pt idx="470">
                  <c:v>45383</c:v>
                </c:pt>
                <c:pt idx="471">
                  <c:v>45384</c:v>
                </c:pt>
                <c:pt idx="472">
                  <c:v>45385</c:v>
                </c:pt>
                <c:pt idx="473">
                  <c:v>45386</c:v>
                </c:pt>
                <c:pt idx="474">
                  <c:v>45397</c:v>
                </c:pt>
                <c:pt idx="475">
                  <c:v>45398</c:v>
                </c:pt>
                <c:pt idx="476">
                  <c:v>45399</c:v>
                </c:pt>
                <c:pt idx="477">
                  <c:v>45400</c:v>
                </c:pt>
                <c:pt idx="478">
                  <c:v>45404</c:v>
                </c:pt>
                <c:pt idx="479">
                  <c:v>45405</c:v>
                </c:pt>
                <c:pt idx="480">
                  <c:v>45406</c:v>
                </c:pt>
                <c:pt idx="481">
                  <c:v>45407</c:v>
                </c:pt>
                <c:pt idx="482">
                  <c:v>45411</c:v>
                </c:pt>
                <c:pt idx="483">
                  <c:v>45412</c:v>
                </c:pt>
                <c:pt idx="484">
                  <c:v>45413</c:v>
                </c:pt>
                <c:pt idx="485">
                  <c:v>45414</c:v>
                </c:pt>
                <c:pt idx="486">
                  <c:v>45418</c:v>
                </c:pt>
                <c:pt idx="487">
                  <c:v>45419</c:v>
                </c:pt>
                <c:pt idx="488">
                  <c:v>45420</c:v>
                </c:pt>
                <c:pt idx="489">
                  <c:v>45421</c:v>
                </c:pt>
                <c:pt idx="490">
                  <c:v>45425</c:v>
                </c:pt>
                <c:pt idx="491">
                  <c:v>45426</c:v>
                </c:pt>
                <c:pt idx="492">
                  <c:v>45427</c:v>
                </c:pt>
                <c:pt idx="493">
                  <c:v>45428</c:v>
                </c:pt>
                <c:pt idx="494">
                  <c:v>45432</c:v>
                </c:pt>
                <c:pt idx="495">
                  <c:v>45433</c:v>
                </c:pt>
                <c:pt idx="496">
                  <c:v>45434</c:v>
                </c:pt>
                <c:pt idx="497">
                  <c:v>45435</c:v>
                </c:pt>
                <c:pt idx="498">
                  <c:v>45439</c:v>
                </c:pt>
                <c:pt idx="499">
                  <c:v>45440</c:v>
                </c:pt>
                <c:pt idx="500">
                  <c:v>45441</c:v>
                </c:pt>
                <c:pt idx="501">
                  <c:v>45442</c:v>
                </c:pt>
                <c:pt idx="502">
                  <c:v>45446</c:v>
                </c:pt>
                <c:pt idx="503">
                  <c:v>45447</c:v>
                </c:pt>
                <c:pt idx="504">
                  <c:v>45448</c:v>
                </c:pt>
                <c:pt idx="505">
                  <c:v>45449</c:v>
                </c:pt>
                <c:pt idx="506">
                  <c:v>45453</c:v>
                </c:pt>
                <c:pt idx="507">
                  <c:v>45454</c:v>
                </c:pt>
                <c:pt idx="508">
                  <c:v>45455</c:v>
                </c:pt>
                <c:pt idx="509">
                  <c:v>45456</c:v>
                </c:pt>
                <c:pt idx="510">
                  <c:v>45467</c:v>
                </c:pt>
                <c:pt idx="511">
                  <c:v>45468</c:v>
                </c:pt>
                <c:pt idx="512">
                  <c:v>45469</c:v>
                </c:pt>
                <c:pt idx="513">
                  <c:v>45470</c:v>
                </c:pt>
                <c:pt idx="514">
                  <c:v>45473</c:v>
                </c:pt>
              </c:numCache>
            </c:numRef>
          </c:cat>
          <c:val>
            <c:numRef>
              <c:f>Sheet1!$B$2:$B$516</c:f>
              <c:numCache>
                <c:formatCode>#,##0</c:formatCode>
                <c:ptCount val="515"/>
                <c:pt idx="0">
                  <c:v>100</c:v>
                </c:pt>
                <c:pt idx="1">
                  <c:v>99.844646742946765</c:v>
                </c:pt>
                <c:pt idx="2">
                  <c:v>100.64673979078988</c:v>
                </c:pt>
                <c:pt idx="3">
                  <c:v>101.02474763971929</c:v>
                </c:pt>
                <c:pt idx="4">
                  <c:v>101.05480837660976</c:v>
                </c:pt>
                <c:pt idx="5">
                  <c:v>101.39557562760663</c:v>
                </c:pt>
                <c:pt idx="6">
                  <c:v>100.50692974939919</c:v>
                </c:pt>
                <c:pt idx="7">
                  <c:v>100.07747937959688</c:v>
                </c:pt>
                <c:pt idx="8">
                  <c:v>99.456066351383981</c:v>
                </c:pt>
                <c:pt idx="9">
                  <c:v>98.562449800147377</c:v>
                </c:pt>
                <c:pt idx="10">
                  <c:v>97.895432819381526</c:v>
                </c:pt>
                <c:pt idx="11">
                  <c:v>99.857112875305532</c:v>
                </c:pt>
                <c:pt idx="12">
                  <c:v>100.74852023852918</c:v>
                </c:pt>
                <c:pt idx="13">
                  <c:v>101.58951077531452</c:v>
                </c:pt>
                <c:pt idx="14">
                  <c:v>101.24148476370367</c:v>
                </c:pt>
                <c:pt idx="15">
                  <c:v>101.63408903343291</c:v>
                </c:pt>
                <c:pt idx="16">
                  <c:v>102.12886824876088</c:v>
                </c:pt>
                <c:pt idx="17">
                  <c:v>102.16208496852697</c:v>
                </c:pt>
                <c:pt idx="18">
                  <c:v>102.56731316975873</c:v>
                </c:pt>
                <c:pt idx="19">
                  <c:v>103.07526861359251</c:v>
                </c:pt>
                <c:pt idx="20">
                  <c:v>103.3691695188862</c:v>
                </c:pt>
                <c:pt idx="21">
                  <c:v>102.87099762196689</c:v>
                </c:pt>
                <c:pt idx="22">
                  <c:v>103.28269558809373</c:v>
                </c:pt>
                <c:pt idx="23">
                  <c:v>103.22241631516908</c:v>
                </c:pt>
                <c:pt idx="24">
                  <c:v>103.87396897984431</c:v>
                </c:pt>
                <c:pt idx="25">
                  <c:v>104.20171780147921</c:v>
                </c:pt>
                <c:pt idx="26">
                  <c:v>104.58895690031984</c:v>
                </c:pt>
                <c:pt idx="27">
                  <c:v>105.046732216431</c:v>
                </c:pt>
                <c:pt idx="28">
                  <c:v>105.68960592819823</c:v>
                </c:pt>
                <c:pt idx="29">
                  <c:v>106.38210747068486</c:v>
                </c:pt>
                <c:pt idx="30">
                  <c:v>107.66730259721611</c:v>
                </c:pt>
                <c:pt idx="31">
                  <c:v>106.83215062875068</c:v>
                </c:pt>
                <c:pt idx="32">
                  <c:v>107.46973806920124</c:v>
                </c:pt>
                <c:pt idx="33">
                  <c:v>107.95347134446448</c:v>
                </c:pt>
                <c:pt idx="34">
                  <c:v>108.35388667181091</c:v>
                </c:pt>
                <c:pt idx="35">
                  <c:v>106.55836911428918</c:v>
                </c:pt>
                <c:pt idx="36">
                  <c:v>107.84419543739557</c:v>
                </c:pt>
                <c:pt idx="37">
                  <c:v>106.78583658005071</c:v>
                </c:pt>
                <c:pt idx="38">
                  <c:v>106.22320373289655</c:v>
                </c:pt>
                <c:pt idx="39">
                  <c:v>106.8556627011742</c:v>
                </c:pt>
                <c:pt idx="40">
                  <c:v>106.54195800333588</c:v>
                </c:pt>
                <c:pt idx="41">
                  <c:v>107.6498657918282</c:v>
                </c:pt>
                <c:pt idx="42">
                  <c:v>108.35964634055897</c:v>
                </c:pt>
                <c:pt idx="43">
                  <c:v>109.04196983827165</c:v>
                </c:pt>
                <c:pt idx="44">
                  <c:v>108.99857507373166</c:v>
                </c:pt>
                <c:pt idx="45">
                  <c:v>106.58787755417637</c:v>
                </c:pt>
                <c:pt idx="46">
                  <c:v>105.5603684294409</c:v>
                </c:pt>
                <c:pt idx="47">
                  <c:v>101.26996750915629</c:v>
                </c:pt>
                <c:pt idx="48">
                  <c:v>103.7473351669594</c:v>
                </c:pt>
                <c:pt idx="49">
                  <c:v>101.89792920183613</c:v>
                </c:pt>
                <c:pt idx="50">
                  <c:v>100.12253103514661</c:v>
                </c:pt>
                <c:pt idx="51">
                  <c:v>100.30802392866217</c:v>
                </c:pt>
                <c:pt idx="52">
                  <c:v>98.056072347751439</c:v>
                </c:pt>
                <c:pt idx="53">
                  <c:v>97.322148530022076</c:v>
                </c:pt>
                <c:pt idx="54">
                  <c:v>96.540806069586267</c:v>
                </c:pt>
                <c:pt idx="55">
                  <c:v>97.053258789017818</c:v>
                </c:pt>
                <c:pt idx="56">
                  <c:v>99.325803158192059</c:v>
                </c:pt>
                <c:pt idx="57">
                  <c:v>98.863846164770706</c:v>
                </c:pt>
                <c:pt idx="58">
                  <c:v>100.11574567196398</c:v>
                </c:pt>
                <c:pt idx="59">
                  <c:v>101.83701873233635</c:v>
                </c:pt>
                <c:pt idx="60">
                  <c:v>101.95197540858143</c:v>
                </c:pt>
                <c:pt idx="61">
                  <c:v>100.72690175583108</c:v>
                </c:pt>
                <c:pt idx="62">
                  <c:v>99.452989268080231</c:v>
                </c:pt>
                <c:pt idx="63">
                  <c:v>99.855692683011497</c:v>
                </c:pt>
                <c:pt idx="64">
                  <c:v>101.16471548025379</c:v>
                </c:pt>
                <c:pt idx="65">
                  <c:v>99.908555396178429</c:v>
                </c:pt>
                <c:pt idx="66">
                  <c:v>99.384267740963224</c:v>
                </c:pt>
                <c:pt idx="67">
                  <c:v>99.444152516028439</c:v>
                </c:pt>
                <c:pt idx="68">
                  <c:v>97.222813969011398</c:v>
                </c:pt>
                <c:pt idx="69">
                  <c:v>95.101125581292607</c:v>
                </c:pt>
                <c:pt idx="70">
                  <c:v>94.842650583777939</c:v>
                </c:pt>
                <c:pt idx="71">
                  <c:v>94.509931089113906</c:v>
                </c:pt>
                <c:pt idx="72">
                  <c:v>93.294167585846679</c:v>
                </c:pt>
                <c:pt idx="73">
                  <c:v>89.150046471847844</c:v>
                </c:pt>
                <c:pt idx="74">
                  <c:v>89.641985302587756</c:v>
                </c:pt>
                <c:pt idx="75">
                  <c:v>91.99406044022804</c:v>
                </c:pt>
                <c:pt idx="76">
                  <c:v>89.313368585662047</c:v>
                </c:pt>
                <c:pt idx="77">
                  <c:v>89.240702079950523</c:v>
                </c:pt>
                <c:pt idx="78">
                  <c:v>90.837156017591454</c:v>
                </c:pt>
                <c:pt idx="79">
                  <c:v>90.160592188626794</c:v>
                </c:pt>
                <c:pt idx="80">
                  <c:v>92.084873847474498</c:v>
                </c:pt>
                <c:pt idx="81">
                  <c:v>92.527027048351243</c:v>
                </c:pt>
                <c:pt idx="82">
                  <c:v>90.917949179207753</c:v>
                </c:pt>
                <c:pt idx="83">
                  <c:v>90.458201373799341</c:v>
                </c:pt>
                <c:pt idx="84">
                  <c:v>89.617289736585874</c:v>
                </c:pt>
                <c:pt idx="85">
                  <c:v>89.508171628660733</c:v>
                </c:pt>
                <c:pt idx="86">
                  <c:v>90.076011847559727</c:v>
                </c:pt>
                <c:pt idx="87">
                  <c:v>89.0756441755547</c:v>
                </c:pt>
                <c:pt idx="88">
                  <c:v>88.075749900981037</c:v>
                </c:pt>
                <c:pt idx="89">
                  <c:v>89.096631461677688</c:v>
                </c:pt>
                <c:pt idx="90">
                  <c:v>91.169086516536552</c:v>
                </c:pt>
                <c:pt idx="91">
                  <c:v>92.79654798593063</c:v>
                </c:pt>
                <c:pt idx="92">
                  <c:v>93.609134676835254</c:v>
                </c:pt>
                <c:pt idx="93">
                  <c:v>94.584570084122717</c:v>
                </c:pt>
                <c:pt idx="94">
                  <c:v>94.483341933386669</c:v>
                </c:pt>
                <c:pt idx="95">
                  <c:v>93.687087453863469</c:v>
                </c:pt>
                <c:pt idx="96">
                  <c:v>94.397104701309885</c:v>
                </c:pt>
                <c:pt idx="97">
                  <c:v>95.091184235234337</c:v>
                </c:pt>
                <c:pt idx="98">
                  <c:v>95.902587432560594</c:v>
                </c:pt>
                <c:pt idx="99">
                  <c:v>96.250218946311989</c:v>
                </c:pt>
                <c:pt idx="100">
                  <c:v>97.353787258350337</c:v>
                </c:pt>
                <c:pt idx="101">
                  <c:v>97.130343670755238</c:v>
                </c:pt>
                <c:pt idx="102">
                  <c:v>96.98280147131922</c:v>
                </c:pt>
                <c:pt idx="103">
                  <c:v>96.97972438801547</c:v>
                </c:pt>
                <c:pt idx="104">
                  <c:v>96.390344585990277</c:v>
                </c:pt>
                <c:pt idx="105">
                  <c:v>97.025091641852754</c:v>
                </c:pt>
                <c:pt idx="106">
                  <c:v>97.283093241936072</c:v>
                </c:pt>
                <c:pt idx="107">
                  <c:v>98.083608298341375</c:v>
                </c:pt>
                <c:pt idx="108">
                  <c:v>98.867159946790125</c:v>
                </c:pt>
                <c:pt idx="109">
                  <c:v>98.737843548460916</c:v>
                </c:pt>
                <c:pt idx="110">
                  <c:v>98.969808289820222</c:v>
                </c:pt>
                <c:pt idx="111">
                  <c:v>98.980617531169273</c:v>
                </c:pt>
                <c:pt idx="112">
                  <c:v>99.782237181581053</c:v>
                </c:pt>
                <c:pt idx="113">
                  <c:v>99.584909352281841</c:v>
                </c:pt>
                <c:pt idx="114">
                  <c:v>99.054467530459178</c:v>
                </c:pt>
                <c:pt idx="115">
                  <c:v>99.101649474449943</c:v>
                </c:pt>
                <c:pt idx="116">
                  <c:v>97.999343555561865</c:v>
                </c:pt>
                <c:pt idx="117">
                  <c:v>98.180812570910987</c:v>
                </c:pt>
                <c:pt idx="118">
                  <c:v>99.348289536180971</c:v>
                </c:pt>
                <c:pt idx="119">
                  <c:v>98.830471645860854</c:v>
                </c:pt>
                <c:pt idx="120">
                  <c:v>98.866370951071218</c:v>
                </c:pt>
                <c:pt idx="121">
                  <c:v>98.274545262317403</c:v>
                </c:pt>
                <c:pt idx="122">
                  <c:v>96.914947839493024</c:v>
                </c:pt>
                <c:pt idx="123">
                  <c:v>95.804988662131521</c:v>
                </c:pt>
                <c:pt idx="124">
                  <c:v>96.212426051376255</c:v>
                </c:pt>
                <c:pt idx="125">
                  <c:v>95.467219594866478</c:v>
                </c:pt>
                <c:pt idx="126">
                  <c:v>94.637827295149094</c:v>
                </c:pt>
                <c:pt idx="127">
                  <c:v>93.604952999525011</c:v>
                </c:pt>
                <c:pt idx="128">
                  <c:v>93.371804764587353</c:v>
                </c:pt>
                <c:pt idx="129">
                  <c:v>94.208929222350051</c:v>
                </c:pt>
                <c:pt idx="130">
                  <c:v>94.854012122130229</c:v>
                </c:pt>
                <c:pt idx="131">
                  <c:v>95.345793153726362</c:v>
                </c:pt>
                <c:pt idx="132">
                  <c:v>93.837391138315681</c:v>
                </c:pt>
                <c:pt idx="133">
                  <c:v>93.334564166654829</c:v>
                </c:pt>
                <c:pt idx="134">
                  <c:v>91.304004784470038</c:v>
                </c:pt>
                <c:pt idx="135">
                  <c:v>90.311053672222769</c:v>
                </c:pt>
                <c:pt idx="136">
                  <c:v>90.762911520442088</c:v>
                </c:pt>
                <c:pt idx="137">
                  <c:v>90.427509440333779</c:v>
                </c:pt>
                <c:pt idx="138">
                  <c:v>88.06281037119092</c:v>
                </c:pt>
                <c:pt idx="139">
                  <c:v>86.07296316810185</c:v>
                </c:pt>
                <c:pt idx="140">
                  <c:v>86.926656535961627</c:v>
                </c:pt>
                <c:pt idx="141">
                  <c:v>88.131452998736023</c:v>
                </c:pt>
                <c:pt idx="142">
                  <c:v>89.987486527898099</c:v>
                </c:pt>
                <c:pt idx="143">
                  <c:v>90.632490528106388</c:v>
                </c:pt>
                <c:pt idx="144">
                  <c:v>91.586307452695763</c:v>
                </c:pt>
                <c:pt idx="145">
                  <c:v>92.946930569954716</c:v>
                </c:pt>
                <c:pt idx="146">
                  <c:v>92.867320901916784</c:v>
                </c:pt>
                <c:pt idx="147">
                  <c:v>92.768459738337455</c:v>
                </c:pt>
                <c:pt idx="148">
                  <c:v>91.258795329776547</c:v>
                </c:pt>
                <c:pt idx="149">
                  <c:v>90.974125674394088</c:v>
                </c:pt>
                <c:pt idx="150">
                  <c:v>90.847018464077806</c:v>
                </c:pt>
                <c:pt idx="151">
                  <c:v>91.139578076649357</c:v>
                </c:pt>
                <c:pt idx="152">
                  <c:v>90.117355223230561</c:v>
                </c:pt>
                <c:pt idx="153">
                  <c:v>89.991904903923981</c:v>
                </c:pt>
                <c:pt idx="154">
                  <c:v>91.258243032773294</c:v>
                </c:pt>
                <c:pt idx="155">
                  <c:v>93.179999905320514</c:v>
                </c:pt>
                <c:pt idx="156">
                  <c:v>93.062834041062487</c:v>
                </c:pt>
                <c:pt idx="157">
                  <c:v>94.392923023999671</c:v>
                </c:pt>
                <c:pt idx="158">
                  <c:v>94.731481086983621</c:v>
                </c:pt>
                <c:pt idx="159">
                  <c:v>95.273363346730477</c:v>
                </c:pt>
                <c:pt idx="160">
                  <c:v>94.473242788184635</c:v>
                </c:pt>
                <c:pt idx="161">
                  <c:v>93.091790183946472</c:v>
                </c:pt>
                <c:pt idx="162">
                  <c:v>92.387453705676194</c:v>
                </c:pt>
                <c:pt idx="163">
                  <c:v>92.058442490891039</c:v>
                </c:pt>
                <c:pt idx="164">
                  <c:v>90.974677971397327</c:v>
                </c:pt>
                <c:pt idx="165">
                  <c:v>90.973494477818974</c:v>
                </c:pt>
                <c:pt idx="166">
                  <c:v>90.254719377892656</c:v>
                </c:pt>
                <c:pt idx="167">
                  <c:v>90.902405963545235</c:v>
                </c:pt>
                <c:pt idx="168">
                  <c:v>91.513719846556114</c:v>
                </c:pt>
                <c:pt idx="169">
                  <c:v>90.628229951224299</c:v>
                </c:pt>
                <c:pt idx="170">
                  <c:v>90.002161848269807</c:v>
                </c:pt>
                <c:pt idx="171">
                  <c:v>88.45983301694605</c:v>
                </c:pt>
                <c:pt idx="172">
                  <c:v>88.737796208717768</c:v>
                </c:pt>
                <c:pt idx="173">
                  <c:v>88.347480026573365</c:v>
                </c:pt>
                <c:pt idx="174">
                  <c:v>87.551541145337737</c:v>
                </c:pt>
                <c:pt idx="175">
                  <c:v>87.982806205293528</c:v>
                </c:pt>
                <c:pt idx="176">
                  <c:v>87.9100608000101</c:v>
                </c:pt>
                <c:pt idx="177">
                  <c:v>87.208959204187352</c:v>
                </c:pt>
                <c:pt idx="178">
                  <c:v>86.241255954945188</c:v>
                </c:pt>
                <c:pt idx="179">
                  <c:v>86.516615460844505</c:v>
                </c:pt>
                <c:pt idx="180">
                  <c:v>86.306269202183302</c:v>
                </c:pt>
                <c:pt idx="181">
                  <c:v>85.183607193747363</c:v>
                </c:pt>
                <c:pt idx="182">
                  <c:v>84.790529526586795</c:v>
                </c:pt>
                <c:pt idx="183">
                  <c:v>84.832898596692218</c:v>
                </c:pt>
                <c:pt idx="184">
                  <c:v>85.976153393391684</c:v>
                </c:pt>
                <c:pt idx="185">
                  <c:v>85.390245172529688</c:v>
                </c:pt>
                <c:pt idx="186">
                  <c:v>84.611506397966281</c:v>
                </c:pt>
                <c:pt idx="187">
                  <c:v>82.206647446730955</c:v>
                </c:pt>
                <c:pt idx="188">
                  <c:v>82.404843171320948</c:v>
                </c:pt>
                <c:pt idx="189">
                  <c:v>80.360318564911466</c:v>
                </c:pt>
                <c:pt idx="190">
                  <c:v>80.84531423332497</c:v>
                </c:pt>
                <c:pt idx="191">
                  <c:v>79.990831869746273</c:v>
                </c:pt>
                <c:pt idx="192">
                  <c:v>79.16143957002889</c:v>
                </c:pt>
                <c:pt idx="193">
                  <c:v>80.644357023718783</c:v>
                </c:pt>
                <c:pt idx="194">
                  <c:v>80.857228068680513</c:v>
                </c:pt>
                <c:pt idx="195">
                  <c:v>81.190973257779092</c:v>
                </c:pt>
                <c:pt idx="196">
                  <c:v>80.885316316273673</c:v>
                </c:pt>
                <c:pt idx="197">
                  <c:v>80.36852412038813</c:v>
                </c:pt>
                <c:pt idx="198">
                  <c:v>81.109943397447125</c:v>
                </c:pt>
                <c:pt idx="199">
                  <c:v>81.084616634870144</c:v>
                </c:pt>
                <c:pt idx="200">
                  <c:v>80.602145752757153</c:v>
                </c:pt>
                <c:pt idx="201">
                  <c:v>80.749924650908838</c:v>
                </c:pt>
                <c:pt idx="202">
                  <c:v>80.70353170263698</c:v>
                </c:pt>
                <c:pt idx="203">
                  <c:v>81.734117910676218</c:v>
                </c:pt>
                <c:pt idx="204">
                  <c:v>82.728489215217522</c:v>
                </c:pt>
                <c:pt idx="205">
                  <c:v>82.674600807616002</c:v>
                </c:pt>
                <c:pt idx="206">
                  <c:v>83.212774787483994</c:v>
                </c:pt>
                <c:pt idx="207">
                  <c:v>83.462649731662552</c:v>
                </c:pt>
                <c:pt idx="208">
                  <c:v>84.114360195481581</c:v>
                </c:pt>
                <c:pt idx="209">
                  <c:v>83.096240119801095</c:v>
                </c:pt>
                <c:pt idx="210">
                  <c:v>83.095687822797871</c:v>
                </c:pt>
                <c:pt idx="211">
                  <c:v>83.135768805318449</c:v>
                </c:pt>
                <c:pt idx="212">
                  <c:v>84.005794384559678</c:v>
                </c:pt>
                <c:pt idx="213">
                  <c:v>83.902278146238771</c:v>
                </c:pt>
                <c:pt idx="214">
                  <c:v>83.771541555615514</c:v>
                </c:pt>
                <c:pt idx="215">
                  <c:v>84.771435830189176</c:v>
                </c:pt>
                <c:pt idx="216">
                  <c:v>84.634545072958446</c:v>
                </c:pt>
                <c:pt idx="217">
                  <c:v>84.647011205317199</c:v>
                </c:pt>
                <c:pt idx="218">
                  <c:v>84.287623655354039</c:v>
                </c:pt>
                <c:pt idx="219">
                  <c:v>84.138819062767766</c:v>
                </c:pt>
                <c:pt idx="220">
                  <c:v>84.280601593455756</c:v>
                </c:pt>
                <c:pt idx="221">
                  <c:v>84.616792669282987</c:v>
                </c:pt>
                <c:pt idx="222">
                  <c:v>84.941464407614134</c:v>
                </c:pt>
                <c:pt idx="223">
                  <c:v>85.176821830564748</c:v>
                </c:pt>
                <c:pt idx="224">
                  <c:v>85.283730750476948</c:v>
                </c:pt>
                <c:pt idx="225">
                  <c:v>85.382355215340596</c:v>
                </c:pt>
                <c:pt idx="226">
                  <c:v>85.523112051594012</c:v>
                </c:pt>
                <c:pt idx="227">
                  <c:v>85.295802384976255</c:v>
                </c:pt>
                <c:pt idx="228">
                  <c:v>85.155124448294757</c:v>
                </c:pt>
                <c:pt idx="229">
                  <c:v>85.083168038730221</c:v>
                </c:pt>
                <c:pt idx="230">
                  <c:v>84.436664946656009</c:v>
                </c:pt>
                <c:pt idx="231">
                  <c:v>83.306744177606092</c:v>
                </c:pt>
                <c:pt idx="232">
                  <c:v>83.284100000473387</c:v>
                </c:pt>
                <c:pt idx="233">
                  <c:v>82.603906791201752</c:v>
                </c:pt>
                <c:pt idx="234">
                  <c:v>82.905460954968859</c:v>
                </c:pt>
                <c:pt idx="235">
                  <c:v>82.151496645979194</c:v>
                </c:pt>
                <c:pt idx="236">
                  <c:v>82.208935534315799</c:v>
                </c:pt>
                <c:pt idx="237">
                  <c:v>83.000298240381738</c:v>
                </c:pt>
                <c:pt idx="238">
                  <c:v>82.817645731454263</c:v>
                </c:pt>
                <c:pt idx="239">
                  <c:v>83.420911858132257</c:v>
                </c:pt>
                <c:pt idx="240">
                  <c:v>83.226818911280589</c:v>
                </c:pt>
                <c:pt idx="241">
                  <c:v>82.790662077867566</c:v>
                </c:pt>
                <c:pt idx="242">
                  <c:v>81.826509309360489</c:v>
                </c:pt>
                <c:pt idx="243">
                  <c:v>81.027730043536778</c:v>
                </c:pt>
                <c:pt idx="244">
                  <c:v>80.109102328010763</c:v>
                </c:pt>
                <c:pt idx="245">
                  <c:v>79.308113874174126</c:v>
                </c:pt>
                <c:pt idx="246">
                  <c:v>78.858465213967747</c:v>
                </c:pt>
                <c:pt idx="247">
                  <c:v>79.709870494242708</c:v>
                </c:pt>
                <c:pt idx="248">
                  <c:v>80.416495060097802</c:v>
                </c:pt>
                <c:pt idx="249">
                  <c:v>81.091086399765203</c:v>
                </c:pt>
                <c:pt idx="250">
                  <c:v>82.144395684509021</c:v>
                </c:pt>
                <c:pt idx="251">
                  <c:v>82.433957113348697</c:v>
                </c:pt>
                <c:pt idx="252">
                  <c:v>82.634046427664074</c:v>
                </c:pt>
                <c:pt idx="253">
                  <c:v>82.136111229460468</c:v>
                </c:pt>
                <c:pt idx="254">
                  <c:v>82.554042261766696</c:v>
                </c:pt>
                <c:pt idx="255">
                  <c:v>81.92789525924033</c:v>
                </c:pt>
                <c:pt idx="256">
                  <c:v>81.306718929743084</c:v>
                </c:pt>
                <c:pt idx="257">
                  <c:v>80.534134321787164</c:v>
                </c:pt>
                <c:pt idx="258">
                  <c:v>79.282234814593906</c:v>
                </c:pt>
                <c:pt idx="259">
                  <c:v>78.715341390557612</c:v>
                </c:pt>
                <c:pt idx="260">
                  <c:v>80.144054838358443</c:v>
                </c:pt>
                <c:pt idx="261">
                  <c:v>80.620529353007726</c:v>
                </c:pt>
                <c:pt idx="262">
                  <c:v>81.737905090126986</c:v>
                </c:pt>
                <c:pt idx="263">
                  <c:v>81.665080785271655</c:v>
                </c:pt>
                <c:pt idx="264">
                  <c:v>82.421569880561819</c:v>
                </c:pt>
                <c:pt idx="265">
                  <c:v>82.523902625304359</c:v>
                </c:pt>
                <c:pt idx="266">
                  <c:v>82.557434943358004</c:v>
                </c:pt>
                <c:pt idx="267">
                  <c:v>82.59270305199324</c:v>
                </c:pt>
                <c:pt idx="268">
                  <c:v>82.869640549330384</c:v>
                </c:pt>
                <c:pt idx="269">
                  <c:v>83.555435628206283</c:v>
                </c:pt>
                <c:pt idx="270">
                  <c:v>85.2658994472296</c:v>
                </c:pt>
                <c:pt idx="271">
                  <c:v>86.383985280495864</c:v>
                </c:pt>
                <c:pt idx="272">
                  <c:v>86.163303177916944</c:v>
                </c:pt>
                <c:pt idx="273">
                  <c:v>86.04905659781889</c:v>
                </c:pt>
                <c:pt idx="274">
                  <c:v>86.043770326502198</c:v>
                </c:pt>
                <c:pt idx="275">
                  <c:v>85.59854004232173</c:v>
                </c:pt>
                <c:pt idx="276">
                  <c:v>86.279758946027954</c:v>
                </c:pt>
                <c:pt idx="277">
                  <c:v>86.510776892524575</c:v>
                </c:pt>
                <c:pt idx="278">
                  <c:v>88.08008937743503</c:v>
                </c:pt>
                <c:pt idx="279">
                  <c:v>88.881235630415475</c:v>
                </c:pt>
                <c:pt idx="280">
                  <c:v>89.21348172764813</c:v>
                </c:pt>
                <c:pt idx="281">
                  <c:v>88.929206570125146</c:v>
                </c:pt>
                <c:pt idx="282">
                  <c:v>89.042979752791865</c:v>
                </c:pt>
                <c:pt idx="283">
                  <c:v>88.514352621122683</c:v>
                </c:pt>
                <c:pt idx="284">
                  <c:v>87.366837247541099</c:v>
                </c:pt>
                <c:pt idx="285">
                  <c:v>87.726619295363705</c:v>
                </c:pt>
                <c:pt idx="286">
                  <c:v>88.812435203726579</c:v>
                </c:pt>
                <c:pt idx="287">
                  <c:v>89.198175210701308</c:v>
                </c:pt>
                <c:pt idx="288">
                  <c:v>89.102706728713287</c:v>
                </c:pt>
                <c:pt idx="289">
                  <c:v>89.888546464746895</c:v>
                </c:pt>
                <c:pt idx="290">
                  <c:v>89.888546464746895</c:v>
                </c:pt>
                <c:pt idx="291">
                  <c:v>88.605797224944254</c:v>
                </c:pt>
                <c:pt idx="292">
                  <c:v>88.415018060112004</c:v>
                </c:pt>
                <c:pt idx="293">
                  <c:v>88.979781195707233</c:v>
                </c:pt>
                <c:pt idx="294">
                  <c:v>89.506830335938588</c:v>
                </c:pt>
                <c:pt idx="295">
                  <c:v>89.386824087092506</c:v>
                </c:pt>
                <c:pt idx="296">
                  <c:v>88.965342574051192</c:v>
                </c:pt>
                <c:pt idx="297">
                  <c:v>88.65368926508205</c:v>
                </c:pt>
                <c:pt idx="298">
                  <c:v>88.245778478405967</c:v>
                </c:pt>
                <c:pt idx="299">
                  <c:v>87.859959571859363</c:v>
                </c:pt>
                <c:pt idx="300">
                  <c:v>87.893965287344344</c:v>
                </c:pt>
                <c:pt idx="301">
                  <c:v>86.901014175097075</c:v>
                </c:pt>
                <c:pt idx="302">
                  <c:v>86.907483939992147</c:v>
                </c:pt>
                <c:pt idx="303">
                  <c:v>89.105941611160816</c:v>
                </c:pt>
                <c:pt idx="304">
                  <c:v>89.289619814522894</c:v>
                </c:pt>
                <c:pt idx="305">
                  <c:v>89.731141818824483</c:v>
                </c:pt>
                <c:pt idx="306">
                  <c:v>89.922946678091321</c:v>
                </c:pt>
                <c:pt idx="307">
                  <c:v>90.128006665435819</c:v>
                </c:pt>
                <c:pt idx="308">
                  <c:v>90.054551164005375</c:v>
                </c:pt>
                <c:pt idx="309">
                  <c:v>90.995112960517076</c:v>
                </c:pt>
                <c:pt idx="310">
                  <c:v>90.861851583593307</c:v>
                </c:pt>
                <c:pt idx="311">
                  <c:v>90.116724026655433</c:v>
                </c:pt>
                <c:pt idx="312">
                  <c:v>90.193019912673961</c:v>
                </c:pt>
                <c:pt idx="313">
                  <c:v>90.467590422854357</c:v>
                </c:pt>
                <c:pt idx="314">
                  <c:v>90.410861630664783</c:v>
                </c:pt>
                <c:pt idx="315">
                  <c:v>91.090581442505083</c:v>
                </c:pt>
                <c:pt idx="316">
                  <c:v>91.671203392050387</c:v>
                </c:pt>
                <c:pt idx="317">
                  <c:v>91.456833255222747</c:v>
                </c:pt>
                <c:pt idx="318">
                  <c:v>91.507013382945374</c:v>
                </c:pt>
                <c:pt idx="319">
                  <c:v>91.420381653009159</c:v>
                </c:pt>
                <c:pt idx="320">
                  <c:v>92.032405632167041</c:v>
                </c:pt>
                <c:pt idx="321">
                  <c:v>92.527027048351243</c:v>
                </c:pt>
                <c:pt idx="322">
                  <c:v>92.37459307545798</c:v>
                </c:pt>
                <c:pt idx="323">
                  <c:v>92.945825975948253</c:v>
                </c:pt>
                <c:pt idx="324">
                  <c:v>92.854618070842349</c:v>
                </c:pt>
                <c:pt idx="325">
                  <c:v>92.727747559241735</c:v>
                </c:pt>
                <c:pt idx="326">
                  <c:v>92.75386331753765</c:v>
                </c:pt>
                <c:pt idx="327">
                  <c:v>93.116485749948325</c:v>
                </c:pt>
                <c:pt idx="328">
                  <c:v>93.753836491683202</c:v>
                </c:pt>
                <c:pt idx="329">
                  <c:v>93.938855987767397</c:v>
                </c:pt>
                <c:pt idx="330">
                  <c:v>93.478003588352522</c:v>
                </c:pt>
                <c:pt idx="331">
                  <c:v>92.251194145020563</c:v>
                </c:pt>
                <c:pt idx="332">
                  <c:v>91.808094149281132</c:v>
                </c:pt>
                <c:pt idx="333">
                  <c:v>90.563137804414268</c:v>
                </c:pt>
                <c:pt idx="334">
                  <c:v>89.754417192532316</c:v>
                </c:pt>
                <c:pt idx="335">
                  <c:v>88.93512403801698</c:v>
                </c:pt>
                <c:pt idx="336">
                  <c:v>88.716808922594794</c:v>
                </c:pt>
                <c:pt idx="337">
                  <c:v>89.047713727105304</c:v>
                </c:pt>
                <c:pt idx="338">
                  <c:v>90.135817723053037</c:v>
                </c:pt>
                <c:pt idx="339">
                  <c:v>90.685747739132765</c:v>
                </c:pt>
                <c:pt idx="340">
                  <c:v>90.047134604247631</c:v>
                </c:pt>
                <c:pt idx="341">
                  <c:v>89.888388665603102</c:v>
                </c:pt>
                <c:pt idx="342">
                  <c:v>90.350345659024441</c:v>
                </c:pt>
                <c:pt idx="343">
                  <c:v>90.012182093899966</c:v>
                </c:pt>
                <c:pt idx="344">
                  <c:v>89.768382416756992</c:v>
                </c:pt>
                <c:pt idx="345">
                  <c:v>89.685695665415324</c:v>
                </c:pt>
                <c:pt idx="346">
                  <c:v>89.987328728754306</c:v>
                </c:pt>
                <c:pt idx="347">
                  <c:v>90.452520604623203</c:v>
                </c:pt>
                <c:pt idx="348">
                  <c:v>90.281308533619892</c:v>
                </c:pt>
                <c:pt idx="349">
                  <c:v>91.324281974446009</c:v>
                </c:pt>
                <c:pt idx="350">
                  <c:v>90.665076051297362</c:v>
                </c:pt>
                <c:pt idx="351">
                  <c:v>90.189074934079414</c:v>
                </c:pt>
                <c:pt idx="352">
                  <c:v>90.032143685588366</c:v>
                </c:pt>
                <c:pt idx="353">
                  <c:v>89.141998715514973</c:v>
                </c:pt>
                <c:pt idx="354">
                  <c:v>88.490288251695944</c:v>
                </c:pt>
                <c:pt idx="355">
                  <c:v>88.644773613458369</c:v>
                </c:pt>
                <c:pt idx="356">
                  <c:v>88.022413790382771</c:v>
                </c:pt>
                <c:pt idx="357">
                  <c:v>87.753918547237959</c:v>
                </c:pt>
                <c:pt idx="358">
                  <c:v>88.00884306401754</c:v>
                </c:pt>
                <c:pt idx="359">
                  <c:v>87.073883137110101</c:v>
                </c:pt>
                <c:pt idx="360">
                  <c:v>87.347901350287273</c:v>
                </c:pt>
                <c:pt idx="361">
                  <c:v>87.274761447144385</c:v>
                </c:pt>
                <c:pt idx="362">
                  <c:v>86.390455045390922</c:v>
                </c:pt>
                <c:pt idx="363">
                  <c:v>85.826480905514615</c:v>
                </c:pt>
                <c:pt idx="364">
                  <c:v>86.144446180235022</c:v>
                </c:pt>
                <c:pt idx="365">
                  <c:v>87.396582386143976</c:v>
                </c:pt>
                <c:pt idx="366">
                  <c:v>87.231051084316817</c:v>
                </c:pt>
                <c:pt idx="367">
                  <c:v>86.836395425718422</c:v>
                </c:pt>
                <c:pt idx="368">
                  <c:v>86.413493720383073</c:v>
                </c:pt>
                <c:pt idx="369">
                  <c:v>85.529266218201499</c:v>
                </c:pt>
                <c:pt idx="370">
                  <c:v>84.934205647000155</c:v>
                </c:pt>
                <c:pt idx="371">
                  <c:v>83.438979860095273</c:v>
                </c:pt>
                <c:pt idx="372">
                  <c:v>83.949617889373329</c:v>
                </c:pt>
                <c:pt idx="373">
                  <c:v>83.418150373116077</c:v>
                </c:pt>
                <c:pt idx="374">
                  <c:v>83.524822594312596</c:v>
                </c:pt>
                <c:pt idx="375">
                  <c:v>83.80807205740102</c:v>
                </c:pt>
                <c:pt idx="376">
                  <c:v>84.670286579025017</c:v>
                </c:pt>
                <c:pt idx="377">
                  <c:v>84.533474721366147</c:v>
                </c:pt>
                <c:pt idx="378">
                  <c:v>84.064022268615162</c:v>
                </c:pt>
                <c:pt idx="379">
                  <c:v>81.21282843919289</c:v>
                </c:pt>
                <c:pt idx="380">
                  <c:v>81.895467535193148</c:v>
                </c:pt>
                <c:pt idx="381">
                  <c:v>82.882106681689152</c:v>
                </c:pt>
                <c:pt idx="382">
                  <c:v>82.126090983830323</c:v>
                </c:pt>
                <c:pt idx="383">
                  <c:v>83.127563249841813</c:v>
                </c:pt>
                <c:pt idx="384">
                  <c:v>84.344352447543628</c:v>
                </c:pt>
                <c:pt idx="385">
                  <c:v>85.329019104742329</c:v>
                </c:pt>
                <c:pt idx="386">
                  <c:v>85.632545757806724</c:v>
                </c:pt>
                <c:pt idx="387">
                  <c:v>86.386036669365041</c:v>
                </c:pt>
                <c:pt idx="388">
                  <c:v>86.363234693088557</c:v>
                </c:pt>
                <c:pt idx="389">
                  <c:v>86.227448529864276</c:v>
                </c:pt>
                <c:pt idx="390">
                  <c:v>85.533132297224157</c:v>
                </c:pt>
                <c:pt idx="391">
                  <c:v>85.130665581008557</c:v>
                </c:pt>
                <c:pt idx="392">
                  <c:v>85.662054197693919</c:v>
                </c:pt>
                <c:pt idx="393">
                  <c:v>86.970130200073527</c:v>
                </c:pt>
                <c:pt idx="394">
                  <c:v>87.436268870805094</c:v>
                </c:pt>
                <c:pt idx="395">
                  <c:v>87.72796058808585</c:v>
                </c:pt>
                <c:pt idx="396">
                  <c:v>87.808122553127035</c:v>
                </c:pt>
                <c:pt idx="397">
                  <c:v>87.578366999780656</c:v>
                </c:pt>
                <c:pt idx="398">
                  <c:v>87.405576937339532</c:v>
                </c:pt>
                <c:pt idx="399">
                  <c:v>87.42656422346252</c:v>
                </c:pt>
                <c:pt idx="400">
                  <c:v>87.585783559538413</c:v>
                </c:pt>
                <c:pt idx="401">
                  <c:v>87.602589168351159</c:v>
                </c:pt>
                <c:pt idx="402">
                  <c:v>88.189838681935299</c:v>
                </c:pt>
                <c:pt idx="403">
                  <c:v>88.299587986435583</c:v>
                </c:pt>
                <c:pt idx="404">
                  <c:v>87.924341622522348</c:v>
                </c:pt>
                <c:pt idx="405">
                  <c:v>88.162539430061059</c:v>
                </c:pt>
                <c:pt idx="406">
                  <c:v>88.567530932577171</c:v>
                </c:pt>
                <c:pt idx="407">
                  <c:v>89.795208271199925</c:v>
                </c:pt>
                <c:pt idx="408">
                  <c:v>89.906062169706672</c:v>
                </c:pt>
                <c:pt idx="409">
                  <c:v>89.957110192720094</c:v>
                </c:pt>
                <c:pt idx="410">
                  <c:v>91.073223536689099</c:v>
                </c:pt>
                <c:pt idx="411">
                  <c:v>92.125822725285886</c:v>
                </c:pt>
                <c:pt idx="412">
                  <c:v>92.418697936144994</c:v>
                </c:pt>
                <c:pt idx="413">
                  <c:v>92.335379988228183</c:v>
                </c:pt>
                <c:pt idx="414">
                  <c:v>91.696530154627382</c:v>
                </c:pt>
                <c:pt idx="415">
                  <c:v>93.204774370894256</c:v>
                </c:pt>
                <c:pt idx="416">
                  <c:v>93.674542421932813</c:v>
                </c:pt>
                <c:pt idx="417">
                  <c:v>93.806462506134451</c:v>
                </c:pt>
                <c:pt idx="418">
                  <c:v>94.142337983674096</c:v>
                </c:pt>
                <c:pt idx="419">
                  <c:v>94.97173028339148</c:v>
                </c:pt>
                <c:pt idx="420">
                  <c:v>95.650582199940985</c:v>
                </c:pt>
                <c:pt idx="421">
                  <c:v>94.11843141339115</c:v>
                </c:pt>
                <c:pt idx="422">
                  <c:v>95.827080542260973</c:v>
                </c:pt>
                <c:pt idx="423">
                  <c:v>96.668228878190092</c:v>
                </c:pt>
                <c:pt idx="424">
                  <c:v>96.238620709244032</c:v>
                </c:pt>
                <c:pt idx="425">
                  <c:v>95.759621408294237</c:v>
                </c:pt>
                <c:pt idx="426">
                  <c:v>95.595431399189223</c:v>
                </c:pt>
                <c:pt idx="427">
                  <c:v>95.642928941467559</c:v>
                </c:pt>
                <c:pt idx="428">
                  <c:v>95.291589147837286</c:v>
                </c:pt>
                <c:pt idx="429">
                  <c:v>95.17655357202031</c:v>
                </c:pt>
                <c:pt idx="430">
                  <c:v>94.356550321357958</c:v>
                </c:pt>
                <c:pt idx="431">
                  <c:v>95.549906346208161</c:v>
                </c:pt>
                <c:pt idx="432">
                  <c:v>95.510535459834585</c:v>
                </c:pt>
                <c:pt idx="433">
                  <c:v>96.053759012303601</c:v>
                </c:pt>
                <c:pt idx="434">
                  <c:v>95.954187752577241</c:v>
                </c:pt>
                <c:pt idx="435">
                  <c:v>96.674146346081926</c:v>
                </c:pt>
                <c:pt idx="436">
                  <c:v>94.568790169744531</c:v>
                </c:pt>
                <c:pt idx="437">
                  <c:v>93.074905675561794</c:v>
                </c:pt>
                <c:pt idx="438">
                  <c:v>94.00323803843041</c:v>
                </c:pt>
                <c:pt idx="439">
                  <c:v>94.876025102687791</c:v>
                </c:pt>
                <c:pt idx="440">
                  <c:v>95.242908111980583</c:v>
                </c:pt>
                <c:pt idx="441">
                  <c:v>95.988666865493585</c:v>
                </c:pt>
                <c:pt idx="442">
                  <c:v>96.279411787911641</c:v>
                </c:pt>
                <c:pt idx="443">
                  <c:v>97.014203500931799</c:v>
                </c:pt>
                <c:pt idx="444">
                  <c:v>97.871684048242358</c:v>
                </c:pt>
                <c:pt idx="445">
                  <c:v>98.141362784965537</c:v>
                </c:pt>
                <c:pt idx="446">
                  <c:v>98.502880623369734</c:v>
                </c:pt>
                <c:pt idx="447">
                  <c:v>99.370618115026105</c:v>
                </c:pt>
                <c:pt idx="448">
                  <c:v>99.464745304291981</c:v>
                </c:pt>
                <c:pt idx="449">
                  <c:v>99.684322812864409</c:v>
                </c:pt>
                <c:pt idx="450">
                  <c:v>98.875049903979217</c:v>
                </c:pt>
                <c:pt idx="451">
                  <c:v>99.425690016205976</c:v>
                </c:pt>
                <c:pt idx="452">
                  <c:v>99.503563893662317</c:v>
                </c:pt>
                <c:pt idx="453">
                  <c:v>99.656944661418265</c:v>
                </c:pt>
                <c:pt idx="454">
                  <c:v>98.108382763915131</c:v>
                </c:pt>
                <c:pt idx="455">
                  <c:v>98.388949641559236</c:v>
                </c:pt>
                <c:pt idx="456">
                  <c:v>99.112853213658454</c:v>
                </c:pt>
                <c:pt idx="457">
                  <c:v>99.238934729540148</c:v>
                </c:pt>
                <c:pt idx="458">
                  <c:v>99.064093278229876</c:v>
                </c:pt>
                <c:pt idx="459">
                  <c:v>99.523446585778828</c:v>
                </c:pt>
                <c:pt idx="460">
                  <c:v>100.38510881039959</c:v>
                </c:pt>
                <c:pt idx="461">
                  <c:v>100.42755678007691</c:v>
                </c:pt>
                <c:pt idx="462">
                  <c:v>100.77416259939373</c:v>
                </c:pt>
                <c:pt idx="463">
                  <c:v>101.02301184913772</c:v>
                </c:pt>
                <c:pt idx="464">
                  <c:v>100.51276831771912</c:v>
                </c:pt>
                <c:pt idx="465">
                  <c:v>101.27272899417248</c:v>
                </c:pt>
                <c:pt idx="466">
                  <c:v>99.862714744909795</c:v>
                </c:pt>
                <c:pt idx="467">
                  <c:v>99.299371801608615</c:v>
                </c:pt>
                <c:pt idx="468">
                  <c:v>99.476422440931827</c:v>
                </c:pt>
                <c:pt idx="469">
                  <c:v>99.144334142842936</c:v>
                </c:pt>
                <c:pt idx="470">
                  <c:v>98.017017059665434</c:v>
                </c:pt>
                <c:pt idx="471">
                  <c:v>98.439760965857005</c:v>
                </c:pt>
                <c:pt idx="472">
                  <c:v>99.588775431304498</c:v>
                </c:pt>
                <c:pt idx="473">
                  <c:v>100.24521986943699</c:v>
                </c:pt>
                <c:pt idx="474">
                  <c:v>100.26825854442913</c:v>
                </c:pt>
                <c:pt idx="475">
                  <c:v>98.62785754524495</c:v>
                </c:pt>
                <c:pt idx="476">
                  <c:v>98.356048520080734</c:v>
                </c:pt>
                <c:pt idx="477">
                  <c:v>98.643006263048022</c:v>
                </c:pt>
                <c:pt idx="478">
                  <c:v>98.69492218135224</c:v>
                </c:pt>
                <c:pt idx="479">
                  <c:v>98.501460431075699</c:v>
                </c:pt>
                <c:pt idx="480">
                  <c:v>97.485865141695754</c:v>
                </c:pt>
                <c:pt idx="481">
                  <c:v>96.687717072447171</c:v>
                </c:pt>
                <c:pt idx="482">
                  <c:v>97.594509852189532</c:v>
                </c:pt>
                <c:pt idx="483">
                  <c:v>97.795309262651941</c:v>
                </c:pt>
                <c:pt idx="484">
                  <c:v>97.40664997151724</c:v>
                </c:pt>
                <c:pt idx="485">
                  <c:v>97.459354885540392</c:v>
                </c:pt>
                <c:pt idx="486">
                  <c:v>97.618495322044382</c:v>
                </c:pt>
                <c:pt idx="487">
                  <c:v>97.504012043230645</c:v>
                </c:pt>
                <c:pt idx="488">
                  <c:v>98.309734471380764</c:v>
                </c:pt>
                <c:pt idx="489">
                  <c:v>96.923468993257245</c:v>
                </c:pt>
                <c:pt idx="490">
                  <c:v>96.72771915539586</c:v>
                </c:pt>
                <c:pt idx="491">
                  <c:v>95.633460992840639</c:v>
                </c:pt>
                <c:pt idx="492">
                  <c:v>95.49372985102184</c:v>
                </c:pt>
                <c:pt idx="493">
                  <c:v>96.245169373710979</c:v>
                </c:pt>
                <c:pt idx="494">
                  <c:v>95.668571302332111</c:v>
                </c:pt>
                <c:pt idx="495">
                  <c:v>95.645848225627532</c:v>
                </c:pt>
                <c:pt idx="496">
                  <c:v>95.918446246510669</c:v>
                </c:pt>
                <c:pt idx="497">
                  <c:v>94.647847540779239</c:v>
                </c:pt>
                <c:pt idx="498">
                  <c:v>93.347819294732503</c:v>
                </c:pt>
                <c:pt idx="499">
                  <c:v>91.996427427384788</c:v>
                </c:pt>
                <c:pt idx="500">
                  <c:v>92.284963161789889</c:v>
                </c:pt>
                <c:pt idx="501">
                  <c:v>90.762043625151293</c:v>
                </c:pt>
                <c:pt idx="502">
                  <c:v>93.166586978099048</c:v>
                </c:pt>
                <c:pt idx="503">
                  <c:v>91.618419578455374</c:v>
                </c:pt>
                <c:pt idx="504">
                  <c:v>91.153937798733494</c:v>
                </c:pt>
                <c:pt idx="505">
                  <c:v>91.210982189210625</c:v>
                </c:pt>
                <c:pt idx="506">
                  <c:v>93.526132327205985</c:v>
                </c:pt>
                <c:pt idx="507">
                  <c:v>92.907954181440616</c:v>
                </c:pt>
                <c:pt idx="508">
                  <c:v>91.932282075437456</c:v>
                </c:pt>
                <c:pt idx="509">
                  <c:v>90.726065420369025</c:v>
                </c:pt>
                <c:pt idx="510">
                  <c:v>92.289144839100118</c:v>
                </c:pt>
                <c:pt idx="511">
                  <c:v>92.555273095088182</c:v>
                </c:pt>
                <c:pt idx="512">
                  <c:v>91.968102481075945</c:v>
                </c:pt>
                <c:pt idx="513">
                  <c:v>92.546199644320737</c:v>
                </c:pt>
                <c:pt idx="514">
                  <c:v>92.150754990003421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01-9E4C-9DD4-09054AE3F09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Sheet1!$A$2:$A$516</c:f>
              <c:numCache>
                <c:formatCode>dd\-mmm\-yyyy</c:formatCode>
                <c:ptCount val="515"/>
                <c:pt idx="0">
                  <c:v>44621</c:v>
                </c:pt>
                <c:pt idx="1">
                  <c:v>44622</c:v>
                </c:pt>
                <c:pt idx="2">
                  <c:v>44623</c:v>
                </c:pt>
                <c:pt idx="3">
                  <c:v>44626</c:v>
                </c:pt>
                <c:pt idx="4">
                  <c:v>44627</c:v>
                </c:pt>
                <c:pt idx="5">
                  <c:v>44628</c:v>
                </c:pt>
                <c:pt idx="6">
                  <c:v>44629</c:v>
                </c:pt>
                <c:pt idx="7">
                  <c:v>44630</c:v>
                </c:pt>
                <c:pt idx="8">
                  <c:v>44633</c:v>
                </c:pt>
                <c:pt idx="9">
                  <c:v>44634</c:v>
                </c:pt>
                <c:pt idx="10">
                  <c:v>44635</c:v>
                </c:pt>
                <c:pt idx="11">
                  <c:v>44636</c:v>
                </c:pt>
                <c:pt idx="12">
                  <c:v>44637</c:v>
                </c:pt>
                <c:pt idx="13">
                  <c:v>44640</c:v>
                </c:pt>
                <c:pt idx="14">
                  <c:v>44641</c:v>
                </c:pt>
                <c:pt idx="15">
                  <c:v>44642</c:v>
                </c:pt>
                <c:pt idx="16">
                  <c:v>44643</c:v>
                </c:pt>
                <c:pt idx="17">
                  <c:v>44644</c:v>
                </c:pt>
                <c:pt idx="18">
                  <c:v>44647</c:v>
                </c:pt>
                <c:pt idx="19">
                  <c:v>44648</c:v>
                </c:pt>
                <c:pt idx="20">
                  <c:v>44649</c:v>
                </c:pt>
                <c:pt idx="21">
                  <c:v>44650</c:v>
                </c:pt>
                <c:pt idx="22">
                  <c:v>44651</c:v>
                </c:pt>
                <c:pt idx="23">
                  <c:v>44654</c:v>
                </c:pt>
                <c:pt idx="24">
                  <c:v>44655</c:v>
                </c:pt>
                <c:pt idx="25">
                  <c:v>44656</c:v>
                </c:pt>
                <c:pt idx="26">
                  <c:v>44657</c:v>
                </c:pt>
                <c:pt idx="27">
                  <c:v>44658</c:v>
                </c:pt>
                <c:pt idx="28">
                  <c:v>44661</c:v>
                </c:pt>
                <c:pt idx="29">
                  <c:v>44662</c:v>
                </c:pt>
                <c:pt idx="30">
                  <c:v>44663</c:v>
                </c:pt>
                <c:pt idx="31">
                  <c:v>44664</c:v>
                </c:pt>
                <c:pt idx="32">
                  <c:v>44665</c:v>
                </c:pt>
                <c:pt idx="33">
                  <c:v>44668</c:v>
                </c:pt>
                <c:pt idx="34">
                  <c:v>44669</c:v>
                </c:pt>
                <c:pt idx="35">
                  <c:v>44670</c:v>
                </c:pt>
                <c:pt idx="36">
                  <c:v>44671</c:v>
                </c:pt>
                <c:pt idx="37">
                  <c:v>44672</c:v>
                </c:pt>
                <c:pt idx="38">
                  <c:v>44675</c:v>
                </c:pt>
                <c:pt idx="39">
                  <c:v>44676</c:v>
                </c:pt>
                <c:pt idx="40">
                  <c:v>44677</c:v>
                </c:pt>
                <c:pt idx="41">
                  <c:v>44678</c:v>
                </c:pt>
                <c:pt idx="42">
                  <c:v>44679</c:v>
                </c:pt>
                <c:pt idx="43">
                  <c:v>44689</c:v>
                </c:pt>
                <c:pt idx="44">
                  <c:v>44690</c:v>
                </c:pt>
                <c:pt idx="45">
                  <c:v>44691</c:v>
                </c:pt>
                <c:pt idx="46">
                  <c:v>44692</c:v>
                </c:pt>
                <c:pt idx="47">
                  <c:v>44693</c:v>
                </c:pt>
                <c:pt idx="48">
                  <c:v>44696</c:v>
                </c:pt>
                <c:pt idx="49">
                  <c:v>44697</c:v>
                </c:pt>
                <c:pt idx="50">
                  <c:v>44698</c:v>
                </c:pt>
                <c:pt idx="51">
                  <c:v>44699</c:v>
                </c:pt>
                <c:pt idx="52">
                  <c:v>44700</c:v>
                </c:pt>
                <c:pt idx="53">
                  <c:v>44703</c:v>
                </c:pt>
                <c:pt idx="54">
                  <c:v>44704</c:v>
                </c:pt>
                <c:pt idx="55">
                  <c:v>44705</c:v>
                </c:pt>
                <c:pt idx="56">
                  <c:v>44706</c:v>
                </c:pt>
                <c:pt idx="57">
                  <c:v>44707</c:v>
                </c:pt>
                <c:pt idx="58">
                  <c:v>44710</c:v>
                </c:pt>
                <c:pt idx="59">
                  <c:v>44711</c:v>
                </c:pt>
                <c:pt idx="60">
                  <c:v>44712</c:v>
                </c:pt>
                <c:pt idx="61">
                  <c:v>44713</c:v>
                </c:pt>
                <c:pt idx="62">
                  <c:v>44714</c:v>
                </c:pt>
                <c:pt idx="63">
                  <c:v>44717</c:v>
                </c:pt>
                <c:pt idx="64">
                  <c:v>44718</c:v>
                </c:pt>
                <c:pt idx="65">
                  <c:v>44719</c:v>
                </c:pt>
                <c:pt idx="66">
                  <c:v>44720</c:v>
                </c:pt>
                <c:pt idx="67">
                  <c:v>44721</c:v>
                </c:pt>
                <c:pt idx="68">
                  <c:v>44724</c:v>
                </c:pt>
                <c:pt idx="69">
                  <c:v>44725</c:v>
                </c:pt>
                <c:pt idx="70">
                  <c:v>44726</c:v>
                </c:pt>
                <c:pt idx="71">
                  <c:v>44727</c:v>
                </c:pt>
                <c:pt idx="72">
                  <c:v>44728</c:v>
                </c:pt>
                <c:pt idx="73">
                  <c:v>44731</c:v>
                </c:pt>
                <c:pt idx="74">
                  <c:v>44732</c:v>
                </c:pt>
                <c:pt idx="75">
                  <c:v>44733</c:v>
                </c:pt>
                <c:pt idx="76">
                  <c:v>44734</c:v>
                </c:pt>
                <c:pt idx="77">
                  <c:v>44735</c:v>
                </c:pt>
                <c:pt idx="78">
                  <c:v>44738</c:v>
                </c:pt>
                <c:pt idx="79">
                  <c:v>44739</c:v>
                </c:pt>
                <c:pt idx="80">
                  <c:v>44740</c:v>
                </c:pt>
                <c:pt idx="81">
                  <c:v>44741</c:v>
                </c:pt>
                <c:pt idx="82">
                  <c:v>44742</c:v>
                </c:pt>
                <c:pt idx="83">
                  <c:v>44745</c:v>
                </c:pt>
                <c:pt idx="84">
                  <c:v>44746</c:v>
                </c:pt>
                <c:pt idx="85">
                  <c:v>44747</c:v>
                </c:pt>
                <c:pt idx="86">
                  <c:v>44748</c:v>
                </c:pt>
                <c:pt idx="87">
                  <c:v>44755</c:v>
                </c:pt>
                <c:pt idx="88">
                  <c:v>44756</c:v>
                </c:pt>
                <c:pt idx="89">
                  <c:v>44759</c:v>
                </c:pt>
                <c:pt idx="90">
                  <c:v>44760</c:v>
                </c:pt>
                <c:pt idx="91">
                  <c:v>44761</c:v>
                </c:pt>
                <c:pt idx="92">
                  <c:v>44762</c:v>
                </c:pt>
                <c:pt idx="93">
                  <c:v>44763</c:v>
                </c:pt>
                <c:pt idx="94">
                  <c:v>44766</c:v>
                </c:pt>
                <c:pt idx="95">
                  <c:v>44767</c:v>
                </c:pt>
                <c:pt idx="96">
                  <c:v>44768</c:v>
                </c:pt>
                <c:pt idx="97">
                  <c:v>44769</c:v>
                </c:pt>
                <c:pt idx="98">
                  <c:v>44770</c:v>
                </c:pt>
                <c:pt idx="99">
                  <c:v>44773</c:v>
                </c:pt>
                <c:pt idx="100">
                  <c:v>44774</c:v>
                </c:pt>
                <c:pt idx="101">
                  <c:v>44775</c:v>
                </c:pt>
                <c:pt idx="102">
                  <c:v>44776</c:v>
                </c:pt>
                <c:pt idx="103">
                  <c:v>44777</c:v>
                </c:pt>
                <c:pt idx="104">
                  <c:v>44780</c:v>
                </c:pt>
                <c:pt idx="105">
                  <c:v>44781</c:v>
                </c:pt>
                <c:pt idx="106">
                  <c:v>44782</c:v>
                </c:pt>
                <c:pt idx="107">
                  <c:v>44783</c:v>
                </c:pt>
                <c:pt idx="108">
                  <c:v>44784</c:v>
                </c:pt>
                <c:pt idx="109">
                  <c:v>44787</c:v>
                </c:pt>
                <c:pt idx="110">
                  <c:v>44788</c:v>
                </c:pt>
                <c:pt idx="111">
                  <c:v>44789</c:v>
                </c:pt>
                <c:pt idx="112">
                  <c:v>44790</c:v>
                </c:pt>
                <c:pt idx="113">
                  <c:v>44791</c:v>
                </c:pt>
                <c:pt idx="114">
                  <c:v>44794</c:v>
                </c:pt>
                <c:pt idx="115">
                  <c:v>44795</c:v>
                </c:pt>
                <c:pt idx="116">
                  <c:v>44796</c:v>
                </c:pt>
                <c:pt idx="117">
                  <c:v>44797</c:v>
                </c:pt>
                <c:pt idx="118">
                  <c:v>44798</c:v>
                </c:pt>
                <c:pt idx="119">
                  <c:v>44801</c:v>
                </c:pt>
                <c:pt idx="120">
                  <c:v>44802</c:v>
                </c:pt>
                <c:pt idx="121">
                  <c:v>44803</c:v>
                </c:pt>
                <c:pt idx="122">
                  <c:v>44804</c:v>
                </c:pt>
                <c:pt idx="123">
                  <c:v>44805</c:v>
                </c:pt>
                <c:pt idx="124">
                  <c:v>44808</c:v>
                </c:pt>
                <c:pt idx="125">
                  <c:v>44809</c:v>
                </c:pt>
                <c:pt idx="126">
                  <c:v>44810</c:v>
                </c:pt>
                <c:pt idx="127">
                  <c:v>44811</c:v>
                </c:pt>
                <c:pt idx="128">
                  <c:v>44812</c:v>
                </c:pt>
                <c:pt idx="129">
                  <c:v>44815</c:v>
                </c:pt>
                <c:pt idx="130">
                  <c:v>44816</c:v>
                </c:pt>
                <c:pt idx="131">
                  <c:v>44817</c:v>
                </c:pt>
                <c:pt idx="132">
                  <c:v>44818</c:v>
                </c:pt>
                <c:pt idx="133">
                  <c:v>44819</c:v>
                </c:pt>
                <c:pt idx="134">
                  <c:v>44822</c:v>
                </c:pt>
                <c:pt idx="135">
                  <c:v>44823</c:v>
                </c:pt>
                <c:pt idx="136">
                  <c:v>44824</c:v>
                </c:pt>
                <c:pt idx="137">
                  <c:v>44825</c:v>
                </c:pt>
                <c:pt idx="138">
                  <c:v>44829</c:v>
                </c:pt>
                <c:pt idx="139">
                  <c:v>44830</c:v>
                </c:pt>
                <c:pt idx="140">
                  <c:v>44831</c:v>
                </c:pt>
                <c:pt idx="141">
                  <c:v>44832</c:v>
                </c:pt>
                <c:pt idx="142">
                  <c:v>44833</c:v>
                </c:pt>
                <c:pt idx="143">
                  <c:v>44836</c:v>
                </c:pt>
                <c:pt idx="144">
                  <c:v>44837</c:v>
                </c:pt>
                <c:pt idx="145">
                  <c:v>44838</c:v>
                </c:pt>
                <c:pt idx="146">
                  <c:v>44839</c:v>
                </c:pt>
                <c:pt idx="147">
                  <c:v>44840</c:v>
                </c:pt>
                <c:pt idx="148">
                  <c:v>44843</c:v>
                </c:pt>
                <c:pt idx="149">
                  <c:v>44844</c:v>
                </c:pt>
                <c:pt idx="150">
                  <c:v>44845</c:v>
                </c:pt>
                <c:pt idx="151">
                  <c:v>44846</c:v>
                </c:pt>
                <c:pt idx="152">
                  <c:v>44847</c:v>
                </c:pt>
                <c:pt idx="153">
                  <c:v>44850</c:v>
                </c:pt>
                <c:pt idx="154">
                  <c:v>44851</c:v>
                </c:pt>
                <c:pt idx="155">
                  <c:v>44852</c:v>
                </c:pt>
                <c:pt idx="156">
                  <c:v>44853</c:v>
                </c:pt>
                <c:pt idx="157">
                  <c:v>44854</c:v>
                </c:pt>
                <c:pt idx="158">
                  <c:v>44857</c:v>
                </c:pt>
                <c:pt idx="159">
                  <c:v>44858</c:v>
                </c:pt>
                <c:pt idx="160">
                  <c:v>44859</c:v>
                </c:pt>
                <c:pt idx="161">
                  <c:v>44860</c:v>
                </c:pt>
                <c:pt idx="162">
                  <c:v>44861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45019</c:v>
                </c:pt>
                <c:pt idx="271">
                  <c:v>45020</c:v>
                </c:pt>
                <c:pt idx="272">
                  <c:v>45021</c:v>
                </c:pt>
                <c:pt idx="273">
                  <c:v>45022</c:v>
                </c:pt>
                <c:pt idx="274">
                  <c:v>45026</c:v>
                </c:pt>
                <c:pt idx="275">
                  <c:v>45027</c:v>
                </c:pt>
                <c:pt idx="276">
                  <c:v>45028</c:v>
                </c:pt>
                <c:pt idx="277">
                  <c:v>45029</c:v>
                </c:pt>
                <c:pt idx="278">
                  <c:v>45033</c:v>
                </c:pt>
                <c:pt idx="279">
                  <c:v>45041</c:v>
                </c:pt>
                <c:pt idx="280">
                  <c:v>45042</c:v>
                </c:pt>
                <c:pt idx="281">
                  <c:v>45043</c:v>
                </c:pt>
                <c:pt idx="282">
                  <c:v>45047</c:v>
                </c:pt>
                <c:pt idx="283">
                  <c:v>45048</c:v>
                </c:pt>
                <c:pt idx="284">
                  <c:v>45049</c:v>
                </c:pt>
                <c:pt idx="285">
                  <c:v>45050</c:v>
                </c:pt>
                <c:pt idx="286">
                  <c:v>45054</c:v>
                </c:pt>
                <c:pt idx="287">
                  <c:v>45055</c:v>
                </c:pt>
                <c:pt idx="288">
                  <c:v>45056</c:v>
                </c:pt>
                <c:pt idx="289">
                  <c:v>45057</c:v>
                </c:pt>
                <c:pt idx="290">
                  <c:v>45057</c:v>
                </c:pt>
                <c:pt idx="291">
                  <c:v>45061</c:v>
                </c:pt>
                <c:pt idx="292">
                  <c:v>45062</c:v>
                </c:pt>
                <c:pt idx="293">
                  <c:v>45063</c:v>
                </c:pt>
                <c:pt idx="294">
                  <c:v>45064</c:v>
                </c:pt>
                <c:pt idx="295">
                  <c:v>45068</c:v>
                </c:pt>
                <c:pt idx="296">
                  <c:v>45069</c:v>
                </c:pt>
                <c:pt idx="297">
                  <c:v>45070</c:v>
                </c:pt>
                <c:pt idx="298">
                  <c:v>45071</c:v>
                </c:pt>
                <c:pt idx="299">
                  <c:v>45075</c:v>
                </c:pt>
                <c:pt idx="300">
                  <c:v>45076</c:v>
                </c:pt>
                <c:pt idx="301">
                  <c:v>45077</c:v>
                </c:pt>
                <c:pt idx="302">
                  <c:v>45078</c:v>
                </c:pt>
                <c:pt idx="303">
                  <c:v>45082</c:v>
                </c:pt>
                <c:pt idx="304">
                  <c:v>45083</c:v>
                </c:pt>
                <c:pt idx="305">
                  <c:v>45084</c:v>
                </c:pt>
                <c:pt idx="306">
                  <c:v>45085</c:v>
                </c:pt>
                <c:pt idx="307">
                  <c:v>45089</c:v>
                </c:pt>
                <c:pt idx="308">
                  <c:v>45090</c:v>
                </c:pt>
                <c:pt idx="309">
                  <c:v>45091</c:v>
                </c:pt>
                <c:pt idx="310">
                  <c:v>45092</c:v>
                </c:pt>
                <c:pt idx="311">
                  <c:v>45096</c:v>
                </c:pt>
                <c:pt idx="312">
                  <c:v>45097</c:v>
                </c:pt>
                <c:pt idx="313">
                  <c:v>45098</c:v>
                </c:pt>
                <c:pt idx="314">
                  <c:v>45099</c:v>
                </c:pt>
                <c:pt idx="315">
                  <c:v>45110</c:v>
                </c:pt>
                <c:pt idx="316">
                  <c:v>45111</c:v>
                </c:pt>
                <c:pt idx="317">
                  <c:v>45112</c:v>
                </c:pt>
                <c:pt idx="318">
                  <c:v>45113</c:v>
                </c:pt>
                <c:pt idx="319">
                  <c:v>45117</c:v>
                </c:pt>
                <c:pt idx="320">
                  <c:v>45118</c:v>
                </c:pt>
                <c:pt idx="321">
                  <c:v>45119</c:v>
                </c:pt>
                <c:pt idx="322">
                  <c:v>45120</c:v>
                </c:pt>
                <c:pt idx="323">
                  <c:v>45124</c:v>
                </c:pt>
                <c:pt idx="324">
                  <c:v>45125</c:v>
                </c:pt>
                <c:pt idx="325">
                  <c:v>45126</c:v>
                </c:pt>
                <c:pt idx="326">
                  <c:v>45127</c:v>
                </c:pt>
                <c:pt idx="327">
                  <c:v>45131</c:v>
                </c:pt>
                <c:pt idx="328">
                  <c:v>45132</c:v>
                </c:pt>
                <c:pt idx="329">
                  <c:v>45133</c:v>
                </c:pt>
                <c:pt idx="330">
                  <c:v>45134</c:v>
                </c:pt>
                <c:pt idx="331">
                  <c:v>45138</c:v>
                </c:pt>
                <c:pt idx="332">
                  <c:v>45139</c:v>
                </c:pt>
                <c:pt idx="333">
                  <c:v>45140</c:v>
                </c:pt>
                <c:pt idx="334">
                  <c:v>45141</c:v>
                </c:pt>
                <c:pt idx="335">
                  <c:v>45145</c:v>
                </c:pt>
                <c:pt idx="336">
                  <c:v>45146</c:v>
                </c:pt>
                <c:pt idx="337">
                  <c:v>45147</c:v>
                </c:pt>
                <c:pt idx="338">
                  <c:v>45148</c:v>
                </c:pt>
                <c:pt idx="339">
                  <c:v>45152</c:v>
                </c:pt>
                <c:pt idx="340">
                  <c:v>45153</c:v>
                </c:pt>
                <c:pt idx="341">
                  <c:v>45154</c:v>
                </c:pt>
                <c:pt idx="342">
                  <c:v>45155</c:v>
                </c:pt>
                <c:pt idx="343">
                  <c:v>45159</c:v>
                </c:pt>
                <c:pt idx="344">
                  <c:v>45160</c:v>
                </c:pt>
                <c:pt idx="345">
                  <c:v>45161</c:v>
                </c:pt>
                <c:pt idx="346">
                  <c:v>45162</c:v>
                </c:pt>
                <c:pt idx="347">
                  <c:v>45166</c:v>
                </c:pt>
                <c:pt idx="348">
                  <c:v>45167</c:v>
                </c:pt>
                <c:pt idx="349">
                  <c:v>45168</c:v>
                </c:pt>
                <c:pt idx="350">
                  <c:v>45169</c:v>
                </c:pt>
                <c:pt idx="351">
                  <c:v>45173</c:v>
                </c:pt>
                <c:pt idx="352">
                  <c:v>45174</c:v>
                </c:pt>
                <c:pt idx="353">
                  <c:v>45175</c:v>
                </c:pt>
                <c:pt idx="354">
                  <c:v>45176</c:v>
                </c:pt>
                <c:pt idx="355">
                  <c:v>45180</c:v>
                </c:pt>
                <c:pt idx="356">
                  <c:v>45181</c:v>
                </c:pt>
                <c:pt idx="357">
                  <c:v>45182</c:v>
                </c:pt>
                <c:pt idx="358">
                  <c:v>45183</c:v>
                </c:pt>
                <c:pt idx="359">
                  <c:v>45187</c:v>
                </c:pt>
                <c:pt idx="360">
                  <c:v>45188</c:v>
                </c:pt>
                <c:pt idx="361">
                  <c:v>45189</c:v>
                </c:pt>
                <c:pt idx="362">
                  <c:v>45190</c:v>
                </c:pt>
                <c:pt idx="363">
                  <c:v>45194</c:v>
                </c:pt>
                <c:pt idx="364">
                  <c:v>45195</c:v>
                </c:pt>
                <c:pt idx="365">
                  <c:v>45196</c:v>
                </c:pt>
                <c:pt idx="366">
                  <c:v>45197</c:v>
                </c:pt>
                <c:pt idx="367">
                  <c:v>45201</c:v>
                </c:pt>
                <c:pt idx="368">
                  <c:v>45202</c:v>
                </c:pt>
                <c:pt idx="369">
                  <c:v>45203</c:v>
                </c:pt>
                <c:pt idx="370">
                  <c:v>45204</c:v>
                </c:pt>
                <c:pt idx="371">
                  <c:v>45208</c:v>
                </c:pt>
                <c:pt idx="372">
                  <c:v>45209</c:v>
                </c:pt>
                <c:pt idx="373">
                  <c:v>45210</c:v>
                </c:pt>
                <c:pt idx="374">
                  <c:v>45211</c:v>
                </c:pt>
                <c:pt idx="375">
                  <c:v>45215</c:v>
                </c:pt>
                <c:pt idx="376">
                  <c:v>45216</c:v>
                </c:pt>
                <c:pt idx="377">
                  <c:v>45217</c:v>
                </c:pt>
                <c:pt idx="378">
                  <c:v>45218</c:v>
                </c:pt>
                <c:pt idx="379">
                  <c:v>45222</c:v>
                </c:pt>
                <c:pt idx="380">
                  <c:v>45223</c:v>
                </c:pt>
                <c:pt idx="381">
                  <c:v>45224</c:v>
                </c:pt>
                <c:pt idx="382">
                  <c:v>45225</c:v>
                </c:pt>
                <c:pt idx="383">
                  <c:v>45229</c:v>
                </c:pt>
                <c:pt idx="384">
                  <c:v>45230</c:v>
                </c:pt>
                <c:pt idx="385">
                  <c:v>45231</c:v>
                </c:pt>
                <c:pt idx="386">
                  <c:v>45232</c:v>
                </c:pt>
                <c:pt idx="387">
                  <c:v>45236</c:v>
                </c:pt>
                <c:pt idx="388">
                  <c:v>45237</c:v>
                </c:pt>
                <c:pt idx="389">
                  <c:v>45238</c:v>
                </c:pt>
                <c:pt idx="390">
                  <c:v>45239</c:v>
                </c:pt>
                <c:pt idx="391">
                  <c:v>45243</c:v>
                </c:pt>
                <c:pt idx="392">
                  <c:v>45244</c:v>
                </c:pt>
                <c:pt idx="393">
                  <c:v>45245</c:v>
                </c:pt>
                <c:pt idx="394">
                  <c:v>45246</c:v>
                </c:pt>
                <c:pt idx="395">
                  <c:v>45250</c:v>
                </c:pt>
                <c:pt idx="396">
                  <c:v>45251</c:v>
                </c:pt>
                <c:pt idx="397">
                  <c:v>45252</c:v>
                </c:pt>
                <c:pt idx="398">
                  <c:v>45253</c:v>
                </c:pt>
                <c:pt idx="399">
                  <c:v>45257</c:v>
                </c:pt>
                <c:pt idx="400">
                  <c:v>45258</c:v>
                </c:pt>
                <c:pt idx="401">
                  <c:v>45259</c:v>
                </c:pt>
                <c:pt idx="402">
                  <c:v>45260</c:v>
                </c:pt>
                <c:pt idx="403">
                  <c:v>45264</c:v>
                </c:pt>
                <c:pt idx="404">
                  <c:v>45265</c:v>
                </c:pt>
                <c:pt idx="405">
                  <c:v>45266</c:v>
                </c:pt>
                <c:pt idx="406">
                  <c:v>45267</c:v>
                </c:pt>
                <c:pt idx="407">
                  <c:v>45271</c:v>
                </c:pt>
                <c:pt idx="408">
                  <c:v>45272</c:v>
                </c:pt>
                <c:pt idx="409">
                  <c:v>45273</c:v>
                </c:pt>
                <c:pt idx="410">
                  <c:v>45274</c:v>
                </c:pt>
                <c:pt idx="411">
                  <c:v>45278</c:v>
                </c:pt>
                <c:pt idx="412">
                  <c:v>45279</c:v>
                </c:pt>
                <c:pt idx="413">
                  <c:v>45280</c:v>
                </c:pt>
                <c:pt idx="414">
                  <c:v>45281</c:v>
                </c:pt>
                <c:pt idx="415">
                  <c:v>45285</c:v>
                </c:pt>
                <c:pt idx="416">
                  <c:v>45286</c:v>
                </c:pt>
                <c:pt idx="417">
                  <c:v>45287</c:v>
                </c:pt>
                <c:pt idx="418">
                  <c:v>45288</c:v>
                </c:pt>
                <c:pt idx="419">
                  <c:v>45292</c:v>
                </c:pt>
                <c:pt idx="420">
                  <c:v>45293</c:v>
                </c:pt>
                <c:pt idx="421">
                  <c:v>45294</c:v>
                </c:pt>
                <c:pt idx="422">
                  <c:v>45295</c:v>
                </c:pt>
                <c:pt idx="423">
                  <c:v>45299</c:v>
                </c:pt>
                <c:pt idx="424">
                  <c:v>45300</c:v>
                </c:pt>
                <c:pt idx="425">
                  <c:v>45301</c:v>
                </c:pt>
                <c:pt idx="426">
                  <c:v>45302</c:v>
                </c:pt>
                <c:pt idx="427">
                  <c:v>45306</c:v>
                </c:pt>
                <c:pt idx="428">
                  <c:v>45307</c:v>
                </c:pt>
                <c:pt idx="429">
                  <c:v>45308</c:v>
                </c:pt>
                <c:pt idx="430">
                  <c:v>45309</c:v>
                </c:pt>
                <c:pt idx="431">
                  <c:v>45313</c:v>
                </c:pt>
                <c:pt idx="432">
                  <c:v>45314</c:v>
                </c:pt>
                <c:pt idx="433">
                  <c:v>45315</c:v>
                </c:pt>
                <c:pt idx="434">
                  <c:v>45316</c:v>
                </c:pt>
                <c:pt idx="435">
                  <c:v>45320</c:v>
                </c:pt>
                <c:pt idx="436">
                  <c:v>45321</c:v>
                </c:pt>
                <c:pt idx="437">
                  <c:v>45322</c:v>
                </c:pt>
                <c:pt idx="438">
                  <c:v>45323</c:v>
                </c:pt>
                <c:pt idx="439">
                  <c:v>45327</c:v>
                </c:pt>
                <c:pt idx="440">
                  <c:v>45328</c:v>
                </c:pt>
                <c:pt idx="441">
                  <c:v>45329</c:v>
                </c:pt>
                <c:pt idx="442">
                  <c:v>45330</c:v>
                </c:pt>
                <c:pt idx="443">
                  <c:v>45334</c:v>
                </c:pt>
                <c:pt idx="444">
                  <c:v>45335</c:v>
                </c:pt>
                <c:pt idx="445">
                  <c:v>45336</c:v>
                </c:pt>
                <c:pt idx="446">
                  <c:v>45337</c:v>
                </c:pt>
                <c:pt idx="447">
                  <c:v>45341</c:v>
                </c:pt>
                <c:pt idx="448">
                  <c:v>45342</c:v>
                </c:pt>
                <c:pt idx="449">
                  <c:v>45343</c:v>
                </c:pt>
                <c:pt idx="450">
                  <c:v>45348</c:v>
                </c:pt>
                <c:pt idx="451">
                  <c:v>45349</c:v>
                </c:pt>
                <c:pt idx="452">
                  <c:v>45350</c:v>
                </c:pt>
                <c:pt idx="453">
                  <c:v>45351</c:v>
                </c:pt>
                <c:pt idx="454">
                  <c:v>45355</c:v>
                </c:pt>
                <c:pt idx="455">
                  <c:v>45356</c:v>
                </c:pt>
                <c:pt idx="456">
                  <c:v>45357</c:v>
                </c:pt>
                <c:pt idx="457">
                  <c:v>45358</c:v>
                </c:pt>
                <c:pt idx="458">
                  <c:v>45362</c:v>
                </c:pt>
                <c:pt idx="459">
                  <c:v>45363</c:v>
                </c:pt>
                <c:pt idx="460">
                  <c:v>45364</c:v>
                </c:pt>
                <c:pt idx="461">
                  <c:v>45365</c:v>
                </c:pt>
                <c:pt idx="462">
                  <c:v>45369</c:v>
                </c:pt>
                <c:pt idx="463">
                  <c:v>45370</c:v>
                </c:pt>
                <c:pt idx="464">
                  <c:v>45371</c:v>
                </c:pt>
                <c:pt idx="465">
                  <c:v>45372</c:v>
                </c:pt>
                <c:pt idx="466">
                  <c:v>45376</c:v>
                </c:pt>
                <c:pt idx="467">
                  <c:v>45377</c:v>
                </c:pt>
                <c:pt idx="468">
                  <c:v>45378</c:v>
                </c:pt>
                <c:pt idx="469">
                  <c:v>45379</c:v>
                </c:pt>
                <c:pt idx="470">
                  <c:v>45383</c:v>
                </c:pt>
                <c:pt idx="471">
                  <c:v>45384</c:v>
                </c:pt>
                <c:pt idx="472">
                  <c:v>45385</c:v>
                </c:pt>
                <c:pt idx="473">
                  <c:v>45386</c:v>
                </c:pt>
                <c:pt idx="474">
                  <c:v>45397</c:v>
                </c:pt>
                <c:pt idx="475">
                  <c:v>45398</c:v>
                </c:pt>
                <c:pt idx="476">
                  <c:v>45399</c:v>
                </c:pt>
                <c:pt idx="477">
                  <c:v>45400</c:v>
                </c:pt>
                <c:pt idx="478">
                  <c:v>45404</c:v>
                </c:pt>
                <c:pt idx="479">
                  <c:v>45405</c:v>
                </c:pt>
                <c:pt idx="480">
                  <c:v>45406</c:v>
                </c:pt>
                <c:pt idx="481">
                  <c:v>45407</c:v>
                </c:pt>
                <c:pt idx="482">
                  <c:v>45411</c:v>
                </c:pt>
                <c:pt idx="483">
                  <c:v>45412</c:v>
                </c:pt>
                <c:pt idx="484">
                  <c:v>45413</c:v>
                </c:pt>
                <c:pt idx="485">
                  <c:v>45414</c:v>
                </c:pt>
                <c:pt idx="486">
                  <c:v>45418</c:v>
                </c:pt>
                <c:pt idx="487">
                  <c:v>45419</c:v>
                </c:pt>
                <c:pt idx="488">
                  <c:v>45420</c:v>
                </c:pt>
                <c:pt idx="489">
                  <c:v>45421</c:v>
                </c:pt>
                <c:pt idx="490">
                  <c:v>45425</c:v>
                </c:pt>
                <c:pt idx="491">
                  <c:v>45426</c:v>
                </c:pt>
                <c:pt idx="492">
                  <c:v>45427</c:v>
                </c:pt>
                <c:pt idx="493">
                  <c:v>45428</c:v>
                </c:pt>
                <c:pt idx="494">
                  <c:v>45432</c:v>
                </c:pt>
                <c:pt idx="495">
                  <c:v>45433</c:v>
                </c:pt>
                <c:pt idx="496">
                  <c:v>45434</c:v>
                </c:pt>
                <c:pt idx="497">
                  <c:v>45435</c:v>
                </c:pt>
                <c:pt idx="498">
                  <c:v>45439</c:v>
                </c:pt>
                <c:pt idx="499">
                  <c:v>45440</c:v>
                </c:pt>
                <c:pt idx="500">
                  <c:v>45441</c:v>
                </c:pt>
                <c:pt idx="501">
                  <c:v>45442</c:v>
                </c:pt>
                <c:pt idx="502">
                  <c:v>45446</c:v>
                </c:pt>
                <c:pt idx="503">
                  <c:v>45447</c:v>
                </c:pt>
                <c:pt idx="504">
                  <c:v>45448</c:v>
                </c:pt>
                <c:pt idx="505">
                  <c:v>45449</c:v>
                </c:pt>
                <c:pt idx="506">
                  <c:v>45453</c:v>
                </c:pt>
                <c:pt idx="507">
                  <c:v>45454</c:v>
                </c:pt>
                <c:pt idx="508">
                  <c:v>45455</c:v>
                </c:pt>
                <c:pt idx="509">
                  <c:v>45456</c:v>
                </c:pt>
                <c:pt idx="510">
                  <c:v>45467</c:v>
                </c:pt>
                <c:pt idx="511">
                  <c:v>45468</c:v>
                </c:pt>
                <c:pt idx="512">
                  <c:v>45469</c:v>
                </c:pt>
                <c:pt idx="513">
                  <c:v>45470</c:v>
                </c:pt>
                <c:pt idx="514">
                  <c:v>45473</c:v>
                </c:pt>
              </c:numCache>
            </c:numRef>
          </c:cat>
          <c:val>
            <c:numRef>
              <c:f>Sheet1!$C$2:$C$516</c:f>
              <c:numCache>
                <c:formatCode>#,##0</c:formatCode>
                <c:ptCount val="515"/>
                <c:pt idx="0">
                  <c:v>100</c:v>
                </c:pt>
                <c:pt idx="1">
                  <c:v>129.8901098901099</c:v>
                </c:pt>
                <c:pt idx="2">
                  <c:v>168.79120879120879</c:v>
                </c:pt>
                <c:pt idx="3">
                  <c:v>219.34065934065933</c:v>
                </c:pt>
                <c:pt idx="4">
                  <c:v>285.05494505494499</c:v>
                </c:pt>
                <c:pt idx="5">
                  <c:v>199.56043956043956</c:v>
                </c:pt>
                <c:pt idx="6">
                  <c:v>164.83516483516482</c:v>
                </c:pt>
                <c:pt idx="7">
                  <c:v>163.95604395604394</c:v>
                </c:pt>
                <c:pt idx="8">
                  <c:v>153.84615384615387</c:v>
                </c:pt>
                <c:pt idx="9">
                  <c:v>154.94505494505495</c:v>
                </c:pt>
                <c:pt idx="10">
                  <c:v>154.28571428571431</c:v>
                </c:pt>
                <c:pt idx="11">
                  <c:v>161.53846153846155</c:v>
                </c:pt>
                <c:pt idx="12">
                  <c:v>167.91208791208791</c:v>
                </c:pt>
                <c:pt idx="13">
                  <c:v>182.63736263736263</c:v>
                </c:pt>
                <c:pt idx="14">
                  <c:v>174.72527472527472</c:v>
                </c:pt>
                <c:pt idx="15">
                  <c:v>176.26373626373626</c:v>
                </c:pt>
                <c:pt idx="16">
                  <c:v>178.24175824175822</c:v>
                </c:pt>
                <c:pt idx="17">
                  <c:v>179.34065934065933</c:v>
                </c:pt>
                <c:pt idx="18">
                  <c:v>180.21978021978023</c:v>
                </c:pt>
                <c:pt idx="19">
                  <c:v>180.65934065934067</c:v>
                </c:pt>
                <c:pt idx="20">
                  <c:v>196.7032967032967</c:v>
                </c:pt>
                <c:pt idx="21">
                  <c:v>193.62637362637361</c:v>
                </c:pt>
                <c:pt idx="22">
                  <c:v>194.72527472527472</c:v>
                </c:pt>
                <c:pt idx="23">
                  <c:v>193.84615384615384</c:v>
                </c:pt>
                <c:pt idx="24">
                  <c:v>193.4065934065934</c:v>
                </c:pt>
                <c:pt idx="25">
                  <c:v>193.1868131868132</c:v>
                </c:pt>
                <c:pt idx="26">
                  <c:v>190.98901098901101</c:v>
                </c:pt>
                <c:pt idx="27">
                  <c:v>184.61538461538461</c:v>
                </c:pt>
                <c:pt idx="28">
                  <c:v>185.71428571428572</c:v>
                </c:pt>
                <c:pt idx="29">
                  <c:v>182.41758241758242</c:v>
                </c:pt>
                <c:pt idx="30">
                  <c:v>184.61538461538461</c:v>
                </c:pt>
                <c:pt idx="31">
                  <c:v>190.32967032967031</c:v>
                </c:pt>
                <c:pt idx="32">
                  <c:v>181.31868131868131</c:v>
                </c:pt>
                <c:pt idx="33">
                  <c:v>184.61538461538461</c:v>
                </c:pt>
                <c:pt idx="34">
                  <c:v>183.73626373626374</c:v>
                </c:pt>
                <c:pt idx="35">
                  <c:v>181.53846153846152</c:v>
                </c:pt>
                <c:pt idx="36">
                  <c:v>184.61538461538461</c:v>
                </c:pt>
                <c:pt idx="37">
                  <c:v>186.8131868131868</c:v>
                </c:pt>
                <c:pt idx="38">
                  <c:v>192.30769230769232</c:v>
                </c:pt>
                <c:pt idx="39">
                  <c:v>185.71428571428572</c:v>
                </c:pt>
                <c:pt idx="40">
                  <c:v>185.71428571428572</c:v>
                </c:pt>
                <c:pt idx="41">
                  <c:v>186.8131868131868</c:v>
                </c:pt>
                <c:pt idx="42">
                  <c:v>197.80219780219781</c:v>
                </c:pt>
                <c:pt idx="43">
                  <c:v>185.71428571428572</c:v>
                </c:pt>
                <c:pt idx="44">
                  <c:v>191.20879120879121</c:v>
                </c:pt>
                <c:pt idx="45">
                  <c:v>186.8131868131868</c:v>
                </c:pt>
                <c:pt idx="46">
                  <c:v>182.41758241758242</c:v>
                </c:pt>
                <c:pt idx="47">
                  <c:v>169.23076923076923</c:v>
                </c:pt>
                <c:pt idx="48">
                  <c:v>167.25274725274724</c:v>
                </c:pt>
                <c:pt idx="49">
                  <c:v>176.92307692307691</c:v>
                </c:pt>
                <c:pt idx="50">
                  <c:v>169.67032967032966</c:v>
                </c:pt>
                <c:pt idx="51">
                  <c:v>170.98901098901098</c:v>
                </c:pt>
                <c:pt idx="52">
                  <c:v>175.60439560439562</c:v>
                </c:pt>
                <c:pt idx="53">
                  <c:v>171.42857142857142</c:v>
                </c:pt>
                <c:pt idx="54">
                  <c:v>174.50549450549451</c:v>
                </c:pt>
                <c:pt idx="55">
                  <c:v>183.5164835164835</c:v>
                </c:pt>
                <c:pt idx="56">
                  <c:v>178.46153846153848</c:v>
                </c:pt>
                <c:pt idx="57">
                  <c:v>183.5164835164835</c:v>
                </c:pt>
                <c:pt idx="58">
                  <c:v>186.8131868131868</c:v>
                </c:pt>
                <c:pt idx="59">
                  <c:v>192.30769230769232</c:v>
                </c:pt>
                <c:pt idx="60">
                  <c:v>198.90109890109892</c:v>
                </c:pt>
                <c:pt idx="61">
                  <c:v>203.2967032967033</c:v>
                </c:pt>
                <c:pt idx="62">
                  <c:v>213.1868131868132</c:v>
                </c:pt>
                <c:pt idx="63">
                  <c:v>206.59340659340663</c:v>
                </c:pt>
                <c:pt idx="64">
                  <c:v>208.79120879120882</c:v>
                </c:pt>
                <c:pt idx="65">
                  <c:v>210.98901098901101</c:v>
                </c:pt>
                <c:pt idx="66">
                  <c:v>208.79120879120882</c:v>
                </c:pt>
                <c:pt idx="67">
                  <c:v>203.73626373626371</c:v>
                </c:pt>
                <c:pt idx="68">
                  <c:v>195.60439560439559</c:v>
                </c:pt>
                <c:pt idx="69">
                  <c:v>191.20879120879121</c:v>
                </c:pt>
                <c:pt idx="70">
                  <c:v>180.21978021978023</c:v>
                </c:pt>
                <c:pt idx="71">
                  <c:v>189.01098901098899</c:v>
                </c:pt>
                <c:pt idx="72">
                  <c:v>181.53846153846152</c:v>
                </c:pt>
                <c:pt idx="73">
                  <c:v>180.43956043956041</c:v>
                </c:pt>
                <c:pt idx="74">
                  <c:v>178.02197802197801</c:v>
                </c:pt>
                <c:pt idx="75">
                  <c:v>174.06593406593407</c:v>
                </c:pt>
                <c:pt idx="76">
                  <c:v>169.23076923076923</c:v>
                </c:pt>
                <c:pt idx="77">
                  <c:v>175.82417582417582</c:v>
                </c:pt>
                <c:pt idx="78">
                  <c:v>182.19780219780222</c:v>
                </c:pt>
                <c:pt idx="79">
                  <c:v>173.62637362637363</c:v>
                </c:pt>
                <c:pt idx="80">
                  <c:v>179.78021978021977</c:v>
                </c:pt>
                <c:pt idx="81">
                  <c:v>178.02197802197801</c:v>
                </c:pt>
                <c:pt idx="82">
                  <c:v>175.82417582417582</c:v>
                </c:pt>
                <c:pt idx="83">
                  <c:v>176.92307692307691</c:v>
                </c:pt>
                <c:pt idx="84">
                  <c:v>175.60439560439562</c:v>
                </c:pt>
                <c:pt idx="85">
                  <c:v>179.12087912087912</c:v>
                </c:pt>
                <c:pt idx="86">
                  <c:v>180.21978021978023</c:v>
                </c:pt>
                <c:pt idx="87">
                  <c:v>179.12087912087912</c:v>
                </c:pt>
                <c:pt idx="88">
                  <c:v>176.70329670329673</c:v>
                </c:pt>
                <c:pt idx="89">
                  <c:v>183.2967032967033</c:v>
                </c:pt>
                <c:pt idx="90">
                  <c:v>185.49450549450549</c:v>
                </c:pt>
                <c:pt idx="91">
                  <c:v>186.5934065934066</c:v>
                </c:pt>
                <c:pt idx="92">
                  <c:v>192.08791208791209</c:v>
                </c:pt>
                <c:pt idx="93">
                  <c:v>187.25274725274724</c:v>
                </c:pt>
                <c:pt idx="94">
                  <c:v>191.86813186813185</c:v>
                </c:pt>
                <c:pt idx="95">
                  <c:v>188.35164835164835</c:v>
                </c:pt>
                <c:pt idx="96">
                  <c:v>196.7032967032967</c:v>
                </c:pt>
                <c:pt idx="97">
                  <c:v>196.7032967032967</c:v>
                </c:pt>
                <c:pt idx="98">
                  <c:v>196.7032967032967</c:v>
                </c:pt>
                <c:pt idx="99">
                  <c:v>201.97802197802196</c:v>
                </c:pt>
                <c:pt idx="100">
                  <c:v>200</c:v>
                </c:pt>
                <c:pt idx="101">
                  <c:v>189.8901098901099</c:v>
                </c:pt>
                <c:pt idx="102">
                  <c:v>190.32967032967031</c:v>
                </c:pt>
                <c:pt idx="103">
                  <c:v>189.23076923076923</c:v>
                </c:pt>
                <c:pt idx="104">
                  <c:v>196.04395604395606</c:v>
                </c:pt>
                <c:pt idx="105">
                  <c:v>188.57142857142856</c:v>
                </c:pt>
                <c:pt idx="106">
                  <c:v>194.50549450549451</c:v>
                </c:pt>
                <c:pt idx="107">
                  <c:v>194.50549450549451</c:v>
                </c:pt>
                <c:pt idx="108">
                  <c:v>194.50549450549451</c:v>
                </c:pt>
                <c:pt idx="109">
                  <c:v>194.50549450549451</c:v>
                </c:pt>
                <c:pt idx="110">
                  <c:v>186.5934065934066</c:v>
                </c:pt>
                <c:pt idx="111">
                  <c:v>187.03296703296701</c:v>
                </c:pt>
                <c:pt idx="112">
                  <c:v>190.1098901098901</c:v>
                </c:pt>
                <c:pt idx="113">
                  <c:v>190.1098901098901</c:v>
                </c:pt>
                <c:pt idx="114">
                  <c:v>191.86813186813185</c:v>
                </c:pt>
                <c:pt idx="115">
                  <c:v>190.1098901098901</c:v>
                </c:pt>
                <c:pt idx="116">
                  <c:v>190.1098901098901</c:v>
                </c:pt>
                <c:pt idx="117">
                  <c:v>190.32967032967031</c:v>
                </c:pt>
                <c:pt idx="118">
                  <c:v>190.32967032967031</c:v>
                </c:pt>
                <c:pt idx="119">
                  <c:v>186.5934065934066</c:v>
                </c:pt>
                <c:pt idx="120">
                  <c:v>186.8131868131868</c:v>
                </c:pt>
                <c:pt idx="121">
                  <c:v>185.71428571428572</c:v>
                </c:pt>
                <c:pt idx="122">
                  <c:v>186.8131868131868</c:v>
                </c:pt>
                <c:pt idx="123">
                  <c:v>187.03296703296701</c:v>
                </c:pt>
                <c:pt idx="124">
                  <c:v>187.91208791208791</c:v>
                </c:pt>
                <c:pt idx="125">
                  <c:v>194.28571428571431</c:v>
                </c:pt>
                <c:pt idx="126">
                  <c:v>191.20879120879121</c:v>
                </c:pt>
                <c:pt idx="127">
                  <c:v>186.8131868131868</c:v>
                </c:pt>
                <c:pt idx="128">
                  <c:v>186.8131868131868</c:v>
                </c:pt>
                <c:pt idx="129">
                  <c:v>186.8131868131868</c:v>
                </c:pt>
                <c:pt idx="130">
                  <c:v>189.01098901098899</c:v>
                </c:pt>
                <c:pt idx="131">
                  <c:v>189.01098901098899</c:v>
                </c:pt>
                <c:pt idx="132">
                  <c:v>187.25274725274724</c:v>
                </c:pt>
                <c:pt idx="133">
                  <c:v>186.8131868131868</c:v>
                </c:pt>
                <c:pt idx="134">
                  <c:v>196.04395604395606</c:v>
                </c:pt>
                <c:pt idx="135">
                  <c:v>189.01098901098899</c:v>
                </c:pt>
                <c:pt idx="136">
                  <c:v>189.23076923076923</c:v>
                </c:pt>
                <c:pt idx="137">
                  <c:v>186.8131868131868</c:v>
                </c:pt>
                <c:pt idx="138">
                  <c:v>193.84615384615384</c:v>
                </c:pt>
                <c:pt idx="139">
                  <c:v>188.57142857142856</c:v>
                </c:pt>
                <c:pt idx="140">
                  <c:v>185.71428571428572</c:v>
                </c:pt>
                <c:pt idx="141">
                  <c:v>187.91208791208791</c:v>
                </c:pt>
                <c:pt idx="142">
                  <c:v>188.79120879120882</c:v>
                </c:pt>
                <c:pt idx="143">
                  <c:v>190.54945054945057</c:v>
                </c:pt>
                <c:pt idx="144">
                  <c:v>190.98901098901101</c:v>
                </c:pt>
                <c:pt idx="145">
                  <c:v>192.30769230769232</c:v>
                </c:pt>
                <c:pt idx="146">
                  <c:v>189.67032967032966</c:v>
                </c:pt>
                <c:pt idx="147">
                  <c:v>190.32967032967031</c:v>
                </c:pt>
                <c:pt idx="148">
                  <c:v>187.25274725274724</c:v>
                </c:pt>
                <c:pt idx="149">
                  <c:v>191.20879120879121</c:v>
                </c:pt>
                <c:pt idx="150">
                  <c:v>191.20879120879121</c:v>
                </c:pt>
                <c:pt idx="151">
                  <c:v>187.25274725274724</c:v>
                </c:pt>
                <c:pt idx="152">
                  <c:v>190.76923076923075</c:v>
                </c:pt>
                <c:pt idx="153">
                  <c:v>191.20879120879121</c:v>
                </c:pt>
                <c:pt idx="154">
                  <c:v>190.54945054945057</c:v>
                </c:pt>
                <c:pt idx="155">
                  <c:v>186.8131868131868</c:v>
                </c:pt>
                <c:pt idx="156">
                  <c:v>186.8131868131868</c:v>
                </c:pt>
                <c:pt idx="157">
                  <c:v>195.16483516483515</c:v>
                </c:pt>
                <c:pt idx="158">
                  <c:v>195.60439560439559</c:v>
                </c:pt>
                <c:pt idx="159">
                  <c:v>191.64835164835165</c:v>
                </c:pt>
                <c:pt idx="160">
                  <c:v>191.20879120879121</c:v>
                </c:pt>
                <c:pt idx="161">
                  <c:v>188.57142857142856</c:v>
                </c:pt>
                <c:pt idx="162">
                  <c:v>187.25274725274724</c:v>
                </c:pt>
                <c:pt idx="163">
                  <c:v>189.45054945054946</c:v>
                </c:pt>
                <c:pt idx="164">
                  <c:v>190.1098901098901</c:v>
                </c:pt>
                <c:pt idx="165">
                  <c:v>189.8901098901099</c:v>
                </c:pt>
                <c:pt idx="166">
                  <c:v>186.8131868131868</c:v>
                </c:pt>
                <c:pt idx="167">
                  <c:v>189.01098901098899</c:v>
                </c:pt>
                <c:pt idx="168">
                  <c:v>193.4065934065934</c:v>
                </c:pt>
                <c:pt idx="169">
                  <c:v>192.30769230769232</c:v>
                </c:pt>
                <c:pt idx="170">
                  <c:v>192.30769230769232</c:v>
                </c:pt>
                <c:pt idx="171">
                  <c:v>186.8131868131868</c:v>
                </c:pt>
                <c:pt idx="172">
                  <c:v>185.93406593406593</c:v>
                </c:pt>
                <c:pt idx="173">
                  <c:v>185.93406593406593</c:v>
                </c:pt>
                <c:pt idx="174">
                  <c:v>187.91208791208791</c:v>
                </c:pt>
                <c:pt idx="175">
                  <c:v>185.71428571428572</c:v>
                </c:pt>
                <c:pt idx="176">
                  <c:v>185.71428571428572</c:v>
                </c:pt>
                <c:pt idx="177">
                  <c:v>185.71428571428572</c:v>
                </c:pt>
                <c:pt idx="178">
                  <c:v>185.71428571428572</c:v>
                </c:pt>
                <c:pt idx="179">
                  <c:v>189.8901098901099</c:v>
                </c:pt>
                <c:pt idx="180">
                  <c:v>184.61538461538461</c:v>
                </c:pt>
                <c:pt idx="181">
                  <c:v>184.39560439560441</c:v>
                </c:pt>
                <c:pt idx="182">
                  <c:v>184.61538461538461</c:v>
                </c:pt>
                <c:pt idx="183">
                  <c:v>184.61538461538461</c:v>
                </c:pt>
                <c:pt idx="184">
                  <c:v>186.8131868131868</c:v>
                </c:pt>
                <c:pt idx="185">
                  <c:v>186.8131868131868</c:v>
                </c:pt>
                <c:pt idx="186">
                  <c:v>187.91208791208791</c:v>
                </c:pt>
                <c:pt idx="187">
                  <c:v>187.91208791208791</c:v>
                </c:pt>
                <c:pt idx="188">
                  <c:v>187.03296703296701</c:v>
                </c:pt>
                <c:pt idx="189">
                  <c:v>186.8131868131868</c:v>
                </c:pt>
                <c:pt idx="190">
                  <c:v>183.5164835164835</c:v>
                </c:pt>
                <c:pt idx="191">
                  <c:v>189.01098901098899</c:v>
                </c:pt>
                <c:pt idx="192">
                  <c:v>186.8131868131868</c:v>
                </c:pt>
                <c:pt idx="193">
                  <c:v>184.17582417582418</c:v>
                </c:pt>
                <c:pt idx="194">
                  <c:v>184.17582417582418</c:v>
                </c:pt>
                <c:pt idx="195">
                  <c:v>205.49450549450546</c:v>
                </c:pt>
                <c:pt idx="196">
                  <c:v>192.5274725274725</c:v>
                </c:pt>
                <c:pt idx="197">
                  <c:v>192.5274725274725</c:v>
                </c:pt>
                <c:pt idx="198">
                  <c:v>192.30769230769232</c:v>
                </c:pt>
                <c:pt idx="199">
                  <c:v>190.1098901098901</c:v>
                </c:pt>
                <c:pt idx="200">
                  <c:v>190.1098901098901</c:v>
                </c:pt>
                <c:pt idx="201">
                  <c:v>196.7032967032967</c:v>
                </c:pt>
                <c:pt idx="202">
                  <c:v>225.27472527472528</c:v>
                </c:pt>
                <c:pt idx="203">
                  <c:v>203.2967032967033</c:v>
                </c:pt>
                <c:pt idx="204">
                  <c:v>193.4065934065934</c:v>
                </c:pt>
                <c:pt idx="205">
                  <c:v>189.01098901098899</c:v>
                </c:pt>
                <c:pt idx="206">
                  <c:v>189.01098901098899</c:v>
                </c:pt>
                <c:pt idx="207">
                  <c:v>187.03296703296701</c:v>
                </c:pt>
                <c:pt idx="208">
                  <c:v>197.58241758241758</c:v>
                </c:pt>
                <c:pt idx="209">
                  <c:v>189.23076923076923</c:v>
                </c:pt>
                <c:pt idx="210">
                  <c:v>190.1098901098901</c:v>
                </c:pt>
                <c:pt idx="211">
                  <c:v>192.30769230769232</c:v>
                </c:pt>
                <c:pt idx="212">
                  <c:v>192.30769230769232</c:v>
                </c:pt>
                <c:pt idx="213">
                  <c:v>192.30769230769232</c:v>
                </c:pt>
                <c:pt idx="214">
                  <c:v>192.30769230769232</c:v>
                </c:pt>
                <c:pt idx="215">
                  <c:v>193.4065934065934</c:v>
                </c:pt>
                <c:pt idx="216">
                  <c:v>189.01098901098899</c:v>
                </c:pt>
                <c:pt idx="217">
                  <c:v>190.54945054945057</c:v>
                </c:pt>
                <c:pt idx="218">
                  <c:v>190.76923076923075</c:v>
                </c:pt>
                <c:pt idx="219">
                  <c:v>189.01098901098899</c:v>
                </c:pt>
                <c:pt idx="220">
                  <c:v>188.13186813186812</c:v>
                </c:pt>
                <c:pt idx="221">
                  <c:v>187.47252747252747</c:v>
                </c:pt>
                <c:pt idx="222">
                  <c:v>187.03296703296701</c:v>
                </c:pt>
                <c:pt idx="223">
                  <c:v>190.98901098901101</c:v>
                </c:pt>
                <c:pt idx="224">
                  <c:v>192.30769230769232</c:v>
                </c:pt>
                <c:pt idx="225">
                  <c:v>192.30769230769232</c:v>
                </c:pt>
                <c:pt idx="226">
                  <c:v>192.30769230769232</c:v>
                </c:pt>
                <c:pt idx="227">
                  <c:v>191.20879120879121</c:v>
                </c:pt>
                <c:pt idx="228">
                  <c:v>192.30769230769232</c:v>
                </c:pt>
                <c:pt idx="229">
                  <c:v>192.30769230769232</c:v>
                </c:pt>
                <c:pt idx="230">
                  <c:v>192.30769230769232</c:v>
                </c:pt>
                <c:pt idx="231">
                  <c:v>192.30769230769232</c:v>
                </c:pt>
                <c:pt idx="232">
                  <c:v>192.30769230769232</c:v>
                </c:pt>
                <c:pt idx="233">
                  <c:v>202.19780219780219</c:v>
                </c:pt>
                <c:pt idx="234">
                  <c:v>194.50549450549451</c:v>
                </c:pt>
                <c:pt idx="235">
                  <c:v>202.19780219780219</c:v>
                </c:pt>
                <c:pt idx="236">
                  <c:v>197.80219780219781</c:v>
                </c:pt>
                <c:pt idx="237">
                  <c:v>203.2967032967033</c:v>
                </c:pt>
                <c:pt idx="238">
                  <c:v>198.90109890109892</c:v>
                </c:pt>
                <c:pt idx="239">
                  <c:v>198.90109890109892</c:v>
                </c:pt>
                <c:pt idx="240">
                  <c:v>208.79120879120882</c:v>
                </c:pt>
                <c:pt idx="241">
                  <c:v>218.46153846153848</c:v>
                </c:pt>
                <c:pt idx="242">
                  <c:v>206.59340659340663</c:v>
                </c:pt>
                <c:pt idx="243">
                  <c:v>197.80219780219781</c:v>
                </c:pt>
                <c:pt idx="244">
                  <c:v>197.80219780219781</c:v>
                </c:pt>
                <c:pt idx="245">
                  <c:v>193.4065934065934</c:v>
                </c:pt>
                <c:pt idx="246">
                  <c:v>198.90109890109892</c:v>
                </c:pt>
                <c:pt idx="247">
                  <c:v>208.79120879120882</c:v>
                </c:pt>
                <c:pt idx="248">
                  <c:v>207.69230769230771</c:v>
                </c:pt>
                <c:pt idx="249">
                  <c:v>207.69230769230771</c:v>
                </c:pt>
                <c:pt idx="250">
                  <c:v>207.69230769230771</c:v>
                </c:pt>
                <c:pt idx="251">
                  <c:v>201.09890109890108</c:v>
                </c:pt>
                <c:pt idx="252">
                  <c:v>201.09890109890108</c:v>
                </c:pt>
                <c:pt idx="253">
                  <c:v>201.09890109890108</c:v>
                </c:pt>
                <c:pt idx="254">
                  <c:v>204.39560439560438</c:v>
                </c:pt>
                <c:pt idx="255">
                  <c:v>204.39560439560438</c:v>
                </c:pt>
                <c:pt idx="256">
                  <c:v>204.39560439560438</c:v>
                </c:pt>
                <c:pt idx="257">
                  <c:v>205.49450549450546</c:v>
                </c:pt>
                <c:pt idx="258">
                  <c:v>205.49450549450546</c:v>
                </c:pt>
                <c:pt idx="259">
                  <c:v>206.15384615384613</c:v>
                </c:pt>
                <c:pt idx="260">
                  <c:v>206.15384615384613</c:v>
                </c:pt>
                <c:pt idx="261">
                  <c:v>209.01098901098896</c:v>
                </c:pt>
                <c:pt idx="262">
                  <c:v>229.45054945054949</c:v>
                </c:pt>
                <c:pt idx="263">
                  <c:v>229.89010989010987</c:v>
                </c:pt>
                <c:pt idx="264">
                  <c:v>229.67032967032966</c:v>
                </c:pt>
                <c:pt idx="265">
                  <c:v>229.67032967032966</c:v>
                </c:pt>
                <c:pt idx="266">
                  <c:v>229.45054945054949</c:v>
                </c:pt>
                <c:pt idx="267">
                  <c:v>229.45054945054949</c:v>
                </c:pt>
                <c:pt idx="268">
                  <c:v>228.57142857142856</c:v>
                </c:pt>
                <c:pt idx="269">
                  <c:v>217.58241758241758</c:v>
                </c:pt>
                <c:pt idx="270">
                  <c:v>223.07692307692309</c:v>
                </c:pt>
                <c:pt idx="271">
                  <c:v>219.99999999999997</c:v>
                </c:pt>
                <c:pt idx="272">
                  <c:v>219.7802197802198</c:v>
                </c:pt>
                <c:pt idx="273">
                  <c:v>231.86813186813188</c:v>
                </c:pt>
                <c:pt idx="274">
                  <c:v>238.46153846153845</c:v>
                </c:pt>
                <c:pt idx="275">
                  <c:v>243.95604395604397</c:v>
                </c:pt>
                <c:pt idx="276">
                  <c:v>243.95604395604397</c:v>
                </c:pt>
                <c:pt idx="277">
                  <c:v>252.74725274725273</c:v>
                </c:pt>
                <c:pt idx="278">
                  <c:v>252.74725274725273</c:v>
                </c:pt>
                <c:pt idx="279">
                  <c:v>252.74725274725273</c:v>
                </c:pt>
                <c:pt idx="280">
                  <c:v>252.74725274725273</c:v>
                </c:pt>
                <c:pt idx="281">
                  <c:v>251.64835164835165</c:v>
                </c:pt>
                <c:pt idx="282">
                  <c:v>248.35164835164835</c:v>
                </c:pt>
                <c:pt idx="283">
                  <c:v>242.85714285714283</c:v>
                </c:pt>
                <c:pt idx="284">
                  <c:v>242.85714285714283</c:v>
                </c:pt>
                <c:pt idx="285">
                  <c:v>242.85714285714283</c:v>
                </c:pt>
                <c:pt idx="286">
                  <c:v>247.25274725274727</c:v>
                </c:pt>
                <c:pt idx="287">
                  <c:v>247.25274725274727</c:v>
                </c:pt>
                <c:pt idx="288">
                  <c:v>238.68131868131869</c:v>
                </c:pt>
                <c:pt idx="289">
                  <c:v>238.68131868131869</c:v>
                </c:pt>
                <c:pt idx="290">
                  <c:v>11.934065934065934</c:v>
                </c:pt>
                <c:pt idx="291">
                  <c:v>12.087912087912088</c:v>
                </c:pt>
                <c:pt idx="292">
                  <c:v>12.362637362637363</c:v>
                </c:pt>
                <c:pt idx="293">
                  <c:v>12.362637362637363</c:v>
                </c:pt>
                <c:pt idx="294">
                  <c:v>12.615384615384617</c:v>
                </c:pt>
                <c:pt idx="295">
                  <c:v>12.637362637362637</c:v>
                </c:pt>
                <c:pt idx="296">
                  <c:v>12.912087912087914</c:v>
                </c:pt>
                <c:pt idx="297">
                  <c:v>12.967032967032969</c:v>
                </c:pt>
                <c:pt idx="298">
                  <c:v>13.186813186813188</c:v>
                </c:pt>
                <c:pt idx="299">
                  <c:v>13.395604395604396</c:v>
                </c:pt>
                <c:pt idx="300">
                  <c:v>12.637362637362637</c:v>
                </c:pt>
                <c:pt idx="301">
                  <c:v>12.637362637362637</c:v>
                </c:pt>
                <c:pt idx="302">
                  <c:v>12.637362637362637</c:v>
                </c:pt>
                <c:pt idx="303">
                  <c:v>13.186813186813188</c:v>
                </c:pt>
                <c:pt idx="304">
                  <c:v>12.967032967032969</c:v>
                </c:pt>
                <c:pt idx="305">
                  <c:v>13.021978021978024</c:v>
                </c:pt>
                <c:pt idx="306">
                  <c:v>13.186813186813188</c:v>
                </c:pt>
                <c:pt idx="307">
                  <c:v>13.428571428571429</c:v>
                </c:pt>
                <c:pt idx="308">
                  <c:v>13.450549450549451</c:v>
                </c:pt>
                <c:pt idx="309">
                  <c:v>13.406593406593407</c:v>
                </c:pt>
                <c:pt idx="310">
                  <c:v>13.307692307692307</c:v>
                </c:pt>
                <c:pt idx="311">
                  <c:v>13.516483516483518</c:v>
                </c:pt>
                <c:pt idx="312">
                  <c:v>12.637362637362637</c:v>
                </c:pt>
                <c:pt idx="313">
                  <c:v>12.747252747252746</c:v>
                </c:pt>
                <c:pt idx="314">
                  <c:v>12.637362637362637</c:v>
                </c:pt>
                <c:pt idx="315">
                  <c:v>12.549450549450549</c:v>
                </c:pt>
                <c:pt idx="316">
                  <c:v>12.505494505494507</c:v>
                </c:pt>
                <c:pt idx="317">
                  <c:v>12.791208791208792</c:v>
                </c:pt>
                <c:pt idx="318">
                  <c:v>12.395604395604396</c:v>
                </c:pt>
                <c:pt idx="319">
                  <c:v>12.747252747252746</c:v>
                </c:pt>
                <c:pt idx="320">
                  <c:v>12.417582417582418</c:v>
                </c:pt>
                <c:pt idx="321">
                  <c:v>12.197802197802197</c:v>
                </c:pt>
                <c:pt idx="322">
                  <c:v>11.648351648351648</c:v>
                </c:pt>
                <c:pt idx="323">
                  <c:v>12.087912087912088</c:v>
                </c:pt>
                <c:pt idx="324">
                  <c:v>12.483516483516482</c:v>
                </c:pt>
                <c:pt idx="325">
                  <c:v>12.087912087912088</c:v>
                </c:pt>
                <c:pt idx="326">
                  <c:v>12.637362637362637</c:v>
                </c:pt>
                <c:pt idx="327">
                  <c:v>12.351648351648352</c:v>
                </c:pt>
                <c:pt idx="328">
                  <c:v>12.395604395604396</c:v>
                </c:pt>
                <c:pt idx="329">
                  <c:v>12.395604395604396</c:v>
                </c:pt>
                <c:pt idx="330">
                  <c:v>12.527472527472527</c:v>
                </c:pt>
                <c:pt idx="331">
                  <c:v>12.527472527472527</c:v>
                </c:pt>
                <c:pt idx="332">
                  <c:v>12.417582417582418</c:v>
                </c:pt>
                <c:pt idx="333">
                  <c:v>12.527472527472527</c:v>
                </c:pt>
                <c:pt idx="334">
                  <c:v>12.725274725274726</c:v>
                </c:pt>
                <c:pt idx="335">
                  <c:v>12.087912087912088</c:v>
                </c:pt>
                <c:pt idx="336">
                  <c:v>12.087912087912088</c:v>
                </c:pt>
                <c:pt idx="337">
                  <c:v>12.087912087912088</c:v>
                </c:pt>
                <c:pt idx="338">
                  <c:v>12.857142857142856</c:v>
                </c:pt>
                <c:pt idx="339">
                  <c:v>12.769230769230768</c:v>
                </c:pt>
                <c:pt idx="340">
                  <c:v>12.747252747252746</c:v>
                </c:pt>
                <c:pt idx="341">
                  <c:v>13.076923076923078</c:v>
                </c:pt>
                <c:pt idx="342">
                  <c:v>13.186813186813188</c:v>
                </c:pt>
                <c:pt idx="343">
                  <c:v>13.186813186813188</c:v>
                </c:pt>
                <c:pt idx="344">
                  <c:v>13.076923076923078</c:v>
                </c:pt>
                <c:pt idx="345">
                  <c:v>13.076923076923078</c:v>
                </c:pt>
                <c:pt idx="346">
                  <c:v>13.186813186813188</c:v>
                </c:pt>
                <c:pt idx="347">
                  <c:v>12.967032967032969</c:v>
                </c:pt>
                <c:pt idx="348">
                  <c:v>12.967032967032969</c:v>
                </c:pt>
                <c:pt idx="349">
                  <c:v>13.054945054945055</c:v>
                </c:pt>
                <c:pt idx="350">
                  <c:v>13.054945054945055</c:v>
                </c:pt>
                <c:pt idx="351">
                  <c:v>12.483516483516482</c:v>
                </c:pt>
                <c:pt idx="352">
                  <c:v>12.483516483516482</c:v>
                </c:pt>
                <c:pt idx="353">
                  <c:v>13.186813186813188</c:v>
                </c:pt>
                <c:pt idx="354">
                  <c:v>12.549450549450549</c:v>
                </c:pt>
                <c:pt idx="355">
                  <c:v>12.307692307692307</c:v>
                </c:pt>
                <c:pt idx="356">
                  <c:v>12.637362637362637</c:v>
                </c:pt>
                <c:pt idx="357">
                  <c:v>12.32967032967033</c:v>
                </c:pt>
                <c:pt idx="358">
                  <c:v>13.186813186813188</c:v>
                </c:pt>
                <c:pt idx="359">
                  <c:v>13.362637362637365</c:v>
                </c:pt>
                <c:pt idx="360">
                  <c:v>13.362637362637365</c:v>
                </c:pt>
                <c:pt idx="361">
                  <c:v>13.186813186813188</c:v>
                </c:pt>
                <c:pt idx="362">
                  <c:v>13.186813186813188</c:v>
                </c:pt>
                <c:pt idx="363">
                  <c:v>13.186813186813188</c:v>
                </c:pt>
                <c:pt idx="364">
                  <c:v>13.186813186813188</c:v>
                </c:pt>
                <c:pt idx="365">
                  <c:v>13.186813186813188</c:v>
                </c:pt>
                <c:pt idx="366">
                  <c:v>13.142857142857146</c:v>
                </c:pt>
                <c:pt idx="367">
                  <c:v>12.835164835164836</c:v>
                </c:pt>
                <c:pt idx="368">
                  <c:v>12.835164835164836</c:v>
                </c:pt>
                <c:pt idx="369">
                  <c:v>12.967032967032969</c:v>
                </c:pt>
                <c:pt idx="370">
                  <c:v>12.505494505494507</c:v>
                </c:pt>
                <c:pt idx="371">
                  <c:v>12.483516483516482</c:v>
                </c:pt>
                <c:pt idx="372">
                  <c:v>12.395604395604396</c:v>
                </c:pt>
                <c:pt idx="373">
                  <c:v>13.142857142857146</c:v>
                </c:pt>
                <c:pt idx="374">
                  <c:v>12.087912087912088</c:v>
                </c:pt>
                <c:pt idx="375">
                  <c:v>12.945054945054945</c:v>
                </c:pt>
                <c:pt idx="376">
                  <c:v>12.637362637362637</c:v>
                </c:pt>
                <c:pt idx="377">
                  <c:v>12.945054945054945</c:v>
                </c:pt>
                <c:pt idx="378">
                  <c:v>12.945054945054945</c:v>
                </c:pt>
                <c:pt idx="379">
                  <c:v>12.637362637362637</c:v>
                </c:pt>
                <c:pt idx="380">
                  <c:v>12.549450549450549</c:v>
                </c:pt>
                <c:pt idx="381">
                  <c:v>12.549450549450549</c:v>
                </c:pt>
                <c:pt idx="382">
                  <c:v>12.307692307692307</c:v>
                </c:pt>
                <c:pt idx="383">
                  <c:v>12.087912087912088</c:v>
                </c:pt>
                <c:pt idx="384">
                  <c:v>12.087912087912088</c:v>
                </c:pt>
                <c:pt idx="385">
                  <c:v>12.087912087912088</c:v>
                </c:pt>
                <c:pt idx="386">
                  <c:v>12.307692307692307</c:v>
                </c:pt>
                <c:pt idx="387">
                  <c:v>12.373626373626372</c:v>
                </c:pt>
                <c:pt idx="388">
                  <c:v>12.373626373626372</c:v>
                </c:pt>
                <c:pt idx="389">
                  <c:v>12.373626373626372</c:v>
                </c:pt>
                <c:pt idx="390">
                  <c:v>12.373626373626372</c:v>
                </c:pt>
                <c:pt idx="391">
                  <c:v>12.131868131868131</c:v>
                </c:pt>
                <c:pt idx="392">
                  <c:v>11.956043956043958</c:v>
                </c:pt>
                <c:pt idx="393">
                  <c:v>12.461538461538462</c:v>
                </c:pt>
                <c:pt idx="394">
                  <c:v>12.461538461538462</c:v>
                </c:pt>
                <c:pt idx="395">
                  <c:v>12.637362637362637</c:v>
                </c:pt>
                <c:pt idx="396">
                  <c:v>12.637362637362637</c:v>
                </c:pt>
                <c:pt idx="397">
                  <c:v>12.131868131868131</c:v>
                </c:pt>
                <c:pt idx="398">
                  <c:v>11.56043956043956</c:v>
                </c:pt>
                <c:pt idx="399">
                  <c:v>11.648351648351648</c:v>
                </c:pt>
                <c:pt idx="400">
                  <c:v>11.538461538461538</c:v>
                </c:pt>
                <c:pt idx="401">
                  <c:v>12.043956043956044</c:v>
                </c:pt>
                <c:pt idx="402">
                  <c:v>11.450549450549451</c:v>
                </c:pt>
                <c:pt idx="403">
                  <c:v>11.054945054945055</c:v>
                </c:pt>
                <c:pt idx="404">
                  <c:v>11.758241758241757</c:v>
                </c:pt>
                <c:pt idx="405">
                  <c:v>12.043956043956044</c:v>
                </c:pt>
                <c:pt idx="406">
                  <c:v>11.758241758241757</c:v>
                </c:pt>
                <c:pt idx="407">
                  <c:v>11.736263736263735</c:v>
                </c:pt>
                <c:pt idx="408">
                  <c:v>11.758241758241757</c:v>
                </c:pt>
                <c:pt idx="409">
                  <c:v>11.692307692307693</c:v>
                </c:pt>
                <c:pt idx="410">
                  <c:v>11.692307692307693</c:v>
                </c:pt>
                <c:pt idx="411">
                  <c:v>11.868131868131869</c:v>
                </c:pt>
                <c:pt idx="412">
                  <c:v>11.67032967032967</c:v>
                </c:pt>
                <c:pt idx="413">
                  <c:v>11.714285714285715</c:v>
                </c:pt>
                <c:pt idx="414">
                  <c:v>11.714285714285715</c:v>
                </c:pt>
                <c:pt idx="415">
                  <c:v>11.692307692307693</c:v>
                </c:pt>
                <c:pt idx="416">
                  <c:v>11.692307692307693</c:v>
                </c:pt>
                <c:pt idx="417">
                  <c:v>11.978021978021978</c:v>
                </c:pt>
                <c:pt idx="418">
                  <c:v>11.868131868131869</c:v>
                </c:pt>
                <c:pt idx="419">
                  <c:v>11.978021978021978</c:v>
                </c:pt>
                <c:pt idx="420">
                  <c:v>12.505494505494507</c:v>
                </c:pt>
                <c:pt idx="421">
                  <c:v>11.912087912087912</c:v>
                </c:pt>
                <c:pt idx="422">
                  <c:v>12.43956043956044</c:v>
                </c:pt>
                <c:pt idx="423">
                  <c:v>12.065934065934067</c:v>
                </c:pt>
                <c:pt idx="424">
                  <c:v>11.802197802197803</c:v>
                </c:pt>
                <c:pt idx="425">
                  <c:v>12.527472527472527</c:v>
                </c:pt>
                <c:pt idx="426">
                  <c:v>12.527472527472527</c:v>
                </c:pt>
                <c:pt idx="427">
                  <c:v>12.109890109890109</c:v>
                </c:pt>
                <c:pt idx="428">
                  <c:v>12.593406593406595</c:v>
                </c:pt>
                <c:pt idx="429">
                  <c:v>12.593406593406595</c:v>
                </c:pt>
                <c:pt idx="430">
                  <c:v>12.021978021978022</c:v>
                </c:pt>
                <c:pt idx="431">
                  <c:v>12.087912087912088</c:v>
                </c:pt>
                <c:pt idx="432">
                  <c:v>12.197802197802197</c:v>
                </c:pt>
                <c:pt idx="433">
                  <c:v>12.373626373626372</c:v>
                </c:pt>
                <c:pt idx="434">
                  <c:v>13.186813186813188</c:v>
                </c:pt>
                <c:pt idx="435">
                  <c:v>12.923076923076923</c:v>
                </c:pt>
                <c:pt idx="436">
                  <c:v>12.967032967032969</c:v>
                </c:pt>
                <c:pt idx="437">
                  <c:v>14.285714285714285</c:v>
                </c:pt>
                <c:pt idx="438">
                  <c:v>14.263736263736265</c:v>
                </c:pt>
                <c:pt idx="439">
                  <c:v>15.494505494505495</c:v>
                </c:pt>
                <c:pt idx="440">
                  <c:v>15.384615384615385</c:v>
                </c:pt>
                <c:pt idx="441">
                  <c:v>15.714285714285714</c:v>
                </c:pt>
                <c:pt idx="442">
                  <c:v>14.967032967032967</c:v>
                </c:pt>
                <c:pt idx="443">
                  <c:v>15.274725274725276</c:v>
                </c:pt>
                <c:pt idx="444">
                  <c:v>15.384615384615385</c:v>
                </c:pt>
                <c:pt idx="445">
                  <c:v>15.890109890109891</c:v>
                </c:pt>
                <c:pt idx="446">
                  <c:v>15.912087912087912</c:v>
                </c:pt>
                <c:pt idx="447">
                  <c:v>16.549450549450551</c:v>
                </c:pt>
                <c:pt idx="448">
                  <c:v>16.483516483516482</c:v>
                </c:pt>
                <c:pt idx="449">
                  <c:v>16.373626373626372</c:v>
                </c:pt>
                <c:pt idx="450">
                  <c:v>18.901098901098901</c:v>
                </c:pt>
                <c:pt idx="451">
                  <c:v>18.219780219780219</c:v>
                </c:pt>
                <c:pt idx="452">
                  <c:v>18</c:v>
                </c:pt>
                <c:pt idx="453">
                  <c:v>17.164835164835164</c:v>
                </c:pt>
                <c:pt idx="454">
                  <c:v>16</c:v>
                </c:pt>
                <c:pt idx="455">
                  <c:v>16.923076923076923</c:v>
                </c:pt>
                <c:pt idx="456">
                  <c:v>18.021978021978022</c:v>
                </c:pt>
                <c:pt idx="457">
                  <c:v>17.692307692307693</c:v>
                </c:pt>
                <c:pt idx="458">
                  <c:v>18.329670329670332</c:v>
                </c:pt>
                <c:pt idx="459">
                  <c:v>17.582417582417584</c:v>
                </c:pt>
                <c:pt idx="460">
                  <c:v>17.582417582417584</c:v>
                </c:pt>
                <c:pt idx="461">
                  <c:v>17.53846153846154</c:v>
                </c:pt>
                <c:pt idx="462">
                  <c:v>17.670329670329668</c:v>
                </c:pt>
                <c:pt idx="463">
                  <c:v>17.912087912087912</c:v>
                </c:pt>
                <c:pt idx="464">
                  <c:v>17.582417582417584</c:v>
                </c:pt>
                <c:pt idx="465">
                  <c:v>17.582417582417584</c:v>
                </c:pt>
                <c:pt idx="466">
                  <c:v>17.582417582417584</c:v>
                </c:pt>
                <c:pt idx="467">
                  <c:v>17.582417582417584</c:v>
                </c:pt>
                <c:pt idx="468">
                  <c:v>17.472527472527474</c:v>
                </c:pt>
                <c:pt idx="469">
                  <c:v>17.164835164835164</c:v>
                </c:pt>
                <c:pt idx="470">
                  <c:v>17.516483516483518</c:v>
                </c:pt>
                <c:pt idx="471">
                  <c:v>17.472527472527474</c:v>
                </c:pt>
                <c:pt idx="472">
                  <c:v>17.054945054945055</c:v>
                </c:pt>
                <c:pt idx="473">
                  <c:v>17.252747252747252</c:v>
                </c:pt>
                <c:pt idx="474">
                  <c:v>16.923076923076923</c:v>
                </c:pt>
                <c:pt idx="475">
                  <c:v>17.340659340659339</c:v>
                </c:pt>
                <c:pt idx="476">
                  <c:v>16.637362637362639</c:v>
                </c:pt>
                <c:pt idx="477">
                  <c:v>17.604395604395602</c:v>
                </c:pt>
                <c:pt idx="478">
                  <c:v>19.384615384615387</c:v>
                </c:pt>
                <c:pt idx="479">
                  <c:v>18.35164835164835</c:v>
                </c:pt>
                <c:pt idx="480">
                  <c:v>18.505494505494504</c:v>
                </c:pt>
                <c:pt idx="481">
                  <c:v>18.681318681318682</c:v>
                </c:pt>
                <c:pt idx="482">
                  <c:v>18.681318681318682</c:v>
                </c:pt>
                <c:pt idx="483">
                  <c:v>18.703296703296704</c:v>
                </c:pt>
                <c:pt idx="484">
                  <c:v>18.813186813186814</c:v>
                </c:pt>
                <c:pt idx="485">
                  <c:v>18.791208791208796</c:v>
                </c:pt>
                <c:pt idx="486">
                  <c:v>18.659340659340661</c:v>
                </c:pt>
                <c:pt idx="487">
                  <c:v>18.681318681318682</c:v>
                </c:pt>
                <c:pt idx="488">
                  <c:v>19.208791208791208</c:v>
                </c:pt>
                <c:pt idx="489">
                  <c:v>18.461538461538463</c:v>
                </c:pt>
                <c:pt idx="490">
                  <c:v>17.912087912087912</c:v>
                </c:pt>
                <c:pt idx="491">
                  <c:v>16.637362637362639</c:v>
                </c:pt>
                <c:pt idx="492">
                  <c:v>16.901098901098901</c:v>
                </c:pt>
                <c:pt idx="493">
                  <c:v>17.472527472527474</c:v>
                </c:pt>
                <c:pt idx="494">
                  <c:v>16.813186813186814</c:v>
                </c:pt>
                <c:pt idx="495">
                  <c:v>17.032967032967033</c:v>
                </c:pt>
                <c:pt idx="496">
                  <c:v>16.483516483516482</c:v>
                </c:pt>
                <c:pt idx="497">
                  <c:v>16.373626373626372</c:v>
                </c:pt>
                <c:pt idx="498">
                  <c:v>16.395604395604398</c:v>
                </c:pt>
                <c:pt idx="499">
                  <c:v>17.23076923076923</c:v>
                </c:pt>
                <c:pt idx="500">
                  <c:v>17.824175824175821</c:v>
                </c:pt>
                <c:pt idx="501">
                  <c:v>17.274725274725274</c:v>
                </c:pt>
                <c:pt idx="502">
                  <c:v>17.208791208791208</c:v>
                </c:pt>
                <c:pt idx="503">
                  <c:v>16.835164835164836</c:v>
                </c:pt>
                <c:pt idx="504">
                  <c:v>16.703296703296701</c:v>
                </c:pt>
                <c:pt idx="505">
                  <c:v>16.813186813186814</c:v>
                </c:pt>
                <c:pt idx="506">
                  <c:v>16.593406593406591</c:v>
                </c:pt>
                <c:pt idx="507">
                  <c:v>16.637362637362639</c:v>
                </c:pt>
                <c:pt idx="508">
                  <c:v>17.472527472527474</c:v>
                </c:pt>
                <c:pt idx="509">
                  <c:v>18.461538461538463</c:v>
                </c:pt>
                <c:pt idx="510">
                  <c:v>18.131868131868131</c:v>
                </c:pt>
                <c:pt idx="511">
                  <c:v>18.989010989010989</c:v>
                </c:pt>
                <c:pt idx="512">
                  <c:v>19.340659340659343</c:v>
                </c:pt>
                <c:pt idx="513">
                  <c:v>19.230769230769234</c:v>
                </c:pt>
                <c:pt idx="514">
                  <c:v>19.780219780219781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01-9E4C-9DD4-09054AE3F0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Sheet1!$A$2:$A$520</c:f>
              <c:numCache>
                <c:formatCode>dd\-mmm\-yyyy</c:formatCode>
                <c:ptCount val="519"/>
                <c:pt idx="0">
                  <c:v>44622</c:v>
                </c:pt>
                <c:pt idx="1">
                  <c:v>44623</c:v>
                </c:pt>
                <c:pt idx="2">
                  <c:v>44626</c:v>
                </c:pt>
                <c:pt idx="3">
                  <c:v>44627</c:v>
                </c:pt>
                <c:pt idx="4">
                  <c:v>44628</c:v>
                </c:pt>
                <c:pt idx="5">
                  <c:v>44629</c:v>
                </c:pt>
                <c:pt idx="6">
                  <c:v>44630</c:v>
                </c:pt>
                <c:pt idx="7">
                  <c:v>44633</c:v>
                </c:pt>
                <c:pt idx="8">
                  <c:v>44634</c:v>
                </c:pt>
                <c:pt idx="9">
                  <c:v>44635</c:v>
                </c:pt>
                <c:pt idx="10">
                  <c:v>44636</c:v>
                </c:pt>
                <c:pt idx="11">
                  <c:v>44637</c:v>
                </c:pt>
                <c:pt idx="12">
                  <c:v>44640</c:v>
                </c:pt>
                <c:pt idx="13">
                  <c:v>44641</c:v>
                </c:pt>
                <c:pt idx="14">
                  <c:v>44642</c:v>
                </c:pt>
                <c:pt idx="15">
                  <c:v>44643</c:v>
                </c:pt>
                <c:pt idx="16">
                  <c:v>44644</c:v>
                </c:pt>
                <c:pt idx="17">
                  <c:v>44647</c:v>
                </c:pt>
                <c:pt idx="18">
                  <c:v>44648</c:v>
                </c:pt>
                <c:pt idx="19">
                  <c:v>44649</c:v>
                </c:pt>
                <c:pt idx="20">
                  <c:v>44650</c:v>
                </c:pt>
                <c:pt idx="21">
                  <c:v>44651</c:v>
                </c:pt>
                <c:pt idx="22">
                  <c:v>44654</c:v>
                </c:pt>
                <c:pt idx="23">
                  <c:v>44655</c:v>
                </c:pt>
                <c:pt idx="24">
                  <c:v>44656</c:v>
                </c:pt>
                <c:pt idx="25">
                  <c:v>44657</c:v>
                </c:pt>
                <c:pt idx="26">
                  <c:v>44658</c:v>
                </c:pt>
                <c:pt idx="27">
                  <c:v>44661</c:v>
                </c:pt>
                <c:pt idx="28">
                  <c:v>44662</c:v>
                </c:pt>
                <c:pt idx="29">
                  <c:v>44663</c:v>
                </c:pt>
                <c:pt idx="30">
                  <c:v>44664</c:v>
                </c:pt>
                <c:pt idx="31">
                  <c:v>44665</c:v>
                </c:pt>
                <c:pt idx="32">
                  <c:v>44668</c:v>
                </c:pt>
                <c:pt idx="33">
                  <c:v>44669</c:v>
                </c:pt>
                <c:pt idx="34">
                  <c:v>44670</c:v>
                </c:pt>
                <c:pt idx="35">
                  <c:v>44671</c:v>
                </c:pt>
                <c:pt idx="36">
                  <c:v>44672</c:v>
                </c:pt>
                <c:pt idx="37">
                  <c:v>44675</c:v>
                </c:pt>
                <c:pt idx="38">
                  <c:v>44676</c:v>
                </c:pt>
                <c:pt idx="39">
                  <c:v>44677</c:v>
                </c:pt>
                <c:pt idx="40">
                  <c:v>44678</c:v>
                </c:pt>
                <c:pt idx="41">
                  <c:v>44679</c:v>
                </c:pt>
                <c:pt idx="42">
                  <c:v>44689</c:v>
                </c:pt>
                <c:pt idx="43">
                  <c:v>44690</c:v>
                </c:pt>
                <c:pt idx="44">
                  <c:v>44691</c:v>
                </c:pt>
                <c:pt idx="45">
                  <c:v>44692</c:v>
                </c:pt>
                <c:pt idx="46">
                  <c:v>44693</c:v>
                </c:pt>
                <c:pt idx="47">
                  <c:v>44696</c:v>
                </c:pt>
                <c:pt idx="48">
                  <c:v>44697</c:v>
                </c:pt>
                <c:pt idx="49">
                  <c:v>44698</c:v>
                </c:pt>
                <c:pt idx="50">
                  <c:v>44699</c:v>
                </c:pt>
                <c:pt idx="51">
                  <c:v>44700</c:v>
                </c:pt>
                <c:pt idx="52">
                  <c:v>44703</c:v>
                </c:pt>
                <c:pt idx="53">
                  <c:v>44704</c:v>
                </c:pt>
                <c:pt idx="54">
                  <c:v>44705</c:v>
                </c:pt>
                <c:pt idx="55">
                  <c:v>44706</c:v>
                </c:pt>
                <c:pt idx="56">
                  <c:v>44707</c:v>
                </c:pt>
                <c:pt idx="57">
                  <c:v>44710</c:v>
                </c:pt>
                <c:pt idx="58">
                  <c:v>44711</c:v>
                </c:pt>
                <c:pt idx="59">
                  <c:v>44712</c:v>
                </c:pt>
                <c:pt idx="60">
                  <c:v>44713</c:v>
                </c:pt>
                <c:pt idx="61">
                  <c:v>44714</c:v>
                </c:pt>
                <c:pt idx="62">
                  <c:v>44717</c:v>
                </c:pt>
                <c:pt idx="63">
                  <c:v>44718</c:v>
                </c:pt>
                <c:pt idx="64">
                  <c:v>44719</c:v>
                </c:pt>
                <c:pt idx="65">
                  <c:v>44720</c:v>
                </c:pt>
                <c:pt idx="66">
                  <c:v>44721</c:v>
                </c:pt>
                <c:pt idx="67">
                  <c:v>44724</c:v>
                </c:pt>
                <c:pt idx="68">
                  <c:v>44725</c:v>
                </c:pt>
                <c:pt idx="69">
                  <c:v>44726</c:v>
                </c:pt>
                <c:pt idx="70">
                  <c:v>44727</c:v>
                </c:pt>
                <c:pt idx="71">
                  <c:v>44728</c:v>
                </c:pt>
                <c:pt idx="72">
                  <c:v>44731</c:v>
                </c:pt>
                <c:pt idx="73">
                  <c:v>44732</c:v>
                </c:pt>
                <c:pt idx="74">
                  <c:v>44733</c:v>
                </c:pt>
                <c:pt idx="75">
                  <c:v>44734</c:v>
                </c:pt>
                <c:pt idx="76">
                  <c:v>44735</c:v>
                </c:pt>
                <c:pt idx="77">
                  <c:v>44738</c:v>
                </c:pt>
                <c:pt idx="78">
                  <c:v>44739</c:v>
                </c:pt>
                <c:pt idx="79">
                  <c:v>44740</c:v>
                </c:pt>
                <c:pt idx="80">
                  <c:v>44741</c:v>
                </c:pt>
                <c:pt idx="81">
                  <c:v>44742</c:v>
                </c:pt>
                <c:pt idx="82">
                  <c:v>44745</c:v>
                </c:pt>
                <c:pt idx="83">
                  <c:v>44746</c:v>
                </c:pt>
                <c:pt idx="84">
                  <c:v>44747</c:v>
                </c:pt>
                <c:pt idx="85">
                  <c:v>44748</c:v>
                </c:pt>
                <c:pt idx="86">
                  <c:v>44755</c:v>
                </c:pt>
                <c:pt idx="87">
                  <c:v>44756</c:v>
                </c:pt>
                <c:pt idx="88">
                  <c:v>44759</c:v>
                </c:pt>
                <c:pt idx="89">
                  <c:v>44760</c:v>
                </c:pt>
                <c:pt idx="90">
                  <c:v>44761</c:v>
                </c:pt>
                <c:pt idx="91">
                  <c:v>44762</c:v>
                </c:pt>
                <c:pt idx="92">
                  <c:v>44763</c:v>
                </c:pt>
                <c:pt idx="93">
                  <c:v>44766</c:v>
                </c:pt>
                <c:pt idx="94">
                  <c:v>44767</c:v>
                </c:pt>
                <c:pt idx="95">
                  <c:v>44768</c:v>
                </c:pt>
                <c:pt idx="96">
                  <c:v>44769</c:v>
                </c:pt>
                <c:pt idx="97">
                  <c:v>44770</c:v>
                </c:pt>
                <c:pt idx="98">
                  <c:v>44773</c:v>
                </c:pt>
                <c:pt idx="99">
                  <c:v>44774</c:v>
                </c:pt>
                <c:pt idx="100">
                  <c:v>44775</c:v>
                </c:pt>
                <c:pt idx="101">
                  <c:v>44776</c:v>
                </c:pt>
                <c:pt idx="102">
                  <c:v>44777</c:v>
                </c:pt>
                <c:pt idx="103">
                  <c:v>44780</c:v>
                </c:pt>
                <c:pt idx="104">
                  <c:v>44781</c:v>
                </c:pt>
                <c:pt idx="105">
                  <c:v>44782</c:v>
                </c:pt>
                <c:pt idx="106">
                  <c:v>44783</c:v>
                </c:pt>
                <c:pt idx="107">
                  <c:v>44784</c:v>
                </c:pt>
                <c:pt idx="108">
                  <c:v>44787</c:v>
                </c:pt>
                <c:pt idx="109">
                  <c:v>44788</c:v>
                </c:pt>
                <c:pt idx="110">
                  <c:v>44789</c:v>
                </c:pt>
                <c:pt idx="111">
                  <c:v>44790</c:v>
                </c:pt>
                <c:pt idx="112">
                  <c:v>44791</c:v>
                </c:pt>
                <c:pt idx="113">
                  <c:v>44794</c:v>
                </c:pt>
                <c:pt idx="114">
                  <c:v>44795</c:v>
                </c:pt>
                <c:pt idx="115">
                  <c:v>44796</c:v>
                </c:pt>
                <c:pt idx="116">
                  <c:v>44797</c:v>
                </c:pt>
                <c:pt idx="117">
                  <c:v>44798</c:v>
                </c:pt>
                <c:pt idx="118">
                  <c:v>44801</c:v>
                </c:pt>
                <c:pt idx="119">
                  <c:v>44802</c:v>
                </c:pt>
                <c:pt idx="120">
                  <c:v>44803</c:v>
                </c:pt>
                <c:pt idx="121">
                  <c:v>44804</c:v>
                </c:pt>
                <c:pt idx="122">
                  <c:v>44805</c:v>
                </c:pt>
                <c:pt idx="123">
                  <c:v>44808</c:v>
                </c:pt>
                <c:pt idx="124">
                  <c:v>44809</c:v>
                </c:pt>
                <c:pt idx="125">
                  <c:v>44810</c:v>
                </c:pt>
                <c:pt idx="126">
                  <c:v>44811</c:v>
                </c:pt>
                <c:pt idx="127">
                  <c:v>44812</c:v>
                </c:pt>
                <c:pt idx="128">
                  <c:v>44815</c:v>
                </c:pt>
                <c:pt idx="129">
                  <c:v>44816</c:v>
                </c:pt>
                <c:pt idx="130">
                  <c:v>44817</c:v>
                </c:pt>
                <c:pt idx="131">
                  <c:v>44818</c:v>
                </c:pt>
                <c:pt idx="132">
                  <c:v>44819</c:v>
                </c:pt>
                <c:pt idx="133">
                  <c:v>44822</c:v>
                </c:pt>
                <c:pt idx="134">
                  <c:v>44823</c:v>
                </c:pt>
                <c:pt idx="135">
                  <c:v>44824</c:v>
                </c:pt>
                <c:pt idx="136">
                  <c:v>44825</c:v>
                </c:pt>
                <c:pt idx="137">
                  <c:v>44829</c:v>
                </c:pt>
                <c:pt idx="138">
                  <c:v>44830</c:v>
                </c:pt>
                <c:pt idx="139">
                  <c:v>44831</c:v>
                </c:pt>
                <c:pt idx="140">
                  <c:v>44832</c:v>
                </c:pt>
                <c:pt idx="141">
                  <c:v>44833</c:v>
                </c:pt>
                <c:pt idx="142">
                  <c:v>44836</c:v>
                </c:pt>
                <c:pt idx="143">
                  <c:v>44837</c:v>
                </c:pt>
                <c:pt idx="144">
                  <c:v>44838</c:v>
                </c:pt>
                <c:pt idx="145">
                  <c:v>44839</c:v>
                </c:pt>
                <c:pt idx="146">
                  <c:v>44840</c:v>
                </c:pt>
                <c:pt idx="147">
                  <c:v>44843</c:v>
                </c:pt>
                <c:pt idx="148">
                  <c:v>44844</c:v>
                </c:pt>
                <c:pt idx="149">
                  <c:v>44845</c:v>
                </c:pt>
                <c:pt idx="150">
                  <c:v>44846</c:v>
                </c:pt>
                <c:pt idx="151">
                  <c:v>44847</c:v>
                </c:pt>
                <c:pt idx="152">
                  <c:v>44850</c:v>
                </c:pt>
                <c:pt idx="153">
                  <c:v>44851</c:v>
                </c:pt>
                <c:pt idx="154">
                  <c:v>44852</c:v>
                </c:pt>
                <c:pt idx="155">
                  <c:v>44853</c:v>
                </c:pt>
                <c:pt idx="156">
                  <c:v>44854</c:v>
                </c:pt>
                <c:pt idx="157">
                  <c:v>44857</c:v>
                </c:pt>
                <c:pt idx="158">
                  <c:v>44858</c:v>
                </c:pt>
                <c:pt idx="159">
                  <c:v>44859</c:v>
                </c:pt>
                <c:pt idx="160">
                  <c:v>44860</c:v>
                </c:pt>
                <c:pt idx="161">
                  <c:v>44861</c:v>
                </c:pt>
                <c:pt idx="162">
                  <c:v>44864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45018</c:v>
                </c:pt>
                <c:pt idx="271">
                  <c:v>45019</c:v>
                </c:pt>
                <c:pt idx="272">
                  <c:v>45020</c:v>
                </c:pt>
                <c:pt idx="273">
                  <c:v>45020.708333333299</c:v>
                </c:pt>
                <c:pt idx="274">
                  <c:v>45019</c:v>
                </c:pt>
                <c:pt idx="275">
                  <c:v>45020</c:v>
                </c:pt>
                <c:pt idx="276">
                  <c:v>45021</c:v>
                </c:pt>
                <c:pt idx="277">
                  <c:v>45022</c:v>
                </c:pt>
                <c:pt idx="278">
                  <c:v>45026</c:v>
                </c:pt>
                <c:pt idx="279">
                  <c:v>45027</c:v>
                </c:pt>
                <c:pt idx="280">
                  <c:v>45028</c:v>
                </c:pt>
                <c:pt idx="281">
                  <c:v>45029</c:v>
                </c:pt>
                <c:pt idx="282">
                  <c:v>45033</c:v>
                </c:pt>
                <c:pt idx="283">
                  <c:v>45041</c:v>
                </c:pt>
                <c:pt idx="284">
                  <c:v>45042</c:v>
                </c:pt>
                <c:pt idx="285">
                  <c:v>45043</c:v>
                </c:pt>
                <c:pt idx="286">
                  <c:v>45047</c:v>
                </c:pt>
                <c:pt idx="287">
                  <c:v>45048</c:v>
                </c:pt>
                <c:pt idx="288">
                  <c:v>45049</c:v>
                </c:pt>
                <c:pt idx="289">
                  <c:v>45050</c:v>
                </c:pt>
                <c:pt idx="290">
                  <c:v>45054</c:v>
                </c:pt>
                <c:pt idx="291">
                  <c:v>45055</c:v>
                </c:pt>
                <c:pt idx="292">
                  <c:v>45056</c:v>
                </c:pt>
                <c:pt idx="293">
                  <c:v>45057</c:v>
                </c:pt>
                <c:pt idx="294">
                  <c:v>45057</c:v>
                </c:pt>
                <c:pt idx="295">
                  <c:v>45061</c:v>
                </c:pt>
                <c:pt idx="296">
                  <c:v>45062</c:v>
                </c:pt>
                <c:pt idx="297">
                  <c:v>45063</c:v>
                </c:pt>
                <c:pt idx="298">
                  <c:v>45064</c:v>
                </c:pt>
                <c:pt idx="299">
                  <c:v>45068</c:v>
                </c:pt>
                <c:pt idx="300">
                  <c:v>45069</c:v>
                </c:pt>
                <c:pt idx="301">
                  <c:v>45070</c:v>
                </c:pt>
                <c:pt idx="302">
                  <c:v>45071</c:v>
                </c:pt>
                <c:pt idx="303">
                  <c:v>45075</c:v>
                </c:pt>
                <c:pt idx="304">
                  <c:v>45076</c:v>
                </c:pt>
                <c:pt idx="305">
                  <c:v>45077</c:v>
                </c:pt>
                <c:pt idx="306">
                  <c:v>45078</c:v>
                </c:pt>
                <c:pt idx="307">
                  <c:v>45082</c:v>
                </c:pt>
                <c:pt idx="308">
                  <c:v>45083</c:v>
                </c:pt>
                <c:pt idx="309">
                  <c:v>45084</c:v>
                </c:pt>
                <c:pt idx="310">
                  <c:v>45085</c:v>
                </c:pt>
                <c:pt idx="311">
                  <c:v>45089</c:v>
                </c:pt>
                <c:pt idx="312">
                  <c:v>45090</c:v>
                </c:pt>
                <c:pt idx="313">
                  <c:v>45091</c:v>
                </c:pt>
                <c:pt idx="314">
                  <c:v>45092</c:v>
                </c:pt>
                <c:pt idx="315">
                  <c:v>45096</c:v>
                </c:pt>
                <c:pt idx="316">
                  <c:v>45097</c:v>
                </c:pt>
                <c:pt idx="317">
                  <c:v>45098</c:v>
                </c:pt>
                <c:pt idx="318">
                  <c:v>45099</c:v>
                </c:pt>
                <c:pt idx="319">
                  <c:v>45110</c:v>
                </c:pt>
                <c:pt idx="320">
                  <c:v>45111</c:v>
                </c:pt>
                <c:pt idx="321">
                  <c:v>45112</c:v>
                </c:pt>
                <c:pt idx="322">
                  <c:v>45113</c:v>
                </c:pt>
                <c:pt idx="323">
                  <c:v>45117</c:v>
                </c:pt>
                <c:pt idx="324">
                  <c:v>45118</c:v>
                </c:pt>
                <c:pt idx="325">
                  <c:v>45119</c:v>
                </c:pt>
                <c:pt idx="326">
                  <c:v>45120</c:v>
                </c:pt>
                <c:pt idx="327">
                  <c:v>45124</c:v>
                </c:pt>
                <c:pt idx="328">
                  <c:v>45125</c:v>
                </c:pt>
                <c:pt idx="329">
                  <c:v>45126</c:v>
                </c:pt>
                <c:pt idx="330">
                  <c:v>45127</c:v>
                </c:pt>
                <c:pt idx="331">
                  <c:v>45131</c:v>
                </c:pt>
                <c:pt idx="332">
                  <c:v>45132</c:v>
                </c:pt>
                <c:pt idx="333">
                  <c:v>45133</c:v>
                </c:pt>
                <c:pt idx="334">
                  <c:v>45134</c:v>
                </c:pt>
                <c:pt idx="335">
                  <c:v>45138</c:v>
                </c:pt>
                <c:pt idx="336">
                  <c:v>45139</c:v>
                </c:pt>
                <c:pt idx="337">
                  <c:v>45140</c:v>
                </c:pt>
                <c:pt idx="338">
                  <c:v>45141</c:v>
                </c:pt>
                <c:pt idx="339">
                  <c:v>45145</c:v>
                </c:pt>
                <c:pt idx="340">
                  <c:v>45146</c:v>
                </c:pt>
                <c:pt idx="341">
                  <c:v>45147</c:v>
                </c:pt>
                <c:pt idx="342">
                  <c:v>45148</c:v>
                </c:pt>
                <c:pt idx="343">
                  <c:v>45152</c:v>
                </c:pt>
                <c:pt idx="344">
                  <c:v>45153</c:v>
                </c:pt>
                <c:pt idx="345">
                  <c:v>45154</c:v>
                </c:pt>
                <c:pt idx="346">
                  <c:v>45155</c:v>
                </c:pt>
                <c:pt idx="347">
                  <c:v>45159</c:v>
                </c:pt>
                <c:pt idx="348">
                  <c:v>45160</c:v>
                </c:pt>
                <c:pt idx="349">
                  <c:v>45161</c:v>
                </c:pt>
                <c:pt idx="350">
                  <c:v>45162</c:v>
                </c:pt>
                <c:pt idx="351">
                  <c:v>45166</c:v>
                </c:pt>
                <c:pt idx="352">
                  <c:v>45167</c:v>
                </c:pt>
                <c:pt idx="353">
                  <c:v>45168</c:v>
                </c:pt>
                <c:pt idx="354">
                  <c:v>45169</c:v>
                </c:pt>
                <c:pt idx="355">
                  <c:v>45173</c:v>
                </c:pt>
                <c:pt idx="356">
                  <c:v>45174</c:v>
                </c:pt>
                <c:pt idx="357">
                  <c:v>45175</c:v>
                </c:pt>
                <c:pt idx="358">
                  <c:v>45176</c:v>
                </c:pt>
                <c:pt idx="359">
                  <c:v>45180</c:v>
                </c:pt>
                <c:pt idx="360">
                  <c:v>45181</c:v>
                </c:pt>
                <c:pt idx="361">
                  <c:v>45182</c:v>
                </c:pt>
                <c:pt idx="362">
                  <c:v>45183</c:v>
                </c:pt>
                <c:pt idx="363">
                  <c:v>45187</c:v>
                </c:pt>
                <c:pt idx="364">
                  <c:v>45188</c:v>
                </c:pt>
                <c:pt idx="365">
                  <c:v>45189</c:v>
                </c:pt>
                <c:pt idx="366">
                  <c:v>45190</c:v>
                </c:pt>
                <c:pt idx="367">
                  <c:v>45194</c:v>
                </c:pt>
                <c:pt idx="368">
                  <c:v>45195</c:v>
                </c:pt>
                <c:pt idx="369">
                  <c:v>45196</c:v>
                </c:pt>
                <c:pt idx="370">
                  <c:v>45197</c:v>
                </c:pt>
                <c:pt idx="371">
                  <c:v>45201</c:v>
                </c:pt>
                <c:pt idx="372">
                  <c:v>45202</c:v>
                </c:pt>
                <c:pt idx="373">
                  <c:v>45203</c:v>
                </c:pt>
                <c:pt idx="374">
                  <c:v>45204</c:v>
                </c:pt>
                <c:pt idx="375">
                  <c:v>45208</c:v>
                </c:pt>
                <c:pt idx="376">
                  <c:v>45209</c:v>
                </c:pt>
                <c:pt idx="377">
                  <c:v>45210</c:v>
                </c:pt>
                <c:pt idx="378">
                  <c:v>45211</c:v>
                </c:pt>
                <c:pt idx="379">
                  <c:v>45215</c:v>
                </c:pt>
                <c:pt idx="380">
                  <c:v>45216</c:v>
                </c:pt>
                <c:pt idx="381">
                  <c:v>45217</c:v>
                </c:pt>
                <c:pt idx="382">
                  <c:v>45218</c:v>
                </c:pt>
                <c:pt idx="383">
                  <c:v>45222</c:v>
                </c:pt>
                <c:pt idx="384">
                  <c:v>45223</c:v>
                </c:pt>
                <c:pt idx="385">
                  <c:v>45224</c:v>
                </c:pt>
                <c:pt idx="386">
                  <c:v>45225</c:v>
                </c:pt>
                <c:pt idx="387">
                  <c:v>45229</c:v>
                </c:pt>
                <c:pt idx="388">
                  <c:v>45230</c:v>
                </c:pt>
                <c:pt idx="389">
                  <c:v>45231</c:v>
                </c:pt>
                <c:pt idx="390">
                  <c:v>45232</c:v>
                </c:pt>
                <c:pt idx="391">
                  <c:v>45236</c:v>
                </c:pt>
                <c:pt idx="392">
                  <c:v>45237</c:v>
                </c:pt>
                <c:pt idx="393">
                  <c:v>45238</c:v>
                </c:pt>
                <c:pt idx="394">
                  <c:v>45239</c:v>
                </c:pt>
                <c:pt idx="395">
                  <c:v>45243</c:v>
                </c:pt>
                <c:pt idx="396">
                  <c:v>45244</c:v>
                </c:pt>
                <c:pt idx="397">
                  <c:v>45245</c:v>
                </c:pt>
                <c:pt idx="398">
                  <c:v>45246</c:v>
                </c:pt>
                <c:pt idx="399">
                  <c:v>45250</c:v>
                </c:pt>
                <c:pt idx="400">
                  <c:v>45251</c:v>
                </c:pt>
                <c:pt idx="401">
                  <c:v>45252</c:v>
                </c:pt>
                <c:pt idx="402">
                  <c:v>45253</c:v>
                </c:pt>
                <c:pt idx="403">
                  <c:v>45257</c:v>
                </c:pt>
                <c:pt idx="404">
                  <c:v>45258</c:v>
                </c:pt>
                <c:pt idx="405">
                  <c:v>45259</c:v>
                </c:pt>
                <c:pt idx="406">
                  <c:v>45260</c:v>
                </c:pt>
                <c:pt idx="407">
                  <c:v>45264</c:v>
                </c:pt>
                <c:pt idx="408">
                  <c:v>45265</c:v>
                </c:pt>
                <c:pt idx="409">
                  <c:v>45266</c:v>
                </c:pt>
                <c:pt idx="410">
                  <c:v>45267</c:v>
                </c:pt>
                <c:pt idx="411">
                  <c:v>45271</c:v>
                </c:pt>
                <c:pt idx="412">
                  <c:v>45272</c:v>
                </c:pt>
                <c:pt idx="413">
                  <c:v>45273</c:v>
                </c:pt>
                <c:pt idx="414">
                  <c:v>45274</c:v>
                </c:pt>
                <c:pt idx="415">
                  <c:v>45278</c:v>
                </c:pt>
                <c:pt idx="416">
                  <c:v>45279</c:v>
                </c:pt>
                <c:pt idx="417">
                  <c:v>45280</c:v>
                </c:pt>
                <c:pt idx="418">
                  <c:v>45281</c:v>
                </c:pt>
                <c:pt idx="419">
                  <c:v>45285</c:v>
                </c:pt>
                <c:pt idx="420">
                  <c:v>45286</c:v>
                </c:pt>
                <c:pt idx="421">
                  <c:v>45287</c:v>
                </c:pt>
                <c:pt idx="422">
                  <c:v>45288</c:v>
                </c:pt>
                <c:pt idx="423">
                  <c:v>45292</c:v>
                </c:pt>
                <c:pt idx="424">
                  <c:v>45293</c:v>
                </c:pt>
                <c:pt idx="425">
                  <c:v>45294</c:v>
                </c:pt>
                <c:pt idx="426">
                  <c:v>45295</c:v>
                </c:pt>
                <c:pt idx="427">
                  <c:v>45299</c:v>
                </c:pt>
                <c:pt idx="428">
                  <c:v>45300</c:v>
                </c:pt>
                <c:pt idx="429">
                  <c:v>45301</c:v>
                </c:pt>
                <c:pt idx="430">
                  <c:v>45302</c:v>
                </c:pt>
                <c:pt idx="431">
                  <c:v>45306</c:v>
                </c:pt>
                <c:pt idx="432">
                  <c:v>45307</c:v>
                </c:pt>
                <c:pt idx="433">
                  <c:v>45308</c:v>
                </c:pt>
                <c:pt idx="434">
                  <c:v>45309</c:v>
                </c:pt>
                <c:pt idx="435">
                  <c:v>45313</c:v>
                </c:pt>
                <c:pt idx="436">
                  <c:v>45314</c:v>
                </c:pt>
                <c:pt idx="437">
                  <c:v>45315</c:v>
                </c:pt>
                <c:pt idx="438">
                  <c:v>45316</c:v>
                </c:pt>
                <c:pt idx="439">
                  <c:v>45320</c:v>
                </c:pt>
                <c:pt idx="440">
                  <c:v>45321</c:v>
                </c:pt>
                <c:pt idx="441">
                  <c:v>45322</c:v>
                </c:pt>
                <c:pt idx="442">
                  <c:v>45323</c:v>
                </c:pt>
                <c:pt idx="443">
                  <c:v>45327</c:v>
                </c:pt>
                <c:pt idx="444">
                  <c:v>45328</c:v>
                </c:pt>
                <c:pt idx="445">
                  <c:v>45329</c:v>
                </c:pt>
                <c:pt idx="446">
                  <c:v>45330</c:v>
                </c:pt>
                <c:pt idx="447">
                  <c:v>45334</c:v>
                </c:pt>
                <c:pt idx="448">
                  <c:v>45335</c:v>
                </c:pt>
                <c:pt idx="449">
                  <c:v>45336</c:v>
                </c:pt>
                <c:pt idx="450">
                  <c:v>45337</c:v>
                </c:pt>
                <c:pt idx="451">
                  <c:v>45341</c:v>
                </c:pt>
                <c:pt idx="452">
                  <c:v>45342</c:v>
                </c:pt>
                <c:pt idx="453">
                  <c:v>45343</c:v>
                </c:pt>
                <c:pt idx="454">
                  <c:v>45348</c:v>
                </c:pt>
                <c:pt idx="455">
                  <c:v>45349</c:v>
                </c:pt>
                <c:pt idx="456">
                  <c:v>45350</c:v>
                </c:pt>
                <c:pt idx="457">
                  <c:v>45351</c:v>
                </c:pt>
                <c:pt idx="458">
                  <c:v>45355</c:v>
                </c:pt>
                <c:pt idx="459">
                  <c:v>45356</c:v>
                </c:pt>
                <c:pt idx="460">
                  <c:v>45357</c:v>
                </c:pt>
                <c:pt idx="461">
                  <c:v>45358</c:v>
                </c:pt>
                <c:pt idx="462">
                  <c:v>45362</c:v>
                </c:pt>
                <c:pt idx="463">
                  <c:v>45363</c:v>
                </c:pt>
                <c:pt idx="464">
                  <c:v>45364</c:v>
                </c:pt>
                <c:pt idx="465">
                  <c:v>45365</c:v>
                </c:pt>
                <c:pt idx="466">
                  <c:v>45369</c:v>
                </c:pt>
                <c:pt idx="467">
                  <c:v>45370</c:v>
                </c:pt>
                <c:pt idx="468">
                  <c:v>45371</c:v>
                </c:pt>
                <c:pt idx="469">
                  <c:v>45372</c:v>
                </c:pt>
                <c:pt idx="470">
                  <c:v>45376</c:v>
                </c:pt>
                <c:pt idx="471">
                  <c:v>45377</c:v>
                </c:pt>
                <c:pt idx="472">
                  <c:v>45378</c:v>
                </c:pt>
                <c:pt idx="473">
                  <c:v>45379</c:v>
                </c:pt>
                <c:pt idx="474">
                  <c:v>45383</c:v>
                </c:pt>
                <c:pt idx="475">
                  <c:v>45384</c:v>
                </c:pt>
                <c:pt idx="476">
                  <c:v>45385</c:v>
                </c:pt>
                <c:pt idx="477">
                  <c:v>45386</c:v>
                </c:pt>
                <c:pt idx="478">
                  <c:v>45397</c:v>
                </c:pt>
                <c:pt idx="479">
                  <c:v>45398</c:v>
                </c:pt>
                <c:pt idx="480">
                  <c:v>45399</c:v>
                </c:pt>
                <c:pt idx="481">
                  <c:v>45400</c:v>
                </c:pt>
                <c:pt idx="482">
                  <c:v>45404</c:v>
                </c:pt>
                <c:pt idx="483">
                  <c:v>45405</c:v>
                </c:pt>
                <c:pt idx="484">
                  <c:v>45406</c:v>
                </c:pt>
                <c:pt idx="485">
                  <c:v>45407</c:v>
                </c:pt>
                <c:pt idx="486">
                  <c:v>45411</c:v>
                </c:pt>
                <c:pt idx="487">
                  <c:v>45412</c:v>
                </c:pt>
                <c:pt idx="488">
                  <c:v>45413</c:v>
                </c:pt>
                <c:pt idx="489">
                  <c:v>45414</c:v>
                </c:pt>
                <c:pt idx="490">
                  <c:v>45418</c:v>
                </c:pt>
                <c:pt idx="491">
                  <c:v>45419</c:v>
                </c:pt>
                <c:pt idx="492">
                  <c:v>45420</c:v>
                </c:pt>
                <c:pt idx="493">
                  <c:v>45421</c:v>
                </c:pt>
                <c:pt idx="494">
                  <c:v>45425</c:v>
                </c:pt>
                <c:pt idx="495">
                  <c:v>45426</c:v>
                </c:pt>
                <c:pt idx="496">
                  <c:v>45427</c:v>
                </c:pt>
                <c:pt idx="497">
                  <c:v>45428</c:v>
                </c:pt>
                <c:pt idx="498">
                  <c:v>45432</c:v>
                </c:pt>
                <c:pt idx="499">
                  <c:v>45433</c:v>
                </c:pt>
                <c:pt idx="500">
                  <c:v>45434</c:v>
                </c:pt>
                <c:pt idx="501">
                  <c:v>45435</c:v>
                </c:pt>
                <c:pt idx="502">
                  <c:v>45439</c:v>
                </c:pt>
                <c:pt idx="503">
                  <c:v>45440</c:v>
                </c:pt>
                <c:pt idx="504">
                  <c:v>45441</c:v>
                </c:pt>
                <c:pt idx="505">
                  <c:v>45442</c:v>
                </c:pt>
                <c:pt idx="506">
                  <c:v>45446</c:v>
                </c:pt>
                <c:pt idx="507">
                  <c:v>45447</c:v>
                </c:pt>
                <c:pt idx="508">
                  <c:v>45448</c:v>
                </c:pt>
                <c:pt idx="509">
                  <c:v>45449</c:v>
                </c:pt>
                <c:pt idx="510">
                  <c:v>45453</c:v>
                </c:pt>
                <c:pt idx="511">
                  <c:v>45454</c:v>
                </c:pt>
                <c:pt idx="512">
                  <c:v>45455</c:v>
                </c:pt>
                <c:pt idx="513">
                  <c:v>45456</c:v>
                </c:pt>
                <c:pt idx="514">
                  <c:v>45467</c:v>
                </c:pt>
                <c:pt idx="515">
                  <c:v>45468</c:v>
                </c:pt>
                <c:pt idx="516">
                  <c:v>45469</c:v>
                </c:pt>
                <c:pt idx="517">
                  <c:v>45470</c:v>
                </c:pt>
                <c:pt idx="518">
                  <c:v>45473</c:v>
                </c:pt>
              </c:numCache>
            </c:numRef>
          </c:cat>
          <c:val>
            <c:numRef>
              <c:f>Sheet1!$B$2:$B$520</c:f>
              <c:numCache>
                <c:formatCode>#,##0</c:formatCode>
                <c:ptCount val="519"/>
                <c:pt idx="0">
                  <c:v>100</c:v>
                </c:pt>
                <c:pt idx="1">
                  <c:v>100.80334106435186</c:v>
                </c:pt>
                <c:pt idx="2">
                  <c:v>101.18193707451411</c:v>
                </c:pt>
                <c:pt idx="3">
                  <c:v>101.21204458440178</c:v>
                </c:pt>
                <c:pt idx="4">
                  <c:v>101.55334205213103</c:v>
                </c:pt>
                <c:pt idx="5">
                  <c:v>100.6633134855567</c:v>
                </c:pt>
                <c:pt idx="6">
                  <c:v>100.23319491254203</c:v>
                </c:pt>
                <c:pt idx="7">
                  <c:v>99.610814996858863</c:v>
                </c:pt>
                <c:pt idx="8">
                  <c:v>98.71580802313774</c:v>
                </c:pt>
                <c:pt idx="9">
                  <c:v>98.047753197441267</c:v>
                </c:pt>
                <c:pt idx="10">
                  <c:v>100.01248552903479</c:v>
                </c:pt>
                <c:pt idx="11">
                  <c:v>100.90527987735733</c:v>
                </c:pt>
                <c:pt idx="12">
                  <c:v>101.74757895319111</c:v>
                </c:pt>
                <c:pt idx="13">
                  <c:v>101.39901143058086</c:v>
                </c:pt>
                <c:pt idx="14">
                  <c:v>101.79222657284082</c:v>
                </c:pt>
                <c:pt idx="15">
                  <c:v>102.2877756397846</c:v>
                </c:pt>
                <c:pt idx="16">
                  <c:v>102.32104404309878</c:v>
                </c:pt>
                <c:pt idx="17">
                  <c:v>102.72690275906484</c:v>
                </c:pt>
                <c:pt idx="18">
                  <c:v>103.23564855606438</c:v>
                </c:pt>
                <c:pt idx="19">
                  <c:v>103.5300067564097</c:v>
                </c:pt>
                <c:pt idx="20">
                  <c:v>103.03105972903242</c:v>
                </c:pt>
                <c:pt idx="21">
                  <c:v>103.44339827652287</c:v>
                </c:pt>
                <c:pt idx="22">
                  <c:v>103.38302521207621</c:v>
                </c:pt>
                <c:pt idx="23">
                  <c:v>104.03559165998271</c:v>
                </c:pt>
                <c:pt idx="24">
                  <c:v>104.36385044232752</c:v>
                </c:pt>
                <c:pt idx="25">
                  <c:v>104.75169206576238</c:v>
                </c:pt>
                <c:pt idx="26">
                  <c:v>105.21017965728012</c:v>
                </c:pt>
                <c:pt idx="27">
                  <c:v>105.85405364826369</c:v>
                </c:pt>
                <c:pt idx="28">
                  <c:v>106.54763268837937</c:v>
                </c:pt>
                <c:pt idx="29">
                  <c:v>107.83482751399684</c:v>
                </c:pt>
                <c:pt idx="30">
                  <c:v>106.99837609100213</c:v>
                </c:pt>
                <c:pt idx="31">
                  <c:v>107.63695558549624</c:v>
                </c:pt>
                <c:pt idx="32">
                  <c:v>108.12144152544715</c:v>
                </c:pt>
                <c:pt idx="33">
                  <c:v>108.52247987893777</c:v>
                </c:pt>
                <c:pt idx="34">
                  <c:v>106.72416858625091</c:v>
                </c:pt>
                <c:pt idx="35">
                  <c:v>108.01199559055368</c:v>
                </c:pt>
                <c:pt idx="36">
                  <c:v>106.95198997996785</c:v>
                </c:pt>
                <c:pt idx="37">
                  <c:v>106.38848170435374</c:v>
                </c:pt>
                <c:pt idx="38">
                  <c:v>107.02192474702976</c:v>
                </c:pt>
                <c:pt idx="39">
                  <c:v>106.70773194043296</c:v>
                </c:pt>
                <c:pt idx="40">
                  <c:v>107.81736357781526</c:v>
                </c:pt>
                <c:pt idx="41">
                  <c:v>108.5282485094412</c:v>
                </c:pt>
                <c:pt idx="42">
                  <c:v>109.21163366825635</c:v>
                </c:pt>
                <c:pt idx="43">
                  <c:v>109.16817138364159</c:v>
                </c:pt>
                <c:pt idx="44">
                  <c:v>106.75372293978893</c:v>
                </c:pt>
                <c:pt idx="45">
                  <c:v>105.72461506244741</c:v>
                </c:pt>
                <c:pt idx="46">
                  <c:v>101.42753849375525</c:v>
                </c:pt>
                <c:pt idx="47">
                  <c:v>103.90876081124331</c:v>
                </c:pt>
                <c:pt idx="48">
                  <c:v>102.05647726329848</c:v>
                </c:pt>
                <c:pt idx="49">
                  <c:v>100.2783166662057</c:v>
                </c:pt>
                <c:pt idx="50">
                  <c:v>100.46409817734983</c:v>
                </c:pt>
                <c:pt idx="51">
                  <c:v>98.208642672851482</c:v>
                </c:pt>
                <c:pt idx="52">
                  <c:v>97.473576906512633</c:v>
                </c:pt>
                <c:pt idx="53">
                  <c:v>96.691018716440198</c:v>
                </c:pt>
                <c:pt idx="54">
                  <c:v>97.204268786572527</c:v>
                </c:pt>
                <c:pt idx="55">
                  <c:v>99.480349120678952</c:v>
                </c:pt>
                <c:pt idx="56">
                  <c:v>99.017673345371065</c:v>
                </c:pt>
                <c:pt idx="57">
                  <c:v>100.27152074533868</c:v>
                </c:pt>
                <c:pt idx="58">
                  <c:v>101.9954720201665</c:v>
                </c:pt>
                <c:pt idx="59">
                  <c:v>102.11060756322775</c:v>
                </c:pt>
                <c:pt idx="60">
                  <c:v>100.88362775738563</c:v>
                </c:pt>
                <c:pt idx="61">
                  <c:v>99.607733125768007</c:v>
                </c:pt>
                <c:pt idx="62">
                  <c:v>100.01106312699284</c:v>
                </c:pt>
                <c:pt idx="63">
                  <c:v>101.32212269798057</c:v>
                </c:pt>
                <c:pt idx="64">
                  <c:v>100.06400809188717</c:v>
                </c:pt>
                <c:pt idx="65">
                  <c:v>99.538904671405376</c:v>
                </c:pt>
                <c:pt idx="66">
                  <c:v>99.598882624173726</c:v>
                </c:pt>
                <c:pt idx="67">
                  <c:v>97.374087785912693</c:v>
                </c:pt>
                <c:pt idx="68">
                  <c:v>95.249098157594247</c:v>
                </c:pt>
                <c:pt idx="69">
                  <c:v>94.990220985961685</c:v>
                </c:pt>
                <c:pt idx="70">
                  <c:v>94.656983796470072</c:v>
                </c:pt>
                <c:pt idx="71">
                  <c:v>93.439328626236204</c:v>
                </c:pt>
                <c:pt idx="72">
                  <c:v>89.288759467863599</c:v>
                </c:pt>
                <c:pt idx="73">
                  <c:v>89.781463730723502</c:v>
                </c:pt>
                <c:pt idx="74">
                  <c:v>92.137198579178403</c:v>
                </c:pt>
                <c:pt idx="75">
                  <c:v>89.452335702686355</c:v>
                </c:pt>
                <c:pt idx="76">
                  <c:v>89.379556131540582</c:v>
                </c:pt>
                <c:pt idx="77">
                  <c:v>90.978494071349274</c:v>
                </c:pt>
                <c:pt idx="78">
                  <c:v>90.300877543037544</c:v>
                </c:pt>
                <c:pt idx="79">
                  <c:v>92.228153287526709</c:v>
                </c:pt>
                <c:pt idx="80">
                  <c:v>92.670994456583159</c:v>
                </c:pt>
                <c:pt idx="81">
                  <c:v>91.059412943068367</c:v>
                </c:pt>
                <c:pt idx="82">
                  <c:v>90.598949793159036</c:v>
                </c:pt>
                <c:pt idx="83">
                  <c:v>89.756729739660912</c:v>
                </c:pt>
                <c:pt idx="84">
                  <c:v>89.647441849438749</c:v>
                </c:pt>
                <c:pt idx="85">
                  <c:v>90.216165599206619</c:v>
                </c:pt>
                <c:pt idx="86">
                  <c:v>89.214241405333212</c:v>
                </c:pt>
                <c:pt idx="87">
                  <c:v>88.212791345473804</c:v>
                </c:pt>
                <c:pt idx="88">
                  <c:v>89.235261346619623</c:v>
                </c:pt>
                <c:pt idx="89">
                  <c:v>91.310941037484255</c:v>
                </c:pt>
                <c:pt idx="90">
                  <c:v>92.940934755208573</c:v>
                </c:pt>
                <c:pt idx="91">
                  <c:v>93.754785790203613</c:v>
                </c:pt>
                <c:pt idx="92">
                  <c:v>94.731738926007438</c:v>
                </c:pt>
                <c:pt idx="93">
                  <c:v>94.630353269351588</c:v>
                </c:pt>
                <c:pt idx="94">
                  <c:v>93.832859857838812</c:v>
                </c:pt>
                <c:pt idx="95">
                  <c:v>94.543981856471731</c:v>
                </c:pt>
                <c:pt idx="96">
                  <c:v>95.239141343300687</c:v>
                </c:pt>
                <c:pt idx="97">
                  <c:v>96.05180704326078</c:v>
                </c:pt>
                <c:pt idx="98">
                  <c:v>96.399979454192732</c:v>
                </c:pt>
                <c:pt idx="99">
                  <c:v>97.505264863113567</c:v>
                </c:pt>
                <c:pt idx="100">
                  <c:v>97.281473608515441</c:v>
                </c:pt>
                <c:pt idx="101">
                  <c:v>97.13370184082531</c:v>
                </c:pt>
                <c:pt idx="102">
                  <c:v>97.130619969734454</c:v>
                </c:pt>
                <c:pt idx="103">
                  <c:v>96.540323122330534</c:v>
                </c:pt>
                <c:pt idx="104">
                  <c:v>97.17605781274078</c:v>
                </c:pt>
                <c:pt idx="105">
                  <c:v>97.434460850359343</c:v>
                </c:pt>
                <c:pt idx="106">
                  <c:v>98.236221467997936</c:v>
                </c:pt>
                <c:pt idx="107">
                  <c:v>99.020992283468928</c:v>
                </c:pt>
                <c:pt idx="108">
                  <c:v>98.891474675316999</c:v>
                </c:pt>
                <c:pt idx="109">
                  <c:v>99.123800342166717</c:v>
                </c:pt>
                <c:pt idx="110">
                  <c:v>99.134626402152577</c:v>
                </c:pt>
                <c:pt idx="111">
                  <c:v>99.937493332490433</c:v>
                </c:pt>
                <c:pt idx="112">
                  <c:v>99.739858470996822</c:v>
                </c:pt>
                <c:pt idx="113">
                  <c:v>99.208591308333311</c:v>
                </c:pt>
                <c:pt idx="114">
                  <c:v>99.255846665059877</c:v>
                </c:pt>
                <c:pt idx="115">
                  <c:v>98.151825613509672</c:v>
                </c:pt>
                <c:pt idx="116">
                  <c:v>98.333576985534961</c:v>
                </c:pt>
                <c:pt idx="117">
                  <c:v>99.502870486342971</c:v>
                </c:pt>
                <c:pt idx="118">
                  <c:v>98.984246897385546</c:v>
                </c:pt>
                <c:pt idx="119">
                  <c:v>99.020202060112297</c:v>
                </c:pt>
                <c:pt idx="120">
                  <c:v>98.427455520302814</c:v>
                </c:pt>
                <c:pt idx="121">
                  <c:v>97.065742632154979</c:v>
                </c:pt>
                <c:pt idx="122">
                  <c:v>95.954056414045425</c:v>
                </c:pt>
                <c:pt idx="123">
                  <c:v>96.362127755410071</c:v>
                </c:pt>
                <c:pt idx="124">
                  <c:v>95.615761795071393</c:v>
                </c:pt>
                <c:pt idx="125">
                  <c:v>94.785079002580076</c:v>
                </c:pt>
                <c:pt idx="126">
                  <c:v>93.75059760641345</c:v>
                </c:pt>
                <c:pt idx="127">
                  <c:v>93.517086604528771</c:v>
                </c:pt>
                <c:pt idx="128">
                  <c:v>94.355513585915062</c:v>
                </c:pt>
                <c:pt idx="129">
                  <c:v>95.001600202297183</c:v>
                </c:pt>
                <c:pt idx="130">
                  <c:v>95.494146420485762</c:v>
                </c:pt>
                <c:pt idx="131">
                  <c:v>93.983397407277167</c:v>
                </c:pt>
                <c:pt idx="132">
                  <c:v>93.479788062095764</c:v>
                </c:pt>
                <c:pt idx="133">
                  <c:v>91.446069231468272</c:v>
                </c:pt>
                <c:pt idx="134">
                  <c:v>90.451573137147207</c:v>
                </c:pt>
                <c:pt idx="135">
                  <c:v>90.904134053490225</c:v>
                </c:pt>
                <c:pt idx="136">
                  <c:v>90.568210104586072</c:v>
                </c:pt>
                <c:pt idx="137">
                  <c:v>88.199831682425028</c:v>
                </c:pt>
                <c:pt idx="138">
                  <c:v>86.206888376999771</c:v>
                </c:pt>
                <c:pt idx="139">
                  <c:v>87.061910048875319</c:v>
                </c:pt>
                <c:pt idx="140">
                  <c:v>88.268581114452004</c:v>
                </c:pt>
                <c:pt idx="141">
                  <c:v>90.127502538592523</c:v>
                </c:pt>
                <c:pt idx="142">
                  <c:v>90.773510132638989</c:v>
                </c:pt>
                <c:pt idx="143">
                  <c:v>91.72881114847111</c:v>
                </c:pt>
                <c:pt idx="144">
                  <c:v>93.091551326982568</c:v>
                </c:pt>
                <c:pt idx="145">
                  <c:v>93.011817790298423</c:v>
                </c:pt>
                <c:pt idx="146">
                  <c:v>92.912802803712481</c:v>
                </c:pt>
                <c:pt idx="147">
                  <c:v>91.400789433133284</c:v>
                </c:pt>
                <c:pt idx="148">
                  <c:v>91.115676846060552</c:v>
                </c:pt>
                <c:pt idx="149">
                  <c:v>90.988371863307165</c:v>
                </c:pt>
                <c:pt idx="150">
                  <c:v>91.281386683946224</c:v>
                </c:pt>
                <c:pt idx="151">
                  <c:v>90.257573303094134</c:v>
                </c:pt>
                <c:pt idx="152">
                  <c:v>90.131927789389664</c:v>
                </c:pt>
                <c:pt idx="153">
                  <c:v>91.40023627678363</c:v>
                </c:pt>
                <c:pt idx="154">
                  <c:v>93.324983306531593</c:v>
                </c:pt>
                <c:pt idx="155">
                  <c:v>93.20763513807178</c:v>
                </c:pt>
                <c:pt idx="156">
                  <c:v>94.539793672681597</c:v>
                </c:pt>
                <c:pt idx="157">
                  <c:v>94.878878515012275</c:v>
                </c:pt>
                <c:pt idx="158">
                  <c:v>95.421603916346967</c:v>
                </c:pt>
                <c:pt idx="159">
                  <c:v>94.620238410386705</c:v>
                </c:pt>
                <c:pt idx="160">
                  <c:v>93.236636335260172</c:v>
                </c:pt>
                <c:pt idx="161">
                  <c:v>92.53120394479501</c:v>
                </c:pt>
                <c:pt idx="162">
                  <c:v>91.921388580482272</c:v>
                </c:pt>
                <c:pt idx="163">
                  <c:v>92.201680805079562</c:v>
                </c:pt>
                <c:pt idx="164">
                  <c:v>91.116230002410191</c:v>
                </c:pt>
                <c:pt idx="165">
                  <c:v>91.115044667375244</c:v>
                </c:pt>
                <c:pt idx="166">
                  <c:v>90.395151189483713</c:v>
                </c:pt>
                <c:pt idx="167">
                  <c:v>91.043845542942719</c:v>
                </c:pt>
                <c:pt idx="168">
                  <c:v>91.656110599661005</c:v>
                </c:pt>
                <c:pt idx="169">
                  <c:v>90.769242926513186</c:v>
                </c:pt>
                <c:pt idx="170">
                  <c:v>90.142200693025885</c:v>
                </c:pt>
                <c:pt idx="171">
                  <c:v>88.597472075482145</c:v>
                </c:pt>
                <c:pt idx="172">
                  <c:v>88.875867764023511</c:v>
                </c:pt>
                <c:pt idx="173">
                  <c:v>88.484944269497774</c:v>
                </c:pt>
                <c:pt idx="174">
                  <c:v>87.68776694732766</c:v>
                </c:pt>
                <c:pt idx="175">
                  <c:v>88.119703034062582</c:v>
                </c:pt>
                <c:pt idx="176">
                  <c:v>88.04684444058114</c:v>
                </c:pt>
                <c:pt idx="177">
                  <c:v>87.344651965878157</c:v>
                </c:pt>
                <c:pt idx="178">
                  <c:v>86.375443018969307</c:v>
                </c:pt>
                <c:pt idx="179">
                  <c:v>86.651230970433787</c:v>
                </c:pt>
                <c:pt idx="180">
                  <c:v>86.440557423555774</c:v>
                </c:pt>
                <c:pt idx="181">
                  <c:v>85.316148609404436</c:v>
                </c:pt>
                <c:pt idx="182">
                  <c:v>84.922459333130504</c:v>
                </c:pt>
                <c:pt idx="183">
                  <c:v>84.964894327381629</c:v>
                </c:pt>
                <c:pt idx="184">
                  <c:v>86.109927971141047</c:v>
                </c:pt>
                <c:pt idx="185">
                  <c:v>85.523108106506314</c:v>
                </c:pt>
                <c:pt idx="186">
                  <c:v>84.743157653510764</c:v>
                </c:pt>
                <c:pt idx="187">
                  <c:v>82.334556862497195</c:v>
                </c:pt>
                <c:pt idx="188">
                  <c:v>82.533060969683092</c:v>
                </c:pt>
                <c:pt idx="189">
                  <c:v>80.485355185643215</c:v>
                </c:pt>
                <c:pt idx="190">
                  <c:v>80.971105482964774</c:v>
                </c:pt>
                <c:pt idx="191">
                  <c:v>80.115293587732566</c:v>
                </c:pt>
                <c:pt idx="192">
                  <c:v>79.284610795241278</c:v>
                </c:pt>
                <c:pt idx="193">
                  <c:v>80.769835594030653</c:v>
                </c:pt>
                <c:pt idx="194">
                  <c:v>80.983037855649911</c:v>
                </c:pt>
                <c:pt idx="195">
                  <c:v>81.317302335505133</c:v>
                </c:pt>
                <c:pt idx="196">
                  <c:v>81.011169807146004</c:v>
                </c:pt>
                <c:pt idx="197">
                  <c:v>80.493573508552203</c:v>
                </c:pt>
                <c:pt idx="198">
                  <c:v>81.236146396779048</c:v>
                </c:pt>
                <c:pt idx="199">
                  <c:v>81.210780227031179</c:v>
                </c:pt>
                <c:pt idx="200">
                  <c:v>80.727558644450852</c:v>
                </c:pt>
                <c:pt idx="201">
                  <c:v>80.875567479147989</c:v>
                </c:pt>
                <c:pt idx="202">
                  <c:v>80.82910234577804</c:v>
                </c:pt>
                <c:pt idx="203">
                  <c:v>81.861292094210441</c:v>
                </c:pt>
                <c:pt idx="204">
                  <c:v>82.857210590573445</c:v>
                </c:pt>
                <c:pt idx="205">
                  <c:v>82.80323833531547</c:v>
                </c:pt>
                <c:pt idx="206">
                  <c:v>83.342249686873998</c:v>
                </c:pt>
                <c:pt idx="207">
                  <c:v>83.592513423919286</c:v>
                </c:pt>
                <c:pt idx="208">
                  <c:v>84.245237916497103</c:v>
                </c:pt>
                <c:pt idx="209">
                  <c:v>83.225533697099479</c:v>
                </c:pt>
                <c:pt idx="210">
                  <c:v>83.224980540749854</c:v>
                </c:pt>
                <c:pt idx="211">
                  <c:v>83.265123887266739</c:v>
                </c:pt>
                <c:pt idx="212">
                  <c:v>84.13650318262458</c:v>
                </c:pt>
                <c:pt idx="213">
                  <c:v>84.03282587823449</c:v>
                </c:pt>
                <c:pt idx="214">
                  <c:v>83.901885868040608</c:v>
                </c:pt>
                <c:pt idx="215">
                  <c:v>84.903335927900017</c:v>
                </c:pt>
                <c:pt idx="216">
                  <c:v>84.766232175524422</c:v>
                </c:pt>
                <c:pt idx="217">
                  <c:v>84.778717704559199</c:v>
                </c:pt>
                <c:pt idx="218">
                  <c:v>84.418770965613433</c:v>
                </c:pt>
                <c:pt idx="219">
                  <c:v>84.269734840552687</c:v>
                </c:pt>
                <c:pt idx="220">
                  <c:v>84.411737977739406</c:v>
                </c:pt>
                <c:pt idx="221">
                  <c:v>84.748452150000205</c:v>
                </c:pt>
                <c:pt idx="222">
                  <c:v>85.073629061254181</c:v>
                </c:pt>
                <c:pt idx="223">
                  <c:v>85.309352688537416</c:v>
                </c:pt>
                <c:pt idx="224">
                  <c:v>85.416427953361023</c:v>
                </c:pt>
                <c:pt idx="225">
                  <c:v>85.515205872939987</c:v>
                </c:pt>
                <c:pt idx="226">
                  <c:v>85.656181719763097</c:v>
                </c:pt>
                <c:pt idx="227">
                  <c:v>85.428518370717484</c:v>
                </c:pt>
                <c:pt idx="228">
                  <c:v>85.287621546230056</c:v>
                </c:pt>
                <c:pt idx="229">
                  <c:v>85.215553176105232</c:v>
                </c:pt>
                <c:pt idx="230">
                  <c:v>84.568044157681172</c:v>
                </c:pt>
                <c:pt idx="231">
                  <c:v>83.436365288648844</c:v>
                </c:pt>
                <c:pt idx="232">
                  <c:v>83.413685878313501</c:v>
                </c:pt>
                <c:pt idx="233">
                  <c:v>82.732434322561275</c:v>
                </c:pt>
                <c:pt idx="234">
                  <c:v>83.034457689465924</c:v>
                </c:pt>
                <c:pt idx="235">
                  <c:v>82.279320249868633</c:v>
                </c:pt>
                <c:pt idx="236">
                  <c:v>82.33684851023142</c:v>
                </c:pt>
                <c:pt idx="237">
                  <c:v>83.129442536933055</c:v>
                </c:pt>
                <c:pt idx="238">
                  <c:v>82.94650582987282</c:v>
                </c:pt>
                <c:pt idx="239">
                  <c:v>83.550710608353455</c:v>
                </c:pt>
                <c:pt idx="240">
                  <c:v>83.356315662622052</c:v>
                </c:pt>
                <c:pt idx="241">
                  <c:v>82.919480191076005</c:v>
                </c:pt>
                <c:pt idx="242">
                  <c:v>81.95382724927201</c:v>
                </c:pt>
                <c:pt idx="243">
                  <c:v>81.153805123018017</c:v>
                </c:pt>
                <c:pt idx="244">
                  <c:v>80.233748068891657</c:v>
                </c:pt>
                <c:pt idx="245">
                  <c:v>79.431513317239123</c:v>
                </c:pt>
                <c:pt idx="246">
                  <c:v>78.98116502629469</c:v>
                </c:pt>
                <c:pt idx="247">
                  <c:v>79.833895050436013</c:v>
                </c:pt>
                <c:pt idx="248">
                  <c:v>80.541619088635414</c:v>
                </c:pt>
                <c:pt idx="249">
                  <c:v>81.217260058555553</c:v>
                </c:pt>
                <c:pt idx="250">
                  <c:v>82.272208239658937</c:v>
                </c:pt>
                <c:pt idx="251">
                  <c:v>82.562220211542794</c:v>
                </c:pt>
                <c:pt idx="252">
                  <c:v>82.762620854784615</c:v>
                </c:pt>
                <c:pt idx="253">
                  <c:v>82.263910894414309</c:v>
                </c:pt>
                <c:pt idx="254">
                  <c:v>82.682492206422154</c:v>
                </c:pt>
                <c:pt idx="255">
                  <c:v>82.055370950599183</c:v>
                </c:pt>
                <c:pt idx="256">
                  <c:v>81.433228101923021</c:v>
                </c:pt>
                <c:pt idx="257">
                  <c:v>80.659441391109198</c:v>
                </c:pt>
                <c:pt idx="258">
                  <c:v>79.4055939911416</c:v>
                </c:pt>
                <c:pt idx="259">
                  <c:v>78.837818509401686</c:v>
                </c:pt>
                <c:pt idx="260">
                  <c:v>80.268754963590467</c:v>
                </c:pt>
                <c:pt idx="261">
                  <c:v>80.745970848660392</c:v>
                </c:pt>
                <c:pt idx="262">
                  <c:v>81.86508516632226</c:v>
                </c:pt>
                <c:pt idx="263">
                  <c:v>81.792147550505163</c:v>
                </c:pt>
                <c:pt idx="264">
                  <c:v>82.549813704843672</c:v>
                </c:pt>
                <c:pt idx="265">
                  <c:v>82.652305674198828</c:v>
                </c:pt>
                <c:pt idx="266">
                  <c:v>82.685890166855671</c:v>
                </c:pt>
                <c:pt idx="267">
                  <c:v>82.7212131508971</c:v>
                </c:pt>
                <c:pt idx="268">
                  <c:v>82.998581549074842</c:v>
                </c:pt>
                <c:pt idx="269">
                  <c:v>83.68544369065917</c:v>
                </c:pt>
                <c:pt idx="270">
                  <c:v>84.053055596164256</c:v>
                </c:pt>
                <c:pt idx="271">
                  <c:v>85.398568905501136</c:v>
                </c:pt>
                <c:pt idx="272">
                  <c:v>86.518394424183995</c:v>
                </c:pt>
                <c:pt idx="273">
                  <c:v>86.297368951334079</c:v>
                </c:pt>
                <c:pt idx="274">
                  <c:v>85.398568905501136</c:v>
                </c:pt>
                <c:pt idx="275">
                  <c:v>86.518394424183995</c:v>
                </c:pt>
                <c:pt idx="276">
                  <c:v>86.297368951334079</c:v>
                </c:pt>
                <c:pt idx="277">
                  <c:v>86.182944609293827</c:v>
                </c:pt>
                <c:pt idx="278">
                  <c:v>86.177650112804386</c:v>
                </c:pt>
                <c:pt idx="279">
                  <c:v>85.73172707265708</c:v>
                </c:pt>
                <c:pt idx="280">
                  <c:v>86.414005918772943</c:v>
                </c:pt>
                <c:pt idx="281">
                  <c:v>86.645383317594721</c:v>
                </c:pt>
                <c:pt idx="282">
                  <c:v>88.217137573935275</c:v>
                </c:pt>
                <c:pt idx="283">
                  <c:v>89.019530370259162</c:v>
                </c:pt>
                <c:pt idx="284">
                  <c:v>89.352293425736789</c:v>
                </c:pt>
                <c:pt idx="285">
                  <c:v>89.067575950342373</c:v>
                </c:pt>
                <c:pt idx="286">
                  <c:v>89.181526158368669</c:v>
                </c:pt>
                <c:pt idx="287">
                  <c:v>88.652076509425399</c:v>
                </c:pt>
                <c:pt idx="288">
                  <c:v>87.502775659540177</c:v>
                </c:pt>
                <c:pt idx="289">
                  <c:v>87.863117510164258</c:v>
                </c:pt>
                <c:pt idx="290">
                  <c:v>88.950622893560862</c:v>
                </c:pt>
                <c:pt idx="291">
                  <c:v>89.336963092618134</c:v>
                </c:pt>
                <c:pt idx="292">
                  <c:v>89.241346066465681</c:v>
                </c:pt>
                <c:pt idx="293">
                  <c:v>90.028408529670926</c:v>
                </c:pt>
                <c:pt idx="294">
                  <c:v>90.028408529670926</c:v>
                </c:pt>
                <c:pt idx="295">
                  <c:v>88.743663396459013</c:v>
                </c:pt>
                <c:pt idx="296">
                  <c:v>88.552587388825458</c:v>
                </c:pt>
                <c:pt idx="297">
                  <c:v>89.118229267502471</c:v>
                </c:pt>
                <c:pt idx="298">
                  <c:v>89.646098469732465</c:v>
                </c:pt>
                <c:pt idx="299">
                  <c:v>89.525905497188788</c:v>
                </c:pt>
                <c:pt idx="300">
                  <c:v>89.103768180076102</c:v>
                </c:pt>
                <c:pt idx="301">
                  <c:v>88.79162995420657</c:v>
                </c:pt>
                <c:pt idx="302">
                  <c:v>88.383084478827939</c:v>
                </c:pt>
                <c:pt idx="303">
                  <c:v>87.996665257435012</c:v>
                </c:pt>
                <c:pt idx="304">
                  <c:v>88.030723884105839</c:v>
                </c:pt>
                <c:pt idx="305">
                  <c:v>87.036227789784775</c:v>
                </c:pt>
                <c:pt idx="306">
                  <c:v>87.042707621309162</c:v>
                </c:pt>
                <c:pt idx="307">
                  <c:v>89.244585982227875</c:v>
                </c:pt>
                <c:pt idx="308">
                  <c:v>89.428549979651763</c:v>
                </c:pt>
                <c:pt idx="309">
                  <c:v>89.870758970022877</c:v>
                </c:pt>
                <c:pt idx="310">
                  <c:v>90.062862268020055</c:v>
                </c:pt>
                <c:pt idx="311">
                  <c:v>90.268241318408656</c:v>
                </c:pt>
                <c:pt idx="312">
                  <c:v>90.194671523906237</c:v>
                </c:pt>
                <c:pt idx="313">
                  <c:v>91.136696787346949</c:v>
                </c:pt>
                <c:pt idx="314">
                  <c:v>91.003228062411836</c:v>
                </c:pt>
                <c:pt idx="315">
                  <c:v>90.256941124408812</c:v>
                </c:pt>
                <c:pt idx="316">
                  <c:v>90.333355722995108</c:v>
                </c:pt>
                <c:pt idx="317">
                  <c:v>90.608353451102957</c:v>
                </c:pt>
                <c:pt idx="318">
                  <c:v>90.551536391761132</c:v>
                </c:pt>
                <c:pt idx="319">
                  <c:v>91.232313813499374</c:v>
                </c:pt>
                <c:pt idx="320">
                  <c:v>91.813839181644681</c:v>
                </c:pt>
                <c:pt idx="321">
                  <c:v>91.599135495647843</c:v>
                </c:pt>
                <c:pt idx="322">
                  <c:v>91.649393701129625</c:v>
                </c:pt>
                <c:pt idx="323">
                  <c:v>91.562627176571468</c:v>
                </c:pt>
                <c:pt idx="324">
                  <c:v>92.175603434310716</c:v>
                </c:pt>
                <c:pt idx="325">
                  <c:v>92.670994456583159</c:v>
                </c:pt>
                <c:pt idx="326">
                  <c:v>92.518323304081903</c:v>
                </c:pt>
                <c:pt idx="327">
                  <c:v>93.09044501428329</c:v>
                </c:pt>
                <c:pt idx="328">
                  <c:v>92.999095194256654</c:v>
                </c:pt>
                <c:pt idx="329">
                  <c:v>92.872027278510274</c:v>
                </c:pt>
                <c:pt idx="330">
                  <c:v>92.898183671614788</c:v>
                </c:pt>
                <c:pt idx="331">
                  <c:v>93.261370326322734</c:v>
                </c:pt>
                <c:pt idx="332">
                  <c:v>93.899712753809865</c:v>
                </c:pt>
                <c:pt idx="333">
                  <c:v>94.085020130940009</c:v>
                </c:pt>
                <c:pt idx="334">
                  <c:v>93.623450668331401</c:v>
                </c:pt>
                <c:pt idx="335">
                  <c:v>92.394732371104695</c:v>
                </c:pt>
                <c:pt idx="336">
                  <c:v>91.95094293402029</c:v>
                </c:pt>
                <c:pt idx="337">
                  <c:v>90.704049499591065</c:v>
                </c:pt>
                <c:pt idx="338">
                  <c:v>89.894070559043527</c:v>
                </c:pt>
                <c:pt idx="339">
                  <c:v>89.073502625517108</c:v>
                </c:pt>
                <c:pt idx="340">
                  <c:v>88.854847822737099</c:v>
                </c:pt>
                <c:pt idx="341">
                  <c:v>89.186267498508457</c:v>
                </c:pt>
                <c:pt idx="342">
                  <c:v>90.276064529639314</c:v>
                </c:pt>
                <c:pt idx="343">
                  <c:v>90.826850209211628</c:v>
                </c:pt>
                <c:pt idx="344">
                  <c:v>90.187243424353895</c:v>
                </c:pt>
                <c:pt idx="345">
                  <c:v>90.028250484999589</c:v>
                </c:pt>
                <c:pt idx="346">
                  <c:v>90.490926260307475</c:v>
                </c:pt>
                <c:pt idx="347">
                  <c:v>90.152236529655113</c:v>
                </c:pt>
                <c:pt idx="348">
                  <c:v>89.908057512455898</c:v>
                </c:pt>
                <c:pt idx="349">
                  <c:v>89.825242104680896</c:v>
                </c:pt>
                <c:pt idx="350">
                  <c:v>90.1273444939212</c:v>
                </c:pt>
                <c:pt idx="351">
                  <c:v>90.59326018499128</c:v>
                </c:pt>
                <c:pt idx="352">
                  <c:v>90.421781716602197</c:v>
                </c:pt>
                <c:pt idx="353">
                  <c:v>91.466377971733721</c:v>
                </c:pt>
                <c:pt idx="354">
                  <c:v>90.806146357267892</c:v>
                </c:pt>
                <c:pt idx="355">
                  <c:v>90.329404606211952</c:v>
                </c:pt>
                <c:pt idx="356">
                  <c:v>90.172229180577887</c:v>
                </c:pt>
                <c:pt idx="357">
                  <c:v>89.280699189625949</c:v>
                </c:pt>
                <c:pt idx="358">
                  <c:v>88.627974697048117</c:v>
                </c:pt>
                <c:pt idx="359">
                  <c:v>88.78270043027662</c:v>
                </c:pt>
                <c:pt idx="360">
                  <c:v>88.159372246565496</c:v>
                </c:pt>
                <c:pt idx="361">
                  <c:v>87.890459238303706</c:v>
                </c:pt>
                <c:pt idx="362">
                  <c:v>88.145780404831427</c:v>
                </c:pt>
                <c:pt idx="363">
                  <c:v>87.209365727222803</c:v>
                </c:pt>
                <c:pt idx="364">
                  <c:v>87.483810298981012</c:v>
                </c:pt>
                <c:pt idx="365">
                  <c:v>87.410556593821241</c:v>
                </c:pt>
                <c:pt idx="366">
                  <c:v>86.524874255708383</c:v>
                </c:pt>
                <c:pt idx="367">
                  <c:v>85.960022600388015</c:v>
                </c:pt>
                <c:pt idx="368">
                  <c:v>86.278482613110597</c:v>
                </c:pt>
                <c:pt idx="369">
                  <c:v>87.532567080085187</c:v>
                </c:pt>
                <c:pt idx="370">
                  <c:v>87.366778219863832</c:v>
                </c:pt>
                <c:pt idx="371">
                  <c:v>86.971508496876652</c:v>
                </c:pt>
                <c:pt idx="372">
                  <c:v>86.547948777722027</c:v>
                </c:pt>
                <c:pt idx="373">
                  <c:v>85.662345461944824</c:v>
                </c:pt>
                <c:pt idx="374">
                  <c:v>85.066359006373162</c:v>
                </c:pt>
                <c:pt idx="375">
                  <c:v>83.56880672322032</c:v>
                </c:pt>
                <c:pt idx="376">
                  <c:v>84.08023927963238</c:v>
                </c:pt>
                <c:pt idx="377">
                  <c:v>83.547944826605246</c:v>
                </c:pt>
                <c:pt idx="378">
                  <c:v>83.654783024421846</c:v>
                </c:pt>
                <c:pt idx="379">
                  <c:v>83.938473209452653</c:v>
                </c:pt>
                <c:pt idx="380">
                  <c:v>84.802029293579835</c:v>
                </c:pt>
                <c:pt idx="381">
                  <c:v>84.665004563539881</c:v>
                </c:pt>
                <c:pt idx="382">
                  <c:v>84.194821666343984</c:v>
                </c:pt>
                <c:pt idx="383">
                  <c:v>81.33919152248383</c:v>
                </c:pt>
                <c:pt idx="384">
                  <c:v>82.022892770641619</c:v>
                </c:pt>
                <c:pt idx="385">
                  <c:v>83.011067078109633</c:v>
                </c:pt>
                <c:pt idx="386">
                  <c:v>82.253875057785081</c:v>
                </c:pt>
                <c:pt idx="387">
                  <c:v>83.25690556435778</c:v>
                </c:pt>
                <c:pt idx="388">
                  <c:v>84.475588024955258</c:v>
                </c:pt>
                <c:pt idx="389">
                  <c:v>85.46178677403168</c:v>
                </c:pt>
                <c:pt idx="390">
                  <c:v>85.765785699327921</c:v>
                </c:pt>
                <c:pt idx="391">
                  <c:v>86.520449004911242</c:v>
                </c:pt>
                <c:pt idx="392">
                  <c:v>86.497611549904576</c:v>
                </c:pt>
                <c:pt idx="393">
                  <c:v>86.36161411022826</c:v>
                </c:pt>
                <c:pt idx="394">
                  <c:v>85.666217556392326</c:v>
                </c:pt>
                <c:pt idx="395">
                  <c:v>85.263124622174459</c:v>
                </c:pt>
                <c:pt idx="396">
                  <c:v>85.795340052865939</c:v>
                </c:pt>
                <c:pt idx="397">
                  <c:v>87.105451355825721</c:v>
                </c:pt>
                <c:pt idx="398">
                  <c:v>87.57231531492377</c:v>
                </c:pt>
                <c:pt idx="399">
                  <c:v>87.864460889870529</c:v>
                </c:pt>
                <c:pt idx="400">
                  <c:v>87.944747582904313</c:v>
                </c:pt>
                <c:pt idx="401">
                  <c:v>87.714634541453137</c:v>
                </c:pt>
                <c:pt idx="402">
                  <c:v>87.541575626350792</c:v>
                </c:pt>
                <c:pt idx="403">
                  <c:v>87.562595567637189</c:v>
                </c:pt>
                <c:pt idx="404">
                  <c:v>87.722062641005479</c:v>
                </c:pt>
                <c:pt idx="405">
                  <c:v>87.738894398501728</c:v>
                </c:pt>
                <c:pt idx="406">
                  <c:v>88.327057642842746</c:v>
                </c:pt>
                <c:pt idx="407">
                  <c:v>88.436977711750217</c:v>
                </c:pt>
                <c:pt idx="408">
                  <c:v>88.061147483336171</c:v>
                </c:pt>
                <c:pt idx="409">
                  <c:v>88.299715914703285</c:v>
                </c:pt>
                <c:pt idx="410">
                  <c:v>88.705337563662383</c:v>
                </c:pt>
                <c:pt idx="411">
                  <c:v>89.934925106581389</c:v>
                </c:pt>
                <c:pt idx="412">
                  <c:v>90.045951488188138</c:v>
                </c:pt>
                <c:pt idx="413">
                  <c:v>90.097078939362206</c:v>
                </c:pt>
                <c:pt idx="414">
                  <c:v>91.214928899653486</c:v>
                </c:pt>
                <c:pt idx="415">
                  <c:v>92.269165879735908</c:v>
                </c:pt>
                <c:pt idx="416">
                  <c:v>92.562496789717613</c:v>
                </c:pt>
                <c:pt idx="417">
                  <c:v>92.479049203257304</c:v>
                </c:pt>
                <c:pt idx="418">
                  <c:v>91.839205351392579</c:v>
                </c:pt>
                <c:pt idx="419">
                  <c:v>93.349796319929837</c:v>
                </c:pt>
                <c:pt idx="420">
                  <c:v>93.820295306468367</c:v>
                </c:pt>
                <c:pt idx="421">
                  <c:v>93.95242065169721</c:v>
                </c:pt>
                <c:pt idx="422">
                  <c:v>94.288818734615347</c:v>
                </c:pt>
                <c:pt idx="423">
                  <c:v>95.11950152710665</c:v>
                </c:pt>
                <c:pt idx="424">
                  <c:v>95.799409703152591</c:v>
                </c:pt>
                <c:pt idx="425">
                  <c:v>94.264874966909389</c:v>
                </c:pt>
                <c:pt idx="426">
                  <c:v>95.976182668031129</c:v>
                </c:pt>
                <c:pt idx="427">
                  <c:v>96.818639788536231</c:v>
                </c:pt>
                <c:pt idx="428">
                  <c:v>96.388363170850241</c:v>
                </c:pt>
                <c:pt idx="429">
                  <c:v>95.908618571039099</c:v>
                </c:pt>
                <c:pt idx="430">
                  <c:v>95.744173090524043</c:v>
                </c:pt>
                <c:pt idx="431">
                  <c:v>95.791744536593271</c:v>
                </c:pt>
                <c:pt idx="432">
                  <c:v>95.439858075885155</c:v>
                </c:pt>
                <c:pt idx="433">
                  <c:v>95.324643510488244</c:v>
                </c:pt>
                <c:pt idx="434">
                  <c:v>94.503364375940862</c:v>
                </c:pt>
                <c:pt idx="435">
                  <c:v>95.69857720284638</c:v>
                </c:pt>
                <c:pt idx="436">
                  <c:v>95.659145057350457</c:v>
                </c:pt>
                <c:pt idx="437">
                  <c:v>96.20321383839142</c:v>
                </c:pt>
                <c:pt idx="438">
                  <c:v>96.103487650784487</c:v>
                </c:pt>
                <c:pt idx="439">
                  <c:v>96.824566463710966</c:v>
                </c:pt>
                <c:pt idx="440">
                  <c:v>94.715934458874798</c:v>
                </c:pt>
                <c:pt idx="441">
                  <c:v>93.219725555428241</c:v>
                </c:pt>
                <c:pt idx="442">
                  <c:v>94.149502356841168</c:v>
                </c:pt>
                <c:pt idx="443">
                  <c:v>95.023647433947218</c:v>
                </c:pt>
                <c:pt idx="444">
                  <c:v>95.391101294780967</c:v>
                </c:pt>
                <c:pt idx="445">
                  <c:v>96.138020411469299</c:v>
                </c:pt>
                <c:pt idx="446">
                  <c:v>96.429217718388102</c:v>
                </c:pt>
                <c:pt idx="447">
                  <c:v>97.165152730419251</c:v>
                </c:pt>
                <c:pt idx="448">
                  <c:v>98.023967474406646</c:v>
                </c:pt>
                <c:pt idx="449">
                  <c:v>98.294065817703384</c:v>
                </c:pt>
                <c:pt idx="450">
                  <c:v>98.656146159712037</c:v>
                </c:pt>
                <c:pt idx="451">
                  <c:v>99.525233807335638</c:v>
                </c:pt>
                <c:pt idx="452">
                  <c:v>99.619507453781821</c:v>
                </c:pt>
                <c:pt idx="453">
                  <c:v>99.839426613932432</c:v>
                </c:pt>
                <c:pt idx="454">
                  <c:v>99.028894517035255</c:v>
                </c:pt>
                <c:pt idx="455">
                  <c:v>99.580391397628532</c:v>
                </c:pt>
                <c:pt idx="456">
                  <c:v>99.658386442928091</c:v>
                </c:pt>
                <c:pt idx="457">
                  <c:v>99.812005863457316</c:v>
                </c:pt>
                <c:pt idx="458">
                  <c:v>98.261034481396166</c:v>
                </c:pt>
                <c:pt idx="459">
                  <c:v>98.542037907014418</c:v>
                </c:pt>
                <c:pt idx="460">
                  <c:v>99.267067836724053</c:v>
                </c:pt>
                <c:pt idx="461">
                  <c:v>99.393345529113802</c:v>
                </c:pt>
                <c:pt idx="462">
                  <c:v>99.21823203328421</c:v>
                </c:pt>
                <c:pt idx="463">
                  <c:v>99.678300071515224</c:v>
                </c:pt>
                <c:pt idx="464">
                  <c:v>100.54130299929275</c:v>
                </c:pt>
                <c:pt idx="465">
                  <c:v>100.58381701587955</c:v>
                </c:pt>
                <c:pt idx="466">
                  <c:v>100.93096213644786</c:v>
                </c:pt>
                <c:pt idx="467">
                  <c:v>101.18019858312952</c:v>
                </c:pt>
                <c:pt idx="468">
                  <c:v>100.66916113839576</c:v>
                </c:pt>
                <c:pt idx="469">
                  <c:v>101.43030427550347</c:v>
                </c:pt>
                <c:pt idx="470">
                  <c:v>100.01809611486688</c:v>
                </c:pt>
                <c:pt idx="471">
                  <c:v>99.453876638231804</c:v>
                </c:pt>
                <c:pt idx="472">
                  <c:v>99.631202759459953</c:v>
                </c:pt>
                <c:pt idx="473">
                  <c:v>99.298597748653648</c:v>
                </c:pt>
                <c:pt idx="474">
                  <c:v>98.169526616698207</c:v>
                </c:pt>
                <c:pt idx="475">
                  <c:v>98.592928291181508</c:v>
                </c:pt>
                <c:pt idx="476">
                  <c:v>99.743730565444324</c:v>
                </c:pt>
                <c:pt idx="477">
                  <c:v>100.40119639816194</c:v>
                </c:pt>
                <c:pt idx="478">
                  <c:v>100.42427092017559</c:v>
                </c:pt>
                <c:pt idx="479">
                  <c:v>98.781317539402508</c:v>
                </c:pt>
                <c:pt idx="480">
                  <c:v>98.509085593042883</c:v>
                </c:pt>
                <c:pt idx="481">
                  <c:v>98.79648982784984</c:v>
                </c:pt>
                <c:pt idx="482">
                  <c:v>98.848486524716222</c:v>
                </c:pt>
                <c:pt idx="483">
                  <c:v>98.654723757670098</c:v>
                </c:pt>
                <c:pt idx="484">
                  <c:v>97.637548253013719</c:v>
                </c:pt>
                <c:pt idx="485">
                  <c:v>96.838158305445049</c:v>
                </c:pt>
                <c:pt idx="486">
                  <c:v>97.746362009221897</c:v>
                </c:pt>
                <c:pt idx="487">
                  <c:v>97.947473853484695</c:v>
                </c:pt>
                <c:pt idx="488">
                  <c:v>97.55820982800789</c:v>
                </c:pt>
                <c:pt idx="489">
                  <c:v>97.610996748230889</c:v>
                </c:pt>
                <c:pt idx="490">
                  <c:v>97.77038479926351</c:v>
                </c:pt>
                <c:pt idx="491">
                  <c:v>97.655723390216238</c:v>
                </c:pt>
                <c:pt idx="492">
                  <c:v>98.462699482008603</c:v>
                </c:pt>
                <c:pt idx="493">
                  <c:v>97.0742770444066</c:v>
                </c:pt>
                <c:pt idx="494">
                  <c:v>96.878222629626265</c:v>
                </c:pt>
                <c:pt idx="495">
                  <c:v>95.782261856313681</c:v>
                </c:pt>
                <c:pt idx="496">
                  <c:v>95.642313299854209</c:v>
                </c:pt>
                <c:pt idx="497">
                  <c:v>96.394922024710297</c:v>
                </c:pt>
                <c:pt idx="498">
                  <c:v>95.817426795683801</c:v>
                </c:pt>
                <c:pt idx="499">
                  <c:v>95.794668363012804</c:v>
                </c:pt>
                <c:pt idx="500">
                  <c:v>96.067690532729088</c:v>
                </c:pt>
                <c:pt idx="501">
                  <c:v>94.795114839209305</c:v>
                </c:pt>
                <c:pt idx="502">
                  <c:v>93.493063814487158</c:v>
                </c:pt>
                <c:pt idx="503">
                  <c:v>92.139569249248311</c:v>
                </c:pt>
                <c:pt idx="504">
                  <c:v>92.42855393076853</c:v>
                </c:pt>
                <c:pt idx="505">
                  <c:v>90.903264807797925</c:v>
                </c:pt>
                <c:pt idx="506">
                  <c:v>93.311549509468847</c:v>
                </c:pt>
                <c:pt idx="507">
                  <c:v>91.760973239086027</c:v>
                </c:pt>
                <c:pt idx="508">
                  <c:v>91.295768749036924</c:v>
                </c:pt>
                <c:pt idx="509">
                  <c:v>91.352901897721381</c:v>
                </c:pt>
                <c:pt idx="510">
                  <c:v>93.671654293085936</c:v>
                </c:pt>
                <c:pt idx="511">
                  <c:v>93.052514293164961</c:v>
                </c:pt>
                <c:pt idx="512">
                  <c:v>92.075324090354144</c:v>
                </c:pt>
                <c:pt idx="513">
                  <c:v>90.867230622735519</c:v>
                </c:pt>
                <c:pt idx="514">
                  <c:v>92.432742114558692</c:v>
                </c:pt>
                <c:pt idx="515">
                  <c:v>92.699284452750575</c:v>
                </c:pt>
                <c:pt idx="516">
                  <c:v>92.111200230745226</c:v>
                </c:pt>
                <c:pt idx="517">
                  <c:v>92.690196884149316</c:v>
                </c:pt>
                <c:pt idx="518">
                  <c:v>92.294136937805476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319-0C44-A4EB-FD301D3A042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Sheet1!$A$2:$A$520</c:f>
              <c:numCache>
                <c:formatCode>dd\-mmm\-yyyy</c:formatCode>
                <c:ptCount val="519"/>
                <c:pt idx="0">
                  <c:v>44622</c:v>
                </c:pt>
                <c:pt idx="1">
                  <c:v>44623</c:v>
                </c:pt>
                <c:pt idx="2">
                  <c:v>44626</c:v>
                </c:pt>
                <c:pt idx="3">
                  <c:v>44627</c:v>
                </c:pt>
                <c:pt idx="4">
                  <c:v>44628</c:v>
                </c:pt>
                <c:pt idx="5">
                  <c:v>44629</c:v>
                </c:pt>
                <c:pt idx="6">
                  <c:v>44630</c:v>
                </c:pt>
                <c:pt idx="7">
                  <c:v>44633</c:v>
                </c:pt>
                <c:pt idx="8">
                  <c:v>44634</c:v>
                </c:pt>
                <c:pt idx="9">
                  <c:v>44635</c:v>
                </c:pt>
                <c:pt idx="10">
                  <c:v>44636</c:v>
                </c:pt>
                <c:pt idx="11">
                  <c:v>44637</c:v>
                </c:pt>
                <c:pt idx="12">
                  <c:v>44640</c:v>
                </c:pt>
                <c:pt idx="13">
                  <c:v>44641</c:v>
                </c:pt>
                <c:pt idx="14">
                  <c:v>44642</c:v>
                </c:pt>
                <c:pt idx="15">
                  <c:v>44643</c:v>
                </c:pt>
                <c:pt idx="16">
                  <c:v>44644</c:v>
                </c:pt>
                <c:pt idx="17">
                  <c:v>44647</c:v>
                </c:pt>
                <c:pt idx="18">
                  <c:v>44648</c:v>
                </c:pt>
                <c:pt idx="19">
                  <c:v>44649</c:v>
                </c:pt>
                <c:pt idx="20">
                  <c:v>44650</c:v>
                </c:pt>
                <c:pt idx="21">
                  <c:v>44651</c:v>
                </c:pt>
                <c:pt idx="22">
                  <c:v>44654</c:v>
                </c:pt>
                <c:pt idx="23">
                  <c:v>44655</c:v>
                </c:pt>
                <c:pt idx="24">
                  <c:v>44656</c:v>
                </c:pt>
                <c:pt idx="25">
                  <c:v>44657</c:v>
                </c:pt>
                <c:pt idx="26">
                  <c:v>44658</c:v>
                </c:pt>
                <c:pt idx="27">
                  <c:v>44661</c:v>
                </c:pt>
                <c:pt idx="28">
                  <c:v>44662</c:v>
                </c:pt>
                <c:pt idx="29">
                  <c:v>44663</c:v>
                </c:pt>
                <c:pt idx="30">
                  <c:v>44664</c:v>
                </c:pt>
                <c:pt idx="31">
                  <c:v>44665</c:v>
                </c:pt>
                <c:pt idx="32">
                  <c:v>44668</c:v>
                </c:pt>
                <c:pt idx="33">
                  <c:v>44669</c:v>
                </c:pt>
                <c:pt idx="34">
                  <c:v>44670</c:v>
                </c:pt>
                <c:pt idx="35">
                  <c:v>44671</c:v>
                </c:pt>
                <c:pt idx="36">
                  <c:v>44672</c:v>
                </c:pt>
                <c:pt idx="37">
                  <c:v>44675</c:v>
                </c:pt>
                <c:pt idx="38">
                  <c:v>44676</c:v>
                </c:pt>
                <c:pt idx="39">
                  <c:v>44677</c:v>
                </c:pt>
                <c:pt idx="40">
                  <c:v>44678</c:v>
                </c:pt>
                <c:pt idx="41">
                  <c:v>44679</c:v>
                </c:pt>
                <c:pt idx="42">
                  <c:v>44689</c:v>
                </c:pt>
                <c:pt idx="43">
                  <c:v>44690</c:v>
                </c:pt>
                <c:pt idx="44">
                  <c:v>44691</c:v>
                </c:pt>
                <c:pt idx="45">
                  <c:v>44692</c:v>
                </c:pt>
                <c:pt idx="46">
                  <c:v>44693</c:v>
                </c:pt>
                <c:pt idx="47">
                  <c:v>44696</c:v>
                </c:pt>
                <c:pt idx="48">
                  <c:v>44697</c:v>
                </c:pt>
                <c:pt idx="49">
                  <c:v>44698</c:v>
                </c:pt>
                <c:pt idx="50">
                  <c:v>44699</c:v>
                </c:pt>
                <c:pt idx="51">
                  <c:v>44700</c:v>
                </c:pt>
                <c:pt idx="52">
                  <c:v>44703</c:v>
                </c:pt>
                <c:pt idx="53">
                  <c:v>44704</c:v>
                </c:pt>
                <c:pt idx="54">
                  <c:v>44705</c:v>
                </c:pt>
                <c:pt idx="55">
                  <c:v>44706</c:v>
                </c:pt>
                <c:pt idx="56">
                  <c:v>44707</c:v>
                </c:pt>
                <c:pt idx="57">
                  <c:v>44710</c:v>
                </c:pt>
                <c:pt idx="58">
                  <c:v>44711</c:v>
                </c:pt>
                <c:pt idx="59">
                  <c:v>44712</c:v>
                </c:pt>
                <c:pt idx="60">
                  <c:v>44713</c:v>
                </c:pt>
                <c:pt idx="61">
                  <c:v>44714</c:v>
                </c:pt>
                <c:pt idx="62">
                  <c:v>44717</c:v>
                </c:pt>
                <c:pt idx="63">
                  <c:v>44718</c:v>
                </c:pt>
                <c:pt idx="64">
                  <c:v>44719</c:v>
                </c:pt>
                <c:pt idx="65">
                  <c:v>44720</c:v>
                </c:pt>
                <c:pt idx="66">
                  <c:v>44721</c:v>
                </c:pt>
                <c:pt idx="67">
                  <c:v>44724</c:v>
                </c:pt>
                <c:pt idx="68">
                  <c:v>44725</c:v>
                </c:pt>
                <c:pt idx="69">
                  <c:v>44726</c:v>
                </c:pt>
                <c:pt idx="70">
                  <c:v>44727</c:v>
                </c:pt>
                <c:pt idx="71">
                  <c:v>44728</c:v>
                </c:pt>
                <c:pt idx="72">
                  <c:v>44731</c:v>
                </c:pt>
                <c:pt idx="73">
                  <c:v>44732</c:v>
                </c:pt>
                <c:pt idx="74">
                  <c:v>44733</c:v>
                </c:pt>
                <c:pt idx="75">
                  <c:v>44734</c:v>
                </c:pt>
                <c:pt idx="76">
                  <c:v>44735</c:v>
                </c:pt>
                <c:pt idx="77">
                  <c:v>44738</c:v>
                </c:pt>
                <c:pt idx="78">
                  <c:v>44739</c:v>
                </c:pt>
                <c:pt idx="79">
                  <c:v>44740</c:v>
                </c:pt>
                <c:pt idx="80">
                  <c:v>44741</c:v>
                </c:pt>
                <c:pt idx="81">
                  <c:v>44742</c:v>
                </c:pt>
                <c:pt idx="82">
                  <c:v>44745</c:v>
                </c:pt>
                <c:pt idx="83">
                  <c:v>44746</c:v>
                </c:pt>
                <c:pt idx="84">
                  <c:v>44747</c:v>
                </c:pt>
                <c:pt idx="85">
                  <c:v>44748</c:v>
                </c:pt>
                <c:pt idx="86">
                  <c:v>44755</c:v>
                </c:pt>
                <c:pt idx="87">
                  <c:v>44756</c:v>
                </c:pt>
                <c:pt idx="88">
                  <c:v>44759</c:v>
                </c:pt>
                <c:pt idx="89">
                  <c:v>44760</c:v>
                </c:pt>
                <c:pt idx="90">
                  <c:v>44761</c:v>
                </c:pt>
                <c:pt idx="91">
                  <c:v>44762</c:v>
                </c:pt>
                <c:pt idx="92">
                  <c:v>44763</c:v>
                </c:pt>
                <c:pt idx="93">
                  <c:v>44766</c:v>
                </c:pt>
                <c:pt idx="94">
                  <c:v>44767</c:v>
                </c:pt>
                <c:pt idx="95">
                  <c:v>44768</c:v>
                </c:pt>
                <c:pt idx="96">
                  <c:v>44769</c:v>
                </c:pt>
                <c:pt idx="97">
                  <c:v>44770</c:v>
                </c:pt>
                <c:pt idx="98">
                  <c:v>44773</c:v>
                </c:pt>
                <c:pt idx="99">
                  <c:v>44774</c:v>
                </c:pt>
                <c:pt idx="100">
                  <c:v>44775</c:v>
                </c:pt>
                <c:pt idx="101">
                  <c:v>44776</c:v>
                </c:pt>
                <c:pt idx="102">
                  <c:v>44777</c:v>
                </c:pt>
                <c:pt idx="103">
                  <c:v>44780</c:v>
                </c:pt>
                <c:pt idx="104">
                  <c:v>44781</c:v>
                </c:pt>
                <c:pt idx="105">
                  <c:v>44782</c:v>
                </c:pt>
                <c:pt idx="106">
                  <c:v>44783</c:v>
                </c:pt>
                <c:pt idx="107">
                  <c:v>44784</c:v>
                </c:pt>
                <c:pt idx="108">
                  <c:v>44787</c:v>
                </c:pt>
                <c:pt idx="109">
                  <c:v>44788</c:v>
                </c:pt>
                <c:pt idx="110">
                  <c:v>44789</c:v>
                </c:pt>
                <c:pt idx="111">
                  <c:v>44790</c:v>
                </c:pt>
                <c:pt idx="112">
                  <c:v>44791</c:v>
                </c:pt>
                <c:pt idx="113">
                  <c:v>44794</c:v>
                </c:pt>
                <c:pt idx="114">
                  <c:v>44795</c:v>
                </c:pt>
                <c:pt idx="115">
                  <c:v>44796</c:v>
                </c:pt>
                <c:pt idx="116">
                  <c:v>44797</c:v>
                </c:pt>
                <c:pt idx="117">
                  <c:v>44798</c:v>
                </c:pt>
                <c:pt idx="118">
                  <c:v>44801</c:v>
                </c:pt>
                <c:pt idx="119">
                  <c:v>44802</c:v>
                </c:pt>
                <c:pt idx="120">
                  <c:v>44803</c:v>
                </c:pt>
                <c:pt idx="121">
                  <c:v>44804</c:v>
                </c:pt>
                <c:pt idx="122">
                  <c:v>44805</c:v>
                </c:pt>
                <c:pt idx="123">
                  <c:v>44808</c:v>
                </c:pt>
                <c:pt idx="124">
                  <c:v>44809</c:v>
                </c:pt>
                <c:pt idx="125">
                  <c:v>44810</c:v>
                </c:pt>
                <c:pt idx="126">
                  <c:v>44811</c:v>
                </c:pt>
                <c:pt idx="127">
                  <c:v>44812</c:v>
                </c:pt>
                <c:pt idx="128">
                  <c:v>44815</c:v>
                </c:pt>
                <c:pt idx="129">
                  <c:v>44816</c:v>
                </c:pt>
                <c:pt idx="130">
                  <c:v>44817</c:v>
                </c:pt>
                <c:pt idx="131">
                  <c:v>44818</c:v>
                </c:pt>
                <c:pt idx="132">
                  <c:v>44819</c:v>
                </c:pt>
                <c:pt idx="133">
                  <c:v>44822</c:v>
                </c:pt>
                <c:pt idx="134">
                  <c:v>44823</c:v>
                </c:pt>
                <c:pt idx="135">
                  <c:v>44824</c:v>
                </c:pt>
                <c:pt idx="136">
                  <c:v>44825</c:v>
                </c:pt>
                <c:pt idx="137">
                  <c:v>44829</c:v>
                </c:pt>
                <c:pt idx="138">
                  <c:v>44830</c:v>
                </c:pt>
                <c:pt idx="139">
                  <c:v>44831</c:v>
                </c:pt>
                <c:pt idx="140">
                  <c:v>44832</c:v>
                </c:pt>
                <c:pt idx="141">
                  <c:v>44833</c:v>
                </c:pt>
                <c:pt idx="142">
                  <c:v>44836</c:v>
                </c:pt>
                <c:pt idx="143">
                  <c:v>44837</c:v>
                </c:pt>
                <c:pt idx="144">
                  <c:v>44838</c:v>
                </c:pt>
                <c:pt idx="145">
                  <c:v>44839</c:v>
                </c:pt>
                <c:pt idx="146">
                  <c:v>44840</c:v>
                </c:pt>
                <c:pt idx="147">
                  <c:v>44843</c:v>
                </c:pt>
                <c:pt idx="148">
                  <c:v>44844</c:v>
                </c:pt>
                <c:pt idx="149">
                  <c:v>44845</c:v>
                </c:pt>
                <c:pt idx="150">
                  <c:v>44846</c:v>
                </c:pt>
                <c:pt idx="151">
                  <c:v>44847</c:v>
                </c:pt>
                <c:pt idx="152">
                  <c:v>44850</c:v>
                </c:pt>
                <c:pt idx="153">
                  <c:v>44851</c:v>
                </c:pt>
                <c:pt idx="154">
                  <c:v>44852</c:v>
                </c:pt>
                <c:pt idx="155">
                  <c:v>44853</c:v>
                </c:pt>
                <c:pt idx="156">
                  <c:v>44854</c:v>
                </c:pt>
                <c:pt idx="157">
                  <c:v>44857</c:v>
                </c:pt>
                <c:pt idx="158">
                  <c:v>44858</c:v>
                </c:pt>
                <c:pt idx="159">
                  <c:v>44859</c:v>
                </c:pt>
                <c:pt idx="160">
                  <c:v>44860</c:v>
                </c:pt>
                <c:pt idx="161">
                  <c:v>44861</c:v>
                </c:pt>
                <c:pt idx="162">
                  <c:v>44864</c:v>
                </c:pt>
                <c:pt idx="163">
                  <c:v>44865</c:v>
                </c:pt>
                <c:pt idx="164">
                  <c:v>44866</c:v>
                </c:pt>
                <c:pt idx="165">
                  <c:v>44867</c:v>
                </c:pt>
                <c:pt idx="166">
                  <c:v>44868</c:v>
                </c:pt>
                <c:pt idx="167">
                  <c:v>44871</c:v>
                </c:pt>
                <c:pt idx="168">
                  <c:v>44872</c:v>
                </c:pt>
                <c:pt idx="169">
                  <c:v>44873</c:v>
                </c:pt>
                <c:pt idx="170">
                  <c:v>44874</c:v>
                </c:pt>
                <c:pt idx="171">
                  <c:v>44875</c:v>
                </c:pt>
                <c:pt idx="172">
                  <c:v>44878</c:v>
                </c:pt>
                <c:pt idx="173">
                  <c:v>44879</c:v>
                </c:pt>
                <c:pt idx="174">
                  <c:v>44880</c:v>
                </c:pt>
                <c:pt idx="175">
                  <c:v>44881</c:v>
                </c:pt>
                <c:pt idx="176">
                  <c:v>44882</c:v>
                </c:pt>
                <c:pt idx="177">
                  <c:v>44885</c:v>
                </c:pt>
                <c:pt idx="178">
                  <c:v>44886</c:v>
                </c:pt>
                <c:pt idx="179">
                  <c:v>44887</c:v>
                </c:pt>
                <c:pt idx="180">
                  <c:v>44889</c:v>
                </c:pt>
                <c:pt idx="181">
                  <c:v>44892</c:v>
                </c:pt>
                <c:pt idx="182">
                  <c:v>44893</c:v>
                </c:pt>
                <c:pt idx="183">
                  <c:v>44894</c:v>
                </c:pt>
                <c:pt idx="184">
                  <c:v>44895</c:v>
                </c:pt>
                <c:pt idx="185">
                  <c:v>44896</c:v>
                </c:pt>
                <c:pt idx="186">
                  <c:v>44899</c:v>
                </c:pt>
                <c:pt idx="187">
                  <c:v>44900</c:v>
                </c:pt>
                <c:pt idx="188">
                  <c:v>44901</c:v>
                </c:pt>
                <c:pt idx="189">
                  <c:v>44902</c:v>
                </c:pt>
                <c:pt idx="190">
                  <c:v>44903</c:v>
                </c:pt>
                <c:pt idx="191">
                  <c:v>44906</c:v>
                </c:pt>
                <c:pt idx="192">
                  <c:v>44907</c:v>
                </c:pt>
                <c:pt idx="193">
                  <c:v>44908</c:v>
                </c:pt>
                <c:pt idx="194">
                  <c:v>44909</c:v>
                </c:pt>
                <c:pt idx="195">
                  <c:v>44910</c:v>
                </c:pt>
                <c:pt idx="196">
                  <c:v>44913</c:v>
                </c:pt>
                <c:pt idx="197">
                  <c:v>44914</c:v>
                </c:pt>
                <c:pt idx="198">
                  <c:v>44915</c:v>
                </c:pt>
                <c:pt idx="199">
                  <c:v>44916</c:v>
                </c:pt>
                <c:pt idx="200">
                  <c:v>44917</c:v>
                </c:pt>
                <c:pt idx="201">
                  <c:v>44920</c:v>
                </c:pt>
                <c:pt idx="202">
                  <c:v>44921</c:v>
                </c:pt>
                <c:pt idx="203">
                  <c:v>44922</c:v>
                </c:pt>
                <c:pt idx="204">
                  <c:v>44923</c:v>
                </c:pt>
                <c:pt idx="205">
                  <c:v>44924</c:v>
                </c:pt>
                <c:pt idx="206">
                  <c:v>44927</c:v>
                </c:pt>
                <c:pt idx="207">
                  <c:v>44928</c:v>
                </c:pt>
                <c:pt idx="208">
                  <c:v>44929</c:v>
                </c:pt>
                <c:pt idx="209">
                  <c:v>44930</c:v>
                </c:pt>
                <c:pt idx="210">
                  <c:v>44931</c:v>
                </c:pt>
                <c:pt idx="211">
                  <c:v>44934</c:v>
                </c:pt>
                <c:pt idx="212">
                  <c:v>44935</c:v>
                </c:pt>
                <c:pt idx="213">
                  <c:v>44936</c:v>
                </c:pt>
                <c:pt idx="214">
                  <c:v>44937</c:v>
                </c:pt>
                <c:pt idx="215">
                  <c:v>44938</c:v>
                </c:pt>
                <c:pt idx="216">
                  <c:v>44941</c:v>
                </c:pt>
                <c:pt idx="217">
                  <c:v>44942</c:v>
                </c:pt>
                <c:pt idx="218">
                  <c:v>44943</c:v>
                </c:pt>
                <c:pt idx="219">
                  <c:v>44944</c:v>
                </c:pt>
                <c:pt idx="220">
                  <c:v>44945</c:v>
                </c:pt>
                <c:pt idx="221">
                  <c:v>44948</c:v>
                </c:pt>
                <c:pt idx="222">
                  <c:v>44949</c:v>
                </c:pt>
                <c:pt idx="223">
                  <c:v>44950</c:v>
                </c:pt>
                <c:pt idx="224">
                  <c:v>44951</c:v>
                </c:pt>
                <c:pt idx="225">
                  <c:v>44952</c:v>
                </c:pt>
                <c:pt idx="226">
                  <c:v>44955</c:v>
                </c:pt>
                <c:pt idx="227">
                  <c:v>44956</c:v>
                </c:pt>
                <c:pt idx="228">
                  <c:v>44957</c:v>
                </c:pt>
                <c:pt idx="229">
                  <c:v>44958</c:v>
                </c:pt>
                <c:pt idx="230">
                  <c:v>44959</c:v>
                </c:pt>
                <c:pt idx="231">
                  <c:v>44962</c:v>
                </c:pt>
                <c:pt idx="232">
                  <c:v>44963</c:v>
                </c:pt>
                <c:pt idx="233">
                  <c:v>44964</c:v>
                </c:pt>
                <c:pt idx="234">
                  <c:v>44965</c:v>
                </c:pt>
                <c:pt idx="235">
                  <c:v>44966</c:v>
                </c:pt>
                <c:pt idx="236">
                  <c:v>44969</c:v>
                </c:pt>
                <c:pt idx="237">
                  <c:v>44970</c:v>
                </c:pt>
                <c:pt idx="238">
                  <c:v>44971</c:v>
                </c:pt>
                <c:pt idx="239">
                  <c:v>44972</c:v>
                </c:pt>
                <c:pt idx="240">
                  <c:v>44973</c:v>
                </c:pt>
                <c:pt idx="241">
                  <c:v>44976</c:v>
                </c:pt>
                <c:pt idx="242">
                  <c:v>44977</c:v>
                </c:pt>
                <c:pt idx="243">
                  <c:v>44978</c:v>
                </c:pt>
                <c:pt idx="244">
                  <c:v>44980</c:v>
                </c:pt>
                <c:pt idx="245">
                  <c:v>44983</c:v>
                </c:pt>
                <c:pt idx="246">
                  <c:v>44984</c:v>
                </c:pt>
                <c:pt idx="247">
                  <c:v>44985</c:v>
                </c:pt>
                <c:pt idx="248">
                  <c:v>44986</c:v>
                </c:pt>
                <c:pt idx="249">
                  <c:v>44987</c:v>
                </c:pt>
                <c:pt idx="250">
                  <c:v>44990</c:v>
                </c:pt>
                <c:pt idx="251">
                  <c:v>44991</c:v>
                </c:pt>
                <c:pt idx="252">
                  <c:v>44992</c:v>
                </c:pt>
                <c:pt idx="253">
                  <c:v>44993</c:v>
                </c:pt>
                <c:pt idx="254">
                  <c:v>44994</c:v>
                </c:pt>
                <c:pt idx="255">
                  <c:v>44997</c:v>
                </c:pt>
                <c:pt idx="256">
                  <c:v>44998</c:v>
                </c:pt>
                <c:pt idx="257">
                  <c:v>44999</c:v>
                </c:pt>
                <c:pt idx="258">
                  <c:v>45000</c:v>
                </c:pt>
                <c:pt idx="259">
                  <c:v>45001</c:v>
                </c:pt>
                <c:pt idx="260">
                  <c:v>45004</c:v>
                </c:pt>
                <c:pt idx="261">
                  <c:v>45005</c:v>
                </c:pt>
                <c:pt idx="262">
                  <c:v>45006</c:v>
                </c:pt>
                <c:pt idx="263">
                  <c:v>45007</c:v>
                </c:pt>
                <c:pt idx="264">
                  <c:v>45008</c:v>
                </c:pt>
                <c:pt idx="265">
                  <c:v>45011</c:v>
                </c:pt>
                <c:pt idx="266">
                  <c:v>45012</c:v>
                </c:pt>
                <c:pt idx="267">
                  <c:v>45013</c:v>
                </c:pt>
                <c:pt idx="268">
                  <c:v>45014</c:v>
                </c:pt>
                <c:pt idx="269">
                  <c:v>45015</c:v>
                </c:pt>
                <c:pt idx="270">
                  <c:v>45018</c:v>
                </c:pt>
                <c:pt idx="271">
                  <c:v>45019</c:v>
                </c:pt>
                <c:pt idx="272">
                  <c:v>45020</c:v>
                </c:pt>
                <c:pt idx="273">
                  <c:v>45020.708333333299</c:v>
                </c:pt>
                <c:pt idx="274">
                  <c:v>45019</c:v>
                </c:pt>
                <c:pt idx="275">
                  <c:v>45020</c:v>
                </c:pt>
                <c:pt idx="276">
                  <c:v>45021</c:v>
                </c:pt>
                <c:pt idx="277">
                  <c:v>45022</c:v>
                </c:pt>
                <c:pt idx="278">
                  <c:v>45026</c:v>
                </c:pt>
                <c:pt idx="279">
                  <c:v>45027</c:v>
                </c:pt>
                <c:pt idx="280">
                  <c:v>45028</c:v>
                </c:pt>
                <c:pt idx="281">
                  <c:v>45029</c:v>
                </c:pt>
                <c:pt idx="282">
                  <c:v>45033</c:v>
                </c:pt>
                <c:pt idx="283">
                  <c:v>45041</c:v>
                </c:pt>
                <c:pt idx="284">
                  <c:v>45042</c:v>
                </c:pt>
                <c:pt idx="285">
                  <c:v>45043</c:v>
                </c:pt>
                <c:pt idx="286">
                  <c:v>45047</c:v>
                </c:pt>
                <c:pt idx="287">
                  <c:v>45048</c:v>
                </c:pt>
                <c:pt idx="288">
                  <c:v>45049</c:v>
                </c:pt>
                <c:pt idx="289">
                  <c:v>45050</c:v>
                </c:pt>
                <c:pt idx="290">
                  <c:v>45054</c:v>
                </c:pt>
                <c:pt idx="291">
                  <c:v>45055</c:v>
                </c:pt>
                <c:pt idx="292">
                  <c:v>45056</c:v>
                </c:pt>
                <c:pt idx="293">
                  <c:v>45057</c:v>
                </c:pt>
                <c:pt idx="294">
                  <c:v>45057</c:v>
                </c:pt>
                <c:pt idx="295">
                  <c:v>45061</c:v>
                </c:pt>
                <c:pt idx="296">
                  <c:v>45062</c:v>
                </c:pt>
                <c:pt idx="297">
                  <c:v>45063</c:v>
                </c:pt>
                <c:pt idx="298">
                  <c:v>45064</c:v>
                </c:pt>
                <c:pt idx="299">
                  <c:v>45068</c:v>
                </c:pt>
                <c:pt idx="300">
                  <c:v>45069</c:v>
                </c:pt>
                <c:pt idx="301">
                  <c:v>45070</c:v>
                </c:pt>
                <c:pt idx="302">
                  <c:v>45071</c:v>
                </c:pt>
                <c:pt idx="303">
                  <c:v>45075</c:v>
                </c:pt>
                <c:pt idx="304">
                  <c:v>45076</c:v>
                </c:pt>
                <c:pt idx="305">
                  <c:v>45077</c:v>
                </c:pt>
                <c:pt idx="306">
                  <c:v>45078</c:v>
                </c:pt>
                <c:pt idx="307">
                  <c:v>45082</c:v>
                </c:pt>
                <c:pt idx="308">
                  <c:v>45083</c:v>
                </c:pt>
                <c:pt idx="309">
                  <c:v>45084</c:v>
                </c:pt>
                <c:pt idx="310">
                  <c:v>45085</c:v>
                </c:pt>
                <c:pt idx="311">
                  <c:v>45089</c:v>
                </c:pt>
                <c:pt idx="312">
                  <c:v>45090</c:v>
                </c:pt>
                <c:pt idx="313">
                  <c:v>45091</c:v>
                </c:pt>
                <c:pt idx="314">
                  <c:v>45092</c:v>
                </c:pt>
                <c:pt idx="315">
                  <c:v>45096</c:v>
                </c:pt>
                <c:pt idx="316">
                  <c:v>45097</c:v>
                </c:pt>
                <c:pt idx="317">
                  <c:v>45098</c:v>
                </c:pt>
                <c:pt idx="318">
                  <c:v>45099</c:v>
                </c:pt>
                <c:pt idx="319">
                  <c:v>45110</c:v>
                </c:pt>
                <c:pt idx="320">
                  <c:v>45111</c:v>
                </c:pt>
                <c:pt idx="321">
                  <c:v>45112</c:v>
                </c:pt>
                <c:pt idx="322">
                  <c:v>45113</c:v>
                </c:pt>
                <c:pt idx="323">
                  <c:v>45117</c:v>
                </c:pt>
                <c:pt idx="324">
                  <c:v>45118</c:v>
                </c:pt>
                <c:pt idx="325">
                  <c:v>45119</c:v>
                </c:pt>
                <c:pt idx="326">
                  <c:v>45120</c:v>
                </c:pt>
                <c:pt idx="327">
                  <c:v>45124</c:v>
                </c:pt>
                <c:pt idx="328">
                  <c:v>45125</c:v>
                </c:pt>
                <c:pt idx="329">
                  <c:v>45126</c:v>
                </c:pt>
                <c:pt idx="330">
                  <c:v>45127</c:v>
                </c:pt>
                <c:pt idx="331">
                  <c:v>45131</c:v>
                </c:pt>
                <c:pt idx="332">
                  <c:v>45132</c:v>
                </c:pt>
                <c:pt idx="333">
                  <c:v>45133</c:v>
                </c:pt>
                <c:pt idx="334">
                  <c:v>45134</c:v>
                </c:pt>
                <c:pt idx="335">
                  <c:v>45138</c:v>
                </c:pt>
                <c:pt idx="336">
                  <c:v>45139</c:v>
                </c:pt>
                <c:pt idx="337">
                  <c:v>45140</c:v>
                </c:pt>
                <c:pt idx="338">
                  <c:v>45141</c:v>
                </c:pt>
                <c:pt idx="339">
                  <c:v>45145</c:v>
                </c:pt>
                <c:pt idx="340">
                  <c:v>45146</c:v>
                </c:pt>
                <c:pt idx="341">
                  <c:v>45147</c:v>
                </c:pt>
                <c:pt idx="342">
                  <c:v>45148</c:v>
                </c:pt>
                <c:pt idx="343">
                  <c:v>45152</c:v>
                </c:pt>
                <c:pt idx="344">
                  <c:v>45153</c:v>
                </c:pt>
                <c:pt idx="345">
                  <c:v>45154</c:v>
                </c:pt>
                <c:pt idx="346">
                  <c:v>45155</c:v>
                </c:pt>
                <c:pt idx="347">
                  <c:v>45159</c:v>
                </c:pt>
                <c:pt idx="348">
                  <c:v>45160</c:v>
                </c:pt>
                <c:pt idx="349">
                  <c:v>45161</c:v>
                </c:pt>
                <c:pt idx="350">
                  <c:v>45162</c:v>
                </c:pt>
                <c:pt idx="351">
                  <c:v>45166</c:v>
                </c:pt>
                <c:pt idx="352">
                  <c:v>45167</c:v>
                </c:pt>
                <c:pt idx="353">
                  <c:v>45168</c:v>
                </c:pt>
                <c:pt idx="354">
                  <c:v>45169</c:v>
                </c:pt>
                <c:pt idx="355">
                  <c:v>45173</c:v>
                </c:pt>
                <c:pt idx="356">
                  <c:v>45174</c:v>
                </c:pt>
                <c:pt idx="357">
                  <c:v>45175</c:v>
                </c:pt>
                <c:pt idx="358">
                  <c:v>45176</c:v>
                </c:pt>
                <c:pt idx="359">
                  <c:v>45180</c:v>
                </c:pt>
                <c:pt idx="360">
                  <c:v>45181</c:v>
                </c:pt>
                <c:pt idx="361">
                  <c:v>45182</c:v>
                </c:pt>
                <c:pt idx="362">
                  <c:v>45183</c:v>
                </c:pt>
                <c:pt idx="363">
                  <c:v>45187</c:v>
                </c:pt>
                <c:pt idx="364">
                  <c:v>45188</c:v>
                </c:pt>
                <c:pt idx="365">
                  <c:v>45189</c:v>
                </c:pt>
                <c:pt idx="366">
                  <c:v>45190</c:v>
                </c:pt>
                <c:pt idx="367">
                  <c:v>45194</c:v>
                </c:pt>
                <c:pt idx="368">
                  <c:v>45195</c:v>
                </c:pt>
                <c:pt idx="369">
                  <c:v>45196</c:v>
                </c:pt>
                <c:pt idx="370">
                  <c:v>45197</c:v>
                </c:pt>
                <c:pt idx="371">
                  <c:v>45201</c:v>
                </c:pt>
                <c:pt idx="372">
                  <c:v>45202</c:v>
                </c:pt>
                <c:pt idx="373">
                  <c:v>45203</c:v>
                </c:pt>
                <c:pt idx="374">
                  <c:v>45204</c:v>
                </c:pt>
                <c:pt idx="375">
                  <c:v>45208</c:v>
                </c:pt>
                <c:pt idx="376">
                  <c:v>45209</c:v>
                </c:pt>
                <c:pt idx="377">
                  <c:v>45210</c:v>
                </c:pt>
                <c:pt idx="378">
                  <c:v>45211</c:v>
                </c:pt>
                <c:pt idx="379">
                  <c:v>45215</c:v>
                </c:pt>
                <c:pt idx="380">
                  <c:v>45216</c:v>
                </c:pt>
                <c:pt idx="381">
                  <c:v>45217</c:v>
                </c:pt>
                <c:pt idx="382">
                  <c:v>45218</c:v>
                </c:pt>
                <c:pt idx="383">
                  <c:v>45222</c:v>
                </c:pt>
                <c:pt idx="384">
                  <c:v>45223</c:v>
                </c:pt>
                <c:pt idx="385">
                  <c:v>45224</c:v>
                </c:pt>
                <c:pt idx="386">
                  <c:v>45225</c:v>
                </c:pt>
                <c:pt idx="387">
                  <c:v>45229</c:v>
                </c:pt>
                <c:pt idx="388">
                  <c:v>45230</c:v>
                </c:pt>
                <c:pt idx="389">
                  <c:v>45231</c:v>
                </c:pt>
                <c:pt idx="390">
                  <c:v>45232</c:v>
                </c:pt>
                <c:pt idx="391">
                  <c:v>45236</c:v>
                </c:pt>
                <c:pt idx="392">
                  <c:v>45237</c:v>
                </c:pt>
                <c:pt idx="393">
                  <c:v>45238</c:v>
                </c:pt>
                <c:pt idx="394">
                  <c:v>45239</c:v>
                </c:pt>
                <c:pt idx="395">
                  <c:v>45243</c:v>
                </c:pt>
                <c:pt idx="396">
                  <c:v>45244</c:v>
                </c:pt>
                <c:pt idx="397">
                  <c:v>45245</c:v>
                </c:pt>
                <c:pt idx="398">
                  <c:v>45246</c:v>
                </c:pt>
                <c:pt idx="399">
                  <c:v>45250</c:v>
                </c:pt>
                <c:pt idx="400">
                  <c:v>45251</c:v>
                </c:pt>
                <c:pt idx="401">
                  <c:v>45252</c:v>
                </c:pt>
                <c:pt idx="402">
                  <c:v>45253</c:v>
                </c:pt>
                <c:pt idx="403">
                  <c:v>45257</c:v>
                </c:pt>
                <c:pt idx="404">
                  <c:v>45258</c:v>
                </c:pt>
                <c:pt idx="405">
                  <c:v>45259</c:v>
                </c:pt>
                <c:pt idx="406">
                  <c:v>45260</c:v>
                </c:pt>
                <c:pt idx="407">
                  <c:v>45264</c:v>
                </c:pt>
                <c:pt idx="408">
                  <c:v>45265</c:v>
                </c:pt>
                <c:pt idx="409">
                  <c:v>45266</c:v>
                </c:pt>
                <c:pt idx="410">
                  <c:v>45267</c:v>
                </c:pt>
                <c:pt idx="411">
                  <c:v>45271</c:v>
                </c:pt>
                <c:pt idx="412">
                  <c:v>45272</c:v>
                </c:pt>
                <c:pt idx="413">
                  <c:v>45273</c:v>
                </c:pt>
                <c:pt idx="414">
                  <c:v>45274</c:v>
                </c:pt>
                <c:pt idx="415">
                  <c:v>45278</c:v>
                </c:pt>
                <c:pt idx="416">
                  <c:v>45279</c:v>
                </c:pt>
                <c:pt idx="417">
                  <c:v>45280</c:v>
                </c:pt>
                <c:pt idx="418">
                  <c:v>45281</c:v>
                </c:pt>
                <c:pt idx="419">
                  <c:v>45285</c:v>
                </c:pt>
                <c:pt idx="420">
                  <c:v>45286</c:v>
                </c:pt>
                <c:pt idx="421">
                  <c:v>45287</c:v>
                </c:pt>
                <c:pt idx="422">
                  <c:v>45288</c:v>
                </c:pt>
                <c:pt idx="423">
                  <c:v>45292</c:v>
                </c:pt>
                <c:pt idx="424">
                  <c:v>45293</c:v>
                </c:pt>
                <c:pt idx="425">
                  <c:v>45294</c:v>
                </c:pt>
                <c:pt idx="426">
                  <c:v>45295</c:v>
                </c:pt>
                <c:pt idx="427">
                  <c:v>45299</c:v>
                </c:pt>
                <c:pt idx="428">
                  <c:v>45300</c:v>
                </c:pt>
                <c:pt idx="429">
                  <c:v>45301</c:v>
                </c:pt>
                <c:pt idx="430">
                  <c:v>45302</c:v>
                </c:pt>
                <c:pt idx="431">
                  <c:v>45306</c:v>
                </c:pt>
                <c:pt idx="432">
                  <c:v>45307</c:v>
                </c:pt>
                <c:pt idx="433">
                  <c:v>45308</c:v>
                </c:pt>
                <c:pt idx="434">
                  <c:v>45309</c:v>
                </c:pt>
                <c:pt idx="435">
                  <c:v>45313</c:v>
                </c:pt>
                <c:pt idx="436">
                  <c:v>45314</c:v>
                </c:pt>
                <c:pt idx="437">
                  <c:v>45315</c:v>
                </c:pt>
                <c:pt idx="438">
                  <c:v>45316</c:v>
                </c:pt>
                <c:pt idx="439">
                  <c:v>45320</c:v>
                </c:pt>
                <c:pt idx="440">
                  <c:v>45321</c:v>
                </c:pt>
                <c:pt idx="441">
                  <c:v>45322</c:v>
                </c:pt>
                <c:pt idx="442">
                  <c:v>45323</c:v>
                </c:pt>
                <c:pt idx="443">
                  <c:v>45327</c:v>
                </c:pt>
                <c:pt idx="444">
                  <c:v>45328</c:v>
                </c:pt>
                <c:pt idx="445">
                  <c:v>45329</c:v>
                </c:pt>
                <c:pt idx="446">
                  <c:v>45330</c:v>
                </c:pt>
                <c:pt idx="447">
                  <c:v>45334</c:v>
                </c:pt>
                <c:pt idx="448">
                  <c:v>45335</c:v>
                </c:pt>
                <c:pt idx="449">
                  <c:v>45336</c:v>
                </c:pt>
                <c:pt idx="450">
                  <c:v>45337</c:v>
                </c:pt>
                <c:pt idx="451">
                  <c:v>45341</c:v>
                </c:pt>
                <c:pt idx="452">
                  <c:v>45342</c:v>
                </c:pt>
                <c:pt idx="453">
                  <c:v>45343</c:v>
                </c:pt>
                <c:pt idx="454">
                  <c:v>45348</c:v>
                </c:pt>
                <c:pt idx="455">
                  <c:v>45349</c:v>
                </c:pt>
                <c:pt idx="456">
                  <c:v>45350</c:v>
                </c:pt>
                <c:pt idx="457">
                  <c:v>45351</c:v>
                </c:pt>
                <c:pt idx="458">
                  <c:v>45355</c:v>
                </c:pt>
                <c:pt idx="459">
                  <c:v>45356</c:v>
                </c:pt>
                <c:pt idx="460">
                  <c:v>45357</c:v>
                </c:pt>
                <c:pt idx="461">
                  <c:v>45358</c:v>
                </c:pt>
                <c:pt idx="462">
                  <c:v>45362</c:v>
                </c:pt>
                <c:pt idx="463">
                  <c:v>45363</c:v>
                </c:pt>
                <c:pt idx="464">
                  <c:v>45364</c:v>
                </c:pt>
                <c:pt idx="465">
                  <c:v>45365</c:v>
                </c:pt>
                <c:pt idx="466">
                  <c:v>45369</c:v>
                </c:pt>
                <c:pt idx="467">
                  <c:v>45370</c:v>
                </c:pt>
                <c:pt idx="468">
                  <c:v>45371</c:v>
                </c:pt>
                <c:pt idx="469">
                  <c:v>45372</c:v>
                </c:pt>
                <c:pt idx="470">
                  <c:v>45376</c:v>
                </c:pt>
                <c:pt idx="471">
                  <c:v>45377</c:v>
                </c:pt>
                <c:pt idx="472">
                  <c:v>45378</c:v>
                </c:pt>
                <c:pt idx="473">
                  <c:v>45379</c:v>
                </c:pt>
                <c:pt idx="474">
                  <c:v>45383</c:v>
                </c:pt>
                <c:pt idx="475">
                  <c:v>45384</c:v>
                </c:pt>
                <c:pt idx="476">
                  <c:v>45385</c:v>
                </c:pt>
                <c:pt idx="477">
                  <c:v>45386</c:v>
                </c:pt>
                <c:pt idx="478">
                  <c:v>45397</c:v>
                </c:pt>
                <c:pt idx="479">
                  <c:v>45398</c:v>
                </c:pt>
                <c:pt idx="480">
                  <c:v>45399</c:v>
                </c:pt>
                <c:pt idx="481">
                  <c:v>45400</c:v>
                </c:pt>
                <c:pt idx="482">
                  <c:v>45404</c:v>
                </c:pt>
                <c:pt idx="483">
                  <c:v>45405</c:v>
                </c:pt>
                <c:pt idx="484">
                  <c:v>45406</c:v>
                </c:pt>
                <c:pt idx="485">
                  <c:v>45407</c:v>
                </c:pt>
                <c:pt idx="486">
                  <c:v>45411</c:v>
                </c:pt>
                <c:pt idx="487">
                  <c:v>45412</c:v>
                </c:pt>
                <c:pt idx="488">
                  <c:v>45413</c:v>
                </c:pt>
                <c:pt idx="489">
                  <c:v>45414</c:v>
                </c:pt>
                <c:pt idx="490">
                  <c:v>45418</c:v>
                </c:pt>
                <c:pt idx="491">
                  <c:v>45419</c:v>
                </c:pt>
                <c:pt idx="492">
                  <c:v>45420</c:v>
                </c:pt>
                <c:pt idx="493">
                  <c:v>45421</c:v>
                </c:pt>
                <c:pt idx="494">
                  <c:v>45425</c:v>
                </c:pt>
                <c:pt idx="495">
                  <c:v>45426</c:v>
                </c:pt>
                <c:pt idx="496">
                  <c:v>45427</c:v>
                </c:pt>
                <c:pt idx="497">
                  <c:v>45428</c:v>
                </c:pt>
                <c:pt idx="498">
                  <c:v>45432</c:v>
                </c:pt>
                <c:pt idx="499">
                  <c:v>45433</c:v>
                </c:pt>
                <c:pt idx="500">
                  <c:v>45434</c:v>
                </c:pt>
                <c:pt idx="501">
                  <c:v>45435</c:v>
                </c:pt>
                <c:pt idx="502">
                  <c:v>45439</c:v>
                </c:pt>
                <c:pt idx="503">
                  <c:v>45440</c:v>
                </c:pt>
                <c:pt idx="504">
                  <c:v>45441</c:v>
                </c:pt>
                <c:pt idx="505">
                  <c:v>45442</c:v>
                </c:pt>
                <c:pt idx="506">
                  <c:v>45446</c:v>
                </c:pt>
                <c:pt idx="507">
                  <c:v>45447</c:v>
                </c:pt>
                <c:pt idx="508">
                  <c:v>45448</c:v>
                </c:pt>
                <c:pt idx="509">
                  <c:v>45449</c:v>
                </c:pt>
                <c:pt idx="510">
                  <c:v>45453</c:v>
                </c:pt>
                <c:pt idx="511">
                  <c:v>45454</c:v>
                </c:pt>
                <c:pt idx="512">
                  <c:v>45455</c:v>
                </c:pt>
                <c:pt idx="513">
                  <c:v>45456</c:v>
                </c:pt>
                <c:pt idx="514">
                  <c:v>45467</c:v>
                </c:pt>
                <c:pt idx="515">
                  <c:v>45468</c:v>
                </c:pt>
                <c:pt idx="516">
                  <c:v>45469</c:v>
                </c:pt>
                <c:pt idx="517">
                  <c:v>45470</c:v>
                </c:pt>
                <c:pt idx="518">
                  <c:v>45473</c:v>
                </c:pt>
              </c:numCache>
            </c:numRef>
          </c:cat>
          <c:val>
            <c:numRef>
              <c:f>Sheet1!$C$2:$C$520</c:f>
              <c:numCache>
                <c:formatCode>#,##0</c:formatCode>
                <c:ptCount val="519"/>
                <c:pt idx="0">
                  <c:v>100</c:v>
                </c:pt>
                <c:pt idx="1">
                  <c:v>129.89011230286209</c:v>
                </c:pt>
                <c:pt idx="2">
                  <c:v>168.79121291389947</c:v>
                </c:pt>
                <c:pt idx="3">
                  <c:v>219.34066458640285</c:v>
                </c:pt>
                <c:pt idx="4">
                  <c:v>209.67033558990488</c:v>
                </c:pt>
                <c:pt idx="5">
                  <c:v>195.16484044680618</c:v>
                </c:pt>
                <c:pt idx="6">
                  <c:v>187.69231154691479</c:v>
                </c:pt>
                <c:pt idx="7">
                  <c:v>195.82418113512884</c:v>
                </c:pt>
                <c:pt idx="8">
                  <c:v>209.67033558990488</c:v>
                </c:pt>
                <c:pt idx="9">
                  <c:v>218.68132389808017</c:v>
                </c:pt>
                <c:pt idx="10">
                  <c:v>225.93407146962954</c:v>
                </c:pt>
                <c:pt idx="11">
                  <c:v>213.84616104818289</c:v>
                </c:pt>
                <c:pt idx="12">
                  <c:v>210.98901696655022</c:v>
                </c:pt>
                <c:pt idx="13">
                  <c:v>206.59341347663357</c:v>
                </c:pt>
                <c:pt idx="14">
                  <c:v>210.98901696655022</c:v>
                </c:pt>
                <c:pt idx="15">
                  <c:v>219.34066458640285</c:v>
                </c:pt>
                <c:pt idx="16">
                  <c:v>215.38462045646685</c:v>
                </c:pt>
                <c:pt idx="17">
                  <c:v>217.58242384977692</c:v>
                </c:pt>
                <c:pt idx="18">
                  <c:v>210.98901696655022</c:v>
                </c:pt>
                <c:pt idx="19">
                  <c:v>207.03297283661422</c:v>
                </c:pt>
                <c:pt idx="20">
                  <c:v>204.61539141166557</c:v>
                </c:pt>
                <c:pt idx="21">
                  <c:v>209.89011691824692</c:v>
                </c:pt>
                <c:pt idx="22">
                  <c:v>204.83516944330415</c:v>
                </c:pt>
                <c:pt idx="23">
                  <c:v>208.35165421325951</c:v>
                </c:pt>
                <c:pt idx="24">
                  <c:v>202.19780669001349</c:v>
                </c:pt>
                <c:pt idx="25">
                  <c:v>199.56044393672283</c:v>
                </c:pt>
                <c:pt idx="26">
                  <c:v>198.68132521676156</c:v>
                </c:pt>
                <c:pt idx="27">
                  <c:v>201.97802865837491</c:v>
                </c:pt>
                <c:pt idx="28">
                  <c:v>197.80220320009687</c:v>
                </c:pt>
                <c:pt idx="29">
                  <c:v>195.82418113512884</c:v>
                </c:pt>
                <c:pt idx="30">
                  <c:v>191.42857764521221</c:v>
                </c:pt>
                <c:pt idx="31">
                  <c:v>191.86813700519284</c:v>
                </c:pt>
                <c:pt idx="32">
                  <c:v>191.64835567685083</c:v>
                </c:pt>
                <c:pt idx="33">
                  <c:v>191.86813700519284</c:v>
                </c:pt>
                <c:pt idx="34">
                  <c:v>192.30769636517346</c:v>
                </c:pt>
                <c:pt idx="35">
                  <c:v>192.30769636517346</c:v>
                </c:pt>
                <c:pt idx="36">
                  <c:v>186.81319282695355</c:v>
                </c:pt>
                <c:pt idx="37">
                  <c:v>185.05494879362413</c:v>
                </c:pt>
                <c:pt idx="38">
                  <c:v>184.61538943364351</c:v>
                </c:pt>
                <c:pt idx="39">
                  <c:v>178.02198255041682</c:v>
                </c:pt>
                <c:pt idx="40">
                  <c:v>175.82417915710678</c:v>
                </c:pt>
                <c:pt idx="41">
                  <c:v>179.34066392706217</c:v>
                </c:pt>
                <c:pt idx="42">
                  <c:v>170.54945365052544</c:v>
                </c:pt>
                <c:pt idx="43">
                  <c:v>171.42857566719016</c:v>
                </c:pt>
                <c:pt idx="44">
                  <c:v>163.51648740731812</c:v>
                </c:pt>
                <c:pt idx="45">
                  <c:v>163.51648740731812</c:v>
                </c:pt>
                <c:pt idx="46">
                  <c:v>167.03297217727351</c:v>
                </c:pt>
                <c:pt idx="47">
                  <c:v>159.34066194904008</c:v>
                </c:pt>
                <c:pt idx="48">
                  <c:v>169.45055360222213</c:v>
                </c:pt>
                <c:pt idx="49">
                  <c:v>169.23077227388009</c:v>
                </c:pt>
                <c:pt idx="50">
                  <c:v>178.02198255041682</c:v>
                </c:pt>
                <c:pt idx="51">
                  <c:v>171.42857566719016</c:v>
                </c:pt>
                <c:pt idx="52">
                  <c:v>175.82417915710678</c:v>
                </c:pt>
                <c:pt idx="53">
                  <c:v>171.42857566719016</c:v>
                </c:pt>
                <c:pt idx="54">
                  <c:v>171.42857566719016</c:v>
                </c:pt>
                <c:pt idx="55">
                  <c:v>171.42857566719016</c:v>
                </c:pt>
                <c:pt idx="56">
                  <c:v>169.01099424224151</c:v>
                </c:pt>
                <c:pt idx="57">
                  <c:v>180.21978594372686</c:v>
                </c:pt>
                <c:pt idx="58">
                  <c:v>175.82417915710678</c:v>
                </c:pt>
                <c:pt idx="59">
                  <c:v>175.82417915710678</c:v>
                </c:pt>
                <c:pt idx="60">
                  <c:v>172.74725704383548</c:v>
                </c:pt>
                <c:pt idx="61">
                  <c:v>171.86813502717081</c:v>
                </c:pt>
                <c:pt idx="62">
                  <c:v>171.42857566719016</c:v>
                </c:pt>
                <c:pt idx="63">
                  <c:v>172.96703837217751</c:v>
                </c:pt>
                <c:pt idx="64">
                  <c:v>171.42857566719016</c:v>
                </c:pt>
                <c:pt idx="65">
                  <c:v>176.70330117377148</c:v>
                </c:pt>
                <c:pt idx="66">
                  <c:v>175.6044011254682</c:v>
                </c:pt>
                <c:pt idx="67">
                  <c:v>169.23077227388009</c:v>
                </c:pt>
                <c:pt idx="68">
                  <c:v>153.84615841082015</c:v>
                </c:pt>
                <c:pt idx="69">
                  <c:v>143.95604808598014</c:v>
                </c:pt>
                <c:pt idx="70">
                  <c:v>140.21978198768275</c:v>
                </c:pt>
                <c:pt idx="71">
                  <c:v>153.18681772249747</c:v>
                </c:pt>
                <c:pt idx="72">
                  <c:v>146.15384818258676</c:v>
                </c:pt>
                <c:pt idx="73">
                  <c:v>153.84615841082015</c:v>
                </c:pt>
                <c:pt idx="74">
                  <c:v>145.05494813428345</c:v>
                </c:pt>
                <c:pt idx="75">
                  <c:v>135.38461913778545</c:v>
                </c:pt>
                <c:pt idx="76">
                  <c:v>136.26373785774672</c:v>
                </c:pt>
                <c:pt idx="77">
                  <c:v>136.92307854606941</c:v>
                </c:pt>
                <c:pt idx="78">
                  <c:v>133.40659707281745</c:v>
                </c:pt>
                <c:pt idx="79">
                  <c:v>133.18681574447541</c:v>
                </c:pt>
                <c:pt idx="80">
                  <c:v>140.87912267600541</c:v>
                </c:pt>
                <c:pt idx="81">
                  <c:v>140.43956331602476</c:v>
                </c:pt>
                <c:pt idx="82">
                  <c:v>139.56044129936004</c:v>
                </c:pt>
                <c:pt idx="83">
                  <c:v>132.96703441613337</c:v>
                </c:pt>
                <c:pt idx="84">
                  <c:v>132.52747505615275</c:v>
                </c:pt>
                <c:pt idx="85">
                  <c:v>136.48351918608876</c:v>
                </c:pt>
                <c:pt idx="86">
                  <c:v>136.04395982610814</c:v>
                </c:pt>
                <c:pt idx="87">
                  <c:v>136.26373785774672</c:v>
                </c:pt>
                <c:pt idx="88">
                  <c:v>138.46154125105676</c:v>
                </c:pt>
                <c:pt idx="89">
                  <c:v>134.9450564811014</c:v>
                </c:pt>
                <c:pt idx="90">
                  <c:v>134.50549712112075</c:v>
                </c:pt>
                <c:pt idx="91">
                  <c:v>134.28571579277872</c:v>
                </c:pt>
                <c:pt idx="92">
                  <c:v>135.60439716942406</c:v>
                </c:pt>
                <c:pt idx="93">
                  <c:v>136.26373785774672</c:v>
                </c:pt>
                <c:pt idx="94">
                  <c:v>136.70330051443079</c:v>
                </c:pt>
                <c:pt idx="95">
                  <c:v>132.0879156961721</c:v>
                </c:pt>
                <c:pt idx="96">
                  <c:v>133.8461564327981</c:v>
                </c:pt>
                <c:pt idx="97">
                  <c:v>133.62637510445606</c:v>
                </c:pt>
                <c:pt idx="98">
                  <c:v>133.62637510445606</c:v>
                </c:pt>
                <c:pt idx="99">
                  <c:v>134.28571579277872</c:v>
                </c:pt>
                <c:pt idx="100">
                  <c:v>134.06593776114013</c:v>
                </c:pt>
                <c:pt idx="101">
                  <c:v>140.6593446443668</c:v>
                </c:pt>
                <c:pt idx="102">
                  <c:v>153.84615841082015</c:v>
                </c:pt>
                <c:pt idx="103">
                  <c:v>141.31868533268948</c:v>
                </c:pt>
                <c:pt idx="104">
                  <c:v>143.73626675763808</c:v>
                </c:pt>
                <c:pt idx="105">
                  <c:v>141.7582446926701</c:v>
                </c:pt>
                <c:pt idx="106">
                  <c:v>136.92307854606941</c:v>
                </c:pt>
                <c:pt idx="107">
                  <c:v>137.8022005627341</c:v>
                </c:pt>
                <c:pt idx="108">
                  <c:v>148.35165157589677</c:v>
                </c:pt>
                <c:pt idx="109">
                  <c:v>141.97802602101211</c:v>
                </c:pt>
                <c:pt idx="110">
                  <c:v>141.7582446926701</c:v>
                </c:pt>
                <c:pt idx="111">
                  <c:v>139.34066326772148</c:v>
                </c:pt>
                <c:pt idx="112">
                  <c:v>141.31868533268948</c:v>
                </c:pt>
                <c:pt idx="113">
                  <c:v>138.6813225793988</c:v>
                </c:pt>
                <c:pt idx="114">
                  <c:v>137.36264120275345</c:v>
                </c:pt>
                <c:pt idx="115">
                  <c:v>137.58241923439206</c:v>
                </c:pt>
                <c:pt idx="116">
                  <c:v>133.40659707281745</c:v>
                </c:pt>
                <c:pt idx="117">
                  <c:v>135.60439716942406</c:v>
                </c:pt>
                <c:pt idx="118">
                  <c:v>137.36264120275345</c:v>
                </c:pt>
                <c:pt idx="119">
                  <c:v>134.50549712112075</c:v>
                </c:pt>
                <c:pt idx="120">
                  <c:v>140.6593446443668</c:v>
                </c:pt>
                <c:pt idx="121">
                  <c:v>134.9450564811014</c:v>
                </c:pt>
                <c:pt idx="122">
                  <c:v>131.86813436783009</c:v>
                </c:pt>
                <c:pt idx="123">
                  <c:v>132.96703441613337</c:v>
                </c:pt>
                <c:pt idx="124">
                  <c:v>133.62637510445606</c:v>
                </c:pt>
                <c:pt idx="125">
                  <c:v>130.32967166284271</c:v>
                </c:pt>
                <c:pt idx="126">
                  <c:v>127.47253087791346</c:v>
                </c:pt>
                <c:pt idx="127">
                  <c:v>129.01099028619737</c:v>
                </c:pt>
                <c:pt idx="128">
                  <c:v>128.57143092621678</c:v>
                </c:pt>
                <c:pt idx="129">
                  <c:v>131.42857500784945</c:v>
                </c:pt>
                <c:pt idx="130">
                  <c:v>130.76923431952679</c:v>
                </c:pt>
                <c:pt idx="131">
                  <c:v>127.47253087791346</c:v>
                </c:pt>
                <c:pt idx="132">
                  <c:v>127.47253087791346</c:v>
                </c:pt>
                <c:pt idx="133">
                  <c:v>125.27472748460342</c:v>
                </c:pt>
                <c:pt idx="134">
                  <c:v>123.07692409129336</c:v>
                </c:pt>
                <c:pt idx="135">
                  <c:v>122.19780537133211</c:v>
                </c:pt>
                <c:pt idx="136">
                  <c:v>119.78022064968003</c:v>
                </c:pt>
                <c:pt idx="137">
                  <c:v>115.38461715976341</c:v>
                </c:pt>
                <c:pt idx="138">
                  <c:v>112.74725440647273</c:v>
                </c:pt>
                <c:pt idx="139">
                  <c:v>115.60439848810542</c:v>
                </c:pt>
                <c:pt idx="140">
                  <c:v>118.68132060137675</c:v>
                </c:pt>
                <c:pt idx="141">
                  <c:v>125.27472748460342</c:v>
                </c:pt>
                <c:pt idx="142">
                  <c:v>121.53846468300944</c:v>
                </c:pt>
                <c:pt idx="143">
                  <c:v>123.51648674797744</c:v>
                </c:pt>
                <c:pt idx="144">
                  <c:v>124.83516812462278</c:v>
                </c:pt>
                <c:pt idx="145">
                  <c:v>120.4395613380027</c:v>
                </c:pt>
                <c:pt idx="146">
                  <c:v>114.72527647144074</c:v>
                </c:pt>
                <c:pt idx="147">
                  <c:v>114.72527647144074</c:v>
                </c:pt>
                <c:pt idx="148">
                  <c:v>114.94505779978277</c:v>
                </c:pt>
                <c:pt idx="149">
                  <c:v>113.18681376645334</c:v>
                </c:pt>
                <c:pt idx="150">
                  <c:v>112.74725440647273</c:v>
                </c:pt>
                <c:pt idx="151">
                  <c:v>110.98901366984674</c:v>
                </c:pt>
                <c:pt idx="152">
                  <c:v>112.08791371815006</c:v>
                </c:pt>
                <c:pt idx="153">
                  <c:v>113.62637642313742</c:v>
                </c:pt>
                <c:pt idx="154">
                  <c:v>110.7692323415047</c:v>
                </c:pt>
                <c:pt idx="155">
                  <c:v>108.13186958821406</c:v>
                </c:pt>
                <c:pt idx="156">
                  <c:v>106.81318821156871</c:v>
                </c:pt>
                <c:pt idx="157">
                  <c:v>106.48351786740737</c:v>
                </c:pt>
                <c:pt idx="158">
                  <c:v>105.49450683492338</c:v>
                </c:pt>
                <c:pt idx="159">
                  <c:v>105.49450683492338</c:v>
                </c:pt>
                <c:pt idx="160">
                  <c:v>102.63736275329067</c:v>
                </c:pt>
                <c:pt idx="161">
                  <c:v>102.85714408163271</c:v>
                </c:pt>
                <c:pt idx="162">
                  <c:v>101.86813304914872</c:v>
                </c:pt>
                <c:pt idx="163">
                  <c:v>100.21978132834204</c:v>
                </c:pt>
                <c:pt idx="164">
                  <c:v>101.09890334500675</c:v>
                </c:pt>
                <c:pt idx="165">
                  <c:v>105.71428816326541</c:v>
                </c:pt>
                <c:pt idx="166">
                  <c:v>107.91208825987199</c:v>
                </c:pt>
                <c:pt idx="167">
                  <c:v>109.67033229320143</c:v>
                </c:pt>
                <c:pt idx="168">
                  <c:v>105.27472550658135</c:v>
                </c:pt>
                <c:pt idx="169">
                  <c:v>107.69231022823342</c:v>
                </c:pt>
                <c:pt idx="170">
                  <c:v>108.79121027653673</c:v>
                </c:pt>
                <c:pt idx="171">
                  <c:v>105.49450683492338</c:v>
                </c:pt>
                <c:pt idx="172">
                  <c:v>106.59340688322668</c:v>
                </c:pt>
                <c:pt idx="173">
                  <c:v>105.49450683492338</c:v>
                </c:pt>
                <c:pt idx="174">
                  <c:v>104.39560678662008</c:v>
                </c:pt>
                <c:pt idx="175">
                  <c:v>104.72527713078141</c:v>
                </c:pt>
                <c:pt idx="176">
                  <c:v>104.17582545827804</c:v>
                </c:pt>
                <c:pt idx="177">
                  <c:v>103.51648476995538</c:v>
                </c:pt>
                <c:pt idx="178">
                  <c:v>101.53846270498737</c:v>
                </c:pt>
                <c:pt idx="179">
                  <c:v>103.29670344161335</c:v>
                </c:pt>
                <c:pt idx="180">
                  <c:v>99.120881280038745</c:v>
                </c:pt>
                <c:pt idx="181">
                  <c:v>101.53846270498737</c:v>
                </c:pt>
                <c:pt idx="182">
                  <c:v>101.09890334500675</c:v>
                </c:pt>
                <c:pt idx="183">
                  <c:v>101.64835172080666</c:v>
                </c:pt>
                <c:pt idx="184">
                  <c:v>99.780221968361417</c:v>
                </c:pt>
                <c:pt idx="185">
                  <c:v>94.505496461780069</c:v>
                </c:pt>
                <c:pt idx="186">
                  <c:v>95.604396510083362</c:v>
                </c:pt>
                <c:pt idx="187">
                  <c:v>95.604396510083362</c:v>
                </c:pt>
                <c:pt idx="188">
                  <c:v>90.9890116918247</c:v>
                </c:pt>
                <c:pt idx="189">
                  <c:v>89.010989626856684</c:v>
                </c:pt>
                <c:pt idx="190">
                  <c:v>91.208793020166723</c:v>
                </c:pt>
                <c:pt idx="191">
                  <c:v>88.021978594372683</c:v>
                </c:pt>
                <c:pt idx="192">
                  <c:v>84.395604808598023</c:v>
                </c:pt>
                <c:pt idx="193">
                  <c:v>85.934067513585404</c:v>
                </c:pt>
                <c:pt idx="194">
                  <c:v>85.054945496920681</c:v>
                </c:pt>
                <c:pt idx="195">
                  <c:v>88.241759922714721</c:v>
                </c:pt>
                <c:pt idx="196">
                  <c:v>87.582419234392063</c:v>
                </c:pt>
                <c:pt idx="197">
                  <c:v>85.714286185243353</c:v>
                </c:pt>
                <c:pt idx="198">
                  <c:v>83.626375104456059</c:v>
                </c:pt>
                <c:pt idx="199">
                  <c:v>83.736264120275351</c:v>
                </c:pt>
                <c:pt idx="200">
                  <c:v>85.384615841082024</c:v>
                </c:pt>
                <c:pt idx="201">
                  <c:v>86.37362687356601</c:v>
                </c:pt>
                <c:pt idx="202">
                  <c:v>87.25274889023072</c:v>
                </c:pt>
                <c:pt idx="203">
                  <c:v>85.054945496920681</c:v>
                </c:pt>
                <c:pt idx="204">
                  <c:v>85.054945496920681</c:v>
                </c:pt>
                <c:pt idx="205">
                  <c:v>85.714286185243353</c:v>
                </c:pt>
                <c:pt idx="206">
                  <c:v>85.604397169424047</c:v>
                </c:pt>
                <c:pt idx="207">
                  <c:v>90.000000659340699</c:v>
                </c:pt>
                <c:pt idx="208">
                  <c:v>91.648352380147358</c:v>
                </c:pt>
                <c:pt idx="209">
                  <c:v>89.670330315179342</c:v>
                </c:pt>
                <c:pt idx="210">
                  <c:v>90.9890116918247</c:v>
                </c:pt>
                <c:pt idx="211">
                  <c:v>88.791208298514661</c:v>
                </c:pt>
                <c:pt idx="212">
                  <c:v>89.780219330998662</c:v>
                </c:pt>
                <c:pt idx="213">
                  <c:v>87.912089578553392</c:v>
                </c:pt>
                <c:pt idx="214">
                  <c:v>87.362637906050026</c:v>
                </c:pt>
                <c:pt idx="215">
                  <c:v>87.472526921869317</c:v>
                </c:pt>
                <c:pt idx="216">
                  <c:v>88.241759922714721</c:v>
                </c:pt>
                <c:pt idx="217">
                  <c:v>89.890111643521394</c:v>
                </c:pt>
                <c:pt idx="218">
                  <c:v>88.351648938534026</c:v>
                </c:pt>
                <c:pt idx="219">
                  <c:v>88.791208298514661</c:v>
                </c:pt>
                <c:pt idx="220">
                  <c:v>89.010989626856684</c:v>
                </c:pt>
                <c:pt idx="221">
                  <c:v>92.967033756792688</c:v>
                </c:pt>
                <c:pt idx="222">
                  <c:v>89.12087864267599</c:v>
                </c:pt>
                <c:pt idx="223">
                  <c:v>89.010989626856684</c:v>
                </c:pt>
                <c:pt idx="224">
                  <c:v>91.153850160608798</c:v>
                </c:pt>
                <c:pt idx="225">
                  <c:v>92.142861193092813</c:v>
                </c:pt>
                <c:pt idx="226">
                  <c:v>90.824179816447469</c:v>
                </c:pt>
                <c:pt idx="227">
                  <c:v>90.659344644366797</c:v>
                </c:pt>
                <c:pt idx="228">
                  <c:v>90.164839128124811</c:v>
                </c:pt>
                <c:pt idx="229">
                  <c:v>91.81319084893147</c:v>
                </c:pt>
                <c:pt idx="230">
                  <c:v>90.659344644366797</c:v>
                </c:pt>
                <c:pt idx="231">
                  <c:v>91.153850160608798</c:v>
                </c:pt>
                <c:pt idx="232">
                  <c:v>91.483520504770127</c:v>
                </c:pt>
                <c:pt idx="233">
                  <c:v>90.659344644366797</c:v>
                </c:pt>
                <c:pt idx="234">
                  <c:v>99.725279108803477</c:v>
                </c:pt>
                <c:pt idx="235">
                  <c:v>104.01099358290082</c:v>
                </c:pt>
                <c:pt idx="236">
                  <c:v>102.52747703417482</c:v>
                </c:pt>
                <c:pt idx="237">
                  <c:v>105.65934530370748</c:v>
                </c:pt>
                <c:pt idx="238">
                  <c:v>111.42857632653083</c:v>
                </c:pt>
                <c:pt idx="239">
                  <c:v>109.28571908948214</c:v>
                </c:pt>
                <c:pt idx="240">
                  <c:v>108.79121357324016</c:v>
                </c:pt>
                <c:pt idx="241">
                  <c:v>115.38462045646685</c:v>
                </c:pt>
                <c:pt idx="242">
                  <c:v>116.53846666103152</c:v>
                </c:pt>
                <c:pt idx="243">
                  <c:v>115.71429080062818</c:v>
                </c:pt>
                <c:pt idx="244">
                  <c:v>104.17582875498151</c:v>
                </c:pt>
                <c:pt idx="245">
                  <c:v>100.87912531336815</c:v>
                </c:pt>
                <c:pt idx="246">
                  <c:v>106.1538508199495</c:v>
                </c:pt>
                <c:pt idx="247">
                  <c:v>108.13187288491748</c:v>
                </c:pt>
                <c:pt idx="248">
                  <c:v>107.80220254075617</c:v>
                </c:pt>
                <c:pt idx="249">
                  <c:v>107.47253219659483</c:v>
                </c:pt>
                <c:pt idx="250">
                  <c:v>113.73626873566016</c:v>
                </c:pt>
                <c:pt idx="251">
                  <c:v>108.46154322907881</c:v>
                </c:pt>
                <c:pt idx="252">
                  <c:v>108.95604874532081</c:v>
                </c:pt>
                <c:pt idx="253">
                  <c:v>112.41758735901483</c:v>
                </c:pt>
                <c:pt idx="254">
                  <c:v>110.6044004661275</c:v>
                </c:pt>
                <c:pt idx="255">
                  <c:v>110.1098949498855</c:v>
                </c:pt>
                <c:pt idx="256">
                  <c:v>106.48352116411081</c:v>
                </c:pt>
                <c:pt idx="257">
                  <c:v>105.49451013162683</c:v>
                </c:pt>
                <c:pt idx="258">
                  <c:v>103.84615841082014</c:v>
                </c:pt>
                <c:pt idx="259">
                  <c:v>103.84615841082014</c:v>
                </c:pt>
                <c:pt idx="260">
                  <c:v>103.84615841082014</c:v>
                </c:pt>
                <c:pt idx="261">
                  <c:v>99.560443936722805</c:v>
                </c:pt>
                <c:pt idx="262">
                  <c:v>100.54945496920682</c:v>
                </c:pt>
                <c:pt idx="263">
                  <c:v>97.912092215916147</c:v>
                </c:pt>
                <c:pt idx="264">
                  <c:v>97.252751527593475</c:v>
                </c:pt>
                <c:pt idx="265">
                  <c:v>98.24176256007749</c:v>
                </c:pt>
                <c:pt idx="266">
                  <c:v>98.571432904238804</c:v>
                </c:pt>
                <c:pt idx="267">
                  <c:v>105.49451013162683</c:v>
                </c:pt>
                <c:pt idx="268">
                  <c:v>102.03297151793282</c:v>
                </c:pt>
                <c:pt idx="269">
                  <c:v>105.49451013162683</c:v>
                </c:pt>
                <c:pt idx="270">
                  <c:v>104.50549909914282</c:v>
                </c:pt>
                <c:pt idx="271">
                  <c:v>106.81319150827215</c:v>
                </c:pt>
                <c:pt idx="272">
                  <c:v>105.49451013162683</c:v>
                </c:pt>
                <c:pt idx="273">
                  <c:v>102.19780669001348</c:v>
                </c:pt>
                <c:pt idx="274">
                  <c:v>106.81319150827215</c:v>
                </c:pt>
                <c:pt idx="275">
                  <c:v>105.49451013162683</c:v>
                </c:pt>
                <c:pt idx="276">
                  <c:v>102.19780669001348</c:v>
                </c:pt>
                <c:pt idx="277">
                  <c:v>104.83516944330415</c:v>
                </c:pt>
                <c:pt idx="278">
                  <c:v>104.6703342712235</c:v>
                </c:pt>
                <c:pt idx="279">
                  <c:v>105.82418047578817</c:v>
                </c:pt>
                <c:pt idx="280">
                  <c:v>104.17582875498151</c:v>
                </c:pt>
                <c:pt idx="281">
                  <c:v>104.6703342712235</c:v>
                </c:pt>
                <c:pt idx="282">
                  <c:v>106.48352116411081</c:v>
                </c:pt>
                <c:pt idx="283">
                  <c:v>106.81319150827215</c:v>
                </c:pt>
                <c:pt idx="284">
                  <c:v>107.80220254075617</c:v>
                </c:pt>
                <c:pt idx="285">
                  <c:v>110.1098949498855</c:v>
                </c:pt>
                <c:pt idx="286">
                  <c:v>105.1648397874655</c:v>
                </c:pt>
                <c:pt idx="287">
                  <c:v>104.01099358290082</c:v>
                </c:pt>
                <c:pt idx="288">
                  <c:v>99.890114280884148</c:v>
                </c:pt>
                <c:pt idx="289">
                  <c:v>97.582421871754818</c:v>
                </c:pt>
                <c:pt idx="290">
                  <c:v>98.901103248400148</c:v>
                </c:pt>
                <c:pt idx="291">
                  <c:v>98.901103248400148</c:v>
                </c:pt>
                <c:pt idx="292">
                  <c:v>98.901103248400148</c:v>
                </c:pt>
                <c:pt idx="293">
                  <c:v>98.901103248400148</c:v>
                </c:pt>
                <c:pt idx="294">
                  <c:v>98.901103248400148</c:v>
                </c:pt>
                <c:pt idx="295">
                  <c:v>97.417586699674146</c:v>
                </c:pt>
                <c:pt idx="296">
                  <c:v>97.582421871754818</c:v>
                </c:pt>
                <c:pt idx="297">
                  <c:v>97.582421871754818</c:v>
                </c:pt>
                <c:pt idx="298">
                  <c:v>96.758246011351474</c:v>
                </c:pt>
                <c:pt idx="299">
                  <c:v>96.098905323028802</c:v>
                </c:pt>
                <c:pt idx="300">
                  <c:v>95.604399806786816</c:v>
                </c:pt>
                <c:pt idx="301">
                  <c:v>97.252751527593475</c:v>
                </c:pt>
                <c:pt idx="302">
                  <c:v>96.263740495109474</c:v>
                </c:pt>
                <c:pt idx="303">
                  <c:v>94.285718430141472</c:v>
                </c:pt>
                <c:pt idx="304">
                  <c:v>93.791212913899471</c:v>
                </c:pt>
                <c:pt idx="305">
                  <c:v>93.296707397657471</c:v>
                </c:pt>
                <c:pt idx="306">
                  <c:v>92.967037053496142</c:v>
                </c:pt>
                <c:pt idx="307">
                  <c:v>92.637366709334813</c:v>
                </c:pt>
                <c:pt idx="308">
                  <c:v>92.30769636517347</c:v>
                </c:pt>
                <c:pt idx="309">
                  <c:v>92.472531537254142</c:v>
                </c:pt>
                <c:pt idx="310">
                  <c:v>90.659344644366797</c:v>
                </c:pt>
                <c:pt idx="311">
                  <c:v>90.49450947228614</c:v>
                </c:pt>
                <c:pt idx="312">
                  <c:v>92.30769636517347</c:v>
                </c:pt>
                <c:pt idx="313">
                  <c:v>92.802201881415471</c:v>
                </c:pt>
                <c:pt idx="314">
                  <c:v>93.956048085980143</c:v>
                </c:pt>
                <c:pt idx="315">
                  <c:v>92.472531537254142</c:v>
                </c:pt>
                <c:pt idx="316">
                  <c:v>95.934070150948145</c:v>
                </c:pt>
                <c:pt idx="317">
                  <c:v>93.956048085980143</c:v>
                </c:pt>
                <c:pt idx="318">
                  <c:v>94.285718430141472</c:v>
                </c:pt>
                <c:pt idx="319">
                  <c:v>94.1208832580608</c:v>
                </c:pt>
                <c:pt idx="320">
                  <c:v>93.461542569738143</c:v>
                </c:pt>
                <c:pt idx="321">
                  <c:v>94.945059118464144</c:v>
                </c:pt>
                <c:pt idx="322">
                  <c:v>95.604399806786816</c:v>
                </c:pt>
                <c:pt idx="323">
                  <c:v>95.274729462625473</c:v>
                </c:pt>
                <c:pt idx="324">
                  <c:v>95.274729462625473</c:v>
                </c:pt>
                <c:pt idx="325">
                  <c:v>93.6263777418188</c:v>
                </c:pt>
                <c:pt idx="326">
                  <c:v>92.30769636517347</c:v>
                </c:pt>
                <c:pt idx="327">
                  <c:v>90.164839128124811</c:v>
                </c:pt>
                <c:pt idx="328">
                  <c:v>89.175828095640796</c:v>
                </c:pt>
                <c:pt idx="329">
                  <c:v>90.164839128124811</c:v>
                </c:pt>
                <c:pt idx="330">
                  <c:v>89.505498439802139</c:v>
                </c:pt>
                <c:pt idx="331">
                  <c:v>90.329674300205468</c:v>
                </c:pt>
                <c:pt idx="332">
                  <c:v>89.835168783963468</c:v>
                </c:pt>
                <c:pt idx="333">
                  <c:v>89.010992923560124</c:v>
                </c:pt>
                <c:pt idx="334">
                  <c:v>90.000003956044139</c:v>
                </c:pt>
                <c:pt idx="335">
                  <c:v>92.802201881415471</c:v>
                </c:pt>
                <c:pt idx="336">
                  <c:v>98.901103248400148</c:v>
                </c:pt>
                <c:pt idx="337">
                  <c:v>97.087916355512803</c:v>
                </c:pt>
                <c:pt idx="338">
                  <c:v>98.571432904238804</c:v>
                </c:pt>
                <c:pt idx="339">
                  <c:v>94.615388774302801</c:v>
                </c:pt>
                <c:pt idx="340">
                  <c:v>94.285718430141472</c:v>
                </c:pt>
                <c:pt idx="341">
                  <c:v>95.274729462625473</c:v>
                </c:pt>
                <c:pt idx="342">
                  <c:v>95.604399806786816</c:v>
                </c:pt>
                <c:pt idx="343">
                  <c:v>95.274729462625473</c:v>
                </c:pt>
                <c:pt idx="344">
                  <c:v>95.274729462625473</c:v>
                </c:pt>
                <c:pt idx="345">
                  <c:v>95.604399806786816</c:v>
                </c:pt>
                <c:pt idx="346">
                  <c:v>96.593410839270817</c:v>
                </c:pt>
                <c:pt idx="347">
                  <c:v>96.923081183432132</c:v>
                </c:pt>
                <c:pt idx="348">
                  <c:v>97.252751527593475</c:v>
                </c:pt>
                <c:pt idx="349">
                  <c:v>96.593410839270817</c:v>
                </c:pt>
                <c:pt idx="350">
                  <c:v>96.593410839270817</c:v>
                </c:pt>
                <c:pt idx="351">
                  <c:v>95.604399806786816</c:v>
                </c:pt>
                <c:pt idx="352">
                  <c:v>94.945059118464144</c:v>
                </c:pt>
                <c:pt idx="353">
                  <c:v>96.098905323028802</c:v>
                </c:pt>
                <c:pt idx="354">
                  <c:v>96.263740495109474</c:v>
                </c:pt>
                <c:pt idx="355">
                  <c:v>94.1208832580608</c:v>
                </c:pt>
                <c:pt idx="356">
                  <c:v>92.967037053496142</c:v>
                </c:pt>
                <c:pt idx="357">
                  <c:v>92.30769636517347</c:v>
                </c:pt>
                <c:pt idx="358">
                  <c:v>90.659344644366797</c:v>
                </c:pt>
                <c:pt idx="359">
                  <c:v>90.659344644366797</c:v>
                </c:pt>
                <c:pt idx="360">
                  <c:v>91.318685332689469</c:v>
                </c:pt>
                <c:pt idx="361">
                  <c:v>92.30769636517347</c:v>
                </c:pt>
                <c:pt idx="362">
                  <c:v>100.54945496920682</c:v>
                </c:pt>
                <c:pt idx="363">
                  <c:v>98.901103248400148</c:v>
                </c:pt>
                <c:pt idx="364">
                  <c:v>104.6703342712235</c:v>
                </c:pt>
                <c:pt idx="365">
                  <c:v>101.86813634585215</c:v>
                </c:pt>
                <c:pt idx="366">
                  <c:v>99.890114280884148</c:v>
                </c:pt>
                <c:pt idx="367">
                  <c:v>102.85714737833615</c:v>
                </c:pt>
                <c:pt idx="368">
                  <c:v>97.747257043835475</c:v>
                </c:pt>
                <c:pt idx="369">
                  <c:v>101.53846600169084</c:v>
                </c:pt>
                <c:pt idx="370">
                  <c:v>109.45055426156284</c:v>
                </c:pt>
                <c:pt idx="371">
                  <c:v>109.28571908948214</c:v>
                </c:pt>
                <c:pt idx="372">
                  <c:v>105.49451013162683</c:v>
                </c:pt>
                <c:pt idx="373">
                  <c:v>103.51648806665881</c:v>
                </c:pt>
                <c:pt idx="374">
                  <c:v>102.69231220625548</c:v>
                </c:pt>
                <c:pt idx="375">
                  <c:v>98.901103248400148</c:v>
                </c:pt>
                <c:pt idx="376">
                  <c:v>99.560443936722805</c:v>
                </c:pt>
                <c:pt idx="377">
                  <c:v>98.901103248400148</c:v>
                </c:pt>
                <c:pt idx="378">
                  <c:v>98.901103248400148</c:v>
                </c:pt>
                <c:pt idx="379">
                  <c:v>97.912092215916147</c:v>
                </c:pt>
                <c:pt idx="380">
                  <c:v>98.736268076319476</c:v>
                </c:pt>
                <c:pt idx="381">
                  <c:v>98.076927387996818</c:v>
                </c:pt>
                <c:pt idx="382">
                  <c:v>98.406597732158147</c:v>
                </c:pt>
                <c:pt idx="383">
                  <c:v>95.769234978867473</c:v>
                </c:pt>
                <c:pt idx="384">
                  <c:v>92.802201881415471</c:v>
                </c:pt>
                <c:pt idx="385">
                  <c:v>93.956048085980143</c:v>
                </c:pt>
                <c:pt idx="386">
                  <c:v>93.296707397657471</c:v>
                </c:pt>
                <c:pt idx="387">
                  <c:v>93.131872225576799</c:v>
                </c:pt>
                <c:pt idx="388">
                  <c:v>95.109894290544815</c:v>
                </c:pt>
                <c:pt idx="389">
                  <c:v>95.274729462625473</c:v>
                </c:pt>
                <c:pt idx="390">
                  <c:v>94.945059118464144</c:v>
                </c:pt>
                <c:pt idx="391">
                  <c:v>93.956048085980143</c:v>
                </c:pt>
                <c:pt idx="392">
                  <c:v>94.1208832580608</c:v>
                </c:pt>
                <c:pt idx="393">
                  <c:v>94.945059118464144</c:v>
                </c:pt>
                <c:pt idx="394">
                  <c:v>95.274729462625473</c:v>
                </c:pt>
                <c:pt idx="395">
                  <c:v>93.131872225576799</c:v>
                </c:pt>
                <c:pt idx="396">
                  <c:v>94.285718430141472</c:v>
                </c:pt>
                <c:pt idx="397">
                  <c:v>93.6263777418188</c:v>
                </c:pt>
                <c:pt idx="398">
                  <c:v>93.6263777418188</c:v>
                </c:pt>
                <c:pt idx="399">
                  <c:v>94.615388774302801</c:v>
                </c:pt>
                <c:pt idx="400">
                  <c:v>98.076927387996818</c:v>
                </c:pt>
                <c:pt idx="401">
                  <c:v>97.747257043835475</c:v>
                </c:pt>
                <c:pt idx="402">
                  <c:v>95.604399806786816</c:v>
                </c:pt>
                <c:pt idx="403">
                  <c:v>95.274729462625473</c:v>
                </c:pt>
                <c:pt idx="404">
                  <c:v>95.439564634706144</c:v>
                </c:pt>
                <c:pt idx="405">
                  <c:v>95.439564634706144</c:v>
                </c:pt>
                <c:pt idx="406">
                  <c:v>94.615388774302801</c:v>
                </c:pt>
                <c:pt idx="407">
                  <c:v>92.30769636517347</c:v>
                </c:pt>
                <c:pt idx="408">
                  <c:v>92.802201881415471</c:v>
                </c:pt>
                <c:pt idx="409">
                  <c:v>93.791212913899471</c:v>
                </c:pt>
                <c:pt idx="410">
                  <c:v>93.791212913899471</c:v>
                </c:pt>
                <c:pt idx="411">
                  <c:v>90.000003956044139</c:v>
                </c:pt>
                <c:pt idx="412">
                  <c:v>92.142861193092813</c:v>
                </c:pt>
                <c:pt idx="413">
                  <c:v>90.49450947228614</c:v>
                </c:pt>
                <c:pt idx="414">
                  <c:v>91.153850160608798</c:v>
                </c:pt>
                <c:pt idx="415">
                  <c:v>90.659344644366797</c:v>
                </c:pt>
                <c:pt idx="416">
                  <c:v>90.329674300205468</c:v>
                </c:pt>
                <c:pt idx="417">
                  <c:v>89.175828095640796</c:v>
                </c:pt>
                <c:pt idx="418">
                  <c:v>89.670333611882796</c:v>
                </c:pt>
                <c:pt idx="419">
                  <c:v>91.318685332689469</c:v>
                </c:pt>
                <c:pt idx="420">
                  <c:v>92.967037053496142</c:v>
                </c:pt>
                <c:pt idx="421">
                  <c:v>95.604399806786816</c:v>
                </c:pt>
                <c:pt idx="422">
                  <c:v>95.604399806786816</c:v>
                </c:pt>
                <c:pt idx="423">
                  <c:v>97.747257043835475</c:v>
                </c:pt>
                <c:pt idx="424">
                  <c:v>91.483520504770127</c:v>
                </c:pt>
                <c:pt idx="425">
                  <c:v>93.956048085980143</c:v>
                </c:pt>
                <c:pt idx="426">
                  <c:v>92.967037053496142</c:v>
                </c:pt>
                <c:pt idx="427">
                  <c:v>94.615388774302801</c:v>
                </c:pt>
                <c:pt idx="428">
                  <c:v>92.802201881415471</c:v>
                </c:pt>
                <c:pt idx="429">
                  <c:v>93.956048085980143</c:v>
                </c:pt>
                <c:pt idx="430">
                  <c:v>95.604399806786816</c:v>
                </c:pt>
                <c:pt idx="431">
                  <c:v>95.604399806786816</c:v>
                </c:pt>
                <c:pt idx="432">
                  <c:v>95.604399806786816</c:v>
                </c:pt>
                <c:pt idx="433">
                  <c:v>92.802201881415471</c:v>
                </c:pt>
                <c:pt idx="434">
                  <c:v>95.274729462625473</c:v>
                </c:pt>
                <c:pt idx="435">
                  <c:v>92.30769636517347</c:v>
                </c:pt>
                <c:pt idx="436">
                  <c:v>92.30769636517347</c:v>
                </c:pt>
                <c:pt idx="437">
                  <c:v>92.30769636517347</c:v>
                </c:pt>
                <c:pt idx="438">
                  <c:v>93.296707397657471</c:v>
                </c:pt>
                <c:pt idx="439">
                  <c:v>90.824179816447469</c:v>
                </c:pt>
                <c:pt idx="440">
                  <c:v>90.329674300205468</c:v>
                </c:pt>
                <c:pt idx="441">
                  <c:v>94.615388774302801</c:v>
                </c:pt>
                <c:pt idx="442">
                  <c:v>91.153850160608798</c:v>
                </c:pt>
                <c:pt idx="443">
                  <c:v>93.296707397657471</c:v>
                </c:pt>
                <c:pt idx="444">
                  <c:v>95.604399806786816</c:v>
                </c:pt>
                <c:pt idx="445">
                  <c:v>98.901103248400148</c:v>
                </c:pt>
                <c:pt idx="446">
                  <c:v>95.604399806786816</c:v>
                </c:pt>
                <c:pt idx="447">
                  <c:v>95.604399806786816</c:v>
                </c:pt>
                <c:pt idx="448">
                  <c:v>93.296707397657471</c:v>
                </c:pt>
                <c:pt idx="449">
                  <c:v>97.252751527593475</c:v>
                </c:pt>
                <c:pt idx="450">
                  <c:v>95.604399806786816</c:v>
                </c:pt>
                <c:pt idx="451">
                  <c:v>97.252751527593475</c:v>
                </c:pt>
                <c:pt idx="452">
                  <c:v>97.252751527593475</c:v>
                </c:pt>
                <c:pt idx="453">
                  <c:v>97.252751527593475</c:v>
                </c:pt>
                <c:pt idx="454">
                  <c:v>95.604399806786816</c:v>
                </c:pt>
                <c:pt idx="455">
                  <c:v>95.439564634706144</c:v>
                </c:pt>
                <c:pt idx="456">
                  <c:v>95.274729462625473</c:v>
                </c:pt>
                <c:pt idx="457">
                  <c:v>95.604399806786816</c:v>
                </c:pt>
                <c:pt idx="458">
                  <c:v>93.791212913899471</c:v>
                </c:pt>
                <c:pt idx="459">
                  <c:v>93.296707397657471</c:v>
                </c:pt>
                <c:pt idx="460">
                  <c:v>94.780223946383472</c:v>
                </c:pt>
                <c:pt idx="461">
                  <c:v>94.780223946383472</c:v>
                </c:pt>
                <c:pt idx="462">
                  <c:v>93.956048085980143</c:v>
                </c:pt>
                <c:pt idx="463">
                  <c:v>93.956048085980143</c:v>
                </c:pt>
                <c:pt idx="464">
                  <c:v>93.956048085980143</c:v>
                </c:pt>
                <c:pt idx="465">
                  <c:v>93.956048085980143</c:v>
                </c:pt>
                <c:pt idx="466">
                  <c:v>92.142861193092813</c:v>
                </c:pt>
                <c:pt idx="467">
                  <c:v>90.49450947228614</c:v>
                </c:pt>
                <c:pt idx="468">
                  <c:v>92.142861193092813</c:v>
                </c:pt>
                <c:pt idx="469">
                  <c:v>91.483520504770127</c:v>
                </c:pt>
                <c:pt idx="470">
                  <c:v>92.30769636517347</c:v>
                </c:pt>
                <c:pt idx="471">
                  <c:v>89.670333611882796</c:v>
                </c:pt>
                <c:pt idx="472">
                  <c:v>90.98901498852814</c:v>
                </c:pt>
                <c:pt idx="473">
                  <c:v>90.49450947228614</c:v>
                </c:pt>
                <c:pt idx="474">
                  <c:v>90.659344644366797</c:v>
                </c:pt>
                <c:pt idx="475">
                  <c:v>89.505498439802139</c:v>
                </c:pt>
                <c:pt idx="476">
                  <c:v>90.659344644366797</c:v>
                </c:pt>
                <c:pt idx="477">
                  <c:v>90.98901498852814</c:v>
                </c:pt>
                <c:pt idx="478">
                  <c:v>91.648355676850798</c:v>
                </c:pt>
                <c:pt idx="479">
                  <c:v>90.000003956044139</c:v>
                </c:pt>
                <c:pt idx="480">
                  <c:v>88.516487407318138</c:v>
                </c:pt>
                <c:pt idx="481">
                  <c:v>89.670333611882796</c:v>
                </c:pt>
                <c:pt idx="482">
                  <c:v>89.010992923560124</c:v>
                </c:pt>
                <c:pt idx="483">
                  <c:v>89.010992923560124</c:v>
                </c:pt>
                <c:pt idx="484">
                  <c:v>88.516487407318138</c:v>
                </c:pt>
                <c:pt idx="485">
                  <c:v>87.692311546914809</c:v>
                </c:pt>
                <c:pt idx="486">
                  <c:v>88.516487407318138</c:v>
                </c:pt>
                <c:pt idx="487">
                  <c:v>85.054948793624135</c:v>
                </c:pt>
                <c:pt idx="488">
                  <c:v>81.42857500784946</c:v>
                </c:pt>
                <c:pt idx="489">
                  <c:v>82.912091556575447</c:v>
                </c:pt>
                <c:pt idx="490">
                  <c:v>82.153849765004395</c:v>
                </c:pt>
                <c:pt idx="491">
                  <c:v>82.219783833836658</c:v>
                </c:pt>
                <c:pt idx="492">
                  <c:v>82.153849765004395</c:v>
                </c:pt>
                <c:pt idx="493">
                  <c:v>79.780223287042787</c:v>
                </c:pt>
                <c:pt idx="494">
                  <c:v>79.780223287042787</c:v>
                </c:pt>
                <c:pt idx="495">
                  <c:v>77.538464946745705</c:v>
                </c:pt>
                <c:pt idx="496">
                  <c:v>77.274728671416653</c:v>
                </c:pt>
                <c:pt idx="497">
                  <c:v>77.340662740248916</c:v>
                </c:pt>
                <c:pt idx="498">
                  <c:v>77.802201222074785</c:v>
                </c:pt>
                <c:pt idx="499">
                  <c:v>77.406596809081179</c:v>
                </c:pt>
                <c:pt idx="500">
                  <c:v>77.208794602584391</c:v>
                </c:pt>
                <c:pt idx="501">
                  <c:v>77.142860533752113</c:v>
                </c:pt>
                <c:pt idx="502">
                  <c:v>77.07692646491985</c:v>
                </c:pt>
                <c:pt idx="503">
                  <c:v>76.021981363603572</c:v>
                </c:pt>
                <c:pt idx="504">
                  <c:v>76.813190189590784</c:v>
                </c:pt>
                <c:pt idx="505">
                  <c:v>76.813190189590784</c:v>
                </c:pt>
                <c:pt idx="506">
                  <c:v>75.824179157106769</c:v>
                </c:pt>
                <c:pt idx="507">
                  <c:v>76.549453914261704</c:v>
                </c:pt>
                <c:pt idx="508">
                  <c:v>75.49450881294544</c:v>
                </c:pt>
                <c:pt idx="509">
                  <c:v>74.835168124622768</c:v>
                </c:pt>
                <c:pt idx="510">
                  <c:v>75.164838468784112</c:v>
                </c:pt>
                <c:pt idx="511">
                  <c:v>75.164838468784112</c:v>
                </c:pt>
                <c:pt idx="512">
                  <c:v>75.164838468784112</c:v>
                </c:pt>
                <c:pt idx="513">
                  <c:v>75.626376950609981</c:v>
                </c:pt>
                <c:pt idx="514">
                  <c:v>76.153849501268127</c:v>
                </c:pt>
                <c:pt idx="515">
                  <c:v>75.824179157106769</c:v>
                </c:pt>
                <c:pt idx="516">
                  <c:v>74.901102193455031</c:v>
                </c:pt>
                <c:pt idx="517">
                  <c:v>75.824179157106769</c:v>
                </c:pt>
                <c:pt idx="518">
                  <c:v>74.769234055790506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319-0C44-A4EB-FD301D3A04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Sheet1!$A$2:$A$514</c:f>
              <c:numCache>
                <c:formatCode>dd\-mmm\-yyyy</c:formatCode>
                <c:ptCount val="513"/>
                <c:pt idx="0">
                  <c:v>44623</c:v>
                </c:pt>
                <c:pt idx="1">
                  <c:v>44626</c:v>
                </c:pt>
                <c:pt idx="2">
                  <c:v>44627</c:v>
                </c:pt>
                <c:pt idx="3">
                  <c:v>44628</c:v>
                </c:pt>
                <c:pt idx="4">
                  <c:v>44629</c:v>
                </c:pt>
                <c:pt idx="5">
                  <c:v>44630</c:v>
                </c:pt>
                <c:pt idx="6">
                  <c:v>44633</c:v>
                </c:pt>
                <c:pt idx="7">
                  <c:v>44634</c:v>
                </c:pt>
                <c:pt idx="8">
                  <c:v>44635</c:v>
                </c:pt>
                <c:pt idx="9">
                  <c:v>44636</c:v>
                </c:pt>
                <c:pt idx="10">
                  <c:v>44637</c:v>
                </c:pt>
                <c:pt idx="11">
                  <c:v>44640</c:v>
                </c:pt>
                <c:pt idx="12">
                  <c:v>44641</c:v>
                </c:pt>
                <c:pt idx="13">
                  <c:v>44642</c:v>
                </c:pt>
                <c:pt idx="14">
                  <c:v>44643</c:v>
                </c:pt>
                <c:pt idx="15">
                  <c:v>44644</c:v>
                </c:pt>
                <c:pt idx="16">
                  <c:v>44647</c:v>
                </c:pt>
                <c:pt idx="17">
                  <c:v>44648</c:v>
                </c:pt>
                <c:pt idx="18">
                  <c:v>44649</c:v>
                </c:pt>
                <c:pt idx="19">
                  <c:v>44650</c:v>
                </c:pt>
                <c:pt idx="20">
                  <c:v>44651</c:v>
                </c:pt>
                <c:pt idx="21">
                  <c:v>44654</c:v>
                </c:pt>
                <c:pt idx="22">
                  <c:v>44655</c:v>
                </c:pt>
                <c:pt idx="23">
                  <c:v>44656</c:v>
                </c:pt>
                <c:pt idx="24">
                  <c:v>44657</c:v>
                </c:pt>
                <c:pt idx="25">
                  <c:v>44658</c:v>
                </c:pt>
                <c:pt idx="26">
                  <c:v>44661</c:v>
                </c:pt>
                <c:pt idx="27">
                  <c:v>44662</c:v>
                </c:pt>
                <c:pt idx="28">
                  <c:v>44663</c:v>
                </c:pt>
                <c:pt idx="29">
                  <c:v>44664</c:v>
                </c:pt>
                <c:pt idx="30">
                  <c:v>44665</c:v>
                </c:pt>
                <c:pt idx="31">
                  <c:v>44668</c:v>
                </c:pt>
                <c:pt idx="32">
                  <c:v>44669</c:v>
                </c:pt>
                <c:pt idx="33">
                  <c:v>44670</c:v>
                </c:pt>
                <c:pt idx="34">
                  <c:v>44671</c:v>
                </c:pt>
                <c:pt idx="35">
                  <c:v>44672</c:v>
                </c:pt>
                <c:pt idx="36">
                  <c:v>44675</c:v>
                </c:pt>
                <c:pt idx="37">
                  <c:v>44676</c:v>
                </c:pt>
                <c:pt idx="38">
                  <c:v>44677</c:v>
                </c:pt>
                <c:pt idx="39">
                  <c:v>44678</c:v>
                </c:pt>
                <c:pt idx="40">
                  <c:v>44679</c:v>
                </c:pt>
                <c:pt idx="41">
                  <c:v>44689</c:v>
                </c:pt>
                <c:pt idx="42">
                  <c:v>44690</c:v>
                </c:pt>
                <c:pt idx="43">
                  <c:v>44691</c:v>
                </c:pt>
                <c:pt idx="44">
                  <c:v>44692</c:v>
                </c:pt>
                <c:pt idx="45">
                  <c:v>44693</c:v>
                </c:pt>
                <c:pt idx="46">
                  <c:v>44696</c:v>
                </c:pt>
                <c:pt idx="47">
                  <c:v>44697</c:v>
                </c:pt>
                <c:pt idx="48">
                  <c:v>44698</c:v>
                </c:pt>
                <c:pt idx="49">
                  <c:v>44699</c:v>
                </c:pt>
                <c:pt idx="50">
                  <c:v>44700</c:v>
                </c:pt>
                <c:pt idx="51">
                  <c:v>44703</c:v>
                </c:pt>
                <c:pt idx="52">
                  <c:v>44704</c:v>
                </c:pt>
                <c:pt idx="53">
                  <c:v>44705</c:v>
                </c:pt>
                <c:pt idx="54">
                  <c:v>44706</c:v>
                </c:pt>
                <c:pt idx="55">
                  <c:v>44707</c:v>
                </c:pt>
                <c:pt idx="56">
                  <c:v>44710</c:v>
                </c:pt>
                <c:pt idx="57">
                  <c:v>44711</c:v>
                </c:pt>
                <c:pt idx="58">
                  <c:v>44712</c:v>
                </c:pt>
                <c:pt idx="59">
                  <c:v>44713</c:v>
                </c:pt>
                <c:pt idx="60">
                  <c:v>44714</c:v>
                </c:pt>
                <c:pt idx="61">
                  <c:v>44717</c:v>
                </c:pt>
                <c:pt idx="62">
                  <c:v>44718</c:v>
                </c:pt>
                <c:pt idx="63">
                  <c:v>44719</c:v>
                </c:pt>
                <c:pt idx="64">
                  <c:v>44720</c:v>
                </c:pt>
                <c:pt idx="65">
                  <c:v>44721</c:v>
                </c:pt>
                <c:pt idx="66">
                  <c:v>44724</c:v>
                </c:pt>
                <c:pt idx="67">
                  <c:v>44725</c:v>
                </c:pt>
                <c:pt idx="68">
                  <c:v>44726</c:v>
                </c:pt>
                <c:pt idx="69">
                  <c:v>44727</c:v>
                </c:pt>
                <c:pt idx="70">
                  <c:v>44728</c:v>
                </c:pt>
                <c:pt idx="71">
                  <c:v>44731</c:v>
                </c:pt>
                <c:pt idx="72">
                  <c:v>44732</c:v>
                </c:pt>
                <c:pt idx="73">
                  <c:v>44733</c:v>
                </c:pt>
                <c:pt idx="74">
                  <c:v>44734</c:v>
                </c:pt>
                <c:pt idx="75">
                  <c:v>44735</c:v>
                </c:pt>
                <c:pt idx="76">
                  <c:v>44738</c:v>
                </c:pt>
                <c:pt idx="77">
                  <c:v>44739</c:v>
                </c:pt>
                <c:pt idx="78">
                  <c:v>44740</c:v>
                </c:pt>
                <c:pt idx="79">
                  <c:v>44741</c:v>
                </c:pt>
                <c:pt idx="80">
                  <c:v>44742</c:v>
                </c:pt>
                <c:pt idx="81">
                  <c:v>44745</c:v>
                </c:pt>
                <c:pt idx="82">
                  <c:v>44746</c:v>
                </c:pt>
                <c:pt idx="83">
                  <c:v>44747</c:v>
                </c:pt>
                <c:pt idx="84">
                  <c:v>44748</c:v>
                </c:pt>
                <c:pt idx="85">
                  <c:v>44755</c:v>
                </c:pt>
                <c:pt idx="86">
                  <c:v>44756</c:v>
                </c:pt>
                <c:pt idx="87">
                  <c:v>44759</c:v>
                </c:pt>
                <c:pt idx="88">
                  <c:v>44760</c:v>
                </c:pt>
                <c:pt idx="89">
                  <c:v>44761</c:v>
                </c:pt>
                <c:pt idx="90">
                  <c:v>44762</c:v>
                </c:pt>
                <c:pt idx="91">
                  <c:v>44763</c:v>
                </c:pt>
                <c:pt idx="92">
                  <c:v>44766</c:v>
                </c:pt>
                <c:pt idx="93">
                  <c:v>44767</c:v>
                </c:pt>
                <c:pt idx="94">
                  <c:v>44768</c:v>
                </c:pt>
                <c:pt idx="95">
                  <c:v>44769</c:v>
                </c:pt>
                <c:pt idx="96">
                  <c:v>44770</c:v>
                </c:pt>
                <c:pt idx="97">
                  <c:v>44773</c:v>
                </c:pt>
                <c:pt idx="98">
                  <c:v>44774</c:v>
                </c:pt>
                <c:pt idx="99">
                  <c:v>44775</c:v>
                </c:pt>
                <c:pt idx="100">
                  <c:v>44776</c:v>
                </c:pt>
                <c:pt idx="101">
                  <c:v>44777</c:v>
                </c:pt>
                <c:pt idx="102">
                  <c:v>44780</c:v>
                </c:pt>
                <c:pt idx="103">
                  <c:v>44781</c:v>
                </c:pt>
                <c:pt idx="104">
                  <c:v>44782</c:v>
                </c:pt>
                <c:pt idx="105">
                  <c:v>44783</c:v>
                </c:pt>
                <c:pt idx="106">
                  <c:v>44784</c:v>
                </c:pt>
                <c:pt idx="107">
                  <c:v>44787</c:v>
                </c:pt>
                <c:pt idx="108">
                  <c:v>44788</c:v>
                </c:pt>
                <c:pt idx="109">
                  <c:v>44789</c:v>
                </c:pt>
                <c:pt idx="110">
                  <c:v>44790</c:v>
                </c:pt>
                <c:pt idx="111">
                  <c:v>44791</c:v>
                </c:pt>
                <c:pt idx="112">
                  <c:v>44794</c:v>
                </c:pt>
                <c:pt idx="113">
                  <c:v>44795</c:v>
                </c:pt>
                <c:pt idx="114">
                  <c:v>44796</c:v>
                </c:pt>
                <c:pt idx="115">
                  <c:v>44797</c:v>
                </c:pt>
                <c:pt idx="116">
                  <c:v>44798</c:v>
                </c:pt>
                <c:pt idx="117">
                  <c:v>44801</c:v>
                </c:pt>
                <c:pt idx="118">
                  <c:v>44802</c:v>
                </c:pt>
                <c:pt idx="119">
                  <c:v>44803</c:v>
                </c:pt>
                <c:pt idx="120">
                  <c:v>44804</c:v>
                </c:pt>
                <c:pt idx="121">
                  <c:v>44805</c:v>
                </c:pt>
                <c:pt idx="122">
                  <c:v>44808</c:v>
                </c:pt>
                <c:pt idx="123">
                  <c:v>44809</c:v>
                </c:pt>
                <c:pt idx="124">
                  <c:v>44810</c:v>
                </c:pt>
                <c:pt idx="125">
                  <c:v>44811</c:v>
                </c:pt>
                <c:pt idx="126">
                  <c:v>44812</c:v>
                </c:pt>
                <c:pt idx="127">
                  <c:v>44815</c:v>
                </c:pt>
                <c:pt idx="128">
                  <c:v>44816</c:v>
                </c:pt>
                <c:pt idx="129">
                  <c:v>44817</c:v>
                </c:pt>
                <c:pt idx="130">
                  <c:v>44818</c:v>
                </c:pt>
                <c:pt idx="131">
                  <c:v>44819</c:v>
                </c:pt>
                <c:pt idx="132">
                  <c:v>44822</c:v>
                </c:pt>
                <c:pt idx="133">
                  <c:v>44823</c:v>
                </c:pt>
                <c:pt idx="134">
                  <c:v>44824</c:v>
                </c:pt>
                <c:pt idx="135">
                  <c:v>44825</c:v>
                </c:pt>
                <c:pt idx="136">
                  <c:v>44829</c:v>
                </c:pt>
                <c:pt idx="137">
                  <c:v>44830</c:v>
                </c:pt>
                <c:pt idx="138">
                  <c:v>44831</c:v>
                </c:pt>
                <c:pt idx="139">
                  <c:v>44832</c:v>
                </c:pt>
                <c:pt idx="140">
                  <c:v>44833</c:v>
                </c:pt>
                <c:pt idx="141">
                  <c:v>44836</c:v>
                </c:pt>
                <c:pt idx="142">
                  <c:v>44837</c:v>
                </c:pt>
                <c:pt idx="143">
                  <c:v>44838</c:v>
                </c:pt>
                <c:pt idx="144">
                  <c:v>44839</c:v>
                </c:pt>
                <c:pt idx="145">
                  <c:v>44840</c:v>
                </c:pt>
                <c:pt idx="146">
                  <c:v>44843</c:v>
                </c:pt>
                <c:pt idx="147">
                  <c:v>44844</c:v>
                </c:pt>
                <c:pt idx="148">
                  <c:v>44845</c:v>
                </c:pt>
                <c:pt idx="149">
                  <c:v>44846</c:v>
                </c:pt>
                <c:pt idx="150">
                  <c:v>44847</c:v>
                </c:pt>
                <c:pt idx="151">
                  <c:v>44850</c:v>
                </c:pt>
                <c:pt idx="152">
                  <c:v>44851</c:v>
                </c:pt>
                <c:pt idx="153">
                  <c:v>44852</c:v>
                </c:pt>
                <c:pt idx="154">
                  <c:v>44853</c:v>
                </c:pt>
                <c:pt idx="155">
                  <c:v>44854</c:v>
                </c:pt>
                <c:pt idx="156">
                  <c:v>44857</c:v>
                </c:pt>
                <c:pt idx="157">
                  <c:v>44858</c:v>
                </c:pt>
                <c:pt idx="158">
                  <c:v>44859</c:v>
                </c:pt>
                <c:pt idx="159">
                  <c:v>44860</c:v>
                </c:pt>
                <c:pt idx="160">
                  <c:v>44861</c:v>
                </c:pt>
                <c:pt idx="161">
                  <c:v>44865</c:v>
                </c:pt>
                <c:pt idx="162">
                  <c:v>44866</c:v>
                </c:pt>
                <c:pt idx="163">
                  <c:v>44867</c:v>
                </c:pt>
                <c:pt idx="164">
                  <c:v>44868</c:v>
                </c:pt>
                <c:pt idx="165">
                  <c:v>44871</c:v>
                </c:pt>
                <c:pt idx="166">
                  <c:v>44872</c:v>
                </c:pt>
                <c:pt idx="167">
                  <c:v>44873</c:v>
                </c:pt>
                <c:pt idx="168">
                  <c:v>44874</c:v>
                </c:pt>
                <c:pt idx="169">
                  <c:v>44875</c:v>
                </c:pt>
                <c:pt idx="170">
                  <c:v>44878</c:v>
                </c:pt>
                <c:pt idx="171">
                  <c:v>44879</c:v>
                </c:pt>
                <c:pt idx="172">
                  <c:v>44880</c:v>
                </c:pt>
                <c:pt idx="173">
                  <c:v>44881</c:v>
                </c:pt>
                <c:pt idx="174">
                  <c:v>44882</c:v>
                </c:pt>
                <c:pt idx="175">
                  <c:v>44885</c:v>
                </c:pt>
                <c:pt idx="176">
                  <c:v>44886</c:v>
                </c:pt>
                <c:pt idx="177">
                  <c:v>44887</c:v>
                </c:pt>
                <c:pt idx="178">
                  <c:v>44889</c:v>
                </c:pt>
                <c:pt idx="179">
                  <c:v>44892</c:v>
                </c:pt>
                <c:pt idx="180">
                  <c:v>44893</c:v>
                </c:pt>
                <c:pt idx="181">
                  <c:v>44894</c:v>
                </c:pt>
                <c:pt idx="182">
                  <c:v>44895</c:v>
                </c:pt>
                <c:pt idx="183">
                  <c:v>44896</c:v>
                </c:pt>
                <c:pt idx="184">
                  <c:v>44899</c:v>
                </c:pt>
                <c:pt idx="185">
                  <c:v>44900</c:v>
                </c:pt>
                <c:pt idx="186">
                  <c:v>44901</c:v>
                </c:pt>
                <c:pt idx="187">
                  <c:v>44902</c:v>
                </c:pt>
                <c:pt idx="188">
                  <c:v>44903</c:v>
                </c:pt>
                <c:pt idx="189">
                  <c:v>44906</c:v>
                </c:pt>
                <c:pt idx="190">
                  <c:v>44907</c:v>
                </c:pt>
                <c:pt idx="191">
                  <c:v>44908</c:v>
                </c:pt>
                <c:pt idx="192">
                  <c:v>44909</c:v>
                </c:pt>
                <c:pt idx="193">
                  <c:v>44910</c:v>
                </c:pt>
                <c:pt idx="194">
                  <c:v>44913</c:v>
                </c:pt>
                <c:pt idx="195">
                  <c:v>44914</c:v>
                </c:pt>
                <c:pt idx="196">
                  <c:v>44915</c:v>
                </c:pt>
                <c:pt idx="197">
                  <c:v>44916</c:v>
                </c:pt>
                <c:pt idx="198">
                  <c:v>44917</c:v>
                </c:pt>
                <c:pt idx="199">
                  <c:v>44920</c:v>
                </c:pt>
                <c:pt idx="200">
                  <c:v>44921</c:v>
                </c:pt>
                <c:pt idx="201">
                  <c:v>44922</c:v>
                </c:pt>
                <c:pt idx="202">
                  <c:v>44923</c:v>
                </c:pt>
                <c:pt idx="203">
                  <c:v>44924</c:v>
                </c:pt>
                <c:pt idx="204">
                  <c:v>44927</c:v>
                </c:pt>
                <c:pt idx="205">
                  <c:v>44928</c:v>
                </c:pt>
                <c:pt idx="206">
                  <c:v>44929</c:v>
                </c:pt>
                <c:pt idx="207">
                  <c:v>44930</c:v>
                </c:pt>
                <c:pt idx="208">
                  <c:v>44931</c:v>
                </c:pt>
                <c:pt idx="209">
                  <c:v>44934</c:v>
                </c:pt>
                <c:pt idx="210">
                  <c:v>44935</c:v>
                </c:pt>
                <c:pt idx="211">
                  <c:v>44936</c:v>
                </c:pt>
                <c:pt idx="212">
                  <c:v>44937</c:v>
                </c:pt>
                <c:pt idx="213">
                  <c:v>44938</c:v>
                </c:pt>
                <c:pt idx="214">
                  <c:v>44941</c:v>
                </c:pt>
                <c:pt idx="215">
                  <c:v>44942</c:v>
                </c:pt>
                <c:pt idx="216">
                  <c:v>44943</c:v>
                </c:pt>
                <c:pt idx="217">
                  <c:v>44944</c:v>
                </c:pt>
                <c:pt idx="218">
                  <c:v>44945</c:v>
                </c:pt>
                <c:pt idx="219">
                  <c:v>44948</c:v>
                </c:pt>
                <c:pt idx="220">
                  <c:v>44949</c:v>
                </c:pt>
                <c:pt idx="221">
                  <c:v>44950</c:v>
                </c:pt>
                <c:pt idx="222">
                  <c:v>44951</c:v>
                </c:pt>
                <c:pt idx="223">
                  <c:v>44952</c:v>
                </c:pt>
                <c:pt idx="224">
                  <c:v>44955</c:v>
                </c:pt>
                <c:pt idx="225">
                  <c:v>44956</c:v>
                </c:pt>
                <c:pt idx="226">
                  <c:v>44957</c:v>
                </c:pt>
                <c:pt idx="227">
                  <c:v>44958</c:v>
                </c:pt>
                <c:pt idx="228">
                  <c:v>44959</c:v>
                </c:pt>
                <c:pt idx="229">
                  <c:v>44962</c:v>
                </c:pt>
                <c:pt idx="230">
                  <c:v>44963</c:v>
                </c:pt>
                <c:pt idx="231">
                  <c:v>44964</c:v>
                </c:pt>
                <c:pt idx="232">
                  <c:v>44965</c:v>
                </c:pt>
                <c:pt idx="233">
                  <c:v>44966</c:v>
                </c:pt>
                <c:pt idx="234">
                  <c:v>44969</c:v>
                </c:pt>
                <c:pt idx="235">
                  <c:v>44970</c:v>
                </c:pt>
                <c:pt idx="236">
                  <c:v>44971</c:v>
                </c:pt>
                <c:pt idx="237">
                  <c:v>44972</c:v>
                </c:pt>
                <c:pt idx="238">
                  <c:v>44973</c:v>
                </c:pt>
                <c:pt idx="239">
                  <c:v>44976</c:v>
                </c:pt>
                <c:pt idx="240">
                  <c:v>44977</c:v>
                </c:pt>
                <c:pt idx="241">
                  <c:v>44978</c:v>
                </c:pt>
                <c:pt idx="242">
                  <c:v>44980</c:v>
                </c:pt>
                <c:pt idx="243">
                  <c:v>44983</c:v>
                </c:pt>
                <c:pt idx="244">
                  <c:v>44984</c:v>
                </c:pt>
                <c:pt idx="245">
                  <c:v>44985</c:v>
                </c:pt>
                <c:pt idx="246">
                  <c:v>44986</c:v>
                </c:pt>
                <c:pt idx="247">
                  <c:v>44987</c:v>
                </c:pt>
                <c:pt idx="248">
                  <c:v>44990</c:v>
                </c:pt>
                <c:pt idx="249">
                  <c:v>44991</c:v>
                </c:pt>
                <c:pt idx="250">
                  <c:v>44992</c:v>
                </c:pt>
                <c:pt idx="251">
                  <c:v>44993</c:v>
                </c:pt>
                <c:pt idx="252">
                  <c:v>44994</c:v>
                </c:pt>
                <c:pt idx="253">
                  <c:v>44997</c:v>
                </c:pt>
                <c:pt idx="254">
                  <c:v>44998</c:v>
                </c:pt>
                <c:pt idx="255">
                  <c:v>44999</c:v>
                </c:pt>
                <c:pt idx="256">
                  <c:v>45000</c:v>
                </c:pt>
                <c:pt idx="257">
                  <c:v>45001</c:v>
                </c:pt>
                <c:pt idx="258">
                  <c:v>45004</c:v>
                </c:pt>
                <c:pt idx="259">
                  <c:v>45005</c:v>
                </c:pt>
                <c:pt idx="260">
                  <c:v>45006</c:v>
                </c:pt>
                <c:pt idx="261">
                  <c:v>45007</c:v>
                </c:pt>
                <c:pt idx="262">
                  <c:v>45008</c:v>
                </c:pt>
                <c:pt idx="263">
                  <c:v>45011</c:v>
                </c:pt>
                <c:pt idx="264">
                  <c:v>45012</c:v>
                </c:pt>
                <c:pt idx="265">
                  <c:v>45013</c:v>
                </c:pt>
                <c:pt idx="266">
                  <c:v>45014</c:v>
                </c:pt>
                <c:pt idx="267">
                  <c:v>45015</c:v>
                </c:pt>
                <c:pt idx="268">
                  <c:v>45019</c:v>
                </c:pt>
                <c:pt idx="269">
                  <c:v>45020</c:v>
                </c:pt>
                <c:pt idx="270">
                  <c:v>45021</c:v>
                </c:pt>
                <c:pt idx="271">
                  <c:v>45022</c:v>
                </c:pt>
                <c:pt idx="272">
                  <c:v>45026</c:v>
                </c:pt>
                <c:pt idx="273">
                  <c:v>45027</c:v>
                </c:pt>
                <c:pt idx="274">
                  <c:v>45028</c:v>
                </c:pt>
                <c:pt idx="275">
                  <c:v>45029</c:v>
                </c:pt>
                <c:pt idx="276">
                  <c:v>45033</c:v>
                </c:pt>
                <c:pt idx="277">
                  <c:v>45041</c:v>
                </c:pt>
                <c:pt idx="278">
                  <c:v>45042</c:v>
                </c:pt>
                <c:pt idx="279">
                  <c:v>45043</c:v>
                </c:pt>
                <c:pt idx="280">
                  <c:v>45047</c:v>
                </c:pt>
                <c:pt idx="281">
                  <c:v>45048</c:v>
                </c:pt>
                <c:pt idx="282">
                  <c:v>45049</c:v>
                </c:pt>
                <c:pt idx="283">
                  <c:v>45050</c:v>
                </c:pt>
                <c:pt idx="284">
                  <c:v>45054</c:v>
                </c:pt>
                <c:pt idx="285">
                  <c:v>45055</c:v>
                </c:pt>
                <c:pt idx="286">
                  <c:v>45056</c:v>
                </c:pt>
                <c:pt idx="287">
                  <c:v>45057</c:v>
                </c:pt>
                <c:pt idx="288">
                  <c:v>45057</c:v>
                </c:pt>
                <c:pt idx="289">
                  <c:v>45061</c:v>
                </c:pt>
                <c:pt idx="290">
                  <c:v>45062</c:v>
                </c:pt>
                <c:pt idx="291">
                  <c:v>45063</c:v>
                </c:pt>
                <c:pt idx="292">
                  <c:v>45064</c:v>
                </c:pt>
                <c:pt idx="293">
                  <c:v>45068</c:v>
                </c:pt>
                <c:pt idx="294">
                  <c:v>45069</c:v>
                </c:pt>
                <c:pt idx="295">
                  <c:v>45070</c:v>
                </c:pt>
                <c:pt idx="296">
                  <c:v>45071</c:v>
                </c:pt>
                <c:pt idx="297">
                  <c:v>45075</c:v>
                </c:pt>
                <c:pt idx="298">
                  <c:v>45076</c:v>
                </c:pt>
                <c:pt idx="299">
                  <c:v>45077</c:v>
                </c:pt>
                <c:pt idx="300">
                  <c:v>45078</c:v>
                </c:pt>
                <c:pt idx="301">
                  <c:v>45082</c:v>
                </c:pt>
                <c:pt idx="302">
                  <c:v>45083</c:v>
                </c:pt>
                <c:pt idx="303">
                  <c:v>45084</c:v>
                </c:pt>
                <c:pt idx="304">
                  <c:v>45085</c:v>
                </c:pt>
                <c:pt idx="305">
                  <c:v>45089</c:v>
                </c:pt>
                <c:pt idx="306">
                  <c:v>45090</c:v>
                </c:pt>
                <c:pt idx="307">
                  <c:v>45091</c:v>
                </c:pt>
                <c:pt idx="308">
                  <c:v>45092</c:v>
                </c:pt>
                <c:pt idx="309">
                  <c:v>45096</c:v>
                </c:pt>
                <c:pt idx="310">
                  <c:v>45097</c:v>
                </c:pt>
                <c:pt idx="311">
                  <c:v>45098</c:v>
                </c:pt>
                <c:pt idx="312">
                  <c:v>45099</c:v>
                </c:pt>
                <c:pt idx="313">
                  <c:v>45110</c:v>
                </c:pt>
                <c:pt idx="314">
                  <c:v>45111</c:v>
                </c:pt>
                <c:pt idx="315">
                  <c:v>45112</c:v>
                </c:pt>
                <c:pt idx="316">
                  <c:v>45113</c:v>
                </c:pt>
                <c:pt idx="317">
                  <c:v>45117</c:v>
                </c:pt>
                <c:pt idx="318">
                  <c:v>45118</c:v>
                </c:pt>
                <c:pt idx="319">
                  <c:v>45119</c:v>
                </c:pt>
                <c:pt idx="320">
                  <c:v>45120</c:v>
                </c:pt>
                <c:pt idx="321">
                  <c:v>45124</c:v>
                </c:pt>
                <c:pt idx="322">
                  <c:v>45125</c:v>
                </c:pt>
                <c:pt idx="323">
                  <c:v>45126</c:v>
                </c:pt>
                <c:pt idx="324">
                  <c:v>45127</c:v>
                </c:pt>
                <c:pt idx="325">
                  <c:v>45131</c:v>
                </c:pt>
                <c:pt idx="326">
                  <c:v>45132</c:v>
                </c:pt>
                <c:pt idx="327">
                  <c:v>45133</c:v>
                </c:pt>
                <c:pt idx="328">
                  <c:v>45134</c:v>
                </c:pt>
                <c:pt idx="329">
                  <c:v>45138</c:v>
                </c:pt>
                <c:pt idx="330">
                  <c:v>45139</c:v>
                </c:pt>
                <c:pt idx="331">
                  <c:v>45140</c:v>
                </c:pt>
                <c:pt idx="332">
                  <c:v>45141</c:v>
                </c:pt>
                <c:pt idx="333">
                  <c:v>45145</c:v>
                </c:pt>
                <c:pt idx="334">
                  <c:v>45146</c:v>
                </c:pt>
                <c:pt idx="335">
                  <c:v>45147</c:v>
                </c:pt>
                <c:pt idx="336">
                  <c:v>45148</c:v>
                </c:pt>
                <c:pt idx="337">
                  <c:v>45152</c:v>
                </c:pt>
                <c:pt idx="338">
                  <c:v>45153</c:v>
                </c:pt>
                <c:pt idx="339">
                  <c:v>45154</c:v>
                </c:pt>
                <c:pt idx="340">
                  <c:v>45155</c:v>
                </c:pt>
                <c:pt idx="341">
                  <c:v>45159</c:v>
                </c:pt>
                <c:pt idx="342">
                  <c:v>45160</c:v>
                </c:pt>
                <c:pt idx="343">
                  <c:v>45161</c:v>
                </c:pt>
                <c:pt idx="344">
                  <c:v>45162</c:v>
                </c:pt>
                <c:pt idx="345">
                  <c:v>45166</c:v>
                </c:pt>
                <c:pt idx="346">
                  <c:v>45167</c:v>
                </c:pt>
                <c:pt idx="347">
                  <c:v>45168</c:v>
                </c:pt>
                <c:pt idx="348">
                  <c:v>45169</c:v>
                </c:pt>
                <c:pt idx="349">
                  <c:v>45173</c:v>
                </c:pt>
                <c:pt idx="350">
                  <c:v>45174</c:v>
                </c:pt>
                <c:pt idx="351">
                  <c:v>45175</c:v>
                </c:pt>
                <c:pt idx="352">
                  <c:v>45176</c:v>
                </c:pt>
                <c:pt idx="353">
                  <c:v>45180</c:v>
                </c:pt>
                <c:pt idx="354">
                  <c:v>45181</c:v>
                </c:pt>
                <c:pt idx="355">
                  <c:v>45182</c:v>
                </c:pt>
                <c:pt idx="356">
                  <c:v>45183</c:v>
                </c:pt>
                <c:pt idx="357">
                  <c:v>45187</c:v>
                </c:pt>
                <c:pt idx="358">
                  <c:v>45188</c:v>
                </c:pt>
                <c:pt idx="359">
                  <c:v>45189</c:v>
                </c:pt>
                <c:pt idx="360">
                  <c:v>45190</c:v>
                </c:pt>
                <c:pt idx="361">
                  <c:v>45194</c:v>
                </c:pt>
                <c:pt idx="362">
                  <c:v>45195</c:v>
                </c:pt>
                <c:pt idx="363">
                  <c:v>45196</c:v>
                </c:pt>
                <c:pt idx="364">
                  <c:v>45197</c:v>
                </c:pt>
                <c:pt idx="365">
                  <c:v>45201</c:v>
                </c:pt>
                <c:pt idx="366">
                  <c:v>45202</c:v>
                </c:pt>
                <c:pt idx="367">
                  <c:v>45203</c:v>
                </c:pt>
                <c:pt idx="368">
                  <c:v>45204</c:v>
                </c:pt>
                <c:pt idx="369">
                  <c:v>45208</c:v>
                </c:pt>
                <c:pt idx="370">
                  <c:v>45209</c:v>
                </c:pt>
                <c:pt idx="371">
                  <c:v>45210</c:v>
                </c:pt>
                <c:pt idx="372">
                  <c:v>45211</c:v>
                </c:pt>
                <c:pt idx="373">
                  <c:v>45215</c:v>
                </c:pt>
                <c:pt idx="374">
                  <c:v>45216</c:v>
                </c:pt>
                <c:pt idx="375">
                  <c:v>45217</c:v>
                </c:pt>
                <c:pt idx="376">
                  <c:v>45218</c:v>
                </c:pt>
                <c:pt idx="377">
                  <c:v>45222</c:v>
                </c:pt>
                <c:pt idx="378">
                  <c:v>45223</c:v>
                </c:pt>
                <c:pt idx="379">
                  <c:v>45224</c:v>
                </c:pt>
                <c:pt idx="380">
                  <c:v>45225</c:v>
                </c:pt>
                <c:pt idx="381">
                  <c:v>45229</c:v>
                </c:pt>
                <c:pt idx="382">
                  <c:v>45230</c:v>
                </c:pt>
                <c:pt idx="383">
                  <c:v>45231</c:v>
                </c:pt>
                <c:pt idx="384">
                  <c:v>45232</c:v>
                </c:pt>
                <c:pt idx="385">
                  <c:v>45236</c:v>
                </c:pt>
                <c:pt idx="386">
                  <c:v>45237</c:v>
                </c:pt>
                <c:pt idx="387">
                  <c:v>45238</c:v>
                </c:pt>
                <c:pt idx="388">
                  <c:v>45239</c:v>
                </c:pt>
                <c:pt idx="389">
                  <c:v>45243</c:v>
                </c:pt>
                <c:pt idx="390">
                  <c:v>45244</c:v>
                </c:pt>
                <c:pt idx="391">
                  <c:v>45245</c:v>
                </c:pt>
                <c:pt idx="392">
                  <c:v>45246</c:v>
                </c:pt>
                <c:pt idx="393">
                  <c:v>45250</c:v>
                </c:pt>
                <c:pt idx="394">
                  <c:v>45251</c:v>
                </c:pt>
                <c:pt idx="395">
                  <c:v>45252</c:v>
                </c:pt>
                <c:pt idx="396">
                  <c:v>45253</c:v>
                </c:pt>
                <c:pt idx="397">
                  <c:v>45257</c:v>
                </c:pt>
                <c:pt idx="398">
                  <c:v>45258</c:v>
                </c:pt>
                <c:pt idx="399">
                  <c:v>45259</c:v>
                </c:pt>
                <c:pt idx="400">
                  <c:v>45260</c:v>
                </c:pt>
                <c:pt idx="401">
                  <c:v>45264</c:v>
                </c:pt>
                <c:pt idx="402">
                  <c:v>45265</c:v>
                </c:pt>
                <c:pt idx="403">
                  <c:v>45266</c:v>
                </c:pt>
                <c:pt idx="404">
                  <c:v>45267</c:v>
                </c:pt>
                <c:pt idx="405">
                  <c:v>45271</c:v>
                </c:pt>
                <c:pt idx="406">
                  <c:v>45272</c:v>
                </c:pt>
                <c:pt idx="407">
                  <c:v>45273</c:v>
                </c:pt>
                <c:pt idx="408">
                  <c:v>45274</c:v>
                </c:pt>
                <c:pt idx="409">
                  <c:v>45278</c:v>
                </c:pt>
                <c:pt idx="410">
                  <c:v>45279</c:v>
                </c:pt>
                <c:pt idx="411">
                  <c:v>45280</c:v>
                </c:pt>
                <c:pt idx="412">
                  <c:v>45281</c:v>
                </c:pt>
                <c:pt idx="413">
                  <c:v>45285</c:v>
                </c:pt>
                <c:pt idx="414">
                  <c:v>45286</c:v>
                </c:pt>
                <c:pt idx="415">
                  <c:v>45287</c:v>
                </c:pt>
                <c:pt idx="416">
                  <c:v>45288</c:v>
                </c:pt>
                <c:pt idx="417">
                  <c:v>45292</c:v>
                </c:pt>
                <c:pt idx="418">
                  <c:v>45293</c:v>
                </c:pt>
                <c:pt idx="419">
                  <c:v>45294</c:v>
                </c:pt>
                <c:pt idx="420">
                  <c:v>45295</c:v>
                </c:pt>
                <c:pt idx="421">
                  <c:v>45299</c:v>
                </c:pt>
                <c:pt idx="422">
                  <c:v>45300</c:v>
                </c:pt>
                <c:pt idx="423">
                  <c:v>45301</c:v>
                </c:pt>
                <c:pt idx="424">
                  <c:v>45302</c:v>
                </c:pt>
                <c:pt idx="425">
                  <c:v>45306</c:v>
                </c:pt>
                <c:pt idx="426">
                  <c:v>45307</c:v>
                </c:pt>
                <c:pt idx="427">
                  <c:v>45308</c:v>
                </c:pt>
                <c:pt idx="428">
                  <c:v>45309</c:v>
                </c:pt>
                <c:pt idx="429">
                  <c:v>45313</c:v>
                </c:pt>
                <c:pt idx="430">
                  <c:v>45314</c:v>
                </c:pt>
                <c:pt idx="431">
                  <c:v>45315</c:v>
                </c:pt>
                <c:pt idx="432">
                  <c:v>45316</c:v>
                </c:pt>
                <c:pt idx="433">
                  <c:v>45320</c:v>
                </c:pt>
                <c:pt idx="434">
                  <c:v>45321</c:v>
                </c:pt>
                <c:pt idx="435">
                  <c:v>45322</c:v>
                </c:pt>
                <c:pt idx="436">
                  <c:v>45323</c:v>
                </c:pt>
                <c:pt idx="437">
                  <c:v>45327</c:v>
                </c:pt>
                <c:pt idx="438">
                  <c:v>45328</c:v>
                </c:pt>
                <c:pt idx="439">
                  <c:v>45329</c:v>
                </c:pt>
                <c:pt idx="440">
                  <c:v>45330</c:v>
                </c:pt>
                <c:pt idx="441">
                  <c:v>45334</c:v>
                </c:pt>
                <c:pt idx="442">
                  <c:v>45335</c:v>
                </c:pt>
                <c:pt idx="443">
                  <c:v>45336</c:v>
                </c:pt>
                <c:pt idx="444">
                  <c:v>45337</c:v>
                </c:pt>
                <c:pt idx="445">
                  <c:v>45341</c:v>
                </c:pt>
                <c:pt idx="446">
                  <c:v>45342</c:v>
                </c:pt>
                <c:pt idx="447">
                  <c:v>45343</c:v>
                </c:pt>
                <c:pt idx="448">
                  <c:v>45348</c:v>
                </c:pt>
                <c:pt idx="449">
                  <c:v>45349</c:v>
                </c:pt>
                <c:pt idx="450">
                  <c:v>45350</c:v>
                </c:pt>
                <c:pt idx="451">
                  <c:v>45351</c:v>
                </c:pt>
                <c:pt idx="452">
                  <c:v>45355</c:v>
                </c:pt>
                <c:pt idx="453">
                  <c:v>45356</c:v>
                </c:pt>
                <c:pt idx="454">
                  <c:v>45357</c:v>
                </c:pt>
                <c:pt idx="455">
                  <c:v>45358</c:v>
                </c:pt>
                <c:pt idx="456">
                  <c:v>45362</c:v>
                </c:pt>
                <c:pt idx="457">
                  <c:v>45363</c:v>
                </c:pt>
                <c:pt idx="458">
                  <c:v>45364</c:v>
                </c:pt>
                <c:pt idx="459">
                  <c:v>45365</c:v>
                </c:pt>
                <c:pt idx="460">
                  <c:v>45369</c:v>
                </c:pt>
                <c:pt idx="461">
                  <c:v>45370</c:v>
                </c:pt>
                <c:pt idx="462">
                  <c:v>45371</c:v>
                </c:pt>
                <c:pt idx="463">
                  <c:v>45372</c:v>
                </c:pt>
                <c:pt idx="464">
                  <c:v>45376</c:v>
                </c:pt>
                <c:pt idx="465">
                  <c:v>45377</c:v>
                </c:pt>
                <c:pt idx="466">
                  <c:v>45378</c:v>
                </c:pt>
                <c:pt idx="467">
                  <c:v>45379</c:v>
                </c:pt>
                <c:pt idx="468">
                  <c:v>45383</c:v>
                </c:pt>
                <c:pt idx="469">
                  <c:v>45384</c:v>
                </c:pt>
                <c:pt idx="470">
                  <c:v>45385</c:v>
                </c:pt>
                <c:pt idx="471">
                  <c:v>45386</c:v>
                </c:pt>
                <c:pt idx="472">
                  <c:v>45397</c:v>
                </c:pt>
                <c:pt idx="473">
                  <c:v>45398</c:v>
                </c:pt>
                <c:pt idx="474">
                  <c:v>45399</c:v>
                </c:pt>
                <c:pt idx="475">
                  <c:v>45400</c:v>
                </c:pt>
                <c:pt idx="476">
                  <c:v>45404</c:v>
                </c:pt>
                <c:pt idx="477">
                  <c:v>45405</c:v>
                </c:pt>
                <c:pt idx="478">
                  <c:v>45406</c:v>
                </c:pt>
                <c:pt idx="479">
                  <c:v>45407</c:v>
                </c:pt>
                <c:pt idx="480">
                  <c:v>45411</c:v>
                </c:pt>
                <c:pt idx="481">
                  <c:v>45412</c:v>
                </c:pt>
                <c:pt idx="482">
                  <c:v>45413</c:v>
                </c:pt>
                <c:pt idx="483">
                  <c:v>45414</c:v>
                </c:pt>
                <c:pt idx="484">
                  <c:v>45418</c:v>
                </c:pt>
                <c:pt idx="485">
                  <c:v>45419</c:v>
                </c:pt>
                <c:pt idx="486">
                  <c:v>45420</c:v>
                </c:pt>
                <c:pt idx="487">
                  <c:v>45421</c:v>
                </c:pt>
                <c:pt idx="488">
                  <c:v>45425</c:v>
                </c:pt>
                <c:pt idx="489">
                  <c:v>45426</c:v>
                </c:pt>
                <c:pt idx="490">
                  <c:v>45427</c:v>
                </c:pt>
                <c:pt idx="491">
                  <c:v>45428</c:v>
                </c:pt>
                <c:pt idx="492">
                  <c:v>45432</c:v>
                </c:pt>
                <c:pt idx="493">
                  <c:v>45433</c:v>
                </c:pt>
                <c:pt idx="494">
                  <c:v>45434</c:v>
                </c:pt>
                <c:pt idx="495">
                  <c:v>45435</c:v>
                </c:pt>
                <c:pt idx="496">
                  <c:v>45439</c:v>
                </c:pt>
                <c:pt idx="497">
                  <c:v>45440</c:v>
                </c:pt>
                <c:pt idx="498">
                  <c:v>45441</c:v>
                </c:pt>
                <c:pt idx="499">
                  <c:v>45442</c:v>
                </c:pt>
                <c:pt idx="500">
                  <c:v>45446</c:v>
                </c:pt>
                <c:pt idx="501">
                  <c:v>45447</c:v>
                </c:pt>
                <c:pt idx="502">
                  <c:v>45448</c:v>
                </c:pt>
                <c:pt idx="503">
                  <c:v>45449</c:v>
                </c:pt>
                <c:pt idx="504">
                  <c:v>45453</c:v>
                </c:pt>
                <c:pt idx="505">
                  <c:v>45454</c:v>
                </c:pt>
                <c:pt idx="506">
                  <c:v>45455</c:v>
                </c:pt>
                <c:pt idx="507">
                  <c:v>45456</c:v>
                </c:pt>
                <c:pt idx="508">
                  <c:v>45467</c:v>
                </c:pt>
                <c:pt idx="509">
                  <c:v>45468</c:v>
                </c:pt>
                <c:pt idx="510">
                  <c:v>45469</c:v>
                </c:pt>
                <c:pt idx="511">
                  <c:v>45470</c:v>
                </c:pt>
                <c:pt idx="512">
                  <c:v>45473</c:v>
                </c:pt>
              </c:numCache>
            </c:numRef>
          </c:cat>
          <c:val>
            <c:numRef>
              <c:f>Sheet1!$B$2:$B$514</c:f>
              <c:numCache>
                <c:formatCode>#,##0</c:formatCode>
                <c:ptCount val="513"/>
                <c:pt idx="0">
                  <c:v>100</c:v>
                </c:pt>
                <c:pt idx="1">
                  <c:v>100.37557883118238</c:v>
                </c:pt>
                <c:pt idx="2">
                  <c:v>100.4054464026039</c:v>
                </c:pt>
                <c:pt idx="3">
                  <c:v>100.74402393795698</c:v>
                </c:pt>
                <c:pt idx="4">
                  <c:v>99.861088355488391</c:v>
                </c:pt>
                <c:pt idx="5">
                  <c:v>99.434397564813025</c:v>
                </c:pt>
                <c:pt idx="6">
                  <c:v>98.816977636949872</c:v>
                </c:pt>
                <c:pt idx="7">
                  <c:v>97.929103322198969</c:v>
                </c:pt>
                <c:pt idx="8">
                  <c:v>97.266372485460138</c:v>
                </c:pt>
                <c:pt idx="9">
                  <c:v>99.215447100297808</c:v>
                </c:pt>
                <c:pt idx="10">
                  <c:v>100.10112642292324</c:v>
                </c:pt>
                <c:pt idx="11">
                  <c:v>100.93671288954252</c:v>
                </c:pt>
                <c:pt idx="12">
                  <c:v>100.59092323720576</c:v>
                </c:pt>
                <c:pt idx="13">
                  <c:v>100.98100469493139</c:v>
                </c:pt>
                <c:pt idx="14">
                  <c:v>101.47260453845979</c:v>
                </c:pt>
                <c:pt idx="15">
                  <c:v>101.50560781291769</c:v>
                </c:pt>
                <c:pt idx="16">
                  <c:v>101.90823208278883</c:v>
                </c:pt>
                <c:pt idx="17">
                  <c:v>102.41292348649414</c:v>
                </c:pt>
                <c:pt idx="18">
                  <c:v>102.704935831757</c:v>
                </c:pt>
                <c:pt idx="19">
                  <c:v>102.20996510746446</c:v>
                </c:pt>
                <c:pt idx="20">
                  <c:v>102.61901756856018</c:v>
                </c:pt>
                <c:pt idx="21">
                  <c:v>102.55912564056536</c:v>
                </c:pt>
                <c:pt idx="22">
                  <c:v>103.20649153242591</c:v>
                </c:pt>
                <c:pt idx="23">
                  <c:v>103.53213429275394</c:v>
                </c:pt>
                <c:pt idx="24">
                  <c:v>103.91688505531771</c:v>
                </c:pt>
                <c:pt idx="25">
                  <c:v>104.37171878074459</c:v>
                </c:pt>
                <c:pt idx="26">
                  <c:v>105.01046148925512</c:v>
                </c:pt>
                <c:pt idx="27">
                  <c:v>105.69851312801273</c:v>
                </c:pt>
                <c:pt idx="28">
                  <c:v>106.97544979700244</c:v>
                </c:pt>
                <c:pt idx="29">
                  <c:v>106.14566438100046</c:v>
                </c:pt>
                <c:pt idx="30">
                  <c:v>106.77915478692506</c:v>
                </c:pt>
                <c:pt idx="31">
                  <c:v>107.25977966982614</c:v>
                </c:pt>
                <c:pt idx="32">
                  <c:v>107.65762199256682</c:v>
                </c:pt>
                <c:pt idx="33">
                  <c:v>105.87364214259453</c:v>
                </c:pt>
                <c:pt idx="34">
                  <c:v>107.15120595219152</c:v>
                </c:pt>
                <c:pt idx="35">
                  <c:v>106.0996479389416</c:v>
                </c:pt>
                <c:pt idx="36">
                  <c:v>105.54063048013103</c:v>
                </c:pt>
                <c:pt idx="37">
                  <c:v>106.16902536862149</c:v>
                </c:pt>
                <c:pt idx="38">
                  <c:v>105.85733648680535</c:v>
                </c:pt>
                <c:pt idx="39">
                  <c:v>106.95812503772643</c:v>
                </c:pt>
                <c:pt idx="40">
                  <c:v>107.66334465060822</c:v>
                </c:pt>
                <c:pt idx="41">
                  <c:v>108.3412836470735</c:v>
                </c:pt>
                <c:pt idx="42">
                  <c:v>108.29816773032329</c:v>
                </c:pt>
                <c:pt idx="43">
                  <c:v>105.90296096598468</c:v>
                </c:pt>
                <c:pt idx="44">
                  <c:v>104.88205444991539</c:v>
                </c:pt>
                <c:pt idx="45">
                  <c:v>100.61922295710907</c:v>
                </c:pt>
                <c:pt idx="46">
                  <c:v>103.08067144809118</c:v>
                </c:pt>
                <c:pt idx="47">
                  <c:v>101.24314946877271</c:v>
                </c:pt>
                <c:pt idx="48">
                  <c:v>99.479159725657354</c:v>
                </c:pt>
                <c:pt idx="49">
                  <c:v>99.663460671620555</c:v>
                </c:pt>
                <c:pt idx="50">
                  <c:v>97.425979770011864</c:v>
                </c:pt>
                <c:pt idx="51">
                  <c:v>96.696772028901776</c:v>
                </c:pt>
                <c:pt idx="52">
                  <c:v>95.920450349670077</c:v>
                </c:pt>
                <c:pt idx="53">
                  <c:v>96.429610130202235</c:v>
                </c:pt>
                <c:pt idx="54">
                  <c:v>98.687551494123298</c:v>
                </c:pt>
                <c:pt idx="55">
                  <c:v>98.228562962173243</c:v>
                </c:pt>
                <c:pt idx="56">
                  <c:v>99.472417964129136</c:v>
                </c:pt>
                <c:pt idx="57">
                  <c:v>101.18263040017059</c:v>
                </c:pt>
                <c:pt idx="58">
                  <c:v>101.29684838327071</c:v>
                </c:pt>
                <c:pt idx="59">
                  <c:v>100.07964685712405</c:v>
                </c:pt>
                <c:pt idx="60">
                  <c:v>98.813920326489395</c:v>
                </c:pt>
                <c:pt idx="61">
                  <c:v>99.214036033931436</c:v>
                </c:pt>
                <c:pt idx="62">
                  <c:v>100.51464726084581</c:v>
                </c:pt>
                <c:pt idx="63">
                  <c:v>99.266559059790808</c:v>
                </c:pt>
                <c:pt idx="64">
                  <c:v>98.745640392872232</c:v>
                </c:pt>
                <c:pt idx="65">
                  <c:v>98.80514035798754</c:v>
                </c:pt>
                <c:pt idx="66">
                  <c:v>96.598075775831731</c:v>
                </c:pt>
                <c:pt idx="67">
                  <c:v>94.490021017049614</c:v>
                </c:pt>
                <c:pt idx="68">
                  <c:v>94.233206938370117</c:v>
                </c:pt>
                <c:pt idx="69">
                  <c:v>93.902625445759796</c:v>
                </c:pt>
                <c:pt idx="70">
                  <c:v>92.694674243570446</c:v>
                </c:pt>
                <c:pt idx="71">
                  <c:v>88.577182586500342</c:v>
                </c:pt>
                <c:pt idx="72">
                  <c:v>89.065960297296016</c:v>
                </c:pt>
                <c:pt idx="73">
                  <c:v>91.402921377733833</c:v>
                </c:pt>
                <c:pt idx="74">
                  <c:v>88.739455218632969</c:v>
                </c:pt>
                <c:pt idx="75">
                  <c:v>88.667255656220334</c:v>
                </c:pt>
                <c:pt idx="76">
                  <c:v>90.253451037172979</c:v>
                </c:pt>
                <c:pt idx="77">
                  <c:v>89.581234698749086</c:v>
                </c:pt>
                <c:pt idx="78">
                  <c:v>91.493151232605669</c:v>
                </c:pt>
                <c:pt idx="79">
                  <c:v>91.932463228002462</c:v>
                </c:pt>
                <c:pt idx="80">
                  <c:v>90.333725034904305</c:v>
                </c:pt>
                <c:pt idx="81">
                  <c:v>89.876931495079688</c:v>
                </c:pt>
                <c:pt idx="82">
                  <c:v>89.041423421036342</c:v>
                </c:pt>
                <c:pt idx="83">
                  <c:v>88.933006488553517</c:v>
                </c:pt>
                <c:pt idx="84">
                  <c:v>89.497197857374118</c:v>
                </c:pt>
                <c:pt idx="85">
                  <c:v>88.503258387417688</c:v>
                </c:pt>
                <c:pt idx="86">
                  <c:v>87.509789272916706</c:v>
                </c:pt>
                <c:pt idx="87">
                  <c:v>88.524110812609607</c:v>
                </c:pt>
                <c:pt idx="88">
                  <c:v>90.583248604024206</c:v>
                </c:pt>
                <c:pt idx="89">
                  <c:v>92.200252267309281</c:v>
                </c:pt>
                <c:pt idx="90">
                  <c:v>93.007617406601128</c:v>
                </c:pt>
                <c:pt idx="91">
                  <c:v>93.976784822570153</c:v>
                </c:pt>
                <c:pt idx="92">
                  <c:v>93.876207147678286</c:v>
                </c:pt>
                <c:pt idx="93">
                  <c:v>93.085069271599693</c:v>
                </c:pt>
                <c:pt idx="94">
                  <c:v>93.790524062209215</c:v>
                </c:pt>
                <c:pt idx="95">
                  <c:v>94.480143552485004</c:v>
                </c:pt>
                <c:pt idx="96">
                  <c:v>95.286332803138222</c:v>
                </c:pt>
                <c:pt idx="97">
                  <c:v>95.631730492595437</c:v>
                </c:pt>
                <c:pt idx="98">
                  <c:v>96.728207451841484</c:v>
                </c:pt>
                <c:pt idx="99">
                  <c:v>96.506199676865805</c:v>
                </c:pt>
                <c:pt idx="100">
                  <c:v>96.359605559915067</c:v>
                </c:pt>
                <c:pt idx="101">
                  <c:v>96.356548249454605</c:v>
                </c:pt>
                <c:pt idx="102">
                  <c:v>95.770955707410693</c:v>
                </c:pt>
                <c:pt idx="103">
                  <c:v>96.401623980602551</c:v>
                </c:pt>
                <c:pt idx="104">
                  <c:v>96.657967703826571</c:v>
                </c:pt>
                <c:pt idx="105">
                  <c:v>97.453338779004284</c:v>
                </c:pt>
                <c:pt idx="106">
                  <c:v>98.231855450361437</c:v>
                </c:pt>
                <c:pt idx="107">
                  <c:v>98.103370018445773</c:v>
                </c:pt>
                <c:pt idx="108">
                  <c:v>98.333844191619676</c:v>
                </c:pt>
                <c:pt idx="109">
                  <c:v>98.344583974519267</c:v>
                </c:pt>
                <c:pt idx="110">
                  <c:v>99.141052545759706</c:v>
                </c:pt>
                <c:pt idx="111">
                  <c:v>98.944992713410073</c:v>
                </c:pt>
                <c:pt idx="112">
                  <c:v>98.417959425570572</c:v>
                </c:pt>
                <c:pt idx="113">
                  <c:v>98.464838185964425</c:v>
                </c:pt>
                <c:pt idx="114">
                  <c:v>97.369615507932949</c:v>
                </c:pt>
                <c:pt idx="115">
                  <c:v>97.549918432524777</c:v>
                </c:pt>
                <c:pt idx="116">
                  <c:v>98.709893378257505</c:v>
                </c:pt>
                <c:pt idx="117">
                  <c:v>98.195402902563529</c:v>
                </c:pt>
                <c:pt idx="118">
                  <c:v>98.231071524602328</c:v>
                </c:pt>
                <c:pt idx="119">
                  <c:v>97.643048812705246</c:v>
                </c:pt>
                <c:pt idx="120">
                  <c:v>96.292187944632886</c:v>
                </c:pt>
                <c:pt idx="121">
                  <c:v>95.189361186738182</c:v>
                </c:pt>
                <c:pt idx="122">
                  <c:v>95.594180448734789</c:v>
                </c:pt>
                <c:pt idx="123">
                  <c:v>94.853762569269634</c:v>
                </c:pt>
                <c:pt idx="124">
                  <c:v>94.029699811309058</c:v>
                </c:pt>
                <c:pt idx="125">
                  <c:v>93.003462600077924</c:v>
                </c:pt>
                <c:pt idx="126">
                  <c:v>92.77181253826538</c:v>
                </c:pt>
                <c:pt idx="127">
                  <c:v>93.603557768665084</c:v>
                </c:pt>
                <c:pt idx="128">
                  <c:v>94.244495469301086</c:v>
                </c:pt>
                <c:pt idx="129">
                  <c:v>94.733116394944943</c:v>
                </c:pt>
                <c:pt idx="130">
                  <c:v>93.234407128707289</c:v>
                </c:pt>
                <c:pt idx="131">
                  <c:v>92.734811242436109</c:v>
                </c:pt>
                <c:pt idx="132">
                  <c:v>90.717299908829446</c:v>
                </c:pt>
                <c:pt idx="133">
                  <c:v>89.730729341008498</c:v>
                </c:pt>
                <c:pt idx="134">
                  <c:v>90.179683623242141</c:v>
                </c:pt>
                <c:pt idx="135">
                  <c:v>89.846436783050905</c:v>
                </c:pt>
                <c:pt idx="136">
                  <c:v>87.496932890467534</c:v>
                </c:pt>
                <c:pt idx="137">
                  <c:v>85.51987212603018</c:v>
                </c:pt>
                <c:pt idx="138">
                  <c:v>86.368079797370868</c:v>
                </c:pt>
                <c:pt idx="139">
                  <c:v>87.56513443150881</c:v>
                </c:pt>
                <c:pt idx="140">
                  <c:v>89.409241387203664</c:v>
                </c:pt>
                <c:pt idx="141">
                  <c:v>90.050100695263751</c:v>
                </c:pt>
                <c:pt idx="142">
                  <c:v>90.997788545433593</c:v>
                </c:pt>
                <c:pt idx="143">
                  <c:v>92.349668516992764</c:v>
                </c:pt>
                <c:pt idx="144">
                  <c:v>92.270570407900081</c:v>
                </c:pt>
                <c:pt idx="145">
                  <c:v>92.172344510285512</c:v>
                </c:pt>
                <c:pt idx="146">
                  <c:v>90.672380962833316</c:v>
                </c:pt>
                <c:pt idx="147">
                  <c:v>90.389540548951857</c:v>
                </c:pt>
                <c:pt idx="148">
                  <c:v>90.26325010916166</c:v>
                </c:pt>
                <c:pt idx="149">
                  <c:v>90.553929780634064</c:v>
                </c:pt>
                <c:pt idx="150">
                  <c:v>89.538275567150691</c:v>
                </c:pt>
                <c:pt idx="151">
                  <c:v>89.413631371454599</c:v>
                </c:pt>
                <c:pt idx="152">
                  <c:v>90.671832214801924</c:v>
                </c:pt>
                <c:pt idx="153">
                  <c:v>92.581240186229408</c:v>
                </c:pt>
                <c:pt idx="154">
                  <c:v>92.464827211003822</c:v>
                </c:pt>
                <c:pt idx="155">
                  <c:v>93.786369255686026</c:v>
                </c:pt>
                <c:pt idx="156">
                  <c:v>94.12275179891364</c:v>
                </c:pt>
                <c:pt idx="157">
                  <c:v>94.661152010260025</c:v>
                </c:pt>
                <c:pt idx="158">
                  <c:v>93.866172897961874</c:v>
                </c:pt>
                <c:pt idx="159">
                  <c:v>92.493597286362601</c:v>
                </c:pt>
                <c:pt idx="160">
                  <c:v>91.79378676121857</c:v>
                </c:pt>
                <c:pt idx="161">
                  <c:v>91.466889719675976</c:v>
                </c:pt>
                <c:pt idx="162">
                  <c:v>90.39008929698322</c:v>
                </c:pt>
                <c:pt idx="163">
                  <c:v>90.388913408344578</c:v>
                </c:pt>
                <c:pt idx="164">
                  <c:v>89.674757041809116</c:v>
                </c:pt>
                <c:pt idx="165">
                  <c:v>90.318281697450132</c:v>
                </c:pt>
                <c:pt idx="166">
                  <c:v>90.925667375596859</c:v>
                </c:pt>
                <c:pt idx="167">
                  <c:v>90.045867496164661</c:v>
                </c:pt>
                <c:pt idx="168">
                  <c:v>89.423822406322842</c:v>
                </c:pt>
                <c:pt idx="169">
                  <c:v>87.891404332444111</c:v>
                </c:pt>
                <c:pt idx="170">
                  <c:v>88.167581377373239</c:v>
                </c:pt>
                <c:pt idx="171">
                  <c:v>87.779773304348979</c:v>
                </c:pt>
                <c:pt idx="172">
                  <c:v>86.988948998574045</c:v>
                </c:pt>
                <c:pt idx="173">
                  <c:v>87.417442818495317</c:v>
                </c:pt>
                <c:pt idx="174">
                  <c:v>87.345164863506781</c:v>
                </c:pt>
                <c:pt idx="175">
                  <c:v>86.648568433975029</c:v>
                </c:pt>
                <c:pt idx="176">
                  <c:v>85.687083490445133</c:v>
                </c:pt>
                <c:pt idx="177">
                  <c:v>85.960673580369246</c:v>
                </c:pt>
                <c:pt idx="178">
                  <c:v>85.751678972994554</c:v>
                </c:pt>
                <c:pt idx="179">
                  <c:v>84.636231010378395</c:v>
                </c:pt>
                <c:pt idx="180">
                  <c:v>84.245679197197305</c:v>
                </c:pt>
                <c:pt idx="181">
                  <c:v>84.287776010460718</c:v>
                </c:pt>
                <c:pt idx="182">
                  <c:v>85.423684435389234</c:v>
                </c:pt>
                <c:pt idx="183">
                  <c:v>84.841541166685346</c:v>
                </c:pt>
                <c:pt idx="184">
                  <c:v>84.067806442458675</c:v>
                </c:pt>
                <c:pt idx="185">
                  <c:v>81.678400728737387</c:v>
                </c:pt>
                <c:pt idx="186">
                  <c:v>81.875322879422029</c:v>
                </c:pt>
                <c:pt idx="187">
                  <c:v>79.843936059879383</c:v>
                </c:pt>
                <c:pt idx="188">
                  <c:v>80.325815223995036</c:v>
                </c:pt>
                <c:pt idx="189">
                  <c:v>79.476823626895225</c:v>
                </c:pt>
                <c:pt idx="190">
                  <c:v>78.652760868934678</c:v>
                </c:pt>
                <c:pt idx="191">
                  <c:v>80.126149333153549</c:v>
                </c:pt>
                <c:pt idx="192">
                  <c:v>80.337652502957368</c:v>
                </c:pt>
                <c:pt idx="193">
                  <c:v>80.669253099054515</c:v>
                </c:pt>
                <c:pt idx="194">
                  <c:v>80.365560259981137</c:v>
                </c:pt>
                <c:pt idx="195">
                  <c:v>79.852088887773974</c:v>
                </c:pt>
                <c:pt idx="196">
                  <c:v>80.588743923595459</c:v>
                </c:pt>
                <c:pt idx="197">
                  <c:v>80.563579906728521</c:v>
                </c:pt>
                <c:pt idx="198">
                  <c:v>80.084209305041981</c:v>
                </c:pt>
                <c:pt idx="199">
                  <c:v>80.231038599720463</c:v>
                </c:pt>
                <c:pt idx="200">
                  <c:v>80.184943765085677</c:v>
                </c:pt>
                <c:pt idx="201">
                  <c:v>81.208907591615457</c:v>
                </c:pt>
                <c:pt idx="202">
                  <c:v>82.196889225802778</c:v>
                </c:pt>
                <c:pt idx="203">
                  <c:v>82.14334709645658</c:v>
                </c:pt>
                <c:pt idx="204">
                  <c:v>82.678062856735224</c:v>
                </c:pt>
                <c:pt idx="205">
                  <c:v>82.926332144640583</c:v>
                </c:pt>
                <c:pt idx="206">
                  <c:v>83.573854821652986</c:v>
                </c:pt>
                <c:pt idx="207">
                  <c:v>82.562277022116902</c:v>
                </c:pt>
                <c:pt idx="208">
                  <c:v>82.561728274085539</c:v>
                </c:pt>
                <c:pt idx="209">
                  <c:v>82.601551702647555</c:v>
                </c:pt>
                <c:pt idx="210">
                  <c:v>83.46598663720151</c:v>
                </c:pt>
                <c:pt idx="211">
                  <c:v>83.363135577608261</c:v>
                </c:pt>
                <c:pt idx="212">
                  <c:v>83.233239079326239</c:v>
                </c:pt>
                <c:pt idx="213">
                  <c:v>84.226708193827221</c:v>
                </c:pt>
                <c:pt idx="214">
                  <c:v>84.090697074624259</c:v>
                </c:pt>
                <c:pt idx="215">
                  <c:v>84.103083101617955</c:v>
                </c:pt>
                <c:pt idx="216">
                  <c:v>83.746004918350209</c:v>
                </c:pt>
                <c:pt idx="217">
                  <c:v>83.598156520184915</c:v>
                </c:pt>
                <c:pt idx="218">
                  <c:v>83.739027979094274</c:v>
                </c:pt>
                <c:pt idx="219">
                  <c:v>84.073058745044619</c:v>
                </c:pt>
                <c:pt idx="220">
                  <c:v>84.395644194912165</c:v>
                </c:pt>
                <c:pt idx="221">
                  <c:v>84.629489248850192</c:v>
                </c:pt>
                <c:pt idx="222">
                  <c:v>84.735711189207535</c:v>
                </c:pt>
                <c:pt idx="223">
                  <c:v>84.833701909094401</c:v>
                </c:pt>
                <c:pt idx="224">
                  <c:v>84.973554264516935</c:v>
                </c:pt>
                <c:pt idx="225">
                  <c:v>84.747705253321698</c:v>
                </c:pt>
                <c:pt idx="226">
                  <c:v>84.607931290475065</c:v>
                </c:pt>
                <c:pt idx="227">
                  <c:v>84.536437261245609</c:v>
                </c:pt>
                <c:pt idx="228">
                  <c:v>83.894088494243249</c:v>
                </c:pt>
                <c:pt idx="229">
                  <c:v>82.771428414643424</c:v>
                </c:pt>
                <c:pt idx="230">
                  <c:v>82.748929745357387</c:v>
                </c:pt>
                <c:pt idx="231">
                  <c:v>82.073107348441681</c:v>
                </c:pt>
                <c:pt idx="232">
                  <c:v>82.372723773567742</c:v>
                </c:pt>
                <c:pt idx="233">
                  <c:v>81.62360431817666</c:v>
                </c:pt>
                <c:pt idx="234">
                  <c:v>81.680674113438769</c:v>
                </c:pt>
                <c:pt idx="235">
                  <c:v>82.466951649810966</c:v>
                </c:pt>
                <c:pt idx="236">
                  <c:v>82.285472836580482</c:v>
                </c:pt>
                <c:pt idx="237">
                  <c:v>82.884862471984462</c:v>
                </c:pt>
                <c:pt idx="238">
                  <c:v>82.692016735247108</c:v>
                </c:pt>
                <c:pt idx="239">
                  <c:v>82.258662575619439</c:v>
                </c:pt>
                <c:pt idx="240">
                  <c:v>81.300705298005454</c:v>
                </c:pt>
                <c:pt idx="241">
                  <c:v>80.507058859497775</c:v>
                </c:pt>
                <c:pt idx="242">
                  <c:v>79.594334098183566</c:v>
                </c:pt>
                <c:pt idx="243">
                  <c:v>78.79849266755042</c:v>
                </c:pt>
                <c:pt idx="244">
                  <c:v>78.35173337744223</c:v>
                </c:pt>
                <c:pt idx="245">
                  <c:v>79.19766766408155</c:v>
                </c:pt>
                <c:pt idx="246">
                  <c:v>79.899751573926949</c:v>
                </c:pt>
                <c:pt idx="247">
                  <c:v>80.570008097953092</c:v>
                </c:pt>
                <c:pt idx="248">
                  <c:v>81.61654898634481</c:v>
                </c:pt>
                <c:pt idx="249">
                  <c:v>81.904249739932624</c:v>
                </c:pt>
                <c:pt idx="250">
                  <c:v>82.103053312439101</c:v>
                </c:pt>
                <c:pt idx="251">
                  <c:v>81.60831776587429</c:v>
                </c:pt>
                <c:pt idx="252">
                  <c:v>82.023563240466885</c:v>
                </c:pt>
                <c:pt idx="253">
                  <c:v>81.40143975804915</c:v>
                </c:pt>
                <c:pt idx="254">
                  <c:v>80.784255007913728</c:v>
                </c:pt>
                <c:pt idx="255">
                  <c:v>80.016634904607997</c:v>
                </c:pt>
                <c:pt idx="256">
                  <c:v>78.772779902652104</c:v>
                </c:pt>
                <c:pt idx="257">
                  <c:v>78.209529244742399</c:v>
                </c:pt>
                <c:pt idx="258">
                  <c:v>79.629062009311468</c:v>
                </c:pt>
                <c:pt idx="259">
                  <c:v>80.102474775228899</c:v>
                </c:pt>
                <c:pt idx="260">
                  <c:v>81.212670435259099</c:v>
                </c:pt>
                <c:pt idx="261">
                  <c:v>81.140314087694648</c:v>
                </c:pt>
                <c:pt idx="262">
                  <c:v>81.891942105514843</c:v>
                </c:pt>
                <c:pt idx="263">
                  <c:v>81.99361727646945</c:v>
                </c:pt>
                <c:pt idx="264">
                  <c:v>82.026934121230994</c:v>
                </c:pt>
                <c:pt idx="265">
                  <c:v>82.061975602662528</c:v>
                </c:pt>
                <c:pt idx="266">
                  <c:v>82.337133544104844</c:v>
                </c:pt>
                <c:pt idx="267">
                  <c:v>83.018521813910141</c:v>
                </c:pt>
                <c:pt idx="268">
                  <c:v>84.717994467051994</c:v>
                </c:pt>
                <c:pt idx="269">
                  <c:v>85.828895660265388</c:v>
                </c:pt>
                <c:pt idx="270">
                  <c:v>85.609631625446539</c:v>
                </c:pt>
                <c:pt idx="271">
                  <c:v>85.4961191755296</c:v>
                </c:pt>
                <c:pt idx="272">
                  <c:v>85.490866872943656</c:v>
                </c:pt>
                <c:pt idx="273">
                  <c:v>85.0484975670864</c:v>
                </c:pt>
                <c:pt idx="274">
                  <c:v>85.725339067488946</c:v>
                </c:pt>
                <c:pt idx="275">
                  <c:v>85.954872529751952</c:v>
                </c:pt>
                <c:pt idx="276">
                  <c:v>87.514100864591725</c:v>
                </c:pt>
                <c:pt idx="277">
                  <c:v>88.310099080376702</c:v>
                </c:pt>
                <c:pt idx="278">
                  <c:v>88.64021021753156</c:v>
                </c:pt>
                <c:pt idx="279">
                  <c:v>88.357761766529677</c:v>
                </c:pt>
                <c:pt idx="280">
                  <c:v>88.470803860991154</c:v>
                </c:pt>
                <c:pt idx="281">
                  <c:v>87.945573602397559</c:v>
                </c:pt>
                <c:pt idx="282">
                  <c:v>86.805431978369924</c:v>
                </c:pt>
                <c:pt idx="283">
                  <c:v>87.162902124517203</c:v>
                </c:pt>
                <c:pt idx="284">
                  <c:v>88.241740754183624</c:v>
                </c:pt>
                <c:pt idx="285">
                  <c:v>88.625002057805119</c:v>
                </c:pt>
                <c:pt idx="286">
                  <c:v>88.530147040954645</c:v>
                </c:pt>
                <c:pt idx="287">
                  <c:v>89.310937097013181</c:v>
                </c:pt>
                <c:pt idx="288">
                  <c:v>89.310937097013181</c:v>
                </c:pt>
                <c:pt idx="289">
                  <c:v>88.036430597876674</c:v>
                </c:pt>
                <c:pt idx="290">
                  <c:v>87.846877349327514</c:v>
                </c:pt>
                <c:pt idx="291">
                  <c:v>88.408011407687653</c:v>
                </c:pt>
                <c:pt idx="292">
                  <c:v>88.931673814763045</c:v>
                </c:pt>
                <c:pt idx="293">
                  <c:v>88.812438706804713</c:v>
                </c:pt>
                <c:pt idx="294">
                  <c:v>88.393665566296221</c:v>
                </c:pt>
                <c:pt idx="295">
                  <c:v>88.08401489145372</c:v>
                </c:pt>
                <c:pt idx="296">
                  <c:v>87.67872527400165</c:v>
                </c:pt>
                <c:pt idx="297">
                  <c:v>87.29538557780424</c:v>
                </c:pt>
                <c:pt idx="298">
                  <c:v>87.329172778021231</c:v>
                </c:pt>
                <c:pt idx="299">
                  <c:v>86.342602210200283</c:v>
                </c:pt>
                <c:pt idx="300">
                  <c:v>86.349030401424869</c:v>
                </c:pt>
                <c:pt idx="301">
                  <c:v>88.533361136566924</c:v>
                </c:pt>
                <c:pt idx="302">
                  <c:v>88.715859053284234</c:v>
                </c:pt>
                <c:pt idx="303">
                  <c:v>89.154543908073734</c:v>
                </c:pt>
                <c:pt idx="304">
                  <c:v>89.345116260109705</c:v>
                </c:pt>
                <c:pt idx="305">
                  <c:v>89.548858564898467</c:v>
                </c:pt>
                <c:pt idx="306">
                  <c:v>89.475875076726723</c:v>
                </c:pt>
                <c:pt idx="307">
                  <c:v>90.41039297414379</c:v>
                </c:pt>
                <c:pt idx="308">
                  <c:v>90.277987913432639</c:v>
                </c:pt>
                <c:pt idx="309">
                  <c:v>89.537648426543427</c:v>
                </c:pt>
                <c:pt idx="310">
                  <c:v>89.613454047447902</c:v>
                </c:pt>
                <c:pt idx="311">
                  <c:v>89.886260211612921</c:v>
                </c:pt>
                <c:pt idx="312">
                  <c:v>89.829895949534006</c:v>
                </c:pt>
                <c:pt idx="313">
                  <c:v>90.505247990994249</c:v>
                </c:pt>
                <c:pt idx="314">
                  <c:v>91.082138957112207</c:v>
                </c:pt>
                <c:pt idx="315">
                  <c:v>90.869146328366114</c:v>
                </c:pt>
                <c:pt idx="316">
                  <c:v>90.919004006644556</c:v>
                </c:pt>
                <c:pt idx="317">
                  <c:v>90.832928958295938</c:v>
                </c:pt>
                <c:pt idx="318">
                  <c:v>91.441020169625858</c:v>
                </c:pt>
                <c:pt idx="319">
                  <c:v>91.932463228002462</c:v>
                </c:pt>
                <c:pt idx="320">
                  <c:v>91.781008771345327</c:v>
                </c:pt>
                <c:pt idx="321">
                  <c:v>92.348571020930038</c:v>
                </c:pt>
                <c:pt idx="322">
                  <c:v>92.257949203178654</c:v>
                </c:pt>
                <c:pt idx="323">
                  <c:v>92.131893941116189</c:v>
                </c:pt>
                <c:pt idx="324">
                  <c:v>92.15784188374225</c:v>
                </c:pt>
                <c:pt idx="325">
                  <c:v>92.51813416262226</c:v>
                </c:pt>
                <c:pt idx="326">
                  <c:v>93.151389390819133</c:v>
                </c:pt>
                <c:pt idx="327">
                  <c:v>93.335219981326887</c:v>
                </c:pt>
                <c:pt idx="328">
                  <c:v>92.877328945439558</c:v>
                </c:pt>
                <c:pt idx="329">
                  <c:v>91.658402782622872</c:v>
                </c:pt>
                <c:pt idx="330">
                  <c:v>91.218150076315169</c:v>
                </c:pt>
                <c:pt idx="331">
                  <c:v>89.981193621039324</c:v>
                </c:pt>
                <c:pt idx="332">
                  <c:v>89.177669717967035</c:v>
                </c:pt>
                <c:pt idx="333">
                  <c:v>88.363641209722886</c:v>
                </c:pt>
                <c:pt idx="334">
                  <c:v>88.14672895218132</c:v>
                </c:pt>
                <c:pt idx="335">
                  <c:v>88.475507415545721</c:v>
                </c:pt>
                <c:pt idx="336">
                  <c:v>89.556619429913525</c:v>
                </c:pt>
                <c:pt idx="337">
                  <c:v>90.103015684002656</c:v>
                </c:pt>
                <c:pt idx="338">
                  <c:v>89.468506174591226</c:v>
                </c:pt>
                <c:pt idx="339">
                  <c:v>89.31078031186135</c:v>
                </c:pt>
                <c:pt idx="340">
                  <c:v>89.76976884381142</c:v>
                </c:pt>
                <c:pt idx="341">
                  <c:v>89.433778263463353</c:v>
                </c:pt>
                <c:pt idx="342">
                  <c:v>89.191545203903004</c:v>
                </c:pt>
                <c:pt idx="343">
                  <c:v>89.109389784349872</c:v>
                </c:pt>
                <c:pt idx="344">
                  <c:v>89.409084602051848</c:v>
                </c:pt>
                <c:pt idx="345">
                  <c:v>89.871287229614211</c:v>
                </c:pt>
                <c:pt idx="346">
                  <c:v>89.701175339890611</c:v>
                </c:pt>
                <c:pt idx="347">
                  <c:v>90.737446800838171</c:v>
                </c:pt>
                <c:pt idx="348">
                  <c:v>90.082476829114384</c:v>
                </c:pt>
                <c:pt idx="349">
                  <c:v>89.60953441865243</c:v>
                </c:pt>
                <c:pt idx="350">
                  <c:v>89.453611585168431</c:v>
                </c:pt>
                <c:pt idx="351">
                  <c:v>88.569186543757567</c:v>
                </c:pt>
                <c:pt idx="352">
                  <c:v>87.921663866745163</c:v>
                </c:pt>
                <c:pt idx="353">
                  <c:v>88.075156530375949</c:v>
                </c:pt>
                <c:pt idx="354">
                  <c:v>87.456795891601885</c:v>
                </c:pt>
                <c:pt idx="355">
                  <c:v>87.190025955781877</c:v>
                </c:pt>
                <c:pt idx="356">
                  <c:v>87.443312368545463</c:v>
                </c:pt>
                <c:pt idx="357">
                  <c:v>86.514360344017987</c:v>
                </c:pt>
                <c:pt idx="358">
                  <c:v>86.786617760151657</c:v>
                </c:pt>
                <c:pt idx="359">
                  <c:v>86.713947842283545</c:v>
                </c:pt>
                <c:pt idx="360">
                  <c:v>85.835323851489974</c:v>
                </c:pt>
                <c:pt idx="361">
                  <c:v>85.27497371888893</c:v>
                </c:pt>
                <c:pt idx="362">
                  <c:v>85.590895799804173</c:v>
                </c:pt>
                <c:pt idx="363">
                  <c:v>86.834985979487811</c:v>
                </c:pt>
                <c:pt idx="364">
                  <c:v>86.670518355229689</c:v>
                </c:pt>
                <c:pt idx="365">
                  <c:v>86.278398690530423</c:v>
                </c:pt>
                <c:pt idx="366">
                  <c:v>85.858214483655544</c:v>
                </c:pt>
                <c:pt idx="367">
                  <c:v>84.979668885437874</c:v>
                </c:pt>
                <c:pt idx="368">
                  <c:v>84.388432077928499</c:v>
                </c:pt>
                <c:pt idx="369">
                  <c:v>82.902814371867734</c:v>
                </c:pt>
                <c:pt idx="370">
                  <c:v>83.410171123153958</c:v>
                </c:pt>
                <c:pt idx="371">
                  <c:v>82.882118731827632</c:v>
                </c:pt>
                <c:pt idx="372">
                  <c:v>82.988105494457258</c:v>
                </c:pt>
                <c:pt idx="373">
                  <c:v>83.26953484197233</c:v>
                </c:pt>
                <c:pt idx="374">
                  <c:v>84.126208911511242</c:v>
                </c:pt>
                <c:pt idx="375">
                  <c:v>83.990276184884181</c:v>
                </c:pt>
                <c:pt idx="376">
                  <c:v>83.523840358222714</c:v>
                </c:pt>
                <c:pt idx="377">
                  <c:v>80.690967842581443</c:v>
                </c:pt>
                <c:pt idx="378">
                  <c:v>81.369220409350348</c:v>
                </c:pt>
                <c:pt idx="379">
                  <c:v>82.34951957109854</c:v>
                </c:pt>
                <c:pt idx="380">
                  <c:v>81.598361908733807</c:v>
                </c:pt>
                <c:pt idx="381">
                  <c:v>82.593398874752978</c:v>
                </c:pt>
                <c:pt idx="382">
                  <c:v>83.802369180429139</c:v>
                </c:pt>
                <c:pt idx="383">
                  <c:v>84.780708527779581</c:v>
                </c:pt>
                <c:pt idx="384">
                  <c:v>85.082284767303406</c:v>
                </c:pt>
                <c:pt idx="385">
                  <c:v>85.83093386723904</c:v>
                </c:pt>
                <c:pt idx="386">
                  <c:v>85.808278412801201</c:v>
                </c:pt>
                <c:pt idx="387">
                  <c:v>85.673364789660965</c:v>
                </c:pt>
                <c:pt idx="388">
                  <c:v>84.983510121657446</c:v>
                </c:pt>
                <c:pt idx="389">
                  <c:v>84.583629591943136</c:v>
                </c:pt>
                <c:pt idx="390">
                  <c:v>85.111603590693548</c:v>
                </c:pt>
                <c:pt idx="391">
                  <c:v>86.411274106696993</c:v>
                </c:pt>
                <c:pt idx="392">
                  <c:v>86.874417445170266</c:v>
                </c:pt>
                <c:pt idx="393">
                  <c:v>87.164234798307675</c:v>
                </c:pt>
                <c:pt idx="394">
                  <c:v>87.243881655431707</c:v>
                </c:pt>
                <c:pt idx="395">
                  <c:v>87.015602474383272</c:v>
                </c:pt>
                <c:pt idx="396">
                  <c:v>86.843922733141483</c:v>
                </c:pt>
                <c:pt idx="397">
                  <c:v>86.864775158333401</c:v>
                </c:pt>
                <c:pt idx="398">
                  <c:v>87.022971376518768</c:v>
                </c:pt>
                <c:pt idx="399">
                  <c:v>87.039668995187483</c:v>
                </c:pt>
                <c:pt idx="400">
                  <c:v>87.623144937681815</c:v>
                </c:pt>
                <c:pt idx="401">
                  <c:v>87.732189010771918</c:v>
                </c:pt>
                <c:pt idx="402">
                  <c:v>87.359353919746383</c:v>
                </c:pt>
                <c:pt idx="403">
                  <c:v>87.59602110641714</c:v>
                </c:pt>
                <c:pt idx="404">
                  <c:v>87.998410198560563</c:v>
                </c:pt>
                <c:pt idx="405">
                  <c:v>89.218198679712245</c:v>
                </c:pt>
                <c:pt idx="406">
                  <c:v>89.328340248865075</c:v>
                </c:pt>
                <c:pt idx="407">
                  <c:v>89.379060245478513</c:v>
                </c:pt>
                <c:pt idx="408">
                  <c:v>90.488001624294185</c:v>
                </c:pt>
                <c:pt idx="409">
                  <c:v>91.533836979502709</c:v>
                </c:pt>
                <c:pt idx="410">
                  <c:v>91.824830221278717</c:v>
                </c:pt>
                <c:pt idx="411">
                  <c:v>91.742047661118292</c:v>
                </c:pt>
                <c:pt idx="412">
                  <c:v>91.107302973979159</c:v>
                </c:pt>
                <c:pt idx="413">
                  <c:v>92.605855455064983</c:v>
                </c:pt>
                <c:pt idx="414">
                  <c:v>93.072604852030096</c:v>
                </c:pt>
                <c:pt idx="415">
                  <c:v>93.20367723895076</c:v>
                </c:pt>
                <c:pt idx="416">
                  <c:v>93.537394434597459</c:v>
                </c:pt>
                <c:pt idx="417">
                  <c:v>94.361457192558049</c:v>
                </c:pt>
                <c:pt idx="418">
                  <c:v>95.035946915683297</c:v>
                </c:pt>
                <c:pt idx="419">
                  <c:v>93.513641484096894</c:v>
                </c:pt>
                <c:pt idx="420">
                  <c:v>95.211311107992842</c:v>
                </c:pt>
                <c:pt idx="421">
                  <c:v>96.047054359763919</c:v>
                </c:pt>
                <c:pt idx="422">
                  <c:v>95.620206783936752</c:v>
                </c:pt>
                <c:pt idx="423">
                  <c:v>95.144285455590222</c:v>
                </c:pt>
                <c:pt idx="424">
                  <c:v>94.981150505122571</c:v>
                </c:pt>
                <c:pt idx="425">
                  <c:v>95.028342835820084</c:v>
                </c:pt>
                <c:pt idx="426">
                  <c:v>94.679260695295113</c:v>
                </c:pt>
                <c:pt idx="427">
                  <c:v>94.564964319619079</c:v>
                </c:pt>
                <c:pt idx="428">
                  <c:v>93.750230278191736</c:v>
                </c:pt>
                <c:pt idx="429">
                  <c:v>94.935917988822794</c:v>
                </c:pt>
                <c:pt idx="430">
                  <c:v>94.896800093443957</c:v>
                </c:pt>
                <c:pt idx="431">
                  <c:v>95.4365329785808</c:v>
                </c:pt>
                <c:pt idx="432">
                  <c:v>95.337601547783024</c:v>
                </c:pt>
                <c:pt idx="433">
                  <c:v>96.052933802957128</c:v>
                </c:pt>
                <c:pt idx="434">
                  <c:v>93.961106307388263</c:v>
                </c:pt>
                <c:pt idx="435">
                  <c:v>92.476821275117956</c:v>
                </c:pt>
                <c:pt idx="436">
                  <c:v>93.399188323269044</c:v>
                </c:pt>
                <c:pt idx="437">
                  <c:v>94.266366997979816</c:v>
                </c:pt>
                <c:pt idx="438">
                  <c:v>94.630892475958959</c:v>
                </c:pt>
                <c:pt idx="439">
                  <c:v>95.371859103455463</c:v>
                </c:pt>
                <c:pt idx="440">
                  <c:v>95.660735745681947</c:v>
                </c:pt>
                <c:pt idx="441">
                  <c:v>96.39080580512703</c:v>
                </c:pt>
                <c:pt idx="442">
                  <c:v>97.242776320111389</c:v>
                </c:pt>
                <c:pt idx="443">
                  <c:v>97.510722144570025</c:v>
                </c:pt>
                <c:pt idx="444">
                  <c:v>97.869916927387308</c:v>
                </c:pt>
                <c:pt idx="445">
                  <c:v>98.732078477239895</c:v>
                </c:pt>
                <c:pt idx="446">
                  <c:v>98.825600820299925</c:v>
                </c:pt>
                <c:pt idx="447">
                  <c:v>99.043767359056034</c:v>
                </c:pt>
                <c:pt idx="448">
                  <c:v>98.239694707952381</c:v>
                </c:pt>
                <c:pt idx="449">
                  <c:v>98.786796495224721</c:v>
                </c:pt>
                <c:pt idx="450">
                  <c:v>98.864169967647385</c:v>
                </c:pt>
                <c:pt idx="451">
                  <c:v>99.016565135215444</c:v>
                </c:pt>
                <c:pt idx="452">
                  <c:v>97.477954047839859</c:v>
                </c:pt>
                <c:pt idx="453">
                  <c:v>97.756718047774001</c:v>
                </c:pt>
                <c:pt idx="454">
                  <c:v>98.475969931743592</c:v>
                </c:pt>
                <c:pt idx="455">
                  <c:v>98.601241268046948</c:v>
                </c:pt>
                <c:pt idx="456">
                  <c:v>98.427523319831522</c:v>
                </c:pt>
                <c:pt idx="457">
                  <c:v>98.883924896776591</c:v>
                </c:pt>
                <c:pt idx="458">
                  <c:v>99.740050218284125</c:v>
                </c:pt>
                <c:pt idx="459">
                  <c:v>99.782225424123439</c:v>
                </c:pt>
                <c:pt idx="460">
                  <c:v>100.12660401009383</c:v>
                </c:pt>
                <c:pt idx="461">
                  <c:v>100.37385419451238</c:v>
                </c:pt>
                <c:pt idx="462">
                  <c:v>99.866889406105685</c:v>
                </c:pt>
                <c:pt idx="463">
                  <c:v>100.6219666972659</c:v>
                </c:pt>
                <c:pt idx="464">
                  <c:v>99.221012973187399</c:v>
                </c:pt>
                <c:pt idx="465">
                  <c:v>98.661289981193633</c:v>
                </c:pt>
                <c:pt idx="466">
                  <c:v>98.837202921534512</c:v>
                </c:pt>
                <c:pt idx="467">
                  <c:v>98.50724856953147</c:v>
                </c:pt>
                <c:pt idx="468">
                  <c:v>97.387175444936673</c:v>
                </c:pt>
                <c:pt idx="469">
                  <c:v>97.807202866659722</c:v>
                </c:pt>
                <c:pt idx="470">
                  <c:v>98.948833949629631</c:v>
                </c:pt>
                <c:pt idx="471">
                  <c:v>99.601060181196601</c:v>
                </c:pt>
                <c:pt idx="472">
                  <c:v>99.623950813362171</c:v>
                </c:pt>
                <c:pt idx="473">
                  <c:v>97.994090767627952</c:v>
                </c:pt>
                <c:pt idx="474">
                  <c:v>97.72402834361975</c:v>
                </c:pt>
                <c:pt idx="475">
                  <c:v>98.009142142202577</c:v>
                </c:pt>
                <c:pt idx="476">
                  <c:v>98.060724457151011</c:v>
                </c:pt>
                <c:pt idx="477">
                  <c:v>97.868505861020935</c:v>
                </c:pt>
                <c:pt idx="478">
                  <c:v>96.859436623913979</c:v>
                </c:pt>
                <c:pt idx="479">
                  <c:v>96.066417326013564</c:v>
                </c:pt>
                <c:pt idx="480">
                  <c:v>96.967383200941342</c:v>
                </c:pt>
                <c:pt idx="481">
                  <c:v>97.166892306630999</c:v>
                </c:pt>
                <c:pt idx="482">
                  <c:v>96.780730477700843</c:v>
                </c:pt>
                <c:pt idx="483">
                  <c:v>96.833096718408385</c:v>
                </c:pt>
                <c:pt idx="484">
                  <c:v>96.991214544017822</c:v>
                </c:pt>
                <c:pt idx="485">
                  <c:v>96.877466916373152</c:v>
                </c:pt>
                <c:pt idx="486">
                  <c:v>97.678011901560879</c:v>
                </c:pt>
                <c:pt idx="487">
                  <c:v>96.300654342831109</c:v>
                </c:pt>
                <c:pt idx="488">
                  <c:v>96.106162361999679</c:v>
                </c:pt>
                <c:pt idx="489">
                  <c:v>95.018935726710936</c:v>
                </c:pt>
                <c:pt idx="490">
                  <c:v>94.880102474775242</c:v>
                </c:pt>
                <c:pt idx="491">
                  <c:v>95.626713367737224</c:v>
                </c:pt>
                <c:pt idx="492">
                  <c:v>95.053820422990668</c:v>
                </c:pt>
                <c:pt idx="493">
                  <c:v>95.03124336112873</c:v>
                </c:pt>
                <c:pt idx="494">
                  <c:v>95.302089710896027</c:v>
                </c:pt>
                <c:pt idx="495">
                  <c:v>94.039655668449569</c:v>
                </c:pt>
                <c:pt idx="496">
                  <c:v>92.747981195188885</c:v>
                </c:pt>
                <c:pt idx="497">
                  <c:v>91.40527315501113</c:v>
                </c:pt>
                <c:pt idx="498">
                  <c:v>91.691954805112147</c:v>
                </c:pt>
                <c:pt idx="499">
                  <c:v>90.178821304907146</c:v>
                </c:pt>
                <c:pt idx="500">
                  <c:v>92.567913448324788</c:v>
                </c:pt>
                <c:pt idx="501">
                  <c:v>91.029694323828764</c:v>
                </c:pt>
                <c:pt idx="502">
                  <c:v>90.568197229449581</c:v>
                </c:pt>
                <c:pt idx="503">
                  <c:v>90.624875061832142</c:v>
                </c:pt>
                <c:pt idx="504">
                  <c:v>92.925148416744335</c:v>
                </c:pt>
                <c:pt idx="505">
                  <c:v>92.310942584493475</c:v>
                </c:pt>
                <c:pt idx="506">
                  <c:v>91.341539990796718</c:v>
                </c:pt>
                <c:pt idx="507">
                  <c:v>90.143074290292418</c:v>
                </c:pt>
                <c:pt idx="508">
                  <c:v>91.69610961163535</c:v>
                </c:pt>
                <c:pt idx="509">
                  <c:v>91.960527770178061</c:v>
                </c:pt>
                <c:pt idx="510">
                  <c:v>91.37713022025963</c:v>
                </c:pt>
                <c:pt idx="511">
                  <c:v>91.951512623948474</c:v>
                </c:pt>
                <c:pt idx="512">
                  <c:v>91.5586090334901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F06-7241-995F-8C8111D1288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Sheet1!$A$2:$A$514</c:f>
              <c:numCache>
                <c:formatCode>dd\-mmm\-yyyy</c:formatCode>
                <c:ptCount val="513"/>
                <c:pt idx="0">
                  <c:v>44623</c:v>
                </c:pt>
                <c:pt idx="1">
                  <c:v>44626</c:v>
                </c:pt>
                <c:pt idx="2">
                  <c:v>44627</c:v>
                </c:pt>
                <c:pt idx="3">
                  <c:v>44628</c:v>
                </c:pt>
                <c:pt idx="4">
                  <c:v>44629</c:v>
                </c:pt>
                <c:pt idx="5">
                  <c:v>44630</c:v>
                </c:pt>
                <c:pt idx="6">
                  <c:v>44633</c:v>
                </c:pt>
                <c:pt idx="7">
                  <c:v>44634</c:v>
                </c:pt>
                <c:pt idx="8">
                  <c:v>44635</c:v>
                </c:pt>
                <c:pt idx="9">
                  <c:v>44636</c:v>
                </c:pt>
                <c:pt idx="10">
                  <c:v>44637</c:v>
                </c:pt>
                <c:pt idx="11">
                  <c:v>44640</c:v>
                </c:pt>
                <c:pt idx="12">
                  <c:v>44641</c:v>
                </c:pt>
                <c:pt idx="13">
                  <c:v>44642</c:v>
                </c:pt>
                <c:pt idx="14">
                  <c:v>44643</c:v>
                </c:pt>
                <c:pt idx="15">
                  <c:v>44644</c:v>
                </c:pt>
                <c:pt idx="16">
                  <c:v>44647</c:v>
                </c:pt>
                <c:pt idx="17">
                  <c:v>44648</c:v>
                </c:pt>
                <c:pt idx="18">
                  <c:v>44649</c:v>
                </c:pt>
                <c:pt idx="19">
                  <c:v>44650</c:v>
                </c:pt>
                <c:pt idx="20">
                  <c:v>44651</c:v>
                </c:pt>
                <c:pt idx="21">
                  <c:v>44654</c:v>
                </c:pt>
                <c:pt idx="22">
                  <c:v>44655</c:v>
                </c:pt>
                <c:pt idx="23">
                  <c:v>44656</c:v>
                </c:pt>
                <c:pt idx="24">
                  <c:v>44657</c:v>
                </c:pt>
                <c:pt idx="25">
                  <c:v>44658</c:v>
                </c:pt>
                <c:pt idx="26">
                  <c:v>44661</c:v>
                </c:pt>
                <c:pt idx="27">
                  <c:v>44662</c:v>
                </c:pt>
                <c:pt idx="28">
                  <c:v>44663</c:v>
                </c:pt>
                <c:pt idx="29">
                  <c:v>44664</c:v>
                </c:pt>
                <c:pt idx="30">
                  <c:v>44665</c:v>
                </c:pt>
                <c:pt idx="31">
                  <c:v>44668</c:v>
                </c:pt>
                <c:pt idx="32">
                  <c:v>44669</c:v>
                </c:pt>
                <c:pt idx="33">
                  <c:v>44670</c:v>
                </c:pt>
                <c:pt idx="34">
                  <c:v>44671</c:v>
                </c:pt>
                <c:pt idx="35">
                  <c:v>44672</c:v>
                </c:pt>
                <c:pt idx="36">
                  <c:v>44675</c:v>
                </c:pt>
                <c:pt idx="37">
                  <c:v>44676</c:v>
                </c:pt>
                <c:pt idx="38">
                  <c:v>44677</c:v>
                </c:pt>
                <c:pt idx="39">
                  <c:v>44678</c:v>
                </c:pt>
                <c:pt idx="40">
                  <c:v>44679</c:v>
                </c:pt>
                <c:pt idx="41">
                  <c:v>44689</c:v>
                </c:pt>
                <c:pt idx="42">
                  <c:v>44690</c:v>
                </c:pt>
                <c:pt idx="43">
                  <c:v>44691</c:v>
                </c:pt>
                <c:pt idx="44">
                  <c:v>44692</c:v>
                </c:pt>
                <c:pt idx="45">
                  <c:v>44693</c:v>
                </c:pt>
                <c:pt idx="46">
                  <c:v>44696</c:v>
                </c:pt>
                <c:pt idx="47">
                  <c:v>44697</c:v>
                </c:pt>
                <c:pt idx="48">
                  <c:v>44698</c:v>
                </c:pt>
                <c:pt idx="49">
                  <c:v>44699</c:v>
                </c:pt>
                <c:pt idx="50">
                  <c:v>44700</c:v>
                </c:pt>
                <c:pt idx="51">
                  <c:v>44703</c:v>
                </c:pt>
                <c:pt idx="52">
                  <c:v>44704</c:v>
                </c:pt>
                <c:pt idx="53">
                  <c:v>44705</c:v>
                </c:pt>
                <c:pt idx="54">
                  <c:v>44706</c:v>
                </c:pt>
                <c:pt idx="55">
                  <c:v>44707</c:v>
                </c:pt>
                <c:pt idx="56">
                  <c:v>44710</c:v>
                </c:pt>
                <c:pt idx="57">
                  <c:v>44711</c:v>
                </c:pt>
                <c:pt idx="58">
                  <c:v>44712</c:v>
                </c:pt>
                <c:pt idx="59">
                  <c:v>44713</c:v>
                </c:pt>
                <c:pt idx="60">
                  <c:v>44714</c:v>
                </c:pt>
                <c:pt idx="61">
                  <c:v>44717</c:v>
                </c:pt>
                <c:pt idx="62">
                  <c:v>44718</c:v>
                </c:pt>
                <c:pt idx="63">
                  <c:v>44719</c:v>
                </c:pt>
                <c:pt idx="64">
                  <c:v>44720</c:v>
                </c:pt>
                <c:pt idx="65">
                  <c:v>44721</c:v>
                </c:pt>
                <c:pt idx="66">
                  <c:v>44724</c:v>
                </c:pt>
                <c:pt idx="67">
                  <c:v>44725</c:v>
                </c:pt>
                <c:pt idx="68">
                  <c:v>44726</c:v>
                </c:pt>
                <c:pt idx="69">
                  <c:v>44727</c:v>
                </c:pt>
                <c:pt idx="70">
                  <c:v>44728</c:v>
                </c:pt>
                <c:pt idx="71">
                  <c:v>44731</c:v>
                </c:pt>
                <c:pt idx="72">
                  <c:v>44732</c:v>
                </c:pt>
                <c:pt idx="73">
                  <c:v>44733</c:v>
                </c:pt>
                <c:pt idx="74">
                  <c:v>44734</c:v>
                </c:pt>
                <c:pt idx="75">
                  <c:v>44735</c:v>
                </c:pt>
                <c:pt idx="76">
                  <c:v>44738</c:v>
                </c:pt>
                <c:pt idx="77">
                  <c:v>44739</c:v>
                </c:pt>
                <c:pt idx="78">
                  <c:v>44740</c:v>
                </c:pt>
                <c:pt idx="79">
                  <c:v>44741</c:v>
                </c:pt>
                <c:pt idx="80">
                  <c:v>44742</c:v>
                </c:pt>
                <c:pt idx="81">
                  <c:v>44745</c:v>
                </c:pt>
                <c:pt idx="82">
                  <c:v>44746</c:v>
                </c:pt>
                <c:pt idx="83">
                  <c:v>44747</c:v>
                </c:pt>
                <c:pt idx="84">
                  <c:v>44748</c:v>
                </c:pt>
                <c:pt idx="85">
                  <c:v>44755</c:v>
                </c:pt>
                <c:pt idx="86">
                  <c:v>44756</c:v>
                </c:pt>
                <c:pt idx="87">
                  <c:v>44759</c:v>
                </c:pt>
                <c:pt idx="88">
                  <c:v>44760</c:v>
                </c:pt>
                <c:pt idx="89">
                  <c:v>44761</c:v>
                </c:pt>
                <c:pt idx="90">
                  <c:v>44762</c:v>
                </c:pt>
                <c:pt idx="91">
                  <c:v>44763</c:v>
                </c:pt>
                <c:pt idx="92">
                  <c:v>44766</c:v>
                </c:pt>
                <c:pt idx="93">
                  <c:v>44767</c:v>
                </c:pt>
                <c:pt idx="94">
                  <c:v>44768</c:v>
                </c:pt>
                <c:pt idx="95">
                  <c:v>44769</c:v>
                </c:pt>
                <c:pt idx="96">
                  <c:v>44770</c:v>
                </c:pt>
                <c:pt idx="97">
                  <c:v>44773</c:v>
                </c:pt>
                <c:pt idx="98">
                  <c:v>44774</c:v>
                </c:pt>
                <c:pt idx="99">
                  <c:v>44775</c:v>
                </c:pt>
                <c:pt idx="100">
                  <c:v>44776</c:v>
                </c:pt>
                <c:pt idx="101">
                  <c:v>44777</c:v>
                </c:pt>
                <c:pt idx="102">
                  <c:v>44780</c:v>
                </c:pt>
                <c:pt idx="103">
                  <c:v>44781</c:v>
                </c:pt>
                <c:pt idx="104">
                  <c:v>44782</c:v>
                </c:pt>
                <c:pt idx="105">
                  <c:v>44783</c:v>
                </c:pt>
                <c:pt idx="106">
                  <c:v>44784</c:v>
                </c:pt>
                <c:pt idx="107">
                  <c:v>44787</c:v>
                </c:pt>
                <c:pt idx="108">
                  <c:v>44788</c:v>
                </c:pt>
                <c:pt idx="109">
                  <c:v>44789</c:v>
                </c:pt>
                <c:pt idx="110">
                  <c:v>44790</c:v>
                </c:pt>
                <c:pt idx="111">
                  <c:v>44791</c:v>
                </c:pt>
                <c:pt idx="112">
                  <c:v>44794</c:v>
                </c:pt>
                <c:pt idx="113">
                  <c:v>44795</c:v>
                </c:pt>
                <c:pt idx="114">
                  <c:v>44796</c:v>
                </c:pt>
                <c:pt idx="115">
                  <c:v>44797</c:v>
                </c:pt>
                <c:pt idx="116">
                  <c:v>44798</c:v>
                </c:pt>
                <c:pt idx="117">
                  <c:v>44801</c:v>
                </c:pt>
                <c:pt idx="118">
                  <c:v>44802</c:v>
                </c:pt>
                <c:pt idx="119">
                  <c:v>44803</c:v>
                </c:pt>
                <c:pt idx="120">
                  <c:v>44804</c:v>
                </c:pt>
                <c:pt idx="121">
                  <c:v>44805</c:v>
                </c:pt>
                <c:pt idx="122">
                  <c:v>44808</c:v>
                </c:pt>
                <c:pt idx="123">
                  <c:v>44809</c:v>
                </c:pt>
                <c:pt idx="124">
                  <c:v>44810</c:v>
                </c:pt>
                <c:pt idx="125">
                  <c:v>44811</c:v>
                </c:pt>
                <c:pt idx="126">
                  <c:v>44812</c:v>
                </c:pt>
                <c:pt idx="127">
                  <c:v>44815</c:v>
                </c:pt>
                <c:pt idx="128">
                  <c:v>44816</c:v>
                </c:pt>
                <c:pt idx="129">
                  <c:v>44817</c:v>
                </c:pt>
                <c:pt idx="130">
                  <c:v>44818</c:v>
                </c:pt>
                <c:pt idx="131">
                  <c:v>44819</c:v>
                </c:pt>
                <c:pt idx="132">
                  <c:v>44822</c:v>
                </c:pt>
                <c:pt idx="133">
                  <c:v>44823</c:v>
                </c:pt>
                <c:pt idx="134">
                  <c:v>44824</c:v>
                </c:pt>
                <c:pt idx="135">
                  <c:v>44825</c:v>
                </c:pt>
                <c:pt idx="136">
                  <c:v>44829</c:v>
                </c:pt>
                <c:pt idx="137">
                  <c:v>44830</c:v>
                </c:pt>
                <c:pt idx="138">
                  <c:v>44831</c:v>
                </c:pt>
                <c:pt idx="139">
                  <c:v>44832</c:v>
                </c:pt>
                <c:pt idx="140">
                  <c:v>44833</c:v>
                </c:pt>
                <c:pt idx="141">
                  <c:v>44836</c:v>
                </c:pt>
                <c:pt idx="142">
                  <c:v>44837</c:v>
                </c:pt>
                <c:pt idx="143">
                  <c:v>44838</c:v>
                </c:pt>
                <c:pt idx="144">
                  <c:v>44839</c:v>
                </c:pt>
                <c:pt idx="145">
                  <c:v>44840</c:v>
                </c:pt>
                <c:pt idx="146">
                  <c:v>44843</c:v>
                </c:pt>
                <c:pt idx="147">
                  <c:v>44844</c:v>
                </c:pt>
                <c:pt idx="148">
                  <c:v>44845</c:v>
                </c:pt>
                <c:pt idx="149">
                  <c:v>44846</c:v>
                </c:pt>
                <c:pt idx="150">
                  <c:v>44847</c:v>
                </c:pt>
                <c:pt idx="151">
                  <c:v>44850</c:v>
                </c:pt>
                <c:pt idx="152">
                  <c:v>44851</c:v>
                </c:pt>
                <c:pt idx="153">
                  <c:v>44852</c:v>
                </c:pt>
                <c:pt idx="154">
                  <c:v>44853</c:v>
                </c:pt>
                <c:pt idx="155">
                  <c:v>44854</c:v>
                </c:pt>
                <c:pt idx="156">
                  <c:v>44857</c:v>
                </c:pt>
                <c:pt idx="157">
                  <c:v>44858</c:v>
                </c:pt>
                <c:pt idx="158">
                  <c:v>44859</c:v>
                </c:pt>
                <c:pt idx="159">
                  <c:v>44860</c:v>
                </c:pt>
                <c:pt idx="160">
                  <c:v>44861</c:v>
                </c:pt>
                <c:pt idx="161">
                  <c:v>44865</c:v>
                </c:pt>
                <c:pt idx="162">
                  <c:v>44866</c:v>
                </c:pt>
                <c:pt idx="163">
                  <c:v>44867</c:v>
                </c:pt>
                <c:pt idx="164">
                  <c:v>44868</c:v>
                </c:pt>
                <c:pt idx="165">
                  <c:v>44871</c:v>
                </c:pt>
                <c:pt idx="166">
                  <c:v>44872</c:v>
                </c:pt>
                <c:pt idx="167">
                  <c:v>44873</c:v>
                </c:pt>
                <c:pt idx="168">
                  <c:v>44874</c:v>
                </c:pt>
                <c:pt idx="169">
                  <c:v>44875</c:v>
                </c:pt>
                <c:pt idx="170">
                  <c:v>44878</c:v>
                </c:pt>
                <c:pt idx="171">
                  <c:v>44879</c:v>
                </c:pt>
                <c:pt idx="172">
                  <c:v>44880</c:v>
                </c:pt>
                <c:pt idx="173">
                  <c:v>44881</c:v>
                </c:pt>
                <c:pt idx="174">
                  <c:v>44882</c:v>
                </c:pt>
                <c:pt idx="175">
                  <c:v>44885</c:v>
                </c:pt>
                <c:pt idx="176">
                  <c:v>44886</c:v>
                </c:pt>
                <c:pt idx="177">
                  <c:v>44887</c:v>
                </c:pt>
                <c:pt idx="178">
                  <c:v>44889</c:v>
                </c:pt>
                <c:pt idx="179">
                  <c:v>44892</c:v>
                </c:pt>
                <c:pt idx="180">
                  <c:v>44893</c:v>
                </c:pt>
                <c:pt idx="181">
                  <c:v>44894</c:v>
                </c:pt>
                <c:pt idx="182">
                  <c:v>44895</c:v>
                </c:pt>
                <c:pt idx="183">
                  <c:v>44896</c:v>
                </c:pt>
                <c:pt idx="184">
                  <c:v>44899</c:v>
                </c:pt>
                <c:pt idx="185">
                  <c:v>44900</c:v>
                </c:pt>
                <c:pt idx="186">
                  <c:v>44901</c:v>
                </c:pt>
                <c:pt idx="187">
                  <c:v>44902</c:v>
                </c:pt>
                <c:pt idx="188">
                  <c:v>44903</c:v>
                </c:pt>
                <c:pt idx="189">
                  <c:v>44906</c:v>
                </c:pt>
                <c:pt idx="190">
                  <c:v>44907</c:v>
                </c:pt>
                <c:pt idx="191">
                  <c:v>44908</c:v>
                </c:pt>
                <c:pt idx="192">
                  <c:v>44909</c:v>
                </c:pt>
                <c:pt idx="193">
                  <c:v>44910</c:v>
                </c:pt>
                <c:pt idx="194">
                  <c:v>44913</c:v>
                </c:pt>
                <c:pt idx="195">
                  <c:v>44914</c:v>
                </c:pt>
                <c:pt idx="196">
                  <c:v>44915</c:v>
                </c:pt>
                <c:pt idx="197">
                  <c:v>44916</c:v>
                </c:pt>
                <c:pt idx="198">
                  <c:v>44917</c:v>
                </c:pt>
                <c:pt idx="199">
                  <c:v>44920</c:v>
                </c:pt>
                <c:pt idx="200">
                  <c:v>44921</c:v>
                </c:pt>
                <c:pt idx="201">
                  <c:v>44922</c:v>
                </c:pt>
                <c:pt idx="202">
                  <c:v>44923</c:v>
                </c:pt>
                <c:pt idx="203">
                  <c:v>44924</c:v>
                </c:pt>
                <c:pt idx="204">
                  <c:v>44927</c:v>
                </c:pt>
                <c:pt idx="205">
                  <c:v>44928</c:v>
                </c:pt>
                <c:pt idx="206">
                  <c:v>44929</c:v>
                </c:pt>
                <c:pt idx="207">
                  <c:v>44930</c:v>
                </c:pt>
                <c:pt idx="208">
                  <c:v>44931</c:v>
                </c:pt>
                <c:pt idx="209">
                  <c:v>44934</c:v>
                </c:pt>
                <c:pt idx="210">
                  <c:v>44935</c:v>
                </c:pt>
                <c:pt idx="211">
                  <c:v>44936</c:v>
                </c:pt>
                <c:pt idx="212">
                  <c:v>44937</c:v>
                </c:pt>
                <c:pt idx="213">
                  <c:v>44938</c:v>
                </c:pt>
                <c:pt idx="214">
                  <c:v>44941</c:v>
                </c:pt>
                <c:pt idx="215">
                  <c:v>44942</c:v>
                </c:pt>
                <c:pt idx="216">
                  <c:v>44943</c:v>
                </c:pt>
                <c:pt idx="217">
                  <c:v>44944</c:v>
                </c:pt>
                <c:pt idx="218">
                  <c:v>44945</c:v>
                </c:pt>
                <c:pt idx="219">
                  <c:v>44948</c:v>
                </c:pt>
                <c:pt idx="220">
                  <c:v>44949</c:v>
                </c:pt>
                <c:pt idx="221">
                  <c:v>44950</c:v>
                </c:pt>
                <c:pt idx="222">
                  <c:v>44951</c:v>
                </c:pt>
                <c:pt idx="223">
                  <c:v>44952</c:v>
                </c:pt>
                <c:pt idx="224">
                  <c:v>44955</c:v>
                </c:pt>
                <c:pt idx="225">
                  <c:v>44956</c:v>
                </c:pt>
                <c:pt idx="226">
                  <c:v>44957</c:v>
                </c:pt>
                <c:pt idx="227">
                  <c:v>44958</c:v>
                </c:pt>
                <c:pt idx="228">
                  <c:v>44959</c:v>
                </c:pt>
                <c:pt idx="229">
                  <c:v>44962</c:v>
                </c:pt>
                <c:pt idx="230">
                  <c:v>44963</c:v>
                </c:pt>
                <c:pt idx="231">
                  <c:v>44964</c:v>
                </c:pt>
                <c:pt idx="232">
                  <c:v>44965</c:v>
                </c:pt>
                <c:pt idx="233">
                  <c:v>44966</c:v>
                </c:pt>
                <c:pt idx="234">
                  <c:v>44969</c:v>
                </c:pt>
                <c:pt idx="235">
                  <c:v>44970</c:v>
                </c:pt>
                <c:pt idx="236">
                  <c:v>44971</c:v>
                </c:pt>
                <c:pt idx="237">
                  <c:v>44972</c:v>
                </c:pt>
                <c:pt idx="238">
                  <c:v>44973</c:v>
                </c:pt>
                <c:pt idx="239">
                  <c:v>44976</c:v>
                </c:pt>
                <c:pt idx="240">
                  <c:v>44977</c:v>
                </c:pt>
                <c:pt idx="241">
                  <c:v>44978</c:v>
                </c:pt>
                <c:pt idx="242">
                  <c:v>44980</c:v>
                </c:pt>
                <c:pt idx="243">
                  <c:v>44983</c:v>
                </c:pt>
                <c:pt idx="244">
                  <c:v>44984</c:v>
                </c:pt>
                <c:pt idx="245">
                  <c:v>44985</c:v>
                </c:pt>
                <c:pt idx="246">
                  <c:v>44986</c:v>
                </c:pt>
                <c:pt idx="247">
                  <c:v>44987</c:v>
                </c:pt>
                <c:pt idx="248">
                  <c:v>44990</c:v>
                </c:pt>
                <c:pt idx="249">
                  <c:v>44991</c:v>
                </c:pt>
                <c:pt idx="250">
                  <c:v>44992</c:v>
                </c:pt>
                <c:pt idx="251">
                  <c:v>44993</c:v>
                </c:pt>
                <c:pt idx="252">
                  <c:v>44994</c:v>
                </c:pt>
                <c:pt idx="253">
                  <c:v>44997</c:v>
                </c:pt>
                <c:pt idx="254">
                  <c:v>44998</c:v>
                </c:pt>
                <c:pt idx="255">
                  <c:v>44999</c:v>
                </c:pt>
                <c:pt idx="256">
                  <c:v>45000</c:v>
                </c:pt>
                <c:pt idx="257">
                  <c:v>45001</c:v>
                </c:pt>
                <c:pt idx="258">
                  <c:v>45004</c:v>
                </c:pt>
                <c:pt idx="259">
                  <c:v>45005</c:v>
                </c:pt>
                <c:pt idx="260">
                  <c:v>45006</c:v>
                </c:pt>
                <c:pt idx="261">
                  <c:v>45007</c:v>
                </c:pt>
                <c:pt idx="262">
                  <c:v>45008</c:v>
                </c:pt>
                <c:pt idx="263">
                  <c:v>45011</c:v>
                </c:pt>
                <c:pt idx="264">
                  <c:v>45012</c:v>
                </c:pt>
                <c:pt idx="265">
                  <c:v>45013</c:v>
                </c:pt>
                <c:pt idx="266">
                  <c:v>45014</c:v>
                </c:pt>
                <c:pt idx="267">
                  <c:v>45015</c:v>
                </c:pt>
                <c:pt idx="268">
                  <c:v>45019</c:v>
                </c:pt>
                <c:pt idx="269">
                  <c:v>45020</c:v>
                </c:pt>
                <c:pt idx="270">
                  <c:v>45021</c:v>
                </c:pt>
                <c:pt idx="271">
                  <c:v>45022</c:v>
                </c:pt>
                <c:pt idx="272">
                  <c:v>45026</c:v>
                </c:pt>
                <c:pt idx="273">
                  <c:v>45027</c:v>
                </c:pt>
                <c:pt idx="274">
                  <c:v>45028</c:v>
                </c:pt>
                <c:pt idx="275">
                  <c:v>45029</c:v>
                </c:pt>
                <c:pt idx="276">
                  <c:v>45033</c:v>
                </c:pt>
                <c:pt idx="277">
                  <c:v>45041</c:v>
                </c:pt>
                <c:pt idx="278">
                  <c:v>45042</c:v>
                </c:pt>
                <c:pt idx="279">
                  <c:v>45043</c:v>
                </c:pt>
                <c:pt idx="280">
                  <c:v>45047</c:v>
                </c:pt>
                <c:pt idx="281">
                  <c:v>45048</c:v>
                </c:pt>
                <c:pt idx="282">
                  <c:v>45049</c:v>
                </c:pt>
                <c:pt idx="283">
                  <c:v>45050</c:v>
                </c:pt>
                <c:pt idx="284">
                  <c:v>45054</c:v>
                </c:pt>
                <c:pt idx="285">
                  <c:v>45055</c:v>
                </c:pt>
                <c:pt idx="286">
                  <c:v>45056</c:v>
                </c:pt>
                <c:pt idx="287">
                  <c:v>45057</c:v>
                </c:pt>
                <c:pt idx="288">
                  <c:v>45057</c:v>
                </c:pt>
                <c:pt idx="289">
                  <c:v>45061</c:v>
                </c:pt>
                <c:pt idx="290">
                  <c:v>45062</c:v>
                </c:pt>
                <c:pt idx="291">
                  <c:v>45063</c:v>
                </c:pt>
                <c:pt idx="292">
                  <c:v>45064</c:v>
                </c:pt>
                <c:pt idx="293">
                  <c:v>45068</c:v>
                </c:pt>
                <c:pt idx="294">
                  <c:v>45069</c:v>
                </c:pt>
                <c:pt idx="295">
                  <c:v>45070</c:v>
                </c:pt>
                <c:pt idx="296">
                  <c:v>45071</c:v>
                </c:pt>
                <c:pt idx="297">
                  <c:v>45075</c:v>
                </c:pt>
                <c:pt idx="298">
                  <c:v>45076</c:v>
                </c:pt>
                <c:pt idx="299">
                  <c:v>45077</c:v>
                </c:pt>
                <c:pt idx="300">
                  <c:v>45078</c:v>
                </c:pt>
                <c:pt idx="301">
                  <c:v>45082</c:v>
                </c:pt>
                <c:pt idx="302">
                  <c:v>45083</c:v>
                </c:pt>
                <c:pt idx="303">
                  <c:v>45084</c:v>
                </c:pt>
                <c:pt idx="304">
                  <c:v>45085</c:v>
                </c:pt>
                <c:pt idx="305">
                  <c:v>45089</c:v>
                </c:pt>
                <c:pt idx="306">
                  <c:v>45090</c:v>
                </c:pt>
                <c:pt idx="307">
                  <c:v>45091</c:v>
                </c:pt>
                <c:pt idx="308">
                  <c:v>45092</c:v>
                </c:pt>
                <c:pt idx="309">
                  <c:v>45096</c:v>
                </c:pt>
                <c:pt idx="310">
                  <c:v>45097</c:v>
                </c:pt>
                <c:pt idx="311">
                  <c:v>45098</c:v>
                </c:pt>
                <c:pt idx="312">
                  <c:v>45099</c:v>
                </c:pt>
                <c:pt idx="313">
                  <c:v>45110</c:v>
                </c:pt>
                <c:pt idx="314">
                  <c:v>45111</c:v>
                </c:pt>
                <c:pt idx="315">
                  <c:v>45112</c:v>
                </c:pt>
                <c:pt idx="316">
                  <c:v>45113</c:v>
                </c:pt>
                <c:pt idx="317">
                  <c:v>45117</c:v>
                </c:pt>
                <c:pt idx="318">
                  <c:v>45118</c:v>
                </c:pt>
                <c:pt idx="319">
                  <c:v>45119</c:v>
                </c:pt>
                <c:pt idx="320">
                  <c:v>45120</c:v>
                </c:pt>
                <c:pt idx="321">
                  <c:v>45124</c:v>
                </c:pt>
                <c:pt idx="322">
                  <c:v>45125</c:v>
                </c:pt>
                <c:pt idx="323">
                  <c:v>45126</c:v>
                </c:pt>
                <c:pt idx="324">
                  <c:v>45127</c:v>
                </c:pt>
                <c:pt idx="325">
                  <c:v>45131</c:v>
                </c:pt>
                <c:pt idx="326">
                  <c:v>45132</c:v>
                </c:pt>
                <c:pt idx="327">
                  <c:v>45133</c:v>
                </c:pt>
                <c:pt idx="328">
                  <c:v>45134</c:v>
                </c:pt>
                <c:pt idx="329">
                  <c:v>45138</c:v>
                </c:pt>
                <c:pt idx="330">
                  <c:v>45139</c:v>
                </c:pt>
                <c:pt idx="331">
                  <c:v>45140</c:v>
                </c:pt>
                <c:pt idx="332">
                  <c:v>45141</c:v>
                </c:pt>
                <c:pt idx="333">
                  <c:v>45145</c:v>
                </c:pt>
                <c:pt idx="334">
                  <c:v>45146</c:v>
                </c:pt>
                <c:pt idx="335">
                  <c:v>45147</c:v>
                </c:pt>
                <c:pt idx="336">
                  <c:v>45148</c:v>
                </c:pt>
                <c:pt idx="337">
                  <c:v>45152</c:v>
                </c:pt>
                <c:pt idx="338">
                  <c:v>45153</c:v>
                </c:pt>
                <c:pt idx="339">
                  <c:v>45154</c:v>
                </c:pt>
                <c:pt idx="340">
                  <c:v>45155</c:v>
                </c:pt>
                <c:pt idx="341">
                  <c:v>45159</c:v>
                </c:pt>
                <c:pt idx="342">
                  <c:v>45160</c:v>
                </c:pt>
                <c:pt idx="343">
                  <c:v>45161</c:v>
                </c:pt>
                <c:pt idx="344">
                  <c:v>45162</c:v>
                </c:pt>
                <c:pt idx="345">
                  <c:v>45166</c:v>
                </c:pt>
                <c:pt idx="346">
                  <c:v>45167</c:v>
                </c:pt>
                <c:pt idx="347">
                  <c:v>45168</c:v>
                </c:pt>
                <c:pt idx="348">
                  <c:v>45169</c:v>
                </c:pt>
                <c:pt idx="349">
                  <c:v>45173</c:v>
                </c:pt>
                <c:pt idx="350">
                  <c:v>45174</c:v>
                </c:pt>
                <c:pt idx="351">
                  <c:v>45175</c:v>
                </c:pt>
                <c:pt idx="352">
                  <c:v>45176</c:v>
                </c:pt>
                <c:pt idx="353">
                  <c:v>45180</c:v>
                </c:pt>
                <c:pt idx="354">
                  <c:v>45181</c:v>
                </c:pt>
                <c:pt idx="355">
                  <c:v>45182</c:v>
                </c:pt>
                <c:pt idx="356">
                  <c:v>45183</c:v>
                </c:pt>
                <c:pt idx="357">
                  <c:v>45187</c:v>
                </c:pt>
                <c:pt idx="358">
                  <c:v>45188</c:v>
                </c:pt>
                <c:pt idx="359">
                  <c:v>45189</c:v>
                </c:pt>
                <c:pt idx="360">
                  <c:v>45190</c:v>
                </c:pt>
                <c:pt idx="361">
                  <c:v>45194</c:v>
                </c:pt>
                <c:pt idx="362">
                  <c:v>45195</c:v>
                </c:pt>
                <c:pt idx="363">
                  <c:v>45196</c:v>
                </c:pt>
                <c:pt idx="364">
                  <c:v>45197</c:v>
                </c:pt>
                <c:pt idx="365">
                  <c:v>45201</c:v>
                </c:pt>
                <c:pt idx="366">
                  <c:v>45202</c:v>
                </c:pt>
                <c:pt idx="367">
                  <c:v>45203</c:v>
                </c:pt>
                <c:pt idx="368">
                  <c:v>45204</c:v>
                </c:pt>
                <c:pt idx="369">
                  <c:v>45208</c:v>
                </c:pt>
                <c:pt idx="370">
                  <c:v>45209</c:v>
                </c:pt>
                <c:pt idx="371">
                  <c:v>45210</c:v>
                </c:pt>
                <c:pt idx="372">
                  <c:v>45211</c:v>
                </c:pt>
                <c:pt idx="373">
                  <c:v>45215</c:v>
                </c:pt>
                <c:pt idx="374">
                  <c:v>45216</c:v>
                </c:pt>
                <c:pt idx="375">
                  <c:v>45217</c:v>
                </c:pt>
                <c:pt idx="376">
                  <c:v>45218</c:v>
                </c:pt>
                <c:pt idx="377">
                  <c:v>45222</c:v>
                </c:pt>
                <c:pt idx="378">
                  <c:v>45223</c:v>
                </c:pt>
                <c:pt idx="379">
                  <c:v>45224</c:v>
                </c:pt>
                <c:pt idx="380">
                  <c:v>45225</c:v>
                </c:pt>
                <c:pt idx="381">
                  <c:v>45229</c:v>
                </c:pt>
                <c:pt idx="382">
                  <c:v>45230</c:v>
                </c:pt>
                <c:pt idx="383">
                  <c:v>45231</c:v>
                </c:pt>
                <c:pt idx="384">
                  <c:v>45232</c:v>
                </c:pt>
                <c:pt idx="385">
                  <c:v>45236</c:v>
                </c:pt>
                <c:pt idx="386">
                  <c:v>45237</c:v>
                </c:pt>
                <c:pt idx="387">
                  <c:v>45238</c:v>
                </c:pt>
                <c:pt idx="388">
                  <c:v>45239</c:v>
                </c:pt>
                <c:pt idx="389">
                  <c:v>45243</c:v>
                </c:pt>
                <c:pt idx="390">
                  <c:v>45244</c:v>
                </c:pt>
                <c:pt idx="391">
                  <c:v>45245</c:v>
                </c:pt>
                <c:pt idx="392">
                  <c:v>45246</c:v>
                </c:pt>
                <c:pt idx="393">
                  <c:v>45250</c:v>
                </c:pt>
                <c:pt idx="394">
                  <c:v>45251</c:v>
                </c:pt>
                <c:pt idx="395">
                  <c:v>45252</c:v>
                </c:pt>
                <c:pt idx="396">
                  <c:v>45253</c:v>
                </c:pt>
                <c:pt idx="397">
                  <c:v>45257</c:v>
                </c:pt>
                <c:pt idx="398">
                  <c:v>45258</c:v>
                </c:pt>
                <c:pt idx="399">
                  <c:v>45259</c:v>
                </c:pt>
                <c:pt idx="400">
                  <c:v>45260</c:v>
                </c:pt>
                <c:pt idx="401">
                  <c:v>45264</c:v>
                </c:pt>
                <c:pt idx="402">
                  <c:v>45265</c:v>
                </c:pt>
                <c:pt idx="403">
                  <c:v>45266</c:v>
                </c:pt>
                <c:pt idx="404">
                  <c:v>45267</c:v>
                </c:pt>
                <c:pt idx="405">
                  <c:v>45271</c:v>
                </c:pt>
                <c:pt idx="406">
                  <c:v>45272</c:v>
                </c:pt>
                <c:pt idx="407">
                  <c:v>45273</c:v>
                </c:pt>
                <c:pt idx="408">
                  <c:v>45274</c:v>
                </c:pt>
                <c:pt idx="409">
                  <c:v>45278</c:v>
                </c:pt>
                <c:pt idx="410">
                  <c:v>45279</c:v>
                </c:pt>
                <c:pt idx="411">
                  <c:v>45280</c:v>
                </c:pt>
                <c:pt idx="412">
                  <c:v>45281</c:v>
                </c:pt>
                <c:pt idx="413">
                  <c:v>45285</c:v>
                </c:pt>
                <c:pt idx="414">
                  <c:v>45286</c:v>
                </c:pt>
                <c:pt idx="415">
                  <c:v>45287</c:v>
                </c:pt>
                <c:pt idx="416">
                  <c:v>45288</c:v>
                </c:pt>
                <c:pt idx="417">
                  <c:v>45292</c:v>
                </c:pt>
                <c:pt idx="418">
                  <c:v>45293</c:v>
                </c:pt>
                <c:pt idx="419">
                  <c:v>45294</c:v>
                </c:pt>
                <c:pt idx="420">
                  <c:v>45295</c:v>
                </c:pt>
                <c:pt idx="421">
                  <c:v>45299</c:v>
                </c:pt>
                <c:pt idx="422">
                  <c:v>45300</c:v>
                </c:pt>
                <c:pt idx="423">
                  <c:v>45301</c:v>
                </c:pt>
                <c:pt idx="424">
                  <c:v>45302</c:v>
                </c:pt>
                <c:pt idx="425">
                  <c:v>45306</c:v>
                </c:pt>
                <c:pt idx="426">
                  <c:v>45307</c:v>
                </c:pt>
                <c:pt idx="427">
                  <c:v>45308</c:v>
                </c:pt>
                <c:pt idx="428">
                  <c:v>45309</c:v>
                </c:pt>
                <c:pt idx="429">
                  <c:v>45313</c:v>
                </c:pt>
                <c:pt idx="430">
                  <c:v>45314</c:v>
                </c:pt>
                <c:pt idx="431">
                  <c:v>45315</c:v>
                </c:pt>
                <c:pt idx="432">
                  <c:v>45316</c:v>
                </c:pt>
                <c:pt idx="433">
                  <c:v>45320</c:v>
                </c:pt>
                <c:pt idx="434">
                  <c:v>45321</c:v>
                </c:pt>
                <c:pt idx="435">
                  <c:v>45322</c:v>
                </c:pt>
                <c:pt idx="436">
                  <c:v>45323</c:v>
                </c:pt>
                <c:pt idx="437">
                  <c:v>45327</c:v>
                </c:pt>
                <c:pt idx="438">
                  <c:v>45328</c:v>
                </c:pt>
                <c:pt idx="439">
                  <c:v>45329</c:v>
                </c:pt>
                <c:pt idx="440">
                  <c:v>45330</c:v>
                </c:pt>
                <c:pt idx="441">
                  <c:v>45334</c:v>
                </c:pt>
                <c:pt idx="442">
                  <c:v>45335</c:v>
                </c:pt>
                <c:pt idx="443">
                  <c:v>45336</c:v>
                </c:pt>
                <c:pt idx="444">
                  <c:v>45337</c:v>
                </c:pt>
                <c:pt idx="445">
                  <c:v>45341</c:v>
                </c:pt>
                <c:pt idx="446">
                  <c:v>45342</c:v>
                </c:pt>
                <c:pt idx="447">
                  <c:v>45343</c:v>
                </c:pt>
                <c:pt idx="448">
                  <c:v>45348</c:v>
                </c:pt>
                <c:pt idx="449">
                  <c:v>45349</c:v>
                </c:pt>
                <c:pt idx="450">
                  <c:v>45350</c:v>
                </c:pt>
                <c:pt idx="451">
                  <c:v>45351</c:v>
                </c:pt>
                <c:pt idx="452">
                  <c:v>45355</c:v>
                </c:pt>
                <c:pt idx="453">
                  <c:v>45356</c:v>
                </c:pt>
                <c:pt idx="454">
                  <c:v>45357</c:v>
                </c:pt>
                <c:pt idx="455">
                  <c:v>45358</c:v>
                </c:pt>
                <c:pt idx="456">
                  <c:v>45362</c:v>
                </c:pt>
                <c:pt idx="457">
                  <c:v>45363</c:v>
                </c:pt>
                <c:pt idx="458">
                  <c:v>45364</c:v>
                </c:pt>
                <c:pt idx="459">
                  <c:v>45365</c:v>
                </c:pt>
                <c:pt idx="460">
                  <c:v>45369</c:v>
                </c:pt>
                <c:pt idx="461">
                  <c:v>45370</c:v>
                </c:pt>
                <c:pt idx="462">
                  <c:v>45371</c:v>
                </c:pt>
                <c:pt idx="463">
                  <c:v>45372</c:v>
                </c:pt>
                <c:pt idx="464">
                  <c:v>45376</c:v>
                </c:pt>
                <c:pt idx="465">
                  <c:v>45377</c:v>
                </c:pt>
                <c:pt idx="466">
                  <c:v>45378</c:v>
                </c:pt>
                <c:pt idx="467">
                  <c:v>45379</c:v>
                </c:pt>
                <c:pt idx="468">
                  <c:v>45383</c:v>
                </c:pt>
                <c:pt idx="469">
                  <c:v>45384</c:v>
                </c:pt>
                <c:pt idx="470">
                  <c:v>45385</c:v>
                </c:pt>
                <c:pt idx="471">
                  <c:v>45386</c:v>
                </c:pt>
                <c:pt idx="472">
                  <c:v>45397</c:v>
                </c:pt>
                <c:pt idx="473">
                  <c:v>45398</c:v>
                </c:pt>
                <c:pt idx="474">
                  <c:v>45399</c:v>
                </c:pt>
                <c:pt idx="475">
                  <c:v>45400</c:v>
                </c:pt>
                <c:pt idx="476">
                  <c:v>45404</c:v>
                </c:pt>
                <c:pt idx="477">
                  <c:v>45405</c:v>
                </c:pt>
                <c:pt idx="478">
                  <c:v>45406</c:v>
                </c:pt>
                <c:pt idx="479">
                  <c:v>45407</c:v>
                </c:pt>
                <c:pt idx="480">
                  <c:v>45411</c:v>
                </c:pt>
                <c:pt idx="481">
                  <c:v>45412</c:v>
                </c:pt>
                <c:pt idx="482">
                  <c:v>45413</c:v>
                </c:pt>
                <c:pt idx="483">
                  <c:v>45414</c:v>
                </c:pt>
                <c:pt idx="484">
                  <c:v>45418</c:v>
                </c:pt>
                <c:pt idx="485">
                  <c:v>45419</c:v>
                </c:pt>
                <c:pt idx="486">
                  <c:v>45420</c:v>
                </c:pt>
                <c:pt idx="487">
                  <c:v>45421</c:v>
                </c:pt>
                <c:pt idx="488">
                  <c:v>45425</c:v>
                </c:pt>
                <c:pt idx="489">
                  <c:v>45426</c:v>
                </c:pt>
                <c:pt idx="490">
                  <c:v>45427</c:v>
                </c:pt>
                <c:pt idx="491">
                  <c:v>45428</c:v>
                </c:pt>
                <c:pt idx="492">
                  <c:v>45432</c:v>
                </c:pt>
                <c:pt idx="493">
                  <c:v>45433</c:v>
                </c:pt>
                <c:pt idx="494">
                  <c:v>45434</c:v>
                </c:pt>
                <c:pt idx="495">
                  <c:v>45435</c:v>
                </c:pt>
                <c:pt idx="496">
                  <c:v>45439</c:v>
                </c:pt>
                <c:pt idx="497">
                  <c:v>45440</c:v>
                </c:pt>
                <c:pt idx="498">
                  <c:v>45441</c:v>
                </c:pt>
                <c:pt idx="499">
                  <c:v>45442</c:v>
                </c:pt>
                <c:pt idx="500">
                  <c:v>45446</c:v>
                </c:pt>
                <c:pt idx="501">
                  <c:v>45447</c:v>
                </c:pt>
                <c:pt idx="502">
                  <c:v>45448</c:v>
                </c:pt>
                <c:pt idx="503">
                  <c:v>45449</c:v>
                </c:pt>
                <c:pt idx="504">
                  <c:v>45453</c:v>
                </c:pt>
                <c:pt idx="505">
                  <c:v>45454</c:v>
                </c:pt>
                <c:pt idx="506">
                  <c:v>45455</c:v>
                </c:pt>
                <c:pt idx="507">
                  <c:v>45456</c:v>
                </c:pt>
                <c:pt idx="508">
                  <c:v>45467</c:v>
                </c:pt>
                <c:pt idx="509">
                  <c:v>45468</c:v>
                </c:pt>
                <c:pt idx="510">
                  <c:v>45469</c:v>
                </c:pt>
                <c:pt idx="511">
                  <c:v>45470</c:v>
                </c:pt>
                <c:pt idx="512">
                  <c:v>45473</c:v>
                </c:pt>
              </c:numCache>
            </c:numRef>
          </c:cat>
          <c:val>
            <c:numRef>
              <c:f>Sheet1!$C$2:$C$514</c:f>
              <c:numCache>
                <c:formatCode>#,##0</c:formatCode>
                <c:ptCount val="513"/>
                <c:pt idx="0">
                  <c:v>100</c:v>
                </c:pt>
                <c:pt idx="1">
                  <c:v>94.550063371356131</c:v>
                </c:pt>
                <c:pt idx="2">
                  <c:v>90.367553865652724</c:v>
                </c:pt>
                <c:pt idx="3">
                  <c:v>91.128010139416986</c:v>
                </c:pt>
                <c:pt idx="4">
                  <c:v>91.634980988593156</c:v>
                </c:pt>
                <c:pt idx="5">
                  <c:v>91.761723700887202</c:v>
                </c:pt>
                <c:pt idx="6">
                  <c:v>90.114068441064617</c:v>
                </c:pt>
                <c:pt idx="7">
                  <c:v>93.536121673003791</c:v>
                </c:pt>
                <c:pt idx="8">
                  <c:v>94.043092522179975</c:v>
                </c:pt>
                <c:pt idx="9">
                  <c:v>96.577946768060826</c:v>
                </c:pt>
                <c:pt idx="10">
                  <c:v>97.338403041825089</c:v>
                </c:pt>
                <c:pt idx="11">
                  <c:v>94.550063371356131</c:v>
                </c:pt>
                <c:pt idx="12">
                  <c:v>95.43726235741444</c:v>
                </c:pt>
                <c:pt idx="13">
                  <c:v>93.155893536121667</c:v>
                </c:pt>
                <c:pt idx="14">
                  <c:v>94.550063371356131</c:v>
                </c:pt>
                <c:pt idx="15">
                  <c:v>93.916349809885915</c:v>
                </c:pt>
                <c:pt idx="16">
                  <c:v>93.662864385297851</c:v>
                </c:pt>
                <c:pt idx="17">
                  <c:v>93.916349809885915</c:v>
                </c:pt>
                <c:pt idx="18">
                  <c:v>94.93029150823827</c:v>
                </c:pt>
                <c:pt idx="19">
                  <c:v>94.043092522179975</c:v>
                </c:pt>
                <c:pt idx="20">
                  <c:v>93.029150823827635</c:v>
                </c:pt>
                <c:pt idx="21">
                  <c:v>92.395437262357419</c:v>
                </c:pt>
                <c:pt idx="22">
                  <c:v>92.141951837769327</c:v>
                </c:pt>
                <c:pt idx="23">
                  <c:v>91.254752851711018</c:v>
                </c:pt>
                <c:pt idx="24">
                  <c:v>90.621039290240802</c:v>
                </c:pt>
                <c:pt idx="25">
                  <c:v>90.114068441064617</c:v>
                </c:pt>
                <c:pt idx="26">
                  <c:v>90.621039290240802</c:v>
                </c:pt>
                <c:pt idx="27">
                  <c:v>90.367553865652724</c:v>
                </c:pt>
                <c:pt idx="28">
                  <c:v>90.240811153358678</c:v>
                </c:pt>
                <c:pt idx="29">
                  <c:v>89.226869455006337</c:v>
                </c:pt>
                <c:pt idx="30">
                  <c:v>89.480354879594415</c:v>
                </c:pt>
                <c:pt idx="31">
                  <c:v>88.593155893536121</c:v>
                </c:pt>
                <c:pt idx="32">
                  <c:v>87.705956907477827</c:v>
                </c:pt>
                <c:pt idx="33">
                  <c:v>86.692015209125472</c:v>
                </c:pt>
                <c:pt idx="34">
                  <c:v>87.832699619771844</c:v>
                </c:pt>
                <c:pt idx="35">
                  <c:v>84.790874524714837</c:v>
                </c:pt>
                <c:pt idx="36">
                  <c:v>83.650190114068437</c:v>
                </c:pt>
                <c:pt idx="37">
                  <c:v>83.269961977186313</c:v>
                </c:pt>
                <c:pt idx="38">
                  <c:v>82.256020278833958</c:v>
                </c:pt>
                <c:pt idx="39">
                  <c:v>82.762991128010128</c:v>
                </c:pt>
                <c:pt idx="40">
                  <c:v>83.396704689480345</c:v>
                </c:pt>
                <c:pt idx="41">
                  <c:v>82.509505703422036</c:v>
                </c:pt>
                <c:pt idx="42">
                  <c:v>80.988593155893525</c:v>
                </c:pt>
                <c:pt idx="43">
                  <c:v>78.833967046894799</c:v>
                </c:pt>
                <c:pt idx="44">
                  <c:v>79.594423320659061</c:v>
                </c:pt>
                <c:pt idx="45">
                  <c:v>77.693282636248412</c:v>
                </c:pt>
                <c:pt idx="46">
                  <c:v>77.43979721166032</c:v>
                </c:pt>
                <c:pt idx="47">
                  <c:v>80.101394169835231</c:v>
                </c:pt>
                <c:pt idx="48">
                  <c:v>78.580481622306706</c:v>
                </c:pt>
                <c:pt idx="49">
                  <c:v>77.566539923954366</c:v>
                </c:pt>
                <c:pt idx="50">
                  <c:v>76.425855513307965</c:v>
                </c:pt>
                <c:pt idx="51">
                  <c:v>76.172370088719902</c:v>
                </c:pt>
                <c:pt idx="52">
                  <c:v>75.918884664131809</c:v>
                </c:pt>
                <c:pt idx="53">
                  <c:v>76.299112801013933</c:v>
                </c:pt>
                <c:pt idx="54">
                  <c:v>75.792141951837749</c:v>
                </c:pt>
                <c:pt idx="55">
                  <c:v>75.792141951837749</c:v>
                </c:pt>
                <c:pt idx="56">
                  <c:v>79.087452471482877</c:v>
                </c:pt>
                <c:pt idx="57">
                  <c:v>77.820025348542458</c:v>
                </c:pt>
                <c:pt idx="58">
                  <c:v>79.214195183776923</c:v>
                </c:pt>
                <c:pt idx="59">
                  <c:v>80.861850443599479</c:v>
                </c:pt>
                <c:pt idx="60">
                  <c:v>80.861850443599479</c:v>
                </c:pt>
                <c:pt idx="61">
                  <c:v>79.214195183776923</c:v>
                </c:pt>
                <c:pt idx="62">
                  <c:v>79.340937896070969</c:v>
                </c:pt>
                <c:pt idx="63">
                  <c:v>78.707224334600753</c:v>
                </c:pt>
                <c:pt idx="64">
                  <c:v>79.087452471482877</c:v>
                </c:pt>
                <c:pt idx="65">
                  <c:v>78.833967046894799</c:v>
                </c:pt>
                <c:pt idx="66">
                  <c:v>77.313054499366288</c:v>
                </c:pt>
                <c:pt idx="67">
                  <c:v>76.045627376425855</c:v>
                </c:pt>
                <c:pt idx="68">
                  <c:v>73.257287705956898</c:v>
                </c:pt>
                <c:pt idx="69">
                  <c:v>72.243346007604558</c:v>
                </c:pt>
                <c:pt idx="70">
                  <c:v>72.243346007604558</c:v>
                </c:pt>
                <c:pt idx="71">
                  <c:v>69.07477820025349</c:v>
                </c:pt>
                <c:pt idx="72">
                  <c:v>67.553865652724966</c:v>
                </c:pt>
                <c:pt idx="73">
                  <c:v>67.173637515842827</c:v>
                </c:pt>
                <c:pt idx="74">
                  <c:v>63.371356147021544</c:v>
                </c:pt>
                <c:pt idx="75">
                  <c:v>64.638783269961976</c:v>
                </c:pt>
                <c:pt idx="76">
                  <c:v>68.060836501901136</c:v>
                </c:pt>
                <c:pt idx="77">
                  <c:v>68.314321926489214</c:v>
                </c:pt>
                <c:pt idx="78">
                  <c:v>70.595690747782001</c:v>
                </c:pt>
                <c:pt idx="79">
                  <c:v>69.4550063371356</c:v>
                </c:pt>
                <c:pt idx="80">
                  <c:v>66.032953105196441</c:v>
                </c:pt>
                <c:pt idx="81">
                  <c:v>66.413181242078579</c:v>
                </c:pt>
                <c:pt idx="82">
                  <c:v>65.399239543726225</c:v>
                </c:pt>
                <c:pt idx="83">
                  <c:v>65.779467680608363</c:v>
                </c:pt>
                <c:pt idx="84">
                  <c:v>65.652724968314317</c:v>
                </c:pt>
                <c:pt idx="85">
                  <c:v>64.638783269961976</c:v>
                </c:pt>
                <c:pt idx="86">
                  <c:v>63.371356147021544</c:v>
                </c:pt>
                <c:pt idx="87">
                  <c:v>64.385297845373884</c:v>
                </c:pt>
                <c:pt idx="88">
                  <c:v>65.399239543726225</c:v>
                </c:pt>
                <c:pt idx="89">
                  <c:v>66.413181242078579</c:v>
                </c:pt>
                <c:pt idx="90">
                  <c:v>65.906210392902395</c:v>
                </c:pt>
                <c:pt idx="91">
                  <c:v>66.159695817490487</c:v>
                </c:pt>
                <c:pt idx="92">
                  <c:v>65.399239543726225</c:v>
                </c:pt>
                <c:pt idx="93">
                  <c:v>64.638783269961976</c:v>
                </c:pt>
                <c:pt idx="94">
                  <c:v>64.131812420785806</c:v>
                </c:pt>
                <c:pt idx="95">
                  <c:v>63.49809885931559</c:v>
                </c:pt>
                <c:pt idx="96">
                  <c:v>64.131812420785806</c:v>
                </c:pt>
                <c:pt idx="97">
                  <c:v>64.131812420785806</c:v>
                </c:pt>
                <c:pt idx="98">
                  <c:v>65.272496831432193</c:v>
                </c:pt>
                <c:pt idx="99">
                  <c:v>66.032953105196441</c:v>
                </c:pt>
                <c:pt idx="100">
                  <c:v>65.906210392902395</c:v>
                </c:pt>
                <c:pt idx="101">
                  <c:v>66.413181242078579</c:v>
                </c:pt>
                <c:pt idx="102">
                  <c:v>65.906210392902395</c:v>
                </c:pt>
                <c:pt idx="103">
                  <c:v>65.906210392902395</c:v>
                </c:pt>
                <c:pt idx="104">
                  <c:v>64.765525982256023</c:v>
                </c:pt>
                <c:pt idx="105">
                  <c:v>65.399239543726225</c:v>
                </c:pt>
                <c:pt idx="106">
                  <c:v>64.765525982256023</c:v>
                </c:pt>
                <c:pt idx="107">
                  <c:v>64.638783269961976</c:v>
                </c:pt>
                <c:pt idx="108">
                  <c:v>64.00506970849176</c:v>
                </c:pt>
                <c:pt idx="109">
                  <c:v>64.131812420785806</c:v>
                </c:pt>
                <c:pt idx="110">
                  <c:v>63.878326996197707</c:v>
                </c:pt>
                <c:pt idx="111">
                  <c:v>63.371356147021544</c:v>
                </c:pt>
                <c:pt idx="112">
                  <c:v>64.00506970849176</c:v>
                </c:pt>
                <c:pt idx="113">
                  <c:v>65.906210392902395</c:v>
                </c:pt>
                <c:pt idx="114">
                  <c:v>65.652724968314317</c:v>
                </c:pt>
                <c:pt idx="115">
                  <c:v>66.413181242078579</c:v>
                </c:pt>
                <c:pt idx="116">
                  <c:v>65.652724968314317</c:v>
                </c:pt>
                <c:pt idx="117">
                  <c:v>65.652724968314317</c:v>
                </c:pt>
                <c:pt idx="118">
                  <c:v>58.93536121673003</c:v>
                </c:pt>
                <c:pt idx="119">
                  <c:v>59.569074778200246</c:v>
                </c:pt>
                <c:pt idx="120">
                  <c:v>59.569074778200246</c:v>
                </c:pt>
                <c:pt idx="121">
                  <c:v>59.062103929024076</c:v>
                </c:pt>
                <c:pt idx="122">
                  <c:v>58.93536121673003</c:v>
                </c:pt>
                <c:pt idx="123">
                  <c:v>59.569074778200246</c:v>
                </c:pt>
                <c:pt idx="124">
                  <c:v>58.301647655259814</c:v>
                </c:pt>
                <c:pt idx="125">
                  <c:v>57.73130544993662</c:v>
                </c:pt>
                <c:pt idx="126">
                  <c:v>58.238276299112798</c:v>
                </c:pt>
                <c:pt idx="127">
                  <c:v>57.351077313054496</c:v>
                </c:pt>
                <c:pt idx="128">
                  <c:v>56.780735107731296</c:v>
                </c:pt>
                <c:pt idx="129">
                  <c:v>56.400506970849172</c:v>
                </c:pt>
                <c:pt idx="130">
                  <c:v>54.816223067173631</c:v>
                </c:pt>
                <c:pt idx="131">
                  <c:v>54.499366286438523</c:v>
                </c:pt>
                <c:pt idx="132">
                  <c:v>54.309252217997461</c:v>
                </c:pt>
                <c:pt idx="133">
                  <c:v>51.837769328263619</c:v>
                </c:pt>
                <c:pt idx="134">
                  <c:v>51.457541191381495</c:v>
                </c:pt>
                <c:pt idx="135">
                  <c:v>51.71102661596958</c:v>
                </c:pt>
                <c:pt idx="136">
                  <c:v>49.619771863117869</c:v>
                </c:pt>
                <c:pt idx="137">
                  <c:v>49.366286438529784</c:v>
                </c:pt>
                <c:pt idx="138">
                  <c:v>50.063371356147016</c:v>
                </c:pt>
                <c:pt idx="139">
                  <c:v>50.823827629911278</c:v>
                </c:pt>
                <c:pt idx="140">
                  <c:v>49.93662864385297</c:v>
                </c:pt>
                <c:pt idx="141">
                  <c:v>49.619771863117869</c:v>
                </c:pt>
                <c:pt idx="142">
                  <c:v>49.683143219264892</c:v>
                </c:pt>
                <c:pt idx="143">
                  <c:v>50.697084917617232</c:v>
                </c:pt>
                <c:pt idx="144">
                  <c:v>50.380228136882124</c:v>
                </c:pt>
                <c:pt idx="145">
                  <c:v>49.683143219264892</c:v>
                </c:pt>
                <c:pt idx="146">
                  <c:v>50.126742712294039</c:v>
                </c:pt>
                <c:pt idx="147">
                  <c:v>50.063371356147016</c:v>
                </c:pt>
                <c:pt idx="148">
                  <c:v>49.302915082382761</c:v>
                </c:pt>
                <c:pt idx="149">
                  <c:v>49.809885931558931</c:v>
                </c:pt>
                <c:pt idx="150">
                  <c:v>49.4296577946768</c:v>
                </c:pt>
                <c:pt idx="151">
                  <c:v>48.288973384030413</c:v>
                </c:pt>
                <c:pt idx="152">
                  <c:v>48.035487959442321</c:v>
                </c:pt>
                <c:pt idx="153">
                  <c:v>48.352344740177436</c:v>
                </c:pt>
                <c:pt idx="154">
                  <c:v>48.162230671736374</c:v>
                </c:pt>
                <c:pt idx="155">
                  <c:v>48.035487959442321</c:v>
                </c:pt>
                <c:pt idx="156">
                  <c:v>47.908745247148282</c:v>
                </c:pt>
                <c:pt idx="157">
                  <c:v>48.035487959442321</c:v>
                </c:pt>
                <c:pt idx="158">
                  <c:v>48.035487959442321</c:v>
                </c:pt>
                <c:pt idx="159">
                  <c:v>47.275031685678066</c:v>
                </c:pt>
                <c:pt idx="160">
                  <c:v>48.288973384030413</c:v>
                </c:pt>
                <c:pt idx="161">
                  <c:v>48.288973384030413</c:v>
                </c:pt>
                <c:pt idx="162">
                  <c:v>47.655259822560204</c:v>
                </c:pt>
                <c:pt idx="163">
                  <c:v>47.591888466413174</c:v>
                </c:pt>
                <c:pt idx="164">
                  <c:v>48.732572877059575</c:v>
                </c:pt>
                <c:pt idx="165">
                  <c:v>48.605830164765521</c:v>
                </c:pt>
                <c:pt idx="166">
                  <c:v>49.4296577946768</c:v>
                </c:pt>
                <c:pt idx="167">
                  <c:v>49.93662864385297</c:v>
                </c:pt>
                <c:pt idx="168">
                  <c:v>47.845373891001266</c:v>
                </c:pt>
                <c:pt idx="169">
                  <c:v>47.084917617237004</c:v>
                </c:pt>
                <c:pt idx="170">
                  <c:v>48.098859315589351</c:v>
                </c:pt>
                <c:pt idx="171">
                  <c:v>47.401774397972112</c:v>
                </c:pt>
                <c:pt idx="172">
                  <c:v>47.528517110266158</c:v>
                </c:pt>
                <c:pt idx="173">
                  <c:v>47.021546261089988</c:v>
                </c:pt>
                <c:pt idx="174">
                  <c:v>47.021546261089988</c:v>
                </c:pt>
                <c:pt idx="175">
                  <c:v>46.894803548795942</c:v>
                </c:pt>
                <c:pt idx="176">
                  <c:v>46.768060836501895</c:v>
                </c:pt>
                <c:pt idx="177">
                  <c:v>46.958174904942958</c:v>
                </c:pt>
                <c:pt idx="178">
                  <c:v>48.162230671736374</c:v>
                </c:pt>
                <c:pt idx="179">
                  <c:v>46.387832699619771</c:v>
                </c:pt>
                <c:pt idx="180">
                  <c:v>46.261089987325725</c:v>
                </c:pt>
                <c:pt idx="181">
                  <c:v>45.627376425855509</c:v>
                </c:pt>
                <c:pt idx="182">
                  <c:v>46.894803548795942</c:v>
                </c:pt>
                <c:pt idx="183">
                  <c:v>46.958174904942958</c:v>
                </c:pt>
                <c:pt idx="184">
                  <c:v>45.754119138149555</c:v>
                </c:pt>
                <c:pt idx="185">
                  <c:v>45.627376425855509</c:v>
                </c:pt>
                <c:pt idx="186">
                  <c:v>45.754119138149555</c:v>
                </c:pt>
                <c:pt idx="187">
                  <c:v>44.866920152091247</c:v>
                </c:pt>
                <c:pt idx="188">
                  <c:v>44.740177439797208</c:v>
                </c:pt>
                <c:pt idx="189">
                  <c:v>44.359949302915084</c:v>
                </c:pt>
                <c:pt idx="190">
                  <c:v>43.346007604562736</c:v>
                </c:pt>
                <c:pt idx="191">
                  <c:v>45.564005069708493</c:v>
                </c:pt>
                <c:pt idx="192">
                  <c:v>45.564005069708493</c:v>
                </c:pt>
                <c:pt idx="193">
                  <c:v>44.740177439797208</c:v>
                </c:pt>
                <c:pt idx="194">
                  <c:v>46.007604562737633</c:v>
                </c:pt>
                <c:pt idx="195">
                  <c:v>45.627376425855509</c:v>
                </c:pt>
                <c:pt idx="196">
                  <c:v>46.831432192648926</c:v>
                </c:pt>
                <c:pt idx="197">
                  <c:v>46.641318124207856</c:v>
                </c:pt>
                <c:pt idx="198">
                  <c:v>46.894803548795942</c:v>
                </c:pt>
                <c:pt idx="199">
                  <c:v>49.302915082382761</c:v>
                </c:pt>
                <c:pt idx="200">
                  <c:v>47.908745247148282</c:v>
                </c:pt>
                <c:pt idx="201">
                  <c:v>48.035487959442321</c:v>
                </c:pt>
                <c:pt idx="202">
                  <c:v>47.401774397972112</c:v>
                </c:pt>
                <c:pt idx="203">
                  <c:v>47.021546261089988</c:v>
                </c:pt>
                <c:pt idx="204">
                  <c:v>47.21166032953105</c:v>
                </c:pt>
                <c:pt idx="205">
                  <c:v>49.93662864385297</c:v>
                </c:pt>
                <c:pt idx="206">
                  <c:v>50.950570342205324</c:v>
                </c:pt>
                <c:pt idx="207">
                  <c:v>50.063371356147016</c:v>
                </c:pt>
                <c:pt idx="208">
                  <c:v>50.063371356147016</c:v>
                </c:pt>
                <c:pt idx="209">
                  <c:v>51.901140684410649</c:v>
                </c:pt>
                <c:pt idx="210">
                  <c:v>54.372623574144484</c:v>
                </c:pt>
                <c:pt idx="211">
                  <c:v>53.612167300380221</c:v>
                </c:pt>
                <c:pt idx="212">
                  <c:v>56.020278833967041</c:v>
                </c:pt>
                <c:pt idx="213">
                  <c:v>57.22433460076045</c:v>
                </c:pt>
                <c:pt idx="214">
                  <c:v>54.689480354879592</c:v>
                </c:pt>
                <c:pt idx="215">
                  <c:v>53.675538656527245</c:v>
                </c:pt>
                <c:pt idx="216">
                  <c:v>54.309252217997461</c:v>
                </c:pt>
                <c:pt idx="217">
                  <c:v>53.358681875792136</c:v>
                </c:pt>
                <c:pt idx="218">
                  <c:v>54.499366286438523</c:v>
                </c:pt>
                <c:pt idx="219">
                  <c:v>54.499366286438523</c:v>
                </c:pt>
                <c:pt idx="220">
                  <c:v>53.168567807351074</c:v>
                </c:pt>
                <c:pt idx="221">
                  <c:v>52.091254752851711</c:v>
                </c:pt>
                <c:pt idx="222">
                  <c:v>52.598225602027881</c:v>
                </c:pt>
                <c:pt idx="223">
                  <c:v>52.534854245880858</c:v>
                </c:pt>
                <c:pt idx="224">
                  <c:v>52.091254752851711</c:v>
                </c:pt>
                <c:pt idx="225">
                  <c:v>51.267427122940433</c:v>
                </c:pt>
                <c:pt idx="226">
                  <c:v>51.964512040557665</c:v>
                </c:pt>
                <c:pt idx="227">
                  <c:v>53.168567807351074</c:v>
                </c:pt>
                <c:pt idx="228">
                  <c:v>53.358681875792136</c:v>
                </c:pt>
                <c:pt idx="229">
                  <c:v>53.168567807351074</c:v>
                </c:pt>
                <c:pt idx="230">
                  <c:v>53.358681875792136</c:v>
                </c:pt>
                <c:pt idx="231">
                  <c:v>53.295310519645113</c:v>
                </c:pt>
                <c:pt idx="232">
                  <c:v>56.400506970849172</c:v>
                </c:pt>
                <c:pt idx="233">
                  <c:v>57.034220532319388</c:v>
                </c:pt>
                <c:pt idx="234">
                  <c:v>56.083650190114064</c:v>
                </c:pt>
                <c:pt idx="235">
                  <c:v>56.020278833967041</c:v>
                </c:pt>
                <c:pt idx="236">
                  <c:v>56.970849176172365</c:v>
                </c:pt>
                <c:pt idx="237">
                  <c:v>57.034220532319388</c:v>
                </c:pt>
                <c:pt idx="238">
                  <c:v>57.034220532319388</c:v>
                </c:pt>
                <c:pt idx="239">
                  <c:v>55.893536121673002</c:v>
                </c:pt>
                <c:pt idx="240">
                  <c:v>56.273764258555126</c:v>
                </c:pt>
                <c:pt idx="241">
                  <c:v>54.752851711026615</c:v>
                </c:pt>
                <c:pt idx="242">
                  <c:v>54.816223067173631</c:v>
                </c:pt>
                <c:pt idx="243">
                  <c:v>54.626108998732569</c:v>
                </c:pt>
                <c:pt idx="244">
                  <c:v>54.372623574144484</c:v>
                </c:pt>
                <c:pt idx="245">
                  <c:v>53.865652724968314</c:v>
                </c:pt>
                <c:pt idx="246">
                  <c:v>54.435994930291507</c:v>
                </c:pt>
                <c:pt idx="247">
                  <c:v>53.92902408111533</c:v>
                </c:pt>
                <c:pt idx="248">
                  <c:v>54.499366286438523</c:v>
                </c:pt>
                <c:pt idx="249">
                  <c:v>54.499366286438523</c:v>
                </c:pt>
                <c:pt idx="250">
                  <c:v>55.640050697084909</c:v>
                </c:pt>
                <c:pt idx="251">
                  <c:v>55.766793409378955</c:v>
                </c:pt>
                <c:pt idx="252">
                  <c:v>55.766793409378955</c:v>
                </c:pt>
                <c:pt idx="253">
                  <c:v>56.970849176172365</c:v>
                </c:pt>
                <c:pt idx="254">
                  <c:v>58.301647655259814</c:v>
                </c:pt>
                <c:pt idx="255">
                  <c:v>55.766793409378955</c:v>
                </c:pt>
                <c:pt idx="256">
                  <c:v>56.970849176172365</c:v>
                </c:pt>
                <c:pt idx="257">
                  <c:v>53.992395437262353</c:v>
                </c:pt>
                <c:pt idx="258">
                  <c:v>55.766793409378955</c:v>
                </c:pt>
                <c:pt idx="259">
                  <c:v>63.307984790874528</c:v>
                </c:pt>
                <c:pt idx="260">
                  <c:v>63.371356147021544</c:v>
                </c:pt>
                <c:pt idx="261">
                  <c:v>61.406844106463879</c:v>
                </c:pt>
                <c:pt idx="262">
                  <c:v>61.406844106463879</c:v>
                </c:pt>
                <c:pt idx="263">
                  <c:v>60.012674271229407</c:v>
                </c:pt>
                <c:pt idx="264">
                  <c:v>58.301647655259814</c:v>
                </c:pt>
                <c:pt idx="265">
                  <c:v>61.470215462610902</c:v>
                </c:pt>
                <c:pt idx="266">
                  <c:v>59.188846641318129</c:v>
                </c:pt>
                <c:pt idx="267">
                  <c:v>61.280101394169826</c:v>
                </c:pt>
                <c:pt idx="268">
                  <c:v>59.505703422053237</c:v>
                </c:pt>
                <c:pt idx="269">
                  <c:v>57.22433460076045</c:v>
                </c:pt>
                <c:pt idx="270">
                  <c:v>58.745247148288968</c:v>
                </c:pt>
                <c:pt idx="271">
                  <c:v>58.871989860583021</c:v>
                </c:pt>
                <c:pt idx="272">
                  <c:v>57.034220532319388</c:v>
                </c:pt>
                <c:pt idx="273">
                  <c:v>58.048162230671728</c:v>
                </c:pt>
                <c:pt idx="274">
                  <c:v>58.301647655259814</c:v>
                </c:pt>
                <c:pt idx="275">
                  <c:v>59.569074778200246</c:v>
                </c:pt>
                <c:pt idx="276">
                  <c:v>56.273764258555126</c:v>
                </c:pt>
                <c:pt idx="277">
                  <c:v>57.034220532319388</c:v>
                </c:pt>
                <c:pt idx="278">
                  <c:v>56.400506970849172</c:v>
                </c:pt>
                <c:pt idx="279">
                  <c:v>56.400506970849172</c:v>
                </c:pt>
                <c:pt idx="280">
                  <c:v>55.766793409378955</c:v>
                </c:pt>
                <c:pt idx="281">
                  <c:v>54.499366286438523</c:v>
                </c:pt>
                <c:pt idx="282">
                  <c:v>55.766793409378955</c:v>
                </c:pt>
                <c:pt idx="283">
                  <c:v>55.703422053231947</c:v>
                </c:pt>
                <c:pt idx="284">
                  <c:v>55.069708491761723</c:v>
                </c:pt>
                <c:pt idx="285">
                  <c:v>55.259822560202785</c:v>
                </c:pt>
                <c:pt idx="286">
                  <c:v>54.119138149556399</c:v>
                </c:pt>
                <c:pt idx="287">
                  <c:v>53.231939163498097</c:v>
                </c:pt>
                <c:pt idx="288">
                  <c:v>53.231939163498097</c:v>
                </c:pt>
                <c:pt idx="289">
                  <c:v>53.231939163498097</c:v>
                </c:pt>
                <c:pt idx="290">
                  <c:v>53.485424588086182</c:v>
                </c:pt>
                <c:pt idx="291">
                  <c:v>53.358681875792136</c:v>
                </c:pt>
                <c:pt idx="292">
                  <c:v>54.499366286438523</c:v>
                </c:pt>
                <c:pt idx="293">
                  <c:v>54.372623574144484</c:v>
                </c:pt>
                <c:pt idx="294">
                  <c:v>53.231939163498097</c:v>
                </c:pt>
                <c:pt idx="295">
                  <c:v>53.231939163498097</c:v>
                </c:pt>
                <c:pt idx="296">
                  <c:v>52.661596958174897</c:v>
                </c:pt>
                <c:pt idx="297">
                  <c:v>51.520912547528511</c:v>
                </c:pt>
                <c:pt idx="298">
                  <c:v>53.168567807351074</c:v>
                </c:pt>
                <c:pt idx="299">
                  <c:v>53.992395437262353</c:v>
                </c:pt>
                <c:pt idx="300">
                  <c:v>53.168567807351074</c:v>
                </c:pt>
                <c:pt idx="301">
                  <c:v>54.499366286438523</c:v>
                </c:pt>
                <c:pt idx="302">
                  <c:v>54.499366286438523</c:v>
                </c:pt>
                <c:pt idx="303">
                  <c:v>54.055766793409376</c:v>
                </c:pt>
                <c:pt idx="304">
                  <c:v>53.675538656527245</c:v>
                </c:pt>
                <c:pt idx="305">
                  <c:v>53.738910012674268</c:v>
                </c:pt>
                <c:pt idx="306">
                  <c:v>53.168567807351074</c:v>
                </c:pt>
                <c:pt idx="307">
                  <c:v>52.724968314321927</c:v>
                </c:pt>
                <c:pt idx="308">
                  <c:v>52.978453738910005</c:v>
                </c:pt>
                <c:pt idx="309">
                  <c:v>52.408111533586819</c:v>
                </c:pt>
                <c:pt idx="310">
                  <c:v>52.598225602027881</c:v>
                </c:pt>
                <c:pt idx="311">
                  <c:v>52.724968314321927</c:v>
                </c:pt>
                <c:pt idx="312">
                  <c:v>52.21799746514575</c:v>
                </c:pt>
                <c:pt idx="313">
                  <c:v>53.105196451204051</c:v>
                </c:pt>
                <c:pt idx="314">
                  <c:v>53.231939163498097</c:v>
                </c:pt>
                <c:pt idx="315">
                  <c:v>53.422053231939159</c:v>
                </c:pt>
                <c:pt idx="316">
                  <c:v>54.499366286438523</c:v>
                </c:pt>
                <c:pt idx="317">
                  <c:v>53.485424588086182</c:v>
                </c:pt>
                <c:pt idx="318">
                  <c:v>53.485424588086182</c:v>
                </c:pt>
                <c:pt idx="319">
                  <c:v>52.978453738910005</c:v>
                </c:pt>
                <c:pt idx="320">
                  <c:v>53.231939163498097</c:v>
                </c:pt>
                <c:pt idx="321">
                  <c:v>53.231939163498097</c:v>
                </c:pt>
                <c:pt idx="322">
                  <c:v>53.231939163498097</c:v>
                </c:pt>
                <c:pt idx="323">
                  <c:v>52.661596958174897</c:v>
                </c:pt>
                <c:pt idx="324">
                  <c:v>54.309252217997461</c:v>
                </c:pt>
                <c:pt idx="325">
                  <c:v>54.879594423320654</c:v>
                </c:pt>
                <c:pt idx="326">
                  <c:v>55.006337135614693</c:v>
                </c:pt>
                <c:pt idx="327">
                  <c:v>55.766793409378955</c:v>
                </c:pt>
                <c:pt idx="328">
                  <c:v>56.21039290240811</c:v>
                </c:pt>
                <c:pt idx="329">
                  <c:v>54.626108998732569</c:v>
                </c:pt>
                <c:pt idx="330">
                  <c:v>54.499366286438523</c:v>
                </c:pt>
                <c:pt idx="331">
                  <c:v>53.612167300380221</c:v>
                </c:pt>
                <c:pt idx="332">
                  <c:v>53.612167300380221</c:v>
                </c:pt>
                <c:pt idx="333">
                  <c:v>52.281368821292773</c:v>
                </c:pt>
                <c:pt idx="334">
                  <c:v>52.915082382762989</c:v>
                </c:pt>
                <c:pt idx="335">
                  <c:v>51.964512040557665</c:v>
                </c:pt>
                <c:pt idx="336">
                  <c:v>52.471482889733835</c:v>
                </c:pt>
                <c:pt idx="337">
                  <c:v>52.598225602027881</c:v>
                </c:pt>
                <c:pt idx="338">
                  <c:v>51.837769328263619</c:v>
                </c:pt>
                <c:pt idx="339">
                  <c:v>51.837769328263619</c:v>
                </c:pt>
                <c:pt idx="340">
                  <c:v>51.330798479087449</c:v>
                </c:pt>
                <c:pt idx="341">
                  <c:v>51.330798479087449</c:v>
                </c:pt>
                <c:pt idx="342">
                  <c:v>50.697084917617232</c:v>
                </c:pt>
                <c:pt idx="343">
                  <c:v>51.204055766793402</c:v>
                </c:pt>
                <c:pt idx="344">
                  <c:v>51.964512040557665</c:v>
                </c:pt>
                <c:pt idx="345">
                  <c:v>51.901140684410649</c:v>
                </c:pt>
                <c:pt idx="346">
                  <c:v>51.901140684410649</c:v>
                </c:pt>
                <c:pt idx="347">
                  <c:v>51.330798479087449</c:v>
                </c:pt>
                <c:pt idx="348">
                  <c:v>50.633713561470216</c:v>
                </c:pt>
                <c:pt idx="349">
                  <c:v>50.950570342205324</c:v>
                </c:pt>
                <c:pt idx="350">
                  <c:v>50.697084917617232</c:v>
                </c:pt>
                <c:pt idx="351">
                  <c:v>52.724968314321927</c:v>
                </c:pt>
                <c:pt idx="352">
                  <c:v>51.647655259822557</c:v>
                </c:pt>
                <c:pt idx="353">
                  <c:v>53.041825095057028</c:v>
                </c:pt>
                <c:pt idx="354">
                  <c:v>51.520912547528511</c:v>
                </c:pt>
                <c:pt idx="355">
                  <c:v>51.584283903675541</c:v>
                </c:pt>
                <c:pt idx="356">
                  <c:v>51.584283903675541</c:v>
                </c:pt>
                <c:pt idx="357">
                  <c:v>51.774397972116603</c:v>
                </c:pt>
                <c:pt idx="358">
                  <c:v>51.774397972116603</c:v>
                </c:pt>
                <c:pt idx="359">
                  <c:v>50.823827629911278</c:v>
                </c:pt>
                <c:pt idx="360">
                  <c:v>50.823827629911278</c:v>
                </c:pt>
                <c:pt idx="361">
                  <c:v>50.823827629911278</c:v>
                </c:pt>
                <c:pt idx="362">
                  <c:v>50.697084917617232</c:v>
                </c:pt>
                <c:pt idx="363">
                  <c:v>51.964512040557665</c:v>
                </c:pt>
                <c:pt idx="364">
                  <c:v>52.851711026615966</c:v>
                </c:pt>
                <c:pt idx="365">
                  <c:v>53.92902408111533</c:v>
                </c:pt>
                <c:pt idx="366">
                  <c:v>52.661596958174897</c:v>
                </c:pt>
                <c:pt idx="367">
                  <c:v>53.485424588086182</c:v>
                </c:pt>
                <c:pt idx="368">
                  <c:v>51.964512040557665</c:v>
                </c:pt>
                <c:pt idx="369">
                  <c:v>53.231939163498097</c:v>
                </c:pt>
                <c:pt idx="370">
                  <c:v>52.027883396704681</c:v>
                </c:pt>
                <c:pt idx="371">
                  <c:v>51.964512040557665</c:v>
                </c:pt>
                <c:pt idx="372">
                  <c:v>51.964512040557665</c:v>
                </c:pt>
                <c:pt idx="373">
                  <c:v>52.027883396704681</c:v>
                </c:pt>
                <c:pt idx="374">
                  <c:v>52.027883396704681</c:v>
                </c:pt>
                <c:pt idx="375">
                  <c:v>52.027883396704681</c:v>
                </c:pt>
                <c:pt idx="376">
                  <c:v>51.077313054499363</c:v>
                </c:pt>
                <c:pt idx="377">
                  <c:v>47.655259822560204</c:v>
                </c:pt>
                <c:pt idx="378">
                  <c:v>48.162230671736374</c:v>
                </c:pt>
                <c:pt idx="379">
                  <c:v>48.162230671736374</c:v>
                </c:pt>
                <c:pt idx="380">
                  <c:v>47.528517110266158</c:v>
                </c:pt>
                <c:pt idx="381">
                  <c:v>50.697084917617232</c:v>
                </c:pt>
                <c:pt idx="382">
                  <c:v>49.873257287705961</c:v>
                </c:pt>
                <c:pt idx="383">
                  <c:v>50.190114068441062</c:v>
                </c:pt>
                <c:pt idx="384">
                  <c:v>50.190114068441062</c:v>
                </c:pt>
                <c:pt idx="385">
                  <c:v>51.964512040557665</c:v>
                </c:pt>
                <c:pt idx="386">
                  <c:v>51.330798479087449</c:v>
                </c:pt>
                <c:pt idx="387">
                  <c:v>50.697084917617232</c:v>
                </c:pt>
                <c:pt idx="388">
                  <c:v>50.697084917617232</c:v>
                </c:pt>
                <c:pt idx="389">
                  <c:v>50.697084917617232</c:v>
                </c:pt>
                <c:pt idx="390">
                  <c:v>50.316856780735108</c:v>
                </c:pt>
                <c:pt idx="391">
                  <c:v>50.697084917617232</c:v>
                </c:pt>
                <c:pt idx="392">
                  <c:v>50.697084917617232</c:v>
                </c:pt>
                <c:pt idx="393">
                  <c:v>52.598225602027881</c:v>
                </c:pt>
                <c:pt idx="394">
                  <c:v>52.598225602027881</c:v>
                </c:pt>
                <c:pt idx="395">
                  <c:v>51.520912547528511</c:v>
                </c:pt>
                <c:pt idx="396">
                  <c:v>49.4296577946768</c:v>
                </c:pt>
                <c:pt idx="397">
                  <c:v>50.697084917617232</c:v>
                </c:pt>
                <c:pt idx="398">
                  <c:v>50.697084917617232</c:v>
                </c:pt>
                <c:pt idx="399">
                  <c:v>49.683143219264892</c:v>
                </c:pt>
                <c:pt idx="400">
                  <c:v>49.619771863117869</c:v>
                </c:pt>
                <c:pt idx="401">
                  <c:v>50.316856780735108</c:v>
                </c:pt>
                <c:pt idx="402">
                  <c:v>51.140684410646386</c:v>
                </c:pt>
                <c:pt idx="403">
                  <c:v>50.380228136882124</c:v>
                </c:pt>
                <c:pt idx="404">
                  <c:v>50.380228136882124</c:v>
                </c:pt>
                <c:pt idx="405">
                  <c:v>49.4296577946768</c:v>
                </c:pt>
                <c:pt idx="406">
                  <c:v>48.922686945500629</c:v>
                </c:pt>
                <c:pt idx="407">
                  <c:v>50.697084917617232</c:v>
                </c:pt>
                <c:pt idx="408">
                  <c:v>50.570342205323193</c:v>
                </c:pt>
                <c:pt idx="409">
                  <c:v>50</c:v>
                </c:pt>
                <c:pt idx="410">
                  <c:v>50.063371356147016</c:v>
                </c:pt>
                <c:pt idx="411">
                  <c:v>49.4296577946768</c:v>
                </c:pt>
                <c:pt idx="412">
                  <c:v>49.4296577946768</c:v>
                </c:pt>
                <c:pt idx="413">
                  <c:v>50</c:v>
                </c:pt>
                <c:pt idx="414">
                  <c:v>50</c:v>
                </c:pt>
                <c:pt idx="415">
                  <c:v>50.570342205323193</c:v>
                </c:pt>
                <c:pt idx="416">
                  <c:v>50.950570342205324</c:v>
                </c:pt>
                <c:pt idx="417">
                  <c:v>50.253485424588085</c:v>
                </c:pt>
                <c:pt idx="418">
                  <c:v>49.873257287705961</c:v>
                </c:pt>
                <c:pt idx="419">
                  <c:v>49.809885931558931</c:v>
                </c:pt>
                <c:pt idx="420">
                  <c:v>49.4296577946768</c:v>
                </c:pt>
                <c:pt idx="421">
                  <c:v>51.077313054499363</c:v>
                </c:pt>
                <c:pt idx="422">
                  <c:v>49.556400506970846</c:v>
                </c:pt>
                <c:pt idx="423">
                  <c:v>49.4296577946768</c:v>
                </c:pt>
                <c:pt idx="424">
                  <c:v>49.809885931558931</c:v>
                </c:pt>
                <c:pt idx="425">
                  <c:v>49.683143219264892</c:v>
                </c:pt>
                <c:pt idx="426">
                  <c:v>49.239543726235738</c:v>
                </c:pt>
                <c:pt idx="427">
                  <c:v>49.746514575411908</c:v>
                </c:pt>
                <c:pt idx="428">
                  <c:v>48.859315589353599</c:v>
                </c:pt>
                <c:pt idx="429">
                  <c:v>49.4296577946768</c:v>
                </c:pt>
                <c:pt idx="430">
                  <c:v>48.605830164765521</c:v>
                </c:pt>
                <c:pt idx="431">
                  <c:v>48.859315589353599</c:v>
                </c:pt>
                <c:pt idx="432">
                  <c:v>49.302915082382761</c:v>
                </c:pt>
                <c:pt idx="433">
                  <c:v>48.542458808618498</c:v>
                </c:pt>
                <c:pt idx="434">
                  <c:v>48.352344740177436</c:v>
                </c:pt>
                <c:pt idx="435">
                  <c:v>49.302915082382761</c:v>
                </c:pt>
                <c:pt idx="436">
                  <c:v>48.79594423320659</c:v>
                </c:pt>
                <c:pt idx="437">
                  <c:v>48.22560202788339</c:v>
                </c:pt>
                <c:pt idx="438">
                  <c:v>49.176172370088707</c:v>
                </c:pt>
                <c:pt idx="439">
                  <c:v>48.79594423320659</c:v>
                </c:pt>
                <c:pt idx="440">
                  <c:v>48.542458808618498</c:v>
                </c:pt>
                <c:pt idx="441">
                  <c:v>48.415716096324459</c:v>
                </c:pt>
                <c:pt idx="442">
                  <c:v>48.22560202788339</c:v>
                </c:pt>
                <c:pt idx="443">
                  <c:v>49.4296577946768</c:v>
                </c:pt>
                <c:pt idx="444">
                  <c:v>50.126742712294039</c:v>
                </c:pt>
                <c:pt idx="445">
                  <c:v>51.267427122940433</c:v>
                </c:pt>
                <c:pt idx="446">
                  <c:v>51.584283903675541</c:v>
                </c:pt>
                <c:pt idx="447">
                  <c:v>50.697084917617232</c:v>
                </c:pt>
                <c:pt idx="448">
                  <c:v>50.823827629911278</c:v>
                </c:pt>
                <c:pt idx="449">
                  <c:v>50.697084917617232</c:v>
                </c:pt>
                <c:pt idx="450">
                  <c:v>50.697084917617232</c:v>
                </c:pt>
                <c:pt idx="451">
                  <c:v>51.330798479087449</c:v>
                </c:pt>
                <c:pt idx="452">
                  <c:v>50.697084917617232</c:v>
                </c:pt>
                <c:pt idx="453">
                  <c:v>50.697084917617232</c:v>
                </c:pt>
                <c:pt idx="454">
                  <c:v>50.697084917617232</c:v>
                </c:pt>
                <c:pt idx="455">
                  <c:v>50.823827629911278</c:v>
                </c:pt>
                <c:pt idx="456">
                  <c:v>53.168567807351074</c:v>
                </c:pt>
                <c:pt idx="457">
                  <c:v>53.231939163498097</c:v>
                </c:pt>
                <c:pt idx="458">
                  <c:v>53.231939163498097</c:v>
                </c:pt>
                <c:pt idx="459">
                  <c:v>52.21799746514575</c:v>
                </c:pt>
                <c:pt idx="460">
                  <c:v>52.21799746514575</c:v>
                </c:pt>
                <c:pt idx="461">
                  <c:v>51.330798479087449</c:v>
                </c:pt>
                <c:pt idx="462">
                  <c:v>51.330798479087449</c:v>
                </c:pt>
                <c:pt idx="463">
                  <c:v>51.330798479087449</c:v>
                </c:pt>
                <c:pt idx="464">
                  <c:v>51.394169835234472</c:v>
                </c:pt>
                <c:pt idx="465">
                  <c:v>51.457541191381495</c:v>
                </c:pt>
                <c:pt idx="466">
                  <c:v>51.901140684410649</c:v>
                </c:pt>
                <c:pt idx="467">
                  <c:v>51.774397972116603</c:v>
                </c:pt>
                <c:pt idx="468">
                  <c:v>53.295310519645113</c:v>
                </c:pt>
                <c:pt idx="469">
                  <c:v>53.231939163498097</c:v>
                </c:pt>
                <c:pt idx="470">
                  <c:v>51.584283903675541</c:v>
                </c:pt>
                <c:pt idx="471">
                  <c:v>53.612167300380221</c:v>
                </c:pt>
                <c:pt idx="472">
                  <c:v>52.851711026615966</c:v>
                </c:pt>
                <c:pt idx="473">
                  <c:v>53.231939163498097</c:v>
                </c:pt>
                <c:pt idx="474">
                  <c:v>53.612167300380221</c:v>
                </c:pt>
                <c:pt idx="475">
                  <c:v>53.865652724968314</c:v>
                </c:pt>
                <c:pt idx="476">
                  <c:v>55.51330798479087</c:v>
                </c:pt>
                <c:pt idx="477">
                  <c:v>54.499366286438523</c:v>
                </c:pt>
                <c:pt idx="478">
                  <c:v>54.499366286438523</c:v>
                </c:pt>
                <c:pt idx="479">
                  <c:v>54.499366286438523</c:v>
                </c:pt>
                <c:pt idx="480">
                  <c:v>54.499366286438523</c:v>
                </c:pt>
                <c:pt idx="481">
                  <c:v>53.92902408111533</c:v>
                </c:pt>
                <c:pt idx="482">
                  <c:v>54.499366286438523</c:v>
                </c:pt>
                <c:pt idx="483">
                  <c:v>54.499366286438523</c:v>
                </c:pt>
                <c:pt idx="484">
                  <c:v>53.738910012674268</c:v>
                </c:pt>
                <c:pt idx="485">
                  <c:v>53.675538656527245</c:v>
                </c:pt>
                <c:pt idx="486">
                  <c:v>53.231939163498097</c:v>
                </c:pt>
                <c:pt idx="487">
                  <c:v>52.851711026615966</c:v>
                </c:pt>
                <c:pt idx="488">
                  <c:v>51.964512040557665</c:v>
                </c:pt>
                <c:pt idx="489">
                  <c:v>51.901140684410649</c:v>
                </c:pt>
                <c:pt idx="490">
                  <c:v>51.394169835234472</c:v>
                </c:pt>
                <c:pt idx="491">
                  <c:v>52.471482889733835</c:v>
                </c:pt>
                <c:pt idx="492">
                  <c:v>49.112801013941692</c:v>
                </c:pt>
                <c:pt idx="493">
                  <c:v>49.4296577946768</c:v>
                </c:pt>
                <c:pt idx="494">
                  <c:v>50.443599493029147</c:v>
                </c:pt>
                <c:pt idx="495">
                  <c:v>49.4296577946768</c:v>
                </c:pt>
                <c:pt idx="496">
                  <c:v>49.302915082382761</c:v>
                </c:pt>
                <c:pt idx="497">
                  <c:v>47.71863117870722</c:v>
                </c:pt>
                <c:pt idx="498">
                  <c:v>47.845373891001266</c:v>
                </c:pt>
                <c:pt idx="499">
                  <c:v>48.162230671736374</c:v>
                </c:pt>
                <c:pt idx="500">
                  <c:v>48.542458808618498</c:v>
                </c:pt>
                <c:pt idx="501">
                  <c:v>48.79594423320659</c:v>
                </c:pt>
                <c:pt idx="502">
                  <c:v>49.4296577946768</c:v>
                </c:pt>
                <c:pt idx="503">
                  <c:v>50.063371356147016</c:v>
                </c:pt>
                <c:pt idx="504">
                  <c:v>49.493029150823823</c:v>
                </c:pt>
                <c:pt idx="505">
                  <c:v>50.063371356147016</c:v>
                </c:pt>
                <c:pt idx="506">
                  <c:v>48.922686945500629</c:v>
                </c:pt>
                <c:pt idx="507">
                  <c:v>49.4296577946768</c:v>
                </c:pt>
                <c:pt idx="508">
                  <c:v>49.4296577946768</c:v>
                </c:pt>
                <c:pt idx="509">
                  <c:v>49.4296577946768</c:v>
                </c:pt>
                <c:pt idx="510">
                  <c:v>49.4296577946768</c:v>
                </c:pt>
                <c:pt idx="511">
                  <c:v>49.4296577946768</c:v>
                </c:pt>
                <c:pt idx="512">
                  <c:v>48.162230671736374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F06-7241-995F-8C8111D12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Sheet1!$A$2:$A$461</c:f>
              <c:numCache>
                <c:formatCode>dd\-mmm\-yyyy</c:formatCode>
                <c:ptCount val="460"/>
                <c:pt idx="0">
                  <c:v>44705</c:v>
                </c:pt>
                <c:pt idx="1">
                  <c:v>44706</c:v>
                </c:pt>
                <c:pt idx="2">
                  <c:v>44707</c:v>
                </c:pt>
                <c:pt idx="3">
                  <c:v>44710</c:v>
                </c:pt>
                <c:pt idx="4">
                  <c:v>44711</c:v>
                </c:pt>
                <c:pt idx="5">
                  <c:v>44712</c:v>
                </c:pt>
                <c:pt idx="6">
                  <c:v>44713</c:v>
                </c:pt>
                <c:pt idx="7">
                  <c:v>44714</c:v>
                </c:pt>
                <c:pt idx="8">
                  <c:v>44717</c:v>
                </c:pt>
                <c:pt idx="9">
                  <c:v>44718</c:v>
                </c:pt>
                <c:pt idx="10">
                  <c:v>44719</c:v>
                </c:pt>
                <c:pt idx="11">
                  <c:v>44720</c:v>
                </c:pt>
                <c:pt idx="12">
                  <c:v>44721</c:v>
                </c:pt>
                <c:pt idx="13">
                  <c:v>44724</c:v>
                </c:pt>
                <c:pt idx="14">
                  <c:v>44725</c:v>
                </c:pt>
                <c:pt idx="15">
                  <c:v>44726</c:v>
                </c:pt>
                <c:pt idx="16">
                  <c:v>44727</c:v>
                </c:pt>
                <c:pt idx="17">
                  <c:v>44728</c:v>
                </c:pt>
                <c:pt idx="18">
                  <c:v>44731</c:v>
                </c:pt>
                <c:pt idx="19">
                  <c:v>44732</c:v>
                </c:pt>
                <c:pt idx="20">
                  <c:v>44733</c:v>
                </c:pt>
                <c:pt idx="21">
                  <c:v>44734</c:v>
                </c:pt>
                <c:pt idx="22">
                  <c:v>44735</c:v>
                </c:pt>
                <c:pt idx="23">
                  <c:v>44738</c:v>
                </c:pt>
                <c:pt idx="24">
                  <c:v>44739</c:v>
                </c:pt>
                <c:pt idx="25">
                  <c:v>44740</c:v>
                </c:pt>
                <c:pt idx="26">
                  <c:v>44741</c:v>
                </c:pt>
                <c:pt idx="27">
                  <c:v>44742</c:v>
                </c:pt>
                <c:pt idx="28">
                  <c:v>44745</c:v>
                </c:pt>
                <c:pt idx="29">
                  <c:v>44746</c:v>
                </c:pt>
                <c:pt idx="30">
                  <c:v>44747</c:v>
                </c:pt>
                <c:pt idx="31">
                  <c:v>44748</c:v>
                </c:pt>
                <c:pt idx="32">
                  <c:v>44755</c:v>
                </c:pt>
                <c:pt idx="33">
                  <c:v>44756</c:v>
                </c:pt>
                <c:pt idx="34">
                  <c:v>44759</c:v>
                </c:pt>
                <c:pt idx="35">
                  <c:v>44760</c:v>
                </c:pt>
                <c:pt idx="36">
                  <c:v>44761</c:v>
                </c:pt>
                <c:pt idx="37">
                  <c:v>44762</c:v>
                </c:pt>
                <c:pt idx="38">
                  <c:v>44763</c:v>
                </c:pt>
                <c:pt idx="39">
                  <c:v>44766</c:v>
                </c:pt>
                <c:pt idx="40">
                  <c:v>44767</c:v>
                </c:pt>
                <c:pt idx="41">
                  <c:v>44768</c:v>
                </c:pt>
                <c:pt idx="42">
                  <c:v>44769</c:v>
                </c:pt>
                <c:pt idx="43">
                  <c:v>44770</c:v>
                </c:pt>
                <c:pt idx="44">
                  <c:v>44773</c:v>
                </c:pt>
                <c:pt idx="45">
                  <c:v>44774</c:v>
                </c:pt>
                <c:pt idx="46">
                  <c:v>44775</c:v>
                </c:pt>
                <c:pt idx="47">
                  <c:v>44776</c:v>
                </c:pt>
                <c:pt idx="48">
                  <c:v>44777</c:v>
                </c:pt>
                <c:pt idx="49">
                  <c:v>44780</c:v>
                </c:pt>
                <c:pt idx="50">
                  <c:v>44781</c:v>
                </c:pt>
                <c:pt idx="51">
                  <c:v>44782</c:v>
                </c:pt>
                <c:pt idx="52">
                  <c:v>44783</c:v>
                </c:pt>
                <c:pt idx="53">
                  <c:v>44784</c:v>
                </c:pt>
                <c:pt idx="54">
                  <c:v>44787</c:v>
                </c:pt>
                <c:pt idx="55">
                  <c:v>44788</c:v>
                </c:pt>
                <c:pt idx="56">
                  <c:v>44789</c:v>
                </c:pt>
                <c:pt idx="57">
                  <c:v>44790</c:v>
                </c:pt>
                <c:pt idx="58">
                  <c:v>44791</c:v>
                </c:pt>
                <c:pt idx="59">
                  <c:v>44794</c:v>
                </c:pt>
                <c:pt idx="60">
                  <c:v>44795</c:v>
                </c:pt>
                <c:pt idx="61">
                  <c:v>44796</c:v>
                </c:pt>
                <c:pt idx="62">
                  <c:v>44797</c:v>
                </c:pt>
                <c:pt idx="63">
                  <c:v>44798</c:v>
                </c:pt>
                <c:pt idx="64">
                  <c:v>44801</c:v>
                </c:pt>
                <c:pt idx="65">
                  <c:v>44802</c:v>
                </c:pt>
                <c:pt idx="66">
                  <c:v>44803</c:v>
                </c:pt>
                <c:pt idx="67">
                  <c:v>44804</c:v>
                </c:pt>
                <c:pt idx="68">
                  <c:v>44805</c:v>
                </c:pt>
                <c:pt idx="69">
                  <c:v>44808</c:v>
                </c:pt>
                <c:pt idx="70">
                  <c:v>44809</c:v>
                </c:pt>
                <c:pt idx="71">
                  <c:v>44810</c:v>
                </c:pt>
                <c:pt idx="72">
                  <c:v>44811</c:v>
                </c:pt>
                <c:pt idx="73">
                  <c:v>44812</c:v>
                </c:pt>
                <c:pt idx="74">
                  <c:v>44815</c:v>
                </c:pt>
                <c:pt idx="75">
                  <c:v>44816</c:v>
                </c:pt>
                <c:pt idx="76">
                  <c:v>44817</c:v>
                </c:pt>
                <c:pt idx="77">
                  <c:v>44818</c:v>
                </c:pt>
                <c:pt idx="78">
                  <c:v>44819</c:v>
                </c:pt>
                <c:pt idx="79">
                  <c:v>44822</c:v>
                </c:pt>
                <c:pt idx="80">
                  <c:v>44823</c:v>
                </c:pt>
                <c:pt idx="81">
                  <c:v>44824</c:v>
                </c:pt>
                <c:pt idx="82">
                  <c:v>44825</c:v>
                </c:pt>
                <c:pt idx="83">
                  <c:v>44829</c:v>
                </c:pt>
                <c:pt idx="84">
                  <c:v>44830</c:v>
                </c:pt>
                <c:pt idx="85">
                  <c:v>44831</c:v>
                </c:pt>
                <c:pt idx="86">
                  <c:v>44832</c:v>
                </c:pt>
                <c:pt idx="87">
                  <c:v>44833</c:v>
                </c:pt>
                <c:pt idx="88">
                  <c:v>44836</c:v>
                </c:pt>
                <c:pt idx="89">
                  <c:v>44837</c:v>
                </c:pt>
                <c:pt idx="90">
                  <c:v>44838</c:v>
                </c:pt>
                <c:pt idx="91">
                  <c:v>44839</c:v>
                </c:pt>
                <c:pt idx="92">
                  <c:v>44840</c:v>
                </c:pt>
                <c:pt idx="93">
                  <c:v>44843</c:v>
                </c:pt>
                <c:pt idx="94">
                  <c:v>44844</c:v>
                </c:pt>
                <c:pt idx="95">
                  <c:v>44845</c:v>
                </c:pt>
                <c:pt idx="96">
                  <c:v>44846</c:v>
                </c:pt>
                <c:pt idx="97">
                  <c:v>44847</c:v>
                </c:pt>
                <c:pt idx="98">
                  <c:v>44850</c:v>
                </c:pt>
                <c:pt idx="99">
                  <c:v>44851</c:v>
                </c:pt>
                <c:pt idx="100">
                  <c:v>44852</c:v>
                </c:pt>
                <c:pt idx="101">
                  <c:v>44853</c:v>
                </c:pt>
                <c:pt idx="102">
                  <c:v>44854</c:v>
                </c:pt>
                <c:pt idx="103">
                  <c:v>44857</c:v>
                </c:pt>
                <c:pt idx="104">
                  <c:v>44858</c:v>
                </c:pt>
                <c:pt idx="105">
                  <c:v>44859</c:v>
                </c:pt>
                <c:pt idx="106">
                  <c:v>44860</c:v>
                </c:pt>
                <c:pt idx="107">
                  <c:v>44861</c:v>
                </c:pt>
                <c:pt idx="108">
                  <c:v>44865</c:v>
                </c:pt>
                <c:pt idx="109">
                  <c:v>44866</c:v>
                </c:pt>
                <c:pt idx="110">
                  <c:v>44867</c:v>
                </c:pt>
                <c:pt idx="111">
                  <c:v>44868</c:v>
                </c:pt>
                <c:pt idx="112">
                  <c:v>44871</c:v>
                </c:pt>
                <c:pt idx="113">
                  <c:v>44872</c:v>
                </c:pt>
                <c:pt idx="114">
                  <c:v>44873</c:v>
                </c:pt>
                <c:pt idx="115">
                  <c:v>44874</c:v>
                </c:pt>
                <c:pt idx="116">
                  <c:v>44875</c:v>
                </c:pt>
                <c:pt idx="117">
                  <c:v>44878</c:v>
                </c:pt>
                <c:pt idx="118">
                  <c:v>44879</c:v>
                </c:pt>
                <c:pt idx="119">
                  <c:v>44880</c:v>
                </c:pt>
                <c:pt idx="120">
                  <c:v>44881</c:v>
                </c:pt>
                <c:pt idx="121">
                  <c:v>44882</c:v>
                </c:pt>
                <c:pt idx="122">
                  <c:v>44885</c:v>
                </c:pt>
                <c:pt idx="123">
                  <c:v>44886</c:v>
                </c:pt>
                <c:pt idx="124">
                  <c:v>44887</c:v>
                </c:pt>
                <c:pt idx="125">
                  <c:v>44889</c:v>
                </c:pt>
                <c:pt idx="126">
                  <c:v>44892</c:v>
                </c:pt>
                <c:pt idx="127">
                  <c:v>44893</c:v>
                </c:pt>
                <c:pt idx="128">
                  <c:v>44894</c:v>
                </c:pt>
                <c:pt idx="129">
                  <c:v>44895</c:v>
                </c:pt>
                <c:pt idx="130">
                  <c:v>44896</c:v>
                </c:pt>
                <c:pt idx="131">
                  <c:v>44899</c:v>
                </c:pt>
                <c:pt idx="132">
                  <c:v>44900</c:v>
                </c:pt>
                <c:pt idx="133">
                  <c:v>44901</c:v>
                </c:pt>
                <c:pt idx="134">
                  <c:v>44902</c:v>
                </c:pt>
                <c:pt idx="135">
                  <c:v>44903</c:v>
                </c:pt>
                <c:pt idx="136">
                  <c:v>44906</c:v>
                </c:pt>
                <c:pt idx="137">
                  <c:v>44907</c:v>
                </c:pt>
                <c:pt idx="138">
                  <c:v>44908</c:v>
                </c:pt>
                <c:pt idx="139">
                  <c:v>44909</c:v>
                </c:pt>
                <c:pt idx="140">
                  <c:v>44910</c:v>
                </c:pt>
                <c:pt idx="141">
                  <c:v>44913</c:v>
                </c:pt>
                <c:pt idx="142">
                  <c:v>44914</c:v>
                </c:pt>
                <c:pt idx="143">
                  <c:v>44915</c:v>
                </c:pt>
                <c:pt idx="144">
                  <c:v>44916</c:v>
                </c:pt>
                <c:pt idx="145">
                  <c:v>44917</c:v>
                </c:pt>
                <c:pt idx="146">
                  <c:v>44920</c:v>
                </c:pt>
                <c:pt idx="147">
                  <c:v>44921</c:v>
                </c:pt>
                <c:pt idx="148">
                  <c:v>44922</c:v>
                </c:pt>
                <c:pt idx="149">
                  <c:v>44923</c:v>
                </c:pt>
                <c:pt idx="150">
                  <c:v>44924</c:v>
                </c:pt>
                <c:pt idx="151">
                  <c:v>44927</c:v>
                </c:pt>
                <c:pt idx="152">
                  <c:v>44928</c:v>
                </c:pt>
                <c:pt idx="153">
                  <c:v>44929</c:v>
                </c:pt>
                <c:pt idx="154">
                  <c:v>44930</c:v>
                </c:pt>
                <c:pt idx="155">
                  <c:v>44931</c:v>
                </c:pt>
                <c:pt idx="156">
                  <c:v>44934</c:v>
                </c:pt>
                <c:pt idx="157">
                  <c:v>44935</c:v>
                </c:pt>
                <c:pt idx="158">
                  <c:v>44936</c:v>
                </c:pt>
                <c:pt idx="159">
                  <c:v>44937</c:v>
                </c:pt>
                <c:pt idx="160">
                  <c:v>44938</c:v>
                </c:pt>
                <c:pt idx="161">
                  <c:v>44941</c:v>
                </c:pt>
                <c:pt idx="162">
                  <c:v>44942</c:v>
                </c:pt>
                <c:pt idx="163">
                  <c:v>44943</c:v>
                </c:pt>
                <c:pt idx="164">
                  <c:v>44944</c:v>
                </c:pt>
                <c:pt idx="165">
                  <c:v>44945</c:v>
                </c:pt>
                <c:pt idx="166">
                  <c:v>44948</c:v>
                </c:pt>
                <c:pt idx="167">
                  <c:v>44949</c:v>
                </c:pt>
                <c:pt idx="168">
                  <c:v>44950</c:v>
                </c:pt>
                <c:pt idx="169">
                  <c:v>44951</c:v>
                </c:pt>
                <c:pt idx="170">
                  <c:v>44952</c:v>
                </c:pt>
                <c:pt idx="171">
                  <c:v>44955</c:v>
                </c:pt>
                <c:pt idx="172">
                  <c:v>44956</c:v>
                </c:pt>
                <c:pt idx="173">
                  <c:v>44957</c:v>
                </c:pt>
                <c:pt idx="174">
                  <c:v>44958</c:v>
                </c:pt>
                <c:pt idx="175">
                  <c:v>44959</c:v>
                </c:pt>
                <c:pt idx="176">
                  <c:v>44962</c:v>
                </c:pt>
                <c:pt idx="177">
                  <c:v>44963</c:v>
                </c:pt>
                <c:pt idx="178">
                  <c:v>44964</c:v>
                </c:pt>
                <c:pt idx="179">
                  <c:v>44965</c:v>
                </c:pt>
                <c:pt idx="180">
                  <c:v>44966</c:v>
                </c:pt>
                <c:pt idx="181">
                  <c:v>44969</c:v>
                </c:pt>
                <c:pt idx="182">
                  <c:v>44970</c:v>
                </c:pt>
                <c:pt idx="183">
                  <c:v>44971</c:v>
                </c:pt>
                <c:pt idx="184">
                  <c:v>44972</c:v>
                </c:pt>
                <c:pt idx="185">
                  <c:v>44973</c:v>
                </c:pt>
                <c:pt idx="186">
                  <c:v>44976</c:v>
                </c:pt>
                <c:pt idx="187">
                  <c:v>44977</c:v>
                </c:pt>
                <c:pt idx="188">
                  <c:v>44978</c:v>
                </c:pt>
                <c:pt idx="189">
                  <c:v>44980</c:v>
                </c:pt>
                <c:pt idx="190">
                  <c:v>44983</c:v>
                </c:pt>
                <c:pt idx="191">
                  <c:v>44984</c:v>
                </c:pt>
                <c:pt idx="192">
                  <c:v>44985</c:v>
                </c:pt>
                <c:pt idx="193">
                  <c:v>44986</c:v>
                </c:pt>
                <c:pt idx="194">
                  <c:v>44987</c:v>
                </c:pt>
                <c:pt idx="195">
                  <c:v>44990</c:v>
                </c:pt>
                <c:pt idx="196">
                  <c:v>44991</c:v>
                </c:pt>
                <c:pt idx="197">
                  <c:v>44992</c:v>
                </c:pt>
                <c:pt idx="198">
                  <c:v>44993</c:v>
                </c:pt>
                <c:pt idx="199">
                  <c:v>44994</c:v>
                </c:pt>
                <c:pt idx="200">
                  <c:v>44997</c:v>
                </c:pt>
                <c:pt idx="201">
                  <c:v>44998</c:v>
                </c:pt>
                <c:pt idx="202">
                  <c:v>44999</c:v>
                </c:pt>
                <c:pt idx="203">
                  <c:v>45000</c:v>
                </c:pt>
                <c:pt idx="204">
                  <c:v>45001</c:v>
                </c:pt>
                <c:pt idx="205">
                  <c:v>45004</c:v>
                </c:pt>
                <c:pt idx="206">
                  <c:v>45005</c:v>
                </c:pt>
                <c:pt idx="207">
                  <c:v>45006</c:v>
                </c:pt>
                <c:pt idx="208">
                  <c:v>45007</c:v>
                </c:pt>
                <c:pt idx="209">
                  <c:v>45008</c:v>
                </c:pt>
                <c:pt idx="210">
                  <c:v>45011</c:v>
                </c:pt>
                <c:pt idx="211">
                  <c:v>45012</c:v>
                </c:pt>
                <c:pt idx="212">
                  <c:v>45013</c:v>
                </c:pt>
                <c:pt idx="213">
                  <c:v>45014</c:v>
                </c:pt>
                <c:pt idx="214">
                  <c:v>45015</c:v>
                </c:pt>
                <c:pt idx="215">
                  <c:v>45019</c:v>
                </c:pt>
                <c:pt idx="216">
                  <c:v>45020</c:v>
                </c:pt>
                <c:pt idx="217">
                  <c:v>45021</c:v>
                </c:pt>
                <c:pt idx="218">
                  <c:v>45022</c:v>
                </c:pt>
                <c:pt idx="219">
                  <c:v>45026</c:v>
                </c:pt>
                <c:pt idx="220">
                  <c:v>45027</c:v>
                </c:pt>
                <c:pt idx="221">
                  <c:v>45028</c:v>
                </c:pt>
                <c:pt idx="222">
                  <c:v>45029</c:v>
                </c:pt>
                <c:pt idx="223">
                  <c:v>45033</c:v>
                </c:pt>
                <c:pt idx="224">
                  <c:v>45041</c:v>
                </c:pt>
                <c:pt idx="225">
                  <c:v>45042</c:v>
                </c:pt>
                <c:pt idx="226">
                  <c:v>45043</c:v>
                </c:pt>
                <c:pt idx="227">
                  <c:v>45047</c:v>
                </c:pt>
                <c:pt idx="228">
                  <c:v>45048</c:v>
                </c:pt>
                <c:pt idx="229">
                  <c:v>45049</c:v>
                </c:pt>
                <c:pt idx="230">
                  <c:v>45050</c:v>
                </c:pt>
                <c:pt idx="231">
                  <c:v>45054</c:v>
                </c:pt>
                <c:pt idx="232">
                  <c:v>45055</c:v>
                </c:pt>
                <c:pt idx="233">
                  <c:v>45056</c:v>
                </c:pt>
                <c:pt idx="234">
                  <c:v>45057</c:v>
                </c:pt>
                <c:pt idx="235">
                  <c:v>45057</c:v>
                </c:pt>
                <c:pt idx="236">
                  <c:v>45061</c:v>
                </c:pt>
                <c:pt idx="237">
                  <c:v>45062</c:v>
                </c:pt>
                <c:pt idx="238">
                  <c:v>45063</c:v>
                </c:pt>
                <c:pt idx="239">
                  <c:v>45064</c:v>
                </c:pt>
                <c:pt idx="240">
                  <c:v>45068</c:v>
                </c:pt>
                <c:pt idx="241">
                  <c:v>45069</c:v>
                </c:pt>
                <c:pt idx="242">
                  <c:v>45070</c:v>
                </c:pt>
                <c:pt idx="243">
                  <c:v>45071</c:v>
                </c:pt>
                <c:pt idx="244">
                  <c:v>45075</c:v>
                </c:pt>
                <c:pt idx="245">
                  <c:v>45076</c:v>
                </c:pt>
                <c:pt idx="246">
                  <c:v>45077</c:v>
                </c:pt>
                <c:pt idx="247">
                  <c:v>45078</c:v>
                </c:pt>
                <c:pt idx="248">
                  <c:v>45082</c:v>
                </c:pt>
                <c:pt idx="249">
                  <c:v>45083</c:v>
                </c:pt>
                <c:pt idx="250">
                  <c:v>45084</c:v>
                </c:pt>
                <c:pt idx="251">
                  <c:v>45085</c:v>
                </c:pt>
                <c:pt idx="252">
                  <c:v>45089</c:v>
                </c:pt>
                <c:pt idx="253">
                  <c:v>45090</c:v>
                </c:pt>
                <c:pt idx="254">
                  <c:v>45091</c:v>
                </c:pt>
                <c:pt idx="255">
                  <c:v>45092</c:v>
                </c:pt>
                <c:pt idx="256">
                  <c:v>45096</c:v>
                </c:pt>
                <c:pt idx="257">
                  <c:v>45097</c:v>
                </c:pt>
                <c:pt idx="258">
                  <c:v>45098</c:v>
                </c:pt>
                <c:pt idx="259">
                  <c:v>45099</c:v>
                </c:pt>
                <c:pt idx="260">
                  <c:v>45110</c:v>
                </c:pt>
                <c:pt idx="261">
                  <c:v>45111</c:v>
                </c:pt>
                <c:pt idx="262">
                  <c:v>45112</c:v>
                </c:pt>
                <c:pt idx="263">
                  <c:v>45113</c:v>
                </c:pt>
                <c:pt idx="264">
                  <c:v>45117</c:v>
                </c:pt>
                <c:pt idx="265">
                  <c:v>45118</c:v>
                </c:pt>
                <c:pt idx="266">
                  <c:v>45119</c:v>
                </c:pt>
                <c:pt idx="267">
                  <c:v>45120</c:v>
                </c:pt>
                <c:pt idx="268">
                  <c:v>45124</c:v>
                </c:pt>
                <c:pt idx="269">
                  <c:v>45125</c:v>
                </c:pt>
                <c:pt idx="270">
                  <c:v>45126</c:v>
                </c:pt>
                <c:pt idx="271">
                  <c:v>45127</c:v>
                </c:pt>
                <c:pt idx="272">
                  <c:v>45131</c:v>
                </c:pt>
                <c:pt idx="273">
                  <c:v>45132</c:v>
                </c:pt>
                <c:pt idx="274">
                  <c:v>45133</c:v>
                </c:pt>
                <c:pt idx="275">
                  <c:v>45134</c:v>
                </c:pt>
                <c:pt idx="276">
                  <c:v>45138</c:v>
                </c:pt>
                <c:pt idx="277">
                  <c:v>45139</c:v>
                </c:pt>
                <c:pt idx="278">
                  <c:v>45140</c:v>
                </c:pt>
                <c:pt idx="279">
                  <c:v>45141</c:v>
                </c:pt>
                <c:pt idx="280">
                  <c:v>45145</c:v>
                </c:pt>
                <c:pt idx="281">
                  <c:v>45146</c:v>
                </c:pt>
                <c:pt idx="282">
                  <c:v>45147</c:v>
                </c:pt>
                <c:pt idx="283">
                  <c:v>45148</c:v>
                </c:pt>
                <c:pt idx="284">
                  <c:v>45152</c:v>
                </c:pt>
                <c:pt idx="285">
                  <c:v>45153</c:v>
                </c:pt>
                <c:pt idx="286">
                  <c:v>45154</c:v>
                </c:pt>
                <c:pt idx="287">
                  <c:v>45155</c:v>
                </c:pt>
                <c:pt idx="288">
                  <c:v>45159</c:v>
                </c:pt>
                <c:pt idx="289">
                  <c:v>45160</c:v>
                </c:pt>
                <c:pt idx="290">
                  <c:v>45161</c:v>
                </c:pt>
                <c:pt idx="291">
                  <c:v>45162</c:v>
                </c:pt>
                <c:pt idx="292">
                  <c:v>45166</c:v>
                </c:pt>
                <c:pt idx="293">
                  <c:v>45167</c:v>
                </c:pt>
                <c:pt idx="294">
                  <c:v>45168</c:v>
                </c:pt>
                <c:pt idx="295">
                  <c:v>45169</c:v>
                </c:pt>
                <c:pt idx="296">
                  <c:v>45173</c:v>
                </c:pt>
                <c:pt idx="297">
                  <c:v>45174</c:v>
                </c:pt>
                <c:pt idx="298">
                  <c:v>45175</c:v>
                </c:pt>
                <c:pt idx="299">
                  <c:v>45176</c:v>
                </c:pt>
                <c:pt idx="300">
                  <c:v>45180</c:v>
                </c:pt>
                <c:pt idx="301">
                  <c:v>45181</c:v>
                </c:pt>
                <c:pt idx="302">
                  <c:v>45182</c:v>
                </c:pt>
                <c:pt idx="303">
                  <c:v>45183</c:v>
                </c:pt>
                <c:pt idx="304">
                  <c:v>45187</c:v>
                </c:pt>
                <c:pt idx="305">
                  <c:v>45188</c:v>
                </c:pt>
                <c:pt idx="306">
                  <c:v>45189</c:v>
                </c:pt>
                <c:pt idx="307">
                  <c:v>45190</c:v>
                </c:pt>
                <c:pt idx="308">
                  <c:v>45194</c:v>
                </c:pt>
                <c:pt idx="309">
                  <c:v>45195</c:v>
                </c:pt>
                <c:pt idx="310">
                  <c:v>45196</c:v>
                </c:pt>
                <c:pt idx="311">
                  <c:v>45197</c:v>
                </c:pt>
                <c:pt idx="312">
                  <c:v>45201</c:v>
                </c:pt>
                <c:pt idx="313">
                  <c:v>45202</c:v>
                </c:pt>
                <c:pt idx="314">
                  <c:v>45203</c:v>
                </c:pt>
                <c:pt idx="315">
                  <c:v>45204</c:v>
                </c:pt>
                <c:pt idx="316">
                  <c:v>45208</c:v>
                </c:pt>
                <c:pt idx="317">
                  <c:v>45209</c:v>
                </c:pt>
                <c:pt idx="318">
                  <c:v>45210</c:v>
                </c:pt>
                <c:pt idx="319">
                  <c:v>45211</c:v>
                </c:pt>
                <c:pt idx="320">
                  <c:v>45215</c:v>
                </c:pt>
                <c:pt idx="321">
                  <c:v>45216</c:v>
                </c:pt>
                <c:pt idx="322">
                  <c:v>45217</c:v>
                </c:pt>
                <c:pt idx="323">
                  <c:v>45218</c:v>
                </c:pt>
                <c:pt idx="324">
                  <c:v>45222</c:v>
                </c:pt>
                <c:pt idx="325">
                  <c:v>45223</c:v>
                </c:pt>
                <c:pt idx="326">
                  <c:v>45224</c:v>
                </c:pt>
                <c:pt idx="327">
                  <c:v>45225</c:v>
                </c:pt>
                <c:pt idx="328">
                  <c:v>45229</c:v>
                </c:pt>
                <c:pt idx="329">
                  <c:v>45230</c:v>
                </c:pt>
                <c:pt idx="330">
                  <c:v>45231</c:v>
                </c:pt>
                <c:pt idx="331">
                  <c:v>45232</c:v>
                </c:pt>
                <c:pt idx="332">
                  <c:v>45236</c:v>
                </c:pt>
                <c:pt idx="333">
                  <c:v>45237</c:v>
                </c:pt>
                <c:pt idx="334">
                  <c:v>45238</c:v>
                </c:pt>
                <c:pt idx="335">
                  <c:v>45239</c:v>
                </c:pt>
                <c:pt idx="336">
                  <c:v>45243</c:v>
                </c:pt>
                <c:pt idx="337">
                  <c:v>45244</c:v>
                </c:pt>
                <c:pt idx="338">
                  <c:v>45245</c:v>
                </c:pt>
                <c:pt idx="339">
                  <c:v>45246</c:v>
                </c:pt>
                <c:pt idx="340">
                  <c:v>45250</c:v>
                </c:pt>
                <c:pt idx="341">
                  <c:v>45251</c:v>
                </c:pt>
                <c:pt idx="342">
                  <c:v>45252</c:v>
                </c:pt>
                <c:pt idx="343">
                  <c:v>45253</c:v>
                </c:pt>
                <c:pt idx="344">
                  <c:v>45257</c:v>
                </c:pt>
                <c:pt idx="345">
                  <c:v>45258</c:v>
                </c:pt>
                <c:pt idx="346">
                  <c:v>45259</c:v>
                </c:pt>
                <c:pt idx="347">
                  <c:v>45260</c:v>
                </c:pt>
                <c:pt idx="348">
                  <c:v>45264</c:v>
                </c:pt>
                <c:pt idx="349">
                  <c:v>45265</c:v>
                </c:pt>
                <c:pt idx="350">
                  <c:v>45266</c:v>
                </c:pt>
                <c:pt idx="351">
                  <c:v>45267</c:v>
                </c:pt>
                <c:pt idx="352">
                  <c:v>45271</c:v>
                </c:pt>
                <c:pt idx="353">
                  <c:v>45272</c:v>
                </c:pt>
                <c:pt idx="354">
                  <c:v>45273</c:v>
                </c:pt>
                <c:pt idx="355">
                  <c:v>45274</c:v>
                </c:pt>
                <c:pt idx="356">
                  <c:v>45278</c:v>
                </c:pt>
                <c:pt idx="357">
                  <c:v>45279</c:v>
                </c:pt>
                <c:pt idx="358">
                  <c:v>45280</c:v>
                </c:pt>
                <c:pt idx="359">
                  <c:v>45281</c:v>
                </c:pt>
                <c:pt idx="360">
                  <c:v>45285</c:v>
                </c:pt>
                <c:pt idx="361">
                  <c:v>45286</c:v>
                </c:pt>
                <c:pt idx="362">
                  <c:v>45287</c:v>
                </c:pt>
                <c:pt idx="363">
                  <c:v>45288</c:v>
                </c:pt>
                <c:pt idx="364">
                  <c:v>45292</c:v>
                </c:pt>
                <c:pt idx="365">
                  <c:v>45293</c:v>
                </c:pt>
                <c:pt idx="366">
                  <c:v>45294</c:v>
                </c:pt>
                <c:pt idx="367">
                  <c:v>45295</c:v>
                </c:pt>
                <c:pt idx="368">
                  <c:v>45299</c:v>
                </c:pt>
                <c:pt idx="369">
                  <c:v>45300</c:v>
                </c:pt>
                <c:pt idx="370">
                  <c:v>45301</c:v>
                </c:pt>
                <c:pt idx="371">
                  <c:v>45302</c:v>
                </c:pt>
                <c:pt idx="372">
                  <c:v>45306</c:v>
                </c:pt>
                <c:pt idx="373">
                  <c:v>45307</c:v>
                </c:pt>
                <c:pt idx="374">
                  <c:v>45308</c:v>
                </c:pt>
                <c:pt idx="375">
                  <c:v>45309</c:v>
                </c:pt>
                <c:pt idx="376">
                  <c:v>45313</c:v>
                </c:pt>
                <c:pt idx="377">
                  <c:v>45314</c:v>
                </c:pt>
                <c:pt idx="378">
                  <c:v>45315</c:v>
                </c:pt>
                <c:pt idx="379">
                  <c:v>45316</c:v>
                </c:pt>
                <c:pt idx="380">
                  <c:v>45320</c:v>
                </c:pt>
                <c:pt idx="381">
                  <c:v>45321</c:v>
                </c:pt>
                <c:pt idx="382">
                  <c:v>45322</c:v>
                </c:pt>
                <c:pt idx="383">
                  <c:v>45323</c:v>
                </c:pt>
                <c:pt idx="384">
                  <c:v>45327</c:v>
                </c:pt>
                <c:pt idx="385">
                  <c:v>45328</c:v>
                </c:pt>
                <c:pt idx="386">
                  <c:v>45329</c:v>
                </c:pt>
                <c:pt idx="387">
                  <c:v>45330</c:v>
                </c:pt>
                <c:pt idx="388">
                  <c:v>45334</c:v>
                </c:pt>
                <c:pt idx="389">
                  <c:v>45335</c:v>
                </c:pt>
                <c:pt idx="390">
                  <c:v>45336</c:v>
                </c:pt>
                <c:pt idx="391">
                  <c:v>45337</c:v>
                </c:pt>
                <c:pt idx="392">
                  <c:v>45341</c:v>
                </c:pt>
                <c:pt idx="393">
                  <c:v>45342</c:v>
                </c:pt>
                <c:pt idx="394">
                  <c:v>45343</c:v>
                </c:pt>
                <c:pt idx="395">
                  <c:v>45348</c:v>
                </c:pt>
                <c:pt idx="396">
                  <c:v>45349</c:v>
                </c:pt>
                <c:pt idx="397">
                  <c:v>45350</c:v>
                </c:pt>
                <c:pt idx="398">
                  <c:v>45351</c:v>
                </c:pt>
                <c:pt idx="399">
                  <c:v>45355</c:v>
                </c:pt>
                <c:pt idx="400">
                  <c:v>45356</c:v>
                </c:pt>
                <c:pt idx="401">
                  <c:v>45357</c:v>
                </c:pt>
                <c:pt idx="402">
                  <c:v>45358</c:v>
                </c:pt>
                <c:pt idx="403">
                  <c:v>45362</c:v>
                </c:pt>
                <c:pt idx="404">
                  <c:v>45363</c:v>
                </c:pt>
                <c:pt idx="405">
                  <c:v>45364</c:v>
                </c:pt>
                <c:pt idx="406">
                  <c:v>45365</c:v>
                </c:pt>
                <c:pt idx="407">
                  <c:v>45369</c:v>
                </c:pt>
                <c:pt idx="408">
                  <c:v>45370</c:v>
                </c:pt>
                <c:pt idx="409">
                  <c:v>45371</c:v>
                </c:pt>
                <c:pt idx="410">
                  <c:v>45372</c:v>
                </c:pt>
                <c:pt idx="411">
                  <c:v>45376</c:v>
                </c:pt>
                <c:pt idx="412">
                  <c:v>45377</c:v>
                </c:pt>
                <c:pt idx="413">
                  <c:v>45378</c:v>
                </c:pt>
                <c:pt idx="414">
                  <c:v>45379</c:v>
                </c:pt>
                <c:pt idx="415">
                  <c:v>45383</c:v>
                </c:pt>
                <c:pt idx="416">
                  <c:v>45384</c:v>
                </c:pt>
                <c:pt idx="417">
                  <c:v>45385</c:v>
                </c:pt>
                <c:pt idx="418">
                  <c:v>45386</c:v>
                </c:pt>
                <c:pt idx="419">
                  <c:v>45397</c:v>
                </c:pt>
                <c:pt idx="420">
                  <c:v>45398</c:v>
                </c:pt>
                <c:pt idx="421">
                  <c:v>45399</c:v>
                </c:pt>
                <c:pt idx="422">
                  <c:v>45400</c:v>
                </c:pt>
                <c:pt idx="423">
                  <c:v>45404</c:v>
                </c:pt>
                <c:pt idx="424">
                  <c:v>45405</c:v>
                </c:pt>
                <c:pt idx="425">
                  <c:v>45406</c:v>
                </c:pt>
                <c:pt idx="426">
                  <c:v>45407</c:v>
                </c:pt>
                <c:pt idx="427">
                  <c:v>45411</c:v>
                </c:pt>
                <c:pt idx="428">
                  <c:v>45412</c:v>
                </c:pt>
                <c:pt idx="429">
                  <c:v>45413</c:v>
                </c:pt>
                <c:pt idx="430">
                  <c:v>45414</c:v>
                </c:pt>
                <c:pt idx="431">
                  <c:v>45418</c:v>
                </c:pt>
                <c:pt idx="432">
                  <c:v>45419</c:v>
                </c:pt>
                <c:pt idx="433">
                  <c:v>45420</c:v>
                </c:pt>
                <c:pt idx="434">
                  <c:v>45421</c:v>
                </c:pt>
                <c:pt idx="435">
                  <c:v>45425</c:v>
                </c:pt>
                <c:pt idx="436">
                  <c:v>45426</c:v>
                </c:pt>
                <c:pt idx="437">
                  <c:v>45427</c:v>
                </c:pt>
                <c:pt idx="438">
                  <c:v>45428</c:v>
                </c:pt>
                <c:pt idx="439">
                  <c:v>45432</c:v>
                </c:pt>
                <c:pt idx="440">
                  <c:v>45433</c:v>
                </c:pt>
                <c:pt idx="441">
                  <c:v>45434</c:v>
                </c:pt>
                <c:pt idx="442">
                  <c:v>45435</c:v>
                </c:pt>
                <c:pt idx="443">
                  <c:v>45439</c:v>
                </c:pt>
                <c:pt idx="444">
                  <c:v>45440</c:v>
                </c:pt>
                <c:pt idx="445">
                  <c:v>45441</c:v>
                </c:pt>
                <c:pt idx="446">
                  <c:v>45442</c:v>
                </c:pt>
                <c:pt idx="447">
                  <c:v>45446</c:v>
                </c:pt>
                <c:pt idx="448">
                  <c:v>45447</c:v>
                </c:pt>
                <c:pt idx="449">
                  <c:v>45448</c:v>
                </c:pt>
                <c:pt idx="450">
                  <c:v>45449</c:v>
                </c:pt>
                <c:pt idx="451">
                  <c:v>45453</c:v>
                </c:pt>
                <c:pt idx="452">
                  <c:v>45454</c:v>
                </c:pt>
                <c:pt idx="453">
                  <c:v>45455</c:v>
                </c:pt>
                <c:pt idx="454">
                  <c:v>45456</c:v>
                </c:pt>
                <c:pt idx="455">
                  <c:v>45467</c:v>
                </c:pt>
                <c:pt idx="456">
                  <c:v>45468</c:v>
                </c:pt>
                <c:pt idx="457">
                  <c:v>45469</c:v>
                </c:pt>
                <c:pt idx="458">
                  <c:v>45470</c:v>
                </c:pt>
                <c:pt idx="459">
                  <c:v>45473</c:v>
                </c:pt>
              </c:numCache>
            </c:numRef>
          </c:cat>
          <c:val>
            <c:numRef>
              <c:f>Sheet1!$B$2:$B$461</c:f>
              <c:numCache>
                <c:formatCode>#,##0</c:formatCode>
                <c:ptCount val="460"/>
                <c:pt idx="0">
                  <c:v>100</c:v>
                </c:pt>
                <c:pt idx="1">
                  <c:v>102.3415435993906</c:v>
                </c:pt>
                <c:pt idx="2">
                  <c:v>101.86556061933881</c:v>
                </c:pt>
                <c:pt idx="3">
                  <c:v>103.15547043052274</c:v>
                </c:pt>
                <c:pt idx="4">
                  <c:v>104.92900496388057</c:v>
                </c:pt>
                <c:pt idx="5">
                  <c:v>105.04745196677305</c:v>
                </c:pt>
                <c:pt idx="6">
                  <c:v>103.78518249943498</c:v>
                </c:pt>
                <c:pt idx="7">
                  <c:v>102.47259134727165</c:v>
                </c:pt>
                <c:pt idx="8">
                  <c:v>102.88752168547563</c:v>
                </c:pt>
                <c:pt idx="9">
                  <c:v>104.2362891700255</c:v>
                </c:pt>
                <c:pt idx="10">
                  <c:v>102.94198942187782</c:v>
                </c:pt>
                <c:pt idx="11">
                  <c:v>102.40178328994882</c:v>
                </c:pt>
                <c:pt idx="12">
                  <c:v>102.46348629282829</c:v>
                </c:pt>
                <c:pt idx="13">
                  <c:v>100.17470323213173</c:v>
                </c:pt>
                <c:pt idx="14">
                  <c:v>97.988595919309702</c:v>
                </c:pt>
                <c:pt idx="15">
                  <c:v>97.722273076841788</c:v>
                </c:pt>
                <c:pt idx="16">
                  <c:v>97.379451518023942</c:v>
                </c:pt>
                <c:pt idx="17">
                  <c:v>96.126774875902981</c:v>
                </c:pt>
                <c:pt idx="18">
                  <c:v>91.856829522488667</c:v>
                </c:pt>
                <c:pt idx="19">
                  <c:v>92.36370465154468</c:v>
                </c:pt>
                <c:pt idx="20">
                  <c:v>94.787193740925417</c:v>
                </c:pt>
                <c:pt idx="21">
                  <c:v>92.02511043943268</c:v>
                </c:pt>
                <c:pt idx="22">
                  <c:v>91.950237625661941</c:v>
                </c:pt>
                <c:pt idx="23">
                  <c:v>93.595163265007486</c:v>
                </c:pt>
                <c:pt idx="24">
                  <c:v>92.898057534188666</c:v>
                </c:pt>
                <c:pt idx="25">
                  <c:v>94.880764434356607</c:v>
                </c:pt>
                <c:pt idx="26">
                  <c:v>95.336342337039852</c:v>
                </c:pt>
                <c:pt idx="27">
                  <c:v>93.678409477060953</c:v>
                </c:pt>
                <c:pt idx="28">
                  <c:v>93.20470276061998</c:v>
                </c:pt>
                <c:pt idx="29">
                  <c:v>92.338259276180679</c:v>
                </c:pt>
                <c:pt idx="30">
                  <c:v>92.225828112831138</c:v>
                </c:pt>
                <c:pt idx="31">
                  <c:v>92.810909155945197</c:v>
                </c:pt>
                <c:pt idx="32">
                  <c:v>91.780168215880849</c:v>
                </c:pt>
                <c:pt idx="33">
                  <c:v>90.749915046590232</c:v>
                </c:pt>
                <c:pt idx="34">
                  <c:v>91.801792720183784</c:v>
                </c:pt>
                <c:pt idx="35">
                  <c:v>93.937171872535743</c:v>
                </c:pt>
                <c:pt idx="36">
                  <c:v>95.614046497561958</c:v>
                </c:pt>
                <c:pt idx="37">
                  <c:v>96.451305030705171</c:v>
                </c:pt>
                <c:pt idx="38">
                  <c:v>97.456356710018639</c:v>
                </c:pt>
                <c:pt idx="39">
                  <c:v>97.352055059564933</c:v>
                </c:pt>
                <c:pt idx="40">
                  <c:v>96.531624618116112</c:v>
                </c:pt>
                <c:pt idx="41">
                  <c:v>97.263199483613334</c:v>
                </c:pt>
                <c:pt idx="42">
                  <c:v>97.97835273306093</c:v>
                </c:pt>
                <c:pt idx="43">
                  <c:v>98.814391839269774</c:v>
                </c:pt>
                <c:pt idx="44">
                  <c:v>99.172578177460764</c:v>
                </c:pt>
                <c:pt idx="45">
                  <c:v>100.30965314620279</c:v>
                </c:pt>
                <c:pt idx="46">
                  <c:v>100.07942534099242</c:v>
                </c:pt>
                <c:pt idx="47">
                  <c:v>99.927403449840085</c:v>
                </c:pt>
                <c:pt idx="48">
                  <c:v>99.924232939810722</c:v>
                </c:pt>
                <c:pt idx="49">
                  <c:v>99.31695832649099</c:v>
                </c:pt>
                <c:pt idx="50">
                  <c:v>99.970977638961827</c:v>
                </c:pt>
                <c:pt idx="51">
                  <c:v>100.23681271065598</c:v>
                </c:pt>
                <c:pt idx="52">
                  <c:v>101.06163308906856</c:v>
                </c:pt>
                <c:pt idx="53">
                  <c:v>101.86897501475507</c:v>
                </c:pt>
                <c:pt idx="54">
                  <c:v>101.73573229839215</c:v>
                </c:pt>
                <c:pt idx="55">
                  <c:v>101.97473997753002</c:v>
                </c:pt>
                <c:pt idx="56">
                  <c:v>101.98587741019733</c:v>
                </c:pt>
                <c:pt idx="57">
                  <c:v>102.81183592041532</c:v>
                </c:pt>
                <c:pt idx="58">
                  <c:v>102.60851680289021</c:v>
                </c:pt>
                <c:pt idx="59">
                  <c:v>102.06196965090245</c:v>
                </c:pt>
                <c:pt idx="60">
                  <c:v>102.11058413801962</c:v>
                </c:pt>
                <c:pt idx="61">
                  <c:v>100.97480989134094</c:v>
                </c:pt>
                <c:pt idx="62">
                  <c:v>101.16178868794539</c:v>
                </c:pt>
                <c:pt idx="63">
                  <c:v>102.36471271114375</c:v>
                </c:pt>
                <c:pt idx="64">
                  <c:v>101.83117277978937</c:v>
                </c:pt>
                <c:pt idx="65">
                  <c:v>101.86816206346548</c:v>
                </c:pt>
                <c:pt idx="66">
                  <c:v>101.25836730114803</c:v>
                </c:pt>
                <c:pt idx="67">
                  <c:v>99.857489638935803</c:v>
                </c:pt>
                <c:pt idx="68">
                  <c:v>98.713829764748155</c:v>
                </c:pt>
                <c:pt idx="69">
                  <c:v>99.133637810689663</c:v>
                </c:pt>
                <c:pt idx="70">
                  <c:v>98.365805317676973</c:v>
                </c:pt>
                <c:pt idx="71">
                  <c:v>97.511230922065607</c:v>
                </c:pt>
                <c:pt idx="72">
                  <c:v>96.44699638887036</c:v>
                </c:pt>
                <c:pt idx="73">
                  <c:v>96.206769282798106</c:v>
                </c:pt>
                <c:pt idx="74">
                  <c:v>97.069310601047405</c:v>
                </c:pt>
                <c:pt idx="75">
                  <c:v>97.733979575411794</c:v>
                </c:pt>
                <c:pt idx="76">
                  <c:v>98.240692114209907</c:v>
                </c:pt>
                <c:pt idx="77">
                  <c:v>96.686491838782004</c:v>
                </c:pt>
                <c:pt idx="78">
                  <c:v>96.168397981929715</c:v>
                </c:pt>
                <c:pt idx="79">
                  <c:v>94.076186543054703</c:v>
                </c:pt>
                <c:pt idx="80">
                  <c:v>93.053087345112445</c:v>
                </c:pt>
                <c:pt idx="81">
                  <c:v>93.518664548657569</c:v>
                </c:pt>
                <c:pt idx="82">
                  <c:v>93.173078955455139</c:v>
                </c:pt>
                <c:pt idx="83">
                  <c:v>90.736582645441047</c:v>
                </c:pt>
                <c:pt idx="84">
                  <c:v>88.686319493108613</c:v>
                </c:pt>
                <c:pt idx="85">
                  <c:v>89.56593278843917</c:v>
                </c:pt>
                <c:pt idx="86">
                  <c:v>90.807309407634904</c:v>
                </c:pt>
                <c:pt idx="87">
                  <c:v>92.719696021253796</c:v>
                </c:pt>
                <c:pt idx="88">
                  <c:v>93.38428370048922</c:v>
                </c:pt>
                <c:pt idx="89">
                  <c:v>94.367060514468079</c:v>
                </c:pt>
                <c:pt idx="90">
                  <c:v>95.768995013356786</c:v>
                </c:pt>
                <c:pt idx="91">
                  <c:v>95.686968228237689</c:v>
                </c:pt>
                <c:pt idx="92">
                  <c:v>95.58510543165275</c:v>
                </c:pt>
                <c:pt idx="93">
                  <c:v>94.029604434161513</c:v>
                </c:pt>
                <c:pt idx="94">
                  <c:v>93.736291608879384</c:v>
                </c:pt>
                <c:pt idx="95">
                  <c:v>93.605325156127293</c:v>
                </c:pt>
                <c:pt idx="96">
                  <c:v>93.906767494305271</c:v>
                </c:pt>
                <c:pt idx="97">
                  <c:v>92.853507803519435</c:v>
                </c:pt>
                <c:pt idx="98">
                  <c:v>92.724248548475458</c:v>
                </c:pt>
                <c:pt idx="99">
                  <c:v>94.029035368258789</c:v>
                </c:pt>
                <c:pt idx="100">
                  <c:v>96.00914082430009</c:v>
                </c:pt>
                <c:pt idx="101">
                  <c:v>95.888417557796771</c:v>
                </c:pt>
                <c:pt idx="102">
                  <c:v>97.258890841778538</c:v>
                </c:pt>
                <c:pt idx="103">
                  <c:v>97.607728240139295</c:v>
                </c:pt>
                <c:pt idx="104">
                  <c:v>98.166063185826033</c:v>
                </c:pt>
                <c:pt idx="105">
                  <c:v>97.34164928305826</c:v>
                </c:pt>
                <c:pt idx="106">
                  <c:v>95.918252870124533</c:v>
                </c:pt>
                <c:pt idx="107">
                  <c:v>95.192531253912321</c:v>
                </c:pt>
                <c:pt idx="108">
                  <c:v>94.853530566155527</c:v>
                </c:pt>
                <c:pt idx="109">
                  <c:v>93.736860674782079</c:v>
                </c:pt>
                <c:pt idx="110">
                  <c:v>93.73564124784771</c:v>
                </c:pt>
                <c:pt idx="111">
                  <c:v>92.995042623036113</c:v>
                </c:pt>
                <c:pt idx="112">
                  <c:v>93.662394336656135</c:v>
                </c:pt>
                <c:pt idx="113">
                  <c:v>94.292268995826305</c:v>
                </c:pt>
                <c:pt idx="114">
                  <c:v>93.379893763525473</c:v>
                </c:pt>
                <c:pt idx="115">
                  <c:v>92.734816915240074</c:v>
                </c:pt>
                <c:pt idx="116">
                  <c:v>91.145659734360038</c:v>
                </c:pt>
                <c:pt idx="117">
                  <c:v>91.432062473680702</c:v>
                </c:pt>
                <c:pt idx="118">
                  <c:v>91.029895470723176</c:v>
                </c:pt>
                <c:pt idx="119">
                  <c:v>90.209790209790214</c:v>
                </c:pt>
                <c:pt idx="120">
                  <c:v>90.654149384677169</c:v>
                </c:pt>
                <c:pt idx="121">
                  <c:v>90.579195275777465</c:v>
                </c:pt>
                <c:pt idx="122">
                  <c:v>89.85680675985256</c:v>
                </c:pt>
                <c:pt idx="123">
                  <c:v>88.859722003177012</c:v>
                </c:pt>
                <c:pt idx="124">
                  <c:v>89.143442003242043</c:v>
                </c:pt>
                <c:pt idx="125">
                  <c:v>88.926709189438782</c:v>
                </c:pt>
                <c:pt idx="126">
                  <c:v>87.7699607994888</c:v>
                </c:pt>
                <c:pt idx="127">
                  <c:v>87.36494846701774</c:v>
                </c:pt>
                <c:pt idx="128">
                  <c:v>87.408603951268447</c:v>
                </c:pt>
                <c:pt idx="129">
                  <c:v>88.586570369876569</c:v>
                </c:pt>
                <c:pt idx="130">
                  <c:v>87.982872742231024</c:v>
                </c:pt>
                <c:pt idx="131">
                  <c:v>87.180489819410994</c:v>
                </c:pt>
                <c:pt idx="132">
                  <c:v>84.702614288757033</c:v>
                </c:pt>
                <c:pt idx="133">
                  <c:v>84.906827652700699</c:v>
                </c:pt>
                <c:pt idx="134">
                  <c:v>82.800226976000047</c:v>
                </c:pt>
                <c:pt idx="135">
                  <c:v>83.29994813370773</c:v>
                </c:pt>
                <c:pt idx="136">
                  <c:v>82.419521887087569</c:v>
                </c:pt>
                <c:pt idx="137">
                  <c:v>81.564947491476204</c:v>
                </c:pt>
                <c:pt idx="138">
                  <c:v>83.092889440250502</c:v>
                </c:pt>
                <c:pt idx="139">
                  <c:v>83.31222369818046</c:v>
                </c:pt>
                <c:pt idx="140">
                  <c:v>83.656102093674747</c:v>
                </c:pt>
                <c:pt idx="141">
                  <c:v>83.341164764089655</c:v>
                </c:pt>
                <c:pt idx="142">
                  <c:v>82.808681669411726</c:v>
                </c:pt>
                <c:pt idx="143">
                  <c:v>83.5726119962344</c:v>
                </c:pt>
                <c:pt idx="144">
                  <c:v>83.546516259838739</c:v>
                </c:pt>
                <c:pt idx="145">
                  <c:v>83.049396546257753</c:v>
                </c:pt>
                <c:pt idx="146">
                  <c:v>83.201662322796949</c:v>
                </c:pt>
                <c:pt idx="147">
                  <c:v>83.153860786969361</c:v>
                </c:pt>
                <c:pt idx="148">
                  <c:v>84.215737761424819</c:v>
                </c:pt>
                <c:pt idx="149">
                  <c:v>85.240300271688326</c:v>
                </c:pt>
                <c:pt idx="150">
                  <c:v>85.184775698609684</c:v>
                </c:pt>
                <c:pt idx="151">
                  <c:v>85.739289773235356</c:v>
                </c:pt>
                <c:pt idx="152">
                  <c:v>85.996751446646812</c:v>
                </c:pt>
                <c:pt idx="153">
                  <c:v>86.66824921184373</c:v>
                </c:pt>
                <c:pt idx="154">
                  <c:v>85.619216867763711</c:v>
                </c:pt>
                <c:pt idx="155">
                  <c:v>85.618647801861002</c:v>
                </c:pt>
                <c:pt idx="156">
                  <c:v>85.659945727371905</c:v>
                </c:pt>
                <c:pt idx="157">
                  <c:v>86.556387114396884</c:v>
                </c:pt>
                <c:pt idx="158">
                  <c:v>86.44972790520336</c:v>
                </c:pt>
                <c:pt idx="159">
                  <c:v>86.315021876519197</c:v>
                </c:pt>
                <c:pt idx="160">
                  <c:v>87.3452750458098</c:v>
                </c:pt>
                <c:pt idx="161">
                  <c:v>87.20422799706688</c:v>
                </c:pt>
                <c:pt idx="162">
                  <c:v>87.21707262744232</c:v>
                </c:pt>
                <c:pt idx="163">
                  <c:v>86.846773315036501</c:v>
                </c:pt>
                <c:pt idx="164">
                  <c:v>86.693450701820851</c:v>
                </c:pt>
                <c:pt idx="165">
                  <c:v>86.839538048559206</c:v>
                </c:pt>
                <c:pt idx="166">
                  <c:v>87.18593659305121</c:v>
                </c:pt>
                <c:pt idx="167">
                  <c:v>87.520466048715292</c:v>
                </c:pt>
                <c:pt idx="168">
                  <c:v>87.762969418398384</c:v>
                </c:pt>
                <c:pt idx="169">
                  <c:v>87.873124318137101</c:v>
                </c:pt>
                <c:pt idx="170">
                  <c:v>87.974743229335175</c:v>
                </c:pt>
                <c:pt idx="171">
                  <c:v>88.119773739397075</c:v>
                </c:pt>
                <c:pt idx="172">
                  <c:v>87.885562472867747</c:v>
                </c:pt>
                <c:pt idx="173">
                  <c:v>87.740613257934811</c:v>
                </c:pt>
                <c:pt idx="174">
                  <c:v>87.666472100324683</c:v>
                </c:pt>
                <c:pt idx="175">
                  <c:v>87.000339813639044</c:v>
                </c:pt>
                <c:pt idx="176">
                  <c:v>85.836112271824888</c:v>
                </c:pt>
                <c:pt idx="177">
                  <c:v>85.81278056981381</c:v>
                </c:pt>
                <c:pt idx="178">
                  <c:v>85.111935263062904</c:v>
                </c:pt>
                <c:pt idx="179">
                  <c:v>85.422645245942135</c:v>
                </c:pt>
                <c:pt idx="180">
                  <c:v>84.645788993615085</c:v>
                </c:pt>
                <c:pt idx="181">
                  <c:v>84.70497184749685</c:v>
                </c:pt>
                <c:pt idx="182">
                  <c:v>85.520361990950221</c:v>
                </c:pt>
                <c:pt idx="183">
                  <c:v>85.332163767411387</c:v>
                </c:pt>
                <c:pt idx="184">
                  <c:v>85.953746323427779</c:v>
                </c:pt>
                <c:pt idx="185">
                  <c:v>85.753760306189974</c:v>
                </c:pt>
                <c:pt idx="186">
                  <c:v>85.304360833307584</c:v>
                </c:pt>
                <c:pt idx="187">
                  <c:v>84.310934357435158</c:v>
                </c:pt>
                <c:pt idx="188">
                  <c:v>83.487902471859684</c:v>
                </c:pt>
                <c:pt idx="189">
                  <c:v>82.541383285396293</c:v>
                </c:pt>
                <c:pt idx="190">
                  <c:v>81.71607513620998</c:v>
                </c:pt>
                <c:pt idx="191">
                  <c:v>81.252774196275709</c:v>
                </c:pt>
                <c:pt idx="192">
                  <c:v>82.130029932866492</c:v>
                </c:pt>
                <c:pt idx="193">
                  <c:v>82.858109107818478</c:v>
                </c:pt>
                <c:pt idx="194">
                  <c:v>83.553182460413339</c:v>
                </c:pt>
                <c:pt idx="195">
                  <c:v>84.638472432008811</c:v>
                </c:pt>
                <c:pt idx="196">
                  <c:v>84.936825555286362</c:v>
                </c:pt>
                <c:pt idx="197">
                  <c:v>85.142990002325035</c:v>
                </c:pt>
                <c:pt idx="198">
                  <c:v>84.629936443468168</c:v>
                </c:pt>
                <c:pt idx="199">
                  <c:v>85.060556741561157</c:v>
                </c:pt>
                <c:pt idx="200">
                  <c:v>84.41539859814678</c:v>
                </c:pt>
                <c:pt idx="201">
                  <c:v>83.775362047856817</c:v>
                </c:pt>
                <c:pt idx="202">
                  <c:v>82.979320145095542</c:v>
                </c:pt>
                <c:pt idx="203">
                  <c:v>81.68941033391161</c:v>
                </c:pt>
                <c:pt idx="204">
                  <c:v>81.105304832345055</c:v>
                </c:pt>
                <c:pt idx="205">
                  <c:v>82.577397027524896</c:v>
                </c:pt>
                <c:pt idx="206">
                  <c:v>83.06833831130507</c:v>
                </c:pt>
                <c:pt idx="207">
                  <c:v>84.219639927614807</c:v>
                </c:pt>
                <c:pt idx="208">
                  <c:v>84.144604523586153</c:v>
                </c:pt>
                <c:pt idx="209">
                  <c:v>84.924062220039886</c:v>
                </c:pt>
                <c:pt idx="210">
                  <c:v>85.029502002299026</c:v>
                </c:pt>
                <c:pt idx="211">
                  <c:v>85.064052432106379</c:v>
                </c:pt>
                <c:pt idx="212">
                  <c:v>85.100391354750798</c:v>
                </c:pt>
                <c:pt idx="213">
                  <c:v>85.385737257395007</c:v>
                </c:pt>
                <c:pt idx="214">
                  <c:v>86.092354518301974</c:v>
                </c:pt>
                <c:pt idx="215">
                  <c:v>87.854751618992495</c:v>
                </c:pt>
                <c:pt idx="216">
                  <c:v>89.006784891462871</c:v>
                </c:pt>
                <c:pt idx="217">
                  <c:v>88.779402415766043</c:v>
                </c:pt>
                <c:pt idx="218">
                  <c:v>88.661687069034187</c:v>
                </c:pt>
                <c:pt idx="219">
                  <c:v>88.656240295393971</c:v>
                </c:pt>
                <c:pt idx="220">
                  <c:v>88.197491882681362</c:v>
                </c:pt>
                <c:pt idx="221">
                  <c:v>88.899394026108737</c:v>
                </c:pt>
                <c:pt idx="222">
                  <c:v>89.137426163699118</c:v>
                </c:pt>
                <c:pt idx="223">
                  <c:v>90.754386278682958</c:v>
                </c:pt>
                <c:pt idx="224">
                  <c:v>91.579857018127186</c:v>
                </c:pt>
                <c:pt idx="225">
                  <c:v>91.922190806171272</c:v>
                </c:pt>
                <c:pt idx="226">
                  <c:v>91.629284456533938</c:v>
                </c:pt>
                <c:pt idx="227">
                  <c:v>91.746512032492035</c:v>
                </c:pt>
                <c:pt idx="228">
                  <c:v>91.20183466847034</c:v>
                </c:pt>
                <c:pt idx="229">
                  <c:v>90.019478312898443</c:v>
                </c:pt>
                <c:pt idx="230">
                  <c:v>90.390184100949028</c:v>
                </c:pt>
                <c:pt idx="231">
                  <c:v>91.508967665675399</c:v>
                </c:pt>
                <c:pt idx="232">
                  <c:v>91.906419551153334</c:v>
                </c:pt>
                <c:pt idx="233">
                  <c:v>91.808052445113603</c:v>
                </c:pt>
                <c:pt idx="234">
                  <c:v>92.617751929539878</c:v>
                </c:pt>
                <c:pt idx="235">
                  <c:v>92.617751929539878</c:v>
                </c:pt>
                <c:pt idx="236">
                  <c:v>91.296055722933204</c:v>
                </c:pt>
                <c:pt idx="237">
                  <c:v>91.099484101111628</c:v>
                </c:pt>
                <c:pt idx="238">
                  <c:v>91.681394634196309</c:v>
                </c:pt>
                <c:pt idx="239">
                  <c:v>92.224446095638839</c:v>
                </c:pt>
                <c:pt idx="240">
                  <c:v>92.100796204493022</c:v>
                </c:pt>
                <c:pt idx="241">
                  <c:v>91.66651762559691</c:v>
                </c:pt>
                <c:pt idx="242">
                  <c:v>91.345401866210977</c:v>
                </c:pt>
                <c:pt idx="243">
                  <c:v>90.925106049495724</c:v>
                </c:pt>
                <c:pt idx="244">
                  <c:v>90.527572868888839</c:v>
                </c:pt>
                <c:pt idx="245">
                  <c:v>90.562611069469938</c:v>
                </c:pt>
                <c:pt idx="246">
                  <c:v>89.539511871527665</c:v>
                </c:pt>
                <c:pt idx="247">
                  <c:v>89.546178072102279</c:v>
                </c:pt>
                <c:pt idx="248">
                  <c:v>91.811385545400896</c:v>
                </c:pt>
                <c:pt idx="249">
                  <c:v>92.000640605616184</c:v>
                </c:pt>
                <c:pt idx="250">
                  <c:v>92.455568147267741</c:v>
                </c:pt>
                <c:pt idx="251">
                  <c:v>92.653196605765771</c:v>
                </c:pt>
                <c:pt idx="252">
                  <c:v>92.864482645928817</c:v>
                </c:pt>
                <c:pt idx="253">
                  <c:v>92.788796880868489</c:v>
                </c:pt>
                <c:pt idx="254">
                  <c:v>93.757916113182333</c:v>
                </c:pt>
                <c:pt idx="255">
                  <c:v>93.620608640371472</c:v>
                </c:pt>
                <c:pt idx="256">
                  <c:v>92.85285744248776</c:v>
                </c:pt>
                <c:pt idx="257">
                  <c:v>92.931469832190601</c:v>
                </c:pt>
                <c:pt idx="258">
                  <c:v>93.214376880966043</c:v>
                </c:pt>
                <c:pt idx="259">
                  <c:v>93.155925683244902</c:v>
                </c:pt>
                <c:pt idx="260">
                  <c:v>93.856283219222064</c:v>
                </c:pt>
                <c:pt idx="261">
                  <c:v>94.454534073227393</c:v>
                </c:pt>
                <c:pt idx="262">
                  <c:v>94.233655207847249</c:v>
                </c:pt>
                <c:pt idx="263">
                  <c:v>94.28535890986484</c:v>
                </c:pt>
                <c:pt idx="264">
                  <c:v>94.196096858268447</c:v>
                </c:pt>
                <c:pt idx="265">
                  <c:v>94.826703173599242</c:v>
                </c:pt>
                <c:pt idx="266">
                  <c:v>95.336342337039852</c:v>
                </c:pt>
                <c:pt idx="267">
                  <c:v>95.179280147892101</c:v>
                </c:pt>
                <c:pt idx="268">
                  <c:v>95.767856881551367</c:v>
                </c:pt>
                <c:pt idx="269">
                  <c:v>95.673879712475369</c:v>
                </c:pt>
                <c:pt idx="270">
                  <c:v>95.543157145110172</c:v>
                </c:pt>
                <c:pt idx="271">
                  <c:v>95.570065832795422</c:v>
                </c:pt>
                <c:pt idx="272">
                  <c:v>95.94369824548852</c:v>
                </c:pt>
                <c:pt idx="273">
                  <c:v>96.600400297214989</c:v>
                </c:pt>
                <c:pt idx="274">
                  <c:v>96.791037374622576</c:v>
                </c:pt>
                <c:pt idx="275">
                  <c:v>96.316192526376199</c:v>
                </c:pt>
                <c:pt idx="276">
                  <c:v>95.052134566201048</c:v>
                </c:pt>
                <c:pt idx="277">
                  <c:v>94.595581121970326</c:v>
                </c:pt>
                <c:pt idx="278">
                  <c:v>93.312825282134753</c:v>
                </c:pt>
                <c:pt idx="279">
                  <c:v>92.479550210310506</c:v>
                </c:pt>
                <c:pt idx="280">
                  <c:v>91.635381591205828</c:v>
                </c:pt>
                <c:pt idx="281">
                  <c:v>91.410437969377739</c:v>
                </c:pt>
                <c:pt idx="282">
                  <c:v>91.751389740229541</c:v>
                </c:pt>
                <c:pt idx="283">
                  <c:v>92.872530863695715</c:v>
                </c:pt>
                <c:pt idx="284">
                  <c:v>93.439157912536189</c:v>
                </c:pt>
                <c:pt idx="285">
                  <c:v>92.781155138746385</c:v>
                </c:pt>
                <c:pt idx="286">
                  <c:v>92.617589339281963</c:v>
                </c:pt>
                <c:pt idx="287">
                  <c:v>93.093572319333759</c:v>
                </c:pt>
                <c:pt idx="288">
                  <c:v>92.745141396617797</c:v>
                </c:pt>
                <c:pt idx="289">
                  <c:v>92.493939448136132</c:v>
                </c:pt>
                <c:pt idx="290">
                  <c:v>92.408742152987671</c:v>
                </c:pt>
                <c:pt idx="291">
                  <c:v>92.719533430995867</c:v>
                </c:pt>
                <c:pt idx="292">
                  <c:v>93.198849511334984</c:v>
                </c:pt>
                <c:pt idx="293">
                  <c:v>93.022439081495108</c:v>
                </c:pt>
                <c:pt idx="294">
                  <c:v>94.097079391197042</c:v>
                </c:pt>
                <c:pt idx="295">
                  <c:v>93.417858588749084</c:v>
                </c:pt>
                <c:pt idx="296">
                  <c:v>92.927405075742669</c:v>
                </c:pt>
                <c:pt idx="297">
                  <c:v>92.765709064244277</c:v>
                </c:pt>
                <c:pt idx="298">
                  <c:v>91.848537419334903</c:v>
                </c:pt>
                <c:pt idx="299">
                  <c:v>91.177039654137985</c:v>
                </c:pt>
                <c:pt idx="300">
                  <c:v>91.33621551663866</c:v>
                </c:pt>
                <c:pt idx="301">
                  <c:v>90.694959539414313</c:v>
                </c:pt>
                <c:pt idx="302">
                  <c:v>90.418312215568662</c:v>
                </c:pt>
                <c:pt idx="303">
                  <c:v>90.680976777233468</c:v>
                </c:pt>
                <c:pt idx="304">
                  <c:v>89.717629499075684</c:v>
                </c:pt>
                <c:pt idx="305">
                  <c:v>89.999967481948417</c:v>
                </c:pt>
                <c:pt idx="306">
                  <c:v>89.924606897403919</c:v>
                </c:pt>
                <c:pt idx="307">
                  <c:v>89.013451092037471</c:v>
                </c:pt>
                <c:pt idx="308">
                  <c:v>88.432353510242379</c:v>
                </c:pt>
                <c:pt idx="309">
                  <c:v>88.759972879944968</c:v>
                </c:pt>
                <c:pt idx="310">
                  <c:v>90.050126576515794</c:v>
                </c:pt>
                <c:pt idx="311">
                  <c:v>89.879569395960928</c:v>
                </c:pt>
                <c:pt idx="312">
                  <c:v>89.47293116091069</c:v>
                </c:pt>
                <c:pt idx="313">
                  <c:v>89.037189269693343</c:v>
                </c:pt>
                <c:pt idx="314">
                  <c:v>88.126114759455845</c:v>
                </c:pt>
                <c:pt idx="315">
                  <c:v>87.512986896851103</c:v>
                </c:pt>
                <c:pt idx="316">
                  <c:v>85.97236290795928</c:v>
                </c:pt>
                <c:pt idx="317">
                  <c:v>86.498504982578453</c:v>
                </c:pt>
                <c:pt idx="318">
                  <c:v>85.950900993914246</c:v>
                </c:pt>
                <c:pt idx="319">
                  <c:v>86.060812008266069</c:v>
                </c:pt>
                <c:pt idx="320">
                  <c:v>86.352661521226963</c:v>
                </c:pt>
                <c:pt idx="321">
                  <c:v>87.241054690485058</c:v>
                </c:pt>
                <c:pt idx="322">
                  <c:v>87.10008893687106</c:v>
                </c:pt>
                <c:pt idx="323">
                  <c:v>86.61638291956821</c:v>
                </c:pt>
                <c:pt idx="324">
                  <c:v>83.678620844396249</c:v>
                </c:pt>
                <c:pt idx="325">
                  <c:v>84.38198630014486</c:v>
                </c:pt>
                <c:pt idx="326">
                  <c:v>85.398581887770447</c:v>
                </c:pt>
                <c:pt idx="327">
                  <c:v>84.61961196209046</c:v>
                </c:pt>
                <c:pt idx="328">
                  <c:v>85.651491033960227</c:v>
                </c:pt>
                <c:pt idx="329">
                  <c:v>86.905224512757641</c:v>
                </c:pt>
                <c:pt idx="330">
                  <c:v>87.919787722159256</c:v>
                </c:pt>
                <c:pt idx="331">
                  <c:v>88.232530083262475</c:v>
                </c:pt>
                <c:pt idx="332">
                  <c:v>89.008898564815794</c:v>
                </c:pt>
                <c:pt idx="333">
                  <c:v>88.985404272546788</c:v>
                </c:pt>
                <c:pt idx="334">
                  <c:v>88.845495355609287</c:v>
                </c:pt>
                <c:pt idx="335">
                  <c:v>88.130098220774812</c:v>
                </c:pt>
                <c:pt idx="336">
                  <c:v>87.71541176795769</c:v>
                </c:pt>
                <c:pt idx="337">
                  <c:v>88.262934461492932</c:v>
                </c:pt>
                <c:pt idx="338">
                  <c:v>89.610726404495296</c:v>
                </c:pt>
                <c:pt idx="339">
                  <c:v>90.091018026381889</c:v>
                </c:pt>
                <c:pt idx="340">
                  <c:v>90.391566118141327</c:v>
                </c:pt>
                <c:pt idx="341">
                  <c:v>90.47416196916312</c:v>
                </c:pt>
                <c:pt idx="342">
                  <c:v>90.237430553636074</c:v>
                </c:pt>
                <c:pt idx="343">
                  <c:v>90.059394221217048</c:v>
                </c:pt>
                <c:pt idx="344">
                  <c:v>90.081018725519996</c:v>
                </c:pt>
                <c:pt idx="345">
                  <c:v>90.245072295758177</c:v>
                </c:pt>
                <c:pt idx="346">
                  <c:v>90.262388158226329</c:v>
                </c:pt>
                <c:pt idx="347">
                  <c:v>90.867467803064173</c:v>
                </c:pt>
                <c:pt idx="348">
                  <c:v>90.980549327445388</c:v>
                </c:pt>
                <c:pt idx="349">
                  <c:v>90.593909694118949</c:v>
                </c:pt>
                <c:pt idx="350">
                  <c:v>90.839339688444539</c:v>
                </c:pt>
                <c:pt idx="351">
                  <c:v>91.256627585388344</c:v>
                </c:pt>
                <c:pt idx="352">
                  <c:v>92.52157979198202</c:v>
                </c:pt>
                <c:pt idx="353">
                  <c:v>92.635799448168669</c:v>
                </c:pt>
                <c:pt idx="354">
                  <c:v>92.688397396604785</c:v>
                </c:pt>
                <c:pt idx="355">
                  <c:v>93.838398290851217</c:v>
                </c:pt>
                <c:pt idx="356">
                  <c:v>94.922956606286064</c:v>
                </c:pt>
                <c:pt idx="357">
                  <c:v>95.224724124979872</c:v>
                </c:pt>
                <c:pt idx="358">
                  <c:v>95.138876468799737</c:v>
                </c:pt>
                <c:pt idx="359">
                  <c:v>94.480629809623068</c:v>
                </c:pt>
                <c:pt idx="360">
                  <c:v>96.034667494793041</c:v>
                </c:pt>
                <c:pt idx="361">
                  <c:v>96.518698692611721</c:v>
                </c:pt>
                <c:pt idx="362">
                  <c:v>96.654624148230283</c:v>
                </c:pt>
                <c:pt idx="363">
                  <c:v>97.000697512206457</c:v>
                </c:pt>
                <c:pt idx="364">
                  <c:v>97.855271907817837</c:v>
                </c:pt>
                <c:pt idx="365">
                  <c:v>98.554735197376445</c:v>
                </c:pt>
                <c:pt idx="366">
                  <c:v>96.976065088132032</c:v>
                </c:pt>
                <c:pt idx="367">
                  <c:v>98.736592400856523</c:v>
                </c:pt>
                <c:pt idx="368">
                  <c:v>99.60327977068269</c:v>
                </c:pt>
                <c:pt idx="369">
                  <c:v>99.160627793503863</c:v>
                </c:pt>
                <c:pt idx="370">
                  <c:v>98.667085065597021</c:v>
                </c:pt>
                <c:pt idx="371">
                  <c:v>98.497909902234468</c:v>
                </c:pt>
                <c:pt idx="372">
                  <c:v>98.546849569867462</c:v>
                </c:pt>
                <c:pt idx="373">
                  <c:v>98.184842360615434</c:v>
                </c:pt>
                <c:pt idx="374">
                  <c:v>98.066314062593989</c:v>
                </c:pt>
                <c:pt idx="375">
                  <c:v>97.221413787328686</c:v>
                </c:pt>
                <c:pt idx="376">
                  <c:v>98.451002612825434</c:v>
                </c:pt>
                <c:pt idx="377">
                  <c:v>98.410436343475169</c:v>
                </c:pt>
                <c:pt idx="378">
                  <c:v>98.970153306354192</c:v>
                </c:pt>
                <c:pt idx="379">
                  <c:v>98.8675588536086</c:v>
                </c:pt>
                <c:pt idx="380">
                  <c:v>99.60937690535458</c:v>
                </c:pt>
                <c:pt idx="381">
                  <c:v>97.440097684226942</c:v>
                </c:pt>
                <c:pt idx="382">
                  <c:v>95.900855712527417</c:v>
                </c:pt>
                <c:pt idx="383">
                  <c:v>96.8573741998527</c:v>
                </c:pt>
                <c:pt idx="384">
                  <c:v>97.756660916391198</c:v>
                </c:pt>
                <c:pt idx="385">
                  <c:v>98.134683266048057</c:v>
                </c:pt>
                <c:pt idx="386">
                  <c:v>98.903084824963457</c:v>
                </c:pt>
                <c:pt idx="387">
                  <c:v>99.202657375175392</c:v>
                </c:pt>
                <c:pt idx="388">
                  <c:v>99.959758911165551</c:v>
                </c:pt>
                <c:pt idx="389">
                  <c:v>100.84327437268614</c:v>
                </c:pt>
                <c:pt idx="390">
                  <c:v>101.12114112346617</c:v>
                </c:pt>
                <c:pt idx="391">
                  <c:v>101.49363540435384</c:v>
                </c:pt>
                <c:pt idx="392">
                  <c:v>102.387719232639</c:v>
                </c:pt>
                <c:pt idx="393">
                  <c:v>102.48470432148646</c:v>
                </c:pt>
                <c:pt idx="394">
                  <c:v>102.71094866537787</c:v>
                </c:pt>
                <c:pt idx="395">
                  <c:v>101.87710452765091</c:v>
                </c:pt>
                <c:pt idx="396">
                  <c:v>102.44446323265201</c:v>
                </c:pt>
                <c:pt idx="397">
                  <c:v>102.52470152493403</c:v>
                </c:pt>
                <c:pt idx="398">
                  <c:v>102.68273925562927</c:v>
                </c:pt>
                <c:pt idx="399">
                  <c:v>101.08715975956153</c:v>
                </c:pt>
                <c:pt idx="400">
                  <c:v>101.37624523813781</c:v>
                </c:pt>
                <c:pt idx="401">
                  <c:v>102.12212804633171</c:v>
                </c:pt>
                <c:pt idx="402">
                  <c:v>102.25203766240733</c:v>
                </c:pt>
                <c:pt idx="403">
                  <c:v>102.07188765663537</c:v>
                </c:pt>
                <c:pt idx="404">
                  <c:v>102.54518789743156</c:v>
                </c:pt>
                <c:pt idx="405">
                  <c:v>103.43301200078695</c:v>
                </c:pt>
                <c:pt idx="406">
                  <c:v>103.47674878016659</c:v>
                </c:pt>
                <c:pt idx="407">
                  <c:v>103.83387828168111</c:v>
                </c:pt>
                <c:pt idx="408">
                  <c:v>104.09028311841611</c:v>
                </c:pt>
                <c:pt idx="409">
                  <c:v>103.56454751944173</c:v>
                </c:pt>
                <c:pt idx="410">
                  <c:v>104.34758220156964</c:v>
                </c:pt>
                <c:pt idx="411">
                  <c:v>102.89475695195296</c:v>
                </c:pt>
                <c:pt idx="412">
                  <c:v>102.31430973118954</c:v>
                </c:pt>
                <c:pt idx="413">
                  <c:v>102.49673600057233</c:v>
                </c:pt>
                <c:pt idx="414">
                  <c:v>102.15456480278613</c:v>
                </c:pt>
                <c:pt idx="415">
                  <c:v>100.99302000022763</c:v>
                </c:pt>
                <c:pt idx="416">
                  <c:v>101.42859930118706</c:v>
                </c:pt>
                <c:pt idx="417">
                  <c:v>102.61250026420916</c:v>
                </c:pt>
                <c:pt idx="418">
                  <c:v>103.28887573714358</c:v>
                </c:pt>
                <c:pt idx="419">
                  <c:v>103.31261391479944</c:v>
                </c:pt>
                <c:pt idx="420">
                  <c:v>101.62240688862406</c:v>
                </c:pt>
                <c:pt idx="421">
                  <c:v>101.34234516936213</c:v>
                </c:pt>
                <c:pt idx="422">
                  <c:v>101.63801555338408</c:v>
                </c:pt>
                <c:pt idx="423">
                  <c:v>101.69150774823873</c:v>
                </c:pt>
                <c:pt idx="424">
                  <c:v>101.49217209203259</c:v>
                </c:pt>
                <c:pt idx="425">
                  <c:v>100.44574119207925</c:v>
                </c:pt>
                <c:pt idx="426">
                  <c:v>99.623359667535439</c:v>
                </c:pt>
                <c:pt idx="427">
                  <c:v>100.55768458465504</c:v>
                </c:pt>
                <c:pt idx="428">
                  <c:v>100.76458068785435</c:v>
                </c:pt>
                <c:pt idx="429">
                  <c:v>100.36412088260495</c:v>
                </c:pt>
                <c:pt idx="430">
                  <c:v>100.4184260287492</c:v>
                </c:pt>
                <c:pt idx="431">
                  <c:v>100.58239830385843</c:v>
                </c:pt>
                <c:pt idx="432">
                  <c:v>100.46443907173969</c:v>
                </c:pt>
                <c:pt idx="433">
                  <c:v>101.29462492866352</c:v>
                </c:pt>
                <c:pt idx="434">
                  <c:v>99.866269512863326</c:v>
                </c:pt>
                <c:pt idx="435">
                  <c:v>99.664576297917378</c:v>
                </c:pt>
                <c:pt idx="436">
                  <c:v>98.537094154392449</c:v>
                </c:pt>
                <c:pt idx="437">
                  <c:v>98.393120481007017</c:v>
                </c:pt>
                <c:pt idx="438">
                  <c:v>99.167375289207413</c:v>
                </c:pt>
                <c:pt idx="439">
                  <c:v>98.573270486778981</c:v>
                </c:pt>
                <c:pt idx="440">
                  <c:v>98.549857489638924</c:v>
                </c:pt>
                <c:pt idx="441">
                  <c:v>98.830732160190422</c:v>
                </c:pt>
                <c:pt idx="442">
                  <c:v>97.52155540344333</c:v>
                </c:pt>
                <c:pt idx="443">
                  <c:v>96.18205556359473</c:v>
                </c:pt>
                <c:pt idx="444">
                  <c:v>94.789632594794185</c:v>
                </c:pt>
                <c:pt idx="445">
                  <c:v>95.086928881395281</c:v>
                </c:pt>
                <c:pt idx="446">
                  <c:v>93.517770302239029</c:v>
                </c:pt>
                <c:pt idx="447">
                  <c:v>95.995320652377146</c:v>
                </c:pt>
                <c:pt idx="448">
                  <c:v>94.400147631954184</c:v>
                </c:pt>
                <c:pt idx="449">
                  <c:v>93.921563207775719</c:v>
                </c:pt>
                <c:pt idx="450">
                  <c:v>93.980339586012676</c:v>
                </c:pt>
                <c:pt idx="451">
                  <c:v>96.365782555040852</c:v>
                </c:pt>
                <c:pt idx="452">
                  <c:v>95.728835219651302</c:v>
                </c:pt>
                <c:pt idx="453">
                  <c:v>94.723539654950955</c:v>
                </c:pt>
                <c:pt idx="454">
                  <c:v>93.480699723433972</c:v>
                </c:pt>
                <c:pt idx="455">
                  <c:v>95.091237523230092</c:v>
                </c:pt>
                <c:pt idx="456">
                  <c:v>95.365445993206976</c:v>
                </c:pt>
                <c:pt idx="457">
                  <c:v>94.760447643498097</c:v>
                </c:pt>
                <c:pt idx="458">
                  <c:v>95.356097053376757</c:v>
                </c:pt>
                <c:pt idx="459">
                  <c:v>94.94864586703693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D9B-524A-BB13-966C1B77601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Sheet1!$A$2:$A$461</c:f>
              <c:numCache>
                <c:formatCode>dd\-mmm\-yyyy</c:formatCode>
                <c:ptCount val="460"/>
                <c:pt idx="0">
                  <c:v>44705</c:v>
                </c:pt>
                <c:pt idx="1">
                  <c:v>44706</c:v>
                </c:pt>
                <c:pt idx="2">
                  <c:v>44707</c:v>
                </c:pt>
                <c:pt idx="3">
                  <c:v>44710</c:v>
                </c:pt>
                <c:pt idx="4">
                  <c:v>44711</c:v>
                </c:pt>
                <c:pt idx="5">
                  <c:v>44712</c:v>
                </c:pt>
                <c:pt idx="6">
                  <c:v>44713</c:v>
                </c:pt>
                <c:pt idx="7">
                  <c:v>44714</c:v>
                </c:pt>
                <c:pt idx="8">
                  <c:v>44717</c:v>
                </c:pt>
                <c:pt idx="9">
                  <c:v>44718</c:v>
                </c:pt>
                <c:pt idx="10">
                  <c:v>44719</c:v>
                </c:pt>
                <c:pt idx="11">
                  <c:v>44720</c:v>
                </c:pt>
                <c:pt idx="12">
                  <c:v>44721</c:v>
                </c:pt>
                <c:pt idx="13">
                  <c:v>44724</c:v>
                </c:pt>
                <c:pt idx="14">
                  <c:v>44725</c:v>
                </c:pt>
                <c:pt idx="15">
                  <c:v>44726</c:v>
                </c:pt>
                <c:pt idx="16">
                  <c:v>44727</c:v>
                </c:pt>
                <c:pt idx="17">
                  <c:v>44728</c:v>
                </c:pt>
                <c:pt idx="18">
                  <c:v>44731</c:v>
                </c:pt>
                <c:pt idx="19">
                  <c:v>44732</c:v>
                </c:pt>
                <c:pt idx="20">
                  <c:v>44733</c:v>
                </c:pt>
                <c:pt idx="21">
                  <c:v>44734</c:v>
                </c:pt>
                <c:pt idx="22">
                  <c:v>44735</c:v>
                </c:pt>
                <c:pt idx="23">
                  <c:v>44738</c:v>
                </c:pt>
                <c:pt idx="24">
                  <c:v>44739</c:v>
                </c:pt>
                <c:pt idx="25">
                  <c:v>44740</c:v>
                </c:pt>
                <c:pt idx="26">
                  <c:v>44741</c:v>
                </c:pt>
                <c:pt idx="27">
                  <c:v>44742</c:v>
                </c:pt>
                <c:pt idx="28">
                  <c:v>44745</c:v>
                </c:pt>
                <c:pt idx="29">
                  <c:v>44746</c:v>
                </c:pt>
                <c:pt idx="30">
                  <c:v>44747</c:v>
                </c:pt>
                <c:pt idx="31">
                  <c:v>44748</c:v>
                </c:pt>
                <c:pt idx="32">
                  <c:v>44755</c:v>
                </c:pt>
                <c:pt idx="33">
                  <c:v>44756</c:v>
                </c:pt>
                <c:pt idx="34">
                  <c:v>44759</c:v>
                </c:pt>
                <c:pt idx="35">
                  <c:v>44760</c:v>
                </c:pt>
                <c:pt idx="36">
                  <c:v>44761</c:v>
                </c:pt>
                <c:pt idx="37">
                  <c:v>44762</c:v>
                </c:pt>
                <c:pt idx="38">
                  <c:v>44763</c:v>
                </c:pt>
                <c:pt idx="39">
                  <c:v>44766</c:v>
                </c:pt>
                <c:pt idx="40">
                  <c:v>44767</c:v>
                </c:pt>
                <c:pt idx="41">
                  <c:v>44768</c:v>
                </c:pt>
                <c:pt idx="42">
                  <c:v>44769</c:v>
                </c:pt>
                <c:pt idx="43">
                  <c:v>44770</c:v>
                </c:pt>
                <c:pt idx="44">
                  <c:v>44773</c:v>
                </c:pt>
                <c:pt idx="45">
                  <c:v>44774</c:v>
                </c:pt>
                <c:pt idx="46">
                  <c:v>44775</c:v>
                </c:pt>
                <c:pt idx="47">
                  <c:v>44776</c:v>
                </c:pt>
                <c:pt idx="48">
                  <c:v>44777</c:v>
                </c:pt>
                <c:pt idx="49">
                  <c:v>44780</c:v>
                </c:pt>
                <c:pt idx="50">
                  <c:v>44781</c:v>
                </c:pt>
                <c:pt idx="51">
                  <c:v>44782</c:v>
                </c:pt>
                <c:pt idx="52">
                  <c:v>44783</c:v>
                </c:pt>
                <c:pt idx="53">
                  <c:v>44784</c:v>
                </c:pt>
                <c:pt idx="54">
                  <c:v>44787</c:v>
                </c:pt>
                <c:pt idx="55">
                  <c:v>44788</c:v>
                </c:pt>
                <c:pt idx="56">
                  <c:v>44789</c:v>
                </c:pt>
                <c:pt idx="57">
                  <c:v>44790</c:v>
                </c:pt>
                <c:pt idx="58">
                  <c:v>44791</c:v>
                </c:pt>
                <c:pt idx="59">
                  <c:v>44794</c:v>
                </c:pt>
                <c:pt idx="60">
                  <c:v>44795</c:v>
                </c:pt>
                <c:pt idx="61">
                  <c:v>44796</c:v>
                </c:pt>
                <c:pt idx="62">
                  <c:v>44797</c:v>
                </c:pt>
                <c:pt idx="63">
                  <c:v>44798</c:v>
                </c:pt>
                <c:pt idx="64">
                  <c:v>44801</c:v>
                </c:pt>
                <c:pt idx="65">
                  <c:v>44802</c:v>
                </c:pt>
                <c:pt idx="66">
                  <c:v>44803</c:v>
                </c:pt>
                <c:pt idx="67">
                  <c:v>44804</c:v>
                </c:pt>
                <c:pt idx="68">
                  <c:v>44805</c:v>
                </c:pt>
                <c:pt idx="69">
                  <c:v>44808</c:v>
                </c:pt>
                <c:pt idx="70">
                  <c:v>44809</c:v>
                </c:pt>
                <c:pt idx="71">
                  <c:v>44810</c:v>
                </c:pt>
                <c:pt idx="72">
                  <c:v>44811</c:v>
                </c:pt>
                <c:pt idx="73">
                  <c:v>44812</c:v>
                </c:pt>
                <c:pt idx="74">
                  <c:v>44815</c:v>
                </c:pt>
                <c:pt idx="75">
                  <c:v>44816</c:v>
                </c:pt>
                <c:pt idx="76">
                  <c:v>44817</c:v>
                </c:pt>
                <c:pt idx="77">
                  <c:v>44818</c:v>
                </c:pt>
                <c:pt idx="78">
                  <c:v>44819</c:v>
                </c:pt>
                <c:pt idx="79">
                  <c:v>44822</c:v>
                </c:pt>
                <c:pt idx="80">
                  <c:v>44823</c:v>
                </c:pt>
                <c:pt idx="81">
                  <c:v>44824</c:v>
                </c:pt>
                <c:pt idx="82">
                  <c:v>44825</c:v>
                </c:pt>
                <c:pt idx="83">
                  <c:v>44829</c:v>
                </c:pt>
                <c:pt idx="84">
                  <c:v>44830</c:v>
                </c:pt>
                <c:pt idx="85">
                  <c:v>44831</c:v>
                </c:pt>
                <c:pt idx="86">
                  <c:v>44832</c:v>
                </c:pt>
                <c:pt idx="87">
                  <c:v>44833</c:v>
                </c:pt>
                <c:pt idx="88">
                  <c:v>44836</c:v>
                </c:pt>
                <c:pt idx="89">
                  <c:v>44837</c:v>
                </c:pt>
                <c:pt idx="90">
                  <c:v>44838</c:v>
                </c:pt>
                <c:pt idx="91">
                  <c:v>44839</c:v>
                </c:pt>
                <c:pt idx="92">
                  <c:v>44840</c:v>
                </c:pt>
                <c:pt idx="93">
                  <c:v>44843</c:v>
                </c:pt>
                <c:pt idx="94">
                  <c:v>44844</c:v>
                </c:pt>
                <c:pt idx="95">
                  <c:v>44845</c:v>
                </c:pt>
                <c:pt idx="96">
                  <c:v>44846</c:v>
                </c:pt>
                <c:pt idx="97">
                  <c:v>44847</c:v>
                </c:pt>
                <c:pt idx="98">
                  <c:v>44850</c:v>
                </c:pt>
                <c:pt idx="99">
                  <c:v>44851</c:v>
                </c:pt>
                <c:pt idx="100">
                  <c:v>44852</c:v>
                </c:pt>
                <c:pt idx="101">
                  <c:v>44853</c:v>
                </c:pt>
                <c:pt idx="102">
                  <c:v>44854</c:v>
                </c:pt>
                <c:pt idx="103">
                  <c:v>44857</c:v>
                </c:pt>
                <c:pt idx="104">
                  <c:v>44858</c:v>
                </c:pt>
                <c:pt idx="105">
                  <c:v>44859</c:v>
                </c:pt>
                <c:pt idx="106">
                  <c:v>44860</c:v>
                </c:pt>
                <c:pt idx="107">
                  <c:v>44861</c:v>
                </c:pt>
                <c:pt idx="108">
                  <c:v>44865</c:v>
                </c:pt>
                <c:pt idx="109">
                  <c:v>44866</c:v>
                </c:pt>
                <c:pt idx="110">
                  <c:v>44867</c:v>
                </c:pt>
                <c:pt idx="111">
                  <c:v>44868</c:v>
                </c:pt>
                <c:pt idx="112">
                  <c:v>44871</c:v>
                </c:pt>
                <c:pt idx="113">
                  <c:v>44872</c:v>
                </c:pt>
                <c:pt idx="114">
                  <c:v>44873</c:v>
                </c:pt>
                <c:pt idx="115">
                  <c:v>44874</c:v>
                </c:pt>
                <c:pt idx="116">
                  <c:v>44875</c:v>
                </c:pt>
                <c:pt idx="117">
                  <c:v>44878</c:v>
                </c:pt>
                <c:pt idx="118">
                  <c:v>44879</c:v>
                </c:pt>
                <c:pt idx="119">
                  <c:v>44880</c:v>
                </c:pt>
                <c:pt idx="120">
                  <c:v>44881</c:v>
                </c:pt>
                <c:pt idx="121">
                  <c:v>44882</c:v>
                </c:pt>
                <c:pt idx="122">
                  <c:v>44885</c:v>
                </c:pt>
                <c:pt idx="123">
                  <c:v>44886</c:v>
                </c:pt>
                <c:pt idx="124">
                  <c:v>44887</c:v>
                </c:pt>
                <c:pt idx="125">
                  <c:v>44889</c:v>
                </c:pt>
                <c:pt idx="126">
                  <c:v>44892</c:v>
                </c:pt>
                <c:pt idx="127">
                  <c:v>44893</c:v>
                </c:pt>
                <c:pt idx="128">
                  <c:v>44894</c:v>
                </c:pt>
                <c:pt idx="129">
                  <c:v>44895</c:v>
                </c:pt>
                <c:pt idx="130">
                  <c:v>44896</c:v>
                </c:pt>
                <c:pt idx="131">
                  <c:v>44899</c:v>
                </c:pt>
                <c:pt idx="132">
                  <c:v>44900</c:v>
                </c:pt>
                <c:pt idx="133">
                  <c:v>44901</c:v>
                </c:pt>
                <c:pt idx="134">
                  <c:v>44902</c:v>
                </c:pt>
                <c:pt idx="135">
                  <c:v>44903</c:v>
                </c:pt>
                <c:pt idx="136">
                  <c:v>44906</c:v>
                </c:pt>
                <c:pt idx="137">
                  <c:v>44907</c:v>
                </c:pt>
                <c:pt idx="138">
                  <c:v>44908</c:v>
                </c:pt>
                <c:pt idx="139">
                  <c:v>44909</c:v>
                </c:pt>
                <c:pt idx="140">
                  <c:v>44910</c:v>
                </c:pt>
                <c:pt idx="141">
                  <c:v>44913</c:v>
                </c:pt>
                <c:pt idx="142">
                  <c:v>44914</c:v>
                </c:pt>
                <c:pt idx="143">
                  <c:v>44915</c:v>
                </c:pt>
                <c:pt idx="144">
                  <c:v>44916</c:v>
                </c:pt>
                <c:pt idx="145">
                  <c:v>44917</c:v>
                </c:pt>
                <c:pt idx="146">
                  <c:v>44920</c:v>
                </c:pt>
                <c:pt idx="147">
                  <c:v>44921</c:v>
                </c:pt>
                <c:pt idx="148">
                  <c:v>44922</c:v>
                </c:pt>
                <c:pt idx="149">
                  <c:v>44923</c:v>
                </c:pt>
                <c:pt idx="150">
                  <c:v>44924</c:v>
                </c:pt>
                <c:pt idx="151">
                  <c:v>44927</c:v>
                </c:pt>
                <c:pt idx="152">
                  <c:v>44928</c:v>
                </c:pt>
                <c:pt idx="153">
                  <c:v>44929</c:v>
                </c:pt>
                <c:pt idx="154">
                  <c:v>44930</c:v>
                </c:pt>
                <c:pt idx="155">
                  <c:v>44931</c:v>
                </c:pt>
                <c:pt idx="156">
                  <c:v>44934</c:v>
                </c:pt>
                <c:pt idx="157">
                  <c:v>44935</c:v>
                </c:pt>
                <c:pt idx="158">
                  <c:v>44936</c:v>
                </c:pt>
                <c:pt idx="159">
                  <c:v>44937</c:v>
                </c:pt>
                <c:pt idx="160">
                  <c:v>44938</c:v>
                </c:pt>
                <c:pt idx="161">
                  <c:v>44941</c:v>
                </c:pt>
                <c:pt idx="162">
                  <c:v>44942</c:v>
                </c:pt>
                <c:pt idx="163">
                  <c:v>44943</c:v>
                </c:pt>
                <c:pt idx="164">
                  <c:v>44944</c:v>
                </c:pt>
                <c:pt idx="165">
                  <c:v>44945</c:v>
                </c:pt>
                <c:pt idx="166">
                  <c:v>44948</c:v>
                </c:pt>
                <c:pt idx="167">
                  <c:v>44949</c:v>
                </c:pt>
                <c:pt idx="168">
                  <c:v>44950</c:v>
                </c:pt>
                <c:pt idx="169">
                  <c:v>44951</c:v>
                </c:pt>
                <c:pt idx="170">
                  <c:v>44952</c:v>
                </c:pt>
                <c:pt idx="171">
                  <c:v>44955</c:v>
                </c:pt>
                <c:pt idx="172">
                  <c:v>44956</c:v>
                </c:pt>
                <c:pt idx="173">
                  <c:v>44957</c:v>
                </c:pt>
                <c:pt idx="174">
                  <c:v>44958</c:v>
                </c:pt>
                <c:pt idx="175">
                  <c:v>44959</c:v>
                </c:pt>
                <c:pt idx="176">
                  <c:v>44962</c:v>
                </c:pt>
                <c:pt idx="177">
                  <c:v>44963</c:v>
                </c:pt>
                <c:pt idx="178">
                  <c:v>44964</c:v>
                </c:pt>
                <c:pt idx="179">
                  <c:v>44965</c:v>
                </c:pt>
                <c:pt idx="180">
                  <c:v>44966</c:v>
                </c:pt>
                <c:pt idx="181">
                  <c:v>44969</c:v>
                </c:pt>
                <c:pt idx="182">
                  <c:v>44970</c:v>
                </c:pt>
                <c:pt idx="183">
                  <c:v>44971</c:v>
                </c:pt>
                <c:pt idx="184">
                  <c:v>44972</c:v>
                </c:pt>
                <c:pt idx="185">
                  <c:v>44973</c:v>
                </c:pt>
                <c:pt idx="186">
                  <c:v>44976</c:v>
                </c:pt>
                <c:pt idx="187">
                  <c:v>44977</c:v>
                </c:pt>
                <c:pt idx="188">
                  <c:v>44978</c:v>
                </c:pt>
                <c:pt idx="189">
                  <c:v>44980</c:v>
                </c:pt>
                <c:pt idx="190">
                  <c:v>44983</c:v>
                </c:pt>
                <c:pt idx="191">
                  <c:v>44984</c:v>
                </c:pt>
                <c:pt idx="192">
                  <c:v>44985</c:v>
                </c:pt>
                <c:pt idx="193">
                  <c:v>44986</c:v>
                </c:pt>
                <c:pt idx="194">
                  <c:v>44987</c:v>
                </c:pt>
                <c:pt idx="195">
                  <c:v>44990</c:v>
                </c:pt>
                <c:pt idx="196">
                  <c:v>44991</c:v>
                </c:pt>
                <c:pt idx="197">
                  <c:v>44992</c:v>
                </c:pt>
                <c:pt idx="198">
                  <c:v>44993</c:v>
                </c:pt>
                <c:pt idx="199">
                  <c:v>44994</c:v>
                </c:pt>
                <c:pt idx="200">
                  <c:v>44997</c:v>
                </c:pt>
                <c:pt idx="201">
                  <c:v>44998</c:v>
                </c:pt>
                <c:pt idx="202">
                  <c:v>44999</c:v>
                </c:pt>
                <c:pt idx="203">
                  <c:v>45000</c:v>
                </c:pt>
                <c:pt idx="204">
                  <c:v>45001</c:v>
                </c:pt>
                <c:pt idx="205">
                  <c:v>45004</c:v>
                </c:pt>
                <c:pt idx="206">
                  <c:v>45005</c:v>
                </c:pt>
                <c:pt idx="207">
                  <c:v>45006</c:v>
                </c:pt>
                <c:pt idx="208">
                  <c:v>45007</c:v>
                </c:pt>
                <c:pt idx="209">
                  <c:v>45008</c:v>
                </c:pt>
                <c:pt idx="210">
                  <c:v>45011</c:v>
                </c:pt>
                <c:pt idx="211">
                  <c:v>45012</c:v>
                </c:pt>
                <c:pt idx="212">
                  <c:v>45013</c:v>
                </c:pt>
                <c:pt idx="213">
                  <c:v>45014</c:v>
                </c:pt>
                <c:pt idx="214">
                  <c:v>45015</c:v>
                </c:pt>
                <c:pt idx="215">
                  <c:v>45019</c:v>
                </c:pt>
                <c:pt idx="216">
                  <c:v>45020</c:v>
                </c:pt>
                <c:pt idx="217">
                  <c:v>45021</c:v>
                </c:pt>
                <c:pt idx="218">
                  <c:v>45022</c:v>
                </c:pt>
                <c:pt idx="219">
                  <c:v>45026</c:v>
                </c:pt>
                <c:pt idx="220">
                  <c:v>45027</c:v>
                </c:pt>
                <c:pt idx="221">
                  <c:v>45028</c:v>
                </c:pt>
                <c:pt idx="222">
                  <c:v>45029</c:v>
                </c:pt>
                <c:pt idx="223">
                  <c:v>45033</c:v>
                </c:pt>
                <c:pt idx="224">
                  <c:v>45041</c:v>
                </c:pt>
                <c:pt idx="225">
                  <c:v>45042</c:v>
                </c:pt>
                <c:pt idx="226">
                  <c:v>45043</c:v>
                </c:pt>
                <c:pt idx="227">
                  <c:v>45047</c:v>
                </c:pt>
                <c:pt idx="228">
                  <c:v>45048</c:v>
                </c:pt>
                <c:pt idx="229">
                  <c:v>45049</c:v>
                </c:pt>
                <c:pt idx="230">
                  <c:v>45050</c:v>
                </c:pt>
                <c:pt idx="231">
                  <c:v>45054</c:v>
                </c:pt>
                <c:pt idx="232">
                  <c:v>45055</c:v>
                </c:pt>
                <c:pt idx="233">
                  <c:v>45056</c:v>
                </c:pt>
                <c:pt idx="234">
                  <c:v>45057</c:v>
                </c:pt>
                <c:pt idx="235">
                  <c:v>45057</c:v>
                </c:pt>
                <c:pt idx="236">
                  <c:v>45061</c:v>
                </c:pt>
                <c:pt idx="237">
                  <c:v>45062</c:v>
                </c:pt>
                <c:pt idx="238">
                  <c:v>45063</c:v>
                </c:pt>
                <c:pt idx="239">
                  <c:v>45064</c:v>
                </c:pt>
                <c:pt idx="240">
                  <c:v>45068</c:v>
                </c:pt>
                <c:pt idx="241">
                  <c:v>45069</c:v>
                </c:pt>
                <c:pt idx="242">
                  <c:v>45070</c:v>
                </c:pt>
                <c:pt idx="243">
                  <c:v>45071</c:v>
                </c:pt>
                <c:pt idx="244">
                  <c:v>45075</c:v>
                </c:pt>
                <c:pt idx="245">
                  <c:v>45076</c:v>
                </c:pt>
                <c:pt idx="246">
                  <c:v>45077</c:v>
                </c:pt>
                <c:pt idx="247">
                  <c:v>45078</c:v>
                </c:pt>
                <c:pt idx="248">
                  <c:v>45082</c:v>
                </c:pt>
                <c:pt idx="249">
                  <c:v>45083</c:v>
                </c:pt>
                <c:pt idx="250">
                  <c:v>45084</c:v>
                </c:pt>
                <c:pt idx="251">
                  <c:v>45085</c:v>
                </c:pt>
                <c:pt idx="252">
                  <c:v>45089</c:v>
                </c:pt>
                <c:pt idx="253">
                  <c:v>45090</c:v>
                </c:pt>
                <c:pt idx="254">
                  <c:v>45091</c:v>
                </c:pt>
                <c:pt idx="255">
                  <c:v>45092</c:v>
                </c:pt>
                <c:pt idx="256">
                  <c:v>45096</c:v>
                </c:pt>
                <c:pt idx="257">
                  <c:v>45097</c:v>
                </c:pt>
                <c:pt idx="258">
                  <c:v>45098</c:v>
                </c:pt>
                <c:pt idx="259">
                  <c:v>45099</c:v>
                </c:pt>
                <c:pt idx="260">
                  <c:v>45110</c:v>
                </c:pt>
                <c:pt idx="261">
                  <c:v>45111</c:v>
                </c:pt>
                <c:pt idx="262">
                  <c:v>45112</c:v>
                </c:pt>
                <c:pt idx="263">
                  <c:v>45113</c:v>
                </c:pt>
                <c:pt idx="264">
                  <c:v>45117</c:v>
                </c:pt>
                <c:pt idx="265">
                  <c:v>45118</c:v>
                </c:pt>
                <c:pt idx="266">
                  <c:v>45119</c:v>
                </c:pt>
                <c:pt idx="267">
                  <c:v>45120</c:v>
                </c:pt>
                <c:pt idx="268">
                  <c:v>45124</c:v>
                </c:pt>
                <c:pt idx="269">
                  <c:v>45125</c:v>
                </c:pt>
                <c:pt idx="270">
                  <c:v>45126</c:v>
                </c:pt>
                <c:pt idx="271">
                  <c:v>45127</c:v>
                </c:pt>
                <c:pt idx="272">
                  <c:v>45131</c:v>
                </c:pt>
                <c:pt idx="273">
                  <c:v>45132</c:v>
                </c:pt>
                <c:pt idx="274">
                  <c:v>45133</c:v>
                </c:pt>
                <c:pt idx="275">
                  <c:v>45134</c:v>
                </c:pt>
                <c:pt idx="276">
                  <c:v>45138</c:v>
                </c:pt>
                <c:pt idx="277">
                  <c:v>45139</c:v>
                </c:pt>
                <c:pt idx="278">
                  <c:v>45140</c:v>
                </c:pt>
                <c:pt idx="279">
                  <c:v>45141</c:v>
                </c:pt>
                <c:pt idx="280">
                  <c:v>45145</c:v>
                </c:pt>
                <c:pt idx="281">
                  <c:v>45146</c:v>
                </c:pt>
                <c:pt idx="282">
                  <c:v>45147</c:v>
                </c:pt>
                <c:pt idx="283">
                  <c:v>45148</c:v>
                </c:pt>
                <c:pt idx="284">
                  <c:v>45152</c:v>
                </c:pt>
                <c:pt idx="285">
                  <c:v>45153</c:v>
                </c:pt>
                <c:pt idx="286">
                  <c:v>45154</c:v>
                </c:pt>
                <c:pt idx="287">
                  <c:v>45155</c:v>
                </c:pt>
                <c:pt idx="288">
                  <c:v>45159</c:v>
                </c:pt>
                <c:pt idx="289">
                  <c:v>45160</c:v>
                </c:pt>
                <c:pt idx="290">
                  <c:v>45161</c:v>
                </c:pt>
                <c:pt idx="291">
                  <c:v>45162</c:v>
                </c:pt>
                <c:pt idx="292">
                  <c:v>45166</c:v>
                </c:pt>
                <c:pt idx="293">
                  <c:v>45167</c:v>
                </c:pt>
                <c:pt idx="294">
                  <c:v>45168</c:v>
                </c:pt>
                <c:pt idx="295">
                  <c:v>45169</c:v>
                </c:pt>
                <c:pt idx="296">
                  <c:v>45173</c:v>
                </c:pt>
                <c:pt idx="297">
                  <c:v>45174</c:v>
                </c:pt>
                <c:pt idx="298">
                  <c:v>45175</c:v>
                </c:pt>
                <c:pt idx="299">
                  <c:v>45176</c:v>
                </c:pt>
                <c:pt idx="300">
                  <c:v>45180</c:v>
                </c:pt>
                <c:pt idx="301">
                  <c:v>45181</c:v>
                </c:pt>
                <c:pt idx="302">
                  <c:v>45182</c:v>
                </c:pt>
                <c:pt idx="303">
                  <c:v>45183</c:v>
                </c:pt>
                <c:pt idx="304">
                  <c:v>45187</c:v>
                </c:pt>
                <c:pt idx="305">
                  <c:v>45188</c:v>
                </c:pt>
                <c:pt idx="306">
                  <c:v>45189</c:v>
                </c:pt>
                <c:pt idx="307">
                  <c:v>45190</c:v>
                </c:pt>
                <c:pt idx="308">
                  <c:v>45194</c:v>
                </c:pt>
                <c:pt idx="309">
                  <c:v>45195</c:v>
                </c:pt>
                <c:pt idx="310">
                  <c:v>45196</c:v>
                </c:pt>
                <c:pt idx="311">
                  <c:v>45197</c:v>
                </c:pt>
                <c:pt idx="312">
                  <c:v>45201</c:v>
                </c:pt>
                <c:pt idx="313">
                  <c:v>45202</c:v>
                </c:pt>
                <c:pt idx="314">
                  <c:v>45203</c:v>
                </c:pt>
                <c:pt idx="315">
                  <c:v>45204</c:v>
                </c:pt>
                <c:pt idx="316">
                  <c:v>45208</c:v>
                </c:pt>
                <c:pt idx="317">
                  <c:v>45209</c:v>
                </c:pt>
                <c:pt idx="318">
                  <c:v>45210</c:v>
                </c:pt>
                <c:pt idx="319">
                  <c:v>45211</c:v>
                </c:pt>
                <c:pt idx="320">
                  <c:v>45215</c:v>
                </c:pt>
                <c:pt idx="321">
                  <c:v>45216</c:v>
                </c:pt>
                <c:pt idx="322">
                  <c:v>45217</c:v>
                </c:pt>
                <c:pt idx="323">
                  <c:v>45218</c:v>
                </c:pt>
                <c:pt idx="324">
                  <c:v>45222</c:v>
                </c:pt>
                <c:pt idx="325">
                  <c:v>45223</c:v>
                </c:pt>
                <c:pt idx="326">
                  <c:v>45224</c:v>
                </c:pt>
                <c:pt idx="327">
                  <c:v>45225</c:v>
                </c:pt>
                <c:pt idx="328">
                  <c:v>45229</c:v>
                </c:pt>
                <c:pt idx="329">
                  <c:v>45230</c:v>
                </c:pt>
                <c:pt idx="330">
                  <c:v>45231</c:v>
                </c:pt>
                <c:pt idx="331">
                  <c:v>45232</c:v>
                </c:pt>
                <c:pt idx="332">
                  <c:v>45236</c:v>
                </c:pt>
                <c:pt idx="333">
                  <c:v>45237</c:v>
                </c:pt>
                <c:pt idx="334">
                  <c:v>45238</c:v>
                </c:pt>
                <c:pt idx="335">
                  <c:v>45239</c:v>
                </c:pt>
                <c:pt idx="336">
                  <c:v>45243</c:v>
                </c:pt>
                <c:pt idx="337">
                  <c:v>45244</c:v>
                </c:pt>
                <c:pt idx="338">
                  <c:v>45245</c:v>
                </c:pt>
                <c:pt idx="339">
                  <c:v>45246</c:v>
                </c:pt>
                <c:pt idx="340">
                  <c:v>45250</c:v>
                </c:pt>
                <c:pt idx="341">
                  <c:v>45251</c:v>
                </c:pt>
                <c:pt idx="342">
                  <c:v>45252</c:v>
                </c:pt>
                <c:pt idx="343">
                  <c:v>45253</c:v>
                </c:pt>
                <c:pt idx="344">
                  <c:v>45257</c:v>
                </c:pt>
                <c:pt idx="345">
                  <c:v>45258</c:v>
                </c:pt>
                <c:pt idx="346">
                  <c:v>45259</c:v>
                </c:pt>
                <c:pt idx="347">
                  <c:v>45260</c:v>
                </c:pt>
                <c:pt idx="348">
                  <c:v>45264</c:v>
                </c:pt>
                <c:pt idx="349">
                  <c:v>45265</c:v>
                </c:pt>
                <c:pt idx="350">
                  <c:v>45266</c:v>
                </c:pt>
                <c:pt idx="351">
                  <c:v>45267</c:v>
                </c:pt>
                <c:pt idx="352">
                  <c:v>45271</c:v>
                </c:pt>
                <c:pt idx="353">
                  <c:v>45272</c:v>
                </c:pt>
                <c:pt idx="354">
                  <c:v>45273</c:v>
                </c:pt>
                <c:pt idx="355">
                  <c:v>45274</c:v>
                </c:pt>
                <c:pt idx="356">
                  <c:v>45278</c:v>
                </c:pt>
                <c:pt idx="357">
                  <c:v>45279</c:v>
                </c:pt>
                <c:pt idx="358">
                  <c:v>45280</c:v>
                </c:pt>
                <c:pt idx="359">
                  <c:v>45281</c:v>
                </c:pt>
                <c:pt idx="360">
                  <c:v>45285</c:v>
                </c:pt>
                <c:pt idx="361">
                  <c:v>45286</c:v>
                </c:pt>
                <c:pt idx="362">
                  <c:v>45287</c:v>
                </c:pt>
                <c:pt idx="363">
                  <c:v>45288</c:v>
                </c:pt>
                <c:pt idx="364">
                  <c:v>45292</c:v>
                </c:pt>
                <c:pt idx="365">
                  <c:v>45293</c:v>
                </c:pt>
                <c:pt idx="366">
                  <c:v>45294</c:v>
                </c:pt>
                <c:pt idx="367">
                  <c:v>45295</c:v>
                </c:pt>
                <c:pt idx="368">
                  <c:v>45299</c:v>
                </c:pt>
                <c:pt idx="369">
                  <c:v>45300</c:v>
                </c:pt>
                <c:pt idx="370">
                  <c:v>45301</c:v>
                </c:pt>
                <c:pt idx="371">
                  <c:v>45302</c:v>
                </c:pt>
                <c:pt idx="372">
                  <c:v>45306</c:v>
                </c:pt>
                <c:pt idx="373">
                  <c:v>45307</c:v>
                </c:pt>
                <c:pt idx="374">
                  <c:v>45308</c:v>
                </c:pt>
                <c:pt idx="375">
                  <c:v>45309</c:v>
                </c:pt>
                <c:pt idx="376">
                  <c:v>45313</c:v>
                </c:pt>
                <c:pt idx="377">
                  <c:v>45314</c:v>
                </c:pt>
                <c:pt idx="378">
                  <c:v>45315</c:v>
                </c:pt>
                <c:pt idx="379">
                  <c:v>45316</c:v>
                </c:pt>
                <c:pt idx="380">
                  <c:v>45320</c:v>
                </c:pt>
                <c:pt idx="381">
                  <c:v>45321</c:v>
                </c:pt>
                <c:pt idx="382">
                  <c:v>45322</c:v>
                </c:pt>
                <c:pt idx="383">
                  <c:v>45323</c:v>
                </c:pt>
                <c:pt idx="384">
                  <c:v>45327</c:v>
                </c:pt>
                <c:pt idx="385">
                  <c:v>45328</c:v>
                </c:pt>
                <c:pt idx="386">
                  <c:v>45329</c:v>
                </c:pt>
                <c:pt idx="387">
                  <c:v>45330</c:v>
                </c:pt>
                <c:pt idx="388">
                  <c:v>45334</c:v>
                </c:pt>
                <c:pt idx="389">
                  <c:v>45335</c:v>
                </c:pt>
                <c:pt idx="390">
                  <c:v>45336</c:v>
                </c:pt>
                <c:pt idx="391">
                  <c:v>45337</c:v>
                </c:pt>
                <c:pt idx="392">
                  <c:v>45341</c:v>
                </c:pt>
                <c:pt idx="393">
                  <c:v>45342</c:v>
                </c:pt>
                <c:pt idx="394">
                  <c:v>45343</c:v>
                </c:pt>
                <c:pt idx="395">
                  <c:v>45348</c:v>
                </c:pt>
                <c:pt idx="396">
                  <c:v>45349</c:v>
                </c:pt>
                <c:pt idx="397">
                  <c:v>45350</c:v>
                </c:pt>
                <c:pt idx="398">
                  <c:v>45351</c:v>
                </c:pt>
                <c:pt idx="399">
                  <c:v>45355</c:v>
                </c:pt>
                <c:pt idx="400">
                  <c:v>45356</c:v>
                </c:pt>
                <c:pt idx="401">
                  <c:v>45357</c:v>
                </c:pt>
                <c:pt idx="402">
                  <c:v>45358</c:v>
                </c:pt>
                <c:pt idx="403">
                  <c:v>45362</c:v>
                </c:pt>
                <c:pt idx="404">
                  <c:v>45363</c:v>
                </c:pt>
                <c:pt idx="405">
                  <c:v>45364</c:v>
                </c:pt>
                <c:pt idx="406">
                  <c:v>45365</c:v>
                </c:pt>
                <c:pt idx="407">
                  <c:v>45369</c:v>
                </c:pt>
                <c:pt idx="408">
                  <c:v>45370</c:v>
                </c:pt>
                <c:pt idx="409">
                  <c:v>45371</c:v>
                </c:pt>
                <c:pt idx="410">
                  <c:v>45372</c:v>
                </c:pt>
                <c:pt idx="411">
                  <c:v>45376</c:v>
                </c:pt>
                <c:pt idx="412">
                  <c:v>45377</c:v>
                </c:pt>
                <c:pt idx="413">
                  <c:v>45378</c:v>
                </c:pt>
                <c:pt idx="414">
                  <c:v>45379</c:v>
                </c:pt>
                <c:pt idx="415">
                  <c:v>45383</c:v>
                </c:pt>
                <c:pt idx="416">
                  <c:v>45384</c:v>
                </c:pt>
                <c:pt idx="417">
                  <c:v>45385</c:v>
                </c:pt>
                <c:pt idx="418">
                  <c:v>45386</c:v>
                </c:pt>
                <c:pt idx="419">
                  <c:v>45397</c:v>
                </c:pt>
                <c:pt idx="420">
                  <c:v>45398</c:v>
                </c:pt>
                <c:pt idx="421">
                  <c:v>45399</c:v>
                </c:pt>
                <c:pt idx="422">
                  <c:v>45400</c:v>
                </c:pt>
                <c:pt idx="423">
                  <c:v>45404</c:v>
                </c:pt>
                <c:pt idx="424">
                  <c:v>45405</c:v>
                </c:pt>
                <c:pt idx="425">
                  <c:v>45406</c:v>
                </c:pt>
                <c:pt idx="426">
                  <c:v>45407</c:v>
                </c:pt>
                <c:pt idx="427">
                  <c:v>45411</c:v>
                </c:pt>
                <c:pt idx="428">
                  <c:v>45412</c:v>
                </c:pt>
                <c:pt idx="429">
                  <c:v>45413</c:v>
                </c:pt>
                <c:pt idx="430">
                  <c:v>45414</c:v>
                </c:pt>
                <c:pt idx="431">
                  <c:v>45418</c:v>
                </c:pt>
                <c:pt idx="432">
                  <c:v>45419</c:v>
                </c:pt>
                <c:pt idx="433">
                  <c:v>45420</c:v>
                </c:pt>
                <c:pt idx="434">
                  <c:v>45421</c:v>
                </c:pt>
                <c:pt idx="435">
                  <c:v>45425</c:v>
                </c:pt>
                <c:pt idx="436">
                  <c:v>45426</c:v>
                </c:pt>
                <c:pt idx="437">
                  <c:v>45427</c:v>
                </c:pt>
                <c:pt idx="438">
                  <c:v>45428</c:v>
                </c:pt>
                <c:pt idx="439">
                  <c:v>45432</c:v>
                </c:pt>
                <c:pt idx="440">
                  <c:v>45433</c:v>
                </c:pt>
                <c:pt idx="441">
                  <c:v>45434</c:v>
                </c:pt>
                <c:pt idx="442">
                  <c:v>45435</c:v>
                </c:pt>
                <c:pt idx="443">
                  <c:v>45439</c:v>
                </c:pt>
                <c:pt idx="444">
                  <c:v>45440</c:v>
                </c:pt>
                <c:pt idx="445">
                  <c:v>45441</c:v>
                </c:pt>
                <c:pt idx="446">
                  <c:v>45442</c:v>
                </c:pt>
                <c:pt idx="447">
                  <c:v>45446</c:v>
                </c:pt>
                <c:pt idx="448">
                  <c:v>45447</c:v>
                </c:pt>
                <c:pt idx="449">
                  <c:v>45448</c:v>
                </c:pt>
                <c:pt idx="450">
                  <c:v>45449</c:v>
                </c:pt>
                <c:pt idx="451">
                  <c:v>45453</c:v>
                </c:pt>
                <c:pt idx="452">
                  <c:v>45454</c:v>
                </c:pt>
                <c:pt idx="453">
                  <c:v>45455</c:v>
                </c:pt>
                <c:pt idx="454">
                  <c:v>45456</c:v>
                </c:pt>
                <c:pt idx="455">
                  <c:v>45467</c:v>
                </c:pt>
                <c:pt idx="456">
                  <c:v>45468</c:v>
                </c:pt>
                <c:pt idx="457">
                  <c:v>45469</c:v>
                </c:pt>
                <c:pt idx="458">
                  <c:v>45470</c:v>
                </c:pt>
                <c:pt idx="459">
                  <c:v>45473</c:v>
                </c:pt>
              </c:numCache>
            </c:numRef>
          </c:cat>
          <c:val>
            <c:numRef>
              <c:f>Sheet1!$C$2:$C$461</c:f>
              <c:numCache>
                <c:formatCode>#,##0</c:formatCode>
                <c:ptCount val="460"/>
                <c:pt idx="0">
                  <c:v>100</c:v>
                </c:pt>
                <c:pt idx="1">
                  <c:v>129.8901098901099</c:v>
                </c:pt>
                <c:pt idx="2">
                  <c:v>159.34065934065933</c:v>
                </c:pt>
                <c:pt idx="3">
                  <c:v>146.15384615384613</c:v>
                </c:pt>
                <c:pt idx="4">
                  <c:v>132.96703296703296</c:v>
                </c:pt>
                <c:pt idx="5">
                  <c:v>140.65934065934067</c:v>
                </c:pt>
                <c:pt idx="6">
                  <c:v>138.02197802197801</c:v>
                </c:pt>
                <c:pt idx="7">
                  <c:v>135.16483516483518</c:v>
                </c:pt>
                <c:pt idx="8">
                  <c:v>127.91208791208793</c:v>
                </c:pt>
                <c:pt idx="9">
                  <c:v>124.17582417582418</c:v>
                </c:pt>
                <c:pt idx="10">
                  <c:v>121.97802197802199</c:v>
                </c:pt>
                <c:pt idx="11">
                  <c:v>115.38461538461537</c:v>
                </c:pt>
                <c:pt idx="12">
                  <c:v>113.18681318681318</c:v>
                </c:pt>
                <c:pt idx="13">
                  <c:v>107.8021978021978</c:v>
                </c:pt>
                <c:pt idx="14">
                  <c:v>104.39560439560441</c:v>
                </c:pt>
                <c:pt idx="15">
                  <c:v>97.252747252747255</c:v>
                </c:pt>
                <c:pt idx="16">
                  <c:v>97.802197802197796</c:v>
                </c:pt>
                <c:pt idx="17">
                  <c:v>97.802197802197796</c:v>
                </c:pt>
                <c:pt idx="18">
                  <c:v>98.901098901098905</c:v>
                </c:pt>
                <c:pt idx="19">
                  <c:v>94.505494505494497</c:v>
                </c:pt>
                <c:pt idx="20">
                  <c:v>98.901098901098905</c:v>
                </c:pt>
                <c:pt idx="21">
                  <c:v>94.505494505494497</c:v>
                </c:pt>
                <c:pt idx="22">
                  <c:v>94.505494505494497</c:v>
                </c:pt>
                <c:pt idx="23">
                  <c:v>94.505494505494497</c:v>
                </c:pt>
                <c:pt idx="24">
                  <c:v>94.505494505494497</c:v>
                </c:pt>
                <c:pt idx="25">
                  <c:v>91.758241758241752</c:v>
                </c:pt>
                <c:pt idx="26">
                  <c:v>98.681318681318672</c:v>
                </c:pt>
                <c:pt idx="27">
                  <c:v>102.19780219780219</c:v>
                </c:pt>
                <c:pt idx="28">
                  <c:v>95.604395604395606</c:v>
                </c:pt>
                <c:pt idx="29">
                  <c:v>89.010989010989007</c:v>
                </c:pt>
                <c:pt idx="30">
                  <c:v>97.252747252747255</c:v>
                </c:pt>
                <c:pt idx="31">
                  <c:v>93.406593406593402</c:v>
                </c:pt>
                <c:pt idx="32">
                  <c:v>121.31868131868133</c:v>
                </c:pt>
                <c:pt idx="33">
                  <c:v>118.68131868131869</c:v>
                </c:pt>
                <c:pt idx="34">
                  <c:v>114.94505494505493</c:v>
                </c:pt>
                <c:pt idx="35">
                  <c:v>100.65934065934066</c:v>
                </c:pt>
                <c:pt idx="36">
                  <c:v>96.703296703296701</c:v>
                </c:pt>
                <c:pt idx="37">
                  <c:v>95.714285714285708</c:v>
                </c:pt>
                <c:pt idx="38">
                  <c:v>93.406593406593402</c:v>
                </c:pt>
                <c:pt idx="39">
                  <c:v>104.39560439560441</c:v>
                </c:pt>
                <c:pt idx="40">
                  <c:v>104.94505494505495</c:v>
                </c:pt>
                <c:pt idx="41">
                  <c:v>102.19780219780219</c:v>
                </c:pt>
                <c:pt idx="42">
                  <c:v>98.901098901098905</c:v>
                </c:pt>
                <c:pt idx="43">
                  <c:v>102.19780219780219</c:v>
                </c:pt>
                <c:pt idx="44">
                  <c:v>108.79120879120879</c:v>
                </c:pt>
                <c:pt idx="45">
                  <c:v>100</c:v>
                </c:pt>
                <c:pt idx="46">
                  <c:v>104.28571428571429</c:v>
                </c:pt>
                <c:pt idx="47">
                  <c:v>101.09890109890109</c:v>
                </c:pt>
                <c:pt idx="48">
                  <c:v>104.39560439560441</c:v>
                </c:pt>
                <c:pt idx="49">
                  <c:v>108.79120879120879</c:v>
                </c:pt>
                <c:pt idx="50">
                  <c:v>105.4945054945055</c:v>
                </c:pt>
                <c:pt idx="51">
                  <c:v>102.41758241758244</c:v>
                </c:pt>
                <c:pt idx="52">
                  <c:v>107.69230769230769</c:v>
                </c:pt>
                <c:pt idx="53">
                  <c:v>120</c:v>
                </c:pt>
                <c:pt idx="54">
                  <c:v>114.28571428571428</c:v>
                </c:pt>
                <c:pt idx="55">
                  <c:v>115.38461538461537</c:v>
                </c:pt>
                <c:pt idx="56">
                  <c:v>113.84615384615384</c:v>
                </c:pt>
                <c:pt idx="57">
                  <c:v>105.4945054945055</c:v>
                </c:pt>
                <c:pt idx="58">
                  <c:v>94.945054945054949</c:v>
                </c:pt>
                <c:pt idx="59">
                  <c:v>90.329670329670336</c:v>
                </c:pt>
                <c:pt idx="60">
                  <c:v>93.406593406593402</c:v>
                </c:pt>
                <c:pt idx="61">
                  <c:v>91.64835164835165</c:v>
                </c:pt>
                <c:pt idx="62">
                  <c:v>90.329670329670336</c:v>
                </c:pt>
                <c:pt idx="63">
                  <c:v>95.604395604395606</c:v>
                </c:pt>
                <c:pt idx="64">
                  <c:v>102.19780219780219</c:v>
                </c:pt>
                <c:pt idx="65">
                  <c:v>98.901098901098905</c:v>
                </c:pt>
                <c:pt idx="66">
                  <c:v>96.703296703296701</c:v>
                </c:pt>
                <c:pt idx="67">
                  <c:v>97.472527472527474</c:v>
                </c:pt>
                <c:pt idx="68">
                  <c:v>91.868131868131869</c:v>
                </c:pt>
                <c:pt idx="69">
                  <c:v>92.087912087912088</c:v>
                </c:pt>
                <c:pt idx="70">
                  <c:v>92.087912087912088</c:v>
                </c:pt>
                <c:pt idx="71">
                  <c:v>91.64835164835165</c:v>
                </c:pt>
                <c:pt idx="72">
                  <c:v>91.208791208791212</c:v>
                </c:pt>
                <c:pt idx="73">
                  <c:v>90.219780219780205</c:v>
                </c:pt>
                <c:pt idx="74">
                  <c:v>90.219780219780205</c:v>
                </c:pt>
                <c:pt idx="75">
                  <c:v>91.208791208791212</c:v>
                </c:pt>
                <c:pt idx="76">
                  <c:v>95.604395604395606</c:v>
                </c:pt>
                <c:pt idx="77">
                  <c:v>95.604395604395606</c:v>
                </c:pt>
                <c:pt idx="78">
                  <c:v>95.604395604395606</c:v>
                </c:pt>
                <c:pt idx="79">
                  <c:v>95.934065934065927</c:v>
                </c:pt>
                <c:pt idx="80">
                  <c:v>90.329670329670336</c:v>
                </c:pt>
                <c:pt idx="81">
                  <c:v>91.208791208791212</c:v>
                </c:pt>
                <c:pt idx="82">
                  <c:v>91.208791208791212</c:v>
                </c:pt>
                <c:pt idx="83">
                  <c:v>95.604395604395606</c:v>
                </c:pt>
                <c:pt idx="84">
                  <c:v>86.813186813186817</c:v>
                </c:pt>
                <c:pt idx="85">
                  <c:v>83.626373626373621</c:v>
                </c:pt>
                <c:pt idx="86">
                  <c:v>91.208791208791212</c:v>
                </c:pt>
                <c:pt idx="87">
                  <c:v>87.912087912087912</c:v>
                </c:pt>
                <c:pt idx="88">
                  <c:v>87.912087912087912</c:v>
                </c:pt>
                <c:pt idx="89">
                  <c:v>87.912087912087912</c:v>
                </c:pt>
                <c:pt idx="90">
                  <c:v>87.912087912087912</c:v>
                </c:pt>
                <c:pt idx="91">
                  <c:v>87.912087912087912</c:v>
                </c:pt>
                <c:pt idx="92">
                  <c:v>86.373626373626365</c:v>
                </c:pt>
                <c:pt idx="93">
                  <c:v>86.373626373626365</c:v>
                </c:pt>
                <c:pt idx="94">
                  <c:v>85.824175824175825</c:v>
                </c:pt>
                <c:pt idx="95">
                  <c:v>85.164835164835168</c:v>
                </c:pt>
                <c:pt idx="96">
                  <c:v>85.164835164835168</c:v>
                </c:pt>
                <c:pt idx="97">
                  <c:v>85.164835164835168</c:v>
                </c:pt>
                <c:pt idx="98">
                  <c:v>85.164835164835168</c:v>
                </c:pt>
                <c:pt idx="99">
                  <c:v>85.164835164835168</c:v>
                </c:pt>
                <c:pt idx="100">
                  <c:v>85.164835164835168</c:v>
                </c:pt>
                <c:pt idx="101">
                  <c:v>85.164835164835168</c:v>
                </c:pt>
                <c:pt idx="102">
                  <c:v>85.164835164835168</c:v>
                </c:pt>
                <c:pt idx="103">
                  <c:v>84.72527472527473</c:v>
                </c:pt>
                <c:pt idx="104">
                  <c:v>87.80219780219781</c:v>
                </c:pt>
                <c:pt idx="105">
                  <c:v>87.80219780219781</c:v>
                </c:pt>
                <c:pt idx="106">
                  <c:v>89.010989010989007</c:v>
                </c:pt>
                <c:pt idx="107">
                  <c:v>84.72527472527473</c:v>
                </c:pt>
                <c:pt idx="108">
                  <c:v>84.72527472527473</c:v>
                </c:pt>
                <c:pt idx="109">
                  <c:v>84.72527472527473</c:v>
                </c:pt>
                <c:pt idx="110">
                  <c:v>84.615384615384613</c:v>
                </c:pt>
                <c:pt idx="111">
                  <c:v>84.175824175824161</c:v>
                </c:pt>
                <c:pt idx="112">
                  <c:v>84.175824175824161</c:v>
                </c:pt>
                <c:pt idx="113">
                  <c:v>84.175824175824161</c:v>
                </c:pt>
                <c:pt idx="114">
                  <c:v>84.175824175824161</c:v>
                </c:pt>
                <c:pt idx="115">
                  <c:v>84.175824175824161</c:v>
                </c:pt>
                <c:pt idx="116">
                  <c:v>84.175824175824161</c:v>
                </c:pt>
                <c:pt idx="117">
                  <c:v>84.175824175824161</c:v>
                </c:pt>
                <c:pt idx="118">
                  <c:v>75.934065934065927</c:v>
                </c:pt>
                <c:pt idx="119">
                  <c:v>77.252747252747241</c:v>
                </c:pt>
                <c:pt idx="120">
                  <c:v>77.252747252747241</c:v>
                </c:pt>
                <c:pt idx="121">
                  <c:v>77.252747252747241</c:v>
                </c:pt>
                <c:pt idx="122">
                  <c:v>77.252747252747241</c:v>
                </c:pt>
                <c:pt idx="123">
                  <c:v>77.362637362637372</c:v>
                </c:pt>
                <c:pt idx="124">
                  <c:v>77.362637362637372</c:v>
                </c:pt>
                <c:pt idx="125">
                  <c:v>75.27472527472527</c:v>
                </c:pt>
                <c:pt idx="126">
                  <c:v>82.747252747252745</c:v>
                </c:pt>
                <c:pt idx="127">
                  <c:v>82.747252747252745</c:v>
                </c:pt>
                <c:pt idx="128">
                  <c:v>82.747252747252745</c:v>
                </c:pt>
                <c:pt idx="129">
                  <c:v>82.747252747252745</c:v>
                </c:pt>
                <c:pt idx="130">
                  <c:v>77.032967032967022</c:v>
                </c:pt>
                <c:pt idx="131">
                  <c:v>70.439560439560438</c:v>
                </c:pt>
                <c:pt idx="132">
                  <c:v>76.373626373626365</c:v>
                </c:pt>
                <c:pt idx="133">
                  <c:v>71.538461538461533</c:v>
                </c:pt>
                <c:pt idx="134">
                  <c:v>76.813186813186817</c:v>
                </c:pt>
                <c:pt idx="135">
                  <c:v>76.813186813186817</c:v>
                </c:pt>
                <c:pt idx="136">
                  <c:v>76.813186813186817</c:v>
                </c:pt>
                <c:pt idx="137">
                  <c:v>76.813186813186817</c:v>
                </c:pt>
                <c:pt idx="138">
                  <c:v>76.813186813186817</c:v>
                </c:pt>
                <c:pt idx="139">
                  <c:v>70.659340659340657</c:v>
                </c:pt>
                <c:pt idx="140">
                  <c:v>68.791208791208788</c:v>
                </c:pt>
                <c:pt idx="141">
                  <c:v>72.527472527472526</c:v>
                </c:pt>
                <c:pt idx="142">
                  <c:v>72.527472527472526</c:v>
                </c:pt>
                <c:pt idx="143">
                  <c:v>75.824175824175825</c:v>
                </c:pt>
                <c:pt idx="144">
                  <c:v>75.714285714285722</c:v>
                </c:pt>
                <c:pt idx="145">
                  <c:v>75.714285714285722</c:v>
                </c:pt>
                <c:pt idx="146">
                  <c:v>82.417582417582409</c:v>
                </c:pt>
                <c:pt idx="147">
                  <c:v>82.417582417582409</c:v>
                </c:pt>
                <c:pt idx="148">
                  <c:v>82.417582417582409</c:v>
                </c:pt>
                <c:pt idx="149">
                  <c:v>82.417582417582409</c:v>
                </c:pt>
                <c:pt idx="150">
                  <c:v>82.417582417582409</c:v>
                </c:pt>
                <c:pt idx="151">
                  <c:v>82.417582417582409</c:v>
                </c:pt>
                <c:pt idx="152">
                  <c:v>82.417582417582409</c:v>
                </c:pt>
                <c:pt idx="153">
                  <c:v>82.417582417582409</c:v>
                </c:pt>
                <c:pt idx="154">
                  <c:v>77.472527472527474</c:v>
                </c:pt>
                <c:pt idx="155">
                  <c:v>73.626373626373635</c:v>
                </c:pt>
                <c:pt idx="156">
                  <c:v>73.626373626373635</c:v>
                </c:pt>
                <c:pt idx="157">
                  <c:v>73.626373626373635</c:v>
                </c:pt>
                <c:pt idx="158">
                  <c:v>73.626373626373635</c:v>
                </c:pt>
                <c:pt idx="159">
                  <c:v>76.923076923076934</c:v>
                </c:pt>
                <c:pt idx="160">
                  <c:v>76.923076923076934</c:v>
                </c:pt>
                <c:pt idx="161">
                  <c:v>76.923076923076934</c:v>
                </c:pt>
                <c:pt idx="162">
                  <c:v>87.912087912087912</c:v>
                </c:pt>
                <c:pt idx="163">
                  <c:v>87.912087912087912</c:v>
                </c:pt>
                <c:pt idx="164">
                  <c:v>86.813186813186817</c:v>
                </c:pt>
                <c:pt idx="165">
                  <c:v>86.813186813186817</c:v>
                </c:pt>
                <c:pt idx="166">
                  <c:v>85.714285714285708</c:v>
                </c:pt>
                <c:pt idx="167">
                  <c:v>84.615384615384613</c:v>
                </c:pt>
                <c:pt idx="168">
                  <c:v>81.428571428571416</c:v>
                </c:pt>
                <c:pt idx="169">
                  <c:v>81.428571428571416</c:v>
                </c:pt>
                <c:pt idx="170">
                  <c:v>81.428571428571416</c:v>
                </c:pt>
                <c:pt idx="171">
                  <c:v>79.120879120879124</c:v>
                </c:pt>
                <c:pt idx="172">
                  <c:v>79.120879120879124</c:v>
                </c:pt>
                <c:pt idx="173">
                  <c:v>79.120879120879124</c:v>
                </c:pt>
                <c:pt idx="174">
                  <c:v>79.120879120879124</c:v>
                </c:pt>
                <c:pt idx="175">
                  <c:v>78.021978021978029</c:v>
                </c:pt>
                <c:pt idx="176">
                  <c:v>78.021978021978029</c:v>
                </c:pt>
                <c:pt idx="177">
                  <c:v>78.021978021978029</c:v>
                </c:pt>
                <c:pt idx="178">
                  <c:v>78.021978021978029</c:v>
                </c:pt>
                <c:pt idx="179">
                  <c:v>80.879120879120876</c:v>
                </c:pt>
                <c:pt idx="180">
                  <c:v>86.813186813186817</c:v>
                </c:pt>
                <c:pt idx="181">
                  <c:v>86.813186813186817</c:v>
                </c:pt>
                <c:pt idx="182">
                  <c:v>86.813186813186817</c:v>
                </c:pt>
                <c:pt idx="183">
                  <c:v>86.813186813186817</c:v>
                </c:pt>
                <c:pt idx="184">
                  <c:v>84.615384615384613</c:v>
                </c:pt>
                <c:pt idx="185">
                  <c:v>82.417582417582409</c:v>
                </c:pt>
                <c:pt idx="186">
                  <c:v>82.417582417582409</c:v>
                </c:pt>
                <c:pt idx="187">
                  <c:v>82.417582417582409</c:v>
                </c:pt>
                <c:pt idx="188">
                  <c:v>82.417582417582409</c:v>
                </c:pt>
                <c:pt idx="189">
                  <c:v>82.417582417582409</c:v>
                </c:pt>
                <c:pt idx="190">
                  <c:v>82.417582417582409</c:v>
                </c:pt>
                <c:pt idx="191">
                  <c:v>82.417582417582409</c:v>
                </c:pt>
                <c:pt idx="192">
                  <c:v>92.307692307692307</c:v>
                </c:pt>
                <c:pt idx="193">
                  <c:v>87.80219780219781</c:v>
                </c:pt>
                <c:pt idx="194">
                  <c:v>89.010989010989007</c:v>
                </c:pt>
                <c:pt idx="195">
                  <c:v>90.109890109890117</c:v>
                </c:pt>
                <c:pt idx="196">
                  <c:v>86.813186813186817</c:v>
                </c:pt>
                <c:pt idx="197">
                  <c:v>86.263736263736263</c:v>
                </c:pt>
                <c:pt idx="198">
                  <c:v>86.263736263736263</c:v>
                </c:pt>
                <c:pt idx="199">
                  <c:v>83.406593406593416</c:v>
                </c:pt>
                <c:pt idx="200">
                  <c:v>83.406593406593416</c:v>
                </c:pt>
                <c:pt idx="201">
                  <c:v>79.010989010989022</c:v>
                </c:pt>
                <c:pt idx="202">
                  <c:v>79.010989010989022</c:v>
                </c:pt>
                <c:pt idx="203">
                  <c:v>79.010989010989022</c:v>
                </c:pt>
                <c:pt idx="204">
                  <c:v>76.923076923076934</c:v>
                </c:pt>
                <c:pt idx="205">
                  <c:v>79.120879120879124</c:v>
                </c:pt>
                <c:pt idx="206">
                  <c:v>81.098901098901095</c:v>
                </c:pt>
                <c:pt idx="207">
                  <c:v>81.318681318681314</c:v>
                </c:pt>
                <c:pt idx="208">
                  <c:v>81.318681318681314</c:v>
                </c:pt>
                <c:pt idx="209">
                  <c:v>81.318681318681314</c:v>
                </c:pt>
                <c:pt idx="210">
                  <c:v>81.318681318681314</c:v>
                </c:pt>
                <c:pt idx="211">
                  <c:v>81.318681318681314</c:v>
                </c:pt>
                <c:pt idx="212">
                  <c:v>82.307692307692321</c:v>
                </c:pt>
                <c:pt idx="213">
                  <c:v>78.021978021978029</c:v>
                </c:pt>
                <c:pt idx="214">
                  <c:v>81.208791208791226</c:v>
                </c:pt>
                <c:pt idx="215">
                  <c:v>79.230769230769226</c:v>
                </c:pt>
                <c:pt idx="216">
                  <c:v>85.714285714285708</c:v>
                </c:pt>
                <c:pt idx="217">
                  <c:v>79.230769230769226</c:v>
                </c:pt>
                <c:pt idx="218">
                  <c:v>79.230769230769226</c:v>
                </c:pt>
                <c:pt idx="219">
                  <c:v>78.681318681318686</c:v>
                </c:pt>
                <c:pt idx="220">
                  <c:v>78.681318681318686</c:v>
                </c:pt>
                <c:pt idx="221">
                  <c:v>78.681318681318686</c:v>
                </c:pt>
                <c:pt idx="222">
                  <c:v>82.417582417582409</c:v>
                </c:pt>
                <c:pt idx="223">
                  <c:v>82.417582417582409</c:v>
                </c:pt>
                <c:pt idx="224">
                  <c:v>82.417582417582409</c:v>
                </c:pt>
                <c:pt idx="225">
                  <c:v>82.417582417582409</c:v>
                </c:pt>
                <c:pt idx="226">
                  <c:v>82.417582417582409</c:v>
                </c:pt>
                <c:pt idx="227">
                  <c:v>86.263736263736263</c:v>
                </c:pt>
                <c:pt idx="228">
                  <c:v>86.263736263736263</c:v>
                </c:pt>
                <c:pt idx="229">
                  <c:v>86.263736263736263</c:v>
                </c:pt>
                <c:pt idx="230">
                  <c:v>86.263736263736263</c:v>
                </c:pt>
                <c:pt idx="231">
                  <c:v>86.813186813186817</c:v>
                </c:pt>
                <c:pt idx="232">
                  <c:v>86.15384615384616</c:v>
                </c:pt>
                <c:pt idx="233">
                  <c:v>86.15384615384616</c:v>
                </c:pt>
                <c:pt idx="234">
                  <c:v>80.769230769230774</c:v>
                </c:pt>
                <c:pt idx="235">
                  <c:v>80.769230769230774</c:v>
                </c:pt>
                <c:pt idx="236">
                  <c:v>78.021978021978029</c:v>
                </c:pt>
                <c:pt idx="237">
                  <c:v>76.923076923076934</c:v>
                </c:pt>
                <c:pt idx="238">
                  <c:v>82.417582417582409</c:v>
                </c:pt>
                <c:pt idx="239">
                  <c:v>82.417582417582409</c:v>
                </c:pt>
                <c:pt idx="240">
                  <c:v>82.417582417582409</c:v>
                </c:pt>
                <c:pt idx="241">
                  <c:v>82.417582417582409</c:v>
                </c:pt>
                <c:pt idx="242">
                  <c:v>83.516483516483518</c:v>
                </c:pt>
                <c:pt idx="243">
                  <c:v>83.516483516483518</c:v>
                </c:pt>
                <c:pt idx="244">
                  <c:v>77.582417582417577</c:v>
                </c:pt>
                <c:pt idx="245">
                  <c:v>76.923076923076934</c:v>
                </c:pt>
                <c:pt idx="246">
                  <c:v>76.923076923076934</c:v>
                </c:pt>
                <c:pt idx="247">
                  <c:v>76.923076923076934</c:v>
                </c:pt>
                <c:pt idx="248">
                  <c:v>79.010989010989022</c:v>
                </c:pt>
                <c:pt idx="249">
                  <c:v>82.307692307692321</c:v>
                </c:pt>
                <c:pt idx="250">
                  <c:v>76.923076923076934</c:v>
                </c:pt>
                <c:pt idx="251">
                  <c:v>78.571428571428569</c:v>
                </c:pt>
                <c:pt idx="252">
                  <c:v>78.571428571428569</c:v>
                </c:pt>
                <c:pt idx="253">
                  <c:v>78.571428571428569</c:v>
                </c:pt>
                <c:pt idx="254">
                  <c:v>78.571428571428569</c:v>
                </c:pt>
                <c:pt idx="255">
                  <c:v>80.219780219780219</c:v>
                </c:pt>
                <c:pt idx="256">
                  <c:v>78.021978021978029</c:v>
                </c:pt>
                <c:pt idx="257">
                  <c:v>78.021978021978029</c:v>
                </c:pt>
                <c:pt idx="258">
                  <c:v>78.021978021978029</c:v>
                </c:pt>
                <c:pt idx="259">
                  <c:v>83.516483516483518</c:v>
                </c:pt>
                <c:pt idx="260">
                  <c:v>79.120879120879124</c:v>
                </c:pt>
                <c:pt idx="261">
                  <c:v>83.516483516483518</c:v>
                </c:pt>
                <c:pt idx="262">
                  <c:v>82.307692307692321</c:v>
                </c:pt>
                <c:pt idx="263">
                  <c:v>81.318681318681314</c:v>
                </c:pt>
                <c:pt idx="264">
                  <c:v>77.692307692307693</c:v>
                </c:pt>
                <c:pt idx="265">
                  <c:v>80.219780219780219</c:v>
                </c:pt>
                <c:pt idx="266">
                  <c:v>80.219780219780219</c:v>
                </c:pt>
                <c:pt idx="267">
                  <c:v>80.219780219780219</c:v>
                </c:pt>
                <c:pt idx="268">
                  <c:v>79.120879120879124</c:v>
                </c:pt>
                <c:pt idx="269">
                  <c:v>79.120879120879124</c:v>
                </c:pt>
                <c:pt idx="270">
                  <c:v>79.120879120879124</c:v>
                </c:pt>
                <c:pt idx="271">
                  <c:v>79.120879120879124</c:v>
                </c:pt>
                <c:pt idx="272">
                  <c:v>78.021978021978029</c:v>
                </c:pt>
                <c:pt idx="273">
                  <c:v>78.021978021978029</c:v>
                </c:pt>
                <c:pt idx="274">
                  <c:v>82.417582417582409</c:v>
                </c:pt>
                <c:pt idx="275">
                  <c:v>82.417582417582409</c:v>
                </c:pt>
                <c:pt idx="276">
                  <c:v>82.417582417582409</c:v>
                </c:pt>
                <c:pt idx="277">
                  <c:v>84.395604395604394</c:v>
                </c:pt>
                <c:pt idx="278">
                  <c:v>82.417582417582409</c:v>
                </c:pt>
                <c:pt idx="279">
                  <c:v>79.010989010989022</c:v>
                </c:pt>
                <c:pt idx="280">
                  <c:v>79.010989010989022</c:v>
                </c:pt>
                <c:pt idx="281">
                  <c:v>79.120879120879124</c:v>
                </c:pt>
                <c:pt idx="282">
                  <c:v>80.329670329670321</c:v>
                </c:pt>
                <c:pt idx="283">
                  <c:v>76.923076923076934</c:v>
                </c:pt>
                <c:pt idx="284">
                  <c:v>79.120879120879124</c:v>
                </c:pt>
                <c:pt idx="285">
                  <c:v>75.824175824175825</c:v>
                </c:pt>
                <c:pt idx="286">
                  <c:v>75.824175824175825</c:v>
                </c:pt>
                <c:pt idx="287">
                  <c:v>70.329670329670336</c:v>
                </c:pt>
                <c:pt idx="288">
                  <c:v>76.923076923076934</c:v>
                </c:pt>
                <c:pt idx="289">
                  <c:v>76.923076923076934</c:v>
                </c:pt>
                <c:pt idx="290">
                  <c:v>76.923076923076934</c:v>
                </c:pt>
                <c:pt idx="291">
                  <c:v>76.923076923076934</c:v>
                </c:pt>
                <c:pt idx="292">
                  <c:v>75.604395604395606</c:v>
                </c:pt>
                <c:pt idx="293">
                  <c:v>74.615384615384613</c:v>
                </c:pt>
                <c:pt idx="294">
                  <c:v>74.615384615384613</c:v>
                </c:pt>
                <c:pt idx="295">
                  <c:v>74.615384615384613</c:v>
                </c:pt>
                <c:pt idx="296">
                  <c:v>74.615384615384613</c:v>
                </c:pt>
                <c:pt idx="297">
                  <c:v>74.615384615384613</c:v>
                </c:pt>
                <c:pt idx="298">
                  <c:v>74.615384615384613</c:v>
                </c:pt>
                <c:pt idx="299">
                  <c:v>74.615384615384613</c:v>
                </c:pt>
                <c:pt idx="300">
                  <c:v>74.615384615384613</c:v>
                </c:pt>
                <c:pt idx="301">
                  <c:v>70.329670329670336</c:v>
                </c:pt>
                <c:pt idx="302">
                  <c:v>70.329670329670336</c:v>
                </c:pt>
                <c:pt idx="303">
                  <c:v>70.329670329670336</c:v>
                </c:pt>
                <c:pt idx="304">
                  <c:v>70.329670329670336</c:v>
                </c:pt>
                <c:pt idx="305">
                  <c:v>70.329670329670336</c:v>
                </c:pt>
                <c:pt idx="306">
                  <c:v>72.527472527472526</c:v>
                </c:pt>
                <c:pt idx="307">
                  <c:v>67.032967032967022</c:v>
                </c:pt>
                <c:pt idx="308">
                  <c:v>68.131868131868131</c:v>
                </c:pt>
                <c:pt idx="309">
                  <c:v>69.230769230769226</c:v>
                </c:pt>
                <c:pt idx="310">
                  <c:v>69.230769230769226</c:v>
                </c:pt>
                <c:pt idx="311">
                  <c:v>69.230769230769226</c:v>
                </c:pt>
                <c:pt idx="312">
                  <c:v>69.230769230769226</c:v>
                </c:pt>
                <c:pt idx="313">
                  <c:v>69.230769230769226</c:v>
                </c:pt>
                <c:pt idx="314">
                  <c:v>69.230769230769226</c:v>
                </c:pt>
                <c:pt idx="315">
                  <c:v>69.230769230769226</c:v>
                </c:pt>
                <c:pt idx="316">
                  <c:v>69.230769230769226</c:v>
                </c:pt>
                <c:pt idx="317">
                  <c:v>69.230769230769226</c:v>
                </c:pt>
                <c:pt idx="318">
                  <c:v>69.230769230769226</c:v>
                </c:pt>
                <c:pt idx="319">
                  <c:v>69.230769230769226</c:v>
                </c:pt>
                <c:pt idx="320">
                  <c:v>71.428571428571431</c:v>
                </c:pt>
                <c:pt idx="321">
                  <c:v>71.428571428571431</c:v>
                </c:pt>
                <c:pt idx="322">
                  <c:v>71.428571428571431</c:v>
                </c:pt>
                <c:pt idx="323">
                  <c:v>71.428571428571431</c:v>
                </c:pt>
                <c:pt idx="324">
                  <c:v>71.428571428571431</c:v>
                </c:pt>
                <c:pt idx="325">
                  <c:v>71.428571428571431</c:v>
                </c:pt>
                <c:pt idx="326">
                  <c:v>71.428571428571431</c:v>
                </c:pt>
                <c:pt idx="327">
                  <c:v>65.824175824175825</c:v>
                </c:pt>
                <c:pt idx="328">
                  <c:v>65.824175824175825</c:v>
                </c:pt>
                <c:pt idx="329">
                  <c:v>65.824175824175825</c:v>
                </c:pt>
                <c:pt idx="330">
                  <c:v>63.73626373626373</c:v>
                </c:pt>
                <c:pt idx="331">
                  <c:v>63.73626373626373</c:v>
                </c:pt>
                <c:pt idx="332">
                  <c:v>64.615384615384613</c:v>
                </c:pt>
                <c:pt idx="333">
                  <c:v>67.032967032967022</c:v>
                </c:pt>
                <c:pt idx="334">
                  <c:v>62.637362637362635</c:v>
                </c:pt>
                <c:pt idx="335">
                  <c:v>62.637362637362635</c:v>
                </c:pt>
                <c:pt idx="336">
                  <c:v>63.73626373626373</c:v>
                </c:pt>
                <c:pt idx="337">
                  <c:v>63.73626373626373</c:v>
                </c:pt>
                <c:pt idx="338">
                  <c:v>65.934065934065927</c:v>
                </c:pt>
                <c:pt idx="339">
                  <c:v>65.934065934065927</c:v>
                </c:pt>
                <c:pt idx="340">
                  <c:v>63.73626373626373</c:v>
                </c:pt>
                <c:pt idx="341">
                  <c:v>65.934065934065927</c:v>
                </c:pt>
                <c:pt idx="342">
                  <c:v>65.934065934065927</c:v>
                </c:pt>
                <c:pt idx="343">
                  <c:v>71.428571428571431</c:v>
                </c:pt>
                <c:pt idx="344">
                  <c:v>62.747252747252745</c:v>
                </c:pt>
                <c:pt idx="345">
                  <c:v>61.098901098901102</c:v>
                </c:pt>
                <c:pt idx="346">
                  <c:v>61.098901098901102</c:v>
                </c:pt>
                <c:pt idx="347">
                  <c:v>61.098901098901102</c:v>
                </c:pt>
                <c:pt idx="348">
                  <c:v>62.087912087912088</c:v>
                </c:pt>
                <c:pt idx="349">
                  <c:v>69.45054945054946</c:v>
                </c:pt>
                <c:pt idx="350">
                  <c:v>65.934065934065927</c:v>
                </c:pt>
                <c:pt idx="351">
                  <c:v>63.73626373626373</c:v>
                </c:pt>
                <c:pt idx="352">
                  <c:v>61.64835164835165</c:v>
                </c:pt>
                <c:pt idx="353">
                  <c:v>61.64835164835165</c:v>
                </c:pt>
                <c:pt idx="354">
                  <c:v>61.64835164835165</c:v>
                </c:pt>
                <c:pt idx="355">
                  <c:v>73.626373626373635</c:v>
                </c:pt>
                <c:pt idx="356">
                  <c:v>68.901098901098905</c:v>
                </c:pt>
                <c:pt idx="357">
                  <c:v>74.72527472527473</c:v>
                </c:pt>
                <c:pt idx="358">
                  <c:v>76.593406593406598</c:v>
                </c:pt>
                <c:pt idx="359">
                  <c:v>76.923076923076934</c:v>
                </c:pt>
                <c:pt idx="360">
                  <c:v>76.923076923076934</c:v>
                </c:pt>
                <c:pt idx="361">
                  <c:v>68.131868131868131</c:v>
                </c:pt>
                <c:pt idx="362">
                  <c:v>71.428571428571431</c:v>
                </c:pt>
                <c:pt idx="363">
                  <c:v>71.428571428571431</c:v>
                </c:pt>
                <c:pt idx="364">
                  <c:v>68.021978021978029</c:v>
                </c:pt>
                <c:pt idx="365">
                  <c:v>71.428571428571431</c:v>
                </c:pt>
                <c:pt idx="366">
                  <c:v>64.835164835164832</c:v>
                </c:pt>
                <c:pt idx="367">
                  <c:v>67.032967032967022</c:v>
                </c:pt>
                <c:pt idx="368">
                  <c:v>67.582417582417591</c:v>
                </c:pt>
                <c:pt idx="369">
                  <c:v>71.428571428571431</c:v>
                </c:pt>
                <c:pt idx="370">
                  <c:v>68.35164835164835</c:v>
                </c:pt>
                <c:pt idx="371">
                  <c:v>68.35164835164835</c:v>
                </c:pt>
                <c:pt idx="372">
                  <c:v>68.131868131868131</c:v>
                </c:pt>
                <c:pt idx="373">
                  <c:v>71.428571428571431</c:v>
                </c:pt>
                <c:pt idx="374">
                  <c:v>71.428571428571431</c:v>
                </c:pt>
                <c:pt idx="375">
                  <c:v>71.428571428571431</c:v>
                </c:pt>
                <c:pt idx="376">
                  <c:v>66.153846153846146</c:v>
                </c:pt>
                <c:pt idx="377">
                  <c:v>66.153846153846146</c:v>
                </c:pt>
                <c:pt idx="378">
                  <c:v>66.153846153846146</c:v>
                </c:pt>
                <c:pt idx="379">
                  <c:v>66.153846153846146</c:v>
                </c:pt>
                <c:pt idx="380">
                  <c:v>68.131868131868131</c:v>
                </c:pt>
                <c:pt idx="381">
                  <c:v>67.032967032967022</c:v>
                </c:pt>
                <c:pt idx="382">
                  <c:v>67.032967032967022</c:v>
                </c:pt>
                <c:pt idx="383">
                  <c:v>67.032967032967022</c:v>
                </c:pt>
                <c:pt idx="384">
                  <c:v>68.461538461538467</c:v>
                </c:pt>
                <c:pt idx="385">
                  <c:v>66.153846153846146</c:v>
                </c:pt>
                <c:pt idx="386">
                  <c:v>66.153846153846146</c:v>
                </c:pt>
                <c:pt idx="387">
                  <c:v>65.934065934065927</c:v>
                </c:pt>
                <c:pt idx="388">
                  <c:v>65.934065934065927</c:v>
                </c:pt>
                <c:pt idx="389">
                  <c:v>65.934065934065927</c:v>
                </c:pt>
                <c:pt idx="390">
                  <c:v>65.934065934065927</c:v>
                </c:pt>
                <c:pt idx="391">
                  <c:v>65.934065934065927</c:v>
                </c:pt>
                <c:pt idx="392">
                  <c:v>69.230769230769226</c:v>
                </c:pt>
                <c:pt idx="393">
                  <c:v>69.230769230769226</c:v>
                </c:pt>
                <c:pt idx="394">
                  <c:v>75.824175824175825</c:v>
                </c:pt>
                <c:pt idx="395">
                  <c:v>81.318681318681314</c:v>
                </c:pt>
                <c:pt idx="396">
                  <c:v>87.912087912087912</c:v>
                </c:pt>
                <c:pt idx="397">
                  <c:v>91.208791208791212</c:v>
                </c:pt>
                <c:pt idx="398">
                  <c:v>82.417582417582409</c:v>
                </c:pt>
                <c:pt idx="399">
                  <c:v>82.417582417582409</c:v>
                </c:pt>
                <c:pt idx="400">
                  <c:v>82.417582417582409</c:v>
                </c:pt>
                <c:pt idx="401">
                  <c:v>76.923076923076934</c:v>
                </c:pt>
                <c:pt idx="402">
                  <c:v>80.109890109890117</c:v>
                </c:pt>
                <c:pt idx="403">
                  <c:v>76.923076923076934</c:v>
                </c:pt>
                <c:pt idx="404">
                  <c:v>78.791208791208788</c:v>
                </c:pt>
                <c:pt idx="405">
                  <c:v>78.791208791208788</c:v>
                </c:pt>
                <c:pt idx="406">
                  <c:v>76.923076923076934</c:v>
                </c:pt>
                <c:pt idx="407">
                  <c:v>76.923076923076934</c:v>
                </c:pt>
                <c:pt idx="408">
                  <c:v>75.824175824175825</c:v>
                </c:pt>
                <c:pt idx="409">
                  <c:v>74.72527472527473</c:v>
                </c:pt>
                <c:pt idx="410">
                  <c:v>74.72527472527473</c:v>
                </c:pt>
                <c:pt idx="411">
                  <c:v>76.593406593406598</c:v>
                </c:pt>
                <c:pt idx="412">
                  <c:v>76.593406593406598</c:v>
                </c:pt>
                <c:pt idx="413">
                  <c:v>76.593406593406598</c:v>
                </c:pt>
                <c:pt idx="414">
                  <c:v>76.593406593406598</c:v>
                </c:pt>
                <c:pt idx="415">
                  <c:v>80.219780219780219</c:v>
                </c:pt>
                <c:pt idx="416">
                  <c:v>79.120879120879124</c:v>
                </c:pt>
                <c:pt idx="417">
                  <c:v>79.120879120879124</c:v>
                </c:pt>
                <c:pt idx="418">
                  <c:v>84.615384615384613</c:v>
                </c:pt>
                <c:pt idx="419">
                  <c:v>76.923076923076934</c:v>
                </c:pt>
                <c:pt idx="420">
                  <c:v>73.626373626373635</c:v>
                </c:pt>
                <c:pt idx="421">
                  <c:v>74.615384615384613</c:v>
                </c:pt>
                <c:pt idx="422">
                  <c:v>71.428571428571431</c:v>
                </c:pt>
                <c:pt idx="423">
                  <c:v>71.428571428571431</c:v>
                </c:pt>
                <c:pt idx="424">
                  <c:v>70.329670329670336</c:v>
                </c:pt>
                <c:pt idx="425">
                  <c:v>68.241758241758248</c:v>
                </c:pt>
                <c:pt idx="426">
                  <c:v>68.131868131868131</c:v>
                </c:pt>
                <c:pt idx="427">
                  <c:v>67.032967032967022</c:v>
                </c:pt>
                <c:pt idx="428">
                  <c:v>67.032967032967022</c:v>
                </c:pt>
                <c:pt idx="429">
                  <c:v>68.131868131868131</c:v>
                </c:pt>
                <c:pt idx="430">
                  <c:v>66.483516483516482</c:v>
                </c:pt>
                <c:pt idx="431">
                  <c:v>66.153846153846146</c:v>
                </c:pt>
                <c:pt idx="432">
                  <c:v>66.153846153846146</c:v>
                </c:pt>
                <c:pt idx="433">
                  <c:v>66.483516483516482</c:v>
                </c:pt>
                <c:pt idx="434">
                  <c:v>65.934065934065927</c:v>
                </c:pt>
                <c:pt idx="435">
                  <c:v>68.131868131868131</c:v>
                </c:pt>
                <c:pt idx="436">
                  <c:v>63.73626373626373</c:v>
                </c:pt>
                <c:pt idx="437">
                  <c:v>65.934065934065927</c:v>
                </c:pt>
                <c:pt idx="438">
                  <c:v>64.835164835164832</c:v>
                </c:pt>
                <c:pt idx="439">
                  <c:v>63.73626373626373</c:v>
                </c:pt>
                <c:pt idx="440">
                  <c:v>57.582417582417577</c:v>
                </c:pt>
                <c:pt idx="441">
                  <c:v>61.53846153846154</c:v>
                </c:pt>
                <c:pt idx="442">
                  <c:v>60.769230769230766</c:v>
                </c:pt>
                <c:pt idx="443">
                  <c:v>63.076923076923073</c:v>
                </c:pt>
                <c:pt idx="444">
                  <c:v>63.73626373626373</c:v>
                </c:pt>
                <c:pt idx="445">
                  <c:v>63.73626373626373</c:v>
                </c:pt>
                <c:pt idx="446">
                  <c:v>62.637362637362635</c:v>
                </c:pt>
                <c:pt idx="447">
                  <c:v>58.791208791208796</c:v>
                </c:pt>
                <c:pt idx="448">
                  <c:v>58.901098901098905</c:v>
                </c:pt>
                <c:pt idx="449">
                  <c:v>57.252747252747248</c:v>
                </c:pt>
                <c:pt idx="450">
                  <c:v>57.692307692307686</c:v>
                </c:pt>
                <c:pt idx="451">
                  <c:v>60.439560439560438</c:v>
                </c:pt>
                <c:pt idx="452">
                  <c:v>66.483516483516482</c:v>
                </c:pt>
                <c:pt idx="453">
                  <c:v>65.934065934065927</c:v>
                </c:pt>
                <c:pt idx="454">
                  <c:v>63.73626373626373</c:v>
                </c:pt>
                <c:pt idx="455">
                  <c:v>59.010989010989015</c:v>
                </c:pt>
                <c:pt idx="456">
                  <c:v>59.010989010989015</c:v>
                </c:pt>
                <c:pt idx="457">
                  <c:v>59.340659340659343</c:v>
                </c:pt>
                <c:pt idx="458">
                  <c:v>59.890109890109891</c:v>
                </c:pt>
                <c:pt idx="459">
                  <c:v>63.516483516483511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D9B-524A-BB13-966C1B7760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Sheet1!$A$2:$A$460</c:f>
              <c:numCache>
                <c:formatCode>dd\-mmm\-yyyy</c:formatCode>
                <c:ptCount val="459"/>
                <c:pt idx="0">
                  <c:v>44706</c:v>
                </c:pt>
                <c:pt idx="1">
                  <c:v>44707</c:v>
                </c:pt>
                <c:pt idx="2">
                  <c:v>44710</c:v>
                </c:pt>
                <c:pt idx="3">
                  <c:v>44711</c:v>
                </c:pt>
                <c:pt idx="4">
                  <c:v>44712</c:v>
                </c:pt>
                <c:pt idx="5">
                  <c:v>44713</c:v>
                </c:pt>
                <c:pt idx="6">
                  <c:v>44714</c:v>
                </c:pt>
                <c:pt idx="7">
                  <c:v>44717</c:v>
                </c:pt>
                <c:pt idx="8">
                  <c:v>44718</c:v>
                </c:pt>
                <c:pt idx="9">
                  <c:v>44719</c:v>
                </c:pt>
                <c:pt idx="10">
                  <c:v>44720</c:v>
                </c:pt>
                <c:pt idx="11">
                  <c:v>44721</c:v>
                </c:pt>
                <c:pt idx="12">
                  <c:v>44724</c:v>
                </c:pt>
                <c:pt idx="13">
                  <c:v>44725</c:v>
                </c:pt>
                <c:pt idx="14">
                  <c:v>44726</c:v>
                </c:pt>
                <c:pt idx="15">
                  <c:v>44727</c:v>
                </c:pt>
                <c:pt idx="16">
                  <c:v>44728</c:v>
                </c:pt>
                <c:pt idx="17">
                  <c:v>44731</c:v>
                </c:pt>
                <c:pt idx="18">
                  <c:v>44732</c:v>
                </c:pt>
                <c:pt idx="19">
                  <c:v>44733</c:v>
                </c:pt>
                <c:pt idx="20">
                  <c:v>44734</c:v>
                </c:pt>
                <c:pt idx="21">
                  <c:v>44735</c:v>
                </c:pt>
                <c:pt idx="22">
                  <c:v>44738</c:v>
                </c:pt>
                <c:pt idx="23">
                  <c:v>44739</c:v>
                </c:pt>
                <c:pt idx="24">
                  <c:v>44740</c:v>
                </c:pt>
                <c:pt idx="25">
                  <c:v>44741</c:v>
                </c:pt>
                <c:pt idx="26">
                  <c:v>44742</c:v>
                </c:pt>
                <c:pt idx="27">
                  <c:v>44745</c:v>
                </c:pt>
                <c:pt idx="28">
                  <c:v>44746</c:v>
                </c:pt>
                <c:pt idx="29">
                  <c:v>44747</c:v>
                </c:pt>
                <c:pt idx="30">
                  <c:v>44748</c:v>
                </c:pt>
                <c:pt idx="31">
                  <c:v>44755</c:v>
                </c:pt>
                <c:pt idx="32">
                  <c:v>44756</c:v>
                </c:pt>
                <c:pt idx="33">
                  <c:v>44759</c:v>
                </c:pt>
                <c:pt idx="34">
                  <c:v>44760</c:v>
                </c:pt>
                <c:pt idx="35">
                  <c:v>44761</c:v>
                </c:pt>
                <c:pt idx="36">
                  <c:v>44762</c:v>
                </c:pt>
                <c:pt idx="37">
                  <c:v>44763</c:v>
                </c:pt>
                <c:pt idx="38">
                  <c:v>44766</c:v>
                </c:pt>
                <c:pt idx="39">
                  <c:v>44767</c:v>
                </c:pt>
                <c:pt idx="40">
                  <c:v>44768</c:v>
                </c:pt>
                <c:pt idx="41">
                  <c:v>44769</c:v>
                </c:pt>
                <c:pt idx="42">
                  <c:v>44770</c:v>
                </c:pt>
                <c:pt idx="43">
                  <c:v>44773</c:v>
                </c:pt>
                <c:pt idx="44">
                  <c:v>44774</c:v>
                </c:pt>
                <c:pt idx="45">
                  <c:v>44775</c:v>
                </c:pt>
                <c:pt idx="46">
                  <c:v>44776</c:v>
                </c:pt>
                <c:pt idx="47">
                  <c:v>44777</c:v>
                </c:pt>
                <c:pt idx="48">
                  <c:v>44780</c:v>
                </c:pt>
                <c:pt idx="49">
                  <c:v>44781</c:v>
                </c:pt>
                <c:pt idx="50">
                  <c:v>44782</c:v>
                </c:pt>
                <c:pt idx="51">
                  <c:v>44783</c:v>
                </c:pt>
                <c:pt idx="52">
                  <c:v>44784</c:v>
                </c:pt>
                <c:pt idx="53">
                  <c:v>44787</c:v>
                </c:pt>
                <c:pt idx="54">
                  <c:v>44788</c:v>
                </c:pt>
                <c:pt idx="55">
                  <c:v>44789</c:v>
                </c:pt>
                <c:pt idx="56">
                  <c:v>44790</c:v>
                </c:pt>
                <c:pt idx="57">
                  <c:v>44791</c:v>
                </c:pt>
                <c:pt idx="58">
                  <c:v>44794</c:v>
                </c:pt>
                <c:pt idx="59">
                  <c:v>44795</c:v>
                </c:pt>
                <c:pt idx="60">
                  <c:v>44796</c:v>
                </c:pt>
                <c:pt idx="61">
                  <c:v>44797</c:v>
                </c:pt>
                <c:pt idx="62">
                  <c:v>44798</c:v>
                </c:pt>
                <c:pt idx="63">
                  <c:v>44801</c:v>
                </c:pt>
                <c:pt idx="64">
                  <c:v>44802</c:v>
                </c:pt>
                <c:pt idx="65">
                  <c:v>44803</c:v>
                </c:pt>
                <c:pt idx="66">
                  <c:v>44804</c:v>
                </c:pt>
                <c:pt idx="67">
                  <c:v>44805</c:v>
                </c:pt>
                <c:pt idx="68">
                  <c:v>44808</c:v>
                </c:pt>
                <c:pt idx="69">
                  <c:v>44809</c:v>
                </c:pt>
                <c:pt idx="70">
                  <c:v>44810</c:v>
                </c:pt>
                <c:pt idx="71">
                  <c:v>44811</c:v>
                </c:pt>
                <c:pt idx="72">
                  <c:v>44812</c:v>
                </c:pt>
                <c:pt idx="73">
                  <c:v>44815</c:v>
                </c:pt>
                <c:pt idx="74">
                  <c:v>44816</c:v>
                </c:pt>
                <c:pt idx="75">
                  <c:v>44817</c:v>
                </c:pt>
                <c:pt idx="76">
                  <c:v>44818</c:v>
                </c:pt>
                <c:pt idx="77">
                  <c:v>44819</c:v>
                </c:pt>
                <c:pt idx="78">
                  <c:v>44822</c:v>
                </c:pt>
                <c:pt idx="79">
                  <c:v>44823</c:v>
                </c:pt>
                <c:pt idx="80">
                  <c:v>44824</c:v>
                </c:pt>
                <c:pt idx="81">
                  <c:v>44825</c:v>
                </c:pt>
                <c:pt idx="82">
                  <c:v>44829</c:v>
                </c:pt>
                <c:pt idx="83">
                  <c:v>44830</c:v>
                </c:pt>
                <c:pt idx="84">
                  <c:v>44831</c:v>
                </c:pt>
                <c:pt idx="85">
                  <c:v>44832</c:v>
                </c:pt>
                <c:pt idx="86">
                  <c:v>44833</c:v>
                </c:pt>
                <c:pt idx="87">
                  <c:v>44836</c:v>
                </c:pt>
                <c:pt idx="88">
                  <c:v>44837</c:v>
                </c:pt>
                <c:pt idx="89">
                  <c:v>44838</c:v>
                </c:pt>
                <c:pt idx="90">
                  <c:v>44839</c:v>
                </c:pt>
                <c:pt idx="91">
                  <c:v>44840</c:v>
                </c:pt>
                <c:pt idx="92">
                  <c:v>44843</c:v>
                </c:pt>
                <c:pt idx="93">
                  <c:v>44844</c:v>
                </c:pt>
                <c:pt idx="94">
                  <c:v>44845</c:v>
                </c:pt>
                <c:pt idx="95">
                  <c:v>44846</c:v>
                </c:pt>
                <c:pt idx="96">
                  <c:v>44847</c:v>
                </c:pt>
                <c:pt idx="97">
                  <c:v>44850</c:v>
                </c:pt>
                <c:pt idx="98">
                  <c:v>44851</c:v>
                </c:pt>
                <c:pt idx="99">
                  <c:v>44852</c:v>
                </c:pt>
                <c:pt idx="100">
                  <c:v>44853</c:v>
                </c:pt>
                <c:pt idx="101">
                  <c:v>44854</c:v>
                </c:pt>
                <c:pt idx="102">
                  <c:v>44857</c:v>
                </c:pt>
                <c:pt idx="103">
                  <c:v>44858</c:v>
                </c:pt>
                <c:pt idx="104">
                  <c:v>44859</c:v>
                </c:pt>
                <c:pt idx="105">
                  <c:v>44860</c:v>
                </c:pt>
                <c:pt idx="106">
                  <c:v>44861</c:v>
                </c:pt>
                <c:pt idx="107">
                  <c:v>44865</c:v>
                </c:pt>
                <c:pt idx="108">
                  <c:v>44866</c:v>
                </c:pt>
                <c:pt idx="109">
                  <c:v>44867</c:v>
                </c:pt>
                <c:pt idx="110">
                  <c:v>44868</c:v>
                </c:pt>
                <c:pt idx="111">
                  <c:v>44871</c:v>
                </c:pt>
                <c:pt idx="112">
                  <c:v>44872</c:v>
                </c:pt>
                <c:pt idx="113">
                  <c:v>44873</c:v>
                </c:pt>
                <c:pt idx="114">
                  <c:v>44874</c:v>
                </c:pt>
                <c:pt idx="115">
                  <c:v>44875</c:v>
                </c:pt>
                <c:pt idx="116">
                  <c:v>44878</c:v>
                </c:pt>
                <c:pt idx="117">
                  <c:v>44879</c:v>
                </c:pt>
                <c:pt idx="118">
                  <c:v>44880</c:v>
                </c:pt>
                <c:pt idx="119">
                  <c:v>44881</c:v>
                </c:pt>
                <c:pt idx="120">
                  <c:v>44882</c:v>
                </c:pt>
                <c:pt idx="121">
                  <c:v>44885</c:v>
                </c:pt>
                <c:pt idx="122">
                  <c:v>44886</c:v>
                </c:pt>
                <c:pt idx="123">
                  <c:v>44887</c:v>
                </c:pt>
                <c:pt idx="124">
                  <c:v>44889</c:v>
                </c:pt>
                <c:pt idx="125">
                  <c:v>44892</c:v>
                </c:pt>
                <c:pt idx="126">
                  <c:v>44893</c:v>
                </c:pt>
                <c:pt idx="127">
                  <c:v>44894</c:v>
                </c:pt>
                <c:pt idx="128">
                  <c:v>44895</c:v>
                </c:pt>
                <c:pt idx="129">
                  <c:v>44896</c:v>
                </c:pt>
                <c:pt idx="130">
                  <c:v>44899</c:v>
                </c:pt>
                <c:pt idx="131">
                  <c:v>44900</c:v>
                </c:pt>
                <c:pt idx="132">
                  <c:v>44901</c:v>
                </c:pt>
                <c:pt idx="133">
                  <c:v>44902</c:v>
                </c:pt>
                <c:pt idx="134">
                  <c:v>44903</c:v>
                </c:pt>
                <c:pt idx="135">
                  <c:v>44906</c:v>
                </c:pt>
                <c:pt idx="136">
                  <c:v>44907</c:v>
                </c:pt>
                <c:pt idx="137">
                  <c:v>44908</c:v>
                </c:pt>
                <c:pt idx="138">
                  <c:v>44909</c:v>
                </c:pt>
                <c:pt idx="139">
                  <c:v>44910</c:v>
                </c:pt>
                <c:pt idx="140">
                  <c:v>44913</c:v>
                </c:pt>
                <c:pt idx="141">
                  <c:v>44914</c:v>
                </c:pt>
                <c:pt idx="142">
                  <c:v>44915</c:v>
                </c:pt>
                <c:pt idx="143">
                  <c:v>44916</c:v>
                </c:pt>
                <c:pt idx="144">
                  <c:v>44917</c:v>
                </c:pt>
                <c:pt idx="145">
                  <c:v>44920</c:v>
                </c:pt>
                <c:pt idx="146">
                  <c:v>44921</c:v>
                </c:pt>
                <c:pt idx="147">
                  <c:v>44922</c:v>
                </c:pt>
                <c:pt idx="148">
                  <c:v>44923</c:v>
                </c:pt>
                <c:pt idx="149">
                  <c:v>44924</c:v>
                </c:pt>
                <c:pt idx="150">
                  <c:v>44927</c:v>
                </c:pt>
                <c:pt idx="151">
                  <c:v>44928</c:v>
                </c:pt>
                <c:pt idx="152">
                  <c:v>44929</c:v>
                </c:pt>
                <c:pt idx="153">
                  <c:v>44930</c:v>
                </c:pt>
                <c:pt idx="154">
                  <c:v>44931</c:v>
                </c:pt>
                <c:pt idx="155">
                  <c:v>44934</c:v>
                </c:pt>
                <c:pt idx="156">
                  <c:v>44935</c:v>
                </c:pt>
                <c:pt idx="157">
                  <c:v>44936</c:v>
                </c:pt>
                <c:pt idx="158">
                  <c:v>44937</c:v>
                </c:pt>
                <c:pt idx="159">
                  <c:v>44938</c:v>
                </c:pt>
                <c:pt idx="160">
                  <c:v>44941</c:v>
                </c:pt>
                <c:pt idx="161">
                  <c:v>44942</c:v>
                </c:pt>
                <c:pt idx="162">
                  <c:v>44943</c:v>
                </c:pt>
                <c:pt idx="163">
                  <c:v>44944</c:v>
                </c:pt>
                <c:pt idx="164">
                  <c:v>44945</c:v>
                </c:pt>
                <c:pt idx="165">
                  <c:v>44948</c:v>
                </c:pt>
                <c:pt idx="166">
                  <c:v>44949</c:v>
                </c:pt>
                <c:pt idx="167">
                  <c:v>44950</c:v>
                </c:pt>
                <c:pt idx="168">
                  <c:v>44951</c:v>
                </c:pt>
                <c:pt idx="169">
                  <c:v>44952</c:v>
                </c:pt>
                <c:pt idx="170">
                  <c:v>44955</c:v>
                </c:pt>
                <c:pt idx="171">
                  <c:v>44956</c:v>
                </c:pt>
                <c:pt idx="172">
                  <c:v>44957</c:v>
                </c:pt>
                <c:pt idx="173">
                  <c:v>44958</c:v>
                </c:pt>
                <c:pt idx="174">
                  <c:v>44959</c:v>
                </c:pt>
                <c:pt idx="175">
                  <c:v>44962</c:v>
                </c:pt>
                <c:pt idx="176">
                  <c:v>44963</c:v>
                </c:pt>
                <c:pt idx="177">
                  <c:v>44964</c:v>
                </c:pt>
                <c:pt idx="178">
                  <c:v>44965</c:v>
                </c:pt>
                <c:pt idx="179">
                  <c:v>44966</c:v>
                </c:pt>
                <c:pt idx="180">
                  <c:v>44969</c:v>
                </c:pt>
                <c:pt idx="181">
                  <c:v>44970</c:v>
                </c:pt>
                <c:pt idx="182">
                  <c:v>44971</c:v>
                </c:pt>
                <c:pt idx="183">
                  <c:v>44972</c:v>
                </c:pt>
                <c:pt idx="184">
                  <c:v>44973</c:v>
                </c:pt>
                <c:pt idx="185">
                  <c:v>44976</c:v>
                </c:pt>
                <c:pt idx="186">
                  <c:v>44977</c:v>
                </c:pt>
                <c:pt idx="187">
                  <c:v>44978</c:v>
                </c:pt>
                <c:pt idx="188">
                  <c:v>44980</c:v>
                </c:pt>
                <c:pt idx="189">
                  <c:v>44983</c:v>
                </c:pt>
                <c:pt idx="190">
                  <c:v>44984</c:v>
                </c:pt>
                <c:pt idx="191">
                  <c:v>44985</c:v>
                </c:pt>
                <c:pt idx="192">
                  <c:v>44986</c:v>
                </c:pt>
                <c:pt idx="193">
                  <c:v>44987</c:v>
                </c:pt>
                <c:pt idx="194">
                  <c:v>44990</c:v>
                </c:pt>
                <c:pt idx="195">
                  <c:v>44991</c:v>
                </c:pt>
                <c:pt idx="196">
                  <c:v>44992</c:v>
                </c:pt>
                <c:pt idx="197">
                  <c:v>44993</c:v>
                </c:pt>
                <c:pt idx="198">
                  <c:v>44994</c:v>
                </c:pt>
                <c:pt idx="199">
                  <c:v>44997</c:v>
                </c:pt>
                <c:pt idx="200">
                  <c:v>44998</c:v>
                </c:pt>
                <c:pt idx="201">
                  <c:v>44999</c:v>
                </c:pt>
                <c:pt idx="202">
                  <c:v>45000</c:v>
                </c:pt>
                <c:pt idx="203">
                  <c:v>45001</c:v>
                </c:pt>
                <c:pt idx="204">
                  <c:v>45004</c:v>
                </c:pt>
                <c:pt idx="205">
                  <c:v>45005</c:v>
                </c:pt>
                <c:pt idx="206">
                  <c:v>45006</c:v>
                </c:pt>
                <c:pt idx="207">
                  <c:v>45007</c:v>
                </c:pt>
                <c:pt idx="208">
                  <c:v>45008</c:v>
                </c:pt>
                <c:pt idx="209">
                  <c:v>45011</c:v>
                </c:pt>
                <c:pt idx="210">
                  <c:v>45012</c:v>
                </c:pt>
                <c:pt idx="211">
                  <c:v>45013</c:v>
                </c:pt>
                <c:pt idx="212">
                  <c:v>45014</c:v>
                </c:pt>
                <c:pt idx="213">
                  <c:v>45015</c:v>
                </c:pt>
                <c:pt idx="214">
                  <c:v>45019</c:v>
                </c:pt>
                <c:pt idx="215">
                  <c:v>45020</c:v>
                </c:pt>
                <c:pt idx="216">
                  <c:v>45021</c:v>
                </c:pt>
                <c:pt idx="217">
                  <c:v>45022</c:v>
                </c:pt>
                <c:pt idx="218">
                  <c:v>45026</c:v>
                </c:pt>
                <c:pt idx="219">
                  <c:v>45027</c:v>
                </c:pt>
                <c:pt idx="220">
                  <c:v>45028</c:v>
                </c:pt>
                <c:pt idx="221">
                  <c:v>45029</c:v>
                </c:pt>
                <c:pt idx="222">
                  <c:v>45033</c:v>
                </c:pt>
                <c:pt idx="223">
                  <c:v>45041</c:v>
                </c:pt>
                <c:pt idx="224">
                  <c:v>45042</c:v>
                </c:pt>
                <c:pt idx="225">
                  <c:v>45043</c:v>
                </c:pt>
                <c:pt idx="226">
                  <c:v>45047</c:v>
                </c:pt>
                <c:pt idx="227">
                  <c:v>45048</c:v>
                </c:pt>
                <c:pt idx="228">
                  <c:v>45049</c:v>
                </c:pt>
                <c:pt idx="229">
                  <c:v>45050</c:v>
                </c:pt>
                <c:pt idx="230">
                  <c:v>45054</c:v>
                </c:pt>
                <c:pt idx="231">
                  <c:v>45055</c:v>
                </c:pt>
                <c:pt idx="232">
                  <c:v>45056</c:v>
                </c:pt>
                <c:pt idx="233">
                  <c:v>45057</c:v>
                </c:pt>
                <c:pt idx="234">
                  <c:v>45057</c:v>
                </c:pt>
                <c:pt idx="235">
                  <c:v>45061</c:v>
                </c:pt>
                <c:pt idx="236">
                  <c:v>45062</c:v>
                </c:pt>
                <c:pt idx="237">
                  <c:v>45063</c:v>
                </c:pt>
                <c:pt idx="238">
                  <c:v>45064</c:v>
                </c:pt>
                <c:pt idx="239">
                  <c:v>45068</c:v>
                </c:pt>
                <c:pt idx="240">
                  <c:v>45069</c:v>
                </c:pt>
                <c:pt idx="241">
                  <c:v>45070</c:v>
                </c:pt>
                <c:pt idx="242">
                  <c:v>45071</c:v>
                </c:pt>
                <c:pt idx="243">
                  <c:v>45075</c:v>
                </c:pt>
                <c:pt idx="244">
                  <c:v>45076</c:v>
                </c:pt>
                <c:pt idx="245">
                  <c:v>45077</c:v>
                </c:pt>
                <c:pt idx="246">
                  <c:v>45078</c:v>
                </c:pt>
                <c:pt idx="247">
                  <c:v>45082</c:v>
                </c:pt>
                <c:pt idx="248">
                  <c:v>45083</c:v>
                </c:pt>
                <c:pt idx="249">
                  <c:v>45084</c:v>
                </c:pt>
                <c:pt idx="250">
                  <c:v>45085</c:v>
                </c:pt>
                <c:pt idx="251">
                  <c:v>45089</c:v>
                </c:pt>
                <c:pt idx="252">
                  <c:v>45090</c:v>
                </c:pt>
                <c:pt idx="253">
                  <c:v>45091</c:v>
                </c:pt>
                <c:pt idx="254">
                  <c:v>45092</c:v>
                </c:pt>
                <c:pt idx="255">
                  <c:v>45096</c:v>
                </c:pt>
                <c:pt idx="256">
                  <c:v>45097</c:v>
                </c:pt>
                <c:pt idx="257">
                  <c:v>45098</c:v>
                </c:pt>
                <c:pt idx="258">
                  <c:v>45099</c:v>
                </c:pt>
                <c:pt idx="259">
                  <c:v>45110</c:v>
                </c:pt>
                <c:pt idx="260">
                  <c:v>45111</c:v>
                </c:pt>
                <c:pt idx="261">
                  <c:v>45112</c:v>
                </c:pt>
                <c:pt idx="262">
                  <c:v>45113</c:v>
                </c:pt>
                <c:pt idx="263">
                  <c:v>45117</c:v>
                </c:pt>
                <c:pt idx="264">
                  <c:v>45118</c:v>
                </c:pt>
                <c:pt idx="265">
                  <c:v>45119</c:v>
                </c:pt>
                <c:pt idx="266">
                  <c:v>45120</c:v>
                </c:pt>
                <c:pt idx="267">
                  <c:v>45124</c:v>
                </c:pt>
                <c:pt idx="268">
                  <c:v>45125</c:v>
                </c:pt>
                <c:pt idx="269">
                  <c:v>45126</c:v>
                </c:pt>
                <c:pt idx="270">
                  <c:v>45127</c:v>
                </c:pt>
                <c:pt idx="271">
                  <c:v>45131</c:v>
                </c:pt>
                <c:pt idx="272">
                  <c:v>45132</c:v>
                </c:pt>
                <c:pt idx="273">
                  <c:v>45133</c:v>
                </c:pt>
                <c:pt idx="274">
                  <c:v>45134</c:v>
                </c:pt>
                <c:pt idx="275">
                  <c:v>45138</c:v>
                </c:pt>
                <c:pt idx="276">
                  <c:v>45139</c:v>
                </c:pt>
                <c:pt idx="277">
                  <c:v>45140</c:v>
                </c:pt>
                <c:pt idx="278">
                  <c:v>45141</c:v>
                </c:pt>
                <c:pt idx="279">
                  <c:v>45145</c:v>
                </c:pt>
                <c:pt idx="280">
                  <c:v>45146</c:v>
                </c:pt>
                <c:pt idx="281">
                  <c:v>45147</c:v>
                </c:pt>
                <c:pt idx="282">
                  <c:v>45148</c:v>
                </c:pt>
                <c:pt idx="283">
                  <c:v>45152</c:v>
                </c:pt>
                <c:pt idx="284">
                  <c:v>45153</c:v>
                </c:pt>
                <c:pt idx="285">
                  <c:v>45154</c:v>
                </c:pt>
                <c:pt idx="286">
                  <c:v>45155</c:v>
                </c:pt>
                <c:pt idx="287">
                  <c:v>45159</c:v>
                </c:pt>
                <c:pt idx="288">
                  <c:v>45160</c:v>
                </c:pt>
                <c:pt idx="289">
                  <c:v>45161</c:v>
                </c:pt>
                <c:pt idx="290">
                  <c:v>45162</c:v>
                </c:pt>
                <c:pt idx="291">
                  <c:v>45166</c:v>
                </c:pt>
                <c:pt idx="292">
                  <c:v>45167</c:v>
                </c:pt>
                <c:pt idx="293">
                  <c:v>45168</c:v>
                </c:pt>
                <c:pt idx="294">
                  <c:v>45169</c:v>
                </c:pt>
                <c:pt idx="295">
                  <c:v>45173</c:v>
                </c:pt>
                <c:pt idx="296">
                  <c:v>45174</c:v>
                </c:pt>
                <c:pt idx="297">
                  <c:v>45175</c:v>
                </c:pt>
                <c:pt idx="298">
                  <c:v>45176</c:v>
                </c:pt>
                <c:pt idx="299">
                  <c:v>45180</c:v>
                </c:pt>
                <c:pt idx="300">
                  <c:v>45181</c:v>
                </c:pt>
                <c:pt idx="301">
                  <c:v>45182</c:v>
                </c:pt>
                <c:pt idx="302">
                  <c:v>45183</c:v>
                </c:pt>
                <c:pt idx="303">
                  <c:v>45187</c:v>
                </c:pt>
                <c:pt idx="304">
                  <c:v>45188</c:v>
                </c:pt>
                <c:pt idx="305">
                  <c:v>45189</c:v>
                </c:pt>
                <c:pt idx="306">
                  <c:v>45190</c:v>
                </c:pt>
                <c:pt idx="307">
                  <c:v>45194</c:v>
                </c:pt>
                <c:pt idx="308">
                  <c:v>45195</c:v>
                </c:pt>
                <c:pt idx="309">
                  <c:v>45196</c:v>
                </c:pt>
                <c:pt idx="310">
                  <c:v>45197</c:v>
                </c:pt>
                <c:pt idx="311">
                  <c:v>45201</c:v>
                </c:pt>
                <c:pt idx="312">
                  <c:v>45202</c:v>
                </c:pt>
                <c:pt idx="313">
                  <c:v>45203</c:v>
                </c:pt>
                <c:pt idx="314">
                  <c:v>45204</c:v>
                </c:pt>
                <c:pt idx="315">
                  <c:v>45208</c:v>
                </c:pt>
                <c:pt idx="316">
                  <c:v>45209</c:v>
                </c:pt>
                <c:pt idx="317">
                  <c:v>45210</c:v>
                </c:pt>
                <c:pt idx="318">
                  <c:v>45211</c:v>
                </c:pt>
                <c:pt idx="319">
                  <c:v>45215</c:v>
                </c:pt>
                <c:pt idx="320">
                  <c:v>45216</c:v>
                </c:pt>
                <c:pt idx="321">
                  <c:v>45217</c:v>
                </c:pt>
                <c:pt idx="322">
                  <c:v>45218</c:v>
                </c:pt>
                <c:pt idx="323">
                  <c:v>45222</c:v>
                </c:pt>
                <c:pt idx="324">
                  <c:v>45223</c:v>
                </c:pt>
                <c:pt idx="325">
                  <c:v>45224</c:v>
                </c:pt>
                <c:pt idx="326">
                  <c:v>45225</c:v>
                </c:pt>
                <c:pt idx="327">
                  <c:v>45229</c:v>
                </c:pt>
                <c:pt idx="328">
                  <c:v>45230</c:v>
                </c:pt>
                <c:pt idx="329">
                  <c:v>45231</c:v>
                </c:pt>
                <c:pt idx="330">
                  <c:v>45232</c:v>
                </c:pt>
                <c:pt idx="331">
                  <c:v>45236</c:v>
                </c:pt>
                <c:pt idx="332">
                  <c:v>45237</c:v>
                </c:pt>
                <c:pt idx="333">
                  <c:v>45238</c:v>
                </c:pt>
                <c:pt idx="334">
                  <c:v>45239</c:v>
                </c:pt>
                <c:pt idx="335">
                  <c:v>45243</c:v>
                </c:pt>
                <c:pt idx="336">
                  <c:v>45244</c:v>
                </c:pt>
                <c:pt idx="337">
                  <c:v>45245</c:v>
                </c:pt>
                <c:pt idx="338">
                  <c:v>45246</c:v>
                </c:pt>
                <c:pt idx="339">
                  <c:v>45250</c:v>
                </c:pt>
                <c:pt idx="340">
                  <c:v>45251</c:v>
                </c:pt>
                <c:pt idx="341">
                  <c:v>45252</c:v>
                </c:pt>
                <c:pt idx="342">
                  <c:v>45253</c:v>
                </c:pt>
                <c:pt idx="343">
                  <c:v>45257</c:v>
                </c:pt>
                <c:pt idx="344">
                  <c:v>45258</c:v>
                </c:pt>
                <c:pt idx="345">
                  <c:v>45259</c:v>
                </c:pt>
                <c:pt idx="346">
                  <c:v>45260</c:v>
                </c:pt>
                <c:pt idx="347">
                  <c:v>45264</c:v>
                </c:pt>
                <c:pt idx="348">
                  <c:v>45265</c:v>
                </c:pt>
                <c:pt idx="349">
                  <c:v>45266</c:v>
                </c:pt>
                <c:pt idx="350">
                  <c:v>45267</c:v>
                </c:pt>
                <c:pt idx="351">
                  <c:v>45271</c:v>
                </c:pt>
                <c:pt idx="352">
                  <c:v>45272</c:v>
                </c:pt>
                <c:pt idx="353">
                  <c:v>45273</c:v>
                </c:pt>
                <c:pt idx="354">
                  <c:v>45274</c:v>
                </c:pt>
                <c:pt idx="355">
                  <c:v>45278</c:v>
                </c:pt>
                <c:pt idx="356">
                  <c:v>45279</c:v>
                </c:pt>
                <c:pt idx="357">
                  <c:v>45280</c:v>
                </c:pt>
                <c:pt idx="358">
                  <c:v>45281</c:v>
                </c:pt>
                <c:pt idx="359">
                  <c:v>45285</c:v>
                </c:pt>
                <c:pt idx="360">
                  <c:v>45286</c:v>
                </c:pt>
                <c:pt idx="361">
                  <c:v>45287</c:v>
                </c:pt>
                <c:pt idx="362">
                  <c:v>45288</c:v>
                </c:pt>
                <c:pt idx="363">
                  <c:v>45292</c:v>
                </c:pt>
                <c:pt idx="364">
                  <c:v>45293</c:v>
                </c:pt>
                <c:pt idx="365">
                  <c:v>45294</c:v>
                </c:pt>
                <c:pt idx="366">
                  <c:v>45295</c:v>
                </c:pt>
                <c:pt idx="367">
                  <c:v>45299</c:v>
                </c:pt>
                <c:pt idx="368">
                  <c:v>45300</c:v>
                </c:pt>
                <c:pt idx="369">
                  <c:v>45301</c:v>
                </c:pt>
                <c:pt idx="370">
                  <c:v>45302</c:v>
                </c:pt>
                <c:pt idx="371">
                  <c:v>45306</c:v>
                </c:pt>
                <c:pt idx="372">
                  <c:v>45307</c:v>
                </c:pt>
                <c:pt idx="373">
                  <c:v>45308</c:v>
                </c:pt>
                <c:pt idx="374">
                  <c:v>45309</c:v>
                </c:pt>
                <c:pt idx="375">
                  <c:v>45313</c:v>
                </c:pt>
                <c:pt idx="376">
                  <c:v>45314</c:v>
                </c:pt>
                <c:pt idx="377">
                  <c:v>45315</c:v>
                </c:pt>
                <c:pt idx="378">
                  <c:v>45316</c:v>
                </c:pt>
                <c:pt idx="379">
                  <c:v>45320</c:v>
                </c:pt>
                <c:pt idx="380">
                  <c:v>45321</c:v>
                </c:pt>
                <c:pt idx="381">
                  <c:v>45322</c:v>
                </c:pt>
                <c:pt idx="382">
                  <c:v>45323</c:v>
                </c:pt>
                <c:pt idx="383">
                  <c:v>45327</c:v>
                </c:pt>
                <c:pt idx="384">
                  <c:v>45328</c:v>
                </c:pt>
                <c:pt idx="385">
                  <c:v>45329</c:v>
                </c:pt>
                <c:pt idx="386">
                  <c:v>45330</c:v>
                </c:pt>
                <c:pt idx="387">
                  <c:v>45334</c:v>
                </c:pt>
                <c:pt idx="388">
                  <c:v>45335</c:v>
                </c:pt>
                <c:pt idx="389">
                  <c:v>45336</c:v>
                </c:pt>
                <c:pt idx="390">
                  <c:v>45337</c:v>
                </c:pt>
                <c:pt idx="391">
                  <c:v>45341</c:v>
                </c:pt>
                <c:pt idx="392">
                  <c:v>45342</c:v>
                </c:pt>
                <c:pt idx="393">
                  <c:v>45343</c:v>
                </c:pt>
                <c:pt idx="394">
                  <c:v>45348</c:v>
                </c:pt>
                <c:pt idx="395">
                  <c:v>45349</c:v>
                </c:pt>
                <c:pt idx="396">
                  <c:v>45350</c:v>
                </c:pt>
                <c:pt idx="397">
                  <c:v>45351</c:v>
                </c:pt>
                <c:pt idx="398">
                  <c:v>45355</c:v>
                </c:pt>
                <c:pt idx="399">
                  <c:v>45356</c:v>
                </c:pt>
                <c:pt idx="400">
                  <c:v>45357</c:v>
                </c:pt>
                <c:pt idx="401">
                  <c:v>45358</c:v>
                </c:pt>
                <c:pt idx="402">
                  <c:v>45362</c:v>
                </c:pt>
                <c:pt idx="403">
                  <c:v>45363</c:v>
                </c:pt>
                <c:pt idx="404">
                  <c:v>45364</c:v>
                </c:pt>
                <c:pt idx="405">
                  <c:v>45365</c:v>
                </c:pt>
                <c:pt idx="406">
                  <c:v>45369</c:v>
                </c:pt>
                <c:pt idx="407">
                  <c:v>45370</c:v>
                </c:pt>
                <c:pt idx="408">
                  <c:v>45371</c:v>
                </c:pt>
                <c:pt idx="409">
                  <c:v>45372</c:v>
                </c:pt>
                <c:pt idx="410">
                  <c:v>45376</c:v>
                </c:pt>
                <c:pt idx="411">
                  <c:v>45377</c:v>
                </c:pt>
                <c:pt idx="412">
                  <c:v>45378</c:v>
                </c:pt>
                <c:pt idx="413">
                  <c:v>45379</c:v>
                </c:pt>
                <c:pt idx="414">
                  <c:v>45383</c:v>
                </c:pt>
                <c:pt idx="415">
                  <c:v>45384</c:v>
                </c:pt>
                <c:pt idx="416">
                  <c:v>45385</c:v>
                </c:pt>
                <c:pt idx="417">
                  <c:v>45386</c:v>
                </c:pt>
                <c:pt idx="418">
                  <c:v>45397</c:v>
                </c:pt>
                <c:pt idx="419">
                  <c:v>45398</c:v>
                </c:pt>
                <c:pt idx="420">
                  <c:v>45399</c:v>
                </c:pt>
                <c:pt idx="421">
                  <c:v>45400</c:v>
                </c:pt>
                <c:pt idx="422">
                  <c:v>45404</c:v>
                </c:pt>
                <c:pt idx="423">
                  <c:v>45405</c:v>
                </c:pt>
                <c:pt idx="424">
                  <c:v>45406</c:v>
                </c:pt>
                <c:pt idx="425">
                  <c:v>45407</c:v>
                </c:pt>
                <c:pt idx="426">
                  <c:v>45411</c:v>
                </c:pt>
                <c:pt idx="427">
                  <c:v>45412</c:v>
                </c:pt>
                <c:pt idx="428">
                  <c:v>45413</c:v>
                </c:pt>
                <c:pt idx="429">
                  <c:v>45414</c:v>
                </c:pt>
                <c:pt idx="430">
                  <c:v>45418</c:v>
                </c:pt>
                <c:pt idx="431">
                  <c:v>45419</c:v>
                </c:pt>
                <c:pt idx="432">
                  <c:v>45420</c:v>
                </c:pt>
                <c:pt idx="433">
                  <c:v>45421</c:v>
                </c:pt>
                <c:pt idx="434">
                  <c:v>45425</c:v>
                </c:pt>
                <c:pt idx="435">
                  <c:v>45426</c:v>
                </c:pt>
                <c:pt idx="436">
                  <c:v>45427</c:v>
                </c:pt>
                <c:pt idx="437">
                  <c:v>45428</c:v>
                </c:pt>
                <c:pt idx="438">
                  <c:v>45432</c:v>
                </c:pt>
                <c:pt idx="439">
                  <c:v>45433</c:v>
                </c:pt>
                <c:pt idx="440">
                  <c:v>45434</c:v>
                </c:pt>
                <c:pt idx="441">
                  <c:v>45435</c:v>
                </c:pt>
                <c:pt idx="442">
                  <c:v>45439</c:v>
                </c:pt>
                <c:pt idx="443">
                  <c:v>45440</c:v>
                </c:pt>
                <c:pt idx="444">
                  <c:v>45441</c:v>
                </c:pt>
                <c:pt idx="445">
                  <c:v>45442</c:v>
                </c:pt>
                <c:pt idx="446">
                  <c:v>45446</c:v>
                </c:pt>
                <c:pt idx="447">
                  <c:v>45447</c:v>
                </c:pt>
                <c:pt idx="448">
                  <c:v>45448</c:v>
                </c:pt>
                <c:pt idx="449">
                  <c:v>45449</c:v>
                </c:pt>
                <c:pt idx="450">
                  <c:v>45453</c:v>
                </c:pt>
                <c:pt idx="451">
                  <c:v>45454</c:v>
                </c:pt>
                <c:pt idx="452">
                  <c:v>45455</c:v>
                </c:pt>
                <c:pt idx="453">
                  <c:v>45456</c:v>
                </c:pt>
                <c:pt idx="454">
                  <c:v>45467</c:v>
                </c:pt>
                <c:pt idx="455">
                  <c:v>45468</c:v>
                </c:pt>
                <c:pt idx="456">
                  <c:v>45469</c:v>
                </c:pt>
                <c:pt idx="457">
                  <c:v>45470</c:v>
                </c:pt>
                <c:pt idx="458">
                  <c:v>45473</c:v>
                </c:pt>
              </c:numCache>
            </c:numRef>
          </c:cat>
          <c:val>
            <c:numRef>
              <c:f>Sheet1!$B$2:$B$460</c:f>
              <c:numCache>
                <c:formatCode>#,##0</c:formatCode>
                <c:ptCount val="459"/>
                <c:pt idx="0">
                  <c:v>100</c:v>
                </c:pt>
                <c:pt idx="1">
                  <c:v>99.534907366733691</c:v>
                </c:pt>
                <c:pt idx="2">
                  <c:v>100.79530443112937</c:v>
                </c:pt>
                <c:pt idx="3">
                  <c:v>102.5282610301623</c:v>
                </c:pt>
                <c:pt idx="4">
                  <c:v>102.64399800141236</c:v>
                </c:pt>
                <c:pt idx="5">
                  <c:v>101.41060887814572</c:v>
                </c:pt>
                <c:pt idx="6">
                  <c:v>100.12804941500006</c:v>
                </c:pt>
                <c:pt idx="7">
                  <c:v>100.53348627241957</c:v>
                </c:pt>
                <c:pt idx="8">
                  <c:v>101.8513943643959</c:v>
                </c:pt>
                <c:pt idx="9">
                  <c:v>100.58670780346799</c:v>
                </c:pt>
                <c:pt idx="10">
                  <c:v>100.05886142463712</c:v>
                </c:pt>
                <c:pt idx="11">
                  <c:v>100.11915268145167</c:v>
                </c:pt>
                <c:pt idx="12">
                  <c:v>97.88273628572496</c:v>
                </c:pt>
                <c:pt idx="13">
                  <c:v>95.746646447780549</c:v>
                </c:pt>
                <c:pt idx="14">
                  <c:v>95.486416991490117</c:v>
                </c:pt>
                <c:pt idx="15">
                  <c:v>95.15143908636901</c:v>
                </c:pt>
                <c:pt idx="16">
                  <c:v>93.927423307376586</c:v>
                </c:pt>
                <c:pt idx="17">
                  <c:v>89.755173013665228</c:v>
                </c:pt>
                <c:pt idx="18">
                  <c:v>90.250450992899303</c:v>
                </c:pt>
                <c:pt idx="19">
                  <c:v>92.6184913840696</c:v>
                </c:pt>
                <c:pt idx="20">
                  <c:v>89.919603714068515</c:v>
                </c:pt>
                <c:pt idx="21">
                  <c:v>89.846443967657194</c:v>
                </c:pt>
                <c:pt idx="22">
                  <c:v>91.453734205319137</c:v>
                </c:pt>
                <c:pt idx="23">
                  <c:v>90.772578043020474</c:v>
                </c:pt>
                <c:pt idx="24">
                  <c:v>92.709921208303513</c:v>
                </c:pt>
                <c:pt idx="25">
                  <c:v>93.155075626206923</c:v>
                </c:pt>
                <c:pt idx="26">
                  <c:v>91.535075769190144</c:v>
                </c:pt>
                <c:pt idx="27">
                  <c:v>91.07220731931092</c:v>
                </c:pt>
                <c:pt idx="28">
                  <c:v>90.225587800036379</c:v>
                </c:pt>
                <c:pt idx="29">
                  <c:v>90.115729027737956</c:v>
                </c:pt>
                <c:pt idx="30">
                  <c:v>90.687423593343027</c:v>
                </c:pt>
                <c:pt idx="31">
                  <c:v>89.68026569459262</c:v>
                </c:pt>
                <c:pt idx="32">
                  <c:v>88.673584406568011</c:v>
                </c:pt>
                <c:pt idx="33">
                  <c:v>89.701395436770042</c:v>
                </c:pt>
                <c:pt idx="34">
                  <c:v>91.787917759230567</c:v>
                </c:pt>
                <c:pt idx="35">
                  <c:v>93.426425999432837</c:v>
                </c:pt>
                <c:pt idx="36">
                  <c:v>94.244528310279946</c:v>
                </c:pt>
                <c:pt idx="37">
                  <c:v>95.226584710804531</c:v>
                </c:pt>
                <c:pt idx="38">
                  <c:v>95.124669450602866</c:v>
                </c:pt>
                <c:pt idx="39">
                  <c:v>94.323010209796095</c:v>
                </c:pt>
                <c:pt idx="40">
                  <c:v>95.037846863385084</c:v>
                </c:pt>
                <c:pt idx="41">
                  <c:v>95.736637622538609</c:v>
                </c:pt>
                <c:pt idx="42">
                  <c:v>96.553548406571196</c:v>
                </c:pt>
                <c:pt idx="43">
                  <c:v>96.903539549555205</c:v>
                </c:pt>
                <c:pt idx="44">
                  <c:v>98.014598586531463</c:v>
                </c:pt>
                <c:pt idx="45">
                  <c:v>97.789638323950726</c:v>
                </c:pt>
                <c:pt idx="46">
                  <c:v>97.641094647740985</c:v>
                </c:pt>
                <c:pt idx="47">
                  <c:v>97.637996678023256</c:v>
                </c:pt>
                <c:pt idx="48">
                  <c:v>97.044616324393971</c:v>
                </c:pt>
                <c:pt idx="49">
                  <c:v>97.683671872579723</c:v>
                </c:pt>
                <c:pt idx="50">
                  <c:v>97.943424718144328</c:v>
                </c:pt>
                <c:pt idx="51">
                  <c:v>98.749373455483379</c:v>
                </c:pt>
                <c:pt idx="52">
                  <c:v>99.538243641814333</c:v>
                </c:pt>
                <c:pt idx="53">
                  <c:v>99.408049478548151</c:v>
                </c:pt>
                <c:pt idx="54">
                  <c:v>99.641588734193405</c:v>
                </c:pt>
                <c:pt idx="55">
                  <c:v>99.652471345765989</c:v>
                </c:pt>
                <c:pt idx="56">
                  <c:v>100.45953217479857</c:v>
                </c:pt>
                <c:pt idx="57">
                  <c:v>100.26086493725816</c:v>
                </c:pt>
                <c:pt idx="58">
                  <c:v>99.726822618991832</c:v>
                </c:pt>
                <c:pt idx="59">
                  <c:v>99.774324821330552</c:v>
                </c:pt>
                <c:pt idx="60">
                  <c:v>98.664536746289784</c:v>
                </c:pt>
                <c:pt idx="61">
                  <c:v>98.847237524515677</c:v>
                </c:pt>
                <c:pt idx="62">
                  <c:v>100.02263900947581</c:v>
                </c:pt>
                <c:pt idx="63">
                  <c:v>99.501306310564317</c:v>
                </c:pt>
                <c:pt idx="64">
                  <c:v>99.537449290604656</c:v>
                </c:pt>
                <c:pt idx="65">
                  <c:v>98.941606448225386</c:v>
                </c:pt>
                <c:pt idx="66">
                  <c:v>97.572780443708709</c:v>
                </c:pt>
                <c:pt idx="67">
                  <c:v>96.455287161934052</c:v>
                </c:pt>
                <c:pt idx="68">
                  <c:v>96.865490126611647</c:v>
                </c:pt>
                <c:pt idx="69">
                  <c:v>96.115225409071016</c:v>
                </c:pt>
                <c:pt idx="70">
                  <c:v>95.28020341745777</c:v>
                </c:pt>
                <c:pt idx="71">
                  <c:v>94.240318248868647</c:v>
                </c:pt>
                <c:pt idx="72">
                  <c:v>94.005587466408883</c:v>
                </c:pt>
                <c:pt idx="73">
                  <c:v>94.84839409987697</c:v>
                </c:pt>
                <c:pt idx="74">
                  <c:v>95.497855648909493</c:v>
                </c:pt>
                <c:pt idx="75">
                  <c:v>95.992974757901621</c:v>
                </c:pt>
                <c:pt idx="76">
                  <c:v>94.474334115239714</c:v>
                </c:pt>
                <c:pt idx="77">
                  <c:v>93.968094089312089</c:v>
                </c:pt>
                <c:pt idx="78">
                  <c:v>91.923751816085471</c:v>
                </c:pt>
                <c:pt idx="79">
                  <c:v>90.924060818706025</c:v>
                </c:pt>
                <c:pt idx="80">
                  <c:v>91.378985756488461</c:v>
                </c:pt>
                <c:pt idx="81">
                  <c:v>91.041307057254457</c:v>
                </c:pt>
                <c:pt idx="82">
                  <c:v>88.660557046729295</c:v>
                </c:pt>
                <c:pt idx="83">
                  <c:v>86.657203295922045</c:v>
                </c:pt>
                <c:pt idx="84">
                  <c:v>87.516691304793355</c:v>
                </c:pt>
                <c:pt idx="85">
                  <c:v>88.729665601971263</c:v>
                </c:pt>
                <c:pt idx="86">
                  <c:v>90.59829738761718</c:v>
                </c:pt>
                <c:pt idx="87">
                  <c:v>91.247679501528737</c:v>
                </c:pt>
                <c:pt idx="88">
                  <c:v>92.20797067890814</c:v>
                </c:pt>
                <c:pt idx="89">
                  <c:v>93.577829339997407</c:v>
                </c:pt>
                <c:pt idx="90">
                  <c:v>93.497679302940924</c:v>
                </c:pt>
                <c:pt idx="91">
                  <c:v>93.398147096368319</c:v>
                </c:pt>
                <c:pt idx="92">
                  <c:v>91.878235491770937</c:v>
                </c:pt>
                <c:pt idx="93">
                  <c:v>91.591633575319193</c:v>
                </c:pt>
                <c:pt idx="94">
                  <c:v>91.46366359544011</c:v>
                </c:pt>
                <c:pt idx="95">
                  <c:v>91.758209023988613</c:v>
                </c:pt>
                <c:pt idx="96">
                  <c:v>90.72904759673014</c:v>
                </c:pt>
                <c:pt idx="97">
                  <c:v>90.602745754391364</c:v>
                </c:pt>
                <c:pt idx="98">
                  <c:v>91.877679445924144</c:v>
                </c:pt>
                <c:pt idx="99">
                  <c:v>93.812480687336219</c:v>
                </c:pt>
                <c:pt idx="100">
                  <c:v>93.694519532699076</c:v>
                </c:pt>
                <c:pt idx="101">
                  <c:v>95.033636801973813</c:v>
                </c:pt>
                <c:pt idx="102">
                  <c:v>95.374492906046527</c:v>
                </c:pt>
                <c:pt idx="103">
                  <c:v>95.920053316853199</c:v>
                </c:pt>
                <c:pt idx="104">
                  <c:v>95.114501755119008</c:v>
                </c:pt>
                <c:pt idx="105">
                  <c:v>93.723672222094251</c:v>
                </c:pt>
                <c:pt idx="106">
                  <c:v>93.014554897214936</c:v>
                </c:pt>
                <c:pt idx="107">
                  <c:v>92.683310442779316</c:v>
                </c:pt>
                <c:pt idx="108">
                  <c:v>91.592189621165971</c:v>
                </c:pt>
                <c:pt idx="109">
                  <c:v>91.590998094351463</c:v>
                </c:pt>
                <c:pt idx="110">
                  <c:v>90.867344142335043</c:v>
                </c:pt>
                <c:pt idx="111">
                  <c:v>91.519427050359496</c:v>
                </c:pt>
                <c:pt idx="112">
                  <c:v>92.1348903676178</c:v>
                </c:pt>
                <c:pt idx="113">
                  <c:v>91.243390004996485</c:v>
                </c:pt>
                <c:pt idx="114">
                  <c:v>90.613072320117197</c:v>
                </c:pt>
                <c:pt idx="115">
                  <c:v>89.060274575439152</c:v>
                </c:pt>
                <c:pt idx="116">
                  <c:v>89.340124506608603</c:v>
                </c:pt>
                <c:pt idx="117">
                  <c:v>88.947158963181025</c:v>
                </c:pt>
                <c:pt idx="118">
                  <c:v>88.145817462858119</c:v>
                </c:pt>
                <c:pt idx="119">
                  <c:v>88.58000983406798</c:v>
                </c:pt>
                <c:pt idx="120">
                  <c:v>88.506770652535693</c:v>
                </c:pt>
                <c:pt idx="121">
                  <c:v>87.800910167616053</c:v>
                </c:pt>
                <c:pt idx="122">
                  <c:v>86.826638408946309</c:v>
                </c:pt>
                <c:pt idx="123">
                  <c:v>87.103866981123829</c:v>
                </c:pt>
                <c:pt idx="124">
                  <c:v>86.892092948623755</c:v>
                </c:pt>
                <c:pt idx="125">
                  <c:v>85.761810612373296</c:v>
                </c:pt>
                <c:pt idx="126">
                  <c:v>85.366064839711839</c:v>
                </c:pt>
                <c:pt idx="127">
                  <c:v>85.408721499671543</c:v>
                </c:pt>
                <c:pt idx="128">
                  <c:v>86.559736402494579</c:v>
                </c:pt>
                <c:pt idx="129">
                  <c:v>85.969851194187896</c:v>
                </c:pt>
                <c:pt idx="130">
                  <c:v>85.185826550235973</c:v>
                </c:pt>
                <c:pt idx="131">
                  <c:v>82.764644063138221</c:v>
                </c:pt>
                <c:pt idx="132">
                  <c:v>82.96418508700927</c:v>
                </c:pt>
                <c:pt idx="133">
                  <c:v>80.90578279737133</c:v>
                </c:pt>
                <c:pt idx="134">
                  <c:v>81.394070485960242</c:v>
                </c:pt>
                <c:pt idx="135">
                  <c:v>80.533788125879241</c:v>
                </c:pt>
                <c:pt idx="136">
                  <c:v>79.698766134266023</c:v>
                </c:pt>
                <c:pt idx="137">
                  <c:v>81.191749232855315</c:v>
                </c:pt>
                <c:pt idx="138">
                  <c:v>81.406065189226382</c:v>
                </c:pt>
                <c:pt idx="139">
                  <c:v>81.742075750920066</c:v>
                </c:pt>
                <c:pt idx="140">
                  <c:v>81.434344092290914</c:v>
                </c:pt>
                <c:pt idx="141">
                  <c:v>80.914044049951983</c:v>
                </c:pt>
                <c:pt idx="142">
                  <c:v>81.66049588168616</c:v>
                </c:pt>
                <c:pt idx="143">
                  <c:v>81.634997207855506</c:v>
                </c:pt>
                <c:pt idx="144">
                  <c:v>81.149251443137572</c:v>
                </c:pt>
                <c:pt idx="145">
                  <c:v>81.298033424710198</c:v>
                </c:pt>
                <c:pt idx="146">
                  <c:v>81.251325573581141</c:v>
                </c:pt>
                <c:pt idx="147">
                  <c:v>82.288907123662213</c:v>
                </c:pt>
                <c:pt idx="148">
                  <c:v>83.290027953219081</c:v>
                </c:pt>
                <c:pt idx="149">
                  <c:v>83.235773765598083</c:v>
                </c:pt>
                <c:pt idx="150">
                  <c:v>83.777600725719267</c:v>
                </c:pt>
                <c:pt idx="151">
                  <c:v>84.029171753824201</c:v>
                </c:pt>
                <c:pt idx="152">
                  <c:v>84.685305853018022</c:v>
                </c:pt>
                <c:pt idx="153">
                  <c:v>83.660275052049855</c:v>
                </c:pt>
                <c:pt idx="154">
                  <c:v>83.65971900620309</c:v>
                </c:pt>
                <c:pt idx="155">
                  <c:v>83.700072047654714</c:v>
                </c:pt>
                <c:pt idx="156">
                  <c:v>84.576003126566363</c:v>
                </c:pt>
                <c:pt idx="157">
                  <c:v>84.471784247856647</c:v>
                </c:pt>
                <c:pt idx="158">
                  <c:v>84.340160252413042</c:v>
                </c:pt>
                <c:pt idx="159">
                  <c:v>85.346841540437637</c:v>
                </c:pt>
                <c:pt idx="160">
                  <c:v>85.209021605558561</c:v>
                </c:pt>
                <c:pt idx="161">
                  <c:v>85.221572354671466</c:v>
                </c:pt>
                <c:pt idx="162">
                  <c:v>84.859745378663249</c:v>
                </c:pt>
                <c:pt idx="163">
                  <c:v>84.709930740518033</c:v>
                </c:pt>
                <c:pt idx="164">
                  <c:v>84.852675652897119</c:v>
                </c:pt>
                <c:pt idx="165">
                  <c:v>85.191148703340815</c:v>
                </c:pt>
                <c:pt idx="166">
                  <c:v>85.518024226123202</c:v>
                </c:pt>
                <c:pt idx="167">
                  <c:v>85.754979191970065</c:v>
                </c:pt>
                <c:pt idx="168">
                  <c:v>85.862613780881404</c:v>
                </c:pt>
                <c:pt idx="169">
                  <c:v>85.961907682091109</c:v>
                </c:pt>
                <c:pt idx="170">
                  <c:v>86.103619937897619</c:v>
                </c:pt>
                <c:pt idx="171">
                  <c:v>85.874767354389476</c:v>
                </c:pt>
                <c:pt idx="172">
                  <c:v>85.733134533703932</c:v>
                </c:pt>
                <c:pt idx="173">
                  <c:v>85.660689703381323</c:v>
                </c:pt>
                <c:pt idx="174">
                  <c:v>85.009798322171378</c:v>
                </c:pt>
                <c:pt idx="175">
                  <c:v>83.87220795479189</c:v>
                </c:pt>
                <c:pt idx="176">
                  <c:v>83.849410075074132</c:v>
                </c:pt>
                <c:pt idx="177">
                  <c:v>83.164599897210962</c:v>
                </c:pt>
                <c:pt idx="178">
                  <c:v>83.468200929549781</c:v>
                </c:pt>
                <c:pt idx="179">
                  <c:v>82.709118913581733</c:v>
                </c:pt>
                <c:pt idx="180">
                  <c:v>82.766947681646286</c:v>
                </c:pt>
                <c:pt idx="181">
                  <c:v>83.563681944953046</c:v>
                </c:pt>
                <c:pt idx="182">
                  <c:v>83.379789639912659</c:v>
                </c:pt>
                <c:pt idx="183">
                  <c:v>83.987150574832242</c:v>
                </c:pt>
                <c:pt idx="184">
                  <c:v>83.79174017725154</c:v>
                </c:pt>
                <c:pt idx="185">
                  <c:v>83.352622828541683</c:v>
                </c:pt>
                <c:pt idx="186">
                  <c:v>82.38192565031548</c:v>
                </c:pt>
                <c:pt idx="187">
                  <c:v>81.577724485637731</c:v>
                </c:pt>
                <c:pt idx="188">
                  <c:v>80.652861372209941</c:v>
                </c:pt>
                <c:pt idx="189">
                  <c:v>79.846436024145106</c:v>
                </c:pt>
                <c:pt idx="190">
                  <c:v>79.393735269749769</c:v>
                </c:pt>
                <c:pt idx="191">
                  <c:v>80.250919660113013</c:v>
                </c:pt>
                <c:pt idx="192">
                  <c:v>80.962340603500394</c:v>
                </c:pt>
                <c:pt idx="193">
                  <c:v>81.641510887774857</c:v>
                </c:pt>
                <c:pt idx="194">
                  <c:v>82.701969752694652</c:v>
                </c:pt>
                <c:pt idx="195">
                  <c:v>82.993496646646364</c:v>
                </c:pt>
                <c:pt idx="196">
                  <c:v>83.194944113420647</c:v>
                </c:pt>
                <c:pt idx="197">
                  <c:v>82.693629064993019</c:v>
                </c:pt>
                <c:pt idx="198">
                  <c:v>83.114396900759317</c:v>
                </c:pt>
                <c:pt idx="199">
                  <c:v>82.483999780759063</c:v>
                </c:pt>
                <c:pt idx="200">
                  <c:v>81.858607073379787</c:v>
                </c:pt>
                <c:pt idx="201">
                  <c:v>81.080778368863349</c:v>
                </c:pt>
                <c:pt idx="202">
                  <c:v>79.820381304467674</c:v>
                </c:pt>
                <c:pt idx="203">
                  <c:v>79.249639960314212</c:v>
                </c:pt>
                <c:pt idx="204">
                  <c:v>80.688051130798669</c:v>
                </c:pt>
                <c:pt idx="205">
                  <c:v>81.167759826323064</c:v>
                </c:pt>
                <c:pt idx="206">
                  <c:v>82.292720009468667</c:v>
                </c:pt>
                <c:pt idx="207">
                  <c:v>82.219401392815413</c:v>
                </c:pt>
                <c:pt idx="208">
                  <c:v>82.981025332654426</c:v>
                </c:pt>
                <c:pt idx="209">
                  <c:v>83.084052684549633</c:v>
                </c:pt>
                <c:pt idx="210">
                  <c:v>83.117812610960939</c:v>
                </c:pt>
                <c:pt idx="211">
                  <c:v>83.153320110033533</c:v>
                </c:pt>
                <c:pt idx="212">
                  <c:v>83.432137384630423</c:v>
                </c:pt>
                <c:pt idx="213">
                  <c:v>84.122587456082314</c:v>
                </c:pt>
                <c:pt idx="214">
                  <c:v>85.844661443542677</c:v>
                </c:pt>
                <c:pt idx="215">
                  <c:v>86.970336542777019</c:v>
                </c:pt>
                <c:pt idx="216">
                  <c:v>86.748156509430146</c:v>
                </c:pt>
                <c:pt idx="217">
                  <c:v>86.633134454268799</c:v>
                </c:pt>
                <c:pt idx="218">
                  <c:v>86.627812301163971</c:v>
                </c:pt>
                <c:pt idx="219">
                  <c:v>86.179559913542818</c:v>
                </c:pt>
                <c:pt idx="220">
                  <c:v>86.865402747978564</c:v>
                </c:pt>
                <c:pt idx="221">
                  <c:v>87.097988782172223</c:v>
                </c:pt>
                <c:pt idx="222">
                  <c:v>88.677953338221243</c:v>
                </c:pt>
                <c:pt idx="223">
                  <c:v>89.484537556528039</c:v>
                </c:pt>
                <c:pt idx="224">
                  <c:v>89.81903885092332</c:v>
                </c:pt>
                <c:pt idx="225">
                  <c:v>89.532834110076436</c:v>
                </c:pt>
                <c:pt idx="226">
                  <c:v>89.647379554511957</c:v>
                </c:pt>
                <c:pt idx="227">
                  <c:v>89.115164244027881</c:v>
                </c:pt>
                <c:pt idx="228">
                  <c:v>87.959859844672579</c:v>
                </c:pt>
                <c:pt idx="229">
                  <c:v>88.322083996285613</c:v>
                </c:pt>
                <c:pt idx="230">
                  <c:v>89.415270131044124</c:v>
                </c:pt>
                <c:pt idx="231">
                  <c:v>89.803628437455572</c:v>
                </c:pt>
                <c:pt idx="232">
                  <c:v>89.707511941084562</c:v>
                </c:pt>
                <c:pt idx="233">
                  <c:v>90.498685745923595</c:v>
                </c:pt>
                <c:pt idx="234">
                  <c:v>90.498685745923595</c:v>
                </c:pt>
                <c:pt idx="235">
                  <c:v>89.207229549229524</c:v>
                </c:pt>
                <c:pt idx="236">
                  <c:v>89.01515542672945</c:v>
                </c:pt>
                <c:pt idx="237">
                  <c:v>89.583752022616764</c:v>
                </c:pt>
                <c:pt idx="238">
                  <c:v>90.1143786306815</c:v>
                </c:pt>
                <c:pt idx="239">
                  <c:v>89.993557811689513</c:v>
                </c:pt>
                <c:pt idx="240">
                  <c:v>89.569215395479674</c:v>
                </c:pt>
                <c:pt idx="241">
                  <c:v>89.255446667656969</c:v>
                </c:pt>
                <c:pt idx="242">
                  <c:v>88.844767092253576</c:v>
                </c:pt>
                <c:pt idx="243">
                  <c:v>88.456329350721148</c:v>
                </c:pt>
                <c:pt idx="244">
                  <c:v>88.490565887858267</c:v>
                </c:pt>
                <c:pt idx="245">
                  <c:v>87.490874890478821</c:v>
                </c:pt>
                <c:pt idx="246">
                  <c:v>87.497388570398186</c:v>
                </c:pt>
                <c:pt idx="247">
                  <c:v>89.710768781044251</c:v>
                </c:pt>
                <c:pt idx="248">
                  <c:v>89.89569374265723</c:v>
                </c:pt>
                <c:pt idx="249">
                  <c:v>90.340212679592881</c:v>
                </c:pt>
                <c:pt idx="250">
                  <c:v>90.533319458665545</c:v>
                </c:pt>
                <c:pt idx="251">
                  <c:v>90.739771338060777</c:v>
                </c:pt>
                <c:pt idx="252">
                  <c:v>90.665817240439779</c:v>
                </c:pt>
                <c:pt idx="253">
                  <c:v>91.612763317496629</c:v>
                </c:pt>
                <c:pt idx="254">
                  <c:v>91.478597398182046</c:v>
                </c:pt>
                <c:pt idx="255">
                  <c:v>90.728412115762396</c:v>
                </c:pt>
                <c:pt idx="256">
                  <c:v>90.805225877738238</c:v>
                </c:pt>
                <c:pt idx="257">
                  <c:v>91.081660098706081</c:v>
                </c:pt>
                <c:pt idx="258">
                  <c:v>91.024546246730253</c:v>
                </c:pt>
                <c:pt idx="259">
                  <c:v>91.708879813867625</c:v>
                </c:pt>
                <c:pt idx="260">
                  <c:v>92.29344286906948</c:v>
                </c:pt>
                <c:pt idx="261">
                  <c:v>92.077617645400039</c:v>
                </c:pt>
                <c:pt idx="262">
                  <c:v>92.128138382335536</c:v>
                </c:pt>
                <c:pt idx="263">
                  <c:v>92.040918619512922</c:v>
                </c:pt>
                <c:pt idx="264">
                  <c:v>92.657096852859951</c:v>
                </c:pt>
                <c:pt idx="265">
                  <c:v>93.155075626206923</c:v>
                </c:pt>
                <c:pt idx="266">
                  <c:v>93.001606972497186</c:v>
                </c:pt>
                <c:pt idx="267">
                  <c:v>93.576717248303865</c:v>
                </c:pt>
                <c:pt idx="268">
                  <c:v>93.484890248465121</c:v>
                </c:pt>
                <c:pt idx="269">
                  <c:v>93.357158573948922</c:v>
                </c:pt>
                <c:pt idx="270">
                  <c:v>93.383451598989282</c:v>
                </c:pt>
                <c:pt idx="271">
                  <c:v>93.748535414957161</c:v>
                </c:pt>
                <c:pt idx="272">
                  <c:v>94.390212322134843</c:v>
                </c:pt>
                <c:pt idx="273">
                  <c:v>94.576487680804263</c:v>
                </c:pt>
                <c:pt idx="274">
                  <c:v>94.112507139231496</c:v>
                </c:pt>
                <c:pt idx="275">
                  <c:v>92.877370443303576</c:v>
                </c:pt>
                <c:pt idx="276">
                  <c:v>92.43126280394857</c:v>
                </c:pt>
                <c:pt idx="277">
                  <c:v>91.177856030198072</c:v>
                </c:pt>
                <c:pt idx="278">
                  <c:v>90.363646040278383</c:v>
                </c:pt>
                <c:pt idx="279">
                  <c:v>89.538791744149009</c:v>
                </c:pt>
                <c:pt idx="280">
                  <c:v>89.318994764431181</c:v>
                </c:pt>
                <c:pt idx="281">
                  <c:v>89.652145661770021</c:v>
                </c:pt>
                <c:pt idx="282">
                  <c:v>90.747635415036598</c:v>
                </c:pt>
                <c:pt idx="283">
                  <c:v>91.301298208181976</c:v>
                </c:pt>
                <c:pt idx="284">
                  <c:v>90.658350339068818</c:v>
                </c:pt>
                <c:pt idx="285">
                  <c:v>90.498526875681662</c:v>
                </c:pt>
                <c:pt idx="286">
                  <c:v>90.963619508947971</c:v>
                </c:pt>
                <c:pt idx="287">
                  <c:v>90.623160580480103</c:v>
                </c:pt>
                <c:pt idx="288">
                  <c:v>90.377706056689661</c:v>
                </c:pt>
                <c:pt idx="289">
                  <c:v>90.294458049915434</c:v>
                </c:pt>
                <c:pt idx="290">
                  <c:v>90.598138517375233</c:v>
                </c:pt>
                <c:pt idx="291">
                  <c:v>91.066487990601246</c:v>
                </c:pt>
                <c:pt idx="292">
                  <c:v>90.894113778101172</c:v>
                </c:pt>
                <c:pt idx="293">
                  <c:v>91.944166642174167</c:v>
                </c:pt>
                <c:pt idx="294">
                  <c:v>91.280486206488433</c:v>
                </c:pt>
                <c:pt idx="295">
                  <c:v>90.801254121689851</c:v>
                </c:pt>
                <c:pt idx="296">
                  <c:v>90.643257666084935</c:v>
                </c:pt>
                <c:pt idx="297">
                  <c:v>89.747070631326508</c:v>
                </c:pt>
                <c:pt idx="298">
                  <c:v>89.090936532132702</c:v>
                </c:pt>
                <c:pt idx="299">
                  <c:v>89.246470498987591</c:v>
                </c:pt>
                <c:pt idx="300">
                  <c:v>88.619886264793806</c:v>
                </c:pt>
                <c:pt idx="301">
                  <c:v>88.349568548140468</c:v>
                </c:pt>
                <c:pt idx="302">
                  <c:v>88.606223423987345</c:v>
                </c:pt>
                <c:pt idx="303">
                  <c:v>87.66491724051923</c:v>
                </c:pt>
                <c:pt idx="304">
                  <c:v>87.940795415640309</c:v>
                </c:pt>
                <c:pt idx="305">
                  <c:v>87.867159058503177</c:v>
                </c:pt>
                <c:pt idx="306">
                  <c:v>86.97685022269637</c:v>
                </c:pt>
                <c:pt idx="307">
                  <c:v>86.40904797801872</c:v>
                </c:pt>
                <c:pt idx="308">
                  <c:v>86.729171515518843</c:v>
                </c:pt>
                <c:pt idx="309">
                  <c:v>87.989806885277417</c:v>
                </c:pt>
                <c:pt idx="310">
                  <c:v>87.823152001487031</c:v>
                </c:pt>
                <c:pt idx="311">
                  <c:v>87.42581752640622</c:v>
                </c:pt>
                <c:pt idx="312">
                  <c:v>87.000045278018959</c:v>
                </c:pt>
                <c:pt idx="313">
                  <c:v>86.109815877333119</c:v>
                </c:pt>
                <c:pt idx="314">
                  <c:v>85.51071619499416</c:v>
                </c:pt>
                <c:pt idx="315">
                  <c:v>84.005341217533882</c:v>
                </c:pt>
                <c:pt idx="316">
                  <c:v>84.519445320437299</c:v>
                </c:pt>
                <c:pt idx="317">
                  <c:v>83.984370345598393</c:v>
                </c:pt>
                <c:pt idx="318">
                  <c:v>84.091766629146818</c:v>
                </c:pt>
                <c:pt idx="319">
                  <c:v>84.37693871342114</c:v>
                </c:pt>
                <c:pt idx="320">
                  <c:v>85.245005715356953</c:v>
                </c:pt>
                <c:pt idx="321">
                  <c:v>85.107265215598844</c:v>
                </c:pt>
                <c:pt idx="322">
                  <c:v>84.634626245840579</c:v>
                </c:pt>
                <c:pt idx="323">
                  <c:v>81.764079279428131</c:v>
                </c:pt>
                <c:pt idx="324">
                  <c:v>82.451351946041314</c:v>
                </c:pt>
                <c:pt idx="325">
                  <c:v>83.444688133743327</c:v>
                </c:pt>
                <c:pt idx="326">
                  <c:v>82.683540804630113</c:v>
                </c:pt>
                <c:pt idx="327">
                  <c:v>83.69181079507409</c:v>
                </c:pt>
                <c:pt idx="328">
                  <c:v>84.916859230639091</c:v>
                </c:pt>
                <c:pt idx="329">
                  <c:v>85.908209540316889</c:v>
                </c:pt>
                <c:pt idx="330">
                  <c:v>86.213796450679936</c:v>
                </c:pt>
                <c:pt idx="331">
                  <c:v>86.972401855922172</c:v>
                </c:pt>
                <c:pt idx="332">
                  <c:v>86.949445105962468</c:v>
                </c:pt>
                <c:pt idx="333">
                  <c:v>86.812737262776949</c:v>
                </c:pt>
                <c:pt idx="334">
                  <c:v>86.113708198260525</c:v>
                </c:pt>
                <c:pt idx="335">
                  <c:v>85.708509646203922</c:v>
                </c:pt>
                <c:pt idx="336">
                  <c:v>86.243505185921876</c:v>
                </c:pt>
                <c:pt idx="337">
                  <c:v>87.560460056446601</c:v>
                </c:pt>
                <c:pt idx="338">
                  <c:v>88.02976275112421</c:v>
                </c:pt>
                <c:pt idx="339">
                  <c:v>88.323434393342069</c:v>
                </c:pt>
                <c:pt idx="340">
                  <c:v>88.404140476245331</c:v>
                </c:pt>
                <c:pt idx="341">
                  <c:v>88.172825403987162</c:v>
                </c:pt>
                <c:pt idx="342">
                  <c:v>87.998862489067747</c:v>
                </c:pt>
                <c:pt idx="343">
                  <c:v>88.019992231245169</c:v>
                </c:pt>
                <c:pt idx="344">
                  <c:v>88.180292305358137</c:v>
                </c:pt>
                <c:pt idx="345">
                  <c:v>88.197211986124273</c:v>
                </c:pt>
                <c:pt idx="346">
                  <c:v>88.788447591487412</c:v>
                </c:pt>
                <c:pt idx="347">
                  <c:v>88.898941844753594</c:v>
                </c:pt>
                <c:pt idx="348">
                  <c:v>88.521148409430864</c:v>
                </c:pt>
                <c:pt idx="349">
                  <c:v>88.760963039632571</c:v>
                </c:pt>
                <c:pt idx="350">
                  <c:v>89.168703515560154</c:v>
                </c:pt>
                <c:pt idx="351">
                  <c:v>90.404713997818718</c:v>
                </c:pt>
                <c:pt idx="352">
                  <c:v>90.516320342778428</c:v>
                </c:pt>
                <c:pt idx="353">
                  <c:v>90.567714866044582</c:v>
                </c:pt>
                <c:pt idx="354">
                  <c:v>91.691404087254725</c:v>
                </c:pt>
                <c:pt idx="355">
                  <c:v>92.751148036085795</c:v>
                </c:pt>
                <c:pt idx="356">
                  <c:v>93.046011205118162</c:v>
                </c:pt>
                <c:pt idx="357">
                  <c:v>92.962127717376191</c:v>
                </c:pt>
                <c:pt idx="358">
                  <c:v>92.318941542900134</c:v>
                </c:pt>
                <c:pt idx="359">
                  <c:v>93.837423315320095</c:v>
                </c:pt>
                <c:pt idx="360">
                  <c:v>94.310380025562225</c:v>
                </c:pt>
                <c:pt idx="361">
                  <c:v>94.443195547820352</c:v>
                </c:pt>
                <c:pt idx="362">
                  <c:v>94.781350857780154</c:v>
                </c:pt>
                <c:pt idx="363">
                  <c:v>95.6163728493934</c:v>
                </c:pt>
                <c:pt idx="364">
                  <c:v>96.299832630200115</c:v>
                </c:pt>
                <c:pt idx="365">
                  <c:v>94.757282016126922</c:v>
                </c:pt>
                <c:pt idx="366">
                  <c:v>96.477528995805045</c:v>
                </c:pt>
                <c:pt idx="367">
                  <c:v>97.32438682044247</c:v>
                </c:pt>
                <c:pt idx="368">
                  <c:v>96.891862586772945</c:v>
                </c:pt>
                <c:pt idx="369">
                  <c:v>96.409611967377586</c:v>
                </c:pt>
                <c:pt idx="370">
                  <c:v>96.244307480643656</c:v>
                </c:pt>
                <c:pt idx="371">
                  <c:v>96.292127423466255</c:v>
                </c:pt>
                <c:pt idx="372">
                  <c:v>95.938402829796757</c:v>
                </c:pt>
                <c:pt idx="373">
                  <c:v>95.822586423425733</c:v>
                </c:pt>
                <c:pt idx="374">
                  <c:v>94.997017211207663</c:v>
                </c:pt>
                <c:pt idx="375">
                  <c:v>96.198473415845243</c:v>
                </c:pt>
                <c:pt idx="376">
                  <c:v>96.15883529048233</c:v>
                </c:pt>
                <c:pt idx="377">
                  <c:v>96.705746098345458</c:v>
                </c:pt>
                <c:pt idx="378">
                  <c:v>96.605498975684114</c:v>
                </c:pt>
                <c:pt idx="379">
                  <c:v>97.330344454515057</c:v>
                </c:pt>
                <c:pt idx="380">
                  <c:v>95.21069768661097</c:v>
                </c:pt>
                <c:pt idx="381">
                  <c:v>93.706673106207134</c:v>
                </c:pt>
                <c:pt idx="382">
                  <c:v>94.641306739513979</c:v>
                </c:pt>
                <c:pt idx="383">
                  <c:v>95.520018047659477</c:v>
                </c:pt>
                <c:pt idx="384">
                  <c:v>95.889391360159635</c:v>
                </c:pt>
                <c:pt idx="385">
                  <c:v>96.640212123547045</c:v>
                </c:pt>
                <c:pt idx="386">
                  <c:v>96.932930544313294</c:v>
                </c:pt>
                <c:pt idx="387">
                  <c:v>97.672709825886159</c:v>
                </c:pt>
                <c:pt idx="388">
                  <c:v>98.536010720563922</c:v>
                </c:pt>
                <c:pt idx="389">
                  <c:v>98.807519964031783</c:v>
                </c:pt>
                <c:pt idx="390">
                  <c:v>99.171491688306119</c:v>
                </c:pt>
                <c:pt idx="391">
                  <c:v>100.0451191487097</c:v>
                </c:pt>
                <c:pt idx="392">
                  <c:v>100.13988524802426</c:v>
                </c:pt>
                <c:pt idx="393">
                  <c:v>100.36095318967757</c:v>
                </c:pt>
                <c:pt idx="394">
                  <c:v>99.54618715391112</c:v>
                </c:pt>
                <c:pt idx="395">
                  <c:v>100.10056486314521</c:v>
                </c:pt>
                <c:pt idx="396">
                  <c:v>100.17896732754039</c:v>
                </c:pt>
                <c:pt idx="397">
                  <c:v>100.33338920270177</c:v>
                </c:pt>
                <c:pt idx="398">
                  <c:v>98.774316083467255</c:v>
                </c:pt>
                <c:pt idx="399">
                  <c:v>99.056787373628651</c:v>
                </c:pt>
                <c:pt idx="400">
                  <c:v>99.785604608507981</c:v>
                </c:pt>
                <c:pt idx="401">
                  <c:v>99.912541931814474</c:v>
                </c:pt>
                <c:pt idx="402">
                  <c:v>99.736513703749893</c:v>
                </c:pt>
                <c:pt idx="403">
                  <c:v>100.19898497802428</c:v>
                </c:pt>
                <c:pt idx="404">
                  <c:v>101.06649593411335</c:v>
                </c:pt>
                <c:pt idx="405">
                  <c:v>101.10923202919399</c:v>
                </c:pt>
                <c:pt idx="406">
                  <c:v>101.45819051560542</c:v>
                </c:pt>
                <c:pt idx="407">
                  <c:v>101.7087288871378</c:v>
                </c:pt>
                <c:pt idx="408">
                  <c:v>101.19502195983921</c:v>
                </c:pt>
                <c:pt idx="409">
                  <c:v>101.9601410450008</c:v>
                </c:pt>
                <c:pt idx="410">
                  <c:v>100.54055599818572</c:v>
                </c:pt>
                <c:pt idx="411">
                  <c:v>99.973389234475803</c:v>
                </c:pt>
                <c:pt idx="412">
                  <c:v>100.1516416459275</c:v>
                </c:pt>
                <c:pt idx="413">
                  <c:v>99.817299221774121</c:v>
                </c:pt>
                <c:pt idx="414">
                  <c:v>98.682330213386564</c:v>
                </c:pt>
                <c:pt idx="415">
                  <c:v>99.107943591531892</c:v>
                </c:pt>
                <c:pt idx="416">
                  <c:v>100.2647572581856</c:v>
                </c:pt>
                <c:pt idx="417">
                  <c:v>100.92565746463748</c:v>
                </c:pt>
                <c:pt idx="418">
                  <c:v>100.94885251996007</c:v>
                </c:pt>
                <c:pt idx="419">
                  <c:v>99.297316919919069</c:v>
                </c:pt>
                <c:pt idx="420">
                  <c:v>99.023662928185104</c:v>
                </c:pt>
                <c:pt idx="421">
                  <c:v>99.312568463144885</c:v>
                </c:pt>
                <c:pt idx="422">
                  <c:v>99.364836772741683</c:v>
                </c:pt>
                <c:pt idx="423">
                  <c:v>99.170061856128697</c:v>
                </c:pt>
                <c:pt idx="424">
                  <c:v>98.147572979031523</c:v>
                </c:pt>
                <c:pt idx="425">
                  <c:v>97.344007295321518</c:v>
                </c:pt>
                <c:pt idx="426">
                  <c:v>98.256955140604134</c:v>
                </c:pt>
                <c:pt idx="427">
                  <c:v>98.459117523467114</c:v>
                </c:pt>
                <c:pt idx="428">
                  <c:v>98.067820117579856</c:v>
                </c:pt>
                <c:pt idx="429">
                  <c:v>98.120882778386346</c:v>
                </c:pt>
                <c:pt idx="430">
                  <c:v>98.281103417378347</c:v>
                </c:pt>
                <c:pt idx="431">
                  <c:v>98.165843056854101</c:v>
                </c:pt>
                <c:pt idx="432">
                  <c:v>98.977034512177013</c:v>
                </c:pt>
                <c:pt idx="433">
                  <c:v>97.581359436773212</c:v>
                </c:pt>
                <c:pt idx="434">
                  <c:v>97.384280901652176</c:v>
                </c:pt>
                <c:pt idx="435">
                  <c:v>96.282595208950113</c:v>
                </c:pt>
                <c:pt idx="436">
                  <c:v>96.141915609716193</c:v>
                </c:pt>
                <c:pt idx="437">
                  <c:v>96.898455701813262</c:v>
                </c:pt>
                <c:pt idx="438">
                  <c:v>96.317943837780788</c:v>
                </c:pt>
                <c:pt idx="439">
                  <c:v>96.295066522942051</c:v>
                </c:pt>
                <c:pt idx="440">
                  <c:v>96.569514865885722</c:v>
                </c:pt>
                <c:pt idx="441">
                  <c:v>95.290291677820676</c:v>
                </c:pt>
                <c:pt idx="442">
                  <c:v>93.981439189634671</c:v>
                </c:pt>
                <c:pt idx="443">
                  <c:v>92.620874437698646</c:v>
                </c:pt>
                <c:pt idx="444">
                  <c:v>92.911368675077782</c:v>
                </c:pt>
                <c:pt idx="445">
                  <c:v>91.378111970157818</c:v>
                </c:pt>
                <c:pt idx="446">
                  <c:v>93.798976716771705</c:v>
                </c:pt>
                <c:pt idx="447">
                  <c:v>92.240300773142039</c:v>
                </c:pt>
                <c:pt idx="448">
                  <c:v>91.772666216004751</c:v>
                </c:pt>
                <c:pt idx="449">
                  <c:v>91.830097808464444</c:v>
                </c:pt>
                <c:pt idx="450">
                  <c:v>94.16096256302184</c:v>
                </c:pt>
                <c:pt idx="451">
                  <c:v>93.538588390239326</c:v>
                </c:pt>
                <c:pt idx="452">
                  <c:v>92.556293684351843</c:v>
                </c:pt>
                <c:pt idx="453">
                  <c:v>91.341889554996513</c:v>
                </c:pt>
                <c:pt idx="454">
                  <c:v>92.915578736489095</c:v>
                </c:pt>
                <c:pt idx="455">
                  <c:v>93.183513399513387</c:v>
                </c:pt>
                <c:pt idx="456">
                  <c:v>92.592357229271215</c:v>
                </c:pt>
                <c:pt idx="457">
                  <c:v>93.174378360602091</c:v>
                </c:pt>
                <c:pt idx="458">
                  <c:v>92.776249534311603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285-454F-9BCE-CAB2C01D7C5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Sheet1!$A$2:$A$460</c:f>
              <c:numCache>
                <c:formatCode>dd\-mmm\-yyyy</c:formatCode>
                <c:ptCount val="459"/>
                <c:pt idx="0">
                  <c:v>44706</c:v>
                </c:pt>
                <c:pt idx="1">
                  <c:v>44707</c:v>
                </c:pt>
                <c:pt idx="2">
                  <c:v>44710</c:v>
                </c:pt>
                <c:pt idx="3">
                  <c:v>44711</c:v>
                </c:pt>
                <c:pt idx="4">
                  <c:v>44712</c:v>
                </c:pt>
                <c:pt idx="5">
                  <c:v>44713</c:v>
                </c:pt>
                <c:pt idx="6">
                  <c:v>44714</c:v>
                </c:pt>
                <c:pt idx="7">
                  <c:v>44717</c:v>
                </c:pt>
                <c:pt idx="8">
                  <c:v>44718</c:v>
                </c:pt>
                <c:pt idx="9">
                  <c:v>44719</c:v>
                </c:pt>
                <c:pt idx="10">
                  <c:v>44720</c:v>
                </c:pt>
                <c:pt idx="11">
                  <c:v>44721</c:v>
                </c:pt>
                <c:pt idx="12">
                  <c:v>44724</c:v>
                </c:pt>
                <c:pt idx="13">
                  <c:v>44725</c:v>
                </c:pt>
                <c:pt idx="14">
                  <c:v>44726</c:v>
                </c:pt>
                <c:pt idx="15">
                  <c:v>44727</c:v>
                </c:pt>
                <c:pt idx="16">
                  <c:v>44728</c:v>
                </c:pt>
                <c:pt idx="17">
                  <c:v>44731</c:v>
                </c:pt>
                <c:pt idx="18">
                  <c:v>44732</c:v>
                </c:pt>
                <c:pt idx="19">
                  <c:v>44733</c:v>
                </c:pt>
                <c:pt idx="20">
                  <c:v>44734</c:v>
                </c:pt>
                <c:pt idx="21">
                  <c:v>44735</c:v>
                </c:pt>
                <c:pt idx="22">
                  <c:v>44738</c:v>
                </c:pt>
                <c:pt idx="23">
                  <c:v>44739</c:v>
                </c:pt>
                <c:pt idx="24">
                  <c:v>44740</c:v>
                </c:pt>
                <c:pt idx="25">
                  <c:v>44741</c:v>
                </c:pt>
                <c:pt idx="26">
                  <c:v>44742</c:v>
                </c:pt>
                <c:pt idx="27">
                  <c:v>44745</c:v>
                </c:pt>
                <c:pt idx="28">
                  <c:v>44746</c:v>
                </c:pt>
                <c:pt idx="29">
                  <c:v>44747</c:v>
                </c:pt>
                <c:pt idx="30">
                  <c:v>44748</c:v>
                </c:pt>
                <c:pt idx="31">
                  <c:v>44755</c:v>
                </c:pt>
                <c:pt idx="32">
                  <c:v>44756</c:v>
                </c:pt>
                <c:pt idx="33">
                  <c:v>44759</c:v>
                </c:pt>
                <c:pt idx="34">
                  <c:v>44760</c:v>
                </c:pt>
                <c:pt idx="35">
                  <c:v>44761</c:v>
                </c:pt>
                <c:pt idx="36">
                  <c:v>44762</c:v>
                </c:pt>
                <c:pt idx="37">
                  <c:v>44763</c:v>
                </c:pt>
                <c:pt idx="38">
                  <c:v>44766</c:v>
                </c:pt>
                <c:pt idx="39">
                  <c:v>44767</c:v>
                </c:pt>
                <c:pt idx="40">
                  <c:v>44768</c:v>
                </c:pt>
                <c:pt idx="41">
                  <c:v>44769</c:v>
                </c:pt>
                <c:pt idx="42">
                  <c:v>44770</c:v>
                </c:pt>
                <c:pt idx="43">
                  <c:v>44773</c:v>
                </c:pt>
                <c:pt idx="44">
                  <c:v>44774</c:v>
                </c:pt>
                <c:pt idx="45">
                  <c:v>44775</c:v>
                </c:pt>
                <c:pt idx="46">
                  <c:v>44776</c:v>
                </c:pt>
                <c:pt idx="47">
                  <c:v>44777</c:v>
                </c:pt>
                <c:pt idx="48">
                  <c:v>44780</c:v>
                </c:pt>
                <c:pt idx="49">
                  <c:v>44781</c:v>
                </c:pt>
                <c:pt idx="50">
                  <c:v>44782</c:v>
                </c:pt>
                <c:pt idx="51">
                  <c:v>44783</c:v>
                </c:pt>
                <c:pt idx="52">
                  <c:v>44784</c:v>
                </c:pt>
                <c:pt idx="53">
                  <c:v>44787</c:v>
                </c:pt>
                <c:pt idx="54">
                  <c:v>44788</c:v>
                </c:pt>
                <c:pt idx="55">
                  <c:v>44789</c:v>
                </c:pt>
                <c:pt idx="56">
                  <c:v>44790</c:v>
                </c:pt>
                <c:pt idx="57">
                  <c:v>44791</c:v>
                </c:pt>
                <c:pt idx="58">
                  <c:v>44794</c:v>
                </c:pt>
                <c:pt idx="59">
                  <c:v>44795</c:v>
                </c:pt>
                <c:pt idx="60">
                  <c:v>44796</c:v>
                </c:pt>
                <c:pt idx="61">
                  <c:v>44797</c:v>
                </c:pt>
                <c:pt idx="62">
                  <c:v>44798</c:v>
                </c:pt>
                <c:pt idx="63">
                  <c:v>44801</c:v>
                </c:pt>
                <c:pt idx="64">
                  <c:v>44802</c:v>
                </c:pt>
                <c:pt idx="65">
                  <c:v>44803</c:v>
                </c:pt>
                <c:pt idx="66">
                  <c:v>44804</c:v>
                </c:pt>
                <c:pt idx="67">
                  <c:v>44805</c:v>
                </c:pt>
                <c:pt idx="68">
                  <c:v>44808</c:v>
                </c:pt>
                <c:pt idx="69">
                  <c:v>44809</c:v>
                </c:pt>
                <c:pt idx="70">
                  <c:v>44810</c:v>
                </c:pt>
                <c:pt idx="71">
                  <c:v>44811</c:v>
                </c:pt>
                <c:pt idx="72">
                  <c:v>44812</c:v>
                </c:pt>
                <c:pt idx="73">
                  <c:v>44815</c:v>
                </c:pt>
                <c:pt idx="74">
                  <c:v>44816</c:v>
                </c:pt>
                <c:pt idx="75">
                  <c:v>44817</c:v>
                </c:pt>
                <c:pt idx="76">
                  <c:v>44818</c:v>
                </c:pt>
                <c:pt idx="77">
                  <c:v>44819</c:v>
                </c:pt>
                <c:pt idx="78">
                  <c:v>44822</c:v>
                </c:pt>
                <c:pt idx="79">
                  <c:v>44823</c:v>
                </c:pt>
                <c:pt idx="80">
                  <c:v>44824</c:v>
                </c:pt>
                <c:pt idx="81">
                  <c:v>44825</c:v>
                </c:pt>
                <c:pt idx="82">
                  <c:v>44829</c:v>
                </c:pt>
                <c:pt idx="83">
                  <c:v>44830</c:v>
                </c:pt>
                <c:pt idx="84">
                  <c:v>44831</c:v>
                </c:pt>
                <c:pt idx="85">
                  <c:v>44832</c:v>
                </c:pt>
                <c:pt idx="86">
                  <c:v>44833</c:v>
                </c:pt>
                <c:pt idx="87">
                  <c:v>44836</c:v>
                </c:pt>
                <c:pt idx="88">
                  <c:v>44837</c:v>
                </c:pt>
                <c:pt idx="89">
                  <c:v>44838</c:v>
                </c:pt>
                <c:pt idx="90">
                  <c:v>44839</c:v>
                </c:pt>
                <c:pt idx="91">
                  <c:v>44840</c:v>
                </c:pt>
                <c:pt idx="92">
                  <c:v>44843</c:v>
                </c:pt>
                <c:pt idx="93">
                  <c:v>44844</c:v>
                </c:pt>
                <c:pt idx="94">
                  <c:v>44845</c:v>
                </c:pt>
                <c:pt idx="95">
                  <c:v>44846</c:v>
                </c:pt>
                <c:pt idx="96">
                  <c:v>44847</c:v>
                </c:pt>
                <c:pt idx="97">
                  <c:v>44850</c:v>
                </c:pt>
                <c:pt idx="98">
                  <c:v>44851</c:v>
                </c:pt>
                <c:pt idx="99">
                  <c:v>44852</c:v>
                </c:pt>
                <c:pt idx="100">
                  <c:v>44853</c:v>
                </c:pt>
                <c:pt idx="101">
                  <c:v>44854</c:v>
                </c:pt>
                <c:pt idx="102">
                  <c:v>44857</c:v>
                </c:pt>
                <c:pt idx="103">
                  <c:v>44858</c:v>
                </c:pt>
                <c:pt idx="104">
                  <c:v>44859</c:v>
                </c:pt>
                <c:pt idx="105">
                  <c:v>44860</c:v>
                </c:pt>
                <c:pt idx="106">
                  <c:v>44861</c:v>
                </c:pt>
                <c:pt idx="107">
                  <c:v>44865</c:v>
                </c:pt>
                <c:pt idx="108">
                  <c:v>44866</c:v>
                </c:pt>
                <c:pt idx="109">
                  <c:v>44867</c:v>
                </c:pt>
                <c:pt idx="110">
                  <c:v>44868</c:v>
                </c:pt>
                <c:pt idx="111">
                  <c:v>44871</c:v>
                </c:pt>
                <c:pt idx="112">
                  <c:v>44872</c:v>
                </c:pt>
                <c:pt idx="113">
                  <c:v>44873</c:v>
                </c:pt>
                <c:pt idx="114">
                  <c:v>44874</c:v>
                </c:pt>
                <c:pt idx="115">
                  <c:v>44875</c:v>
                </c:pt>
                <c:pt idx="116">
                  <c:v>44878</c:v>
                </c:pt>
                <c:pt idx="117">
                  <c:v>44879</c:v>
                </c:pt>
                <c:pt idx="118">
                  <c:v>44880</c:v>
                </c:pt>
                <c:pt idx="119">
                  <c:v>44881</c:v>
                </c:pt>
                <c:pt idx="120">
                  <c:v>44882</c:v>
                </c:pt>
                <c:pt idx="121">
                  <c:v>44885</c:v>
                </c:pt>
                <c:pt idx="122">
                  <c:v>44886</c:v>
                </c:pt>
                <c:pt idx="123">
                  <c:v>44887</c:v>
                </c:pt>
                <c:pt idx="124">
                  <c:v>44889</c:v>
                </c:pt>
                <c:pt idx="125">
                  <c:v>44892</c:v>
                </c:pt>
                <c:pt idx="126">
                  <c:v>44893</c:v>
                </c:pt>
                <c:pt idx="127">
                  <c:v>44894</c:v>
                </c:pt>
                <c:pt idx="128">
                  <c:v>44895</c:v>
                </c:pt>
                <c:pt idx="129">
                  <c:v>44896</c:v>
                </c:pt>
                <c:pt idx="130">
                  <c:v>44899</c:v>
                </c:pt>
                <c:pt idx="131">
                  <c:v>44900</c:v>
                </c:pt>
                <c:pt idx="132">
                  <c:v>44901</c:v>
                </c:pt>
                <c:pt idx="133">
                  <c:v>44902</c:v>
                </c:pt>
                <c:pt idx="134">
                  <c:v>44903</c:v>
                </c:pt>
                <c:pt idx="135">
                  <c:v>44906</c:v>
                </c:pt>
                <c:pt idx="136">
                  <c:v>44907</c:v>
                </c:pt>
                <c:pt idx="137">
                  <c:v>44908</c:v>
                </c:pt>
                <c:pt idx="138">
                  <c:v>44909</c:v>
                </c:pt>
                <c:pt idx="139">
                  <c:v>44910</c:v>
                </c:pt>
                <c:pt idx="140">
                  <c:v>44913</c:v>
                </c:pt>
                <c:pt idx="141">
                  <c:v>44914</c:v>
                </c:pt>
                <c:pt idx="142">
                  <c:v>44915</c:v>
                </c:pt>
                <c:pt idx="143">
                  <c:v>44916</c:v>
                </c:pt>
                <c:pt idx="144">
                  <c:v>44917</c:v>
                </c:pt>
                <c:pt idx="145">
                  <c:v>44920</c:v>
                </c:pt>
                <c:pt idx="146">
                  <c:v>44921</c:v>
                </c:pt>
                <c:pt idx="147">
                  <c:v>44922</c:v>
                </c:pt>
                <c:pt idx="148">
                  <c:v>44923</c:v>
                </c:pt>
                <c:pt idx="149">
                  <c:v>44924</c:v>
                </c:pt>
                <c:pt idx="150">
                  <c:v>44927</c:v>
                </c:pt>
                <c:pt idx="151">
                  <c:v>44928</c:v>
                </c:pt>
                <c:pt idx="152">
                  <c:v>44929</c:v>
                </c:pt>
                <c:pt idx="153">
                  <c:v>44930</c:v>
                </c:pt>
                <c:pt idx="154">
                  <c:v>44931</c:v>
                </c:pt>
                <c:pt idx="155">
                  <c:v>44934</c:v>
                </c:pt>
                <c:pt idx="156">
                  <c:v>44935</c:v>
                </c:pt>
                <c:pt idx="157">
                  <c:v>44936</c:v>
                </c:pt>
                <c:pt idx="158">
                  <c:v>44937</c:v>
                </c:pt>
                <c:pt idx="159">
                  <c:v>44938</c:v>
                </c:pt>
                <c:pt idx="160">
                  <c:v>44941</c:v>
                </c:pt>
                <c:pt idx="161">
                  <c:v>44942</c:v>
                </c:pt>
                <c:pt idx="162">
                  <c:v>44943</c:v>
                </c:pt>
                <c:pt idx="163">
                  <c:v>44944</c:v>
                </c:pt>
                <c:pt idx="164">
                  <c:v>44945</c:v>
                </c:pt>
                <c:pt idx="165">
                  <c:v>44948</c:v>
                </c:pt>
                <c:pt idx="166">
                  <c:v>44949</c:v>
                </c:pt>
                <c:pt idx="167">
                  <c:v>44950</c:v>
                </c:pt>
                <c:pt idx="168">
                  <c:v>44951</c:v>
                </c:pt>
                <c:pt idx="169">
                  <c:v>44952</c:v>
                </c:pt>
                <c:pt idx="170">
                  <c:v>44955</c:v>
                </c:pt>
                <c:pt idx="171">
                  <c:v>44956</c:v>
                </c:pt>
                <c:pt idx="172">
                  <c:v>44957</c:v>
                </c:pt>
                <c:pt idx="173">
                  <c:v>44958</c:v>
                </c:pt>
                <c:pt idx="174">
                  <c:v>44959</c:v>
                </c:pt>
                <c:pt idx="175">
                  <c:v>44962</c:v>
                </c:pt>
                <c:pt idx="176">
                  <c:v>44963</c:v>
                </c:pt>
                <c:pt idx="177">
                  <c:v>44964</c:v>
                </c:pt>
                <c:pt idx="178">
                  <c:v>44965</c:v>
                </c:pt>
                <c:pt idx="179">
                  <c:v>44966</c:v>
                </c:pt>
                <c:pt idx="180">
                  <c:v>44969</c:v>
                </c:pt>
                <c:pt idx="181">
                  <c:v>44970</c:v>
                </c:pt>
                <c:pt idx="182">
                  <c:v>44971</c:v>
                </c:pt>
                <c:pt idx="183">
                  <c:v>44972</c:v>
                </c:pt>
                <c:pt idx="184">
                  <c:v>44973</c:v>
                </c:pt>
                <c:pt idx="185">
                  <c:v>44976</c:v>
                </c:pt>
                <c:pt idx="186">
                  <c:v>44977</c:v>
                </c:pt>
                <c:pt idx="187">
                  <c:v>44978</c:v>
                </c:pt>
                <c:pt idx="188">
                  <c:v>44980</c:v>
                </c:pt>
                <c:pt idx="189">
                  <c:v>44983</c:v>
                </c:pt>
                <c:pt idx="190">
                  <c:v>44984</c:v>
                </c:pt>
                <c:pt idx="191">
                  <c:v>44985</c:v>
                </c:pt>
                <c:pt idx="192">
                  <c:v>44986</c:v>
                </c:pt>
                <c:pt idx="193">
                  <c:v>44987</c:v>
                </c:pt>
                <c:pt idx="194">
                  <c:v>44990</c:v>
                </c:pt>
                <c:pt idx="195">
                  <c:v>44991</c:v>
                </c:pt>
                <c:pt idx="196">
                  <c:v>44992</c:v>
                </c:pt>
                <c:pt idx="197">
                  <c:v>44993</c:v>
                </c:pt>
                <c:pt idx="198">
                  <c:v>44994</c:v>
                </c:pt>
                <c:pt idx="199">
                  <c:v>44997</c:v>
                </c:pt>
                <c:pt idx="200">
                  <c:v>44998</c:v>
                </c:pt>
                <c:pt idx="201">
                  <c:v>44999</c:v>
                </c:pt>
                <c:pt idx="202">
                  <c:v>45000</c:v>
                </c:pt>
                <c:pt idx="203">
                  <c:v>45001</c:v>
                </c:pt>
                <c:pt idx="204">
                  <c:v>45004</c:v>
                </c:pt>
                <c:pt idx="205">
                  <c:v>45005</c:v>
                </c:pt>
                <c:pt idx="206">
                  <c:v>45006</c:v>
                </c:pt>
                <c:pt idx="207">
                  <c:v>45007</c:v>
                </c:pt>
                <c:pt idx="208">
                  <c:v>45008</c:v>
                </c:pt>
                <c:pt idx="209">
                  <c:v>45011</c:v>
                </c:pt>
                <c:pt idx="210">
                  <c:v>45012</c:v>
                </c:pt>
                <c:pt idx="211">
                  <c:v>45013</c:v>
                </c:pt>
                <c:pt idx="212">
                  <c:v>45014</c:v>
                </c:pt>
                <c:pt idx="213">
                  <c:v>45015</c:v>
                </c:pt>
                <c:pt idx="214">
                  <c:v>45019</c:v>
                </c:pt>
                <c:pt idx="215">
                  <c:v>45020</c:v>
                </c:pt>
                <c:pt idx="216">
                  <c:v>45021</c:v>
                </c:pt>
                <c:pt idx="217">
                  <c:v>45022</c:v>
                </c:pt>
                <c:pt idx="218">
                  <c:v>45026</c:v>
                </c:pt>
                <c:pt idx="219">
                  <c:v>45027</c:v>
                </c:pt>
                <c:pt idx="220">
                  <c:v>45028</c:v>
                </c:pt>
                <c:pt idx="221">
                  <c:v>45029</c:v>
                </c:pt>
                <c:pt idx="222">
                  <c:v>45033</c:v>
                </c:pt>
                <c:pt idx="223">
                  <c:v>45041</c:v>
                </c:pt>
                <c:pt idx="224">
                  <c:v>45042</c:v>
                </c:pt>
                <c:pt idx="225">
                  <c:v>45043</c:v>
                </c:pt>
                <c:pt idx="226">
                  <c:v>45047</c:v>
                </c:pt>
                <c:pt idx="227">
                  <c:v>45048</c:v>
                </c:pt>
                <c:pt idx="228">
                  <c:v>45049</c:v>
                </c:pt>
                <c:pt idx="229">
                  <c:v>45050</c:v>
                </c:pt>
                <c:pt idx="230">
                  <c:v>45054</c:v>
                </c:pt>
                <c:pt idx="231">
                  <c:v>45055</c:v>
                </c:pt>
                <c:pt idx="232">
                  <c:v>45056</c:v>
                </c:pt>
                <c:pt idx="233">
                  <c:v>45057</c:v>
                </c:pt>
                <c:pt idx="234">
                  <c:v>45057</c:v>
                </c:pt>
                <c:pt idx="235">
                  <c:v>45061</c:v>
                </c:pt>
                <c:pt idx="236">
                  <c:v>45062</c:v>
                </c:pt>
                <c:pt idx="237">
                  <c:v>45063</c:v>
                </c:pt>
                <c:pt idx="238">
                  <c:v>45064</c:v>
                </c:pt>
                <c:pt idx="239">
                  <c:v>45068</c:v>
                </c:pt>
                <c:pt idx="240">
                  <c:v>45069</c:v>
                </c:pt>
                <c:pt idx="241">
                  <c:v>45070</c:v>
                </c:pt>
                <c:pt idx="242">
                  <c:v>45071</c:v>
                </c:pt>
                <c:pt idx="243">
                  <c:v>45075</c:v>
                </c:pt>
                <c:pt idx="244">
                  <c:v>45076</c:v>
                </c:pt>
                <c:pt idx="245">
                  <c:v>45077</c:v>
                </c:pt>
                <c:pt idx="246">
                  <c:v>45078</c:v>
                </c:pt>
                <c:pt idx="247">
                  <c:v>45082</c:v>
                </c:pt>
                <c:pt idx="248">
                  <c:v>45083</c:v>
                </c:pt>
                <c:pt idx="249">
                  <c:v>45084</c:v>
                </c:pt>
                <c:pt idx="250">
                  <c:v>45085</c:v>
                </c:pt>
                <c:pt idx="251">
                  <c:v>45089</c:v>
                </c:pt>
                <c:pt idx="252">
                  <c:v>45090</c:v>
                </c:pt>
                <c:pt idx="253">
                  <c:v>45091</c:v>
                </c:pt>
                <c:pt idx="254">
                  <c:v>45092</c:v>
                </c:pt>
                <c:pt idx="255">
                  <c:v>45096</c:v>
                </c:pt>
                <c:pt idx="256">
                  <c:v>45097</c:v>
                </c:pt>
                <c:pt idx="257">
                  <c:v>45098</c:v>
                </c:pt>
                <c:pt idx="258">
                  <c:v>45099</c:v>
                </c:pt>
                <c:pt idx="259">
                  <c:v>45110</c:v>
                </c:pt>
                <c:pt idx="260">
                  <c:v>45111</c:v>
                </c:pt>
                <c:pt idx="261">
                  <c:v>45112</c:v>
                </c:pt>
                <c:pt idx="262">
                  <c:v>45113</c:v>
                </c:pt>
                <c:pt idx="263">
                  <c:v>45117</c:v>
                </c:pt>
                <c:pt idx="264">
                  <c:v>45118</c:v>
                </c:pt>
                <c:pt idx="265">
                  <c:v>45119</c:v>
                </c:pt>
                <c:pt idx="266">
                  <c:v>45120</c:v>
                </c:pt>
                <c:pt idx="267">
                  <c:v>45124</c:v>
                </c:pt>
                <c:pt idx="268">
                  <c:v>45125</c:v>
                </c:pt>
                <c:pt idx="269">
                  <c:v>45126</c:v>
                </c:pt>
                <c:pt idx="270">
                  <c:v>45127</c:v>
                </c:pt>
                <c:pt idx="271">
                  <c:v>45131</c:v>
                </c:pt>
                <c:pt idx="272">
                  <c:v>45132</c:v>
                </c:pt>
                <c:pt idx="273">
                  <c:v>45133</c:v>
                </c:pt>
                <c:pt idx="274">
                  <c:v>45134</c:v>
                </c:pt>
                <c:pt idx="275">
                  <c:v>45138</c:v>
                </c:pt>
                <c:pt idx="276">
                  <c:v>45139</c:v>
                </c:pt>
                <c:pt idx="277">
                  <c:v>45140</c:v>
                </c:pt>
                <c:pt idx="278">
                  <c:v>45141</c:v>
                </c:pt>
                <c:pt idx="279">
                  <c:v>45145</c:v>
                </c:pt>
                <c:pt idx="280">
                  <c:v>45146</c:v>
                </c:pt>
                <c:pt idx="281">
                  <c:v>45147</c:v>
                </c:pt>
                <c:pt idx="282">
                  <c:v>45148</c:v>
                </c:pt>
                <c:pt idx="283">
                  <c:v>45152</c:v>
                </c:pt>
                <c:pt idx="284">
                  <c:v>45153</c:v>
                </c:pt>
                <c:pt idx="285">
                  <c:v>45154</c:v>
                </c:pt>
                <c:pt idx="286">
                  <c:v>45155</c:v>
                </c:pt>
                <c:pt idx="287">
                  <c:v>45159</c:v>
                </c:pt>
                <c:pt idx="288">
                  <c:v>45160</c:v>
                </c:pt>
                <c:pt idx="289">
                  <c:v>45161</c:v>
                </c:pt>
                <c:pt idx="290">
                  <c:v>45162</c:v>
                </c:pt>
                <c:pt idx="291">
                  <c:v>45166</c:v>
                </c:pt>
                <c:pt idx="292">
                  <c:v>45167</c:v>
                </c:pt>
                <c:pt idx="293">
                  <c:v>45168</c:v>
                </c:pt>
                <c:pt idx="294">
                  <c:v>45169</c:v>
                </c:pt>
                <c:pt idx="295">
                  <c:v>45173</c:v>
                </c:pt>
                <c:pt idx="296">
                  <c:v>45174</c:v>
                </c:pt>
                <c:pt idx="297">
                  <c:v>45175</c:v>
                </c:pt>
                <c:pt idx="298">
                  <c:v>45176</c:v>
                </c:pt>
                <c:pt idx="299">
                  <c:v>45180</c:v>
                </c:pt>
                <c:pt idx="300">
                  <c:v>45181</c:v>
                </c:pt>
                <c:pt idx="301">
                  <c:v>45182</c:v>
                </c:pt>
                <c:pt idx="302">
                  <c:v>45183</c:v>
                </c:pt>
                <c:pt idx="303">
                  <c:v>45187</c:v>
                </c:pt>
                <c:pt idx="304">
                  <c:v>45188</c:v>
                </c:pt>
                <c:pt idx="305">
                  <c:v>45189</c:v>
                </c:pt>
                <c:pt idx="306">
                  <c:v>45190</c:v>
                </c:pt>
                <c:pt idx="307">
                  <c:v>45194</c:v>
                </c:pt>
                <c:pt idx="308">
                  <c:v>45195</c:v>
                </c:pt>
                <c:pt idx="309">
                  <c:v>45196</c:v>
                </c:pt>
                <c:pt idx="310">
                  <c:v>45197</c:v>
                </c:pt>
                <c:pt idx="311">
                  <c:v>45201</c:v>
                </c:pt>
                <c:pt idx="312">
                  <c:v>45202</c:v>
                </c:pt>
                <c:pt idx="313">
                  <c:v>45203</c:v>
                </c:pt>
                <c:pt idx="314">
                  <c:v>45204</c:v>
                </c:pt>
                <c:pt idx="315">
                  <c:v>45208</c:v>
                </c:pt>
                <c:pt idx="316">
                  <c:v>45209</c:v>
                </c:pt>
                <c:pt idx="317">
                  <c:v>45210</c:v>
                </c:pt>
                <c:pt idx="318">
                  <c:v>45211</c:v>
                </c:pt>
                <c:pt idx="319">
                  <c:v>45215</c:v>
                </c:pt>
                <c:pt idx="320">
                  <c:v>45216</c:v>
                </c:pt>
                <c:pt idx="321">
                  <c:v>45217</c:v>
                </c:pt>
                <c:pt idx="322">
                  <c:v>45218</c:v>
                </c:pt>
                <c:pt idx="323">
                  <c:v>45222</c:v>
                </c:pt>
                <c:pt idx="324">
                  <c:v>45223</c:v>
                </c:pt>
                <c:pt idx="325">
                  <c:v>45224</c:v>
                </c:pt>
                <c:pt idx="326">
                  <c:v>45225</c:v>
                </c:pt>
                <c:pt idx="327">
                  <c:v>45229</c:v>
                </c:pt>
                <c:pt idx="328">
                  <c:v>45230</c:v>
                </c:pt>
                <c:pt idx="329">
                  <c:v>45231</c:v>
                </c:pt>
                <c:pt idx="330">
                  <c:v>45232</c:v>
                </c:pt>
                <c:pt idx="331">
                  <c:v>45236</c:v>
                </c:pt>
                <c:pt idx="332">
                  <c:v>45237</c:v>
                </c:pt>
                <c:pt idx="333">
                  <c:v>45238</c:v>
                </c:pt>
                <c:pt idx="334">
                  <c:v>45239</c:v>
                </c:pt>
                <c:pt idx="335">
                  <c:v>45243</c:v>
                </c:pt>
                <c:pt idx="336">
                  <c:v>45244</c:v>
                </c:pt>
                <c:pt idx="337">
                  <c:v>45245</c:v>
                </c:pt>
                <c:pt idx="338">
                  <c:v>45246</c:v>
                </c:pt>
                <c:pt idx="339">
                  <c:v>45250</c:v>
                </c:pt>
                <c:pt idx="340">
                  <c:v>45251</c:v>
                </c:pt>
                <c:pt idx="341">
                  <c:v>45252</c:v>
                </c:pt>
                <c:pt idx="342">
                  <c:v>45253</c:v>
                </c:pt>
                <c:pt idx="343">
                  <c:v>45257</c:v>
                </c:pt>
                <c:pt idx="344">
                  <c:v>45258</c:v>
                </c:pt>
                <c:pt idx="345">
                  <c:v>45259</c:v>
                </c:pt>
                <c:pt idx="346">
                  <c:v>45260</c:v>
                </c:pt>
                <c:pt idx="347">
                  <c:v>45264</c:v>
                </c:pt>
                <c:pt idx="348">
                  <c:v>45265</c:v>
                </c:pt>
                <c:pt idx="349">
                  <c:v>45266</c:v>
                </c:pt>
                <c:pt idx="350">
                  <c:v>45267</c:v>
                </c:pt>
                <c:pt idx="351">
                  <c:v>45271</c:v>
                </c:pt>
                <c:pt idx="352">
                  <c:v>45272</c:v>
                </c:pt>
                <c:pt idx="353">
                  <c:v>45273</c:v>
                </c:pt>
                <c:pt idx="354">
                  <c:v>45274</c:v>
                </c:pt>
                <c:pt idx="355">
                  <c:v>45278</c:v>
                </c:pt>
                <c:pt idx="356">
                  <c:v>45279</c:v>
                </c:pt>
                <c:pt idx="357">
                  <c:v>45280</c:v>
                </c:pt>
                <c:pt idx="358">
                  <c:v>45281</c:v>
                </c:pt>
                <c:pt idx="359">
                  <c:v>45285</c:v>
                </c:pt>
                <c:pt idx="360">
                  <c:v>45286</c:v>
                </c:pt>
                <c:pt idx="361">
                  <c:v>45287</c:v>
                </c:pt>
                <c:pt idx="362">
                  <c:v>45288</c:v>
                </c:pt>
                <c:pt idx="363">
                  <c:v>45292</c:v>
                </c:pt>
                <c:pt idx="364">
                  <c:v>45293</c:v>
                </c:pt>
                <c:pt idx="365">
                  <c:v>45294</c:v>
                </c:pt>
                <c:pt idx="366">
                  <c:v>45295</c:v>
                </c:pt>
                <c:pt idx="367">
                  <c:v>45299</c:v>
                </c:pt>
                <c:pt idx="368">
                  <c:v>45300</c:v>
                </c:pt>
                <c:pt idx="369">
                  <c:v>45301</c:v>
                </c:pt>
                <c:pt idx="370">
                  <c:v>45302</c:v>
                </c:pt>
                <c:pt idx="371">
                  <c:v>45306</c:v>
                </c:pt>
                <c:pt idx="372">
                  <c:v>45307</c:v>
                </c:pt>
                <c:pt idx="373">
                  <c:v>45308</c:v>
                </c:pt>
                <c:pt idx="374">
                  <c:v>45309</c:v>
                </c:pt>
                <c:pt idx="375">
                  <c:v>45313</c:v>
                </c:pt>
                <c:pt idx="376">
                  <c:v>45314</c:v>
                </c:pt>
                <c:pt idx="377">
                  <c:v>45315</c:v>
                </c:pt>
                <c:pt idx="378">
                  <c:v>45316</c:v>
                </c:pt>
                <c:pt idx="379">
                  <c:v>45320</c:v>
                </c:pt>
                <c:pt idx="380">
                  <c:v>45321</c:v>
                </c:pt>
                <c:pt idx="381">
                  <c:v>45322</c:v>
                </c:pt>
                <c:pt idx="382">
                  <c:v>45323</c:v>
                </c:pt>
                <c:pt idx="383">
                  <c:v>45327</c:v>
                </c:pt>
                <c:pt idx="384">
                  <c:v>45328</c:v>
                </c:pt>
                <c:pt idx="385">
                  <c:v>45329</c:v>
                </c:pt>
                <c:pt idx="386">
                  <c:v>45330</c:v>
                </c:pt>
                <c:pt idx="387">
                  <c:v>45334</c:v>
                </c:pt>
                <c:pt idx="388">
                  <c:v>45335</c:v>
                </c:pt>
                <c:pt idx="389">
                  <c:v>45336</c:v>
                </c:pt>
                <c:pt idx="390">
                  <c:v>45337</c:v>
                </c:pt>
                <c:pt idx="391">
                  <c:v>45341</c:v>
                </c:pt>
                <c:pt idx="392">
                  <c:v>45342</c:v>
                </c:pt>
                <c:pt idx="393">
                  <c:v>45343</c:v>
                </c:pt>
                <c:pt idx="394">
                  <c:v>45348</c:v>
                </c:pt>
                <c:pt idx="395">
                  <c:v>45349</c:v>
                </c:pt>
                <c:pt idx="396">
                  <c:v>45350</c:v>
                </c:pt>
                <c:pt idx="397">
                  <c:v>45351</c:v>
                </c:pt>
                <c:pt idx="398">
                  <c:v>45355</c:v>
                </c:pt>
                <c:pt idx="399">
                  <c:v>45356</c:v>
                </c:pt>
                <c:pt idx="400">
                  <c:v>45357</c:v>
                </c:pt>
                <c:pt idx="401">
                  <c:v>45358</c:v>
                </c:pt>
                <c:pt idx="402">
                  <c:v>45362</c:v>
                </c:pt>
                <c:pt idx="403">
                  <c:v>45363</c:v>
                </c:pt>
                <c:pt idx="404">
                  <c:v>45364</c:v>
                </c:pt>
                <c:pt idx="405">
                  <c:v>45365</c:v>
                </c:pt>
                <c:pt idx="406">
                  <c:v>45369</c:v>
                </c:pt>
                <c:pt idx="407">
                  <c:v>45370</c:v>
                </c:pt>
                <c:pt idx="408">
                  <c:v>45371</c:v>
                </c:pt>
                <c:pt idx="409">
                  <c:v>45372</c:v>
                </c:pt>
                <c:pt idx="410">
                  <c:v>45376</c:v>
                </c:pt>
                <c:pt idx="411">
                  <c:v>45377</c:v>
                </c:pt>
                <c:pt idx="412">
                  <c:v>45378</c:v>
                </c:pt>
                <c:pt idx="413">
                  <c:v>45379</c:v>
                </c:pt>
                <c:pt idx="414">
                  <c:v>45383</c:v>
                </c:pt>
                <c:pt idx="415">
                  <c:v>45384</c:v>
                </c:pt>
                <c:pt idx="416">
                  <c:v>45385</c:v>
                </c:pt>
                <c:pt idx="417">
                  <c:v>45386</c:v>
                </c:pt>
                <c:pt idx="418">
                  <c:v>45397</c:v>
                </c:pt>
                <c:pt idx="419">
                  <c:v>45398</c:v>
                </c:pt>
                <c:pt idx="420">
                  <c:v>45399</c:v>
                </c:pt>
                <c:pt idx="421">
                  <c:v>45400</c:v>
                </c:pt>
                <c:pt idx="422">
                  <c:v>45404</c:v>
                </c:pt>
                <c:pt idx="423">
                  <c:v>45405</c:v>
                </c:pt>
                <c:pt idx="424">
                  <c:v>45406</c:v>
                </c:pt>
                <c:pt idx="425">
                  <c:v>45407</c:v>
                </c:pt>
                <c:pt idx="426">
                  <c:v>45411</c:v>
                </c:pt>
                <c:pt idx="427">
                  <c:v>45412</c:v>
                </c:pt>
                <c:pt idx="428">
                  <c:v>45413</c:v>
                </c:pt>
                <c:pt idx="429">
                  <c:v>45414</c:v>
                </c:pt>
                <c:pt idx="430">
                  <c:v>45418</c:v>
                </c:pt>
                <c:pt idx="431">
                  <c:v>45419</c:v>
                </c:pt>
                <c:pt idx="432">
                  <c:v>45420</c:v>
                </c:pt>
                <c:pt idx="433">
                  <c:v>45421</c:v>
                </c:pt>
                <c:pt idx="434">
                  <c:v>45425</c:v>
                </c:pt>
                <c:pt idx="435">
                  <c:v>45426</c:v>
                </c:pt>
                <c:pt idx="436">
                  <c:v>45427</c:v>
                </c:pt>
                <c:pt idx="437">
                  <c:v>45428</c:v>
                </c:pt>
                <c:pt idx="438">
                  <c:v>45432</c:v>
                </c:pt>
                <c:pt idx="439">
                  <c:v>45433</c:v>
                </c:pt>
                <c:pt idx="440">
                  <c:v>45434</c:v>
                </c:pt>
                <c:pt idx="441">
                  <c:v>45435</c:v>
                </c:pt>
                <c:pt idx="442">
                  <c:v>45439</c:v>
                </c:pt>
                <c:pt idx="443">
                  <c:v>45440</c:v>
                </c:pt>
                <c:pt idx="444">
                  <c:v>45441</c:v>
                </c:pt>
                <c:pt idx="445">
                  <c:v>45442</c:v>
                </c:pt>
                <c:pt idx="446">
                  <c:v>45446</c:v>
                </c:pt>
                <c:pt idx="447">
                  <c:v>45447</c:v>
                </c:pt>
                <c:pt idx="448">
                  <c:v>45448</c:v>
                </c:pt>
                <c:pt idx="449">
                  <c:v>45449</c:v>
                </c:pt>
                <c:pt idx="450">
                  <c:v>45453</c:v>
                </c:pt>
                <c:pt idx="451">
                  <c:v>45454</c:v>
                </c:pt>
                <c:pt idx="452">
                  <c:v>45455</c:v>
                </c:pt>
                <c:pt idx="453">
                  <c:v>45456</c:v>
                </c:pt>
                <c:pt idx="454">
                  <c:v>45467</c:v>
                </c:pt>
                <c:pt idx="455">
                  <c:v>45468</c:v>
                </c:pt>
                <c:pt idx="456">
                  <c:v>45469</c:v>
                </c:pt>
                <c:pt idx="457">
                  <c:v>45470</c:v>
                </c:pt>
                <c:pt idx="458">
                  <c:v>45473</c:v>
                </c:pt>
              </c:numCache>
            </c:numRef>
          </c:cat>
          <c:val>
            <c:numRef>
              <c:f>Sheet1!$C$2:$C$460</c:f>
              <c:numCache>
                <c:formatCode>#,##0</c:formatCode>
                <c:ptCount val="459"/>
                <c:pt idx="0">
                  <c:v>100</c:v>
                </c:pt>
                <c:pt idx="1">
                  <c:v>129.96794871794873</c:v>
                </c:pt>
                <c:pt idx="2">
                  <c:v>168.91025641025644</c:v>
                </c:pt>
                <c:pt idx="3">
                  <c:v>193.91025641025641</c:v>
                </c:pt>
                <c:pt idx="4">
                  <c:v>173.07692307692309</c:v>
                </c:pt>
                <c:pt idx="5">
                  <c:v>171.7948717948718</c:v>
                </c:pt>
                <c:pt idx="6">
                  <c:v>180.76923076923077</c:v>
                </c:pt>
                <c:pt idx="7">
                  <c:v>168.26923076923077</c:v>
                </c:pt>
                <c:pt idx="8">
                  <c:v>171.15384615384613</c:v>
                </c:pt>
                <c:pt idx="9">
                  <c:v>168.26923076923077</c:v>
                </c:pt>
                <c:pt idx="10">
                  <c:v>168.26923076923077</c:v>
                </c:pt>
                <c:pt idx="11">
                  <c:v>166.34615384615387</c:v>
                </c:pt>
                <c:pt idx="12">
                  <c:v>161.85897435897436</c:v>
                </c:pt>
                <c:pt idx="13">
                  <c:v>160.25641025641028</c:v>
                </c:pt>
                <c:pt idx="14">
                  <c:v>147.43589743589746</c:v>
                </c:pt>
                <c:pt idx="15">
                  <c:v>144.23076923076923</c:v>
                </c:pt>
                <c:pt idx="16">
                  <c:v>152.24358974358975</c:v>
                </c:pt>
                <c:pt idx="17">
                  <c:v>137.98076923076923</c:v>
                </c:pt>
                <c:pt idx="18">
                  <c:v>146.47435897435898</c:v>
                </c:pt>
                <c:pt idx="19">
                  <c:v>144.87179487179489</c:v>
                </c:pt>
                <c:pt idx="20">
                  <c:v>144.87179487179489</c:v>
                </c:pt>
                <c:pt idx="21">
                  <c:v>129.80769230769232</c:v>
                </c:pt>
                <c:pt idx="22">
                  <c:v>134.4551282051282</c:v>
                </c:pt>
                <c:pt idx="23">
                  <c:v>129.4871794871795</c:v>
                </c:pt>
                <c:pt idx="24">
                  <c:v>122.91666666666667</c:v>
                </c:pt>
                <c:pt idx="25">
                  <c:v>134.61538461538461</c:v>
                </c:pt>
                <c:pt idx="26">
                  <c:v>144.23076923076923</c:v>
                </c:pt>
                <c:pt idx="27">
                  <c:v>137.82051282051282</c:v>
                </c:pt>
                <c:pt idx="28">
                  <c:v>141.02564102564102</c:v>
                </c:pt>
                <c:pt idx="29">
                  <c:v>141.02564102564102</c:v>
                </c:pt>
                <c:pt idx="30">
                  <c:v>144.23076923076923</c:v>
                </c:pt>
                <c:pt idx="31">
                  <c:v>145.35256410256412</c:v>
                </c:pt>
                <c:pt idx="32">
                  <c:v>136.21794871794873</c:v>
                </c:pt>
                <c:pt idx="33">
                  <c:v>136.21794871794873</c:v>
                </c:pt>
                <c:pt idx="34">
                  <c:v>137.82051282051282</c:v>
                </c:pt>
                <c:pt idx="35">
                  <c:v>139.26282051282053</c:v>
                </c:pt>
                <c:pt idx="36">
                  <c:v>134.61538461538461</c:v>
                </c:pt>
                <c:pt idx="37">
                  <c:v>141.98717948717947</c:v>
                </c:pt>
                <c:pt idx="38">
                  <c:v>139.42307692307691</c:v>
                </c:pt>
                <c:pt idx="39">
                  <c:v>137.01923076923077</c:v>
                </c:pt>
                <c:pt idx="40">
                  <c:v>133.0128205128205</c:v>
                </c:pt>
                <c:pt idx="41">
                  <c:v>129.80769230769232</c:v>
                </c:pt>
                <c:pt idx="42">
                  <c:v>132.05128205128207</c:v>
                </c:pt>
                <c:pt idx="43">
                  <c:v>134.61538461538461</c:v>
                </c:pt>
                <c:pt idx="44">
                  <c:v>137.82051282051282</c:v>
                </c:pt>
                <c:pt idx="45">
                  <c:v>137.66025641025644</c:v>
                </c:pt>
                <c:pt idx="46">
                  <c:v>143.42948717948718</c:v>
                </c:pt>
                <c:pt idx="47">
                  <c:v>139.42307692307691</c:v>
                </c:pt>
                <c:pt idx="48">
                  <c:v>140.06410256410257</c:v>
                </c:pt>
                <c:pt idx="49">
                  <c:v>136.05769230769232</c:v>
                </c:pt>
                <c:pt idx="50">
                  <c:v>132.21153846153845</c:v>
                </c:pt>
                <c:pt idx="51">
                  <c:v>133.65384615384616</c:v>
                </c:pt>
                <c:pt idx="52">
                  <c:v>133.0128205128205</c:v>
                </c:pt>
                <c:pt idx="53">
                  <c:v>130.44871794871796</c:v>
                </c:pt>
                <c:pt idx="54">
                  <c:v>134.2948717948718</c:v>
                </c:pt>
                <c:pt idx="55">
                  <c:v>131.41025641025641</c:v>
                </c:pt>
                <c:pt idx="56">
                  <c:v>128.2051282051282</c:v>
                </c:pt>
                <c:pt idx="57">
                  <c:v>133.0128205128205</c:v>
                </c:pt>
                <c:pt idx="58">
                  <c:v>129.80769230769232</c:v>
                </c:pt>
                <c:pt idx="59">
                  <c:v>127.24358974358975</c:v>
                </c:pt>
                <c:pt idx="60">
                  <c:v>126.6025641025641</c:v>
                </c:pt>
                <c:pt idx="61">
                  <c:v>123.55769230769229</c:v>
                </c:pt>
                <c:pt idx="62">
                  <c:v>123.55769230769229</c:v>
                </c:pt>
                <c:pt idx="63">
                  <c:v>122.75641025641025</c:v>
                </c:pt>
                <c:pt idx="64">
                  <c:v>123.3974358974359</c:v>
                </c:pt>
                <c:pt idx="65">
                  <c:v>123.3974358974359</c:v>
                </c:pt>
                <c:pt idx="66">
                  <c:v>123.3974358974359</c:v>
                </c:pt>
                <c:pt idx="67">
                  <c:v>121.79487179487181</c:v>
                </c:pt>
                <c:pt idx="68">
                  <c:v>133.0128205128205</c:v>
                </c:pt>
                <c:pt idx="69">
                  <c:v>120.99358974358974</c:v>
                </c:pt>
                <c:pt idx="70">
                  <c:v>121.15384615384615</c:v>
                </c:pt>
                <c:pt idx="71">
                  <c:v>120.0320512820513</c:v>
                </c:pt>
                <c:pt idx="72">
                  <c:v>120.0320512820513</c:v>
                </c:pt>
                <c:pt idx="73">
                  <c:v>120.19230769230769</c:v>
                </c:pt>
                <c:pt idx="74">
                  <c:v>124.83974358974362</c:v>
                </c:pt>
                <c:pt idx="75">
                  <c:v>121.79487179487181</c:v>
                </c:pt>
                <c:pt idx="76">
                  <c:v>114.58333333333333</c:v>
                </c:pt>
                <c:pt idx="77">
                  <c:v>115.70512820512822</c:v>
                </c:pt>
                <c:pt idx="78">
                  <c:v>116.82692307692308</c:v>
                </c:pt>
                <c:pt idx="79">
                  <c:v>110.57692307692308</c:v>
                </c:pt>
                <c:pt idx="80">
                  <c:v>110.57692307692308</c:v>
                </c:pt>
                <c:pt idx="81">
                  <c:v>112.17948717948718</c:v>
                </c:pt>
                <c:pt idx="82">
                  <c:v>107.37179487179486</c:v>
                </c:pt>
                <c:pt idx="83">
                  <c:v>107.37179487179486</c:v>
                </c:pt>
                <c:pt idx="84">
                  <c:v>109.29487179487181</c:v>
                </c:pt>
                <c:pt idx="85">
                  <c:v>115.06410256410255</c:v>
                </c:pt>
                <c:pt idx="86">
                  <c:v>112.01923076923077</c:v>
                </c:pt>
                <c:pt idx="87">
                  <c:v>109.77564102564104</c:v>
                </c:pt>
                <c:pt idx="88">
                  <c:v>107.37179487179486</c:v>
                </c:pt>
                <c:pt idx="89">
                  <c:v>112.98076923076923</c:v>
                </c:pt>
                <c:pt idx="90">
                  <c:v>104.16666666666667</c:v>
                </c:pt>
                <c:pt idx="91">
                  <c:v>101.76282051282051</c:v>
                </c:pt>
                <c:pt idx="92">
                  <c:v>99.839743589743591</c:v>
                </c:pt>
                <c:pt idx="93">
                  <c:v>99.358974358974365</c:v>
                </c:pt>
                <c:pt idx="94">
                  <c:v>100.32051282051282</c:v>
                </c:pt>
                <c:pt idx="95">
                  <c:v>100.96153846153845</c:v>
                </c:pt>
                <c:pt idx="96">
                  <c:v>97.916666666666671</c:v>
                </c:pt>
                <c:pt idx="97">
                  <c:v>105.12820512820514</c:v>
                </c:pt>
                <c:pt idx="98">
                  <c:v>100.96153846153845</c:v>
                </c:pt>
                <c:pt idx="99">
                  <c:v>101.76282051282051</c:v>
                </c:pt>
                <c:pt idx="100">
                  <c:v>91.826923076923066</c:v>
                </c:pt>
                <c:pt idx="101">
                  <c:v>93.75</c:v>
                </c:pt>
                <c:pt idx="102">
                  <c:v>96.15384615384616</c:v>
                </c:pt>
                <c:pt idx="103">
                  <c:v>90.865384615384627</c:v>
                </c:pt>
                <c:pt idx="104">
                  <c:v>92.46794871794873</c:v>
                </c:pt>
                <c:pt idx="105">
                  <c:v>88.141025641025635</c:v>
                </c:pt>
                <c:pt idx="106">
                  <c:v>91.185897435897431</c:v>
                </c:pt>
                <c:pt idx="107">
                  <c:v>91.185897435897431</c:v>
                </c:pt>
                <c:pt idx="108">
                  <c:v>86.538461538461547</c:v>
                </c:pt>
                <c:pt idx="109">
                  <c:v>86.538461538461547</c:v>
                </c:pt>
                <c:pt idx="110">
                  <c:v>86.538461538461547</c:v>
                </c:pt>
                <c:pt idx="111">
                  <c:v>99.839743589743591</c:v>
                </c:pt>
                <c:pt idx="112">
                  <c:v>91.666666666666671</c:v>
                </c:pt>
                <c:pt idx="113">
                  <c:v>92.948717948717956</c:v>
                </c:pt>
                <c:pt idx="114">
                  <c:v>90.384615384615387</c:v>
                </c:pt>
                <c:pt idx="115">
                  <c:v>88.942307692307693</c:v>
                </c:pt>
                <c:pt idx="116">
                  <c:v>92.948717948717956</c:v>
                </c:pt>
                <c:pt idx="117">
                  <c:v>92.948717948717956</c:v>
                </c:pt>
                <c:pt idx="118">
                  <c:v>91.34615384615384</c:v>
                </c:pt>
                <c:pt idx="119">
                  <c:v>90.544871794871796</c:v>
                </c:pt>
                <c:pt idx="120">
                  <c:v>89.743589743589752</c:v>
                </c:pt>
                <c:pt idx="121">
                  <c:v>86.538461538461547</c:v>
                </c:pt>
                <c:pt idx="122">
                  <c:v>86.538461538461547</c:v>
                </c:pt>
                <c:pt idx="123">
                  <c:v>85.416666666666657</c:v>
                </c:pt>
                <c:pt idx="124">
                  <c:v>84.935897435897431</c:v>
                </c:pt>
                <c:pt idx="125">
                  <c:v>84.935897435897431</c:v>
                </c:pt>
                <c:pt idx="126">
                  <c:v>84.935897435897431</c:v>
                </c:pt>
                <c:pt idx="127">
                  <c:v>91.34615384615384</c:v>
                </c:pt>
                <c:pt idx="128">
                  <c:v>91.34615384615384</c:v>
                </c:pt>
                <c:pt idx="129">
                  <c:v>91.34615384615384</c:v>
                </c:pt>
                <c:pt idx="130">
                  <c:v>84.935897435897431</c:v>
                </c:pt>
                <c:pt idx="131">
                  <c:v>92.788461538461547</c:v>
                </c:pt>
                <c:pt idx="132">
                  <c:v>92.788461538461547</c:v>
                </c:pt>
                <c:pt idx="133">
                  <c:v>92.788461538461547</c:v>
                </c:pt>
                <c:pt idx="134">
                  <c:v>89.743589743589752</c:v>
                </c:pt>
                <c:pt idx="135">
                  <c:v>89.743589743589752</c:v>
                </c:pt>
                <c:pt idx="136">
                  <c:v>83.333333333333343</c:v>
                </c:pt>
                <c:pt idx="137">
                  <c:v>83.65384615384616</c:v>
                </c:pt>
                <c:pt idx="138">
                  <c:v>83.814102564102569</c:v>
                </c:pt>
                <c:pt idx="139">
                  <c:v>83.814102564102569</c:v>
                </c:pt>
                <c:pt idx="140">
                  <c:v>89.743589743589752</c:v>
                </c:pt>
                <c:pt idx="141">
                  <c:v>83.974358974358978</c:v>
                </c:pt>
                <c:pt idx="142">
                  <c:v>84.935897435897431</c:v>
                </c:pt>
                <c:pt idx="143">
                  <c:v>84.935897435897431</c:v>
                </c:pt>
                <c:pt idx="144">
                  <c:v>84.935897435897431</c:v>
                </c:pt>
                <c:pt idx="145">
                  <c:v>88.461538461538467</c:v>
                </c:pt>
                <c:pt idx="146">
                  <c:v>88.461538461538467</c:v>
                </c:pt>
                <c:pt idx="147">
                  <c:v>88.461538461538467</c:v>
                </c:pt>
                <c:pt idx="148">
                  <c:v>83.333333333333343</c:v>
                </c:pt>
                <c:pt idx="149">
                  <c:v>80.128205128205138</c:v>
                </c:pt>
                <c:pt idx="150">
                  <c:v>80.128205128205138</c:v>
                </c:pt>
                <c:pt idx="151">
                  <c:v>80.128205128205138</c:v>
                </c:pt>
                <c:pt idx="152">
                  <c:v>81.730769230769226</c:v>
                </c:pt>
                <c:pt idx="153">
                  <c:v>81.730769230769226</c:v>
                </c:pt>
                <c:pt idx="154">
                  <c:v>81.730769230769226</c:v>
                </c:pt>
                <c:pt idx="155">
                  <c:v>81.730769230769226</c:v>
                </c:pt>
                <c:pt idx="156">
                  <c:v>89.583333333333343</c:v>
                </c:pt>
                <c:pt idx="157">
                  <c:v>84.935897435897431</c:v>
                </c:pt>
                <c:pt idx="158">
                  <c:v>84.935897435897431</c:v>
                </c:pt>
                <c:pt idx="159">
                  <c:v>82.371794871794862</c:v>
                </c:pt>
                <c:pt idx="160">
                  <c:v>84.134615384615387</c:v>
                </c:pt>
                <c:pt idx="161">
                  <c:v>82.532051282051285</c:v>
                </c:pt>
                <c:pt idx="162">
                  <c:v>80.608974358974365</c:v>
                </c:pt>
                <c:pt idx="163">
                  <c:v>82.051282051282058</c:v>
                </c:pt>
                <c:pt idx="164">
                  <c:v>79.887820512820511</c:v>
                </c:pt>
                <c:pt idx="165">
                  <c:v>80.128205128205138</c:v>
                </c:pt>
                <c:pt idx="166">
                  <c:v>79.006410256410248</c:v>
                </c:pt>
                <c:pt idx="167">
                  <c:v>78.685897435897445</c:v>
                </c:pt>
                <c:pt idx="168">
                  <c:v>78.685897435897445</c:v>
                </c:pt>
                <c:pt idx="169">
                  <c:v>79.487179487179489</c:v>
                </c:pt>
                <c:pt idx="170">
                  <c:v>78.685897435897445</c:v>
                </c:pt>
                <c:pt idx="171">
                  <c:v>78.685897435897445</c:v>
                </c:pt>
                <c:pt idx="172">
                  <c:v>78.926282051282044</c:v>
                </c:pt>
                <c:pt idx="173">
                  <c:v>81.410256410256409</c:v>
                </c:pt>
                <c:pt idx="174">
                  <c:v>81.410256410256409</c:v>
                </c:pt>
                <c:pt idx="175">
                  <c:v>81.410256410256409</c:v>
                </c:pt>
                <c:pt idx="176">
                  <c:v>85.897435897435898</c:v>
                </c:pt>
                <c:pt idx="177">
                  <c:v>82.852564102564102</c:v>
                </c:pt>
                <c:pt idx="178">
                  <c:v>87.820512820512818</c:v>
                </c:pt>
                <c:pt idx="179">
                  <c:v>91.34615384615384</c:v>
                </c:pt>
                <c:pt idx="180">
                  <c:v>95.03205128205127</c:v>
                </c:pt>
                <c:pt idx="181">
                  <c:v>99.358974358974365</c:v>
                </c:pt>
                <c:pt idx="182">
                  <c:v>98.07692307692308</c:v>
                </c:pt>
                <c:pt idx="183">
                  <c:v>97.916666666666671</c:v>
                </c:pt>
                <c:pt idx="184">
                  <c:v>97.916666666666671</c:v>
                </c:pt>
                <c:pt idx="185">
                  <c:v>98.878205128205138</c:v>
                </c:pt>
                <c:pt idx="186">
                  <c:v>98.397435897435898</c:v>
                </c:pt>
                <c:pt idx="187">
                  <c:v>95.673076923076934</c:v>
                </c:pt>
                <c:pt idx="188">
                  <c:v>95.673076923076934</c:v>
                </c:pt>
                <c:pt idx="189">
                  <c:v>95.673076923076934</c:v>
                </c:pt>
                <c:pt idx="190">
                  <c:v>94.551282051282044</c:v>
                </c:pt>
                <c:pt idx="191">
                  <c:v>97.115384615384613</c:v>
                </c:pt>
                <c:pt idx="192">
                  <c:v>100.64102564102564</c:v>
                </c:pt>
                <c:pt idx="193">
                  <c:v>100.96153846153845</c:v>
                </c:pt>
                <c:pt idx="194">
                  <c:v>100.96153846153845</c:v>
                </c:pt>
                <c:pt idx="195">
                  <c:v>100.96153846153845</c:v>
                </c:pt>
                <c:pt idx="196">
                  <c:v>98.07692307692308</c:v>
                </c:pt>
                <c:pt idx="197">
                  <c:v>104.16666666666667</c:v>
                </c:pt>
                <c:pt idx="198">
                  <c:v>104.16666666666667</c:v>
                </c:pt>
                <c:pt idx="199">
                  <c:v>100.48076923076923</c:v>
                </c:pt>
                <c:pt idx="200">
                  <c:v>100.48076923076923</c:v>
                </c:pt>
                <c:pt idx="201">
                  <c:v>99.839743589743591</c:v>
                </c:pt>
                <c:pt idx="202">
                  <c:v>99.839743589743591</c:v>
                </c:pt>
                <c:pt idx="203">
                  <c:v>99.038461538461533</c:v>
                </c:pt>
                <c:pt idx="204">
                  <c:v>99.038461538461533</c:v>
                </c:pt>
                <c:pt idx="205">
                  <c:v>96.15384615384616</c:v>
                </c:pt>
                <c:pt idx="206">
                  <c:v>96.15384615384616</c:v>
                </c:pt>
                <c:pt idx="207">
                  <c:v>98.557692307692307</c:v>
                </c:pt>
                <c:pt idx="208">
                  <c:v>98.557692307692307</c:v>
                </c:pt>
                <c:pt idx="209">
                  <c:v>91.506410256410263</c:v>
                </c:pt>
                <c:pt idx="210">
                  <c:v>91.025641025641022</c:v>
                </c:pt>
                <c:pt idx="211">
                  <c:v>91.025641025641022</c:v>
                </c:pt>
                <c:pt idx="212">
                  <c:v>91.025641025641022</c:v>
                </c:pt>
                <c:pt idx="213">
                  <c:v>91.34615384615384</c:v>
                </c:pt>
                <c:pt idx="214">
                  <c:v>89.743589743589752</c:v>
                </c:pt>
                <c:pt idx="215">
                  <c:v>89.743589743589752</c:v>
                </c:pt>
                <c:pt idx="216">
                  <c:v>89.262820512820511</c:v>
                </c:pt>
                <c:pt idx="217">
                  <c:v>86.538461538461547</c:v>
                </c:pt>
                <c:pt idx="218">
                  <c:v>96.15384615384616</c:v>
                </c:pt>
                <c:pt idx="219">
                  <c:v>96.15384615384616</c:v>
                </c:pt>
                <c:pt idx="220">
                  <c:v>96.15384615384616</c:v>
                </c:pt>
                <c:pt idx="221">
                  <c:v>96.15384615384616</c:v>
                </c:pt>
                <c:pt idx="222">
                  <c:v>91.826923076923066</c:v>
                </c:pt>
                <c:pt idx="223">
                  <c:v>96.15384615384616</c:v>
                </c:pt>
                <c:pt idx="224">
                  <c:v>96.15384615384616</c:v>
                </c:pt>
                <c:pt idx="225">
                  <c:v>95.352564102564102</c:v>
                </c:pt>
                <c:pt idx="226">
                  <c:v>95.673076923076934</c:v>
                </c:pt>
                <c:pt idx="227">
                  <c:v>94.711538461538467</c:v>
                </c:pt>
                <c:pt idx="228">
                  <c:v>95.192307692307693</c:v>
                </c:pt>
                <c:pt idx="229">
                  <c:v>100</c:v>
                </c:pt>
                <c:pt idx="230">
                  <c:v>95.993589743589752</c:v>
                </c:pt>
                <c:pt idx="231">
                  <c:v>95.673076923076934</c:v>
                </c:pt>
                <c:pt idx="232">
                  <c:v>97.275641025641036</c:v>
                </c:pt>
                <c:pt idx="233">
                  <c:v>97.275641025641036</c:v>
                </c:pt>
                <c:pt idx="234">
                  <c:v>97.275641025641036</c:v>
                </c:pt>
                <c:pt idx="235">
                  <c:v>94.711538461538467</c:v>
                </c:pt>
                <c:pt idx="236">
                  <c:v>94.551282051282044</c:v>
                </c:pt>
                <c:pt idx="237">
                  <c:v>94.551282051282044</c:v>
                </c:pt>
                <c:pt idx="238">
                  <c:v>91.34615384615384</c:v>
                </c:pt>
                <c:pt idx="239">
                  <c:v>92.948717948717956</c:v>
                </c:pt>
                <c:pt idx="240">
                  <c:v>98.557692307692307</c:v>
                </c:pt>
                <c:pt idx="241">
                  <c:v>96.955128205128204</c:v>
                </c:pt>
                <c:pt idx="242">
                  <c:v>92.948717948717956</c:v>
                </c:pt>
                <c:pt idx="243">
                  <c:v>95.833333333333329</c:v>
                </c:pt>
                <c:pt idx="244">
                  <c:v>100.80128205128204</c:v>
                </c:pt>
                <c:pt idx="245">
                  <c:v>105.76923076923077</c:v>
                </c:pt>
                <c:pt idx="246">
                  <c:v>102.56410256410258</c:v>
                </c:pt>
                <c:pt idx="247">
                  <c:v>108.97435897435899</c:v>
                </c:pt>
                <c:pt idx="248">
                  <c:v>108.97435897435899</c:v>
                </c:pt>
                <c:pt idx="249">
                  <c:v>108.65384615384615</c:v>
                </c:pt>
                <c:pt idx="250">
                  <c:v>104.6474358974359</c:v>
                </c:pt>
                <c:pt idx="251">
                  <c:v>100.96153846153845</c:v>
                </c:pt>
                <c:pt idx="252">
                  <c:v>103.84615384615385</c:v>
                </c:pt>
                <c:pt idx="253">
                  <c:v>108.97435897435899</c:v>
                </c:pt>
                <c:pt idx="254">
                  <c:v>108.97435897435899</c:v>
                </c:pt>
                <c:pt idx="255">
                  <c:v>110.57692307692308</c:v>
                </c:pt>
                <c:pt idx="256">
                  <c:v>108.97435897435899</c:v>
                </c:pt>
                <c:pt idx="257">
                  <c:v>108.97435897435899</c:v>
                </c:pt>
                <c:pt idx="258">
                  <c:v>105.12820512820514</c:v>
                </c:pt>
                <c:pt idx="259">
                  <c:v>110.57692307692308</c:v>
                </c:pt>
                <c:pt idx="260">
                  <c:v>106.41025641025644</c:v>
                </c:pt>
                <c:pt idx="261">
                  <c:v>99.198717948717956</c:v>
                </c:pt>
                <c:pt idx="262">
                  <c:v>102.56410256410258</c:v>
                </c:pt>
                <c:pt idx="263">
                  <c:v>99.358974358974365</c:v>
                </c:pt>
                <c:pt idx="264">
                  <c:v>96.955128205128204</c:v>
                </c:pt>
                <c:pt idx="265">
                  <c:v>96.955128205128204</c:v>
                </c:pt>
                <c:pt idx="266">
                  <c:v>96.955128205128204</c:v>
                </c:pt>
                <c:pt idx="267">
                  <c:v>100.96153846153845</c:v>
                </c:pt>
                <c:pt idx="268">
                  <c:v>100.96153846153845</c:v>
                </c:pt>
                <c:pt idx="269">
                  <c:v>97.275641025641036</c:v>
                </c:pt>
                <c:pt idx="270">
                  <c:v>97.275641025641036</c:v>
                </c:pt>
                <c:pt idx="271">
                  <c:v>102.40384615384615</c:v>
                </c:pt>
                <c:pt idx="272">
                  <c:v>106.57051282051282</c:v>
                </c:pt>
                <c:pt idx="273">
                  <c:v>106.57051282051282</c:v>
                </c:pt>
                <c:pt idx="274">
                  <c:v>106.57051282051282</c:v>
                </c:pt>
                <c:pt idx="275">
                  <c:v>99.519230769230774</c:v>
                </c:pt>
                <c:pt idx="276">
                  <c:v>99.358974358974365</c:v>
                </c:pt>
                <c:pt idx="277">
                  <c:v>99.358974358974365</c:v>
                </c:pt>
                <c:pt idx="278">
                  <c:v>99.358974358974365</c:v>
                </c:pt>
                <c:pt idx="279">
                  <c:v>97.115384615384613</c:v>
                </c:pt>
                <c:pt idx="280">
                  <c:v>97.115384615384613</c:v>
                </c:pt>
                <c:pt idx="281">
                  <c:v>100.96153846153845</c:v>
                </c:pt>
                <c:pt idx="282">
                  <c:v>100.96153846153845</c:v>
                </c:pt>
                <c:pt idx="283">
                  <c:v>98.397435897435898</c:v>
                </c:pt>
                <c:pt idx="284">
                  <c:v>105.76923076923077</c:v>
                </c:pt>
                <c:pt idx="285">
                  <c:v>106.57051282051282</c:v>
                </c:pt>
                <c:pt idx="286">
                  <c:v>99.198717948717956</c:v>
                </c:pt>
                <c:pt idx="287">
                  <c:v>102.40384615384615</c:v>
                </c:pt>
                <c:pt idx="288">
                  <c:v>99.358974358974365</c:v>
                </c:pt>
                <c:pt idx="289">
                  <c:v>97.115384615384613</c:v>
                </c:pt>
                <c:pt idx="290">
                  <c:v>100.16025641025641</c:v>
                </c:pt>
                <c:pt idx="291">
                  <c:v>99.839743589743591</c:v>
                </c:pt>
                <c:pt idx="292">
                  <c:v>98.237179487179489</c:v>
                </c:pt>
                <c:pt idx="293">
                  <c:v>98.237179487179489</c:v>
                </c:pt>
                <c:pt idx="294">
                  <c:v>100.16025641025641</c:v>
                </c:pt>
                <c:pt idx="295">
                  <c:v>96.794871794871796</c:v>
                </c:pt>
                <c:pt idx="296">
                  <c:v>96.794871794871796</c:v>
                </c:pt>
                <c:pt idx="297">
                  <c:v>96.794871794871796</c:v>
                </c:pt>
                <c:pt idx="298">
                  <c:v>96.794871794871796</c:v>
                </c:pt>
                <c:pt idx="299">
                  <c:v>96.15384615384616</c:v>
                </c:pt>
                <c:pt idx="300">
                  <c:v>99.358974358974365</c:v>
                </c:pt>
                <c:pt idx="301">
                  <c:v>99.358974358974365</c:v>
                </c:pt>
                <c:pt idx="302">
                  <c:v>99.358974358974365</c:v>
                </c:pt>
                <c:pt idx="303">
                  <c:v>97.756410256410248</c:v>
                </c:pt>
                <c:pt idx="304">
                  <c:v>96.634615384615387</c:v>
                </c:pt>
                <c:pt idx="305">
                  <c:v>97.435897435897431</c:v>
                </c:pt>
                <c:pt idx="306">
                  <c:v>96.314102564102569</c:v>
                </c:pt>
                <c:pt idx="307">
                  <c:v>97.756410256410248</c:v>
                </c:pt>
                <c:pt idx="308">
                  <c:v>96.955128205128204</c:v>
                </c:pt>
                <c:pt idx="309">
                  <c:v>97.756410256410248</c:v>
                </c:pt>
                <c:pt idx="310">
                  <c:v>104.16666666666667</c:v>
                </c:pt>
                <c:pt idx="311">
                  <c:v>107.21153846153848</c:v>
                </c:pt>
                <c:pt idx="312">
                  <c:v>100</c:v>
                </c:pt>
                <c:pt idx="313">
                  <c:v>99.839743589743591</c:v>
                </c:pt>
                <c:pt idx="314">
                  <c:v>99.519230769230774</c:v>
                </c:pt>
                <c:pt idx="315">
                  <c:v>96.15384615384616</c:v>
                </c:pt>
                <c:pt idx="316">
                  <c:v>96.314102564102569</c:v>
                </c:pt>
                <c:pt idx="317">
                  <c:v>96.15384615384616</c:v>
                </c:pt>
                <c:pt idx="318">
                  <c:v>99.358974358974365</c:v>
                </c:pt>
                <c:pt idx="319">
                  <c:v>97.59615384615384</c:v>
                </c:pt>
                <c:pt idx="320">
                  <c:v>97.275641025641036</c:v>
                </c:pt>
                <c:pt idx="321">
                  <c:v>97.275641025641036</c:v>
                </c:pt>
                <c:pt idx="322">
                  <c:v>97.59615384615384</c:v>
                </c:pt>
                <c:pt idx="323">
                  <c:v>96.15384615384616</c:v>
                </c:pt>
                <c:pt idx="324">
                  <c:v>96.15384615384616</c:v>
                </c:pt>
                <c:pt idx="325">
                  <c:v>94.551282051282044</c:v>
                </c:pt>
                <c:pt idx="326">
                  <c:v>94.551282051282044</c:v>
                </c:pt>
                <c:pt idx="327">
                  <c:v>96.15384615384616</c:v>
                </c:pt>
                <c:pt idx="328">
                  <c:v>96.15384615384616</c:v>
                </c:pt>
                <c:pt idx="329">
                  <c:v>96.15384615384616</c:v>
                </c:pt>
                <c:pt idx="330">
                  <c:v>96.15384615384616</c:v>
                </c:pt>
                <c:pt idx="331">
                  <c:v>94.871794871794876</c:v>
                </c:pt>
                <c:pt idx="332">
                  <c:v>94.551282051282044</c:v>
                </c:pt>
                <c:pt idx="333">
                  <c:v>96.15384615384616</c:v>
                </c:pt>
                <c:pt idx="334">
                  <c:v>105.76923076923077</c:v>
                </c:pt>
                <c:pt idx="335">
                  <c:v>96.15384615384616</c:v>
                </c:pt>
                <c:pt idx="336">
                  <c:v>94.551282051282044</c:v>
                </c:pt>
                <c:pt idx="337">
                  <c:v>96.15384615384616</c:v>
                </c:pt>
                <c:pt idx="338">
                  <c:v>96.15384615384616</c:v>
                </c:pt>
                <c:pt idx="339">
                  <c:v>94.711538461538467</c:v>
                </c:pt>
                <c:pt idx="340">
                  <c:v>97.756410256410248</c:v>
                </c:pt>
                <c:pt idx="341">
                  <c:v>95.352564102564102</c:v>
                </c:pt>
                <c:pt idx="342">
                  <c:v>96.15384615384616</c:v>
                </c:pt>
                <c:pt idx="343">
                  <c:v>95.03205128205127</c:v>
                </c:pt>
                <c:pt idx="344">
                  <c:v>95.03205128205127</c:v>
                </c:pt>
                <c:pt idx="345">
                  <c:v>95.03205128205127</c:v>
                </c:pt>
                <c:pt idx="346">
                  <c:v>95.03205128205127</c:v>
                </c:pt>
                <c:pt idx="347">
                  <c:v>94.871794871794876</c:v>
                </c:pt>
                <c:pt idx="348">
                  <c:v>91.34615384615384</c:v>
                </c:pt>
                <c:pt idx="349">
                  <c:v>94.551282051282044</c:v>
                </c:pt>
                <c:pt idx="350">
                  <c:v>94.551282051282044</c:v>
                </c:pt>
                <c:pt idx="351">
                  <c:v>90.064102564102569</c:v>
                </c:pt>
                <c:pt idx="352">
                  <c:v>89.743589743589752</c:v>
                </c:pt>
                <c:pt idx="353">
                  <c:v>89.583333333333343</c:v>
                </c:pt>
                <c:pt idx="354">
                  <c:v>89.743589743589752</c:v>
                </c:pt>
                <c:pt idx="355">
                  <c:v>89.583333333333343</c:v>
                </c:pt>
                <c:pt idx="356">
                  <c:v>89.583333333333343</c:v>
                </c:pt>
                <c:pt idx="357">
                  <c:v>89.743589743589752</c:v>
                </c:pt>
                <c:pt idx="358">
                  <c:v>89.102564102564102</c:v>
                </c:pt>
                <c:pt idx="359">
                  <c:v>97.756410256410248</c:v>
                </c:pt>
                <c:pt idx="360">
                  <c:v>99.358974358974365</c:v>
                </c:pt>
                <c:pt idx="361">
                  <c:v>102.56410256410258</c:v>
                </c:pt>
                <c:pt idx="362">
                  <c:v>102.56410256410258</c:v>
                </c:pt>
                <c:pt idx="363">
                  <c:v>109.77564102564104</c:v>
                </c:pt>
                <c:pt idx="364">
                  <c:v>102.8846153846154</c:v>
                </c:pt>
                <c:pt idx="365">
                  <c:v>104.16666666666667</c:v>
                </c:pt>
                <c:pt idx="366">
                  <c:v>110.57692307692308</c:v>
                </c:pt>
                <c:pt idx="367">
                  <c:v>102.56410256410258</c:v>
                </c:pt>
                <c:pt idx="368">
                  <c:v>102.56410256410258</c:v>
                </c:pt>
                <c:pt idx="369">
                  <c:v>102.56410256410258</c:v>
                </c:pt>
                <c:pt idx="370">
                  <c:v>108.97435897435899</c:v>
                </c:pt>
                <c:pt idx="371">
                  <c:v>100.96153846153845</c:v>
                </c:pt>
                <c:pt idx="372">
                  <c:v>102.56410256410258</c:v>
                </c:pt>
                <c:pt idx="373">
                  <c:v>102.56410256410258</c:v>
                </c:pt>
                <c:pt idx="374">
                  <c:v>99.358974358974365</c:v>
                </c:pt>
                <c:pt idx="375">
                  <c:v>102.08333333333334</c:v>
                </c:pt>
                <c:pt idx="376">
                  <c:v>99.358974358974365</c:v>
                </c:pt>
                <c:pt idx="377">
                  <c:v>99.358974358974365</c:v>
                </c:pt>
                <c:pt idx="378">
                  <c:v>96.955128205128204</c:v>
                </c:pt>
                <c:pt idx="379">
                  <c:v>98.397435897435898</c:v>
                </c:pt>
                <c:pt idx="380">
                  <c:v>96.955128205128204</c:v>
                </c:pt>
                <c:pt idx="381">
                  <c:v>99.358974358974365</c:v>
                </c:pt>
                <c:pt idx="382">
                  <c:v>99.198717948717956</c:v>
                </c:pt>
                <c:pt idx="383">
                  <c:v>99.358974358974365</c:v>
                </c:pt>
                <c:pt idx="384">
                  <c:v>102.08333333333334</c:v>
                </c:pt>
                <c:pt idx="385">
                  <c:v>98.557692307692307</c:v>
                </c:pt>
                <c:pt idx="386">
                  <c:v>98.557692307692307</c:v>
                </c:pt>
                <c:pt idx="387">
                  <c:v>94.551282051282044</c:v>
                </c:pt>
                <c:pt idx="388">
                  <c:v>93.589743589743591</c:v>
                </c:pt>
                <c:pt idx="389">
                  <c:v>93.429487179487182</c:v>
                </c:pt>
                <c:pt idx="390">
                  <c:v>92.948717948717956</c:v>
                </c:pt>
                <c:pt idx="391">
                  <c:v>94.551282051282044</c:v>
                </c:pt>
                <c:pt idx="392">
                  <c:v>93.269230769230774</c:v>
                </c:pt>
                <c:pt idx="393">
                  <c:v>92.948717948717956</c:v>
                </c:pt>
                <c:pt idx="394">
                  <c:v>93.108974358974365</c:v>
                </c:pt>
                <c:pt idx="395">
                  <c:v>94.871794871794876</c:v>
                </c:pt>
                <c:pt idx="396">
                  <c:v>95.192307692307693</c:v>
                </c:pt>
                <c:pt idx="397">
                  <c:v>95.192307692307693</c:v>
                </c:pt>
                <c:pt idx="398">
                  <c:v>94.711538461538467</c:v>
                </c:pt>
                <c:pt idx="399">
                  <c:v>94.711538461538467</c:v>
                </c:pt>
                <c:pt idx="400">
                  <c:v>93.910256410256409</c:v>
                </c:pt>
                <c:pt idx="401">
                  <c:v>93.75</c:v>
                </c:pt>
                <c:pt idx="402">
                  <c:v>92.948717948717956</c:v>
                </c:pt>
                <c:pt idx="403">
                  <c:v>92.948717948717956</c:v>
                </c:pt>
                <c:pt idx="404">
                  <c:v>92.948717948717956</c:v>
                </c:pt>
                <c:pt idx="405">
                  <c:v>93.75</c:v>
                </c:pt>
                <c:pt idx="406">
                  <c:v>92.948717948717956</c:v>
                </c:pt>
                <c:pt idx="407">
                  <c:v>93.429487179487182</c:v>
                </c:pt>
                <c:pt idx="408">
                  <c:v>92.948717948717956</c:v>
                </c:pt>
                <c:pt idx="409">
                  <c:v>92.948717948717956</c:v>
                </c:pt>
                <c:pt idx="410">
                  <c:v>94.551282051282044</c:v>
                </c:pt>
                <c:pt idx="411">
                  <c:v>93.429487179487182</c:v>
                </c:pt>
                <c:pt idx="412">
                  <c:v>98.71794871794873</c:v>
                </c:pt>
                <c:pt idx="413">
                  <c:v>94.551282051282044</c:v>
                </c:pt>
                <c:pt idx="414">
                  <c:v>99.198717948717956</c:v>
                </c:pt>
                <c:pt idx="415">
                  <c:v>99.358974358974365</c:v>
                </c:pt>
                <c:pt idx="416">
                  <c:v>97.115384615384613</c:v>
                </c:pt>
                <c:pt idx="417">
                  <c:v>96.955128205128204</c:v>
                </c:pt>
                <c:pt idx="418">
                  <c:v>99.038461538461533</c:v>
                </c:pt>
                <c:pt idx="419">
                  <c:v>99.038461538461533</c:v>
                </c:pt>
                <c:pt idx="420">
                  <c:v>98.397435897435898</c:v>
                </c:pt>
                <c:pt idx="421">
                  <c:v>98.878205128205138</c:v>
                </c:pt>
                <c:pt idx="422">
                  <c:v>101.12179487179486</c:v>
                </c:pt>
                <c:pt idx="423">
                  <c:v>104.16666666666667</c:v>
                </c:pt>
                <c:pt idx="424">
                  <c:v>100.64102564102564</c:v>
                </c:pt>
                <c:pt idx="425">
                  <c:v>100.16025641025641</c:v>
                </c:pt>
                <c:pt idx="426">
                  <c:v>99.519230769230774</c:v>
                </c:pt>
                <c:pt idx="427">
                  <c:v>100.96153846153845</c:v>
                </c:pt>
                <c:pt idx="428">
                  <c:v>99.839743589743591</c:v>
                </c:pt>
                <c:pt idx="429">
                  <c:v>97.756410256410248</c:v>
                </c:pt>
                <c:pt idx="430">
                  <c:v>100.48076923076923</c:v>
                </c:pt>
                <c:pt idx="431">
                  <c:v>100.96153846153845</c:v>
                </c:pt>
                <c:pt idx="432">
                  <c:v>97.756410256410248</c:v>
                </c:pt>
                <c:pt idx="433">
                  <c:v>99.358974358974365</c:v>
                </c:pt>
                <c:pt idx="434">
                  <c:v>96.15384615384616</c:v>
                </c:pt>
                <c:pt idx="435">
                  <c:v>96.15384615384616</c:v>
                </c:pt>
                <c:pt idx="436">
                  <c:v>96.15384615384616</c:v>
                </c:pt>
                <c:pt idx="437">
                  <c:v>96.15384615384616</c:v>
                </c:pt>
                <c:pt idx="438">
                  <c:v>95.352564102564102</c:v>
                </c:pt>
                <c:pt idx="439">
                  <c:v>95.352564102564102</c:v>
                </c:pt>
                <c:pt idx="440">
                  <c:v>94.551282051282044</c:v>
                </c:pt>
                <c:pt idx="441">
                  <c:v>95.993589743589752</c:v>
                </c:pt>
                <c:pt idx="442">
                  <c:v>94.551282051282044</c:v>
                </c:pt>
                <c:pt idx="443">
                  <c:v>94.551282051282044</c:v>
                </c:pt>
                <c:pt idx="444">
                  <c:v>93.75</c:v>
                </c:pt>
                <c:pt idx="445">
                  <c:v>93.589743589743591</c:v>
                </c:pt>
                <c:pt idx="446">
                  <c:v>92.948717948717956</c:v>
                </c:pt>
                <c:pt idx="447">
                  <c:v>92.948717948717956</c:v>
                </c:pt>
                <c:pt idx="448">
                  <c:v>91.987179487179489</c:v>
                </c:pt>
                <c:pt idx="449">
                  <c:v>92.948717948717956</c:v>
                </c:pt>
                <c:pt idx="450">
                  <c:v>91.34615384615384</c:v>
                </c:pt>
                <c:pt idx="451">
                  <c:v>92.147435897435898</c:v>
                </c:pt>
                <c:pt idx="452">
                  <c:v>89.743589743589752</c:v>
                </c:pt>
                <c:pt idx="453">
                  <c:v>89.743589743589752</c:v>
                </c:pt>
                <c:pt idx="454">
                  <c:v>88.942307692307693</c:v>
                </c:pt>
                <c:pt idx="455">
                  <c:v>90.224358974358978</c:v>
                </c:pt>
                <c:pt idx="456">
                  <c:v>91.185897435897431</c:v>
                </c:pt>
                <c:pt idx="457">
                  <c:v>89.743589743589752</c:v>
                </c:pt>
                <c:pt idx="458">
                  <c:v>89.743589743589752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285-454F-9BCE-CAB2C01D7C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Sheet1!$A$2:$A$459</c:f>
              <c:numCache>
                <c:formatCode>dd\-mmm\-yyyy</c:formatCode>
                <c:ptCount val="458"/>
                <c:pt idx="0">
                  <c:v>44707</c:v>
                </c:pt>
                <c:pt idx="1">
                  <c:v>44710</c:v>
                </c:pt>
                <c:pt idx="2">
                  <c:v>44711</c:v>
                </c:pt>
                <c:pt idx="3">
                  <c:v>44712</c:v>
                </c:pt>
                <c:pt idx="4">
                  <c:v>44713</c:v>
                </c:pt>
                <c:pt idx="5">
                  <c:v>44714</c:v>
                </c:pt>
                <c:pt idx="6">
                  <c:v>44717</c:v>
                </c:pt>
                <c:pt idx="7">
                  <c:v>44718</c:v>
                </c:pt>
                <c:pt idx="8">
                  <c:v>44719</c:v>
                </c:pt>
                <c:pt idx="9">
                  <c:v>44720</c:v>
                </c:pt>
                <c:pt idx="10">
                  <c:v>44721</c:v>
                </c:pt>
                <c:pt idx="11">
                  <c:v>44724</c:v>
                </c:pt>
                <c:pt idx="12">
                  <c:v>44725</c:v>
                </c:pt>
                <c:pt idx="13">
                  <c:v>44726</c:v>
                </c:pt>
                <c:pt idx="14">
                  <c:v>44727</c:v>
                </c:pt>
                <c:pt idx="15">
                  <c:v>44728</c:v>
                </c:pt>
                <c:pt idx="16">
                  <c:v>44731</c:v>
                </c:pt>
                <c:pt idx="17">
                  <c:v>44732</c:v>
                </c:pt>
                <c:pt idx="18">
                  <c:v>44733</c:v>
                </c:pt>
                <c:pt idx="19">
                  <c:v>44734</c:v>
                </c:pt>
                <c:pt idx="20">
                  <c:v>44735</c:v>
                </c:pt>
                <c:pt idx="21">
                  <c:v>44738</c:v>
                </c:pt>
                <c:pt idx="22">
                  <c:v>44739</c:v>
                </c:pt>
                <c:pt idx="23">
                  <c:v>44740</c:v>
                </c:pt>
                <c:pt idx="24">
                  <c:v>44741</c:v>
                </c:pt>
                <c:pt idx="25">
                  <c:v>44742</c:v>
                </c:pt>
                <c:pt idx="26">
                  <c:v>44745</c:v>
                </c:pt>
                <c:pt idx="27">
                  <c:v>44746</c:v>
                </c:pt>
                <c:pt idx="28">
                  <c:v>44747</c:v>
                </c:pt>
                <c:pt idx="29">
                  <c:v>44748</c:v>
                </c:pt>
                <c:pt idx="30">
                  <c:v>44755</c:v>
                </c:pt>
                <c:pt idx="31">
                  <c:v>44756</c:v>
                </c:pt>
                <c:pt idx="32">
                  <c:v>44759</c:v>
                </c:pt>
                <c:pt idx="33">
                  <c:v>44760</c:v>
                </c:pt>
                <c:pt idx="34">
                  <c:v>44761</c:v>
                </c:pt>
                <c:pt idx="35">
                  <c:v>44762</c:v>
                </c:pt>
                <c:pt idx="36">
                  <c:v>44763</c:v>
                </c:pt>
                <c:pt idx="37">
                  <c:v>44766</c:v>
                </c:pt>
                <c:pt idx="38">
                  <c:v>44767</c:v>
                </c:pt>
                <c:pt idx="39">
                  <c:v>44768</c:v>
                </c:pt>
                <c:pt idx="40">
                  <c:v>44769</c:v>
                </c:pt>
                <c:pt idx="41">
                  <c:v>44770</c:v>
                </c:pt>
                <c:pt idx="42">
                  <c:v>44773</c:v>
                </c:pt>
                <c:pt idx="43">
                  <c:v>44774</c:v>
                </c:pt>
                <c:pt idx="44">
                  <c:v>44775</c:v>
                </c:pt>
                <c:pt idx="45">
                  <c:v>44776</c:v>
                </c:pt>
                <c:pt idx="46">
                  <c:v>44777</c:v>
                </c:pt>
                <c:pt idx="47">
                  <c:v>44780</c:v>
                </c:pt>
                <c:pt idx="48">
                  <c:v>44781</c:v>
                </c:pt>
                <c:pt idx="49">
                  <c:v>44782</c:v>
                </c:pt>
                <c:pt idx="50">
                  <c:v>44783</c:v>
                </c:pt>
                <c:pt idx="51">
                  <c:v>44784</c:v>
                </c:pt>
                <c:pt idx="52">
                  <c:v>44787</c:v>
                </c:pt>
                <c:pt idx="53">
                  <c:v>44788</c:v>
                </c:pt>
                <c:pt idx="54">
                  <c:v>44789</c:v>
                </c:pt>
                <c:pt idx="55">
                  <c:v>44790</c:v>
                </c:pt>
                <c:pt idx="56">
                  <c:v>44791</c:v>
                </c:pt>
                <c:pt idx="57">
                  <c:v>44794</c:v>
                </c:pt>
                <c:pt idx="58">
                  <c:v>44795</c:v>
                </c:pt>
                <c:pt idx="59">
                  <c:v>44796</c:v>
                </c:pt>
                <c:pt idx="60">
                  <c:v>44797</c:v>
                </c:pt>
                <c:pt idx="61">
                  <c:v>44798</c:v>
                </c:pt>
                <c:pt idx="62">
                  <c:v>44801</c:v>
                </c:pt>
                <c:pt idx="63">
                  <c:v>44802</c:v>
                </c:pt>
                <c:pt idx="64">
                  <c:v>44803</c:v>
                </c:pt>
                <c:pt idx="65">
                  <c:v>44804</c:v>
                </c:pt>
                <c:pt idx="66">
                  <c:v>44805</c:v>
                </c:pt>
                <c:pt idx="67">
                  <c:v>44808</c:v>
                </c:pt>
                <c:pt idx="68">
                  <c:v>44809</c:v>
                </c:pt>
                <c:pt idx="69">
                  <c:v>44810</c:v>
                </c:pt>
                <c:pt idx="70">
                  <c:v>44811</c:v>
                </c:pt>
                <c:pt idx="71">
                  <c:v>44812</c:v>
                </c:pt>
                <c:pt idx="72">
                  <c:v>44815</c:v>
                </c:pt>
                <c:pt idx="73">
                  <c:v>44816</c:v>
                </c:pt>
                <c:pt idx="74">
                  <c:v>44817</c:v>
                </c:pt>
                <c:pt idx="75">
                  <c:v>44818</c:v>
                </c:pt>
                <c:pt idx="76">
                  <c:v>44819</c:v>
                </c:pt>
                <c:pt idx="77">
                  <c:v>44822</c:v>
                </c:pt>
                <c:pt idx="78">
                  <c:v>44823</c:v>
                </c:pt>
                <c:pt idx="79">
                  <c:v>44824</c:v>
                </c:pt>
                <c:pt idx="80">
                  <c:v>44825</c:v>
                </c:pt>
                <c:pt idx="81">
                  <c:v>44829</c:v>
                </c:pt>
                <c:pt idx="82">
                  <c:v>44830</c:v>
                </c:pt>
                <c:pt idx="83">
                  <c:v>44831</c:v>
                </c:pt>
                <c:pt idx="84">
                  <c:v>44832</c:v>
                </c:pt>
                <c:pt idx="85">
                  <c:v>44833</c:v>
                </c:pt>
                <c:pt idx="86">
                  <c:v>44836</c:v>
                </c:pt>
                <c:pt idx="87">
                  <c:v>44837</c:v>
                </c:pt>
                <c:pt idx="88">
                  <c:v>44838</c:v>
                </c:pt>
                <c:pt idx="89">
                  <c:v>44839</c:v>
                </c:pt>
                <c:pt idx="90">
                  <c:v>44840</c:v>
                </c:pt>
                <c:pt idx="91">
                  <c:v>44843</c:v>
                </c:pt>
                <c:pt idx="92">
                  <c:v>44844</c:v>
                </c:pt>
                <c:pt idx="93">
                  <c:v>44845</c:v>
                </c:pt>
                <c:pt idx="94">
                  <c:v>44846</c:v>
                </c:pt>
                <c:pt idx="95">
                  <c:v>44847</c:v>
                </c:pt>
                <c:pt idx="96">
                  <c:v>44850</c:v>
                </c:pt>
                <c:pt idx="97">
                  <c:v>44851</c:v>
                </c:pt>
                <c:pt idx="98">
                  <c:v>44852</c:v>
                </c:pt>
                <c:pt idx="99">
                  <c:v>44853</c:v>
                </c:pt>
                <c:pt idx="100">
                  <c:v>44854</c:v>
                </c:pt>
                <c:pt idx="101">
                  <c:v>44857</c:v>
                </c:pt>
                <c:pt idx="102">
                  <c:v>44858</c:v>
                </c:pt>
                <c:pt idx="103">
                  <c:v>44859</c:v>
                </c:pt>
                <c:pt idx="104">
                  <c:v>44860</c:v>
                </c:pt>
                <c:pt idx="105">
                  <c:v>44861</c:v>
                </c:pt>
                <c:pt idx="106">
                  <c:v>44865</c:v>
                </c:pt>
                <c:pt idx="107">
                  <c:v>44866</c:v>
                </c:pt>
                <c:pt idx="108">
                  <c:v>44867</c:v>
                </c:pt>
                <c:pt idx="109">
                  <c:v>44868</c:v>
                </c:pt>
                <c:pt idx="110">
                  <c:v>44871</c:v>
                </c:pt>
                <c:pt idx="111">
                  <c:v>44872</c:v>
                </c:pt>
                <c:pt idx="112">
                  <c:v>44873</c:v>
                </c:pt>
                <c:pt idx="113">
                  <c:v>44874</c:v>
                </c:pt>
                <c:pt idx="114">
                  <c:v>44875</c:v>
                </c:pt>
                <c:pt idx="115">
                  <c:v>44878</c:v>
                </c:pt>
                <c:pt idx="116">
                  <c:v>44879</c:v>
                </c:pt>
                <c:pt idx="117">
                  <c:v>44880</c:v>
                </c:pt>
                <c:pt idx="118">
                  <c:v>44881</c:v>
                </c:pt>
                <c:pt idx="119">
                  <c:v>44882</c:v>
                </c:pt>
                <c:pt idx="120">
                  <c:v>44885</c:v>
                </c:pt>
                <c:pt idx="121">
                  <c:v>44886</c:v>
                </c:pt>
                <c:pt idx="122">
                  <c:v>44887</c:v>
                </c:pt>
                <c:pt idx="123">
                  <c:v>44889</c:v>
                </c:pt>
                <c:pt idx="124">
                  <c:v>44892</c:v>
                </c:pt>
                <c:pt idx="125">
                  <c:v>44893</c:v>
                </c:pt>
                <c:pt idx="126">
                  <c:v>44894</c:v>
                </c:pt>
                <c:pt idx="127">
                  <c:v>44895</c:v>
                </c:pt>
                <c:pt idx="128">
                  <c:v>44896</c:v>
                </c:pt>
                <c:pt idx="129">
                  <c:v>44899</c:v>
                </c:pt>
                <c:pt idx="130">
                  <c:v>44900</c:v>
                </c:pt>
                <c:pt idx="131">
                  <c:v>44901</c:v>
                </c:pt>
                <c:pt idx="132">
                  <c:v>44902</c:v>
                </c:pt>
                <c:pt idx="133">
                  <c:v>44903</c:v>
                </c:pt>
                <c:pt idx="134">
                  <c:v>44906</c:v>
                </c:pt>
                <c:pt idx="135">
                  <c:v>44907</c:v>
                </c:pt>
                <c:pt idx="136">
                  <c:v>44908</c:v>
                </c:pt>
                <c:pt idx="137">
                  <c:v>44909</c:v>
                </c:pt>
                <c:pt idx="138">
                  <c:v>44910</c:v>
                </c:pt>
                <c:pt idx="139">
                  <c:v>44913</c:v>
                </c:pt>
                <c:pt idx="140">
                  <c:v>44914</c:v>
                </c:pt>
                <c:pt idx="141">
                  <c:v>44915</c:v>
                </c:pt>
                <c:pt idx="142">
                  <c:v>44916</c:v>
                </c:pt>
                <c:pt idx="143">
                  <c:v>44917</c:v>
                </c:pt>
                <c:pt idx="144">
                  <c:v>44920</c:v>
                </c:pt>
                <c:pt idx="145">
                  <c:v>44921</c:v>
                </c:pt>
                <c:pt idx="146">
                  <c:v>44922</c:v>
                </c:pt>
                <c:pt idx="147">
                  <c:v>44923</c:v>
                </c:pt>
                <c:pt idx="148">
                  <c:v>44924</c:v>
                </c:pt>
                <c:pt idx="149">
                  <c:v>44927</c:v>
                </c:pt>
                <c:pt idx="150">
                  <c:v>44928</c:v>
                </c:pt>
                <c:pt idx="151">
                  <c:v>44929</c:v>
                </c:pt>
                <c:pt idx="152">
                  <c:v>44930</c:v>
                </c:pt>
                <c:pt idx="153">
                  <c:v>44931</c:v>
                </c:pt>
                <c:pt idx="154">
                  <c:v>44934</c:v>
                </c:pt>
                <c:pt idx="155">
                  <c:v>44935</c:v>
                </c:pt>
                <c:pt idx="156">
                  <c:v>44936</c:v>
                </c:pt>
                <c:pt idx="157">
                  <c:v>44937</c:v>
                </c:pt>
                <c:pt idx="158">
                  <c:v>44938</c:v>
                </c:pt>
                <c:pt idx="159">
                  <c:v>44941</c:v>
                </c:pt>
                <c:pt idx="160">
                  <c:v>44942</c:v>
                </c:pt>
                <c:pt idx="161">
                  <c:v>44943</c:v>
                </c:pt>
                <c:pt idx="162">
                  <c:v>44944</c:v>
                </c:pt>
                <c:pt idx="163">
                  <c:v>44945</c:v>
                </c:pt>
                <c:pt idx="164">
                  <c:v>44948</c:v>
                </c:pt>
                <c:pt idx="165">
                  <c:v>44949</c:v>
                </c:pt>
                <c:pt idx="166">
                  <c:v>44950</c:v>
                </c:pt>
                <c:pt idx="167">
                  <c:v>44951</c:v>
                </c:pt>
                <c:pt idx="168">
                  <c:v>44952</c:v>
                </c:pt>
                <c:pt idx="169">
                  <c:v>44955</c:v>
                </c:pt>
                <c:pt idx="170">
                  <c:v>44956</c:v>
                </c:pt>
                <c:pt idx="171">
                  <c:v>44957</c:v>
                </c:pt>
                <c:pt idx="172">
                  <c:v>44958</c:v>
                </c:pt>
                <c:pt idx="173">
                  <c:v>44959</c:v>
                </c:pt>
                <c:pt idx="174">
                  <c:v>44962</c:v>
                </c:pt>
                <c:pt idx="175">
                  <c:v>44963</c:v>
                </c:pt>
                <c:pt idx="176">
                  <c:v>44964</c:v>
                </c:pt>
                <c:pt idx="177">
                  <c:v>44965</c:v>
                </c:pt>
                <c:pt idx="178">
                  <c:v>44966</c:v>
                </c:pt>
                <c:pt idx="179">
                  <c:v>44969</c:v>
                </c:pt>
                <c:pt idx="180">
                  <c:v>44970</c:v>
                </c:pt>
                <c:pt idx="181">
                  <c:v>44971</c:v>
                </c:pt>
                <c:pt idx="182">
                  <c:v>44972</c:v>
                </c:pt>
                <c:pt idx="183">
                  <c:v>44973</c:v>
                </c:pt>
                <c:pt idx="184">
                  <c:v>44976</c:v>
                </c:pt>
                <c:pt idx="185">
                  <c:v>44977</c:v>
                </c:pt>
                <c:pt idx="186">
                  <c:v>44978</c:v>
                </c:pt>
                <c:pt idx="187">
                  <c:v>44980</c:v>
                </c:pt>
                <c:pt idx="188">
                  <c:v>44983</c:v>
                </c:pt>
                <c:pt idx="189">
                  <c:v>44984</c:v>
                </c:pt>
                <c:pt idx="190">
                  <c:v>44985</c:v>
                </c:pt>
                <c:pt idx="191">
                  <c:v>44986</c:v>
                </c:pt>
                <c:pt idx="192">
                  <c:v>44987</c:v>
                </c:pt>
                <c:pt idx="193">
                  <c:v>44990</c:v>
                </c:pt>
                <c:pt idx="194">
                  <c:v>44991</c:v>
                </c:pt>
                <c:pt idx="195">
                  <c:v>44992</c:v>
                </c:pt>
                <c:pt idx="196">
                  <c:v>44993</c:v>
                </c:pt>
                <c:pt idx="197">
                  <c:v>44994</c:v>
                </c:pt>
                <c:pt idx="198">
                  <c:v>44997</c:v>
                </c:pt>
                <c:pt idx="199">
                  <c:v>44998</c:v>
                </c:pt>
                <c:pt idx="200">
                  <c:v>44999</c:v>
                </c:pt>
                <c:pt idx="201">
                  <c:v>45000</c:v>
                </c:pt>
                <c:pt idx="202">
                  <c:v>45001</c:v>
                </c:pt>
                <c:pt idx="203">
                  <c:v>45004</c:v>
                </c:pt>
                <c:pt idx="204">
                  <c:v>45005</c:v>
                </c:pt>
                <c:pt idx="205">
                  <c:v>45006</c:v>
                </c:pt>
                <c:pt idx="206">
                  <c:v>45007</c:v>
                </c:pt>
                <c:pt idx="207">
                  <c:v>45008</c:v>
                </c:pt>
                <c:pt idx="208">
                  <c:v>45011</c:v>
                </c:pt>
                <c:pt idx="209">
                  <c:v>45012</c:v>
                </c:pt>
                <c:pt idx="210">
                  <c:v>45013</c:v>
                </c:pt>
                <c:pt idx="211">
                  <c:v>45014</c:v>
                </c:pt>
                <c:pt idx="212">
                  <c:v>45015</c:v>
                </c:pt>
                <c:pt idx="213">
                  <c:v>45019</c:v>
                </c:pt>
                <c:pt idx="214">
                  <c:v>45020</c:v>
                </c:pt>
                <c:pt idx="215">
                  <c:v>45021</c:v>
                </c:pt>
                <c:pt idx="216">
                  <c:v>45022</c:v>
                </c:pt>
                <c:pt idx="217">
                  <c:v>45026</c:v>
                </c:pt>
                <c:pt idx="218">
                  <c:v>45027</c:v>
                </c:pt>
                <c:pt idx="219">
                  <c:v>45028</c:v>
                </c:pt>
                <c:pt idx="220">
                  <c:v>45029</c:v>
                </c:pt>
                <c:pt idx="221">
                  <c:v>45033</c:v>
                </c:pt>
                <c:pt idx="222">
                  <c:v>45041</c:v>
                </c:pt>
                <c:pt idx="223">
                  <c:v>45042</c:v>
                </c:pt>
                <c:pt idx="224">
                  <c:v>45043</c:v>
                </c:pt>
                <c:pt idx="225">
                  <c:v>45047</c:v>
                </c:pt>
                <c:pt idx="226">
                  <c:v>45048</c:v>
                </c:pt>
                <c:pt idx="227">
                  <c:v>45049</c:v>
                </c:pt>
                <c:pt idx="228">
                  <c:v>45050</c:v>
                </c:pt>
                <c:pt idx="229">
                  <c:v>45054</c:v>
                </c:pt>
                <c:pt idx="230">
                  <c:v>45055</c:v>
                </c:pt>
                <c:pt idx="231">
                  <c:v>45056</c:v>
                </c:pt>
                <c:pt idx="232">
                  <c:v>45057</c:v>
                </c:pt>
                <c:pt idx="233">
                  <c:v>45057</c:v>
                </c:pt>
                <c:pt idx="234">
                  <c:v>45061</c:v>
                </c:pt>
                <c:pt idx="235">
                  <c:v>45062</c:v>
                </c:pt>
                <c:pt idx="236">
                  <c:v>45063</c:v>
                </c:pt>
                <c:pt idx="237">
                  <c:v>45064</c:v>
                </c:pt>
                <c:pt idx="238">
                  <c:v>45068</c:v>
                </c:pt>
                <c:pt idx="239">
                  <c:v>45069</c:v>
                </c:pt>
                <c:pt idx="240">
                  <c:v>45070</c:v>
                </c:pt>
                <c:pt idx="241">
                  <c:v>45071</c:v>
                </c:pt>
                <c:pt idx="242">
                  <c:v>45075</c:v>
                </c:pt>
                <c:pt idx="243">
                  <c:v>45076</c:v>
                </c:pt>
                <c:pt idx="244">
                  <c:v>45077</c:v>
                </c:pt>
                <c:pt idx="245">
                  <c:v>45078</c:v>
                </c:pt>
                <c:pt idx="246">
                  <c:v>45082</c:v>
                </c:pt>
                <c:pt idx="247">
                  <c:v>45083</c:v>
                </c:pt>
                <c:pt idx="248">
                  <c:v>45084</c:v>
                </c:pt>
                <c:pt idx="249">
                  <c:v>45085</c:v>
                </c:pt>
                <c:pt idx="250">
                  <c:v>45089</c:v>
                </c:pt>
                <c:pt idx="251">
                  <c:v>45090</c:v>
                </c:pt>
                <c:pt idx="252">
                  <c:v>45091</c:v>
                </c:pt>
                <c:pt idx="253">
                  <c:v>45092</c:v>
                </c:pt>
                <c:pt idx="254">
                  <c:v>45096</c:v>
                </c:pt>
                <c:pt idx="255">
                  <c:v>45097</c:v>
                </c:pt>
                <c:pt idx="256">
                  <c:v>45098</c:v>
                </c:pt>
                <c:pt idx="257">
                  <c:v>45099</c:v>
                </c:pt>
                <c:pt idx="258">
                  <c:v>45110</c:v>
                </c:pt>
                <c:pt idx="259">
                  <c:v>45111</c:v>
                </c:pt>
                <c:pt idx="260">
                  <c:v>45112</c:v>
                </c:pt>
                <c:pt idx="261">
                  <c:v>45113</c:v>
                </c:pt>
                <c:pt idx="262">
                  <c:v>45117</c:v>
                </c:pt>
                <c:pt idx="263">
                  <c:v>45118</c:v>
                </c:pt>
                <c:pt idx="264">
                  <c:v>45119</c:v>
                </c:pt>
                <c:pt idx="265">
                  <c:v>45120</c:v>
                </c:pt>
                <c:pt idx="266">
                  <c:v>45124</c:v>
                </c:pt>
                <c:pt idx="267">
                  <c:v>45125</c:v>
                </c:pt>
                <c:pt idx="268">
                  <c:v>45126</c:v>
                </c:pt>
                <c:pt idx="269">
                  <c:v>45127</c:v>
                </c:pt>
                <c:pt idx="270">
                  <c:v>45131</c:v>
                </c:pt>
                <c:pt idx="271">
                  <c:v>45132</c:v>
                </c:pt>
                <c:pt idx="272">
                  <c:v>45133</c:v>
                </c:pt>
                <c:pt idx="273">
                  <c:v>45134</c:v>
                </c:pt>
                <c:pt idx="274">
                  <c:v>45138</c:v>
                </c:pt>
                <c:pt idx="275">
                  <c:v>45139</c:v>
                </c:pt>
                <c:pt idx="276">
                  <c:v>45140</c:v>
                </c:pt>
                <c:pt idx="277">
                  <c:v>45141</c:v>
                </c:pt>
                <c:pt idx="278">
                  <c:v>45145</c:v>
                </c:pt>
                <c:pt idx="279">
                  <c:v>45146</c:v>
                </c:pt>
                <c:pt idx="280">
                  <c:v>45147</c:v>
                </c:pt>
                <c:pt idx="281">
                  <c:v>45148</c:v>
                </c:pt>
                <c:pt idx="282">
                  <c:v>45152</c:v>
                </c:pt>
                <c:pt idx="283">
                  <c:v>45153</c:v>
                </c:pt>
                <c:pt idx="284">
                  <c:v>45154</c:v>
                </c:pt>
                <c:pt idx="285">
                  <c:v>45155</c:v>
                </c:pt>
                <c:pt idx="286">
                  <c:v>45159</c:v>
                </c:pt>
                <c:pt idx="287">
                  <c:v>45160</c:v>
                </c:pt>
                <c:pt idx="288">
                  <c:v>45161</c:v>
                </c:pt>
                <c:pt idx="289">
                  <c:v>45162</c:v>
                </c:pt>
                <c:pt idx="290">
                  <c:v>45166</c:v>
                </c:pt>
                <c:pt idx="291">
                  <c:v>45167</c:v>
                </c:pt>
                <c:pt idx="292">
                  <c:v>45168</c:v>
                </c:pt>
                <c:pt idx="293">
                  <c:v>45169</c:v>
                </c:pt>
                <c:pt idx="294">
                  <c:v>45173</c:v>
                </c:pt>
                <c:pt idx="295">
                  <c:v>45174</c:v>
                </c:pt>
                <c:pt idx="296">
                  <c:v>45175</c:v>
                </c:pt>
                <c:pt idx="297">
                  <c:v>45176</c:v>
                </c:pt>
                <c:pt idx="298">
                  <c:v>45180</c:v>
                </c:pt>
                <c:pt idx="299">
                  <c:v>45181</c:v>
                </c:pt>
                <c:pt idx="300">
                  <c:v>45182</c:v>
                </c:pt>
                <c:pt idx="301">
                  <c:v>45183</c:v>
                </c:pt>
                <c:pt idx="302">
                  <c:v>45187</c:v>
                </c:pt>
                <c:pt idx="303">
                  <c:v>45188</c:v>
                </c:pt>
                <c:pt idx="304">
                  <c:v>45189</c:v>
                </c:pt>
                <c:pt idx="305">
                  <c:v>45190</c:v>
                </c:pt>
                <c:pt idx="306">
                  <c:v>45194</c:v>
                </c:pt>
                <c:pt idx="307">
                  <c:v>45195</c:v>
                </c:pt>
                <c:pt idx="308">
                  <c:v>45196</c:v>
                </c:pt>
                <c:pt idx="309">
                  <c:v>45197</c:v>
                </c:pt>
                <c:pt idx="310">
                  <c:v>45201</c:v>
                </c:pt>
                <c:pt idx="311">
                  <c:v>45202</c:v>
                </c:pt>
                <c:pt idx="312">
                  <c:v>45203</c:v>
                </c:pt>
                <c:pt idx="313">
                  <c:v>45204</c:v>
                </c:pt>
                <c:pt idx="314">
                  <c:v>45208</c:v>
                </c:pt>
                <c:pt idx="315">
                  <c:v>45209</c:v>
                </c:pt>
                <c:pt idx="316">
                  <c:v>45210</c:v>
                </c:pt>
                <c:pt idx="317">
                  <c:v>45211</c:v>
                </c:pt>
                <c:pt idx="318">
                  <c:v>45215</c:v>
                </c:pt>
                <c:pt idx="319">
                  <c:v>45216</c:v>
                </c:pt>
                <c:pt idx="320">
                  <c:v>45217</c:v>
                </c:pt>
                <c:pt idx="321">
                  <c:v>45218</c:v>
                </c:pt>
                <c:pt idx="322">
                  <c:v>45222</c:v>
                </c:pt>
                <c:pt idx="323">
                  <c:v>45223</c:v>
                </c:pt>
                <c:pt idx="324">
                  <c:v>45224</c:v>
                </c:pt>
                <c:pt idx="325">
                  <c:v>45225</c:v>
                </c:pt>
                <c:pt idx="326">
                  <c:v>45229</c:v>
                </c:pt>
                <c:pt idx="327">
                  <c:v>45230</c:v>
                </c:pt>
                <c:pt idx="328">
                  <c:v>45231</c:v>
                </c:pt>
                <c:pt idx="329">
                  <c:v>45232</c:v>
                </c:pt>
                <c:pt idx="330">
                  <c:v>45236</c:v>
                </c:pt>
                <c:pt idx="331">
                  <c:v>45237</c:v>
                </c:pt>
                <c:pt idx="332">
                  <c:v>45238</c:v>
                </c:pt>
                <c:pt idx="333">
                  <c:v>45239</c:v>
                </c:pt>
                <c:pt idx="334">
                  <c:v>45243</c:v>
                </c:pt>
                <c:pt idx="335">
                  <c:v>45244</c:v>
                </c:pt>
                <c:pt idx="336">
                  <c:v>45245</c:v>
                </c:pt>
                <c:pt idx="337">
                  <c:v>45246</c:v>
                </c:pt>
                <c:pt idx="338">
                  <c:v>45250</c:v>
                </c:pt>
                <c:pt idx="339">
                  <c:v>45251</c:v>
                </c:pt>
                <c:pt idx="340">
                  <c:v>45252</c:v>
                </c:pt>
                <c:pt idx="341">
                  <c:v>45253</c:v>
                </c:pt>
                <c:pt idx="342">
                  <c:v>45257</c:v>
                </c:pt>
                <c:pt idx="343">
                  <c:v>45258</c:v>
                </c:pt>
                <c:pt idx="344">
                  <c:v>45259</c:v>
                </c:pt>
                <c:pt idx="345">
                  <c:v>45260</c:v>
                </c:pt>
                <c:pt idx="346">
                  <c:v>45264</c:v>
                </c:pt>
                <c:pt idx="347">
                  <c:v>45265</c:v>
                </c:pt>
                <c:pt idx="348">
                  <c:v>45266</c:v>
                </c:pt>
                <c:pt idx="349">
                  <c:v>45267</c:v>
                </c:pt>
                <c:pt idx="350">
                  <c:v>45271</c:v>
                </c:pt>
                <c:pt idx="351">
                  <c:v>45272</c:v>
                </c:pt>
                <c:pt idx="352">
                  <c:v>45273</c:v>
                </c:pt>
                <c:pt idx="353">
                  <c:v>45274</c:v>
                </c:pt>
                <c:pt idx="354">
                  <c:v>45278</c:v>
                </c:pt>
                <c:pt idx="355">
                  <c:v>45279</c:v>
                </c:pt>
                <c:pt idx="356">
                  <c:v>45280</c:v>
                </c:pt>
                <c:pt idx="357">
                  <c:v>45281</c:v>
                </c:pt>
                <c:pt idx="358">
                  <c:v>45285</c:v>
                </c:pt>
                <c:pt idx="359">
                  <c:v>45286</c:v>
                </c:pt>
                <c:pt idx="360">
                  <c:v>45287</c:v>
                </c:pt>
                <c:pt idx="361">
                  <c:v>45288</c:v>
                </c:pt>
                <c:pt idx="362">
                  <c:v>45292</c:v>
                </c:pt>
                <c:pt idx="363">
                  <c:v>45293</c:v>
                </c:pt>
                <c:pt idx="364">
                  <c:v>45294</c:v>
                </c:pt>
                <c:pt idx="365">
                  <c:v>45295</c:v>
                </c:pt>
                <c:pt idx="366">
                  <c:v>45299</c:v>
                </c:pt>
                <c:pt idx="367">
                  <c:v>45300</c:v>
                </c:pt>
                <c:pt idx="368">
                  <c:v>45301</c:v>
                </c:pt>
                <c:pt idx="369">
                  <c:v>45302</c:v>
                </c:pt>
                <c:pt idx="370">
                  <c:v>45306</c:v>
                </c:pt>
                <c:pt idx="371">
                  <c:v>45307</c:v>
                </c:pt>
                <c:pt idx="372">
                  <c:v>45308</c:v>
                </c:pt>
                <c:pt idx="373">
                  <c:v>45309</c:v>
                </c:pt>
                <c:pt idx="374">
                  <c:v>45313</c:v>
                </c:pt>
                <c:pt idx="375">
                  <c:v>45314</c:v>
                </c:pt>
                <c:pt idx="376">
                  <c:v>45315</c:v>
                </c:pt>
                <c:pt idx="377">
                  <c:v>45316</c:v>
                </c:pt>
                <c:pt idx="378">
                  <c:v>45320</c:v>
                </c:pt>
                <c:pt idx="379">
                  <c:v>45321</c:v>
                </c:pt>
                <c:pt idx="380">
                  <c:v>45322</c:v>
                </c:pt>
                <c:pt idx="381">
                  <c:v>45323</c:v>
                </c:pt>
                <c:pt idx="382">
                  <c:v>45327</c:v>
                </c:pt>
                <c:pt idx="383">
                  <c:v>45328</c:v>
                </c:pt>
                <c:pt idx="384">
                  <c:v>45329</c:v>
                </c:pt>
                <c:pt idx="385">
                  <c:v>45330</c:v>
                </c:pt>
                <c:pt idx="386">
                  <c:v>45334</c:v>
                </c:pt>
                <c:pt idx="387">
                  <c:v>45335</c:v>
                </c:pt>
                <c:pt idx="388">
                  <c:v>45336</c:v>
                </c:pt>
                <c:pt idx="389">
                  <c:v>45337</c:v>
                </c:pt>
                <c:pt idx="390">
                  <c:v>45341</c:v>
                </c:pt>
                <c:pt idx="391">
                  <c:v>45342</c:v>
                </c:pt>
                <c:pt idx="392">
                  <c:v>45343</c:v>
                </c:pt>
                <c:pt idx="393">
                  <c:v>45348</c:v>
                </c:pt>
                <c:pt idx="394">
                  <c:v>45349</c:v>
                </c:pt>
                <c:pt idx="395">
                  <c:v>45350</c:v>
                </c:pt>
                <c:pt idx="396">
                  <c:v>45351</c:v>
                </c:pt>
                <c:pt idx="397">
                  <c:v>45355</c:v>
                </c:pt>
                <c:pt idx="398">
                  <c:v>45356</c:v>
                </c:pt>
                <c:pt idx="399">
                  <c:v>45357</c:v>
                </c:pt>
                <c:pt idx="400">
                  <c:v>45358</c:v>
                </c:pt>
                <c:pt idx="401">
                  <c:v>45362</c:v>
                </c:pt>
                <c:pt idx="402">
                  <c:v>45363</c:v>
                </c:pt>
                <c:pt idx="403">
                  <c:v>45364</c:v>
                </c:pt>
                <c:pt idx="404">
                  <c:v>45365</c:v>
                </c:pt>
                <c:pt idx="405">
                  <c:v>45369</c:v>
                </c:pt>
                <c:pt idx="406">
                  <c:v>45370</c:v>
                </c:pt>
                <c:pt idx="407">
                  <c:v>45371</c:v>
                </c:pt>
                <c:pt idx="408">
                  <c:v>45372</c:v>
                </c:pt>
                <c:pt idx="409">
                  <c:v>45376</c:v>
                </c:pt>
                <c:pt idx="410">
                  <c:v>45377</c:v>
                </c:pt>
                <c:pt idx="411">
                  <c:v>45378</c:v>
                </c:pt>
                <c:pt idx="412">
                  <c:v>45379</c:v>
                </c:pt>
                <c:pt idx="413">
                  <c:v>45383</c:v>
                </c:pt>
                <c:pt idx="414">
                  <c:v>45384</c:v>
                </c:pt>
                <c:pt idx="415">
                  <c:v>45385</c:v>
                </c:pt>
                <c:pt idx="416">
                  <c:v>45386</c:v>
                </c:pt>
                <c:pt idx="417">
                  <c:v>45397</c:v>
                </c:pt>
                <c:pt idx="418">
                  <c:v>45398</c:v>
                </c:pt>
                <c:pt idx="419">
                  <c:v>45399</c:v>
                </c:pt>
                <c:pt idx="420">
                  <c:v>45400</c:v>
                </c:pt>
                <c:pt idx="421">
                  <c:v>45404</c:v>
                </c:pt>
                <c:pt idx="422">
                  <c:v>45405</c:v>
                </c:pt>
                <c:pt idx="423">
                  <c:v>45406</c:v>
                </c:pt>
                <c:pt idx="424">
                  <c:v>45407</c:v>
                </c:pt>
                <c:pt idx="425">
                  <c:v>45411</c:v>
                </c:pt>
                <c:pt idx="426">
                  <c:v>45412</c:v>
                </c:pt>
                <c:pt idx="427">
                  <c:v>45413</c:v>
                </c:pt>
                <c:pt idx="428">
                  <c:v>45414</c:v>
                </c:pt>
                <c:pt idx="429">
                  <c:v>45418</c:v>
                </c:pt>
                <c:pt idx="430">
                  <c:v>45419</c:v>
                </c:pt>
                <c:pt idx="431">
                  <c:v>45420</c:v>
                </c:pt>
                <c:pt idx="432">
                  <c:v>45421</c:v>
                </c:pt>
                <c:pt idx="433">
                  <c:v>45425</c:v>
                </c:pt>
                <c:pt idx="434">
                  <c:v>45426</c:v>
                </c:pt>
                <c:pt idx="435">
                  <c:v>45427</c:v>
                </c:pt>
                <c:pt idx="436">
                  <c:v>45428</c:v>
                </c:pt>
                <c:pt idx="437">
                  <c:v>45432</c:v>
                </c:pt>
                <c:pt idx="438">
                  <c:v>45433</c:v>
                </c:pt>
                <c:pt idx="439">
                  <c:v>45434</c:v>
                </c:pt>
                <c:pt idx="440">
                  <c:v>45435</c:v>
                </c:pt>
                <c:pt idx="441">
                  <c:v>45439</c:v>
                </c:pt>
                <c:pt idx="442">
                  <c:v>45440</c:v>
                </c:pt>
                <c:pt idx="443">
                  <c:v>45441</c:v>
                </c:pt>
                <c:pt idx="444">
                  <c:v>45442</c:v>
                </c:pt>
                <c:pt idx="445">
                  <c:v>45446</c:v>
                </c:pt>
                <c:pt idx="446">
                  <c:v>45447</c:v>
                </c:pt>
                <c:pt idx="447">
                  <c:v>45448</c:v>
                </c:pt>
                <c:pt idx="448">
                  <c:v>45449</c:v>
                </c:pt>
                <c:pt idx="449">
                  <c:v>45453</c:v>
                </c:pt>
                <c:pt idx="450">
                  <c:v>45454</c:v>
                </c:pt>
                <c:pt idx="451">
                  <c:v>45455</c:v>
                </c:pt>
                <c:pt idx="452">
                  <c:v>45456</c:v>
                </c:pt>
                <c:pt idx="453">
                  <c:v>45467</c:v>
                </c:pt>
                <c:pt idx="454">
                  <c:v>45468</c:v>
                </c:pt>
                <c:pt idx="455">
                  <c:v>45469</c:v>
                </c:pt>
                <c:pt idx="456">
                  <c:v>45470</c:v>
                </c:pt>
                <c:pt idx="457">
                  <c:v>45473</c:v>
                </c:pt>
              </c:numCache>
            </c:numRef>
          </c:cat>
          <c:val>
            <c:numRef>
              <c:f>Sheet1!$B$2:$B$459</c:f>
              <c:numCache>
                <c:formatCode>#,##0</c:formatCode>
                <c:ptCount val="458"/>
                <c:pt idx="0">
                  <c:v>100</c:v>
                </c:pt>
                <c:pt idx="1">
                  <c:v>101.26628646948129</c:v>
                </c:pt>
                <c:pt idx="2">
                  <c:v>103.0073405829371</c:v>
                </c:pt>
                <c:pt idx="3">
                  <c:v>103.12361835353229</c:v>
                </c:pt>
                <c:pt idx="4">
                  <c:v>101.88446602406638</c:v>
                </c:pt>
                <c:pt idx="5">
                  <c:v>100.5959135985137</c:v>
                </c:pt>
                <c:pt idx="6">
                  <c:v>101.00324492392065</c:v>
                </c:pt>
                <c:pt idx="7">
                  <c:v>102.32731115037581</c:v>
                </c:pt>
                <c:pt idx="8">
                  <c:v>101.05671514100973</c:v>
                </c:pt>
                <c:pt idx="9">
                  <c:v>100.52640231629788</c:v>
                </c:pt>
                <c:pt idx="10">
                  <c:v>100.58697529356743</c:v>
                </c:pt>
                <c:pt idx="11">
                  <c:v>98.340108887707757</c:v>
                </c:pt>
                <c:pt idx="12">
                  <c:v>96.194037831375695</c:v>
                </c:pt>
                <c:pt idx="13">
                  <c:v>95.932592411698323</c:v>
                </c:pt>
                <c:pt idx="14">
                  <c:v>95.596049269213765</c:v>
                </c:pt>
                <c:pt idx="15">
                  <c:v>94.366314082459056</c:v>
                </c:pt>
                <c:pt idx="16">
                  <c:v>90.174568287851727</c:v>
                </c:pt>
                <c:pt idx="17">
                  <c:v>90.672160531956834</c:v>
                </c:pt>
                <c:pt idx="18">
                  <c:v>93.051265967244305</c:v>
                </c:pt>
                <c:pt idx="19">
                  <c:v>90.339767316768729</c:v>
                </c:pt>
                <c:pt idx="20">
                  <c:v>90.266265719844796</c:v>
                </c:pt>
                <c:pt idx="21">
                  <c:v>91.881066275935055</c:v>
                </c:pt>
                <c:pt idx="22">
                  <c:v>91.19672730348897</c:v>
                </c:pt>
                <c:pt idx="23">
                  <c:v>93.143123011825693</c:v>
                </c:pt>
                <c:pt idx="24">
                  <c:v>93.590357484314083</c:v>
                </c:pt>
                <c:pt idx="25">
                  <c:v>91.962787921157769</c:v>
                </c:pt>
                <c:pt idx="26">
                  <c:v>91.497756645071078</c:v>
                </c:pt>
                <c:pt idx="27">
                  <c:v>90.647181161883879</c:v>
                </c:pt>
                <c:pt idx="28">
                  <c:v>90.536809057056715</c:v>
                </c:pt>
                <c:pt idx="29">
                  <c:v>91.111174956146442</c:v>
                </c:pt>
                <c:pt idx="30">
                  <c:v>90.099310952456207</c:v>
                </c:pt>
                <c:pt idx="31">
                  <c:v>89.087925786530931</c:v>
                </c:pt>
                <c:pt idx="32">
                  <c:v>90.120539426703502</c:v>
                </c:pt>
                <c:pt idx="33">
                  <c:v>92.216811355477972</c:v>
                </c:pt>
                <c:pt idx="34">
                  <c:v>93.862975785174228</c:v>
                </c:pt>
                <c:pt idx="35">
                  <c:v>94.684900808756993</c:v>
                </c:pt>
                <c:pt idx="36">
                  <c:v>95.671546023491771</c:v>
                </c:pt>
                <c:pt idx="37">
                  <c:v>95.569154548080888</c:v>
                </c:pt>
                <c:pt idx="38">
                  <c:v>94.763749427389826</c:v>
                </c:pt>
                <c:pt idx="39">
                  <c:v>95.48192626856094</c:v>
                </c:pt>
                <c:pt idx="40">
                  <c:v>96.183982238311174</c:v>
                </c:pt>
                <c:pt idx="41">
                  <c:v>97.004710167481491</c:v>
                </c:pt>
                <c:pt idx="42">
                  <c:v>97.356336699562817</c:v>
                </c:pt>
                <c:pt idx="43">
                  <c:v>98.472587336018023</c:v>
                </c:pt>
                <c:pt idx="44">
                  <c:v>98.246575910948934</c:v>
                </c:pt>
                <c:pt idx="45">
                  <c:v>98.097338140864494</c:v>
                </c:pt>
                <c:pt idx="46">
                  <c:v>98.09422569539214</c:v>
                </c:pt>
                <c:pt idx="47">
                  <c:v>97.498072677995978</c:v>
                </c:pt>
                <c:pt idx="48">
                  <c:v>98.140114314535765</c:v>
                </c:pt>
                <c:pt idx="49">
                  <c:v>98.401080896448136</c:v>
                </c:pt>
                <c:pt idx="50">
                  <c:v>99.210795557023999</c:v>
                </c:pt>
                <c:pt idx="51">
                  <c:v>100.00335186435483</c:v>
                </c:pt>
                <c:pt idx="52">
                  <c:v>99.872549348222009</c:v>
                </c:pt>
                <c:pt idx="53">
                  <c:v>100.10717985306066</c:v>
                </c:pt>
                <c:pt idx="54">
                  <c:v>100.11811331536096</c:v>
                </c:pt>
                <c:pt idx="55">
                  <c:v>100.92894526405509</c:v>
                </c:pt>
                <c:pt idx="56">
                  <c:v>100.7293497223539</c:v>
                </c:pt>
                <c:pt idx="57">
                  <c:v>100.19281200669734</c:v>
                </c:pt>
                <c:pt idx="58">
                  <c:v>100.2405361706067</c:v>
                </c:pt>
                <c:pt idx="59">
                  <c:v>99.125562434858111</c:v>
                </c:pt>
                <c:pt idx="60">
                  <c:v>99.309116911432568</c:v>
                </c:pt>
                <c:pt idx="61">
                  <c:v>100.49001064615963</c:v>
                </c:pt>
                <c:pt idx="62">
                  <c:v>99.966241937569137</c:v>
                </c:pt>
                <c:pt idx="63">
                  <c:v>100.00255380141321</c:v>
                </c:pt>
                <c:pt idx="64">
                  <c:v>99.403926788897977</c:v>
                </c:pt>
                <c:pt idx="65">
                  <c:v>98.028704727884474</c:v>
                </c:pt>
                <c:pt idx="66">
                  <c:v>96.905989781602088</c:v>
                </c:pt>
                <c:pt idx="67">
                  <c:v>97.318109484658848</c:v>
                </c:pt>
                <c:pt idx="68">
                  <c:v>96.564339036291116</c:v>
                </c:pt>
                <c:pt idx="69">
                  <c:v>95.725415272051677</c:v>
                </c:pt>
                <c:pt idx="70">
                  <c:v>94.680671075166359</c:v>
                </c:pt>
                <c:pt idx="71">
                  <c:v>94.444843475915263</c:v>
                </c:pt>
                <c:pt idx="72">
                  <c:v>95.291588256982649</c:v>
                </c:pt>
                <c:pt idx="73">
                  <c:v>95.944084518057764</c:v>
                </c:pt>
                <c:pt idx="74">
                  <c:v>96.441517149574565</c:v>
                </c:pt>
                <c:pt idx="75">
                  <c:v>94.915780417769994</c:v>
                </c:pt>
                <c:pt idx="76">
                  <c:v>94.40717490507042</c:v>
                </c:pt>
                <c:pt idx="77">
                  <c:v>92.353280118496386</c:v>
                </c:pt>
                <c:pt idx="78">
                  <c:v>91.348917906457444</c:v>
                </c:pt>
                <c:pt idx="79">
                  <c:v>91.805968553127855</c:v>
                </c:pt>
                <c:pt idx="80">
                  <c:v>91.466711996641749</c:v>
                </c:pt>
                <c:pt idx="81">
                  <c:v>89.074837554288223</c:v>
                </c:pt>
                <c:pt idx="82">
                  <c:v>87.062122815502221</c:v>
                </c:pt>
                <c:pt idx="83">
                  <c:v>87.925626918343795</c:v>
                </c:pt>
                <c:pt idx="84">
                  <c:v>89.144269030209884</c:v>
                </c:pt>
                <c:pt idx="85">
                  <c:v>91.021632294095767</c:v>
                </c:pt>
                <c:pt idx="86">
                  <c:v>91.674048748876729</c:v>
                </c:pt>
                <c:pt idx="87">
                  <c:v>92.638827039010906</c:v>
                </c:pt>
                <c:pt idx="88">
                  <c:v>94.015086581848536</c:v>
                </c:pt>
                <c:pt idx="89">
                  <c:v>93.934562031038254</c:v>
                </c:pt>
                <c:pt idx="90">
                  <c:v>93.83456474445228</c:v>
                </c:pt>
                <c:pt idx="91">
                  <c:v>92.307551111941095</c:v>
                </c:pt>
                <c:pt idx="92">
                  <c:v>92.019610002601695</c:v>
                </c:pt>
                <c:pt idx="93">
                  <c:v>91.891042062705395</c:v>
                </c:pt>
                <c:pt idx="94">
                  <c:v>92.186963801461104</c:v>
                </c:pt>
                <c:pt idx="95">
                  <c:v>91.152993454287753</c:v>
                </c:pt>
                <c:pt idx="96">
                  <c:v>91.026101446568887</c:v>
                </c:pt>
                <c:pt idx="97">
                  <c:v>92.306992467881955</c:v>
                </c:pt>
                <c:pt idx="98">
                  <c:v>94.250834374805478</c:v>
                </c:pt>
                <c:pt idx="99">
                  <c:v>94.1323220279737</c:v>
                </c:pt>
                <c:pt idx="100">
                  <c:v>95.47769653497032</c:v>
                </c:pt>
                <c:pt idx="101">
                  <c:v>95.820145343222933</c:v>
                </c:pt>
                <c:pt idx="102">
                  <c:v>96.368254971533091</c:v>
                </c:pt>
                <c:pt idx="103">
                  <c:v>95.558939342428062</c:v>
                </c:pt>
                <c:pt idx="104">
                  <c:v>94.161610937931457</c:v>
                </c:pt>
                <c:pt idx="105">
                  <c:v>93.449180149940076</c:v>
                </c:pt>
                <c:pt idx="106">
                  <c:v>93.116387903281151</c:v>
                </c:pt>
                <c:pt idx="107">
                  <c:v>92.020168646660821</c:v>
                </c:pt>
                <c:pt idx="108">
                  <c:v>92.018971552248388</c:v>
                </c:pt>
                <c:pt idx="109">
                  <c:v>91.291936212425213</c:v>
                </c:pt>
                <c:pt idx="110">
                  <c:v>91.947066081207694</c:v>
                </c:pt>
                <c:pt idx="111">
                  <c:v>92.565405248381126</c:v>
                </c:pt>
                <c:pt idx="112">
                  <c:v>91.669739208991942</c:v>
                </c:pt>
                <c:pt idx="113">
                  <c:v>91.036476264810048</c:v>
                </c:pt>
                <c:pt idx="114">
                  <c:v>89.476422826515488</c:v>
                </c:pt>
                <c:pt idx="115">
                  <c:v>89.757580400851054</c:v>
                </c:pt>
                <c:pt idx="116">
                  <c:v>89.362778663627637</c:v>
                </c:pt>
                <c:pt idx="117">
                  <c:v>88.557692768113242</c:v>
                </c:pt>
                <c:pt idx="118">
                  <c:v>88.993913972007149</c:v>
                </c:pt>
                <c:pt idx="119">
                  <c:v>88.920332568789036</c:v>
                </c:pt>
                <c:pt idx="120">
                  <c:v>88.211173838858329</c:v>
                </c:pt>
                <c:pt idx="121">
                  <c:v>87.232349640951483</c:v>
                </c:pt>
                <c:pt idx="122">
                  <c:v>87.510873607579668</c:v>
                </c:pt>
                <c:pt idx="123">
                  <c:v>87.298110027341636</c:v>
                </c:pt>
                <c:pt idx="124">
                  <c:v>86.162546267699042</c:v>
                </c:pt>
                <c:pt idx="125">
                  <c:v>85.764951310179924</c:v>
                </c:pt>
                <c:pt idx="126">
                  <c:v>85.807807290145348</c:v>
                </c:pt>
                <c:pt idx="127">
                  <c:v>86.964200492564444</c:v>
                </c:pt>
                <c:pt idx="128">
                  <c:v>86.371558952111428</c:v>
                </c:pt>
                <c:pt idx="129">
                  <c:v>85.583870828724528</c:v>
                </c:pt>
                <c:pt idx="130">
                  <c:v>83.151374982642125</c:v>
                </c:pt>
                <c:pt idx="131">
                  <c:v>83.351848393579104</c:v>
                </c:pt>
                <c:pt idx="132">
                  <c:v>81.283827892938248</c:v>
                </c:pt>
                <c:pt idx="133">
                  <c:v>81.774397183157049</c:v>
                </c:pt>
                <c:pt idx="134">
                  <c:v>80.910095017373834</c:v>
                </c:pt>
                <c:pt idx="135">
                  <c:v>80.071171253134395</c:v>
                </c:pt>
                <c:pt idx="136">
                  <c:v>81.571130551924369</c:v>
                </c:pt>
                <c:pt idx="137">
                  <c:v>81.78644793357563</c:v>
                </c:pt>
                <c:pt idx="138">
                  <c:v>82.124028557884301</c:v>
                </c:pt>
                <c:pt idx="139">
                  <c:v>81.814858974297593</c:v>
                </c:pt>
                <c:pt idx="140">
                  <c:v>81.292127747531197</c:v>
                </c:pt>
                <c:pt idx="141">
                  <c:v>82.042067493779086</c:v>
                </c:pt>
                <c:pt idx="142">
                  <c:v>82.016449673352838</c:v>
                </c:pt>
                <c:pt idx="143">
                  <c:v>81.528434184547265</c:v>
                </c:pt>
                <c:pt idx="144">
                  <c:v>81.677911373514206</c:v>
                </c:pt>
                <c:pt idx="145">
                  <c:v>81.630985272546468</c:v>
                </c:pt>
                <c:pt idx="146">
                  <c:v>82.673415086901073</c:v>
                </c:pt>
                <c:pt idx="147">
                  <c:v>83.679213812234948</c:v>
                </c:pt>
                <c:pt idx="148">
                  <c:v>83.624706113321736</c:v>
                </c:pt>
                <c:pt idx="149">
                  <c:v>84.169064845806261</c:v>
                </c:pt>
                <c:pt idx="150">
                  <c:v>84.421811379419879</c:v>
                </c:pt>
                <c:pt idx="151">
                  <c:v>85.081011369204674</c:v>
                </c:pt>
                <c:pt idx="152">
                  <c:v>84.05119094932779</c:v>
                </c:pt>
                <c:pt idx="153">
                  <c:v>84.05063230526865</c:v>
                </c:pt>
                <c:pt idx="154">
                  <c:v>84.09117390270336</c:v>
                </c:pt>
                <c:pt idx="155">
                  <c:v>84.97119790843665</c:v>
                </c:pt>
                <c:pt idx="156">
                  <c:v>84.86649205049504</c:v>
                </c:pt>
                <c:pt idx="157">
                  <c:v>84.734253021067261</c:v>
                </c:pt>
                <c:pt idx="158">
                  <c:v>85.745638186992522</c:v>
                </c:pt>
                <c:pt idx="159">
                  <c:v>85.607174266620063</c:v>
                </c:pt>
                <c:pt idx="160">
                  <c:v>85.619783661097799</c:v>
                </c:pt>
                <c:pt idx="161">
                  <c:v>85.256265991186183</c:v>
                </c:pt>
                <c:pt idx="162">
                  <c:v>85.105751320395143</c:v>
                </c:pt>
                <c:pt idx="163">
                  <c:v>85.24916323100571</c:v>
                </c:pt>
                <c:pt idx="164">
                  <c:v>85.589217850433428</c:v>
                </c:pt>
                <c:pt idx="165">
                  <c:v>85.917620750913386</c:v>
                </c:pt>
                <c:pt idx="166">
                  <c:v>86.155682926401042</c:v>
                </c:pt>
                <c:pt idx="167">
                  <c:v>86.263820454991631</c:v>
                </c:pt>
                <c:pt idx="168">
                  <c:v>86.363578322695162</c:v>
                </c:pt>
                <c:pt idx="169">
                  <c:v>86.505952751481601</c:v>
                </c:pt>
                <c:pt idx="170">
                  <c:v>86.276030817998546</c:v>
                </c:pt>
                <c:pt idx="171">
                  <c:v>86.133736195506273</c:v>
                </c:pt>
                <c:pt idx="172">
                  <c:v>86.060952855229772</c:v>
                </c:pt>
                <c:pt idx="173">
                  <c:v>85.407020080859738</c:v>
                </c:pt>
                <c:pt idx="174">
                  <c:v>84.26411414215417</c:v>
                </c:pt>
                <c:pt idx="175">
                  <c:v>84.241209735729427</c:v>
                </c:pt>
                <c:pt idx="176">
                  <c:v>83.553199673751863</c:v>
                </c:pt>
                <c:pt idx="177">
                  <c:v>83.858219330042118</c:v>
                </c:pt>
                <c:pt idx="178">
                  <c:v>83.095590383022326</c:v>
                </c:pt>
                <c:pt idx="179">
                  <c:v>83.153689365172852</c:v>
                </c:pt>
                <c:pt idx="180">
                  <c:v>83.954146495625821</c:v>
                </c:pt>
                <c:pt idx="181">
                  <c:v>83.769394924638917</c:v>
                </c:pt>
                <c:pt idx="182">
                  <c:v>84.379593849807748</c:v>
                </c:pt>
                <c:pt idx="183">
                  <c:v>84.183270366167235</c:v>
                </c:pt>
                <c:pt idx="184">
                  <c:v>83.742101172035234</c:v>
                </c:pt>
                <c:pt idx="185">
                  <c:v>82.766868257365715</c:v>
                </c:pt>
                <c:pt idx="186">
                  <c:v>81.958909335261453</c:v>
                </c:pt>
                <c:pt idx="187">
                  <c:v>81.029724652323878</c:v>
                </c:pt>
                <c:pt idx="188">
                  <c:v>80.219531153983056</c:v>
                </c:pt>
                <c:pt idx="189">
                  <c:v>79.76471508354922</c:v>
                </c:pt>
                <c:pt idx="190">
                  <c:v>80.625904803860067</c:v>
                </c:pt>
                <c:pt idx="191">
                  <c:v>81.340649974382188</c:v>
                </c:pt>
                <c:pt idx="192">
                  <c:v>82.022993789474185</c:v>
                </c:pt>
                <c:pt idx="193">
                  <c:v>83.088407816547672</c:v>
                </c:pt>
                <c:pt idx="194">
                  <c:v>83.381296916125166</c:v>
                </c:pt>
                <c:pt idx="195">
                  <c:v>83.583685678122052</c:v>
                </c:pt>
                <c:pt idx="196">
                  <c:v>83.080028155660571</c:v>
                </c:pt>
                <c:pt idx="197">
                  <c:v>83.502762095840978</c:v>
                </c:pt>
                <c:pt idx="198">
                  <c:v>82.869419345364932</c:v>
                </c:pt>
                <c:pt idx="199">
                  <c:v>82.241104391421132</c:v>
                </c:pt>
                <c:pt idx="200">
                  <c:v>81.459641158978926</c:v>
                </c:pt>
                <c:pt idx="201">
                  <c:v>80.193354689497653</c:v>
                </c:pt>
                <c:pt idx="202">
                  <c:v>79.619946465937872</c:v>
                </c:pt>
                <c:pt idx="203">
                  <c:v>81.065078840637995</c:v>
                </c:pt>
                <c:pt idx="204">
                  <c:v>81.547029051087208</c:v>
                </c:pt>
                <c:pt idx="205">
                  <c:v>82.677245789020887</c:v>
                </c:pt>
                <c:pt idx="206">
                  <c:v>82.60358457950862</c:v>
                </c:pt>
                <c:pt idx="207">
                  <c:v>83.368767327941612</c:v>
                </c:pt>
                <c:pt idx="208">
                  <c:v>83.472276091470789</c:v>
                </c:pt>
                <c:pt idx="209">
                  <c:v>83.506193766489972</c:v>
                </c:pt>
                <c:pt idx="210">
                  <c:v>83.541867179980741</c:v>
                </c:pt>
                <c:pt idx="211">
                  <c:v>83.821987272492208</c:v>
                </c:pt>
                <c:pt idx="212">
                  <c:v>84.515663581355341</c:v>
                </c:pt>
                <c:pt idx="213">
                  <c:v>86.245784232510843</c:v>
                </c:pt>
                <c:pt idx="214">
                  <c:v>87.376719227091996</c:v>
                </c:pt>
                <c:pt idx="215">
                  <c:v>87.153501022318622</c:v>
                </c:pt>
                <c:pt idx="216">
                  <c:v>87.037941508370878</c:v>
                </c:pt>
                <c:pt idx="217">
                  <c:v>87.032594486661978</c:v>
                </c:pt>
                <c:pt idx="218">
                  <c:v>86.582247568701248</c:v>
                </c:pt>
                <c:pt idx="219">
                  <c:v>87.271295112502926</c:v>
                </c:pt>
                <c:pt idx="220">
                  <c:v>87.504967941811628</c:v>
                </c:pt>
                <c:pt idx="221">
                  <c:v>89.092315132709885</c:v>
                </c:pt>
                <c:pt idx="222">
                  <c:v>89.902668243639042</c:v>
                </c:pt>
                <c:pt idx="223">
                  <c:v>90.238732548358612</c:v>
                </c:pt>
                <c:pt idx="224">
                  <c:v>89.951190470490033</c:v>
                </c:pt>
                <c:pt idx="225">
                  <c:v>90.06627114667279</c:v>
                </c:pt>
                <c:pt idx="226">
                  <c:v>89.53156897578198</c:v>
                </c:pt>
                <c:pt idx="227">
                  <c:v>88.370866233478111</c:v>
                </c:pt>
                <c:pt idx="228">
                  <c:v>88.734782934860519</c:v>
                </c:pt>
                <c:pt idx="229">
                  <c:v>89.833077155129061</c:v>
                </c:pt>
                <c:pt idx="230">
                  <c:v>90.223250127291038</c:v>
                </c:pt>
                <c:pt idx="231">
                  <c:v>90.126684511354043</c:v>
                </c:pt>
                <c:pt idx="232">
                  <c:v>90.921555201215611</c:v>
                </c:pt>
                <c:pt idx="233">
                  <c:v>90.921555201215611</c:v>
                </c:pt>
                <c:pt idx="234">
                  <c:v>89.624064470716675</c:v>
                </c:pt>
                <c:pt idx="235">
                  <c:v>89.431092851431004</c:v>
                </c:pt>
                <c:pt idx="236">
                  <c:v>90.002346305048391</c:v>
                </c:pt>
                <c:pt idx="237">
                  <c:v>90.535452350055948</c:v>
                </c:pt>
                <c:pt idx="238">
                  <c:v>90.414066976634317</c:v>
                </c:pt>
                <c:pt idx="239">
                  <c:v>89.987741753216596</c:v>
                </c:pt>
                <c:pt idx="240">
                  <c:v>89.672506891273514</c:v>
                </c:pt>
                <c:pt idx="241">
                  <c:v>89.259908350451781</c:v>
                </c:pt>
                <c:pt idx="242">
                  <c:v>88.869655571995651</c:v>
                </c:pt>
                <c:pt idx="243">
                  <c:v>88.904052084779821</c:v>
                </c:pt>
                <c:pt idx="244">
                  <c:v>87.899689872740865</c:v>
                </c:pt>
                <c:pt idx="245">
                  <c:v>87.90623398886224</c:v>
                </c:pt>
                <c:pt idx="246">
                  <c:v>90.129956569414716</c:v>
                </c:pt>
                <c:pt idx="247">
                  <c:v>90.315745622225734</c:v>
                </c:pt>
                <c:pt idx="248">
                  <c:v>90.762341644360816</c:v>
                </c:pt>
                <c:pt idx="249">
                  <c:v>90.956350745470587</c:v>
                </c:pt>
                <c:pt idx="250">
                  <c:v>91.16376730399972</c:v>
                </c:pt>
                <c:pt idx="251">
                  <c:v>91.08946764413416</c:v>
                </c:pt>
                <c:pt idx="252">
                  <c:v>92.04083847684899</c:v>
                </c:pt>
                <c:pt idx="253">
                  <c:v>91.90604564600801</c:v>
                </c:pt>
                <c:pt idx="254">
                  <c:v>91.15235500393446</c:v>
                </c:pt>
                <c:pt idx="255">
                  <c:v>91.229527690389887</c:v>
                </c:pt>
                <c:pt idx="256">
                  <c:v>91.50725359407646</c:v>
                </c:pt>
                <c:pt idx="257">
                  <c:v>91.449872868573394</c:v>
                </c:pt>
                <c:pt idx="258">
                  <c:v>92.137404092785985</c:v>
                </c:pt>
                <c:pt idx="259">
                  <c:v>92.724698611530087</c:v>
                </c:pt>
                <c:pt idx="260">
                  <c:v>92.50786491028974</c:v>
                </c:pt>
                <c:pt idx="261">
                  <c:v>92.558621713377292</c:v>
                </c:pt>
                <c:pt idx="262">
                  <c:v>92.470994402386538</c:v>
                </c:pt>
                <c:pt idx="263">
                  <c:v>93.090051826207429</c:v>
                </c:pt>
                <c:pt idx="264">
                  <c:v>93.590357484314083</c:v>
                </c:pt>
                <c:pt idx="265">
                  <c:v>93.436171723991535</c:v>
                </c:pt>
                <c:pt idx="266">
                  <c:v>94.013969293730256</c:v>
                </c:pt>
                <c:pt idx="267">
                  <c:v>93.921713217678047</c:v>
                </c:pt>
                <c:pt idx="268">
                  <c:v>93.793384696664248</c:v>
                </c:pt>
                <c:pt idx="269">
                  <c:v>93.819800580032151</c:v>
                </c:pt>
                <c:pt idx="270">
                  <c:v>94.186590308004398</c:v>
                </c:pt>
                <c:pt idx="271">
                  <c:v>94.83126555225158</c:v>
                </c:pt>
                <c:pt idx="272">
                  <c:v>95.01841131206335</c:v>
                </c:pt>
                <c:pt idx="273">
                  <c:v>94.552262747858393</c:v>
                </c:pt>
                <c:pt idx="274">
                  <c:v>93.311354679920882</c:v>
                </c:pt>
                <c:pt idx="275">
                  <c:v>92.86316253190256</c:v>
                </c:pt>
                <c:pt idx="276">
                  <c:v>91.603899016307622</c:v>
                </c:pt>
                <c:pt idx="277">
                  <c:v>90.785884501138838</c:v>
                </c:pt>
                <c:pt idx="278">
                  <c:v>89.95717594255224</c:v>
                </c:pt>
                <c:pt idx="279">
                  <c:v>89.736351926603746</c:v>
                </c:pt>
                <c:pt idx="280">
                  <c:v>90.071059524322564</c:v>
                </c:pt>
                <c:pt idx="281">
                  <c:v>91.171668127121848</c:v>
                </c:pt>
                <c:pt idx="282">
                  <c:v>91.72791799743662</c:v>
                </c:pt>
                <c:pt idx="283">
                  <c:v>91.081965852482853</c:v>
                </c:pt>
                <c:pt idx="284">
                  <c:v>90.921395588627291</c:v>
                </c:pt>
                <c:pt idx="285">
                  <c:v>91.388661440950528</c:v>
                </c:pt>
                <c:pt idx="286">
                  <c:v>91.046611664168736</c:v>
                </c:pt>
                <c:pt idx="287">
                  <c:v>90.800010215205646</c:v>
                </c:pt>
                <c:pt idx="288">
                  <c:v>90.716373218923025</c:v>
                </c:pt>
                <c:pt idx="289">
                  <c:v>91.021472681507447</c:v>
                </c:pt>
                <c:pt idx="290">
                  <c:v>91.492010591891358</c:v>
                </c:pt>
                <c:pt idx="291">
                  <c:v>91.318830933558061</c:v>
                </c:pt>
                <c:pt idx="292">
                  <c:v>92.373790336096235</c:v>
                </c:pt>
                <c:pt idx="293">
                  <c:v>91.707008748365965</c:v>
                </c:pt>
                <c:pt idx="294">
                  <c:v>91.225537375681753</c:v>
                </c:pt>
                <c:pt idx="295">
                  <c:v>91.066802656591918</c:v>
                </c:pt>
                <c:pt idx="296">
                  <c:v>90.166428045847113</c:v>
                </c:pt>
                <c:pt idx="297">
                  <c:v>89.507228056062317</c:v>
                </c:pt>
                <c:pt idx="298">
                  <c:v>89.663488780033092</c:v>
                </c:pt>
                <c:pt idx="299">
                  <c:v>89.033976731676873</c:v>
                </c:pt>
                <c:pt idx="300">
                  <c:v>88.762395912640841</c:v>
                </c:pt>
                <c:pt idx="301">
                  <c:v>89.020250049080872</c:v>
                </c:pt>
                <c:pt idx="302">
                  <c:v>88.074545463251596</c:v>
                </c:pt>
                <c:pt idx="303">
                  <c:v>88.351712722879029</c:v>
                </c:pt>
                <c:pt idx="304">
                  <c:v>88.277732288190109</c:v>
                </c:pt>
                <c:pt idx="305">
                  <c:v>87.383263343213358</c:v>
                </c:pt>
                <c:pt idx="306">
                  <c:v>86.812807952537611</c:v>
                </c:pt>
                <c:pt idx="307">
                  <c:v>87.134427318013721</c:v>
                </c:pt>
                <c:pt idx="308">
                  <c:v>88.40095320637748</c:v>
                </c:pt>
                <c:pt idx="309">
                  <c:v>88.233519601223904</c:v>
                </c:pt>
                <c:pt idx="310">
                  <c:v>87.834328517821547</c:v>
                </c:pt>
                <c:pt idx="311">
                  <c:v>87.406566781108893</c:v>
                </c:pt>
                <c:pt idx="312">
                  <c:v>86.512177642426309</c:v>
                </c:pt>
                <c:pt idx="313">
                  <c:v>85.910278571850412</c:v>
                </c:pt>
                <c:pt idx="314">
                  <c:v>84.397869491171036</c:v>
                </c:pt>
                <c:pt idx="315">
                  <c:v>84.91437582699271</c:v>
                </c:pt>
                <c:pt idx="316">
                  <c:v>84.376800629512047</c:v>
                </c:pt>
                <c:pt idx="317">
                  <c:v>84.48469873922015</c:v>
                </c:pt>
                <c:pt idx="318">
                  <c:v>84.771203335264659</c:v>
                </c:pt>
                <c:pt idx="319">
                  <c:v>85.643326517875806</c:v>
                </c:pt>
                <c:pt idx="320">
                  <c:v>85.5049424037975</c:v>
                </c:pt>
                <c:pt idx="321">
                  <c:v>85.030094953528788</c:v>
                </c:pt>
                <c:pt idx="322">
                  <c:v>82.146134901367404</c:v>
                </c:pt>
                <c:pt idx="323">
                  <c:v>82.836618958464001</c:v>
                </c:pt>
                <c:pt idx="324">
                  <c:v>83.834596666969929</c:v>
                </c:pt>
                <c:pt idx="325">
                  <c:v>83.069892756301911</c:v>
                </c:pt>
                <c:pt idx="326">
                  <c:v>84.08287404811044</c:v>
                </c:pt>
                <c:pt idx="327">
                  <c:v>85.313646716689249</c:v>
                </c:pt>
                <c:pt idx="328">
                  <c:v>86.309629267841089</c:v>
                </c:pt>
                <c:pt idx="329">
                  <c:v>86.616644081485433</c:v>
                </c:pt>
                <c:pt idx="330">
                  <c:v>87.378794190740237</c:v>
                </c:pt>
                <c:pt idx="331">
                  <c:v>87.355730171727174</c:v>
                </c:pt>
                <c:pt idx="332">
                  <c:v>87.218383539472981</c:v>
                </c:pt>
                <c:pt idx="333">
                  <c:v>86.516088150840275</c:v>
                </c:pt>
                <c:pt idx="334">
                  <c:v>86.10899624431579</c:v>
                </c:pt>
                <c:pt idx="335">
                  <c:v>86.646491635502315</c:v>
                </c:pt>
                <c:pt idx="336">
                  <c:v>87.969600186427499</c:v>
                </c:pt>
                <c:pt idx="337">
                  <c:v>88.44109577234137</c:v>
                </c:pt>
                <c:pt idx="338">
                  <c:v>88.736139641861271</c:v>
                </c:pt>
                <c:pt idx="339">
                  <c:v>88.817222836730693</c:v>
                </c:pt>
                <c:pt idx="340">
                  <c:v>88.584826908128591</c:v>
                </c:pt>
                <c:pt idx="341">
                  <c:v>88.410051123912041</c:v>
                </c:pt>
                <c:pt idx="342">
                  <c:v>88.431279598159335</c:v>
                </c:pt>
                <c:pt idx="343">
                  <c:v>88.592328699779898</c:v>
                </c:pt>
                <c:pt idx="344">
                  <c:v>88.609327440436573</c:v>
                </c:pt>
                <c:pt idx="345">
                  <c:v>89.203325687890342</c:v>
                </c:pt>
                <c:pt idx="346">
                  <c:v>89.314336243070812</c:v>
                </c:pt>
                <c:pt idx="347">
                  <c:v>88.934777508032496</c:v>
                </c:pt>
                <c:pt idx="348">
                  <c:v>89.17571271011002</c:v>
                </c:pt>
                <c:pt idx="349">
                  <c:v>89.585358418047718</c:v>
                </c:pt>
                <c:pt idx="350">
                  <c:v>90.827144355221009</c:v>
                </c:pt>
                <c:pt idx="351">
                  <c:v>90.939272198519745</c:v>
                </c:pt>
                <c:pt idx="352">
                  <c:v>90.990906870843077</c:v>
                </c:pt>
                <c:pt idx="353">
                  <c:v>92.11984670807017</c:v>
                </c:pt>
                <c:pt idx="354">
                  <c:v>93.184542478496184</c:v>
                </c:pt>
                <c:pt idx="355">
                  <c:v>93.480783442428532</c:v>
                </c:pt>
                <c:pt idx="356">
                  <c:v>93.396507995792604</c:v>
                </c:pt>
                <c:pt idx="357">
                  <c:v>92.750316431956364</c:v>
                </c:pt>
                <c:pt idx="358">
                  <c:v>94.275893551172601</c:v>
                </c:pt>
                <c:pt idx="359">
                  <c:v>94.751060226617938</c:v>
                </c:pt>
                <c:pt idx="360">
                  <c:v>94.884496350458164</c:v>
                </c:pt>
                <c:pt idx="361">
                  <c:v>95.224231744709243</c:v>
                </c:pt>
                <c:pt idx="362">
                  <c:v>96.063155508948682</c:v>
                </c:pt>
                <c:pt idx="363">
                  <c:v>96.74980886392548</c:v>
                </c:pt>
                <c:pt idx="364">
                  <c:v>95.200050437577914</c:v>
                </c:pt>
                <c:pt idx="365">
                  <c:v>96.928335543967677</c:v>
                </c:pt>
                <c:pt idx="366">
                  <c:v>97.779150446037377</c:v>
                </c:pt>
                <c:pt idx="367">
                  <c:v>97.344605174320904</c:v>
                </c:pt>
                <c:pt idx="368">
                  <c:v>96.860101162458477</c:v>
                </c:pt>
                <c:pt idx="369">
                  <c:v>96.694024264305682</c:v>
                </c:pt>
                <c:pt idx="370">
                  <c:v>96.7420676533917</c:v>
                </c:pt>
                <c:pt idx="371">
                  <c:v>96.386690225484699</c:v>
                </c:pt>
                <c:pt idx="372">
                  <c:v>96.270332648595328</c:v>
                </c:pt>
                <c:pt idx="373">
                  <c:v>95.440905833361271</c:v>
                </c:pt>
                <c:pt idx="374">
                  <c:v>96.647976032573737</c:v>
                </c:pt>
                <c:pt idx="375">
                  <c:v>96.608152691786501</c:v>
                </c:pt>
                <c:pt idx="376">
                  <c:v>97.157619027097425</c:v>
                </c:pt>
                <c:pt idx="377">
                  <c:v>97.056903483863962</c:v>
                </c:pt>
                <c:pt idx="378">
                  <c:v>97.785135918099584</c:v>
                </c:pt>
                <c:pt idx="379">
                  <c:v>95.655584764659224</c:v>
                </c:pt>
                <c:pt idx="380">
                  <c:v>94.144532390980601</c:v>
                </c:pt>
                <c:pt idx="381">
                  <c:v>95.08353324810021</c:v>
                </c:pt>
                <c:pt idx="382">
                  <c:v>95.966350474129186</c:v>
                </c:pt>
                <c:pt idx="383">
                  <c:v>96.337449741986248</c:v>
                </c:pt>
                <c:pt idx="384">
                  <c:v>97.091778834413105</c:v>
                </c:pt>
                <c:pt idx="385">
                  <c:v>97.38586502840306</c:v>
                </c:pt>
                <c:pt idx="386">
                  <c:v>98.129101045941297</c:v>
                </c:pt>
                <c:pt idx="387">
                  <c:v>98.996435850902685</c:v>
                </c:pt>
                <c:pt idx="388">
                  <c:v>99.269213764351178</c:v>
                </c:pt>
                <c:pt idx="389">
                  <c:v>99.634886204205159</c:v>
                </c:pt>
                <c:pt idx="390">
                  <c:v>100.51259582740771</c:v>
                </c:pt>
                <c:pt idx="391">
                  <c:v>100.60780473634394</c:v>
                </c:pt>
                <c:pt idx="392">
                  <c:v>100.82990565299903</c:v>
                </c:pt>
                <c:pt idx="393">
                  <c:v>100.01133249377112</c:v>
                </c:pt>
                <c:pt idx="394">
                  <c:v>100.56830062073334</c:v>
                </c:pt>
                <c:pt idx="395">
                  <c:v>100.64706943307205</c:v>
                </c:pt>
                <c:pt idx="396">
                  <c:v>100.80221286892454</c:v>
                </c:pt>
                <c:pt idx="397">
                  <c:v>99.235854733391122</c:v>
                </c:pt>
                <c:pt idx="398">
                  <c:v>99.519645915434054</c:v>
                </c:pt>
                <c:pt idx="399">
                  <c:v>100.25186866437781</c:v>
                </c:pt>
                <c:pt idx="400">
                  <c:v>100.37939912244997</c:v>
                </c:pt>
                <c:pt idx="401">
                  <c:v>100.20254837458521</c:v>
                </c:pt>
                <c:pt idx="402">
                  <c:v>100.66718061920108</c:v>
                </c:pt>
                <c:pt idx="403">
                  <c:v>101.5387451577531</c:v>
                </c:pt>
                <c:pt idx="404">
                  <c:v>101.5816809440127</c:v>
                </c:pt>
                <c:pt idx="405">
                  <c:v>101.9322699942699</c:v>
                </c:pt>
                <c:pt idx="406">
                  <c:v>102.18397904605941</c:v>
                </c:pt>
                <c:pt idx="407">
                  <c:v>101.66787174170852</c:v>
                </c:pt>
                <c:pt idx="408">
                  <c:v>102.43656596708468</c:v>
                </c:pt>
                <c:pt idx="409">
                  <c:v>101.01034768410115</c:v>
                </c:pt>
                <c:pt idx="410">
                  <c:v>100.44053074377869</c:v>
                </c:pt>
                <c:pt idx="411">
                  <c:v>100.61961606788003</c:v>
                </c:pt>
                <c:pt idx="412">
                  <c:v>100.28371137574878</c:v>
                </c:pt>
                <c:pt idx="413">
                  <c:v>99.143439044750579</c:v>
                </c:pt>
                <c:pt idx="414">
                  <c:v>99.571041168874913</c:v>
                </c:pt>
                <c:pt idx="415">
                  <c:v>100.73326023076787</c:v>
                </c:pt>
                <c:pt idx="416">
                  <c:v>101.39724859820245</c:v>
                </c:pt>
                <c:pt idx="417">
                  <c:v>101.42055203609799</c:v>
                </c:pt>
                <c:pt idx="418">
                  <c:v>99.761299374159037</c:v>
                </c:pt>
                <c:pt idx="419">
                  <c:v>99.486366690768165</c:v>
                </c:pt>
                <c:pt idx="420">
                  <c:v>99.776622182638292</c:v>
                </c:pt>
                <c:pt idx="421">
                  <c:v>99.829134724197431</c:v>
                </c:pt>
                <c:pt idx="422">
                  <c:v>99.633449690910226</c:v>
                </c:pt>
                <c:pt idx="423">
                  <c:v>98.606183072446569</c:v>
                </c:pt>
                <c:pt idx="424">
                  <c:v>97.798862600695585</c:v>
                </c:pt>
                <c:pt idx="425">
                  <c:v>98.716076339508746</c:v>
                </c:pt>
                <c:pt idx="426">
                  <c:v>98.919183358153077</c:v>
                </c:pt>
                <c:pt idx="427">
                  <c:v>98.526057553107094</c:v>
                </c:pt>
                <c:pt idx="428">
                  <c:v>98.579368157607846</c:v>
                </c:pt>
                <c:pt idx="429">
                  <c:v>98.740337452934241</c:v>
                </c:pt>
                <c:pt idx="430">
                  <c:v>98.624538520103997</c:v>
                </c:pt>
                <c:pt idx="431">
                  <c:v>99.439520396094608</c:v>
                </c:pt>
                <c:pt idx="432">
                  <c:v>98.037323807654062</c:v>
                </c:pt>
                <c:pt idx="433">
                  <c:v>97.839324391836129</c:v>
                </c:pt>
                <c:pt idx="434">
                  <c:v>96.732490898092152</c:v>
                </c:pt>
                <c:pt idx="435">
                  <c:v>96.591153951129826</c:v>
                </c:pt>
                <c:pt idx="436">
                  <c:v>97.351229096736404</c:v>
                </c:pt>
                <c:pt idx="437">
                  <c:v>96.768004698994602</c:v>
                </c:pt>
                <c:pt idx="438">
                  <c:v>96.745020486275706</c:v>
                </c:pt>
                <c:pt idx="439">
                  <c:v>97.02075123260822</c:v>
                </c:pt>
                <c:pt idx="440">
                  <c:v>95.735550671410351</c:v>
                </c:pt>
                <c:pt idx="441">
                  <c:v>94.420582362489753</c:v>
                </c:pt>
                <c:pt idx="442">
                  <c:v>93.053660156069199</c:v>
                </c:pt>
                <c:pt idx="443">
                  <c:v>93.345511773822579</c:v>
                </c:pt>
                <c:pt idx="444">
                  <c:v>91.805090683892061</c:v>
                </c:pt>
                <c:pt idx="445">
                  <c:v>94.237267304797783</c:v>
                </c:pt>
                <c:pt idx="446">
                  <c:v>92.671308200735183</c:v>
                </c:pt>
                <c:pt idx="447">
                  <c:v>92.201488546998718</c:v>
                </c:pt>
                <c:pt idx="448">
                  <c:v>92.259188497678423</c:v>
                </c:pt>
                <c:pt idx="449">
                  <c:v>94.600944587297704</c:v>
                </c:pt>
                <c:pt idx="450">
                  <c:v>93.975662272532105</c:v>
                </c:pt>
                <c:pt idx="451">
                  <c:v>92.988777638914826</c:v>
                </c:pt>
                <c:pt idx="452">
                  <c:v>91.768699013753817</c:v>
                </c:pt>
                <c:pt idx="453">
                  <c:v>93.349741507413214</c:v>
                </c:pt>
                <c:pt idx="454">
                  <c:v>93.618928137624351</c:v>
                </c:pt>
                <c:pt idx="455">
                  <c:v>93.02500969646475</c:v>
                </c:pt>
                <c:pt idx="456">
                  <c:v>93.609750413795638</c:v>
                </c:pt>
                <c:pt idx="457">
                  <c:v>93.20976126745164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D2F-B744-BA08-B2537EC8B2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Sheet1!$A$2:$A$459</c:f>
              <c:numCache>
                <c:formatCode>dd\-mmm\-yyyy</c:formatCode>
                <c:ptCount val="458"/>
                <c:pt idx="0">
                  <c:v>44707</c:v>
                </c:pt>
                <c:pt idx="1">
                  <c:v>44710</c:v>
                </c:pt>
                <c:pt idx="2">
                  <c:v>44711</c:v>
                </c:pt>
                <c:pt idx="3">
                  <c:v>44712</c:v>
                </c:pt>
                <c:pt idx="4">
                  <c:v>44713</c:v>
                </c:pt>
                <c:pt idx="5">
                  <c:v>44714</c:v>
                </c:pt>
                <c:pt idx="6">
                  <c:v>44717</c:v>
                </c:pt>
                <c:pt idx="7">
                  <c:v>44718</c:v>
                </c:pt>
                <c:pt idx="8">
                  <c:v>44719</c:v>
                </c:pt>
                <c:pt idx="9">
                  <c:v>44720</c:v>
                </c:pt>
                <c:pt idx="10">
                  <c:v>44721</c:v>
                </c:pt>
                <c:pt idx="11">
                  <c:v>44724</c:v>
                </c:pt>
                <c:pt idx="12">
                  <c:v>44725</c:v>
                </c:pt>
                <c:pt idx="13">
                  <c:v>44726</c:v>
                </c:pt>
                <c:pt idx="14">
                  <c:v>44727</c:v>
                </c:pt>
                <c:pt idx="15">
                  <c:v>44728</c:v>
                </c:pt>
                <c:pt idx="16">
                  <c:v>44731</c:v>
                </c:pt>
                <c:pt idx="17">
                  <c:v>44732</c:v>
                </c:pt>
                <c:pt idx="18">
                  <c:v>44733</c:v>
                </c:pt>
                <c:pt idx="19">
                  <c:v>44734</c:v>
                </c:pt>
                <c:pt idx="20">
                  <c:v>44735</c:v>
                </c:pt>
                <c:pt idx="21">
                  <c:v>44738</c:v>
                </c:pt>
                <c:pt idx="22">
                  <c:v>44739</c:v>
                </c:pt>
                <c:pt idx="23">
                  <c:v>44740</c:v>
                </c:pt>
                <c:pt idx="24">
                  <c:v>44741</c:v>
                </c:pt>
                <c:pt idx="25">
                  <c:v>44742</c:v>
                </c:pt>
                <c:pt idx="26">
                  <c:v>44745</c:v>
                </c:pt>
                <c:pt idx="27">
                  <c:v>44746</c:v>
                </c:pt>
                <c:pt idx="28">
                  <c:v>44747</c:v>
                </c:pt>
                <c:pt idx="29">
                  <c:v>44748</c:v>
                </c:pt>
                <c:pt idx="30">
                  <c:v>44755</c:v>
                </c:pt>
                <c:pt idx="31">
                  <c:v>44756</c:v>
                </c:pt>
                <c:pt idx="32">
                  <c:v>44759</c:v>
                </c:pt>
                <c:pt idx="33">
                  <c:v>44760</c:v>
                </c:pt>
                <c:pt idx="34">
                  <c:v>44761</c:v>
                </c:pt>
                <c:pt idx="35">
                  <c:v>44762</c:v>
                </c:pt>
                <c:pt idx="36">
                  <c:v>44763</c:v>
                </c:pt>
                <c:pt idx="37">
                  <c:v>44766</c:v>
                </c:pt>
                <c:pt idx="38">
                  <c:v>44767</c:v>
                </c:pt>
                <c:pt idx="39">
                  <c:v>44768</c:v>
                </c:pt>
                <c:pt idx="40">
                  <c:v>44769</c:v>
                </c:pt>
                <c:pt idx="41">
                  <c:v>44770</c:v>
                </c:pt>
                <c:pt idx="42">
                  <c:v>44773</c:v>
                </c:pt>
                <c:pt idx="43">
                  <c:v>44774</c:v>
                </c:pt>
                <c:pt idx="44">
                  <c:v>44775</c:v>
                </c:pt>
                <c:pt idx="45">
                  <c:v>44776</c:v>
                </c:pt>
                <c:pt idx="46">
                  <c:v>44777</c:v>
                </c:pt>
                <c:pt idx="47">
                  <c:v>44780</c:v>
                </c:pt>
                <c:pt idx="48">
                  <c:v>44781</c:v>
                </c:pt>
                <c:pt idx="49">
                  <c:v>44782</c:v>
                </c:pt>
                <c:pt idx="50">
                  <c:v>44783</c:v>
                </c:pt>
                <c:pt idx="51">
                  <c:v>44784</c:v>
                </c:pt>
                <c:pt idx="52">
                  <c:v>44787</c:v>
                </c:pt>
                <c:pt idx="53">
                  <c:v>44788</c:v>
                </c:pt>
                <c:pt idx="54">
                  <c:v>44789</c:v>
                </c:pt>
                <c:pt idx="55">
                  <c:v>44790</c:v>
                </c:pt>
                <c:pt idx="56">
                  <c:v>44791</c:v>
                </c:pt>
                <c:pt idx="57">
                  <c:v>44794</c:v>
                </c:pt>
                <c:pt idx="58">
                  <c:v>44795</c:v>
                </c:pt>
                <c:pt idx="59">
                  <c:v>44796</c:v>
                </c:pt>
                <c:pt idx="60">
                  <c:v>44797</c:v>
                </c:pt>
                <c:pt idx="61">
                  <c:v>44798</c:v>
                </c:pt>
                <c:pt idx="62">
                  <c:v>44801</c:v>
                </c:pt>
                <c:pt idx="63">
                  <c:v>44802</c:v>
                </c:pt>
                <c:pt idx="64">
                  <c:v>44803</c:v>
                </c:pt>
                <c:pt idx="65">
                  <c:v>44804</c:v>
                </c:pt>
                <c:pt idx="66">
                  <c:v>44805</c:v>
                </c:pt>
                <c:pt idx="67">
                  <c:v>44808</c:v>
                </c:pt>
                <c:pt idx="68">
                  <c:v>44809</c:v>
                </c:pt>
                <c:pt idx="69">
                  <c:v>44810</c:v>
                </c:pt>
                <c:pt idx="70">
                  <c:v>44811</c:v>
                </c:pt>
                <c:pt idx="71">
                  <c:v>44812</c:v>
                </c:pt>
                <c:pt idx="72">
                  <c:v>44815</c:v>
                </c:pt>
                <c:pt idx="73">
                  <c:v>44816</c:v>
                </c:pt>
                <c:pt idx="74">
                  <c:v>44817</c:v>
                </c:pt>
                <c:pt idx="75">
                  <c:v>44818</c:v>
                </c:pt>
                <c:pt idx="76">
                  <c:v>44819</c:v>
                </c:pt>
                <c:pt idx="77">
                  <c:v>44822</c:v>
                </c:pt>
                <c:pt idx="78">
                  <c:v>44823</c:v>
                </c:pt>
                <c:pt idx="79">
                  <c:v>44824</c:v>
                </c:pt>
                <c:pt idx="80">
                  <c:v>44825</c:v>
                </c:pt>
                <c:pt idx="81">
                  <c:v>44829</c:v>
                </c:pt>
                <c:pt idx="82">
                  <c:v>44830</c:v>
                </c:pt>
                <c:pt idx="83">
                  <c:v>44831</c:v>
                </c:pt>
                <c:pt idx="84">
                  <c:v>44832</c:v>
                </c:pt>
                <c:pt idx="85">
                  <c:v>44833</c:v>
                </c:pt>
                <c:pt idx="86">
                  <c:v>44836</c:v>
                </c:pt>
                <c:pt idx="87">
                  <c:v>44837</c:v>
                </c:pt>
                <c:pt idx="88">
                  <c:v>44838</c:v>
                </c:pt>
                <c:pt idx="89">
                  <c:v>44839</c:v>
                </c:pt>
                <c:pt idx="90">
                  <c:v>44840</c:v>
                </c:pt>
                <c:pt idx="91">
                  <c:v>44843</c:v>
                </c:pt>
                <c:pt idx="92">
                  <c:v>44844</c:v>
                </c:pt>
                <c:pt idx="93">
                  <c:v>44845</c:v>
                </c:pt>
                <c:pt idx="94">
                  <c:v>44846</c:v>
                </c:pt>
                <c:pt idx="95">
                  <c:v>44847</c:v>
                </c:pt>
                <c:pt idx="96">
                  <c:v>44850</c:v>
                </c:pt>
                <c:pt idx="97">
                  <c:v>44851</c:v>
                </c:pt>
                <c:pt idx="98">
                  <c:v>44852</c:v>
                </c:pt>
                <c:pt idx="99">
                  <c:v>44853</c:v>
                </c:pt>
                <c:pt idx="100">
                  <c:v>44854</c:v>
                </c:pt>
                <c:pt idx="101">
                  <c:v>44857</c:v>
                </c:pt>
                <c:pt idx="102">
                  <c:v>44858</c:v>
                </c:pt>
                <c:pt idx="103">
                  <c:v>44859</c:v>
                </c:pt>
                <c:pt idx="104">
                  <c:v>44860</c:v>
                </c:pt>
                <c:pt idx="105">
                  <c:v>44861</c:v>
                </c:pt>
                <c:pt idx="106">
                  <c:v>44865</c:v>
                </c:pt>
                <c:pt idx="107">
                  <c:v>44866</c:v>
                </c:pt>
                <c:pt idx="108">
                  <c:v>44867</c:v>
                </c:pt>
                <c:pt idx="109">
                  <c:v>44868</c:v>
                </c:pt>
                <c:pt idx="110">
                  <c:v>44871</c:v>
                </c:pt>
                <c:pt idx="111">
                  <c:v>44872</c:v>
                </c:pt>
                <c:pt idx="112">
                  <c:v>44873</c:v>
                </c:pt>
                <c:pt idx="113">
                  <c:v>44874</c:v>
                </c:pt>
                <c:pt idx="114">
                  <c:v>44875</c:v>
                </c:pt>
                <c:pt idx="115">
                  <c:v>44878</c:v>
                </c:pt>
                <c:pt idx="116">
                  <c:v>44879</c:v>
                </c:pt>
                <c:pt idx="117">
                  <c:v>44880</c:v>
                </c:pt>
                <c:pt idx="118">
                  <c:v>44881</c:v>
                </c:pt>
                <c:pt idx="119">
                  <c:v>44882</c:v>
                </c:pt>
                <c:pt idx="120">
                  <c:v>44885</c:v>
                </c:pt>
                <c:pt idx="121">
                  <c:v>44886</c:v>
                </c:pt>
                <c:pt idx="122">
                  <c:v>44887</c:v>
                </c:pt>
                <c:pt idx="123">
                  <c:v>44889</c:v>
                </c:pt>
                <c:pt idx="124">
                  <c:v>44892</c:v>
                </c:pt>
                <c:pt idx="125">
                  <c:v>44893</c:v>
                </c:pt>
                <c:pt idx="126">
                  <c:v>44894</c:v>
                </c:pt>
                <c:pt idx="127">
                  <c:v>44895</c:v>
                </c:pt>
                <c:pt idx="128">
                  <c:v>44896</c:v>
                </c:pt>
                <c:pt idx="129">
                  <c:v>44899</c:v>
                </c:pt>
                <c:pt idx="130">
                  <c:v>44900</c:v>
                </c:pt>
                <c:pt idx="131">
                  <c:v>44901</c:v>
                </c:pt>
                <c:pt idx="132">
                  <c:v>44902</c:v>
                </c:pt>
                <c:pt idx="133">
                  <c:v>44903</c:v>
                </c:pt>
                <c:pt idx="134">
                  <c:v>44906</c:v>
                </c:pt>
                <c:pt idx="135">
                  <c:v>44907</c:v>
                </c:pt>
                <c:pt idx="136">
                  <c:v>44908</c:v>
                </c:pt>
                <c:pt idx="137">
                  <c:v>44909</c:v>
                </c:pt>
                <c:pt idx="138">
                  <c:v>44910</c:v>
                </c:pt>
                <c:pt idx="139">
                  <c:v>44913</c:v>
                </c:pt>
                <c:pt idx="140">
                  <c:v>44914</c:v>
                </c:pt>
                <c:pt idx="141">
                  <c:v>44915</c:v>
                </c:pt>
                <c:pt idx="142">
                  <c:v>44916</c:v>
                </c:pt>
                <c:pt idx="143">
                  <c:v>44917</c:v>
                </c:pt>
                <c:pt idx="144">
                  <c:v>44920</c:v>
                </c:pt>
                <c:pt idx="145">
                  <c:v>44921</c:v>
                </c:pt>
                <c:pt idx="146">
                  <c:v>44922</c:v>
                </c:pt>
                <c:pt idx="147">
                  <c:v>44923</c:v>
                </c:pt>
                <c:pt idx="148">
                  <c:v>44924</c:v>
                </c:pt>
                <c:pt idx="149">
                  <c:v>44927</c:v>
                </c:pt>
                <c:pt idx="150">
                  <c:v>44928</c:v>
                </c:pt>
                <c:pt idx="151">
                  <c:v>44929</c:v>
                </c:pt>
                <c:pt idx="152">
                  <c:v>44930</c:v>
                </c:pt>
                <c:pt idx="153">
                  <c:v>44931</c:v>
                </c:pt>
                <c:pt idx="154">
                  <c:v>44934</c:v>
                </c:pt>
                <c:pt idx="155">
                  <c:v>44935</c:v>
                </c:pt>
                <c:pt idx="156">
                  <c:v>44936</c:v>
                </c:pt>
                <c:pt idx="157">
                  <c:v>44937</c:v>
                </c:pt>
                <c:pt idx="158">
                  <c:v>44938</c:v>
                </c:pt>
                <c:pt idx="159">
                  <c:v>44941</c:v>
                </c:pt>
                <c:pt idx="160">
                  <c:v>44942</c:v>
                </c:pt>
                <c:pt idx="161">
                  <c:v>44943</c:v>
                </c:pt>
                <c:pt idx="162">
                  <c:v>44944</c:v>
                </c:pt>
                <c:pt idx="163">
                  <c:v>44945</c:v>
                </c:pt>
                <c:pt idx="164">
                  <c:v>44948</c:v>
                </c:pt>
                <c:pt idx="165">
                  <c:v>44949</c:v>
                </c:pt>
                <c:pt idx="166">
                  <c:v>44950</c:v>
                </c:pt>
                <c:pt idx="167">
                  <c:v>44951</c:v>
                </c:pt>
                <c:pt idx="168">
                  <c:v>44952</c:v>
                </c:pt>
                <c:pt idx="169">
                  <c:v>44955</c:v>
                </c:pt>
                <c:pt idx="170">
                  <c:v>44956</c:v>
                </c:pt>
                <c:pt idx="171">
                  <c:v>44957</c:v>
                </c:pt>
                <c:pt idx="172">
                  <c:v>44958</c:v>
                </c:pt>
                <c:pt idx="173">
                  <c:v>44959</c:v>
                </c:pt>
                <c:pt idx="174">
                  <c:v>44962</c:v>
                </c:pt>
                <c:pt idx="175">
                  <c:v>44963</c:v>
                </c:pt>
                <c:pt idx="176">
                  <c:v>44964</c:v>
                </c:pt>
                <c:pt idx="177">
                  <c:v>44965</c:v>
                </c:pt>
                <c:pt idx="178">
                  <c:v>44966</c:v>
                </c:pt>
                <c:pt idx="179">
                  <c:v>44969</c:v>
                </c:pt>
                <c:pt idx="180">
                  <c:v>44970</c:v>
                </c:pt>
                <c:pt idx="181">
                  <c:v>44971</c:v>
                </c:pt>
                <c:pt idx="182">
                  <c:v>44972</c:v>
                </c:pt>
                <c:pt idx="183">
                  <c:v>44973</c:v>
                </c:pt>
                <c:pt idx="184">
                  <c:v>44976</c:v>
                </c:pt>
                <c:pt idx="185">
                  <c:v>44977</c:v>
                </c:pt>
                <c:pt idx="186">
                  <c:v>44978</c:v>
                </c:pt>
                <c:pt idx="187">
                  <c:v>44980</c:v>
                </c:pt>
                <c:pt idx="188">
                  <c:v>44983</c:v>
                </c:pt>
                <c:pt idx="189">
                  <c:v>44984</c:v>
                </c:pt>
                <c:pt idx="190">
                  <c:v>44985</c:v>
                </c:pt>
                <c:pt idx="191">
                  <c:v>44986</c:v>
                </c:pt>
                <c:pt idx="192">
                  <c:v>44987</c:v>
                </c:pt>
                <c:pt idx="193">
                  <c:v>44990</c:v>
                </c:pt>
                <c:pt idx="194">
                  <c:v>44991</c:v>
                </c:pt>
                <c:pt idx="195">
                  <c:v>44992</c:v>
                </c:pt>
                <c:pt idx="196">
                  <c:v>44993</c:v>
                </c:pt>
                <c:pt idx="197">
                  <c:v>44994</c:v>
                </c:pt>
                <c:pt idx="198">
                  <c:v>44997</c:v>
                </c:pt>
                <c:pt idx="199">
                  <c:v>44998</c:v>
                </c:pt>
                <c:pt idx="200">
                  <c:v>44999</c:v>
                </c:pt>
                <c:pt idx="201">
                  <c:v>45000</c:v>
                </c:pt>
                <c:pt idx="202">
                  <c:v>45001</c:v>
                </c:pt>
                <c:pt idx="203">
                  <c:v>45004</c:v>
                </c:pt>
                <c:pt idx="204">
                  <c:v>45005</c:v>
                </c:pt>
                <c:pt idx="205">
                  <c:v>45006</c:v>
                </c:pt>
                <c:pt idx="206">
                  <c:v>45007</c:v>
                </c:pt>
                <c:pt idx="207">
                  <c:v>45008</c:v>
                </c:pt>
                <c:pt idx="208">
                  <c:v>45011</c:v>
                </c:pt>
                <c:pt idx="209">
                  <c:v>45012</c:v>
                </c:pt>
                <c:pt idx="210">
                  <c:v>45013</c:v>
                </c:pt>
                <c:pt idx="211">
                  <c:v>45014</c:v>
                </c:pt>
                <c:pt idx="212">
                  <c:v>45015</c:v>
                </c:pt>
                <c:pt idx="213">
                  <c:v>45019</c:v>
                </c:pt>
                <c:pt idx="214">
                  <c:v>45020</c:v>
                </c:pt>
                <c:pt idx="215">
                  <c:v>45021</c:v>
                </c:pt>
                <c:pt idx="216">
                  <c:v>45022</c:v>
                </c:pt>
                <c:pt idx="217">
                  <c:v>45026</c:v>
                </c:pt>
                <c:pt idx="218">
                  <c:v>45027</c:v>
                </c:pt>
                <c:pt idx="219">
                  <c:v>45028</c:v>
                </c:pt>
                <c:pt idx="220">
                  <c:v>45029</c:v>
                </c:pt>
                <c:pt idx="221">
                  <c:v>45033</c:v>
                </c:pt>
                <c:pt idx="222">
                  <c:v>45041</c:v>
                </c:pt>
                <c:pt idx="223">
                  <c:v>45042</c:v>
                </c:pt>
                <c:pt idx="224">
                  <c:v>45043</c:v>
                </c:pt>
                <c:pt idx="225">
                  <c:v>45047</c:v>
                </c:pt>
                <c:pt idx="226">
                  <c:v>45048</c:v>
                </c:pt>
                <c:pt idx="227">
                  <c:v>45049</c:v>
                </c:pt>
                <c:pt idx="228">
                  <c:v>45050</c:v>
                </c:pt>
                <c:pt idx="229">
                  <c:v>45054</c:v>
                </c:pt>
                <c:pt idx="230">
                  <c:v>45055</c:v>
                </c:pt>
                <c:pt idx="231">
                  <c:v>45056</c:v>
                </c:pt>
                <c:pt idx="232">
                  <c:v>45057</c:v>
                </c:pt>
                <c:pt idx="233">
                  <c:v>45057</c:v>
                </c:pt>
                <c:pt idx="234">
                  <c:v>45061</c:v>
                </c:pt>
                <c:pt idx="235">
                  <c:v>45062</c:v>
                </c:pt>
                <c:pt idx="236">
                  <c:v>45063</c:v>
                </c:pt>
                <c:pt idx="237">
                  <c:v>45064</c:v>
                </c:pt>
                <c:pt idx="238">
                  <c:v>45068</c:v>
                </c:pt>
                <c:pt idx="239">
                  <c:v>45069</c:v>
                </c:pt>
                <c:pt idx="240">
                  <c:v>45070</c:v>
                </c:pt>
                <c:pt idx="241">
                  <c:v>45071</c:v>
                </c:pt>
                <c:pt idx="242">
                  <c:v>45075</c:v>
                </c:pt>
                <c:pt idx="243">
                  <c:v>45076</c:v>
                </c:pt>
                <c:pt idx="244">
                  <c:v>45077</c:v>
                </c:pt>
                <c:pt idx="245">
                  <c:v>45078</c:v>
                </c:pt>
                <c:pt idx="246">
                  <c:v>45082</c:v>
                </c:pt>
                <c:pt idx="247">
                  <c:v>45083</c:v>
                </c:pt>
                <c:pt idx="248">
                  <c:v>45084</c:v>
                </c:pt>
                <c:pt idx="249">
                  <c:v>45085</c:v>
                </c:pt>
                <c:pt idx="250">
                  <c:v>45089</c:v>
                </c:pt>
                <c:pt idx="251">
                  <c:v>45090</c:v>
                </c:pt>
                <c:pt idx="252">
                  <c:v>45091</c:v>
                </c:pt>
                <c:pt idx="253">
                  <c:v>45092</c:v>
                </c:pt>
                <c:pt idx="254">
                  <c:v>45096</c:v>
                </c:pt>
                <c:pt idx="255">
                  <c:v>45097</c:v>
                </c:pt>
                <c:pt idx="256">
                  <c:v>45098</c:v>
                </c:pt>
                <c:pt idx="257">
                  <c:v>45099</c:v>
                </c:pt>
                <c:pt idx="258">
                  <c:v>45110</c:v>
                </c:pt>
                <c:pt idx="259">
                  <c:v>45111</c:v>
                </c:pt>
                <c:pt idx="260">
                  <c:v>45112</c:v>
                </c:pt>
                <c:pt idx="261">
                  <c:v>45113</c:v>
                </c:pt>
                <c:pt idx="262">
                  <c:v>45117</c:v>
                </c:pt>
                <c:pt idx="263">
                  <c:v>45118</c:v>
                </c:pt>
                <c:pt idx="264">
                  <c:v>45119</c:v>
                </c:pt>
                <c:pt idx="265">
                  <c:v>45120</c:v>
                </c:pt>
                <c:pt idx="266">
                  <c:v>45124</c:v>
                </c:pt>
                <c:pt idx="267">
                  <c:v>45125</c:v>
                </c:pt>
                <c:pt idx="268">
                  <c:v>45126</c:v>
                </c:pt>
                <c:pt idx="269">
                  <c:v>45127</c:v>
                </c:pt>
                <c:pt idx="270">
                  <c:v>45131</c:v>
                </c:pt>
                <c:pt idx="271">
                  <c:v>45132</c:v>
                </c:pt>
                <c:pt idx="272">
                  <c:v>45133</c:v>
                </c:pt>
                <c:pt idx="273">
                  <c:v>45134</c:v>
                </c:pt>
                <c:pt idx="274">
                  <c:v>45138</c:v>
                </c:pt>
                <c:pt idx="275">
                  <c:v>45139</c:v>
                </c:pt>
                <c:pt idx="276">
                  <c:v>45140</c:v>
                </c:pt>
                <c:pt idx="277">
                  <c:v>45141</c:v>
                </c:pt>
                <c:pt idx="278">
                  <c:v>45145</c:v>
                </c:pt>
                <c:pt idx="279">
                  <c:v>45146</c:v>
                </c:pt>
                <c:pt idx="280">
                  <c:v>45147</c:v>
                </c:pt>
                <c:pt idx="281">
                  <c:v>45148</c:v>
                </c:pt>
                <c:pt idx="282">
                  <c:v>45152</c:v>
                </c:pt>
                <c:pt idx="283">
                  <c:v>45153</c:v>
                </c:pt>
                <c:pt idx="284">
                  <c:v>45154</c:v>
                </c:pt>
                <c:pt idx="285">
                  <c:v>45155</c:v>
                </c:pt>
                <c:pt idx="286">
                  <c:v>45159</c:v>
                </c:pt>
                <c:pt idx="287">
                  <c:v>45160</c:v>
                </c:pt>
                <c:pt idx="288">
                  <c:v>45161</c:v>
                </c:pt>
                <c:pt idx="289">
                  <c:v>45162</c:v>
                </c:pt>
                <c:pt idx="290">
                  <c:v>45166</c:v>
                </c:pt>
                <c:pt idx="291">
                  <c:v>45167</c:v>
                </c:pt>
                <c:pt idx="292">
                  <c:v>45168</c:v>
                </c:pt>
                <c:pt idx="293">
                  <c:v>45169</c:v>
                </c:pt>
                <c:pt idx="294">
                  <c:v>45173</c:v>
                </c:pt>
                <c:pt idx="295">
                  <c:v>45174</c:v>
                </c:pt>
                <c:pt idx="296">
                  <c:v>45175</c:v>
                </c:pt>
                <c:pt idx="297">
                  <c:v>45176</c:v>
                </c:pt>
                <c:pt idx="298">
                  <c:v>45180</c:v>
                </c:pt>
                <c:pt idx="299">
                  <c:v>45181</c:v>
                </c:pt>
                <c:pt idx="300">
                  <c:v>45182</c:v>
                </c:pt>
                <c:pt idx="301">
                  <c:v>45183</c:v>
                </c:pt>
                <c:pt idx="302">
                  <c:v>45187</c:v>
                </c:pt>
                <c:pt idx="303">
                  <c:v>45188</c:v>
                </c:pt>
                <c:pt idx="304">
                  <c:v>45189</c:v>
                </c:pt>
                <c:pt idx="305">
                  <c:v>45190</c:v>
                </c:pt>
                <c:pt idx="306">
                  <c:v>45194</c:v>
                </c:pt>
                <c:pt idx="307">
                  <c:v>45195</c:v>
                </c:pt>
                <c:pt idx="308">
                  <c:v>45196</c:v>
                </c:pt>
                <c:pt idx="309">
                  <c:v>45197</c:v>
                </c:pt>
                <c:pt idx="310">
                  <c:v>45201</c:v>
                </c:pt>
                <c:pt idx="311">
                  <c:v>45202</c:v>
                </c:pt>
                <c:pt idx="312">
                  <c:v>45203</c:v>
                </c:pt>
                <c:pt idx="313">
                  <c:v>45204</c:v>
                </c:pt>
                <c:pt idx="314">
                  <c:v>45208</c:v>
                </c:pt>
                <c:pt idx="315">
                  <c:v>45209</c:v>
                </c:pt>
                <c:pt idx="316">
                  <c:v>45210</c:v>
                </c:pt>
                <c:pt idx="317">
                  <c:v>45211</c:v>
                </c:pt>
                <c:pt idx="318">
                  <c:v>45215</c:v>
                </c:pt>
                <c:pt idx="319">
                  <c:v>45216</c:v>
                </c:pt>
                <c:pt idx="320">
                  <c:v>45217</c:v>
                </c:pt>
                <c:pt idx="321">
                  <c:v>45218</c:v>
                </c:pt>
                <c:pt idx="322">
                  <c:v>45222</c:v>
                </c:pt>
                <c:pt idx="323">
                  <c:v>45223</c:v>
                </c:pt>
                <c:pt idx="324">
                  <c:v>45224</c:v>
                </c:pt>
                <c:pt idx="325">
                  <c:v>45225</c:v>
                </c:pt>
                <c:pt idx="326">
                  <c:v>45229</c:v>
                </c:pt>
                <c:pt idx="327">
                  <c:v>45230</c:v>
                </c:pt>
                <c:pt idx="328">
                  <c:v>45231</c:v>
                </c:pt>
                <c:pt idx="329">
                  <c:v>45232</c:v>
                </c:pt>
                <c:pt idx="330">
                  <c:v>45236</c:v>
                </c:pt>
                <c:pt idx="331">
                  <c:v>45237</c:v>
                </c:pt>
                <c:pt idx="332">
                  <c:v>45238</c:v>
                </c:pt>
                <c:pt idx="333">
                  <c:v>45239</c:v>
                </c:pt>
                <c:pt idx="334">
                  <c:v>45243</c:v>
                </c:pt>
                <c:pt idx="335">
                  <c:v>45244</c:v>
                </c:pt>
                <c:pt idx="336">
                  <c:v>45245</c:v>
                </c:pt>
                <c:pt idx="337">
                  <c:v>45246</c:v>
                </c:pt>
                <c:pt idx="338">
                  <c:v>45250</c:v>
                </c:pt>
                <c:pt idx="339">
                  <c:v>45251</c:v>
                </c:pt>
                <c:pt idx="340">
                  <c:v>45252</c:v>
                </c:pt>
                <c:pt idx="341">
                  <c:v>45253</c:v>
                </c:pt>
                <c:pt idx="342">
                  <c:v>45257</c:v>
                </c:pt>
                <c:pt idx="343">
                  <c:v>45258</c:v>
                </c:pt>
                <c:pt idx="344">
                  <c:v>45259</c:v>
                </c:pt>
                <c:pt idx="345">
                  <c:v>45260</c:v>
                </c:pt>
                <c:pt idx="346">
                  <c:v>45264</c:v>
                </c:pt>
                <c:pt idx="347">
                  <c:v>45265</c:v>
                </c:pt>
                <c:pt idx="348">
                  <c:v>45266</c:v>
                </c:pt>
                <c:pt idx="349">
                  <c:v>45267</c:v>
                </c:pt>
                <c:pt idx="350">
                  <c:v>45271</c:v>
                </c:pt>
                <c:pt idx="351">
                  <c:v>45272</c:v>
                </c:pt>
                <c:pt idx="352">
                  <c:v>45273</c:v>
                </c:pt>
                <c:pt idx="353">
                  <c:v>45274</c:v>
                </c:pt>
                <c:pt idx="354">
                  <c:v>45278</c:v>
                </c:pt>
                <c:pt idx="355">
                  <c:v>45279</c:v>
                </c:pt>
                <c:pt idx="356">
                  <c:v>45280</c:v>
                </c:pt>
                <c:pt idx="357">
                  <c:v>45281</c:v>
                </c:pt>
                <c:pt idx="358">
                  <c:v>45285</c:v>
                </c:pt>
                <c:pt idx="359">
                  <c:v>45286</c:v>
                </c:pt>
                <c:pt idx="360">
                  <c:v>45287</c:v>
                </c:pt>
                <c:pt idx="361">
                  <c:v>45288</c:v>
                </c:pt>
                <c:pt idx="362">
                  <c:v>45292</c:v>
                </c:pt>
                <c:pt idx="363">
                  <c:v>45293</c:v>
                </c:pt>
                <c:pt idx="364">
                  <c:v>45294</c:v>
                </c:pt>
                <c:pt idx="365">
                  <c:v>45295</c:v>
                </c:pt>
                <c:pt idx="366">
                  <c:v>45299</c:v>
                </c:pt>
                <c:pt idx="367">
                  <c:v>45300</c:v>
                </c:pt>
                <c:pt idx="368">
                  <c:v>45301</c:v>
                </c:pt>
                <c:pt idx="369">
                  <c:v>45302</c:v>
                </c:pt>
                <c:pt idx="370">
                  <c:v>45306</c:v>
                </c:pt>
                <c:pt idx="371">
                  <c:v>45307</c:v>
                </c:pt>
                <c:pt idx="372">
                  <c:v>45308</c:v>
                </c:pt>
                <c:pt idx="373">
                  <c:v>45309</c:v>
                </c:pt>
                <c:pt idx="374">
                  <c:v>45313</c:v>
                </c:pt>
                <c:pt idx="375">
                  <c:v>45314</c:v>
                </c:pt>
                <c:pt idx="376">
                  <c:v>45315</c:v>
                </c:pt>
                <c:pt idx="377">
                  <c:v>45316</c:v>
                </c:pt>
                <c:pt idx="378">
                  <c:v>45320</c:v>
                </c:pt>
                <c:pt idx="379">
                  <c:v>45321</c:v>
                </c:pt>
                <c:pt idx="380">
                  <c:v>45322</c:v>
                </c:pt>
                <c:pt idx="381">
                  <c:v>45323</c:v>
                </c:pt>
                <c:pt idx="382">
                  <c:v>45327</c:v>
                </c:pt>
                <c:pt idx="383">
                  <c:v>45328</c:v>
                </c:pt>
                <c:pt idx="384">
                  <c:v>45329</c:v>
                </c:pt>
                <c:pt idx="385">
                  <c:v>45330</c:v>
                </c:pt>
                <c:pt idx="386">
                  <c:v>45334</c:v>
                </c:pt>
                <c:pt idx="387">
                  <c:v>45335</c:v>
                </c:pt>
                <c:pt idx="388">
                  <c:v>45336</c:v>
                </c:pt>
                <c:pt idx="389">
                  <c:v>45337</c:v>
                </c:pt>
                <c:pt idx="390">
                  <c:v>45341</c:v>
                </c:pt>
                <c:pt idx="391">
                  <c:v>45342</c:v>
                </c:pt>
                <c:pt idx="392">
                  <c:v>45343</c:v>
                </c:pt>
                <c:pt idx="393">
                  <c:v>45348</c:v>
                </c:pt>
                <c:pt idx="394">
                  <c:v>45349</c:v>
                </c:pt>
                <c:pt idx="395">
                  <c:v>45350</c:v>
                </c:pt>
                <c:pt idx="396">
                  <c:v>45351</c:v>
                </c:pt>
                <c:pt idx="397">
                  <c:v>45355</c:v>
                </c:pt>
                <c:pt idx="398">
                  <c:v>45356</c:v>
                </c:pt>
                <c:pt idx="399">
                  <c:v>45357</c:v>
                </c:pt>
                <c:pt idx="400">
                  <c:v>45358</c:v>
                </c:pt>
                <c:pt idx="401">
                  <c:v>45362</c:v>
                </c:pt>
                <c:pt idx="402">
                  <c:v>45363</c:v>
                </c:pt>
                <c:pt idx="403">
                  <c:v>45364</c:v>
                </c:pt>
                <c:pt idx="404">
                  <c:v>45365</c:v>
                </c:pt>
                <c:pt idx="405">
                  <c:v>45369</c:v>
                </c:pt>
                <c:pt idx="406">
                  <c:v>45370</c:v>
                </c:pt>
                <c:pt idx="407">
                  <c:v>45371</c:v>
                </c:pt>
                <c:pt idx="408">
                  <c:v>45372</c:v>
                </c:pt>
                <c:pt idx="409">
                  <c:v>45376</c:v>
                </c:pt>
                <c:pt idx="410">
                  <c:v>45377</c:v>
                </c:pt>
                <c:pt idx="411">
                  <c:v>45378</c:v>
                </c:pt>
                <c:pt idx="412">
                  <c:v>45379</c:v>
                </c:pt>
                <c:pt idx="413">
                  <c:v>45383</c:v>
                </c:pt>
                <c:pt idx="414">
                  <c:v>45384</c:v>
                </c:pt>
                <c:pt idx="415">
                  <c:v>45385</c:v>
                </c:pt>
                <c:pt idx="416">
                  <c:v>45386</c:v>
                </c:pt>
                <c:pt idx="417">
                  <c:v>45397</c:v>
                </c:pt>
                <c:pt idx="418">
                  <c:v>45398</c:v>
                </c:pt>
                <c:pt idx="419">
                  <c:v>45399</c:v>
                </c:pt>
                <c:pt idx="420">
                  <c:v>45400</c:v>
                </c:pt>
                <c:pt idx="421">
                  <c:v>45404</c:v>
                </c:pt>
                <c:pt idx="422">
                  <c:v>45405</c:v>
                </c:pt>
                <c:pt idx="423">
                  <c:v>45406</c:v>
                </c:pt>
                <c:pt idx="424">
                  <c:v>45407</c:v>
                </c:pt>
                <c:pt idx="425">
                  <c:v>45411</c:v>
                </c:pt>
                <c:pt idx="426">
                  <c:v>45412</c:v>
                </c:pt>
                <c:pt idx="427">
                  <c:v>45413</c:v>
                </c:pt>
                <c:pt idx="428">
                  <c:v>45414</c:v>
                </c:pt>
                <c:pt idx="429">
                  <c:v>45418</c:v>
                </c:pt>
                <c:pt idx="430">
                  <c:v>45419</c:v>
                </c:pt>
                <c:pt idx="431">
                  <c:v>45420</c:v>
                </c:pt>
                <c:pt idx="432">
                  <c:v>45421</c:v>
                </c:pt>
                <c:pt idx="433">
                  <c:v>45425</c:v>
                </c:pt>
                <c:pt idx="434">
                  <c:v>45426</c:v>
                </c:pt>
                <c:pt idx="435">
                  <c:v>45427</c:v>
                </c:pt>
                <c:pt idx="436">
                  <c:v>45428</c:v>
                </c:pt>
                <c:pt idx="437">
                  <c:v>45432</c:v>
                </c:pt>
                <c:pt idx="438">
                  <c:v>45433</c:v>
                </c:pt>
                <c:pt idx="439">
                  <c:v>45434</c:v>
                </c:pt>
                <c:pt idx="440">
                  <c:v>45435</c:v>
                </c:pt>
                <c:pt idx="441">
                  <c:v>45439</c:v>
                </c:pt>
                <c:pt idx="442">
                  <c:v>45440</c:v>
                </c:pt>
                <c:pt idx="443">
                  <c:v>45441</c:v>
                </c:pt>
                <c:pt idx="444">
                  <c:v>45442</c:v>
                </c:pt>
                <c:pt idx="445">
                  <c:v>45446</c:v>
                </c:pt>
                <c:pt idx="446">
                  <c:v>45447</c:v>
                </c:pt>
                <c:pt idx="447">
                  <c:v>45448</c:v>
                </c:pt>
                <c:pt idx="448">
                  <c:v>45449</c:v>
                </c:pt>
                <c:pt idx="449">
                  <c:v>45453</c:v>
                </c:pt>
                <c:pt idx="450">
                  <c:v>45454</c:v>
                </c:pt>
                <c:pt idx="451">
                  <c:v>45455</c:v>
                </c:pt>
                <c:pt idx="452">
                  <c:v>45456</c:v>
                </c:pt>
                <c:pt idx="453">
                  <c:v>45467</c:v>
                </c:pt>
                <c:pt idx="454">
                  <c:v>45468</c:v>
                </c:pt>
                <c:pt idx="455">
                  <c:v>45469</c:v>
                </c:pt>
                <c:pt idx="456">
                  <c:v>45470</c:v>
                </c:pt>
                <c:pt idx="457">
                  <c:v>45473</c:v>
                </c:pt>
              </c:numCache>
            </c:numRef>
          </c:cat>
          <c:val>
            <c:numRef>
              <c:f>Sheet1!$C$2:$C$459</c:f>
              <c:numCache>
                <c:formatCode>#,##0</c:formatCode>
                <c:ptCount val="458"/>
                <c:pt idx="0">
                  <c:v>100</c:v>
                </c:pt>
                <c:pt idx="1">
                  <c:v>95.384615384615373</c:v>
                </c:pt>
                <c:pt idx="2">
                  <c:v>96.331360946745576</c:v>
                </c:pt>
                <c:pt idx="3">
                  <c:v>97.396449704142015</c:v>
                </c:pt>
                <c:pt idx="4">
                  <c:v>93.609467455621299</c:v>
                </c:pt>
                <c:pt idx="5">
                  <c:v>93.609467455621299</c:v>
                </c:pt>
                <c:pt idx="6">
                  <c:v>94.792899408284015</c:v>
                </c:pt>
                <c:pt idx="7">
                  <c:v>93.491124260355036</c:v>
                </c:pt>
                <c:pt idx="8">
                  <c:v>93.727810650887577</c:v>
                </c:pt>
                <c:pt idx="9">
                  <c:v>92.781065088757401</c:v>
                </c:pt>
                <c:pt idx="10">
                  <c:v>94.674556213017752</c:v>
                </c:pt>
                <c:pt idx="11">
                  <c:v>94.674556213017752</c:v>
                </c:pt>
                <c:pt idx="12">
                  <c:v>94.674556213017752</c:v>
                </c:pt>
                <c:pt idx="13">
                  <c:v>94.674556213017752</c:v>
                </c:pt>
                <c:pt idx="14">
                  <c:v>85.207100591715985</c:v>
                </c:pt>
                <c:pt idx="15">
                  <c:v>83.195266272189343</c:v>
                </c:pt>
                <c:pt idx="16">
                  <c:v>83.195266272189343</c:v>
                </c:pt>
                <c:pt idx="17">
                  <c:v>82.84023668639054</c:v>
                </c:pt>
                <c:pt idx="18">
                  <c:v>82.130177514792905</c:v>
                </c:pt>
                <c:pt idx="19">
                  <c:v>76.923076923076934</c:v>
                </c:pt>
                <c:pt idx="20">
                  <c:v>80.828402366863912</c:v>
                </c:pt>
                <c:pt idx="21">
                  <c:v>80.828402366863912</c:v>
                </c:pt>
                <c:pt idx="22">
                  <c:v>78.934911242603562</c:v>
                </c:pt>
                <c:pt idx="23">
                  <c:v>80.23668639053254</c:v>
                </c:pt>
                <c:pt idx="24">
                  <c:v>80.23668639053254</c:v>
                </c:pt>
                <c:pt idx="25">
                  <c:v>88.047337278106525</c:v>
                </c:pt>
                <c:pt idx="26">
                  <c:v>93.136094674556219</c:v>
                </c:pt>
                <c:pt idx="27">
                  <c:v>93.491124260355036</c:v>
                </c:pt>
                <c:pt idx="28">
                  <c:v>92.307692307692307</c:v>
                </c:pt>
                <c:pt idx="29">
                  <c:v>93.491124260355036</c:v>
                </c:pt>
                <c:pt idx="30">
                  <c:v>94.674556213017752</c:v>
                </c:pt>
                <c:pt idx="31">
                  <c:v>92.307692307692307</c:v>
                </c:pt>
                <c:pt idx="32">
                  <c:v>85.325443786982248</c:v>
                </c:pt>
                <c:pt idx="33">
                  <c:v>86.982248520710058</c:v>
                </c:pt>
                <c:pt idx="34">
                  <c:v>87.57396449704143</c:v>
                </c:pt>
                <c:pt idx="35">
                  <c:v>91.124260355029591</c:v>
                </c:pt>
                <c:pt idx="36">
                  <c:v>87.57396449704143</c:v>
                </c:pt>
                <c:pt idx="37">
                  <c:v>85.443786982248525</c:v>
                </c:pt>
                <c:pt idx="38">
                  <c:v>85.207100591715985</c:v>
                </c:pt>
                <c:pt idx="39">
                  <c:v>88.165680473372774</c:v>
                </c:pt>
                <c:pt idx="40">
                  <c:v>83.313609467455635</c:v>
                </c:pt>
                <c:pt idx="41">
                  <c:v>83.786982248520701</c:v>
                </c:pt>
                <c:pt idx="42">
                  <c:v>84.378698224852073</c:v>
                </c:pt>
                <c:pt idx="43">
                  <c:v>86.272189349112438</c:v>
                </c:pt>
                <c:pt idx="44">
                  <c:v>86.982248520710058</c:v>
                </c:pt>
                <c:pt idx="45">
                  <c:v>86.982248520710058</c:v>
                </c:pt>
                <c:pt idx="46">
                  <c:v>88.165680473372774</c:v>
                </c:pt>
                <c:pt idx="47">
                  <c:v>88.757396449704146</c:v>
                </c:pt>
                <c:pt idx="48">
                  <c:v>86.982248520710058</c:v>
                </c:pt>
                <c:pt idx="49">
                  <c:v>91.124260355029591</c:v>
                </c:pt>
                <c:pt idx="50">
                  <c:v>85.207100591715985</c:v>
                </c:pt>
                <c:pt idx="51">
                  <c:v>86.390532544378701</c:v>
                </c:pt>
                <c:pt idx="52">
                  <c:v>85.68047337278108</c:v>
                </c:pt>
                <c:pt idx="53">
                  <c:v>86.272189349112438</c:v>
                </c:pt>
                <c:pt idx="54">
                  <c:v>86.272189349112438</c:v>
                </c:pt>
                <c:pt idx="55">
                  <c:v>82.84023668639054</c:v>
                </c:pt>
                <c:pt idx="56">
                  <c:v>82.011834319526628</c:v>
                </c:pt>
                <c:pt idx="57">
                  <c:v>82.011834319526628</c:v>
                </c:pt>
                <c:pt idx="58">
                  <c:v>84.023668639053255</c:v>
                </c:pt>
                <c:pt idx="59">
                  <c:v>84.023668639053255</c:v>
                </c:pt>
                <c:pt idx="60">
                  <c:v>85.207100591715985</c:v>
                </c:pt>
                <c:pt idx="61">
                  <c:v>84.023668639053255</c:v>
                </c:pt>
                <c:pt idx="62">
                  <c:v>84.733727810650876</c:v>
                </c:pt>
                <c:pt idx="63">
                  <c:v>82.84023668639054</c:v>
                </c:pt>
                <c:pt idx="64">
                  <c:v>85.207100591715985</c:v>
                </c:pt>
                <c:pt idx="65">
                  <c:v>81.65680473372781</c:v>
                </c:pt>
                <c:pt idx="66">
                  <c:v>80.473372781065095</c:v>
                </c:pt>
                <c:pt idx="67">
                  <c:v>80.473372781065095</c:v>
                </c:pt>
                <c:pt idx="68">
                  <c:v>80.473372781065095</c:v>
                </c:pt>
                <c:pt idx="69">
                  <c:v>78.698224852071007</c:v>
                </c:pt>
                <c:pt idx="70">
                  <c:v>78.698224852071007</c:v>
                </c:pt>
                <c:pt idx="71">
                  <c:v>78.10650887573965</c:v>
                </c:pt>
                <c:pt idx="72">
                  <c:v>78.10650887573965</c:v>
                </c:pt>
                <c:pt idx="73">
                  <c:v>83.07692307692308</c:v>
                </c:pt>
                <c:pt idx="74">
                  <c:v>83.07692307692308</c:v>
                </c:pt>
                <c:pt idx="75">
                  <c:v>83.07692307692308</c:v>
                </c:pt>
                <c:pt idx="76">
                  <c:v>74.556213017751489</c:v>
                </c:pt>
                <c:pt idx="77">
                  <c:v>71.242603550295854</c:v>
                </c:pt>
                <c:pt idx="78">
                  <c:v>70.887573964497037</c:v>
                </c:pt>
                <c:pt idx="79">
                  <c:v>61.65680473372781</c:v>
                </c:pt>
                <c:pt idx="80">
                  <c:v>60.946745562130175</c:v>
                </c:pt>
                <c:pt idx="81">
                  <c:v>60.946745562130175</c:v>
                </c:pt>
                <c:pt idx="82">
                  <c:v>59.88165680473373</c:v>
                </c:pt>
                <c:pt idx="83">
                  <c:v>59.408284023668642</c:v>
                </c:pt>
                <c:pt idx="84">
                  <c:v>60.828402366863898</c:v>
                </c:pt>
                <c:pt idx="85">
                  <c:v>61.65680473372781</c:v>
                </c:pt>
                <c:pt idx="86">
                  <c:v>62.721893491124256</c:v>
                </c:pt>
                <c:pt idx="87">
                  <c:v>65.088757396449708</c:v>
                </c:pt>
                <c:pt idx="88">
                  <c:v>67.573964497041416</c:v>
                </c:pt>
                <c:pt idx="89">
                  <c:v>62.84023668639054</c:v>
                </c:pt>
                <c:pt idx="90">
                  <c:v>64.970414201183431</c:v>
                </c:pt>
                <c:pt idx="91">
                  <c:v>63.431952662721891</c:v>
                </c:pt>
                <c:pt idx="92">
                  <c:v>69.585798816568044</c:v>
                </c:pt>
                <c:pt idx="93">
                  <c:v>74.556213017751489</c:v>
                </c:pt>
                <c:pt idx="94">
                  <c:v>72.662721893491124</c:v>
                </c:pt>
                <c:pt idx="95">
                  <c:v>71.124260355029591</c:v>
                </c:pt>
                <c:pt idx="96">
                  <c:v>73.372781065088759</c:v>
                </c:pt>
                <c:pt idx="97">
                  <c:v>75.147928994082832</c:v>
                </c:pt>
                <c:pt idx="98">
                  <c:v>73.372781065088759</c:v>
                </c:pt>
                <c:pt idx="99">
                  <c:v>73.372781065088759</c:v>
                </c:pt>
                <c:pt idx="100">
                  <c:v>73.964497041420117</c:v>
                </c:pt>
                <c:pt idx="101">
                  <c:v>73.964497041420117</c:v>
                </c:pt>
                <c:pt idx="102">
                  <c:v>76.331360946745562</c:v>
                </c:pt>
                <c:pt idx="103">
                  <c:v>74.556213017751489</c:v>
                </c:pt>
                <c:pt idx="104">
                  <c:v>75.739644970414204</c:v>
                </c:pt>
                <c:pt idx="105">
                  <c:v>77.396449704142029</c:v>
                </c:pt>
                <c:pt idx="106">
                  <c:v>72.307692307692307</c:v>
                </c:pt>
                <c:pt idx="107">
                  <c:v>72.307692307692307</c:v>
                </c:pt>
                <c:pt idx="108">
                  <c:v>72.189349112426044</c:v>
                </c:pt>
                <c:pt idx="109">
                  <c:v>72.189349112426044</c:v>
                </c:pt>
                <c:pt idx="110">
                  <c:v>73.372781065088759</c:v>
                </c:pt>
                <c:pt idx="111">
                  <c:v>73.372781065088759</c:v>
                </c:pt>
                <c:pt idx="112">
                  <c:v>73.372781065088759</c:v>
                </c:pt>
                <c:pt idx="113">
                  <c:v>73.491124260355036</c:v>
                </c:pt>
                <c:pt idx="114">
                  <c:v>73.491124260355036</c:v>
                </c:pt>
                <c:pt idx="115">
                  <c:v>73.491124260355036</c:v>
                </c:pt>
                <c:pt idx="116">
                  <c:v>72.899408284023664</c:v>
                </c:pt>
                <c:pt idx="117">
                  <c:v>74.556213017751489</c:v>
                </c:pt>
                <c:pt idx="118">
                  <c:v>73.964497041420117</c:v>
                </c:pt>
                <c:pt idx="119">
                  <c:v>73.964497041420117</c:v>
                </c:pt>
                <c:pt idx="120">
                  <c:v>73.964497041420117</c:v>
                </c:pt>
                <c:pt idx="121">
                  <c:v>67.455621301775153</c:v>
                </c:pt>
                <c:pt idx="122">
                  <c:v>67.455621301775153</c:v>
                </c:pt>
                <c:pt idx="123">
                  <c:v>69.349112426035504</c:v>
                </c:pt>
                <c:pt idx="124">
                  <c:v>69.822485207100598</c:v>
                </c:pt>
                <c:pt idx="125">
                  <c:v>70.887573964497037</c:v>
                </c:pt>
                <c:pt idx="126">
                  <c:v>70.887573964497037</c:v>
                </c:pt>
                <c:pt idx="127">
                  <c:v>67.928994082840234</c:v>
                </c:pt>
                <c:pt idx="128">
                  <c:v>67.573964497041416</c:v>
                </c:pt>
                <c:pt idx="129">
                  <c:v>67.573964497041416</c:v>
                </c:pt>
                <c:pt idx="130">
                  <c:v>70.414201183431956</c:v>
                </c:pt>
                <c:pt idx="131">
                  <c:v>67.573964497041416</c:v>
                </c:pt>
                <c:pt idx="132">
                  <c:v>70.887573964497037</c:v>
                </c:pt>
                <c:pt idx="133">
                  <c:v>70.887573964497037</c:v>
                </c:pt>
                <c:pt idx="134">
                  <c:v>70.887573964497037</c:v>
                </c:pt>
                <c:pt idx="135">
                  <c:v>70.887573964497037</c:v>
                </c:pt>
                <c:pt idx="136">
                  <c:v>70.887573964497037</c:v>
                </c:pt>
                <c:pt idx="137">
                  <c:v>70.887573964497037</c:v>
                </c:pt>
                <c:pt idx="138">
                  <c:v>70.887573964497037</c:v>
                </c:pt>
                <c:pt idx="139">
                  <c:v>69.585798816568044</c:v>
                </c:pt>
                <c:pt idx="140">
                  <c:v>69.585798816568044</c:v>
                </c:pt>
                <c:pt idx="141">
                  <c:v>70.414201183431956</c:v>
                </c:pt>
                <c:pt idx="142">
                  <c:v>70.414201183431956</c:v>
                </c:pt>
                <c:pt idx="143">
                  <c:v>70.414201183431956</c:v>
                </c:pt>
                <c:pt idx="144">
                  <c:v>68.639053254437869</c:v>
                </c:pt>
                <c:pt idx="145">
                  <c:v>68.639053254437869</c:v>
                </c:pt>
                <c:pt idx="146">
                  <c:v>68.639053254437869</c:v>
                </c:pt>
                <c:pt idx="147">
                  <c:v>68.639053254437869</c:v>
                </c:pt>
                <c:pt idx="148">
                  <c:v>68.639053254437869</c:v>
                </c:pt>
                <c:pt idx="149">
                  <c:v>68.639053254437869</c:v>
                </c:pt>
                <c:pt idx="150">
                  <c:v>67.455621301775153</c:v>
                </c:pt>
                <c:pt idx="151">
                  <c:v>67.455621301775153</c:v>
                </c:pt>
                <c:pt idx="152">
                  <c:v>67.455621301775153</c:v>
                </c:pt>
                <c:pt idx="153">
                  <c:v>68.639053254437869</c:v>
                </c:pt>
                <c:pt idx="154">
                  <c:v>68.639053254437869</c:v>
                </c:pt>
                <c:pt idx="155">
                  <c:v>68.757396449704146</c:v>
                </c:pt>
                <c:pt idx="156">
                  <c:v>68.757396449704146</c:v>
                </c:pt>
                <c:pt idx="157">
                  <c:v>69.230769230769226</c:v>
                </c:pt>
                <c:pt idx="158">
                  <c:v>69.230769230769226</c:v>
                </c:pt>
                <c:pt idx="159">
                  <c:v>69.230769230769226</c:v>
                </c:pt>
                <c:pt idx="160">
                  <c:v>69.349112426035504</c:v>
                </c:pt>
                <c:pt idx="161">
                  <c:v>69.349112426035504</c:v>
                </c:pt>
                <c:pt idx="162">
                  <c:v>69.349112426035504</c:v>
                </c:pt>
                <c:pt idx="163">
                  <c:v>71.005917159763314</c:v>
                </c:pt>
                <c:pt idx="164">
                  <c:v>71.005917159763314</c:v>
                </c:pt>
                <c:pt idx="165">
                  <c:v>69.230769230769226</c:v>
                </c:pt>
                <c:pt idx="166">
                  <c:v>71.005917159763314</c:v>
                </c:pt>
                <c:pt idx="167">
                  <c:v>71.005917159763314</c:v>
                </c:pt>
                <c:pt idx="168">
                  <c:v>71.005917159763314</c:v>
                </c:pt>
                <c:pt idx="169">
                  <c:v>71.005917159763314</c:v>
                </c:pt>
                <c:pt idx="170">
                  <c:v>71.005917159763314</c:v>
                </c:pt>
                <c:pt idx="171">
                  <c:v>71.005917159763314</c:v>
                </c:pt>
                <c:pt idx="172">
                  <c:v>74.556213017751489</c:v>
                </c:pt>
                <c:pt idx="173">
                  <c:v>74.556213017751489</c:v>
                </c:pt>
                <c:pt idx="174">
                  <c:v>75.739644970414204</c:v>
                </c:pt>
                <c:pt idx="175">
                  <c:v>74.911242603550292</c:v>
                </c:pt>
                <c:pt idx="176">
                  <c:v>71.360946745562131</c:v>
                </c:pt>
                <c:pt idx="177">
                  <c:v>82.603550295857985</c:v>
                </c:pt>
                <c:pt idx="178">
                  <c:v>88.757396449704146</c:v>
                </c:pt>
                <c:pt idx="179">
                  <c:v>90.887573964497037</c:v>
                </c:pt>
                <c:pt idx="180">
                  <c:v>88.757396449704146</c:v>
                </c:pt>
                <c:pt idx="181">
                  <c:v>88.757396449704146</c:v>
                </c:pt>
                <c:pt idx="182">
                  <c:v>92.071005917159766</c:v>
                </c:pt>
                <c:pt idx="183">
                  <c:v>92.307692307692307</c:v>
                </c:pt>
                <c:pt idx="184">
                  <c:v>86.390532544378701</c:v>
                </c:pt>
                <c:pt idx="185">
                  <c:v>88.757396449704146</c:v>
                </c:pt>
                <c:pt idx="186">
                  <c:v>83.313609467455635</c:v>
                </c:pt>
                <c:pt idx="187">
                  <c:v>89.940828402366861</c:v>
                </c:pt>
                <c:pt idx="188">
                  <c:v>81.775147928994073</c:v>
                </c:pt>
                <c:pt idx="189">
                  <c:v>81.775147928994073</c:v>
                </c:pt>
                <c:pt idx="190">
                  <c:v>86.863905325443795</c:v>
                </c:pt>
                <c:pt idx="191">
                  <c:v>85.207100591715985</c:v>
                </c:pt>
                <c:pt idx="192">
                  <c:v>86.153846153846146</c:v>
                </c:pt>
                <c:pt idx="193">
                  <c:v>88.639053254437869</c:v>
                </c:pt>
                <c:pt idx="194">
                  <c:v>85.325443786982248</c:v>
                </c:pt>
                <c:pt idx="195">
                  <c:v>89.112426035502949</c:v>
                </c:pt>
                <c:pt idx="196">
                  <c:v>89.940828402366861</c:v>
                </c:pt>
                <c:pt idx="197">
                  <c:v>89.940828402366861</c:v>
                </c:pt>
                <c:pt idx="198">
                  <c:v>94.319526627218949</c:v>
                </c:pt>
                <c:pt idx="199">
                  <c:v>94.674556213017752</c:v>
                </c:pt>
                <c:pt idx="200">
                  <c:v>93.372781065088759</c:v>
                </c:pt>
                <c:pt idx="201">
                  <c:v>94.674556213017752</c:v>
                </c:pt>
                <c:pt idx="202">
                  <c:v>97.278106508875737</c:v>
                </c:pt>
                <c:pt idx="203">
                  <c:v>105.32544378698225</c:v>
                </c:pt>
                <c:pt idx="204">
                  <c:v>97.041420118343197</c:v>
                </c:pt>
                <c:pt idx="205">
                  <c:v>105.32544378698225</c:v>
                </c:pt>
                <c:pt idx="206">
                  <c:v>105.32544378698225</c:v>
                </c:pt>
                <c:pt idx="207">
                  <c:v>97.041420118343197</c:v>
                </c:pt>
                <c:pt idx="208">
                  <c:v>100.47337278106509</c:v>
                </c:pt>
                <c:pt idx="209">
                  <c:v>98.224852071005913</c:v>
                </c:pt>
                <c:pt idx="210">
                  <c:v>98.224852071005913</c:v>
                </c:pt>
                <c:pt idx="211">
                  <c:v>94.792899408284015</c:v>
                </c:pt>
                <c:pt idx="212">
                  <c:v>107.57396449704142</c:v>
                </c:pt>
                <c:pt idx="213">
                  <c:v>10.745562130177515</c:v>
                </c:pt>
                <c:pt idx="214">
                  <c:v>10.650887573964498</c:v>
                </c:pt>
                <c:pt idx="215">
                  <c:v>10.958579881656805</c:v>
                </c:pt>
                <c:pt idx="216">
                  <c:v>10.414201183431954</c:v>
                </c:pt>
                <c:pt idx="217">
                  <c:v>10.272189349112427</c:v>
                </c:pt>
                <c:pt idx="218">
                  <c:v>10.201183431952662</c:v>
                </c:pt>
                <c:pt idx="219">
                  <c:v>10.118343195266274</c:v>
                </c:pt>
                <c:pt idx="220">
                  <c:v>11.053254437869823</c:v>
                </c:pt>
                <c:pt idx="221">
                  <c:v>11.124260355029586</c:v>
                </c:pt>
                <c:pt idx="222">
                  <c:v>10.710059171597635</c:v>
                </c:pt>
                <c:pt idx="223">
                  <c:v>10.650887573964498</c:v>
                </c:pt>
                <c:pt idx="224">
                  <c:v>10.710059171597635</c:v>
                </c:pt>
                <c:pt idx="225">
                  <c:v>10.88757396449704</c:v>
                </c:pt>
                <c:pt idx="226">
                  <c:v>10.769230769230768</c:v>
                </c:pt>
                <c:pt idx="227">
                  <c:v>10.721893491124261</c:v>
                </c:pt>
                <c:pt idx="228">
                  <c:v>10.650887573964498</c:v>
                </c:pt>
                <c:pt idx="229">
                  <c:v>10.118343195266274</c:v>
                </c:pt>
                <c:pt idx="230">
                  <c:v>10.059171597633137</c:v>
                </c:pt>
                <c:pt idx="231">
                  <c:v>10.402366863905325</c:v>
                </c:pt>
                <c:pt idx="232">
                  <c:v>10.071005917159763</c:v>
                </c:pt>
                <c:pt idx="233">
                  <c:v>10.071005917159763</c:v>
                </c:pt>
                <c:pt idx="234">
                  <c:v>9.4082840236686387</c:v>
                </c:pt>
                <c:pt idx="235">
                  <c:v>9.112426035502958</c:v>
                </c:pt>
                <c:pt idx="236">
                  <c:v>8.6390532544378704</c:v>
                </c:pt>
                <c:pt idx="237">
                  <c:v>9.4674556213017755</c:v>
                </c:pt>
                <c:pt idx="238">
                  <c:v>9.112426035502958</c:v>
                </c:pt>
                <c:pt idx="239">
                  <c:v>9.7869822485207099</c:v>
                </c:pt>
                <c:pt idx="240">
                  <c:v>9.9289940828402372</c:v>
                </c:pt>
                <c:pt idx="241">
                  <c:v>9.4674556213017755</c:v>
                </c:pt>
                <c:pt idx="242">
                  <c:v>9.3372781065088759</c:v>
                </c:pt>
                <c:pt idx="243">
                  <c:v>8.8757396449704142</c:v>
                </c:pt>
                <c:pt idx="244">
                  <c:v>9.4082840236686387</c:v>
                </c:pt>
                <c:pt idx="245">
                  <c:v>8.8757396449704142</c:v>
                </c:pt>
                <c:pt idx="246">
                  <c:v>7.8224852071005921</c:v>
                </c:pt>
                <c:pt idx="247">
                  <c:v>8</c:v>
                </c:pt>
                <c:pt idx="248">
                  <c:v>8.1183431952662719</c:v>
                </c:pt>
                <c:pt idx="249">
                  <c:v>8.1183431952662719</c:v>
                </c:pt>
                <c:pt idx="250">
                  <c:v>8.2485207100591715</c:v>
                </c:pt>
                <c:pt idx="251">
                  <c:v>8.2840236686390547</c:v>
                </c:pt>
                <c:pt idx="252">
                  <c:v>8.2840236686390547</c:v>
                </c:pt>
                <c:pt idx="253">
                  <c:v>8.2840236686390547</c:v>
                </c:pt>
                <c:pt idx="254">
                  <c:v>8.2840236686390547</c:v>
                </c:pt>
                <c:pt idx="255">
                  <c:v>8.449704142011834</c:v>
                </c:pt>
                <c:pt idx="256">
                  <c:v>8.8757396449704142</c:v>
                </c:pt>
                <c:pt idx="257">
                  <c:v>8.7573964497041423</c:v>
                </c:pt>
                <c:pt idx="258">
                  <c:v>8.8757396449704142</c:v>
                </c:pt>
                <c:pt idx="259">
                  <c:v>9.4437869822485219</c:v>
                </c:pt>
                <c:pt idx="260">
                  <c:v>9.2307692307692299</c:v>
                </c:pt>
                <c:pt idx="261">
                  <c:v>9.4674556213017755</c:v>
                </c:pt>
                <c:pt idx="262">
                  <c:v>9.4674556213017755</c:v>
                </c:pt>
                <c:pt idx="263">
                  <c:v>9.053254437869823</c:v>
                </c:pt>
                <c:pt idx="264">
                  <c:v>9.5029585798816552</c:v>
                </c:pt>
                <c:pt idx="265">
                  <c:v>10.532544378698224</c:v>
                </c:pt>
                <c:pt idx="266">
                  <c:v>10.769230769230768</c:v>
                </c:pt>
                <c:pt idx="267">
                  <c:v>10.650887573964498</c:v>
                </c:pt>
                <c:pt idx="268">
                  <c:v>10.63905325443787</c:v>
                </c:pt>
                <c:pt idx="269">
                  <c:v>10.437869822485208</c:v>
                </c:pt>
                <c:pt idx="270">
                  <c:v>10.520710059171599</c:v>
                </c:pt>
                <c:pt idx="271">
                  <c:v>10.650887573964498</c:v>
                </c:pt>
                <c:pt idx="272">
                  <c:v>10.414201183431954</c:v>
                </c:pt>
                <c:pt idx="273">
                  <c:v>10.414201183431954</c:v>
                </c:pt>
                <c:pt idx="274">
                  <c:v>10.627218934911244</c:v>
                </c:pt>
                <c:pt idx="275">
                  <c:v>10.627218934911244</c:v>
                </c:pt>
                <c:pt idx="276">
                  <c:v>10.615384615384617</c:v>
                </c:pt>
                <c:pt idx="277">
                  <c:v>9.7751479289940821</c:v>
                </c:pt>
                <c:pt idx="278">
                  <c:v>10.650887573964498</c:v>
                </c:pt>
                <c:pt idx="279">
                  <c:v>10.414201183431954</c:v>
                </c:pt>
                <c:pt idx="280">
                  <c:v>10.816568047337279</c:v>
                </c:pt>
                <c:pt idx="281">
                  <c:v>11.171597633136095</c:v>
                </c:pt>
                <c:pt idx="282">
                  <c:v>11.479289940828401</c:v>
                </c:pt>
                <c:pt idx="283">
                  <c:v>11.479289940828401</c:v>
                </c:pt>
                <c:pt idx="284">
                  <c:v>11.479289940828401</c:v>
                </c:pt>
                <c:pt idx="285">
                  <c:v>11.692307692307693</c:v>
                </c:pt>
                <c:pt idx="286">
                  <c:v>10.769230769230768</c:v>
                </c:pt>
                <c:pt idx="287">
                  <c:v>11.44378698224852</c:v>
                </c:pt>
                <c:pt idx="288">
                  <c:v>11.44378698224852</c:v>
                </c:pt>
                <c:pt idx="289">
                  <c:v>11.242603550295858</c:v>
                </c:pt>
                <c:pt idx="290">
                  <c:v>11.11242603550296</c:v>
                </c:pt>
                <c:pt idx="291">
                  <c:v>11.11242603550296</c:v>
                </c:pt>
                <c:pt idx="292">
                  <c:v>10.59171597633136</c:v>
                </c:pt>
                <c:pt idx="293">
                  <c:v>10.650887573964498</c:v>
                </c:pt>
                <c:pt idx="294">
                  <c:v>10</c:v>
                </c:pt>
                <c:pt idx="295">
                  <c:v>10.284023668639053</c:v>
                </c:pt>
                <c:pt idx="296">
                  <c:v>10.414201183431954</c:v>
                </c:pt>
                <c:pt idx="297">
                  <c:v>9.7278106508875748</c:v>
                </c:pt>
                <c:pt idx="298">
                  <c:v>9.2426035502958577</c:v>
                </c:pt>
                <c:pt idx="299">
                  <c:v>8.8757396449704142</c:v>
                </c:pt>
                <c:pt idx="300">
                  <c:v>9.3964497041420127</c:v>
                </c:pt>
                <c:pt idx="301">
                  <c:v>9.4437869822485219</c:v>
                </c:pt>
                <c:pt idx="302">
                  <c:v>8.7218934911242609</c:v>
                </c:pt>
                <c:pt idx="303">
                  <c:v>8.8875739644970402</c:v>
                </c:pt>
                <c:pt idx="304">
                  <c:v>8.5207100591715967</c:v>
                </c:pt>
                <c:pt idx="305">
                  <c:v>8.4142011834319526</c:v>
                </c:pt>
                <c:pt idx="306">
                  <c:v>8.2248520710059161</c:v>
                </c:pt>
                <c:pt idx="307">
                  <c:v>8.7692307692307701</c:v>
                </c:pt>
                <c:pt idx="308">
                  <c:v>8.5207100591715967</c:v>
                </c:pt>
                <c:pt idx="309">
                  <c:v>9.3254437869822482</c:v>
                </c:pt>
                <c:pt idx="310">
                  <c:v>8.9940828402366861</c:v>
                </c:pt>
                <c:pt idx="311">
                  <c:v>9.4319526627218924</c:v>
                </c:pt>
                <c:pt idx="312">
                  <c:v>9.3491124260355036</c:v>
                </c:pt>
                <c:pt idx="313">
                  <c:v>9.0059171597633139</c:v>
                </c:pt>
                <c:pt idx="314">
                  <c:v>8.7692307692307701</c:v>
                </c:pt>
                <c:pt idx="315">
                  <c:v>8.7692307692307701</c:v>
                </c:pt>
                <c:pt idx="316">
                  <c:v>9.6449704142011843</c:v>
                </c:pt>
                <c:pt idx="317">
                  <c:v>9.4556213017751478</c:v>
                </c:pt>
                <c:pt idx="318">
                  <c:v>9.5857988165680474</c:v>
                </c:pt>
                <c:pt idx="319">
                  <c:v>9.5147928994082829</c:v>
                </c:pt>
                <c:pt idx="320">
                  <c:v>10.461538461538462</c:v>
                </c:pt>
                <c:pt idx="321">
                  <c:v>10.355029585798817</c:v>
                </c:pt>
                <c:pt idx="322">
                  <c:v>10.295857988165679</c:v>
                </c:pt>
                <c:pt idx="323">
                  <c:v>10.295857988165679</c:v>
                </c:pt>
                <c:pt idx="324">
                  <c:v>10.485207100591715</c:v>
                </c:pt>
                <c:pt idx="325">
                  <c:v>10.402366863905325</c:v>
                </c:pt>
                <c:pt idx="326">
                  <c:v>10.177514792899407</c:v>
                </c:pt>
                <c:pt idx="327">
                  <c:v>9.6213017751479288</c:v>
                </c:pt>
                <c:pt idx="328">
                  <c:v>9.5857988165680474</c:v>
                </c:pt>
                <c:pt idx="329">
                  <c:v>9.8461538461538467</c:v>
                </c:pt>
                <c:pt idx="330">
                  <c:v>9.7396449704142025</c:v>
                </c:pt>
                <c:pt idx="331">
                  <c:v>9.7396449704142025</c:v>
                </c:pt>
                <c:pt idx="332">
                  <c:v>10.461538461538462</c:v>
                </c:pt>
                <c:pt idx="333">
                  <c:v>9.5857988165680474</c:v>
                </c:pt>
                <c:pt idx="334">
                  <c:v>9.8106508875739635</c:v>
                </c:pt>
                <c:pt idx="335">
                  <c:v>9.8106508875739635</c:v>
                </c:pt>
                <c:pt idx="336">
                  <c:v>9.5029585798816552</c:v>
                </c:pt>
                <c:pt idx="337">
                  <c:v>9.822485207100593</c:v>
                </c:pt>
                <c:pt idx="338">
                  <c:v>9.7633136094674562</c:v>
                </c:pt>
                <c:pt idx="339">
                  <c:v>9.7633136094674562</c:v>
                </c:pt>
                <c:pt idx="340">
                  <c:v>9.7633136094674562</c:v>
                </c:pt>
                <c:pt idx="341">
                  <c:v>9.7514792899408285</c:v>
                </c:pt>
                <c:pt idx="342">
                  <c:v>9.4674556213017755</c:v>
                </c:pt>
                <c:pt idx="343">
                  <c:v>9.6804733727810657</c:v>
                </c:pt>
                <c:pt idx="344">
                  <c:v>9.6804733727810657</c:v>
                </c:pt>
                <c:pt idx="345">
                  <c:v>9.4082840236686387</c:v>
                </c:pt>
                <c:pt idx="346">
                  <c:v>9.4674556213017755</c:v>
                </c:pt>
                <c:pt idx="347">
                  <c:v>9.3491124260355036</c:v>
                </c:pt>
                <c:pt idx="348">
                  <c:v>9.4556213017751478</c:v>
                </c:pt>
                <c:pt idx="349">
                  <c:v>9.7633136094674562</c:v>
                </c:pt>
                <c:pt idx="350">
                  <c:v>9.4674556213017755</c:v>
                </c:pt>
                <c:pt idx="351">
                  <c:v>9.3727810650887573</c:v>
                </c:pt>
                <c:pt idx="352">
                  <c:v>9.3727810650887573</c:v>
                </c:pt>
                <c:pt idx="353">
                  <c:v>9.6923076923076916</c:v>
                </c:pt>
                <c:pt idx="354">
                  <c:v>9.6923076923076916</c:v>
                </c:pt>
                <c:pt idx="355">
                  <c:v>9.6923076923076916</c:v>
                </c:pt>
                <c:pt idx="356">
                  <c:v>9.6804733727810657</c:v>
                </c:pt>
                <c:pt idx="357">
                  <c:v>9.6804733727810657</c:v>
                </c:pt>
                <c:pt idx="358">
                  <c:v>9.3491124260355036</c:v>
                </c:pt>
                <c:pt idx="359">
                  <c:v>9.5857988165680474</c:v>
                </c:pt>
                <c:pt idx="360">
                  <c:v>9.5857988165680474</c:v>
                </c:pt>
                <c:pt idx="361">
                  <c:v>9.5857988165680474</c:v>
                </c:pt>
                <c:pt idx="362">
                  <c:v>9.5857988165680474</c:v>
                </c:pt>
                <c:pt idx="363">
                  <c:v>9.4674556213017755</c:v>
                </c:pt>
                <c:pt idx="364">
                  <c:v>9.5739644970414197</c:v>
                </c:pt>
                <c:pt idx="365">
                  <c:v>9.4911242603550292</c:v>
                </c:pt>
                <c:pt idx="366">
                  <c:v>9.5266272189349124</c:v>
                </c:pt>
                <c:pt idx="367">
                  <c:v>9.6804733727810657</c:v>
                </c:pt>
                <c:pt idx="368">
                  <c:v>9.668639053254438</c:v>
                </c:pt>
                <c:pt idx="369">
                  <c:v>9.668639053254438</c:v>
                </c:pt>
                <c:pt idx="370">
                  <c:v>9.7396449704142025</c:v>
                </c:pt>
                <c:pt idx="371">
                  <c:v>9.6449704142011843</c:v>
                </c:pt>
                <c:pt idx="372">
                  <c:v>9.7041420118343193</c:v>
                </c:pt>
                <c:pt idx="373">
                  <c:v>9.6923076923076916</c:v>
                </c:pt>
                <c:pt idx="374">
                  <c:v>10.402366863905325</c:v>
                </c:pt>
                <c:pt idx="375">
                  <c:v>10.532544378698224</c:v>
                </c:pt>
                <c:pt idx="376">
                  <c:v>10.532544378698224</c:v>
                </c:pt>
                <c:pt idx="377">
                  <c:v>11.218934911242604</c:v>
                </c:pt>
                <c:pt idx="378">
                  <c:v>12.307692307692308</c:v>
                </c:pt>
                <c:pt idx="379">
                  <c:v>11.124260355029586</c:v>
                </c:pt>
                <c:pt idx="380">
                  <c:v>12.89940828402367</c:v>
                </c:pt>
                <c:pt idx="381">
                  <c:v>11.301775147928996</c:v>
                </c:pt>
                <c:pt idx="382">
                  <c:v>11.834319526627219</c:v>
                </c:pt>
                <c:pt idx="383">
                  <c:v>11.834319526627219</c:v>
                </c:pt>
                <c:pt idx="384">
                  <c:v>12.42603550295858</c:v>
                </c:pt>
                <c:pt idx="385">
                  <c:v>11.65680473372781</c:v>
                </c:pt>
                <c:pt idx="386">
                  <c:v>11.834319526627219</c:v>
                </c:pt>
                <c:pt idx="387">
                  <c:v>11.621301775147931</c:v>
                </c:pt>
                <c:pt idx="388">
                  <c:v>11.834319526627219</c:v>
                </c:pt>
                <c:pt idx="389">
                  <c:v>12.307692307692308</c:v>
                </c:pt>
                <c:pt idx="390">
                  <c:v>12.42603550295858</c:v>
                </c:pt>
                <c:pt idx="391">
                  <c:v>12.54437869822485</c:v>
                </c:pt>
                <c:pt idx="392">
                  <c:v>12.54437869822485</c:v>
                </c:pt>
                <c:pt idx="393">
                  <c:v>14.390532544378697</c:v>
                </c:pt>
                <c:pt idx="394">
                  <c:v>15.029585798816566</c:v>
                </c:pt>
                <c:pt idx="395">
                  <c:v>13.727810650887573</c:v>
                </c:pt>
                <c:pt idx="396">
                  <c:v>14.414201183431953</c:v>
                </c:pt>
                <c:pt idx="397">
                  <c:v>14.319526627218934</c:v>
                </c:pt>
                <c:pt idx="398">
                  <c:v>14.437869822485204</c:v>
                </c:pt>
                <c:pt idx="399">
                  <c:v>14.55621301775148</c:v>
                </c:pt>
                <c:pt idx="400">
                  <c:v>14.55621301775148</c:v>
                </c:pt>
                <c:pt idx="401">
                  <c:v>14.911242603550296</c:v>
                </c:pt>
                <c:pt idx="402">
                  <c:v>14.55621301775148</c:v>
                </c:pt>
                <c:pt idx="403">
                  <c:v>13.254437869822485</c:v>
                </c:pt>
                <c:pt idx="404">
                  <c:v>13.727810650887573</c:v>
                </c:pt>
                <c:pt idx="405">
                  <c:v>14.201183431952662</c:v>
                </c:pt>
                <c:pt idx="406">
                  <c:v>14.508875739644969</c:v>
                </c:pt>
                <c:pt idx="407">
                  <c:v>14.508875739644969</c:v>
                </c:pt>
                <c:pt idx="408">
                  <c:v>13.751479289940827</c:v>
                </c:pt>
                <c:pt idx="409">
                  <c:v>13.609467455621301</c:v>
                </c:pt>
                <c:pt idx="410">
                  <c:v>14.177514792899409</c:v>
                </c:pt>
                <c:pt idx="411">
                  <c:v>14.177514792899409</c:v>
                </c:pt>
                <c:pt idx="412">
                  <c:v>14.177514792899409</c:v>
                </c:pt>
                <c:pt idx="413">
                  <c:v>14.082840236686392</c:v>
                </c:pt>
                <c:pt idx="414">
                  <c:v>14.55621301775148</c:v>
                </c:pt>
                <c:pt idx="415">
                  <c:v>15.147928994082841</c:v>
                </c:pt>
                <c:pt idx="416">
                  <c:v>15.076923076923077</c:v>
                </c:pt>
                <c:pt idx="417">
                  <c:v>15.171597633136095</c:v>
                </c:pt>
                <c:pt idx="418">
                  <c:v>15.029585798816566</c:v>
                </c:pt>
                <c:pt idx="419">
                  <c:v>14.911242603550296</c:v>
                </c:pt>
                <c:pt idx="420">
                  <c:v>15.384615384615385</c:v>
                </c:pt>
                <c:pt idx="421">
                  <c:v>14.579881656804734</c:v>
                </c:pt>
                <c:pt idx="422">
                  <c:v>14.911242603550296</c:v>
                </c:pt>
                <c:pt idx="423">
                  <c:v>14.76923076923077</c:v>
                </c:pt>
                <c:pt idx="424">
                  <c:v>14.343195266272188</c:v>
                </c:pt>
                <c:pt idx="425">
                  <c:v>14.55621301775148</c:v>
                </c:pt>
                <c:pt idx="426">
                  <c:v>14.650887573964496</c:v>
                </c:pt>
                <c:pt idx="427">
                  <c:v>15.124260355029584</c:v>
                </c:pt>
                <c:pt idx="428">
                  <c:v>15.124260355029584</c:v>
                </c:pt>
                <c:pt idx="429">
                  <c:v>14.201183431952662</c:v>
                </c:pt>
                <c:pt idx="430">
                  <c:v>14.201183431952662</c:v>
                </c:pt>
                <c:pt idx="431">
                  <c:v>14.177514792899409</c:v>
                </c:pt>
                <c:pt idx="432">
                  <c:v>14.201183431952662</c:v>
                </c:pt>
                <c:pt idx="433">
                  <c:v>14.224852071005916</c:v>
                </c:pt>
                <c:pt idx="434">
                  <c:v>14.792899408284024</c:v>
                </c:pt>
                <c:pt idx="435">
                  <c:v>14.792899408284024</c:v>
                </c:pt>
                <c:pt idx="436">
                  <c:v>14.579881656804734</c:v>
                </c:pt>
                <c:pt idx="437">
                  <c:v>14.674556213017754</c:v>
                </c:pt>
                <c:pt idx="438">
                  <c:v>14.674556213017754</c:v>
                </c:pt>
                <c:pt idx="439">
                  <c:v>14.76923076923077</c:v>
                </c:pt>
                <c:pt idx="440">
                  <c:v>14.76923076923077</c:v>
                </c:pt>
                <c:pt idx="441">
                  <c:v>15.124260355029584</c:v>
                </c:pt>
                <c:pt idx="442">
                  <c:v>14.603550295857989</c:v>
                </c:pt>
                <c:pt idx="443">
                  <c:v>14.55621301775148</c:v>
                </c:pt>
                <c:pt idx="444">
                  <c:v>14.792899408284024</c:v>
                </c:pt>
                <c:pt idx="445">
                  <c:v>14.863905325443788</c:v>
                </c:pt>
                <c:pt idx="446">
                  <c:v>14.674556213017754</c:v>
                </c:pt>
                <c:pt idx="447">
                  <c:v>14.721893491124261</c:v>
                </c:pt>
                <c:pt idx="448">
                  <c:v>14.934911242603549</c:v>
                </c:pt>
                <c:pt idx="449">
                  <c:v>15.550295857988166</c:v>
                </c:pt>
                <c:pt idx="450">
                  <c:v>15.763313609467456</c:v>
                </c:pt>
                <c:pt idx="451">
                  <c:v>15.976331360946746</c:v>
                </c:pt>
                <c:pt idx="452">
                  <c:v>15.976331360946746</c:v>
                </c:pt>
                <c:pt idx="453">
                  <c:v>16.213017751479288</c:v>
                </c:pt>
                <c:pt idx="454">
                  <c:v>16.236686390532544</c:v>
                </c:pt>
                <c:pt idx="455">
                  <c:v>16.213017751479288</c:v>
                </c:pt>
                <c:pt idx="456">
                  <c:v>16.213017751479288</c:v>
                </c:pt>
                <c:pt idx="457">
                  <c:v>15.502958579881657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D2F-B744-BA08-B2537EC8B2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Sheet1!$A$2:$A$447</c:f>
              <c:numCache>
                <c:formatCode>dd\-mmm\-yyyy</c:formatCode>
                <c:ptCount val="446"/>
                <c:pt idx="0">
                  <c:v>44725</c:v>
                </c:pt>
                <c:pt idx="1">
                  <c:v>44726</c:v>
                </c:pt>
                <c:pt idx="2">
                  <c:v>44727</c:v>
                </c:pt>
                <c:pt idx="3">
                  <c:v>44728</c:v>
                </c:pt>
                <c:pt idx="4">
                  <c:v>44731</c:v>
                </c:pt>
                <c:pt idx="5">
                  <c:v>44732</c:v>
                </c:pt>
                <c:pt idx="6">
                  <c:v>44733</c:v>
                </c:pt>
                <c:pt idx="7">
                  <c:v>44734</c:v>
                </c:pt>
                <c:pt idx="8">
                  <c:v>44735</c:v>
                </c:pt>
                <c:pt idx="9">
                  <c:v>44738</c:v>
                </c:pt>
                <c:pt idx="10">
                  <c:v>44739</c:v>
                </c:pt>
                <c:pt idx="11">
                  <c:v>44740</c:v>
                </c:pt>
                <c:pt idx="12">
                  <c:v>44741</c:v>
                </c:pt>
                <c:pt idx="13">
                  <c:v>44742</c:v>
                </c:pt>
                <c:pt idx="14">
                  <c:v>44745</c:v>
                </c:pt>
                <c:pt idx="15">
                  <c:v>44746</c:v>
                </c:pt>
                <c:pt idx="16">
                  <c:v>44747</c:v>
                </c:pt>
                <c:pt idx="17">
                  <c:v>44748</c:v>
                </c:pt>
                <c:pt idx="18">
                  <c:v>44755</c:v>
                </c:pt>
                <c:pt idx="19">
                  <c:v>44756</c:v>
                </c:pt>
                <c:pt idx="20">
                  <c:v>44759</c:v>
                </c:pt>
                <c:pt idx="21">
                  <c:v>44760</c:v>
                </c:pt>
                <c:pt idx="22">
                  <c:v>44761</c:v>
                </c:pt>
                <c:pt idx="23">
                  <c:v>44762</c:v>
                </c:pt>
                <c:pt idx="24">
                  <c:v>44763</c:v>
                </c:pt>
                <c:pt idx="25">
                  <c:v>44766</c:v>
                </c:pt>
                <c:pt idx="26">
                  <c:v>44767</c:v>
                </c:pt>
                <c:pt idx="27">
                  <c:v>44768</c:v>
                </c:pt>
                <c:pt idx="28">
                  <c:v>44769</c:v>
                </c:pt>
                <c:pt idx="29">
                  <c:v>44770</c:v>
                </c:pt>
                <c:pt idx="30">
                  <c:v>44773</c:v>
                </c:pt>
                <c:pt idx="31">
                  <c:v>44774</c:v>
                </c:pt>
                <c:pt idx="32">
                  <c:v>44775</c:v>
                </c:pt>
                <c:pt idx="33">
                  <c:v>44776</c:v>
                </c:pt>
                <c:pt idx="34">
                  <c:v>44777</c:v>
                </c:pt>
                <c:pt idx="35">
                  <c:v>44780</c:v>
                </c:pt>
                <c:pt idx="36">
                  <c:v>44781</c:v>
                </c:pt>
                <c:pt idx="37">
                  <c:v>44782</c:v>
                </c:pt>
                <c:pt idx="38">
                  <c:v>44783</c:v>
                </c:pt>
                <c:pt idx="39">
                  <c:v>44784</c:v>
                </c:pt>
                <c:pt idx="40">
                  <c:v>44787</c:v>
                </c:pt>
                <c:pt idx="41">
                  <c:v>44788</c:v>
                </c:pt>
                <c:pt idx="42">
                  <c:v>44789</c:v>
                </c:pt>
                <c:pt idx="43">
                  <c:v>44790</c:v>
                </c:pt>
                <c:pt idx="44">
                  <c:v>44791</c:v>
                </c:pt>
                <c:pt idx="45">
                  <c:v>44794</c:v>
                </c:pt>
                <c:pt idx="46">
                  <c:v>44795</c:v>
                </c:pt>
                <c:pt idx="47">
                  <c:v>44796</c:v>
                </c:pt>
                <c:pt idx="48">
                  <c:v>44797</c:v>
                </c:pt>
                <c:pt idx="49">
                  <c:v>44798</c:v>
                </c:pt>
                <c:pt idx="50">
                  <c:v>44801</c:v>
                </c:pt>
                <c:pt idx="51">
                  <c:v>44802</c:v>
                </c:pt>
                <c:pt idx="52">
                  <c:v>44803</c:v>
                </c:pt>
                <c:pt idx="53">
                  <c:v>44804</c:v>
                </c:pt>
                <c:pt idx="54">
                  <c:v>44805</c:v>
                </c:pt>
                <c:pt idx="55">
                  <c:v>44808</c:v>
                </c:pt>
                <c:pt idx="56">
                  <c:v>44809</c:v>
                </c:pt>
                <c:pt idx="57">
                  <c:v>44810</c:v>
                </c:pt>
                <c:pt idx="58">
                  <c:v>44811</c:v>
                </c:pt>
                <c:pt idx="59">
                  <c:v>44812</c:v>
                </c:pt>
                <c:pt idx="60">
                  <c:v>44815</c:v>
                </c:pt>
                <c:pt idx="61">
                  <c:v>44816</c:v>
                </c:pt>
                <c:pt idx="62">
                  <c:v>44817</c:v>
                </c:pt>
                <c:pt idx="63">
                  <c:v>44818</c:v>
                </c:pt>
                <c:pt idx="64">
                  <c:v>44819</c:v>
                </c:pt>
                <c:pt idx="65">
                  <c:v>44822</c:v>
                </c:pt>
                <c:pt idx="66">
                  <c:v>44823</c:v>
                </c:pt>
                <c:pt idx="67">
                  <c:v>44824</c:v>
                </c:pt>
                <c:pt idx="68">
                  <c:v>44825</c:v>
                </c:pt>
                <c:pt idx="69">
                  <c:v>44829</c:v>
                </c:pt>
                <c:pt idx="70">
                  <c:v>44830</c:v>
                </c:pt>
                <c:pt idx="71">
                  <c:v>44831</c:v>
                </c:pt>
                <c:pt idx="72">
                  <c:v>44832</c:v>
                </c:pt>
                <c:pt idx="73">
                  <c:v>44833</c:v>
                </c:pt>
                <c:pt idx="74">
                  <c:v>44836</c:v>
                </c:pt>
                <c:pt idx="75">
                  <c:v>44837</c:v>
                </c:pt>
                <c:pt idx="76">
                  <c:v>44838</c:v>
                </c:pt>
                <c:pt idx="77">
                  <c:v>44839</c:v>
                </c:pt>
                <c:pt idx="78">
                  <c:v>44840</c:v>
                </c:pt>
                <c:pt idx="79">
                  <c:v>44843</c:v>
                </c:pt>
                <c:pt idx="80">
                  <c:v>44844</c:v>
                </c:pt>
                <c:pt idx="81">
                  <c:v>44845</c:v>
                </c:pt>
                <c:pt idx="82">
                  <c:v>44846</c:v>
                </c:pt>
                <c:pt idx="83">
                  <c:v>44847</c:v>
                </c:pt>
                <c:pt idx="84">
                  <c:v>44850</c:v>
                </c:pt>
                <c:pt idx="85">
                  <c:v>44851</c:v>
                </c:pt>
                <c:pt idx="86">
                  <c:v>44852</c:v>
                </c:pt>
                <c:pt idx="87">
                  <c:v>44853</c:v>
                </c:pt>
                <c:pt idx="88">
                  <c:v>44854</c:v>
                </c:pt>
                <c:pt idx="89">
                  <c:v>44857</c:v>
                </c:pt>
                <c:pt idx="90">
                  <c:v>44858</c:v>
                </c:pt>
                <c:pt idx="91">
                  <c:v>44859</c:v>
                </c:pt>
                <c:pt idx="92">
                  <c:v>44860</c:v>
                </c:pt>
                <c:pt idx="93">
                  <c:v>44861</c:v>
                </c:pt>
                <c:pt idx="94">
                  <c:v>44865</c:v>
                </c:pt>
                <c:pt idx="95">
                  <c:v>44866</c:v>
                </c:pt>
                <c:pt idx="96">
                  <c:v>44867</c:v>
                </c:pt>
                <c:pt idx="97">
                  <c:v>44868</c:v>
                </c:pt>
                <c:pt idx="98">
                  <c:v>44871</c:v>
                </c:pt>
                <c:pt idx="99">
                  <c:v>44872</c:v>
                </c:pt>
                <c:pt idx="100">
                  <c:v>44873</c:v>
                </c:pt>
                <c:pt idx="101">
                  <c:v>44874</c:v>
                </c:pt>
                <c:pt idx="102">
                  <c:v>44875</c:v>
                </c:pt>
                <c:pt idx="103">
                  <c:v>44878</c:v>
                </c:pt>
                <c:pt idx="104">
                  <c:v>44879</c:v>
                </c:pt>
                <c:pt idx="105">
                  <c:v>44880</c:v>
                </c:pt>
                <c:pt idx="106">
                  <c:v>44881</c:v>
                </c:pt>
                <c:pt idx="107">
                  <c:v>44882</c:v>
                </c:pt>
                <c:pt idx="108">
                  <c:v>44885</c:v>
                </c:pt>
                <c:pt idx="109">
                  <c:v>44886</c:v>
                </c:pt>
                <c:pt idx="110">
                  <c:v>44887</c:v>
                </c:pt>
                <c:pt idx="111">
                  <c:v>44889</c:v>
                </c:pt>
                <c:pt idx="112">
                  <c:v>44892</c:v>
                </c:pt>
                <c:pt idx="113">
                  <c:v>44893</c:v>
                </c:pt>
                <c:pt idx="114">
                  <c:v>44894</c:v>
                </c:pt>
                <c:pt idx="115">
                  <c:v>44895</c:v>
                </c:pt>
                <c:pt idx="116">
                  <c:v>44896</c:v>
                </c:pt>
                <c:pt idx="117">
                  <c:v>44899</c:v>
                </c:pt>
                <c:pt idx="118">
                  <c:v>44900</c:v>
                </c:pt>
                <c:pt idx="119">
                  <c:v>44901</c:v>
                </c:pt>
                <c:pt idx="120">
                  <c:v>44902</c:v>
                </c:pt>
                <c:pt idx="121">
                  <c:v>44903</c:v>
                </c:pt>
                <c:pt idx="122">
                  <c:v>44906</c:v>
                </c:pt>
                <c:pt idx="123">
                  <c:v>44907</c:v>
                </c:pt>
                <c:pt idx="124">
                  <c:v>44908</c:v>
                </c:pt>
                <c:pt idx="125">
                  <c:v>44909</c:v>
                </c:pt>
                <c:pt idx="126">
                  <c:v>44910</c:v>
                </c:pt>
                <c:pt idx="127">
                  <c:v>44913</c:v>
                </c:pt>
                <c:pt idx="128">
                  <c:v>44914</c:v>
                </c:pt>
                <c:pt idx="129">
                  <c:v>44915</c:v>
                </c:pt>
                <c:pt idx="130">
                  <c:v>44916</c:v>
                </c:pt>
                <c:pt idx="131">
                  <c:v>44917</c:v>
                </c:pt>
                <c:pt idx="132">
                  <c:v>44920</c:v>
                </c:pt>
                <c:pt idx="133">
                  <c:v>44921</c:v>
                </c:pt>
                <c:pt idx="134">
                  <c:v>44922</c:v>
                </c:pt>
                <c:pt idx="135">
                  <c:v>44923</c:v>
                </c:pt>
                <c:pt idx="136">
                  <c:v>44924</c:v>
                </c:pt>
                <c:pt idx="137">
                  <c:v>44927</c:v>
                </c:pt>
                <c:pt idx="138">
                  <c:v>44928</c:v>
                </c:pt>
                <c:pt idx="139">
                  <c:v>44929</c:v>
                </c:pt>
                <c:pt idx="140">
                  <c:v>44930</c:v>
                </c:pt>
                <c:pt idx="141">
                  <c:v>44931</c:v>
                </c:pt>
                <c:pt idx="142">
                  <c:v>44934</c:v>
                </c:pt>
                <c:pt idx="143">
                  <c:v>44935</c:v>
                </c:pt>
                <c:pt idx="144">
                  <c:v>44936</c:v>
                </c:pt>
                <c:pt idx="145">
                  <c:v>44937</c:v>
                </c:pt>
                <c:pt idx="146">
                  <c:v>44938</c:v>
                </c:pt>
                <c:pt idx="147">
                  <c:v>44941</c:v>
                </c:pt>
                <c:pt idx="148">
                  <c:v>44942</c:v>
                </c:pt>
                <c:pt idx="149">
                  <c:v>44943</c:v>
                </c:pt>
                <c:pt idx="150">
                  <c:v>44944</c:v>
                </c:pt>
                <c:pt idx="151">
                  <c:v>44945</c:v>
                </c:pt>
                <c:pt idx="152">
                  <c:v>44948</c:v>
                </c:pt>
                <c:pt idx="153">
                  <c:v>44949</c:v>
                </c:pt>
                <c:pt idx="154">
                  <c:v>44950</c:v>
                </c:pt>
                <c:pt idx="155">
                  <c:v>44951</c:v>
                </c:pt>
                <c:pt idx="156">
                  <c:v>44952</c:v>
                </c:pt>
                <c:pt idx="157">
                  <c:v>44955</c:v>
                </c:pt>
                <c:pt idx="158">
                  <c:v>44956</c:v>
                </c:pt>
                <c:pt idx="159">
                  <c:v>44957</c:v>
                </c:pt>
                <c:pt idx="160">
                  <c:v>44958</c:v>
                </c:pt>
                <c:pt idx="161">
                  <c:v>44959</c:v>
                </c:pt>
                <c:pt idx="162">
                  <c:v>44962</c:v>
                </c:pt>
                <c:pt idx="163">
                  <c:v>44963</c:v>
                </c:pt>
                <c:pt idx="164">
                  <c:v>44964</c:v>
                </c:pt>
                <c:pt idx="165">
                  <c:v>44965</c:v>
                </c:pt>
                <c:pt idx="166">
                  <c:v>44966</c:v>
                </c:pt>
                <c:pt idx="167">
                  <c:v>44969</c:v>
                </c:pt>
                <c:pt idx="168">
                  <c:v>44970</c:v>
                </c:pt>
                <c:pt idx="169">
                  <c:v>44971</c:v>
                </c:pt>
                <c:pt idx="170">
                  <c:v>44972</c:v>
                </c:pt>
                <c:pt idx="171">
                  <c:v>44973</c:v>
                </c:pt>
                <c:pt idx="172">
                  <c:v>44976</c:v>
                </c:pt>
                <c:pt idx="173">
                  <c:v>44977</c:v>
                </c:pt>
                <c:pt idx="174">
                  <c:v>44978</c:v>
                </c:pt>
                <c:pt idx="175">
                  <c:v>44980</c:v>
                </c:pt>
                <c:pt idx="176">
                  <c:v>44983</c:v>
                </c:pt>
                <c:pt idx="177">
                  <c:v>44984</c:v>
                </c:pt>
                <c:pt idx="178">
                  <c:v>44985</c:v>
                </c:pt>
                <c:pt idx="179">
                  <c:v>44986</c:v>
                </c:pt>
                <c:pt idx="180">
                  <c:v>44987</c:v>
                </c:pt>
                <c:pt idx="181">
                  <c:v>44990</c:v>
                </c:pt>
                <c:pt idx="182">
                  <c:v>44991</c:v>
                </c:pt>
                <c:pt idx="183">
                  <c:v>44992</c:v>
                </c:pt>
                <c:pt idx="184">
                  <c:v>44993</c:v>
                </c:pt>
                <c:pt idx="185">
                  <c:v>44994</c:v>
                </c:pt>
                <c:pt idx="186">
                  <c:v>44997</c:v>
                </c:pt>
                <c:pt idx="187">
                  <c:v>44998</c:v>
                </c:pt>
                <c:pt idx="188">
                  <c:v>44999</c:v>
                </c:pt>
                <c:pt idx="189">
                  <c:v>45000</c:v>
                </c:pt>
                <c:pt idx="190">
                  <c:v>45001</c:v>
                </c:pt>
                <c:pt idx="191">
                  <c:v>45004</c:v>
                </c:pt>
                <c:pt idx="192">
                  <c:v>45005</c:v>
                </c:pt>
                <c:pt idx="193">
                  <c:v>45006</c:v>
                </c:pt>
                <c:pt idx="194">
                  <c:v>45007</c:v>
                </c:pt>
                <c:pt idx="195">
                  <c:v>45008</c:v>
                </c:pt>
                <c:pt idx="196">
                  <c:v>45011</c:v>
                </c:pt>
                <c:pt idx="197">
                  <c:v>45012</c:v>
                </c:pt>
                <c:pt idx="198">
                  <c:v>45013</c:v>
                </c:pt>
                <c:pt idx="199">
                  <c:v>45014</c:v>
                </c:pt>
                <c:pt idx="200">
                  <c:v>45015</c:v>
                </c:pt>
                <c:pt idx="201">
                  <c:v>45019</c:v>
                </c:pt>
                <c:pt idx="202">
                  <c:v>45020</c:v>
                </c:pt>
                <c:pt idx="203">
                  <c:v>45021</c:v>
                </c:pt>
                <c:pt idx="204">
                  <c:v>45022</c:v>
                </c:pt>
                <c:pt idx="205">
                  <c:v>45026</c:v>
                </c:pt>
                <c:pt idx="206">
                  <c:v>45027</c:v>
                </c:pt>
                <c:pt idx="207">
                  <c:v>45028</c:v>
                </c:pt>
                <c:pt idx="208">
                  <c:v>45029</c:v>
                </c:pt>
                <c:pt idx="209">
                  <c:v>45033</c:v>
                </c:pt>
                <c:pt idx="210">
                  <c:v>45041</c:v>
                </c:pt>
                <c:pt idx="211">
                  <c:v>45042</c:v>
                </c:pt>
                <c:pt idx="212">
                  <c:v>45043</c:v>
                </c:pt>
                <c:pt idx="213">
                  <c:v>45047</c:v>
                </c:pt>
                <c:pt idx="214">
                  <c:v>45048</c:v>
                </c:pt>
                <c:pt idx="215">
                  <c:v>45049</c:v>
                </c:pt>
                <c:pt idx="216">
                  <c:v>45050</c:v>
                </c:pt>
                <c:pt idx="217">
                  <c:v>45054</c:v>
                </c:pt>
                <c:pt idx="218">
                  <c:v>45055</c:v>
                </c:pt>
                <c:pt idx="219">
                  <c:v>45056</c:v>
                </c:pt>
                <c:pt idx="220">
                  <c:v>45057</c:v>
                </c:pt>
                <c:pt idx="221">
                  <c:v>45057</c:v>
                </c:pt>
                <c:pt idx="222">
                  <c:v>45061</c:v>
                </c:pt>
                <c:pt idx="223">
                  <c:v>45062</c:v>
                </c:pt>
                <c:pt idx="224">
                  <c:v>45063</c:v>
                </c:pt>
                <c:pt idx="225">
                  <c:v>45064</c:v>
                </c:pt>
                <c:pt idx="226">
                  <c:v>45068</c:v>
                </c:pt>
                <c:pt idx="227">
                  <c:v>45069</c:v>
                </c:pt>
                <c:pt idx="228">
                  <c:v>45070</c:v>
                </c:pt>
                <c:pt idx="229">
                  <c:v>45071</c:v>
                </c:pt>
                <c:pt idx="230">
                  <c:v>45075</c:v>
                </c:pt>
                <c:pt idx="231">
                  <c:v>45076</c:v>
                </c:pt>
                <c:pt idx="232">
                  <c:v>45077</c:v>
                </c:pt>
                <c:pt idx="233">
                  <c:v>45078</c:v>
                </c:pt>
                <c:pt idx="234">
                  <c:v>45082</c:v>
                </c:pt>
                <c:pt idx="235">
                  <c:v>45083</c:v>
                </c:pt>
                <c:pt idx="236">
                  <c:v>45084</c:v>
                </c:pt>
                <c:pt idx="237">
                  <c:v>45085</c:v>
                </c:pt>
                <c:pt idx="238">
                  <c:v>45089</c:v>
                </c:pt>
                <c:pt idx="239">
                  <c:v>45090</c:v>
                </c:pt>
                <c:pt idx="240">
                  <c:v>45091</c:v>
                </c:pt>
                <c:pt idx="241">
                  <c:v>45092</c:v>
                </c:pt>
                <c:pt idx="242">
                  <c:v>45096</c:v>
                </c:pt>
                <c:pt idx="243">
                  <c:v>45097</c:v>
                </c:pt>
                <c:pt idx="244">
                  <c:v>45098</c:v>
                </c:pt>
                <c:pt idx="245">
                  <c:v>45099</c:v>
                </c:pt>
                <c:pt idx="246">
                  <c:v>45110</c:v>
                </c:pt>
                <c:pt idx="247">
                  <c:v>45111</c:v>
                </c:pt>
                <c:pt idx="248">
                  <c:v>45112</c:v>
                </c:pt>
                <c:pt idx="249">
                  <c:v>45113</c:v>
                </c:pt>
                <c:pt idx="250">
                  <c:v>45117</c:v>
                </c:pt>
                <c:pt idx="251">
                  <c:v>45118</c:v>
                </c:pt>
                <c:pt idx="252">
                  <c:v>45119</c:v>
                </c:pt>
                <c:pt idx="253">
                  <c:v>45120</c:v>
                </c:pt>
                <c:pt idx="254">
                  <c:v>45124</c:v>
                </c:pt>
                <c:pt idx="255">
                  <c:v>45125</c:v>
                </c:pt>
                <c:pt idx="256">
                  <c:v>45126</c:v>
                </c:pt>
                <c:pt idx="257">
                  <c:v>45127</c:v>
                </c:pt>
                <c:pt idx="258">
                  <c:v>45131</c:v>
                </c:pt>
                <c:pt idx="259">
                  <c:v>45132</c:v>
                </c:pt>
                <c:pt idx="260">
                  <c:v>45133</c:v>
                </c:pt>
                <c:pt idx="261">
                  <c:v>45134</c:v>
                </c:pt>
                <c:pt idx="262">
                  <c:v>45138</c:v>
                </c:pt>
                <c:pt idx="263">
                  <c:v>45139</c:v>
                </c:pt>
                <c:pt idx="264">
                  <c:v>45140</c:v>
                </c:pt>
                <c:pt idx="265">
                  <c:v>45141</c:v>
                </c:pt>
                <c:pt idx="266">
                  <c:v>45145</c:v>
                </c:pt>
                <c:pt idx="267">
                  <c:v>45146</c:v>
                </c:pt>
                <c:pt idx="268">
                  <c:v>45147</c:v>
                </c:pt>
                <c:pt idx="269">
                  <c:v>45148</c:v>
                </c:pt>
                <c:pt idx="270">
                  <c:v>45152</c:v>
                </c:pt>
                <c:pt idx="271">
                  <c:v>45153</c:v>
                </c:pt>
                <c:pt idx="272">
                  <c:v>45154</c:v>
                </c:pt>
                <c:pt idx="273">
                  <c:v>45155</c:v>
                </c:pt>
                <c:pt idx="274">
                  <c:v>45159</c:v>
                </c:pt>
                <c:pt idx="275">
                  <c:v>45160</c:v>
                </c:pt>
                <c:pt idx="276">
                  <c:v>45161</c:v>
                </c:pt>
                <c:pt idx="277">
                  <c:v>45162</c:v>
                </c:pt>
                <c:pt idx="278">
                  <c:v>45166</c:v>
                </c:pt>
                <c:pt idx="279">
                  <c:v>45167</c:v>
                </c:pt>
                <c:pt idx="280">
                  <c:v>45168</c:v>
                </c:pt>
                <c:pt idx="281">
                  <c:v>45169</c:v>
                </c:pt>
                <c:pt idx="282">
                  <c:v>45173</c:v>
                </c:pt>
                <c:pt idx="283">
                  <c:v>45174</c:v>
                </c:pt>
                <c:pt idx="284">
                  <c:v>45175</c:v>
                </c:pt>
                <c:pt idx="285">
                  <c:v>45176</c:v>
                </c:pt>
                <c:pt idx="286">
                  <c:v>45180</c:v>
                </c:pt>
                <c:pt idx="287">
                  <c:v>45181</c:v>
                </c:pt>
                <c:pt idx="288">
                  <c:v>45182</c:v>
                </c:pt>
                <c:pt idx="289">
                  <c:v>45183</c:v>
                </c:pt>
                <c:pt idx="290">
                  <c:v>45187</c:v>
                </c:pt>
                <c:pt idx="291">
                  <c:v>45188</c:v>
                </c:pt>
                <c:pt idx="292">
                  <c:v>45189</c:v>
                </c:pt>
                <c:pt idx="293">
                  <c:v>45190</c:v>
                </c:pt>
                <c:pt idx="294">
                  <c:v>45194</c:v>
                </c:pt>
                <c:pt idx="295">
                  <c:v>45195</c:v>
                </c:pt>
                <c:pt idx="296">
                  <c:v>45196</c:v>
                </c:pt>
                <c:pt idx="297">
                  <c:v>45197</c:v>
                </c:pt>
                <c:pt idx="298">
                  <c:v>45201</c:v>
                </c:pt>
                <c:pt idx="299">
                  <c:v>45202</c:v>
                </c:pt>
                <c:pt idx="300">
                  <c:v>45203</c:v>
                </c:pt>
                <c:pt idx="301">
                  <c:v>45204</c:v>
                </c:pt>
                <c:pt idx="302">
                  <c:v>45208</c:v>
                </c:pt>
                <c:pt idx="303">
                  <c:v>45209</c:v>
                </c:pt>
                <c:pt idx="304">
                  <c:v>45210</c:v>
                </c:pt>
                <c:pt idx="305">
                  <c:v>45211</c:v>
                </c:pt>
                <c:pt idx="306">
                  <c:v>45215</c:v>
                </c:pt>
                <c:pt idx="307">
                  <c:v>45216</c:v>
                </c:pt>
                <c:pt idx="308">
                  <c:v>45217</c:v>
                </c:pt>
                <c:pt idx="309">
                  <c:v>45218</c:v>
                </c:pt>
                <c:pt idx="310">
                  <c:v>45222</c:v>
                </c:pt>
                <c:pt idx="311">
                  <c:v>45223</c:v>
                </c:pt>
                <c:pt idx="312">
                  <c:v>45224</c:v>
                </c:pt>
                <c:pt idx="313">
                  <c:v>45225</c:v>
                </c:pt>
                <c:pt idx="314">
                  <c:v>45229</c:v>
                </c:pt>
                <c:pt idx="315">
                  <c:v>45230</c:v>
                </c:pt>
                <c:pt idx="316">
                  <c:v>45231</c:v>
                </c:pt>
                <c:pt idx="317">
                  <c:v>45232</c:v>
                </c:pt>
                <c:pt idx="318">
                  <c:v>45236</c:v>
                </c:pt>
                <c:pt idx="319">
                  <c:v>45237</c:v>
                </c:pt>
                <c:pt idx="320">
                  <c:v>45238</c:v>
                </c:pt>
                <c:pt idx="321">
                  <c:v>45239</c:v>
                </c:pt>
                <c:pt idx="322">
                  <c:v>45243</c:v>
                </c:pt>
                <c:pt idx="323">
                  <c:v>45244</c:v>
                </c:pt>
                <c:pt idx="324">
                  <c:v>45245</c:v>
                </c:pt>
                <c:pt idx="325">
                  <c:v>45246</c:v>
                </c:pt>
                <c:pt idx="326">
                  <c:v>45250</c:v>
                </c:pt>
                <c:pt idx="327">
                  <c:v>45251</c:v>
                </c:pt>
                <c:pt idx="328">
                  <c:v>45252</c:v>
                </c:pt>
                <c:pt idx="329">
                  <c:v>45253</c:v>
                </c:pt>
                <c:pt idx="330">
                  <c:v>45257</c:v>
                </c:pt>
                <c:pt idx="331">
                  <c:v>45258</c:v>
                </c:pt>
                <c:pt idx="332">
                  <c:v>45259</c:v>
                </c:pt>
                <c:pt idx="333">
                  <c:v>45260</c:v>
                </c:pt>
                <c:pt idx="334">
                  <c:v>45264</c:v>
                </c:pt>
                <c:pt idx="335">
                  <c:v>45265</c:v>
                </c:pt>
                <c:pt idx="336">
                  <c:v>45266</c:v>
                </c:pt>
                <c:pt idx="337">
                  <c:v>45267</c:v>
                </c:pt>
                <c:pt idx="338">
                  <c:v>45271</c:v>
                </c:pt>
                <c:pt idx="339">
                  <c:v>45272</c:v>
                </c:pt>
                <c:pt idx="340">
                  <c:v>45273</c:v>
                </c:pt>
                <c:pt idx="341">
                  <c:v>45274</c:v>
                </c:pt>
                <c:pt idx="342">
                  <c:v>45278</c:v>
                </c:pt>
                <c:pt idx="343">
                  <c:v>45279</c:v>
                </c:pt>
                <c:pt idx="344">
                  <c:v>45280</c:v>
                </c:pt>
                <c:pt idx="345">
                  <c:v>45281</c:v>
                </c:pt>
                <c:pt idx="346">
                  <c:v>45285</c:v>
                </c:pt>
                <c:pt idx="347">
                  <c:v>45286</c:v>
                </c:pt>
                <c:pt idx="348">
                  <c:v>45287</c:v>
                </c:pt>
                <c:pt idx="349">
                  <c:v>45288</c:v>
                </c:pt>
                <c:pt idx="350">
                  <c:v>45292</c:v>
                </c:pt>
                <c:pt idx="351">
                  <c:v>45293</c:v>
                </c:pt>
                <c:pt idx="352">
                  <c:v>45294</c:v>
                </c:pt>
                <c:pt idx="353">
                  <c:v>45295</c:v>
                </c:pt>
                <c:pt idx="354">
                  <c:v>45299</c:v>
                </c:pt>
                <c:pt idx="355">
                  <c:v>45300</c:v>
                </c:pt>
                <c:pt idx="356">
                  <c:v>45301</c:v>
                </c:pt>
                <c:pt idx="357">
                  <c:v>45302</c:v>
                </c:pt>
                <c:pt idx="358">
                  <c:v>45306</c:v>
                </c:pt>
                <c:pt idx="359">
                  <c:v>45307</c:v>
                </c:pt>
                <c:pt idx="360">
                  <c:v>45308</c:v>
                </c:pt>
                <c:pt idx="361">
                  <c:v>45309</c:v>
                </c:pt>
                <c:pt idx="362">
                  <c:v>45313</c:v>
                </c:pt>
                <c:pt idx="363">
                  <c:v>45314</c:v>
                </c:pt>
                <c:pt idx="364">
                  <c:v>45315</c:v>
                </c:pt>
                <c:pt idx="365">
                  <c:v>45316</c:v>
                </c:pt>
                <c:pt idx="366">
                  <c:v>45320</c:v>
                </c:pt>
                <c:pt idx="367">
                  <c:v>45321</c:v>
                </c:pt>
                <c:pt idx="368">
                  <c:v>45322</c:v>
                </c:pt>
                <c:pt idx="369">
                  <c:v>45323</c:v>
                </c:pt>
                <c:pt idx="370">
                  <c:v>45327</c:v>
                </c:pt>
                <c:pt idx="371">
                  <c:v>45328</c:v>
                </c:pt>
                <c:pt idx="372">
                  <c:v>45329</c:v>
                </c:pt>
                <c:pt idx="373">
                  <c:v>45330</c:v>
                </c:pt>
                <c:pt idx="374">
                  <c:v>45334</c:v>
                </c:pt>
                <c:pt idx="375">
                  <c:v>45335</c:v>
                </c:pt>
                <c:pt idx="376">
                  <c:v>45336</c:v>
                </c:pt>
                <c:pt idx="377">
                  <c:v>45337</c:v>
                </c:pt>
                <c:pt idx="378">
                  <c:v>45341</c:v>
                </c:pt>
                <c:pt idx="379">
                  <c:v>45342</c:v>
                </c:pt>
                <c:pt idx="380">
                  <c:v>45343</c:v>
                </c:pt>
                <c:pt idx="381">
                  <c:v>45348</c:v>
                </c:pt>
                <c:pt idx="382">
                  <c:v>45349</c:v>
                </c:pt>
                <c:pt idx="383">
                  <c:v>45350</c:v>
                </c:pt>
                <c:pt idx="384">
                  <c:v>45351</c:v>
                </c:pt>
                <c:pt idx="385">
                  <c:v>45355</c:v>
                </c:pt>
                <c:pt idx="386">
                  <c:v>45356</c:v>
                </c:pt>
                <c:pt idx="387">
                  <c:v>45357</c:v>
                </c:pt>
                <c:pt idx="388">
                  <c:v>45358</c:v>
                </c:pt>
                <c:pt idx="389">
                  <c:v>45362</c:v>
                </c:pt>
                <c:pt idx="390">
                  <c:v>45363</c:v>
                </c:pt>
                <c:pt idx="391">
                  <c:v>45364</c:v>
                </c:pt>
                <c:pt idx="392">
                  <c:v>45365</c:v>
                </c:pt>
                <c:pt idx="393">
                  <c:v>45369</c:v>
                </c:pt>
                <c:pt idx="394">
                  <c:v>45370</c:v>
                </c:pt>
                <c:pt idx="395">
                  <c:v>45371</c:v>
                </c:pt>
                <c:pt idx="396">
                  <c:v>45372</c:v>
                </c:pt>
                <c:pt idx="397">
                  <c:v>45376</c:v>
                </c:pt>
                <c:pt idx="398">
                  <c:v>45377</c:v>
                </c:pt>
                <c:pt idx="399">
                  <c:v>45378</c:v>
                </c:pt>
                <c:pt idx="400">
                  <c:v>45379</c:v>
                </c:pt>
                <c:pt idx="401">
                  <c:v>45383</c:v>
                </c:pt>
                <c:pt idx="402">
                  <c:v>45384</c:v>
                </c:pt>
                <c:pt idx="403">
                  <c:v>45385</c:v>
                </c:pt>
                <c:pt idx="404">
                  <c:v>45386</c:v>
                </c:pt>
                <c:pt idx="405">
                  <c:v>45397</c:v>
                </c:pt>
                <c:pt idx="406">
                  <c:v>45398</c:v>
                </c:pt>
                <c:pt idx="407">
                  <c:v>45399</c:v>
                </c:pt>
                <c:pt idx="408">
                  <c:v>45400</c:v>
                </c:pt>
                <c:pt idx="409">
                  <c:v>45404</c:v>
                </c:pt>
                <c:pt idx="410">
                  <c:v>45405</c:v>
                </c:pt>
                <c:pt idx="411">
                  <c:v>45406</c:v>
                </c:pt>
                <c:pt idx="412">
                  <c:v>45407</c:v>
                </c:pt>
                <c:pt idx="413">
                  <c:v>45411</c:v>
                </c:pt>
                <c:pt idx="414">
                  <c:v>45412</c:v>
                </c:pt>
                <c:pt idx="415">
                  <c:v>45413</c:v>
                </c:pt>
                <c:pt idx="416">
                  <c:v>45414</c:v>
                </c:pt>
                <c:pt idx="417">
                  <c:v>45418</c:v>
                </c:pt>
                <c:pt idx="418">
                  <c:v>45419</c:v>
                </c:pt>
                <c:pt idx="419">
                  <c:v>45420</c:v>
                </c:pt>
                <c:pt idx="420">
                  <c:v>45421</c:v>
                </c:pt>
                <c:pt idx="421">
                  <c:v>45425</c:v>
                </c:pt>
                <c:pt idx="422">
                  <c:v>45426</c:v>
                </c:pt>
                <c:pt idx="423">
                  <c:v>45427</c:v>
                </c:pt>
                <c:pt idx="424">
                  <c:v>45428</c:v>
                </c:pt>
                <c:pt idx="425">
                  <c:v>45432</c:v>
                </c:pt>
                <c:pt idx="426">
                  <c:v>45433</c:v>
                </c:pt>
                <c:pt idx="427">
                  <c:v>45434</c:v>
                </c:pt>
                <c:pt idx="428">
                  <c:v>45435</c:v>
                </c:pt>
                <c:pt idx="429">
                  <c:v>45439</c:v>
                </c:pt>
                <c:pt idx="430">
                  <c:v>45440</c:v>
                </c:pt>
                <c:pt idx="431">
                  <c:v>45441</c:v>
                </c:pt>
                <c:pt idx="432">
                  <c:v>45442</c:v>
                </c:pt>
                <c:pt idx="433">
                  <c:v>45446</c:v>
                </c:pt>
                <c:pt idx="434">
                  <c:v>45447</c:v>
                </c:pt>
                <c:pt idx="435">
                  <c:v>45448</c:v>
                </c:pt>
                <c:pt idx="436">
                  <c:v>45449</c:v>
                </c:pt>
                <c:pt idx="437">
                  <c:v>45453</c:v>
                </c:pt>
                <c:pt idx="438">
                  <c:v>45454</c:v>
                </c:pt>
                <c:pt idx="439">
                  <c:v>45455</c:v>
                </c:pt>
                <c:pt idx="440">
                  <c:v>45456</c:v>
                </c:pt>
                <c:pt idx="441">
                  <c:v>45467</c:v>
                </c:pt>
                <c:pt idx="442">
                  <c:v>45468</c:v>
                </c:pt>
                <c:pt idx="443">
                  <c:v>45469</c:v>
                </c:pt>
                <c:pt idx="444">
                  <c:v>45470</c:v>
                </c:pt>
                <c:pt idx="445">
                  <c:v>45473</c:v>
                </c:pt>
              </c:numCache>
            </c:numRef>
          </c:cat>
          <c:val>
            <c:numRef>
              <c:f>Sheet1!$B$2:$B$447</c:f>
              <c:numCache>
                <c:formatCode>#,##0</c:formatCode>
                <c:ptCount val="446"/>
                <c:pt idx="0">
                  <c:v>100</c:v>
                </c:pt>
                <c:pt idx="1">
                  <c:v>99.728210369819735</c:v>
                </c:pt>
                <c:pt idx="2">
                  <c:v>99.378351740250082</c:v>
                </c:pt>
                <c:pt idx="3">
                  <c:v>98.099961504765446</c:v>
                </c:pt>
                <c:pt idx="4">
                  <c:v>93.742367324182979</c:v>
                </c:pt>
                <c:pt idx="5">
                  <c:v>94.259647038521791</c:v>
                </c:pt>
                <c:pt idx="6">
                  <c:v>96.732882894841637</c:v>
                </c:pt>
                <c:pt idx="7">
                  <c:v>93.914102530066089</c:v>
                </c:pt>
                <c:pt idx="8">
                  <c:v>93.837692808028237</c:v>
                </c:pt>
                <c:pt idx="9">
                  <c:v>95.51638370456898</c:v>
                </c:pt>
                <c:pt idx="10">
                  <c:v>94.804968540101413</c:v>
                </c:pt>
                <c:pt idx="11">
                  <c:v>96.828374306422063</c:v>
                </c:pt>
                <c:pt idx="12">
                  <c:v>97.293303820320176</c:v>
                </c:pt>
                <c:pt idx="13">
                  <c:v>95.601338704967205</c:v>
                </c:pt>
                <c:pt idx="14">
                  <c:v>95.117908248599562</c:v>
                </c:pt>
                <c:pt idx="15">
                  <c:v>94.233679347970366</c:v>
                </c:pt>
                <c:pt idx="16">
                  <c:v>94.118940319112212</c:v>
                </c:pt>
                <c:pt idx="17">
                  <c:v>94.716031274059517</c:v>
                </c:pt>
                <c:pt idx="18">
                  <c:v>93.664132397058424</c:v>
                </c:pt>
                <c:pt idx="19">
                  <c:v>92.612731303262805</c:v>
                </c:pt>
                <c:pt idx="20">
                  <c:v>93.686200785833748</c:v>
                </c:pt>
                <c:pt idx="21">
                  <c:v>95.865412695462865</c:v>
                </c:pt>
                <c:pt idx="22">
                  <c:v>97.576708391961134</c:v>
                </c:pt>
                <c:pt idx="23">
                  <c:v>98.431153264130401</c:v>
                </c:pt>
                <c:pt idx="24">
                  <c:v>99.456835558977346</c:v>
                </c:pt>
                <c:pt idx="25">
                  <c:v>99.350392916876828</c:v>
                </c:pt>
                <c:pt idx="26">
                  <c:v>98.513121565295876</c:v>
                </c:pt>
                <c:pt idx="27">
                  <c:v>99.259713409615841</c:v>
                </c:pt>
                <c:pt idx="28">
                  <c:v>99.989546552685368</c:v>
                </c:pt>
                <c:pt idx="29">
                  <c:v>100.84274696684099</c:v>
                </c:pt>
                <c:pt idx="30">
                  <c:v>101.20828576738259</c:v>
                </c:pt>
                <c:pt idx="31">
                  <c:v>102.3687013831736</c:v>
                </c:pt>
                <c:pt idx="32">
                  <c:v>102.13374771019726</c:v>
                </c:pt>
                <c:pt idx="33">
                  <c:v>101.9786052778294</c:v>
                </c:pt>
                <c:pt idx="34">
                  <c:v>101.97536968699393</c:v>
                </c:pt>
                <c:pt idx="35">
                  <c:v>101.35562959619826</c:v>
                </c:pt>
                <c:pt idx="36">
                  <c:v>102.02307391085034</c:v>
                </c:pt>
                <c:pt idx="37">
                  <c:v>102.29436575782516</c:v>
                </c:pt>
                <c:pt idx="38">
                  <c:v>103.13611715825523</c:v>
                </c:pt>
                <c:pt idx="39">
                  <c:v>103.96003132715639</c:v>
                </c:pt>
                <c:pt idx="40">
                  <c:v>103.82405354819868</c:v>
                </c:pt>
                <c:pt idx="41">
                  <c:v>104.06796731887329</c:v>
                </c:pt>
                <c:pt idx="42">
                  <c:v>104.07933336873123</c:v>
                </c:pt>
                <c:pt idx="43">
                  <c:v>104.9222462633074</c:v>
                </c:pt>
                <c:pt idx="44">
                  <c:v>104.71475363049885</c:v>
                </c:pt>
                <c:pt idx="45">
                  <c:v>104.15698754878275</c:v>
                </c:pt>
                <c:pt idx="46">
                  <c:v>104.20659994159342</c:v>
                </c:pt>
                <c:pt idx="47">
                  <c:v>103.04751174768366</c:v>
                </c:pt>
                <c:pt idx="48">
                  <c:v>103.23832864310936</c:v>
                </c:pt>
                <c:pt idx="49">
                  <c:v>104.46594499163724</c:v>
                </c:pt>
                <c:pt idx="50">
                  <c:v>103.92145312873338</c:v>
                </c:pt>
                <c:pt idx="51">
                  <c:v>103.95920168848063</c:v>
                </c:pt>
                <c:pt idx="52">
                  <c:v>103.33688971779009</c:v>
                </c:pt>
                <c:pt idx="53">
                  <c:v>101.9072563517137</c:v>
                </c:pt>
                <c:pt idx="54">
                  <c:v>100.74012066264899</c:v>
                </c:pt>
                <c:pt idx="55">
                  <c:v>101.16854607481349</c:v>
                </c:pt>
                <c:pt idx="56">
                  <c:v>100.38495234555447</c:v>
                </c:pt>
                <c:pt idx="57">
                  <c:v>99.512836169591409</c:v>
                </c:pt>
                <c:pt idx="58">
                  <c:v>98.426756179148839</c:v>
                </c:pt>
                <c:pt idx="59">
                  <c:v>98.181597950460613</c:v>
                </c:pt>
                <c:pt idx="60">
                  <c:v>99.061844585446153</c:v>
                </c:pt>
                <c:pt idx="61">
                  <c:v>99.740157166750748</c:v>
                </c:pt>
                <c:pt idx="62">
                  <c:v>100.25727095335439</c:v>
                </c:pt>
                <c:pt idx="63">
                  <c:v>98.671167733028909</c:v>
                </c:pt>
                <c:pt idx="64">
                  <c:v>98.142439004964572</c:v>
                </c:pt>
                <c:pt idx="65">
                  <c:v>96.007280909018505</c:v>
                </c:pt>
                <c:pt idx="66">
                  <c:v>94.963180635569586</c:v>
                </c:pt>
                <c:pt idx="67">
                  <c:v>95.438314705179593</c:v>
                </c:pt>
                <c:pt idx="68">
                  <c:v>95.085635304112344</c:v>
                </c:pt>
                <c:pt idx="69">
                  <c:v>92.599125228980256</c:v>
                </c:pt>
                <c:pt idx="70">
                  <c:v>90.506776488703636</c:v>
                </c:pt>
                <c:pt idx="71">
                  <c:v>91.404445535880214</c:v>
                </c:pt>
                <c:pt idx="72">
                  <c:v>92.671303793771727</c:v>
                </c:pt>
                <c:pt idx="73">
                  <c:v>94.622945814638797</c:v>
                </c:pt>
                <c:pt idx="74">
                  <c:v>95.301175432075809</c:v>
                </c:pt>
                <c:pt idx="75">
                  <c:v>96.30412562720683</c:v>
                </c:pt>
                <c:pt idx="76">
                  <c:v>97.734837523561737</c:v>
                </c:pt>
                <c:pt idx="77">
                  <c:v>97.651126981177157</c:v>
                </c:pt>
                <c:pt idx="78">
                  <c:v>97.547173255103942</c:v>
                </c:pt>
                <c:pt idx="79">
                  <c:v>95.95974261289723</c:v>
                </c:pt>
                <c:pt idx="80">
                  <c:v>95.660408978681616</c:v>
                </c:pt>
                <c:pt idx="81">
                  <c:v>95.526754188016028</c:v>
                </c:pt>
                <c:pt idx="82">
                  <c:v>95.834384208989292</c:v>
                </c:pt>
                <c:pt idx="83">
                  <c:v>94.759504340669551</c:v>
                </c:pt>
                <c:pt idx="84">
                  <c:v>94.627591791223082</c:v>
                </c:pt>
                <c:pt idx="85">
                  <c:v>95.959161865824186</c:v>
                </c:pt>
                <c:pt idx="86">
                  <c:v>97.979912788382407</c:v>
                </c:pt>
                <c:pt idx="87">
                  <c:v>97.856711445031465</c:v>
                </c:pt>
                <c:pt idx="88">
                  <c:v>99.255316324634293</c:v>
                </c:pt>
                <c:pt idx="89">
                  <c:v>99.611314280404599</c:v>
                </c:pt>
                <c:pt idx="90">
                  <c:v>100.18111012291926</c:v>
                </c:pt>
                <c:pt idx="91">
                  <c:v>99.339773541827057</c:v>
                </c:pt>
                <c:pt idx="92">
                  <c:v>97.887159184431994</c:v>
                </c:pt>
                <c:pt idx="93">
                  <c:v>97.146540738577542</c:v>
                </c:pt>
                <c:pt idx="94">
                  <c:v>96.800581410783977</c:v>
                </c:pt>
                <c:pt idx="95">
                  <c:v>95.660989725754646</c:v>
                </c:pt>
                <c:pt idx="96">
                  <c:v>95.659745267740988</c:v>
                </c:pt>
                <c:pt idx="97">
                  <c:v>94.903944434120064</c:v>
                </c:pt>
                <c:pt idx="98">
                  <c:v>95.584994823054672</c:v>
                </c:pt>
                <c:pt idx="99">
                  <c:v>96.227798869036548</c:v>
                </c:pt>
                <c:pt idx="100">
                  <c:v>95.296695383226705</c:v>
                </c:pt>
                <c:pt idx="101">
                  <c:v>94.638377094008021</c:v>
                </c:pt>
                <c:pt idx="102">
                  <c:v>93.016599410624693</c:v>
                </c:pt>
                <c:pt idx="103">
                  <c:v>93.308881116096316</c:v>
                </c:pt>
                <c:pt idx="104">
                  <c:v>92.898458863195884</c:v>
                </c:pt>
                <c:pt idx="105">
                  <c:v>92.061519367085239</c:v>
                </c:pt>
                <c:pt idx="106">
                  <c:v>92.514999867257814</c:v>
                </c:pt>
                <c:pt idx="107">
                  <c:v>92.438507181352378</c:v>
                </c:pt>
                <c:pt idx="108">
                  <c:v>91.701290254068539</c:v>
                </c:pt>
                <c:pt idx="109">
                  <c:v>90.68373841824409</c:v>
                </c:pt>
                <c:pt idx="110">
                  <c:v>90.973282316085687</c:v>
                </c:pt>
                <c:pt idx="111">
                  <c:v>90.75210064512703</c:v>
                </c:pt>
                <c:pt idx="112">
                  <c:v>89.571607773382524</c:v>
                </c:pt>
                <c:pt idx="113">
                  <c:v>89.158281785116927</c:v>
                </c:pt>
                <c:pt idx="114">
                  <c:v>89.202833382005466</c:v>
                </c:pt>
                <c:pt idx="115">
                  <c:v>90.404979823187404</c:v>
                </c:pt>
                <c:pt idx="116">
                  <c:v>89.788890142565108</c:v>
                </c:pt>
                <c:pt idx="117">
                  <c:v>88.970036769586116</c:v>
                </c:pt>
                <c:pt idx="118">
                  <c:v>86.441298085857639</c:v>
                </c:pt>
                <c:pt idx="119">
                  <c:v>86.649703321209543</c:v>
                </c:pt>
                <c:pt idx="120">
                  <c:v>84.499860620702464</c:v>
                </c:pt>
                <c:pt idx="121">
                  <c:v>85.009839514694562</c:v>
                </c:pt>
                <c:pt idx="122">
                  <c:v>84.111340828842216</c:v>
                </c:pt>
                <c:pt idx="123">
                  <c:v>83.239224652879173</c:v>
                </c:pt>
                <c:pt idx="124">
                  <c:v>84.798530543977478</c:v>
                </c:pt>
                <c:pt idx="125">
                  <c:v>85.022367058698606</c:v>
                </c:pt>
                <c:pt idx="126">
                  <c:v>85.373304218546735</c:v>
                </c:pt>
                <c:pt idx="127">
                  <c:v>85.051902195555797</c:v>
                </c:pt>
                <c:pt idx="128">
                  <c:v>84.50848886293042</c:v>
                </c:pt>
                <c:pt idx="129">
                  <c:v>85.288100326545774</c:v>
                </c:pt>
                <c:pt idx="130">
                  <c:v>85.261468925053762</c:v>
                </c:pt>
                <c:pt idx="131">
                  <c:v>84.754144874824121</c:v>
                </c:pt>
                <c:pt idx="132">
                  <c:v>84.909536198794697</c:v>
                </c:pt>
                <c:pt idx="133">
                  <c:v>84.860753444659778</c:v>
                </c:pt>
                <c:pt idx="134">
                  <c:v>85.944427482942629</c:v>
                </c:pt>
                <c:pt idx="135">
                  <c:v>86.990021106007916</c:v>
                </c:pt>
                <c:pt idx="136">
                  <c:v>86.933356784453224</c:v>
                </c:pt>
                <c:pt idx="137">
                  <c:v>87.499253325191802</c:v>
                </c:pt>
                <c:pt idx="138">
                  <c:v>87.761999893806248</c:v>
                </c:pt>
                <c:pt idx="139">
                  <c:v>88.44728143998725</c:v>
                </c:pt>
                <c:pt idx="140">
                  <c:v>87.376715692781474</c:v>
                </c:pt>
                <c:pt idx="141">
                  <c:v>87.376134945708444</c:v>
                </c:pt>
                <c:pt idx="142">
                  <c:v>87.418280590437249</c:v>
                </c:pt>
                <c:pt idx="143">
                  <c:v>88.333123158202142</c:v>
                </c:pt>
                <c:pt idx="144">
                  <c:v>88.224274563941904</c:v>
                </c:pt>
                <c:pt idx="145">
                  <c:v>88.086803435367827</c:v>
                </c:pt>
                <c:pt idx="146">
                  <c:v>89.138204529163445</c:v>
                </c:pt>
                <c:pt idx="147">
                  <c:v>88.994262218918422</c:v>
                </c:pt>
                <c:pt idx="148">
                  <c:v>89.007370509995482</c:v>
                </c:pt>
                <c:pt idx="149">
                  <c:v>88.62947009318502</c:v>
                </c:pt>
                <c:pt idx="150">
                  <c:v>88.473000238935938</c:v>
                </c:pt>
                <c:pt idx="151">
                  <c:v>88.622086308970722</c:v>
                </c:pt>
                <c:pt idx="152">
                  <c:v>88.975595348713739</c:v>
                </c:pt>
                <c:pt idx="153">
                  <c:v>89.316991663790589</c:v>
                </c:pt>
                <c:pt idx="154">
                  <c:v>89.564472880770964</c:v>
                </c:pt>
                <c:pt idx="155">
                  <c:v>89.676888921336968</c:v>
                </c:pt>
                <c:pt idx="156">
                  <c:v>89.780593755807459</c:v>
                </c:pt>
                <c:pt idx="157">
                  <c:v>89.928601295563752</c:v>
                </c:pt>
                <c:pt idx="158">
                  <c:v>89.689582393076165</c:v>
                </c:pt>
                <c:pt idx="159">
                  <c:v>89.541657817187456</c:v>
                </c:pt>
                <c:pt idx="160">
                  <c:v>89.465994769957774</c:v>
                </c:pt>
                <c:pt idx="161">
                  <c:v>88.786188839036825</c:v>
                </c:pt>
                <c:pt idx="162">
                  <c:v>87.598063291475299</c:v>
                </c:pt>
                <c:pt idx="163">
                  <c:v>87.574252661480855</c:v>
                </c:pt>
                <c:pt idx="164">
                  <c:v>86.859021159104785</c:v>
                </c:pt>
                <c:pt idx="165">
                  <c:v>87.176109060981759</c:v>
                </c:pt>
                <c:pt idx="166">
                  <c:v>86.383306342421733</c:v>
                </c:pt>
                <c:pt idx="167">
                  <c:v>86.443704038017373</c:v>
                </c:pt>
                <c:pt idx="168">
                  <c:v>87.275831629808579</c:v>
                </c:pt>
                <c:pt idx="169">
                  <c:v>87.083770276369236</c:v>
                </c:pt>
                <c:pt idx="170">
                  <c:v>87.718112007858323</c:v>
                </c:pt>
                <c:pt idx="171">
                  <c:v>87.514020893620412</c:v>
                </c:pt>
                <c:pt idx="172">
                  <c:v>87.055396633658106</c:v>
                </c:pt>
                <c:pt idx="173">
                  <c:v>86.041578171874576</c:v>
                </c:pt>
                <c:pt idx="174">
                  <c:v>85.201651976531181</c:v>
                </c:pt>
                <c:pt idx="175">
                  <c:v>84.235703666339219</c:v>
                </c:pt>
                <c:pt idx="176">
                  <c:v>83.393454482703703</c:v>
                </c:pt>
                <c:pt idx="177">
                  <c:v>82.920643401385831</c:v>
                </c:pt>
                <c:pt idx="178">
                  <c:v>83.81590649640269</c:v>
                </c:pt>
                <c:pt idx="179">
                  <c:v>84.558930894416861</c:v>
                </c:pt>
                <c:pt idx="180">
                  <c:v>85.268271962195016</c:v>
                </c:pt>
                <c:pt idx="181">
                  <c:v>86.37583959433988</c:v>
                </c:pt>
                <c:pt idx="182">
                  <c:v>86.680316988345226</c:v>
                </c:pt>
                <c:pt idx="183">
                  <c:v>86.890713356518972</c:v>
                </c:pt>
                <c:pt idx="184">
                  <c:v>86.367128388244339</c:v>
                </c:pt>
                <c:pt idx="185">
                  <c:v>86.806587994796502</c:v>
                </c:pt>
                <c:pt idx="186">
                  <c:v>86.148186741710248</c:v>
                </c:pt>
                <c:pt idx="187">
                  <c:v>85.49501221228131</c:v>
                </c:pt>
                <c:pt idx="188">
                  <c:v>84.682630020973264</c:v>
                </c:pt>
                <c:pt idx="189">
                  <c:v>83.366242334138633</c:v>
                </c:pt>
                <c:pt idx="190">
                  <c:v>82.770146945602235</c:v>
                </c:pt>
                <c:pt idx="191">
                  <c:v>84.272456659675584</c:v>
                </c:pt>
                <c:pt idx="192">
                  <c:v>84.773475455969418</c:v>
                </c:pt>
                <c:pt idx="193">
                  <c:v>85.948409748586286</c:v>
                </c:pt>
                <c:pt idx="194">
                  <c:v>85.871834098813281</c:v>
                </c:pt>
                <c:pt idx="195">
                  <c:v>86.667291661135735</c:v>
                </c:pt>
                <c:pt idx="196">
                  <c:v>86.774895797382328</c:v>
                </c:pt>
                <c:pt idx="197">
                  <c:v>86.810155441102282</c:v>
                </c:pt>
                <c:pt idx="198">
                  <c:v>86.847240289908939</c:v>
                </c:pt>
                <c:pt idx="199">
                  <c:v>87.138443465102071</c:v>
                </c:pt>
                <c:pt idx="200">
                  <c:v>87.859565402076086</c:v>
                </c:pt>
                <c:pt idx="201">
                  <c:v>89.658139087264715</c:v>
                </c:pt>
                <c:pt idx="202">
                  <c:v>90.833820054689781</c:v>
                </c:pt>
                <c:pt idx="203">
                  <c:v>90.601770117078601</c:v>
                </c:pt>
                <c:pt idx="204">
                  <c:v>90.481638436827978</c:v>
                </c:pt>
                <c:pt idx="205">
                  <c:v>90.47607985770037</c:v>
                </c:pt>
                <c:pt idx="206">
                  <c:v>90.007914752966784</c:v>
                </c:pt>
                <c:pt idx="207">
                  <c:v>90.72422478562136</c:v>
                </c:pt>
                <c:pt idx="208">
                  <c:v>90.967142989885048</c:v>
                </c:pt>
                <c:pt idx="209">
                  <c:v>92.617294315979507</c:v>
                </c:pt>
                <c:pt idx="210">
                  <c:v>93.459709427350205</c:v>
                </c:pt>
                <c:pt idx="211">
                  <c:v>93.809070273714383</c:v>
                </c:pt>
                <c:pt idx="212">
                  <c:v>93.510151458836646</c:v>
                </c:pt>
                <c:pt idx="213">
                  <c:v>93.629785355881808</c:v>
                </c:pt>
                <c:pt idx="214">
                  <c:v>93.07392744311997</c:v>
                </c:pt>
                <c:pt idx="215">
                  <c:v>91.8673009530889</c:v>
                </c:pt>
                <c:pt idx="216">
                  <c:v>92.245616189237268</c:v>
                </c:pt>
                <c:pt idx="217">
                  <c:v>93.38736493482358</c:v>
                </c:pt>
                <c:pt idx="218">
                  <c:v>93.792975283404573</c:v>
                </c:pt>
                <c:pt idx="219">
                  <c:v>93.692589003637138</c:v>
                </c:pt>
                <c:pt idx="220">
                  <c:v>94.518909124698013</c:v>
                </c:pt>
                <c:pt idx="221">
                  <c:v>94.518909124698013</c:v>
                </c:pt>
                <c:pt idx="222">
                  <c:v>93.17008256564101</c:v>
                </c:pt>
                <c:pt idx="223">
                  <c:v>92.969475933841295</c:v>
                </c:pt>
                <c:pt idx="224">
                  <c:v>93.563331297953113</c:v>
                </c:pt>
                <c:pt idx="225">
                  <c:v>94.117529933363414</c:v>
                </c:pt>
                <c:pt idx="226">
                  <c:v>93.991341890779722</c:v>
                </c:pt>
                <c:pt idx="227">
                  <c:v>93.54814891018664</c:v>
                </c:pt>
                <c:pt idx="228">
                  <c:v>93.220441633259881</c:v>
                </c:pt>
                <c:pt idx="229">
                  <c:v>92.79151843788992</c:v>
                </c:pt>
                <c:pt idx="230">
                  <c:v>92.385825125441372</c:v>
                </c:pt>
                <c:pt idx="231">
                  <c:v>92.421582552366786</c:v>
                </c:pt>
                <c:pt idx="232">
                  <c:v>91.377482278917881</c:v>
                </c:pt>
                <c:pt idx="233">
                  <c:v>91.384285316059149</c:v>
                </c:pt>
                <c:pt idx="234">
                  <c:v>93.695990522207765</c:v>
                </c:pt>
                <c:pt idx="235">
                  <c:v>93.889130405925613</c:v>
                </c:pt>
                <c:pt idx="236">
                  <c:v>94.353396208883098</c:v>
                </c:pt>
                <c:pt idx="237">
                  <c:v>94.555081370961318</c:v>
                </c:pt>
                <c:pt idx="238">
                  <c:v>94.770704462792352</c:v>
                </c:pt>
                <c:pt idx="239">
                  <c:v>94.693465102078733</c:v>
                </c:pt>
                <c:pt idx="240">
                  <c:v>95.682477367456926</c:v>
                </c:pt>
                <c:pt idx="241">
                  <c:v>95.542351395120377</c:v>
                </c:pt>
                <c:pt idx="242">
                  <c:v>94.758840629728951</c:v>
                </c:pt>
                <c:pt idx="243">
                  <c:v>94.839066689675306</c:v>
                </c:pt>
                <c:pt idx="244">
                  <c:v>95.127780948841149</c:v>
                </c:pt>
                <c:pt idx="245">
                  <c:v>95.068129928053722</c:v>
                </c:pt>
                <c:pt idx="246">
                  <c:v>95.782863647224346</c:v>
                </c:pt>
                <c:pt idx="247">
                  <c:v>96.393394748719032</c:v>
                </c:pt>
                <c:pt idx="248">
                  <c:v>96.167981920513967</c:v>
                </c:pt>
                <c:pt idx="249">
                  <c:v>96.220746940292557</c:v>
                </c:pt>
                <c:pt idx="250">
                  <c:v>96.129652613693679</c:v>
                </c:pt>
                <c:pt idx="251">
                  <c:v>96.773203334483753</c:v>
                </c:pt>
                <c:pt idx="252">
                  <c:v>97.293303820320176</c:v>
                </c:pt>
                <c:pt idx="253">
                  <c:v>97.133017628162591</c:v>
                </c:pt>
                <c:pt idx="254">
                  <c:v>97.733676029415676</c:v>
                </c:pt>
                <c:pt idx="255">
                  <c:v>97.637769798497345</c:v>
                </c:pt>
                <c:pt idx="256">
                  <c:v>97.504363899434509</c:v>
                </c:pt>
                <c:pt idx="257">
                  <c:v>97.531824939602302</c:v>
                </c:pt>
                <c:pt idx="258">
                  <c:v>97.913126874983405</c:v>
                </c:pt>
                <c:pt idx="259">
                  <c:v>98.583308997265505</c:v>
                </c:pt>
                <c:pt idx="260">
                  <c:v>98.777859266732136</c:v>
                </c:pt>
                <c:pt idx="261">
                  <c:v>98.293267316218433</c:v>
                </c:pt>
                <c:pt idx="262">
                  <c:v>97.00326213927309</c:v>
                </c:pt>
                <c:pt idx="263">
                  <c:v>96.537337058964084</c:v>
                </c:pt>
                <c:pt idx="264">
                  <c:v>95.228250192476168</c:v>
                </c:pt>
                <c:pt idx="265">
                  <c:v>94.377870549818141</c:v>
                </c:pt>
                <c:pt idx="266">
                  <c:v>93.516373748904883</c:v>
                </c:pt>
                <c:pt idx="267">
                  <c:v>93.286812727321006</c:v>
                </c:pt>
                <c:pt idx="268">
                  <c:v>93.634763187936372</c:v>
                </c:pt>
                <c:pt idx="269">
                  <c:v>94.778917885682432</c:v>
                </c:pt>
                <c:pt idx="270">
                  <c:v>95.357176042689886</c:v>
                </c:pt>
                <c:pt idx="271">
                  <c:v>94.685666498526558</c:v>
                </c:pt>
                <c:pt idx="272">
                  <c:v>94.518743196962845</c:v>
                </c:pt>
                <c:pt idx="273">
                  <c:v>95.004496641622637</c:v>
                </c:pt>
                <c:pt idx="274">
                  <c:v>94.648913505190222</c:v>
                </c:pt>
                <c:pt idx="275">
                  <c:v>94.392555154379153</c:v>
                </c:pt>
                <c:pt idx="276">
                  <c:v>94.3056090211591</c:v>
                </c:pt>
                <c:pt idx="277">
                  <c:v>94.622779886903643</c:v>
                </c:pt>
                <c:pt idx="278">
                  <c:v>95.111934850134077</c:v>
                </c:pt>
                <c:pt idx="279">
                  <c:v>94.931903257493289</c:v>
                </c:pt>
                <c:pt idx="280">
                  <c:v>96.02860262298563</c:v>
                </c:pt>
                <c:pt idx="281">
                  <c:v>95.335439509384884</c:v>
                </c:pt>
                <c:pt idx="282">
                  <c:v>94.834918496296496</c:v>
                </c:pt>
                <c:pt idx="283">
                  <c:v>94.669903363687041</c:v>
                </c:pt>
                <c:pt idx="284">
                  <c:v>93.733905009690176</c:v>
                </c:pt>
                <c:pt idx="285">
                  <c:v>93.048623463509159</c:v>
                </c:pt>
                <c:pt idx="286">
                  <c:v>93.211066716223741</c:v>
                </c:pt>
                <c:pt idx="287">
                  <c:v>92.556647728781158</c:v>
                </c:pt>
                <c:pt idx="288">
                  <c:v>92.274321687418691</c:v>
                </c:pt>
                <c:pt idx="289">
                  <c:v>92.542377943558023</c:v>
                </c:pt>
                <c:pt idx="290">
                  <c:v>91.55925611277776</c:v>
                </c:pt>
                <c:pt idx="291">
                  <c:v>91.847389624870573</c:v>
                </c:pt>
                <c:pt idx="292">
                  <c:v>91.77048211962726</c:v>
                </c:pt>
                <c:pt idx="293">
                  <c:v>90.840623091831034</c:v>
                </c:pt>
                <c:pt idx="294">
                  <c:v>90.247597366394984</c:v>
                </c:pt>
                <c:pt idx="295">
                  <c:v>90.581941752727843</c:v>
                </c:pt>
                <c:pt idx="296">
                  <c:v>91.898578331165211</c:v>
                </c:pt>
                <c:pt idx="297">
                  <c:v>91.724520136989923</c:v>
                </c:pt>
                <c:pt idx="298">
                  <c:v>91.309534871372819</c:v>
                </c:pt>
                <c:pt idx="299">
                  <c:v>90.86484854116334</c:v>
                </c:pt>
                <c:pt idx="300">
                  <c:v>89.935072477234712</c:v>
                </c:pt>
                <c:pt idx="301">
                  <c:v>89.309358987973553</c:v>
                </c:pt>
                <c:pt idx="302">
                  <c:v>87.737110733533328</c:v>
                </c:pt>
                <c:pt idx="303">
                  <c:v>88.274052884487745</c:v>
                </c:pt>
                <c:pt idx="304">
                  <c:v>87.715208272493157</c:v>
                </c:pt>
                <c:pt idx="305">
                  <c:v>87.827375421456438</c:v>
                </c:pt>
                <c:pt idx="306">
                  <c:v>88.125215706055698</c:v>
                </c:pt>
                <c:pt idx="307">
                  <c:v>89.031844850930526</c:v>
                </c:pt>
                <c:pt idx="308">
                  <c:v>88.887985504553043</c:v>
                </c:pt>
                <c:pt idx="309">
                  <c:v>88.394350492473507</c:v>
                </c:pt>
                <c:pt idx="310">
                  <c:v>85.396285209865397</c:v>
                </c:pt>
                <c:pt idx="311">
                  <c:v>86.114088592136341</c:v>
                </c:pt>
                <c:pt idx="312">
                  <c:v>87.151551756179146</c:v>
                </c:pt>
                <c:pt idx="313">
                  <c:v>86.356591977062152</c:v>
                </c:pt>
                <c:pt idx="314">
                  <c:v>87.409652348209306</c:v>
                </c:pt>
                <c:pt idx="315">
                  <c:v>88.689121113972433</c:v>
                </c:pt>
                <c:pt idx="316">
                  <c:v>89.724510181325826</c:v>
                </c:pt>
                <c:pt idx="317">
                  <c:v>90.043672179892212</c:v>
                </c:pt>
                <c:pt idx="318">
                  <c:v>90.835977115246763</c:v>
                </c:pt>
                <c:pt idx="319">
                  <c:v>90.81200055751718</c:v>
                </c:pt>
                <c:pt idx="320">
                  <c:v>90.669219741418217</c:v>
                </c:pt>
                <c:pt idx="321">
                  <c:v>89.939137706745953</c:v>
                </c:pt>
                <c:pt idx="322">
                  <c:v>89.515939018238782</c:v>
                </c:pt>
                <c:pt idx="323">
                  <c:v>90.074700666365786</c:v>
                </c:pt>
                <c:pt idx="324">
                  <c:v>91.450158626914799</c:v>
                </c:pt>
                <c:pt idx="325">
                  <c:v>91.94030915655614</c:v>
                </c:pt>
                <c:pt idx="326">
                  <c:v>92.247026574986052</c:v>
                </c:pt>
                <c:pt idx="327">
                  <c:v>92.331317864443676</c:v>
                </c:pt>
                <c:pt idx="328">
                  <c:v>92.089727082061216</c:v>
                </c:pt>
                <c:pt idx="329">
                  <c:v>91.908036212068907</c:v>
                </c:pt>
                <c:pt idx="330">
                  <c:v>91.930104600844231</c:v>
                </c:pt>
                <c:pt idx="331">
                  <c:v>92.097525685613405</c:v>
                </c:pt>
                <c:pt idx="332">
                  <c:v>92.115196989407167</c:v>
                </c:pt>
                <c:pt idx="333">
                  <c:v>92.73269705577826</c:v>
                </c:pt>
                <c:pt idx="334">
                  <c:v>92.848099795577028</c:v>
                </c:pt>
                <c:pt idx="335">
                  <c:v>92.453523641383697</c:v>
                </c:pt>
                <c:pt idx="336">
                  <c:v>92.703991557596837</c:v>
                </c:pt>
                <c:pt idx="337">
                  <c:v>93.129845089866464</c:v>
                </c:pt>
                <c:pt idx="338">
                  <c:v>94.420762869355144</c:v>
                </c:pt>
                <c:pt idx="339">
                  <c:v>94.537327103299958</c:v>
                </c:pt>
                <c:pt idx="340">
                  <c:v>94.591004725621886</c:v>
                </c:pt>
                <c:pt idx="341">
                  <c:v>95.764611596357554</c:v>
                </c:pt>
                <c:pt idx="342">
                  <c:v>96.87143255369422</c:v>
                </c:pt>
                <c:pt idx="343">
                  <c:v>97.179394430137776</c:v>
                </c:pt>
                <c:pt idx="344">
                  <c:v>97.091784585977109</c:v>
                </c:pt>
                <c:pt idx="345">
                  <c:v>96.420026150211058</c:v>
                </c:pt>
                <c:pt idx="346">
                  <c:v>98.005963442801388</c:v>
                </c:pt>
                <c:pt idx="347">
                  <c:v>98.499930310351232</c:v>
                </c:pt>
                <c:pt idx="348">
                  <c:v>98.638645896938954</c:v>
                </c:pt>
                <c:pt idx="349">
                  <c:v>98.991823081211678</c:v>
                </c:pt>
                <c:pt idx="350">
                  <c:v>99.863939257174721</c:v>
                </c:pt>
                <c:pt idx="351">
                  <c:v>100.57776037380199</c:v>
                </c:pt>
                <c:pt idx="352">
                  <c:v>98.966685029336006</c:v>
                </c:pt>
                <c:pt idx="353">
                  <c:v>100.76335054557039</c:v>
                </c:pt>
                <c:pt idx="354">
                  <c:v>101.64782833780231</c:v>
                </c:pt>
                <c:pt idx="355">
                  <c:v>101.19609007884887</c:v>
                </c:pt>
                <c:pt idx="356">
                  <c:v>100.69241643879256</c:v>
                </c:pt>
                <c:pt idx="357">
                  <c:v>100.51976863036609</c:v>
                </c:pt>
                <c:pt idx="358">
                  <c:v>100.5697128786471</c:v>
                </c:pt>
                <c:pt idx="359">
                  <c:v>100.20027477632939</c:v>
                </c:pt>
                <c:pt idx="360">
                  <c:v>100.07931345740302</c:v>
                </c:pt>
                <c:pt idx="361">
                  <c:v>99.217069981681576</c:v>
                </c:pt>
                <c:pt idx="362">
                  <c:v>100.47189847877451</c:v>
                </c:pt>
                <c:pt idx="363">
                  <c:v>100.4304995088539</c:v>
                </c:pt>
                <c:pt idx="364">
                  <c:v>101.00170573711738</c:v>
                </c:pt>
                <c:pt idx="365">
                  <c:v>100.89700533623596</c:v>
                </c:pt>
                <c:pt idx="366">
                  <c:v>101.65405062787055</c:v>
                </c:pt>
                <c:pt idx="367">
                  <c:v>99.440242785462061</c:v>
                </c:pt>
                <c:pt idx="368">
                  <c:v>97.869404916770648</c:v>
                </c:pt>
                <c:pt idx="369">
                  <c:v>98.845557782674504</c:v>
                </c:pt>
                <c:pt idx="370">
                  <c:v>99.763304085804549</c:v>
                </c:pt>
                <c:pt idx="371">
                  <c:v>100.14908607003477</c:v>
                </c:pt>
                <c:pt idx="372">
                  <c:v>100.93326054636684</c:v>
                </c:pt>
                <c:pt idx="373">
                  <c:v>101.23898239838584</c:v>
                </c:pt>
                <c:pt idx="374">
                  <c:v>102.0116248971248</c:v>
                </c:pt>
                <c:pt idx="375">
                  <c:v>102.91327620994504</c:v>
                </c:pt>
                <c:pt idx="376">
                  <c:v>103.19684670932116</c:v>
                </c:pt>
                <c:pt idx="377">
                  <c:v>103.57698715055619</c:v>
                </c:pt>
                <c:pt idx="378">
                  <c:v>104.48942376616135</c:v>
                </c:pt>
                <c:pt idx="379">
                  <c:v>104.58839966017999</c:v>
                </c:pt>
                <c:pt idx="380">
                  <c:v>104.81928810364509</c:v>
                </c:pt>
                <c:pt idx="381">
                  <c:v>103.96832771391405</c:v>
                </c:pt>
                <c:pt idx="382">
                  <c:v>104.54733254572967</c:v>
                </c:pt>
                <c:pt idx="383">
                  <c:v>104.62921788302756</c:v>
                </c:pt>
                <c:pt idx="384">
                  <c:v>104.7904996415961</c:v>
                </c:pt>
                <c:pt idx="385">
                  <c:v>103.16216781267423</c:v>
                </c:pt>
                <c:pt idx="386">
                  <c:v>103.45718732577586</c:v>
                </c:pt>
                <c:pt idx="387">
                  <c:v>104.21838081078927</c:v>
                </c:pt>
                <c:pt idx="388">
                  <c:v>104.35095707117634</c:v>
                </c:pt>
                <c:pt idx="389">
                  <c:v>104.16710914062706</c:v>
                </c:pt>
                <c:pt idx="390">
                  <c:v>104.65012477765683</c:v>
                </c:pt>
                <c:pt idx="391">
                  <c:v>105.55617317545862</c:v>
                </c:pt>
                <c:pt idx="392">
                  <c:v>105.60080773621472</c:v>
                </c:pt>
                <c:pt idx="393">
                  <c:v>105.96526800647781</c:v>
                </c:pt>
                <c:pt idx="394">
                  <c:v>106.22693604481377</c:v>
                </c:pt>
                <c:pt idx="395">
                  <c:v>105.69040871319721</c:v>
                </c:pt>
                <c:pt idx="396">
                  <c:v>106.48951668569305</c:v>
                </c:pt>
                <c:pt idx="397">
                  <c:v>105.00686940823532</c:v>
                </c:pt>
                <c:pt idx="398">
                  <c:v>104.41450739373988</c:v>
                </c:pt>
                <c:pt idx="399">
                  <c:v>104.60067831258128</c:v>
                </c:pt>
                <c:pt idx="400">
                  <c:v>104.25148339395224</c:v>
                </c:pt>
                <c:pt idx="401">
                  <c:v>103.06609565402076</c:v>
                </c:pt>
                <c:pt idx="402">
                  <c:v>103.51061605649508</c:v>
                </c:pt>
                <c:pt idx="403">
                  <c:v>104.71881886001009</c:v>
                </c:pt>
                <c:pt idx="404">
                  <c:v>105.40907823824568</c:v>
                </c:pt>
                <c:pt idx="405">
                  <c:v>105.43330368757798</c:v>
                </c:pt>
                <c:pt idx="406">
                  <c:v>103.7084019167972</c:v>
                </c:pt>
                <c:pt idx="407">
                  <c:v>103.42259139299652</c:v>
                </c:pt>
                <c:pt idx="408">
                  <c:v>103.72433097937186</c:v>
                </c:pt>
                <c:pt idx="409">
                  <c:v>103.77892120423712</c:v>
                </c:pt>
                <c:pt idx="410">
                  <c:v>103.5754938009398</c:v>
                </c:pt>
                <c:pt idx="411">
                  <c:v>102.50758289749649</c:v>
                </c:pt>
                <c:pt idx="412">
                  <c:v>101.66832041309368</c:v>
                </c:pt>
                <c:pt idx="413">
                  <c:v>102.62182414314915</c:v>
                </c:pt>
                <c:pt idx="414">
                  <c:v>102.83296718613109</c:v>
                </c:pt>
                <c:pt idx="415">
                  <c:v>102.42428717444977</c:v>
                </c:pt>
                <c:pt idx="416">
                  <c:v>102.47970703799081</c:v>
                </c:pt>
                <c:pt idx="417">
                  <c:v>102.6470451588924</c:v>
                </c:pt>
                <c:pt idx="418">
                  <c:v>102.52666458703905</c:v>
                </c:pt>
                <c:pt idx="419">
                  <c:v>103.37389160272919</c:v>
                </c:pt>
                <c:pt idx="420">
                  <c:v>101.91621644941196</c:v>
                </c:pt>
                <c:pt idx="421">
                  <c:v>101.71038309395493</c:v>
                </c:pt>
                <c:pt idx="422">
                  <c:v>100.55975721453791</c:v>
                </c:pt>
                <c:pt idx="423">
                  <c:v>100.41282820506015</c:v>
                </c:pt>
                <c:pt idx="424">
                  <c:v>101.20297607985771</c:v>
                </c:pt>
                <c:pt idx="425">
                  <c:v>100.59667613560943</c:v>
                </c:pt>
                <c:pt idx="426">
                  <c:v>100.57278254174742</c:v>
                </c:pt>
                <c:pt idx="427">
                  <c:v>100.85942270422386</c:v>
                </c:pt>
                <c:pt idx="428">
                  <c:v>99.523372580773611</c:v>
                </c:pt>
                <c:pt idx="429">
                  <c:v>98.156376934717386</c:v>
                </c:pt>
                <c:pt idx="430">
                  <c:v>96.735371810868926</c:v>
                </c:pt>
                <c:pt idx="431">
                  <c:v>97.038770674595796</c:v>
                </c:pt>
                <c:pt idx="432">
                  <c:v>95.437402102636256</c:v>
                </c:pt>
                <c:pt idx="433">
                  <c:v>97.965808930894411</c:v>
                </c:pt>
                <c:pt idx="434">
                  <c:v>96.337891921310444</c:v>
                </c:pt>
                <c:pt idx="435">
                  <c:v>95.849483632888195</c:v>
                </c:pt>
                <c:pt idx="436">
                  <c:v>95.909466509145929</c:v>
                </c:pt>
                <c:pt idx="437">
                  <c:v>98.343875275440027</c:v>
                </c:pt>
                <c:pt idx="438">
                  <c:v>97.693853372978992</c:v>
                </c:pt>
                <c:pt idx="439">
                  <c:v>96.66792218652931</c:v>
                </c:pt>
                <c:pt idx="440">
                  <c:v>95.399570579021415</c:v>
                </c:pt>
                <c:pt idx="441">
                  <c:v>97.043167759577358</c:v>
                </c:pt>
                <c:pt idx="442">
                  <c:v>97.323004884912521</c:v>
                </c:pt>
                <c:pt idx="443">
                  <c:v>96.705587782409012</c:v>
                </c:pt>
                <c:pt idx="444">
                  <c:v>97.313464040141241</c:v>
                </c:pt>
                <c:pt idx="445">
                  <c:v>96.897649135848354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234-BD42-AE3A-B5D8BEC0202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Sheet1!$A$2:$A$447</c:f>
              <c:numCache>
                <c:formatCode>dd\-mmm\-yyyy</c:formatCode>
                <c:ptCount val="446"/>
                <c:pt idx="0">
                  <c:v>44725</c:v>
                </c:pt>
                <c:pt idx="1">
                  <c:v>44726</c:v>
                </c:pt>
                <c:pt idx="2">
                  <c:v>44727</c:v>
                </c:pt>
                <c:pt idx="3">
                  <c:v>44728</c:v>
                </c:pt>
                <c:pt idx="4">
                  <c:v>44731</c:v>
                </c:pt>
                <c:pt idx="5">
                  <c:v>44732</c:v>
                </c:pt>
                <c:pt idx="6">
                  <c:v>44733</c:v>
                </c:pt>
                <c:pt idx="7">
                  <c:v>44734</c:v>
                </c:pt>
                <c:pt idx="8">
                  <c:v>44735</c:v>
                </c:pt>
                <c:pt idx="9">
                  <c:v>44738</c:v>
                </c:pt>
                <c:pt idx="10">
                  <c:v>44739</c:v>
                </c:pt>
                <c:pt idx="11">
                  <c:v>44740</c:v>
                </c:pt>
                <c:pt idx="12">
                  <c:v>44741</c:v>
                </c:pt>
                <c:pt idx="13">
                  <c:v>44742</c:v>
                </c:pt>
                <c:pt idx="14">
                  <c:v>44745</c:v>
                </c:pt>
                <c:pt idx="15">
                  <c:v>44746</c:v>
                </c:pt>
                <c:pt idx="16">
                  <c:v>44747</c:v>
                </c:pt>
                <c:pt idx="17">
                  <c:v>44748</c:v>
                </c:pt>
                <c:pt idx="18">
                  <c:v>44755</c:v>
                </c:pt>
                <c:pt idx="19">
                  <c:v>44756</c:v>
                </c:pt>
                <c:pt idx="20">
                  <c:v>44759</c:v>
                </c:pt>
                <c:pt idx="21">
                  <c:v>44760</c:v>
                </c:pt>
                <c:pt idx="22">
                  <c:v>44761</c:v>
                </c:pt>
                <c:pt idx="23">
                  <c:v>44762</c:v>
                </c:pt>
                <c:pt idx="24">
                  <c:v>44763</c:v>
                </c:pt>
                <c:pt idx="25">
                  <c:v>44766</c:v>
                </c:pt>
                <c:pt idx="26">
                  <c:v>44767</c:v>
                </c:pt>
                <c:pt idx="27">
                  <c:v>44768</c:v>
                </c:pt>
                <c:pt idx="28">
                  <c:v>44769</c:v>
                </c:pt>
                <c:pt idx="29">
                  <c:v>44770</c:v>
                </c:pt>
                <c:pt idx="30">
                  <c:v>44773</c:v>
                </c:pt>
                <c:pt idx="31">
                  <c:v>44774</c:v>
                </c:pt>
                <c:pt idx="32">
                  <c:v>44775</c:v>
                </c:pt>
                <c:pt idx="33">
                  <c:v>44776</c:v>
                </c:pt>
                <c:pt idx="34">
                  <c:v>44777</c:v>
                </c:pt>
                <c:pt idx="35">
                  <c:v>44780</c:v>
                </c:pt>
                <c:pt idx="36">
                  <c:v>44781</c:v>
                </c:pt>
                <c:pt idx="37">
                  <c:v>44782</c:v>
                </c:pt>
                <c:pt idx="38">
                  <c:v>44783</c:v>
                </c:pt>
                <c:pt idx="39">
                  <c:v>44784</c:v>
                </c:pt>
                <c:pt idx="40">
                  <c:v>44787</c:v>
                </c:pt>
                <c:pt idx="41">
                  <c:v>44788</c:v>
                </c:pt>
                <c:pt idx="42">
                  <c:v>44789</c:v>
                </c:pt>
                <c:pt idx="43">
                  <c:v>44790</c:v>
                </c:pt>
                <c:pt idx="44">
                  <c:v>44791</c:v>
                </c:pt>
                <c:pt idx="45">
                  <c:v>44794</c:v>
                </c:pt>
                <c:pt idx="46">
                  <c:v>44795</c:v>
                </c:pt>
                <c:pt idx="47">
                  <c:v>44796</c:v>
                </c:pt>
                <c:pt idx="48">
                  <c:v>44797</c:v>
                </c:pt>
                <c:pt idx="49">
                  <c:v>44798</c:v>
                </c:pt>
                <c:pt idx="50">
                  <c:v>44801</c:v>
                </c:pt>
                <c:pt idx="51">
                  <c:v>44802</c:v>
                </c:pt>
                <c:pt idx="52">
                  <c:v>44803</c:v>
                </c:pt>
                <c:pt idx="53">
                  <c:v>44804</c:v>
                </c:pt>
                <c:pt idx="54">
                  <c:v>44805</c:v>
                </c:pt>
                <c:pt idx="55">
                  <c:v>44808</c:v>
                </c:pt>
                <c:pt idx="56">
                  <c:v>44809</c:v>
                </c:pt>
                <c:pt idx="57">
                  <c:v>44810</c:v>
                </c:pt>
                <c:pt idx="58">
                  <c:v>44811</c:v>
                </c:pt>
                <c:pt idx="59">
                  <c:v>44812</c:v>
                </c:pt>
                <c:pt idx="60">
                  <c:v>44815</c:v>
                </c:pt>
                <c:pt idx="61">
                  <c:v>44816</c:v>
                </c:pt>
                <c:pt idx="62">
                  <c:v>44817</c:v>
                </c:pt>
                <c:pt idx="63">
                  <c:v>44818</c:v>
                </c:pt>
                <c:pt idx="64">
                  <c:v>44819</c:v>
                </c:pt>
                <c:pt idx="65">
                  <c:v>44822</c:v>
                </c:pt>
                <c:pt idx="66">
                  <c:v>44823</c:v>
                </c:pt>
                <c:pt idx="67">
                  <c:v>44824</c:v>
                </c:pt>
                <c:pt idx="68">
                  <c:v>44825</c:v>
                </c:pt>
                <c:pt idx="69">
                  <c:v>44829</c:v>
                </c:pt>
                <c:pt idx="70">
                  <c:v>44830</c:v>
                </c:pt>
                <c:pt idx="71">
                  <c:v>44831</c:v>
                </c:pt>
                <c:pt idx="72">
                  <c:v>44832</c:v>
                </c:pt>
                <c:pt idx="73">
                  <c:v>44833</c:v>
                </c:pt>
                <c:pt idx="74">
                  <c:v>44836</c:v>
                </c:pt>
                <c:pt idx="75">
                  <c:v>44837</c:v>
                </c:pt>
                <c:pt idx="76">
                  <c:v>44838</c:v>
                </c:pt>
                <c:pt idx="77">
                  <c:v>44839</c:v>
                </c:pt>
                <c:pt idx="78">
                  <c:v>44840</c:v>
                </c:pt>
                <c:pt idx="79">
                  <c:v>44843</c:v>
                </c:pt>
                <c:pt idx="80">
                  <c:v>44844</c:v>
                </c:pt>
                <c:pt idx="81">
                  <c:v>44845</c:v>
                </c:pt>
                <c:pt idx="82">
                  <c:v>44846</c:v>
                </c:pt>
                <c:pt idx="83">
                  <c:v>44847</c:v>
                </c:pt>
                <c:pt idx="84">
                  <c:v>44850</c:v>
                </c:pt>
                <c:pt idx="85">
                  <c:v>44851</c:v>
                </c:pt>
                <c:pt idx="86">
                  <c:v>44852</c:v>
                </c:pt>
                <c:pt idx="87">
                  <c:v>44853</c:v>
                </c:pt>
                <c:pt idx="88">
                  <c:v>44854</c:v>
                </c:pt>
                <c:pt idx="89">
                  <c:v>44857</c:v>
                </c:pt>
                <c:pt idx="90">
                  <c:v>44858</c:v>
                </c:pt>
                <c:pt idx="91">
                  <c:v>44859</c:v>
                </c:pt>
                <c:pt idx="92">
                  <c:v>44860</c:v>
                </c:pt>
                <c:pt idx="93">
                  <c:v>44861</c:v>
                </c:pt>
                <c:pt idx="94">
                  <c:v>44865</c:v>
                </c:pt>
                <c:pt idx="95">
                  <c:v>44866</c:v>
                </c:pt>
                <c:pt idx="96">
                  <c:v>44867</c:v>
                </c:pt>
                <c:pt idx="97">
                  <c:v>44868</c:v>
                </c:pt>
                <c:pt idx="98">
                  <c:v>44871</c:v>
                </c:pt>
                <c:pt idx="99">
                  <c:v>44872</c:v>
                </c:pt>
                <c:pt idx="100">
                  <c:v>44873</c:v>
                </c:pt>
                <c:pt idx="101">
                  <c:v>44874</c:v>
                </c:pt>
                <c:pt idx="102">
                  <c:v>44875</c:v>
                </c:pt>
                <c:pt idx="103">
                  <c:v>44878</c:v>
                </c:pt>
                <c:pt idx="104">
                  <c:v>44879</c:v>
                </c:pt>
                <c:pt idx="105">
                  <c:v>44880</c:v>
                </c:pt>
                <c:pt idx="106">
                  <c:v>44881</c:v>
                </c:pt>
                <c:pt idx="107">
                  <c:v>44882</c:v>
                </c:pt>
                <c:pt idx="108">
                  <c:v>44885</c:v>
                </c:pt>
                <c:pt idx="109">
                  <c:v>44886</c:v>
                </c:pt>
                <c:pt idx="110">
                  <c:v>44887</c:v>
                </c:pt>
                <c:pt idx="111">
                  <c:v>44889</c:v>
                </c:pt>
                <c:pt idx="112">
                  <c:v>44892</c:v>
                </c:pt>
                <c:pt idx="113">
                  <c:v>44893</c:v>
                </c:pt>
                <c:pt idx="114">
                  <c:v>44894</c:v>
                </c:pt>
                <c:pt idx="115">
                  <c:v>44895</c:v>
                </c:pt>
                <c:pt idx="116">
                  <c:v>44896</c:v>
                </c:pt>
                <c:pt idx="117">
                  <c:v>44899</c:v>
                </c:pt>
                <c:pt idx="118">
                  <c:v>44900</c:v>
                </c:pt>
                <c:pt idx="119">
                  <c:v>44901</c:v>
                </c:pt>
                <c:pt idx="120">
                  <c:v>44902</c:v>
                </c:pt>
                <c:pt idx="121">
                  <c:v>44903</c:v>
                </c:pt>
                <c:pt idx="122">
                  <c:v>44906</c:v>
                </c:pt>
                <c:pt idx="123">
                  <c:v>44907</c:v>
                </c:pt>
                <c:pt idx="124">
                  <c:v>44908</c:v>
                </c:pt>
                <c:pt idx="125">
                  <c:v>44909</c:v>
                </c:pt>
                <c:pt idx="126">
                  <c:v>44910</c:v>
                </c:pt>
                <c:pt idx="127">
                  <c:v>44913</c:v>
                </c:pt>
                <c:pt idx="128">
                  <c:v>44914</c:v>
                </c:pt>
                <c:pt idx="129">
                  <c:v>44915</c:v>
                </c:pt>
                <c:pt idx="130">
                  <c:v>44916</c:v>
                </c:pt>
                <c:pt idx="131">
                  <c:v>44917</c:v>
                </c:pt>
                <c:pt idx="132">
                  <c:v>44920</c:v>
                </c:pt>
                <c:pt idx="133">
                  <c:v>44921</c:v>
                </c:pt>
                <c:pt idx="134">
                  <c:v>44922</c:v>
                </c:pt>
                <c:pt idx="135">
                  <c:v>44923</c:v>
                </c:pt>
                <c:pt idx="136">
                  <c:v>44924</c:v>
                </c:pt>
                <c:pt idx="137">
                  <c:v>44927</c:v>
                </c:pt>
                <c:pt idx="138">
                  <c:v>44928</c:v>
                </c:pt>
                <c:pt idx="139">
                  <c:v>44929</c:v>
                </c:pt>
                <c:pt idx="140">
                  <c:v>44930</c:v>
                </c:pt>
                <c:pt idx="141">
                  <c:v>44931</c:v>
                </c:pt>
                <c:pt idx="142">
                  <c:v>44934</c:v>
                </c:pt>
                <c:pt idx="143">
                  <c:v>44935</c:v>
                </c:pt>
                <c:pt idx="144">
                  <c:v>44936</c:v>
                </c:pt>
                <c:pt idx="145">
                  <c:v>44937</c:v>
                </c:pt>
                <c:pt idx="146">
                  <c:v>44938</c:v>
                </c:pt>
                <c:pt idx="147">
                  <c:v>44941</c:v>
                </c:pt>
                <c:pt idx="148">
                  <c:v>44942</c:v>
                </c:pt>
                <c:pt idx="149">
                  <c:v>44943</c:v>
                </c:pt>
                <c:pt idx="150">
                  <c:v>44944</c:v>
                </c:pt>
                <c:pt idx="151">
                  <c:v>44945</c:v>
                </c:pt>
                <c:pt idx="152">
                  <c:v>44948</c:v>
                </c:pt>
                <c:pt idx="153">
                  <c:v>44949</c:v>
                </c:pt>
                <c:pt idx="154">
                  <c:v>44950</c:v>
                </c:pt>
                <c:pt idx="155">
                  <c:v>44951</c:v>
                </c:pt>
                <c:pt idx="156">
                  <c:v>44952</c:v>
                </c:pt>
                <c:pt idx="157">
                  <c:v>44955</c:v>
                </c:pt>
                <c:pt idx="158">
                  <c:v>44956</c:v>
                </c:pt>
                <c:pt idx="159">
                  <c:v>44957</c:v>
                </c:pt>
                <c:pt idx="160">
                  <c:v>44958</c:v>
                </c:pt>
                <c:pt idx="161">
                  <c:v>44959</c:v>
                </c:pt>
                <c:pt idx="162">
                  <c:v>44962</c:v>
                </c:pt>
                <c:pt idx="163">
                  <c:v>44963</c:v>
                </c:pt>
                <c:pt idx="164">
                  <c:v>44964</c:v>
                </c:pt>
                <c:pt idx="165">
                  <c:v>44965</c:v>
                </c:pt>
                <c:pt idx="166">
                  <c:v>44966</c:v>
                </c:pt>
                <c:pt idx="167">
                  <c:v>44969</c:v>
                </c:pt>
                <c:pt idx="168">
                  <c:v>44970</c:v>
                </c:pt>
                <c:pt idx="169">
                  <c:v>44971</c:v>
                </c:pt>
                <c:pt idx="170">
                  <c:v>44972</c:v>
                </c:pt>
                <c:pt idx="171">
                  <c:v>44973</c:v>
                </c:pt>
                <c:pt idx="172">
                  <c:v>44976</c:v>
                </c:pt>
                <c:pt idx="173">
                  <c:v>44977</c:v>
                </c:pt>
                <c:pt idx="174">
                  <c:v>44978</c:v>
                </c:pt>
                <c:pt idx="175">
                  <c:v>44980</c:v>
                </c:pt>
                <c:pt idx="176">
                  <c:v>44983</c:v>
                </c:pt>
                <c:pt idx="177">
                  <c:v>44984</c:v>
                </c:pt>
                <c:pt idx="178">
                  <c:v>44985</c:v>
                </c:pt>
                <c:pt idx="179">
                  <c:v>44986</c:v>
                </c:pt>
                <c:pt idx="180">
                  <c:v>44987</c:v>
                </c:pt>
                <c:pt idx="181">
                  <c:v>44990</c:v>
                </c:pt>
                <c:pt idx="182">
                  <c:v>44991</c:v>
                </c:pt>
                <c:pt idx="183">
                  <c:v>44992</c:v>
                </c:pt>
                <c:pt idx="184">
                  <c:v>44993</c:v>
                </c:pt>
                <c:pt idx="185">
                  <c:v>44994</c:v>
                </c:pt>
                <c:pt idx="186">
                  <c:v>44997</c:v>
                </c:pt>
                <c:pt idx="187">
                  <c:v>44998</c:v>
                </c:pt>
                <c:pt idx="188">
                  <c:v>44999</c:v>
                </c:pt>
                <c:pt idx="189">
                  <c:v>45000</c:v>
                </c:pt>
                <c:pt idx="190">
                  <c:v>45001</c:v>
                </c:pt>
                <c:pt idx="191">
                  <c:v>45004</c:v>
                </c:pt>
                <c:pt idx="192">
                  <c:v>45005</c:v>
                </c:pt>
                <c:pt idx="193">
                  <c:v>45006</c:v>
                </c:pt>
                <c:pt idx="194">
                  <c:v>45007</c:v>
                </c:pt>
                <c:pt idx="195">
                  <c:v>45008</c:v>
                </c:pt>
                <c:pt idx="196">
                  <c:v>45011</c:v>
                </c:pt>
                <c:pt idx="197">
                  <c:v>45012</c:v>
                </c:pt>
                <c:pt idx="198">
                  <c:v>45013</c:v>
                </c:pt>
                <c:pt idx="199">
                  <c:v>45014</c:v>
                </c:pt>
                <c:pt idx="200">
                  <c:v>45015</c:v>
                </c:pt>
                <c:pt idx="201">
                  <c:v>45019</c:v>
                </c:pt>
                <c:pt idx="202">
                  <c:v>45020</c:v>
                </c:pt>
                <c:pt idx="203">
                  <c:v>45021</c:v>
                </c:pt>
                <c:pt idx="204">
                  <c:v>45022</c:v>
                </c:pt>
                <c:pt idx="205">
                  <c:v>45026</c:v>
                </c:pt>
                <c:pt idx="206">
                  <c:v>45027</c:v>
                </c:pt>
                <c:pt idx="207">
                  <c:v>45028</c:v>
                </c:pt>
                <c:pt idx="208">
                  <c:v>45029</c:v>
                </c:pt>
                <c:pt idx="209">
                  <c:v>45033</c:v>
                </c:pt>
                <c:pt idx="210">
                  <c:v>45041</c:v>
                </c:pt>
                <c:pt idx="211">
                  <c:v>45042</c:v>
                </c:pt>
                <c:pt idx="212">
                  <c:v>45043</c:v>
                </c:pt>
                <c:pt idx="213">
                  <c:v>45047</c:v>
                </c:pt>
                <c:pt idx="214">
                  <c:v>45048</c:v>
                </c:pt>
                <c:pt idx="215">
                  <c:v>45049</c:v>
                </c:pt>
                <c:pt idx="216">
                  <c:v>45050</c:v>
                </c:pt>
                <c:pt idx="217">
                  <c:v>45054</c:v>
                </c:pt>
                <c:pt idx="218">
                  <c:v>45055</c:v>
                </c:pt>
                <c:pt idx="219">
                  <c:v>45056</c:v>
                </c:pt>
                <c:pt idx="220">
                  <c:v>45057</c:v>
                </c:pt>
                <c:pt idx="221">
                  <c:v>45057</c:v>
                </c:pt>
                <c:pt idx="222">
                  <c:v>45061</c:v>
                </c:pt>
                <c:pt idx="223">
                  <c:v>45062</c:v>
                </c:pt>
                <c:pt idx="224">
                  <c:v>45063</c:v>
                </c:pt>
                <c:pt idx="225">
                  <c:v>45064</c:v>
                </c:pt>
                <c:pt idx="226">
                  <c:v>45068</c:v>
                </c:pt>
                <c:pt idx="227">
                  <c:v>45069</c:v>
                </c:pt>
                <c:pt idx="228">
                  <c:v>45070</c:v>
                </c:pt>
                <c:pt idx="229">
                  <c:v>45071</c:v>
                </c:pt>
                <c:pt idx="230">
                  <c:v>45075</c:v>
                </c:pt>
                <c:pt idx="231">
                  <c:v>45076</c:v>
                </c:pt>
                <c:pt idx="232">
                  <c:v>45077</c:v>
                </c:pt>
                <c:pt idx="233">
                  <c:v>45078</c:v>
                </c:pt>
                <c:pt idx="234">
                  <c:v>45082</c:v>
                </c:pt>
                <c:pt idx="235">
                  <c:v>45083</c:v>
                </c:pt>
                <c:pt idx="236">
                  <c:v>45084</c:v>
                </c:pt>
                <c:pt idx="237">
                  <c:v>45085</c:v>
                </c:pt>
                <c:pt idx="238">
                  <c:v>45089</c:v>
                </c:pt>
                <c:pt idx="239">
                  <c:v>45090</c:v>
                </c:pt>
                <c:pt idx="240">
                  <c:v>45091</c:v>
                </c:pt>
                <c:pt idx="241">
                  <c:v>45092</c:v>
                </c:pt>
                <c:pt idx="242">
                  <c:v>45096</c:v>
                </c:pt>
                <c:pt idx="243">
                  <c:v>45097</c:v>
                </c:pt>
                <c:pt idx="244">
                  <c:v>45098</c:v>
                </c:pt>
                <c:pt idx="245">
                  <c:v>45099</c:v>
                </c:pt>
                <c:pt idx="246">
                  <c:v>45110</c:v>
                </c:pt>
                <c:pt idx="247">
                  <c:v>45111</c:v>
                </c:pt>
                <c:pt idx="248">
                  <c:v>45112</c:v>
                </c:pt>
                <c:pt idx="249">
                  <c:v>45113</c:v>
                </c:pt>
                <c:pt idx="250">
                  <c:v>45117</c:v>
                </c:pt>
                <c:pt idx="251">
                  <c:v>45118</c:v>
                </c:pt>
                <c:pt idx="252">
                  <c:v>45119</c:v>
                </c:pt>
                <c:pt idx="253">
                  <c:v>45120</c:v>
                </c:pt>
                <c:pt idx="254">
                  <c:v>45124</c:v>
                </c:pt>
                <c:pt idx="255">
                  <c:v>45125</c:v>
                </c:pt>
                <c:pt idx="256">
                  <c:v>45126</c:v>
                </c:pt>
                <c:pt idx="257">
                  <c:v>45127</c:v>
                </c:pt>
                <c:pt idx="258">
                  <c:v>45131</c:v>
                </c:pt>
                <c:pt idx="259">
                  <c:v>45132</c:v>
                </c:pt>
                <c:pt idx="260">
                  <c:v>45133</c:v>
                </c:pt>
                <c:pt idx="261">
                  <c:v>45134</c:v>
                </c:pt>
                <c:pt idx="262">
                  <c:v>45138</c:v>
                </c:pt>
                <c:pt idx="263">
                  <c:v>45139</c:v>
                </c:pt>
                <c:pt idx="264">
                  <c:v>45140</c:v>
                </c:pt>
                <c:pt idx="265">
                  <c:v>45141</c:v>
                </c:pt>
                <c:pt idx="266">
                  <c:v>45145</c:v>
                </c:pt>
                <c:pt idx="267">
                  <c:v>45146</c:v>
                </c:pt>
                <c:pt idx="268">
                  <c:v>45147</c:v>
                </c:pt>
                <c:pt idx="269">
                  <c:v>45148</c:v>
                </c:pt>
                <c:pt idx="270">
                  <c:v>45152</c:v>
                </c:pt>
                <c:pt idx="271">
                  <c:v>45153</c:v>
                </c:pt>
                <c:pt idx="272">
                  <c:v>45154</c:v>
                </c:pt>
                <c:pt idx="273">
                  <c:v>45155</c:v>
                </c:pt>
                <c:pt idx="274">
                  <c:v>45159</c:v>
                </c:pt>
                <c:pt idx="275">
                  <c:v>45160</c:v>
                </c:pt>
                <c:pt idx="276">
                  <c:v>45161</c:v>
                </c:pt>
                <c:pt idx="277">
                  <c:v>45162</c:v>
                </c:pt>
                <c:pt idx="278">
                  <c:v>45166</c:v>
                </c:pt>
                <c:pt idx="279">
                  <c:v>45167</c:v>
                </c:pt>
                <c:pt idx="280">
                  <c:v>45168</c:v>
                </c:pt>
                <c:pt idx="281">
                  <c:v>45169</c:v>
                </c:pt>
                <c:pt idx="282">
                  <c:v>45173</c:v>
                </c:pt>
                <c:pt idx="283">
                  <c:v>45174</c:v>
                </c:pt>
                <c:pt idx="284">
                  <c:v>45175</c:v>
                </c:pt>
                <c:pt idx="285">
                  <c:v>45176</c:v>
                </c:pt>
                <c:pt idx="286">
                  <c:v>45180</c:v>
                </c:pt>
                <c:pt idx="287">
                  <c:v>45181</c:v>
                </c:pt>
                <c:pt idx="288">
                  <c:v>45182</c:v>
                </c:pt>
                <c:pt idx="289">
                  <c:v>45183</c:v>
                </c:pt>
                <c:pt idx="290">
                  <c:v>45187</c:v>
                </c:pt>
                <c:pt idx="291">
                  <c:v>45188</c:v>
                </c:pt>
                <c:pt idx="292">
                  <c:v>45189</c:v>
                </c:pt>
                <c:pt idx="293">
                  <c:v>45190</c:v>
                </c:pt>
                <c:pt idx="294">
                  <c:v>45194</c:v>
                </c:pt>
                <c:pt idx="295">
                  <c:v>45195</c:v>
                </c:pt>
                <c:pt idx="296">
                  <c:v>45196</c:v>
                </c:pt>
                <c:pt idx="297">
                  <c:v>45197</c:v>
                </c:pt>
                <c:pt idx="298">
                  <c:v>45201</c:v>
                </c:pt>
                <c:pt idx="299">
                  <c:v>45202</c:v>
                </c:pt>
                <c:pt idx="300">
                  <c:v>45203</c:v>
                </c:pt>
                <c:pt idx="301">
                  <c:v>45204</c:v>
                </c:pt>
                <c:pt idx="302">
                  <c:v>45208</c:v>
                </c:pt>
                <c:pt idx="303">
                  <c:v>45209</c:v>
                </c:pt>
                <c:pt idx="304">
                  <c:v>45210</c:v>
                </c:pt>
                <c:pt idx="305">
                  <c:v>45211</c:v>
                </c:pt>
                <c:pt idx="306">
                  <c:v>45215</c:v>
                </c:pt>
                <c:pt idx="307">
                  <c:v>45216</c:v>
                </c:pt>
                <c:pt idx="308">
                  <c:v>45217</c:v>
                </c:pt>
                <c:pt idx="309">
                  <c:v>45218</c:v>
                </c:pt>
                <c:pt idx="310">
                  <c:v>45222</c:v>
                </c:pt>
                <c:pt idx="311">
                  <c:v>45223</c:v>
                </c:pt>
                <c:pt idx="312">
                  <c:v>45224</c:v>
                </c:pt>
                <c:pt idx="313">
                  <c:v>45225</c:v>
                </c:pt>
                <c:pt idx="314">
                  <c:v>45229</c:v>
                </c:pt>
                <c:pt idx="315">
                  <c:v>45230</c:v>
                </c:pt>
                <c:pt idx="316">
                  <c:v>45231</c:v>
                </c:pt>
                <c:pt idx="317">
                  <c:v>45232</c:v>
                </c:pt>
                <c:pt idx="318">
                  <c:v>45236</c:v>
                </c:pt>
                <c:pt idx="319">
                  <c:v>45237</c:v>
                </c:pt>
                <c:pt idx="320">
                  <c:v>45238</c:v>
                </c:pt>
                <c:pt idx="321">
                  <c:v>45239</c:v>
                </c:pt>
                <c:pt idx="322">
                  <c:v>45243</c:v>
                </c:pt>
                <c:pt idx="323">
                  <c:v>45244</c:v>
                </c:pt>
                <c:pt idx="324">
                  <c:v>45245</c:v>
                </c:pt>
                <c:pt idx="325">
                  <c:v>45246</c:v>
                </c:pt>
                <c:pt idx="326">
                  <c:v>45250</c:v>
                </c:pt>
                <c:pt idx="327">
                  <c:v>45251</c:v>
                </c:pt>
                <c:pt idx="328">
                  <c:v>45252</c:v>
                </c:pt>
                <c:pt idx="329">
                  <c:v>45253</c:v>
                </c:pt>
                <c:pt idx="330">
                  <c:v>45257</c:v>
                </c:pt>
                <c:pt idx="331">
                  <c:v>45258</c:v>
                </c:pt>
                <c:pt idx="332">
                  <c:v>45259</c:v>
                </c:pt>
                <c:pt idx="333">
                  <c:v>45260</c:v>
                </c:pt>
                <c:pt idx="334">
                  <c:v>45264</c:v>
                </c:pt>
                <c:pt idx="335">
                  <c:v>45265</c:v>
                </c:pt>
                <c:pt idx="336">
                  <c:v>45266</c:v>
                </c:pt>
                <c:pt idx="337">
                  <c:v>45267</c:v>
                </c:pt>
                <c:pt idx="338">
                  <c:v>45271</c:v>
                </c:pt>
                <c:pt idx="339">
                  <c:v>45272</c:v>
                </c:pt>
                <c:pt idx="340">
                  <c:v>45273</c:v>
                </c:pt>
                <c:pt idx="341">
                  <c:v>45274</c:v>
                </c:pt>
                <c:pt idx="342">
                  <c:v>45278</c:v>
                </c:pt>
                <c:pt idx="343">
                  <c:v>45279</c:v>
                </c:pt>
                <c:pt idx="344">
                  <c:v>45280</c:v>
                </c:pt>
                <c:pt idx="345">
                  <c:v>45281</c:v>
                </c:pt>
                <c:pt idx="346">
                  <c:v>45285</c:v>
                </c:pt>
                <c:pt idx="347">
                  <c:v>45286</c:v>
                </c:pt>
                <c:pt idx="348">
                  <c:v>45287</c:v>
                </c:pt>
                <c:pt idx="349">
                  <c:v>45288</c:v>
                </c:pt>
                <c:pt idx="350">
                  <c:v>45292</c:v>
                </c:pt>
                <c:pt idx="351">
                  <c:v>45293</c:v>
                </c:pt>
                <c:pt idx="352">
                  <c:v>45294</c:v>
                </c:pt>
                <c:pt idx="353">
                  <c:v>45295</c:v>
                </c:pt>
                <c:pt idx="354">
                  <c:v>45299</c:v>
                </c:pt>
                <c:pt idx="355">
                  <c:v>45300</c:v>
                </c:pt>
                <c:pt idx="356">
                  <c:v>45301</c:v>
                </c:pt>
                <c:pt idx="357">
                  <c:v>45302</c:v>
                </c:pt>
                <c:pt idx="358">
                  <c:v>45306</c:v>
                </c:pt>
                <c:pt idx="359">
                  <c:v>45307</c:v>
                </c:pt>
                <c:pt idx="360">
                  <c:v>45308</c:v>
                </c:pt>
                <c:pt idx="361">
                  <c:v>45309</c:v>
                </c:pt>
                <c:pt idx="362">
                  <c:v>45313</c:v>
                </c:pt>
                <c:pt idx="363">
                  <c:v>45314</c:v>
                </c:pt>
                <c:pt idx="364">
                  <c:v>45315</c:v>
                </c:pt>
                <c:pt idx="365">
                  <c:v>45316</c:v>
                </c:pt>
                <c:pt idx="366">
                  <c:v>45320</c:v>
                </c:pt>
                <c:pt idx="367">
                  <c:v>45321</c:v>
                </c:pt>
                <c:pt idx="368">
                  <c:v>45322</c:v>
                </c:pt>
                <c:pt idx="369">
                  <c:v>45323</c:v>
                </c:pt>
                <c:pt idx="370">
                  <c:v>45327</c:v>
                </c:pt>
                <c:pt idx="371">
                  <c:v>45328</c:v>
                </c:pt>
                <c:pt idx="372">
                  <c:v>45329</c:v>
                </c:pt>
                <c:pt idx="373">
                  <c:v>45330</c:v>
                </c:pt>
                <c:pt idx="374">
                  <c:v>45334</c:v>
                </c:pt>
                <c:pt idx="375">
                  <c:v>45335</c:v>
                </c:pt>
                <c:pt idx="376">
                  <c:v>45336</c:v>
                </c:pt>
                <c:pt idx="377">
                  <c:v>45337</c:v>
                </c:pt>
                <c:pt idx="378">
                  <c:v>45341</c:v>
                </c:pt>
                <c:pt idx="379">
                  <c:v>45342</c:v>
                </c:pt>
                <c:pt idx="380">
                  <c:v>45343</c:v>
                </c:pt>
                <c:pt idx="381">
                  <c:v>45348</c:v>
                </c:pt>
                <c:pt idx="382">
                  <c:v>45349</c:v>
                </c:pt>
                <c:pt idx="383">
                  <c:v>45350</c:v>
                </c:pt>
                <c:pt idx="384">
                  <c:v>45351</c:v>
                </c:pt>
                <c:pt idx="385">
                  <c:v>45355</c:v>
                </c:pt>
                <c:pt idx="386">
                  <c:v>45356</c:v>
                </c:pt>
                <c:pt idx="387">
                  <c:v>45357</c:v>
                </c:pt>
                <c:pt idx="388">
                  <c:v>45358</c:v>
                </c:pt>
                <c:pt idx="389">
                  <c:v>45362</c:v>
                </c:pt>
                <c:pt idx="390">
                  <c:v>45363</c:v>
                </c:pt>
                <c:pt idx="391">
                  <c:v>45364</c:v>
                </c:pt>
                <c:pt idx="392">
                  <c:v>45365</c:v>
                </c:pt>
                <c:pt idx="393">
                  <c:v>45369</c:v>
                </c:pt>
                <c:pt idx="394">
                  <c:v>45370</c:v>
                </c:pt>
                <c:pt idx="395">
                  <c:v>45371</c:v>
                </c:pt>
                <c:pt idx="396">
                  <c:v>45372</c:v>
                </c:pt>
                <c:pt idx="397">
                  <c:v>45376</c:v>
                </c:pt>
                <c:pt idx="398">
                  <c:v>45377</c:v>
                </c:pt>
                <c:pt idx="399">
                  <c:v>45378</c:v>
                </c:pt>
                <c:pt idx="400">
                  <c:v>45379</c:v>
                </c:pt>
                <c:pt idx="401">
                  <c:v>45383</c:v>
                </c:pt>
                <c:pt idx="402">
                  <c:v>45384</c:v>
                </c:pt>
                <c:pt idx="403">
                  <c:v>45385</c:v>
                </c:pt>
                <c:pt idx="404">
                  <c:v>45386</c:v>
                </c:pt>
                <c:pt idx="405">
                  <c:v>45397</c:v>
                </c:pt>
                <c:pt idx="406">
                  <c:v>45398</c:v>
                </c:pt>
                <c:pt idx="407">
                  <c:v>45399</c:v>
                </c:pt>
                <c:pt idx="408">
                  <c:v>45400</c:v>
                </c:pt>
                <c:pt idx="409">
                  <c:v>45404</c:v>
                </c:pt>
                <c:pt idx="410">
                  <c:v>45405</c:v>
                </c:pt>
                <c:pt idx="411">
                  <c:v>45406</c:v>
                </c:pt>
                <c:pt idx="412">
                  <c:v>45407</c:v>
                </c:pt>
                <c:pt idx="413">
                  <c:v>45411</c:v>
                </c:pt>
                <c:pt idx="414">
                  <c:v>45412</c:v>
                </c:pt>
                <c:pt idx="415">
                  <c:v>45413</c:v>
                </c:pt>
                <c:pt idx="416">
                  <c:v>45414</c:v>
                </c:pt>
                <c:pt idx="417">
                  <c:v>45418</c:v>
                </c:pt>
                <c:pt idx="418">
                  <c:v>45419</c:v>
                </c:pt>
                <c:pt idx="419">
                  <c:v>45420</c:v>
                </c:pt>
                <c:pt idx="420">
                  <c:v>45421</c:v>
                </c:pt>
                <c:pt idx="421">
                  <c:v>45425</c:v>
                </c:pt>
                <c:pt idx="422">
                  <c:v>45426</c:v>
                </c:pt>
                <c:pt idx="423">
                  <c:v>45427</c:v>
                </c:pt>
                <c:pt idx="424">
                  <c:v>45428</c:v>
                </c:pt>
                <c:pt idx="425">
                  <c:v>45432</c:v>
                </c:pt>
                <c:pt idx="426">
                  <c:v>45433</c:v>
                </c:pt>
                <c:pt idx="427">
                  <c:v>45434</c:v>
                </c:pt>
                <c:pt idx="428">
                  <c:v>45435</c:v>
                </c:pt>
                <c:pt idx="429">
                  <c:v>45439</c:v>
                </c:pt>
                <c:pt idx="430">
                  <c:v>45440</c:v>
                </c:pt>
                <c:pt idx="431">
                  <c:v>45441</c:v>
                </c:pt>
                <c:pt idx="432">
                  <c:v>45442</c:v>
                </c:pt>
                <c:pt idx="433">
                  <c:v>45446</c:v>
                </c:pt>
                <c:pt idx="434">
                  <c:v>45447</c:v>
                </c:pt>
                <c:pt idx="435">
                  <c:v>45448</c:v>
                </c:pt>
                <c:pt idx="436">
                  <c:v>45449</c:v>
                </c:pt>
                <c:pt idx="437">
                  <c:v>45453</c:v>
                </c:pt>
                <c:pt idx="438">
                  <c:v>45454</c:v>
                </c:pt>
                <c:pt idx="439">
                  <c:v>45455</c:v>
                </c:pt>
                <c:pt idx="440">
                  <c:v>45456</c:v>
                </c:pt>
                <c:pt idx="441">
                  <c:v>45467</c:v>
                </c:pt>
                <c:pt idx="442">
                  <c:v>45468</c:v>
                </c:pt>
                <c:pt idx="443">
                  <c:v>45469</c:v>
                </c:pt>
                <c:pt idx="444">
                  <c:v>45470</c:v>
                </c:pt>
                <c:pt idx="445">
                  <c:v>45473</c:v>
                </c:pt>
              </c:numCache>
            </c:numRef>
          </c:cat>
          <c:val>
            <c:numRef>
              <c:f>Sheet1!$C$2:$C$447</c:f>
              <c:numCache>
                <c:formatCode>#,##0</c:formatCode>
                <c:ptCount val="446"/>
                <c:pt idx="0">
                  <c:v>100</c:v>
                </c:pt>
                <c:pt idx="1">
                  <c:v>129.88313856427379</c:v>
                </c:pt>
                <c:pt idx="2">
                  <c:v>139.39899833055091</c:v>
                </c:pt>
                <c:pt idx="3">
                  <c:v>128.3806343906511</c:v>
                </c:pt>
                <c:pt idx="4">
                  <c:v>133.55592654424041</c:v>
                </c:pt>
                <c:pt idx="5">
                  <c:v>123.53923205342237</c:v>
                </c:pt>
                <c:pt idx="6">
                  <c:v>118.86477462437396</c:v>
                </c:pt>
                <c:pt idx="7">
                  <c:v>118.86477462437396</c:v>
                </c:pt>
                <c:pt idx="8">
                  <c:v>123.53923205342237</c:v>
                </c:pt>
                <c:pt idx="9">
                  <c:v>122.87145242070116</c:v>
                </c:pt>
                <c:pt idx="10">
                  <c:v>123.87312186978299</c:v>
                </c:pt>
                <c:pt idx="11">
                  <c:v>133.38898163606012</c:v>
                </c:pt>
                <c:pt idx="12">
                  <c:v>131.05175292153589</c:v>
                </c:pt>
                <c:pt idx="13">
                  <c:v>143.73956594323874</c:v>
                </c:pt>
                <c:pt idx="14">
                  <c:v>142.07011686143571</c:v>
                </c:pt>
                <c:pt idx="15">
                  <c:v>135.55926544240401</c:v>
                </c:pt>
                <c:pt idx="16">
                  <c:v>141.06844741235395</c:v>
                </c:pt>
                <c:pt idx="17">
                  <c:v>138.56427378964941</c:v>
                </c:pt>
                <c:pt idx="18">
                  <c:v>135.05843071786313</c:v>
                </c:pt>
                <c:pt idx="19">
                  <c:v>127.71285475792989</c:v>
                </c:pt>
                <c:pt idx="20">
                  <c:v>128.54757929883138</c:v>
                </c:pt>
                <c:pt idx="21">
                  <c:v>128.71452420701169</c:v>
                </c:pt>
                <c:pt idx="22">
                  <c:v>126.54424040066779</c:v>
                </c:pt>
                <c:pt idx="23">
                  <c:v>126.54424040066779</c:v>
                </c:pt>
                <c:pt idx="24">
                  <c:v>127.71285475792989</c:v>
                </c:pt>
                <c:pt idx="25">
                  <c:v>129.71619365609351</c:v>
                </c:pt>
                <c:pt idx="26">
                  <c:v>129.38230383973288</c:v>
                </c:pt>
                <c:pt idx="27">
                  <c:v>129.38230383973288</c:v>
                </c:pt>
                <c:pt idx="28">
                  <c:v>131.8864774624374</c:v>
                </c:pt>
                <c:pt idx="29">
                  <c:v>133.55592654424041</c:v>
                </c:pt>
                <c:pt idx="30">
                  <c:v>133.55592654424041</c:v>
                </c:pt>
                <c:pt idx="31">
                  <c:v>133.55592654424041</c:v>
                </c:pt>
                <c:pt idx="32">
                  <c:v>137.56260434056762</c:v>
                </c:pt>
                <c:pt idx="33">
                  <c:v>141.90317195325542</c:v>
                </c:pt>
                <c:pt idx="34">
                  <c:v>143.57262103505843</c:v>
                </c:pt>
                <c:pt idx="35">
                  <c:v>141.40233722871454</c:v>
                </c:pt>
                <c:pt idx="36">
                  <c:v>143.07178631051752</c:v>
                </c:pt>
                <c:pt idx="37">
                  <c:v>143.23873121869784</c:v>
                </c:pt>
                <c:pt idx="38">
                  <c:v>144.40734557595994</c:v>
                </c:pt>
                <c:pt idx="39">
                  <c:v>140.40066777963273</c:v>
                </c:pt>
                <c:pt idx="40">
                  <c:v>134.05676126878129</c:v>
                </c:pt>
                <c:pt idx="41">
                  <c:v>131.21869782971618</c:v>
                </c:pt>
                <c:pt idx="42">
                  <c:v>129.04841402337229</c:v>
                </c:pt>
                <c:pt idx="43">
                  <c:v>129.38230383973288</c:v>
                </c:pt>
                <c:pt idx="44">
                  <c:v>127.71285475792989</c:v>
                </c:pt>
                <c:pt idx="45">
                  <c:v>126.87813021702839</c:v>
                </c:pt>
                <c:pt idx="46">
                  <c:v>124.87479131886477</c:v>
                </c:pt>
                <c:pt idx="47">
                  <c:v>124.70784641068448</c:v>
                </c:pt>
                <c:pt idx="48">
                  <c:v>124.20701168614359</c:v>
                </c:pt>
                <c:pt idx="49">
                  <c:v>121.70283806343906</c:v>
                </c:pt>
                <c:pt idx="50">
                  <c:v>118.53088480801335</c:v>
                </c:pt>
                <c:pt idx="51">
                  <c:v>118.03005008347247</c:v>
                </c:pt>
                <c:pt idx="52">
                  <c:v>116.86143572621035</c:v>
                </c:pt>
                <c:pt idx="53">
                  <c:v>116.86143572621035</c:v>
                </c:pt>
                <c:pt idx="54">
                  <c:v>116.02671118530886</c:v>
                </c:pt>
                <c:pt idx="55">
                  <c:v>115.69282136894824</c:v>
                </c:pt>
                <c:pt idx="56">
                  <c:v>115.85976627712856</c:v>
                </c:pt>
                <c:pt idx="57">
                  <c:v>115.02504173622705</c:v>
                </c:pt>
                <c:pt idx="58">
                  <c:v>113.68948247078463</c:v>
                </c:pt>
                <c:pt idx="59">
                  <c:v>112.18697829716196</c:v>
                </c:pt>
                <c:pt idx="60">
                  <c:v>113.02170283806345</c:v>
                </c:pt>
                <c:pt idx="61">
                  <c:v>112.02003338898163</c:v>
                </c:pt>
                <c:pt idx="62">
                  <c:v>111.35225375626044</c:v>
                </c:pt>
                <c:pt idx="63">
                  <c:v>110.18363939899834</c:v>
                </c:pt>
                <c:pt idx="64">
                  <c:v>112.02003338898163</c:v>
                </c:pt>
                <c:pt idx="65">
                  <c:v>108.68113522537561</c:v>
                </c:pt>
                <c:pt idx="66">
                  <c:v>108.18030050083472</c:v>
                </c:pt>
                <c:pt idx="67">
                  <c:v>106.01001669449082</c:v>
                </c:pt>
                <c:pt idx="68">
                  <c:v>108.51419031719533</c:v>
                </c:pt>
                <c:pt idx="69">
                  <c:v>105.17529215358931</c:v>
                </c:pt>
                <c:pt idx="70">
                  <c:v>102.00333889816362</c:v>
                </c:pt>
                <c:pt idx="71">
                  <c:v>103.33889816360602</c:v>
                </c:pt>
                <c:pt idx="72">
                  <c:v>103.50584307178632</c:v>
                </c:pt>
                <c:pt idx="73">
                  <c:v>104.34056761268782</c:v>
                </c:pt>
                <c:pt idx="74">
                  <c:v>102.67111853088483</c:v>
                </c:pt>
                <c:pt idx="75">
                  <c:v>103.50584307178632</c:v>
                </c:pt>
                <c:pt idx="76">
                  <c:v>104.84140233722871</c:v>
                </c:pt>
                <c:pt idx="77">
                  <c:v>102.83806343906512</c:v>
                </c:pt>
                <c:pt idx="78">
                  <c:v>103.50584307178632</c:v>
                </c:pt>
                <c:pt idx="79">
                  <c:v>103.50584307178632</c:v>
                </c:pt>
                <c:pt idx="80">
                  <c:v>102.5041736227045</c:v>
                </c:pt>
                <c:pt idx="81">
                  <c:v>101.1686143572621</c:v>
                </c:pt>
                <c:pt idx="82">
                  <c:v>101.1686143572621</c:v>
                </c:pt>
                <c:pt idx="83">
                  <c:v>105.17529215358931</c:v>
                </c:pt>
                <c:pt idx="84">
                  <c:v>103.00500834724542</c:v>
                </c:pt>
                <c:pt idx="85">
                  <c:v>105.84307178631052</c:v>
                </c:pt>
                <c:pt idx="86">
                  <c:v>103.83973288814691</c:v>
                </c:pt>
                <c:pt idx="87">
                  <c:v>100.50083472454089</c:v>
                </c:pt>
                <c:pt idx="88">
                  <c:v>101.66944908180299</c:v>
                </c:pt>
                <c:pt idx="89">
                  <c:v>106.17696160267111</c:v>
                </c:pt>
                <c:pt idx="90">
                  <c:v>103.50584307178632</c:v>
                </c:pt>
                <c:pt idx="91">
                  <c:v>103.50584307178632</c:v>
                </c:pt>
                <c:pt idx="92">
                  <c:v>103.50584307178632</c:v>
                </c:pt>
                <c:pt idx="93">
                  <c:v>103.33889816360602</c:v>
                </c:pt>
                <c:pt idx="94">
                  <c:v>101.83639398998329</c:v>
                </c:pt>
                <c:pt idx="95">
                  <c:v>97.328881469115188</c:v>
                </c:pt>
                <c:pt idx="96">
                  <c:v>96.828046744574294</c:v>
                </c:pt>
                <c:pt idx="97">
                  <c:v>96.828046744574294</c:v>
                </c:pt>
                <c:pt idx="98">
                  <c:v>96.494156928213698</c:v>
                </c:pt>
                <c:pt idx="99">
                  <c:v>100.66777963272119</c:v>
                </c:pt>
                <c:pt idx="100">
                  <c:v>98.831385642737899</c:v>
                </c:pt>
                <c:pt idx="101">
                  <c:v>97.662771285475785</c:v>
                </c:pt>
                <c:pt idx="102">
                  <c:v>97.662771285475785</c:v>
                </c:pt>
                <c:pt idx="103">
                  <c:v>95.99332220367279</c:v>
                </c:pt>
                <c:pt idx="104">
                  <c:v>95.325542570951598</c:v>
                </c:pt>
                <c:pt idx="105">
                  <c:v>95.99332220367279</c:v>
                </c:pt>
                <c:pt idx="106">
                  <c:v>95.325542570951598</c:v>
                </c:pt>
                <c:pt idx="107">
                  <c:v>95.99332220367279</c:v>
                </c:pt>
                <c:pt idx="108">
                  <c:v>95.158597662771285</c:v>
                </c:pt>
                <c:pt idx="109">
                  <c:v>94.323873121869781</c:v>
                </c:pt>
                <c:pt idx="110">
                  <c:v>92.654424040066786</c:v>
                </c:pt>
                <c:pt idx="111">
                  <c:v>91.819699499165282</c:v>
                </c:pt>
                <c:pt idx="112">
                  <c:v>89.816360601001662</c:v>
                </c:pt>
                <c:pt idx="113">
                  <c:v>89.649415692821378</c:v>
                </c:pt>
                <c:pt idx="114">
                  <c:v>89.48247078464108</c:v>
                </c:pt>
                <c:pt idx="115">
                  <c:v>89.315525876460768</c:v>
                </c:pt>
                <c:pt idx="116">
                  <c:v>87.646076794657773</c:v>
                </c:pt>
                <c:pt idx="117">
                  <c:v>86.811352253756255</c:v>
                </c:pt>
                <c:pt idx="118">
                  <c:v>82.8881469115192</c:v>
                </c:pt>
                <c:pt idx="119">
                  <c:v>83.472454090150251</c:v>
                </c:pt>
                <c:pt idx="120">
                  <c:v>81.13522537562605</c:v>
                </c:pt>
                <c:pt idx="121">
                  <c:v>83.472454090150251</c:v>
                </c:pt>
                <c:pt idx="122">
                  <c:v>80.133555926544247</c:v>
                </c:pt>
                <c:pt idx="123">
                  <c:v>83.472454090150251</c:v>
                </c:pt>
                <c:pt idx="124">
                  <c:v>83.305509181969953</c:v>
                </c:pt>
                <c:pt idx="125">
                  <c:v>83.305509181969953</c:v>
                </c:pt>
                <c:pt idx="126">
                  <c:v>83.305509181969953</c:v>
                </c:pt>
                <c:pt idx="127">
                  <c:v>80.217028380634389</c:v>
                </c:pt>
                <c:pt idx="128">
                  <c:v>80.467445742904857</c:v>
                </c:pt>
                <c:pt idx="129">
                  <c:v>78.63105175292155</c:v>
                </c:pt>
                <c:pt idx="130">
                  <c:v>79.298831385642742</c:v>
                </c:pt>
                <c:pt idx="131">
                  <c:v>80.050083472454091</c:v>
                </c:pt>
                <c:pt idx="132">
                  <c:v>79.298831385642742</c:v>
                </c:pt>
                <c:pt idx="133">
                  <c:v>78.464106844741238</c:v>
                </c:pt>
                <c:pt idx="134">
                  <c:v>78.54757929883138</c:v>
                </c:pt>
                <c:pt idx="135">
                  <c:v>77.629382303839733</c:v>
                </c:pt>
                <c:pt idx="136">
                  <c:v>75.959933222036739</c:v>
                </c:pt>
                <c:pt idx="137">
                  <c:v>75.12520868113522</c:v>
                </c:pt>
                <c:pt idx="138">
                  <c:v>76.711185308848087</c:v>
                </c:pt>
                <c:pt idx="139">
                  <c:v>76.961602671118527</c:v>
                </c:pt>
                <c:pt idx="140">
                  <c:v>76.043405676126881</c:v>
                </c:pt>
                <c:pt idx="141">
                  <c:v>75.375626043405674</c:v>
                </c:pt>
                <c:pt idx="142">
                  <c:v>76.043405676126881</c:v>
                </c:pt>
                <c:pt idx="143">
                  <c:v>76.794657762938229</c:v>
                </c:pt>
                <c:pt idx="144">
                  <c:v>76.961602671118527</c:v>
                </c:pt>
                <c:pt idx="145">
                  <c:v>76.961602671118527</c:v>
                </c:pt>
                <c:pt idx="146">
                  <c:v>77.796327212020032</c:v>
                </c:pt>
                <c:pt idx="147">
                  <c:v>77.796327212020032</c:v>
                </c:pt>
                <c:pt idx="148">
                  <c:v>79.966611018363949</c:v>
                </c:pt>
                <c:pt idx="149">
                  <c:v>77.128547579298839</c:v>
                </c:pt>
                <c:pt idx="150">
                  <c:v>79.298831385642742</c:v>
                </c:pt>
                <c:pt idx="151">
                  <c:v>79.298831385642742</c:v>
                </c:pt>
                <c:pt idx="152">
                  <c:v>78.464106844741238</c:v>
                </c:pt>
                <c:pt idx="153">
                  <c:v>76.627712854757931</c:v>
                </c:pt>
                <c:pt idx="154">
                  <c:v>78.63105175292155</c:v>
                </c:pt>
                <c:pt idx="155">
                  <c:v>77.71285475792989</c:v>
                </c:pt>
                <c:pt idx="156">
                  <c:v>78.29716193656094</c:v>
                </c:pt>
                <c:pt idx="157">
                  <c:v>75.792988313856426</c:v>
                </c:pt>
                <c:pt idx="158">
                  <c:v>75.876460767946583</c:v>
                </c:pt>
                <c:pt idx="159">
                  <c:v>76.794657762938229</c:v>
                </c:pt>
                <c:pt idx="160">
                  <c:v>77.629382303839733</c:v>
                </c:pt>
                <c:pt idx="161">
                  <c:v>83.222036727879797</c:v>
                </c:pt>
                <c:pt idx="162">
                  <c:v>79.382303839732884</c:v>
                </c:pt>
                <c:pt idx="163">
                  <c:v>79.298831385642742</c:v>
                </c:pt>
                <c:pt idx="164">
                  <c:v>79.298831385642742</c:v>
                </c:pt>
                <c:pt idx="165">
                  <c:v>87.145242070116865</c:v>
                </c:pt>
                <c:pt idx="166">
                  <c:v>87.646076794657773</c:v>
                </c:pt>
                <c:pt idx="167">
                  <c:v>89.816360601001662</c:v>
                </c:pt>
                <c:pt idx="168">
                  <c:v>89.98330550918196</c:v>
                </c:pt>
                <c:pt idx="169">
                  <c:v>93.322203672787978</c:v>
                </c:pt>
                <c:pt idx="170">
                  <c:v>89.649415692821378</c:v>
                </c:pt>
                <c:pt idx="171">
                  <c:v>89.48247078464108</c:v>
                </c:pt>
                <c:pt idx="172">
                  <c:v>89.816360601001662</c:v>
                </c:pt>
                <c:pt idx="173">
                  <c:v>91.318864774624373</c:v>
                </c:pt>
                <c:pt idx="174">
                  <c:v>89.315525876460768</c:v>
                </c:pt>
                <c:pt idx="175">
                  <c:v>89.315525876460768</c:v>
                </c:pt>
                <c:pt idx="176">
                  <c:v>83.472454090150251</c:v>
                </c:pt>
                <c:pt idx="177">
                  <c:v>85.14190317195326</c:v>
                </c:pt>
                <c:pt idx="178">
                  <c:v>87.145242070116865</c:v>
                </c:pt>
                <c:pt idx="179">
                  <c:v>86.811352253756255</c:v>
                </c:pt>
                <c:pt idx="180">
                  <c:v>85.976627712854764</c:v>
                </c:pt>
                <c:pt idx="181">
                  <c:v>93.322203672787978</c:v>
                </c:pt>
                <c:pt idx="182">
                  <c:v>100.8347245409015</c:v>
                </c:pt>
                <c:pt idx="183">
                  <c:v>96.160267111853088</c:v>
                </c:pt>
                <c:pt idx="184">
                  <c:v>103.67278797996661</c:v>
                </c:pt>
                <c:pt idx="185">
                  <c:v>106.01001669449082</c:v>
                </c:pt>
                <c:pt idx="186">
                  <c:v>100.1669449081803</c:v>
                </c:pt>
                <c:pt idx="187">
                  <c:v>99.332220367278808</c:v>
                </c:pt>
                <c:pt idx="188">
                  <c:v>99.332220367278808</c:v>
                </c:pt>
                <c:pt idx="189">
                  <c:v>96.160267111853088</c:v>
                </c:pt>
                <c:pt idx="190">
                  <c:v>94.991652754590987</c:v>
                </c:pt>
                <c:pt idx="191">
                  <c:v>95.158597662771285</c:v>
                </c:pt>
                <c:pt idx="192">
                  <c:v>94.156928213689483</c:v>
                </c:pt>
                <c:pt idx="193">
                  <c:v>90.818030050083479</c:v>
                </c:pt>
                <c:pt idx="194">
                  <c:v>92.654424040066786</c:v>
                </c:pt>
                <c:pt idx="195">
                  <c:v>91.652754590984969</c:v>
                </c:pt>
                <c:pt idx="196">
                  <c:v>91.819699499165282</c:v>
                </c:pt>
                <c:pt idx="197">
                  <c:v>96.327212020033386</c:v>
                </c:pt>
                <c:pt idx="198">
                  <c:v>92.320534223706176</c:v>
                </c:pt>
                <c:pt idx="199">
                  <c:v>92.654424040066786</c:v>
                </c:pt>
                <c:pt idx="200">
                  <c:v>93.489148580968291</c:v>
                </c:pt>
                <c:pt idx="201">
                  <c:v>93.15525876460768</c:v>
                </c:pt>
                <c:pt idx="202">
                  <c:v>96.828046744574294</c:v>
                </c:pt>
                <c:pt idx="203">
                  <c:v>96.828046744574294</c:v>
                </c:pt>
                <c:pt idx="204">
                  <c:v>100.1669449081803</c:v>
                </c:pt>
                <c:pt idx="205">
                  <c:v>97.662771285475785</c:v>
                </c:pt>
                <c:pt idx="206">
                  <c:v>97.662771285475785</c:v>
                </c:pt>
                <c:pt idx="207">
                  <c:v>95.158597662771285</c:v>
                </c:pt>
                <c:pt idx="208">
                  <c:v>90.484140233722883</c:v>
                </c:pt>
                <c:pt idx="209">
                  <c:v>89.315525876460768</c:v>
                </c:pt>
                <c:pt idx="210">
                  <c:v>90.984974958263777</c:v>
                </c:pt>
                <c:pt idx="211">
                  <c:v>95.492487479131896</c:v>
                </c:pt>
                <c:pt idx="212">
                  <c:v>93.15525876460768</c:v>
                </c:pt>
                <c:pt idx="213">
                  <c:v>95.158597662771285</c:v>
                </c:pt>
                <c:pt idx="214">
                  <c:v>95.492487479131896</c:v>
                </c:pt>
                <c:pt idx="215">
                  <c:v>94.490818030050079</c:v>
                </c:pt>
                <c:pt idx="216">
                  <c:v>95.158597662771285</c:v>
                </c:pt>
                <c:pt idx="217">
                  <c:v>96.327212020033386</c:v>
                </c:pt>
                <c:pt idx="218">
                  <c:v>94.490818030050079</c:v>
                </c:pt>
                <c:pt idx="219">
                  <c:v>94.323873121869781</c:v>
                </c:pt>
                <c:pt idx="220">
                  <c:v>94.323873121869781</c:v>
                </c:pt>
                <c:pt idx="221">
                  <c:v>94.323873121869781</c:v>
                </c:pt>
                <c:pt idx="222">
                  <c:v>90.651085141903167</c:v>
                </c:pt>
                <c:pt idx="223">
                  <c:v>90.484140233722883</c:v>
                </c:pt>
                <c:pt idx="224">
                  <c:v>91.318864774624373</c:v>
                </c:pt>
                <c:pt idx="225">
                  <c:v>90.150250417362273</c:v>
                </c:pt>
                <c:pt idx="226">
                  <c:v>90.150250417362273</c:v>
                </c:pt>
                <c:pt idx="227">
                  <c:v>87.646076794657773</c:v>
                </c:pt>
                <c:pt idx="228">
                  <c:v>86.811352253756255</c:v>
                </c:pt>
                <c:pt idx="229">
                  <c:v>86.811352253756255</c:v>
                </c:pt>
                <c:pt idx="230">
                  <c:v>92.153589315525892</c:v>
                </c:pt>
                <c:pt idx="231">
                  <c:v>90.984974958263777</c:v>
                </c:pt>
                <c:pt idx="232">
                  <c:v>96.327212020033386</c:v>
                </c:pt>
                <c:pt idx="233">
                  <c:v>98.497495826377303</c:v>
                </c:pt>
                <c:pt idx="234">
                  <c:v>93.489148580968291</c:v>
                </c:pt>
                <c:pt idx="235">
                  <c:v>90.818030050083479</c:v>
                </c:pt>
                <c:pt idx="236">
                  <c:v>93.489148580968291</c:v>
                </c:pt>
                <c:pt idx="237">
                  <c:v>91.485809682804671</c:v>
                </c:pt>
                <c:pt idx="238">
                  <c:v>87.646076794657773</c:v>
                </c:pt>
                <c:pt idx="239">
                  <c:v>87.479131886477461</c:v>
                </c:pt>
                <c:pt idx="240">
                  <c:v>89.98330550918196</c:v>
                </c:pt>
                <c:pt idx="241">
                  <c:v>88.480801335559264</c:v>
                </c:pt>
                <c:pt idx="242">
                  <c:v>90.984974958263777</c:v>
                </c:pt>
                <c:pt idx="243">
                  <c:v>88.480801335559264</c:v>
                </c:pt>
                <c:pt idx="244">
                  <c:v>87.646076794657773</c:v>
                </c:pt>
                <c:pt idx="245">
                  <c:v>90.651085141903167</c:v>
                </c:pt>
                <c:pt idx="246">
                  <c:v>87.479131886477461</c:v>
                </c:pt>
                <c:pt idx="247">
                  <c:v>90.317195325542571</c:v>
                </c:pt>
                <c:pt idx="248">
                  <c:v>89.315525876460768</c:v>
                </c:pt>
                <c:pt idx="249">
                  <c:v>87.646076794657773</c:v>
                </c:pt>
                <c:pt idx="250">
                  <c:v>85.308848080133558</c:v>
                </c:pt>
                <c:pt idx="251">
                  <c:v>85.14190317195326</c:v>
                </c:pt>
                <c:pt idx="252">
                  <c:v>87.646076794657773</c:v>
                </c:pt>
                <c:pt idx="253">
                  <c:v>85.976627712854764</c:v>
                </c:pt>
                <c:pt idx="254">
                  <c:v>85.308848080133558</c:v>
                </c:pt>
                <c:pt idx="255">
                  <c:v>84.307178631051755</c:v>
                </c:pt>
                <c:pt idx="256">
                  <c:v>87.479131886477461</c:v>
                </c:pt>
                <c:pt idx="257">
                  <c:v>87.479131886477461</c:v>
                </c:pt>
                <c:pt idx="258">
                  <c:v>85.809682804674452</c:v>
                </c:pt>
                <c:pt idx="259">
                  <c:v>84.641068447412366</c:v>
                </c:pt>
                <c:pt idx="260">
                  <c:v>84.307178631051755</c:v>
                </c:pt>
                <c:pt idx="261">
                  <c:v>83.472454090150251</c:v>
                </c:pt>
                <c:pt idx="262">
                  <c:v>83.472454090150251</c:v>
                </c:pt>
                <c:pt idx="263">
                  <c:v>83.472454090150251</c:v>
                </c:pt>
                <c:pt idx="264">
                  <c:v>85.475792988313856</c:v>
                </c:pt>
                <c:pt idx="265">
                  <c:v>84.808013355592649</c:v>
                </c:pt>
                <c:pt idx="266">
                  <c:v>82.637729549248746</c:v>
                </c:pt>
                <c:pt idx="267">
                  <c:v>82.637729549248746</c:v>
                </c:pt>
                <c:pt idx="268">
                  <c:v>82.637729549248746</c:v>
                </c:pt>
                <c:pt idx="269">
                  <c:v>83.973288814691145</c:v>
                </c:pt>
                <c:pt idx="270">
                  <c:v>83.305509181969953</c:v>
                </c:pt>
                <c:pt idx="271">
                  <c:v>83.055091819699499</c:v>
                </c:pt>
                <c:pt idx="272">
                  <c:v>81.969949916527554</c:v>
                </c:pt>
                <c:pt idx="273">
                  <c:v>81.803005008347256</c:v>
                </c:pt>
                <c:pt idx="274">
                  <c:v>80.133555926544247</c:v>
                </c:pt>
                <c:pt idx="275">
                  <c:v>81.7195325542571</c:v>
                </c:pt>
                <c:pt idx="276">
                  <c:v>81.051752921535893</c:v>
                </c:pt>
                <c:pt idx="277">
                  <c:v>81.803005008347256</c:v>
                </c:pt>
                <c:pt idx="278">
                  <c:v>82.637729549248746</c:v>
                </c:pt>
                <c:pt idx="279">
                  <c:v>80.550918196994985</c:v>
                </c:pt>
                <c:pt idx="280">
                  <c:v>81.803005008347256</c:v>
                </c:pt>
                <c:pt idx="281">
                  <c:v>80.133555926544247</c:v>
                </c:pt>
                <c:pt idx="282">
                  <c:v>80.133555926544247</c:v>
                </c:pt>
                <c:pt idx="283">
                  <c:v>80.968280467445737</c:v>
                </c:pt>
                <c:pt idx="284">
                  <c:v>80.050083472454091</c:v>
                </c:pt>
                <c:pt idx="285">
                  <c:v>80.968280467445737</c:v>
                </c:pt>
                <c:pt idx="286">
                  <c:v>79.716193656093495</c:v>
                </c:pt>
                <c:pt idx="287">
                  <c:v>80.050083472454091</c:v>
                </c:pt>
                <c:pt idx="288">
                  <c:v>79.966611018363949</c:v>
                </c:pt>
                <c:pt idx="289">
                  <c:v>80.133555926544247</c:v>
                </c:pt>
                <c:pt idx="290">
                  <c:v>78.213689482470798</c:v>
                </c:pt>
                <c:pt idx="291">
                  <c:v>81.969949916527554</c:v>
                </c:pt>
                <c:pt idx="292">
                  <c:v>78.88146911519199</c:v>
                </c:pt>
                <c:pt idx="293">
                  <c:v>79.13188647746243</c:v>
                </c:pt>
                <c:pt idx="294">
                  <c:v>77.629382303839733</c:v>
                </c:pt>
                <c:pt idx="295">
                  <c:v>77.212020033388981</c:v>
                </c:pt>
                <c:pt idx="296">
                  <c:v>78.464106844741238</c:v>
                </c:pt>
                <c:pt idx="297">
                  <c:v>78.464106844741238</c:v>
                </c:pt>
                <c:pt idx="298">
                  <c:v>81.803005008347256</c:v>
                </c:pt>
                <c:pt idx="299">
                  <c:v>79.716193656093495</c:v>
                </c:pt>
                <c:pt idx="300">
                  <c:v>82.554257095158604</c:v>
                </c:pt>
                <c:pt idx="301">
                  <c:v>82.470784641068448</c:v>
                </c:pt>
                <c:pt idx="302">
                  <c:v>79.465776293823041</c:v>
                </c:pt>
                <c:pt idx="303">
                  <c:v>85.809682804674452</c:v>
                </c:pt>
                <c:pt idx="304">
                  <c:v>82.554257095158604</c:v>
                </c:pt>
                <c:pt idx="305">
                  <c:v>78.88146911519199</c:v>
                </c:pt>
                <c:pt idx="306">
                  <c:v>82.220367278797994</c:v>
                </c:pt>
                <c:pt idx="307">
                  <c:v>81.969949916527554</c:v>
                </c:pt>
                <c:pt idx="308">
                  <c:v>80.968280467445737</c:v>
                </c:pt>
                <c:pt idx="309">
                  <c:v>83.472454090150251</c:v>
                </c:pt>
                <c:pt idx="310">
                  <c:v>79.632721202003339</c:v>
                </c:pt>
                <c:pt idx="311">
                  <c:v>79.298831385642742</c:v>
                </c:pt>
                <c:pt idx="312">
                  <c:v>79.298831385642742</c:v>
                </c:pt>
                <c:pt idx="313">
                  <c:v>79.298831385642742</c:v>
                </c:pt>
                <c:pt idx="314">
                  <c:v>82.637729549248746</c:v>
                </c:pt>
                <c:pt idx="315">
                  <c:v>81.803005008347256</c:v>
                </c:pt>
                <c:pt idx="316">
                  <c:v>81.803005008347256</c:v>
                </c:pt>
                <c:pt idx="317">
                  <c:v>80.968280467445737</c:v>
                </c:pt>
                <c:pt idx="318">
                  <c:v>79.298831385642742</c:v>
                </c:pt>
                <c:pt idx="319">
                  <c:v>77.796327212020032</c:v>
                </c:pt>
                <c:pt idx="320">
                  <c:v>77.796327212020032</c:v>
                </c:pt>
                <c:pt idx="321">
                  <c:v>80.968280467445737</c:v>
                </c:pt>
                <c:pt idx="322">
                  <c:v>78.54757929883138</c:v>
                </c:pt>
                <c:pt idx="323">
                  <c:v>78.54757929883138</c:v>
                </c:pt>
                <c:pt idx="324">
                  <c:v>82.637729549248746</c:v>
                </c:pt>
                <c:pt idx="325">
                  <c:v>86.310517529215375</c:v>
                </c:pt>
                <c:pt idx="326">
                  <c:v>84.307178631051755</c:v>
                </c:pt>
                <c:pt idx="327">
                  <c:v>81.051752921535893</c:v>
                </c:pt>
                <c:pt idx="328">
                  <c:v>81.051752921535893</c:v>
                </c:pt>
                <c:pt idx="329">
                  <c:v>84.307178631051755</c:v>
                </c:pt>
                <c:pt idx="330">
                  <c:v>80.968280467445737</c:v>
                </c:pt>
                <c:pt idx="331">
                  <c:v>80.968280467445737</c:v>
                </c:pt>
                <c:pt idx="332">
                  <c:v>80.968280467445737</c:v>
                </c:pt>
                <c:pt idx="333">
                  <c:v>80.968280467445737</c:v>
                </c:pt>
                <c:pt idx="334">
                  <c:v>83.388981636060109</c:v>
                </c:pt>
                <c:pt idx="335">
                  <c:v>83.388981636060109</c:v>
                </c:pt>
                <c:pt idx="336">
                  <c:v>79.298831385642742</c:v>
                </c:pt>
                <c:pt idx="337">
                  <c:v>79.298831385642742</c:v>
                </c:pt>
                <c:pt idx="338">
                  <c:v>77.629382303839733</c:v>
                </c:pt>
                <c:pt idx="339">
                  <c:v>77.629382303839733</c:v>
                </c:pt>
                <c:pt idx="340">
                  <c:v>77.629382303839733</c:v>
                </c:pt>
                <c:pt idx="341">
                  <c:v>77.963272120200344</c:v>
                </c:pt>
                <c:pt idx="342">
                  <c:v>75.709515859766285</c:v>
                </c:pt>
                <c:pt idx="343">
                  <c:v>78.046744574290486</c:v>
                </c:pt>
                <c:pt idx="344">
                  <c:v>75.709515859766285</c:v>
                </c:pt>
                <c:pt idx="345">
                  <c:v>78.464106844741238</c:v>
                </c:pt>
                <c:pt idx="346">
                  <c:v>78.046744574290486</c:v>
                </c:pt>
                <c:pt idx="347">
                  <c:v>76.794657762938229</c:v>
                </c:pt>
                <c:pt idx="348">
                  <c:v>80.467445742904857</c:v>
                </c:pt>
                <c:pt idx="349">
                  <c:v>75.959933222036739</c:v>
                </c:pt>
                <c:pt idx="350">
                  <c:v>77.295492487479137</c:v>
                </c:pt>
                <c:pt idx="351">
                  <c:v>77.629382303839733</c:v>
                </c:pt>
                <c:pt idx="352">
                  <c:v>80.88480801335561</c:v>
                </c:pt>
                <c:pt idx="353">
                  <c:v>80.88480801335561</c:v>
                </c:pt>
                <c:pt idx="354">
                  <c:v>75.959933222036739</c:v>
                </c:pt>
                <c:pt idx="355">
                  <c:v>75.12520868113522</c:v>
                </c:pt>
                <c:pt idx="356">
                  <c:v>75.12520868113522</c:v>
                </c:pt>
                <c:pt idx="357">
                  <c:v>75.12520868113522</c:v>
                </c:pt>
                <c:pt idx="358">
                  <c:v>75.12520868113522</c:v>
                </c:pt>
                <c:pt idx="359">
                  <c:v>74.457429048414028</c:v>
                </c:pt>
                <c:pt idx="360">
                  <c:v>74.040066777963276</c:v>
                </c:pt>
                <c:pt idx="361">
                  <c:v>72.621035058430721</c:v>
                </c:pt>
                <c:pt idx="362">
                  <c:v>73.956594323873119</c:v>
                </c:pt>
                <c:pt idx="363">
                  <c:v>76.460767946577619</c:v>
                </c:pt>
                <c:pt idx="364">
                  <c:v>72.537562604340579</c:v>
                </c:pt>
                <c:pt idx="365">
                  <c:v>72.120200333889827</c:v>
                </c:pt>
                <c:pt idx="366">
                  <c:v>71.368948247078464</c:v>
                </c:pt>
                <c:pt idx="367">
                  <c:v>70.784641068447414</c:v>
                </c:pt>
                <c:pt idx="368">
                  <c:v>70.367278797996661</c:v>
                </c:pt>
                <c:pt idx="369">
                  <c:v>71.70283806343906</c:v>
                </c:pt>
                <c:pt idx="370">
                  <c:v>73.288814691151913</c:v>
                </c:pt>
                <c:pt idx="371">
                  <c:v>74.624373956594326</c:v>
                </c:pt>
                <c:pt idx="372">
                  <c:v>74.624373956594326</c:v>
                </c:pt>
                <c:pt idx="373">
                  <c:v>72.621035058430721</c:v>
                </c:pt>
                <c:pt idx="374">
                  <c:v>70.951585976627712</c:v>
                </c:pt>
                <c:pt idx="375">
                  <c:v>70.951585976627712</c:v>
                </c:pt>
                <c:pt idx="376">
                  <c:v>70.951585976627712</c:v>
                </c:pt>
                <c:pt idx="377">
                  <c:v>70.951585976627712</c:v>
                </c:pt>
                <c:pt idx="378">
                  <c:v>77.462437395659435</c:v>
                </c:pt>
                <c:pt idx="379">
                  <c:v>77.462437395659435</c:v>
                </c:pt>
                <c:pt idx="380">
                  <c:v>77.462437395659435</c:v>
                </c:pt>
                <c:pt idx="381">
                  <c:v>73.455759599332225</c:v>
                </c:pt>
                <c:pt idx="382">
                  <c:v>75.959933222036739</c:v>
                </c:pt>
                <c:pt idx="383">
                  <c:v>75.959933222036739</c:v>
                </c:pt>
                <c:pt idx="384">
                  <c:v>75.959933222036739</c:v>
                </c:pt>
                <c:pt idx="385">
                  <c:v>76.711185308848087</c:v>
                </c:pt>
                <c:pt idx="386">
                  <c:v>75.12520868113522</c:v>
                </c:pt>
                <c:pt idx="387">
                  <c:v>75.12520868113522</c:v>
                </c:pt>
                <c:pt idx="388">
                  <c:v>76.711185308848087</c:v>
                </c:pt>
                <c:pt idx="389">
                  <c:v>76.210350584307179</c:v>
                </c:pt>
                <c:pt idx="390">
                  <c:v>76.210350584307179</c:v>
                </c:pt>
                <c:pt idx="391">
                  <c:v>76.210350584307179</c:v>
                </c:pt>
                <c:pt idx="392">
                  <c:v>77.212020033388981</c:v>
                </c:pt>
                <c:pt idx="393">
                  <c:v>75.959933222036739</c:v>
                </c:pt>
                <c:pt idx="394">
                  <c:v>73.288814691151913</c:v>
                </c:pt>
                <c:pt idx="395">
                  <c:v>73.288814691151913</c:v>
                </c:pt>
                <c:pt idx="396">
                  <c:v>73.372287145242083</c:v>
                </c:pt>
                <c:pt idx="397">
                  <c:v>73.372287145242083</c:v>
                </c:pt>
                <c:pt idx="398">
                  <c:v>78.464106844741238</c:v>
                </c:pt>
                <c:pt idx="399">
                  <c:v>77.629382303839733</c:v>
                </c:pt>
                <c:pt idx="400">
                  <c:v>75.12520868113522</c:v>
                </c:pt>
                <c:pt idx="401">
                  <c:v>72.621035058430721</c:v>
                </c:pt>
                <c:pt idx="402">
                  <c:v>72.28714524207011</c:v>
                </c:pt>
                <c:pt idx="403">
                  <c:v>72.28714524207011</c:v>
                </c:pt>
                <c:pt idx="404">
                  <c:v>75.12520868113522</c:v>
                </c:pt>
                <c:pt idx="405">
                  <c:v>75.12520868113522</c:v>
                </c:pt>
                <c:pt idx="406">
                  <c:v>73.789649415692821</c:v>
                </c:pt>
                <c:pt idx="407">
                  <c:v>73.789649415692821</c:v>
                </c:pt>
                <c:pt idx="408">
                  <c:v>73.789649415692821</c:v>
                </c:pt>
                <c:pt idx="409">
                  <c:v>73.455759599332225</c:v>
                </c:pt>
                <c:pt idx="410">
                  <c:v>75.12520868113522</c:v>
                </c:pt>
                <c:pt idx="411">
                  <c:v>72.704507512520863</c:v>
                </c:pt>
                <c:pt idx="412">
                  <c:v>72.704507512520863</c:v>
                </c:pt>
                <c:pt idx="413">
                  <c:v>71.953255425709514</c:v>
                </c:pt>
                <c:pt idx="414">
                  <c:v>72.621035058430721</c:v>
                </c:pt>
                <c:pt idx="415">
                  <c:v>72.203672787979968</c:v>
                </c:pt>
                <c:pt idx="416">
                  <c:v>71.786310517529216</c:v>
                </c:pt>
                <c:pt idx="417">
                  <c:v>71.035058430717854</c:v>
                </c:pt>
                <c:pt idx="418">
                  <c:v>70.951585976627712</c:v>
                </c:pt>
                <c:pt idx="419">
                  <c:v>69.949916527545909</c:v>
                </c:pt>
                <c:pt idx="420">
                  <c:v>68.447412353923212</c:v>
                </c:pt>
                <c:pt idx="421">
                  <c:v>68.530884808013354</c:v>
                </c:pt>
                <c:pt idx="422">
                  <c:v>66.777963272120203</c:v>
                </c:pt>
                <c:pt idx="423">
                  <c:v>68.363939899833056</c:v>
                </c:pt>
                <c:pt idx="424">
                  <c:v>69.031719532554263</c:v>
                </c:pt>
                <c:pt idx="425">
                  <c:v>66.861435726210345</c:v>
                </c:pt>
                <c:pt idx="426">
                  <c:v>69.699499165275455</c:v>
                </c:pt>
                <c:pt idx="427">
                  <c:v>66.777963272120203</c:v>
                </c:pt>
                <c:pt idx="428">
                  <c:v>66.777963272120203</c:v>
                </c:pt>
                <c:pt idx="429">
                  <c:v>66.861435726210345</c:v>
                </c:pt>
                <c:pt idx="430">
                  <c:v>66.861435726210345</c:v>
                </c:pt>
                <c:pt idx="431">
                  <c:v>66.193656093489153</c:v>
                </c:pt>
                <c:pt idx="432">
                  <c:v>66.944908180300501</c:v>
                </c:pt>
                <c:pt idx="433">
                  <c:v>68.03005008347246</c:v>
                </c:pt>
                <c:pt idx="434">
                  <c:v>65.943238731218699</c:v>
                </c:pt>
                <c:pt idx="435">
                  <c:v>65.609348914858089</c:v>
                </c:pt>
                <c:pt idx="436">
                  <c:v>66.944908180300501</c:v>
                </c:pt>
                <c:pt idx="437">
                  <c:v>65.692821368948245</c:v>
                </c:pt>
                <c:pt idx="438">
                  <c:v>65.859766277128557</c:v>
                </c:pt>
                <c:pt idx="439">
                  <c:v>65.859766277128557</c:v>
                </c:pt>
                <c:pt idx="440">
                  <c:v>67.612687813021694</c:v>
                </c:pt>
                <c:pt idx="441">
                  <c:v>67.612687813021694</c:v>
                </c:pt>
                <c:pt idx="442">
                  <c:v>66.944908180300501</c:v>
                </c:pt>
                <c:pt idx="443">
                  <c:v>66.861435726210345</c:v>
                </c:pt>
                <c:pt idx="444">
                  <c:v>70.951585976627712</c:v>
                </c:pt>
                <c:pt idx="445">
                  <c:v>65.943238731218699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234-BD42-AE3A-B5D8BEC020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Sheet1!$A$2:$A$439</c:f>
              <c:numCache>
                <c:formatCode>dd\-mmm\-yyyy</c:formatCode>
                <c:ptCount val="438"/>
                <c:pt idx="0">
                  <c:v>44735</c:v>
                </c:pt>
                <c:pt idx="1">
                  <c:v>44738</c:v>
                </c:pt>
                <c:pt idx="2">
                  <c:v>44739</c:v>
                </c:pt>
                <c:pt idx="3">
                  <c:v>44740</c:v>
                </c:pt>
                <c:pt idx="4">
                  <c:v>44741</c:v>
                </c:pt>
                <c:pt idx="5">
                  <c:v>44742</c:v>
                </c:pt>
                <c:pt idx="6">
                  <c:v>44745</c:v>
                </c:pt>
                <c:pt idx="7">
                  <c:v>44746</c:v>
                </c:pt>
                <c:pt idx="8">
                  <c:v>44747</c:v>
                </c:pt>
                <c:pt idx="9">
                  <c:v>44748</c:v>
                </c:pt>
                <c:pt idx="10">
                  <c:v>44755</c:v>
                </c:pt>
                <c:pt idx="11">
                  <c:v>44756</c:v>
                </c:pt>
                <c:pt idx="12">
                  <c:v>44759</c:v>
                </c:pt>
                <c:pt idx="13">
                  <c:v>44760</c:v>
                </c:pt>
                <c:pt idx="14">
                  <c:v>44761</c:v>
                </c:pt>
                <c:pt idx="15">
                  <c:v>44762</c:v>
                </c:pt>
                <c:pt idx="16">
                  <c:v>44763</c:v>
                </c:pt>
                <c:pt idx="17">
                  <c:v>44766</c:v>
                </c:pt>
                <c:pt idx="18">
                  <c:v>44767</c:v>
                </c:pt>
                <c:pt idx="19">
                  <c:v>44768</c:v>
                </c:pt>
                <c:pt idx="20">
                  <c:v>44769</c:v>
                </c:pt>
                <c:pt idx="21">
                  <c:v>44770</c:v>
                </c:pt>
                <c:pt idx="22">
                  <c:v>44773</c:v>
                </c:pt>
                <c:pt idx="23">
                  <c:v>44774</c:v>
                </c:pt>
                <c:pt idx="24">
                  <c:v>44775</c:v>
                </c:pt>
                <c:pt idx="25">
                  <c:v>44776</c:v>
                </c:pt>
                <c:pt idx="26">
                  <c:v>44777</c:v>
                </c:pt>
                <c:pt idx="27">
                  <c:v>44780</c:v>
                </c:pt>
                <c:pt idx="28">
                  <c:v>44781</c:v>
                </c:pt>
                <c:pt idx="29">
                  <c:v>44782</c:v>
                </c:pt>
                <c:pt idx="30">
                  <c:v>44783</c:v>
                </c:pt>
                <c:pt idx="31">
                  <c:v>44784</c:v>
                </c:pt>
                <c:pt idx="32">
                  <c:v>44787</c:v>
                </c:pt>
                <c:pt idx="33">
                  <c:v>44788</c:v>
                </c:pt>
                <c:pt idx="34">
                  <c:v>44789</c:v>
                </c:pt>
                <c:pt idx="35">
                  <c:v>44790</c:v>
                </c:pt>
                <c:pt idx="36">
                  <c:v>44791</c:v>
                </c:pt>
                <c:pt idx="37">
                  <c:v>44794</c:v>
                </c:pt>
                <c:pt idx="38">
                  <c:v>44795</c:v>
                </c:pt>
                <c:pt idx="39">
                  <c:v>44796</c:v>
                </c:pt>
                <c:pt idx="40">
                  <c:v>44797</c:v>
                </c:pt>
                <c:pt idx="41">
                  <c:v>44798</c:v>
                </c:pt>
                <c:pt idx="42">
                  <c:v>44801</c:v>
                </c:pt>
                <c:pt idx="43">
                  <c:v>44802</c:v>
                </c:pt>
                <c:pt idx="44">
                  <c:v>44803</c:v>
                </c:pt>
                <c:pt idx="45">
                  <c:v>44804</c:v>
                </c:pt>
                <c:pt idx="46">
                  <c:v>44805</c:v>
                </c:pt>
                <c:pt idx="47">
                  <c:v>44808</c:v>
                </c:pt>
                <c:pt idx="48">
                  <c:v>44809</c:v>
                </c:pt>
                <c:pt idx="49">
                  <c:v>44810</c:v>
                </c:pt>
                <c:pt idx="50">
                  <c:v>44811</c:v>
                </c:pt>
                <c:pt idx="51">
                  <c:v>44812</c:v>
                </c:pt>
                <c:pt idx="52">
                  <c:v>44815</c:v>
                </c:pt>
                <c:pt idx="53">
                  <c:v>44816</c:v>
                </c:pt>
                <c:pt idx="54">
                  <c:v>44817</c:v>
                </c:pt>
                <c:pt idx="55">
                  <c:v>44818</c:v>
                </c:pt>
                <c:pt idx="56">
                  <c:v>44819</c:v>
                </c:pt>
                <c:pt idx="57">
                  <c:v>44822</c:v>
                </c:pt>
                <c:pt idx="58">
                  <c:v>44823</c:v>
                </c:pt>
                <c:pt idx="59">
                  <c:v>44824</c:v>
                </c:pt>
                <c:pt idx="60">
                  <c:v>44825</c:v>
                </c:pt>
                <c:pt idx="61">
                  <c:v>44829</c:v>
                </c:pt>
                <c:pt idx="62">
                  <c:v>44830</c:v>
                </c:pt>
                <c:pt idx="63">
                  <c:v>44831</c:v>
                </c:pt>
                <c:pt idx="64">
                  <c:v>44832</c:v>
                </c:pt>
                <c:pt idx="65">
                  <c:v>44833</c:v>
                </c:pt>
                <c:pt idx="66">
                  <c:v>44836</c:v>
                </c:pt>
                <c:pt idx="67">
                  <c:v>44837</c:v>
                </c:pt>
                <c:pt idx="68">
                  <c:v>44838</c:v>
                </c:pt>
                <c:pt idx="69">
                  <c:v>44839</c:v>
                </c:pt>
                <c:pt idx="70">
                  <c:v>44840</c:v>
                </c:pt>
                <c:pt idx="71">
                  <c:v>44843</c:v>
                </c:pt>
                <c:pt idx="72">
                  <c:v>44844</c:v>
                </c:pt>
                <c:pt idx="73">
                  <c:v>44845</c:v>
                </c:pt>
                <c:pt idx="74">
                  <c:v>44846</c:v>
                </c:pt>
                <c:pt idx="75">
                  <c:v>44847</c:v>
                </c:pt>
                <c:pt idx="76">
                  <c:v>44850</c:v>
                </c:pt>
                <c:pt idx="77">
                  <c:v>44851</c:v>
                </c:pt>
                <c:pt idx="78">
                  <c:v>44852</c:v>
                </c:pt>
                <c:pt idx="79">
                  <c:v>44853</c:v>
                </c:pt>
                <c:pt idx="80">
                  <c:v>44854</c:v>
                </c:pt>
                <c:pt idx="81">
                  <c:v>44857</c:v>
                </c:pt>
                <c:pt idx="82">
                  <c:v>44858</c:v>
                </c:pt>
                <c:pt idx="83">
                  <c:v>44859</c:v>
                </c:pt>
                <c:pt idx="84">
                  <c:v>44860</c:v>
                </c:pt>
                <c:pt idx="85">
                  <c:v>44861</c:v>
                </c:pt>
                <c:pt idx="86">
                  <c:v>44865</c:v>
                </c:pt>
                <c:pt idx="87">
                  <c:v>44866</c:v>
                </c:pt>
                <c:pt idx="88">
                  <c:v>44867</c:v>
                </c:pt>
                <c:pt idx="89">
                  <c:v>44868</c:v>
                </c:pt>
                <c:pt idx="90">
                  <c:v>44871</c:v>
                </c:pt>
                <c:pt idx="91">
                  <c:v>44872</c:v>
                </c:pt>
                <c:pt idx="92">
                  <c:v>44873</c:v>
                </c:pt>
                <c:pt idx="93">
                  <c:v>44874</c:v>
                </c:pt>
                <c:pt idx="94">
                  <c:v>44875</c:v>
                </c:pt>
                <c:pt idx="95">
                  <c:v>44878</c:v>
                </c:pt>
                <c:pt idx="96">
                  <c:v>44879</c:v>
                </c:pt>
                <c:pt idx="97">
                  <c:v>44880</c:v>
                </c:pt>
                <c:pt idx="98">
                  <c:v>44881</c:v>
                </c:pt>
                <c:pt idx="99">
                  <c:v>44882</c:v>
                </c:pt>
                <c:pt idx="100">
                  <c:v>44885</c:v>
                </c:pt>
                <c:pt idx="101">
                  <c:v>44886</c:v>
                </c:pt>
                <c:pt idx="102">
                  <c:v>44887</c:v>
                </c:pt>
                <c:pt idx="103">
                  <c:v>44889</c:v>
                </c:pt>
                <c:pt idx="104">
                  <c:v>44892</c:v>
                </c:pt>
                <c:pt idx="105">
                  <c:v>44893</c:v>
                </c:pt>
                <c:pt idx="106">
                  <c:v>44894</c:v>
                </c:pt>
                <c:pt idx="107">
                  <c:v>44895</c:v>
                </c:pt>
                <c:pt idx="108">
                  <c:v>44896</c:v>
                </c:pt>
                <c:pt idx="109">
                  <c:v>44899</c:v>
                </c:pt>
                <c:pt idx="110">
                  <c:v>44900</c:v>
                </c:pt>
                <c:pt idx="111">
                  <c:v>44901</c:v>
                </c:pt>
                <c:pt idx="112">
                  <c:v>44902</c:v>
                </c:pt>
                <c:pt idx="113">
                  <c:v>44903</c:v>
                </c:pt>
                <c:pt idx="114">
                  <c:v>44906</c:v>
                </c:pt>
                <c:pt idx="115">
                  <c:v>44907</c:v>
                </c:pt>
                <c:pt idx="116">
                  <c:v>44908</c:v>
                </c:pt>
                <c:pt idx="117">
                  <c:v>44909</c:v>
                </c:pt>
                <c:pt idx="118">
                  <c:v>44910</c:v>
                </c:pt>
                <c:pt idx="119">
                  <c:v>44913</c:v>
                </c:pt>
                <c:pt idx="120">
                  <c:v>44914</c:v>
                </c:pt>
                <c:pt idx="121">
                  <c:v>44915</c:v>
                </c:pt>
                <c:pt idx="122">
                  <c:v>44916</c:v>
                </c:pt>
                <c:pt idx="123">
                  <c:v>44917</c:v>
                </c:pt>
                <c:pt idx="124">
                  <c:v>44920</c:v>
                </c:pt>
                <c:pt idx="125">
                  <c:v>44921</c:v>
                </c:pt>
                <c:pt idx="126">
                  <c:v>44922</c:v>
                </c:pt>
                <c:pt idx="127">
                  <c:v>44923</c:v>
                </c:pt>
                <c:pt idx="128">
                  <c:v>44924</c:v>
                </c:pt>
                <c:pt idx="129">
                  <c:v>44927</c:v>
                </c:pt>
                <c:pt idx="130">
                  <c:v>44928</c:v>
                </c:pt>
                <c:pt idx="131">
                  <c:v>44929</c:v>
                </c:pt>
                <c:pt idx="132">
                  <c:v>44930</c:v>
                </c:pt>
                <c:pt idx="133">
                  <c:v>44931</c:v>
                </c:pt>
                <c:pt idx="134">
                  <c:v>44934</c:v>
                </c:pt>
                <c:pt idx="135">
                  <c:v>44935</c:v>
                </c:pt>
                <c:pt idx="136">
                  <c:v>44936</c:v>
                </c:pt>
                <c:pt idx="137">
                  <c:v>44937</c:v>
                </c:pt>
                <c:pt idx="138">
                  <c:v>44938</c:v>
                </c:pt>
                <c:pt idx="139">
                  <c:v>44941</c:v>
                </c:pt>
                <c:pt idx="140">
                  <c:v>44942</c:v>
                </c:pt>
                <c:pt idx="141">
                  <c:v>44943</c:v>
                </c:pt>
                <c:pt idx="142">
                  <c:v>44944</c:v>
                </c:pt>
                <c:pt idx="143">
                  <c:v>44945</c:v>
                </c:pt>
                <c:pt idx="144">
                  <c:v>44948</c:v>
                </c:pt>
                <c:pt idx="145">
                  <c:v>44949</c:v>
                </c:pt>
                <c:pt idx="146">
                  <c:v>44950</c:v>
                </c:pt>
                <c:pt idx="147">
                  <c:v>44951</c:v>
                </c:pt>
                <c:pt idx="148">
                  <c:v>44952</c:v>
                </c:pt>
                <c:pt idx="149">
                  <c:v>44955</c:v>
                </c:pt>
                <c:pt idx="150">
                  <c:v>44956</c:v>
                </c:pt>
                <c:pt idx="151">
                  <c:v>44957</c:v>
                </c:pt>
                <c:pt idx="152">
                  <c:v>44958</c:v>
                </c:pt>
                <c:pt idx="153">
                  <c:v>44959</c:v>
                </c:pt>
                <c:pt idx="154">
                  <c:v>44962</c:v>
                </c:pt>
                <c:pt idx="155">
                  <c:v>44963</c:v>
                </c:pt>
                <c:pt idx="156">
                  <c:v>44964</c:v>
                </c:pt>
                <c:pt idx="157">
                  <c:v>44965</c:v>
                </c:pt>
                <c:pt idx="158">
                  <c:v>44966</c:v>
                </c:pt>
                <c:pt idx="159">
                  <c:v>44969</c:v>
                </c:pt>
                <c:pt idx="160">
                  <c:v>44970</c:v>
                </c:pt>
                <c:pt idx="161">
                  <c:v>44971</c:v>
                </c:pt>
                <c:pt idx="162">
                  <c:v>44972</c:v>
                </c:pt>
                <c:pt idx="163">
                  <c:v>44973</c:v>
                </c:pt>
                <c:pt idx="164">
                  <c:v>44976</c:v>
                </c:pt>
                <c:pt idx="165">
                  <c:v>44977</c:v>
                </c:pt>
                <c:pt idx="166">
                  <c:v>44978</c:v>
                </c:pt>
                <c:pt idx="167">
                  <c:v>44980</c:v>
                </c:pt>
                <c:pt idx="168">
                  <c:v>44983</c:v>
                </c:pt>
                <c:pt idx="169">
                  <c:v>44984</c:v>
                </c:pt>
                <c:pt idx="170">
                  <c:v>44985</c:v>
                </c:pt>
                <c:pt idx="171">
                  <c:v>44986</c:v>
                </c:pt>
                <c:pt idx="172">
                  <c:v>44987</c:v>
                </c:pt>
                <c:pt idx="173">
                  <c:v>44990</c:v>
                </c:pt>
                <c:pt idx="174">
                  <c:v>44991</c:v>
                </c:pt>
                <c:pt idx="175">
                  <c:v>44992</c:v>
                </c:pt>
                <c:pt idx="176">
                  <c:v>44993</c:v>
                </c:pt>
                <c:pt idx="177">
                  <c:v>44994</c:v>
                </c:pt>
                <c:pt idx="178">
                  <c:v>44997</c:v>
                </c:pt>
                <c:pt idx="179">
                  <c:v>44998</c:v>
                </c:pt>
                <c:pt idx="180">
                  <c:v>44999</c:v>
                </c:pt>
                <c:pt idx="181">
                  <c:v>45000</c:v>
                </c:pt>
                <c:pt idx="182">
                  <c:v>45001</c:v>
                </c:pt>
                <c:pt idx="183">
                  <c:v>45004</c:v>
                </c:pt>
                <c:pt idx="184">
                  <c:v>45005</c:v>
                </c:pt>
                <c:pt idx="185">
                  <c:v>45006</c:v>
                </c:pt>
                <c:pt idx="186">
                  <c:v>45007</c:v>
                </c:pt>
                <c:pt idx="187">
                  <c:v>45008</c:v>
                </c:pt>
                <c:pt idx="188">
                  <c:v>45011</c:v>
                </c:pt>
                <c:pt idx="189">
                  <c:v>45012</c:v>
                </c:pt>
                <c:pt idx="190">
                  <c:v>45013</c:v>
                </c:pt>
                <c:pt idx="191">
                  <c:v>45014</c:v>
                </c:pt>
                <c:pt idx="192">
                  <c:v>45015</c:v>
                </c:pt>
                <c:pt idx="193">
                  <c:v>45019</c:v>
                </c:pt>
                <c:pt idx="194">
                  <c:v>45020</c:v>
                </c:pt>
                <c:pt idx="195">
                  <c:v>45021</c:v>
                </c:pt>
                <c:pt idx="196">
                  <c:v>45022</c:v>
                </c:pt>
                <c:pt idx="197">
                  <c:v>45026</c:v>
                </c:pt>
                <c:pt idx="198">
                  <c:v>45027</c:v>
                </c:pt>
                <c:pt idx="199">
                  <c:v>45028</c:v>
                </c:pt>
                <c:pt idx="200">
                  <c:v>45029</c:v>
                </c:pt>
                <c:pt idx="201">
                  <c:v>45033</c:v>
                </c:pt>
                <c:pt idx="202">
                  <c:v>45041</c:v>
                </c:pt>
                <c:pt idx="203">
                  <c:v>45042</c:v>
                </c:pt>
                <c:pt idx="204">
                  <c:v>45043</c:v>
                </c:pt>
                <c:pt idx="205">
                  <c:v>45047</c:v>
                </c:pt>
                <c:pt idx="206">
                  <c:v>45048</c:v>
                </c:pt>
                <c:pt idx="207">
                  <c:v>45049</c:v>
                </c:pt>
                <c:pt idx="208">
                  <c:v>45050</c:v>
                </c:pt>
                <c:pt idx="209">
                  <c:v>45054</c:v>
                </c:pt>
                <c:pt idx="210">
                  <c:v>45055</c:v>
                </c:pt>
                <c:pt idx="211">
                  <c:v>45056</c:v>
                </c:pt>
                <c:pt idx="212">
                  <c:v>45057</c:v>
                </c:pt>
                <c:pt idx="213">
                  <c:v>45057</c:v>
                </c:pt>
                <c:pt idx="214">
                  <c:v>45061</c:v>
                </c:pt>
                <c:pt idx="215">
                  <c:v>45062</c:v>
                </c:pt>
                <c:pt idx="216">
                  <c:v>45063</c:v>
                </c:pt>
                <c:pt idx="217">
                  <c:v>45064</c:v>
                </c:pt>
                <c:pt idx="218">
                  <c:v>45068</c:v>
                </c:pt>
                <c:pt idx="219">
                  <c:v>45069</c:v>
                </c:pt>
                <c:pt idx="220">
                  <c:v>45070</c:v>
                </c:pt>
                <c:pt idx="221">
                  <c:v>45071</c:v>
                </c:pt>
                <c:pt idx="222">
                  <c:v>45075</c:v>
                </c:pt>
                <c:pt idx="223">
                  <c:v>45076</c:v>
                </c:pt>
                <c:pt idx="224">
                  <c:v>45077</c:v>
                </c:pt>
                <c:pt idx="225">
                  <c:v>45078</c:v>
                </c:pt>
                <c:pt idx="226">
                  <c:v>45082</c:v>
                </c:pt>
                <c:pt idx="227">
                  <c:v>45083</c:v>
                </c:pt>
                <c:pt idx="228">
                  <c:v>45084</c:v>
                </c:pt>
                <c:pt idx="229">
                  <c:v>45085</c:v>
                </c:pt>
                <c:pt idx="230">
                  <c:v>45089</c:v>
                </c:pt>
                <c:pt idx="231">
                  <c:v>45090</c:v>
                </c:pt>
                <c:pt idx="232">
                  <c:v>45091</c:v>
                </c:pt>
                <c:pt idx="233">
                  <c:v>45092</c:v>
                </c:pt>
                <c:pt idx="234">
                  <c:v>45096</c:v>
                </c:pt>
                <c:pt idx="235">
                  <c:v>45097</c:v>
                </c:pt>
                <c:pt idx="236">
                  <c:v>45098</c:v>
                </c:pt>
                <c:pt idx="237">
                  <c:v>45099</c:v>
                </c:pt>
                <c:pt idx="238">
                  <c:v>45110</c:v>
                </c:pt>
                <c:pt idx="239">
                  <c:v>45111</c:v>
                </c:pt>
                <c:pt idx="240">
                  <c:v>45112</c:v>
                </c:pt>
                <c:pt idx="241">
                  <c:v>45113</c:v>
                </c:pt>
                <c:pt idx="242">
                  <c:v>45117</c:v>
                </c:pt>
                <c:pt idx="243">
                  <c:v>45118</c:v>
                </c:pt>
                <c:pt idx="244">
                  <c:v>45119</c:v>
                </c:pt>
                <c:pt idx="245">
                  <c:v>45120</c:v>
                </c:pt>
                <c:pt idx="246">
                  <c:v>45124</c:v>
                </c:pt>
                <c:pt idx="247">
                  <c:v>45125</c:v>
                </c:pt>
                <c:pt idx="248">
                  <c:v>45126</c:v>
                </c:pt>
                <c:pt idx="249">
                  <c:v>45127</c:v>
                </c:pt>
                <c:pt idx="250">
                  <c:v>45131</c:v>
                </c:pt>
                <c:pt idx="251">
                  <c:v>45132</c:v>
                </c:pt>
                <c:pt idx="252">
                  <c:v>45133</c:v>
                </c:pt>
                <c:pt idx="253">
                  <c:v>45134</c:v>
                </c:pt>
                <c:pt idx="254">
                  <c:v>45138</c:v>
                </c:pt>
                <c:pt idx="255">
                  <c:v>45139</c:v>
                </c:pt>
                <c:pt idx="256">
                  <c:v>45140</c:v>
                </c:pt>
                <c:pt idx="257">
                  <c:v>45141</c:v>
                </c:pt>
                <c:pt idx="258">
                  <c:v>45145</c:v>
                </c:pt>
                <c:pt idx="259">
                  <c:v>45146</c:v>
                </c:pt>
                <c:pt idx="260">
                  <c:v>45147</c:v>
                </c:pt>
                <c:pt idx="261">
                  <c:v>45148</c:v>
                </c:pt>
                <c:pt idx="262">
                  <c:v>45152</c:v>
                </c:pt>
                <c:pt idx="263">
                  <c:v>45153</c:v>
                </c:pt>
                <c:pt idx="264">
                  <c:v>45154</c:v>
                </c:pt>
                <c:pt idx="265">
                  <c:v>45155</c:v>
                </c:pt>
                <c:pt idx="266">
                  <c:v>45159</c:v>
                </c:pt>
                <c:pt idx="267">
                  <c:v>45160</c:v>
                </c:pt>
                <c:pt idx="268">
                  <c:v>45161</c:v>
                </c:pt>
                <c:pt idx="269">
                  <c:v>45162</c:v>
                </c:pt>
                <c:pt idx="270">
                  <c:v>45166</c:v>
                </c:pt>
                <c:pt idx="271">
                  <c:v>45167</c:v>
                </c:pt>
                <c:pt idx="272">
                  <c:v>45168</c:v>
                </c:pt>
                <c:pt idx="273">
                  <c:v>45169</c:v>
                </c:pt>
                <c:pt idx="274">
                  <c:v>45173</c:v>
                </c:pt>
                <c:pt idx="275">
                  <c:v>45174</c:v>
                </c:pt>
                <c:pt idx="276">
                  <c:v>45175</c:v>
                </c:pt>
                <c:pt idx="277">
                  <c:v>45176</c:v>
                </c:pt>
                <c:pt idx="278">
                  <c:v>45180</c:v>
                </c:pt>
                <c:pt idx="279">
                  <c:v>45181</c:v>
                </c:pt>
                <c:pt idx="280">
                  <c:v>45182</c:v>
                </c:pt>
                <c:pt idx="281">
                  <c:v>45183</c:v>
                </c:pt>
                <c:pt idx="282">
                  <c:v>45187</c:v>
                </c:pt>
                <c:pt idx="283">
                  <c:v>45188</c:v>
                </c:pt>
                <c:pt idx="284">
                  <c:v>45189</c:v>
                </c:pt>
                <c:pt idx="285">
                  <c:v>45190</c:v>
                </c:pt>
                <c:pt idx="286">
                  <c:v>45194</c:v>
                </c:pt>
                <c:pt idx="287">
                  <c:v>45195</c:v>
                </c:pt>
                <c:pt idx="288">
                  <c:v>45196</c:v>
                </c:pt>
                <c:pt idx="289">
                  <c:v>45197</c:v>
                </c:pt>
                <c:pt idx="290">
                  <c:v>45201</c:v>
                </c:pt>
                <c:pt idx="291">
                  <c:v>45202</c:v>
                </c:pt>
                <c:pt idx="292">
                  <c:v>45203</c:v>
                </c:pt>
                <c:pt idx="293">
                  <c:v>45204</c:v>
                </c:pt>
                <c:pt idx="294">
                  <c:v>45208</c:v>
                </c:pt>
                <c:pt idx="295">
                  <c:v>45209</c:v>
                </c:pt>
                <c:pt idx="296">
                  <c:v>45210</c:v>
                </c:pt>
                <c:pt idx="297">
                  <c:v>45211</c:v>
                </c:pt>
                <c:pt idx="298">
                  <c:v>45215</c:v>
                </c:pt>
                <c:pt idx="299">
                  <c:v>45216</c:v>
                </c:pt>
                <c:pt idx="300">
                  <c:v>45217</c:v>
                </c:pt>
                <c:pt idx="301">
                  <c:v>45218</c:v>
                </c:pt>
                <c:pt idx="302">
                  <c:v>45222</c:v>
                </c:pt>
                <c:pt idx="303">
                  <c:v>45223</c:v>
                </c:pt>
                <c:pt idx="304">
                  <c:v>45224</c:v>
                </c:pt>
                <c:pt idx="305">
                  <c:v>45225</c:v>
                </c:pt>
                <c:pt idx="306">
                  <c:v>45229</c:v>
                </c:pt>
                <c:pt idx="307">
                  <c:v>45230</c:v>
                </c:pt>
                <c:pt idx="308">
                  <c:v>45231</c:v>
                </c:pt>
                <c:pt idx="309">
                  <c:v>45232</c:v>
                </c:pt>
                <c:pt idx="310">
                  <c:v>45236</c:v>
                </c:pt>
                <c:pt idx="311">
                  <c:v>45237</c:v>
                </c:pt>
                <c:pt idx="312">
                  <c:v>45238</c:v>
                </c:pt>
                <c:pt idx="313">
                  <c:v>45239</c:v>
                </c:pt>
                <c:pt idx="314">
                  <c:v>45243</c:v>
                </c:pt>
                <c:pt idx="315">
                  <c:v>45244</c:v>
                </c:pt>
                <c:pt idx="316">
                  <c:v>45245</c:v>
                </c:pt>
                <c:pt idx="317">
                  <c:v>45246</c:v>
                </c:pt>
                <c:pt idx="318">
                  <c:v>45250</c:v>
                </c:pt>
                <c:pt idx="319">
                  <c:v>45251</c:v>
                </c:pt>
                <c:pt idx="320">
                  <c:v>45252</c:v>
                </c:pt>
                <c:pt idx="321">
                  <c:v>45253</c:v>
                </c:pt>
                <c:pt idx="322">
                  <c:v>45257</c:v>
                </c:pt>
                <c:pt idx="323">
                  <c:v>45258</c:v>
                </c:pt>
                <c:pt idx="324">
                  <c:v>45259</c:v>
                </c:pt>
                <c:pt idx="325">
                  <c:v>45260</c:v>
                </c:pt>
                <c:pt idx="326">
                  <c:v>45264</c:v>
                </c:pt>
                <c:pt idx="327">
                  <c:v>45265</c:v>
                </c:pt>
                <c:pt idx="328">
                  <c:v>45266</c:v>
                </c:pt>
                <c:pt idx="329">
                  <c:v>45267</c:v>
                </c:pt>
                <c:pt idx="330">
                  <c:v>45271</c:v>
                </c:pt>
                <c:pt idx="331">
                  <c:v>45272</c:v>
                </c:pt>
                <c:pt idx="332">
                  <c:v>45273</c:v>
                </c:pt>
                <c:pt idx="333">
                  <c:v>45274</c:v>
                </c:pt>
                <c:pt idx="334">
                  <c:v>45278</c:v>
                </c:pt>
                <c:pt idx="335">
                  <c:v>45279</c:v>
                </c:pt>
                <c:pt idx="336">
                  <c:v>45280</c:v>
                </c:pt>
                <c:pt idx="337">
                  <c:v>45281</c:v>
                </c:pt>
                <c:pt idx="338">
                  <c:v>45285</c:v>
                </c:pt>
                <c:pt idx="339">
                  <c:v>45286</c:v>
                </c:pt>
                <c:pt idx="340">
                  <c:v>45287</c:v>
                </c:pt>
                <c:pt idx="341">
                  <c:v>45288</c:v>
                </c:pt>
                <c:pt idx="342">
                  <c:v>45292</c:v>
                </c:pt>
                <c:pt idx="343">
                  <c:v>45293</c:v>
                </c:pt>
                <c:pt idx="344">
                  <c:v>45294</c:v>
                </c:pt>
                <c:pt idx="345">
                  <c:v>45295</c:v>
                </c:pt>
                <c:pt idx="346">
                  <c:v>45299</c:v>
                </c:pt>
                <c:pt idx="347">
                  <c:v>45300</c:v>
                </c:pt>
                <c:pt idx="348">
                  <c:v>45301</c:v>
                </c:pt>
                <c:pt idx="349">
                  <c:v>45302</c:v>
                </c:pt>
                <c:pt idx="350">
                  <c:v>45306</c:v>
                </c:pt>
                <c:pt idx="351">
                  <c:v>45307</c:v>
                </c:pt>
                <c:pt idx="352">
                  <c:v>45308</c:v>
                </c:pt>
                <c:pt idx="353">
                  <c:v>45309</c:v>
                </c:pt>
                <c:pt idx="354">
                  <c:v>45313</c:v>
                </c:pt>
                <c:pt idx="355">
                  <c:v>45314</c:v>
                </c:pt>
                <c:pt idx="356">
                  <c:v>45315</c:v>
                </c:pt>
                <c:pt idx="357">
                  <c:v>45316</c:v>
                </c:pt>
                <c:pt idx="358">
                  <c:v>45320</c:v>
                </c:pt>
                <c:pt idx="359">
                  <c:v>45321</c:v>
                </c:pt>
                <c:pt idx="360">
                  <c:v>45322</c:v>
                </c:pt>
                <c:pt idx="361">
                  <c:v>45323</c:v>
                </c:pt>
                <c:pt idx="362">
                  <c:v>45327</c:v>
                </c:pt>
                <c:pt idx="363">
                  <c:v>45328</c:v>
                </c:pt>
                <c:pt idx="364">
                  <c:v>45329</c:v>
                </c:pt>
                <c:pt idx="365">
                  <c:v>45330</c:v>
                </c:pt>
                <c:pt idx="366">
                  <c:v>45334</c:v>
                </c:pt>
                <c:pt idx="367">
                  <c:v>45335</c:v>
                </c:pt>
                <c:pt idx="368">
                  <c:v>45336</c:v>
                </c:pt>
                <c:pt idx="369">
                  <c:v>45337</c:v>
                </c:pt>
                <c:pt idx="370">
                  <c:v>45341</c:v>
                </c:pt>
                <c:pt idx="371">
                  <c:v>45342</c:v>
                </c:pt>
                <c:pt idx="372">
                  <c:v>45343</c:v>
                </c:pt>
                <c:pt idx="373">
                  <c:v>45348</c:v>
                </c:pt>
                <c:pt idx="374">
                  <c:v>45349</c:v>
                </c:pt>
                <c:pt idx="375">
                  <c:v>45350</c:v>
                </c:pt>
                <c:pt idx="376">
                  <c:v>45351</c:v>
                </c:pt>
                <c:pt idx="377">
                  <c:v>45355</c:v>
                </c:pt>
                <c:pt idx="378">
                  <c:v>45356</c:v>
                </c:pt>
                <c:pt idx="379">
                  <c:v>45357</c:v>
                </c:pt>
                <c:pt idx="380">
                  <c:v>45358</c:v>
                </c:pt>
                <c:pt idx="381">
                  <c:v>45362</c:v>
                </c:pt>
                <c:pt idx="382">
                  <c:v>45363</c:v>
                </c:pt>
                <c:pt idx="383">
                  <c:v>45364</c:v>
                </c:pt>
                <c:pt idx="384">
                  <c:v>45365</c:v>
                </c:pt>
                <c:pt idx="385">
                  <c:v>45369</c:v>
                </c:pt>
                <c:pt idx="386">
                  <c:v>45370</c:v>
                </c:pt>
                <c:pt idx="387">
                  <c:v>45371</c:v>
                </c:pt>
                <c:pt idx="388">
                  <c:v>45372</c:v>
                </c:pt>
                <c:pt idx="389">
                  <c:v>45376</c:v>
                </c:pt>
                <c:pt idx="390">
                  <c:v>45377</c:v>
                </c:pt>
                <c:pt idx="391">
                  <c:v>45378</c:v>
                </c:pt>
                <c:pt idx="392">
                  <c:v>45379</c:v>
                </c:pt>
                <c:pt idx="393">
                  <c:v>45383</c:v>
                </c:pt>
                <c:pt idx="394">
                  <c:v>45384</c:v>
                </c:pt>
                <c:pt idx="395">
                  <c:v>45385</c:v>
                </c:pt>
                <c:pt idx="396">
                  <c:v>45386</c:v>
                </c:pt>
                <c:pt idx="397">
                  <c:v>45397</c:v>
                </c:pt>
                <c:pt idx="398">
                  <c:v>45398</c:v>
                </c:pt>
                <c:pt idx="399">
                  <c:v>45399</c:v>
                </c:pt>
                <c:pt idx="400">
                  <c:v>45400</c:v>
                </c:pt>
                <c:pt idx="401">
                  <c:v>45404</c:v>
                </c:pt>
                <c:pt idx="402">
                  <c:v>45405</c:v>
                </c:pt>
                <c:pt idx="403">
                  <c:v>45406</c:v>
                </c:pt>
                <c:pt idx="404">
                  <c:v>45407</c:v>
                </c:pt>
                <c:pt idx="405">
                  <c:v>45411</c:v>
                </c:pt>
                <c:pt idx="406">
                  <c:v>45412</c:v>
                </c:pt>
                <c:pt idx="407">
                  <c:v>45413</c:v>
                </c:pt>
                <c:pt idx="408">
                  <c:v>45414</c:v>
                </c:pt>
                <c:pt idx="409">
                  <c:v>45418</c:v>
                </c:pt>
                <c:pt idx="410">
                  <c:v>45419</c:v>
                </c:pt>
                <c:pt idx="411">
                  <c:v>45420</c:v>
                </c:pt>
                <c:pt idx="412">
                  <c:v>45421</c:v>
                </c:pt>
                <c:pt idx="413">
                  <c:v>45425</c:v>
                </c:pt>
                <c:pt idx="414">
                  <c:v>45426</c:v>
                </c:pt>
                <c:pt idx="415">
                  <c:v>45427</c:v>
                </c:pt>
                <c:pt idx="416">
                  <c:v>45428</c:v>
                </c:pt>
                <c:pt idx="417">
                  <c:v>45432</c:v>
                </c:pt>
                <c:pt idx="418">
                  <c:v>45433</c:v>
                </c:pt>
                <c:pt idx="419">
                  <c:v>45434</c:v>
                </c:pt>
                <c:pt idx="420">
                  <c:v>45435</c:v>
                </c:pt>
                <c:pt idx="421">
                  <c:v>45439</c:v>
                </c:pt>
                <c:pt idx="422">
                  <c:v>45440</c:v>
                </c:pt>
                <c:pt idx="423">
                  <c:v>45441</c:v>
                </c:pt>
                <c:pt idx="424">
                  <c:v>45442</c:v>
                </c:pt>
                <c:pt idx="425">
                  <c:v>45446</c:v>
                </c:pt>
                <c:pt idx="426">
                  <c:v>45447</c:v>
                </c:pt>
                <c:pt idx="427">
                  <c:v>45448</c:v>
                </c:pt>
                <c:pt idx="428">
                  <c:v>45449</c:v>
                </c:pt>
                <c:pt idx="429">
                  <c:v>45453</c:v>
                </c:pt>
                <c:pt idx="430">
                  <c:v>45454</c:v>
                </c:pt>
                <c:pt idx="431">
                  <c:v>45455</c:v>
                </c:pt>
                <c:pt idx="432">
                  <c:v>45456</c:v>
                </c:pt>
                <c:pt idx="433">
                  <c:v>45467</c:v>
                </c:pt>
                <c:pt idx="434">
                  <c:v>45468</c:v>
                </c:pt>
                <c:pt idx="435">
                  <c:v>45469</c:v>
                </c:pt>
                <c:pt idx="436">
                  <c:v>45470</c:v>
                </c:pt>
                <c:pt idx="437">
                  <c:v>45473</c:v>
                </c:pt>
              </c:numCache>
            </c:numRef>
          </c:cat>
          <c:val>
            <c:numRef>
              <c:f>Sheet1!$B$2:$B$439</c:f>
              <c:numCache>
                <c:formatCode>#,##0</c:formatCode>
                <c:ptCount val="438"/>
                <c:pt idx="0">
                  <c:v>100</c:v>
                </c:pt>
                <c:pt idx="1">
                  <c:v>101.78893027557166</c:v>
                </c:pt>
                <c:pt idx="2">
                  <c:v>101.0307965841104</c:v>
                </c:pt>
                <c:pt idx="3">
                  <c:v>103.18707910318309</c:v>
                </c:pt>
                <c:pt idx="4">
                  <c:v>103.68254046842496</c:v>
                </c:pt>
                <c:pt idx="5">
                  <c:v>101.87946425808552</c:v>
                </c:pt>
                <c:pt idx="6">
                  <c:v>101.36428699626106</c:v>
                </c:pt>
                <c:pt idx="7">
                  <c:v>100.42199091654163</c:v>
                </c:pt>
                <c:pt idx="8">
                  <c:v>100.29971699289256</c:v>
                </c:pt>
                <c:pt idx="9">
                  <c:v>100.9360188211662</c:v>
                </c:pt>
                <c:pt idx="10">
                  <c:v>99.815041902911133</c:v>
                </c:pt>
                <c:pt idx="11">
                  <c:v>98.694595457209871</c:v>
                </c:pt>
                <c:pt idx="12">
                  <c:v>99.838559519462592</c:v>
                </c:pt>
                <c:pt idx="13">
                  <c:v>102.16087994787222</c:v>
                </c:pt>
                <c:pt idx="14">
                  <c:v>103.98455617571727</c:v>
                </c:pt>
                <c:pt idx="15">
                  <c:v>104.89511231430144</c:v>
                </c:pt>
                <c:pt idx="16">
                  <c:v>105.98815101139012</c:v>
                </c:pt>
                <c:pt idx="17">
                  <c:v>105.87471829697091</c:v>
                </c:pt>
                <c:pt idx="18">
                  <c:v>104.98246346149256</c:v>
                </c:pt>
                <c:pt idx="19">
                  <c:v>105.77808388008845</c:v>
                </c:pt>
                <c:pt idx="20">
                  <c:v>106.55584505604001</c:v>
                </c:pt>
                <c:pt idx="21">
                  <c:v>107.46507501323973</c:v>
                </c:pt>
                <c:pt idx="22">
                  <c:v>107.85461869190773</c:v>
                </c:pt>
                <c:pt idx="23">
                  <c:v>109.09123862688948</c:v>
                </c:pt>
                <c:pt idx="24">
                  <c:v>108.84085558149958</c:v>
                </c:pt>
                <c:pt idx="25">
                  <c:v>108.67552496890104</c:v>
                </c:pt>
                <c:pt idx="26">
                  <c:v>108.67207689730141</c:v>
                </c:pt>
                <c:pt idx="27">
                  <c:v>108.0116385678302</c:v>
                </c:pt>
                <c:pt idx="28">
                  <c:v>108.72291385037316</c:v>
                </c:pt>
                <c:pt idx="29">
                  <c:v>109.01202139218984</c:v>
                </c:pt>
                <c:pt idx="30">
                  <c:v>109.90905048065234</c:v>
                </c:pt>
                <c:pt idx="31">
                  <c:v>110.7870709692706</c:v>
                </c:pt>
                <c:pt idx="32">
                  <c:v>110.64216354999306</c:v>
                </c:pt>
                <c:pt idx="33">
                  <c:v>110.90209510135121</c:v>
                </c:pt>
                <c:pt idx="34">
                  <c:v>110.91420755799612</c:v>
                </c:pt>
                <c:pt idx="35">
                  <c:v>111.8124744157508</c:v>
                </c:pt>
                <c:pt idx="36">
                  <c:v>111.59135577291177</c:v>
                </c:pt>
                <c:pt idx="37">
                  <c:v>110.99696127638769</c:v>
                </c:pt>
                <c:pt idx="38">
                  <c:v>111.04983170758231</c:v>
                </c:pt>
                <c:pt idx="39">
                  <c:v>109.81462636607735</c:v>
                </c:pt>
                <c:pt idx="40">
                  <c:v>110.01797417836431</c:v>
                </c:pt>
                <c:pt idx="41">
                  <c:v>111.32620790810802</c:v>
                </c:pt>
                <c:pt idx="42">
                  <c:v>110.74595934635173</c:v>
                </c:pt>
                <c:pt idx="43">
                  <c:v>110.78618684834763</c:v>
                </c:pt>
                <c:pt idx="44">
                  <c:v>110.12300774401515</c:v>
                </c:pt>
                <c:pt idx="45">
                  <c:v>108.59949056952418</c:v>
                </c:pt>
                <c:pt idx="46">
                  <c:v>107.35570925506623</c:v>
                </c:pt>
                <c:pt idx="47">
                  <c:v>107.81226929969667</c:v>
                </c:pt>
                <c:pt idx="48">
                  <c:v>106.97721708793554</c:v>
                </c:pt>
                <c:pt idx="49">
                  <c:v>106.04782917369174</c:v>
                </c:pt>
                <c:pt idx="50">
                  <c:v>104.89042647340963</c:v>
                </c:pt>
                <c:pt idx="51">
                  <c:v>104.62916874066698</c:v>
                </c:pt>
                <c:pt idx="52">
                  <c:v>105.56722103995608</c:v>
                </c:pt>
                <c:pt idx="53">
                  <c:v>106.29007830659016</c:v>
                </c:pt>
                <c:pt idx="54">
                  <c:v>106.84115087788788</c:v>
                </c:pt>
                <c:pt idx="55">
                  <c:v>105.15088849732155</c:v>
                </c:pt>
                <c:pt idx="56">
                  <c:v>104.58743823310202</c:v>
                </c:pt>
                <c:pt idx="57">
                  <c:v>102.31206462570299</c:v>
                </c:pt>
                <c:pt idx="58">
                  <c:v>101.199398444124</c:v>
                </c:pt>
                <c:pt idx="59">
                  <c:v>101.70573449671858</c:v>
                </c:pt>
                <c:pt idx="60">
                  <c:v>101.32989469235687</c:v>
                </c:pt>
                <c:pt idx="61">
                  <c:v>98.680095874072876</c:v>
                </c:pt>
                <c:pt idx="62">
                  <c:v>96.45034290629998</c:v>
                </c:pt>
                <c:pt idx="63">
                  <c:v>97.406961744971781</c:v>
                </c:pt>
                <c:pt idx="64">
                  <c:v>98.757014394372746</c:v>
                </c:pt>
                <c:pt idx="65">
                  <c:v>100.83682045360706</c:v>
                </c:pt>
                <c:pt idx="66">
                  <c:v>101.55958930814886</c:v>
                </c:pt>
                <c:pt idx="67">
                  <c:v>102.62840309194767</c:v>
                </c:pt>
                <c:pt idx="68">
                  <c:v>104.15306962363857</c:v>
                </c:pt>
                <c:pt idx="69">
                  <c:v>104.0638618225092</c:v>
                </c:pt>
                <c:pt idx="70">
                  <c:v>103.95308147085893</c:v>
                </c:pt>
                <c:pt idx="71">
                  <c:v>102.26140449681584</c:v>
                </c:pt>
                <c:pt idx="72">
                  <c:v>101.94241366780219</c:v>
                </c:pt>
                <c:pt idx="73">
                  <c:v>101.79998178710899</c:v>
                </c:pt>
                <c:pt idx="74">
                  <c:v>102.12781382535252</c:v>
                </c:pt>
                <c:pt idx="75">
                  <c:v>100.98234675753073</c:v>
                </c:pt>
                <c:pt idx="76">
                  <c:v>100.8417715307758</c:v>
                </c:pt>
                <c:pt idx="77">
                  <c:v>102.26078561216974</c:v>
                </c:pt>
                <c:pt idx="78">
                  <c:v>104.4142389442889</c:v>
                </c:pt>
                <c:pt idx="79">
                  <c:v>104.28294698722533</c:v>
                </c:pt>
                <c:pt idx="80">
                  <c:v>105.77339803919661</c:v>
                </c:pt>
                <c:pt idx="81">
                  <c:v>106.15277432725027</c:v>
                </c:pt>
                <c:pt idx="82">
                  <c:v>106.75998857715767</c:v>
                </c:pt>
                <c:pt idx="83">
                  <c:v>105.86340154915668</c:v>
                </c:pt>
                <c:pt idx="84">
                  <c:v>104.31539422509897</c:v>
                </c:pt>
                <c:pt idx="85">
                  <c:v>103.52613947714858</c:v>
                </c:pt>
                <c:pt idx="86">
                  <c:v>103.15746105226302</c:v>
                </c:pt>
                <c:pt idx="87">
                  <c:v>101.94303255244827</c:v>
                </c:pt>
                <c:pt idx="88">
                  <c:v>101.94170637106379</c:v>
                </c:pt>
                <c:pt idx="89">
                  <c:v>101.13627221022274</c:v>
                </c:pt>
                <c:pt idx="90">
                  <c:v>101.86204707590267</c:v>
                </c:pt>
                <c:pt idx="91">
                  <c:v>102.5470639670329</c:v>
                </c:pt>
                <c:pt idx="92">
                  <c:v>101.55481505516472</c:v>
                </c:pt>
                <c:pt idx="93">
                  <c:v>100.85326510277464</c:v>
                </c:pt>
                <c:pt idx="94">
                  <c:v>99.124985522519893</c:v>
                </c:pt>
                <c:pt idx="95">
                  <c:v>99.436461323688164</c:v>
                </c:pt>
                <c:pt idx="96">
                  <c:v>98.999086703086547</c:v>
                </c:pt>
                <c:pt idx="97">
                  <c:v>98.107185515977392</c:v>
                </c:pt>
                <c:pt idx="98">
                  <c:v>98.590446012482019</c:v>
                </c:pt>
                <c:pt idx="99">
                  <c:v>98.508930063382621</c:v>
                </c:pt>
                <c:pt idx="100">
                  <c:v>97.723300211216497</c:v>
                </c:pt>
                <c:pt idx="101">
                  <c:v>96.638925899173074</c:v>
                </c:pt>
                <c:pt idx="102">
                  <c:v>96.947484101295501</c:v>
                </c:pt>
                <c:pt idx="103">
                  <c:v>96.711777463227193</c:v>
                </c:pt>
                <c:pt idx="104">
                  <c:v>95.453761801909167</c:v>
                </c:pt>
                <c:pt idx="105">
                  <c:v>95.0132927580771</c:v>
                </c:pt>
                <c:pt idx="106">
                  <c:v>95.060770051641512</c:v>
                </c:pt>
                <c:pt idx="107">
                  <c:v>96.341861269049488</c:v>
                </c:pt>
                <c:pt idx="108">
                  <c:v>95.685313071639428</c:v>
                </c:pt>
                <c:pt idx="109">
                  <c:v>94.812685720651388</c:v>
                </c:pt>
                <c:pt idx="110">
                  <c:v>92.117885147387383</c:v>
                </c:pt>
                <c:pt idx="111">
                  <c:v>92.339976323241686</c:v>
                </c:pt>
                <c:pt idx="112">
                  <c:v>90.04895377550578</c:v>
                </c:pt>
                <c:pt idx="113">
                  <c:v>90.592422906865821</c:v>
                </c:pt>
                <c:pt idx="114">
                  <c:v>89.634919947271015</c:v>
                </c:pt>
                <c:pt idx="115">
                  <c:v>88.705532033027225</c:v>
                </c:pt>
                <c:pt idx="116">
                  <c:v>90.367237307781053</c:v>
                </c:pt>
                <c:pt idx="117">
                  <c:v>90.605773132802923</c:v>
                </c:pt>
                <c:pt idx="118">
                  <c:v>90.979756283226365</c:v>
                </c:pt>
                <c:pt idx="119">
                  <c:v>90.637247837661249</c:v>
                </c:pt>
                <c:pt idx="120">
                  <c:v>90.05814863310485</c:v>
                </c:pt>
                <c:pt idx="121">
                  <c:v>90.888957064435616</c:v>
                </c:pt>
                <c:pt idx="122">
                  <c:v>90.86057678280774</c:v>
                </c:pt>
                <c:pt idx="123">
                  <c:v>90.319936838401276</c:v>
                </c:pt>
                <c:pt idx="124">
                  <c:v>90.485532687276702</c:v>
                </c:pt>
                <c:pt idx="125">
                  <c:v>90.433546377005072</c:v>
                </c:pt>
                <c:pt idx="126">
                  <c:v>91.588385126610532</c:v>
                </c:pt>
                <c:pt idx="127">
                  <c:v>92.702642725850907</c:v>
                </c:pt>
                <c:pt idx="128">
                  <c:v>92.642257266810887</c:v>
                </c:pt>
                <c:pt idx="129">
                  <c:v>93.24531614838024</c:v>
                </c:pt>
                <c:pt idx="130">
                  <c:v>93.525317244690186</c:v>
                </c:pt>
                <c:pt idx="131">
                  <c:v>94.255601127077355</c:v>
                </c:pt>
                <c:pt idx="132">
                  <c:v>93.114731488055085</c:v>
                </c:pt>
                <c:pt idx="133">
                  <c:v>93.114112603408998</c:v>
                </c:pt>
                <c:pt idx="134">
                  <c:v>93.159025946296723</c:v>
                </c:pt>
                <c:pt idx="135">
                  <c:v>94.133946088074367</c:v>
                </c:pt>
                <c:pt idx="136">
                  <c:v>94.017949422978475</c:v>
                </c:pt>
                <c:pt idx="137">
                  <c:v>93.871450586039558</c:v>
                </c:pt>
                <c:pt idx="138">
                  <c:v>94.99189703174082</c:v>
                </c:pt>
                <c:pt idx="139">
                  <c:v>94.838502051602617</c:v>
                </c:pt>
                <c:pt idx="140">
                  <c:v>94.852471162185807</c:v>
                </c:pt>
                <c:pt idx="141">
                  <c:v>94.449754081765263</c:v>
                </c:pt>
                <c:pt idx="142">
                  <c:v>94.283008875689958</c:v>
                </c:pt>
                <c:pt idx="143">
                  <c:v>94.441885405550678</c:v>
                </c:pt>
                <c:pt idx="144">
                  <c:v>94.8186093308354</c:v>
                </c:pt>
                <c:pt idx="145">
                  <c:v>95.1824250906445</c:v>
                </c:pt>
                <c:pt idx="146">
                  <c:v>95.446158361971484</c:v>
                </c:pt>
                <c:pt idx="147">
                  <c:v>95.565956747036211</c:v>
                </c:pt>
                <c:pt idx="148">
                  <c:v>95.676471862409556</c:v>
                </c:pt>
                <c:pt idx="149">
                  <c:v>95.834199035070426</c:v>
                </c:pt>
                <c:pt idx="150">
                  <c:v>95.579483797157906</c:v>
                </c:pt>
                <c:pt idx="151">
                  <c:v>95.421845036589346</c:v>
                </c:pt>
                <c:pt idx="152">
                  <c:v>95.341213208412938</c:v>
                </c:pt>
                <c:pt idx="153">
                  <c:v>94.616764524117499</c:v>
                </c:pt>
                <c:pt idx="154">
                  <c:v>93.350614950307985</c:v>
                </c:pt>
                <c:pt idx="155">
                  <c:v>93.325240679818251</c:v>
                </c:pt>
                <c:pt idx="156">
                  <c:v>92.563040032111275</c:v>
                </c:pt>
                <c:pt idx="157">
                  <c:v>92.900951048876848</c:v>
                </c:pt>
                <c:pt idx="158">
                  <c:v>92.056085094870596</c:v>
                </c:pt>
                <c:pt idx="159">
                  <c:v>92.120449098064043</c:v>
                </c:pt>
                <c:pt idx="160">
                  <c:v>93.007222383819879</c:v>
                </c:pt>
                <c:pt idx="161">
                  <c:v>92.802548390148417</c:v>
                </c:pt>
                <c:pt idx="162">
                  <c:v>93.478547247864171</c:v>
                </c:pt>
                <c:pt idx="163">
                  <c:v>93.261053500809425</c:v>
                </c:pt>
                <c:pt idx="164">
                  <c:v>92.772311454582265</c:v>
                </c:pt>
                <c:pt idx="165">
                  <c:v>91.691915686692298</c:v>
                </c:pt>
                <c:pt idx="166">
                  <c:v>90.796831664260381</c:v>
                </c:pt>
                <c:pt idx="167">
                  <c:v>89.767449673626757</c:v>
                </c:pt>
                <c:pt idx="168">
                  <c:v>88.869890112610477</c:v>
                </c:pt>
                <c:pt idx="169">
                  <c:v>88.366029598600278</c:v>
                </c:pt>
                <c:pt idx="170">
                  <c:v>89.320084486595405</c:v>
                </c:pt>
                <c:pt idx="171">
                  <c:v>90.111903185222459</c:v>
                </c:pt>
                <c:pt idx="172">
                  <c:v>90.867826574376238</c:v>
                </c:pt>
                <c:pt idx="173">
                  <c:v>92.048128006563715</c:v>
                </c:pt>
                <c:pt idx="174">
                  <c:v>92.37260038529989</c:v>
                </c:pt>
                <c:pt idx="175">
                  <c:v>92.596813451369371</c:v>
                </c:pt>
                <c:pt idx="176">
                  <c:v>92.038844736872335</c:v>
                </c:pt>
                <c:pt idx="177">
                  <c:v>92.507163589778514</c:v>
                </c:pt>
                <c:pt idx="178">
                  <c:v>91.805525225296108</c:v>
                </c:pt>
                <c:pt idx="179">
                  <c:v>91.109456822628545</c:v>
                </c:pt>
                <c:pt idx="180">
                  <c:v>90.243725614839803</c:v>
                </c:pt>
                <c:pt idx="181">
                  <c:v>88.840890946336515</c:v>
                </c:pt>
                <c:pt idx="182">
                  <c:v>88.205650063170438</c:v>
                </c:pt>
                <c:pt idx="183">
                  <c:v>89.806616230515075</c:v>
                </c:pt>
                <c:pt idx="184">
                  <c:v>90.340536855906862</c:v>
                </c:pt>
                <c:pt idx="185">
                  <c:v>91.592628907040876</c:v>
                </c:pt>
                <c:pt idx="186">
                  <c:v>91.511024545849182</c:v>
                </c:pt>
                <c:pt idx="187">
                  <c:v>92.358719686808996</c:v>
                </c:pt>
                <c:pt idx="188">
                  <c:v>92.473390170520403</c:v>
                </c:pt>
                <c:pt idx="189">
                  <c:v>92.510965309747348</c:v>
                </c:pt>
                <c:pt idx="190">
                  <c:v>92.550485515004851</c:v>
                </c:pt>
                <c:pt idx="191">
                  <c:v>92.860811958973258</c:v>
                </c:pt>
                <c:pt idx="192">
                  <c:v>93.629289865233446</c:v>
                </c:pt>
                <c:pt idx="193">
                  <c:v>95.545975614176697</c:v>
                </c:pt>
                <c:pt idx="194">
                  <c:v>96.798863374141405</c:v>
                </c:pt>
                <c:pt idx="195">
                  <c:v>96.551574751981974</c:v>
                </c:pt>
                <c:pt idx="196">
                  <c:v>96.423554042333464</c:v>
                </c:pt>
                <c:pt idx="197">
                  <c:v>96.417630432149465</c:v>
                </c:pt>
                <c:pt idx="198">
                  <c:v>95.918720995307964</c:v>
                </c:pt>
                <c:pt idx="199">
                  <c:v>96.682071000214833</c:v>
                </c:pt>
                <c:pt idx="200">
                  <c:v>96.940941606465401</c:v>
                </c:pt>
                <c:pt idx="201">
                  <c:v>98.699458122286302</c:v>
                </c:pt>
                <c:pt idx="202">
                  <c:v>99.597194507487188</c:v>
                </c:pt>
                <c:pt idx="203">
                  <c:v>99.969497828156946</c:v>
                </c:pt>
                <c:pt idx="204">
                  <c:v>99.650949059604784</c:v>
                </c:pt>
                <c:pt idx="205">
                  <c:v>99.778439296699489</c:v>
                </c:pt>
                <c:pt idx="206">
                  <c:v>99.186078278298282</c:v>
                </c:pt>
                <c:pt idx="207">
                  <c:v>97.900212807906158</c:v>
                </c:pt>
                <c:pt idx="208">
                  <c:v>98.303371948788183</c:v>
                </c:pt>
                <c:pt idx="209">
                  <c:v>99.520099163002712</c:v>
                </c:pt>
                <c:pt idx="210">
                  <c:v>99.952345882251009</c:v>
                </c:pt>
                <c:pt idx="211">
                  <c:v>99.845367250569595</c:v>
                </c:pt>
                <c:pt idx="212">
                  <c:v>100.72595168986453</c:v>
                </c:pt>
                <c:pt idx="213">
                  <c:v>100.72595168986453</c:v>
                </c:pt>
                <c:pt idx="214">
                  <c:v>99.288547893272465</c:v>
                </c:pt>
                <c:pt idx="215">
                  <c:v>99.074767454094243</c:v>
                </c:pt>
                <c:pt idx="216">
                  <c:v>99.707621210768238</c:v>
                </c:pt>
                <c:pt idx="217">
                  <c:v>100.29821398732348</c:v>
                </c:pt>
                <c:pt idx="218">
                  <c:v>100.16373919493718</c:v>
                </c:pt>
                <c:pt idx="219">
                  <c:v>99.691441797877573</c:v>
                </c:pt>
                <c:pt idx="220">
                  <c:v>99.342214033297765</c:v>
                </c:pt>
                <c:pt idx="221">
                  <c:v>98.885123516113538</c:v>
                </c:pt>
                <c:pt idx="222">
                  <c:v>98.452788384772958</c:v>
                </c:pt>
                <c:pt idx="223">
                  <c:v>98.490893996553694</c:v>
                </c:pt>
                <c:pt idx="224">
                  <c:v>97.378227814974707</c:v>
                </c:pt>
                <c:pt idx="225">
                  <c:v>97.385477606543205</c:v>
                </c:pt>
                <c:pt idx="226">
                  <c:v>99.848992146353837</c:v>
                </c:pt>
                <c:pt idx="227">
                  <c:v>100.05481549722519</c:v>
                </c:pt>
                <c:pt idx="228">
                  <c:v>100.54956956572865</c:v>
                </c:pt>
                <c:pt idx="229">
                  <c:v>100.76449936210675</c:v>
                </c:pt>
                <c:pt idx="230">
                  <c:v>100.99428238999104</c:v>
                </c:pt>
                <c:pt idx="231">
                  <c:v>100.91197073206095</c:v>
                </c:pt>
                <c:pt idx="232">
                  <c:v>101.96593128435363</c:v>
                </c:pt>
                <c:pt idx="233">
                  <c:v>101.81660326046114</c:v>
                </c:pt>
                <c:pt idx="234">
                  <c:v>100.98163946079232</c:v>
                </c:pt>
                <c:pt idx="235">
                  <c:v>101.06713395404516</c:v>
                </c:pt>
                <c:pt idx="236">
                  <c:v>101.37480803524458</c:v>
                </c:pt>
                <c:pt idx="237">
                  <c:v>101.31123974088183</c:v>
                </c:pt>
                <c:pt idx="238">
                  <c:v>102.07290991603503</c:v>
                </c:pt>
                <c:pt idx="239">
                  <c:v>102.72353450326108</c:v>
                </c:pt>
                <c:pt idx="240">
                  <c:v>102.48331884848554</c:v>
                </c:pt>
                <c:pt idx="241">
                  <c:v>102.53954893918751</c:v>
                </c:pt>
                <c:pt idx="242">
                  <c:v>102.44247246184355</c:v>
                </c:pt>
                <c:pt idx="243">
                  <c:v>103.12828506180448</c:v>
                </c:pt>
                <c:pt idx="244">
                  <c:v>103.68254046842496</c:v>
                </c:pt>
                <c:pt idx="245">
                  <c:v>103.51172830610389</c:v>
                </c:pt>
                <c:pt idx="246">
                  <c:v>104.15183185434638</c:v>
                </c:pt>
                <c:pt idx="247">
                  <c:v>104.0496274756491</c:v>
                </c:pt>
                <c:pt idx="248">
                  <c:v>103.90746083123281</c:v>
                </c:pt>
                <c:pt idx="249">
                  <c:v>103.93672523378368</c:v>
                </c:pt>
                <c:pt idx="250">
                  <c:v>104.34306720998845</c:v>
                </c:pt>
                <c:pt idx="251">
                  <c:v>105.05726009157725</c:v>
                </c:pt>
                <c:pt idx="252">
                  <c:v>105.26458644801767</c:v>
                </c:pt>
                <c:pt idx="253">
                  <c:v>104.74817141690103</c:v>
                </c:pt>
                <c:pt idx="254">
                  <c:v>103.37345179374873</c:v>
                </c:pt>
                <c:pt idx="255">
                  <c:v>102.87692948339931</c:v>
                </c:pt>
                <c:pt idx="256">
                  <c:v>101.48187507901831</c:v>
                </c:pt>
                <c:pt idx="257">
                  <c:v>100.57565113295676</c:v>
                </c:pt>
                <c:pt idx="258">
                  <c:v>99.657579966527194</c:v>
                </c:pt>
                <c:pt idx="259">
                  <c:v>99.412943707136719</c:v>
                </c:pt>
                <c:pt idx="260">
                  <c:v>99.7837440222374</c:v>
                </c:pt>
                <c:pt idx="261">
                  <c:v>101.00303518712863</c:v>
                </c:pt>
                <c:pt idx="262">
                  <c:v>101.61926747045047</c:v>
                </c:pt>
                <c:pt idx="263">
                  <c:v>100.90365999538488</c:v>
                </c:pt>
                <c:pt idx="264">
                  <c:v>100.72577486567992</c:v>
                </c:pt>
                <c:pt idx="265">
                  <c:v>101.24342766608873</c:v>
                </c:pt>
                <c:pt idx="266">
                  <c:v>100.86449343849657</c:v>
                </c:pt>
                <c:pt idx="267">
                  <c:v>100.59130007329362</c:v>
                </c:pt>
                <c:pt idx="268">
                  <c:v>100.4986442005646</c:v>
                </c:pt>
                <c:pt idx="269">
                  <c:v>100.83664362942248</c:v>
                </c:pt>
                <c:pt idx="270">
                  <c:v>101.35792132561554</c:v>
                </c:pt>
                <c:pt idx="271">
                  <c:v>101.16606708532738</c:v>
                </c:pt>
                <c:pt idx="272">
                  <c:v>102.33478653342374</c:v>
                </c:pt>
                <c:pt idx="273">
                  <c:v>101.59610350226822</c:v>
                </c:pt>
                <c:pt idx="274">
                  <c:v>101.06271334943024</c:v>
                </c:pt>
                <c:pt idx="275">
                  <c:v>100.88686169784813</c:v>
                </c:pt>
                <c:pt idx="276">
                  <c:v>99.889396472534344</c:v>
                </c:pt>
                <c:pt idx="277">
                  <c:v>99.159112590147174</c:v>
                </c:pt>
                <c:pt idx="278">
                  <c:v>99.332223466868015</c:v>
                </c:pt>
                <c:pt idx="279">
                  <c:v>98.634828882815967</c:v>
                </c:pt>
                <c:pt idx="280">
                  <c:v>98.333962532723518</c:v>
                </c:pt>
                <c:pt idx="281">
                  <c:v>98.619622002940588</c:v>
                </c:pt>
                <c:pt idx="282">
                  <c:v>97.571938709201149</c:v>
                </c:pt>
                <c:pt idx="283">
                  <c:v>97.878993905754484</c:v>
                </c:pt>
                <c:pt idx="284">
                  <c:v>97.797035896193591</c:v>
                </c:pt>
                <c:pt idx="285">
                  <c:v>96.806113165709888</c:v>
                </c:pt>
                <c:pt idx="286">
                  <c:v>96.174143529958883</c:v>
                </c:pt>
                <c:pt idx="287">
                  <c:v>96.530444261922582</c:v>
                </c:pt>
                <c:pt idx="288">
                  <c:v>97.933544166702774</c:v>
                </c:pt>
                <c:pt idx="289">
                  <c:v>97.748055597060116</c:v>
                </c:pt>
                <c:pt idx="290">
                  <c:v>97.305818311382083</c:v>
                </c:pt>
                <c:pt idx="291">
                  <c:v>96.831929496661118</c:v>
                </c:pt>
                <c:pt idx="292">
                  <c:v>95.841095178269725</c:v>
                </c:pt>
                <c:pt idx="293">
                  <c:v>95.174291178153027</c:v>
                </c:pt>
                <c:pt idx="294">
                  <c:v>93.498793617000587</c:v>
                </c:pt>
                <c:pt idx="295">
                  <c:v>94.070996678357687</c:v>
                </c:pt>
                <c:pt idx="296">
                  <c:v>93.475452824633734</c:v>
                </c:pt>
                <c:pt idx="297">
                  <c:v>93.594985973421558</c:v>
                </c:pt>
                <c:pt idx="298">
                  <c:v>93.912385384773856</c:v>
                </c:pt>
                <c:pt idx="299">
                  <c:v>94.878552729413897</c:v>
                </c:pt>
                <c:pt idx="300">
                  <c:v>94.725246161367977</c:v>
                </c:pt>
                <c:pt idx="301">
                  <c:v>94.19919421219079</c:v>
                </c:pt>
                <c:pt idx="302">
                  <c:v>91.00424643279311</c:v>
                </c:pt>
                <c:pt idx="303">
                  <c:v>91.769187855361338</c:v>
                </c:pt>
                <c:pt idx="304">
                  <c:v>92.874781069556448</c:v>
                </c:pt>
                <c:pt idx="305">
                  <c:v>92.027616401150425</c:v>
                </c:pt>
                <c:pt idx="306">
                  <c:v>93.149831088697667</c:v>
                </c:pt>
                <c:pt idx="307">
                  <c:v>94.513322376128031</c:v>
                </c:pt>
                <c:pt idx="308">
                  <c:v>95.616705288015652</c:v>
                </c:pt>
                <c:pt idx="309">
                  <c:v>95.956826607088715</c:v>
                </c:pt>
                <c:pt idx="310">
                  <c:v>96.801162088541176</c:v>
                </c:pt>
                <c:pt idx="311">
                  <c:v>96.775610993866849</c:v>
                </c:pt>
                <c:pt idx="312">
                  <c:v>96.623453783020807</c:v>
                </c:pt>
                <c:pt idx="313">
                  <c:v>95.845427370792351</c:v>
                </c:pt>
                <c:pt idx="314">
                  <c:v>95.394437287976757</c:v>
                </c:pt>
                <c:pt idx="315">
                  <c:v>95.989892729608414</c:v>
                </c:pt>
                <c:pt idx="316">
                  <c:v>97.455676807828354</c:v>
                </c:pt>
                <c:pt idx="317">
                  <c:v>97.978015449129003</c:v>
                </c:pt>
                <c:pt idx="318">
                  <c:v>98.30487495435726</c:v>
                </c:pt>
                <c:pt idx="319">
                  <c:v>98.394701640132737</c:v>
                </c:pt>
                <c:pt idx="320">
                  <c:v>98.137245627358936</c:v>
                </c:pt>
                <c:pt idx="321">
                  <c:v>97.943623145224819</c:v>
                </c:pt>
                <c:pt idx="322">
                  <c:v>97.967140761776278</c:v>
                </c:pt>
                <c:pt idx="323">
                  <c:v>98.145556364035031</c:v>
                </c:pt>
                <c:pt idx="324">
                  <c:v>98.164388139694637</c:v>
                </c:pt>
                <c:pt idx="325">
                  <c:v>98.822439342673775</c:v>
                </c:pt>
                <c:pt idx="326">
                  <c:v>98.945420563061248</c:v>
                </c:pt>
                <c:pt idx="327">
                  <c:v>98.524932652088694</c:v>
                </c:pt>
                <c:pt idx="328">
                  <c:v>98.791848758738439</c:v>
                </c:pt>
                <c:pt idx="329">
                  <c:v>99.245668028507595</c:v>
                </c:pt>
                <c:pt idx="330">
                  <c:v>100.62136018467518</c:v>
                </c:pt>
                <c:pt idx="331">
                  <c:v>100.74557917435483</c:v>
                </c:pt>
                <c:pt idx="332">
                  <c:v>100.80278179807208</c:v>
                </c:pt>
                <c:pt idx="333">
                  <c:v>102.05345925572932</c:v>
                </c:pt>
                <c:pt idx="334">
                  <c:v>103.23296497908612</c:v>
                </c:pt>
                <c:pt idx="335">
                  <c:v>103.56115066569885</c:v>
                </c:pt>
                <c:pt idx="336">
                  <c:v>103.46778749623142</c:v>
                </c:pt>
                <c:pt idx="337">
                  <c:v>102.75191478488897</c:v>
                </c:pt>
                <c:pt idx="338">
                  <c:v>104.44200034127067</c:v>
                </c:pt>
                <c:pt idx="339">
                  <c:v>104.96840593881707</c:v>
                </c:pt>
                <c:pt idx="340">
                  <c:v>105.11623095714046</c:v>
                </c:pt>
                <c:pt idx="341">
                  <c:v>105.492601234056</c:v>
                </c:pt>
                <c:pt idx="342">
                  <c:v>106.42198914829979</c:v>
                </c:pt>
                <c:pt idx="343">
                  <c:v>107.1826867904377</c:v>
                </c:pt>
                <c:pt idx="344">
                  <c:v>105.46581237008948</c:v>
                </c:pt>
                <c:pt idx="345">
                  <c:v>107.38046464090986</c:v>
                </c:pt>
                <c:pt idx="346">
                  <c:v>108.32302595690618</c:v>
                </c:pt>
                <c:pt idx="347">
                  <c:v>107.84162211433983</c:v>
                </c:pt>
                <c:pt idx="348">
                  <c:v>107.30487230199448</c:v>
                </c:pt>
                <c:pt idx="349">
                  <c:v>107.12088673792093</c:v>
                </c:pt>
                <c:pt idx="350">
                  <c:v>107.17411081748473</c:v>
                </c:pt>
                <c:pt idx="351">
                  <c:v>106.78041177047868</c:v>
                </c:pt>
                <c:pt idx="352">
                  <c:v>106.65150693990719</c:v>
                </c:pt>
                <c:pt idx="353">
                  <c:v>105.73264006464692</c:v>
                </c:pt>
                <c:pt idx="354">
                  <c:v>107.06987296066457</c:v>
                </c:pt>
                <c:pt idx="355">
                  <c:v>107.02575532660752</c:v>
                </c:pt>
                <c:pt idx="356">
                  <c:v>107.634472582084</c:v>
                </c:pt>
                <c:pt idx="357">
                  <c:v>107.52289652160304</c:v>
                </c:pt>
                <c:pt idx="358">
                  <c:v>108.32965686382859</c:v>
                </c:pt>
                <c:pt idx="359">
                  <c:v>105.97046859293037</c:v>
                </c:pt>
                <c:pt idx="360">
                  <c:v>104.29647403734702</c:v>
                </c:pt>
                <c:pt idx="361">
                  <c:v>105.3367307153334</c:v>
                </c:pt>
                <c:pt idx="362">
                  <c:v>106.31474528034148</c:v>
                </c:pt>
                <c:pt idx="363">
                  <c:v>106.72586150953039</c:v>
                </c:pt>
                <c:pt idx="364">
                  <c:v>107.56153260593757</c:v>
                </c:pt>
                <c:pt idx="365">
                  <c:v>107.88733116605825</c:v>
                </c:pt>
                <c:pt idx="366">
                  <c:v>108.71071298163592</c:v>
                </c:pt>
                <c:pt idx="367">
                  <c:v>109.67157560073805</c:v>
                </c:pt>
                <c:pt idx="368">
                  <c:v>109.97376813221497</c:v>
                </c:pt>
                <c:pt idx="369">
                  <c:v>110.37887233912758</c:v>
                </c:pt>
                <c:pt idx="370">
                  <c:v>111.35122853022854</c:v>
                </c:pt>
                <c:pt idx="371">
                  <c:v>111.45670415634088</c:v>
                </c:pt>
                <c:pt idx="372">
                  <c:v>111.70275500920812</c:v>
                </c:pt>
                <c:pt idx="373">
                  <c:v>110.79591217850049</c:v>
                </c:pt>
                <c:pt idx="374">
                  <c:v>111.41294017065302</c:v>
                </c:pt>
                <c:pt idx="375">
                  <c:v>111.50020290575182</c:v>
                </c:pt>
                <c:pt idx="376">
                  <c:v>111.67207601318047</c:v>
                </c:pt>
                <c:pt idx="377">
                  <c:v>109.93681187763413</c:v>
                </c:pt>
                <c:pt idx="378">
                  <c:v>110.25120527784826</c:v>
                </c:pt>
                <c:pt idx="379">
                  <c:v>111.06238622468871</c:v>
                </c:pt>
                <c:pt idx="380">
                  <c:v>111.20366874818201</c:v>
                </c:pt>
                <c:pt idx="381">
                  <c:v>111.00774755164812</c:v>
                </c:pt>
                <c:pt idx="382">
                  <c:v>111.5224827530111</c:v>
                </c:pt>
                <c:pt idx="383">
                  <c:v>112.48803121300506</c:v>
                </c:pt>
                <c:pt idx="384">
                  <c:v>112.53559691866177</c:v>
                </c:pt>
                <c:pt idx="385">
                  <c:v>112.92399124012988</c:v>
                </c:pt>
                <c:pt idx="386">
                  <c:v>113.20284297923995</c:v>
                </c:pt>
                <c:pt idx="387">
                  <c:v>112.63108197834435</c:v>
                </c:pt>
                <c:pt idx="388">
                  <c:v>113.48266725136531</c:v>
                </c:pt>
                <c:pt idx="389">
                  <c:v>111.90265474989545</c:v>
                </c:pt>
                <c:pt idx="390">
                  <c:v>111.27139241088283</c:v>
                </c:pt>
                <c:pt idx="391">
                  <c:v>111.46978914600108</c:v>
                </c:pt>
                <c:pt idx="392">
                  <c:v>111.09766264951591</c:v>
                </c:pt>
                <c:pt idx="393">
                  <c:v>109.83443067475224</c:v>
                </c:pt>
                <c:pt idx="394">
                  <c:v>110.30814266528861</c:v>
                </c:pt>
                <c:pt idx="395">
                  <c:v>111.59568796543439</c:v>
                </c:pt>
                <c:pt idx="396">
                  <c:v>112.33127657335949</c:v>
                </c:pt>
                <c:pt idx="397">
                  <c:v>112.3570929043107</c:v>
                </c:pt>
                <c:pt idx="398">
                  <c:v>110.51891709332868</c:v>
                </c:pt>
                <c:pt idx="399">
                  <c:v>110.21433743535971</c:v>
                </c:pt>
                <c:pt idx="400">
                  <c:v>110.53589221505004</c:v>
                </c:pt>
                <c:pt idx="401">
                  <c:v>110.59406737178257</c:v>
                </c:pt>
                <c:pt idx="402">
                  <c:v>110.37728092146619</c:v>
                </c:pt>
                <c:pt idx="403">
                  <c:v>109.23924046939749</c:v>
                </c:pt>
                <c:pt idx="404">
                  <c:v>108.34486374370395</c:v>
                </c:pt>
                <c:pt idx="405">
                  <c:v>109.36098392049276</c:v>
                </c:pt>
                <c:pt idx="406">
                  <c:v>109.58599269539293</c:v>
                </c:pt>
                <c:pt idx="407">
                  <c:v>109.15047472872959</c:v>
                </c:pt>
                <c:pt idx="408">
                  <c:v>109.20953400638511</c:v>
                </c:pt>
                <c:pt idx="409">
                  <c:v>109.38786119655157</c:v>
                </c:pt>
                <c:pt idx="410">
                  <c:v>109.25957525062617</c:v>
                </c:pt>
                <c:pt idx="411">
                  <c:v>110.16243953718039</c:v>
                </c:pt>
                <c:pt idx="412">
                  <c:v>108.60903907549245</c:v>
                </c:pt>
                <c:pt idx="413">
                  <c:v>108.38968867449938</c:v>
                </c:pt>
                <c:pt idx="414">
                  <c:v>107.16350136640888</c:v>
                </c:pt>
                <c:pt idx="415">
                  <c:v>107.00692355094792</c:v>
                </c:pt>
                <c:pt idx="416">
                  <c:v>107.84896031800062</c:v>
                </c:pt>
                <c:pt idx="417">
                  <c:v>107.20284474748181</c:v>
                </c:pt>
                <c:pt idx="418">
                  <c:v>107.17738206489977</c:v>
                </c:pt>
                <c:pt idx="419">
                  <c:v>107.48284584379175</c:v>
                </c:pt>
                <c:pt idx="420">
                  <c:v>106.05905750941366</c:v>
                </c:pt>
                <c:pt idx="421">
                  <c:v>104.6022914646082</c:v>
                </c:pt>
                <c:pt idx="422">
                  <c:v>103.08796914771628</c:v>
                </c:pt>
                <c:pt idx="423">
                  <c:v>103.41129216925258</c:v>
                </c:pt>
                <c:pt idx="424">
                  <c:v>101.70476196370331</c:v>
                </c:pt>
                <c:pt idx="425">
                  <c:v>104.39920888859811</c:v>
                </c:pt>
                <c:pt idx="426">
                  <c:v>102.66438681351326</c:v>
                </c:pt>
                <c:pt idx="427">
                  <c:v>102.14390482615087</c:v>
                </c:pt>
                <c:pt idx="428">
                  <c:v>102.20782676888282</c:v>
                </c:pt>
                <c:pt idx="429">
                  <c:v>104.80210279320323</c:v>
                </c:pt>
                <c:pt idx="430">
                  <c:v>104.10939405004301</c:v>
                </c:pt>
                <c:pt idx="431">
                  <c:v>103.01609011667743</c:v>
                </c:pt>
                <c:pt idx="432">
                  <c:v>101.66444604961511</c:v>
                </c:pt>
                <c:pt idx="433">
                  <c:v>103.41597801014441</c:v>
                </c:pt>
                <c:pt idx="434">
                  <c:v>103.71419199746788</c:v>
                </c:pt>
                <c:pt idx="435">
                  <c:v>103.05622920658104</c:v>
                </c:pt>
                <c:pt idx="436">
                  <c:v>103.70402460685352</c:v>
                </c:pt>
                <c:pt idx="437">
                  <c:v>103.2609032002525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4FC-C34D-9032-4089FB84244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Sheet1!$A$2:$A$439</c:f>
              <c:numCache>
                <c:formatCode>dd\-mmm\-yyyy</c:formatCode>
                <c:ptCount val="438"/>
                <c:pt idx="0">
                  <c:v>44735</c:v>
                </c:pt>
                <c:pt idx="1">
                  <c:v>44738</c:v>
                </c:pt>
                <c:pt idx="2">
                  <c:v>44739</c:v>
                </c:pt>
                <c:pt idx="3">
                  <c:v>44740</c:v>
                </c:pt>
                <c:pt idx="4">
                  <c:v>44741</c:v>
                </c:pt>
                <c:pt idx="5">
                  <c:v>44742</c:v>
                </c:pt>
                <c:pt idx="6">
                  <c:v>44745</c:v>
                </c:pt>
                <c:pt idx="7">
                  <c:v>44746</c:v>
                </c:pt>
                <c:pt idx="8">
                  <c:v>44747</c:v>
                </c:pt>
                <c:pt idx="9">
                  <c:v>44748</c:v>
                </c:pt>
                <c:pt idx="10">
                  <c:v>44755</c:v>
                </c:pt>
                <c:pt idx="11">
                  <c:v>44756</c:v>
                </c:pt>
                <c:pt idx="12">
                  <c:v>44759</c:v>
                </c:pt>
                <c:pt idx="13">
                  <c:v>44760</c:v>
                </c:pt>
                <c:pt idx="14">
                  <c:v>44761</c:v>
                </c:pt>
                <c:pt idx="15">
                  <c:v>44762</c:v>
                </c:pt>
                <c:pt idx="16">
                  <c:v>44763</c:v>
                </c:pt>
                <c:pt idx="17">
                  <c:v>44766</c:v>
                </c:pt>
                <c:pt idx="18">
                  <c:v>44767</c:v>
                </c:pt>
                <c:pt idx="19">
                  <c:v>44768</c:v>
                </c:pt>
                <c:pt idx="20">
                  <c:v>44769</c:v>
                </c:pt>
                <c:pt idx="21">
                  <c:v>44770</c:v>
                </c:pt>
                <c:pt idx="22">
                  <c:v>44773</c:v>
                </c:pt>
                <c:pt idx="23">
                  <c:v>44774</c:v>
                </c:pt>
                <c:pt idx="24">
                  <c:v>44775</c:v>
                </c:pt>
                <c:pt idx="25">
                  <c:v>44776</c:v>
                </c:pt>
                <c:pt idx="26">
                  <c:v>44777</c:v>
                </c:pt>
                <c:pt idx="27">
                  <c:v>44780</c:v>
                </c:pt>
                <c:pt idx="28">
                  <c:v>44781</c:v>
                </c:pt>
                <c:pt idx="29">
                  <c:v>44782</c:v>
                </c:pt>
                <c:pt idx="30">
                  <c:v>44783</c:v>
                </c:pt>
                <c:pt idx="31">
                  <c:v>44784</c:v>
                </c:pt>
                <c:pt idx="32">
                  <c:v>44787</c:v>
                </c:pt>
                <c:pt idx="33">
                  <c:v>44788</c:v>
                </c:pt>
                <c:pt idx="34">
                  <c:v>44789</c:v>
                </c:pt>
                <c:pt idx="35">
                  <c:v>44790</c:v>
                </c:pt>
                <c:pt idx="36">
                  <c:v>44791</c:v>
                </c:pt>
                <c:pt idx="37">
                  <c:v>44794</c:v>
                </c:pt>
                <c:pt idx="38">
                  <c:v>44795</c:v>
                </c:pt>
                <c:pt idx="39">
                  <c:v>44796</c:v>
                </c:pt>
                <c:pt idx="40">
                  <c:v>44797</c:v>
                </c:pt>
                <c:pt idx="41">
                  <c:v>44798</c:v>
                </c:pt>
                <c:pt idx="42">
                  <c:v>44801</c:v>
                </c:pt>
                <c:pt idx="43">
                  <c:v>44802</c:v>
                </c:pt>
                <c:pt idx="44">
                  <c:v>44803</c:v>
                </c:pt>
                <c:pt idx="45">
                  <c:v>44804</c:v>
                </c:pt>
                <c:pt idx="46">
                  <c:v>44805</c:v>
                </c:pt>
                <c:pt idx="47">
                  <c:v>44808</c:v>
                </c:pt>
                <c:pt idx="48">
                  <c:v>44809</c:v>
                </c:pt>
                <c:pt idx="49">
                  <c:v>44810</c:v>
                </c:pt>
                <c:pt idx="50">
                  <c:v>44811</c:v>
                </c:pt>
                <c:pt idx="51">
                  <c:v>44812</c:v>
                </c:pt>
                <c:pt idx="52">
                  <c:v>44815</c:v>
                </c:pt>
                <c:pt idx="53">
                  <c:v>44816</c:v>
                </c:pt>
                <c:pt idx="54">
                  <c:v>44817</c:v>
                </c:pt>
                <c:pt idx="55">
                  <c:v>44818</c:v>
                </c:pt>
                <c:pt idx="56">
                  <c:v>44819</c:v>
                </c:pt>
                <c:pt idx="57">
                  <c:v>44822</c:v>
                </c:pt>
                <c:pt idx="58">
                  <c:v>44823</c:v>
                </c:pt>
                <c:pt idx="59">
                  <c:v>44824</c:v>
                </c:pt>
                <c:pt idx="60">
                  <c:v>44825</c:v>
                </c:pt>
                <c:pt idx="61">
                  <c:v>44829</c:v>
                </c:pt>
                <c:pt idx="62">
                  <c:v>44830</c:v>
                </c:pt>
                <c:pt idx="63">
                  <c:v>44831</c:v>
                </c:pt>
                <c:pt idx="64">
                  <c:v>44832</c:v>
                </c:pt>
                <c:pt idx="65">
                  <c:v>44833</c:v>
                </c:pt>
                <c:pt idx="66">
                  <c:v>44836</c:v>
                </c:pt>
                <c:pt idx="67">
                  <c:v>44837</c:v>
                </c:pt>
                <c:pt idx="68">
                  <c:v>44838</c:v>
                </c:pt>
                <c:pt idx="69">
                  <c:v>44839</c:v>
                </c:pt>
                <c:pt idx="70">
                  <c:v>44840</c:v>
                </c:pt>
                <c:pt idx="71">
                  <c:v>44843</c:v>
                </c:pt>
                <c:pt idx="72">
                  <c:v>44844</c:v>
                </c:pt>
                <c:pt idx="73">
                  <c:v>44845</c:v>
                </c:pt>
                <c:pt idx="74">
                  <c:v>44846</c:v>
                </c:pt>
                <c:pt idx="75">
                  <c:v>44847</c:v>
                </c:pt>
                <c:pt idx="76">
                  <c:v>44850</c:v>
                </c:pt>
                <c:pt idx="77">
                  <c:v>44851</c:v>
                </c:pt>
                <c:pt idx="78">
                  <c:v>44852</c:v>
                </c:pt>
                <c:pt idx="79">
                  <c:v>44853</c:v>
                </c:pt>
                <c:pt idx="80">
                  <c:v>44854</c:v>
                </c:pt>
                <c:pt idx="81">
                  <c:v>44857</c:v>
                </c:pt>
                <c:pt idx="82">
                  <c:v>44858</c:v>
                </c:pt>
                <c:pt idx="83">
                  <c:v>44859</c:v>
                </c:pt>
                <c:pt idx="84">
                  <c:v>44860</c:v>
                </c:pt>
                <c:pt idx="85">
                  <c:v>44861</c:v>
                </c:pt>
                <c:pt idx="86">
                  <c:v>44865</c:v>
                </c:pt>
                <c:pt idx="87">
                  <c:v>44866</c:v>
                </c:pt>
                <c:pt idx="88">
                  <c:v>44867</c:v>
                </c:pt>
                <c:pt idx="89">
                  <c:v>44868</c:v>
                </c:pt>
                <c:pt idx="90">
                  <c:v>44871</c:v>
                </c:pt>
                <c:pt idx="91">
                  <c:v>44872</c:v>
                </c:pt>
                <c:pt idx="92">
                  <c:v>44873</c:v>
                </c:pt>
                <c:pt idx="93">
                  <c:v>44874</c:v>
                </c:pt>
                <c:pt idx="94">
                  <c:v>44875</c:v>
                </c:pt>
                <c:pt idx="95">
                  <c:v>44878</c:v>
                </c:pt>
                <c:pt idx="96">
                  <c:v>44879</c:v>
                </c:pt>
                <c:pt idx="97">
                  <c:v>44880</c:v>
                </c:pt>
                <c:pt idx="98">
                  <c:v>44881</c:v>
                </c:pt>
                <c:pt idx="99">
                  <c:v>44882</c:v>
                </c:pt>
                <c:pt idx="100">
                  <c:v>44885</c:v>
                </c:pt>
                <c:pt idx="101">
                  <c:v>44886</c:v>
                </c:pt>
                <c:pt idx="102">
                  <c:v>44887</c:v>
                </c:pt>
                <c:pt idx="103">
                  <c:v>44889</c:v>
                </c:pt>
                <c:pt idx="104">
                  <c:v>44892</c:v>
                </c:pt>
                <c:pt idx="105">
                  <c:v>44893</c:v>
                </c:pt>
                <c:pt idx="106">
                  <c:v>44894</c:v>
                </c:pt>
                <c:pt idx="107">
                  <c:v>44895</c:v>
                </c:pt>
                <c:pt idx="108">
                  <c:v>44896</c:v>
                </c:pt>
                <c:pt idx="109">
                  <c:v>44899</c:v>
                </c:pt>
                <c:pt idx="110">
                  <c:v>44900</c:v>
                </c:pt>
                <c:pt idx="111">
                  <c:v>44901</c:v>
                </c:pt>
                <c:pt idx="112">
                  <c:v>44902</c:v>
                </c:pt>
                <c:pt idx="113">
                  <c:v>44903</c:v>
                </c:pt>
                <c:pt idx="114">
                  <c:v>44906</c:v>
                </c:pt>
                <c:pt idx="115">
                  <c:v>44907</c:v>
                </c:pt>
                <c:pt idx="116">
                  <c:v>44908</c:v>
                </c:pt>
                <c:pt idx="117">
                  <c:v>44909</c:v>
                </c:pt>
                <c:pt idx="118">
                  <c:v>44910</c:v>
                </c:pt>
                <c:pt idx="119">
                  <c:v>44913</c:v>
                </c:pt>
                <c:pt idx="120">
                  <c:v>44914</c:v>
                </c:pt>
                <c:pt idx="121">
                  <c:v>44915</c:v>
                </c:pt>
                <c:pt idx="122">
                  <c:v>44916</c:v>
                </c:pt>
                <c:pt idx="123">
                  <c:v>44917</c:v>
                </c:pt>
                <c:pt idx="124">
                  <c:v>44920</c:v>
                </c:pt>
                <c:pt idx="125">
                  <c:v>44921</c:v>
                </c:pt>
                <c:pt idx="126">
                  <c:v>44922</c:v>
                </c:pt>
                <c:pt idx="127">
                  <c:v>44923</c:v>
                </c:pt>
                <c:pt idx="128">
                  <c:v>44924</c:v>
                </c:pt>
                <c:pt idx="129">
                  <c:v>44927</c:v>
                </c:pt>
                <c:pt idx="130">
                  <c:v>44928</c:v>
                </c:pt>
                <c:pt idx="131">
                  <c:v>44929</c:v>
                </c:pt>
                <c:pt idx="132">
                  <c:v>44930</c:v>
                </c:pt>
                <c:pt idx="133">
                  <c:v>44931</c:v>
                </c:pt>
                <c:pt idx="134">
                  <c:v>44934</c:v>
                </c:pt>
                <c:pt idx="135">
                  <c:v>44935</c:v>
                </c:pt>
                <c:pt idx="136">
                  <c:v>44936</c:v>
                </c:pt>
                <c:pt idx="137">
                  <c:v>44937</c:v>
                </c:pt>
                <c:pt idx="138">
                  <c:v>44938</c:v>
                </c:pt>
                <c:pt idx="139">
                  <c:v>44941</c:v>
                </c:pt>
                <c:pt idx="140">
                  <c:v>44942</c:v>
                </c:pt>
                <c:pt idx="141">
                  <c:v>44943</c:v>
                </c:pt>
                <c:pt idx="142">
                  <c:v>44944</c:v>
                </c:pt>
                <c:pt idx="143">
                  <c:v>44945</c:v>
                </c:pt>
                <c:pt idx="144">
                  <c:v>44948</c:v>
                </c:pt>
                <c:pt idx="145">
                  <c:v>44949</c:v>
                </c:pt>
                <c:pt idx="146">
                  <c:v>44950</c:v>
                </c:pt>
                <c:pt idx="147">
                  <c:v>44951</c:v>
                </c:pt>
                <c:pt idx="148">
                  <c:v>44952</c:v>
                </c:pt>
                <c:pt idx="149">
                  <c:v>44955</c:v>
                </c:pt>
                <c:pt idx="150">
                  <c:v>44956</c:v>
                </c:pt>
                <c:pt idx="151">
                  <c:v>44957</c:v>
                </c:pt>
                <c:pt idx="152">
                  <c:v>44958</c:v>
                </c:pt>
                <c:pt idx="153">
                  <c:v>44959</c:v>
                </c:pt>
                <c:pt idx="154">
                  <c:v>44962</c:v>
                </c:pt>
                <c:pt idx="155">
                  <c:v>44963</c:v>
                </c:pt>
                <c:pt idx="156">
                  <c:v>44964</c:v>
                </c:pt>
                <c:pt idx="157">
                  <c:v>44965</c:v>
                </c:pt>
                <c:pt idx="158">
                  <c:v>44966</c:v>
                </c:pt>
                <c:pt idx="159">
                  <c:v>44969</c:v>
                </c:pt>
                <c:pt idx="160">
                  <c:v>44970</c:v>
                </c:pt>
                <c:pt idx="161">
                  <c:v>44971</c:v>
                </c:pt>
                <c:pt idx="162">
                  <c:v>44972</c:v>
                </c:pt>
                <c:pt idx="163">
                  <c:v>44973</c:v>
                </c:pt>
                <c:pt idx="164">
                  <c:v>44976</c:v>
                </c:pt>
                <c:pt idx="165">
                  <c:v>44977</c:v>
                </c:pt>
                <c:pt idx="166">
                  <c:v>44978</c:v>
                </c:pt>
                <c:pt idx="167">
                  <c:v>44980</c:v>
                </c:pt>
                <c:pt idx="168">
                  <c:v>44983</c:v>
                </c:pt>
                <c:pt idx="169">
                  <c:v>44984</c:v>
                </c:pt>
                <c:pt idx="170">
                  <c:v>44985</c:v>
                </c:pt>
                <c:pt idx="171">
                  <c:v>44986</c:v>
                </c:pt>
                <c:pt idx="172">
                  <c:v>44987</c:v>
                </c:pt>
                <c:pt idx="173">
                  <c:v>44990</c:v>
                </c:pt>
                <c:pt idx="174">
                  <c:v>44991</c:v>
                </c:pt>
                <c:pt idx="175">
                  <c:v>44992</c:v>
                </c:pt>
                <c:pt idx="176">
                  <c:v>44993</c:v>
                </c:pt>
                <c:pt idx="177">
                  <c:v>44994</c:v>
                </c:pt>
                <c:pt idx="178">
                  <c:v>44997</c:v>
                </c:pt>
                <c:pt idx="179">
                  <c:v>44998</c:v>
                </c:pt>
                <c:pt idx="180">
                  <c:v>44999</c:v>
                </c:pt>
                <c:pt idx="181">
                  <c:v>45000</c:v>
                </c:pt>
                <c:pt idx="182">
                  <c:v>45001</c:v>
                </c:pt>
                <c:pt idx="183">
                  <c:v>45004</c:v>
                </c:pt>
                <c:pt idx="184">
                  <c:v>45005</c:v>
                </c:pt>
                <c:pt idx="185">
                  <c:v>45006</c:v>
                </c:pt>
                <c:pt idx="186">
                  <c:v>45007</c:v>
                </c:pt>
                <c:pt idx="187">
                  <c:v>45008</c:v>
                </c:pt>
                <c:pt idx="188">
                  <c:v>45011</c:v>
                </c:pt>
                <c:pt idx="189">
                  <c:v>45012</c:v>
                </c:pt>
                <c:pt idx="190">
                  <c:v>45013</c:v>
                </c:pt>
                <c:pt idx="191">
                  <c:v>45014</c:v>
                </c:pt>
                <c:pt idx="192">
                  <c:v>45015</c:v>
                </c:pt>
                <c:pt idx="193">
                  <c:v>45019</c:v>
                </c:pt>
                <c:pt idx="194">
                  <c:v>45020</c:v>
                </c:pt>
                <c:pt idx="195">
                  <c:v>45021</c:v>
                </c:pt>
                <c:pt idx="196">
                  <c:v>45022</c:v>
                </c:pt>
                <c:pt idx="197">
                  <c:v>45026</c:v>
                </c:pt>
                <c:pt idx="198">
                  <c:v>45027</c:v>
                </c:pt>
                <c:pt idx="199">
                  <c:v>45028</c:v>
                </c:pt>
                <c:pt idx="200">
                  <c:v>45029</c:v>
                </c:pt>
                <c:pt idx="201">
                  <c:v>45033</c:v>
                </c:pt>
                <c:pt idx="202">
                  <c:v>45041</c:v>
                </c:pt>
                <c:pt idx="203">
                  <c:v>45042</c:v>
                </c:pt>
                <c:pt idx="204">
                  <c:v>45043</c:v>
                </c:pt>
                <c:pt idx="205">
                  <c:v>45047</c:v>
                </c:pt>
                <c:pt idx="206">
                  <c:v>45048</c:v>
                </c:pt>
                <c:pt idx="207">
                  <c:v>45049</c:v>
                </c:pt>
                <c:pt idx="208">
                  <c:v>45050</c:v>
                </c:pt>
                <c:pt idx="209">
                  <c:v>45054</c:v>
                </c:pt>
                <c:pt idx="210">
                  <c:v>45055</c:v>
                </c:pt>
                <c:pt idx="211">
                  <c:v>45056</c:v>
                </c:pt>
                <c:pt idx="212">
                  <c:v>45057</c:v>
                </c:pt>
                <c:pt idx="213">
                  <c:v>45057</c:v>
                </c:pt>
                <c:pt idx="214">
                  <c:v>45061</c:v>
                </c:pt>
                <c:pt idx="215">
                  <c:v>45062</c:v>
                </c:pt>
                <c:pt idx="216">
                  <c:v>45063</c:v>
                </c:pt>
                <c:pt idx="217">
                  <c:v>45064</c:v>
                </c:pt>
                <c:pt idx="218">
                  <c:v>45068</c:v>
                </c:pt>
                <c:pt idx="219">
                  <c:v>45069</c:v>
                </c:pt>
                <c:pt idx="220">
                  <c:v>45070</c:v>
                </c:pt>
                <c:pt idx="221">
                  <c:v>45071</c:v>
                </c:pt>
                <c:pt idx="222">
                  <c:v>45075</c:v>
                </c:pt>
                <c:pt idx="223">
                  <c:v>45076</c:v>
                </c:pt>
                <c:pt idx="224">
                  <c:v>45077</c:v>
                </c:pt>
                <c:pt idx="225">
                  <c:v>45078</c:v>
                </c:pt>
                <c:pt idx="226">
                  <c:v>45082</c:v>
                </c:pt>
                <c:pt idx="227">
                  <c:v>45083</c:v>
                </c:pt>
                <c:pt idx="228">
                  <c:v>45084</c:v>
                </c:pt>
                <c:pt idx="229">
                  <c:v>45085</c:v>
                </c:pt>
                <c:pt idx="230">
                  <c:v>45089</c:v>
                </c:pt>
                <c:pt idx="231">
                  <c:v>45090</c:v>
                </c:pt>
                <c:pt idx="232">
                  <c:v>45091</c:v>
                </c:pt>
                <c:pt idx="233">
                  <c:v>45092</c:v>
                </c:pt>
                <c:pt idx="234">
                  <c:v>45096</c:v>
                </c:pt>
                <c:pt idx="235">
                  <c:v>45097</c:v>
                </c:pt>
                <c:pt idx="236">
                  <c:v>45098</c:v>
                </c:pt>
                <c:pt idx="237">
                  <c:v>45099</c:v>
                </c:pt>
                <c:pt idx="238">
                  <c:v>45110</c:v>
                </c:pt>
                <c:pt idx="239">
                  <c:v>45111</c:v>
                </c:pt>
                <c:pt idx="240">
                  <c:v>45112</c:v>
                </c:pt>
                <c:pt idx="241">
                  <c:v>45113</c:v>
                </c:pt>
                <c:pt idx="242">
                  <c:v>45117</c:v>
                </c:pt>
                <c:pt idx="243">
                  <c:v>45118</c:v>
                </c:pt>
                <c:pt idx="244">
                  <c:v>45119</c:v>
                </c:pt>
                <c:pt idx="245">
                  <c:v>45120</c:v>
                </c:pt>
                <c:pt idx="246">
                  <c:v>45124</c:v>
                </c:pt>
                <c:pt idx="247">
                  <c:v>45125</c:v>
                </c:pt>
                <c:pt idx="248">
                  <c:v>45126</c:v>
                </c:pt>
                <c:pt idx="249">
                  <c:v>45127</c:v>
                </c:pt>
                <c:pt idx="250">
                  <c:v>45131</c:v>
                </c:pt>
                <c:pt idx="251">
                  <c:v>45132</c:v>
                </c:pt>
                <c:pt idx="252">
                  <c:v>45133</c:v>
                </c:pt>
                <c:pt idx="253">
                  <c:v>45134</c:v>
                </c:pt>
                <c:pt idx="254">
                  <c:v>45138</c:v>
                </c:pt>
                <c:pt idx="255">
                  <c:v>45139</c:v>
                </c:pt>
                <c:pt idx="256">
                  <c:v>45140</c:v>
                </c:pt>
                <c:pt idx="257">
                  <c:v>45141</c:v>
                </c:pt>
                <c:pt idx="258">
                  <c:v>45145</c:v>
                </c:pt>
                <c:pt idx="259">
                  <c:v>45146</c:v>
                </c:pt>
                <c:pt idx="260">
                  <c:v>45147</c:v>
                </c:pt>
                <c:pt idx="261">
                  <c:v>45148</c:v>
                </c:pt>
                <c:pt idx="262">
                  <c:v>45152</c:v>
                </c:pt>
                <c:pt idx="263">
                  <c:v>45153</c:v>
                </c:pt>
                <c:pt idx="264">
                  <c:v>45154</c:v>
                </c:pt>
                <c:pt idx="265">
                  <c:v>45155</c:v>
                </c:pt>
                <c:pt idx="266">
                  <c:v>45159</c:v>
                </c:pt>
                <c:pt idx="267">
                  <c:v>45160</c:v>
                </c:pt>
                <c:pt idx="268">
                  <c:v>45161</c:v>
                </c:pt>
                <c:pt idx="269">
                  <c:v>45162</c:v>
                </c:pt>
                <c:pt idx="270">
                  <c:v>45166</c:v>
                </c:pt>
                <c:pt idx="271">
                  <c:v>45167</c:v>
                </c:pt>
                <c:pt idx="272">
                  <c:v>45168</c:v>
                </c:pt>
                <c:pt idx="273">
                  <c:v>45169</c:v>
                </c:pt>
                <c:pt idx="274">
                  <c:v>45173</c:v>
                </c:pt>
                <c:pt idx="275">
                  <c:v>45174</c:v>
                </c:pt>
                <c:pt idx="276">
                  <c:v>45175</c:v>
                </c:pt>
                <c:pt idx="277">
                  <c:v>45176</c:v>
                </c:pt>
                <c:pt idx="278">
                  <c:v>45180</c:v>
                </c:pt>
                <c:pt idx="279">
                  <c:v>45181</c:v>
                </c:pt>
                <c:pt idx="280">
                  <c:v>45182</c:v>
                </c:pt>
                <c:pt idx="281">
                  <c:v>45183</c:v>
                </c:pt>
                <c:pt idx="282">
                  <c:v>45187</c:v>
                </c:pt>
                <c:pt idx="283">
                  <c:v>45188</c:v>
                </c:pt>
                <c:pt idx="284">
                  <c:v>45189</c:v>
                </c:pt>
                <c:pt idx="285">
                  <c:v>45190</c:v>
                </c:pt>
                <c:pt idx="286">
                  <c:v>45194</c:v>
                </c:pt>
                <c:pt idx="287">
                  <c:v>45195</c:v>
                </c:pt>
                <c:pt idx="288">
                  <c:v>45196</c:v>
                </c:pt>
                <c:pt idx="289">
                  <c:v>45197</c:v>
                </c:pt>
                <c:pt idx="290">
                  <c:v>45201</c:v>
                </c:pt>
                <c:pt idx="291">
                  <c:v>45202</c:v>
                </c:pt>
                <c:pt idx="292">
                  <c:v>45203</c:v>
                </c:pt>
                <c:pt idx="293">
                  <c:v>45204</c:v>
                </c:pt>
                <c:pt idx="294">
                  <c:v>45208</c:v>
                </c:pt>
                <c:pt idx="295">
                  <c:v>45209</c:v>
                </c:pt>
                <c:pt idx="296">
                  <c:v>45210</c:v>
                </c:pt>
                <c:pt idx="297">
                  <c:v>45211</c:v>
                </c:pt>
                <c:pt idx="298">
                  <c:v>45215</c:v>
                </c:pt>
                <c:pt idx="299">
                  <c:v>45216</c:v>
                </c:pt>
                <c:pt idx="300">
                  <c:v>45217</c:v>
                </c:pt>
                <c:pt idx="301">
                  <c:v>45218</c:v>
                </c:pt>
                <c:pt idx="302">
                  <c:v>45222</c:v>
                </c:pt>
                <c:pt idx="303">
                  <c:v>45223</c:v>
                </c:pt>
                <c:pt idx="304">
                  <c:v>45224</c:v>
                </c:pt>
                <c:pt idx="305">
                  <c:v>45225</c:v>
                </c:pt>
                <c:pt idx="306">
                  <c:v>45229</c:v>
                </c:pt>
                <c:pt idx="307">
                  <c:v>45230</c:v>
                </c:pt>
                <c:pt idx="308">
                  <c:v>45231</c:v>
                </c:pt>
                <c:pt idx="309">
                  <c:v>45232</c:v>
                </c:pt>
                <c:pt idx="310">
                  <c:v>45236</c:v>
                </c:pt>
                <c:pt idx="311">
                  <c:v>45237</c:v>
                </c:pt>
                <c:pt idx="312">
                  <c:v>45238</c:v>
                </c:pt>
                <c:pt idx="313">
                  <c:v>45239</c:v>
                </c:pt>
                <c:pt idx="314">
                  <c:v>45243</c:v>
                </c:pt>
                <c:pt idx="315">
                  <c:v>45244</c:v>
                </c:pt>
                <c:pt idx="316">
                  <c:v>45245</c:v>
                </c:pt>
                <c:pt idx="317">
                  <c:v>45246</c:v>
                </c:pt>
                <c:pt idx="318">
                  <c:v>45250</c:v>
                </c:pt>
                <c:pt idx="319">
                  <c:v>45251</c:v>
                </c:pt>
                <c:pt idx="320">
                  <c:v>45252</c:v>
                </c:pt>
                <c:pt idx="321">
                  <c:v>45253</c:v>
                </c:pt>
                <c:pt idx="322">
                  <c:v>45257</c:v>
                </c:pt>
                <c:pt idx="323">
                  <c:v>45258</c:v>
                </c:pt>
                <c:pt idx="324">
                  <c:v>45259</c:v>
                </c:pt>
                <c:pt idx="325">
                  <c:v>45260</c:v>
                </c:pt>
                <c:pt idx="326">
                  <c:v>45264</c:v>
                </c:pt>
                <c:pt idx="327">
                  <c:v>45265</c:v>
                </c:pt>
                <c:pt idx="328">
                  <c:v>45266</c:v>
                </c:pt>
                <c:pt idx="329">
                  <c:v>45267</c:v>
                </c:pt>
                <c:pt idx="330">
                  <c:v>45271</c:v>
                </c:pt>
                <c:pt idx="331">
                  <c:v>45272</c:v>
                </c:pt>
                <c:pt idx="332">
                  <c:v>45273</c:v>
                </c:pt>
                <c:pt idx="333">
                  <c:v>45274</c:v>
                </c:pt>
                <c:pt idx="334">
                  <c:v>45278</c:v>
                </c:pt>
                <c:pt idx="335">
                  <c:v>45279</c:v>
                </c:pt>
                <c:pt idx="336">
                  <c:v>45280</c:v>
                </c:pt>
                <c:pt idx="337">
                  <c:v>45281</c:v>
                </c:pt>
                <c:pt idx="338">
                  <c:v>45285</c:v>
                </c:pt>
                <c:pt idx="339">
                  <c:v>45286</c:v>
                </c:pt>
                <c:pt idx="340">
                  <c:v>45287</c:v>
                </c:pt>
                <c:pt idx="341">
                  <c:v>45288</c:v>
                </c:pt>
                <c:pt idx="342">
                  <c:v>45292</c:v>
                </c:pt>
                <c:pt idx="343">
                  <c:v>45293</c:v>
                </c:pt>
                <c:pt idx="344">
                  <c:v>45294</c:v>
                </c:pt>
                <c:pt idx="345">
                  <c:v>45295</c:v>
                </c:pt>
                <c:pt idx="346">
                  <c:v>45299</c:v>
                </c:pt>
                <c:pt idx="347">
                  <c:v>45300</c:v>
                </c:pt>
                <c:pt idx="348">
                  <c:v>45301</c:v>
                </c:pt>
                <c:pt idx="349">
                  <c:v>45302</c:v>
                </c:pt>
                <c:pt idx="350">
                  <c:v>45306</c:v>
                </c:pt>
                <c:pt idx="351">
                  <c:v>45307</c:v>
                </c:pt>
                <c:pt idx="352">
                  <c:v>45308</c:v>
                </c:pt>
                <c:pt idx="353">
                  <c:v>45309</c:v>
                </c:pt>
                <c:pt idx="354">
                  <c:v>45313</c:v>
                </c:pt>
                <c:pt idx="355">
                  <c:v>45314</c:v>
                </c:pt>
                <c:pt idx="356">
                  <c:v>45315</c:v>
                </c:pt>
                <c:pt idx="357">
                  <c:v>45316</c:v>
                </c:pt>
                <c:pt idx="358">
                  <c:v>45320</c:v>
                </c:pt>
                <c:pt idx="359">
                  <c:v>45321</c:v>
                </c:pt>
                <c:pt idx="360">
                  <c:v>45322</c:v>
                </c:pt>
                <c:pt idx="361">
                  <c:v>45323</c:v>
                </c:pt>
                <c:pt idx="362">
                  <c:v>45327</c:v>
                </c:pt>
                <c:pt idx="363">
                  <c:v>45328</c:v>
                </c:pt>
                <c:pt idx="364">
                  <c:v>45329</c:v>
                </c:pt>
                <c:pt idx="365">
                  <c:v>45330</c:v>
                </c:pt>
                <c:pt idx="366">
                  <c:v>45334</c:v>
                </c:pt>
                <c:pt idx="367">
                  <c:v>45335</c:v>
                </c:pt>
                <c:pt idx="368">
                  <c:v>45336</c:v>
                </c:pt>
                <c:pt idx="369">
                  <c:v>45337</c:v>
                </c:pt>
                <c:pt idx="370">
                  <c:v>45341</c:v>
                </c:pt>
                <c:pt idx="371">
                  <c:v>45342</c:v>
                </c:pt>
                <c:pt idx="372">
                  <c:v>45343</c:v>
                </c:pt>
                <c:pt idx="373">
                  <c:v>45348</c:v>
                </c:pt>
                <c:pt idx="374">
                  <c:v>45349</c:v>
                </c:pt>
                <c:pt idx="375">
                  <c:v>45350</c:v>
                </c:pt>
                <c:pt idx="376">
                  <c:v>45351</c:v>
                </c:pt>
                <c:pt idx="377">
                  <c:v>45355</c:v>
                </c:pt>
                <c:pt idx="378">
                  <c:v>45356</c:v>
                </c:pt>
                <c:pt idx="379">
                  <c:v>45357</c:v>
                </c:pt>
                <c:pt idx="380">
                  <c:v>45358</c:v>
                </c:pt>
                <c:pt idx="381">
                  <c:v>45362</c:v>
                </c:pt>
                <c:pt idx="382">
                  <c:v>45363</c:v>
                </c:pt>
                <c:pt idx="383">
                  <c:v>45364</c:v>
                </c:pt>
                <c:pt idx="384">
                  <c:v>45365</c:v>
                </c:pt>
                <c:pt idx="385">
                  <c:v>45369</c:v>
                </c:pt>
                <c:pt idx="386">
                  <c:v>45370</c:v>
                </c:pt>
                <c:pt idx="387">
                  <c:v>45371</c:v>
                </c:pt>
                <c:pt idx="388">
                  <c:v>45372</c:v>
                </c:pt>
                <c:pt idx="389">
                  <c:v>45376</c:v>
                </c:pt>
                <c:pt idx="390">
                  <c:v>45377</c:v>
                </c:pt>
                <c:pt idx="391">
                  <c:v>45378</c:v>
                </c:pt>
                <c:pt idx="392">
                  <c:v>45379</c:v>
                </c:pt>
                <c:pt idx="393">
                  <c:v>45383</c:v>
                </c:pt>
                <c:pt idx="394">
                  <c:v>45384</c:v>
                </c:pt>
                <c:pt idx="395">
                  <c:v>45385</c:v>
                </c:pt>
                <c:pt idx="396">
                  <c:v>45386</c:v>
                </c:pt>
                <c:pt idx="397">
                  <c:v>45397</c:v>
                </c:pt>
                <c:pt idx="398">
                  <c:v>45398</c:v>
                </c:pt>
                <c:pt idx="399">
                  <c:v>45399</c:v>
                </c:pt>
                <c:pt idx="400">
                  <c:v>45400</c:v>
                </c:pt>
                <c:pt idx="401">
                  <c:v>45404</c:v>
                </c:pt>
                <c:pt idx="402">
                  <c:v>45405</c:v>
                </c:pt>
                <c:pt idx="403">
                  <c:v>45406</c:v>
                </c:pt>
                <c:pt idx="404">
                  <c:v>45407</c:v>
                </c:pt>
                <c:pt idx="405">
                  <c:v>45411</c:v>
                </c:pt>
                <c:pt idx="406">
                  <c:v>45412</c:v>
                </c:pt>
                <c:pt idx="407">
                  <c:v>45413</c:v>
                </c:pt>
                <c:pt idx="408">
                  <c:v>45414</c:v>
                </c:pt>
                <c:pt idx="409">
                  <c:v>45418</c:v>
                </c:pt>
                <c:pt idx="410">
                  <c:v>45419</c:v>
                </c:pt>
                <c:pt idx="411">
                  <c:v>45420</c:v>
                </c:pt>
                <c:pt idx="412">
                  <c:v>45421</c:v>
                </c:pt>
                <c:pt idx="413">
                  <c:v>45425</c:v>
                </c:pt>
                <c:pt idx="414">
                  <c:v>45426</c:v>
                </c:pt>
                <c:pt idx="415">
                  <c:v>45427</c:v>
                </c:pt>
                <c:pt idx="416">
                  <c:v>45428</c:v>
                </c:pt>
                <c:pt idx="417">
                  <c:v>45432</c:v>
                </c:pt>
                <c:pt idx="418">
                  <c:v>45433</c:v>
                </c:pt>
                <c:pt idx="419">
                  <c:v>45434</c:v>
                </c:pt>
                <c:pt idx="420">
                  <c:v>45435</c:v>
                </c:pt>
                <c:pt idx="421">
                  <c:v>45439</c:v>
                </c:pt>
                <c:pt idx="422">
                  <c:v>45440</c:v>
                </c:pt>
                <c:pt idx="423">
                  <c:v>45441</c:v>
                </c:pt>
                <c:pt idx="424">
                  <c:v>45442</c:v>
                </c:pt>
                <c:pt idx="425">
                  <c:v>45446</c:v>
                </c:pt>
                <c:pt idx="426">
                  <c:v>45447</c:v>
                </c:pt>
                <c:pt idx="427">
                  <c:v>45448</c:v>
                </c:pt>
                <c:pt idx="428">
                  <c:v>45449</c:v>
                </c:pt>
                <c:pt idx="429">
                  <c:v>45453</c:v>
                </c:pt>
                <c:pt idx="430">
                  <c:v>45454</c:v>
                </c:pt>
                <c:pt idx="431">
                  <c:v>45455</c:v>
                </c:pt>
                <c:pt idx="432">
                  <c:v>45456</c:v>
                </c:pt>
                <c:pt idx="433">
                  <c:v>45467</c:v>
                </c:pt>
                <c:pt idx="434">
                  <c:v>45468</c:v>
                </c:pt>
                <c:pt idx="435">
                  <c:v>45469</c:v>
                </c:pt>
                <c:pt idx="436">
                  <c:v>45470</c:v>
                </c:pt>
                <c:pt idx="437">
                  <c:v>45473</c:v>
                </c:pt>
              </c:numCache>
            </c:numRef>
          </c:cat>
          <c:val>
            <c:numRef>
              <c:f>Sheet1!$C$2:$C$439</c:f>
              <c:numCache>
                <c:formatCode>#,##0</c:formatCode>
                <c:ptCount val="438"/>
                <c:pt idx="0">
                  <c:v>100</c:v>
                </c:pt>
                <c:pt idx="1">
                  <c:v>102.60631001371743</c:v>
                </c:pt>
                <c:pt idx="2">
                  <c:v>104.93827160493827</c:v>
                </c:pt>
                <c:pt idx="3">
                  <c:v>102.88065843621399</c:v>
                </c:pt>
                <c:pt idx="4">
                  <c:v>104.93827160493827</c:v>
                </c:pt>
                <c:pt idx="5">
                  <c:v>103.15500685871055</c:v>
                </c:pt>
                <c:pt idx="6">
                  <c:v>102.88065843621399</c:v>
                </c:pt>
                <c:pt idx="7">
                  <c:v>103.97805212620028</c:v>
                </c:pt>
                <c:pt idx="8">
                  <c:v>103.15500685871055</c:v>
                </c:pt>
                <c:pt idx="9">
                  <c:v>103.42935528120714</c:v>
                </c:pt>
                <c:pt idx="10">
                  <c:v>100.8230452674897</c:v>
                </c:pt>
                <c:pt idx="11">
                  <c:v>101.37174211248285</c:v>
                </c:pt>
                <c:pt idx="12">
                  <c:v>101.09739368998629</c:v>
                </c:pt>
                <c:pt idx="13">
                  <c:v>99.451303155006855</c:v>
                </c:pt>
                <c:pt idx="14">
                  <c:v>98.902606310013724</c:v>
                </c:pt>
                <c:pt idx="15">
                  <c:v>100.8230452674897</c:v>
                </c:pt>
                <c:pt idx="16">
                  <c:v>95.884773662551453</c:v>
                </c:pt>
                <c:pt idx="17">
                  <c:v>96.021947873799732</c:v>
                </c:pt>
                <c:pt idx="18">
                  <c:v>96.021947873799732</c:v>
                </c:pt>
                <c:pt idx="19">
                  <c:v>96.433470507544584</c:v>
                </c:pt>
                <c:pt idx="20">
                  <c:v>95.336076817558308</c:v>
                </c:pt>
                <c:pt idx="21">
                  <c:v>95.336076817558308</c:v>
                </c:pt>
                <c:pt idx="22">
                  <c:v>94.238683127572017</c:v>
                </c:pt>
                <c:pt idx="23">
                  <c:v>97.805212620027433</c:v>
                </c:pt>
                <c:pt idx="24">
                  <c:v>95.061728395061735</c:v>
                </c:pt>
                <c:pt idx="25">
                  <c:v>95.473251028806587</c:v>
                </c:pt>
                <c:pt idx="26">
                  <c:v>95.610425240054866</c:v>
                </c:pt>
                <c:pt idx="27">
                  <c:v>93.27846364883402</c:v>
                </c:pt>
                <c:pt idx="28">
                  <c:v>94.787379972565162</c:v>
                </c:pt>
                <c:pt idx="29">
                  <c:v>92.866941015089154</c:v>
                </c:pt>
                <c:pt idx="30">
                  <c:v>93.552812071330592</c:v>
                </c:pt>
                <c:pt idx="31">
                  <c:v>93.689986282578872</c:v>
                </c:pt>
                <c:pt idx="32">
                  <c:v>93.27846364883402</c:v>
                </c:pt>
                <c:pt idx="33">
                  <c:v>94.650205761316869</c:v>
                </c:pt>
                <c:pt idx="34">
                  <c:v>93.27846364883402</c:v>
                </c:pt>
                <c:pt idx="35">
                  <c:v>90.672153635116601</c:v>
                </c:pt>
                <c:pt idx="36">
                  <c:v>88.8888888888889</c:v>
                </c:pt>
                <c:pt idx="37">
                  <c:v>89.163237311385458</c:v>
                </c:pt>
                <c:pt idx="38">
                  <c:v>90.123456790123456</c:v>
                </c:pt>
                <c:pt idx="39">
                  <c:v>87.928669410150889</c:v>
                </c:pt>
                <c:pt idx="40">
                  <c:v>88.065843621399182</c:v>
                </c:pt>
                <c:pt idx="41">
                  <c:v>89.026063100137179</c:v>
                </c:pt>
                <c:pt idx="42">
                  <c:v>87.791495198902609</c:v>
                </c:pt>
                <c:pt idx="43">
                  <c:v>88.065843621399182</c:v>
                </c:pt>
                <c:pt idx="44">
                  <c:v>88.614540466392327</c:v>
                </c:pt>
                <c:pt idx="45">
                  <c:v>86.968449931412891</c:v>
                </c:pt>
                <c:pt idx="46">
                  <c:v>88.065843621399182</c:v>
                </c:pt>
                <c:pt idx="47">
                  <c:v>89.163237311385458</c:v>
                </c:pt>
                <c:pt idx="48">
                  <c:v>89.026063100137179</c:v>
                </c:pt>
                <c:pt idx="49">
                  <c:v>86.968449931412891</c:v>
                </c:pt>
                <c:pt idx="50">
                  <c:v>87.791495198902609</c:v>
                </c:pt>
                <c:pt idx="51">
                  <c:v>87.791495198902609</c:v>
                </c:pt>
                <c:pt idx="52">
                  <c:v>88.751714677640607</c:v>
                </c:pt>
                <c:pt idx="53">
                  <c:v>88.751714677640607</c:v>
                </c:pt>
                <c:pt idx="54">
                  <c:v>88.8888888888889</c:v>
                </c:pt>
                <c:pt idx="55">
                  <c:v>88.751714677640607</c:v>
                </c:pt>
                <c:pt idx="56">
                  <c:v>88.751714677640607</c:v>
                </c:pt>
                <c:pt idx="57">
                  <c:v>88.614540466392327</c:v>
                </c:pt>
                <c:pt idx="58">
                  <c:v>88.340192043895755</c:v>
                </c:pt>
                <c:pt idx="59">
                  <c:v>88.477366255144034</c:v>
                </c:pt>
                <c:pt idx="60">
                  <c:v>88.340192043895755</c:v>
                </c:pt>
                <c:pt idx="61">
                  <c:v>85.733882030178322</c:v>
                </c:pt>
                <c:pt idx="62">
                  <c:v>85.048010973936911</c:v>
                </c:pt>
                <c:pt idx="63">
                  <c:v>87.654320987654316</c:v>
                </c:pt>
                <c:pt idx="64">
                  <c:v>87.517146776406037</c:v>
                </c:pt>
                <c:pt idx="65">
                  <c:v>96.021947873799732</c:v>
                </c:pt>
                <c:pt idx="66">
                  <c:v>99.451303155006855</c:v>
                </c:pt>
                <c:pt idx="67">
                  <c:v>102.05761316872429</c:v>
                </c:pt>
                <c:pt idx="68">
                  <c:v>102.05761316872429</c:v>
                </c:pt>
                <c:pt idx="69">
                  <c:v>100.27434842249656</c:v>
                </c:pt>
                <c:pt idx="70">
                  <c:v>101.92043895747599</c:v>
                </c:pt>
                <c:pt idx="71">
                  <c:v>102.19478737997257</c:v>
                </c:pt>
                <c:pt idx="72">
                  <c:v>101.09739368998629</c:v>
                </c:pt>
                <c:pt idx="73">
                  <c:v>99.039780521262003</c:v>
                </c:pt>
                <c:pt idx="74">
                  <c:v>98.353909465020578</c:v>
                </c:pt>
                <c:pt idx="75">
                  <c:v>96.570644718792863</c:v>
                </c:pt>
                <c:pt idx="76">
                  <c:v>99.862825788751721</c:v>
                </c:pt>
                <c:pt idx="77">
                  <c:v>100.13717421124828</c:v>
                </c:pt>
                <c:pt idx="78">
                  <c:v>99.451303155006855</c:v>
                </c:pt>
                <c:pt idx="79">
                  <c:v>96.021947873799732</c:v>
                </c:pt>
                <c:pt idx="80">
                  <c:v>96.296296296296291</c:v>
                </c:pt>
                <c:pt idx="81">
                  <c:v>96.021947873799732</c:v>
                </c:pt>
                <c:pt idx="82">
                  <c:v>96.570644718792863</c:v>
                </c:pt>
                <c:pt idx="83">
                  <c:v>96.021947873799732</c:v>
                </c:pt>
                <c:pt idx="84">
                  <c:v>94.650205761316869</c:v>
                </c:pt>
                <c:pt idx="85">
                  <c:v>95.061728395061735</c:v>
                </c:pt>
                <c:pt idx="86">
                  <c:v>94.650205761316869</c:v>
                </c:pt>
                <c:pt idx="87">
                  <c:v>92.592592592592595</c:v>
                </c:pt>
                <c:pt idx="88">
                  <c:v>90.672153635116601</c:v>
                </c:pt>
                <c:pt idx="89">
                  <c:v>91.906721536351171</c:v>
                </c:pt>
                <c:pt idx="90">
                  <c:v>89.026063100137179</c:v>
                </c:pt>
                <c:pt idx="91">
                  <c:v>89.163237311385458</c:v>
                </c:pt>
                <c:pt idx="92">
                  <c:v>89.163237311385458</c:v>
                </c:pt>
                <c:pt idx="93">
                  <c:v>89.163237311385458</c:v>
                </c:pt>
                <c:pt idx="94">
                  <c:v>86.282578875171467</c:v>
                </c:pt>
                <c:pt idx="95">
                  <c:v>87.791495198902609</c:v>
                </c:pt>
                <c:pt idx="96">
                  <c:v>87.105624142661171</c:v>
                </c:pt>
                <c:pt idx="97">
                  <c:v>89.026063100137179</c:v>
                </c:pt>
                <c:pt idx="98">
                  <c:v>87.928669410150889</c:v>
                </c:pt>
                <c:pt idx="99">
                  <c:v>89.163237311385458</c:v>
                </c:pt>
                <c:pt idx="100">
                  <c:v>89.163237311385458</c:v>
                </c:pt>
                <c:pt idx="101">
                  <c:v>89.163237311385458</c:v>
                </c:pt>
                <c:pt idx="102">
                  <c:v>89.163237311385458</c:v>
                </c:pt>
                <c:pt idx="103">
                  <c:v>87.791495198902609</c:v>
                </c:pt>
                <c:pt idx="104">
                  <c:v>87.791495198902609</c:v>
                </c:pt>
                <c:pt idx="105">
                  <c:v>88.751714677640607</c:v>
                </c:pt>
                <c:pt idx="106">
                  <c:v>87.791495198902609</c:v>
                </c:pt>
                <c:pt idx="107">
                  <c:v>87.791495198902609</c:v>
                </c:pt>
                <c:pt idx="108">
                  <c:v>87.791495198902609</c:v>
                </c:pt>
                <c:pt idx="109">
                  <c:v>88.751714677640607</c:v>
                </c:pt>
                <c:pt idx="110">
                  <c:v>88.340192043895755</c:v>
                </c:pt>
                <c:pt idx="111">
                  <c:v>87.105624142661171</c:v>
                </c:pt>
                <c:pt idx="112">
                  <c:v>89.163237311385458</c:v>
                </c:pt>
                <c:pt idx="113">
                  <c:v>92.318244170096037</c:v>
                </c:pt>
                <c:pt idx="114">
                  <c:v>88.8888888888889</c:v>
                </c:pt>
                <c:pt idx="115">
                  <c:v>86.419753086419746</c:v>
                </c:pt>
                <c:pt idx="116">
                  <c:v>86.419753086419746</c:v>
                </c:pt>
                <c:pt idx="117">
                  <c:v>93.27846364883402</c:v>
                </c:pt>
                <c:pt idx="118">
                  <c:v>95.747599451303159</c:v>
                </c:pt>
                <c:pt idx="119">
                  <c:v>100.54869684499315</c:v>
                </c:pt>
                <c:pt idx="120">
                  <c:v>100.54869684499315</c:v>
                </c:pt>
                <c:pt idx="121">
                  <c:v>99.314128943758575</c:v>
                </c:pt>
                <c:pt idx="122">
                  <c:v>96.844993141289436</c:v>
                </c:pt>
                <c:pt idx="123">
                  <c:v>96.159122085048011</c:v>
                </c:pt>
                <c:pt idx="124">
                  <c:v>95.336076817558308</c:v>
                </c:pt>
                <c:pt idx="125">
                  <c:v>92.592592592592595</c:v>
                </c:pt>
                <c:pt idx="126">
                  <c:v>96.707818930041142</c:v>
                </c:pt>
                <c:pt idx="127">
                  <c:v>106.85871056241427</c:v>
                </c:pt>
                <c:pt idx="128">
                  <c:v>109.05349794238684</c:v>
                </c:pt>
                <c:pt idx="129">
                  <c:v>99.039780521262003</c:v>
                </c:pt>
                <c:pt idx="130">
                  <c:v>109.73936899862827</c:v>
                </c:pt>
                <c:pt idx="131">
                  <c:v>109.73936899862827</c:v>
                </c:pt>
                <c:pt idx="132">
                  <c:v>108.64197530864197</c:v>
                </c:pt>
                <c:pt idx="133">
                  <c:v>107.81893004115226</c:v>
                </c:pt>
                <c:pt idx="134">
                  <c:v>108.23045267489711</c:v>
                </c:pt>
                <c:pt idx="135">
                  <c:v>106.85871056241427</c:v>
                </c:pt>
                <c:pt idx="136">
                  <c:v>105.76131687242798</c:v>
                </c:pt>
                <c:pt idx="137">
                  <c:v>105.76131687242798</c:v>
                </c:pt>
                <c:pt idx="138">
                  <c:v>105.76131687242798</c:v>
                </c:pt>
                <c:pt idx="139">
                  <c:v>105.76131687242798</c:v>
                </c:pt>
                <c:pt idx="140">
                  <c:v>105.76131687242798</c:v>
                </c:pt>
                <c:pt idx="141">
                  <c:v>104.93827160493827</c:v>
                </c:pt>
                <c:pt idx="142">
                  <c:v>102.88065843621399</c:v>
                </c:pt>
                <c:pt idx="143">
                  <c:v>106.03566529492457</c:v>
                </c:pt>
                <c:pt idx="144">
                  <c:v>106.03566529492457</c:v>
                </c:pt>
                <c:pt idx="145">
                  <c:v>101.92043895747599</c:v>
                </c:pt>
                <c:pt idx="146">
                  <c:v>101.92043895747599</c:v>
                </c:pt>
                <c:pt idx="147">
                  <c:v>102.05761316872429</c:v>
                </c:pt>
                <c:pt idx="148">
                  <c:v>101.92043895747599</c:v>
                </c:pt>
                <c:pt idx="149">
                  <c:v>102.88065843621399</c:v>
                </c:pt>
                <c:pt idx="150">
                  <c:v>102.88065843621399</c:v>
                </c:pt>
                <c:pt idx="151">
                  <c:v>102.88065843621399</c:v>
                </c:pt>
                <c:pt idx="152">
                  <c:v>106.03566529492457</c:v>
                </c:pt>
                <c:pt idx="153">
                  <c:v>106.31001371742113</c:v>
                </c:pt>
                <c:pt idx="154">
                  <c:v>106.31001371742113</c:v>
                </c:pt>
                <c:pt idx="155">
                  <c:v>104.66392318244171</c:v>
                </c:pt>
                <c:pt idx="156">
                  <c:v>107.13305898491083</c:v>
                </c:pt>
                <c:pt idx="157">
                  <c:v>108.91632373113855</c:v>
                </c:pt>
                <c:pt idx="158">
                  <c:v>109.19067215363512</c:v>
                </c:pt>
                <c:pt idx="159">
                  <c:v>109.19067215363512</c:v>
                </c:pt>
                <c:pt idx="160">
                  <c:v>105.89849108367626</c:v>
                </c:pt>
                <c:pt idx="161">
                  <c:v>105.89849108367626</c:v>
                </c:pt>
                <c:pt idx="162">
                  <c:v>107.95610425240054</c:v>
                </c:pt>
                <c:pt idx="163">
                  <c:v>108.09327846364883</c:v>
                </c:pt>
                <c:pt idx="164">
                  <c:v>107.81893004115226</c:v>
                </c:pt>
                <c:pt idx="165">
                  <c:v>108.91632373113855</c:v>
                </c:pt>
                <c:pt idx="166">
                  <c:v>105.21262002743484</c:v>
                </c:pt>
                <c:pt idx="167">
                  <c:v>105.76131687242798</c:v>
                </c:pt>
                <c:pt idx="168">
                  <c:v>106.99588477366255</c:v>
                </c:pt>
                <c:pt idx="169">
                  <c:v>106.99588477366255</c:v>
                </c:pt>
                <c:pt idx="170">
                  <c:v>106.99588477366255</c:v>
                </c:pt>
                <c:pt idx="171">
                  <c:v>107.27023319615911</c:v>
                </c:pt>
                <c:pt idx="172">
                  <c:v>108.91632373113855</c:v>
                </c:pt>
                <c:pt idx="173">
                  <c:v>108.91632373113855</c:v>
                </c:pt>
                <c:pt idx="174">
                  <c:v>107.27023319615911</c:v>
                </c:pt>
                <c:pt idx="175">
                  <c:v>107.27023319615911</c:v>
                </c:pt>
                <c:pt idx="176">
                  <c:v>104.25240054869684</c:v>
                </c:pt>
                <c:pt idx="177">
                  <c:v>105.6241426611797</c:v>
                </c:pt>
                <c:pt idx="178">
                  <c:v>105.6241426611797</c:v>
                </c:pt>
                <c:pt idx="179">
                  <c:v>105.6241426611797</c:v>
                </c:pt>
                <c:pt idx="180">
                  <c:v>103.7037037037037</c:v>
                </c:pt>
                <c:pt idx="181">
                  <c:v>103.56652949245542</c:v>
                </c:pt>
                <c:pt idx="182">
                  <c:v>103.29218106995886</c:v>
                </c:pt>
                <c:pt idx="183">
                  <c:v>103.29218106995886</c:v>
                </c:pt>
                <c:pt idx="184">
                  <c:v>101.7832647462277</c:v>
                </c:pt>
                <c:pt idx="185">
                  <c:v>104.5267489711934</c:v>
                </c:pt>
                <c:pt idx="186">
                  <c:v>104.5267489711934</c:v>
                </c:pt>
                <c:pt idx="187">
                  <c:v>107.40740740740742</c:v>
                </c:pt>
                <c:pt idx="188">
                  <c:v>107.40740740740742</c:v>
                </c:pt>
                <c:pt idx="189">
                  <c:v>107.40740740740742</c:v>
                </c:pt>
                <c:pt idx="190">
                  <c:v>107.40740740740742</c:v>
                </c:pt>
                <c:pt idx="191">
                  <c:v>107.40740740740742</c:v>
                </c:pt>
                <c:pt idx="192">
                  <c:v>104.93827160493827</c:v>
                </c:pt>
                <c:pt idx="193">
                  <c:v>105.34979423868312</c:v>
                </c:pt>
                <c:pt idx="194">
                  <c:v>107.81893004115226</c:v>
                </c:pt>
                <c:pt idx="195">
                  <c:v>109.05349794238684</c:v>
                </c:pt>
                <c:pt idx="196">
                  <c:v>109.60219478737999</c:v>
                </c:pt>
                <c:pt idx="197">
                  <c:v>106.31001371742113</c:v>
                </c:pt>
                <c:pt idx="198">
                  <c:v>107.68175582990398</c:v>
                </c:pt>
                <c:pt idx="199">
                  <c:v>109.73936899862827</c:v>
                </c:pt>
                <c:pt idx="200">
                  <c:v>113.1687242798354</c:v>
                </c:pt>
                <c:pt idx="201">
                  <c:v>113.1687242798354</c:v>
                </c:pt>
                <c:pt idx="202">
                  <c:v>116.73525377229082</c:v>
                </c:pt>
                <c:pt idx="203">
                  <c:v>116.87243484224965</c:v>
                </c:pt>
                <c:pt idx="204">
                  <c:v>116.87243484224965</c:v>
                </c:pt>
                <c:pt idx="205">
                  <c:v>116.87243484224965</c:v>
                </c:pt>
                <c:pt idx="206">
                  <c:v>117.28395061728396</c:v>
                </c:pt>
                <c:pt idx="207">
                  <c:v>117.55829218106994</c:v>
                </c:pt>
                <c:pt idx="208">
                  <c:v>120.02743484224965</c:v>
                </c:pt>
                <c:pt idx="209">
                  <c:v>120.30179012345678</c:v>
                </c:pt>
                <c:pt idx="210">
                  <c:v>120.02743484224965</c:v>
                </c:pt>
                <c:pt idx="211">
                  <c:v>120.02743484224965</c:v>
                </c:pt>
                <c:pt idx="212">
                  <c:v>120.02743484224965</c:v>
                </c:pt>
                <c:pt idx="213">
                  <c:v>12.002743484224967</c:v>
                </c:pt>
                <c:pt idx="214">
                  <c:v>12.414266117969822</c:v>
                </c:pt>
                <c:pt idx="215">
                  <c:v>12.345679012345681</c:v>
                </c:pt>
                <c:pt idx="216">
                  <c:v>12.414266117969822</c:v>
                </c:pt>
                <c:pt idx="217">
                  <c:v>12.825788751714679</c:v>
                </c:pt>
                <c:pt idx="218">
                  <c:v>12.825788751714679</c:v>
                </c:pt>
                <c:pt idx="219">
                  <c:v>12.825788751714679</c:v>
                </c:pt>
                <c:pt idx="220">
                  <c:v>12.482853223593965</c:v>
                </c:pt>
                <c:pt idx="221">
                  <c:v>12.688614540466393</c:v>
                </c:pt>
                <c:pt idx="222">
                  <c:v>12.414266117969822</c:v>
                </c:pt>
                <c:pt idx="223">
                  <c:v>12.414266117969822</c:v>
                </c:pt>
                <c:pt idx="224">
                  <c:v>12.414266117969822</c:v>
                </c:pt>
                <c:pt idx="225">
                  <c:v>13.443072702331962</c:v>
                </c:pt>
                <c:pt idx="226">
                  <c:v>12.345679012345681</c:v>
                </c:pt>
                <c:pt idx="227">
                  <c:v>12.345679012345681</c:v>
                </c:pt>
                <c:pt idx="228">
                  <c:v>11.316872427983538</c:v>
                </c:pt>
                <c:pt idx="229">
                  <c:v>11.728395061728394</c:v>
                </c:pt>
                <c:pt idx="230">
                  <c:v>11.659807956104252</c:v>
                </c:pt>
                <c:pt idx="231">
                  <c:v>11.659807956104252</c:v>
                </c:pt>
                <c:pt idx="232">
                  <c:v>11.86556927297668</c:v>
                </c:pt>
                <c:pt idx="233">
                  <c:v>11.659807956104252</c:v>
                </c:pt>
                <c:pt idx="234">
                  <c:v>11.522633744855966</c:v>
                </c:pt>
                <c:pt idx="235">
                  <c:v>11.728395061728394</c:v>
                </c:pt>
                <c:pt idx="236">
                  <c:v>11.86556927297668</c:v>
                </c:pt>
                <c:pt idx="237">
                  <c:v>11.659807956104252</c:v>
                </c:pt>
                <c:pt idx="238">
                  <c:v>12.002743484224967</c:v>
                </c:pt>
                <c:pt idx="239">
                  <c:v>12.002743484224967</c:v>
                </c:pt>
                <c:pt idx="240">
                  <c:v>12.139917695473251</c:v>
                </c:pt>
                <c:pt idx="241">
                  <c:v>12.208504801097392</c:v>
                </c:pt>
                <c:pt idx="242">
                  <c:v>13.443072702331962</c:v>
                </c:pt>
                <c:pt idx="243">
                  <c:v>13.786008230452673</c:v>
                </c:pt>
                <c:pt idx="244">
                  <c:v>14.266117969821673</c:v>
                </c:pt>
                <c:pt idx="245">
                  <c:v>15.363511659807957</c:v>
                </c:pt>
                <c:pt idx="246">
                  <c:v>18.861454046639231</c:v>
                </c:pt>
                <c:pt idx="247">
                  <c:v>17.832647462277095</c:v>
                </c:pt>
                <c:pt idx="248">
                  <c:v>17.215363511659806</c:v>
                </c:pt>
                <c:pt idx="249">
                  <c:v>16.872427983539097</c:v>
                </c:pt>
                <c:pt idx="250">
                  <c:v>22.085048010973939</c:v>
                </c:pt>
                <c:pt idx="251">
                  <c:v>21.262002743484228</c:v>
                </c:pt>
                <c:pt idx="252">
                  <c:v>23.045267489711932</c:v>
                </c:pt>
                <c:pt idx="253">
                  <c:v>22.153635116598082</c:v>
                </c:pt>
                <c:pt idx="254">
                  <c:v>21.673525377229083</c:v>
                </c:pt>
                <c:pt idx="255">
                  <c:v>21.262002743484228</c:v>
                </c:pt>
                <c:pt idx="256">
                  <c:v>20.5761316872428</c:v>
                </c:pt>
                <c:pt idx="257">
                  <c:v>20.644718792866939</c:v>
                </c:pt>
                <c:pt idx="258">
                  <c:v>17.078189300411527</c:v>
                </c:pt>
                <c:pt idx="259">
                  <c:v>17.832647462277095</c:v>
                </c:pt>
                <c:pt idx="260">
                  <c:v>17.146776406035666</c:v>
                </c:pt>
                <c:pt idx="261">
                  <c:v>17.764060356652948</c:v>
                </c:pt>
                <c:pt idx="262">
                  <c:v>17.832647462277095</c:v>
                </c:pt>
                <c:pt idx="263">
                  <c:v>18.03840877914952</c:v>
                </c:pt>
                <c:pt idx="264">
                  <c:v>18.449931412894376</c:v>
                </c:pt>
                <c:pt idx="265">
                  <c:v>18.724279835390949</c:v>
                </c:pt>
                <c:pt idx="266">
                  <c:v>19.753086419753085</c:v>
                </c:pt>
                <c:pt idx="267">
                  <c:v>19.684499314128946</c:v>
                </c:pt>
                <c:pt idx="268">
                  <c:v>20.5761316872428</c:v>
                </c:pt>
                <c:pt idx="269">
                  <c:v>19.615912208504799</c:v>
                </c:pt>
                <c:pt idx="270">
                  <c:v>19.890260631001372</c:v>
                </c:pt>
                <c:pt idx="271">
                  <c:v>19.615912208504799</c:v>
                </c:pt>
                <c:pt idx="272">
                  <c:v>20.5761316872428</c:v>
                </c:pt>
                <c:pt idx="273">
                  <c:v>20.233196159122084</c:v>
                </c:pt>
                <c:pt idx="274">
                  <c:v>20.5761316872428</c:v>
                </c:pt>
                <c:pt idx="275">
                  <c:v>20.5761316872428</c:v>
                </c:pt>
                <c:pt idx="276">
                  <c:v>21.330589849108367</c:v>
                </c:pt>
                <c:pt idx="277">
                  <c:v>22.359396433470504</c:v>
                </c:pt>
                <c:pt idx="278">
                  <c:v>20.781893004115226</c:v>
                </c:pt>
                <c:pt idx="279">
                  <c:v>20.713305898491083</c:v>
                </c:pt>
                <c:pt idx="280">
                  <c:v>21.536351165980797</c:v>
                </c:pt>
                <c:pt idx="281">
                  <c:v>21.124828532235938</c:v>
                </c:pt>
                <c:pt idx="282">
                  <c:v>21.193415637860081</c:v>
                </c:pt>
                <c:pt idx="283">
                  <c:v>20.919067215363508</c:v>
                </c:pt>
                <c:pt idx="284">
                  <c:v>21.262002743484228</c:v>
                </c:pt>
                <c:pt idx="285">
                  <c:v>21.262002743484228</c:v>
                </c:pt>
                <c:pt idx="286">
                  <c:v>21.604938271604937</c:v>
                </c:pt>
                <c:pt idx="287">
                  <c:v>21.262002743484228</c:v>
                </c:pt>
                <c:pt idx="288">
                  <c:v>22.427983539094651</c:v>
                </c:pt>
                <c:pt idx="289">
                  <c:v>23.113854595336079</c:v>
                </c:pt>
                <c:pt idx="290">
                  <c:v>22.496570644718791</c:v>
                </c:pt>
                <c:pt idx="291">
                  <c:v>21.947873799725652</c:v>
                </c:pt>
                <c:pt idx="292">
                  <c:v>22.565157750342934</c:v>
                </c:pt>
                <c:pt idx="293">
                  <c:v>22.976680384087793</c:v>
                </c:pt>
                <c:pt idx="294">
                  <c:v>23.93689986282579</c:v>
                </c:pt>
                <c:pt idx="295">
                  <c:v>23.593964334705074</c:v>
                </c:pt>
                <c:pt idx="296">
                  <c:v>23.93689986282579</c:v>
                </c:pt>
                <c:pt idx="297">
                  <c:v>23.73113854595336</c:v>
                </c:pt>
                <c:pt idx="298">
                  <c:v>27.160493827160494</c:v>
                </c:pt>
                <c:pt idx="299">
                  <c:v>25.377229080932786</c:v>
                </c:pt>
                <c:pt idx="300">
                  <c:v>25.925925925925924</c:v>
                </c:pt>
                <c:pt idx="301">
                  <c:v>27.366255144032927</c:v>
                </c:pt>
                <c:pt idx="302">
                  <c:v>27.09190672153635</c:v>
                </c:pt>
                <c:pt idx="303">
                  <c:v>25.377229080932786</c:v>
                </c:pt>
                <c:pt idx="304">
                  <c:v>26.406035665294926</c:v>
                </c:pt>
                <c:pt idx="305">
                  <c:v>26.748971193415638</c:v>
                </c:pt>
                <c:pt idx="306">
                  <c:v>27.09190672153635</c:v>
                </c:pt>
                <c:pt idx="307">
                  <c:v>27.09190672153635</c:v>
                </c:pt>
                <c:pt idx="308">
                  <c:v>25.514403292181072</c:v>
                </c:pt>
                <c:pt idx="309">
                  <c:v>25.445816186556925</c:v>
                </c:pt>
                <c:pt idx="310">
                  <c:v>25.308641975308642</c:v>
                </c:pt>
                <c:pt idx="311">
                  <c:v>24.074074074074073</c:v>
                </c:pt>
                <c:pt idx="312">
                  <c:v>24.074074074074073</c:v>
                </c:pt>
                <c:pt idx="313">
                  <c:v>21.947873799725652</c:v>
                </c:pt>
                <c:pt idx="314">
                  <c:v>25.377229080932786</c:v>
                </c:pt>
                <c:pt idx="315">
                  <c:v>26.748971193415638</c:v>
                </c:pt>
                <c:pt idx="316">
                  <c:v>27.983539094650205</c:v>
                </c:pt>
                <c:pt idx="317">
                  <c:v>27.503429355281206</c:v>
                </c:pt>
                <c:pt idx="318">
                  <c:v>28.669410150891629</c:v>
                </c:pt>
                <c:pt idx="319">
                  <c:v>30.864197530864196</c:v>
                </c:pt>
                <c:pt idx="320">
                  <c:v>34.293552812071333</c:v>
                </c:pt>
                <c:pt idx="321">
                  <c:v>34.293552812071333</c:v>
                </c:pt>
                <c:pt idx="322">
                  <c:v>32.921810699588477</c:v>
                </c:pt>
                <c:pt idx="323">
                  <c:v>32.921810699588477</c:v>
                </c:pt>
                <c:pt idx="324">
                  <c:v>34.293552812071333</c:v>
                </c:pt>
                <c:pt idx="325">
                  <c:v>33.607681755829901</c:v>
                </c:pt>
                <c:pt idx="326">
                  <c:v>34.293552812071333</c:v>
                </c:pt>
                <c:pt idx="327">
                  <c:v>33.333333333333336</c:v>
                </c:pt>
                <c:pt idx="328">
                  <c:v>33.607681755829901</c:v>
                </c:pt>
                <c:pt idx="329">
                  <c:v>34.97942386831275</c:v>
                </c:pt>
                <c:pt idx="330">
                  <c:v>36.351165980795606</c:v>
                </c:pt>
                <c:pt idx="331">
                  <c:v>35.32235939643347</c:v>
                </c:pt>
                <c:pt idx="332">
                  <c:v>36.694101508916319</c:v>
                </c:pt>
                <c:pt idx="333">
                  <c:v>36.076817558299041</c:v>
                </c:pt>
                <c:pt idx="334">
                  <c:v>36.351165980795606</c:v>
                </c:pt>
                <c:pt idx="335">
                  <c:v>37.037037037037038</c:v>
                </c:pt>
                <c:pt idx="336">
                  <c:v>37.105624142661178</c:v>
                </c:pt>
                <c:pt idx="337">
                  <c:v>39.231824417009598</c:v>
                </c:pt>
                <c:pt idx="338">
                  <c:v>40.672153635116601</c:v>
                </c:pt>
                <c:pt idx="339">
                  <c:v>38.545953360768173</c:v>
                </c:pt>
                <c:pt idx="340">
                  <c:v>38.408779149519887</c:v>
                </c:pt>
                <c:pt idx="341">
                  <c:v>41.97530864197531</c:v>
                </c:pt>
                <c:pt idx="342">
                  <c:v>41.152263374485599</c:v>
                </c:pt>
                <c:pt idx="343">
                  <c:v>40.809327846364887</c:v>
                </c:pt>
                <c:pt idx="344">
                  <c:v>42.455418381344309</c:v>
                </c:pt>
                <c:pt idx="345">
                  <c:v>39.780521262002743</c:v>
                </c:pt>
                <c:pt idx="346">
                  <c:v>39.506172839506171</c:v>
                </c:pt>
                <c:pt idx="347">
                  <c:v>41.152263374485599</c:v>
                </c:pt>
                <c:pt idx="348">
                  <c:v>41.220850480109739</c:v>
                </c:pt>
                <c:pt idx="349">
                  <c:v>42.935528120713307</c:v>
                </c:pt>
                <c:pt idx="350">
                  <c:v>41.838134430727017</c:v>
                </c:pt>
                <c:pt idx="351">
                  <c:v>44.993141289437581</c:v>
                </c:pt>
                <c:pt idx="352">
                  <c:v>45.267489711934154</c:v>
                </c:pt>
                <c:pt idx="353">
                  <c:v>45.610425240054866</c:v>
                </c:pt>
                <c:pt idx="354">
                  <c:v>43.621399176954732</c:v>
                </c:pt>
                <c:pt idx="355">
                  <c:v>46.364883401920437</c:v>
                </c:pt>
                <c:pt idx="356">
                  <c:v>45.953360768175585</c:v>
                </c:pt>
                <c:pt idx="357">
                  <c:v>49.382716049382722</c:v>
                </c:pt>
                <c:pt idx="358">
                  <c:v>44.44444444444445</c:v>
                </c:pt>
                <c:pt idx="359">
                  <c:v>48.971193415637856</c:v>
                </c:pt>
                <c:pt idx="360">
                  <c:v>48.010973936899866</c:v>
                </c:pt>
                <c:pt idx="361">
                  <c:v>47.599451303155007</c:v>
                </c:pt>
                <c:pt idx="362">
                  <c:v>45.679012345679013</c:v>
                </c:pt>
                <c:pt idx="363">
                  <c:v>46.296296296296298</c:v>
                </c:pt>
                <c:pt idx="364">
                  <c:v>46.296296296296298</c:v>
                </c:pt>
                <c:pt idx="365">
                  <c:v>44.581618655692729</c:v>
                </c:pt>
                <c:pt idx="366">
                  <c:v>44.375857338820303</c:v>
                </c:pt>
                <c:pt idx="367">
                  <c:v>45.061728395061728</c:v>
                </c:pt>
                <c:pt idx="368">
                  <c:v>45.130315500685867</c:v>
                </c:pt>
                <c:pt idx="369">
                  <c:v>40.260631001371742</c:v>
                </c:pt>
                <c:pt idx="370">
                  <c:v>41.152263374485599</c:v>
                </c:pt>
                <c:pt idx="371">
                  <c:v>41.152263374485599</c:v>
                </c:pt>
                <c:pt idx="372">
                  <c:v>40.123456790123448</c:v>
                </c:pt>
                <c:pt idx="373">
                  <c:v>40.260631001371742</c:v>
                </c:pt>
                <c:pt idx="374">
                  <c:v>42.455418381344309</c:v>
                </c:pt>
                <c:pt idx="375">
                  <c:v>40.672153635116601</c:v>
                </c:pt>
                <c:pt idx="376">
                  <c:v>40.260631001371742</c:v>
                </c:pt>
                <c:pt idx="377">
                  <c:v>40.809327846364887</c:v>
                </c:pt>
                <c:pt idx="378">
                  <c:v>40.672153635116601</c:v>
                </c:pt>
                <c:pt idx="379">
                  <c:v>41.152263374485599</c:v>
                </c:pt>
                <c:pt idx="380">
                  <c:v>41.700960219478738</c:v>
                </c:pt>
                <c:pt idx="381">
                  <c:v>41.152263374485599</c:v>
                </c:pt>
                <c:pt idx="382">
                  <c:v>41.220850480109739</c:v>
                </c:pt>
                <c:pt idx="383">
                  <c:v>41.220850480109739</c:v>
                </c:pt>
                <c:pt idx="384">
                  <c:v>41.838134430727017</c:v>
                </c:pt>
                <c:pt idx="385">
                  <c:v>40.877914951989027</c:v>
                </c:pt>
                <c:pt idx="386">
                  <c:v>40.466392318244168</c:v>
                </c:pt>
                <c:pt idx="387">
                  <c:v>39.780521262002743</c:v>
                </c:pt>
                <c:pt idx="388">
                  <c:v>39.026063100137179</c:v>
                </c:pt>
                <c:pt idx="389">
                  <c:v>39.780521262002743</c:v>
                </c:pt>
                <c:pt idx="390">
                  <c:v>39.780521262002743</c:v>
                </c:pt>
                <c:pt idx="391">
                  <c:v>38.888888888888893</c:v>
                </c:pt>
                <c:pt idx="392">
                  <c:v>40.123456790123448</c:v>
                </c:pt>
                <c:pt idx="393">
                  <c:v>34.0877914951989</c:v>
                </c:pt>
                <c:pt idx="394">
                  <c:v>34.636488340192038</c:v>
                </c:pt>
                <c:pt idx="395">
                  <c:v>34.636488340192038</c:v>
                </c:pt>
                <c:pt idx="396">
                  <c:v>34.293552812071333</c:v>
                </c:pt>
                <c:pt idx="397">
                  <c:v>34.430727023319612</c:v>
                </c:pt>
                <c:pt idx="398">
                  <c:v>35.116598079561044</c:v>
                </c:pt>
                <c:pt idx="399">
                  <c:v>38.614540466392313</c:v>
                </c:pt>
                <c:pt idx="400">
                  <c:v>39.91769547325103</c:v>
                </c:pt>
                <c:pt idx="401">
                  <c:v>40.466392318244168</c:v>
                </c:pt>
                <c:pt idx="402">
                  <c:v>41.838134430727017</c:v>
                </c:pt>
                <c:pt idx="403">
                  <c:v>42.455418381344309</c:v>
                </c:pt>
                <c:pt idx="404">
                  <c:v>43.895747599451305</c:v>
                </c:pt>
                <c:pt idx="405">
                  <c:v>47.325102880658434</c:v>
                </c:pt>
                <c:pt idx="406">
                  <c:v>46.433470507544577</c:v>
                </c:pt>
                <c:pt idx="407">
                  <c:v>47.668038408779154</c:v>
                </c:pt>
                <c:pt idx="408">
                  <c:v>47.736625514403293</c:v>
                </c:pt>
                <c:pt idx="409">
                  <c:v>49.382716049382722</c:v>
                </c:pt>
                <c:pt idx="410">
                  <c:v>49.245541838134429</c:v>
                </c:pt>
                <c:pt idx="411">
                  <c:v>48.353909465020571</c:v>
                </c:pt>
                <c:pt idx="412">
                  <c:v>47.325102880658434</c:v>
                </c:pt>
                <c:pt idx="413">
                  <c:v>46.63923182441701</c:v>
                </c:pt>
                <c:pt idx="414">
                  <c:v>45.130315500685867</c:v>
                </c:pt>
                <c:pt idx="415">
                  <c:v>45.679012345679013</c:v>
                </c:pt>
                <c:pt idx="416">
                  <c:v>45.47325102880658</c:v>
                </c:pt>
                <c:pt idx="417">
                  <c:v>45.198902606310014</c:v>
                </c:pt>
                <c:pt idx="418">
                  <c:v>45.267489711934154</c:v>
                </c:pt>
                <c:pt idx="419">
                  <c:v>45.267489711934154</c:v>
                </c:pt>
                <c:pt idx="420">
                  <c:v>45.953360768175585</c:v>
                </c:pt>
                <c:pt idx="421">
                  <c:v>47.187928669410148</c:v>
                </c:pt>
                <c:pt idx="422">
                  <c:v>47.187928669410148</c:v>
                </c:pt>
                <c:pt idx="423">
                  <c:v>45.267489711934154</c:v>
                </c:pt>
                <c:pt idx="424">
                  <c:v>45.267489711934154</c:v>
                </c:pt>
                <c:pt idx="425">
                  <c:v>44.581618655692729</c:v>
                </c:pt>
                <c:pt idx="426">
                  <c:v>41.152263374485599</c:v>
                </c:pt>
                <c:pt idx="427">
                  <c:v>41.08367626886146</c:v>
                </c:pt>
                <c:pt idx="428">
                  <c:v>42.386831275720162</c:v>
                </c:pt>
                <c:pt idx="429">
                  <c:v>40.054869684499309</c:v>
                </c:pt>
                <c:pt idx="430">
                  <c:v>40.534979423868315</c:v>
                </c:pt>
                <c:pt idx="431">
                  <c:v>41.08367626886146</c:v>
                </c:pt>
                <c:pt idx="432">
                  <c:v>37.722908093278463</c:v>
                </c:pt>
                <c:pt idx="433">
                  <c:v>38.545953360768173</c:v>
                </c:pt>
                <c:pt idx="434">
                  <c:v>37.791495198902602</c:v>
                </c:pt>
                <c:pt idx="435">
                  <c:v>37.379972565157757</c:v>
                </c:pt>
                <c:pt idx="436">
                  <c:v>36.625514403292179</c:v>
                </c:pt>
                <c:pt idx="437">
                  <c:v>35.32235939643347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4FC-C34D-9032-4089FB8424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Sheet1!$A$2:$A$444</c:f>
              <c:numCache>
                <c:formatCode>dd\-mmm\-yyyy</c:formatCode>
                <c:ptCount val="443"/>
                <c:pt idx="0">
                  <c:v>44728</c:v>
                </c:pt>
                <c:pt idx="1">
                  <c:v>44731</c:v>
                </c:pt>
                <c:pt idx="2">
                  <c:v>44732</c:v>
                </c:pt>
                <c:pt idx="3">
                  <c:v>44733</c:v>
                </c:pt>
                <c:pt idx="4">
                  <c:v>44734</c:v>
                </c:pt>
                <c:pt idx="5">
                  <c:v>44735</c:v>
                </c:pt>
                <c:pt idx="6">
                  <c:v>44738</c:v>
                </c:pt>
                <c:pt idx="7">
                  <c:v>44739</c:v>
                </c:pt>
                <c:pt idx="8">
                  <c:v>44740</c:v>
                </c:pt>
                <c:pt idx="9">
                  <c:v>44741</c:v>
                </c:pt>
                <c:pt idx="10">
                  <c:v>44742</c:v>
                </c:pt>
                <c:pt idx="11">
                  <c:v>44745</c:v>
                </c:pt>
                <c:pt idx="12">
                  <c:v>44746</c:v>
                </c:pt>
                <c:pt idx="13">
                  <c:v>44747</c:v>
                </c:pt>
                <c:pt idx="14">
                  <c:v>44748</c:v>
                </c:pt>
                <c:pt idx="15">
                  <c:v>44755</c:v>
                </c:pt>
                <c:pt idx="16">
                  <c:v>44756</c:v>
                </c:pt>
                <c:pt idx="17">
                  <c:v>44759</c:v>
                </c:pt>
                <c:pt idx="18">
                  <c:v>44760</c:v>
                </c:pt>
                <c:pt idx="19">
                  <c:v>44761</c:v>
                </c:pt>
                <c:pt idx="20">
                  <c:v>44762</c:v>
                </c:pt>
                <c:pt idx="21">
                  <c:v>44763</c:v>
                </c:pt>
                <c:pt idx="22">
                  <c:v>44766</c:v>
                </c:pt>
                <c:pt idx="23">
                  <c:v>44767</c:v>
                </c:pt>
                <c:pt idx="24">
                  <c:v>44768</c:v>
                </c:pt>
                <c:pt idx="25">
                  <c:v>44769</c:v>
                </c:pt>
                <c:pt idx="26">
                  <c:v>44770</c:v>
                </c:pt>
                <c:pt idx="27">
                  <c:v>44773</c:v>
                </c:pt>
                <c:pt idx="28">
                  <c:v>44774</c:v>
                </c:pt>
                <c:pt idx="29">
                  <c:v>44775</c:v>
                </c:pt>
                <c:pt idx="30">
                  <c:v>44776</c:v>
                </c:pt>
                <c:pt idx="31">
                  <c:v>44777</c:v>
                </c:pt>
                <c:pt idx="32">
                  <c:v>44780</c:v>
                </c:pt>
                <c:pt idx="33">
                  <c:v>44781</c:v>
                </c:pt>
                <c:pt idx="34">
                  <c:v>44782</c:v>
                </c:pt>
                <c:pt idx="35">
                  <c:v>44783</c:v>
                </c:pt>
                <c:pt idx="36">
                  <c:v>44784</c:v>
                </c:pt>
                <c:pt idx="37">
                  <c:v>44787</c:v>
                </c:pt>
                <c:pt idx="38">
                  <c:v>44788</c:v>
                </c:pt>
                <c:pt idx="39">
                  <c:v>44789</c:v>
                </c:pt>
                <c:pt idx="40">
                  <c:v>44790</c:v>
                </c:pt>
                <c:pt idx="41">
                  <c:v>44791</c:v>
                </c:pt>
                <c:pt idx="42">
                  <c:v>44794</c:v>
                </c:pt>
                <c:pt idx="43">
                  <c:v>44795</c:v>
                </c:pt>
                <c:pt idx="44">
                  <c:v>44796</c:v>
                </c:pt>
                <c:pt idx="45">
                  <c:v>44797</c:v>
                </c:pt>
                <c:pt idx="46">
                  <c:v>44798</c:v>
                </c:pt>
                <c:pt idx="47">
                  <c:v>44801</c:v>
                </c:pt>
                <c:pt idx="48">
                  <c:v>44802</c:v>
                </c:pt>
                <c:pt idx="49">
                  <c:v>44803</c:v>
                </c:pt>
                <c:pt idx="50">
                  <c:v>44804</c:v>
                </c:pt>
                <c:pt idx="51">
                  <c:v>44805</c:v>
                </c:pt>
                <c:pt idx="52">
                  <c:v>44808</c:v>
                </c:pt>
                <c:pt idx="53">
                  <c:v>44809</c:v>
                </c:pt>
                <c:pt idx="54">
                  <c:v>44810</c:v>
                </c:pt>
                <c:pt idx="55">
                  <c:v>44811</c:v>
                </c:pt>
                <c:pt idx="56">
                  <c:v>44812</c:v>
                </c:pt>
                <c:pt idx="57">
                  <c:v>44815</c:v>
                </c:pt>
                <c:pt idx="58">
                  <c:v>44816</c:v>
                </c:pt>
                <c:pt idx="59">
                  <c:v>44817</c:v>
                </c:pt>
                <c:pt idx="60">
                  <c:v>44818</c:v>
                </c:pt>
                <c:pt idx="61">
                  <c:v>44819</c:v>
                </c:pt>
                <c:pt idx="62">
                  <c:v>44822</c:v>
                </c:pt>
                <c:pt idx="63">
                  <c:v>44823</c:v>
                </c:pt>
                <c:pt idx="64">
                  <c:v>44824</c:v>
                </c:pt>
                <c:pt idx="65">
                  <c:v>44825</c:v>
                </c:pt>
                <c:pt idx="66">
                  <c:v>44829</c:v>
                </c:pt>
                <c:pt idx="67">
                  <c:v>44830</c:v>
                </c:pt>
                <c:pt idx="68">
                  <c:v>44831</c:v>
                </c:pt>
                <c:pt idx="69">
                  <c:v>44832</c:v>
                </c:pt>
                <c:pt idx="70">
                  <c:v>44833</c:v>
                </c:pt>
                <c:pt idx="71">
                  <c:v>44836</c:v>
                </c:pt>
                <c:pt idx="72">
                  <c:v>44837</c:v>
                </c:pt>
                <c:pt idx="73">
                  <c:v>44838</c:v>
                </c:pt>
                <c:pt idx="74">
                  <c:v>44839</c:v>
                </c:pt>
                <c:pt idx="75">
                  <c:v>44840</c:v>
                </c:pt>
                <c:pt idx="76">
                  <c:v>44843</c:v>
                </c:pt>
                <c:pt idx="77">
                  <c:v>44844</c:v>
                </c:pt>
                <c:pt idx="78">
                  <c:v>44845</c:v>
                </c:pt>
                <c:pt idx="79">
                  <c:v>44846</c:v>
                </c:pt>
                <c:pt idx="80">
                  <c:v>44847</c:v>
                </c:pt>
                <c:pt idx="81">
                  <c:v>44850</c:v>
                </c:pt>
                <c:pt idx="82">
                  <c:v>44851</c:v>
                </c:pt>
                <c:pt idx="83">
                  <c:v>44852</c:v>
                </c:pt>
                <c:pt idx="84">
                  <c:v>44853</c:v>
                </c:pt>
                <c:pt idx="85">
                  <c:v>44854</c:v>
                </c:pt>
                <c:pt idx="86">
                  <c:v>44857</c:v>
                </c:pt>
                <c:pt idx="87">
                  <c:v>44858</c:v>
                </c:pt>
                <c:pt idx="88">
                  <c:v>44859</c:v>
                </c:pt>
                <c:pt idx="89">
                  <c:v>44860</c:v>
                </c:pt>
                <c:pt idx="90">
                  <c:v>44861</c:v>
                </c:pt>
                <c:pt idx="91">
                  <c:v>44865</c:v>
                </c:pt>
                <c:pt idx="92">
                  <c:v>44866</c:v>
                </c:pt>
                <c:pt idx="93">
                  <c:v>44867</c:v>
                </c:pt>
                <c:pt idx="94">
                  <c:v>44868</c:v>
                </c:pt>
                <c:pt idx="95">
                  <c:v>44871</c:v>
                </c:pt>
                <c:pt idx="96">
                  <c:v>44872</c:v>
                </c:pt>
                <c:pt idx="97">
                  <c:v>44873</c:v>
                </c:pt>
                <c:pt idx="98">
                  <c:v>44874</c:v>
                </c:pt>
                <c:pt idx="99">
                  <c:v>44875</c:v>
                </c:pt>
                <c:pt idx="100">
                  <c:v>44878</c:v>
                </c:pt>
                <c:pt idx="101">
                  <c:v>44879</c:v>
                </c:pt>
                <c:pt idx="102">
                  <c:v>44880</c:v>
                </c:pt>
                <c:pt idx="103">
                  <c:v>44881</c:v>
                </c:pt>
                <c:pt idx="104">
                  <c:v>44882</c:v>
                </c:pt>
                <c:pt idx="105">
                  <c:v>44885</c:v>
                </c:pt>
                <c:pt idx="106">
                  <c:v>44886</c:v>
                </c:pt>
                <c:pt idx="107">
                  <c:v>44887</c:v>
                </c:pt>
                <c:pt idx="108">
                  <c:v>44889</c:v>
                </c:pt>
                <c:pt idx="109">
                  <c:v>44892</c:v>
                </c:pt>
                <c:pt idx="110">
                  <c:v>44893</c:v>
                </c:pt>
                <c:pt idx="111">
                  <c:v>44894</c:v>
                </c:pt>
                <c:pt idx="112">
                  <c:v>44895</c:v>
                </c:pt>
                <c:pt idx="113">
                  <c:v>44896</c:v>
                </c:pt>
                <c:pt idx="114">
                  <c:v>44899</c:v>
                </c:pt>
                <c:pt idx="115">
                  <c:v>44900</c:v>
                </c:pt>
                <c:pt idx="116">
                  <c:v>44901</c:v>
                </c:pt>
                <c:pt idx="117">
                  <c:v>44902</c:v>
                </c:pt>
                <c:pt idx="118">
                  <c:v>44903</c:v>
                </c:pt>
                <c:pt idx="119">
                  <c:v>44906</c:v>
                </c:pt>
                <c:pt idx="120">
                  <c:v>44907</c:v>
                </c:pt>
                <c:pt idx="121">
                  <c:v>44908</c:v>
                </c:pt>
                <c:pt idx="122">
                  <c:v>44909</c:v>
                </c:pt>
                <c:pt idx="123">
                  <c:v>44910</c:v>
                </c:pt>
                <c:pt idx="124">
                  <c:v>44913</c:v>
                </c:pt>
                <c:pt idx="125">
                  <c:v>44914</c:v>
                </c:pt>
                <c:pt idx="126">
                  <c:v>44915</c:v>
                </c:pt>
                <c:pt idx="127">
                  <c:v>44916</c:v>
                </c:pt>
                <c:pt idx="128">
                  <c:v>44917</c:v>
                </c:pt>
                <c:pt idx="129">
                  <c:v>44920</c:v>
                </c:pt>
                <c:pt idx="130">
                  <c:v>44921</c:v>
                </c:pt>
                <c:pt idx="131">
                  <c:v>44922</c:v>
                </c:pt>
                <c:pt idx="132">
                  <c:v>44923</c:v>
                </c:pt>
                <c:pt idx="133">
                  <c:v>44924</c:v>
                </c:pt>
                <c:pt idx="134">
                  <c:v>44927</c:v>
                </c:pt>
                <c:pt idx="135">
                  <c:v>44928</c:v>
                </c:pt>
                <c:pt idx="136">
                  <c:v>44929</c:v>
                </c:pt>
                <c:pt idx="137">
                  <c:v>44930</c:v>
                </c:pt>
                <c:pt idx="138">
                  <c:v>44931</c:v>
                </c:pt>
                <c:pt idx="139">
                  <c:v>44934</c:v>
                </c:pt>
                <c:pt idx="140">
                  <c:v>44935</c:v>
                </c:pt>
                <c:pt idx="141">
                  <c:v>44936</c:v>
                </c:pt>
                <c:pt idx="142">
                  <c:v>44937</c:v>
                </c:pt>
                <c:pt idx="143">
                  <c:v>44938</c:v>
                </c:pt>
                <c:pt idx="144">
                  <c:v>44941</c:v>
                </c:pt>
                <c:pt idx="145">
                  <c:v>44942</c:v>
                </c:pt>
                <c:pt idx="146">
                  <c:v>44943</c:v>
                </c:pt>
                <c:pt idx="147">
                  <c:v>44944</c:v>
                </c:pt>
                <c:pt idx="148">
                  <c:v>44945</c:v>
                </c:pt>
                <c:pt idx="149">
                  <c:v>44948</c:v>
                </c:pt>
                <c:pt idx="150">
                  <c:v>44949</c:v>
                </c:pt>
                <c:pt idx="151">
                  <c:v>44950</c:v>
                </c:pt>
                <c:pt idx="152">
                  <c:v>44951</c:v>
                </c:pt>
                <c:pt idx="153">
                  <c:v>44952</c:v>
                </c:pt>
                <c:pt idx="154">
                  <c:v>44955</c:v>
                </c:pt>
                <c:pt idx="155">
                  <c:v>44956</c:v>
                </c:pt>
                <c:pt idx="156">
                  <c:v>44957</c:v>
                </c:pt>
                <c:pt idx="157">
                  <c:v>44958</c:v>
                </c:pt>
                <c:pt idx="158">
                  <c:v>44959</c:v>
                </c:pt>
                <c:pt idx="159">
                  <c:v>44962</c:v>
                </c:pt>
                <c:pt idx="160">
                  <c:v>44963</c:v>
                </c:pt>
                <c:pt idx="161">
                  <c:v>44964</c:v>
                </c:pt>
                <c:pt idx="162">
                  <c:v>44965</c:v>
                </c:pt>
                <c:pt idx="163">
                  <c:v>44966</c:v>
                </c:pt>
                <c:pt idx="164">
                  <c:v>44969</c:v>
                </c:pt>
                <c:pt idx="165">
                  <c:v>44970</c:v>
                </c:pt>
                <c:pt idx="166">
                  <c:v>44971</c:v>
                </c:pt>
                <c:pt idx="167">
                  <c:v>44972</c:v>
                </c:pt>
                <c:pt idx="168">
                  <c:v>44973</c:v>
                </c:pt>
                <c:pt idx="169">
                  <c:v>44976</c:v>
                </c:pt>
                <c:pt idx="170">
                  <c:v>44977</c:v>
                </c:pt>
                <c:pt idx="171">
                  <c:v>44978</c:v>
                </c:pt>
                <c:pt idx="172">
                  <c:v>44980</c:v>
                </c:pt>
                <c:pt idx="173">
                  <c:v>44983</c:v>
                </c:pt>
                <c:pt idx="174">
                  <c:v>44984</c:v>
                </c:pt>
                <c:pt idx="175">
                  <c:v>44985</c:v>
                </c:pt>
                <c:pt idx="176">
                  <c:v>44986</c:v>
                </c:pt>
                <c:pt idx="177">
                  <c:v>44987</c:v>
                </c:pt>
                <c:pt idx="178">
                  <c:v>44990</c:v>
                </c:pt>
                <c:pt idx="179">
                  <c:v>44991</c:v>
                </c:pt>
                <c:pt idx="180">
                  <c:v>44992</c:v>
                </c:pt>
                <c:pt idx="181">
                  <c:v>44993</c:v>
                </c:pt>
                <c:pt idx="182">
                  <c:v>44994</c:v>
                </c:pt>
                <c:pt idx="183">
                  <c:v>44997</c:v>
                </c:pt>
                <c:pt idx="184">
                  <c:v>44998</c:v>
                </c:pt>
                <c:pt idx="185">
                  <c:v>44999</c:v>
                </c:pt>
                <c:pt idx="186">
                  <c:v>45000</c:v>
                </c:pt>
                <c:pt idx="187">
                  <c:v>45001</c:v>
                </c:pt>
                <c:pt idx="188">
                  <c:v>45004</c:v>
                </c:pt>
                <c:pt idx="189">
                  <c:v>45005</c:v>
                </c:pt>
                <c:pt idx="190">
                  <c:v>45006</c:v>
                </c:pt>
                <c:pt idx="191">
                  <c:v>45007</c:v>
                </c:pt>
                <c:pt idx="192">
                  <c:v>45008</c:v>
                </c:pt>
                <c:pt idx="193">
                  <c:v>45011</c:v>
                </c:pt>
                <c:pt idx="194">
                  <c:v>45012</c:v>
                </c:pt>
                <c:pt idx="195">
                  <c:v>45013</c:v>
                </c:pt>
                <c:pt idx="196">
                  <c:v>45014</c:v>
                </c:pt>
                <c:pt idx="197">
                  <c:v>45015</c:v>
                </c:pt>
                <c:pt idx="198">
                  <c:v>45019</c:v>
                </c:pt>
                <c:pt idx="199">
                  <c:v>45020</c:v>
                </c:pt>
                <c:pt idx="200">
                  <c:v>45021</c:v>
                </c:pt>
                <c:pt idx="201">
                  <c:v>45022</c:v>
                </c:pt>
                <c:pt idx="202">
                  <c:v>45026</c:v>
                </c:pt>
                <c:pt idx="203">
                  <c:v>45027</c:v>
                </c:pt>
                <c:pt idx="204">
                  <c:v>45028</c:v>
                </c:pt>
                <c:pt idx="205">
                  <c:v>45029</c:v>
                </c:pt>
                <c:pt idx="206">
                  <c:v>45033</c:v>
                </c:pt>
                <c:pt idx="207">
                  <c:v>45041</c:v>
                </c:pt>
                <c:pt idx="208">
                  <c:v>45042</c:v>
                </c:pt>
                <c:pt idx="209">
                  <c:v>45043</c:v>
                </c:pt>
                <c:pt idx="210">
                  <c:v>45047</c:v>
                </c:pt>
                <c:pt idx="211">
                  <c:v>45048</c:v>
                </c:pt>
                <c:pt idx="212">
                  <c:v>45049</c:v>
                </c:pt>
                <c:pt idx="213">
                  <c:v>45050</c:v>
                </c:pt>
                <c:pt idx="214">
                  <c:v>45054</c:v>
                </c:pt>
                <c:pt idx="215">
                  <c:v>45055</c:v>
                </c:pt>
                <c:pt idx="216">
                  <c:v>45056</c:v>
                </c:pt>
                <c:pt idx="217">
                  <c:v>45057</c:v>
                </c:pt>
                <c:pt idx="218">
                  <c:v>45057</c:v>
                </c:pt>
                <c:pt idx="219">
                  <c:v>45061</c:v>
                </c:pt>
                <c:pt idx="220">
                  <c:v>45062</c:v>
                </c:pt>
                <c:pt idx="221">
                  <c:v>45063</c:v>
                </c:pt>
                <c:pt idx="222">
                  <c:v>45064</c:v>
                </c:pt>
                <c:pt idx="223">
                  <c:v>45068</c:v>
                </c:pt>
                <c:pt idx="224">
                  <c:v>45069</c:v>
                </c:pt>
                <c:pt idx="225">
                  <c:v>45070</c:v>
                </c:pt>
                <c:pt idx="226">
                  <c:v>45071</c:v>
                </c:pt>
                <c:pt idx="227">
                  <c:v>45075</c:v>
                </c:pt>
                <c:pt idx="228">
                  <c:v>45076</c:v>
                </c:pt>
                <c:pt idx="229">
                  <c:v>45077</c:v>
                </c:pt>
                <c:pt idx="230">
                  <c:v>45078</c:v>
                </c:pt>
                <c:pt idx="231">
                  <c:v>45082</c:v>
                </c:pt>
                <c:pt idx="232">
                  <c:v>45083</c:v>
                </c:pt>
                <c:pt idx="233">
                  <c:v>45084</c:v>
                </c:pt>
                <c:pt idx="234">
                  <c:v>45085</c:v>
                </c:pt>
                <c:pt idx="235">
                  <c:v>45089</c:v>
                </c:pt>
                <c:pt idx="236">
                  <c:v>45090</c:v>
                </c:pt>
                <c:pt idx="237">
                  <c:v>45091</c:v>
                </c:pt>
                <c:pt idx="238">
                  <c:v>45092</c:v>
                </c:pt>
                <c:pt idx="239">
                  <c:v>45096</c:v>
                </c:pt>
                <c:pt idx="240">
                  <c:v>45097</c:v>
                </c:pt>
                <c:pt idx="241">
                  <c:v>45098</c:v>
                </c:pt>
                <c:pt idx="242">
                  <c:v>45099</c:v>
                </c:pt>
                <c:pt idx="243">
                  <c:v>45110</c:v>
                </c:pt>
                <c:pt idx="244">
                  <c:v>45111</c:v>
                </c:pt>
                <c:pt idx="245">
                  <c:v>45112</c:v>
                </c:pt>
                <c:pt idx="246">
                  <c:v>45113</c:v>
                </c:pt>
                <c:pt idx="247">
                  <c:v>45117</c:v>
                </c:pt>
                <c:pt idx="248">
                  <c:v>45118</c:v>
                </c:pt>
                <c:pt idx="249">
                  <c:v>45119</c:v>
                </c:pt>
                <c:pt idx="250">
                  <c:v>45120</c:v>
                </c:pt>
                <c:pt idx="251">
                  <c:v>45124</c:v>
                </c:pt>
                <c:pt idx="252">
                  <c:v>45125</c:v>
                </c:pt>
                <c:pt idx="253">
                  <c:v>45126</c:v>
                </c:pt>
                <c:pt idx="254">
                  <c:v>45127</c:v>
                </c:pt>
                <c:pt idx="255">
                  <c:v>45131</c:v>
                </c:pt>
                <c:pt idx="256">
                  <c:v>45132</c:v>
                </c:pt>
                <c:pt idx="257">
                  <c:v>45133</c:v>
                </c:pt>
                <c:pt idx="258">
                  <c:v>45134</c:v>
                </c:pt>
                <c:pt idx="259">
                  <c:v>45138</c:v>
                </c:pt>
                <c:pt idx="260">
                  <c:v>45139</c:v>
                </c:pt>
                <c:pt idx="261">
                  <c:v>45140</c:v>
                </c:pt>
                <c:pt idx="262">
                  <c:v>45141</c:v>
                </c:pt>
                <c:pt idx="263">
                  <c:v>45145</c:v>
                </c:pt>
                <c:pt idx="264">
                  <c:v>45146</c:v>
                </c:pt>
                <c:pt idx="265">
                  <c:v>45147</c:v>
                </c:pt>
                <c:pt idx="266">
                  <c:v>45148</c:v>
                </c:pt>
                <c:pt idx="267">
                  <c:v>45152</c:v>
                </c:pt>
                <c:pt idx="268">
                  <c:v>45153</c:v>
                </c:pt>
                <c:pt idx="269">
                  <c:v>45154</c:v>
                </c:pt>
                <c:pt idx="270">
                  <c:v>45155</c:v>
                </c:pt>
                <c:pt idx="271">
                  <c:v>45159</c:v>
                </c:pt>
                <c:pt idx="272">
                  <c:v>45160</c:v>
                </c:pt>
                <c:pt idx="273">
                  <c:v>45161</c:v>
                </c:pt>
                <c:pt idx="274">
                  <c:v>45162</c:v>
                </c:pt>
                <c:pt idx="275">
                  <c:v>45166</c:v>
                </c:pt>
                <c:pt idx="276">
                  <c:v>45167</c:v>
                </c:pt>
                <c:pt idx="277">
                  <c:v>45168</c:v>
                </c:pt>
                <c:pt idx="278">
                  <c:v>45169</c:v>
                </c:pt>
                <c:pt idx="279">
                  <c:v>45173</c:v>
                </c:pt>
                <c:pt idx="280">
                  <c:v>45174</c:v>
                </c:pt>
                <c:pt idx="281">
                  <c:v>45175</c:v>
                </c:pt>
                <c:pt idx="282">
                  <c:v>45176</c:v>
                </c:pt>
                <c:pt idx="283">
                  <c:v>45180</c:v>
                </c:pt>
                <c:pt idx="284">
                  <c:v>45181</c:v>
                </c:pt>
                <c:pt idx="285">
                  <c:v>45182</c:v>
                </c:pt>
                <c:pt idx="286">
                  <c:v>45183</c:v>
                </c:pt>
                <c:pt idx="287">
                  <c:v>45187</c:v>
                </c:pt>
                <c:pt idx="288">
                  <c:v>45188</c:v>
                </c:pt>
                <c:pt idx="289">
                  <c:v>45189</c:v>
                </c:pt>
                <c:pt idx="290">
                  <c:v>45190</c:v>
                </c:pt>
                <c:pt idx="291">
                  <c:v>45194</c:v>
                </c:pt>
                <c:pt idx="292">
                  <c:v>45195</c:v>
                </c:pt>
                <c:pt idx="293">
                  <c:v>45196</c:v>
                </c:pt>
                <c:pt idx="294">
                  <c:v>45197</c:v>
                </c:pt>
                <c:pt idx="295">
                  <c:v>45201</c:v>
                </c:pt>
                <c:pt idx="296">
                  <c:v>45202</c:v>
                </c:pt>
                <c:pt idx="297">
                  <c:v>45203</c:v>
                </c:pt>
                <c:pt idx="298">
                  <c:v>45204</c:v>
                </c:pt>
                <c:pt idx="299">
                  <c:v>45208</c:v>
                </c:pt>
                <c:pt idx="300">
                  <c:v>45209</c:v>
                </c:pt>
                <c:pt idx="301">
                  <c:v>45210</c:v>
                </c:pt>
                <c:pt idx="302">
                  <c:v>45211</c:v>
                </c:pt>
                <c:pt idx="303">
                  <c:v>45215</c:v>
                </c:pt>
                <c:pt idx="304">
                  <c:v>45216</c:v>
                </c:pt>
                <c:pt idx="305">
                  <c:v>45217</c:v>
                </c:pt>
                <c:pt idx="306">
                  <c:v>45218</c:v>
                </c:pt>
                <c:pt idx="307">
                  <c:v>45222</c:v>
                </c:pt>
                <c:pt idx="308">
                  <c:v>45223</c:v>
                </c:pt>
                <c:pt idx="309">
                  <c:v>45224</c:v>
                </c:pt>
                <c:pt idx="310">
                  <c:v>45225</c:v>
                </c:pt>
                <c:pt idx="311">
                  <c:v>45229</c:v>
                </c:pt>
                <c:pt idx="312">
                  <c:v>45230</c:v>
                </c:pt>
                <c:pt idx="313">
                  <c:v>45231</c:v>
                </c:pt>
                <c:pt idx="314">
                  <c:v>45232</c:v>
                </c:pt>
                <c:pt idx="315">
                  <c:v>45236</c:v>
                </c:pt>
                <c:pt idx="316">
                  <c:v>45237</c:v>
                </c:pt>
                <c:pt idx="317">
                  <c:v>45238</c:v>
                </c:pt>
                <c:pt idx="318">
                  <c:v>45239</c:v>
                </c:pt>
                <c:pt idx="319">
                  <c:v>45243</c:v>
                </c:pt>
                <c:pt idx="320">
                  <c:v>45244</c:v>
                </c:pt>
                <c:pt idx="321">
                  <c:v>45245</c:v>
                </c:pt>
                <c:pt idx="322">
                  <c:v>45246</c:v>
                </c:pt>
                <c:pt idx="323">
                  <c:v>45250</c:v>
                </c:pt>
                <c:pt idx="324">
                  <c:v>45251</c:v>
                </c:pt>
                <c:pt idx="325">
                  <c:v>45252</c:v>
                </c:pt>
                <c:pt idx="326">
                  <c:v>45253</c:v>
                </c:pt>
                <c:pt idx="327">
                  <c:v>45257</c:v>
                </c:pt>
                <c:pt idx="328">
                  <c:v>45258</c:v>
                </c:pt>
                <c:pt idx="329">
                  <c:v>45259</c:v>
                </c:pt>
                <c:pt idx="330">
                  <c:v>45260</c:v>
                </c:pt>
                <c:pt idx="331">
                  <c:v>45264</c:v>
                </c:pt>
                <c:pt idx="332">
                  <c:v>45265</c:v>
                </c:pt>
                <c:pt idx="333">
                  <c:v>45266</c:v>
                </c:pt>
                <c:pt idx="334">
                  <c:v>45267</c:v>
                </c:pt>
                <c:pt idx="335">
                  <c:v>45271</c:v>
                </c:pt>
                <c:pt idx="336">
                  <c:v>45272</c:v>
                </c:pt>
                <c:pt idx="337">
                  <c:v>45273</c:v>
                </c:pt>
                <c:pt idx="338">
                  <c:v>45274</c:v>
                </c:pt>
                <c:pt idx="339">
                  <c:v>45278</c:v>
                </c:pt>
                <c:pt idx="340">
                  <c:v>45279</c:v>
                </c:pt>
                <c:pt idx="341">
                  <c:v>45280</c:v>
                </c:pt>
                <c:pt idx="342">
                  <c:v>45281</c:v>
                </c:pt>
                <c:pt idx="343">
                  <c:v>45285</c:v>
                </c:pt>
                <c:pt idx="344">
                  <c:v>45286</c:v>
                </c:pt>
                <c:pt idx="345">
                  <c:v>45287</c:v>
                </c:pt>
                <c:pt idx="346">
                  <c:v>45288</c:v>
                </c:pt>
                <c:pt idx="347">
                  <c:v>45292</c:v>
                </c:pt>
                <c:pt idx="348">
                  <c:v>45293</c:v>
                </c:pt>
                <c:pt idx="349">
                  <c:v>45294</c:v>
                </c:pt>
                <c:pt idx="350">
                  <c:v>45295</c:v>
                </c:pt>
                <c:pt idx="351">
                  <c:v>45299</c:v>
                </c:pt>
                <c:pt idx="352">
                  <c:v>45300</c:v>
                </c:pt>
                <c:pt idx="353">
                  <c:v>45301</c:v>
                </c:pt>
                <c:pt idx="354">
                  <c:v>45302</c:v>
                </c:pt>
                <c:pt idx="355">
                  <c:v>45306</c:v>
                </c:pt>
                <c:pt idx="356">
                  <c:v>45307</c:v>
                </c:pt>
                <c:pt idx="357">
                  <c:v>45308</c:v>
                </c:pt>
                <c:pt idx="358">
                  <c:v>45309</c:v>
                </c:pt>
                <c:pt idx="359">
                  <c:v>45313</c:v>
                </c:pt>
                <c:pt idx="360">
                  <c:v>45314</c:v>
                </c:pt>
                <c:pt idx="361">
                  <c:v>45315</c:v>
                </c:pt>
                <c:pt idx="362">
                  <c:v>45316</c:v>
                </c:pt>
                <c:pt idx="363">
                  <c:v>45320</c:v>
                </c:pt>
                <c:pt idx="364">
                  <c:v>45321</c:v>
                </c:pt>
                <c:pt idx="365">
                  <c:v>45322</c:v>
                </c:pt>
                <c:pt idx="366">
                  <c:v>45323</c:v>
                </c:pt>
                <c:pt idx="367">
                  <c:v>45327</c:v>
                </c:pt>
                <c:pt idx="368">
                  <c:v>45328</c:v>
                </c:pt>
                <c:pt idx="369">
                  <c:v>45329</c:v>
                </c:pt>
                <c:pt idx="370">
                  <c:v>45330</c:v>
                </c:pt>
                <c:pt idx="371">
                  <c:v>45334</c:v>
                </c:pt>
                <c:pt idx="372">
                  <c:v>45335</c:v>
                </c:pt>
                <c:pt idx="373">
                  <c:v>45336</c:v>
                </c:pt>
                <c:pt idx="374">
                  <c:v>45337</c:v>
                </c:pt>
                <c:pt idx="375">
                  <c:v>45341</c:v>
                </c:pt>
                <c:pt idx="376">
                  <c:v>45342</c:v>
                </c:pt>
                <c:pt idx="377">
                  <c:v>45343</c:v>
                </c:pt>
                <c:pt idx="378">
                  <c:v>45348</c:v>
                </c:pt>
                <c:pt idx="379">
                  <c:v>45349</c:v>
                </c:pt>
                <c:pt idx="380">
                  <c:v>45350</c:v>
                </c:pt>
                <c:pt idx="381">
                  <c:v>45351</c:v>
                </c:pt>
                <c:pt idx="382">
                  <c:v>45355</c:v>
                </c:pt>
                <c:pt idx="383">
                  <c:v>45356</c:v>
                </c:pt>
                <c:pt idx="384">
                  <c:v>45357</c:v>
                </c:pt>
                <c:pt idx="385">
                  <c:v>45358</c:v>
                </c:pt>
                <c:pt idx="386">
                  <c:v>45362</c:v>
                </c:pt>
                <c:pt idx="387">
                  <c:v>45363</c:v>
                </c:pt>
                <c:pt idx="388">
                  <c:v>45364</c:v>
                </c:pt>
                <c:pt idx="389">
                  <c:v>45365</c:v>
                </c:pt>
                <c:pt idx="390">
                  <c:v>45369</c:v>
                </c:pt>
                <c:pt idx="391">
                  <c:v>45370</c:v>
                </c:pt>
                <c:pt idx="392">
                  <c:v>45371</c:v>
                </c:pt>
                <c:pt idx="393">
                  <c:v>45372</c:v>
                </c:pt>
                <c:pt idx="394">
                  <c:v>45376</c:v>
                </c:pt>
                <c:pt idx="395">
                  <c:v>45377</c:v>
                </c:pt>
                <c:pt idx="396">
                  <c:v>45378</c:v>
                </c:pt>
                <c:pt idx="397">
                  <c:v>45379</c:v>
                </c:pt>
                <c:pt idx="398">
                  <c:v>45383</c:v>
                </c:pt>
                <c:pt idx="399">
                  <c:v>45384</c:v>
                </c:pt>
                <c:pt idx="400">
                  <c:v>45385</c:v>
                </c:pt>
                <c:pt idx="401">
                  <c:v>45386</c:v>
                </c:pt>
                <c:pt idx="402">
                  <c:v>45397</c:v>
                </c:pt>
                <c:pt idx="403">
                  <c:v>45398</c:v>
                </c:pt>
                <c:pt idx="404">
                  <c:v>45399</c:v>
                </c:pt>
                <c:pt idx="405">
                  <c:v>45400</c:v>
                </c:pt>
                <c:pt idx="406">
                  <c:v>45404</c:v>
                </c:pt>
                <c:pt idx="407">
                  <c:v>45405</c:v>
                </c:pt>
                <c:pt idx="408">
                  <c:v>45406</c:v>
                </c:pt>
                <c:pt idx="409">
                  <c:v>45407</c:v>
                </c:pt>
                <c:pt idx="410">
                  <c:v>45411</c:v>
                </c:pt>
                <c:pt idx="411">
                  <c:v>45412</c:v>
                </c:pt>
                <c:pt idx="412">
                  <c:v>45413</c:v>
                </c:pt>
                <c:pt idx="413">
                  <c:v>45414</c:v>
                </c:pt>
                <c:pt idx="414">
                  <c:v>45418</c:v>
                </c:pt>
                <c:pt idx="415">
                  <c:v>45419</c:v>
                </c:pt>
                <c:pt idx="416">
                  <c:v>45420</c:v>
                </c:pt>
                <c:pt idx="417">
                  <c:v>45421</c:v>
                </c:pt>
                <c:pt idx="418">
                  <c:v>45425</c:v>
                </c:pt>
                <c:pt idx="419">
                  <c:v>45426</c:v>
                </c:pt>
                <c:pt idx="420">
                  <c:v>45427</c:v>
                </c:pt>
                <c:pt idx="421">
                  <c:v>45428</c:v>
                </c:pt>
                <c:pt idx="422">
                  <c:v>45432</c:v>
                </c:pt>
                <c:pt idx="423">
                  <c:v>45433</c:v>
                </c:pt>
                <c:pt idx="424">
                  <c:v>45434</c:v>
                </c:pt>
                <c:pt idx="425">
                  <c:v>45435</c:v>
                </c:pt>
                <c:pt idx="426">
                  <c:v>45439</c:v>
                </c:pt>
                <c:pt idx="427">
                  <c:v>45440</c:v>
                </c:pt>
                <c:pt idx="428">
                  <c:v>45441</c:v>
                </c:pt>
                <c:pt idx="429">
                  <c:v>45442</c:v>
                </c:pt>
                <c:pt idx="430">
                  <c:v>45446</c:v>
                </c:pt>
                <c:pt idx="431">
                  <c:v>45447</c:v>
                </c:pt>
                <c:pt idx="432">
                  <c:v>45448</c:v>
                </c:pt>
                <c:pt idx="433">
                  <c:v>45449</c:v>
                </c:pt>
                <c:pt idx="434">
                  <c:v>45453</c:v>
                </c:pt>
                <c:pt idx="435">
                  <c:v>45454</c:v>
                </c:pt>
                <c:pt idx="436">
                  <c:v>45455</c:v>
                </c:pt>
                <c:pt idx="437">
                  <c:v>45456</c:v>
                </c:pt>
                <c:pt idx="438">
                  <c:v>45467</c:v>
                </c:pt>
                <c:pt idx="439">
                  <c:v>45468</c:v>
                </c:pt>
                <c:pt idx="440">
                  <c:v>45469</c:v>
                </c:pt>
                <c:pt idx="441">
                  <c:v>45470</c:v>
                </c:pt>
                <c:pt idx="442">
                  <c:v>45473</c:v>
                </c:pt>
              </c:numCache>
            </c:numRef>
          </c:cat>
          <c:val>
            <c:numRef>
              <c:f>Sheet1!$B$2:$B$444</c:f>
              <c:numCache>
                <c:formatCode>#,##0</c:formatCode>
                <c:ptCount val="443"/>
                <c:pt idx="0">
                  <c:v>100</c:v>
                </c:pt>
                <c:pt idx="1">
                  <c:v>95.558006227789605</c:v>
                </c:pt>
                <c:pt idx="2">
                  <c:v>96.085304818333597</c:v>
                </c:pt>
                <c:pt idx="3">
                  <c:v>98.606443275864692</c:v>
                </c:pt>
                <c:pt idx="4">
                  <c:v>95.733067668435311</c:v>
                </c:pt>
                <c:pt idx="5">
                  <c:v>95.655178012959624</c:v>
                </c:pt>
                <c:pt idx="6">
                  <c:v>97.366382452585412</c:v>
                </c:pt>
                <c:pt idx="7">
                  <c:v>96.641188320441927</c:v>
                </c:pt>
                <c:pt idx="8">
                  <c:v>98.703784202523252</c:v>
                </c:pt>
                <c:pt idx="9">
                  <c:v>99.177718653430773</c:v>
                </c:pt>
                <c:pt idx="10">
                  <c:v>97.452982894721259</c:v>
                </c:pt>
                <c:pt idx="11">
                  <c:v>96.960189167840781</c:v>
                </c:pt>
                <c:pt idx="12">
                  <c:v>96.058834175376035</c:v>
                </c:pt>
                <c:pt idx="13">
                  <c:v>95.941872836046088</c:v>
                </c:pt>
                <c:pt idx="14">
                  <c:v>96.550528482580972</c:v>
                </c:pt>
                <c:pt idx="15">
                  <c:v>95.478256015939891</c:v>
                </c:pt>
                <c:pt idx="16">
                  <c:v>94.406490973764463</c:v>
                </c:pt>
                <c:pt idx="17">
                  <c:v>95.500751833916581</c:v>
                </c:pt>
                <c:pt idx="18">
                  <c:v>97.722171573743154</c:v>
                </c:pt>
                <c:pt idx="19">
                  <c:v>99.466612315868346</c:v>
                </c:pt>
                <c:pt idx="20">
                  <c:v>100.33760641113898</c:v>
                </c:pt>
                <c:pt idx="21">
                  <c:v>101.38315452258968</c:v>
                </c:pt>
                <c:pt idx="22">
                  <c:v>101.27465025768704</c:v>
                </c:pt>
                <c:pt idx="23">
                  <c:v>100.42116230648099</c:v>
                </c:pt>
                <c:pt idx="24">
                  <c:v>101.18221443419635</c:v>
                </c:pt>
                <c:pt idx="25">
                  <c:v>101.9261832715685</c:v>
                </c:pt>
                <c:pt idx="26">
                  <c:v>102.79590880567504</c:v>
                </c:pt>
                <c:pt idx="27">
                  <c:v>103.16852750494317</c:v>
                </c:pt>
                <c:pt idx="28">
                  <c:v>104.3514185050937</c:v>
                </c:pt>
                <c:pt idx="29">
                  <c:v>104.11191415731173</c:v>
                </c:pt>
                <c:pt idx="30">
                  <c:v>103.95376686552066</c:v>
                </c:pt>
                <c:pt idx="31">
                  <c:v>103.95046860649401</c:v>
                </c:pt>
                <c:pt idx="32">
                  <c:v>103.31872514677252</c:v>
                </c:pt>
                <c:pt idx="33">
                  <c:v>103.99909678445115</c:v>
                </c:pt>
                <c:pt idx="34">
                  <c:v>104.27564311822482</c:v>
                </c:pt>
                <c:pt idx="35">
                  <c:v>105.13369788962166</c:v>
                </c:pt>
                <c:pt idx="36">
                  <c:v>105.97356995099972</c:v>
                </c:pt>
                <c:pt idx="37">
                  <c:v>105.8349585011358</c:v>
                </c:pt>
                <c:pt idx="38">
                  <c:v>106.08359648929925</c:v>
                </c:pt>
                <c:pt idx="39">
                  <c:v>106.0951826812647</c:v>
                </c:pt>
                <c:pt idx="40">
                  <c:v>106.95442144308136</c:v>
                </c:pt>
                <c:pt idx="41">
                  <c:v>106.74291001165383</c:v>
                </c:pt>
                <c:pt idx="42">
                  <c:v>106.1743408979045</c:v>
                </c:pt>
                <c:pt idx="43">
                  <c:v>106.22491420297993</c:v>
                </c:pt>
                <c:pt idx="44">
                  <c:v>105.04337633473777</c:v>
                </c:pt>
                <c:pt idx="45">
                  <c:v>105.23788904656635</c:v>
                </c:pt>
                <c:pt idx="46">
                  <c:v>106.48928234957825</c:v>
                </c:pt>
                <c:pt idx="47">
                  <c:v>105.93424455491262</c:v>
                </c:pt>
                <c:pt idx="48">
                  <c:v>105.97272424355697</c:v>
                </c:pt>
                <c:pt idx="49">
                  <c:v>105.33835909076301</c:v>
                </c:pt>
                <c:pt idx="50">
                  <c:v>103.88103602544565</c:v>
                </c:pt>
                <c:pt idx="51">
                  <c:v>102.69129479500896</c:v>
                </c:pt>
                <c:pt idx="52">
                  <c:v>103.12801811843626</c:v>
                </c:pt>
                <c:pt idx="53">
                  <c:v>102.32924743877501</c:v>
                </c:pt>
                <c:pt idx="54">
                  <c:v>101.44023977497416</c:v>
                </c:pt>
                <c:pt idx="55">
                  <c:v>100.3331241616925</c:v>
                </c:pt>
                <c:pt idx="56">
                  <c:v>100.08321761236492</c:v>
                </c:pt>
                <c:pt idx="57">
                  <c:v>100.98051320910454</c:v>
                </c:pt>
                <c:pt idx="58">
                  <c:v>101.67196361428299</c:v>
                </c:pt>
                <c:pt idx="59">
                  <c:v>102.19909306333841</c:v>
                </c:pt>
                <c:pt idx="60">
                  <c:v>100.58226957432161</c:v>
                </c:pt>
                <c:pt idx="61">
                  <c:v>100.04330022106794</c:v>
                </c:pt>
                <c:pt idx="62">
                  <c:v>97.866787546450482</c:v>
                </c:pt>
                <c:pt idx="63">
                  <c:v>96.802464729771103</c:v>
                </c:pt>
                <c:pt idx="64">
                  <c:v>97.28680138222424</c:v>
                </c:pt>
                <c:pt idx="65">
                  <c:v>96.927291148318488</c:v>
                </c:pt>
                <c:pt idx="66">
                  <c:v>94.392621371703626</c:v>
                </c:pt>
                <c:pt idx="67">
                  <c:v>92.259747201131219</c:v>
                </c:pt>
                <c:pt idx="68">
                  <c:v>93.174802654168232</c:v>
                </c:pt>
                <c:pt idx="69">
                  <c:v>94.466197919221401</c:v>
                </c:pt>
                <c:pt idx="70">
                  <c:v>96.455640107506326</c:v>
                </c:pt>
                <c:pt idx="71">
                  <c:v>97.147005941940492</c:v>
                </c:pt>
                <c:pt idx="72">
                  <c:v>98.169381669460307</c:v>
                </c:pt>
                <c:pt idx="73">
                  <c:v>99.62780415445323</c:v>
                </c:pt>
                <c:pt idx="74">
                  <c:v>99.542472273481479</c:v>
                </c:pt>
                <c:pt idx="75">
                  <c:v>99.436505130907065</c:v>
                </c:pt>
                <c:pt idx="76">
                  <c:v>97.818328509981882</c:v>
                </c:pt>
                <c:pt idx="77">
                  <c:v>97.513197264643864</c:v>
                </c:pt>
                <c:pt idx="78">
                  <c:v>97.376953795619571</c:v>
                </c:pt>
                <c:pt idx="79">
                  <c:v>97.690542115384943</c:v>
                </c:pt>
                <c:pt idx="80">
                  <c:v>96.594843552580173</c:v>
                </c:pt>
                <c:pt idx="81">
                  <c:v>96.460376069185628</c:v>
                </c:pt>
                <c:pt idx="82">
                  <c:v>97.817736514771966</c:v>
                </c:pt>
                <c:pt idx="83">
                  <c:v>99.877626133036557</c:v>
                </c:pt>
                <c:pt idx="84">
                  <c:v>99.752038577790714</c:v>
                </c:pt>
                <c:pt idx="85">
                  <c:v>101.17773218474986</c:v>
                </c:pt>
                <c:pt idx="86">
                  <c:v>101.54062524842655</c:v>
                </c:pt>
                <c:pt idx="87">
                  <c:v>102.12145712009553</c:v>
                </c:pt>
                <c:pt idx="88">
                  <c:v>101.26382520242008</c:v>
                </c:pt>
                <c:pt idx="89">
                  <c:v>99.783076040939008</c:v>
                </c:pt>
                <c:pt idx="90">
                  <c:v>99.028113006811324</c:v>
                </c:pt>
                <c:pt idx="91">
                  <c:v>98.675453003191691</c:v>
                </c:pt>
                <c:pt idx="92">
                  <c:v>97.513789259853766</c:v>
                </c:pt>
                <c:pt idx="93">
                  <c:v>97.51252069868967</c:v>
                </c:pt>
                <c:pt idx="94">
                  <c:v>96.742081218359971</c:v>
                </c:pt>
                <c:pt idx="95">
                  <c:v>97.43632245809944</c:v>
                </c:pt>
                <c:pt idx="96">
                  <c:v>98.091576584728884</c:v>
                </c:pt>
                <c:pt idx="97">
                  <c:v>97.142439121749732</c:v>
                </c:pt>
                <c:pt idx="98">
                  <c:v>96.471370265941175</c:v>
                </c:pt>
                <c:pt idx="99">
                  <c:v>94.818181356886853</c:v>
                </c:pt>
                <c:pt idx="100">
                  <c:v>95.116124088961669</c:v>
                </c:pt>
                <c:pt idx="101">
                  <c:v>94.697752617041672</c:v>
                </c:pt>
                <c:pt idx="102">
                  <c:v>93.844602948812707</c:v>
                </c:pt>
                <c:pt idx="103">
                  <c:v>94.306866637010529</c:v>
                </c:pt>
                <c:pt idx="104">
                  <c:v>94.22889241079055</c:v>
                </c:pt>
                <c:pt idx="105">
                  <c:v>93.477396777178086</c:v>
                </c:pt>
                <c:pt idx="106">
                  <c:v>92.440136598666157</c:v>
                </c:pt>
                <c:pt idx="107">
                  <c:v>92.735288496179933</c:v>
                </c:pt>
                <c:pt idx="108">
                  <c:v>92.509822891947351</c:v>
                </c:pt>
                <c:pt idx="109">
                  <c:v>91.306465771682667</c:v>
                </c:pt>
                <c:pt idx="110">
                  <c:v>90.885134323713118</c:v>
                </c:pt>
                <c:pt idx="111">
                  <c:v>90.930548813387887</c:v>
                </c:pt>
                <c:pt idx="112">
                  <c:v>92.155978897907886</c:v>
                </c:pt>
                <c:pt idx="113">
                  <c:v>91.52795655093442</c:v>
                </c:pt>
                <c:pt idx="114">
                  <c:v>90.693243304957036</c:v>
                </c:pt>
                <c:pt idx="115">
                  <c:v>88.115527019507084</c:v>
                </c:pt>
                <c:pt idx="116">
                  <c:v>88.327968729121594</c:v>
                </c:pt>
                <c:pt idx="117">
                  <c:v>86.136487032767775</c:v>
                </c:pt>
                <c:pt idx="118">
                  <c:v>86.656343397815718</c:v>
                </c:pt>
                <c:pt idx="119">
                  <c:v>85.740442237335941</c:v>
                </c:pt>
                <c:pt idx="120">
                  <c:v>84.851434573535116</c:v>
                </c:pt>
                <c:pt idx="121">
                  <c:v>86.440941712151627</c:v>
                </c:pt>
                <c:pt idx="122">
                  <c:v>86.669113580200985</c:v>
                </c:pt>
                <c:pt idx="123">
                  <c:v>87.026847828476988</c:v>
                </c:pt>
                <c:pt idx="124">
                  <c:v>86.699220765162266</c:v>
                </c:pt>
                <c:pt idx="125">
                  <c:v>86.145282390172213</c:v>
                </c:pt>
                <c:pt idx="126">
                  <c:v>86.939993674108322</c:v>
                </c:pt>
                <c:pt idx="127">
                  <c:v>86.912846465196608</c:v>
                </c:pt>
                <c:pt idx="128">
                  <c:v>86.395696363965428</c:v>
                </c:pt>
                <c:pt idx="129">
                  <c:v>86.5540973679893</c:v>
                </c:pt>
                <c:pt idx="130">
                  <c:v>86.50436977035659</c:v>
                </c:pt>
                <c:pt idx="131">
                  <c:v>87.609032832054339</c:v>
                </c:pt>
                <c:pt idx="132">
                  <c:v>88.674877922130648</c:v>
                </c:pt>
                <c:pt idx="133">
                  <c:v>88.617116103791972</c:v>
                </c:pt>
                <c:pt idx="134">
                  <c:v>89.193973150480105</c:v>
                </c:pt>
                <c:pt idx="135">
                  <c:v>89.461808697593625</c:v>
                </c:pt>
                <c:pt idx="136">
                  <c:v>90.160363045291021</c:v>
                </c:pt>
                <c:pt idx="137">
                  <c:v>89.069062161188455</c:v>
                </c:pt>
                <c:pt idx="138">
                  <c:v>89.068470165978539</c:v>
                </c:pt>
                <c:pt idx="139">
                  <c:v>89.11143210406938</c:v>
                </c:pt>
                <c:pt idx="140">
                  <c:v>90.043993701170962</c:v>
                </c:pt>
                <c:pt idx="141">
                  <c:v>89.933036884684398</c:v>
                </c:pt>
                <c:pt idx="142">
                  <c:v>89.792903161423567</c:v>
                </c:pt>
                <c:pt idx="143">
                  <c:v>90.864668203598981</c:v>
                </c:pt>
                <c:pt idx="144">
                  <c:v>90.717937962284836</c:v>
                </c:pt>
                <c:pt idx="145">
                  <c:v>90.731300139880005</c:v>
                </c:pt>
                <c:pt idx="146">
                  <c:v>90.346080399715163</c:v>
                </c:pt>
                <c:pt idx="147">
                  <c:v>90.18657997601575</c:v>
                </c:pt>
                <c:pt idx="148">
                  <c:v>90.33855360347485</c:v>
                </c:pt>
                <c:pt idx="149">
                  <c:v>90.698909544823351</c:v>
                </c:pt>
                <c:pt idx="150">
                  <c:v>91.046918157507946</c:v>
                </c:pt>
                <c:pt idx="151">
                  <c:v>91.299192687675173</c:v>
                </c:pt>
                <c:pt idx="152">
                  <c:v>91.413786046165484</c:v>
                </c:pt>
                <c:pt idx="153">
                  <c:v>91.519499476507093</c:v>
                </c:pt>
                <c:pt idx="154">
                  <c:v>91.670373684290638</c:v>
                </c:pt>
                <c:pt idx="155">
                  <c:v>91.426725370039293</c:v>
                </c:pt>
                <c:pt idx="156">
                  <c:v>91.275935733000011</c:v>
                </c:pt>
                <c:pt idx="157">
                  <c:v>91.198807214222768</c:v>
                </c:pt>
                <c:pt idx="158">
                  <c:v>90.505834535647423</c:v>
                </c:pt>
                <c:pt idx="159">
                  <c:v>89.294696906909593</c:v>
                </c:pt>
                <c:pt idx="160">
                  <c:v>89.270425103303154</c:v>
                </c:pt>
                <c:pt idx="161">
                  <c:v>88.541340716923116</c:v>
                </c:pt>
                <c:pt idx="162">
                  <c:v>88.864570101535634</c:v>
                </c:pt>
                <c:pt idx="163">
                  <c:v>88.056412069260062</c:v>
                </c:pt>
                <c:pt idx="164">
                  <c:v>88.117979571091027</c:v>
                </c:pt>
                <c:pt idx="165">
                  <c:v>88.966224136152121</c:v>
                </c:pt>
                <c:pt idx="166">
                  <c:v>88.77044286315946</c:v>
                </c:pt>
                <c:pt idx="167">
                  <c:v>89.417070773873036</c:v>
                </c:pt>
                <c:pt idx="168">
                  <c:v>89.209026742960759</c:v>
                </c:pt>
                <c:pt idx="169">
                  <c:v>88.741519668617997</c:v>
                </c:pt>
                <c:pt idx="170">
                  <c:v>87.708065173598357</c:v>
                </c:pt>
                <c:pt idx="171">
                  <c:v>86.851870958575546</c:v>
                </c:pt>
                <c:pt idx="172">
                  <c:v>85.867213783001617</c:v>
                </c:pt>
                <c:pt idx="173">
                  <c:v>85.008651587139155</c:v>
                </c:pt>
                <c:pt idx="174">
                  <c:v>84.526682915525669</c:v>
                </c:pt>
                <c:pt idx="175">
                  <c:v>85.439285816978767</c:v>
                </c:pt>
                <c:pt idx="176">
                  <c:v>86.196701402690366</c:v>
                </c:pt>
                <c:pt idx="177">
                  <c:v>86.91978126622702</c:v>
                </c:pt>
                <c:pt idx="178">
                  <c:v>88.048800702275472</c:v>
                </c:pt>
                <c:pt idx="179">
                  <c:v>88.359175333758429</c:v>
                </c:pt>
                <c:pt idx="180">
                  <c:v>88.573646741235507</c:v>
                </c:pt>
                <c:pt idx="181">
                  <c:v>88.039920774126756</c:v>
                </c:pt>
                <c:pt idx="182">
                  <c:v>88.487892006542396</c:v>
                </c:pt>
                <c:pt idx="183">
                  <c:v>87.816738579989533</c:v>
                </c:pt>
                <c:pt idx="184">
                  <c:v>87.150913110325916</c:v>
                </c:pt>
                <c:pt idx="185">
                  <c:v>86.322796382401847</c:v>
                </c:pt>
                <c:pt idx="186">
                  <c:v>84.980912383017511</c:v>
                </c:pt>
                <c:pt idx="187">
                  <c:v>84.373271585413917</c:v>
                </c:pt>
                <c:pt idx="188">
                  <c:v>85.904678622714684</c:v>
                </c:pt>
                <c:pt idx="189">
                  <c:v>86.415401347381106</c:v>
                </c:pt>
                <c:pt idx="190">
                  <c:v>87.613092227779461</c:v>
                </c:pt>
                <c:pt idx="191">
                  <c:v>87.535033430815218</c:v>
                </c:pt>
                <c:pt idx="192">
                  <c:v>88.345897726907523</c:v>
                </c:pt>
                <c:pt idx="193">
                  <c:v>88.455585982230005</c:v>
                </c:pt>
                <c:pt idx="194">
                  <c:v>88.491528548546157</c:v>
                </c:pt>
                <c:pt idx="195">
                  <c:v>88.529331671236307</c:v>
                </c:pt>
                <c:pt idx="196">
                  <c:v>88.826174983635568</c:v>
                </c:pt>
                <c:pt idx="197">
                  <c:v>89.561263892859017</c:v>
                </c:pt>
                <c:pt idx="198">
                  <c:v>91.394673057959707</c:v>
                </c:pt>
                <c:pt idx="199">
                  <c:v>92.593125075056534</c:v>
                </c:pt>
                <c:pt idx="200">
                  <c:v>92.356580703324127</c:v>
                </c:pt>
                <c:pt idx="201">
                  <c:v>92.234122265616406</c:v>
                </c:pt>
                <c:pt idx="202">
                  <c:v>92.228456025750091</c:v>
                </c:pt>
                <c:pt idx="203">
                  <c:v>91.751223315815906</c:v>
                </c:pt>
                <c:pt idx="204">
                  <c:v>92.481407121871513</c:v>
                </c:pt>
                <c:pt idx="205">
                  <c:v>92.729030261103716</c:v>
                </c:pt>
                <c:pt idx="206">
                  <c:v>94.411142364699501</c:v>
                </c:pt>
                <c:pt idx="207">
                  <c:v>95.269873702050518</c:v>
                </c:pt>
                <c:pt idx="208">
                  <c:v>95.626001106185328</c:v>
                </c:pt>
                <c:pt idx="209">
                  <c:v>95.321292714568671</c:v>
                </c:pt>
                <c:pt idx="210">
                  <c:v>95.443243727810753</c:v>
                </c:pt>
                <c:pt idx="211">
                  <c:v>94.876619741179695</c:v>
                </c:pt>
                <c:pt idx="212">
                  <c:v>93.646622836468936</c:v>
                </c:pt>
                <c:pt idx="213">
                  <c:v>94.032265430355139</c:v>
                </c:pt>
                <c:pt idx="214">
                  <c:v>95.196128013044188</c:v>
                </c:pt>
                <c:pt idx="215">
                  <c:v>95.609594381796327</c:v>
                </c:pt>
                <c:pt idx="216">
                  <c:v>95.507263781225632</c:v>
                </c:pt>
                <c:pt idx="217">
                  <c:v>96.34958839418762</c:v>
                </c:pt>
                <c:pt idx="218">
                  <c:v>96.34958839418762</c:v>
                </c:pt>
                <c:pt idx="219">
                  <c:v>94.97463723379245</c:v>
                </c:pt>
                <c:pt idx="220">
                  <c:v>94.770145174139614</c:v>
                </c:pt>
                <c:pt idx="221">
                  <c:v>95.375502561647849</c:v>
                </c:pt>
                <c:pt idx="222">
                  <c:v>95.940435133393436</c:v>
                </c:pt>
                <c:pt idx="223">
                  <c:v>95.811803031353762</c:v>
                </c:pt>
                <c:pt idx="224">
                  <c:v>95.360026115445834</c:v>
                </c:pt>
                <c:pt idx="225">
                  <c:v>95.025971675566339</c:v>
                </c:pt>
                <c:pt idx="226">
                  <c:v>94.588740927673413</c:v>
                </c:pt>
                <c:pt idx="227">
                  <c:v>94.17518998817701</c:v>
                </c:pt>
                <c:pt idx="228">
                  <c:v>94.2116399789588</c:v>
                </c:pt>
                <c:pt idx="229">
                  <c:v>93.147317162279407</c:v>
                </c:pt>
                <c:pt idx="230">
                  <c:v>93.154251963309832</c:v>
                </c:pt>
                <c:pt idx="231">
                  <c:v>95.510731181740837</c:v>
                </c:pt>
                <c:pt idx="232">
                  <c:v>95.707611874409068</c:v>
                </c:pt>
                <c:pt idx="233">
                  <c:v>96.180869759362409</c:v>
                </c:pt>
                <c:pt idx="234">
                  <c:v>96.386461238690771</c:v>
                </c:pt>
                <c:pt idx="235">
                  <c:v>96.606260603057052</c:v>
                </c:pt>
                <c:pt idx="236">
                  <c:v>96.52752524013863</c:v>
                </c:pt>
                <c:pt idx="237">
                  <c:v>97.53569308262054</c:v>
                </c:pt>
                <c:pt idx="238">
                  <c:v>97.392853095542947</c:v>
                </c:pt>
                <c:pt idx="239">
                  <c:v>96.594166986625979</c:v>
                </c:pt>
                <c:pt idx="240">
                  <c:v>96.67594689633826</c:v>
                </c:pt>
                <c:pt idx="241">
                  <c:v>96.970253086409315</c:v>
                </c:pt>
                <c:pt idx="242">
                  <c:v>96.909446721276822</c:v>
                </c:pt>
                <c:pt idx="243">
                  <c:v>97.638023683191221</c:v>
                </c:pt>
                <c:pt idx="244">
                  <c:v>98.260379790298373</c:v>
                </c:pt>
                <c:pt idx="245">
                  <c:v>98.030601078107836</c:v>
                </c:pt>
                <c:pt idx="246">
                  <c:v>98.084388071465654</c:v>
                </c:pt>
                <c:pt idx="247">
                  <c:v>97.99152939425359</c:v>
                </c:pt>
                <c:pt idx="248">
                  <c:v>98.647544657581506</c:v>
                </c:pt>
                <c:pt idx="249">
                  <c:v>99.177718653430773</c:v>
                </c:pt>
                <c:pt idx="250">
                  <c:v>99.01432797549478</c:v>
                </c:pt>
                <c:pt idx="251">
                  <c:v>99.626620164033426</c:v>
                </c:pt>
                <c:pt idx="252">
                  <c:v>99.528856383653491</c:v>
                </c:pt>
                <c:pt idx="253">
                  <c:v>99.39286662686203</c:v>
                </c:pt>
                <c:pt idx="254">
                  <c:v>99.420859543216494</c:v>
                </c:pt>
                <c:pt idx="255">
                  <c:v>99.809546683896542</c:v>
                </c:pt>
                <c:pt idx="256">
                  <c:v>100.4927091561362</c:v>
                </c:pt>
                <c:pt idx="257">
                  <c:v>100.69102755145707</c:v>
                </c:pt>
                <c:pt idx="258">
                  <c:v>100.19704983415676</c:v>
                </c:pt>
                <c:pt idx="259">
                  <c:v>98.882059331451345</c:v>
                </c:pt>
                <c:pt idx="260">
                  <c:v>98.407110031612547</c:v>
                </c:pt>
                <c:pt idx="261">
                  <c:v>97.072668257724274</c:v>
                </c:pt>
                <c:pt idx="262">
                  <c:v>96.205818128923028</c:v>
                </c:pt>
                <c:pt idx="263">
                  <c:v>95.327635520389165</c:v>
                </c:pt>
                <c:pt idx="264">
                  <c:v>95.093628270984965</c:v>
                </c:pt>
                <c:pt idx="265">
                  <c:v>95.448317972467152</c:v>
                </c:pt>
                <c:pt idx="266">
                  <c:v>96.614633106740115</c:v>
                </c:pt>
                <c:pt idx="267">
                  <c:v>97.20409119432496</c:v>
                </c:pt>
                <c:pt idx="268">
                  <c:v>96.519575590176927</c:v>
                </c:pt>
                <c:pt idx="269">
                  <c:v>96.349419252699079</c:v>
                </c:pt>
                <c:pt idx="270">
                  <c:v>96.844580960419194</c:v>
                </c:pt>
                <c:pt idx="271">
                  <c:v>96.482110750463875</c:v>
                </c:pt>
                <c:pt idx="272">
                  <c:v>96.22078715065939</c:v>
                </c:pt>
                <c:pt idx="273">
                  <c:v>96.13215701066099</c:v>
                </c:pt>
                <c:pt idx="274">
                  <c:v>96.455470966017771</c:v>
                </c:pt>
                <c:pt idx="275">
                  <c:v>96.95410007425312</c:v>
                </c:pt>
                <c:pt idx="276">
                  <c:v>96.770581559180073</c:v>
                </c:pt>
                <c:pt idx="277">
                  <c:v>97.888522227728714</c:v>
                </c:pt>
                <c:pt idx="278">
                  <c:v>97.181933659325367</c:v>
                </c:pt>
                <c:pt idx="279">
                  <c:v>96.671718359124597</c:v>
                </c:pt>
                <c:pt idx="280">
                  <c:v>96.50350714876501</c:v>
                </c:pt>
                <c:pt idx="281">
                  <c:v>95.549380011873737</c:v>
                </c:pt>
                <c:pt idx="282">
                  <c:v>94.850825664176327</c:v>
                </c:pt>
                <c:pt idx="283">
                  <c:v>95.016415181463444</c:v>
                </c:pt>
                <c:pt idx="284">
                  <c:v>94.349321150635717</c:v>
                </c:pt>
                <c:pt idx="285">
                  <c:v>94.061526907873699</c:v>
                </c:pt>
                <c:pt idx="286">
                  <c:v>94.334774982620715</c:v>
                </c:pt>
                <c:pt idx="287">
                  <c:v>93.332611662982217</c:v>
                </c:pt>
                <c:pt idx="288">
                  <c:v>93.626325857843355</c:v>
                </c:pt>
                <c:pt idx="289">
                  <c:v>93.547928777902001</c:v>
                </c:pt>
                <c:pt idx="290">
                  <c:v>92.600059876086945</c:v>
                </c:pt>
                <c:pt idx="291">
                  <c:v>91.99554819602146</c:v>
                </c:pt>
                <c:pt idx="292">
                  <c:v>92.33636829544281</c:v>
                </c:pt>
                <c:pt idx="293">
                  <c:v>93.678506007059966</c:v>
                </c:pt>
                <c:pt idx="294">
                  <c:v>93.501076585574594</c:v>
                </c:pt>
                <c:pt idx="295">
                  <c:v>93.078053722719602</c:v>
                </c:pt>
                <c:pt idx="296">
                  <c:v>92.624754533414745</c:v>
                </c:pt>
                <c:pt idx="297">
                  <c:v>91.676970202343966</c:v>
                </c:pt>
                <c:pt idx="298">
                  <c:v>91.039137649034799</c:v>
                </c:pt>
                <c:pt idx="299">
                  <c:v>89.436437474311631</c:v>
                </c:pt>
                <c:pt idx="300">
                  <c:v>89.983779331248385</c:v>
                </c:pt>
                <c:pt idx="301">
                  <c:v>89.414110797823497</c:v>
                </c:pt>
                <c:pt idx="302">
                  <c:v>89.528450444080974</c:v>
                </c:pt>
                <c:pt idx="303">
                  <c:v>89.832059416022105</c:v>
                </c:pt>
                <c:pt idx="304">
                  <c:v>90.756248509440624</c:v>
                </c:pt>
                <c:pt idx="305">
                  <c:v>90.609602838870742</c:v>
                </c:pt>
                <c:pt idx="306">
                  <c:v>90.106406910444647</c:v>
                </c:pt>
                <c:pt idx="307">
                  <c:v>87.050273924640706</c:v>
                </c:pt>
                <c:pt idx="308">
                  <c:v>87.781980004093214</c:v>
                </c:pt>
                <c:pt idx="309">
                  <c:v>88.839537161230737</c:v>
                </c:pt>
                <c:pt idx="310">
                  <c:v>88.029180289604056</c:v>
                </c:pt>
                <c:pt idx="311">
                  <c:v>89.102636746664956</c:v>
                </c:pt>
                <c:pt idx="312">
                  <c:v>90.406886764847656</c:v>
                </c:pt>
                <c:pt idx="313">
                  <c:v>91.462329653378333</c:v>
                </c:pt>
                <c:pt idx="314">
                  <c:v>91.787673306597711</c:v>
                </c:pt>
                <c:pt idx="315">
                  <c:v>92.595323914407643</c:v>
                </c:pt>
                <c:pt idx="316">
                  <c:v>92.570882969312649</c:v>
                </c:pt>
                <c:pt idx="317">
                  <c:v>92.425336718418322</c:v>
                </c:pt>
                <c:pt idx="318">
                  <c:v>91.681114168813366</c:v>
                </c:pt>
                <c:pt idx="319">
                  <c:v>91.249718802275297</c:v>
                </c:pt>
                <c:pt idx="320">
                  <c:v>91.819302764955907</c:v>
                </c:pt>
                <c:pt idx="321">
                  <c:v>93.22140113426282</c:v>
                </c:pt>
                <c:pt idx="322">
                  <c:v>93.721045091429417</c:v>
                </c:pt>
                <c:pt idx="323">
                  <c:v>94.033703133007791</c:v>
                </c:pt>
                <c:pt idx="324">
                  <c:v>94.119627009189458</c:v>
                </c:pt>
                <c:pt idx="325">
                  <c:v>93.873357001865628</c:v>
                </c:pt>
                <c:pt idx="326">
                  <c:v>93.688147071907125</c:v>
                </c:pt>
                <c:pt idx="327">
                  <c:v>93.710642889883815</c:v>
                </c:pt>
                <c:pt idx="328">
                  <c:v>93.881306651827316</c:v>
                </c:pt>
                <c:pt idx="329">
                  <c:v>93.899320220357524</c:v>
                </c:pt>
                <c:pt idx="330">
                  <c:v>94.528780269983642</c:v>
                </c:pt>
                <c:pt idx="331">
                  <c:v>94.646418175267783</c:v>
                </c:pt>
                <c:pt idx="332">
                  <c:v>94.244199715504024</c:v>
                </c:pt>
                <c:pt idx="333">
                  <c:v>94.499518792465082</c:v>
                </c:pt>
                <c:pt idx="334">
                  <c:v>94.933620422819899</c:v>
                </c:pt>
                <c:pt idx="335">
                  <c:v>96.249541203712312</c:v>
                </c:pt>
                <c:pt idx="336">
                  <c:v>96.368363099416285</c:v>
                </c:pt>
                <c:pt idx="337">
                  <c:v>96.423080370961117</c:v>
                </c:pt>
                <c:pt idx="338">
                  <c:v>97.619418119451112</c:v>
                </c:pt>
                <c:pt idx="339">
                  <c:v>98.747676418801092</c:v>
                </c:pt>
                <c:pt idx="340">
                  <c:v>99.061603021543547</c:v>
                </c:pt>
                <c:pt idx="341">
                  <c:v>98.972296315590953</c:v>
                </c:pt>
                <c:pt idx="342">
                  <c:v>98.287526999210101</c:v>
                </c:pt>
                <c:pt idx="343">
                  <c:v>99.904181346738369</c:v>
                </c:pt>
                <c:pt idx="344">
                  <c:v>100.40771555814155</c:v>
                </c:pt>
                <c:pt idx="345">
                  <c:v>100.54911784256649</c:v>
                </c:pt>
                <c:pt idx="346">
                  <c:v>100.90913550093789</c:v>
                </c:pt>
                <c:pt idx="347">
                  <c:v>101.79814316473875</c:v>
                </c:pt>
                <c:pt idx="348">
                  <c:v>102.52578984846615</c:v>
                </c:pt>
                <c:pt idx="349">
                  <c:v>100.88351056542308</c:v>
                </c:pt>
                <c:pt idx="350">
                  <c:v>102.71497460340551</c:v>
                </c:pt>
                <c:pt idx="351">
                  <c:v>103.61658330810306</c:v>
                </c:pt>
                <c:pt idx="352">
                  <c:v>103.15609560553499</c:v>
                </c:pt>
                <c:pt idx="353">
                  <c:v>102.64266661705183</c:v>
                </c:pt>
                <c:pt idx="354">
                  <c:v>102.4666748982191</c:v>
                </c:pt>
                <c:pt idx="355">
                  <c:v>102.51758648627163</c:v>
                </c:pt>
                <c:pt idx="356">
                  <c:v>102.14099296202266</c:v>
                </c:pt>
                <c:pt idx="357">
                  <c:v>102.01768881687221</c:v>
                </c:pt>
                <c:pt idx="358">
                  <c:v>101.13874507163987</c:v>
                </c:pt>
                <c:pt idx="359">
                  <c:v>102.41787757877341</c:v>
                </c:pt>
                <c:pt idx="360">
                  <c:v>102.37567677738105</c:v>
                </c:pt>
                <c:pt idx="361">
                  <c:v>102.95794635170266</c:v>
                </c:pt>
                <c:pt idx="362">
                  <c:v>102.85121807242976</c:v>
                </c:pt>
                <c:pt idx="363">
                  <c:v>103.62292611392357</c:v>
                </c:pt>
                <c:pt idx="364">
                  <c:v>101.36624037373502</c:v>
                </c:pt>
                <c:pt idx="365">
                  <c:v>99.764977901664508</c:v>
                </c:pt>
                <c:pt idx="366">
                  <c:v>100.76003727878408</c:v>
                </c:pt>
                <c:pt idx="367">
                  <c:v>101.69555885193525</c:v>
                </c:pt>
                <c:pt idx="368">
                  <c:v>102.08881281280604</c:v>
                </c:pt>
                <c:pt idx="369">
                  <c:v>102.88817548767719</c:v>
                </c:pt>
                <c:pt idx="370">
                  <c:v>103.19981868032428</c:v>
                </c:pt>
                <c:pt idx="371">
                  <c:v>103.98742602174144</c:v>
                </c:pt>
                <c:pt idx="372">
                  <c:v>104.90654087050359</c:v>
                </c:pt>
                <c:pt idx="373">
                  <c:v>105.19560367442971</c:v>
                </c:pt>
                <c:pt idx="374">
                  <c:v>105.58310682468992</c:v>
                </c:pt>
                <c:pt idx="375">
                  <c:v>106.51321587020759</c:v>
                </c:pt>
                <c:pt idx="376">
                  <c:v>106.61410876812563</c:v>
                </c:pt>
                <c:pt idx="377">
                  <c:v>106.84946914943821</c:v>
                </c:pt>
                <c:pt idx="378">
                  <c:v>105.98202702542704</c:v>
                </c:pt>
                <c:pt idx="379">
                  <c:v>106.57224624971033</c:v>
                </c:pt>
                <c:pt idx="380">
                  <c:v>106.6557175743081</c:v>
                </c:pt>
                <c:pt idx="381">
                  <c:v>106.82012310117537</c:v>
                </c:pt>
                <c:pt idx="382">
                  <c:v>105.16025310332347</c:v>
                </c:pt>
                <c:pt idx="383">
                  <c:v>105.46098666995928</c:v>
                </c:pt>
                <c:pt idx="384">
                  <c:v>106.23692324866674</c:v>
                </c:pt>
                <c:pt idx="385">
                  <c:v>106.37206729801545</c:v>
                </c:pt>
                <c:pt idx="386">
                  <c:v>106.18465852870584</c:v>
                </c:pt>
                <c:pt idx="387">
                  <c:v>106.67702940186497</c:v>
                </c:pt>
                <c:pt idx="388">
                  <c:v>107.60062650007359</c:v>
                </c:pt>
                <c:pt idx="389">
                  <c:v>107.64612556049262</c:v>
                </c:pt>
                <c:pt idx="390">
                  <c:v>108.01764484008518</c:v>
                </c:pt>
                <c:pt idx="391">
                  <c:v>108.28438096752315</c:v>
                </c:pt>
                <c:pt idx="392">
                  <c:v>107.73746196430776</c:v>
                </c:pt>
                <c:pt idx="393">
                  <c:v>108.55204737314811</c:v>
                </c:pt>
                <c:pt idx="394">
                  <c:v>107.04068360224011</c:v>
                </c:pt>
                <c:pt idx="395">
                  <c:v>106.43684848812882</c:v>
                </c:pt>
                <c:pt idx="396">
                  <c:v>106.62662523827807</c:v>
                </c:pt>
                <c:pt idx="397">
                  <c:v>106.27066697563178</c:v>
                </c:pt>
                <c:pt idx="398">
                  <c:v>105.06232018145498</c:v>
                </c:pt>
                <c:pt idx="399">
                  <c:v>105.51545022927129</c:v>
                </c:pt>
                <c:pt idx="400">
                  <c:v>106.74705397812323</c:v>
                </c:pt>
                <c:pt idx="401">
                  <c:v>107.45068257047703</c:v>
                </c:pt>
                <c:pt idx="402">
                  <c:v>107.47537722780483</c:v>
                </c:pt>
                <c:pt idx="403">
                  <c:v>105.71706688361881</c:v>
                </c:pt>
                <c:pt idx="404">
                  <c:v>105.42572066959733</c:v>
                </c:pt>
                <c:pt idx="405">
                  <c:v>105.7333044665193</c:v>
                </c:pt>
                <c:pt idx="406">
                  <c:v>105.78895201625112</c:v>
                </c:pt>
                <c:pt idx="407">
                  <c:v>105.58158455129301</c:v>
                </c:pt>
                <c:pt idx="408">
                  <c:v>104.4929899310072</c:v>
                </c:pt>
                <c:pt idx="409">
                  <c:v>103.63747228193856</c:v>
                </c:pt>
                <c:pt idx="410">
                  <c:v>104.6094438458715</c:v>
                </c:pt>
                <c:pt idx="411">
                  <c:v>104.82467639004705</c:v>
                </c:pt>
                <c:pt idx="412">
                  <c:v>104.4080809037568</c:v>
                </c:pt>
                <c:pt idx="413">
                  <c:v>104.46457416093136</c:v>
                </c:pt>
                <c:pt idx="414">
                  <c:v>104.63515335213059</c:v>
                </c:pt>
                <c:pt idx="415">
                  <c:v>104.51244120219003</c:v>
                </c:pt>
                <c:pt idx="416">
                  <c:v>105.37607764270891</c:v>
                </c:pt>
                <c:pt idx="417">
                  <c:v>103.89016966582716</c:v>
                </c:pt>
                <c:pt idx="418">
                  <c:v>103.68034964928512</c:v>
                </c:pt>
                <c:pt idx="419">
                  <c:v>102.50743799695883</c:v>
                </c:pt>
                <c:pt idx="420">
                  <c:v>102.35766320885085</c:v>
                </c:pt>
                <c:pt idx="421">
                  <c:v>103.16311497730968</c:v>
                </c:pt>
                <c:pt idx="422">
                  <c:v>102.54507197816045</c:v>
                </c:pt>
                <c:pt idx="423">
                  <c:v>102.52071560380973</c:v>
                </c:pt>
                <c:pt idx="424">
                  <c:v>102.81290752527397</c:v>
                </c:pt>
                <c:pt idx="425">
                  <c:v>101.45098025949686</c:v>
                </c:pt>
                <c:pt idx="426">
                  <c:v>100.05750810610583</c:v>
                </c:pt>
                <c:pt idx="427">
                  <c:v>98.608980398192898</c:v>
                </c:pt>
                <c:pt idx="428">
                  <c:v>98.91825561000033</c:v>
                </c:pt>
                <c:pt idx="429">
                  <c:v>97.285871104037241</c:v>
                </c:pt>
                <c:pt idx="430">
                  <c:v>99.863249106510082</c:v>
                </c:pt>
                <c:pt idx="431">
                  <c:v>98.203801962379558</c:v>
                </c:pt>
                <c:pt idx="432">
                  <c:v>97.705933990842681</c:v>
                </c:pt>
                <c:pt idx="433">
                  <c:v>97.76707863895227</c:v>
                </c:pt>
                <c:pt idx="434">
                  <c:v>100.24863798816348</c:v>
                </c:pt>
                <c:pt idx="435">
                  <c:v>99.586026206782236</c:v>
                </c:pt>
                <c:pt idx="436">
                  <c:v>98.540224383098689</c:v>
                </c:pt>
                <c:pt idx="437">
                  <c:v>97.24730684464862</c:v>
                </c:pt>
                <c:pt idx="438">
                  <c:v>98.922737859446812</c:v>
                </c:pt>
                <c:pt idx="439">
                  <c:v>99.207994979880624</c:v>
                </c:pt>
                <c:pt idx="440">
                  <c:v>98.578619500998784</c:v>
                </c:pt>
                <c:pt idx="441">
                  <c:v>99.198269344289201</c:v>
                </c:pt>
                <c:pt idx="442">
                  <c:v>98.774400773991459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FBB-F246-B06C-D18CEA717AA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Sheet1!$A$2:$A$444</c:f>
              <c:numCache>
                <c:formatCode>dd\-mmm\-yyyy</c:formatCode>
                <c:ptCount val="443"/>
                <c:pt idx="0">
                  <c:v>44728</c:v>
                </c:pt>
                <c:pt idx="1">
                  <c:v>44731</c:v>
                </c:pt>
                <c:pt idx="2">
                  <c:v>44732</c:v>
                </c:pt>
                <c:pt idx="3">
                  <c:v>44733</c:v>
                </c:pt>
                <c:pt idx="4">
                  <c:v>44734</c:v>
                </c:pt>
                <c:pt idx="5">
                  <c:v>44735</c:v>
                </c:pt>
                <c:pt idx="6">
                  <c:v>44738</c:v>
                </c:pt>
                <c:pt idx="7">
                  <c:v>44739</c:v>
                </c:pt>
                <c:pt idx="8">
                  <c:v>44740</c:v>
                </c:pt>
                <c:pt idx="9">
                  <c:v>44741</c:v>
                </c:pt>
                <c:pt idx="10">
                  <c:v>44742</c:v>
                </c:pt>
                <c:pt idx="11">
                  <c:v>44745</c:v>
                </c:pt>
                <c:pt idx="12">
                  <c:v>44746</c:v>
                </c:pt>
                <c:pt idx="13">
                  <c:v>44747</c:v>
                </c:pt>
                <c:pt idx="14">
                  <c:v>44748</c:v>
                </c:pt>
                <c:pt idx="15">
                  <c:v>44755</c:v>
                </c:pt>
                <c:pt idx="16">
                  <c:v>44756</c:v>
                </c:pt>
                <c:pt idx="17">
                  <c:v>44759</c:v>
                </c:pt>
                <c:pt idx="18">
                  <c:v>44760</c:v>
                </c:pt>
                <c:pt idx="19">
                  <c:v>44761</c:v>
                </c:pt>
                <c:pt idx="20">
                  <c:v>44762</c:v>
                </c:pt>
                <c:pt idx="21">
                  <c:v>44763</c:v>
                </c:pt>
                <c:pt idx="22">
                  <c:v>44766</c:v>
                </c:pt>
                <c:pt idx="23">
                  <c:v>44767</c:v>
                </c:pt>
                <c:pt idx="24">
                  <c:v>44768</c:v>
                </c:pt>
                <c:pt idx="25">
                  <c:v>44769</c:v>
                </c:pt>
                <c:pt idx="26">
                  <c:v>44770</c:v>
                </c:pt>
                <c:pt idx="27">
                  <c:v>44773</c:v>
                </c:pt>
                <c:pt idx="28">
                  <c:v>44774</c:v>
                </c:pt>
                <c:pt idx="29">
                  <c:v>44775</c:v>
                </c:pt>
                <c:pt idx="30">
                  <c:v>44776</c:v>
                </c:pt>
                <c:pt idx="31">
                  <c:v>44777</c:v>
                </c:pt>
                <c:pt idx="32">
                  <c:v>44780</c:v>
                </c:pt>
                <c:pt idx="33">
                  <c:v>44781</c:v>
                </c:pt>
                <c:pt idx="34">
                  <c:v>44782</c:v>
                </c:pt>
                <c:pt idx="35">
                  <c:v>44783</c:v>
                </c:pt>
                <c:pt idx="36">
                  <c:v>44784</c:v>
                </c:pt>
                <c:pt idx="37">
                  <c:v>44787</c:v>
                </c:pt>
                <c:pt idx="38">
                  <c:v>44788</c:v>
                </c:pt>
                <c:pt idx="39">
                  <c:v>44789</c:v>
                </c:pt>
                <c:pt idx="40">
                  <c:v>44790</c:v>
                </c:pt>
                <c:pt idx="41">
                  <c:v>44791</c:v>
                </c:pt>
                <c:pt idx="42">
                  <c:v>44794</c:v>
                </c:pt>
                <c:pt idx="43">
                  <c:v>44795</c:v>
                </c:pt>
                <c:pt idx="44">
                  <c:v>44796</c:v>
                </c:pt>
                <c:pt idx="45">
                  <c:v>44797</c:v>
                </c:pt>
                <c:pt idx="46">
                  <c:v>44798</c:v>
                </c:pt>
                <c:pt idx="47">
                  <c:v>44801</c:v>
                </c:pt>
                <c:pt idx="48">
                  <c:v>44802</c:v>
                </c:pt>
                <c:pt idx="49">
                  <c:v>44803</c:v>
                </c:pt>
                <c:pt idx="50">
                  <c:v>44804</c:v>
                </c:pt>
                <c:pt idx="51">
                  <c:v>44805</c:v>
                </c:pt>
                <c:pt idx="52">
                  <c:v>44808</c:v>
                </c:pt>
                <c:pt idx="53">
                  <c:v>44809</c:v>
                </c:pt>
                <c:pt idx="54">
                  <c:v>44810</c:v>
                </c:pt>
                <c:pt idx="55">
                  <c:v>44811</c:v>
                </c:pt>
                <c:pt idx="56">
                  <c:v>44812</c:v>
                </c:pt>
                <c:pt idx="57">
                  <c:v>44815</c:v>
                </c:pt>
                <c:pt idx="58">
                  <c:v>44816</c:v>
                </c:pt>
                <c:pt idx="59">
                  <c:v>44817</c:v>
                </c:pt>
                <c:pt idx="60">
                  <c:v>44818</c:v>
                </c:pt>
                <c:pt idx="61">
                  <c:v>44819</c:v>
                </c:pt>
                <c:pt idx="62">
                  <c:v>44822</c:v>
                </c:pt>
                <c:pt idx="63">
                  <c:v>44823</c:v>
                </c:pt>
                <c:pt idx="64">
                  <c:v>44824</c:v>
                </c:pt>
                <c:pt idx="65">
                  <c:v>44825</c:v>
                </c:pt>
                <c:pt idx="66">
                  <c:v>44829</c:v>
                </c:pt>
                <c:pt idx="67">
                  <c:v>44830</c:v>
                </c:pt>
                <c:pt idx="68">
                  <c:v>44831</c:v>
                </c:pt>
                <c:pt idx="69">
                  <c:v>44832</c:v>
                </c:pt>
                <c:pt idx="70">
                  <c:v>44833</c:v>
                </c:pt>
                <c:pt idx="71">
                  <c:v>44836</c:v>
                </c:pt>
                <c:pt idx="72">
                  <c:v>44837</c:v>
                </c:pt>
                <c:pt idx="73">
                  <c:v>44838</c:v>
                </c:pt>
                <c:pt idx="74">
                  <c:v>44839</c:v>
                </c:pt>
                <c:pt idx="75">
                  <c:v>44840</c:v>
                </c:pt>
                <c:pt idx="76">
                  <c:v>44843</c:v>
                </c:pt>
                <c:pt idx="77">
                  <c:v>44844</c:v>
                </c:pt>
                <c:pt idx="78">
                  <c:v>44845</c:v>
                </c:pt>
                <c:pt idx="79">
                  <c:v>44846</c:v>
                </c:pt>
                <c:pt idx="80">
                  <c:v>44847</c:v>
                </c:pt>
                <c:pt idx="81">
                  <c:v>44850</c:v>
                </c:pt>
                <c:pt idx="82">
                  <c:v>44851</c:v>
                </c:pt>
                <c:pt idx="83">
                  <c:v>44852</c:v>
                </c:pt>
                <c:pt idx="84">
                  <c:v>44853</c:v>
                </c:pt>
                <c:pt idx="85">
                  <c:v>44854</c:v>
                </c:pt>
                <c:pt idx="86">
                  <c:v>44857</c:v>
                </c:pt>
                <c:pt idx="87">
                  <c:v>44858</c:v>
                </c:pt>
                <c:pt idx="88">
                  <c:v>44859</c:v>
                </c:pt>
                <c:pt idx="89">
                  <c:v>44860</c:v>
                </c:pt>
                <c:pt idx="90">
                  <c:v>44861</c:v>
                </c:pt>
                <c:pt idx="91">
                  <c:v>44865</c:v>
                </c:pt>
                <c:pt idx="92">
                  <c:v>44866</c:v>
                </c:pt>
                <c:pt idx="93">
                  <c:v>44867</c:v>
                </c:pt>
                <c:pt idx="94">
                  <c:v>44868</c:v>
                </c:pt>
                <c:pt idx="95">
                  <c:v>44871</c:v>
                </c:pt>
                <c:pt idx="96">
                  <c:v>44872</c:v>
                </c:pt>
                <c:pt idx="97">
                  <c:v>44873</c:v>
                </c:pt>
                <c:pt idx="98">
                  <c:v>44874</c:v>
                </c:pt>
                <c:pt idx="99">
                  <c:v>44875</c:v>
                </c:pt>
                <c:pt idx="100">
                  <c:v>44878</c:v>
                </c:pt>
                <c:pt idx="101">
                  <c:v>44879</c:v>
                </c:pt>
                <c:pt idx="102">
                  <c:v>44880</c:v>
                </c:pt>
                <c:pt idx="103">
                  <c:v>44881</c:v>
                </c:pt>
                <c:pt idx="104">
                  <c:v>44882</c:v>
                </c:pt>
                <c:pt idx="105">
                  <c:v>44885</c:v>
                </c:pt>
                <c:pt idx="106">
                  <c:v>44886</c:v>
                </c:pt>
                <c:pt idx="107">
                  <c:v>44887</c:v>
                </c:pt>
                <c:pt idx="108">
                  <c:v>44889</c:v>
                </c:pt>
                <c:pt idx="109">
                  <c:v>44892</c:v>
                </c:pt>
                <c:pt idx="110">
                  <c:v>44893</c:v>
                </c:pt>
                <c:pt idx="111">
                  <c:v>44894</c:v>
                </c:pt>
                <c:pt idx="112">
                  <c:v>44895</c:v>
                </c:pt>
                <c:pt idx="113">
                  <c:v>44896</c:v>
                </c:pt>
                <c:pt idx="114">
                  <c:v>44899</c:v>
                </c:pt>
                <c:pt idx="115">
                  <c:v>44900</c:v>
                </c:pt>
                <c:pt idx="116">
                  <c:v>44901</c:v>
                </c:pt>
                <c:pt idx="117">
                  <c:v>44902</c:v>
                </c:pt>
                <c:pt idx="118">
                  <c:v>44903</c:v>
                </c:pt>
                <c:pt idx="119">
                  <c:v>44906</c:v>
                </c:pt>
                <c:pt idx="120">
                  <c:v>44907</c:v>
                </c:pt>
                <c:pt idx="121">
                  <c:v>44908</c:v>
                </c:pt>
                <c:pt idx="122">
                  <c:v>44909</c:v>
                </c:pt>
                <c:pt idx="123">
                  <c:v>44910</c:v>
                </c:pt>
                <c:pt idx="124">
                  <c:v>44913</c:v>
                </c:pt>
                <c:pt idx="125">
                  <c:v>44914</c:v>
                </c:pt>
                <c:pt idx="126">
                  <c:v>44915</c:v>
                </c:pt>
                <c:pt idx="127">
                  <c:v>44916</c:v>
                </c:pt>
                <c:pt idx="128">
                  <c:v>44917</c:v>
                </c:pt>
                <c:pt idx="129">
                  <c:v>44920</c:v>
                </c:pt>
                <c:pt idx="130">
                  <c:v>44921</c:v>
                </c:pt>
                <c:pt idx="131">
                  <c:v>44922</c:v>
                </c:pt>
                <c:pt idx="132">
                  <c:v>44923</c:v>
                </c:pt>
                <c:pt idx="133">
                  <c:v>44924</c:v>
                </c:pt>
                <c:pt idx="134">
                  <c:v>44927</c:v>
                </c:pt>
                <c:pt idx="135">
                  <c:v>44928</c:v>
                </c:pt>
                <c:pt idx="136">
                  <c:v>44929</c:v>
                </c:pt>
                <c:pt idx="137">
                  <c:v>44930</c:v>
                </c:pt>
                <c:pt idx="138">
                  <c:v>44931</c:v>
                </c:pt>
                <c:pt idx="139">
                  <c:v>44934</c:v>
                </c:pt>
                <c:pt idx="140">
                  <c:v>44935</c:v>
                </c:pt>
                <c:pt idx="141">
                  <c:v>44936</c:v>
                </c:pt>
                <c:pt idx="142">
                  <c:v>44937</c:v>
                </c:pt>
                <c:pt idx="143">
                  <c:v>44938</c:v>
                </c:pt>
                <c:pt idx="144">
                  <c:v>44941</c:v>
                </c:pt>
                <c:pt idx="145">
                  <c:v>44942</c:v>
                </c:pt>
                <c:pt idx="146">
                  <c:v>44943</c:v>
                </c:pt>
                <c:pt idx="147">
                  <c:v>44944</c:v>
                </c:pt>
                <c:pt idx="148">
                  <c:v>44945</c:v>
                </c:pt>
                <c:pt idx="149">
                  <c:v>44948</c:v>
                </c:pt>
                <c:pt idx="150">
                  <c:v>44949</c:v>
                </c:pt>
                <c:pt idx="151">
                  <c:v>44950</c:v>
                </c:pt>
                <c:pt idx="152">
                  <c:v>44951</c:v>
                </c:pt>
                <c:pt idx="153">
                  <c:v>44952</c:v>
                </c:pt>
                <c:pt idx="154">
                  <c:v>44955</c:v>
                </c:pt>
                <c:pt idx="155">
                  <c:v>44956</c:v>
                </c:pt>
                <c:pt idx="156">
                  <c:v>44957</c:v>
                </c:pt>
                <c:pt idx="157">
                  <c:v>44958</c:v>
                </c:pt>
                <c:pt idx="158">
                  <c:v>44959</c:v>
                </c:pt>
                <c:pt idx="159">
                  <c:v>44962</c:v>
                </c:pt>
                <c:pt idx="160">
                  <c:v>44963</c:v>
                </c:pt>
                <c:pt idx="161">
                  <c:v>44964</c:v>
                </c:pt>
                <c:pt idx="162">
                  <c:v>44965</c:v>
                </c:pt>
                <c:pt idx="163">
                  <c:v>44966</c:v>
                </c:pt>
                <c:pt idx="164">
                  <c:v>44969</c:v>
                </c:pt>
                <c:pt idx="165">
                  <c:v>44970</c:v>
                </c:pt>
                <c:pt idx="166">
                  <c:v>44971</c:v>
                </c:pt>
                <c:pt idx="167">
                  <c:v>44972</c:v>
                </c:pt>
                <c:pt idx="168">
                  <c:v>44973</c:v>
                </c:pt>
                <c:pt idx="169">
                  <c:v>44976</c:v>
                </c:pt>
                <c:pt idx="170">
                  <c:v>44977</c:v>
                </c:pt>
                <c:pt idx="171">
                  <c:v>44978</c:v>
                </c:pt>
                <c:pt idx="172">
                  <c:v>44980</c:v>
                </c:pt>
                <c:pt idx="173">
                  <c:v>44983</c:v>
                </c:pt>
                <c:pt idx="174">
                  <c:v>44984</c:v>
                </c:pt>
                <c:pt idx="175">
                  <c:v>44985</c:v>
                </c:pt>
                <c:pt idx="176">
                  <c:v>44986</c:v>
                </c:pt>
                <c:pt idx="177">
                  <c:v>44987</c:v>
                </c:pt>
                <c:pt idx="178">
                  <c:v>44990</c:v>
                </c:pt>
                <c:pt idx="179">
                  <c:v>44991</c:v>
                </c:pt>
                <c:pt idx="180">
                  <c:v>44992</c:v>
                </c:pt>
                <c:pt idx="181">
                  <c:v>44993</c:v>
                </c:pt>
                <c:pt idx="182">
                  <c:v>44994</c:v>
                </c:pt>
                <c:pt idx="183">
                  <c:v>44997</c:v>
                </c:pt>
                <c:pt idx="184">
                  <c:v>44998</c:v>
                </c:pt>
                <c:pt idx="185">
                  <c:v>44999</c:v>
                </c:pt>
                <c:pt idx="186">
                  <c:v>45000</c:v>
                </c:pt>
                <c:pt idx="187">
                  <c:v>45001</c:v>
                </c:pt>
                <c:pt idx="188">
                  <c:v>45004</c:v>
                </c:pt>
                <c:pt idx="189">
                  <c:v>45005</c:v>
                </c:pt>
                <c:pt idx="190">
                  <c:v>45006</c:v>
                </c:pt>
                <c:pt idx="191">
                  <c:v>45007</c:v>
                </c:pt>
                <c:pt idx="192">
                  <c:v>45008</c:v>
                </c:pt>
                <c:pt idx="193">
                  <c:v>45011</c:v>
                </c:pt>
                <c:pt idx="194">
                  <c:v>45012</c:v>
                </c:pt>
                <c:pt idx="195">
                  <c:v>45013</c:v>
                </c:pt>
                <c:pt idx="196">
                  <c:v>45014</c:v>
                </c:pt>
                <c:pt idx="197">
                  <c:v>45015</c:v>
                </c:pt>
                <c:pt idx="198">
                  <c:v>45019</c:v>
                </c:pt>
                <c:pt idx="199">
                  <c:v>45020</c:v>
                </c:pt>
                <c:pt idx="200">
                  <c:v>45021</c:v>
                </c:pt>
                <c:pt idx="201">
                  <c:v>45022</c:v>
                </c:pt>
                <c:pt idx="202">
                  <c:v>45026</c:v>
                </c:pt>
                <c:pt idx="203">
                  <c:v>45027</c:v>
                </c:pt>
                <c:pt idx="204">
                  <c:v>45028</c:v>
                </c:pt>
                <c:pt idx="205">
                  <c:v>45029</c:v>
                </c:pt>
                <c:pt idx="206">
                  <c:v>45033</c:v>
                </c:pt>
                <c:pt idx="207">
                  <c:v>45041</c:v>
                </c:pt>
                <c:pt idx="208">
                  <c:v>45042</c:v>
                </c:pt>
                <c:pt idx="209">
                  <c:v>45043</c:v>
                </c:pt>
                <c:pt idx="210">
                  <c:v>45047</c:v>
                </c:pt>
                <c:pt idx="211">
                  <c:v>45048</c:v>
                </c:pt>
                <c:pt idx="212">
                  <c:v>45049</c:v>
                </c:pt>
                <c:pt idx="213">
                  <c:v>45050</c:v>
                </c:pt>
                <c:pt idx="214">
                  <c:v>45054</c:v>
                </c:pt>
                <c:pt idx="215">
                  <c:v>45055</c:v>
                </c:pt>
                <c:pt idx="216">
                  <c:v>45056</c:v>
                </c:pt>
                <c:pt idx="217">
                  <c:v>45057</c:v>
                </c:pt>
                <c:pt idx="218">
                  <c:v>45057</c:v>
                </c:pt>
                <c:pt idx="219">
                  <c:v>45061</c:v>
                </c:pt>
                <c:pt idx="220">
                  <c:v>45062</c:v>
                </c:pt>
                <c:pt idx="221">
                  <c:v>45063</c:v>
                </c:pt>
                <c:pt idx="222">
                  <c:v>45064</c:v>
                </c:pt>
                <c:pt idx="223">
                  <c:v>45068</c:v>
                </c:pt>
                <c:pt idx="224">
                  <c:v>45069</c:v>
                </c:pt>
                <c:pt idx="225">
                  <c:v>45070</c:v>
                </c:pt>
                <c:pt idx="226">
                  <c:v>45071</c:v>
                </c:pt>
                <c:pt idx="227">
                  <c:v>45075</c:v>
                </c:pt>
                <c:pt idx="228">
                  <c:v>45076</c:v>
                </c:pt>
                <c:pt idx="229">
                  <c:v>45077</c:v>
                </c:pt>
                <c:pt idx="230">
                  <c:v>45078</c:v>
                </c:pt>
                <c:pt idx="231">
                  <c:v>45082</c:v>
                </c:pt>
                <c:pt idx="232">
                  <c:v>45083</c:v>
                </c:pt>
                <c:pt idx="233">
                  <c:v>45084</c:v>
                </c:pt>
                <c:pt idx="234">
                  <c:v>45085</c:v>
                </c:pt>
                <c:pt idx="235">
                  <c:v>45089</c:v>
                </c:pt>
                <c:pt idx="236">
                  <c:v>45090</c:v>
                </c:pt>
                <c:pt idx="237">
                  <c:v>45091</c:v>
                </c:pt>
                <c:pt idx="238">
                  <c:v>45092</c:v>
                </c:pt>
                <c:pt idx="239">
                  <c:v>45096</c:v>
                </c:pt>
                <c:pt idx="240">
                  <c:v>45097</c:v>
                </c:pt>
                <c:pt idx="241">
                  <c:v>45098</c:v>
                </c:pt>
                <c:pt idx="242">
                  <c:v>45099</c:v>
                </c:pt>
                <c:pt idx="243">
                  <c:v>45110</c:v>
                </c:pt>
                <c:pt idx="244">
                  <c:v>45111</c:v>
                </c:pt>
                <c:pt idx="245">
                  <c:v>45112</c:v>
                </c:pt>
                <c:pt idx="246">
                  <c:v>45113</c:v>
                </c:pt>
                <c:pt idx="247">
                  <c:v>45117</c:v>
                </c:pt>
                <c:pt idx="248">
                  <c:v>45118</c:v>
                </c:pt>
                <c:pt idx="249">
                  <c:v>45119</c:v>
                </c:pt>
                <c:pt idx="250">
                  <c:v>45120</c:v>
                </c:pt>
                <c:pt idx="251">
                  <c:v>45124</c:v>
                </c:pt>
                <c:pt idx="252">
                  <c:v>45125</c:v>
                </c:pt>
                <c:pt idx="253">
                  <c:v>45126</c:v>
                </c:pt>
                <c:pt idx="254">
                  <c:v>45127</c:v>
                </c:pt>
                <c:pt idx="255">
                  <c:v>45131</c:v>
                </c:pt>
                <c:pt idx="256">
                  <c:v>45132</c:v>
                </c:pt>
                <c:pt idx="257">
                  <c:v>45133</c:v>
                </c:pt>
                <c:pt idx="258">
                  <c:v>45134</c:v>
                </c:pt>
                <c:pt idx="259">
                  <c:v>45138</c:v>
                </c:pt>
                <c:pt idx="260">
                  <c:v>45139</c:v>
                </c:pt>
                <c:pt idx="261">
                  <c:v>45140</c:v>
                </c:pt>
                <c:pt idx="262">
                  <c:v>45141</c:v>
                </c:pt>
                <c:pt idx="263">
                  <c:v>45145</c:v>
                </c:pt>
                <c:pt idx="264">
                  <c:v>45146</c:v>
                </c:pt>
                <c:pt idx="265">
                  <c:v>45147</c:v>
                </c:pt>
                <c:pt idx="266">
                  <c:v>45148</c:v>
                </c:pt>
                <c:pt idx="267">
                  <c:v>45152</c:v>
                </c:pt>
                <c:pt idx="268">
                  <c:v>45153</c:v>
                </c:pt>
                <c:pt idx="269">
                  <c:v>45154</c:v>
                </c:pt>
                <c:pt idx="270">
                  <c:v>45155</c:v>
                </c:pt>
                <c:pt idx="271">
                  <c:v>45159</c:v>
                </c:pt>
                <c:pt idx="272">
                  <c:v>45160</c:v>
                </c:pt>
                <c:pt idx="273">
                  <c:v>45161</c:v>
                </c:pt>
                <c:pt idx="274">
                  <c:v>45162</c:v>
                </c:pt>
                <c:pt idx="275">
                  <c:v>45166</c:v>
                </c:pt>
                <c:pt idx="276">
                  <c:v>45167</c:v>
                </c:pt>
                <c:pt idx="277">
                  <c:v>45168</c:v>
                </c:pt>
                <c:pt idx="278">
                  <c:v>45169</c:v>
                </c:pt>
                <c:pt idx="279">
                  <c:v>45173</c:v>
                </c:pt>
                <c:pt idx="280">
                  <c:v>45174</c:v>
                </c:pt>
                <c:pt idx="281">
                  <c:v>45175</c:v>
                </c:pt>
                <c:pt idx="282">
                  <c:v>45176</c:v>
                </c:pt>
                <c:pt idx="283">
                  <c:v>45180</c:v>
                </c:pt>
                <c:pt idx="284">
                  <c:v>45181</c:v>
                </c:pt>
                <c:pt idx="285">
                  <c:v>45182</c:v>
                </c:pt>
                <c:pt idx="286">
                  <c:v>45183</c:v>
                </c:pt>
                <c:pt idx="287">
                  <c:v>45187</c:v>
                </c:pt>
                <c:pt idx="288">
                  <c:v>45188</c:v>
                </c:pt>
                <c:pt idx="289">
                  <c:v>45189</c:v>
                </c:pt>
                <c:pt idx="290">
                  <c:v>45190</c:v>
                </c:pt>
                <c:pt idx="291">
                  <c:v>45194</c:v>
                </c:pt>
                <c:pt idx="292">
                  <c:v>45195</c:v>
                </c:pt>
                <c:pt idx="293">
                  <c:v>45196</c:v>
                </c:pt>
                <c:pt idx="294">
                  <c:v>45197</c:v>
                </c:pt>
                <c:pt idx="295">
                  <c:v>45201</c:v>
                </c:pt>
                <c:pt idx="296">
                  <c:v>45202</c:v>
                </c:pt>
                <c:pt idx="297">
                  <c:v>45203</c:v>
                </c:pt>
                <c:pt idx="298">
                  <c:v>45204</c:v>
                </c:pt>
                <c:pt idx="299">
                  <c:v>45208</c:v>
                </c:pt>
                <c:pt idx="300">
                  <c:v>45209</c:v>
                </c:pt>
                <c:pt idx="301">
                  <c:v>45210</c:v>
                </c:pt>
                <c:pt idx="302">
                  <c:v>45211</c:v>
                </c:pt>
                <c:pt idx="303">
                  <c:v>45215</c:v>
                </c:pt>
                <c:pt idx="304">
                  <c:v>45216</c:v>
                </c:pt>
                <c:pt idx="305">
                  <c:v>45217</c:v>
                </c:pt>
                <c:pt idx="306">
                  <c:v>45218</c:v>
                </c:pt>
                <c:pt idx="307">
                  <c:v>45222</c:v>
                </c:pt>
                <c:pt idx="308">
                  <c:v>45223</c:v>
                </c:pt>
                <c:pt idx="309">
                  <c:v>45224</c:v>
                </c:pt>
                <c:pt idx="310">
                  <c:v>45225</c:v>
                </c:pt>
                <c:pt idx="311">
                  <c:v>45229</c:v>
                </c:pt>
                <c:pt idx="312">
                  <c:v>45230</c:v>
                </c:pt>
                <c:pt idx="313">
                  <c:v>45231</c:v>
                </c:pt>
                <c:pt idx="314">
                  <c:v>45232</c:v>
                </c:pt>
                <c:pt idx="315">
                  <c:v>45236</c:v>
                </c:pt>
                <c:pt idx="316">
                  <c:v>45237</c:v>
                </c:pt>
                <c:pt idx="317">
                  <c:v>45238</c:v>
                </c:pt>
                <c:pt idx="318">
                  <c:v>45239</c:v>
                </c:pt>
                <c:pt idx="319">
                  <c:v>45243</c:v>
                </c:pt>
                <c:pt idx="320">
                  <c:v>45244</c:v>
                </c:pt>
                <c:pt idx="321">
                  <c:v>45245</c:v>
                </c:pt>
                <c:pt idx="322">
                  <c:v>45246</c:v>
                </c:pt>
                <c:pt idx="323">
                  <c:v>45250</c:v>
                </c:pt>
                <c:pt idx="324">
                  <c:v>45251</c:v>
                </c:pt>
                <c:pt idx="325">
                  <c:v>45252</c:v>
                </c:pt>
                <c:pt idx="326">
                  <c:v>45253</c:v>
                </c:pt>
                <c:pt idx="327">
                  <c:v>45257</c:v>
                </c:pt>
                <c:pt idx="328">
                  <c:v>45258</c:v>
                </c:pt>
                <c:pt idx="329">
                  <c:v>45259</c:v>
                </c:pt>
                <c:pt idx="330">
                  <c:v>45260</c:v>
                </c:pt>
                <c:pt idx="331">
                  <c:v>45264</c:v>
                </c:pt>
                <c:pt idx="332">
                  <c:v>45265</c:v>
                </c:pt>
                <c:pt idx="333">
                  <c:v>45266</c:v>
                </c:pt>
                <c:pt idx="334">
                  <c:v>45267</c:v>
                </c:pt>
                <c:pt idx="335">
                  <c:v>45271</c:v>
                </c:pt>
                <c:pt idx="336">
                  <c:v>45272</c:v>
                </c:pt>
                <c:pt idx="337">
                  <c:v>45273</c:v>
                </c:pt>
                <c:pt idx="338">
                  <c:v>45274</c:v>
                </c:pt>
                <c:pt idx="339">
                  <c:v>45278</c:v>
                </c:pt>
                <c:pt idx="340">
                  <c:v>45279</c:v>
                </c:pt>
                <c:pt idx="341">
                  <c:v>45280</c:v>
                </c:pt>
                <c:pt idx="342">
                  <c:v>45281</c:v>
                </c:pt>
                <c:pt idx="343">
                  <c:v>45285</c:v>
                </c:pt>
                <c:pt idx="344">
                  <c:v>45286</c:v>
                </c:pt>
                <c:pt idx="345">
                  <c:v>45287</c:v>
                </c:pt>
                <c:pt idx="346">
                  <c:v>45288</c:v>
                </c:pt>
                <c:pt idx="347">
                  <c:v>45292</c:v>
                </c:pt>
                <c:pt idx="348">
                  <c:v>45293</c:v>
                </c:pt>
                <c:pt idx="349">
                  <c:v>45294</c:v>
                </c:pt>
                <c:pt idx="350">
                  <c:v>45295</c:v>
                </c:pt>
                <c:pt idx="351">
                  <c:v>45299</c:v>
                </c:pt>
                <c:pt idx="352">
                  <c:v>45300</c:v>
                </c:pt>
                <c:pt idx="353">
                  <c:v>45301</c:v>
                </c:pt>
                <c:pt idx="354">
                  <c:v>45302</c:v>
                </c:pt>
                <c:pt idx="355">
                  <c:v>45306</c:v>
                </c:pt>
                <c:pt idx="356">
                  <c:v>45307</c:v>
                </c:pt>
                <c:pt idx="357">
                  <c:v>45308</c:v>
                </c:pt>
                <c:pt idx="358">
                  <c:v>45309</c:v>
                </c:pt>
                <c:pt idx="359">
                  <c:v>45313</c:v>
                </c:pt>
                <c:pt idx="360">
                  <c:v>45314</c:v>
                </c:pt>
                <c:pt idx="361">
                  <c:v>45315</c:v>
                </c:pt>
                <c:pt idx="362">
                  <c:v>45316</c:v>
                </c:pt>
                <c:pt idx="363">
                  <c:v>45320</c:v>
                </c:pt>
                <c:pt idx="364">
                  <c:v>45321</c:v>
                </c:pt>
                <c:pt idx="365">
                  <c:v>45322</c:v>
                </c:pt>
                <c:pt idx="366">
                  <c:v>45323</c:v>
                </c:pt>
                <c:pt idx="367">
                  <c:v>45327</c:v>
                </c:pt>
                <c:pt idx="368">
                  <c:v>45328</c:v>
                </c:pt>
                <c:pt idx="369">
                  <c:v>45329</c:v>
                </c:pt>
                <c:pt idx="370">
                  <c:v>45330</c:v>
                </c:pt>
                <c:pt idx="371">
                  <c:v>45334</c:v>
                </c:pt>
                <c:pt idx="372">
                  <c:v>45335</c:v>
                </c:pt>
                <c:pt idx="373">
                  <c:v>45336</c:v>
                </c:pt>
                <c:pt idx="374">
                  <c:v>45337</c:v>
                </c:pt>
                <c:pt idx="375">
                  <c:v>45341</c:v>
                </c:pt>
                <c:pt idx="376">
                  <c:v>45342</c:v>
                </c:pt>
                <c:pt idx="377">
                  <c:v>45343</c:v>
                </c:pt>
                <c:pt idx="378">
                  <c:v>45348</c:v>
                </c:pt>
                <c:pt idx="379">
                  <c:v>45349</c:v>
                </c:pt>
                <c:pt idx="380">
                  <c:v>45350</c:v>
                </c:pt>
                <c:pt idx="381">
                  <c:v>45351</c:v>
                </c:pt>
                <c:pt idx="382">
                  <c:v>45355</c:v>
                </c:pt>
                <c:pt idx="383">
                  <c:v>45356</c:v>
                </c:pt>
                <c:pt idx="384">
                  <c:v>45357</c:v>
                </c:pt>
                <c:pt idx="385">
                  <c:v>45358</c:v>
                </c:pt>
                <c:pt idx="386">
                  <c:v>45362</c:v>
                </c:pt>
                <c:pt idx="387">
                  <c:v>45363</c:v>
                </c:pt>
                <c:pt idx="388">
                  <c:v>45364</c:v>
                </c:pt>
                <c:pt idx="389">
                  <c:v>45365</c:v>
                </c:pt>
                <c:pt idx="390">
                  <c:v>45369</c:v>
                </c:pt>
                <c:pt idx="391">
                  <c:v>45370</c:v>
                </c:pt>
                <c:pt idx="392">
                  <c:v>45371</c:v>
                </c:pt>
                <c:pt idx="393">
                  <c:v>45372</c:v>
                </c:pt>
                <c:pt idx="394">
                  <c:v>45376</c:v>
                </c:pt>
                <c:pt idx="395">
                  <c:v>45377</c:v>
                </c:pt>
                <c:pt idx="396">
                  <c:v>45378</c:v>
                </c:pt>
                <c:pt idx="397">
                  <c:v>45379</c:v>
                </c:pt>
                <c:pt idx="398">
                  <c:v>45383</c:v>
                </c:pt>
                <c:pt idx="399">
                  <c:v>45384</c:v>
                </c:pt>
                <c:pt idx="400">
                  <c:v>45385</c:v>
                </c:pt>
                <c:pt idx="401">
                  <c:v>45386</c:v>
                </c:pt>
                <c:pt idx="402">
                  <c:v>45397</c:v>
                </c:pt>
                <c:pt idx="403">
                  <c:v>45398</c:v>
                </c:pt>
                <c:pt idx="404">
                  <c:v>45399</c:v>
                </c:pt>
                <c:pt idx="405">
                  <c:v>45400</c:v>
                </c:pt>
                <c:pt idx="406">
                  <c:v>45404</c:v>
                </c:pt>
                <c:pt idx="407">
                  <c:v>45405</c:v>
                </c:pt>
                <c:pt idx="408">
                  <c:v>45406</c:v>
                </c:pt>
                <c:pt idx="409">
                  <c:v>45407</c:v>
                </c:pt>
                <c:pt idx="410">
                  <c:v>45411</c:v>
                </c:pt>
                <c:pt idx="411">
                  <c:v>45412</c:v>
                </c:pt>
                <c:pt idx="412">
                  <c:v>45413</c:v>
                </c:pt>
                <c:pt idx="413">
                  <c:v>45414</c:v>
                </c:pt>
                <c:pt idx="414">
                  <c:v>45418</c:v>
                </c:pt>
                <c:pt idx="415">
                  <c:v>45419</c:v>
                </c:pt>
                <c:pt idx="416">
                  <c:v>45420</c:v>
                </c:pt>
                <c:pt idx="417">
                  <c:v>45421</c:v>
                </c:pt>
                <c:pt idx="418">
                  <c:v>45425</c:v>
                </c:pt>
                <c:pt idx="419">
                  <c:v>45426</c:v>
                </c:pt>
                <c:pt idx="420">
                  <c:v>45427</c:v>
                </c:pt>
                <c:pt idx="421">
                  <c:v>45428</c:v>
                </c:pt>
                <c:pt idx="422">
                  <c:v>45432</c:v>
                </c:pt>
                <c:pt idx="423">
                  <c:v>45433</c:v>
                </c:pt>
                <c:pt idx="424">
                  <c:v>45434</c:v>
                </c:pt>
                <c:pt idx="425">
                  <c:v>45435</c:v>
                </c:pt>
                <c:pt idx="426">
                  <c:v>45439</c:v>
                </c:pt>
                <c:pt idx="427">
                  <c:v>45440</c:v>
                </c:pt>
                <c:pt idx="428">
                  <c:v>45441</c:v>
                </c:pt>
                <c:pt idx="429">
                  <c:v>45442</c:v>
                </c:pt>
                <c:pt idx="430">
                  <c:v>45446</c:v>
                </c:pt>
                <c:pt idx="431">
                  <c:v>45447</c:v>
                </c:pt>
                <c:pt idx="432">
                  <c:v>45448</c:v>
                </c:pt>
                <c:pt idx="433">
                  <c:v>45449</c:v>
                </c:pt>
                <c:pt idx="434">
                  <c:v>45453</c:v>
                </c:pt>
                <c:pt idx="435">
                  <c:v>45454</c:v>
                </c:pt>
                <c:pt idx="436">
                  <c:v>45455</c:v>
                </c:pt>
                <c:pt idx="437">
                  <c:v>45456</c:v>
                </c:pt>
                <c:pt idx="438">
                  <c:v>45467</c:v>
                </c:pt>
                <c:pt idx="439">
                  <c:v>45468</c:v>
                </c:pt>
                <c:pt idx="440">
                  <c:v>45469</c:v>
                </c:pt>
                <c:pt idx="441">
                  <c:v>45470</c:v>
                </c:pt>
                <c:pt idx="442">
                  <c:v>45473</c:v>
                </c:pt>
              </c:numCache>
            </c:numRef>
          </c:cat>
          <c:val>
            <c:numRef>
              <c:f>Sheet1!$C$2:$C$444</c:f>
              <c:numCache>
                <c:formatCode>#,##0</c:formatCode>
                <c:ptCount val="443"/>
                <c:pt idx="0">
                  <c:v>100</c:v>
                </c:pt>
                <c:pt idx="1">
                  <c:v>92.948717948717956</c:v>
                </c:pt>
                <c:pt idx="2">
                  <c:v>78.098290598290603</c:v>
                </c:pt>
                <c:pt idx="3">
                  <c:v>74.786324786324784</c:v>
                </c:pt>
                <c:pt idx="4">
                  <c:v>71.581196581196579</c:v>
                </c:pt>
                <c:pt idx="5">
                  <c:v>67.841880341880341</c:v>
                </c:pt>
                <c:pt idx="6">
                  <c:v>68.589743589743605</c:v>
                </c:pt>
                <c:pt idx="7">
                  <c:v>69.444444444444457</c:v>
                </c:pt>
                <c:pt idx="8">
                  <c:v>72.649572649572661</c:v>
                </c:pt>
                <c:pt idx="9">
                  <c:v>77.670940170940185</c:v>
                </c:pt>
                <c:pt idx="10">
                  <c:v>79.166666666666657</c:v>
                </c:pt>
                <c:pt idx="11">
                  <c:v>74.786324786324784</c:v>
                </c:pt>
                <c:pt idx="12">
                  <c:v>75.641025641025635</c:v>
                </c:pt>
                <c:pt idx="13">
                  <c:v>75.747863247863251</c:v>
                </c:pt>
                <c:pt idx="14">
                  <c:v>77.136752136752136</c:v>
                </c:pt>
                <c:pt idx="15">
                  <c:v>76.923076923076934</c:v>
                </c:pt>
                <c:pt idx="16">
                  <c:v>80.128205128205138</c:v>
                </c:pt>
                <c:pt idx="17">
                  <c:v>73.71794871794873</c:v>
                </c:pt>
                <c:pt idx="18">
                  <c:v>73.931623931623932</c:v>
                </c:pt>
                <c:pt idx="19">
                  <c:v>79.05982905982907</c:v>
                </c:pt>
                <c:pt idx="20">
                  <c:v>76.923076923076934</c:v>
                </c:pt>
                <c:pt idx="21">
                  <c:v>92.948717948717956</c:v>
                </c:pt>
                <c:pt idx="22">
                  <c:v>96.15384615384616</c:v>
                </c:pt>
                <c:pt idx="23">
                  <c:v>96.15384615384616</c:v>
                </c:pt>
                <c:pt idx="24">
                  <c:v>95.085470085470092</c:v>
                </c:pt>
                <c:pt idx="25">
                  <c:v>96.15384615384616</c:v>
                </c:pt>
                <c:pt idx="26">
                  <c:v>96.15384615384616</c:v>
                </c:pt>
                <c:pt idx="27">
                  <c:v>94.017094017094024</c:v>
                </c:pt>
                <c:pt idx="28">
                  <c:v>103.84615384615385</c:v>
                </c:pt>
                <c:pt idx="29">
                  <c:v>111.75213675213675</c:v>
                </c:pt>
                <c:pt idx="30">
                  <c:v>107.47863247863248</c:v>
                </c:pt>
                <c:pt idx="31">
                  <c:v>104.70085470085471</c:v>
                </c:pt>
                <c:pt idx="32">
                  <c:v>106.41025641025641</c:v>
                </c:pt>
                <c:pt idx="33">
                  <c:v>108.97435897435899</c:v>
                </c:pt>
                <c:pt idx="34">
                  <c:v>95.940170940170944</c:v>
                </c:pt>
                <c:pt idx="35">
                  <c:v>96.15384615384616</c:v>
                </c:pt>
                <c:pt idx="36">
                  <c:v>94.551282051282058</c:v>
                </c:pt>
                <c:pt idx="37">
                  <c:v>96.047008547008559</c:v>
                </c:pt>
                <c:pt idx="38">
                  <c:v>103.63247863247864</c:v>
                </c:pt>
                <c:pt idx="39">
                  <c:v>107.05128205128207</c:v>
                </c:pt>
                <c:pt idx="40">
                  <c:v>97.222222222222229</c:v>
                </c:pt>
                <c:pt idx="41">
                  <c:v>96.047008547008559</c:v>
                </c:pt>
                <c:pt idx="42">
                  <c:v>94.123931623931625</c:v>
                </c:pt>
                <c:pt idx="43">
                  <c:v>92.948717948717956</c:v>
                </c:pt>
                <c:pt idx="44">
                  <c:v>92.948717948717956</c:v>
                </c:pt>
                <c:pt idx="45">
                  <c:v>95.085470085470092</c:v>
                </c:pt>
                <c:pt idx="46">
                  <c:v>97.222222222222229</c:v>
                </c:pt>
                <c:pt idx="47">
                  <c:v>97.222222222222229</c:v>
                </c:pt>
                <c:pt idx="48">
                  <c:v>89.743589743589752</c:v>
                </c:pt>
                <c:pt idx="49">
                  <c:v>89.743589743589752</c:v>
                </c:pt>
                <c:pt idx="50">
                  <c:v>91.880341880341888</c:v>
                </c:pt>
                <c:pt idx="51">
                  <c:v>86.645299145299148</c:v>
                </c:pt>
                <c:pt idx="52">
                  <c:v>87.606837606837615</c:v>
                </c:pt>
                <c:pt idx="53">
                  <c:v>87.606837606837615</c:v>
                </c:pt>
                <c:pt idx="54">
                  <c:v>94.017094017094024</c:v>
                </c:pt>
                <c:pt idx="55">
                  <c:v>87.179487179487182</c:v>
                </c:pt>
                <c:pt idx="56">
                  <c:v>81.196581196581192</c:v>
                </c:pt>
                <c:pt idx="57">
                  <c:v>83.333333333333343</c:v>
                </c:pt>
                <c:pt idx="58">
                  <c:v>83.333333333333343</c:v>
                </c:pt>
                <c:pt idx="59">
                  <c:v>87.606837606837615</c:v>
                </c:pt>
                <c:pt idx="60">
                  <c:v>83.333333333333343</c:v>
                </c:pt>
                <c:pt idx="61">
                  <c:v>86.538461538461547</c:v>
                </c:pt>
                <c:pt idx="62">
                  <c:v>82.264957264957275</c:v>
                </c:pt>
                <c:pt idx="63">
                  <c:v>84.401709401709397</c:v>
                </c:pt>
                <c:pt idx="64">
                  <c:v>84.401709401709397</c:v>
                </c:pt>
                <c:pt idx="65">
                  <c:v>84.401709401709397</c:v>
                </c:pt>
                <c:pt idx="66">
                  <c:v>84.401709401709397</c:v>
                </c:pt>
                <c:pt idx="67">
                  <c:v>84.401709401709397</c:v>
                </c:pt>
                <c:pt idx="68">
                  <c:v>85.470085470085479</c:v>
                </c:pt>
                <c:pt idx="69">
                  <c:v>88.675213675213683</c:v>
                </c:pt>
                <c:pt idx="70">
                  <c:v>96.15384615384616</c:v>
                </c:pt>
                <c:pt idx="71">
                  <c:v>88.675213675213683</c:v>
                </c:pt>
                <c:pt idx="72">
                  <c:v>85.683760683760696</c:v>
                </c:pt>
                <c:pt idx="73">
                  <c:v>85.683760683760696</c:v>
                </c:pt>
                <c:pt idx="74">
                  <c:v>85.470085470085479</c:v>
                </c:pt>
                <c:pt idx="75">
                  <c:v>85.470085470085479</c:v>
                </c:pt>
                <c:pt idx="76">
                  <c:v>85.470085470085479</c:v>
                </c:pt>
                <c:pt idx="77">
                  <c:v>85.470085470085479</c:v>
                </c:pt>
                <c:pt idx="78">
                  <c:v>85.470085470085479</c:v>
                </c:pt>
                <c:pt idx="79">
                  <c:v>82.264957264957275</c:v>
                </c:pt>
                <c:pt idx="80">
                  <c:v>85.470085470085479</c:v>
                </c:pt>
                <c:pt idx="81">
                  <c:v>83.333333333333343</c:v>
                </c:pt>
                <c:pt idx="82">
                  <c:v>82.905982905982896</c:v>
                </c:pt>
                <c:pt idx="83">
                  <c:v>82.264957264957275</c:v>
                </c:pt>
                <c:pt idx="84">
                  <c:v>82.264957264957275</c:v>
                </c:pt>
                <c:pt idx="85">
                  <c:v>80.128205128205138</c:v>
                </c:pt>
                <c:pt idx="86">
                  <c:v>80.128205128205138</c:v>
                </c:pt>
                <c:pt idx="87">
                  <c:v>79.05982905982907</c:v>
                </c:pt>
                <c:pt idx="88">
                  <c:v>83.333333333333343</c:v>
                </c:pt>
                <c:pt idx="89">
                  <c:v>83.333333333333343</c:v>
                </c:pt>
                <c:pt idx="90">
                  <c:v>83.333333333333343</c:v>
                </c:pt>
                <c:pt idx="91">
                  <c:v>83.333333333333343</c:v>
                </c:pt>
                <c:pt idx="92">
                  <c:v>83.333333333333343</c:v>
                </c:pt>
                <c:pt idx="93">
                  <c:v>83.333333333333343</c:v>
                </c:pt>
                <c:pt idx="94">
                  <c:v>82.264957264957275</c:v>
                </c:pt>
                <c:pt idx="95">
                  <c:v>82.264957264957275</c:v>
                </c:pt>
                <c:pt idx="96">
                  <c:v>82.264957264957275</c:v>
                </c:pt>
                <c:pt idx="97">
                  <c:v>82.264957264957275</c:v>
                </c:pt>
                <c:pt idx="98">
                  <c:v>82.051282051282044</c:v>
                </c:pt>
                <c:pt idx="99">
                  <c:v>81.623931623931639</c:v>
                </c:pt>
                <c:pt idx="100">
                  <c:v>81.730769230769241</c:v>
                </c:pt>
                <c:pt idx="101">
                  <c:v>82.264957264957275</c:v>
                </c:pt>
                <c:pt idx="102">
                  <c:v>78.84615384615384</c:v>
                </c:pt>
                <c:pt idx="103">
                  <c:v>82.158119658119659</c:v>
                </c:pt>
                <c:pt idx="104">
                  <c:v>86.538461538461547</c:v>
                </c:pt>
                <c:pt idx="105">
                  <c:v>77.991452991452988</c:v>
                </c:pt>
                <c:pt idx="106">
                  <c:v>82.264957264957275</c:v>
                </c:pt>
                <c:pt idx="107">
                  <c:v>82.264957264957275</c:v>
                </c:pt>
                <c:pt idx="108">
                  <c:v>74.038461538461547</c:v>
                </c:pt>
                <c:pt idx="109">
                  <c:v>74.786324786324784</c:v>
                </c:pt>
                <c:pt idx="110">
                  <c:v>74.786324786324784</c:v>
                </c:pt>
                <c:pt idx="111">
                  <c:v>74.786324786324784</c:v>
                </c:pt>
                <c:pt idx="112">
                  <c:v>74.786324786324784</c:v>
                </c:pt>
                <c:pt idx="113">
                  <c:v>75.000000000000014</c:v>
                </c:pt>
                <c:pt idx="114">
                  <c:v>76.923076923076934</c:v>
                </c:pt>
                <c:pt idx="115">
                  <c:v>75.854700854700866</c:v>
                </c:pt>
                <c:pt idx="116">
                  <c:v>75.854700854700866</c:v>
                </c:pt>
                <c:pt idx="117">
                  <c:v>79.05982905982907</c:v>
                </c:pt>
                <c:pt idx="118">
                  <c:v>79.05982905982907</c:v>
                </c:pt>
                <c:pt idx="119">
                  <c:v>79.05982905982907</c:v>
                </c:pt>
                <c:pt idx="120">
                  <c:v>82.264957264957275</c:v>
                </c:pt>
                <c:pt idx="121">
                  <c:v>82.264957264957275</c:v>
                </c:pt>
                <c:pt idx="122">
                  <c:v>82.264957264957275</c:v>
                </c:pt>
                <c:pt idx="123">
                  <c:v>82.264957264957275</c:v>
                </c:pt>
                <c:pt idx="124">
                  <c:v>82.264957264957275</c:v>
                </c:pt>
                <c:pt idx="125">
                  <c:v>82.264957264957275</c:v>
                </c:pt>
                <c:pt idx="126">
                  <c:v>82.264957264957275</c:v>
                </c:pt>
                <c:pt idx="127">
                  <c:v>90.277777777777786</c:v>
                </c:pt>
                <c:pt idx="128">
                  <c:v>106.83760683760684</c:v>
                </c:pt>
                <c:pt idx="129">
                  <c:v>112.17948717948718</c:v>
                </c:pt>
                <c:pt idx="130">
                  <c:v>111.11111111111111</c:v>
                </c:pt>
                <c:pt idx="131">
                  <c:v>96.15384615384616</c:v>
                </c:pt>
                <c:pt idx="132">
                  <c:v>106.83760683760684</c:v>
                </c:pt>
                <c:pt idx="133">
                  <c:v>115.3846153846154</c:v>
                </c:pt>
                <c:pt idx="134">
                  <c:v>118.58974358974359</c:v>
                </c:pt>
                <c:pt idx="135">
                  <c:v>135.68376068376068</c:v>
                </c:pt>
                <c:pt idx="136">
                  <c:v>129.27350427350427</c:v>
                </c:pt>
                <c:pt idx="137">
                  <c:v>126.06837606837608</c:v>
                </c:pt>
                <c:pt idx="138">
                  <c:v>122.86324786324786</c:v>
                </c:pt>
                <c:pt idx="139">
                  <c:v>112.82051282051282</c:v>
                </c:pt>
                <c:pt idx="140">
                  <c:v>121.58119658119659</c:v>
                </c:pt>
                <c:pt idx="141">
                  <c:v>116.45299145299145</c:v>
                </c:pt>
                <c:pt idx="142">
                  <c:v>115.17094017094018</c:v>
                </c:pt>
                <c:pt idx="143">
                  <c:v>114.31623931623933</c:v>
                </c:pt>
                <c:pt idx="144">
                  <c:v>114.31623931623933</c:v>
                </c:pt>
                <c:pt idx="145">
                  <c:v>114.31623931623933</c:v>
                </c:pt>
                <c:pt idx="146">
                  <c:v>124.78632478632478</c:v>
                </c:pt>
                <c:pt idx="147">
                  <c:v>108.97435897435899</c:v>
                </c:pt>
                <c:pt idx="148">
                  <c:v>101.06837606837607</c:v>
                </c:pt>
                <c:pt idx="149">
                  <c:v>106.62393162393163</c:v>
                </c:pt>
                <c:pt idx="150">
                  <c:v>106.62393162393163</c:v>
                </c:pt>
                <c:pt idx="151">
                  <c:v>98.611111111111114</c:v>
                </c:pt>
                <c:pt idx="152">
                  <c:v>98.397435897435898</c:v>
                </c:pt>
                <c:pt idx="153">
                  <c:v>98.397435897435898</c:v>
                </c:pt>
                <c:pt idx="154">
                  <c:v>96.581196581196593</c:v>
                </c:pt>
                <c:pt idx="155">
                  <c:v>95.619658119658126</c:v>
                </c:pt>
                <c:pt idx="156">
                  <c:v>96.15384615384616</c:v>
                </c:pt>
                <c:pt idx="157">
                  <c:v>96.367521367521377</c:v>
                </c:pt>
                <c:pt idx="158">
                  <c:v>96.367521367521377</c:v>
                </c:pt>
                <c:pt idx="159">
                  <c:v>96.367521367521377</c:v>
                </c:pt>
                <c:pt idx="160">
                  <c:v>96.367521367521377</c:v>
                </c:pt>
                <c:pt idx="161">
                  <c:v>96.367521367521377</c:v>
                </c:pt>
                <c:pt idx="162">
                  <c:v>96.367521367521377</c:v>
                </c:pt>
                <c:pt idx="163">
                  <c:v>100.21367521367522</c:v>
                </c:pt>
                <c:pt idx="164">
                  <c:v>115.3846153846154</c:v>
                </c:pt>
                <c:pt idx="165">
                  <c:v>105.98290598290599</c:v>
                </c:pt>
                <c:pt idx="166">
                  <c:v>100.42735042735043</c:v>
                </c:pt>
                <c:pt idx="167">
                  <c:v>99.145299145299148</c:v>
                </c:pt>
                <c:pt idx="168">
                  <c:v>99.358974358974365</c:v>
                </c:pt>
                <c:pt idx="169">
                  <c:v>99.358974358974365</c:v>
                </c:pt>
                <c:pt idx="170">
                  <c:v>99.358974358974365</c:v>
                </c:pt>
                <c:pt idx="171">
                  <c:v>99.358974358974365</c:v>
                </c:pt>
                <c:pt idx="172">
                  <c:v>99.358974358974365</c:v>
                </c:pt>
                <c:pt idx="173">
                  <c:v>99.358974358974365</c:v>
                </c:pt>
                <c:pt idx="174">
                  <c:v>99.358974358974365</c:v>
                </c:pt>
                <c:pt idx="175">
                  <c:v>99.358974358974365</c:v>
                </c:pt>
                <c:pt idx="176">
                  <c:v>99.358974358974365</c:v>
                </c:pt>
                <c:pt idx="177">
                  <c:v>100.42735042735043</c:v>
                </c:pt>
                <c:pt idx="178">
                  <c:v>96.047008547008559</c:v>
                </c:pt>
                <c:pt idx="179">
                  <c:v>96.047008547008559</c:v>
                </c:pt>
                <c:pt idx="180">
                  <c:v>96.047008547008559</c:v>
                </c:pt>
                <c:pt idx="181">
                  <c:v>96.047008547008559</c:v>
                </c:pt>
                <c:pt idx="182">
                  <c:v>96.047008547008559</c:v>
                </c:pt>
                <c:pt idx="183">
                  <c:v>96.047008547008559</c:v>
                </c:pt>
                <c:pt idx="184">
                  <c:v>96.047008547008559</c:v>
                </c:pt>
                <c:pt idx="185">
                  <c:v>96.047008547008559</c:v>
                </c:pt>
                <c:pt idx="186">
                  <c:v>96.047008547008559</c:v>
                </c:pt>
                <c:pt idx="187">
                  <c:v>96.047008547008559</c:v>
                </c:pt>
                <c:pt idx="188">
                  <c:v>91.880341880341888</c:v>
                </c:pt>
                <c:pt idx="189">
                  <c:v>90.81196581196582</c:v>
                </c:pt>
                <c:pt idx="190">
                  <c:v>90.81196581196582</c:v>
                </c:pt>
                <c:pt idx="191">
                  <c:v>90.918803418803421</c:v>
                </c:pt>
                <c:pt idx="192">
                  <c:v>90.918803418803421</c:v>
                </c:pt>
                <c:pt idx="193">
                  <c:v>90.918803418803421</c:v>
                </c:pt>
                <c:pt idx="194">
                  <c:v>90.918803418803421</c:v>
                </c:pt>
                <c:pt idx="195">
                  <c:v>90.81196581196582</c:v>
                </c:pt>
                <c:pt idx="196">
                  <c:v>90.81196581196582</c:v>
                </c:pt>
                <c:pt idx="197">
                  <c:v>90.81196581196582</c:v>
                </c:pt>
                <c:pt idx="198">
                  <c:v>90.81196581196582</c:v>
                </c:pt>
                <c:pt idx="199">
                  <c:v>90.81196581196582</c:v>
                </c:pt>
                <c:pt idx="200">
                  <c:v>90.81196581196582</c:v>
                </c:pt>
                <c:pt idx="201">
                  <c:v>90.81196581196582</c:v>
                </c:pt>
                <c:pt idx="202">
                  <c:v>92.200854700854705</c:v>
                </c:pt>
                <c:pt idx="203">
                  <c:v>92.200854700854705</c:v>
                </c:pt>
                <c:pt idx="204">
                  <c:v>92.200854700854705</c:v>
                </c:pt>
                <c:pt idx="205">
                  <c:v>85.470085470085479</c:v>
                </c:pt>
                <c:pt idx="206">
                  <c:v>85.470085470085479</c:v>
                </c:pt>
                <c:pt idx="207">
                  <c:v>85.470085470085479</c:v>
                </c:pt>
                <c:pt idx="208">
                  <c:v>86.538461538461547</c:v>
                </c:pt>
                <c:pt idx="209">
                  <c:v>86.538461538461547</c:v>
                </c:pt>
                <c:pt idx="210">
                  <c:v>87.500000000000014</c:v>
                </c:pt>
                <c:pt idx="211">
                  <c:v>84.935897435897445</c:v>
                </c:pt>
                <c:pt idx="212">
                  <c:v>84.935897435897445</c:v>
                </c:pt>
                <c:pt idx="213">
                  <c:v>85.897435897435912</c:v>
                </c:pt>
                <c:pt idx="214">
                  <c:v>86.752136752136764</c:v>
                </c:pt>
                <c:pt idx="215">
                  <c:v>85.470085470085479</c:v>
                </c:pt>
                <c:pt idx="216">
                  <c:v>86.752136752136764</c:v>
                </c:pt>
                <c:pt idx="217">
                  <c:v>87.500000000000014</c:v>
                </c:pt>
                <c:pt idx="218">
                  <c:v>87.500000000000014</c:v>
                </c:pt>
                <c:pt idx="219">
                  <c:v>87.179487179487182</c:v>
                </c:pt>
                <c:pt idx="220">
                  <c:v>88.461538461538467</c:v>
                </c:pt>
                <c:pt idx="221">
                  <c:v>88.461538461538467</c:v>
                </c:pt>
                <c:pt idx="222">
                  <c:v>88.461538461538467</c:v>
                </c:pt>
                <c:pt idx="223">
                  <c:v>88.461538461538467</c:v>
                </c:pt>
                <c:pt idx="224">
                  <c:v>88.461538461538467</c:v>
                </c:pt>
                <c:pt idx="225">
                  <c:v>88.461538461538467</c:v>
                </c:pt>
                <c:pt idx="226">
                  <c:v>88.461538461538467</c:v>
                </c:pt>
                <c:pt idx="227">
                  <c:v>85.470085470085479</c:v>
                </c:pt>
                <c:pt idx="228">
                  <c:v>82.371794871794862</c:v>
                </c:pt>
                <c:pt idx="229">
                  <c:v>83.547008547008545</c:v>
                </c:pt>
                <c:pt idx="230">
                  <c:v>86.004273504273513</c:v>
                </c:pt>
                <c:pt idx="231">
                  <c:v>85.683760683760696</c:v>
                </c:pt>
                <c:pt idx="232">
                  <c:v>87.713675213675216</c:v>
                </c:pt>
                <c:pt idx="233">
                  <c:v>85.790598290598297</c:v>
                </c:pt>
                <c:pt idx="234">
                  <c:v>88.034188034188048</c:v>
                </c:pt>
                <c:pt idx="235">
                  <c:v>92.73504273504274</c:v>
                </c:pt>
                <c:pt idx="236">
                  <c:v>92.73504273504274</c:v>
                </c:pt>
                <c:pt idx="237">
                  <c:v>92.73504273504274</c:v>
                </c:pt>
                <c:pt idx="238">
                  <c:v>92.73504273504274</c:v>
                </c:pt>
                <c:pt idx="239">
                  <c:v>126.06837606837608</c:v>
                </c:pt>
                <c:pt idx="240">
                  <c:v>135.68376068376068</c:v>
                </c:pt>
                <c:pt idx="241">
                  <c:v>128.2051282051282</c:v>
                </c:pt>
                <c:pt idx="242">
                  <c:v>117.52136752136752</c:v>
                </c:pt>
                <c:pt idx="243">
                  <c:v>103.63247863247864</c:v>
                </c:pt>
                <c:pt idx="244">
                  <c:v>105.76923076923077</c:v>
                </c:pt>
                <c:pt idx="245">
                  <c:v>104.70085470085471</c:v>
                </c:pt>
                <c:pt idx="246">
                  <c:v>101.49572649572652</c:v>
                </c:pt>
                <c:pt idx="247">
                  <c:v>111.11111111111111</c:v>
                </c:pt>
                <c:pt idx="248">
                  <c:v>116.02564102564104</c:v>
                </c:pt>
                <c:pt idx="249">
                  <c:v>120.72649572649574</c:v>
                </c:pt>
                <c:pt idx="250">
                  <c:v>128.2051282051282</c:v>
                </c:pt>
                <c:pt idx="251">
                  <c:v>136.75213675213675</c:v>
                </c:pt>
                <c:pt idx="252">
                  <c:v>119.65811965811966</c:v>
                </c:pt>
                <c:pt idx="253">
                  <c:v>125</c:v>
                </c:pt>
                <c:pt idx="254">
                  <c:v>131.41025641025641</c:v>
                </c:pt>
                <c:pt idx="255">
                  <c:v>119.65811965811966</c:v>
                </c:pt>
                <c:pt idx="256">
                  <c:v>121.58119658119659</c:v>
                </c:pt>
                <c:pt idx="257">
                  <c:v>114.31623931623933</c:v>
                </c:pt>
                <c:pt idx="258">
                  <c:v>108.97435897435899</c:v>
                </c:pt>
                <c:pt idx="259">
                  <c:v>108.97435897435899</c:v>
                </c:pt>
                <c:pt idx="260">
                  <c:v>101.3888888888889</c:v>
                </c:pt>
                <c:pt idx="261">
                  <c:v>99.358974358974365</c:v>
                </c:pt>
                <c:pt idx="262">
                  <c:v>101.49572649572652</c:v>
                </c:pt>
                <c:pt idx="263">
                  <c:v>96.15384615384616</c:v>
                </c:pt>
                <c:pt idx="264">
                  <c:v>99.358974358974365</c:v>
                </c:pt>
                <c:pt idx="265">
                  <c:v>98.290598290598297</c:v>
                </c:pt>
                <c:pt idx="266">
                  <c:v>98.290598290598297</c:v>
                </c:pt>
                <c:pt idx="267">
                  <c:v>97.970085470085479</c:v>
                </c:pt>
                <c:pt idx="268">
                  <c:v>97.970085470085479</c:v>
                </c:pt>
                <c:pt idx="269">
                  <c:v>96.15384615384616</c:v>
                </c:pt>
                <c:pt idx="270">
                  <c:v>94.551282051282058</c:v>
                </c:pt>
                <c:pt idx="271">
                  <c:v>90.81196581196582</c:v>
                </c:pt>
                <c:pt idx="272">
                  <c:v>88.461538461538467</c:v>
                </c:pt>
                <c:pt idx="273">
                  <c:v>85.683760683760696</c:v>
                </c:pt>
                <c:pt idx="274">
                  <c:v>89.743589743589752</c:v>
                </c:pt>
                <c:pt idx="275">
                  <c:v>87.606837606837615</c:v>
                </c:pt>
                <c:pt idx="276">
                  <c:v>88.675213675213683</c:v>
                </c:pt>
                <c:pt idx="277">
                  <c:v>87.606837606837615</c:v>
                </c:pt>
                <c:pt idx="278">
                  <c:v>88.675213675213683</c:v>
                </c:pt>
                <c:pt idx="279">
                  <c:v>89.102564102564116</c:v>
                </c:pt>
                <c:pt idx="280">
                  <c:v>89.102564102564116</c:v>
                </c:pt>
                <c:pt idx="281">
                  <c:v>88.675213675213683</c:v>
                </c:pt>
                <c:pt idx="282">
                  <c:v>88.675213675213683</c:v>
                </c:pt>
                <c:pt idx="283">
                  <c:v>87.286324786324798</c:v>
                </c:pt>
                <c:pt idx="284">
                  <c:v>87.072649572649567</c:v>
                </c:pt>
                <c:pt idx="285">
                  <c:v>83.333333333333343</c:v>
                </c:pt>
                <c:pt idx="286">
                  <c:v>84.29487179487181</c:v>
                </c:pt>
                <c:pt idx="287">
                  <c:v>85.470085470085479</c:v>
                </c:pt>
                <c:pt idx="288">
                  <c:v>86.538461538461547</c:v>
                </c:pt>
                <c:pt idx="289">
                  <c:v>87.500000000000014</c:v>
                </c:pt>
                <c:pt idx="290">
                  <c:v>91.880341880341888</c:v>
                </c:pt>
                <c:pt idx="291">
                  <c:v>91.880341880341888</c:v>
                </c:pt>
                <c:pt idx="292">
                  <c:v>91.880341880341888</c:v>
                </c:pt>
                <c:pt idx="293">
                  <c:v>89.423076923076934</c:v>
                </c:pt>
                <c:pt idx="294">
                  <c:v>88.675213675213683</c:v>
                </c:pt>
                <c:pt idx="295">
                  <c:v>88.675213675213683</c:v>
                </c:pt>
                <c:pt idx="296">
                  <c:v>85.470085470085479</c:v>
                </c:pt>
                <c:pt idx="297">
                  <c:v>87.606837606837615</c:v>
                </c:pt>
                <c:pt idx="298">
                  <c:v>86.538461538461547</c:v>
                </c:pt>
                <c:pt idx="299">
                  <c:v>80.769230769230774</c:v>
                </c:pt>
                <c:pt idx="300">
                  <c:v>85.470085470085479</c:v>
                </c:pt>
                <c:pt idx="301">
                  <c:v>80.128205128205138</c:v>
                </c:pt>
                <c:pt idx="302">
                  <c:v>84.722222222222214</c:v>
                </c:pt>
                <c:pt idx="303">
                  <c:v>84.722222222222214</c:v>
                </c:pt>
                <c:pt idx="304">
                  <c:v>81.089743589743605</c:v>
                </c:pt>
                <c:pt idx="305">
                  <c:v>81.089743589743605</c:v>
                </c:pt>
                <c:pt idx="306">
                  <c:v>78.311965811965806</c:v>
                </c:pt>
                <c:pt idx="307">
                  <c:v>81.089743589743605</c:v>
                </c:pt>
                <c:pt idx="308">
                  <c:v>77.991452991452988</c:v>
                </c:pt>
                <c:pt idx="309">
                  <c:v>81.196581196581192</c:v>
                </c:pt>
                <c:pt idx="310">
                  <c:v>75.854700854700866</c:v>
                </c:pt>
                <c:pt idx="311">
                  <c:v>79.594017094017104</c:v>
                </c:pt>
                <c:pt idx="312">
                  <c:v>79.594017094017104</c:v>
                </c:pt>
                <c:pt idx="313">
                  <c:v>77.457264957264954</c:v>
                </c:pt>
                <c:pt idx="314">
                  <c:v>80.128205128205138</c:v>
                </c:pt>
                <c:pt idx="315">
                  <c:v>74.786324786324784</c:v>
                </c:pt>
                <c:pt idx="316">
                  <c:v>74.786324786324784</c:v>
                </c:pt>
                <c:pt idx="317">
                  <c:v>81.730769230769241</c:v>
                </c:pt>
                <c:pt idx="318">
                  <c:v>74.786324786324784</c:v>
                </c:pt>
                <c:pt idx="319">
                  <c:v>70.833333333333343</c:v>
                </c:pt>
                <c:pt idx="320">
                  <c:v>73.611111111111128</c:v>
                </c:pt>
                <c:pt idx="321">
                  <c:v>71.367521367521363</c:v>
                </c:pt>
                <c:pt idx="322">
                  <c:v>76.816239316239333</c:v>
                </c:pt>
                <c:pt idx="323">
                  <c:v>71.047008547008545</c:v>
                </c:pt>
                <c:pt idx="324">
                  <c:v>74.358974358974365</c:v>
                </c:pt>
                <c:pt idx="325">
                  <c:v>71.260683760683762</c:v>
                </c:pt>
                <c:pt idx="326">
                  <c:v>76.3888888888889</c:v>
                </c:pt>
                <c:pt idx="327">
                  <c:v>73.931623931623932</c:v>
                </c:pt>
                <c:pt idx="328">
                  <c:v>69.978632478632491</c:v>
                </c:pt>
                <c:pt idx="329">
                  <c:v>69.444444444444457</c:v>
                </c:pt>
                <c:pt idx="330">
                  <c:v>70.512820512820511</c:v>
                </c:pt>
                <c:pt idx="331">
                  <c:v>81.196581196581192</c:v>
                </c:pt>
                <c:pt idx="332">
                  <c:v>73.71794871794873</c:v>
                </c:pt>
                <c:pt idx="333">
                  <c:v>71.15384615384616</c:v>
                </c:pt>
                <c:pt idx="334">
                  <c:v>70.512820512820511</c:v>
                </c:pt>
                <c:pt idx="335">
                  <c:v>70.512820512820511</c:v>
                </c:pt>
                <c:pt idx="336">
                  <c:v>68.910256410256409</c:v>
                </c:pt>
                <c:pt idx="337">
                  <c:v>62.606837606837615</c:v>
                </c:pt>
                <c:pt idx="338">
                  <c:v>57.051282051282051</c:v>
                </c:pt>
                <c:pt idx="339">
                  <c:v>51.175213675213683</c:v>
                </c:pt>
                <c:pt idx="340">
                  <c:v>51.282051282051292</c:v>
                </c:pt>
                <c:pt idx="341">
                  <c:v>51.175213675213683</c:v>
                </c:pt>
                <c:pt idx="342">
                  <c:v>50.641025641025635</c:v>
                </c:pt>
                <c:pt idx="343">
                  <c:v>50.747863247863258</c:v>
                </c:pt>
                <c:pt idx="344">
                  <c:v>53.418803418803421</c:v>
                </c:pt>
                <c:pt idx="345">
                  <c:v>52.403846153846153</c:v>
                </c:pt>
                <c:pt idx="346">
                  <c:v>52.403846153846153</c:v>
                </c:pt>
                <c:pt idx="347">
                  <c:v>53.846153846153847</c:v>
                </c:pt>
                <c:pt idx="348">
                  <c:v>54.273504273504273</c:v>
                </c:pt>
                <c:pt idx="349">
                  <c:v>53.418803418803421</c:v>
                </c:pt>
                <c:pt idx="350">
                  <c:v>54.380341880341888</c:v>
                </c:pt>
                <c:pt idx="351">
                  <c:v>51.816239316239319</c:v>
                </c:pt>
                <c:pt idx="352">
                  <c:v>52.350427350427353</c:v>
                </c:pt>
                <c:pt idx="353">
                  <c:v>51.602564102564109</c:v>
                </c:pt>
                <c:pt idx="354">
                  <c:v>52.243589743589745</c:v>
                </c:pt>
                <c:pt idx="355">
                  <c:v>51.495726495726501</c:v>
                </c:pt>
                <c:pt idx="356">
                  <c:v>51.495726495726501</c:v>
                </c:pt>
                <c:pt idx="357">
                  <c:v>50.961538461538467</c:v>
                </c:pt>
                <c:pt idx="358">
                  <c:v>52.884615384615387</c:v>
                </c:pt>
                <c:pt idx="359">
                  <c:v>52.884615384615387</c:v>
                </c:pt>
                <c:pt idx="360">
                  <c:v>52.884615384615387</c:v>
                </c:pt>
                <c:pt idx="361">
                  <c:v>52.884615384615387</c:v>
                </c:pt>
                <c:pt idx="362">
                  <c:v>52.884615384615387</c:v>
                </c:pt>
                <c:pt idx="363">
                  <c:v>53.205128205128204</c:v>
                </c:pt>
                <c:pt idx="364">
                  <c:v>53.418803418803421</c:v>
                </c:pt>
                <c:pt idx="365">
                  <c:v>53.418803418803421</c:v>
                </c:pt>
                <c:pt idx="366">
                  <c:v>54.487179487179496</c:v>
                </c:pt>
                <c:pt idx="367">
                  <c:v>60.897435897435905</c:v>
                </c:pt>
                <c:pt idx="368">
                  <c:v>56.837606837606849</c:v>
                </c:pt>
                <c:pt idx="369">
                  <c:v>58.226495726495727</c:v>
                </c:pt>
                <c:pt idx="370">
                  <c:v>60.683760683760681</c:v>
                </c:pt>
                <c:pt idx="371">
                  <c:v>55.876068376068375</c:v>
                </c:pt>
                <c:pt idx="372">
                  <c:v>55.876068376068375</c:v>
                </c:pt>
                <c:pt idx="373">
                  <c:v>54.487179487179496</c:v>
                </c:pt>
                <c:pt idx="374">
                  <c:v>52.938034188034187</c:v>
                </c:pt>
                <c:pt idx="375">
                  <c:v>54.05982905982907</c:v>
                </c:pt>
                <c:pt idx="376">
                  <c:v>53.418803418803421</c:v>
                </c:pt>
                <c:pt idx="377">
                  <c:v>53.525641025641036</c:v>
                </c:pt>
                <c:pt idx="378">
                  <c:v>55.876068376068375</c:v>
                </c:pt>
                <c:pt idx="379">
                  <c:v>53.418803418803421</c:v>
                </c:pt>
                <c:pt idx="380">
                  <c:v>55.448717948717949</c:v>
                </c:pt>
                <c:pt idx="381">
                  <c:v>55.448717948717949</c:v>
                </c:pt>
                <c:pt idx="382">
                  <c:v>53.418803418803421</c:v>
                </c:pt>
                <c:pt idx="383">
                  <c:v>53.418803418803421</c:v>
                </c:pt>
                <c:pt idx="384">
                  <c:v>53.418803418803421</c:v>
                </c:pt>
                <c:pt idx="385">
                  <c:v>55.341880341880348</c:v>
                </c:pt>
                <c:pt idx="386">
                  <c:v>54.487179487179496</c:v>
                </c:pt>
                <c:pt idx="387">
                  <c:v>57.692307692307701</c:v>
                </c:pt>
                <c:pt idx="388">
                  <c:v>57.585470085470092</c:v>
                </c:pt>
                <c:pt idx="389">
                  <c:v>56.623931623931625</c:v>
                </c:pt>
                <c:pt idx="390">
                  <c:v>59.401709401709404</c:v>
                </c:pt>
                <c:pt idx="391">
                  <c:v>56.623931623931625</c:v>
                </c:pt>
                <c:pt idx="392">
                  <c:v>59.401709401709404</c:v>
                </c:pt>
                <c:pt idx="393">
                  <c:v>59.401709401709404</c:v>
                </c:pt>
                <c:pt idx="394">
                  <c:v>62.5</c:v>
                </c:pt>
                <c:pt idx="395">
                  <c:v>59.722222222222221</c:v>
                </c:pt>
                <c:pt idx="396">
                  <c:v>62.17948717948719</c:v>
                </c:pt>
                <c:pt idx="397">
                  <c:v>62.17948717948719</c:v>
                </c:pt>
                <c:pt idx="398">
                  <c:v>52.083333333333336</c:v>
                </c:pt>
                <c:pt idx="399">
                  <c:v>51.388888888888893</c:v>
                </c:pt>
                <c:pt idx="400">
                  <c:v>55.021367521367523</c:v>
                </c:pt>
                <c:pt idx="401">
                  <c:v>57.585470085470092</c:v>
                </c:pt>
                <c:pt idx="402">
                  <c:v>59.401709401709404</c:v>
                </c:pt>
                <c:pt idx="403">
                  <c:v>59.401709401709404</c:v>
                </c:pt>
                <c:pt idx="404">
                  <c:v>60.897435897435905</c:v>
                </c:pt>
                <c:pt idx="405">
                  <c:v>60.790598290598297</c:v>
                </c:pt>
                <c:pt idx="406">
                  <c:v>57.692307692307701</c:v>
                </c:pt>
                <c:pt idx="407">
                  <c:v>57.478632478632477</c:v>
                </c:pt>
                <c:pt idx="408">
                  <c:v>56.623931623931625</c:v>
                </c:pt>
                <c:pt idx="409">
                  <c:v>56.303418803418815</c:v>
                </c:pt>
                <c:pt idx="410">
                  <c:v>56.623931623931625</c:v>
                </c:pt>
                <c:pt idx="411">
                  <c:v>53.952991452991462</c:v>
                </c:pt>
                <c:pt idx="412">
                  <c:v>53.952991452991462</c:v>
                </c:pt>
                <c:pt idx="413">
                  <c:v>52.831196581196579</c:v>
                </c:pt>
                <c:pt idx="414">
                  <c:v>53.09829059829061</c:v>
                </c:pt>
                <c:pt idx="415">
                  <c:v>53.09829059829061</c:v>
                </c:pt>
                <c:pt idx="416">
                  <c:v>55.341880341880348</c:v>
                </c:pt>
                <c:pt idx="417">
                  <c:v>55.341880341880348</c:v>
                </c:pt>
                <c:pt idx="418">
                  <c:v>53.311965811965813</c:v>
                </c:pt>
                <c:pt idx="419">
                  <c:v>53.311965811965813</c:v>
                </c:pt>
                <c:pt idx="420">
                  <c:v>51.549145299145302</c:v>
                </c:pt>
                <c:pt idx="421">
                  <c:v>51.282051282051292</c:v>
                </c:pt>
                <c:pt idx="422">
                  <c:v>50.213675213675216</c:v>
                </c:pt>
                <c:pt idx="423">
                  <c:v>50.213675213675216</c:v>
                </c:pt>
                <c:pt idx="424">
                  <c:v>50.213675213675216</c:v>
                </c:pt>
                <c:pt idx="425">
                  <c:v>50.213675213675216</c:v>
                </c:pt>
                <c:pt idx="426">
                  <c:v>50.213675213675216</c:v>
                </c:pt>
                <c:pt idx="427">
                  <c:v>50.213675213675216</c:v>
                </c:pt>
                <c:pt idx="428">
                  <c:v>48.07692307692308</c:v>
                </c:pt>
                <c:pt idx="429">
                  <c:v>48.07692307692308</c:v>
                </c:pt>
                <c:pt idx="430">
                  <c:v>48.07692307692308</c:v>
                </c:pt>
                <c:pt idx="431">
                  <c:v>48.07692307692308</c:v>
                </c:pt>
                <c:pt idx="432">
                  <c:v>48.07692307692308</c:v>
                </c:pt>
                <c:pt idx="433">
                  <c:v>48.07692307692308</c:v>
                </c:pt>
                <c:pt idx="434">
                  <c:v>48.07692307692308</c:v>
                </c:pt>
                <c:pt idx="435">
                  <c:v>47.008547008547012</c:v>
                </c:pt>
                <c:pt idx="436">
                  <c:v>46.688034188034194</c:v>
                </c:pt>
                <c:pt idx="437">
                  <c:v>46.688034188034194</c:v>
                </c:pt>
                <c:pt idx="438">
                  <c:v>46.688034188034194</c:v>
                </c:pt>
                <c:pt idx="439">
                  <c:v>47.970085470085472</c:v>
                </c:pt>
                <c:pt idx="440">
                  <c:v>47.970085470085472</c:v>
                </c:pt>
                <c:pt idx="441">
                  <c:v>47.809829059829063</c:v>
                </c:pt>
                <c:pt idx="442">
                  <c:v>44.337606837606842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FBB-F246-B06C-D18CEA717A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Sheet1!$A$2:$A$427</c:f>
              <c:numCache>
                <c:formatCode>dd\-mmm\-yyyy</c:formatCode>
                <c:ptCount val="426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  <c:pt idx="371">
                  <c:v>45364</c:v>
                </c:pt>
                <c:pt idx="372">
                  <c:v>45365</c:v>
                </c:pt>
                <c:pt idx="373">
                  <c:v>45369</c:v>
                </c:pt>
                <c:pt idx="374">
                  <c:v>45370</c:v>
                </c:pt>
                <c:pt idx="375">
                  <c:v>45371</c:v>
                </c:pt>
                <c:pt idx="376">
                  <c:v>45372</c:v>
                </c:pt>
                <c:pt idx="377">
                  <c:v>45376</c:v>
                </c:pt>
                <c:pt idx="378">
                  <c:v>45377</c:v>
                </c:pt>
                <c:pt idx="379">
                  <c:v>45378</c:v>
                </c:pt>
                <c:pt idx="380">
                  <c:v>45379</c:v>
                </c:pt>
                <c:pt idx="381">
                  <c:v>45383</c:v>
                </c:pt>
                <c:pt idx="382">
                  <c:v>45384</c:v>
                </c:pt>
                <c:pt idx="383">
                  <c:v>45385</c:v>
                </c:pt>
                <c:pt idx="384">
                  <c:v>45386</c:v>
                </c:pt>
                <c:pt idx="385">
                  <c:v>45397</c:v>
                </c:pt>
                <c:pt idx="386">
                  <c:v>45398</c:v>
                </c:pt>
                <c:pt idx="387">
                  <c:v>45399</c:v>
                </c:pt>
                <c:pt idx="388">
                  <c:v>45400</c:v>
                </c:pt>
                <c:pt idx="389">
                  <c:v>45404</c:v>
                </c:pt>
                <c:pt idx="390">
                  <c:v>45405</c:v>
                </c:pt>
                <c:pt idx="391">
                  <c:v>45406</c:v>
                </c:pt>
                <c:pt idx="392">
                  <c:v>45407</c:v>
                </c:pt>
                <c:pt idx="393">
                  <c:v>45411</c:v>
                </c:pt>
                <c:pt idx="394">
                  <c:v>45412</c:v>
                </c:pt>
                <c:pt idx="395">
                  <c:v>45413</c:v>
                </c:pt>
                <c:pt idx="396">
                  <c:v>45414</c:v>
                </c:pt>
                <c:pt idx="397">
                  <c:v>45418</c:v>
                </c:pt>
                <c:pt idx="398">
                  <c:v>45419</c:v>
                </c:pt>
                <c:pt idx="399">
                  <c:v>45420</c:v>
                </c:pt>
                <c:pt idx="400">
                  <c:v>45421</c:v>
                </c:pt>
                <c:pt idx="401">
                  <c:v>45425</c:v>
                </c:pt>
                <c:pt idx="402">
                  <c:v>45426</c:v>
                </c:pt>
                <c:pt idx="403">
                  <c:v>45427</c:v>
                </c:pt>
                <c:pt idx="404">
                  <c:v>45428</c:v>
                </c:pt>
                <c:pt idx="405">
                  <c:v>45432</c:v>
                </c:pt>
                <c:pt idx="406">
                  <c:v>45433</c:v>
                </c:pt>
                <c:pt idx="407">
                  <c:v>45434</c:v>
                </c:pt>
                <c:pt idx="408">
                  <c:v>45435</c:v>
                </c:pt>
                <c:pt idx="409">
                  <c:v>45439</c:v>
                </c:pt>
                <c:pt idx="410">
                  <c:v>45440</c:v>
                </c:pt>
                <c:pt idx="411">
                  <c:v>45441</c:v>
                </c:pt>
                <c:pt idx="412">
                  <c:v>45442</c:v>
                </c:pt>
                <c:pt idx="413">
                  <c:v>45446</c:v>
                </c:pt>
                <c:pt idx="414">
                  <c:v>45447</c:v>
                </c:pt>
                <c:pt idx="415">
                  <c:v>45448</c:v>
                </c:pt>
                <c:pt idx="416">
                  <c:v>45449</c:v>
                </c:pt>
                <c:pt idx="417">
                  <c:v>45453</c:v>
                </c:pt>
                <c:pt idx="418">
                  <c:v>45454</c:v>
                </c:pt>
                <c:pt idx="419">
                  <c:v>45455</c:v>
                </c:pt>
                <c:pt idx="420">
                  <c:v>45456</c:v>
                </c:pt>
                <c:pt idx="421">
                  <c:v>45467</c:v>
                </c:pt>
                <c:pt idx="422">
                  <c:v>45468</c:v>
                </c:pt>
                <c:pt idx="423">
                  <c:v>45469</c:v>
                </c:pt>
                <c:pt idx="424">
                  <c:v>45470</c:v>
                </c:pt>
                <c:pt idx="425">
                  <c:v>45473</c:v>
                </c:pt>
              </c:numCache>
            </c:numRef>
          </c:cat>
          <c:val>
            <c:numRef>
              <c:f>Sheet1!$B$2:$B$427</c:f>
              <c:numCache>
                <c:formatCode>#,##0</c:formatCode>
                <c:ptCount val="426"/>
                <c:pt idx="0">
                  <c:v>100</c:v>
                </c:pt>
                <c:pt idx="1">
                  <c:v>102.32607565612655</c:v>
                </c:pt>
                <c:pt idx="2">
                  <c:v>104.15270079637563</c:v>
                </c:pt>
                <c:pt idx="3">
                  <c:v>105.06472931818807</c:v>
                </c:pt>
                <c:pt idx="4">
                  <c:v>106.1595354755982</c:v>
                </c:pt>
                <c:pt idx="5">
                  <c:v>106.04591933874168</c:v>
                </c:pt>
                <c:pt idx="6">
                  <c:v>105.15222171352261</c:v>
                </c:pt>
                <c:pt idx="7">
                  <c:v>105.94912866252642</c:v>
                </c:pt>
                <c:pt idx="8">
                  <c:v>106.72814749021688</c:v>
                </c:pt>
                <c:pt idx="9">
                  <c:v>107.63884768618924</c:v>
                </c:pt>
                <c:pt idx="10">
                  <c:v>108.0290212629545</c:v>
                </c:pt>
                <c:pt idx="11">
                  <c:v>109.26764083131945</c:v>
                </c:pt>
                <c:pt idx="12">
                  <c:v>109.01685291270861</c:v>
                </c:pt>
                <c:pt idx="13">
                  <c:v>108.85125495797621</c:v>
                </c:pt>
                <c:pt idx="14">
                  <c:v>108.84780131079195</c:v>
                </c:pt>
                <c:pt idx="15">
                  <c:v>108.1862950424223</c:v>
                </c:pt>
                <c:pt idx="16">
                  <c:v>108.89872046799579</c:v>
                </c:pt>
                <c:pt idx="17">
                  <c:v>109.18829550113749</c:v>
                </c:pt>
                <c:pt idx="18">
                  <c:v>110.08677509938092</c:v>
                </c:pt>
                <c:pt idx="19">
                  <c:v>110.96621536058291</c:v>
                </c:pt>
                <c:pt idx="20">
                  <c:v>110.82107362378801</c:v>
                </c:pt>
                <c:pt idx="21">
                  <c:v>111.08142548844755</c:v>
                </c:pt>
                <c:pt idx="22">
                  <c:v>111.09355753112044</c:v>
                </c:pt>
                <c:pt idx="23">
                  <c:v>111.99327690014798</c:v>
                </c:pt>
                <c:pt idx="24">
                  <c:v>111.77180070507535</c:v>
                </c:pt>
                <c:pt idx="25">
                  <c:v>111.17644506354267</c:v>
                </c:pt>
                <c:pt idx="26">
                  <c:v>111.22940098703464</c:v>
                </c:pt>
                <c:pt idx="27">
                  <c:v>109.99219829956581</c:v>
                </c:pt>
                <c:pt idx="28">
                  <c:v>110.1958749283811</c:v>
                </c:pt>
                <c:pt idx="29">
                  <c:v>111.50622409211141</c:v>
                </c:pt>
                <c:pt idx="30">
                  <c:v>110.92503725953982</c:v>
                </c:pt>
                <c:pt idx="31">
                  <c:v>110.96532981002282</c:v>
                </c:pt>
                <c:pt idx="32">
                  <c:v>110.30107833491701</c:v>
                </c:pt>
                <c:pt idx="33">
                  <c:v>108.77509760981047</c:v>
                </c:pt>
                <c:pt idx="34">
                  <c:v>107.52930508190899</c:v>
                </c:pt>
                <c:pt idx="35">
                  <c:v>107.98660339112733</c:v>
                </c:pt>
                <c:pt idx="36">
                  <c:v>107.15020088714455</c:v>
                </c:pt>
                <c:pt idx="37">
                  <c:v>106.21931013840269</c:v>
                </c:pt>
                <c:pt idx="38">
                  <c:v>105.0600359002197</c:v>
                </c:pt>
                <c:pt idx="39">
                  <c:v>104.79835570972007</c:v>
                </c:pt>
                <c:pt idx="40">
                  <c:v>105.73792485395057</c:v>
                </c:pt>
                <c:pt idx="41">
                  <c:v>106.4619509918609</c:v>
                </c:pt>
                <c:pt idx="42">
                  <c:v>107.01391465595034</c:v>
                </c:pt>
                <c:pt idx="43">
                  <c:v>105.32091909521529</c:v>
                </c:pt>
                <c:pt idx="44">
                  <c:v>104.75655772328494</c:v>
                </c:pt>
                <c:pt idx="45">
                  <c:v>102.47750480189792</c:v>
                </c:pt>
                <c:pt idx="46">
                  <c:v>101.36303942205429</c:v>
                </c:pt>
                <c:pt idx="47">
                  <c:v>101.87019422780435</c:v>
                </c:pt>
                <c:pt idx="48">
                  <c:v>101.49374668472009</c:v>
                </c:pt>
                <c:pt idx="49">
                  <c:v>98.839663101144922</c:v>
                </c:pt>
                <c:pt idx="50">
                  <c:v>96.606304588657338</c:v>
                </c:pt>
                <c:pt idx="51">
                  <c:v>97.564470294649226</c:v>
                </c:pt>
                <c:pt idx="52">
                  <c:v>98.916705999870715</c:v>
                </c:pt>
                <c:pt idx="53">
                  <c:v>100.99987513737103</c:v>
                </c:pt>
                <c:pt idx="54">
                  <c:v>101.72381272022535</c:v>
                </c:pt>
                <c:pt idx="55">
                  <c:v>102.79435479228968</c:v>
                </c:pt>
                <c:pt idx="56">
                  <c:v>104.32148673312429</c:v>
                </c:pt>
                <c:pt idx="57">
                  <c:v>104.23213468161359</c:v>
                </c:pt>
                <c:pt idx="58">
                  <c:v>104.12117519643726</c:v>
                </c:pt>
                <c:pt idx="59">
                  <c:v>102.42676275480611</c:v>
                </c:pt>
                <c:pt idx="60">
                  <c:v>102.10725611273415</c:v>
                </c:pt>
                <c:pt idx="61">
                  <c:v>101.96459391750743</c:v>
                </c:pt>
                <c:pt idx="62">
                  <c:v>102.29295606518008</c:v>
                </c:pt>
                <c:pt idx="63">
                  <c:v>101.14563675955796</c:v>
                </c:pt>
                <c:pt idx="64">
                  <c:v>101.00483422050739</c:v>
                </c:pt>
                <c:pt idx="65">
                  <c:v>102.42614286941405</c:v>
                </c:pt>
                <c:pt idx="66">
                  <c:v>104.58307836856793</c:v>
                </c:pt>
                <c:pt idx="67">
                  <c:v>104.45157411039804</c:v>
                </c:pt>
                <c:pt idx="68">
                  <c:v>105.94443524455808</c:v>
                </c:pt>
                <c:pt idx="69">
                  <c:v>106.32442498988259</c:v>
                </c:pt>
                <c:pt idx="70">
                  <c:v>106.93262111453623</c:v>
                </c:pt>
                <c:pt idx="71">
                  <c:v>106.03458429157284</c:v>
                </c:pt>
                <c:pt idx="72">
                  <c:v>104.48407381595248</c:v>
                </c:pt>
                <c:pt idx="73">
                  <c:v>103.69354283098116</c:v>
                </c:pt>
                <c:pt idx="74">
                  <c:v>103.32426824743344</c:v>
                </c:pt>
                <c:pt idx="75">
                  <c:v>102.10787599812619</c:v>
                </c:pt>
                <c:pt idx="76">
                  <c:v>102.10654767228608</c:v>
                </c:pt>
                <c:pt idx="77">
                  <c:v>101.29981111206554</c:v>
                </c:pt>
                <c:pt idx="78">
                  <c:v>102.0267595668241</c:v>
                </c:pt>
                <c:pt idx="79">
                  <c:v>102.71288414076358</c:v>
                </c:pt>
                <c:pt idx="80">
                  <c:v>101.71903074720102</c:v>
                </c:pt>
                <c:pt idx="81">
                  <c:v>101.01634637778827</c:v>
                </c:pt>
                <c:pt idx="82">
                  <c:v>99.285272142970371</c:v>
                </c:pt>
                <c:pt idx="83">
                  <c:v>99.597251605281784</c:v>
                </c:pt>
                <c:pt idx="84">
                  <c:v>99.159169743216907</c:v>
                </c:pt>
                <c:pt idx="85">
                  <c:v>98.265826338221871</c:v>
                </c:pt>
                <c:pt idx="86">
                  <c:v>98.749868274354185</c:v>
                </c:pt>
                <c:pt idx="87">
                  <c:v>98.668220512716061</c:v>
                </c:pt>
                <c:pt idx="88">
                  <c:v>97.881320285041014</c:v>
                </c:pt>
                <c:pt idx="89">
                  <c:v>96.79519252311951</c:v>
                </c:pt>
                <c:pt idx="90">
                  <c:v>97.104249668582696</c:v>
                </c:pt>
                <c:pt idx="91">
                  <c:v>96.86816188926899</c:v>
                </c:pt>
                <c:pt idx="92">
                  <c:v>95.608111997350434</c:v>
                </c:pt>
                <c:pt idx="93">
                  <c:v>95.166930708325324</c:v>
                </c:pt>
                <c:pt idx="94">
                  <c:v>95.214484773400898</c:v>
                </c:pt>
                <c:pt idx="95">
                  <c:v>96.497647534937187</c:v>
                </c:pt>
                <c:pt idx="96">
                  <c:v>95.840037689031831</c:v>
                </c:pt>
                <c:pt idx="97">
                  <c:v>94.965999286246259</c:v>
                </c:pt>
                <c:pt idx="98">
                  <c:v>92.266841179163706</c:v>
                </c:pt>
                <c:pt idx="99">
                  <c:v>92.489291479852398</c:v>
                </c:pt>
                <c:pt idx="100">
                  <c:v>90.194564313552192</c:v>
                </c:pt>
                <c:pt idx="101">
                  <c:v>90.738912242825052</c:v>
                </c:pt>
                <c:pt idx="102">
                  <c:v>89.779860986273079</c:v>
                </c:pt>
                <c:pt idx="103">
                  <c:v>88.848970237531233</c:v>
                </c:pt>
                <c:pt idx="104">
                  <c:v>90.513362515176127</c:v>
                </c:pt>
                <c:pt idx="105">
                  <c:v>90.752284056282065</c:v>
                </c:pt>
                <c:pt idx="106">
                  <c:v>91.126871943190153</c:v>
                </c:pt>
                <c:pt idx="107">
                  <c:v>90.783809656220413</c:v>
                </c:pt>
                <c:pt idx="108">
                  <c:v>90.203774039376896</c:v>
                </c:pt>
                <c:pt idx="109">
                  <c:v>91.03592590067133</c:v>
                </c:pt>
                <c:pt idx="110">
                  <c:v>91.007499727693215</c:v>
                </c:pt>
                <c:pt idx="111">
                  <c:v>90.465985560212587</c:v>
                </c:pt>
                <c:pt idx="112">
                  <c:v>90.631849180113022</c:v>
                </c:pt>
                <c:pt idx="113">
                  <c:v>90.5797788071811</c:v>
                </c:pt>
                <c:pt idx="114">
                  <c:v>91.7364849487399</c:v>
                </c:pt>
                <c:pt idx="115">
                  <c:v>92.852544319591672</c:v>
                </c:pt>
                <c:pt idx="116">
                  <c:v>92.792061216339107</c:v>
                </c:pt>
                <c:pt idx="117">
                  <c:v>93.396095253360443</c:v>
                </c:pt>
                <c:pt idx="118">
                  <c:v>93.676549115733494</c:v>
                </c:pt>
                <c:pt idx="119">
                  <c:v>94.408013878348385</c:v>
                </c:pt>
                <c:pt idx="120">
                  <c:v>93.265299435638624</c:v>
                </c:pt>
                <c:pt idx="121">
                  <c:v>93.264679550246584</c:v>
                </c:pt>
                <c:pt idx="122">
                  <c:v>93.309665518697955</c:v>
                </c:pt>
                <c:pt idx="123">
                  <c:v>94.28616212128324</c:v>
                </c:pt>
                <c:pt idx="124">
                  <c:v>94.169977887802517</c:v>
                </c:pt>
                <c:pt idx="125">
                  <c:v>94.023242159999498</c:v>
                </c:pt>
                <c:pt idx="126">
                  <c:v>95.145500384771708</c:v>
                </c:pt>
                <c:pt idx="127">
                  <c:v>94.9918573626002</c:v>
                </c:pt>
                <c:pt idx="128">
                  <c:v>95.00584906144924</c:v>
                </c:pt>
                <c:pt idx="129">
                  <c:v>94.602480781338969</c:v>
                </c:pt>
                <c:pt idx="130">
                  <c:v>94.435465945710447</c:v>
                </c:pt>
                <c:pt idx="131">
                  <c:v>94.594599381354385</c:v>
                </c:pt>
                <c:pt idx="132">
                  <c:v>94.971932474998695</c:v>
                </c:pt>
                <c:pt idx="133">
                  <c:v>95.336336530466042</c:v>
                </c:pt>
                <c:pt idx="134">
                  <c:v>95.600496262533866</c:v>
                </c:pt>
                <c:pt idx="135">
                  <c:v>95.720488363422859</c:v>
                </c:pt>
                <c:pt idx="136">
                  <c:v>95.831182183431167</c:v>
                </c:pt>
                <c:pt idx="137">
                  <c:v>95.989164403347033</c:v>
                </c:pt>
                <c:pt idx="138">
                  <c:v>95.734037286991892</c:v>
                </c:pt>
                <c:pt idx="139">
                  <c:v>95.576143622132037</c:v>
                </c:pt>
                <c:pt idx="140">
                  <c:v>95.49538141105397</c:v>
                </c:pt>
                <c:pt idx="141">
                  <c:v>94.769761282135534</c:v>
                </c:pt>
                <c:pt idx="142">
                  <c:v>93.501564325064351</c:v>
                </c:pt>
                <c:pt idx="143">
                  <c:v>93.476149023990445</c:v>
                </c:pt>
                <c:pt idx="144">
                  <c:v>92.712715886157156</c:v>
                </c:pt>
                <c:pt idx="145">
                  <c:v>93.051173310214551</c:v>
                </c:pt>
                <c:pt idx="146">
                  <c:v>92.204941195015053</c:v>
                </c:pt>
                <c:pt idx="147">
                  <c:v>92.269409275787908</c:v>
                </c:pt>
                <c:pt idx="148">
                  <c:v>93.15761648753454</c:v>
                </c:pt>
                <c:pt idx="149">
                  <c:v>92.952611532879175</c:v>
                </c:pt>
                <c:pt idx="150">
                  <c:v>93.629703491105971</c:v>
                </c:pt>
                <c:pt idx="151">
                  <c:v>93.411858053329638</c:v>
                </c:pt>
                <c:pt idx="152">
                  <c:v>92.922325703724894</c:v>
                </c:pt>
                <c:pt idx="153">
                  <c:v>91.840182919323681</c:v>
                </c:pt>
                <c:pt idx="154">
                  <c:v>90.943651532312401</c:v>
                </c:pt>
                <c:pt idx="155">
                  <c:v>89.91260501522703</c:v>
                </c:pt>
                <c:pt idx="156">
                  <c:v>89.013594086647586</c:v>
                </c:pt>
                <c:pt idx="157">
                  <c:v>88.508918822465716</c:v>
                </c:pt>
                <c:pt idx="158">
                  <c:v>89.464516431833431</c:v>
                </c:pt>
                <c:pt idx="159">
                  <c:v>90.257615513428931</c:v>
                </c:pt>
                <c:pt idx="160">
                  <c:v>91.014761242285743</c:v>
                </c:pt>
                <c:pt idx="161">
                  <c:v>92.196971239974474</c:v>
                </c:pt>
                <c:pt idx="162">
                  <c:v>92.521968295518846</c:v>
                </c:pt>
                <c:pt idx="163">
                  <c:v>92.746543917551705</c:v>
                </c:pt>
                <c:pt idx="164">
                  <c:v>92.18767295909376</c:v>
                </c:pt>
                <c:pt idx="165">
                  <c:v>92.656749090760968</c:v>
                </c:pt>
                <c:pt idx="166">
                  <c:v>91.953976166292222</c:v>
                </c:pt>
                <c:pt idx="167">
                  <c:v>91.256782210351915</c:v>
                </c:pt>
                <c:pt idx="168">
                  <c:v>90.389651101934845</c:v>
                </c:pt>
                <c:pt idx="169">
                  <c:v>88.984548028277402</c:v>
                </c:pt>
                <c:pt idx="170">
                  <c:v>88.348279950869653</c:v>
                </c:pt>
                <c:pt idx="171">
                  <c:v>89.951834905037984</c:v>
                </c:pt>
                <c:pt idx="172">
                  <c:v>90.486618888262129</c:v>
                </c:pt>
                <c:pt idx="173">
                  <c:v>91.740735591428219</c:v>
                </c:pt>
                <c:pt idx="174">
                  <c:v>91.6589992747341</c:v>
                </c:pt>
                <c:pt idx="175">
                  <c:v>92.508065151725802</c:v>
                </c:pt>
                <c:pt idx="176">
                  <c:v>92.622921059366419</c:v>
                </c:pt>
                <c:pt idx="177">
                  <c:v>92.660556958169266</c:v>
                </c:pt>
                <c:pt idx="178">
                  <c:v>92.700141068204218</c:v>
                </c:pt>
                <c:pt idx="179">
                  <c:v>93.010969314787545</c:v>
                </c:pt>
                <c:pt idx="180">
                  <c:v>93.78068986159731</c:v>
                </c:pt>
                <c:pt idx="181">
                  <c:v>95.700474920765359</c:v>
                </c:pt>
                <c:pt idx="182">
                  <c:v>96.955388619435539</c:v>
                </c:pt>
                <c:pt idx="183">
                  <c:v>96.707700127784932</c:v>
                </c:pt>
                <c:pt idx="184">
                  <c:v>96.579472406687316</c:v>
                </c:pt>
                <c:pt idx="185">
                  <c:v>96.573539217934879</c:v>
                </c:pt>
                <c:pt idx="186">
                  <c:v>96.073823036889365</c:v>
                </c:pt>
                <c:pt idx="187">
                  <c:v>96.838407390450755</c:v>
                </c:pt>
                <c:pt idx="188">
                  <c:v>97.097696594438204</c:v>
                </c:pt>
                <c:pt idx="189">
                  <c:v>98.859056658410381</c:v>
                </c:pt>
                <c:pt idx="190">
                  <c:v>99.758244697101858</c:v>
                </c:pt>
                <c:pt idx="191">
                  <c:v>100.13115003794584</c:v>
                </c:pt>
                <c:pt idx="192">
                  <c:v>99.812086171153908</c:v>
                </c:pt>
                <c:pt idx="193">
                  <c:v>99.939782561915493</c:v>
                </c:pt>
                <c:pt idx="194">
                  <c:v>99.346463686670958</c:v>
                </c:pt>
                <c:pt idx="195">
                  <c:v>98.058518952110319</c:v>
                </c:pt>
                <c:pt idx="196">
                  <c:v>98.462330007500626</c:v>
                </c:pt>
                <c:pt idx="197">
                  <c:v>99.68102468826406</c:v>
                </c:pt>
                <c:pt idx="198">
                  <c:v>100.11397035708056</c:v>
                </c:pt>
                <c:pt idx="199">
                  <c:v>100.00681873931252</c:v>
                </c:pt>
                <c:pt idx="200">
                  <c:v>100.88882709713872</c:v>
                </c:pt>
                <c:pt idx="201">
                  <c:v>100.88882709713872</c:v>
                </c:pt>
                <c:pt idx="202">
                  <c:v>99.449098996582663</c:v>
                </c:pt>
                <c:pt idx="203">
                  <c:v>99.234972871158604</c:v>
                </c:pt>
                <c:pt idx="204">
                  <c:v>99.868849962054156</c:v>
                </c:pt>
                <c:pt idx="205">
                  <c:v>100.46039773617854</c:v>
                </c:pt>
                <c:pt idx="206">
                  <c:v>100.32570549599245</c:v>
                </c:pt>
                <c:pt idx="207">
                  <c:v>99.85264438680494</c:v>
                </c:pt>
                <c:pt idx="208">
                  <c:v>99.502851915578688</c:v>
                </c:pt>
                <c:pt idx="209">
                  <c:v>99.045022276024341</c:v>
                </c:pt>
                <c:pt idx="210">
                  <c:v>98.611988052151844</c:v>
                </c:pt>
                <c:pt idx="211">
                  <c:v>98.650155281290708</c:v>
                </c:pt>
                <c:pt idx="212">
                  <c:v>97.535689901447071</c:v>
                </c:pt>
                <c:pt idx="213">
                  <c:v>97.542951416039642</c:v>
                </c:pt>
                <c:pt idx="214">
                  <c:v>100.01044949660877</c:v>
                </c:pt>
                <c:pt idx="215">
                  <c:v>100.21660566699227</c:v>
                </c:pt>
                <c:pt idx="216">
                  <c:v>100.71215976040544</c:v>
                </c:pt>
                <c:pt idx="217">
                  <c:v>100.92743710155759</c:v>
                </c:pt>
                <c:pt idx="218">
                  <c:v>101.15759169211887</c:v>
                </c:pt>
                <c:pt idx="219">
                  <c:v>101.07514693497667</c:v>
                </c:pt>
                <c:pt idx="220">
                  <c:v>102.1308117576319</c:v>
                </c:pt>
                <c:pt idx="221">
                  <c:v>101.98124226803667</c:v>
                </c:pt>
                <c:pt idx="222">
                  <c:v>101.14492831910992</c:v>
                </c:pt>
                <c:pt idx="223">
                  <c:v>101.23056105826835</c:v>
                </c:pt>
                <c:pt idx="224">
                  <c:v>101.53873265317146</c:v>
                </c:pt>
                <c:pt idx="225">
                  <c:v>101.47506156790269</c:v>
                </c:pt>
                <c:pt idx="226">
                  <c:v>102.23796337539991</c:v>
                </c:pt>
                <c:pt idx="227">
                  <c:v>102.88964003255283</c:v>
                </c:pt>
                <c:pt idx="228">
                  <c:v>102.64903594538278</c:v>
                </c:pt>
                <c:pt idx="229">
                  <c:v>102.70535696100301</c:v>
                </c:pt>
                <c:pt idx="230">
                  <c:v>102.60812350950772</c:v>
                </c:pt>
                <c:pt idx="231">
                  <c:v>103.29504507895126</c:v>
                </c:pt>
                <c:pt idx="232">
                  <c:v>103.85019672505693</c:v>
                </c:pt>
                <c:pt idx="233">
                  <c:v>103.67910835685208</c:v>
                </c:pt>
                <c:pt idx="234">
                  <c:v>104.32024696234019</c:v>
                </c:pt>
                <c:pt idx="235">
                  <c:v>104.2178773175965</c:v>
                </c:pt>
                <c:pt idx="236">
                  <c:v>104.07548078753781</c:v>
                </c:pt>
                <c:pt idx="237">
                  <c:v>104.10479251107603</c:v>
                </c:pt>
                <c:pt idx="238">
                  <c:v>104.51179154848256</c:v>
                </c:pt>
                <c:pt idx="239">
                  <c:v>105.22713929090426</c:v>
                </c:pt>
                <c:pt idx="240">
                  <c:v>105.43480089723982</c:v>
                </c:pt>
                <c:pt idx="241">
                  <c:v>104.91755081510502</c:v>
                </c:pt>
                <c:pt idx="242">
                  <c:v>103.54060824925769</c:v>
                </c:pt>
                <c:pt idx="243">
                  <c:v>103.04328305472437</c:v>
                </c:pt>
                <c:pt idx="244">
                  <c:v>101.64597282599553</c:v>
                </c:pt>
                <c:pt idx="245">
                  <c:v>100.73828350192741</c:v>
                </c:pt>
                <c:pt idx="246">
                  <c:v>99.818727800354395</c:v>
                </c:pt>
                <c:pt idx="247">
                  <c:v>99.573695960384015</c:v>
                </c:pt>
                <c:pt idx="248">
                  <c:v>99.945095865275874</c:v>
                </c:pt>
                <c:pt idx="249">
                  <c:v>101.16635864266352</c:v>
                </c:pt>
                <c:pt idx="250">
                  <c:v>101.78358738302984</c:v>
                </c:pt>
                <c:pt idx="251">
                  <c:v>101.06682275971204</c:v>
                </c:pt>
                <c:pt idx="252">
                  <c:v>100.8886499870267</c:v>
                </c:pt>
                <c:pt idx="253">
                  <c:v>101.40713983994559</c:v>
                </c:pt>
                <c:pt idx="254">
                  <c:v>101.02759286990113</c:v>
                </c:pt>
                <c:pt idx="255">
                  <c:v>100.75395774684057</c:v>
                </c:pt>
                <c:pt idx="256">
                  <c:v>100.66115204814561</c:v>
                </c:pt>
                <c:pt idx="257">
                  <c:v>100.99969802725902</c:v>
                </c:pt>
                <c:pt idx="258">
                  <c:v>101.5218186374742</c:v>
                </c:pt>
                <c:pt idx="259">
                  <c:v>101.32965416593977</c:v>
                </c:pt>
                <c:pt idx="260">
                  <c:v>102.50026345129162</c:v>
                </c:pt>
                <c:pt idx="261">
                  <c:v>101.7603859583561</c:v>
                </c:pt>
                <c:pt idx="262">
                  <c:v>101.22613330546801</c:v>
                </c:pt>
                <c:pt idx="263">
                  <c:v>101.04999729907078</c:v>
                </c:pt>
                <c:pt idx="264">
                  <c:v>100.05091915720381</c:v>
                </c:pt>
                <c:pt idx="265">
                  <c:v>99.319454394588931</c:v>
                </c:pt>
                <c:pt idx="266">
                  <c:v>99.492845194249938</c:v>
                </c:pt>
                <c:pt idx="267">
                  <c:v>98.794322912469539</c:v>
                </c:pt>
                <c:pt idx="268">
                  <c:v>98.492970056878917</c:v>
                </c:pt>
                <c:pt idx="269">
                  <c:v>98.779091442836403</c:v>
                </c:pt>
                <c:pt idx="270">
                  <c:v>97.729714029157648</c:v>
                </c:pt>
                <c:pt idx="271">
                  <c:v>98.037265738668722</c:v>
                </c:pt>
                <c:pt idx="272">
                  <c:v>97.955175201750549</c:v>
                </c:pt>
                <c:pt idx="273">
                  <c:v>96.962650134028081</c:v>
                </c:pt>
                <c:pt idx="274">
                  <c:v>96.329658593692585</c:v>
                </c:pt>
                <c:pt idx="275">
                  <c:v>96.686535469399359</c:v>
                </c:pt>
                <c:pt idx="276">
                  <c:v>98.091904208224818</c:v>
                </c:pt>
                <c:pt idx="277">
                  <c:v>97.906115700722879</c:v>
                </c:pt>
                <c:pt idx="278">
                  <c:v>97.463163310577642</c:v>
                </c:pt>
                <c:pt idx="279">
                  <c:v>96.988508210382022</c:v>
                </c:pt>
                <c:pt idx="280">
                  <c:v>95.99607169771555</c:v>
                </c:pt>
                <c:pt idx="281">
                  <c:v>95.328189465313429</c:v>
                </c:pt>
                <c:pt idx="282">
                  <c:v>93.649982598931501</c:v>
                </c:pt>
                <c:pt idx="283">
                  <c:v>94.223110921406487</c:v>
                </c:pt>
                <c:pt idx="284">
                  <c:v>93.626604064145752</c:v>
                </c:pt>
                <c:pt idx="285">
                  <c:v>93.746330499866716</c:v>
                </c:pt>
                <c:pt idx="286">
                  <c:v>94.064243150930594</c:v>
                </c:pt>
                <c:pt idx="287">
                  <c:v>95.031972802971197</c:v>
                </c:pt>
                <c:pt idx="288">
                  <c:v>94.87841833585567</c:v>
                </c:pt>
                <c:pt idx="289">
                  <c:v>94.351515752616137</c:v>
                </c:pt>
                <c:pt idx="290">
                  <c:v>91.151401693704003</c:v>
                </c:pt>
                <c:pt idx="291">
                  <c:v>91.917580038273485</c:v>
                </c:pt>
                <c:pt idx="292">
                  <c:v>93.024961013636599</c:v>
                </c:pt>
                <c:pt idx="293">
                  <c:v>92.176426466980928</c:v>
                </c:pt>
                <c:pt idx="294">
                  <c:v>93.300455792873265</c:v>
                </c:pt>
                <c:pt idx="295">
                  <c:v>94.666151866607748</c:v>
                </c:pt>
                <c:pt idx="296">
                  <c:v>95.771318965570671</c:v>
                </c:pt>
                <c:pt idx="297">
                  <c:v>96.111990266028243</c:v>
                </c:pt>
                <c:pt idx="298">
                  <c:v>96.957691050891711</c:v>
                </c:pt>
                <c:pt idx="299">
                  <c:v>96.932098639705771</c:v>
                </c:pt>
                <c:pt idx="300">
                  <c:v>96.779695388318359</c:v>
                </c:pt>
                <c:pt idx="301">
                  <c:v>96.000410895459879</c:v>
                </c:pt>
                <c:pt idx="302">
                  <c:v>95.548691554769974</c:v>
                </c:pt>
                <c:pt idx="303">
                  <c:v>96.145109856974727</c:v>
                </c:pt>
                <c:pt idx="304">
                  <c:v>97.613264130508895</c:v>
                </c:pt>
                <c:pt idx="305">
                  <c:v>98.136447401396154</c:v>
                </c:pt>
                <c:pt idx="306">
                  <c:v>98.463835443452723</c:v>
                </c:pt>
                <c:pt idx="307">
                  <c:v>98.553807380355479</c:v>
                </c:pt>
                <c:pt idx="308">
                  <c:v>98.295935057264131</c:v>
                </c:pt>
                <c:pt idx="309">
                  <c:v>98.101999484609564</c:v>
                </c:pt>
                <c:pt idx="310">
                  <c:v>98.125555129507333</c:v>
                </c:pt>
                <c:pt idx="311">
                  <c:v>98.30425923252875</c:v>
                </c:pt>
                <c:pt idx="312">
                  <c:v>98.323121459458164</c:v>
                </c:pt>
                <c:pt idx="313">
                  <c:v>98.982236741315617</c:v>
                </c:pt>
                <c:pt idx="314">
                  <c:v>99.105416824220868</c:v>
                </c:pt>
                <c:pt idx="315">
                  <c:v>98.684248977853258</c:v>
                </c:pt>
                <c:pt idx="316">
                  <c:v>98.95159669193734</c:v>
                </c:pt>
                <c:pt idx="317">
                  <c:v>99.406149794419434</c:v>
                </c:pt>
                <c:pt idx="318">
                  <c:v>100.78406646588284</c:v>
                </c:pt>
                <c:pt idx="319">
                  <c:v>100.90848631957216</c:v>
                </c:pt>
                <c:pt idx="320">
                  <c:v>100.96578144080848</c:v>
                </c:pt>
                <c:pt idx="321">
                  <c:v>102.21848126307849</c:v>
                </c:pt>
                <c:pt idx="322">
                  <c:v>103.39989426526313</c:v>
                </c:pt>
                <c:pt idx="323">
                  <c:v>103.72861063315979</c:v>
                </c:pt>
                <c:pt idx="324">
                  <c:v>103.63509649401676</c:v>
                </c:pt>
                <c:pt idx="325">
                  <c:v>102.91806620553096</c:v>
                </c:pt>
                <c:pt idx="326">
                  <c:v>104.610884656154</c:v>
                </c:pt>
                <c:pt idx="327">
                  <c:v>105.13814145961756</c:v>
                </c:pt>
                <c:pt idx="328">
                  <c:v>105.28620551326068</c:v>
                </c:pt>
                <c:pt idx="329">
                  <c:v>105.66318438668097</c:v>
                </c:pt>
                <c:pt idx="330">
                  <c:v>106.59407513542283</c:v>
                </c:pt>
                <c:pt idx="331">
                  <c:v>107.356002837304</c:v>
                </c:pt>
                <c:pt idx="332">
                  <c:v>105.63635220471095</c:v>
                </c:pt>
                <c:pt idx="333">
                  <c:v>107.55410049759087</c:v>
                </c:pt>
                <c:pt idx="334">
                  <c:v>108.4981859496777</c:v>
                </c:pt>
                <c:pt idx="335">
                  <c:v>108.01600366972153</c:v>
                </c:pt>
                <c:pt idx="336">
                  <c:v>107.47838592470518</c:v>
                </c:pt>
                <c:pt idx="337">
                  <c:v>107.29410285315535</c:v>
                </c:pt>
                <c:pt idx="338">
                  <c:v>107.34741299687136</c:v>
                </c:pt>
                <c:pt idx="339">
                  <c:v>106.95307733247377</c:v>
                </c:pt>
                <c:pt idx="340">
                  <c:v>106.82396406081607</c:v>
                </c:pt>
                <c:pt idx="341">
                  <c:v>105.903611363739</c:v>
                </c:pt>
                <c:pt idx="342">
                  <c:v>107.24300658583952</c:v>
                </c:pt>
                <c:pt idx="343">
                  <c:v>107.1988176128922</c:v>
                </c:pt>
                <c:pt idx="344">
                  <c:v>107.80851917349796</c:v>
                </c:pt>
                <c:pt idx="345">
                  <c:v>107.69676269281756</c:v>
                </c:pt>
                <c:pt idx="346">
                  <c:v>108.50482757887821</c:v>
                </c:pt>
                <c:pt idx="347">
                  <c:v>106.14182446439688</c:v>
                </c:pt>
                <c:pt idx="348">
                  <c:v>104.46512303396706</c:v>
                </c:pt>
                <c:pt idx="349">
                  <c:v>105.50706182294125</c:v>
                </c:pt>
                <c:pt idx="350">
                  <c:v>106.48665785248677</c:v>
                </c:pt>
                <c:pt idx="351">
                  <c:v>106.89843886291766</c:v>
                </c:pt>
                <c:pt idx="352">
                  <c:v>107.73546125229248</c:v>
                </c:pt>
                <c:pt idx="353">
                  <c:v>108.06178663367696</c:v>
                </c:pt>
                <c:pt idx="354">
                  <c:v>108.88649987026685</c:v>
                </c:pt>
                <c:pt idx="355">
                  <c:v>109.84891621894705</c:v>
                </c:pt>
                <c:pt idx="356">
                  <c:v>110.15159740037778</c:v>
                </c:pt>
                <c:pt idx="357">
                  <c:v>110.55735666700022</c:v>
                </c:pt>
                <c:pt idx="358">
                  <c:v>111.53128517296132</c:v>
                </c:pt>
                <c:pt idx="359">
                  <c:v>111.63693135477723</c:v>
                </c:pt>
                <c:pt idx="360">
                  <c:v>111.88338007564373</c:v>
                </c:pt>
                <c:pt idx="361">
                  <c:v>110.97507086618357</c:v>
                </c:pt>
                <c:pt idx="362">
                  <c:v>111.59309660205395</c:v>
                </c:pt>
                <c:pt idx="363">
                  <c:v>111.68050044233252</c:v>
                </c:pt>
                <c:pt idx="364">
                  <c:v>111.85265147120941</c:v>
                </c:pt>
                <c:pt idx="365">
                  <c:v>110.11458138696699</c:v>
                </c:pt>
                <c:pt idx="366">
                  <c:v>110.42948316612662</c:v>
                </c:pt>
                <c:pt idx="367">
                  <c:v>111.2419758049876</c:v>
                </c:pt>
                <c:pt idx="368">
                  <c:v>111.38348678448622</c:v>
                </c:pt>
                <c:pt idx="369">
                  <c:v>111.1872487803755</c:v>
                </c:pt>
                <c:pt idx="370">
                  <c:v>111.70281631644619</c:v>
                </c:pt>
                <c:pt idx="371">
                  <c:v>112.66992608309474</c:v>
                </c:pt>
                <c:pt idx="372">
                  <c:v>112.71756870322633</c:v>
                </c:pt>
                <c:pt idx="373">
                  <c:v>113.10659106426351</c:v>
                </c:pt>
                <c:pt idx="374">
                  <c:v>113.38589371090848</c:v>
                </c:pt>
                <c:pt idx="375">
                  <c:v>112.8132081637135</c:v>
                </c:pt>
                <c:pt idx="376">
                  <c:v>113.66617046316951</c:v>
                </c:pt>
                <c:pt idx="377">
                  <c:v>112.08360305727476</c:v>
                </c:pt>
                <c:pt idx="378">
                  <c:v>111.45131995738731</c:v>
                </c:pt>
                <c:pt idx="379">
                  <c:v>111.65003750306622</c:v>
                </c:pt>
                <c:pt idx="380">
                  <c:v>111.27730927233424</c:v>
                </c:pt>
                <c:pt idx="381">
                  <c:v>110.01203463211131</c:v>
                </c:pt>
                <c:pt idx="382">
                  <c:v>110.48651262219491</c:v>
                </c:pt>
                <c:pt idx="383">
                  <c:v>111.77613990281966</c:v>
                </c:pt>
                <c:pt idx="384">
                  <c:v>112.51291796879497</c:v>
                </c:pt>
                <c:pt idx="385">
                  <c:v>112.53877604514891</c:v>
                </c:pt>
                <c:pt idx="386">
                  <c:v>110.69762787571476</c:v>
                </c:pt>
                <c:pt idx="387">
                  <c:v>110.39255570777185</c:v>
                </c:pt>
                <c:pt idx="388">
                  <c:v>110.71463044646804</c:v>
                </c:pt>
                <c:pt idx="389">
                  <c:v>110.7728996733204</c:v>
                </c:pt>
                <c:pt idx="390">
                  <c:v>110.5557626759921</c:v>
                </c:pt>
                <c:pt idx="391">
                  <c:v>109.41588199507457</c:v>
                </c:pt>
                <c:pt idx="392">
                  <c:v>108.52005904851134</c:v>
                </c:pt>
                <c:pt idx="393">
                  <c:v>109.53782230719571</c:v>
                </c:pt>
                <c:pt idx="394">
                  <c:v>109.76319492473263</c:v>
                </c:pt>
                <c:pt idx="395">
                  <c:v>109.32697271884389</c:v>
                </c:pt>
                <c:pt idx="396">
                  <c:v>109.38612749625634</c:v>
                </c:pt>
                <c:pt idx="397">
                  <c:v>109.56474304422174</c:v>
                </c:pt>
                <c:pt idx="398">
                  <c:v>109.43624965795608</c:v>
                </c:pt>
                <c:pt idx="399">
                  <c:v>110.34057388989595</c:v>
                </c:pt>
                <c:pt idx="400">
                  <c:v>108.7846615558592</c:v>
                </c:pt>
                <c:pt idx="401">
                  <c:v>108.56495646190672</c:v>
                </c:pt>
                <c:pt idx="402">
                  <c:v>107.33678639015056</c:v>
                </c:pt>
                <c:pt idx="403">
                  <c:v>107.17995538596278</c:v>
                </c:pt>
                <c:pt idx="404">
                  <c:v>108.02335373937009</c:v>
                </c:pt>
                <c:pt idx="405">
                  <c:v>107.37619339007351</c:v>
                </c:pt>
                <c:pt idx="406">
                  <c:v>107.35068953394359</c:v>
                </c:pt>
                <c:pt idx="407">
                  <c:v>107.65664725244658</c:v>
                </c:pt>
                <c:pt idx="408">
                  <c:v>106.23055663051555</c:v>
                </c:pt>
                <c:pt idx="409">
                  <c:v>104.77143497269404</c:v>
                </c:pt>
                <c:pt idx="410">
                  <c:v>103.25466397341224</c:v>
                </c:pt>
                <c:pt idx="411">
                  <c:v>103.57850981322854</c:v>
                </c:pt>
                <c:pt idx="412">
                  <c:v>101.86922012218827</c:v>
                </c:pt>
                <c:pt idx="413">
                  <c:v>104.56802400904679</c:v>
                </c:pt>
                <c:pt idx="414">
                  <c:v>102.83039670008441</c:v>
                </c:pt>
                <c:pt idx="415">
                  <c:v>102.30907308537327</c:v>
                </c:pt>
                <c:pt idx="416">
                  <c:v>102.37309839086608</c:v>
                </c:pt>
                <c:pt idx="417">
                  <c:v>104.97156939926906</c:v>
                </c:pt>
                <c:pt idx="418">
                  <c:v>104.277740535457</c:v>
                </c:pt>
                <c:pt idx="419">
                  <c:v>103.18266871287882</c:v>
                </c:pt>
                <c:pt idx="420">
                  <c:v>101.82883901664923</c:v>
                </c:pt>
                <c:pt idx="421">
                  <c:v>103.58320323119689</c:v>
                </c:pt>
                <c:pt idx="422">
                  <c:v>103.8818994351073</c:v>
                </c:pt>
                <c:pt idx="423">
                  <c:v>103.22287270830586</c:v>
                </c:pt>
                <c:pt idx="424">
                  <c:v>103.87171560366654</c:v>
                </c:pt>
                <c:pt idx="425">
                  <c:v>103.42787766296122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E2E-AD4B-9F58-BC8905B0AE0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Sheet1!$A$2:$A$427</c:f>
              <c:numCache>
                <c:formatCode>dd\-mmm\-yyyy</c:formatCode>
                <c:ptCount val="426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  <c:pt idx="371">
                  <c:v>45364</c:v>
                </c:pt>
                <c:pt idx="372">
                  <c:v>45365</c:v>
                </c:pt>
                <c:pt idx="373">
                  <c:v>45369</c:v>
                </c:pt>
                <c:pt idx="374">
                  <c:v>45370</c:v>
                </c:pt>
                <c:pt idx="375">
                  <c:v>45371</c:v>
                </c:pt>
                <c:pt idx="376">
                  <c:v>45372</c:v>
                </c:pt>
                <c:pt idx="377">
                  <c:v>45376</c:v>
                </c:pt>
                <c:pt idx="378">
                  <c:v>45377</c:v>
                </c:pt>
                <c:pt idx="379">
                  <c:v>45378</c:v>
                </c:pt>
                <c:pt idx="380">
                  <c:v>45379</c:v>
                </c:pt>
                <c:pt idx="381">
                  <c:v>45383</c:v>
                </c:pt>
                <c:pt idx="382">
                  <c:v>45384</c:v>
                </c:pt>
                <c:pt idx="383">
                  <c:v>45385</c:v>
                </c:pt>
                <c:pt idx="384">
                  <c:v>45386</c:v>
                </c:pt>
                <c:pt idx="385">
                  <c:v>45397</c:v>
                </c:pt>
                <c:pt idx="386">
                  <c:v>45398</c:v>
                </c:pt>
                <c:pt idx="387">
                  <c:v>45399</c:v>
                </c:pt>
                <c:pt idx="388">
                  <c:v>45400</c:v>
                </c:pt>
                <c:pt idx="389">
                  <c:v>45404</c:v>
                </c:pt>
                <c:pt idx="390">
                  <c:v>45405</c:v>
                </c:pt>
                <c:pt idx="391">
                  <c:v>45406</c:v>
                </c:pt>
                <c:pt idx="392">
                  <c:v>45407</c:v>
                </c:pt>
                <c:pt idx="393">
                  <c:v>45411</c:v>
                </c:pt>
                <c:pt idx="394">
                  <c:v>45412</c:v>
                </c:pt>
                <c:pt idx="395">
                  <c:v>45413</c:v>
                </c:pt>
                <c:pt idx="396">
                  <c:v>45414</c:v>
                </c:pt>
                <c:pt idx="397">
                  <c:v>45418</c:v>
                </c:pt>
                <c:pt idx="398">
                  <c:v>45419</c:v>
                </c:pt>
                <c:pt idx="399">
                  <c:v>45420</c:v>
                </c:pt>
                <c:pt idx="400">
                  <c:v>45421</c:v>
                </c:pt>
                <c:pt idx="401">
                  <c:v>45425</c:v>
                </c:pt>
                <c:pt idx="402">
                  <c:v>45426</c:v>
                </c:pt>
                <c:pt idx="403">
                  <c:v>45427</c:v>
                </c:pt>
                <c:pt idx="404">
                  <c:v>45428</c:v>
                </c:pt>
                <c:pt idx="405">
                  <c:v>45432</c:v>
                </c:pt>
                <c:pt idx="406">
                  <c:v>45433</c:v>
                </c:pt>
                <c:pt idx="407">
                  <c:v>45434</c:v>
                </c:pt>
                <c:pt idx="408">
                  <c:v>45435</c:v>
                </c:pt>
                <c:pt idx="409">
                  <c:v>45439</c:v>
                </c:pt>
                <c:pt idx="410">
                  <c:v>45440</c:v>
                </c:pt>
                <c:pt idx="411">
                  <c:v>45441</c:v>
                </c:pt>
                <c:pt idx="412">
                  <c:v>45442</c:v>
                </c:pt>
                <c:pt idx="413">
                  <c:v>45446</c:v>
                </c:pt>
                <c:pt idx="414">
                  <c:v>45447</c:v>
                </c:pt>
                <c:pt idx="415">
                  <c:v>45448</c:v>
                </c:pt>
                <c:pt idx="416">
                  <c:v>45449</c:v>
                </c:pt>
                <c:pt idx="417">
                  <c:v>45453</c:v>
                </c:pt>
                <c:pt idx="418">
                  <c:v>45454</c:v>
                </c:pt>
                <c:pt idx="419">
                  <c:v>45455</c:v>
                </c:pt>
                <c:pt idx="420">
                  <c:v>45456</c:v>
                </c:pt>
                <c:pt idx="421">
                  <c:v>45467</c:v>
                </c:pt>
                <c:pt idx="422">
                  <c:v>45468</c:v>
                </c:pt>
                <c:pt idx="423">
                  <c:v>45469</c:v>
                </c:pt>
                <c:pt idx="424">
                  <c:v>45470</c:v>
                </c:pt>
                <c:pt idx="425">
                  <c:v>45473</c:v>
                </c:pt>
              </c:numCache>
            </c:numRef>
          </c:cat>
          <c:val>
            <c:numRef>
              <c:f>Sheet1!$C$2:$C$427</c:f>
              <c:numCache>
                <c:formatCode>#,##0</c:formatCode>
                <c:ptCount val="426"/>
                <c:pt idx="0">
                  <c:v>100</c:v>
                </c:pt>
                <c:pt idx="1">
                  <c:v>129.86425339366514</c:v>
                </c:pt>
                <c:pt idx="2">
                  <c:v>111.87782805429865</c:v>
                </c:pt>
                <c:pt idx="3">
                  <c:v>133.4841628959276</c:v>
                </c:pt>
                <c:pt idx="4">
                  <c:v>151.58371040723981</c:v>
                </c:pt>
                <c:pt idx="5">
                  <c:v>136.42533936651583</c:v>
                </c:pt>
                <c:pt idx="6">
                  <c:v>135.52036199095022</c:v>
                </c:pt>
                <c:pt idx="7">
                  <c:v>128.95927601809953</c:v>
                </c:pt>
                <c:pt idx="8">
                  <c:v>133.4841628959276</c:v>
                </c:pt>
                <c:pt idx="9">
                  <c:v>173.52941176470588</c:v>
                </c:pt>
                <c:pt idx="10">
                  <c:v>183.25791855203619</c:v>
                </c:pt>
                <c:pt idx="11">
                  <c:v>192.30769230769229</c:v>
                </c:pt>
                <c:pt idx="12">
                  <c:v>193.43891402714931</c:v>
                </c:pt>
                <c:pt idx="13">
                  <c:v>226.24434389140271</c:v>
                </c:pt>
                <c:pt idx="14">
                  <c:v>244.34389140271492</c:v>
                </c:pt>
                <c:pt idx="15">
                  <c:v>257.91855203619906</c:v>
                </c:pt>
                <c:pt idx="16">
                  <c:v>260.18099547511309</c:v>
                </c:pt>
                <c:pt idx="17">
                  <c:v>269.23076923076923</c:v>
                </c:pt>
                <c:pt idx="18">
                  <c:v>235.29411764705878</c:v>
                </c:pt>
                <c:pt idx="19">
                  <c:v>230.31674208144796</c:v>
                </c:pt>
                <c:pt idx="20">
                  <c:v>238.91402714932121</c:v>
                </c:pt>
                <c:pt idx="21">
                  <c:v>258.8235294117647</c:v>
                </c:pt>
                <c:pt idx="22">
                  <c:v>253.84615384615384</c:v>
                </c:pt>
                <c:pt idx="23">
                  <c:v>329.86425339366514</c:v>
                </c:pt>
                <c:pt idx="24">
                  <c:v>294.5701357466063</c:v>
                </c:pt>
                <c:pt idx="25">
                  <c:v>282.35294117647055</c:v>
                </c:pt>
                <c:pt idx="26">
                  <c:v>282.80542986425337</c:v>
                </c:pt>
                <c:pt idx="27">
                  <c:v>289.59276018099547</c:v>
                </c:pt>
                <c:pt idx="28">
                  <c:v>321.26696832579182</c:v>
                </c:pt>
                <c:pt idx="29">
                  <c:v>314.47963800904978</c:v>
                </c:pt>
                <c:pt idx="30">
                  <c:v>316.74208144796381</c:v>
                </c:pt>
                <c:pt idx="31">
                  <c:v>319.00452488687779</c:v>
                </c:pt>
                <c:pt idx="32">
                  <c:v>319.00452488687779</c:v>
                </c:pt>
                <c:pt idx="33">
                  <c:v>312.21719457013575</c:v>
                </c:pt>
                <c:pt idx="34">
                  <c:v>314.47963800904978</c:v>
                </c:pt>
                <c:pt idx="35">
                  <c:v>295.92760180995475</c:v>
                </c:pt>
                <c:pt idx="36">
                  <c:v>300.90497737556564</c:v>
                </c:pt>
                <c:pt idx="37">
                  <c:v>299.99999999999994</c:v>
                </c:pt>
                <c:pt idx="38">
                  <c:v>293.66515837104077</c:v>
                </c:pt>
                <c:pt idx="39">
                  <c:v>294.11764705882348</c:v>
                </c:pt>
                <c:pt idx="40">
                  <c:v>291.8552036199095</c:v>
                </c:pt>
                <c:pt idx="41">
                  <c:v>287.33031674208144</c:v>
                </c:pt>
                <c:pt idx="42">
                  <c:v>285.52036199095022</c:v>
                </c:pt>
                <c:pt idx="43">
                  <c:v>271.04072398190044</c:v>
                </c:pt>
                <c:pt idx="44">
                  <c:v>277.82805429864254</c:v>
                </c:pt>
                <c:pt idx="45">
                  <c:v>264.70588235294116</c:v>
                </c:pt>
                <c:pt idx="46">
                  <c:v>264.70588235294116</c:v>
                </c:pt>
                <c:pt idx="47">
                  <c:v>257.91855203619906</c:v>
                </c:pt>
                <c:pt idx="48">
                  <c:v>246.60633484162892</c:v>
                </c:pt>
                <c:pt idx="49">
                  <c:v>242.08144796380088</c:v>
                </c:pt>
                <c:pt idx="50">
                  <c:v>248.86877828054298</c:v>
                </c:pt>
                <c:pt idx="51">
                  <c:v>226.24434389140271</c:v>
                </c:pt>
                <c:pt idx="52">
                  <c:v>200.45248868778276</c:v>
                </c:pt>
                <c:pt idx="53">
                  <c:v>216.51583710407238</c:v>
                </c:pt>
                <c:pt idx="54">
                  <c:v>242.08144796380088</c:v>
                </c:pt>
                <c:pt idx="55">
                  <c:v>271.94570135746608</c:v>
                </c:pt>
                <c:pt idx="56">
                  <c:v>264.25339366515834</c:v>
                </c:pt>
                <c:pt idx="57">
                  <c:v>246.15384615384613</c:v>
                </c:pt>
                <c:pt idx="58">
                  <c:v>231.22171945701356</c:v>
                </c:pt>
                <c:pt idx="59">
                  <c:v>248.41628959276014</c:v>
                </c:pt>
                <c:pt idx="60">
                  <c:v>228.50678733031674</c:v>
                </c:pt>
                <c:pt idx="61">
                  <c:v>233.48416289592757</c:v>
                </c:pt>
                <c:pt idx="62">
                  <c:v>223.9819004524887</c:v>
                </c:pt>
                <c:pt idx="63">
                  <c:v>218.09954751131221</c:v>
                </c:pt>
                <c:pt idx="64">
                  <c:v>215.15837104072398</c:v>
                </c:pt>
                <c:pt idx="65">
                  <c:v>224.6606334841629</c:v>
                </c:pt>
                <c:pt idx="66">
                  <c:v>233.03167420814478</c:v>
                </c:pt>
                <c:pt idx="67">
                  <c:v>233.48416289592757</c:v>
                </c:pt>
                <c:pt idx="68">
                  <c:v>232.57918552036196</c:v>
                </c:pt>
                <c:pt idx="69">
                  <c:v>231.67420814479635</c:v>
                </c:pt>
                <c:pt idx="70">
                  <c:v>223.9819004524887</c:v>
                </c:pt>
                <c:pt idx="71">
                  <c:v>221.71945701357464</c:v>
                </c:pt>
                <c:pt idx="72">
                  <c:v>221.71945701357464</c:v>
                </c:pt>
                <c:pt idx="73">
                  <c:v>222.17194570135749</c:v>
                </c:pt>
                <c:pt idx="74">
                  <c:v>221.71945701357464</c:v>
                </c:pt>
                <c:pt idx="75">
                  <c:v>215.15837104072398</c:v>
                </c:pt>
                <c:pt idx="76">
                  <c:v>214.93212669683257</c:v>
                </c:pt>
                <c:pt idx="77">
                  <c:v>214.93212669683257</c:v>
                </c:pt>
                <c:pt idx="78">
                  <c:v>219.45701357466061</c:v>
                </c:pt>
                <c:pt idx="79">
                  <c:v>215.61085972850677</c:v>
                </c:pt>
                <c:pt idx="80">
                  <c:v>217.1945701357466</c:v>
                </c:pt>
                <c:pt idx="81">
                  <c:v>214.93212669683257</c:v>
                </c:pt>
                <c:pt idx="82">
                  <c:v>214.93212669683257</c:v>
                </c:pt>
                <c:pt idx="83">
                  <c:v>214.93212669683257</c:v>
                </c:pt>
                <c:pt idx="84">
                  <c:v>212.66968325791856</c:v>
                </c:pt>
                <c:pt idx="85">
                  <c:v>214.93212669683257</c:v>
                </c:pt>
                <c:pt idx="86">
                  <c:v>207.01357466063345</c:v>
                </c:pt>
                <c:pt idx="87">
                  <c:v>207.01357466063345</c:v>
                </c:pt>
                <c:pt idx="88">
                  <c:v>208.14479638009047</c:v>
                </c:pt>
                <c:pt idx="89">
                  <c:v>204.75113122171945</c:v>
                </c:pt>
                <c:pt idx="90">
                  <c:v>204.52488687782804</c:v>
                </c:pt>
                <c:pt idx="91">
                  <c:v>204.29864253393663</c:v>
                </c:pt>
                <c:pt idx="92">
                  <c:v>209.27601809954749</c:v>
                </c:pt>
                <c:pt idx="93">
                  <c:v>221.49321266968326</c:v>
                </c:pt>
                <c:pt idx="94">
                  <c:v>203.61990950226243</c:v>
                </c:pt>
                <c:pt idx="95">
                  <c:v>203.84615384615384</c:v>
                </c:pt>
                <c:pt idx="96">
                  <c:v>203.61990950226243</c:v>
                </c:pt>
                <c:pt idx="97">
                  <c:v>207.69230769230768</c:v>
                </c:pt>
                <c:pt idx="98">
                  <c:v>203.61990950226243</c:v>
                </c:pt>
                <c:pt idx="99">
                  <c:v>203.61990950226243</c:v>
                </c:pt>
                <c:pt idx="100">
                  <c:v>210.18099547511312</c:v>
                </c:pt>
                <c:pt idx="101">
                  <c:v>210.40723981900453</c:v>
                </c:pt>
                <c:pt idx="102">
                  <c:v>209.04977375565613</c:v>
                </c:pt>
                <c:pt idx="103">
                  <c:v>202.71493212669682</c:v>
                </c:pt>
                <c:pt idx="104">
                  <c:v>207.69230769230768</c:v>
                </c:pt>
                <c:pt idx="105">
                  <c:v>206.33484162895925</c:v>
                </c:pt>
                <c:pt idx="106">
                  <c:v>203.61990950226243</c:v>
                </c:pt>
                <c:pt idx="107">
                  <c:v>203.61990950226243</c:v>
                </c:pt>
                <c:pt idx="108">
                  <c:v>184.16289592760182</c:v>
                </c:pt>
                <c:pt idx="109">
                  <c:v>237.10407239819</c:v>
                </c:pt>
                <c:pt idx="110">
                  <c:v>271.4932126696832</c:v>
                </c:pt>
                <c:pt idx="111">
                  <c:v>277.82805429864254</c:v>
                </c:pt>
                <c:pt idx="112">
                  <c:v>282.80542986425337</c:v>
                </c:pt>
                <c:pt idx="113">
                  <c:v>287.33031674208144</c:v>
                </c:pt>
                <c:pt idx="114">
                  <c:v>289.59276018099547</c:v>
                </c:pt>
                <c:pt idx="115">
                  <c:v>282.35294117647055</c:v>
                </c:pt>
                <c:pt idx="116">
                  <c:v>276.01809954751133</c:v>
                </c:pt>
                <c:pt idx="117">
                  <c:v>262.44343891402713</c:v>
                </c:pt>
                <c:pt idx="118">
                  <c:v>260.18099547511309</c:v>
                </c:pt>
                <c:pt idx="119">
                  <c:v>242.08144796380088</c:v>
                </c:pt>
                <c:pt idx="120">
                  <c:v>235.29411764705878</c:v>
                </c:pt>
                <c:pt idx="121">
                  <c:v>230.76923076923075</c:v>
                </c:pt>
                <c:pt idx="122">
                  <c:v>233.03167420814478</c:v>
                </c:pt>
                <c:pt idx="123">
                  <c:v>233.03167420814478</c:v>
                </c:pt>
                <c:pt idx="124">
                  <c:v>235.29411764705878</c:v>
                </c:pt>
                <c:pt idx="125">
                  <c:v>227.14932126696831</c:v>
                </c:pt>
                <c:pt idx="126">
                  <c:v>234.84162895927599</c:v>
                </c:pt>
                <c:pt idx="127">
                  <c:v>226.24434389140271</c:v>
                </c:pt>
                <c:pt idx="128">
                  <c:v>208.14479638009047</c:v>
                </c:pt>
                <c:pt idx="129">
                  <c:v>210.40723981900453</c:v>
                </c:pt>
                <c:pt idx="130">
                  <c:v>203.61990950226243</c:v>
                </c:pt>
                <c:pt idx="131">
                  <c:v>203.61990950226243</c:v>
                </c:pt>
                <c:pt idx="132">
                  <c:v>221.71945701357464</c:v>
                </c:pt>
                <c:pt idx="133">
                  <c:v>205.88235294117646</c:v>
                </c:pt>
                <c:pt idx="134">
                  <c:v>203.61990950226243</c:v>
                </c:pt>
                <c:pt idx="135">
                  <c:v>209.50226244343889</c:v>
                </c:pt>
                <c:pt idx="136">
                  <c:v>203.61990950226243</c:v>
                </c:pt>
                <c:pt idx="137">
                  <c:v>199.54751131221718</c:v>
                </c:pt>
                <c:pt idx="138">
                  <c:v>203.61990950226243</c:v>
                </c:pt>
                <c:pt idx="139">
                  <c:v>211.0859728506787</c:v>
                </c:pt>
                <c:pt idx="140">
                  <c:v>206.10859728506784</c:v>
                </c:pt>
                <c:pt idx="141">
                  <c:v>207.23981900452486</c:v>
                </c:pt>
                <c:pt idx="142">
                  <c:v>205.88235294117646</c:v>
                </c:pt>
                <c:pt idx="143">
                  <c:v>207.91855203619912</c:v>
                </c:pt>
                <c:pt idx="144">
                  <c:v>205.88235294117646</c:v>
                </c:pt>
                <c:pt idx="145">
                  <c:v>205.88235294117646</c:v>
                </c:pt>
                <c:pt idx="146">
                  <c:v>201.58371040723981</c:v>
                </c:pt>
                <c:pt idx="147">
                  <c:v>201.3574660633484</c:v>
                </c:pt>
                <c:pt idx="148">
                  <c:v>202.48868778280541</c:v>
                </c:pt>
                <c:pt idx="149">
                  <c:v>209.72850678733033</c:v>
                </c:pt>
                <c:pt idx="150">
                  <c:v>201.80995475113122</c:v>
                </c:pt>
                <c:pt idx="151">
                  <c:v>200.45248868778276</c:v>
                </c:pt>
                <c:pt idx="152">
                  <c:v>203.16742081447961</c:v>
                </c:pt>
                <c:pt idx="153">
                  <c:v>200.90497737556561</c:v>
                </c:pt>
                <c:pt idx="154">
                  <c:v>195.70135746606334</c:v>
                </c:pt>
                <c:pt idx="155">
                  <c:v>198.86877828054298</c:v>
                </c:pt>
                <c:pt idx="156">
                  <c:v>192.98642533936649</c:v>
                </c:pt>
                <c:pt idx="157">
                  <c:v>192.98642533936649</c:v>
                </c:pt>
                <c:pt idx="158">
                  <c:v>194.57013574660633</c:v>
                </c:pt>
                <c:pt idx="159">
                  <c:v>194.57013574660633</c:v>
                </c:pt>
                <c:pt idx="160">
                  <c:v>192.30769230769229</c:v>
                </c:pt>
                <c:pt idx="161">
                  <c:v>192.30769230769229</c:v>
                </c:pt>
                <c:pt idx="162">
                  <c:v>190.04524886877826</c:v>
                </c:pt>
                <c:pt idx="163">
                  <c:v>188.46153846153842</c:v>
                </c:pt>
                <c:pt idx="164">
                  <c:v>196.83257918552036</c:v>
                </c:pt>
                <c:pt idx="165">
                  <c:v>190.04524886877826</c:v>
                </c:pt>
                <c:pt idx="166">
                  <c:v>183.25791855203619</c:v>
                </c:pt>
                <c:pt idx="167">
                  <c:v>183.25791855203619</c:v>
                </c:pt>
                <c:pt idx="168">
                  <c:v>185.7466063348416</c:v>
                </c:pt>
                <c:pt idx="169">
                  <c:v>185.97285067873304</c:v>
                </c:pt>
                <c:pt idx="170">
                  <c:v>185.97285067873304</c:v>
                </c:pt>
                <c:pt idx="171">
                  <c:v>183.25791855203619</c:v>
                </c:pt>
                <c:pt idx="172">
                  <c:v>200.90497737556561</c:v>
                </c:pt>
                <c:pt idx="173">
                  <c:v>194.79638009049771</c:v>
                </c:pt>
                <c:pt idx="174">
                  <c:v>182.80542986425337</c:v>
                </c:pt>
                <c:pt idx="175">
                  <c:v>183.25791855203619</c:v>
                </c:pt>
                <c:pt idx="176">
                  <c:v>180.99547511312215</c:v>
                </c:pt>
                <c:pt idx="177">
                  <c:v>180.99547511312215</c:v>
                </c:pt>
                <c:pt idx="178">
                  <c:v>180.99547511312215</c:v>
                </c:pt>
                <c:pt idx="179">
                  <c:v>180.99547511312215</c:v>
                </c:pt>
                <c:pt idx="180">
                  <c:v>180.09049773755655</c:v>
                </c:pt>
                <c:pt idx="181">
                  <c:v>178.95927601809953</c:v>
                </c:pt>
                <c:pt idx="182">
                  <c:v>180.99547511312215</c:v>
                </c:pt>
                <c:pt idx="183">
                  <c:v>175.11312217194569</c:v>
                </c:pt>
                <c:pt idx="184">
                  <c:v>174.6606334841629</c:v>
                </c:pt>
                <c:pt idx="185">
                  <c:v>170.81447963800903</c:v>
                </c:pt>
                <c:pt idx="186">
                  <c:v>176.47058823529412</c:v>
                </c:pt>
                <c:pt idx="187">
                  <c:v>181.44796380090497</c:v>
                </c:pt>
                <c:pt idx="188">
                  <c:v>178.73303167420812</c:v>
                </c:pt>
                <c:pt idx="189">
                  <c:v>176.6968325791855</c:v>
                </c:pt>
                <c:pt idx="190">
                  <c:v>175.3393665158371</c:v>
                </c:pt>
                <c:pt idx="191">
                  <c:v>174.20814479638008</c:v>
                </c:pt>
                <c:pt idx="192">
                  <c:v>174.20814479638008</c:v>
                </c:pt>
                <c:pt idx="193">
                  <c:v>171.94570135746605</c:v>
                </c:pt>
                <c:pt idx="194">
                  <c:v>171.94570135746605</c:v>
                </c:pt>
                <c:pt idx="195">
                  <c:v>157.46606334841627</c:v>
                </c:pt>
                <c:pt idx="196">
                  <c:v>157.46606334841627</c:v>
                </c:pt>
                <c:pt idx="197">
                  <c:v>158.1447963800905</c:v>
                </c:pt>
                <c:pt idx="198">
                  <c:v>155.88235294117646</c:v>
                </c:pt>
                <c:pt idx="199">
                  <c:v>152.03619909502262</c:v>
                </c:pt>
                <c:pt idx="200">
                  <c:v>158.37104072398191</c:v>
                </c:pt>
                <c:pt idx="201">
                  <c:v>15.837104072398189</c:v>
                </c:pt>
                <c:pt idx="202">
                  <c:v>14.479638009049772</c:v>
                </c:pt>
                <c:pt idx="203">
                  <c:v>13.461538461538462</c:v>
                </c:pt>
                <c:pt idx="204">
                  <c:v>13.891402714932125</c:v>
                </c:pt>
                <c:pt idx="205">
                  <c:v>12.104072398190043</c:v>
                </c:pt>
                <c:pt idx="206">
                  <c:v>12.081447963800903</c:v>
                </c:pt>
                <c:pt idx="207">
                  <c:v>11.877828054298641</c:v>
                </c:pt>
                <c:pt idx="208">
                  <c:v>11.923076923076922</c:v>
                </c:pt>
                <c:pt idx="209">
                  <c:v>12.013574660633482</c:v>
                </c:pt>
                <c:pt idx="210">
                  <c:v>11.990950226244342</c:v>
                </c:pt>
                <c:pt idx="211">
                  <c:v>11.877828054298641</c:v>
                </c:pt>
                <c:pt idx="212">
                  <c:v>11.832579185520361</c:v>
                </c:pt>
                <c:pt idx="213">
                  <c:v>12.895927601809953</c:v>
                </c:pt>
                <c:pt idx="214">
                  <c:v>12.398190045248869</c:v>
                </c:pt>
                <c:pt idx="215">
                  <c:v>11.76470588235294</c:v>
                </c:pt>
                <c:pt idx="216">
                  <c:v>11.606334841628959</c:v>
                </c:pt>
                <c:pt idx="217">
                  <c:v>11.76470588235294</c:v>
                </c:pt>
                <c:pt idx="218">
                  <c:v>11.651583710407239</c:v>
                </c:pt>
                <c:pt idx="219">
                  <c:v>11.651583710407239</c:v>
                </c:pt>
                <c:pt idx="220">
                  <c:v>12.443438914027148</c:v>
                </c:pt>
                <c:pt idx="221">
                  <c:v>12.782805429864252</c:v>
                </c:pt>
                <c:pt idx="222">
                  <c:v>13.212669683257916</c:v>
                </c:pt>
                <c:pt idx="223">
                  <c:v>12.986425339366514</c:v>
                </c:pt>
                <c:pt idx="224">
                  <c:v>13.348416289592761</c:v>
                </c:pt>
                <c:pt idx="225">
                  <c:v>12.669683257918551</c:v>
                </c:pt>
                <c:pt idx="226">
                  <c:v>11.674208144796379</c:v>
                </c:pt>
                <c:pt idx="227">
                  <c:v>11.7420814479638</c:v>
                </c:pt>
                <c:pt idx="228">
                  <c:v>11.76470588235294</c:v>
                </c:pt>
                <c:pt idx="229">
                  <c:v>11.990950226244342</c:v>
                </c:pt>
                <c:pt idx="230">
                  <c:v>11.78733031674208</c:v>
                </c:pt>
                <c:pt idx="231">
                  <c:v>11.515837104072398</c:v>
                </c:pt>
                <c:pt idx="232">
                  <c:v>11.312217194570135</c:v>
                </c:pt>
                <c:pt idx="233">
                  <c:v>11.651583710407239</c:v>
                </c:pt>
                <c:pt idx="234">
                  <c:v>11.923076923076922</c:v>
                </c:pt>
                <c:pt idx="235">
                  <c:v>11.968325791855202</c:v>
                </c:pt>
                <c:pt idx="236">
                  <c:v>11.76470588235294</c:v>
                </c:pt>
                <c:pt idx="237">
                  <c:v>11.877828054298641</c:v>
                </c:pt>
                <c:pt idx="238">
                  <c:v>11.334841628959275</c:v>
                </c:pt>
                <c:pt idx="239">
                  <c:v>11.447963800904976</c:v>
                </c:pt>
                <c:pt idx="240">
                  <c:v>11.69683257918552</c:v>
                </c:pt>
                <c:pt idx="241">
                  <c:v>11.538461538461537</c:v>
                </c:pt>
                <c:pt idx="242">
                  <c:v>11.357466063348415</c:v>
                </c:pt>
                <c:pt idx="243">
                  <c:v>11.7420814479638</c:v>
                </c:pt>
                <c:pt idx="244">
                  <c:v>11.493212669683258</c:v>
                </c:pt>
                <c:pt idx="245">
                  <c:v>11.447963800904976</c:v>
                </c:pt>
                <c:pt idx="246">
                  <c:v>11.085972850678733</c:v>
                </c:pt>
                <c:pt idx="247">
                  <c:v>11.063348416289591</c:v>
                </c:pt>
                <c:pt idx="248">
                  <c:v>10.97285067873303</c:v>
                </c:pt>
                <c:pt idx="249">
                  <c:v>10.882352941176469</c:v>
                </c:pt>
                <c:pt idx="250">
                  <c:v>11.357466063348415</c:v>
                </c:pt>
                <c:pt idx="251">
                  <c:v>11.334841628959275</c:v>
                </c:pt>
                <c:pt idx="252">
                  <c:v>11.199095022624434</c:v>
                </c:pt>
                <c:pt idx="253">
                  <c:v>11.085972850678733</c:v>
                </c:pt>
                <c:pt idx="254">
                  <c:v>10.769230769230768</c:v>
                </c:pt>
                <c:pt idx="255">
                  <c:v>11.040723981900452</c:v>
                </c:pt>
                <c:pt idx="256">
                  <c:v>11.674208144796379</c:v>
                </c:pt>
                <c:pt idx="257">
                  <c:v>11.538461538461537</c:v>
                </c:pt>
                <c:pt idx="258">
                  <c:v>11.357466063348415</c:v>
                </c:pt>
                <c:pt idx="259">
                  <c:v>11.380090497737557</c:v>
                </c:pt>
                <c:pt idx="260">
                  <c:v>11.425339366515836</c:v>
                </c:pt>
                <c:pt idx="261">
                  <c:v>11.447963800904976</c:v>
                </c:pt>
                <c:pt idx="262">
                  <c:v>10.859728506787329</c:v>
                </c:pt>
                <c:pt idx="263">
                  <c:v>10.859728506787329</c:v>
                </c:pt>
                <c:pt idx="264">
                  <c:v>10.904977375565611</c:v>
                </c:pt>
                <c:pt idx="265">
                  <c:v>10.791855203619907</c:v>
                </c:pt>
                <c:pt idx="266">
                  <c:v>10.769230769230768</c:v>
                </c:pt>
                <c:pt idx="267">
                  <c:v>10.588235294117645</c:v>
                </c:pt>
                <c:pt idx="268">
                  <c:v>10.475113122171944</c:v>
                </c:pt>
                <c:pt idx="269">
                  <c:v>10.203619909502262</c:v>
                </c:pt>
                <c:pt idx="270">
                  <c:v>9.3891402714932131</c:v>
                </c:pt>
                <c:pt idx="271">
                  <c:v>9.4570135746606319</c:v>
                </c:pt>
                <c:pt idx="272">
                  <c:v>9.9095022624434392</c:v>
                </c:pt>
                <c:pt idx="273">
                  <c:v>10.180995475113122</c:v>
                </c:pt>
                <c:pt idx="274">
                  <c:v>9.9773755656108598</c:v>
                </c:pt>
                <c:pt idx="275">
                  <c:v>9.502262443438914</c:v>
                </c:pt>
                <c:pt idx="276">
                  <c:v>9.2986425339366523</c:v>
                </c:pt>
                <c:pt idx="277">
                  <c:v>10.04524886877828</c:v>
                </c:pt>
                <c:pt idx="278">
                  <c:v>10.656108597285067</c:v>
                </c:pt>
                <c:pt idx="279">
                  <c:v>10.904977375565611</c:v>
                </c:pt>
                <c:pt idx="280">
                  <c:v>10.316742081447963</c:v>
                </c:pt>
                <c:pt idx="281">
                  <c:v>10.339366515837103</c:v>
                </c:pt>
                <c:pt idx="282">
                  <c:v>10.113122171945701</c:v>
                </c:pt>
                <c:pt idx="283">
                  <c:v>10.04524886877828</c:v>
                </c:pt>
                <c:pt idx="284">
                  <c:v>9.9547511312217196</c:v>
                </c:pt>
                <c:pt idx="285">
                  <c:v>9.9773755656108598</c:v>
                </c:pt>
                <c:pt idx="286">
                  <c:v>9.9773755656108598</c:v>
                </c:pt>
                <c:pt idx="287">
                  <c:v>9.8416289592760169</c:v>
                </c:pt>
                <c:pt idx="288">
                  <c:v>10.361990950226243</c:v>
                </c:pt>
                <c:pt idx="289">
                  <c:v>9.7285067873303159</c:v>
                </c:pt>
                <c:pt idx="290">
                  <c:v>9.2533936651583701</c:v>
                </c:pt>
                <c:pt idx="291">
                  <c:v>9.1855203619909478</c:v>
                </c:pt>
                <c:pt idx="292">
                  <c:v>9.1855203619909478</c:v>
                </c:pt>
                <c:pt idx="293">
                  <c:v>9.117647058823529</c:v>
                </c:pt>
                <c:pt idx="294">
                  <c:v>8.733031674208144</c:v>
                </c:pt>
                <c:pt idx="295">
                  <c:v>8.6877828054298636</c:v>
                </c:pt>
                <c:pt idx="296">
                  <c:v>8.733031674208144</c:v>
                </c:pt>
                <c:pt idx="297">
                  <c:v>8.7104072398190038</c:v>
                </c:pt>
                <c:pt idx="298">
                  <c:v>8.733031674208144</c:v>
                </c:pt>
                <c:pt idx="299">
                  <c:v>8.5067873303167403</c:v>
                </c:pt>
                <c:pt idx="300">
                  <c:v>8.5746606334841626</c:v>
                </c:pt>
                <c:pt idx="301">
                  <c:v>8.4841628959276001</c:v>
                </c:pt>
                <c:pt idx="302">
                  <c:v>8.4615384615384617</c:v>
                </c:pt>
                <c:pt idx="303">
                  <c:v>8.3710407239818991</c:v>
                </c:pt>
                <c:pt idx="304">
                  <c:v>8.3936651583710393</c:v>
                </c:pt>
                <c:pt idx="305">
                  <c:v>8.3710407239818991</c:v>
                </c:pt>
                <c:pt idx="306">
                  <c:v>8.2805429864253384</c:v>
                </c:pt>
                <c:pt idx="307">
                  <c:v>8.235294117647058</c:v>
                </c:pt>
                <c:pt idx="308">
                  <c:v>8.2126696832579178</c:v>
                </c:pt>
                <c:pt idx="309">
                  <c:v>8.1900452488687776</c:v>
                </c:pt>
                <c:pt idx="310">
                  <c:v>8.3710407239818991</c:v>
                </c:pt>
                <c:pt idx="311">
                  <c:v>8.619909502262443</c:v>
                </c:pt>
                <c:pt idx="312">
                  <c:v>8.597285067873301</c:v>
                </c:pt>
                <c:pt idx="313">
                  <c:v>8.6425339366515814</c:v>
                </c:pt>
                <c:pt idx="314">
                  <c:v>8.5746606334841626</c:v>
                </c:pt>
                <c:pt idx="315">
                  <c:v>8.733031674208144</c:v>
                </c:pt>
                <c:pt idx="316">
                  <c:v>8.7104072398190038</c:v>
                </c:pt>
                <c:pt idx="317">
                  <c:v>8.7104072398190038</c:v>
                </c:pt>
                <c:pt idx="318">
                  <c:v>8.4615384615384617</c:v>
                </c:pt>
                <c:pt idx="319">
                  <c:v>8.4389140271493197</c:v>
                </c:pt>
                <c:pt idx="320">
                  <c:v>8.4162895927601795</c:v>
                </c:pt>
                <c:pt idx="321">
                  <c:v>8.4162895927601795</c:v>
                </c:pt>
                <c:pt idx="322">
                  <c:v>8.3710407239818991</c:v>
                </c:pt>
                <c:pt idx="323">
                  <c:v>8.2805429864253384</c:v>
                </c:pt>
                <c:pt idx="324">
                  <c:v>8.2805429864253384</c:v>
                </c:pt>
                <c:pt idx="325">
                  <c:v>8.1900452488687776</c:v>
                </c:pt>
                <c:pt idx="326">
                  <c:v>9.2533936651583701</c:v>
                </c:pt>
                <c:pt idx="327">
                  <c:v>9.4570135746606319</c:v>
                </c:pt>
                <c:pt idx="328">
                  <c:v>9.7058823529411757</c:v>
                </c:pt>
                <c:pt idx="329">
                  <c:v>9.502262443438914</c:v>
                </c:pt>
                <c:pt idx="330">
                  <c:v>10.429864253393665</c:v>
                </c:pt>
                <c:pt idx="331">
                  <c:v>11.312217194570135</c:v>
                </c:pt>
                <c:pt idx="332">
                  <c:v>11.063348416289591</c:v>
                </c:pt>
                <c:pt idx="333">
                  <c:v>11.085972850678733</c:v>
                </c:pt>
                <c:pt idx="334">
                  <c:v>10.904977375565611</c:v>
                </c:pt>
                <c:pt idx="335">
                  <c:v>10.678733031674206</c:v>
                </c:pt>
                <c:pt idx="336">
                  <c:v>10.475113122171944</c:v>
                </c:pt>
                <c:pt idx="337">
                  <c:v>11.040723981900452</c:v>
                </c:pt>
                <c:pt idx="338">
                  <c:v>10.656108597285067</c:v>
                </c:pt>
                <c:pt idx="339">
                  <c:v>10.97285067873303</c:v>
                </c:pt>
                <c:pt idx="340">
                  <c:v>10.791855203619907</c:v>
                </c:pt>
                <c:pt idx="341">
                  <c:v>10.678733031674206</c:v>
                </c:pt>
                <c:pt idx="342">
                  <c:v>10.452488687782804</c:v>
                </c:pt>
                <c:pt idx="343">
                  <c:v>10.248868778280542</c:v>
                </c:pt>
                <c:pt idx="344">
                  <c:v>10.701357466063349</c:v>
                </c:pt>
                <c:pt idx="345">
                  <c:v>10.542986425339366</c:v>
                </c:pt>
                <c:pt idx="346">
                  <c:v>10.610859728506787</c:v>
                </c:pt>
                <c:pt idx="347">
                  <c:v>10.203619909502262</c:v>
                </c:pt>
                <c:pt idx="348">
                  <c:v>10.248868778280542</c:v>
                </c:pt>
                <c:pt idx="349">
                  <c:v>10.407239819004523</c:v>
                </c:pt>
                <c:pt idx="350">
                  <c:v>10.180995475113122</c:v>
                </c:pt>
                <c:pt idx="351">
                  <c:v>10.135746606334841</c:v>
                </c:pt>
                <c:pt idx="352">
                  <c:v>10.067873303167421</c:v>
                </c:pt>
                <c:pt idx="353">
                  <c:v>10.180995475113122</c:v>
                </c:pt>
                <c:pt idx="354">
                  <c:v>9.9321266968325777</c:v>
                </c:pt>
                <c:pt idx="355">
                  <c:v>9.615384615384615</c:v>
                </c:pt>
                <c:pt idx="356">
                  <c:v>9.886877828054299</c:v>
                </c:pt>
                <c:pt idx="357">
                  <c:v>9.886877828054299</c:v>
                </c:pt>
                <c:pt idx="358">
                  <c:v>10.927601809954751</c:v>
                </c:pt>
                <c:pt idx="359">
                  <c:v>10.746606334841628</c:v>
                </c:pt>
                <c:pt idx="360">
                  <c:v>11.085972850678733</c:v>
                </c:pt>
                <c:pt idx="361">
                  <c:v>10.565610859728505</c:v>
                </c:pt>
                <c:pt idx="362">
                  <c:v>10.588235294117645</c:v>
                </c:pt>
                <c:pt idx="363">
                  <c:v>10.656108597285067</c:v>
                </c:pt>
                <c:pt idx="364">
                  <c:v>10.81447963800905</c:v>
                </c:pt>
                <c:pt idx="365">
                  <c:v>10.678733031674206</c:v>
                </c:pt>
                <c:pt idx="366">
                  <c:v>10.678733031674206</c:v>
                </c:pt>
                <c:pt idx="367">
                  <c:v>10.656108597285067</c:v>
                </c:pt>
                <c:pt idx="368">
                  <c:v>10.859728506787329</c:v>
                </c:pt>
                <c:pt idx="369">
                  <c:v>10.859728506787329</c:v>
                </c:pt>
                <c:pt idx="370">
                  <c:v>10.882352941176469</c:v>
                </c:pt>
                <c:pt idx="371">
                  <c:v>11.040723981900452</c:v>
                </c:pt>
                <c:pt idx="372">
                  <c:v>11.063348416289591</c:v>
                </c:pt>
                <c:pt idx="373">
                  <c:v>10.859728506787329</c:v>
                </c:pt>
                <c:pt idx="374">
                  <c:v>11.266968325791856</c:v>
                </c:pt>
                <c:pt idx="375">
                  <c:v>10.859728506787329</c:v>
                </c:pt>
                <c:pt idx="376">
                  <c:v>10.746606334841628</c:v>
                </c:pt>
                <c:pt idx="377">
                  <c:v>10.837104072398189</c:v>
                </c:pt>
                <c:pt idx="378">
                  <c:v>10.678733031674206</c:v>
                </c:pt>
                <c:pt idx="379">
                  <c:v>10.633484162895927</c:v>
                </c:pt>
                <c:pt idx="380">
                  <c:v>10.475113122171944</c:v>
                </c:pt>
                <c:pt idx="381">
                  <c:v>9.9095022624434392</c:v>
                </c:pt>
                <c:pt idx="382">
                  <c:v>9.7285067873303159</c:v>
                </c:pt>
                <c:pt idx="383">
                  <c:v>9.502262443438914</c:v>
                </c:pt>
                <c:pt idx="384">
                  <c:v>9.7737556561085981</c:v>
                </c:pt>
                <c:pt idx="385">
                  <c:v>9.9547511312217196</c:v>
                </c:pt>
                <c:pt idx="386">
                  <c:v>9.8642533936651589</c:v>
                </c:pt>
                <c:pt idx="387">
                  <c:v>9.9547511312217196</c:v>
                </c:pt>
                <c:pt idx="388">
                  <c:v>9.9321266968325777</c:v>
                </c:pt>
                <c:pt idx="389">
                  <c:v>9.7285067873303159</c:v>
                </c:pt>
                <c:pt idx="390">
                  <c:v>9.7285067873303159</c:v>
                </c:pt>
                <c:pt idx="391">
                  <c:v>9.502262443438914</c:v>
                </c:pt>
                <c:pt idx="392">
                  <c:v>9.7058823529411757</c:v>
                </c:pt>
                <c:pt idx="393">
                  <c:v>9.7963800904977383</c:v>
                </c:pt>
                <c:pt idx="394">
                  <c:v>9.9547511312217196</c:v>
                </c:pt>
                <c:pt idx="395">
                  <c:v>9.7285067873303159</c:v>
                </c:pt>
                <c:pt idx="396">
                  <c:v>9.7285067873303159</c:v>
                </c:pt>
                <c:pt idx="397">
                  <c:v>9.7737556561085981</c:v>
                </c:pt>
                <c:pt idx="398">
                  <c:v>9.4796380090497738</c:v>
                </c:pt>
                <c:pt idx="399">
                  <c:v>9.5701357466063364</c:v>
                </c:pt>
                <c:pt idx="400">
                  <c:v>9.4117647058823533</c:v>
                </c:pt>
                <c:pt idx="401">
                  <c:v>9.2307692307692299</c:v>
                </c:pt>
                <c:pt idx="402">
                  <c:v>9.502262443438914</c:v>
                </c:pt>
                <c:pt idx="403">
                  <c:v>9.7058823529411757</c:v>
                </c:pt>
                <c:pt idx="404">
                  <c:v>9.3438914027149309</c:v>
                </c:pt>
                <c:pt idx="405">
                  <c:v>9.0497737556561084</c:v>
                </c:pt>
                <c:pt idx="406">
                  <c:v>9.4570135746606319</c:v>
                </c:pt>
                <c:pt idx="407">
                  <c:v>10.067873303167421</c:v>
                </c:pt>
                <c:pt idx="408">
                  <c:v>9.8416289592760169</c:v>
                </c:pt>
                <c:pt idx="409">
                  <c:v>9.502262443438914</c:v>
                </c:pt>
                <c:pt idx="410">
                  <c:v>9.502262443438914</c:v>
                </c:pt>
                <c:pt idx="411">
                  <c:v>9.2533936651583701</c:v>
                </c:pt>
                <c:pt idx="412">
                  <c:v>9.7285067873303159</c:v>
                </c:pt>
                <c:pt idx="413">
                  <c:v>9.6606334841628954</c:v>
                </c:pt>
                <c:pt idx="414">
                  <c:v>9.2307692307692299</c:v>
                </c:pt>
                <c:pt idx="415">
                  <c:v>9.004524886877828</c:v>
                </c:pt>
                <c:pt idx="416">
                  <c:v>9.0271493212669682</c:v>
                </c:pt>
                <c:pt idx="417">
                  <c:v>8.8235294117647047</c:v>
                </c:pt>
                <c:pt idx="418">
                  <c:v>9.095022624434387</c:v>
                </c:pt>
                <c:pt idx="419">
                  <c:v>9.0271493212669682</c:v>
                </c:pt>
                <c:pt idx="420">
                  <c:v>9.004524886877828</c:v>
                </c:pt>
                <c:pt idx="421">
                  <c:v>8.5520361990950207</c:v>
                </c:pt>
                <c:pt idx="422">
                  <c:v>7.873303167420814</c:v>
                </c:pt>
                <c:pt idx="423">
                  <c:v>7.986425339366515</c:v>
                </c:pt>
                <c:pt idx="424">
                  <c:v>7.9185520361990944</c:v>
                </c:pt>
                <c:pt idx="425">
                  <c:v>9.2760180995475103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E2E-AD4B-9F58-BC8905B0AE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Sheet1!$A$2:$A$427</c:f>
              <c:numCache>
                <c:formatCode>dd\-mmm\-yyyy</c:formatCode>
                <c:ptCount val="426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  <c:pt idx="371">
                  <c:v>45364</c:v>
                </c:pt>
                <c:pt idx="372">
                  <c:v>45365</c:v>
                </c:pt>
                <c:pt idx="373">
                  <c:v>45369</c:v>
                </c:pt>
                <c:pt idx="374">
                  <c:v>45370</c:v>
                </c:pt>
                <c:pt idx="375">
                  <c:v>45371</c:v>
                </c:pt>
                <c:pt idx="376">
                  <c:v>45372</c:v>
                </c:pt>
                <c:pt idx="377">
                  <c:v>45376</c:v>
                </c:pt>
                <c:pt idx="378">
                  <c:v>45377</c:v>
                </c:pt>
                <c:pt idx="379">
                  <c:v>45378</c:v>
                </c:pt>
                <c:pt idx="380">
                  <c:v>45379</c:v>
                </c:pt>
                <c:pt idx="381">
                  <c:v>45383</c:v>
                </c:pt>
                <c:pt idx="382">
                  <c:v>45384</c:v>
                </c:pt>
                <c:pt idx="383">
                  <c:v>45385</c:v>
                </c:pt>
                <c:pt idx="384">
                  <c:v>45386</c:v>
                </c:pt>
                <c:pt idx="385">
                  <c:v>45397</c:v>
                </c:pt>
                <c:pt idx="386">
                  <c:v>45398</c:v>
                </c:pt>
                <c:pt idx="387">
                  <c:v>45399</c:v>
                </c:pt>
                <c:pt idx="388">
                  <c:v>45400</c:v>
                </c:pt>
                <c:pt idx="389">
                  <c:v>45404</c:v>
                </c:pt>
                <c:pt idx="390">
                  <c:v>45405</c:v>
                </c:pt>
                <c:pt idx="391">
                  <c:v>45406</c:v>
                </c:pt>
                <c:pt idx="392">
                  <c:v>45407</c:v>
                </c:pt>
                <c:pt idx="393">
                  <c:v>45411</c:v>
                </c:pt>
                <c:pt idx="394">
                  <c:v>45412</c:v>
                </c:pt>
                <c:pt idx="395">
                  <c:v>45413</c:v>
                </c:pt>
                <c:pt idx="396">
                  <c:v>45414</c:v>
                </c:pt>
                <c:pt idx="397">
                  <c:v>45418</c:v>
                </c:pt>
                <c:pt idx="398">
                  <c:v>45419</c:v>
                </c:pt>
                <c:pt idx="399">
                  <c:v>45420</c:v>
                </c:pt>
                <c:pt idx="400">
                  <c:v>45421</c:v>
                </c:pt>
                <c:pt idx="401">
                  <c:v>45425</c:v>
                </c:pt>
                <c:pt idx="402">
                  <c:v>45426</c:v>
                </c:pt>
                <c:pt idx="403">
                  <c:v>45427</c:v>
                </c:pt>
                <c:pt idx="404">
                  <c:v>45428</c:v>
                </c:pt>
                <c:pt idx="405">
                  <c:v>45432</c:v>
                </c:pt>
                <c:pt idx="406">
                  <c:v>45433</c:v>
                </c:pt>
                <c:pt idx="407">
                  <c:v>45434</c:v>
                </c:pt>
                <c:pt idx="408">
                  <c:v>45435</c:v>
                </c:pt>
                <c:pt idx="409">
                  <c:v>45439</c:v>
                </c:pt>
                <c:pt idx="410">
                  <c:v>45440</c:v>
                </c:pt>
                <c:pt idx="411">
                  <c:v>45441</c:v>
                </c:pt>
                <c:pt idx="412">
                  <c:v>45442</c:v>
                </c:pt>
                <c:pt idx="413">
                  <c:v>45446</c:v>
                </c:pt>
                <c:pt idx="414">
                  <c:v>45447</c:v>
                </c:pt>
                <c:pt idx="415">
                  <c:v>45448</c:v>
                </c:pt>
                <c:pt idx="416">
                  <c:v>45449</c:v>
                </c:pt>
                <c:pt idx="417">
                  <c:v>45453</c:v>
                </c:pt>
                <c:pt idx="418">
                  <c:v>45454</c:v>
                </c:pt>
                <c:pt idx="419">
                  <c:v>45455</c:v>
                </c:pt>
                <c:pt idx="420">
                  <c:v>45456</c:v>
                </c:pt>
                <c:pt idx="421">
                  <c:v>45467</c:v>
                </c:pt>
                <c:pt idx="422">
                  <c:v>45468</c:v>
                </c:pt>
                <c:pt idx="423">
                  <c:v>45469</c:v>
                </c:pt>
                <c:pt idx="424">
                  <c:v>45470</c:v>
                </c:pt>
                <c:pt idx="425">
                  <c:v>45473</c:v>
                </c:pt>
              </c:numCache>
            </c:numRef>
          </c:cat>
          <c:val>
            <c:numRef>
              <c:f>Sheet1!$B$2:$B$427</c:f>
              <c:numCache>
                <c:formatCode>#,##0</c:formatCode>
                <c:ptCount val="426"/>
                <c:pt idx="0">
                  <c:v>100</c:v>
                </c:pt>
                <c:pt idx="1">
                  <c:v>102.32607565612655</c:v>
                </c:pt>
                <c:pt idx="2">
                  <c:v>104.15270079637563</c:v>
                </c:pt>
                <c:pt idx="3">
                  <c:v>105.06472931818807</c:v>
                </c:pt>
                <c:pt idx="4">
                  <c:v>106.1595354755982</c:v>
                </c:pt>
                <c:pt idx="5">
                  <c:v>106.04591933874168</c:v>
                </c:pt>
                <c:pt idx="6">
                  <c:v>105.15222171352261</c:v>
                </c:pt>
                <c:pt idx="7">
                  <c:v>105.94912866252642</c:v>
                </c:pt>
                <c:pt idx="8">
                  <c:v>106.72814749021688</c:v>
                </c:pt>
                <c:pt idx="9">
                  <c:v>107.63884768618924</c:v>
                </c:pt>
                <c:pt idx="10">
                  <c:v>108.0290212629545</c:v>
                </c:pt>
                <c:pt idx="11">
                  <c:v>109.26764083131945</c:v>
                </c:pt>
                <c:pt idx="12">
                  <c:v>109.01685291270861</c:v>
                </c:pt>
                <c:pt idx="13">
                  <c:v>108.85125495797621</c:v>
                </c:pt>
                <c:pt idx="14">
                  <c:v>108.84780131079195</c:v>
                </c:pt>
                <c:pt idx="15">
                  <c:v>108.1862950424223</c:v>
                </c:pt>
                <c:pt idx="16">
                  <c:v>108.89872046799579</c:v>
                </c:pt>
                <c:pt idx="17">
                  <c:v>109.18829550113749</c:v>
                </c:pt>
                <c:pt idx="18">
                  <c:v>110.08677509938092</c:v>
                </c:pt>
                <c:pt idx="19">
                  <c:v>110.96621536058291</c:v>
                </c:pt>
                <c:pt idx="20">
                  <c:v>110.82107362378801</c:v>
                </c:pt>
                <c:pt idx="21">
                  <c:v>111.08142548844755</c:v>
                </c:pt>
                <c:pt idx="22">
                  <c:v>111.09355753112044</c:v>
                </c:pt>
                <c:pt idx="23">
                  <c:v>111.99327690014798</c:v>
                </c:pt>
                <c:pt idx="24">
                  <c:v>111.77180070507535</c:v>
                </c:pt>
                <c:pt idx="25">
                  <c:v>111.17644506354267</c:v>
                </c:pt>
                <c:pt idx="26">
                  <c:v>111.22940098703464</c:v>
                </c:pt>
                <c:pt idx="27">
                  <c:v>109.99219829956581</c:v>
                </c:pt>
                <c:pt idx="28">
                  <c:v>110.1958749283811</c:v>
                </c:pt>
                <c:pt idx="29">
                  <c:v>111.50622409211141</c:v>
                </c:pt>
                <c:pt idx="30">
                  <c:v>110.92503725953982</c:v>
                </c:pt>
                <c:pt idx="31">
                  <c:v>110.96532981002282</c:v>
                </c:pt>
                <c:pt idx="32">
                  <c:v>110.30107833491701</c:v>
                </c:pt>
                <c:pt idx="33">
                  <c:v>108.77509760981047</c:v>
                </c:pt>
                <c:pt idx="34">
                  <c:v>107.52930508190899</c:v>
                </c:pt>
                <c:pt idx="35">
                  <c:v>107.98660339112733</c:v>
                </c:pt>
                <c:pt idx="36">
                  <c:v>107.15020088714455</c:v>
                </c:pt>
                <c:pt idx="37">
                  <c:v>106.21931013840269</c:v>
                </c:pt>
                <c:pt idx="38">
                  <c:v>105.0600359002197</c:v>
                </c:pt>
                <c:pt idx="39">
                  <c:v>104.79835570972007</c:v>
                </c:pt>
                <c:pt idx="40">
                  <c:v>105.73792485395057</c:v>
                </c:pt>
                <c:pt idx="41">
                  <c:v>106.4619509918609</c:v>
                </c:pt>
                <c:pt idx="42">
                  <c:v>107.01391465595034</c:v>
                </c:pt>
                <c:pt idx="43">
                  <c:v>105.32091909521529</c:v>
                </c:pt>
                <c:pt idx="44">
                  <c:v>104.75655772328494</c:v>
                </c:pt>
                <c:pt idx="45">
                  <c:v>102.47750480189792</c:v>
                </c:pt>
                <c:pt idx="46">
                  <c:v>101.36303942205429</c:v>
                </c:pt>
                <c:pt idx="47">
                  <c:v>101.87019422780435</c:v>
                </c:pt>
                <c:pt idx="48">
                  <c:v>101.49374668472009</c:v>
                </c:pt>
                <c:pt idx="49">
                  <c:v>98.839663101144922</c:v>
                </c:pt>
                <c:pt idx="50">
                  <c:v>96.606304588657338</c:v>
                </c:pt>
                <c:pt idx="51">
                  <c:v>97.564470294649226</c:v>
                </c:pt>
                <c:pt idx="52">
                  <c:v>98.916705999870715</c:v>
                </c:pt>
                <c:pt idx="53">
                  <c:v>100.99987513737103</c:v>
                </c:pt>
                <c:pt idx="54">
                  <c:v>101.72381272022535</c:v>
                </c:pt>
                <c:pt idx="55">
                  <c:v>102.79435479228968</c:v>
                </c:pt>
                <c:pt idx="56">
                  <c:v>104.32148673312429</c:v>
                </c:pt>
                <c:pt idx="57">
                  <c:v>104.23213468161359</c:v>
                </c:pt>
                <c:pt idx="58">
                  <c:v>104.12117519643726</c:v>
                </c:pt>
                <c:pt idx="59">
                  <c:v>102.42676275480611</c:v>
                </c:pt>
                <c:pt idx="60">
                  <c:v>102.10725611273415</c:v>
                </c:pt>
                <c:pt idx="61">
                  <c:v>101.96459391750743</c:v>
                </c:pt>
                <c:pt idx="62">
                  <c:v>102.29295606518008</c:v>
                </c:pt>
                <c:pt idx="63">
                  <c:v>101.14563675955796</c:v>
                </c:pt>
                <c:pt idx="64">
                  <c:v>101.00483422050739</c:v>
                </c:pt>
                <c:pt idx="65">
                  <c:v>102.42614286941405</c:v>
                </c:pt>
                <c:pt idx="66">
                  <c:v>104.58307836856793</c:v>
                </c:pt>
                <c:pt idx="67">
                  <c:v>104.45157411039804</c:v>
                </c:pt>
                <c:pt idx="68">
                  <c:v>105.94443524455808</c:v>
                </c:pt>
                <c:pt idx="69">
                  <c:v>106.32442498988259</c:v>
                </c:pt>
                <c:pt idx="70">
                  <c:v>106.93262111453623</c:v>
                </c:pt>
                <c:pt idx="71">
                  <c:v>106.03458429157284</c:v>
                </c:pt>
                <c:pt idx="72">
                  <c:v>104.48407381595248</c:v>
                </c:pt>
                <c:pt idx="73">
                  <c:v>103.69354283098116</c:v>
                </c:pt>
                <c:pt idx="74">
                  <c:v>103.32426824743344</c:v>
                </c:pt>
                <c:pt idx="75">
                  <c:v>102.10787599812619</c:v>
                </c:pt>
                <c:pt idx="76">
                  <c:v>102.10654767228608</c:v>
                </c:pt>
                <c:pt idx="77">
                  <c:v>101.29981111206554</c:v>
                </c:pt>
                <c:pt idx="78">
                  <c:v>102.0267595668241</c:v>
                </c:pt>
                <c:pt idx="79">
                  <c:v>102.71288414076358</c:v>
                </c:pt>
                <c:pt idx="80">
                  <c:v>101.71903074720102</c:v>
                </c:pt>
                <c:pt idx="81">
                  <c:v>101.01634637778827</c:v>
                </c:pt>
                <c:pt idx="82">
                  <c:v>99.285272142970371</c:v>
                </c:pt>
                <c:pt idx="83">
                  <c:v>99.597251605281784</c:v>
                </c:pt>
                <c:pt idx="84">
                  <c:v>99.159169743216907</c:v>
                </c:pt>
                <c:pt idx="85">
                  <c:v>98.265826338221871</c:v>
                </c:pt>
                <c:pt idx="86">
                  <c:v>98.749868274354185</c:v>
                </c:pt>
                <c:pt idx="87">
                  <c:v>98.668220512716061</c:v>
                </c:pt>
                <c:pt idx="88">
                  <c:v>97.881320285041014</c:v>
                </c:pt>
                <c:pt idx="89">
                  <c:v>96.79519252311951</c:v>
                </c:pt>
                <c:pt idx="90">
                  <c:v>97.104249668582696</c:v>
                </c:pt>
                <c:pt idx="91">
                  <c:v>96.86816188926899</c:v>
                </c:pt>
                <c:pt idx="92">
                  <c:v>95.608111997350434</c:v>
                </c:pt>
                <c:pt idx="93">
                  <c:v>95.166930708325324</c:v>
                </c:pt>
                <c:pt idx="94">
                  <c:v>95.214484773400898</c:v>
                </c:pt>
                <c:pt idx="95">
                  <c:v>96.497647534937187</c:v>
                </c:pt>
                <c:pt idx="96">
                  <c:v>95.840037689031831</c:v>
                </c:pt>
                <c:pt idx="97">
                  <c:v>94.965999286246259</c:v>
                </c:pt>
                <c:pt idx="98">
                  <c:v>92.266841179163706</c:v>
                </c:pt>
                <c:pt idx="99">
                  <c:v>92.489291479852398</c:v>
                </c:pt>
                <c:pt idx="100">
                  <c:v>90.194564313552192</c:v>
                </c:pt>
                <c:pt idx="101">
                  <c:v>90.738912242825052</c:v>
                </c:pt>
                <c:pt idx="102">
                  <c:v>89.779860986273079</c:v>
                </c:pt>
                <c:pt idx="103">
                  <c:v>88.848970237531233</c:v>
                </c:pt>
                <c:pt idx="104">
                  <c:v>90.513362515176127</c:v>
                </c:pt>
                <c:pt idx="105">
                  <c:v>90.752284056282065</c:v>
                </c:pt>
                <c:pt idx="106">
                  <c:v>91.126871943190153</c:v>
                </c:pt>
                <c:pt idx="107">
                  <c:v>90.783809656220413</c:v>
                </c:pt>
                <c:pt idx="108">
                  <c:v>90.203774039376896</c:v>
                </c:pt>
                <c:pt idx="109">
                  <c:v>91.03592590067133</c:v>
                </c:pt>
                <c:pt idx="110">
                  <c:v>91.007499727693215</c:v>
                </c:pt>
                <c:pt idx="111">
                  <c:v>90.465985560212587</c:v>
                </c:pt>
                <c:pt idx="112">
                  <c:v>90.631849180113022</c:v>
                </c:pt>
                <c:pt idx="113">
                  <c:v>90.5797788071811</c:v>
                </c:pt>
                <c:pt idx="114">
                  <c:v>91.7364849487399</c:v>
                </c:pt>
                <c:pt idx="115">
                  <c:v>92.852544319591672</c:v>
                </c:pt>
                <c:pt idx="116">
                  <c:v>92.792061216339107</c:v>
                </c:pt>
                <c:pt idx="117">
                  <c:v>93.396095253360443</c:v>
                </c:pt>
                <c:pt idx="118">
                  <c:v>93.676549115733494</c:v>
                </c:pt>
                <c:pt idx="119">
                  <c:v>94.408013878348385</c:v>
                </c:pt>
                <c:pt idx="120">
                  <c:v>93.265299435638624</c:v>
                </c:pt>
                <c:pt idx="121">
                  <c:v>93.264679550246584</c:v>
                </c:pt>
                <c:pt idx="122">
                  <c:v>93.309665518697955</c:v>
                </c:pt>
                <c:pt idx="123">
                  <c:v>94.28616212128324</c:v>
                </c:pt>
                <c:pt idx="124">
                  <c:v>94.169977887802517</c:v>
                </c:pt>
                <c:pt idx="125">
                  <c:v>94.023242159999498</c:v>
                </c:pt>
                <c:pt idx="126">
                  <c:v>95.145500384771708</c:v>
                </c:pt>
                <c:pt idx="127">
                  <c:v>94.9918573626002</c:v>
                </c:pt>
                <c:pt idx="128">
                  <c:v>95.00584906144924</c:v>
                </c:pt>
                <c:pt idx="129">
                  <c:v>94.602480781338969</c:v>
                </c:pt>
                <c:pt idx="130">
                  <c:v>94.435465945710447</c:v>
                </c:pt>
                <c:pt idx="131">
                  <c:v>94.594599381354385</c:v>
                </c:pt>
                <c:pt idx="132">
                  <c:v>94.971932474998695</c:v>
                </c:pt>
                <c:pt idx="133">
                  <c:v>95.336336530466042</c:v>
                </c:pt>
                <c:pt idx="134">
                  <c:v>95.600496262533866</c:v>
                </c:pt>
                <c:pt idx="135">
                  <c:v>95.720488363422859</c:v>
                </c:pt>
                <c:pt idx="136">
                  <c:v>95.831182183431167</c:v>
                </c:pt>
                <c:pt idx="137">
                  <c:v>95.989164403347033</c:v>
                </c:pt>
                <c:pt idx="138">
                  <c:v>95.734037286991892</c:v>
                </c:pt>
                <c:pt idx="139">
                  <c:v>95.576143622132037</c:v>
                </c:pt>
                <c:pt idx="140">
                  <c:v>95.49538141105397</c:v>
                </c:pt>
                <c:pt idx="141">
                  <c:v>94.769761282135534</c:v>
                </c:pt>
                <c:pt idx="142">
                  <c:v>93.501564325064351</c:v>
                </c:pt>
                <c:pt idx="143">
                  <c:v>93.476149023990445</c:v>
                </c:pt>
                <c:pt idx="144">
                  <c:v>92.712715886157156</c:v>
                </c:pt>
                <c:pt idx="145">
                  <c:v>93.051173310214551</c:v>
                </c:pt>
                <c:pt idx="146">
                  <c:v>92.204941195015053</c:v>
                </c:pt>
                <c:pt idx="147">
                  <c:v>92.269409275787908</c:v>
                </c:pt>
                <c:pt idx="148">
                  <c:v>93.15761648753454</c:v>
                </c:pt>
                <c:pt idx="149">
                  <c:v>92.952611532879175</c:v>
                </c:pt>
                <c:pt idx="150">
                  <c:v>93.629703491105971</c:v>
                </c:pt>
                <c:pt idx="151">
                  <c:v>93.411858053329638</c:v>
                </c:pt>
                <c:pt idx="152">
                  <c:v>92.922325703724894</c:v>
                </c:pt>
                <c:pt idx="153">
                  <c:v>91.840182919323681</c:v>
                </c:pt>
                <c:pt idx="154">
                  <c:v>90.943651532312401</c:v>
                </c:pt>
                <c:pt idx="155">
                  <c:v>89.91260501522703</c:v>
                </c:pt>
                <c:pt idx="156">
                  <c:v>89.013594086647586</c:v>
                </c:pt>
                <c:pt idx="157">
                  <c:v>88.508918822465716</c:v>
                </c:pt>
                <c:pt idx="158">
                  <c:v>89.464516431833431</c:v>
                </c:pt>
                <c:pt idx="159">
                  <c:v>90.257615513428931</c:v>
                </c:pt>
                <c:pt idx="160">
                  <c:v>91.014761242285743</c:v>
                </c:pt>
                <c:pt idx="161">
                  <c:v>92.196971239974474</c:v>
                </c:pt>
                <c:pt idx="162">
                  <c:v>92.521968295518846</c:v>
                </c:pt>
                <c:pt idx="163">
                  <c:v>92.746543917551705</c:v>
                </c:pt>
                <c:pt idx="164">
                  <c:v>92.18767295909376</c:v>
                </c:pt>
                <c:pt idx="165">
                  <c:v>92.656749090760968</c:v>
                </c:pt>
                <c:pt idx="166">
                  <c:v>91.953976166292222</c:v>
                </c:pt>
                <c:pt idx="167">
                  <c:v>91.256782210351915</c:v>
                </c:pt>
                <c:pt idx="168">
                  <c:v>90.389651101934845</c:v>
                </c:pt>
                <c:pt idx="169">
                  <c:v>88.984548028277402</c:v>
                </c:pt>
                <c:pt idx="170">
                  <c:v>88.348279950869653</c:v>
                </c:pt>
                <c:pt idx="171">
                  <c:v>89.951834905037984</c:v>
                </c:pt>
                <c:pt idx="172">
                  <c:v>90.486618888262129</c:v>
                </c:pt>
                <c:pt idx="173">
                  <c:v>91.740735591428219</c:v>
                </c:pt>
                <c:pt idx="174">
                  <c:v>91.6589992747341</c:v>
                </c:pt>
                <c:pt idx="175">
                  <c:v>92.508065151725802</c:v>
                </c:pt>
                <c:pt idx="176">
                  <c:v>92.622921059366419</c:v>
                </c:pt>
                <c:pt idx="177">
                  <c:v>92.660556958169266</c:v>
                </c:pt>
                <c:pt idx="178">
                  <c:v>92.700141068204218</c:v>
                </c:pt>
                <c:pt idx="179">
                  <c:v>93.010969314787545</c:v>
                </c:pt>
                <c:pt idx="180">
                  <c:v>93.78068986159731</c:v>
                </c:pt>
                <c:pt idx="181">
                  <c:v>95.700474920765359</c:v>
                </c:pt>
                <c:pt idx="182">
                  <c:v>96.955388619435539</c:v>
                </c:pt>
                <c:pt idx="183">
                  <c:v>96.707700127784932</c:v>
                </c:pt>
                <c:pt idx="184">
                  <c:v>96.579472406687316</c:v>
                </c:pt>
                <c:pt idx="185">
                  <c:v>96.573539217934879</c:v>
                </c:pt>
                <c:pt idx="186">
                  <c:v>96.073823036889365</c:v>
                </c:pt>
                <c:pt idx="187">
                  <c:v>96.838407390450755</c:v>
                </c:pt>
                <c:pt idx="188">
                  <c:v>97.097696594438204</c:v>
                </c:pt>
                <c:pt idx="189">
                  <c:v>98.859056658410381</c:v>
                </c:pt>
                <c:pt idx="190">
                  <c:v>99.758244697101858</c:v>
                </c:pt>
                <c:pt idx="191">
                  <c:v>100.13115003794584</c:v>
                </c:pt>
                <c:pt idx="192">
                  <c:v>99.812086171153908</c:v>
                </c:pt>
                <c:pt idx="193">
                  <c:v>99.939782561915493</c:v>
                </c:pt>
                <c:pt idx="194">
                  <c:v>99.346463686670958</c:v>
                </c:pt>
                <c:pt idx="195">
                  <c:v>98.058518952110319</c:v>
                </c:pt>
                <c:pt idx="196">
                  <c:v>98.462330007500626</c:v>
                </c:pt>
                <c:pt idx="197">
                  <c:v>99.68102468826406</c:v>
                </c:pt>
                <c:pt idx="198">
                  <c:v>100.11397035708056</c:v>
                </c:pt>
                <c:pt idx="199">
                  <c:v>100.00681873931252</c:v>
                </c:pt>
                <c:pt idx="200">
                  <c:v>100.88882709713872</c:v>
                </c:pt>
                <c:pt idx="201">
                  <c:v>100.88882709713872</c:v>
                </c:pt>
                <c:pt idx="202">
                  <c:v>99.449098996582663</c:v>
                </c:pt>
                <c:pt idx="203">
                  <c:v>99.234972871158604</c:v>
                </c:pt>
                <c:pt idx="204">
                  <c:v>99.868849962054156</c:v>
                </c:pt>
                <c:pt idx="205">
                  <c:v>100.46039773617854</c:v>
                </c:pt>
                <c:pt idx="206">
                  <c:v>100.32570549599245</c:v>
                </c:pt>
                <c:pt idx="207">
                  <c:v>99.85264438680494</c:v>
                </c:pt>
                <c:pt idx="208">
                  <c:v>99.502851915578688</c:v>
                </c:pt>
                <c:pt idx="209">
                  <c:v>99.045022276024341</c:v>
                </c:pt>
                <c:pt idx="210">
                  <c:v>98.611988052151844</c:v>
                </c:pt>
                <c:pt idx="211">
                  <c:v>98.650155281290708</c:v>
                </c:pt>
                <c:pt idx="212">
                  <c:v>97.535689901447071</c:v>
                </c:pt>
                <c:pt idx="213">
                  <c:v>97.542951416039642</c:v>
                </c:pt>
                <c:pt idx="214">
                  <c:v>100.01044949660877</c:v>
                </c:pt>
                <c:pt idx="215">
                  <c:v>100.21660566699227</c:v>
                </c:pt>
                <c:pt idx="216">
                  <c:v>100.71215976040544</c:v>
                </c:pt>
                <c:pt idx="217">
                  <c:v>100.92743710155759</c:v>
                </c:pt>
                <c:pt idx="218">
                  <c:v>101.15759169211887</c:v>
                </c:pt>
                <c:pt idx="219">
                  <c:v>101.07514693497667</c:v>
                </c:pt>
                <c:pt idx="220">
                  <c:v>102.1308117576319</c:v>
                </c:pt>
                <c:pt idx="221">
                  <c:v>101.98124226803667</c:v>
                </c:pt>
                <c:pt idx="222">
                  <c:v>101.14492831910992</c:v>
                </c:pt>
                <c:pt idx="223">
                  <c:v>101.23056105826835</c:v>
                </c:pt>
                <c:pt idx="224">
                  <c:v>101.53873265317146</c:v>
                </c:pt>
                <c:pt idx="225">
                  <c:v>101.47506156790269</c:v>
                </c:pt>
                <c:pt idx="226">
                  <c:v>102.23796337539991</c:v>
                </c:pt>
                <c:pt idx="227">
                  <c:v>102.88964003255283</c:v>
                </c:pt>
                <c:pt idx="228">
                  <c:v>102.64903594538278</c:v>
                </c:pt>
                <c:pt idx="229">
                  <c:v>102.70535696100301</c:v>
                </c:pt>
                <c:pt idx="230">
                  <c:v>102.60812350950772</c:v>
                </c:pt>
                <c:pt idx="231">
                  <c:v>103.29504507895126</c:v>
                </c:pt>
                <c:pt idx="232">
                  <c:v>103.85019672505693</c:v>
                </c:pt>
                <c:pt idx="233">
                  <c:v>103.67910835685208</c:v>
                </c:pt>
                <c:pt idx="234">
                  <c:v>104.32024696234019</c:v>
                </c:pt>
                <c:pt idx="235">
                  <c:v>104.2178773175965</c:v>
                </c:pt>
                <c:pt idx="236">
                  <c:v>104.07548078753781</c:v>
                </c:pt>
                <c:pt idx="237">
                  <c:v>104.10479251107603</c:v>
                </c:pt>
                <c:pt idx="238">
                  <c:v>104.51179154848256</c:v>
                </c:pt>
                <c:pt idx="239">
                  <c:v>105.22713929090426</c:v>
                </c:pt>
                <c:pt idx="240">
                  <c:v>105.43480089723982</c:v>
                </c:pt>
                <c:pt idx="241">
                  <c:v>104.91755081510502</c:v>
                </c:pt>
                <c:pt idx="242">
                  <c:v>103.54060824925769</c:v>
                </c:pt>
                <c:pt idx="243">
                  <c:v>103.04328305472437</c:v>
                </c:pt>
                <c:pt idx="244">
                  <c:v>101.64597282599553</c:v>
                </c:pt>
                <c:pt idx="245">
                  <c:v>100.73828350192741</c:v>
                </c:pt>
                <c:pt idx="246">
                  <c:v>99.818727800354395</c:v>
                </c:pt>
                <c:pt idx="247">
                  <c:v>99.573695960384015</c:v>
                </c:pt>
                <c:pt idx="248">
                  <c:v>99.945095865275874</c:v>
                </c:pt>
                <c:pt idx="249">
                  <c:v>101.16635864266352</c:v>
                </c:pt>
                <c:pt idx="250">
                  <c:v>101.78358738302984</c:v>
                </c:pt>
                <c:pt idx="251">
                  <c:v>101.06682275971204</c:v>
                </c:pt>
                <c:pt idx="252">
                  <c:v>100.8886499870267</c:v>
                </c:pt>
                <c:pt idx="253">
                  <c:v>101.40713983994559</c:v>
                </c:pt>
                <c:pt idx="254">
                  <c:v>101.02759286990113</c:v>
                </c:pt>
                <c:pt idx="255">
                  <c:v>100.75395774684057</c:v>
                </c:pt>
                <c:pt idx="256">
                  <c:v>100.66115204814561</c:v>
                </c:pt>
                <c:pt idx="257">
                  <c:v>100.99969802725902</c:v>
                </c:pt>
                <c:pt idx="258">
                  <c:v>101.5218186374742</c:v>
                </c:pt>
                <c:pt idx="259">
                  <c:v>101.32965416593977</c:v>
                </c:pt>
                <c:pt idx="260">
                  <c:v>102.50026345129162</c:v>
                </c:pt>
                <c:pt idx="261">
                  <c:v>101.7603859583561</c:v>
                </c:pt>
                <c:pt idx="262">
                  <c:v>101.22613330546801</c:v>
                </c:pt>
                <c:pt idx="263">
                  <c:v>101.04999729907078</c:v>
                </c:pt>
                <c:pt idx="264">
                  <c:v>100.05091915720381</c:v>
                </c:pt>
                <c:pt idx="265">
                  <c:v>99.319454394588931</c:v>
                </c:pt>
                <c:pt idx="266">
                  <c:v>99.492845194249938</c:v>
                </c:pt>
                <c:pt idx="267">
                  <c:v>98.794322912469539</c:v>
                </c:pt>
                <c:pt idx="268">
                  <c:v>98.492970056878917</c:v>
                </c:pt>
                <c:pt idx="269">
                  <c:v>98.779091442836403</c:v>
                </c:pt>
                <c:pt idx="270">
                  <c:v>97.729714029157648</c:v>
                </c:pt>
                <c:pt idx="271">
                  <c:v>98.037265738668722</c:v>
                </c:pt>
                <c:pt idx="272">
                  <c:v>97.955175201750549</c:v>
                </c:pt>
                <c:pt idx="273">
                  <c:v>96.962650134028081</c:v>
                </c:pt>
                <c:pt idx="274">
                  <c:v>96.329658593692585</c:v>
                </c:pt>
                <c:pt idx="275">
                  <c:v>96.686535469399359</c:v>
                </c:pt>
                <c:pt idx="276">
                  <c:v>98.091904208224818</c:v>
                </c:pt>
                <c:pt idx="277">
                  <c:v>97.906115700722879</c:v>
                </c:pt>
                <c:pt idx="278">
                  <c:v>97.463163310577642</c:v>
                </c:pt>
                <c:pt idx="279">
                  <c:v>96.988508210382022</c:v>
                </c:pt>
                <c:pt idx="280">
                  <c:v>95.99607169771555</c:v>
                </c:pt>
                <c:pt idx="281">
                  <c:v>95.328189465313429</c:v>
                </c:pt>
                <c:pt idx="282">
                  <c:v>93.649982598931501</c:v>
                </c:pt>
                <c:pt idx="283">
                  <c:v>94.223110921406487</c:v>
                </c:pt>
                <c:pt idx="284">
                  <c:v>93.626604064145752</c:v>
                </c:pt>
                <c:pt idx="285">
                  <c:v>93.746330499866716</c:v>
                </c:pt>
                <c:pt idx="286">
                  <c:v>94.064243150930594</c:v>
                </c:pt>
                <c:pt idx="287">
                  <c:v>95.031972802971197</c:v>
                </c:pt>
                <c:pt idx="288">
                  <c:v>94.87841833585567</c:v>
                </c:pt>
                <c:pt idx="289">
                  <c:v>94.351515752616137</c:v>
                </c:pt>
                <c:pt idx="290">
                  <c:v>91.151401693704003</c:v>
                </c:pt>
                <c:pt idx="291">
                  <c:v>91.917580038273485</c:v>
                </c:pt>
                <c:pt idx="292">
                  <c:v>93.024961013636599</c:v>
                </c:pt>
                <c:pt idx="293">
                  <c:v>92.176426466980928</c:v>
                </c:pt>
                <c:pt idx="294">
                  <c:v>93.300455792873265</c:v>
                </c:pt>
                <c:pt idx="295">
                  <c:v>94.666151866607748</c:v>
                </c:pt>
                <c:pt idx="296">
                  <c:v>95.771318965570671</c:v>
                </c:pt>
                <c:pt idx="297">
                  <c:v>96.111990266028243</c:v>
                </c:pt>
                <c:pt idx="298">
                  <c:v>96.957691050891711</c:v>
                </c:pt>
                <c:pt idx="299">
                  <c:v>96.932098639705771</c:v>
                </c:pt>
                <c:pt idx="300">
                  <c:v>96.779695388318359</c:v>
                </c:pt>
                <c:pt idx="301">
                  <c:v>96.000410895459879</c:v>
                </c:pt>
                <c:pt idx="302">
                  <c:v>95.548691554769974</c:v>
                </c:pt>
                <c:pt idx="303">
                  <c:v>96.145109856974727</c:v>
                </c:pt>
                <c:pt idx="304">
                  <c:v>97.613264130508895</c:v>
                </c:pt>
                <c:pt idx="305">
                  <c:v>98.136447401396154</c:v>
                </c:pt>
                <c:pt idx="306">
                  <c:v>98.463835443452723</c:v>
                </c:pt>
                <c:pt idx="307">
                  <c:v>98.553807380355479</c:v>
                </c:pt>
                <c:pt idx="308">
                  <c:v>98.295935057264131</c:v>
                </c:pt>
                <c:pt idx="309">
                  <c:v>98.101999484609564</c:v>
                </c:pt>
                <c:pt idx="310">
                  <c:v>98.125555129507333</c:v>
                </c:pt>
                <c:pt idx="311">
                  <c:v>98.30425923252875</c:v>
                </c:pt>
                <c:pt idx="312">
                  <c:v>98.323121459458164</c:v>
                </c:pt>
                <c:pt idx="313">
                  <c:v>98.982236741315617</c:v>
                </c:pt>
                <c:pt idx="314">
                  <c:v>99.105416824220868</c:v>
                </c:pt>
                <c:pt idx="315">
                  <c:v>98.684248977853258</c:v>
                </c:pt>
                <c:pt idx="316">
                  <c:v>98.95159669193734</c:v>
                </c:pt>
                <c:pt idx="317">
                  <c:v>99.406149794419434</c:v>
                </c:pt>
                <c:pt idx="318">
                  <c:v>100.78406646588284</c:v>
                </c:pt>
                <c:pt idx="319">
                  <c:v>100.90848631957216</c:v>
                </c:pt>
                <c:pt idx="320">
                  <c:v>100.96578144080848</c:v>
                </c:pt>
                <c:pt idx="321">
                  <c:v>102.21848126307849</c:v>
                </c:pt>
                <c:pt idx="322">
                  <c:v>103.39989426526313</c:v>
                </c:pt>
                <c:pt idx="323">
                  <c:v>103.72861063315979</c:v>
                </c:pt>
                <c:pt idx="324">
                  <c:v>103.63509649401676</c:v>
                </c:pt>
                <c:pt idx="325">
                  <c:v>102.91806620553096</c:v>
                </c:pt>
                <c:pt idx="326">
                  <c:v>104.610884656154</c:v>
                </c:pt>
                <c:pt idx="327">
                  <c:v>105.13814145961756</c:v>
                </c:pt>
                <c:pt idx="328">
                  <c:v>105.28620551326068</c:v>
                </c:pt>
                <c:pt idx="329">
                  <c:v>105.66318438668097</c:v>
                </c:pt>
                <c:pt idx="330">
                  <c:v>106.59407513542283</c:v>
                </c:pt>
                <c:pt idx="331">
                  <c:v>107.356002837304</c:v>
                </c:pt>
                <c:pt idx="332">
                  <c:v>105.63635220471095</c:v>
                </c:pt>
                <c:pt idx="333">
                  <c:v>107.55410049759087</c:v>
                </c:pt>
                <c:pt idx="334">
                  <c:v>108.4981859496777</c:v>
                </c:pt>
                <c:pt idx="335">
                  <c:v>108.01600366972153</c:v>
                </c:pt>
                <c:pt idx="336">
                  <c:v>107.47838592470518</c:v>
                </c:pt>
                <c:pt idx="337">
                  <c:v>107.29410285315535</c:v>
                </c:pt>
                <c:pt idx="338">
                  <c:v>107.34741299687136</c:v>
                </c:pt>
                <c:pt idx="339">
                  <c:v>106.95307733247377</c:v>
                </c:pt>
                <c:pt idx="340">
                  <c:v>106.82396406081607</c:v>
                </c:pt>
                <c:pt idx="341">
                  <c:v>105.903611363739</c:v>
                </c:pt>
                <c:pt idx="342">
                  <c:v>107.24300658583952</c:v>
                </c:pt>
                <c:pt idx="343">
                  <c:v>107.1988176128922</c:v>
                </c:pt>
                <c:pt idx="344">
                  <c:v>107.80851917349796</c:v>
                </c:pt>
                <c:pt idx="345">
                  <c:v>107.69676269281756</c:v>
                </c:pt>
                <c:pt idx="346">
                  <c:v>108.50482757887821</c:v>
                </c:pt>
                <c:pt idx="347">
                  <c:v>106.14182446439688</c:v>
                </c:pt>
                <c:pt idx="348">
                  <c:v>104.46512303396706</c:v>
                </c:pt>
                <c:pt idx="349">
                  <c:v>105.50706182294125</c:v>
                </c:pt>
                <c:pt idx="350">
                  <c:v>106.48665785248677</c:v>
                </c:pt>
                <c:pt idx="351">
                  <c:v>106.89843886291766</c:v>
                </c:pt>
                <c:pt idx="352">
                  <c:v>107.73546125229248</c:v>
                </c:pt>
                <c:pt idx="353">
                  <c:v>108.06178663367696</c:v>
                </c:pt>
                <c:pt idx="354">
                  <c:v>108.88649987026685</c:v>
                </c:pt>
                <c:pt idx="355">
                  <c:v>109.84891621894705</c:v>
                </c:pt>
                <c:pt idx="356">
                  <c:v>110.15159740037778</c:v>
                </c:pt>
                <c:pt idx="357">
                  <c:v>110.55735666700022</c:v>
                </c:pt>
                <c:pt idx="358">
                  <c:v>111.53128517296132</c:v>
                </c:pt>
                <c:pt idx="359">
                  <c:v>111.63693135477723</c:v>
                </c:pt>
                <c:pt idx="360">
                  <c:v>111.88338007564373</c:v>
                </c:pt>
                <c:pt idx="361">
                  <c:v>110.97507086618357</c:v>
                </c:pt>
                <c:pt idx="362">
                  <c:v>111.59309660205395</c:v>
                </c:pt>
                <c:pt idx="363">
                  <c:v>111.68050044233252</c:v>
                </c:pt>
                <c:pt idx="364">
                  <c:v>111.85265147120941</c:v>
                </c:pt>
                <c:pt idx="365">
                  <c:v>110.11458138696699</c:v>
                </c:pt>
                <c:pt idx="366">
                  <c:v>110.42948316612662</c:v>
                </c:pt>
                <c:pt idx="367">
                  <c:v>111.2419758049876</c:v>
                </c:pt>
                <c:pt idx="368">
                  <c:v>111.38348678448622</c:v>
                </c:pt>
                <c:pt idx="369">
                  <c:v>111.1872487803755</c:v>
                </c:pt>
                <c:pt idx="370">
                  <c:v>111.70281631644619</c:v>
                </c:pt>
                <c:pt idx="371">
                  <c:v>112.66992608309474</c:v>
                </c:pt>
                <c:pt idx="372">
                  <c:v>112.71756870322633</c:v>
                </c:pt>
                <c:pt idx="373">
                  <c:v>113.10659106426351</c:v>
                </c:pt>
                <c:pt idx="374">
                  <c:v>113.38589371090848</c:v>
                </c:pt>
                <c:pt idx="375">
                  <c:v>112.8132081637135</c:v>
                </c:pt>
                <c:pt idx="376">
                  <c:v>113.66617046316951</c:v>
                </c:pt>
                <c:pt idx="377">
                  <c:v>112.08360305727476</c:v>
                </c:pt>
                <c:pt idx="378">
                  <c:v>111.45131995738731</c:v>
                </c:pt>
                <c:pt idx="379">
                  <c:v>111.65003750306622</c:v>
                </c:pt>
                <c:pt idx="380">
                  <c:v>111.27730927233424</c:v>
                </c:pt>
                <c:pt idx="381">
                  <c:v>110.01203463211131</c:v>
                </c:pt>
                <c:pt idx="382">
                  <c:v>110.48651262219491</c:v>
                </c:pt>
                <c:pt idx="383">
                  <c:v>111.77613990281966</c:v>
                </c:pt>
                <c:pt idx="384">
                  <c:v>112.51291796879497</c:v>
                </c:pt>
                <c:pt idx="385">
                  <c:v>112.53877604514891</c:v>
                </c:pt>
                <c:pt idx="386">
                  <c:v>110.69762787571476</c:v>
                </c:pt>
                <c:pt idx="387">
                  <c:v>110.39255570777185</c:v>
                </c:pt>
                <c:pt idx="388">
                  <c:v>110.71463044646804</c:v>
                </c:pt>
                <c:pt idx="389">
                  <c:v>110.7728996733204</c:v>
                </c:pt>
                <c:pt idx="390">
                  <c:v>110.5557626759921</c:v>
                </c:pt>
                <c:pt idx="391">
                  <c:v>109.41588199507457</c:v>
                </c:pt>
                <c:pt idx="392">
                  <c:v>108.52005904851134</c:v>
                </c:pt>
                <c:pt idx="393">
                  <c:v>109.53782230719571</c:v>
                </c:pt>
                <c:pt idx="394">
                  <c:v>109.76319492473263</c:v>
                </c:pt>
                <c:pt idx="395">
                  <c:v>109.32697271884389</c:v>
                </c:pt>
                <c:pt idx="396">
                  <c:v>109.38612749625634</c:v>
                </c:pt>
                <c:pt idx="397">
                  <c:v>109.56474304422174</c:v>
                </c:pt>
                <c:pt idx="398">
                  <c:v>109.43624965795608</c:v>
                </c:pt>
                <c:pt idx="399">
                  <c:v>110.34057388989595</c:v>
                </c:pt>
                <c:pt idx="400">
                  <c:v>108.7846615558592</c:v>
                </c:pt>
                <c:pt idx="401">
                  <c:v>108.56495646190672</c:v>
                </c:pt>
                <c:pt idx="402">
                  <c:v>107.33678639015056</c:v>
                </c:pt>
                <c:pt idx="403">
                  <c:v>107.17995538596278</c:v>
                </c:pt>
                <c:pt idx="404">
                  <c:v>108.02335373937009</c:v>
                </c:pt>
                <c:pt idx="405">
                  <c:v>107.37619339007351</c:v>
                </c:pt>
                <c:pt idx="406">
                  <c:v>107.35068953394359</c:v>
                </c:pt>
                <c:pt idx="407">
                  <c:v>107.65664725244658</c:v>
                </c:pt>
                <c:pt idx="408">
                  <c:v>106.23055663051555</c:v>
                </c:pt>
                <c:pt idx="409">
                  <c:v>104.77143497269404</c:v>
                </c:pt>
                <c:pt idx="410">
                  <c:v>103.25466397341224</c:v>
                </c:pt>
                <c:pt idx="411">
                  <c:v>103.57850981322854</c:v>
                </c:pt>
                <c:pt idx="412">
                  <c:v>101.86922012218827</c:v>
                </c:pt>
                <c:pt idx="413">
                  <c:v>104.56802400904679</c:v>
                </c:pt>
                <c:pt idx="414">
                  <c:v>102.83039670008441</c:v>
                </c:pt>
                <c:pt idx="415">
                  <c:v>102.30907308537327</c:v>
                </c:pt>
                <c:pt idx="416">
                  <c:v>102.37309839086608</c:v>
                </c:pt>
                <c:pt idx="417">
                  <c:v>104.97156939926906</c:v>
                </c:pt>
                <c:pt idx="418">
                  <c:v>104.277740535457</c:v>
                </c:pt>
                <c:pt idx="419">
                  <c:v>103.18266871287882</c:v>
                </c:pt>
                <c:pt idx="420">
                  <c:v>101.82883901664923</c:v>
                </c:pt>
                <c:pt idx="421">
                  <c:v>103.58320323119689</c:v>
                </c:pt>
                <c:pt idx="422">
                  <c:v>103.8818994351073</c:v>
                </c:pt>
                <c:pt idx="423">
                  <c:v>103.22287270830586</c:v>
                </c:pt>
                <c:pt idx="424">
                  <c:v>103.87171560366654</c:v>
                </c:pt>
                <c:pt idx="425">
                  <c:v>103.42787766296122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401-DD4E-B5D6-E364D4054F0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Sheet1!$A$2:$A$427</c:f>
              <c:numCache>
                <c:formatCode>dd\-mmm\-yyyy</c:formatCode>
                <c:ptCount val="426"/>
                <c:pt idx="0">
                  <c:v>44759</c:v>
                </c:pt>
                <c:pt idx="1">
                  <c:v>44760</c:v>
                </c:pt>
                <c:pt idx="2">
                  <c:v>44761</c:v>
                </c:pt>
                <c:pt idx="3">
                  <c:v>44762</c:v>
                </c:pt>
                <c:pt idx="4">
                  <c:v>44763</c:v>
                </c:pt>
                <c:pt idx="5">
                  <c:v>44766</c:v>
                </c:pt>
                <c:pt idx="6">
                  <c:v>44767</c:v>
                </c:pt>
                <c:pt idx="7">
                  <c:v>44768</c:v>
                </c:pt>
                <c:pt idx="8">
                  <c:v>44769</c:v>
                </c:pt>
                <c:pt idx="9">
                  <c:v>44770</c:v>
                </c:pt>
                <c:pt idx="10">
                  <c:v>44773</c:v>
                </c:pt>
                <c:pt idx="11">
                  <c:v>44774</c:v>
                </c:pt>
                <c:pt idx="12">
                  <c:v>44775</c:v>
                </c:pt>
                <c:pt idx="13">
                  <c:v>44776</c:v>
                </c:pt>
                <c:pt idx="14">
                  <c:v>44777</c:v>
                </c:pt>
                <c:pt idx="15">
                  <c:v>44780</c:v>
                </c:pt>
                <c:pt idx="16">
                  <c:v>44781</c:v>
                </c:pt>
                <c:pt idx="17">
                  <c:v>44782</c:v>
                </c:pt>
                <c:pt idx="18">
                  <c:v>44783</c:v>
                </c:pt>
                <c:pt idx="19">
                  <c:v>44784</c:v>
                </c:pt>
                <c:pt idx="20">
                  <c:v>44787</c:v>
                </c:pt>
                <c:pt idx="21">
                  <c:v>44788</c:v>
                </c:pt>
                <c:pt idx="22">
                  <c:v>44789</c:v>
                </c:pt>
                <c:pt idx="23">
                  <c:v>44790</c:v>
                </c:pt>
                <c:pt idx="24">
                  <c:v>44791</c:v>
                </c:pt>
                <c:pt idx="25">
                  <c:v>44794</c:v>
                </c:pt>
                <c:pt idx="26">
                  <c:v>44795</c:v>
                </c:pt>
                <c:pt idx="27">
                  <c:v>44796</c:v>
                </c:pt>
                <c:pt idx="28">
                  <c:v>44797</c:v>
                </c:pt>
                <c:pt idx="29">
                  <c:v>44798</c:v>
                </c:pt>
                <c:pt idx="30">
                  <c:v>44801</c:v>
                </c:pt>
                <c:pt idx="31">
                  <c:v>44802</c:v>
                </c:pt>
                <c:pt idx="32">
                  <c:v>44803</c:v>
                </c:pt>
                <c:pt idx="33">
                  <c:v>44804</c:v>
                </c:pt>
                <c:pt idx="34">
                  <c:v>44805</c:v>
                </c:pt>
                <c:pt idx="35">
                  <c:v>44808</c:v>
                </c:pt>
                <c:pt idx="36">
                  <c:v>44809</c:v>
                </c:pt>
                <c:pt idx="37">
                  <c:v>44810</c:v>
                </c:pt>
                <c:pt idx="38">
                  <c:v>44811</c:v>
                </c:pt>
                <c:pt idx="39">
                  <c:v>44812</c:v>
                </c:pt>
                <c:pt idx="40">
                  <c:v>44815</c:v>
                </c:pt>
                <c:pt idx="41">
                  <c:v>44816</c:v>
                </c:pt>
                <c:pt idx="42">
                  <c:v>44817</c:v>
                </c:pt>
                <c:pt idx="43">
                  <c:v>44818</c:v>
                </c:pt>
                <c:pt idx="44">
                  <c:v>44819</c:v>
                </c:pt>
                <c:pt idx="45">
                  <c:v>44822</c:v>
                </c:pt>
                <c:pt idx="46">
                  <c:v>44823</c:v>
                </c:pt>
                <c:pt idx="47">
                  <c:v>44824</c:v>
                </c:pt>
                <c:pt idx="48">
                  <c:v>44825</c:v>
                </c:pt>
                <c:pt idx="49">
                  <c:v>44829</c:v>
                </c:pt>
                <c:pt idx="50">
                  <c:v>44830</c:v>
                </c:pt>
                <c:pt idx="51">
                  <c:v>44831</c:v>
                </c:pt>
                <c:pt idx="52">
                  <c:v>44832</c:v>
                </c:pt>
                <c:pt idx="53">
                  <c:v>44833</c:v>
                </c:pt>
                <c:pt idx="54">
                  <c:v>44836</c:v>
                </c:pt>
                <c:pt idx="55">
                  <c:v>44837</c:v>
                </c:pt>
                <c:pt idx="56">
                  <c:v>44838</c:v>
                </c:pt>
                <c:pt idx="57">
                  <c:v>44839</c:v>
                </c:pt>
                <c:pt idx="58">
                  <c:v>44840</c:v>
                </c:pt>
                <c:pt idx="59">
                  <c:v>44843</c:v>
                </c:pt>
                <c:pt idx="60">
                  <c:v>44844</c:v>
                </c:pt>
                <c:pt idx="61">
                  <c:v>44845</c:v>
                </c:pt>
                <c:pt idx="62">
                  <c:v>44846</c:v>
                </c:pt>
                <c:pt idx="63">
                  <c:v>44847</c:v>
                </c:pt>
                <c:pt idx="64">
                  <c:v>44850</c:v>
                </c:pt>
                <c:pt idx="65">
                  <c:v>44851</c:v>
                </c:pt>
                <c:pt idx="66">
                  <c:v>44852</c:v>
                </c:pt>
                <c:pt idx="67">
                  <c:v>44853</c:v>
                </c:pt>
                <c:pt idx="68">
                  <c:v>44854</c:v>
                </c:pt>
                <c:pt idx="69">
                  <c:v>44857</c:v>
                </c:pt>
                <c:pt idx="70">
                  <c:v>44858</c:v>
                </c:pt>
                <c:pt idx="71">
                  <c:v>44859</c:v>
                </c:pt>
                <c:pt idx="72">
                  <c:v>44860</c:v>
                </c:pt>
                <c:pt idx="73">
                  <c:v>44861</c:v>
                </c:pt>
                <c:pt idx="74">
                  <c:v>44865</c:v>
                </c:pt>
                <c:pt idx="75">
                  <c:v>44866</c:v>
                </c:pt>
                <c:pt idx="76">
                  <c:v>44867</c:v>
                </c:pt>
                <c:pt idx="77">
                  <c:v>44868</c:v>
                </c:pt>
                <c:pt idx="78">
                  <c:v>44871</c:v>
                </c:pt>
                <c:pt idx="79">
                  <c:v>44872</c:v>
                </c:pt>
                <c:pt idx="80">
                  <c:v>44873</c:v>
                </c:pt>
                <c:pt idx="81">
                  <c:v>44874</c:v>
                </c:pt>
                <c:pt idx="82">
                  <c:v>44875</c:v>
                </c:pt>
                <c:pt idx="83">
                  <c:v>44878</c:v>
                </c:pt>
                <c:pt idx="84">
                  <c:v>44879</c:v>
                </c:pt>
                <c:pt idx="85">
                  <c:v>44880</c:v>
                </c:pt>
                <c:pt idx="86">
                  <c:v>44881</c:v>
                </c:pt>
                <c:pt idx="87">
                  <c:v>44882</c:v>
                </c:pt>
                <c:pt idx="88">
                  <c:v>44885</c:v>
                </c:pt>
                <c:pt idx="89">
                  <c:v>44886</c:v>
                </c:pt>
                <c:pt idx="90">
                  <c:v>44887</c:v>
                </c:pt>
                <c:pt idx="91">
                  <c:v>44889</c:v>
                </c:pt>
                <c:pt idx="92">
                  <c:v>44892</c:v>
                </c:pt>
                <c:pt idx="93">
                  <c:v>44893</c:v>
                </c:pt>
                <c:pt idx="94">
                  <c:v>44894</c:v>
                </c:pt>
                <c:pt idx="95">
                  <c:v>44895</c:v>
                </c:pt>
                <c:pt idx="96">
                  <c:v>44896</c:v>
                </c:pt>
                <c:pt idx="97">
                  <c:v>44899</c:v>
                </c:pt>
                <c:pt idx="98">
                  <c:v>44900</c:v>
                </c:pt>
                <c:pt idx="99">
                  <c:v>44901</c:v>
                </c:pt>
                <c:pt idx="100">
                  <c:v>44902</c:v>
                </c:pt>
                <c:pt idx="101">
                  <c:v>44903</c:v>
                </c:pt>
                <c:pt idx="102">
                  <c:v>44906</c:v>
                </c:pt>
                <c:pt idx="103">
                  <c:v>44907</c:v>
                </c:pt>
                <c:pt idx="104">
                  <c:v>44908</c:v>
                </c:pt>
                <c:pt idx="105">
                  <c:v>44909</c:v>
                </c:pt>
                <c:pt idx="106">
                  <c:v>44910</c:v>
                </c:pt>
                <c:pt idx="107">
                  <c:v>44913</c:v>
                </c:pt>
                <c:pt idx="108">
                  <c:v>44914</c:v>
                </c:pt>
                <c:pt idx="109">
                  <c:v>44915</c:v>
                </c:pt>
                <c:pt idx="110">
                  <c:v>44916</c:v>
                </c:pt>
                <c:pt idx="111">
                  <c:v>44917</c:v>
                </c:pt>
                <c:pt idx="112">
                  <c:v>44920</c:v>
                </c:pt>
                <c:pt idx="113">
                  <c:v>44921</c:v>
                </c:pt>
                <c:pt idx="114">
                  <c:v>44922</c:v>
                </c:pt>
                <c:pt idx="115">
                  <c:v>44923</c:v>
                </c:pt>
                <c:pt idx="116">
                  <c:v>44924</c:v>
                </c:pt>
                <c:pt idx="117">
                  <c:v>44927</c:v>
                </c:pt>
                <c:pt idx="118">
                  <c:v>44928</c:v>
                </c:pt>
                <c:pt idx="119">
                  <c:v>44929</c:v>
                </c:pt>
                <c:pt idx="120">
                  <c:v>44930</c:v>
                </c:pt>
                <c:pt idx="121">
                  <c:v>44931</c:v>
                </c:pt>
                <c:pt idx="122">
                  <c:v>44934</c:v>
                </c:pt>
                <c:pt idx="123">
                  <c:v>44935</c:v>
                </c:pt>
                <c:pt idx="124">
                  <c:v>44936</c:v>
                </c:pt>
                <c:pt idx="125">
                  <c:v>44937</c:v>
                </c:pt>
                <c:pt idx="126">
                  <c:v>44938</c:v>
                </c:pt>
                <c:pt idx="127">
                  <c:v>44941</c:v>
                </c:pt>
                <c:pt idx="128">
                  <c:v>44942</c:v>
                </c:pt>
                <c:pt idx="129">
                  <c:v>44943</c:v>
                </c:pt>
                <c:pt idx="130">
                  <c:v>44944</c:v>
                </c:pt>
                <c:pt idx="131">
                  <c:v>44945</c:v>
                </c:pt>
                <c:pt idx="132">
                  <c:v>44948</c:v>
                </c:pt>
                <c:pt idx="133">
                  <c:v>44949</c:v>
                </c:pt>
                <c:pt idx="134">
                  <c:v>44950</c:v>
                </c:pt>
                <c:pt idx="135">
                  <c:v>44951</c:v>
                </c:pt>
                <c:pt idx="136">
                  <c:v>44952</c:v>
                </c:pt>
                <c:pt idx="137">
                  <c:v>44955</c:v>
                </c:pt>
                <c:pt idx="138">
                  <c:v>44956</c:v>
                </c:pt>
                <c:pt idx="139">
                  <c:v>44957</c:v>
                </c:pt>
                <c:pt idx="140">
                  <c:v>44958</c:v>
                </c:pt>
                <c:pt idx="141">
                  <c:v>44959</c:v>
                </c:pt>
                <c:pt idx="142">
                  <c:v>44962</c:v>
                </c:pt>
                <c:pt idx="143">
                  <c:v>44963</c:v>
                </c:pt>
                <c:pt idx="144">
                  <c:v>44964</c:v>
                </c:pt>
                <c:pt idx="145">
                  <c:v>44965</c:v>
                </c:pt>
                <c:pt idx="146">
                  <c:v>44966</c:v>
                </c:pt>
                <c:pt idx="147">
                  <c:v>44969</c:v>
                </c:pt>
                <c:pt idx="148">
                  <c:v>44970</c:v>
                </c:pt>
                <c:pt idx="149">
                  <c:v>44971</c:v>
                </c:pt>
                <c:pt idx="150">
                  <c:v>44972</c:v>
                </c:pt>
                <c:pt idx="151">
                  <c:v>44973</c:v>
                </c:pt>
                <c:pt idx="152">
                  <c:v>44976</c:v>
                </c:pt>
                <c:pt idx="153">
                  <c:v>44977</c:v>
                </c:pt>
                <c:pt idx="154">
                  <c:v>44978</c:v>
                </c:pt>
                <c:pt idx="155">
                  <c:v>44980</c:v>
                </c:pt>
                <c:pt idx="156">
                  <c:v>44983</c:v>
                </c:pt>
                <c:pt idx="157">
                  <c:v>44984</c:v>
                </c:pt>
                <c:pt idx="158">
                  <c:v>44985</c:v>
                </c:pt>
                <c:pt idx="159">
                  <c:v>44986</c:v>
                </c:pt>
                <c:pt idx="160">
                  <c:v>44987</c:v>
                </c:pt>
                <c:pt idx="161">
                  <c:v>44990</c:v>
                </c:pt>
                <c:pt idx="162">
                  <c:v>44991</c:v>
                </c:pt>
                <c:pt idx="163">
                  <c:v>44992</c:v>
                </c:pt>
                <c:pt idx="164">
                  <c:v>44993</c:v>
                </c:pt>
                <c:pt idx="165">
                  <c:v>44994</c:v>
                </c:pt>
                <c:pt idx="166">
                  <c:v>44997</c:v>
                </c:pt>
                <c:pt idx="167">
                  <c:v>44998</c:v>
                </c:pt>
                <c:pt idx="168">
                  <c:v>44999</c:v>
                </c:pt>
                <c:pt idx="169">
                  <c:v>45000</c:v>
                </c:pt>
                <c:pt idx="170">
                  <c:v>45001</c:v>
                </c:pt>
                <c:pt idx="171">
                  <c:v>45004</c:v>
                </c:pt>
                <c:pt idx="172">
                  <c:v>45005</c:v>
                </c:pt>
                <c:pt idx="173">
                  <c:v>45006</c:v>
                </c:pt>
                <c:pt idx="174">
                  <c:v>45007</c:v>
                </c:pt>
                <c:pt idx="175">
                  <c:v>45008</c:v>
                </c:pt>
                <c:pt idx="176">
                  <c:v>45011</c:v>
                </c:pt>
                <c:pt idx="177">
                  <c:v>45012</c:v>
                </c:pt>
                <c:pt idx="178">
                  <c:v>45013</c:v>
                </c:pt>
                <c:pt idx="179">
                  <c:v>45014</c:v>
                </c:pt>
                <c:pt idx="180">
                  <c:v>45015</c:v>
                </c:pt>
                <c:pt idx="181">
                  <c:v>45019</c:v>
                </c:pt>
                <c:pt idx="182">
                  <c:v>45020</c:v>
                </c:pt>
                <c:pt idx="183">
                  <c:v>45021</c:v>
                </c:pt>
                <c:pt idx="184">
                  <c:v>45022</c:v>
                </c:pt>
                <c:pt idx="185">
                  <c:v>45026</c:v>
                </c:pt>
                <c:pt idx="186">
                  <c:v>45027</c:v>
                </c:pt>
                <c:pt idx="187">
                  <c:v>45028</c:v>
                </c:pt>
                <c:pt idx="188">
                  <c:v>45029</c:v>
                </c:pt>
                <c:pt idx="189">
                  <c:v>45033</c:v>
                </c:pt>
                <c:pt idx="190">
                  <c:v>45041</c:v>
                </c:pt>
                <c:pt idx="191">
                  <c:v>45042</c:v>
                </c:pt>
                <c:pt idx="192">
                  <c:v>45043</c:v>
                </c:pt>
                <c:pt idx="193">
                  <c:v>45047</c:v>
                </c:pt>
                <c:pt idx="194">
                  <c:v>45048</c:v>
                </c:pt>
                <c:pt idx="195">
                  <c:v>45049</c:v>
                </c:pt>
                <c:pt idx="196">
                  <c:v>45050</c:v>
                </c:pt>
                <c:pt idx="197">
                  <c:v>45054</c:v>
                </c:pt>
                <c:pt idx="198">
                  <c:v>45055</c:v>
                </c:pt>
                <c:pt idx="199">
                  <c:v>45056</c:v>
                </c:pt>
                <c:pt idx="200">
                  <c:v>45057</c:v>
                </c:pt>
                <c:pt idx="201">
                  <c:v>45057</c:v>
                </c:pt>
                <c:pt idx="202">
                  <c:v>45061</c:v>
                </c:pt>
                <c:pt idx="203">
                  <c:v>45062</c:v>
                </c:pt>
                <c:pt idx="204">
                  <c:v>45063</c:v>
                </c:pt>
                <c:pt idx="205">
                  <c:v>45064</c:v>
                </c:pt>
                <c:pt idx="206">
                  <c:v>45068</c:v>
                </c:pt>
                <c:pt idx="207">
                  <c:v>45069</c:v>
                </c:pt>
                <c:pt idx="208">
                  <c:v>45070</c:v>
                </c:pt>
                <c:pt idx="209">
                  <c:v>45071</c:v>
                </c:pt>
                <c:pt idx="210">
                  <c:v>45075</c:v>
                </c:pt>
                <c:pt idx="211">
                  <c:v>45076</c:v>
                </c:pt>
                <c:pt idx="212">
                  <c:v>45077</c:v>
                </c:pt>
                <c:pt idx="213">
                  <c:v>45078</c:v>
                </c:pt>
                <c:pt idx="214">
                  <c:v>45082</c:v>
                </c:pt>
                <c:pt idx="215">
                  <c:v>45083</c:v>
                </c:pt>
                <c:pt idx="216">
                  <c:v>45084</c:v>
                </c:pt>
                <c:pt idx="217">
                  <c:v>45085</c:v>
                </c:pt>
                <c:pt idx="218">
                  <c:v>45089</c:v>
                </c:pt>
                <c:pt idx="219">
                  <c:v>45090</c:v>
                </c:pt>
                <c:pt idx="220">
                  <c:v>45091</c:v>
                </c:pt>
                <c:pt idx="221">
                  <c:v>45092</c:v>
                </c:pt>
                <c:pt idx="222">
                  <c:v>45096</c:v>
                </c:pt>
                <c:pt idx="223">
                  <c:v>45097</c:v>
                </c:pt>
                <c:pt idx="224">
                  <c:v>45098</c:v>
                </c:pt>
                <c:pt idx="225">
                  <c:v>45099</c:v>
                </c:pt>
                <c:pt idx="226">
                  <c:v>45110</c:v>
                </c:pt>
                <c:pt idx="227">
                  <c:v>45111</c:v>
                </c:pt>
                <c:pt idx="228">
                  <c:v>45112</c:v>
                </c:pt>
                <c:pt idx="229">
                  <c:v>45113</c:v>
                </c:pt>
                <c:pt idx="230">
                  <c:v>45117</c:v>
                </c:pt>
                <c:pt idx="231">
                  <c:v>45118</c:v>
                </c:pt>
                <c:pt idx="232">
                  <c:v>45119</c:v>
                </c:pt>
                <c:pt idx="233">
                  <c:v>45120</c:v>
                </c:pt>
                <c:pt idx="234">
                  <c:v>45124</c:v>
                </c:pt>
                <c:pt idx="235">
                  <c:v>45125</c:v>
                </c:pt>
                <c:pt idx="236">
                  <c:v>45126</c:v>
                </c:pt>
                <c:pt idx="237">
                  <c:v>45127</c:v>
                </c:pt>
                <c:pt idx="238">
                  <c:v>45131</c:v>
                </c:pt>
                <c:pt idx="239">
                  <c:v>45132</c:v>
                </c:pt>
                <c:pt idx="240">
                  <c:v>45133</c:v>
                </c:pt>
                <c:pt idx="241">
                  <c:v>45134</c:v>
                </c:pt>
                <c:pt idx="242">
                  <c:v>45138</c:v>
                </c:pt>
                <c:pt idx="243">
                  <c:v>45139</c:v>
                </c:pt>
                <c:pt idx="244">
                  <c:v>45140</c:v>
                </c:pt>
                <c:pt idx="245">
                  <c:v>45141</c:v>
                </c:pt>
                <c:pt idx="246">
                  <c:v>45145</c:v>
                </c:pt>
                <c:pt idx="247">
                  <c:v>45146</c:v>
                </c:pt>
                <c:pt idx="248">
                  <c:v>45147</c:v>
                </c:pt>
                <c:pt idx="249">
                  <c:v>45148</c:v>
                </c:pt>
                <c:pt idx="250">
                  <c:v>45152</c:v>
                </c:pt>
                <c:pt idx="251">
                  <c:v>45153</c:v>
                </c:pt>
                <c:pt idx="252">
                  <c:v>45154</c:v>
                </c:pt>
                <c:pt idx="253">
                  <c:v>45155</c:v>
                </c:pt>
                <c:pt idx="254">
                  <c:v>45159</c:v>
                </c:pt>
                <c:pt idx="255">
                  <c:v>45160</c:v>
                </c:pt>
                <c:pt idx="256">
                  <c:v>45161</c:v>
                </c:pt>
                <c:pt idx="257">
                  <c:v>45162</c:v>
                </c:pt>
                <c:pt idx="258">
                  <c:v>45166</c:v>
                </c:pt>
                <c:pt idx="259">
                  <c:v>45167</c:v>
                </c:pt>
                <c:pt idx="260">
                  <c:v>45168</c:v>
                </c:pt>
                <c:pt idx="261">
                  <c:v>45169</c:v>
                </c:pt>
                <c:pt idx="262">
                  <c:v>45173</c:v>
                </c:pt>
                <c:pt idx="263">
                  <c:v>45174</c:v>
                </c:pt>
                <c:pt idx="264">
                  <c:v>45175</c:v>
                </c:pt>
                <c:pt idx="265">
                  <c:v>45176</c:v>
                </c:pt>
                <c:pt idx="266">
                  <c:v>45180</c:v>
                </c:pt>
                <c:pt idx="267">
                  <c:v>45181</c:v>
                </c:pt>
                <c:pt idx="268">
                  <c:v>45182</c:v>
                </c:pt>
                <c:pt idx="269">
                  <c:v>45183</c:v>
                </c:pt>
                <c:pt idx="270">
                  <c:v>45187</c:v>
                </c:pt>
                <c:pt idx="271">
                  <c:v>45188</c:v>
                </c:pt>
                <c:pt idx="272">
                  <c:v>45189</c:v>
                </c:pt>
                <c:pt idx="273">
                  <c:v>45190</c:v>
                </c:pt>
                <c:pt idx="274">
                  <c:v>45194</c:v>
                </c:pt>
                <c:pt idx="275">
                  <c:v>45195</c:v>
                </c:pt>
                <c:pt idx="276">
                  <c:v>45196</c:v>
                </c:pt>
                <c:pt idx="277">
                  <c:v>45197</c:v>
                </c:pt>
                <c:pt idx="278">
                  <c:v>45201</c:v>
                </c:pt>
                <c:pt idx="279">
                  <c:v>45202</c:v>
                </c:pt>
                <c:pt idx="280">
                  <c:v>45203</c:v>
                </c:pt>
                <c:pt idx="281">
                  <c:v>45204</c:v>
                </c:pt>
                <c:pt idx="282">
                  <c:v>45208</c:v>
                </c:pt>
                <c:pt idx="283">
                  <c:v>45209</c:v>
                </c:pt>
                <c:pt idx="284">
                  <c:v>45210</c:v>
                </c:pt>
                <c:pt idx="285">
                  <c:v>45211</c:v>
                </c:pt>
                <c:pt idx="286">
                  <c:v>45215</c:v>
                </c:pt>
                <c:pt idx="287">
                  <c:v>45216</c:v>
                </c:pt>
                <c:pt idx="288">
                  <c:v>45217</c:v>
                </c:pt>
                <c:pt idx="289">
                  <c:v>45218</c:v>
                </c:pt>
                <c:pt idx="290">
                  <c:v>45222</c:v>
                </c:pt>
                <c:pt idx="291">
                  <c:v>45223</c:v>
                </c:pt>
                <c:pt idx="292">
                  <c:v>45224</c:v>
                </c:pt>
                <c:pt idx="293">
                  <c:v>45225</c:v>
                </c:pt>
                <c:pt idx="294">
                  <c:v>45229</c:v>
                </c:pt>
                <c:pt idx="295">
                  <c:v>45230</c:v>
                </c:pt>
                <c:pt idx="296">
                  <c:v>45231</c:v>
                </c:pt>
                <c:pt idx="297">
                  <c:v>45232</c:v>
                </c:pt>
                <c:pt idx="298">
                  <c:v>45236</c:v>
                </c:pt>
                <c:pt idx="299">
                  <c:v>45237</c:v>
                </c:pt>
                <c:pt idx="300">
                  <c:v>45238</c:v>
                </c:pt>
                <c:pt idx="301">
                  <c:v>45239</c:v>
                </c:pt>
                <c:pt idx="302">
                  <c:v>45243</c:v>
                </c:pt>
                <c:pt idx="303">
                  <c:v>45244</c:v>
                </c:pt>
                <c:pt idx="304">
                  <c:v>45245</c:v>
                </c:pt>
                <c:pt idx="305">
                  <c:v>45246</c:v>
                </c:pt>
                <c:pt idx="306">
                  <c:v>45250</c:v>
                </c:pt>
                <c:pt idx="307">
                  <c:v>45251</c:v>
                </c:pt>
                <c:pt idx="308">
                  <c:v>45252</c:v>
                </c:pt>
                <c:pt idx="309">
                  <c:v>45253</c:v>
                </c:pt>
                <c:pt idx="310">
                  <c:v>45257</c:v>
                </c:pt>
                <c:pt idx="311">
                  <c:v>45258</c:v>
                </c:pt>
                <c:pt idx="312">
                  <c:v>45259</c:v>
                </c:pt>
                <c:pt idx="313">
                  <c:v>45260</c:v>
                </c:pt>
                <c:pt idx="314">
                  <c:v>45264</c:v>
                </c:pt>
                <c:pt idx="315">
                  <c:v>45265</c:v>
                </c:pt>
                <c:pt idx="316">
                  <c:v>45266</c:v>
                </c:pt>
                <c:pt idx="317">
                  <c:v>45267</c:v>
                </c:pt>
                <c:pt idx="318">
                  <c:v>45271</c:v>
                </c:pt>
                <c:pt idx="319">
                  <c:v>45272</c:v>
                </c:pt>
                <c:pt idx="320">
                  <c:v>45273</c:v>
                </c:pt>
                <c:pt idx="321">
                  <c:v>45274</c:v>
                </c:pt>
                <c:pt idx="322">
                  <c:v>45278</c:v>
                </c:pt>
                <c:pt idx="323">
                  <c:v>45279</c:v>
                </c:pt>
                <c:pt idx="324">
                  <c:v>45280</c:v>
                </c:pt>
                <c:pt idx="325">
                  <c:v>45281</c:v>
                </c:pt>
                <c:pt idx="326">
                  <c:v>45285</c:v>
                </c:pt>
                <c:pt idx="327">
                  <c:v>45286</c:v>
                </c:pt>
                <c:pt idx="328">
                  <c:v>45287</c:v>
                </c:pt>
                <c:pt idx="329">
                  <c:v>45288</c:v>
                </c:pt>
                <c:pt idx="330">
                  <c:v>45292</c:v>
                </c:pt>
                <c:pt idx="331">
                  <c:v>45293</c:v>
                </c:pt>
                <c:pt idx="332">
                  <c:v>45294</c:v>
                </c:pt>
                <c:pt idx="333">
                  <c:v>45295</c:v>
                </c:pt>
                <c:pt idx="334">
                  <c:v>45299</c:v>
                </c:pt>
                <c:pt idx="335">
                  <c:v>45300</c:v>
                </c:pt>
                <c:pt idx="336">
                  <c:v>45301</c:v>
                </c:pt>
                <c:pt idx="337">
                  <c:v>45302</c:v>
                </c:pt>
                <c:pt idx="338">
                  <c:v>45306</c:v>
                </c:pt>
                <c:pt idx="339">
                  <c:v>45307</c:v>
                </c:pt>
                <c:pt idx="340">
                  <c:v>45308</c:v>
                </c:pt>
                <c:pt idx="341">
                  <c:v>45309</c:v>
                </c:pt>
                <c:pt idx="342">
                  <c:v>45313</c:v>
                </c:pt>
                <c:pt idx="343">
                  <c:v>45314</c:v>
                </c:pt>
                <c:pt idx="344">
                  <c:v>45315</c:v>
                </c:pt>
                <c:pt idx="345">
                  <c:v>45316</c:v>
                </c:pt>
                <c:pt idx="346">
                  <c:v>45320</c:v>
                </c:pt>
                <c:pt idx="347">
                  <c:v>45321</c:v>
                </c:pt>
                <c:pt idx="348">
                  <c:v>45322</c:v>
                </c:pt>
                <c:pt idx="349">
                  <c:v>45323</c:v>
                </c:pt>
                <c:pt idx="350">
                  <c:v>45327</c:v>
                </c:pt>
                <c:pt idx="351">
                  <c:v>45328</c:v>
                </c:pt>
                <c:pt idx="352">
                  <c:v>45329</c:v>
                </c:pt>
                <c:pt idx="353">
                  <c:v>45330</c:v>
                </c:pt>
                <c:pt idx="354">
                  <c:v>45334</c:v>
                </c:pt>
                <c:pt idx="355">
                  <c:v>45335</c:v>
                </c:pt>
                <c:pt idx="356">
                  <c:v>45336</c:v>
                </c:pt>
                <c:pt idx="357">
                  <c:v>45337</c:v>
                </c:pt>
                <c:pt idx="358">
                  <c:v>45341</c:v>
                </c:pt>
                <c:pt idx="359">
                  <c:v>45342</c:v>
                </c:pt>
                <c:pt idx="360">
                  <c:v>45343</c:v>
                </c:pt>
                <c:pt idx="361">
                  <c:v>45348</c:v>
                </c:pt>
                <c:pt idx="362">
                  <c:v>45349</c:v>
                </c:pt>
                <c:pt idx="363">
                  <c:v>45350</c:v>
                </c:pt>
                <c:pt idx="364">
                  <c:v>45351</c:v>
                </c:pt>
                <c:pt idx="365">
                  <c:v>45355</c:v>
                </c:pt>
                <c:pt idx="366">
                  <c:v>45356</c:v>
                </c:pt>
                <c:pt idx="367">
                  <c:v>45357</c:v>
                </c:pt>
                <c:pt idx="368">
                  <c:v>45358</c:v>
                </c:pt>
                <c:pt idx="369">
                  <c:v>45362</c:v>
                </c:pt>
                <c:pt idx="370">
                  <c:v>45363</c:v>
                </c:pt>
                <c:pt idx="371">
                  <c:v>45364</c:v>
                </c:pt>
                <c:pt idx="372">
                  <c:v>45365</c:v>
                </c:pt>
                <c:pt idx="373">
                  <c:v>45369</c:v>
                </c:pt>
                <c:pt idx="374">
                  <c:v>45370</c:v>
                </c:pt>
                <c:pt idx="375">
                  <c:v>45371</c:v>
                </c:pt>
                <c:pt idx="376">
                  <c:v>45372</c:v>
                </c:pt>
                <c:pt idx="377">
                  <c:v>45376</c:v>
                </c:pt>
                <c:pt idx="378">
                  <c:v>45377</c:v>
                </c:pt>
                <c:pt idx="379">
                  <c:v>45378</c:v>
                </c:pt>
                <c:pt idx="380">
                  <c:v>45379</c:v>
                </c:pt>
                <c:pt idx="381">
                  <c:v>45383</c:v>
                </c:pt>
                <c:pt idx="382">
                  <c:v>45384</c:v>
                </c:pt>
                <c:pt idx="383">
                  <c:v>45385</c:v>
                </c:pt>
                <c:pt idx="384">
                  <c:v>45386</c:v>
                </c:pt>
                <c:pt idx="385">
                  <c:v>45397</c:v>
                </c:pt>
                <c:pt idx="386">
                  <c:v>45398</c:v>
                </c:pt>
                <c:pt idx="387">
                  <c:v>45399</c:v>
                </c:pt>
                <c:pt idx="388">
                  <c:v>45400</c:v>
                </c:pt>
                <c:pt idx="389">
                  <c:v>45404</c:v>
                </c:pt>
                <c:pt idx="390">
                  <c:v>45405</c:v>
                </c:pt>
                <c:pt idx="391">
                  <c:v>45406</c:v>
                </c:pt>
                <c:pt idx="392">
                  <c:v>45407</c:v>
                </c:pt>
                <c:pt idx="393">
                  <c:v>45411</c:v>
                </c:pt>
                <c:pt idx="394">
                  <c:v>45412</c:v>
                </c:pt>
                <c:pt idx="395">
                  <c:v>45413</c:v>
                </c:pt>
                <c:pt idx="396">
                  <c:v>45414</c:v>
                </c:pt>
                <c:pt idx="397">
                  <c:v>45418</c:v>
                </c:pt>
                <c:pt idx="398">
                  <c:v>45419</c:v>
                </c:pt>
                <c:pt idx="399">
                  <c:v>45420</c:v>
                </c:pt>
                <c:pt idx="400">
                  <c:v>45421</c:v>
                </c:pt>
                <c:pt idx="401">
                  <c:v>45425</c:v>
                </c:pt>
                <c:pt idx="402">
                  <c:v>45426</c:v>
                </c:pt>
                <c:pt idx="403">
                  <c:v>45427</c:v>
                </c:pt>
                <c:pt idx="404">
                  <c:v>45428</c:v>
                </c:pt>
                <c:pt idx="405">
                  <c:v>45432</c:v>
                </c:pt>
                <c:pt idx="406">
                  <c:v>45433</c:v>
                </c:pt>
                <c:pt idx="407">
                  <c:v>45434</c:v>
                </c:pt>
                <c:pt idx="408">
                  <c:v>45435</c:v>
                </c:pt>
                <c:pt idx="409">
                  <c:v>45439</c:v>
                </c:pt>
                <c:pt idx="410">
                  <c:v>45440</c:v>
                </c:pt>
                <c:pt idx="411">
                  <c:v>45441</c:v>
                </c:pt>
                <c:pt idx="412">
                  <c:v>45442</c:v>
                </c:pt>
                <c:pt idx="413">
                  <c:v>45446</c:v>
                </c:pt>
                <c:pt idx="414">
                  <c:v>45447</c:v>
                </c:pt>
                <c:pt idx="415">
                  <c:v>45448</c:v>
                </c:pt>
                <c:pt idx="416">
                  <c:v>45449</c:v>
                </c:pt>
                <c:pt idx="417">
                  <c:v>45453</c:v>
                </c:pt>
                <c:pt idx="418">
                  <c:v>45454</c:v>
                </c:pt>
                <c:pt idx="419">
                  <c:v>45455</c:v>
                </c:pt>
                <c:pt idx="420">
                  <c:v>45456</c:v>
                </c:pt>
                <c:pt idx="421">
                  <c:v>45467</c:v>
                </c:pt>
                <c:pt idx="422">
                  <c:v>45468</c:v>
                </c:pt>
                <c:pt idx="423">
                  <c:v>45469</c:v>
                </c:pt>
                <c:pt idx="424">
                  <c:v>45470</c:v>
                </c:pt>
                <c:pt idx="425">
                  <c:v>45473</c:v>
                </c:pt>
              </c:numCache>
            </c:numRef>
          </c:cat>
          <c:val>
            <c:numRef>
              <c:f>Sheet1!$C$2:$C$427</c:f>
              <c:numCache>
                <c:formatCode>#,##0</c:formatCode>
                <c:ptCount val="426"/>
                <c:pt idx="0">
                  <c:v>100</c:v>
                </c:pt>
                <c:pt idx="1">
                  <c:v>130</c:v>
                </c:pt>
                <c:pt idx="2">
                  <c:v>145</c:v>
                </c:pt>
                <c:pt idx="3">
                  <c:v>140</c:v>
                </c:pt>
                <c:pt idx="4">
                  <c:v>127.49999999999999</c:v>
                </c:pt>
                <c:pt idx="5">
                  <c:v>127.49999999999999</c:v>
                </c:pt>
                <c:pt idx="6">
                  <c:v>125</c:v>
                </c:pt>
                <c:pt idx="7">
                  <c:v>122.50000000000001</c:v>
                </c:pt>
                <c:pt idx="8">
                  <c:v>127.49999999999999</c:v>
                </c:pt>
                <c:pt idx="9">
                  <c:v>126.25</c:v>
                </c:pt>
                <c:pt idx="10">
                  <c:v>112.25</c:v>
                </c:pt>
                <c:pt idx="11">
                  <c:v>114.25</c:v>
                </c:pt>
                <c:pt idx="12">
                  <c:v>119.12499999999999</c:v>
                </c:pt>
                <c:pt idx="13">
                  <c:v>125.74999999999999</c:v>
                </c:pt>
                <c:pt idx="14">
                  <c:v>128.75</c:v>
                </c:pt>
                <c:pt idx="15">
                  <c:v>123.625</c:v>
                </c:pt>
                <c:pt idx="16">
                  <c:v>124.75</c:v>
                </c:pt>
                <c:pt idx="17">
                  <c:v>122.75</c:v>
                </c:pt>
                <c:pt idx="18">
                  <c:v>121</c:v>
                </c:pt>
                <c:pt idx="19">
                  <c:v>120.37499999999999</c:v>
                </c:pt>
                <c:pt idx="20">
                  <c:v>121.50000000000001</c:v>
                </c:pt>
                <c:pt idx="21">
                  <c:v>122.50000000000001</c:v>
                </c:pt>
                <c:pt idx="22">
                  <c:v>120.37499999999999</c:v>
                </c:pt>
                <c:pt idx="23">
                  <c:v>118.5</c:v>
                </c:pt>
                <c:pt idx="24">
                  <c:v>116.5</c:v>
                </c:pt>
                <c:pt idx="25">
                  <c:v>117</c:v>
                </c:pt>
                <c:pt idx="26">
                  <c:v>118.00000000000001</c:v>
                </c:pt>
                <c:pt idx="27">
                  <c:v>117.375</c:v>
                </c:pt>
                <c:pt idx="28">
                  <c:v>114.00000000000001</c:v>
                </c:pt>
                <c:pt idx="29">
                  <c:v>114.25</c:v>
                </c:pt>
                <c:pt idx="30">
                  <c:v>113.24999999999999</c:v>
                </c:pt>
                <c:pt idx="31">
                  <c:v>114.00000000000001</c:v>
                </c:pt>
                <c:pt idx="32">
                  <c:v>112.25</c:v>
                </c:pt>
                <c:pt idx="33">
                  <c:v>113.12500000000001</c:v>
                </c:pt>
                <c:pt idx="34">
                  <c:v>110.99999999999999</c:v>
                </c:pt>
                <c:pt idx="35">
                  <c:v>112.5</c:v>
                </c:pt>
                <c:pt idx="36">
                  <c:v>113.625</c:v>
                </c:pt>
                <c:pt idx="37">
                  <c:v>113.625</c:v>
                </c:pt>
                <c:pt idx="38">
                  <c:v>113.375</c:v>
                </c:pt>
                <c:pt idx="39">
                  <c:v>114.99999999999999</c:v>
                </c:pt>
                <c:pt idx="40">
                  <c:v>116.12500000000001</c:v>
                </c:pt>
                <c:pt idx="41">
                  <c:v>114.99999999999999</c:v>
                </c:pt>
                <c:pt idx="42">
                  <c:v>113.00000000000001</c:v>
                </c:pt>
                <c:pt idx="43">
                  <c:v>112.375</c:v>
                </c:pt>
                <c:pt idx="44">
                  <c:v>111.99999999999999</c:v>
                </c:pt>
                <c:pt idx="45">
                  <c:v>114.00000000000001</c:v>
                </c:pt>
                <c:pt idx="46">
                  <c:v>113.24999999999999</c:v>
                </c:pt>
                <c:pt idx="47">
                  <c:v>114.00000000000001</c:v>
                </c:pt>
                <c:pt idx="48">
                  <c:v>110.00000000000001</c:v>
                </c:pt>
                <c:pt idx="49">
                  <c:v>110.00000000000001</c:v>
                </c:pt>
                <c:pt idx="50">
                  <c:v>108.87499999999999</c:v>
                </c:pt>
                <c:pt idx="51">
                  <c:v>112.12500000000001</c:v>
                </c:pt>
                <c:pt idx="52">
                  <c:v>113.5</c:v>
                </c:pt>
                <c:pt idx="53">
                  <c:v>108.375</c:v>
                </c:pt>
                <c:pt idx="54">
                  <c:v>111.25</c:v>
                </c:pt>
                <c:pt idx="55">
                  <c:v>112.5</c:v>
                </c:pt>
                <c:pt idx="56">
                  <c:v>117.5</c:v>
                </c:pt>
                <c:pt idx="57">
                  <c:v>112.75</c:v>
                </c:pt>
                <c:pt idx="58">
                  <c:v>110.00000000000001</c:v>
                </c:pt>
                <c:pt idx="59">
                  <c:v>110.375</c:v>
                </c:pt>
                <c:pt idx="60">
                  <c:v>110.25</c:v>
                </c:pt>
                <c:pt idx="61">
                  <c:v>110.75</c:v>
                </c:pt>
                <c:pt idx="62">
                  <c:v>112.5</c:v>
                </c:pt>
                <c:pt idx="63">
                  <c:v>111.99999999999999</c:v>
                </c:pt>
                <c:pt idx="64">
                  <c:v>111.99999999999999</c:v>
                </c:pt>
                <c:pt idx="65">
                  <c:v>111.99999999999999</c:v>
                </c:pt>
                <c:pt idx="66">
                  <c:v>110.00000000000001</c:v>
                </c:pt>
                <c:pt idx="67">
                  <c:v>110.99999999999999</c:v>
                </c:pt>
                <c:pt idx="68">
                  <c:v>110.99999999999999</c:v>
                </c:pt>
                <c:pt idx="69">
                  <c:v>112.375</c:v>
                </c:pt>
                <c:pt idx="70">
                  <c:v>112.25</c:v>
                </c:pt>
                <c:pt idx="71">
                  <c:v>111.99999999999999</c:v>
                </c:pt>
                <c:pt idx="72">
                  <c:v>112.12500000000001</c:v>
                </c:pt>
                <c:pt idx="73">
                  <c:v>111.625</c:v>
                </c:pt>
                <c:pt idx="74">
                  <c:v>110.25</c:v>
                </c:pt>
                <c:pt idx="75">
                  <c:v>109.00000000000001</c:v>
                </c:pt>
                <c:pt idx="76">
                  <c:v>107.75000000000001</c:v>
                </c:pt>
                <c:pt idx="77">
                  <c:v>110.00000000000001</c:v>
                </c:pt>
                <c:pt idx="78">
                  <c:v>110.5</c:v>
                </c:pt>
                <c:pt idx="79">
                  <c:v>110.5</c:v>
                </c:pt>
                <c:pt idx="80">
                  <c:v>112.5</c:v>
                </c:pt>
                <c:pt idx="81">
                  <c:v>113.00000000000001</c:v>
                </c:pt>
                <c:pt idx="82">
                  <c:v>112.375</c:v>
                </c:pt>
                <c:pt idx="83">
                  <c:v>114.99999999999999</c:v>
                </c:pt>
                <c:pt idx="84">
                  <c:v>111.99999999999999</c:v>
                </c:pt>
                <c:pt idx="85">
                  <c:v>111.99999999999999</c:v>
                </c:pt>
                <c:pt idx="86">
                  <c:v>111.99999999999999</c:v>
                </c:pt>
                <c:pt idx="87">
                  <c:v>114.5</c:v>
                </c:pt>
                <c:pt idx="88">
                  <c:v>109.625</c:v>
                </c:pt>
                <c:pt idx="89">
                  <c:v>103.62500000000001</c:v>
                </c:pt>
                <c:pt idx="90">
                  <c:v>103.49999999999999</c:v>
                </c:pt>
                <c:pt idx="91">
                  <c:v>103</c:v>
                </c:pt>
                <c:pt idx="92">
                  <c:v>105</c:v>
                </c:pt>
                <c:pt idx="93">
                  <c:v>103.75000000000001</c:v>
                </c:pt>
                <c:pt idx="94">
                  <c:v>103.75000000000001</c:v>
                </c:pt>
                <c:pt idx="95">
                  <c:v>103.75000000000001</c:v>
                </c:pt>
                <c:pt idx="96">
                  <c:v>102.37500000000001</c:v>
                </c:pt>
                <c:pt idx="97">
                  <c:v>100.74999999999999</c:v>
                </c:pt>
                <c:pt idx="98">
                  <c:v>103.75000000000001</c:v>
                </c:pt>
                <c:pt idx="99">
                  <c:v>100.50000000000001</c:v>
                </c:pt>
                <c:pt idx="100">
                  <c:v>100.50000000000001</c:v>
                </c:pt>
                <c:pt idx="101">
                  <c:v>100</c:v>
                </c:pt>
                <c:pt idx="102">
                  <c:v>100</c:v>
                </c:pt>
                <c:pt idx="103">
                  <c:v>101.25</c:v>
                </c:pt>
                <c:pt idx="104">
                  <c:v>102.49999999999999</c:v>
                </c:pt>
                <c:pt idx="105">
                  <c:v>96.75</c:v>
                </c:pt>
                <c:pt idx="106">
                  <c:v>96.75</c:v>
                </c:pt>
                <c:pt idx="107">
                  <c:v>99.875</c:v>
                </c:pt>
                <c:pt idx="108">
                  <c:v>97.75</c:v>
                </c:pt>
                <c:pt idx="109">
                  <c:v>97.5</c:v>
                </c:pt>
                <c:pt idx="110">
                  <c:v>98.5</c:v>
                </c:pt>
                <c:pt idx="111">
                  <c:v>98.75</c:v>
                </c:pt>
                <c:pt idx="112">
                  <c:v>98.75</c:v>
                </c:pt>
                <c:pt idx="113">
                  <c:v>98.75</c:v>
                </c:pt>
                <c:pt idx="114">
                  <c:v>100</c:v>
                </c:pt>
                <c:pt idx="115">
                  <c:v>98.75</c:v>
                </c:pt>
                <c:pt idx="116">
                  <c:v>102.75000000000001</c:v>
                </c:pt>
                <c:pt idx="117">
                  <c:v>102.75000000000001</c:v>
                </c:pt>
                <c:pt idx="118">
                  <c:v>100</c:v>
                </c:pt>
                <c:pt idx="119">
                  <c:v>103.49999999999999</c:v>
                </c:pt>
                <c:pt idx="120">
                  <c:v>100</c:v>
                </c:pt>
                <c:pt idx="121">
                  <c:v>103.49999999999999</c:v>
                </c:pt>
                <c:pt idx="122">
                  <c:v>114.87500000000001</c:v>
                </c:pt>
                <c:pt idx="123">
                  <c:v>108.25</c:v>
                </c:pt>
                <c:pt idx="124">
                  <c:v>111.75000000000001</c:v>
                </c:pt>
                <c:pt idx="125">
                  <c:v>117.375</c:v>
                </c:pt>
                <c:pt idx="126">
                  <c:v>117.5</c:v>
                </c:pt>
                <c:pt idx="127">
                  <c:v>119.75</c:v>
                </c:pt>
                <c:pt idx="128">
                  <c:v>117.5</c:v>
                </c:pt>
                <c:pt idx="129">
                  <c:v>117.5</c:v>
                </c:pt>
                <c:pt idx="130">
                  <c:v>117.5</c:v>
                </c:pt>
                <c:pt idx="131">
                  <c:v>119.625</c:v>
                </c:pt>
                <c:pt idx="132">
                  <c:v>119.625</c:v>
                </c:pt>
                <c:pt idx="133">
                  <c:v>112.5</c:v>
                </c:pt>
                <c:pt idx="134">
                  <c:v>114.99999999999999</c:v>
                </c:pt>
                <c:pt idx="135">
                  <c:v>114.99999999999999</c:v>
                </c:pt>
                <c:pt idx="136">
                  <c:v>112.75</c:v>
                </c:pt>
                <c:pt idx="137">
                  <c:v>117.5</c:v>
                </c:pt>
                <c:pt idx="138">
                  <c:v>117.5</c:v>
                </c:pt>
                <c:pt idx="139">
                  <c:v>118.00000000000001</c:v>
                </c:pt>
                <c:pt idx="140">
                  <c:v>122</c:v>
                </c:pt>
                <c:pt idx="141">
                  <c:v>114.99999999999999</c:v>
                </c:pt>
                <c:pt idx="142">
                  <c:v>114.99999999999999</c:v>
                </c:pt>
                <c:pt idx="143">
                  <c:v>114.99999999999999</c:v>
                </c:pt>
                <c:pt idx="144">
                  <c:v>114.99999999999999</c:v>
                </c:pt>
                <c:pt idx="145">
                  <c:v>121.50000000000001</c:v>
                </c:pt>
                <c:pt idx="146">
                  <c:v>121.24999999999999</c:v>
                </c:pt>
                <c:pt idx="147">
                  <c:v>120</c:v>
                </c:pt>
                <c:pt idx="148">
                  <c:v>123.75</c:v>
                </c:pt>
                <c:pt idx="149">
                  <c:v>115.75</c:v>
                </c:pt>
                <c:pt idx="150">
                  <c:v>115.75</c:v>
                </c:pt>
                <c:pt idx="151">
                  <c:v>119</c:v>
                </c:pt>
                <c:pt idx="152">
                  <c:v>112.625</c:v>
                </c:pt>
                <c:pt idx="153">
                  <c:v>114.87500000000001</c:v>
                </c:pt>
                <c:pt idx="154">
                  <c:v>112.25</c:v>
                </c:pt>
                <c:pt idx="155">
                  <c:v>110.00000000000001</c:v>
                </c:pt>
                <c:pt idx="156">
                  <c:v>114.87500000000001</c:v>
                </c:pt>
                <c:pt idx="157">
                  <c:v>114.99999999999999</c:v>
                </c:pt>
                <c:pt idx="158">
                  <c:v>109.74999999999999</c:v>
                </c:pt>
                <c:pt idx="159">
                  <c:v>110.00000000000001</c:v>
                </c:pt>
                <c:pt idx="160">
                  <c:v>110.00000000000001</c:v>
                </c:pt>
                <c:pt idx="161">
                  <c:v>114.99999999999999</c:v>
                </c:pt>
                <c:pt idx="162">
                  <c:v>103.75000000000001</c:v>
                </c:pt>
                <c:pt idx="163">
                  <c:v>105.74999999999999</c:v>
                </c:pt>
                <c:pt idx="164">
                  <c:v>105.50000000000001</c:v>
                </c:pt>
                <c:pt idx="165">
                  <c:v>105.50000000000001</c:v>
                </c:pt>
                <c:pt idx="166">
                  <c:v>106.62499999999999</c:v>
                </c:pt>
                <c:pt idx="167">
                  <c:v>106.62499999999999</c:v>
                </c:pt>
                <c:pt idx="168">
                  <c:v>106.62499999999999</c:v>
                </c:pt>
                <c:pt idx="169">
                  <c:v>126.50000000000001</c:v>
                </c:pt>
                <c:pt idx="170">
                  <c:v>130</c:v>
                </c:pt>
                <c:pt idx="171">
                  <c:v>130.75</c:v>
                </c:pt>
                <c:pt idx="172">
                  <c:v>117.5</c:v>
                </c:pt>
                <c:pt idx="173">
                  <c:v>129.25</c:v>
                </c:pt>
                <c:pt idx="174">
                  <c:v>130</c:v>
                </c:pt>
                <c:pt idx="175">
                  <c:v>130</c:v>
                </c:pt>
                <c:pt idx="176">
                  <c:v>134.75</c:v>
                </c:pt>
                <c:pt idx="177">
                  <c:v>145</c:v>
                </c:pt>
                <c:pt idx="178">
                  <c:v>159.25</c:v>
                </c:pt>
                <c:pt idx="179">
                  <c:v>155</c:v>
                </c:pt>
                <c:pt idx="180">
                  <c:v>149.75</c:v>
                </c:pt>
                <c:pt idx="181">
                  <c:v>161.25</c:v>
                </c:pt>
                <c:pt idx="182">
                  <c:v>145</c:v>
                </c:pt>
                <c:pt idx="183">
                  <c:v>139.25</c:v>
                </c:pt>
                <c:pt idx="184">
                  <c:v>145</c:v>
                </c:pt>
                <c:pt idx="185">
                  <c:v>149.75</c:v>
                </c:pt>
                <c:pt idx="186">
                  <c:v>147.25</c:v>
                </c:pt>
                <c:pt idx="187">
                  <c:v>151.25</c:v>
                </c:pt>
                <c:pt idx="188">
                  <c:v>150</c:v>
                </c:pt>
                <c:pt idx="189">
                  <c:v>147.5</c:v>
                </c:pt>
                <c:pt idx="190">
                  <c:v>155</c:v>
                </c:pt>
                <c:pt idx="191">
                  <c:v>170</c:v>
                </c:pt>
                <c:pt idx="192">
                  <c:v>165.25</c:v>
                </c:pt>
                <c:pt idx="193">
                  <c:v>161.75000000000003</c:v>
                </c:pt>
                <c:pt idx="194">
                  <c:v>170</c:v>
                </c:pt>
                <c:pt idx="195">
                  <c:v>162.25</c:v>
                </c:pt>
                <c:pt idx="196">
                  <c:v>152.5</c:v>
                </c:pt>
                <c:pt idx="197">
                  <c:v>145</c:v>
                </c:pt>
                <c:pt idx="198">
                  <c:v>158.75</c:v>
                </c:pt>
                <c:pt idx="199">
                  <c:v>163.75</c:v>
                </c:pt>
                <c:pt idx="200">
                  <c:v>155</c:v>
                </c:pt>
                <c:pt idx="201">
                  <c:v>15.5</c:v>
                </c:pt>
                <c:pt idx="202">
                  <c:v>16.25</c:v>
                </c:pt>
                <c:pt idx="203">
                  <c:v>15.4</c:v>
                </c:pt>
                <c:pt idx="204">
                  <c:v>16.25</c:v>
                </c:pt>
                <c:pt idx="205">
                  <c:v>15.75</c:v>
                </c:pt>
                <c:pt idx="206">
                  <c:v>16</c:v>
                </c:pt>
                <c:pt idx="207">
                  <c:v>15.875</c:v>
                </c:pt>
                <c:pt idx="208">
                  <c:v>15.6</c:v>
                </c:pt>
                <c:pt idx="209">
                  <c:v>17.25</c:v>
                </c:pt>
                <c:pt idx="210">
                  <c:v>16.924999999999997</c:v>
                </c:pt>
                <c:pt idx="211">
                  <c:v>16.75</c:v>
                </c:pt>
                <c:pt idx="212">
                  <c:v>16.350000000000001</c:v>
                </c:pt>
                <c:pt idx="213">
                  <c:v>16.275000000000002</c:v>
                </c:pt>
                <c:pt idx="214">
                  <c:v>16.375</c:v>
                </c:pt>
                <c:pt idx="215">
                  <c:v>15.925000000000001</c:v>
                </c:pt>
                <c:pt idx="216">
                  <c:v>16.2</c:v>
                </c:pt>
                <c:pt idx="217">
                  <c:v>16.75</c:v>
                </c:pt>
                <c:pt idx="218">
                  <c:v>16.25</c:v>
                </c:pt>
                <c:pt idx="219">
                  <c:v>16.7</c:v>
                </c:pt>
                <c:pt idx="220">
                  <c:v>17.625</c:v>
                </c:pt>
                <c:pt idx="221">
                  <c:v>17.5</c:v>
                </c:pt>
                <c:pt idx="222">
                  <c:v>15.75</c:v>
                </c:pt>
                <c:pt idx="223">
                  <c:v>15.275</c:v>
                </c:pt>
                <c:pt idx="224">
                  <c:v>16.525000000000002</c:v>
                </c:pt>
                <c:pt idx="225">
                  <c:v>16.799999999999997</c:v>
                </c:pt>
                <c:pt idx="226">
                  <c:v>15.5</c:v>
                </c:pt>
                <c:pt idx="227">
                  <c:v>15.75</c:v>
                </c:pt>
                <c:pt idx="228">
                  <c:v>16.425000000000001</c:v>
                </c:pt>
                <c:pt idx="229">
                  <c:v>15.75</c:v>
                </c:pt>
                <c:pt idx="230">
                  <c:v>16.25</c:v>
                </c:pt>
                <c:pt idx="231">
                  <c:v>16.25</c:v>
                </c:pt>
                <c:pt idx="232">
                  <c:v>17.350000000000001</c:v>
                </c:pt>
                <c:pt idx="233">
                  <c:v>17.25</c:v>
                </c:pt>
                <c:pt idx="234">
                  <c:v>17.5</c:v>
                </c:pt>
                <c:pt idx="235">
                  <c:v>17.7</c:v>
                </c:pt>
                <c:pt idx="236">
                  <c:v>17.5</c:v>
                </c:pt>
                <c:pt idx="237">
                  <c:v>18.25</c:v>
                </c:pt>
                <c:pt idx="238">
                  <c:v>18.25</c:v>
                </c:pt>
                <c:pt idx="239">
                  <c:v>18.5</c:v>
                </c:pt>
                <c:pt idx="240">
                  <c:v>18.5</c:v>
                </c:pt>
                <c:pt idx="241">
                  <c:v>20</c:v>
                </c:pt>
                <c:pt idx="242">
                  <c:v>20.25</c:v>
                </c:pt>
                <c:pt idx="243">
                  <c:v>20.274999999999999</c:v>
                </c:pt>
                <c:pt idx="244">
                  <c:v>20.224999999999998</c:v>
                </c:pt>
                <c:pt idx="245">
                  <c:v>20.674999999999997</c:v>
                </c:pt>
                <c:pt idx="246">
                  <c:v>24.574999999999999</c:v>
                </c:pt>
                <c:pt idx="247">
                  <c:v>23.725000000000001</c:v>
                </c:pt>
                <c:pt idx="248">
                  <c:v>24.15</c:v>
                </c:pt>
                <c:pt idx="249">
                  <c:v>23.05</c:v>
                </c:pt>
                <c:pt idx="250">
                  <c:v>20.75</c:v>
                </c:pt>
                <c:pt idx="251">
                  <c:v>21.575000000000003</c:v>
                </c:pt>
                <c:pt idx="252">
                  <c:v>21.749999999999996</c:v>
                </c:pt>
                <c:pt idx="253">
                  <c:v>21.749999999999996</c:v>
                </c:pt>
                <c:pt idx="254">
                  <c:v>22.400000000000002</c:v>
                </c:pt>
                <c:pt idx="255">
                  <c:v>21.5</c:v>
                </c:pt>
                <c:pt idx="256">
                  <c:v>21.549999999999997</c:v>
                </c:pt>
                <c:pt idx="257">
                  <c:v>22.5</c:v>
                </c:pt>
                <c:pt idx="258">
                  <c:v>21.000000000000004</c:v>
                </c:pt>
                <c:pt idx="259">
                  <c:v>21.000000000000004</c:v>
                </c:pt>
                <c:pt idx="260">
                  <c:v>22.200000000000003</c:v>
                </c:pt>
                <c:pt idx="261">
                  <c:v>22.875</c:v>
                </c:pt>
                <c:pt idx="262">
                  <c:v>22.749999999999996</c:v>
                </c:pt>
                <c:pt idx="263">
                  <c:v>22.749999999999996</c:v>
                </c:pt>
                <c:pt idx="264">
                  <c:v>22.749999999999996</c:v>
                </c:pt>
                <c:pt idx="265">
                  <c:v>22.5</c:v>
                </c:pt>
                <c:pt idx="266">
                  <c:v>20.350000000000001</c:v>
                </c:pt>
                <c:pt idx="267">
                  <c:v>20.350000000000001</c:v>
                </c:pt>
                <c:pt idx="268">
                  <c:v>20.099999999999998</c:v>
                </c:pt>
                <c:pt idx="269">
                  <c:v>20.099999999999998</c:v>
                </c:pt>
                <c:pt idx="270">
                  <c:v>20.350000000000001</c:v>
                </c:pt>
                <c:pt idx="271">
                  <c:v>20.350000000000001</c:v>
                </c:pt>
                <c:pt idx="272">
                  <c:v>22.200000000000003</c:v>
                </c:pt>
                <c:pt idx="273">
                  <c:v>22.200000000000003</c:v>
                </c:pt>
                <c:pt idx="274">
                  <c:v>22.45</c:v>
                </c:pt>
                <c:pt idx="275">
                  <c:v>22.900000000000002</c:v>
                </c:pt>
                <c:pt idx="276">
                  <c:v>22.425000000000001</c:v>
                </c:pt>
                <c:pt idx="277">
                  <c:v>23.75</c:v>
                </c:pt>
                <c:pt idx="278">
                  <c:v>21.25</c:v>
                </c:pt>
                <c:pt idx="279">
                  <c:v>21.749999999999996</c:v>
                </c:pt>
                <c:pt idx="280">
                  <c:v>21.25</c:v>
                </c:pt>
                <c:pt idx="281">
                  <c:v>20.525000000000002</c:v>
                </c:pt>
                <c:pt idx="282">
                  <c:v>20.25</c:v>
                </c:pt>
                <c:pt idx="283">
                  <c:v>20.25</c:v>
                </c:pt>
                <c:pt idx="284">
                  <c:v>20.125</c:v>
                </c:pt>
                <c:pt idx="285">
                  <c:v>20</c:v>
                </c:pt>
                <c:pt idx="286">
                  <c:v>22.400000000000002</c:v>
                </c:pt>
                <c:pt idx="287">
                  <c:v>22.374999999999996</c:v>
                </c:pt>
                <c:pt idx="288">
                  <c:v>21.725000000000001</c:v>
                </c:pt>
                <c:pt idx="289">
                  <c:v>21.749999999999996</c:v>
                </c:pt>
                <c:pt idx="290">
                  <c:v>21.000000000000004</c:v>
                </c:pt>
                <c:pt idx="291">
                  <c:v>21.5</c:v>
                </c:pt>
                <c:pt idx="292">
                  <c:v>21.749999999999996</c:v>
                </c:pt>
                <c:pt idx="293">
                  <c:v>21.749999999999996</c:v>
                </c:pt>
                <c:pt idx="294">
                  <c:v>21.749999999999996</c:v>
                </c:pt>
                <c:pt idx="295">
                  <c:v>22.1</c:v>
                </c:pt>
                <c:pt idx="296">
                  <c:v>21.5</c:v>
                </c:pt>
                <c:pt idx="297">
                  <c:v>22.749999999999996</c:v>
                </c:pt>
                <c:pt idx="298">
                  <c:v>23.25</c:v>
                </c:pt>
                <c:pt idx="299">
                  <c:v>22.5</c:v>
                </c:pt>
                <c:pt idx="300">
                  <c:v>21.25</c:v>
                </c:pt>
                <c:pt idx="301">
                  <c:v>21.749999999999996</c:v>
                </c:pt>
                <c:pt idx="302">
                  <c:v>20.75</c:v>
                </c:pt>
                <c:pt idx="303">
                  <c:v>20.75</c:v>
                </c:pt>
                <c:pt idx="304">
                  <c:v>20.75</c:v>
                </c:pt>
                <c:pt idx="305">
                  <c:v>20.5</c:v>
                </c:pt>
                <c:pt idx="306">
                  <c:v>21.25</c:v>
                </c:pt>
                <c:pt idx="307">
                  <c:v>20.7</c:v>
                </c:pt>
                <c:pt idx="308">
                  <c:v>20.299999999999997</c:v>
                </c:pt>
                <c:pt idx="309">
                  <c:v>20.75</c:v>
                </c:pt>
                <c:pt idx="310">
                  <c:v>20.625</c:v>
                </c:pt>
                <c:pt idx="311">
                  <c:v>21.000000000000004</c:v>
                </c:pt>
                <c:pt idx="312">
                  <c:v>20.875</c:v>
                </c:pt>
                <c:pt idx="313">
                  <c:v>20.400000000000002</c:v>
                </c:pt>
                <c:pt idx="314">
                  <c:v>22.5</c:v>
                </c:pt>
                <c:pt idx="315">
                  <c:v>23.5</c:v>
                </c:pt>
                <c:pt idx="316">
                  <c:v>23.450000000000003</c:v>
                </c:pt>
                <c:pt idx="317">
                  <c:v>22.400000000000002</c:v>
                </c:pt>
                <c:pt idx="318">
                  <c:v>23.5</c:v>
                </c:pt>
                <c:pt idx="319">
                  <c:v>23.5</c:v>
                </c:pt>
                <c:pt idx="320">
                  <c:v>23.75</c:v>
                </c:pt>
                <c:pt idx="321">
                  <c:v>23</c:v>
                </c:pt>
                <c:pt idx="322">
                  <c:v>22.5</c:v>
                </c:pt>
                <c:pt idx="323">
                  <c:v>21.549999999999997</c:v>
                </c:pt>
                <c:pt idx="324">
                  <c:v>22.000000000000004</c:v>
                </c:pt>
                <c:pt idx="325">
                  <c:v>21.875</c:v>
                </c:pt>
                <c:pt idx="326">
                  <c:v>22.900000000000002</c:v>
                </c:pt>
                <c:pt idx="327">
                  <c:v>22.5</c:v>
                </c:pt>
                <c:pt idx="328">
                  <c:v>23</c:v>
                </c:pt>
                <c:pt idx="329">
                  <c:v>23.5</c:v>
                </c:pt>
                <c:pt idx="330">
                  <c:v>24.25</c:v>
                </c:pt>
                <c:pt idx="331">
                  <c:v>24.500000000000004</c:v>
                </c:pt>
                <c:pt idx="332">
                  <c:v>24.500000000000004</c:v>
                </c:pt>
                <c:pt idx="333">
                  <c:v>25</c:v>
                </c:pt>
                <c:pt idx="334">
                  <c:v>24.25</c:v>
                </c:pt>
                <c:pt idx="335">
                  <c:v>23.875</c:v>
                </c:pt>
                <c:pt idx="336">
                  <c:v>23.875</c:v>
                </c:pt>
                <c:pt idx="337">
                  <c:v>23.875</c:v>
                </c:pt>
                <c:pt idx="338">
                  <c:v>24.500000000000004</c:v>
                </c:pt>
                <c:pt idx="339">
                  <c:v>23.75</c:v>
                </c:pt>
                <c:pt idx="340">
                  <c:v>23.5</c:v>
                </c:pt>
                <c:pt idx="341">
                  <c:v>23.625</c:v>
                </c:pt>
                <c:pt idx="342">
                  <c:v>22.05</c:v>
                </c:pt>
                <c:pt idx="343">
                  <c:v>21.824999999999999</c:v>
                </c:pt>
                <c:pt idx="344">
                  <c:v>21.925000000000001</c:v>
                </c:pt>
                <c:pt idx="345">
                  <c:v>22.25</c:v>
                </c:pt>
                <c:pt idx="346">
                  <c:v>22.125</c:v>
                </c:pt>
                <c:pt idx="347">
                  <c:v>21.375000000000004</c:v>
                </c:pt>
                <c:pt idx="348">
                  <c:v>21.65</c:v>
                </c:pt>
                <c:pt idx="349">
                  <c:v>21.875</c:v>
                </c:pt>
                <c:pt idx="350">
                  <c:v>21.824999999999999</c:v>
                </c:pt>
                <c:pt idx="351">
                  <c:v>21.749999999999996</c:v>
                </c:pt>
                <c:pt idx="352">
                  <c:v>22.749999999999996</c:v>
                </c:pt>
                <c:pt idx="353">
                  <c:v>23.375</c:v>
                </c:pt>
                <c:pt idx="354">
                  <c:v>23.75</c:v>
                </c:pt>
                <c:pt idx="355">
                  <c:v>22.200000000000003</c:v>
                </c:pt>
                <c:pt idx="356">
                  <c:v>22.25</c:v>
                </c:pt>
                <c:pt idx="357">
                  <c:v>21.575000000000003</c:v>
                </c:pt>
                <c:pt idx="358">
                  <c:v>22.599999999999998</c:v>
                </c:pt>
                <c:pt idx="359">
                  <c:v>23.5</c:v>
                </c:pt>
                <c:pt idx="360">
                  <c:v>22.749999999999996</c:v>
                </c:pt>
                <c:pt idx="361">
                  <c:v>20.975000000000001</c:v>
                </c:pt>
                <c:pt idx="362">
                  <c:v>21.25</c:v>
                </c:pt>
                <c:pt idx="363">
                  <c:v>21.074999999999999</c:v>
                </c:pt>
                <c:pt idx="364">
                  <c:v>21.25</c:v>
                </c:pt>
                <c:pt idx="365">
                  <c:v>20</c:v>
                </c:pt>
                <c:pt idx="366">
                  <c:v>21.375000000000004</c:v>
                </c:pt>
                <c:pt idx="367">
                  <c:v>21.25</c:v>
                </c:pt>
                <c:pt idx="368">
                  <c:v>20.950000000000003</c:v>
                </c:pt>
                <c:pt idx="369">
                  <c:v>21.5</c:v>
                </c:pt>
                <c:pt idx="370">
                  <c:v>21.274999999999999</c:v>
                </c:pt>
                <c:pt idx="371">
                  <c:v>13.749997499999999</c:v>
                </c:pt>
                <c:pt idx="372">
                  <c:v>14.33333</c:v>
                </c:pt>
                <c:pt idx="373">
                  <c:v>14.98333</c:v>
                </c:pt>
                <c:pt idx="374">
                  <c:v>14.98333</c:v>
                </c:pt>
                <c:pt idx="375">
                  <c:v>14.966664999999999</c:v>
                </c:pt>
                <c:pt idx="376">
                  <c:v>15.23333</c:v>
                </c:pt>
                <c:pt idx="377">
                  <c:v>15.249997500000001</c:v>
                </c:pt>
                <c:pt idx="378">
                  <c:v>15.08333</c:v>
                </c:pt>
                <c:pt idx="379">
                  <c:v>15.98333</c:v>
                </c:pt>
                <c:pt idx="380">
                  <c:v>15.98333</c:v>
                </c:pt>
                <c:pt idx="381">
                  <c:v>15.98333</c:v>
                </c:pt>
                <c:pt idx="382">
                  <c:v>15.633330000000001</c:v>
                </c:pt>
                <c:pt idx="383">
                  <c:v>15.633330000000001</c:v>
                </c:pt>
                <c:pt idx="384">
                  <c:v>15.766665</c:v>
                </c:pt>
                <c:pt idx="385">
                  <c:v>15.033332500000002</c:v>
                </c:pt>
                <c:pt idx="386">
                  <c:v>14.916665000000002</c:v>
                </c:pt>
                <c:pt idx="387">
                  <c:v>15.649997499999998</c:v>
                </c:pt>
                <c:pt idx="388">
                  <c:v>18.633329999999997</c:v>
                </c:pt>
                <c:pt idx="389">
                  <c:v>18.266665</c:v>
                </c:pt>
                <c:pt idx="390">
                  <c:v>17.666664999999998</c:v>
                </c:pt>
                <c:pt idx="391">
                  <c:v>17.7999975</c:v>
                </c:pt>
                <c:pt idx="392">
                  <c:v>19.0333325</c:v>
                </c:pt>
                <c:pt idx="393">
                  <c:v>19.33333</c:v>
                </c:pt>
                <c:pt idx="394">
                  <c:v>17.866664999999998</c:v>
                </c:pt>
                <c:pt idx="395">
                  <c:v>17.5333325</c:v>
                </c:pt>
                <c:pt idx="396">
                  <c:v>17.33333</c:v>
                </c:pt>
                <c:pt idx="397">
                  <c:v>18.599997500000001</c:v>
                </c:pt>
                <c:pt idx="398">
                  <c:v>17.999997499999999</c:v>
                </c:pt>
                <c:pt idx="399">
                  <c:v>19.33333</c:v>
                </c:pt>
                <c:pt idx="400">
                  <c:v>20.33333</c:v>
                </c:pt>
                <c:pt idx="401">
                  <c:v>20.499997499999999</c:v>
                </c:pt>
                <c:pt idx="402">
                  <c:v>20.099997500000001</c:v>
                </c:pt>
                <c:pt idx="403">
                  <c:v>19.999997499999999</c:v>
                </c:pt>
                <c:pt idx="404">
                  <c:v>18.666664999999998</c:v>
                </c:pt>
                <c:pt idx="405">
                  <c:v>18.7</c:v>
                </c:pt>
                <c:pt idx="406">
                  <c:v>19.33333</c:v>
                </c:pt>
                <c:pt idx="407">
                  <c:v>19.0333325</c:v>
                </c:pt>
                <c:pt idx="408">
                  <c:v>18.7999975</c:v>
                </c:pt>
                <c:pt idx="409">
                  <c:v>19.099997500000001</c:v>
                </c:pt>
                <c:pt idx="410">
                  <c:v>19.099997500000001</c:v>
                </c:pt>
                <c:pt idx="411">
                  <c:v>18.833329999999997</c:v>
                </c:pt>
                <c:pt idx="412">
                  <c:v>19.633329999999997</c:v>
                </c:pt>
                <c:pt idx="413">
                  <c:v>21.633330000000001</c:v>
                </c:pt>
                <c:pt idx="414">
                  <c:v>19.766665</c:v>
                </c:pt>
                <c:pt idx="415">
                  <c:v>20.233329999999999</c:v>
                </c:pt>
                <c:pt idx="416">
                  <c:v>19.266665</c:v>
                </c:pt>
                <c:pt idx="417">
                  <c:v>19.999997499999999</c:v>
                </c:pt>
                <c:pt idx="418">
                  <c:v>19.83333</c:v>
                </c:pt>
                <c:pt idx="419">
                  <c:v>19.366665000000001</c:v>
                </c:pt>
                <c:pt idx="420">
                  <c:v>19.366665000000001</c:v>
                </c:pt>
                <c:pt idx="421">
                  <c:v>19.733329999999999</c:v>
                </c:pt>
                <c:pt idx="422">
                  <c:v>20.33333</c:v>
                </c:pt>
                <c:pt idx="423">
                  <c:v>20</c:v>
                </c:pt>
                <c:pt idx="424">
                  <c:v>20.7</c:v>
                </c:pt>
                <c:pt idx="425">
                  <c:v>21.5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401-DD4E-B5D6-E364D4054F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Sheet1!$A$2:$A$417</c:f>
              <c:numCache>
                <c:formatCode>dd\-mmm\-yyyy</c:formatCode>
                <c:ptCount val="416"/>
                <c:pt idx="0">
                  <c:v>44773</c:v>
                </c:pt>
                <c:pt idx="1">
                  <c:v>44774</c:v>
                </c:pt>
                <c:pt idx="2">
                  <c:v>44775</c:v>
                </c:pt>
                <c:pt idx="3">
                  <c:v>44776</c:v>
                </c:pt>
                <c:pt idx="4">
                  <c:v>44777</c:v>
                </c:pt>
                <c:pt idx="5">
                  <c:v>44780</c:v>
                </c:pt>
                <c:pt idx="6">
                  <c:v>44781</c:v>
                </c:pt>
                <c:pt idx="7">
                  <c:v>44782</c:v>
                </c:pt>
                <c:pt idx="8">
                  <c:v>44783</c:v>
                </c:pt>
                <c:pt idx="9">
                  <c:v>44784</c:v>
                </c:pt>
                <c:pt idx="10">
                  <c:v>44787</c:v>
                </c:pt>
                <c:pt idx="11">
                  <c:v>44788</c:v>
                </c:pt>
                <c:pt idx="12">
                  <c:v>44789</c:v>
                </c:pt>
                <c:pt idx="13">
                  <c:v>44790</c:v>
                </c:pt>
                <c:pt idx="14">
                  <c:v>44791</c:v>
                </c:pt>
                <c:pt idx="15">
                  <c:v>44794</c:v>
                </c:pt>
                <c:pt idx="16">
                  <c:v>44795</c:v>
                </c:pt>
                <c:pt idx="17">
                  <c:v>44796</c:v>
                </c:pt>
                <c:pt idx="18">
                  <c:v>44797</c:v>
                </c:pt>
                <c:pt idx="19">
                  <c:v>44798</c:v>
                </c:pt>
                <c:pt idx="20">
                  <c:v>44801</c:v>
                </c:pt>
                <c:pt idx="21">
                  <c:v>44802</c:v>
                </c:pt>
                <c:pt idx="22">
                  <c:v>44803</c:v>
                </c:pt>
                <c:pt idx="23">
                  <c:v>44804</c:v>
                </c:pt>
                <c:pt idx="24">
                  <c:v>44805</c:v>
                </c:pt>
                <c:pt idx="25">
                  <c:v>44808</c:v>
                </c:pt>
                <c:pt idx="26">
                  <c:v>44809</c:v>
                </c:pt>
                <c:pt idx="27">
                  <c:v>44810</c:v>
                </c:pt>
                <c:pt idx="28">
                  <c:v>44811</c:v>
                </c:pt>
                <c:pt idx="29">
                  <c:v>44812</c:v>
                </c:pt>
                <c:pt idx="30">
                  <c:v>44815</c:v>
                </c:pt>
                <c:pt idx="31">
                  <c:v>44816</c:v>
                </c:pt>
                <c:pt idx="32">
                  <c:v>44817</c:v>
                </c:pt>
                <c:pt idx="33">
                  <c:v>44818</c:v>
                </c:pt>
                <c:pt idx="34">
                  <c:v>44819</c:v>
                </c:pt>
                <c:pt idx="35">
                  <c:v>44822</c:v>
                </c:pt>
                <c:pt idx="36">
                  <c:v>44823</c:v>
                </c:pt>
                <c:pt idx="37">
                  <c:v>44824</c:v>
                </c:pt>
                <c:pt idx="38">
                  <c:v>44825</c:v>
                </c:pt>
                <c:pt idx="39">
                  <c:v>44829</c:v>
                </c:pt>
                <c:pt idx="40">
                  <c:v>44830</c:v>
                </c:pt>
                <c:pt idx="41">
                  <c:v>44831</c:v>
                </c:pt>
                <c:pt idx="42">
                  <c:v>44832</c:v>
                </c:pt>
                <c:pt idx="43">
                  <c:v>44833</c:v>
                </c:pt>
                <c:pt idx="44">
                  <c:v>44836</c:v>
                </c:pt>
                <c:pt idx="45">
                  <c:v>44837</c:v>
                </c:pt>
                <c:pt idx="46">
                  <c:v>44838</c:v>
                </c:pt>
                <c:pt idx="47">
                  <c:v>44839</c:v>
                </c:pt>
                <c:pt idx="48">
                  <c:v>44840</c:v>
                </c:pt>
                <c:pt idx="49">
                  <c:v>44843</c:v>
                </c:pt>
                <c:pt idx="50">
                  <c:v>44844</c:v>
                </c:pt>
                <c:pt idx="51">
                  <c:v>44845</c:v>
                </c:pt>
                <c:pt idx="52">
                  <c:v>44846</c:v>
                </c:pt>
                <c:pt idx="53">
                  <c:v>44847</c:v>
                </c:pt>
                <c:pt idx="54">
                  <c:v>44850</c:v>
                </c:pt>
                <c:pt idx="55">
                  <c:v>44851</c:v>
                </c:pt>
                <c:pt idx="56">
                  <c:v>44852</c:v>
                </c:pt>
                <c:pt idx="57">
                  <c:v>44853</c:v>
                </c:pt>
                <c:pt idx="58">
                  <c:v>44854</c:v>
                </c:pt>
                <c:pt idx="59">
                  <c:v>44857</c:v>
                </c:pt>
                <c:pt idx="60">
                  <c:v>44858</c:v>
                </c:pt>
                <c:pt idx="61">
                  <c:v>44859</c:v>
                </c:pt>
                <c:pt idx="62">
                  <c:v>44860</c:v>
                </c:pt>
                <c:pt idx="63">
                  <c:v>44861</c:v>
                </c:pt>
                <c:pt idx="64">
                  <c:v>44865</c:v>
                </c:pt>
                <c:pt idx="65">
                  <c:v>44866</c:v>
                </c:pt>
                <c:pt idx="66">
                  <c:v>44867</c:v>
                </c:pt>
                <c:pt idx="67">
                  <c:v>44868</c:v>
                </c:pt>
                <c:pt idx="68">
                  <c:v>44871</c:v>
                </c:pt>
                <c:pt idx="69">
                  <c:v>44872</c:v>
                </c:pt>
                <c:pt idx="70">
                  <c:v>44873</c:v>
                </c:pt>
                <c:pt idx="71">
                  <c:v>44874</c:v>
                </c:pt>
                <c:pt idx="72">
                  <c:v>44875</c:v>
                </c:pt>
                <c:pt idx="73">
                  <c:v>44878</c:v>
                </c:pt>
                <c:pt idx="74">
                  <c:v>44879</c:v>
                </c:pt>
                <c:pt idx="75">
                  <c:v>44880</c:v>
                </c:pt>
                <c:pt idx="76">
                  <c:v>44881</c:v>
                </c:pt>
                <c:pt idx="77">
                  <c:v>44882</c:v>
                </c:pt>
                <c:pt idx="78">
                  <c:v>44885</c:v>
                </c:pt>
                <c:pt idx="79">
                  <c:v>44886</c:v>
                </c:pt>
                <c:pt idx="80">
                  <c:v>44887</c:v>
                </c:pt>
                <c:pt idx="81">
                  <c:v>44889</c:v>
                </c:pt>
                <c:pt idx="82">
                  <c:v>44892</c:v>
                </c:pt>
                <c:pt idx="83">
                  <c:v>44893</c:v>
                </c:pt>
                <c:pt idx="84">
                  <c:v>44894</c:v>
                </c:pt>
                <c:pt idx="85">
                  <c:v>44895</c:v>
                </c:pt>
                <c:pt idx="86">
                  <c:v>44896</c:v>
                </c:pt>
                <c:pt idx="87">
                  <c:v>44899</c:v>
                </c:pt>
                <c:pt idx="88">
                  <c:v>44900</c:v>
                </c:pt>
                <c:pt idx="89">
                  <c:v>44901</c:v>
                </c:pt>
                <c:pt idx="90">
                  <c:v>44902</c:v>
                </c:pt>
                <c:pt idx="91">
                  <c:v>44903</c:v>
                </c:pt>
                <c:pt idx="92">
                  <c:v>44906</c:v>
                </c:pt>
                <c:pt idx="93">
                  <c:v>44907</c:v>
                </c:pt>
                <c:pt idx="94">
                  <c:v>44908</c:v>
                </c:pt>
                <c:pt idx="95">
                  <c:v>44909</c:v>
                </c:pt>
                <c:pt idx="96">
                  <c:v>44910</c:v>
                </c:pt>
                <c:pt idx="97">
                  <c:v>44913</c:v>
                </c:pt>
                <c:pt idx="98">
                  <c:v>44914</c:v>
                </c:pt>
                <c:pt idx="99">
                  <c:v>44915</c:v>
                </c:pt>
                <c:pt idx="100">
                  <c:v>44916</c:v>
                </c:pt>
                <c:pt idx="101">
                  <c:v>44917</c:v>
                </c:pt>
                <c:pt idx="102">
                  <c:v>44920</c:v>
                </c:pt>
                <c:pt idx="103">
                  <c:v>44921</c:v>
                </c:pt>
                <c:pt idx="104">
                  <c:v>44922</c:v>
                </c:pt>
                <c:pt idx="105">
                  <c:v>44923</c:v>
                </c:pt>
                <c:pt idx="106">
                  <c:v>44924</c:v>
                </c:pt>
                <c:pt idx="107">
                  <c:v>44927</c:v>
                </c:pt>
                <c:pt idx="108">
                  <c:v>44928</c:v>
                </c:pt>
                <c:pt idx="109">
                  <c:v>44929</c:v>
                </c:pt>
                <c:pt idx="110">
                  <c:v>44930</c:v>
                </c:pt>
                <c:pt idx="111">
                  <c:v>44931</c:v>
                </c:pt>
                <c:pt idx="112">
                  <c:v>44934</c:v>
                </c:pt>
                <c:pt idx="113">
                  <c:v>44935</c:v>
                </c:pt>
                <c:pt idx="114">
                  <c:v>44936</c:v>
                </c:pt>
                <c:pt idx="115">
                  <c:v>44937</c:v>
                </c:pt>
                <c:pt idx="116">
                  <c:v>44938</c:v>
                </c:pt>
                <c:pt idx="117">
                  <c:v>44941</c:v>
                </c:pt>
                <c:pt idx="118">
                  <c:v>44942</c:v>
                </c:pt>
                <c:pt idx="119">
                  <c:v>44943</c:v>
                </c:pt>
                <c:pt idx="120">
                  <c:v>44944</c:v>
                </c:pt>
                <c:pt idx="121">
                  <c:v>44945</c:v>
                </c:pt>
                <c:pt idx="122">
                  <c:v>44948</c:v>
                </c:pt>
                <c:pt idx="123">
                  <c:v>44949</c:v>
                </c:pt>
                <c:pt idx="124">
                  <c:v>44950</c:v>
                </c:pt>
                <c:pt idx="125">
                  <c:v>44951</c:v>
                </c:pt>
                <c:pt idx="126">
                  <c:v>44952</c:v>
                </c:pt>
                <c:pt idx="127">
                  <c:v>44955</c:v>
                </c:pt>
                <c:pt idx="128">
                  <c:v>44956</c:v>
                </c:pt>
                <c:pt idx="129">
                  <c:v>44957</c:v>
                </c:pt>
                <c:pt idx="130">
                  <c:v>44958</c:v>
                </c:pt>
                <c:pt idx="131">
                  <c:v>44959</c:v>
                </c:pt>
                <c:pt idx="132">
                  <c:v>44962</c:v>
                </c:pt>
                <c:pt idx="133">
                  <c:v>44963</c:v>
                </c:pt>
                <c:pt idx="134">
                  <c:v>44964</c:v>
                </c:pt>
                <c:pt idx="135">
                  <c:v>44965</c:v>
                </c:pt>
                <c:pt idx="136">
                  <c:v>44966</c:v>
                </c:pt>
                <c:pt idx="137">
                  <c:v>44969</c:v>
                </c:pt>
                <c:pt idx="138">
                  <c:v>44970</c:v>
                </c:pt>
                <c:pt idx="139">
                  <c:v>44971</c:v>
                </c:pt>
                <c:pt idx="140">
                  <c:v>44972</c:v>
                </c:pt>
                <c:pt idx="141">
                  <c:v>44973</c:v>
                </c:pt>
                <c:pt idx="142">
                  <c:v>44976</c:v>
                </c:pt>
                <c:pt idx="143">
                  <c:v>44977</c:v>
                </c:pt>
                <c:pt idx="144">
                  <c:v>44978</c:v>
                </c:pt>
                <c:pt idx="145">
                  <c:v>44980</c:v>
                </c:pt>
                <c:pt idx="146">
                  <c:v>44983</c:v>
                </c:pt>
                <c:pt idx="147">
                  <c:v>44984</c:v>
                </c:pt>
                <c:pt idx="148">
                  <c:v>44985</c:v>
                </c:pt>
                <c:pt idx="149">
                  <c:v>44986</c:v>
                </c:pt>
                <c:pt idx="150">
                  <c:v>44987</c:v>
                </c:pt>
                <c:pt idx="151">
                  <c:v>44990</c:v>
                </c:pt>
                <c:pt idx="152">
                  <c:v>44991</c:v>
                </c:pt>
                <c:pt idx="153">
                  <c:v>44992</c:v>
                </c:pt>
                <c:pt idx="154">
                  <c:v>44993</c:v>
                </c:pt>
                <c:pt idx="155">
                  <c:v>44994</c:v>
                </c:pt>
                <c:pt idx="156">
                  <c:v>44997</c:v>
                </c:pt>
                <c:pt idx="157">
                  <c:v>44998</c:v>
                </c:pt>
                <c:pt idx="158">
                  <c:v>44999</c:v>
                </c:pt>
                <c:pt idx="159">
                  <c:v>45000</c:v>
                </c:pt>
                <c:pt idx="160">
                  <c:v>45001</c:v>
                </c:pt>
                <c:pt idx="161">
                  <c:v>45004</c:v>
                </c:pt>
                <c:pt idx="162">
                  <c:v>45005</c:v>
                </c:pt>
                <c:pt idx="163">
                  <c:v>45006</c:v>
                </c:pt>
                <c:pt idx="164">
                  <c:v>45007</c:v>
                </c:pt>
                <c:pt idx="165">
                  <c:v>45008</c:v>
                </c:pt>
                <c:pt idx="166">
                  <c:v>45011</c:v>
                </c:pt>
                <c:pt idx="167">
                  <c:v>45012</c:v>
                </c:pt>
                <c:pt idx="168">
                  <c:v>45013</c:v>
                </c:pt>
                <c:pt idx="169">
                  <c:v>45014</c:v>
                </c:pt>
                <c:pt idx="170">
                  <c:v>45015</c:v>
                </c:pt>
                <c:pt idx="171">
                  <c:v>45019</c:v>
                </c:pt>
                <c:pt idx="172">
                  <c:v>45020</c:v>
                </c:pt>
                <c:pt idx="173">
                  <c:v>45021</c:v>
                </c:pt>
                <c:pt idx="174">
                  <c:v>45022</c:v>
                </c:pt>
                <c:pt idx="175">
                  <c:v>45026</c:v>
                </c:pt>
                <c:pt idx="176">
                  <c:v>45027</c:v>
                </c:pt>
                <c:pt idx="177">
                  <c:v>45028</c:v>
                </c:pt>
                <c:pt idx="178">
                  <c:v>45029</c:v>
                </c:pt>
                <c:pt idx="179">
                  <c:v>45033</c:v>
                </c:pt>
                <c:pt idx="180">
                  <c:v>45041</c:v>
                </c:pt>
                <c:pt idx="181">
                  <c:v>45042</c:v>
                </c:pt>
                <c:pt idx="182">
                  <c:v>45043</c:v>
                </c:pt>
                <c:pt idx="183">
                  <c:v>45047</c:v>
                </c:pt>
                <c:pt idx="184">
                  <c:v>45048</c:v>
                </c:pt>
                <c:pt idx="185">
                  <c:v>45049</c:v>
                </c:pt>
                <c:pt idx="186">
                  <c:v>45050</c:v>
                </c:pt>
                <c:pt idx="187">
                  <c:v>45054</c:v>
                </c:pt>
                <c:pt idx="188">
                  <c:v>45055</c:v>
                </c:pt>
                <c:pt idx="189">
                  <c:v>45056</c:v>
                </c:pt>
                <c:pt idx="190">
                  <c:v>45057</c:v>
                </c:pt>
                <c:pt idx="191">
                  <c:v>45057</c:v>
                </c:pt>
                <c:pt idx="192">
                  <c:v>45061</c:v>
                </c:pt>
                <c:pt idx="193">
                  <c:v>45062</c:v>
                </c:pt>
                <c:pt idx="194">
                  <c:v>45063</c:v>
                </c:pt>
                <c:pt idx="195">
                  <c:v>45064</c:v>
                </c:pt>
                <c:pt idx="196">
                  <c:v>45068</c:v>
                </c:pt>
                <c:pt idx="197">
                  <c:v>45069</c:v>
                </c:pt>
                <c:pt idx="198">
                  <c:v>45070</c:v>
                </c:pt>
                <c:pt idx="199">
                  <c:v>45071</c:v>
                </c:pt>
                <c:pt idx="200">
                  <c:v>45075</c:v>
                </c:pt>
                <c:pt idx="201">
                  <c:v>45076</c:v>
                </c:pt>
                <c:pt idx="202">
                  <c:v>45077</c:v>
                </c:pt>
                <c:pt idx="203">
                  <c:v>45078</c:v>
                </c:pt>
                <c:pt idx="204">
                  <c:v>45082</c:v>
                </c:pt>
                <c:pt idx="205">
                  <c:v>45083</c:v>
                </c:pt>
                <c:pt idx="206">
                  <c:v>45084</c:v>
                </c:pt>
                <c:pt idx="207">
                  <c:v>45085</c:v>
                </c:pt>
                <c:pt idx="208">
                  <c:v>45089</c:v>
                </c:pt>
                <c:pt idx="209">
                  <c:v>45090</c:v>
                </c:pt>
                <c:pt idx="210">
                  <c:v>45091</c:v>
                </c:pt>
                <c:pt idx="211">
                  <c:v>45092</c:v>
                </c:pt>
                <c:pt idx="212">
                  <c:v>45096</c:v>
                </c:pt>
                <c:pt idx="213">
                  <c:v>45097</c:v>
                </c:pt>
                <c:pt idx="214">
                  <c:v>45098</c:v>
                </c:pt>
                <c:pt idx="215">
                  <c:v>45099</c:v>
                </c:pt>
                <c:pt idx="216">
                  <c:v>45110</c:v>
                </c:pt>
                <c:pt idx="217">
                  <c:v>45111</c:v>
                </c:pt>
                <c:pt idx="218">
                  <c:v>45112</c:v>
                </c:pt>
                <c:pt idx="219">
                  <c:v>45113</c:v>
                </c:pt>
                <c:pt idx="220">
                  <c:v>45117</c:v>
                </c:pt>
                <c:pt idx="221">
                  <c:v>45118</c:v>
                </c:pt>
                <c:pt idx="222">
                  <c:v>45119</c:v>
                </c:pt>
                <c:pt idx="223">
                  <c:v>45120</c:v>
                </c:pt>
                <c:pt idx="224">
                  <c:v>45124</c:v>
                </c:pt>
                <c:pt idx="225">
                  <c:v>45125</c:v>
                </c:pt>
                <c:pt idx="226">
                  <c:v>45126</c:v>
                </c:pt>
                <c:pt idx="227">
                  <c:v>45127</c:v>
                </c:pt>
                <c:pt idx="228">
                  <c:v>45131</c:v>
                </c:pt>
                <c:pt idx="229">
                  <c:v>45132</c:v>
                </c:pt>
                <c:pt idx="230">
                  <c:v>45133</c:v>
                </c:pt>
                <c:pt idx="231">
                  <c:v>45134</c:v>
                </c:pt>
                <c:pt idx="232">
                  <c:v>45138</c:v>
                </c:pt>
                <c:pt idx="233">
                  <c:v>45139</c:v>
                </c:pt>
                <c:pt idx="234">
                  <c:v>45140</c:v>
                </c:pt>
                <c:pt idx="235">
                  <c:v>45141</c:v>
                </c:pt>
                <c:pt idx="236">
                  <c:v>45145</c:v>
                </c:pt>
                <c:pt idx="237">
                  <c:v>45146</c:v>
                </c:pt>
                <c:pt idx="238">
                  <c:v>45147</c:v>
                </c:pt>
                <c:pt idx="239">
                  <c:v>45148</c:v>
                </c:pt>
                <c:pt idx="240">
                  <c:v>45152</c:v>
                </c:pt>
                <c:pt idx="241">
                  <c:v>45153</c:v>
                </c:pt>
                <c:pt idx="242">
                  <c:v>45154</c:v>
                </c:pt>
                <c:pt idx="243">
                  <c:v>45155</c:v>
                </c:pt>
                <c:pt idx="244">
                  <c:v>45159</c:v>
                </c:pt>
                <c:pt idx="245">
                  <c:v>45160</c:v>
                </c:pt>
                <c:pt idx="246">
                  <c:v>45161</c:v>
                </c:pt>
                <c:pt idx="247">
                  <c:v>45162</c:v>
                </c:pt>
                <c:pt idx="248">
                  <c:v>45166</c:v>
                </c:pt>
                <c:pt idx="249">
                  <c:v>45167</c:v>
                </c:pt>
                <c:pt idx="250">
                  <c:v>45168</c:v>
                </c:pt>
                <c:pt idx="251">
                  <c:v>45169</c:v>
                </c:pt>
                <c:pt idx="252">
                  <c:v>45173</c:v>
                </c:pt>
                <c:pt idx="253">
                  <c:v>45174</c:v>
                </c:pt>
                <c:pt idx="254">
                  <c:v>45175</c:v>
                </c:pt>
                <c:pt idx="255">
                  <c:v>45176</c:v>
                </c:pt>
                <c:pt idx="256">
                  <c:v>45180</c:v>
                </c:pt>
                <c:pt idx="257">
                  <c:v>45181</c:v>
                </c:pt>
                <c:pt idx="258">
                  <c:v>45182</c:v>
                </c:pt>
                <c:pt idx="259">
                  <c:v>45183</c:v>
                </c:pt>
                <c:pt idx="260">
                  <c:v>45187</c:v>
                </c:pt>
                <c:pt idx="261">
                  <c:v>45188</c:v>
                </c:pt>
                <c:pt idx="262">
                  <c:v>45189</c:v>
                </c:pt>
                <c:pt idx="263">
                  <c:v>45190</c:v>
                </c:pt>
                <c:pt idx="264">
                  <c:v>45194</c:v>
                </c:pt>
                <c:pt idx="265">
                  <c:v>45195</c:v>
                </c:pt>
                <c:pt idx="266">
                  <c:v>45196</c:v>
                </c:pt>
                <c:pt idx="267">
                  <c:v>45197</c:v>
                </c:pt>
                <c:pt idx="268">
                  <c:v>45201</c:v>
                </c:pt>
                <c:pt idx="269">
                  <c:v>45202</c:v>
                </c:pt>
                <c:pt idx="270">
                  <c:v>45203</c:v>
                </c:pt>
                <c:pt idx="271">
                  <c:v>45204</c:v>
                </c:pt>
                <c:pt idx="272">
                  <c:v>45208</c:v>
                </c:pt>
                <c:pt idx="273">
                  <c:v>45209</c:v>
                </c:pt>
                <c:pt idx="274">
                  <c:v>45210</c:v>
                </c:pt>
                <c:pt idx="275">
                  <c:v>45211</c:v>
                </c:pt>
                <c:pt idx="276">
                  <c:v>45215</c:v>
                </c:pt>
                <c:pt idx="277">
                  <c:v>45216</c:v>
                </c:pt>
                <c:pt idx="278">
                  <c:v>45217</c:v>
                </c:pt>
                <c:pt idx="279">
                  <c:v>45218</c:v>
                </c:pt>
                <c:pt idx="280">
                  <c:v>45222</c:v>
                </c:pt>
                <c:pt idx="281">
                  <c:v>45223</c:v>
                </c:pt>
                <c:pt idx="282">
                  <c:v>45224</c:v>
                </c:pt>
                <c:pt idx="283">
                  <c:v>45225</c:v>
                </c:pt>
                <c:pt idx="284">
                  <c:v>45229</c:v>
                </c:pt>
                <c:pt idx="285">
                  <c:v>45230</c:v>
                </c:pt>
                <c:pt idx="286">
                  <c:v>45231</c:v>
                </c:pt>
                <c:pt idx="287">
                  <c:v>45232</c:v>
                </c:pt>
                <c:pt idx="288">
                  <c:v>45236</c:v>
                </c:pt>
                <c:pt idx="289">
                  <c:v>45237</c:v>
                </c:pt>
                <c:pt idx="290">
                  <c:v>45238</c:v>
                </c:pt>
                <c:pt idx="291">
                  <c:v>45239</c:v>
                </c:pt>
                <c:pt idx="292">
                  <c:v>45243</c:v>
                </c:pt>
                <c:pt idx="293">
                  <c:v>45244</c:v>
                </c:pt>
                <c:pt idx="294">
                  <c:v>45245</c:v>
                </c:pt>
                <c:pt idx="295">
                  <c:v>45246</c:v>
                </c:pt>
                <c:pt idx="296">
                  <c:v>45250</c:v>
                </c:pt>
                <c:pt idx="297">
                  <c:v>45251</c:v>
                </c:pt>
                <c:pt idx="298">
                  <c:v>45252</c:v>
                </c:pt>
                <c:pt idx="299">
                  <c:v>45253</c:v>
                </c:pt>
                <c:pt idx="300">
                  <c:v>45257</c:v>
                </c:pt>
                <c:pt idx="301">
                  <c:v>45258</c:v>
                </c:pt>
                <c:pt idx="302">
                  <c:v>45259</c:v>
                </c:pt>
                <c:pt idx="303">
                  <c:v>45260</c:v>
                </c:pt>
                <c:pt idx="304">
                  <c:v>45264</c:v>
                </c:pt>
                <c:pt idx="305">
                  <c:v>45265</c:v>
                </c:pt>
                <c:pt idx="306">
                  <c:v>45266</c:v>
                </c:pt>
                <c:pt idx="307">
                  <c:v>45267</c:v>
                </c:pt>
                <c:pt idx="308">
                  <c:v>45271</c:v>
                </c:pt>
                <c:pt idx="309">
                  <c:v>45272</c:v>
                </c:pt>
                <c:pt idx="310">
                  <c:v>45273</c:v>
                </c:pt>
                <c:pt idx="311">
                  <c:v>45274</c:v>
                </c:pt>
                <c:pt idx="312">
                  <c:v>45278</c:v>
                </c:pt>
                <c:pt idx="313">
                  <c:v>45279</c:v>
                </c:pt>
                <c:pt idx="314">
                  <c:v>45280</c:v>
                </c:pt>
                <c:pt idx="315">
                  <c:v>45281</c:v>
                </c:pt>
                <c:pt idx="316">
                  <c:v>45285</c:v>
                </c:pt>
                <c:pt idx="317">
                  <c:v>45286</c:v>
                </c:pt>
                <c:pt idx="318">
                  <c:v>45287</c:v>
                </c:pt>
                <c:pt idx="319">
                  <c:v>45288</c:v>
                </c:pt>
                <c:pt idx="320">
                  <c:v>45292</c:v>
                </c:pt>
                <c:pt idx="321">
                  <c:v>45293</c:v>
                </c:pt>
                <c:pt idx="322">
                  <c:v>45294</c:v>
                </c:pt>
                <c:pt idx="323">
                  <c:v>45295</c:v>
                </c:pt>
                <c:pt idx="324">
                  <c:v>45299</c:v>
                </c:pt>
                <c:pt idx="325">
                  <c:v>45300</c:v>
                </c:pt>
                <c:pt idx="326">
                  <c:v>45301</c:v>
                </c:pt>
                <c:pt idx="327">
                  <c:v>45302</c:v>
                </c:pt>
                <c:pt idx="328">
                  <c:v>45306</c:v>
                </c:pt>
                <c:pt idx="329">
                  <c:v>45307</c:v>
                </c:pt>
                <c:pt idx="330">
                  <c:v>45308</c:v>
                </c:pt>
                <c:pt idx="331">
                  <c:v>45309</c:v>
                </c:pt>
                <c:pt idx="332">
                  <c:v>45313</c:v>
                </c:pt>
                <c:pt idx="333">
                  <c:v>45314</c:v>
                </c:pt>
                <c:pt idx="334">
                  <c:v>45315</c:v>
                </c:pt>
                <c:pt idx="335">
                  <c:v>45316</c:v>
                </c:pt>
                <c:pt idx="336">
                  <c:v>45320</c:v>
                </c:pt>
                <c:pt idx="337">
                  <c:v>45321</c:v>
                </c:pt>
                <c:pt idx="338">
                  <c:v>45322</c:v>
                </c:pt>
                <c:pt idx="339">
                  <c:v>45323</c:v>
                </c:pt>
                <c:pt idx="340">
                  <c:v>45327</c:v>
                </c:pt>
                <c:pt idx="341">
                  <c:v>45328</c:v>
                </c:pt>
                <c:pt idx="342">
                  <c:v>45329</c:v>
                </c:pt>
                <c:pt idx="343">
                  <c:v>45330</c:v>
                </c:pt>
                <c:pt idx="344">
                  <c:v>45334</c:v>
                </c:pt>
                <c:pt idx="345">
                  <c:v>45335</c:v>
                </c:pt>
                <c:pt idx="346">
                  <c:v>45336</c:v>
                </c:pt>
                <c:pt idx="347">
                  <c:v>45337</c:v>
                </c:pt>
                <c:pt idx="348">
                  <c:v>45341</c:v>
                </c:pt>
                <c:pt idx="349">
                  <c:v>45342</c:v>
                </c:pt>
                <c:pt idx="350">
                  <c:v>45343</c:v>
                </c:pt>
                <c:pt idx="351">
                  <c:v>45348</c:v>
                </c:pt>
                <c:pt idx="352">
                  <c:v>45349</c:v>
                </c:pt>
                <c:pt idx="353">
                  <c:v>45350</c:v>
                </c:pt>
                <c:pt idx="354">
                  <c:v>45351</c:v>
                </c:pt>
                <c:pt idx="355">
                  <c:v>45355</c:v>
                </c:pt>
                <c:pt idx="356">
                  <c:v>45356</c:v>
                </c:pt>
                <c:pt idx="357">
                  <c:v>45357</c:v>
                </c:pt>
                <c:pt idx="358">
                  <c:v>45358</c:v>
                </c:pt>
                <c:pt idx="359">
                  <c:v>45362</c:v>
                </c:pt>
                <c:pt idx="360">
                  <c:v>45363</c:v>
                </c:pt>
                <c:pt idx="361">
                  <c:v>45364</c:v>
                </c:pt>
                <c:pt idx="362">
                  <c:v>45365</c:v>
                </c:pt>
                <c:pt idx="363">
                  <c:v>45369</c:v>
                </c:pt>
                <c:pt idx="364">
                  <c:v>45370</c:v>
                </c:pt>
                <c:pt idx="365">
                  <c:v>45371</c:v>
                </c:pt>
                <c:pt idx="366">
                  <c:v>45372</c:v>
                </c:pt>
                <c:pt idx="367">
                  <c:v>45376</c:v>
                </c:pt>
                <c:pt idx="368">
                  <c:v>45377</c:v>
                </c:pt>
                <c:pt idx="369">
                  <c:v>45378</c:v>
                </c:pt>
                <c:pt idx="370">
                  <c:v>45379</c:v>
                </c:pt>
                <c:pt idx="371">
                  <c:v>45383</c:v>
                </c:pt>
                <c:pt idx="372">
                  <c:v>45384</c:v>
                </c:pt>
                <c:pt idx="373">
                  <c:v>45385</c:v>
                </c:pt>
                <c:pt idx="374">
                  <c:v>45386</c:v>
                </c:pt>
                <c:pt idx="375">
                  <c:v>45397</c:v>
                </c:pt>
                <c:pt idx="376">
                  <c:v>45398</c:v>
                </c:pt>
                <c:pt idx="377">
                  <c:v>45399</c:v>
                </c:pt>
                <c:pt idx="378">
                  <c:v>45400</c:v>
                </c:pt>
                <c:pt idx="379">
                  <c:v>45404</c:v>
                </c:pt>
                <c:pt idx="380">
                  <c:v>45405</c:v>
                </c:pt>
                <c:pt idx="381">
                  <c:v>45406</c:v>
                </c:pt>
                <c:pt idx="382">
                  <c:v>45407</c:v>
                </c:pt>
                <c:pt idx="383">
                  <c:v>45411</c:v>
                </c:pt>
                <c:pt idx="384">
                  <c:v>45412</c:v>
                </c:pt>
                <c:pt idx="385">
                  <c:v>45413</c:v>
                </c:pt>
                <c:pt idx="386">
                  <c:v>45414</c:v>
                </c:pt>
                <c:pt idx="387">
                  <c:v>45418</c:v>
                </c:pt>
                <c:pt idx="388">
                  <c:v>45419</c:v>
                </c:pt>
                <c:pt idx="389">
                  <c:v>45420</c:v>
                </c:pt>
                <c:pt idx="390">
                  <c:v>45421</c:v>
                </c:pt>
                <c:pt idx="391">
                  <c:v>45425</c:v>
                </c:pt>
                <c:pt idx="392">
                  <c:v>45426</c:v>
                </c:pt>
                <c:pt idx="393">
                  <c:v>45427</c:v>
                </c:pt>
                <c:pt idx="394">
                  <c:v>45428</c:v>
                </c:pt>
                <c:pt idx="395">
                  <c:v>45432</c:v>
                </c:pt>
                <c:pt idx="396">
                  <c:v>45433</c:v>
                </c:pt>
                <c:pt idx="397">
                  <c:v>45434</c:v>
                </c:pt>
                <c:pt idx="398">
                  <c:v>45435</c:v>
                </c:pt>
                <c:pt idx="399">
                  <c:v>45439</c:v>
                </c:pt>
                <c:pt idx="400">
                  <c:v>45440</c:v>
                </c:pt>
                <c:pt idx="401">
                  <c:v>45441</c:v>
                </c:pt>
                <c:pt idx="402">
                  <c:v>45442</c:v>
                </c:pt>
                <c:pt idx="403">
                  <c:v>45446</c:v>
                </c:pt>
                <c:pt idx="404">
                  <c:v>45447</c:v>
                </c:pt>
                <c:pt idx="405">
                  <c:v>45448</c:v>
                </c:pt>
                <c:pt idx="406">
                  <c:v>45449</c:v>
                </c:pt>
                <c:pt idx="407">
                  <c:v>45453</c:v>
                </c:pt>
                <c:pt idx="408">
                  <c:v>45454</c:v>
                </c:pt>
                <c:pt idx="409">
                  <c:v>45455</c:v>
                </c:pt>
                <c:pt idx="410">
                  <c:v>45456</c:v>
                </c:pt>
                <c:pt idx="411">
                  <c:v>45467</c:v>
                </c:pt>
                <c:pt idx="412">
                  <c:v>45468</c:v>
                </c:pt>
                <c:pt idx="413">
                  <c:v>45469</c:v>
                </c:pt>
                <c:pt idx="414">
                  <c:v>45470</c:v>
                </c:pt>
                <c:pt idx="415">
                  <c:v>45473</c:v>
                </c:pt>
              </c:numCache>
            </c:numRef>
          </c:cat>
          <c:val>
            <c:numRef>
              <c:f>Sheet1!$B$2:$B$417</c:f>
              <c:numCache>
                <c:formatCode>#,##0</c:formatCode>
                <c:ptCount val="416"/>
                <c:pt idx="0">
                  <c:v>100</c:v>
                </c:pt>
                <c:pt idx="1">
                  <c:v>101.14656187187887</c:v>
                </c:pt>
                <c:pt idx="2">
                  <c:v>100.91441321804595</c:v>
                </c:pt>
                <c:pt idx="3">
                  <c:v>100.76112296992888</c:v>
                </c:pt>
                <c:pt idx="4">
                  <c:v>100.75792600753499</c:v>
                </c:pt>
                <c:pt idx="5">
                  <c:v>100.14558474901388</c:v>
                </c:pt>
                <c:pt idx="6">
                  <c:v>100.80506070949613</c:v>
                </c:pt>
                <c:pt idx="7">
                  <c:v>101.07311371021422</c:v>
                </c:pt>
                <c:pt idx="8">
                  <c:v>101.90481577299273</c:v>
                </c:pt>
                <c:pt idx="9">
                  <c:v>102.71889355590748</c:v>
                </c:pt>
                <c:pt idx="10">
                  <c:v>102.58453916196959</c:v>
                </c:pt>
                <c:pt idx="11">
                  <c:v>102.82554094243173</c:v>
                </c:pt>
                <c:pt idx="12">
                  <c:v>102.83677129750768</c:v>
                </c:pt>
                <c:pt idx="13">
                  <c:v>103.66962098781221</c:v>
                </c:pt>
                <c:pt idx="14">
                  <c:v>103.46460552762994</c:v>
                </c:pt>
                <c:pt idx="15">
                  <c:v>102.91349839496094</c:v>
                </c:pt>
                <c:pt idx="16">
                  <c:v>102.96251848500052</c:v>
                </c:pt>
                <c:pt idx="17">
                  <c:v>101.81726818743708</c:v>
                </c:pt>
                <c:pt idx="18">
                  <c:v>102.00580699528162</c:v>
                </c:pt>
                <c:pt idx="19">
                  <c:v>103.21876731687962</c:v>
                </c:pt>
                <c:pt idx="20">
                  <c:v>102.68077592736502</c:v>
                </c:pt>
                <c:pt idx="21">
                  <c:v>102.71807382196035</c:v>
                </c:pt>
                <c:pt idx="22">
                  <c:v>102.10319138820306</c:v>
                </c:pt>
                <c:pt idx="23">
                  <c:v>100.69062585047396</c:v>
                </c:pt>
                <c:pt idx="24">
                  <c:v>99.53742413362319</c:v>
                </c:pt>
                <c:pt idx="25">
                  <c:v>99.960734743931511</c:v>
                </c:pt>
                <c:pt idx="26">
                  <c:v>99.186496030848232</c:v>
                </c:pt>
                <c:pt idx="27">
                  <c:v>98.324791705604014</c:v>
                </c:pt>
                <c:pt idx="28">
                  <c:v>97.251677995389812</c:v>
                </c:pt>
                <c:pt idx="29">
                  <c:v>97.009446614006961</c:v>
                </c:pt>
                <c:pt idx="30">
                  <c:v>97.879184331933232</c:v>
                </c:pt>
                <c:pt idx="31">
                  <c:v>98.549398807123168</c:v>
                </c:pt>
                <c:pt idx="32">
                  <c:v>99.060338976381829</c:v>
                </c:pt>
                <c:pt idx="33">
                  <c:v>97.493171616220238</c:v>
                </c:pt>
                <c:pt idx="34">
                  <c:v>96.970755171701484</c:v>
                </c:pt>
                <c:pt idx="35">
                  <c:v>94.861087885315939</c:v>
                </c:pt>
                <c:pt idx="36">
                  <c:v>93.829452712827518</c:v>
                </c:pt>
                <c:pt idx="37">
                  <c:v>94.298914344360398</c:v>
                </c:pt>
                <c:pt idx="38">
                  <c:v>93.950445443426872</c:v>
                </c:pt>
                <c:pt idx="39">
                  <c:v>91.493620830423268</c:v>
                </c:pt>
                <c:pt idx="40">
                  <c:v>89.4262518157107</c:v>
                </c:pt>
                <c:pt idx="41">
                  <c:v>90.313203946527111</c:v>
                </c:pt>
                <c:pt idx="42">
                  <c:v>91.564937683825349</c:v>
                </c:pt>
                <c:pt idx="43">
                  <c:v>93.493279821101254</c:v>
                </c:pt>
                <c:pt idx="44">
                  <c:v>94.163412322896477</c:v>
                </c:pt>
                <c:pt idx="45">
                  <c:v>95.154388691606258</c:v>
                </c:pt>
                <c:pt idx="46">
                  <c:v>96.568019883466619</c:v>
                </c:pt>
                <c:pt idx="47">
                  <c:v>96.485308728199172</c:v>
                </c:pt>
                <c:pt idx="48">
                  <c:v>96.382596064621268</c:v>
                </c:pt>
                <c:pt idx="49">
                  <c:v>94.814117130144254</c:v>
                </c:pt>
                <c:pt idx="50">
                  <c:v>94.518357122012489</c:v>
                </c:pt>
                <c:pt idx="51">
                  <c:v>94.386297983126596</c:v>
                </c:pt>
                <c:pt idx="52">
                  <c:v>94.690255330729855</c:v>
                </c:pt>
                <c:pt idx="53">
                  <c:v>93.628208028802177</c:v>
                </c:pt>
                <c:pt idx="54">
                  <c:v>93.497870331205306</c:v>
                </c:pt>
                <c:pt idx="55">
                  <c:v>94.813543316381228</c:v>
                </c:pt>
                <c:pt idx="56">
                  <c:v>96.81016929145477</c:v>
                </c:pt>
                <c:pt idx="57">
                  <c:v>96.688438800302976</c:v>
                </c:pt>
                <c:pt idx="58">
                  <c:v>98.070346288408643</c:v>
                </c:pt>
                <c:pt idx="59">
                  <c:v>98.422094125130755</c:v>
                </c:pt>
                <c:pt idx="60">
                  <c:v>98.98508740003345</c:v>
                </c:pt>
                <c:pt idx="61">
                  <c:v>98.153795204228516</c:v>
                </c:pt>
                <c:pt idx="62">
                  <c:v>96.71852303616339</c:v>
                </c:pt>
                <c:pt idx="63">
                  <c:v>95.986746541542473</c:v>
                </c:pt>
                <c:pt idx="64">
                  <c:v>95.644917485580876</c:v>
                </c:pt>
                <c:pt idx="65">
                  <c:v>94.518930935775487</c:v>
                </c:pt>
                <c:pt idx="66">
                  <c:v>94.517701334854763</c:v>
                </c:pt>
                <c:pt idx="67">
                  <c:v>93.770923709001011</c:v>
                </c:pt>
                <c:pt idx="68">
                  <c:v>94.443843306216536</c:v>
                </c:pt>
                <c:pt idx="69">
                  <c:v>95.078973168468437</c:v>
                </c:pt>
                <c:pt idx="70">
                  <c:v>94.158985759581881</c:v>
                </c:pt>
                <c:pt idx="71">
                  <c:v>93.50852687251826</c:v>
                </c:pt>
                <c:pt idx="72">
                  <c:v>91.90611095262922</c:v>
                </c:pt>
                <c:pt idx="73">
                  <c:v>92.194903222210201</c:v>
                </c:pt>
                <c:pt idx="74">
                  <c:v>91.789380838555033</c:v>
                </c:pt>
                <c:pt idx="75">
                  <c:v>90.962433232670008</c:v>
                </c:pt>
                <c:pt idx="76">
                  <c:v>91.410499808182252</c:v>
                </c:pt>
                <c:pt idx="77">
                  <c:v>91.334920338255017</c:v>
                </c:pt>
                <c:pt idx="78">
                  <c:v>90.606504752817429</c:v>
                </c:pt>
                <c:pt idx="79">
                  <c:v>89.60110106663781</c:v>
                </c:pt>
                <c:pt idx="80">
                  <c:v>89.887188214193202</c:v>
                </c:pt>
                <c:pt idx="81">
                  <c:v>89.668647143882978</c:v>
                </c:pt>
                <c:pt idx="82">
                  <c:v>88.50224771048309</c:v>
                </c:pt>
                <c:pt idx="83">
                  <c:v>88.093856258012892</c:v>
                </c:pt>
                <c:pt idx="84">
                  <c:v>88.137875970974861</c:v>
                </c:pt>
                <c:pt idx="85">
                  <c:v>89.325670460395372</c:v>
                </c:pt>
                <c:pt idx="86">
                  <c:v>88.716936031241701</c:v>
                </c:pt>
                <c:pt idx="87">
                  <c:v>87.907858625404543</c:v>
                </c:pt>
                <c:pt idx="88">
                  <c:v>85.409309554490989</c:v>
                </c:pt>
                <c:pt idx="89">
                  <c:v>85.615226722015109</c:v>
                </c:pt>
                <c:pt idx="90">
                  <c:v>83.491050144765012</c:v>
                </c:pt>
                <c:pt idx="91">
                  <c:v>83.994940602078188</c:v>
                </c:pt>
                <c:pt idx="92">
                  <c:v>83.107168737314623</c:v>
                </c:pt>
                <c:pt idx="93">
                  <c:v>82.245464412070419</c:v>
                </c:pt>
                <c:pt idx="94">
                  <c:v>83.786154365739051</c:v>
                </c:pt>
                <c:pt idx="95">
                  <c:v>84.007318584680164</c:v>
                </c:pt>
                <c:pt idx="96">
                  <c:v>84.354066044324654</c:v>
                </c:pt>
                <c:pt idx="97">
                  <c:v>84.036501113198696</c:v>
                </c:pt>
                <c:pt idx="98">
                  <c:v>83.499575377815376</c:v>
                </c:pt>
                <c:pt idx="99">
                  <c:v>84.269879367952342</c:v>
                </c:pt>
                <c:pt idx="100">
                  <c:v>84.243565908248826</c:v>
                </c:pt>
                <c:pt idx="101">
                  <c:v>83.742298599566539</c:v>
                </c:pt>
                <c:pt idx="102">
                  <c:v>83.895834767867754</c:v>
                </c:pt>
                <c:pt idx="103">
                  <c:v>83.847634411775303</c:v>
                </c:pt>
                <c:pt idx="104">
                  <c:v>84.9183708935428</c:v>
                </c:pt>
                <c:pt idx="105">
                  <c:v>85.951481587136087</c:v>
                </c:pt>
                <c:pt idx="106">
                  <c:v>85.895493758545712</c:v>
                </c:pt>
                <c:pt idx="107">
                  <c:v>86.454634283896809</c:v>
                </c:pt>
                <c:pt idx="108">
                  <c:v>86.714244024959271</c:v>
                </c:pt>
                <c:pt idx="109">
                  <c:v>87.391344265305264</c:v>
                </c:pt>
                <c:pt idx="110">
                  <c:v>86.33355957990274</c:v>
                </c:pt>
                <c:pt idx="111">
                  <c:v>86.332985766139743</c:v>
                </c:pt>
                <c:pt idx="112">
                  <c:v>86.374628250654979</c:v>
                </c:pt>
                <c:pt idx="113">
                  <c:v>87.278548874177403</c:v>
                </c:pt>
                <c:pt idx="114">
                  <c:v>87.170999780311291</c:v>
                </c:pt>
                <c:pt idx="115">
                  <c:v>87.035169865268529</c:v>
                </c:pt>
                <c:pt idx="116">
                  <c:v>88.074018696491862</c:v>
                </c:pt>
                <c:pt idx="117">
                  <c:v>87.931794856661327</c:v>
                </c:pt>
                <c:pt idx="118">
                  <c:v>87.9447466530263</c:v>
                </c:pt>
                <c:pt idx="119">
                  <c:v>87.571357840099424</c:v>
                </c:pt>
                <c:pt idx="120">
                  <c:v>87.416756017666913</c:v>
                </c:pt>
                <c:pt idx="121">
                  <c:v>87.564062207969783</c:v>
                </c:pt>
                <c:pt idx="122">
                  <c:v>87.913350842850448</c:v>
                </c:pt>
                <c:pt idx="123">
                  <c:v>88.250671362102722</c:v>
                </c:pt>
                <c:pt idx="124">
                  <c:v>88.495197998537606</c:v>
                </c:pt>
                <c:pt idx="125">
                  <c:v>88.606271948376431</c:v>
                </c:pt>
                <c:pt idx="126">
                  <c:v>88.708738691770193</c:v>
                </c:pt>
                <c:pt idx="127">
                  <c:v>88.854979227941783</c:v>
                </c:pt>
                <c:pt idx="128">
                  <c:v>88.618813877767835</c:v>
                </c:pt>
                <c:pt idx="129">
                  <c:v>88.472655314990973</c:v>
                </c:pt>
                <c:pt idx="130">
                  <c:v>88.397895579010878</c:v>
                </c:pt>
                <c:pt idx="131">
                  <c:v>87.726205582716076</c:v>
                </c:pt>
                <c:pt idx="132">
                  <c:v>86.552264597002392</c:v>
                </c:pt>
                <c:pt idx="133">
                  <c:v>86.528738232719178</c:v>
                </c:pt>
                <c:pt idx="134">
                  <c:v>85.822045596881082</c:v>
                </c:pt>
                <c:pt idx="135">
                  <c:v>86.135347911481844</c:v>
                </c:pt>
                <c:pt idx="136">
                  <c:v>85.352010151585205</c:v>
                </c:pt>
                <c:pt idx="137">
                  <c:v>85.411686782937736</c:v>
                </c:pt>
                <c:pt idx="138">
                  <c:v>86.233879931929295</c:v>
                </c:pt>
                <c:pt idx="139">
                  <c:v>86.044111523164048</c:v>
                </c:pt>
                <c:pt idx="140">
                  <c:v>86.670880099155013</c:v>
                </c:pt>
                <c:pt idx="141">
                  <c:v>86.469225548156089</c:v>
                </c:pt>
                <c:pt idx="142">
                  <c:v>86.016076622171511</c:v>
                </c:pt>
                <c:pt idx="143">
                  <c:v>85.014361738754062</c:v>
                </c:pt>
                <c:pt idx="144">
                  <c:v>84.184463090659293</c:v>
                </c:pt>
                <c:pt idx="145">
                  <c:v>83.230046855992413</c:v>
                </c:pt>
                <c:pt idx="146">
                  <c:v>82.397852952845625</c:v>
                </c:pt>
                <c:pt idx="147">
                  <c:v>81.930686576364792</c:v>
                </c:pt>
                <c:pt idx="148">
                  <c:v>82.81526147873447</c:v>
                </c:pt>
                <c:pt idx="149">
                  <c:v>83.549415201802105</c:v>
                </c:pt>
                <c:pt idx="150">
                  <c:v>84.250287726615454</c:v>
                </c:pt>
                <c:pt idx="151">
                  <c:v>85.344632546060851</c:v>
                </c:pt>
                <c:pt idx="152">
                  <c:v>85.645474904664937</c:v>
                </c:pt>
                <c:pt idx="153">
                  <c:v>85.853359433662206</c:v>
                </c:pt>
                <c:pt idx="154">
                  <c:v>85.336025339615773</c:v>
                </c:pt>
                <c:pt idx="155">
                  <c:v>85.77023841142119</c:v>
                </c:pt>
                <c:pt idx="156">
                  <c:v>85.119697550962854</c:v>
                </c:pt>
                <c:pt idx="157">
                  <c:v>84.474321014371583</c:v>
                </c:pt>
                <c:pt idx="158">
                  <c:v>83.671637533322183</c:v>
                </c:pt>
                <c:pt idx="159">
                  <c:v>82.370965679379111</c:v>
                </c:pt>
                <c:pt idx="160">
                  <c:v>81.781986838351742</c:v>
                </c:pt>
                <c:pt idx="161">
                  <c:v>83.266361069851172</c:v>
                </c:pt>
                <c:pt idx="162">
                  <c:v>83.761398400535128</c:v>
                </c:pt>
                <c:pt idx="163">
                  <c:v>84.922305616489112</c:v>
                </c:pt>
                <c:pt idx="164">
                  <c:v>84.846644173167164</c:v>
                </c:pt>
                <c:pt idx="165">
                  <c:v>85.632605081694678</c:v>
                </c:pt>
                <c:pt idx="166">
                  <c:v>85.738924574640066</c:v>
                </c:pt>
                <c:pt idx="167">
                  <c:v>85.773763267393946</c:v>
                </c:pt>
                <c:pt idx="168">
                  <c:v>85.810405374831547</c:v>
                </c:pt>
                <c:pt idx="169">
                  <c:v>86.098131990281232</c:v>
                </c:pt>
                <c:pt idx="170">
                  <c:v>86.810644737144116</c:v>
                </c:pt>
                <c:pt idx="171">
                  <c:v>88.587745961170839</c:v>
                </c:pt>
                <c:pt idx="172">
                  <c:v>89.749390937677276</c:v>
                </c:pt>
                <c:pt idx="173">
                  <c:v>89.52011135265937</c:v>
                </c:pt>
                <c:pt idx="174">
                  <c:v>89.401413877112049</c:v>
                </c:pt>
                <c:pt idx="175">
                  <c:v>89.395921659666129</c:v>
                </c:pt>
                <c:pt idx="176">
                  <c:v>88.93334579328932</c:v>
                </c:pt>
                <c:pt idx="177">
                  <c:v>89.641104083258739</c:v>
                </c:pt>
                <c:pt idx="178">
                  <c:v>89.881122182984299</c:v>
                </c:pt>
                <c:pt idx="179">
                  <c:v>91.511573003865863</c:v>
                </c:pt>
                <c:pt idx="180">
                  <c:v>92.343930853802092</c:v>
                </c:pt>
                <c:pt idx="181">
                  <c:v>92.689120818947003</c:v>
                </c:pt>
                <c:pt idx="182">
                  <c:v>92.393770677788822</c:v>
                </c:pt>
                <c:pt idx="183">
                  <c:v>92.511976312967874</c:v>
                </c:pt>
                <c:pt idx="184">
                  <c:v>91.962754568377292</c:v>
                </c:pt>
                <c:pt idx="185">
                  <c:v>90.770533515642157</c:v>
                </c:pt>
                <c:pt idx="186">
                  <c:v>91.144332195542617</c:v>
                </c:pt>
                <c:pt idx="187">
                  <c:v>92.272450053610598</c:v>
                </c:pt>
                <c:pt idx="188">
                  <c:v>92.673217980372286</c:v>
                </c:pt>
                <c:pt idx="189">
                  <c:v>92.574030172767124</c:v>
                </c:pt>
                <c:pt idx="190">
                  <c:v>93.39048518412865</c:v>
                </c:pt>
                <c:pt idx="191">
                  <c:v>93.39048518412865</c:v>
                </c:pt>
                <c:pt idx="192">
                  <c:v>92.057761732852001</c:v>
                </c:pt>
                <c:pt idx="193">
                  <c:v>91.85955006443109</c:v>
                </c:pt>
                <c:pt idx="194">
                  <c:v>92.446315623801141</c:v>
                </c:pt>
                <c:pt idx="195">
                  <c:v>92.993897900497416</c:v>
                </c:pt>
                <c:pt idx="196">
                  <c:v>92.869216367135891</c:v>
                </c:pt>
                <c:pt idx="197">
                  <c:v>92.431314492568291</c:v>
                </c:pt>
                <c:pt idx="198">
                  <c:v>92.107519583444002</c:v>
                </c:pt>
                <c:pt idx="199">
                  <c:v>91.683717132767384</c:v>
                </c:pt>
                <c:pt idx="200">
                  <c:v>91.282867232610982</c:v>
                </c:pt>
                <c:pt idx="201">
                  <c:v>91.31819776573316</c:v>
                </c:pt>
                <c:pt idx="202">
                  <c:v>90.286562593244739</c:v>
                </c:pt>
                <c:pt idx="203">
                  <c:v>90.293284411611381</c:v>
                </c:pt>
                <c:pt idx="204">
                  <c:v>92.577391081950438</c:v>
                </c:pt>
                <c:pt idx="205">
                  <c:v>92.768225144846994</c:v>
                </c:pt>
                <c:pt idx="206">
                  <c:v>93.226948261672192</c:v>
                </c:pt>
                <c:pt idx="207">
                  <c:v>93.426225584224369</c:v>
                </c:pt>
                <c:pt idx="208">
                  <c:v>93.639274437088687</c:v>
                </c:pt>
                <c:pt idx="209">
                  <c:v>93.562957206609028</c:v>
                </c:pt>
                <c:pt idx="210">
                  <c:v>94.540162045006682</c:v>
                </c:pt>
                <c:pt idx="211">
                  <c:v>94.401708981333016</c:v>
                </c:pt>
                <c:pt idx="212">
                  <c:v>93.627552241644466</c:v>
                </c:pt>
                <c:pt idx="213">
                  <c:v>93.706820514333884</c:v>
                </c:pt>
                <c:pt idx="214">
                  <c:v>93.992087927942109</c:v>
                </c:pt>
                <c:pt idx="215">
                  <c:v>93.933149057142003</c:v>
                </c:pt>
                <c:pt idx="216">
                  <c:v>94.639349852611829</c:v>
                </c:pt>
                <c:pt idx="217">
                  <c:v>95.242592064319595</c:v>
                </c:pt>
                <c:pt idx="218">
                  <c:v>95.019870350878904</c:v>
                </c:pt>
                <c:pt idx="219">
                  <c:v>95.072005429917667</c:v>
                </c:pt>
                <c:pt idx="220">
                  <c:v>94.98199864252058</c:v>
                </c:pt>
                <c:pt idx="221">
                  <c:v>95.617866265324921</c:v>
                </c:pt>
                <c:pt idx="222">
                  <c:v>96.131757476793339</c:v>
                </c:pt>
                <c:pt idx="223">
                  <c:v>95.973384878203944</c:v>
                </c:pt>
                <c:pt idx="224">
                  <c:v>96.566872255940623</c:v>
                </c:pt>
                <c:pt idx="225">
                  <c:v>96.472111011650057</c:v>
                </c:pt>
                <c:pt idx="226">
                  <c:v>96.34029779294832</c:v>
                </c:pt>
                <c:pt idx="227">
                  <c:v>96.36743098659899</c:v>
                </c:pt>
                <c:pt idx="228">
                  <c:v>96.74418070870918</c:v>
                </c:pt>
                <c:pt idx="229">
                  <c:v>97.406361791217051</c:v>
                </c:pt>
                <c:pt idx="230">
                  <c:v>97.598589401823745</c:v>
                </c:pt>
                <c:pt idx="231">
                  <c:v>97.119782803293347</c:v>
                </c:pt>
                <c:pt idx="232">
                  <c:v>95.845178488869649</c:v>
                </c:pt>
                <c:pt idx="233">
                  <c:v>95.384815904150145</c:v>
                </c:pt>
                <c:pt idx="234">
                  <c:v>94.091357708941985</c:v>
                </c:pt>
                <c:pt idx="235">
                  <c:v>93.251130413113131</c:v>
                </c:pt>
                <c:pt idx="236">
                  <c:v>92.399918682392439</c:v>
                </c:pt>
                <c:pt idx="237">
                  <c:v>92.173098299216008</c:v>
                </c:pt>
                <c:pt idx="238">
                  <c:v>92.516894716650754</c:v>
                </c:pt>
                <c:pt idx="239">
                  <c:v>93.647389803165495</c:v>
                </c:pt>
                <c:pt idx="240">
                  <c:v>94.218744364329112</c:v>
                </c:pt>
                <c:pt idx="241">
                  <c:v>93.555251707505803</c:v>
                </c:pt>
                <c:pt idx="242">
                  <c:v>93.390321237339208</c:v>
                </c:pt>
                <c:pt idx="243">
                  <c:v>93.870275463395586</c:v>
                </c:pt>
                <c:pt idx="244">
                  <c:v>93.518937493647073</c:v>
                </c:pt>
                <c:pt idx="245">
                  <c:v>93.265639703977683</c:v>
                </c:pt>
                <c:pt idx="246">
                  <c:v>93.179731586316336</c:v>
                </c:pt>
                <c:pt idx="247">
                  <c:v>93.493115874311826</c:v>
                </c:pt>
                <c:pt idx="248">
                  <c:v>93.976431009551547</c:v>
                </c:pt>
                <c:pt idx="249">
                  <c:v>93.798548743019964</c:v>
                </c:pt>
                <c:pt idx="250">
                  <c:v>94.882155047757692</c:v>
                </c:pt>
                <c:pt idx="251">
                  <c:v>94.197267334913789</c:v>
                </c:pt>
                <c:pt idx="252">
                  <c:v>93.70272184459813</c:v>
                </c:pt>
                <c:pt idx="253">
                  <c:v>93.539676762509956</c:v>
                </c:pt>
                <c:pt idx="254">
                  <c:v>92.614852923335206</c:v>
                </c:pt>
                <c:pt idx="255">
                  <c:v>91.937752682989199</c:v>
                </c:pt>
                <c:pt idx="256">
                  <c:v>92.098256589841199</c:v>
                </c:pt>
                <c:pt idx="257">
                  <c:v>91.45165045232919</c:v>
                </c:pt>
                <c:pt idx="258">
                  <c:v>91.172694990113996</c:v>
                </c:pt>
                <c:pt idx="259">
                  <c:v>91.437551028438207</c:v>
                </c:pt>
                <c:pt idx="260">
                  <c:v>90.466166301065329</c:v>
                </c:pt>
                <c:pt idx="261">
                  <c:v>90.750859900910569</c:v>
                </c:pt>
                <c:pt idx="262">
                  <c:v>90.674870564009751</c:v>
                </c:pt>
                <c:pt idx="263">
                  <c:v>89.756112756043905</c:v>
                </c:pt>
                <c:pt idx="264">
                  <c:v>89.170166930620994</c:v>
                </c:pt>
                <c:pt idx="265">
                  <c:v>89.500519711322497</c:v>
                </c:pt>
                <c:pt idx="266">
                  <c:v>90.801437485449725</c:v>
                </c:pt>
                <c:pt idx="267">
                  <c:v>90.629457303337631</c:v>
                </c:pt>
                <c:pt idx="268">
                  <c:v>90.21942638297314</c:v>
                </c:pt>
                <c:pt idx="269">
                  <c:v>89.780048987300688</c:v>
                </c:pt>
                <c:pt idx="270">
                  <c:v>88.861373152729556</c:v>
                </c:pt>
                <c:pt idx="271">
                  <c:v>88.24312980978894</c:v>
                </c:pt>
                <c:pt idx="272">
                  <c:v>86.689652006544762</c:v>
                </c:pt>
                <c:pt idx="273">
                  <c:v>87.22018381714031</c:v>
                </c:pt>
                <c:pt idx="274">
                  <c:v>86.668011030339997</c:v>
                </c:pt>
                <c:pt idx="275">
                  <c:v>86.778839059994681</c:v>
                </c:pt>
                <c:pt idx="276">
                  <c:v>87.073123547021581</c:v>
                </c:pt>
                <c:pt idx="277">
                  <c:v>87.968928804467211</c:v>
                </c:pt>
                <c:pt idx="278">
                  <c:v>87.82678693803139</c:v>
                </c:pt>
                <c:pt idx="279">
                  <c:v>87.339045239477073</c:v>
                </c:pt>
                <c:pt idx="280">
                  <c:v>84.376772674660714</c:v>
                </c:pt>
                <c:pt idx="281">
                  <c:v>85.086006485734984</c:v>
                </c:pt>
                <c:pt idx="282">
                  <c:v>86.111083786646205</c:v>
                </c:pt>
                <c:pt idx="283">
                  <c:v>85.325614718486975</c:v>
                </c:pt>
                <c:pt idx="284">
                  <c:v>86.366103017604615</c:v>
                </c:pt>
                <c:pt idx="285">
                  <c:v>87.630296710899515</c:v>
                </c:pt>
                <c:pt idx="286">
                  <c:v>88.653324676942844</c:v>
                </c:pt>
                <c:pt idx="287">
                  <c:v>88.968676326411497</c:v>
                </c:pt>
                <c:pt idx="288">
                  <c:v>89.751522245939867</c:v>
                </c:pt>
                <c:pt idx="289">
                  <c:v>89.727831934867226</c:v>
                </c:pt>
                <c:pt idx="290">
                  <c:v>89.586755722562685</c:v>
                </c:pt>
                <c:pt idx="291">
                  <c:v>88.865389849070581</c:v>
                </c:pt>
                <c:pt idx="292">
                  <c:v>88.447243562629325</c:v>
                </c:pt>
                <c:pt idx="293">
                  <c:v>88.999334376034923</c:v>
                </c:pt>
                <c:pt idx="294">
                  <c:v>90.358371287015089</c:v>
                </c:pt>
                <c:pt idx="295">
                  <c:v>90.842670102991363</c:v>
                </c:pt>
                <c:pt idx="296">
                  <c:v>91.145725743252768</c:v>
                </c:pt>
                <c:pt idx="297">
                  <c:v>91.229010712283227</c:v>
                </c:pt>
                <c:pt idx="298">
                  <c:v>90.990304186873104</c:v>
                </c:pt>
                <c:pt idx="299">
                  <c:v>90.810782452447242</c:v>
                </c:pt>
                <c:pt idx="300">
                  <c:v>90.83258737544142</c:v>
                </c:pt>
                <c:pt idx="301">
                  <c:v>90.998009685976328</c:v>
                </c:pt>
                <c:pt idx="302">
                  <c:v>91.015470019050611</c:v>
                </c:pt>
                <c:pt idx="303">
                  <c:v>91.625597995914447</c:v>
                </c:pt>
                <c:pt idx="304">
                  <c:v>91.739622987963017</c:v>
                </c:pt>
                <c:pt idx="305">
                  <c:v>91.34975752269844</c:v>
                </c:pt>
                <c:pt idx="306">
                  <c:v>91.597235201343054</c:v>
                </c:pt>
                <c:pt idx="307">
                  <c:v>92.018004636415213</c:v>
                </c:pt>
                <c:pt idx="308">
                  <c:v>93.293510658180793</c:v>
                </c:pt>
                <c:pt idx="309">
                  <c:v>93.408683277755372</c:v>
                </c:pt>
                <c:pt idx="310">
                  <c:v>93.461720064135974</c:v>
                </c:pt>
                <c:pt idx="311">
                  <c:v>94.621315705774535</c:v>
                </c:pt>
                <c:pt idx="312">
                  <c:v>95.714922764667492</c:v>
                </c:pt>
                <c:pt idx="313">
                  <c:v>96.019208005849606</c:v>
                </c:pt>
                <c:pt idx="314">
                  <c:v>95.932644101030562</c:v>
                </c:pt>
                <c:pt idx="315">
                  <c:v>95.268905524023126</c:v>
                </c:pt>
                <c:pt idx="316">
                  <c:v>96.835908937395274</c:v>
                </c:pt>
                <c:pt idx="317">
                  <c:v>97.323978529528461</c:v>
                </c:pt>
                <c:pt idx="318">
                  <c:v>97.461038045491961</c:v>
                </c:pt>
                <c:pt idx="319">
                  <c:v>97.809998786793756</c:v>
                </c:pt>
                <c:pt idx="320">
                  <c:v>98.67170311203796</c:v>
                </c:pt>
                <c:pt idx="321">
                  <c:v>99.377002200165904</c:v>
                </c:pt>
                <c:pt idx="322">
                  <c:v>97.785160848195105</c:v>
                </c:pt>
                <c:pt idx="323">
                  <c:v>99.560376684143407</c:v>
                </c:pt>
                <c:pt idx="324">
                  <c:v>100.43429504520012</c:v>
                </c:pt>
                <c:pt idx="325">
                  <c:v>99.987949910976909</c:v>
                </c:pt>
                <c:pt idx="326">
                  <c:v>99.490289431662063</c:v>
                </c:pt>
                <c:pt idx="327">
                  <c:v>99.319702797260121</c:v>
                </c:pt>
                <c:pt idx="328">
                  <c:v>99.369050780878567</c:v>
                </c:pt>
                <c:pt idx="329">
                  <c:v>99.004023254212612</c:v>
                </c:pt>
                <c:pt idx="330">
                  <c:v>98.884506044718123</c:v>
                </c:pt>
                <c:pt idx="331">
                  <c:v>98.032556553445019</c:v>
                </c:pt>
                <c:pt idx="332">
                  <c:v>99.272404148509565</c:v>
                </c:pt>
                <c:pt idx="333">
                  <c:v>99.231499424546769</c:v>
                </c:pt>
                <c:pt idx="334">
                  <c:v>99.795886247159629</c:v>
                </c:pt>
                <c:pt idx="335">
                  <c:v>99.692435823029285</c:v>
                </c:pt>
                <c:pt idx="336">
                  <c:v>100.44044304980375</c:v>
                </c:pt>
                <c:pt idx="337">
                  <c:v>98.253064985228391</c:v>
                </c:pt>
                <c:pt idx="338">
                  <c:v>96.700980729694365</c:v>
                </c:pt>
                <c:pt idx="339">
                  <c:v>97.665479691911202</c:v>
                </c:pt>
                <c:pt idx="340">
                  <c:v>98.572269384248642</c:v>
                </c:pt>
                <c:pt idx="341">
                  <c:v>98.953445669673442</c:v>
                </c:pt>
                <c:pt idx="342">
                  <c:v>99.728258196519732</c:v>
                </c:pt>
                <c:pt idx="343">
                  <c:v>100.03033015604457</c:v>
                </c:pt>
                <c:pt idx="344">
                  <c:v>100.79374838102547</c:v>
                </c:pt>
                <c:pt idx="345">
                  <c:v>101.68463523478819</c:v>
                </c:pt>
                <c:pt idx="346">
                  <c:v>101.96482029792411</c:v>
                </c:pt>
                <c:pt idx="347">
                  <c:v>102.34042239250829</c:v>
                </c:pt>
                <c:pt idx="348">
                  <c:v>103.24196578758398</c:v>
                </c:pt>
                <c:pt idx="349">
                  <c:v>103.339760047479</c:v>
                </c:pt>
                <c:pt idx="350">
                  <c:v>103.56789200497087</c:v>
                </c:pt>
                <c:pt idx="351">
                  <c:v>102.72709089537899</c:v>
                </c:pt>
                <c:pt idx="352">
                  <c:v>103.29918321709506</c:v>
                </c:pt>
                <c:pt idx="353">
                  <c:v>103.38009095767877</c:v>
                </c:pt>
                <c:pt idx="354">
                  <c:v>103.53944723700477</c:v>
                </c:pt>
                <c:pt idx="355">
                  <c:v>101.93055541893324</c:v>
                </c:pt>
                <c:pt idx="356">
                  <c:v>102.22205281053979</c:v>
                </c:pt>
                <c:pt idx="357">
                  <c:v>102.97415870705005</c:v>
                </c:pt>
                <c:pt idx="358">
                  <c:v>103.10515219180462</c:v>
                </c:pt>
                <c:pt idx="359">
                  <c:v>102.92349914911615</c:v>
                </c:pt>
                <c:pt idx="360">
                  <c:v>103.40074825314696</c:v>
                </c:pt>
                <c:pt idx="361">
                  <c:v>104.2959796968296</c:v>
                </c:pt>
                <c:pt idx="362">
                  <c:v>104.34008138318629</c:v>
                </c:pt>
                <c:pt idx="363">
                  <c:v>104.70019050616932</c:v>
                </c:pt>
                <c:pt idx="364">
                  <c:v>104.95873459310046</c:v>
                </c:pt>
                <c:pt idx="365">
                  <c:v>104.4286126494785</c:v>
                </c:pt>
                <c:pt idx="366">
                  <c:v>105.21818038737348</c:v>
                </c:pt>
                <c:pt idx="367">
                  <c:v>103.75323385042152</c:v>
                </c:pt>
                <c:pt idx="368">
                  <c:v>103.16794381215632</c:v>
                </c:pt>
                <c:pt idx="369">
                  <c:v>103.35189210989681</c:v>
                </c:pt>
                <c:pt idx="370">
                  <c:v>103.00686609154133</c:v>
                </c:pt>
                <c:pt idx="371">
                  <c:v>101.83563022785324</c:v>
                </c:pt>
                <c:pt idx="372">
                  <c:v>102.27484367673627</c:v>
                </c:pt>
                <c:pt idx="373">
                  <c:v>103.46862222397097</c:v>
                </c:pt>
                <c:pt idx="374">
                  <c:v>104.15064086799988</c:v>
                </c:pt>
                <c:pt idx="375">
                  <c:v>104.17457709925667</c:v>
                </c:pt>
                <c:pt idx="376">
                  <c:v>102.47026824973686</c:v>
                </c:pt>
                <c:pt idx="377">
                  <c:v>102.18786990494364</c:v>
                </c:pt>
                <c:pt idx="378">
                  <c:v>102.48600714152217</c:v>
                </c:pt>
                <c:pt idx="379">
                  <c:v>102.53994563524462</c:v>
                </c:pt>
                <c:pt idx="380">
                  <c:v>102.33894687140341</c:v>
                </c:pt>
                <c:pt idx="381">
                  <c:v>101.2837853346318</c:v>
                </c:pt>
                <c:pt idx="382">
                  <c:v>100.45454247369474</c:v>
                </c:pt>
                <c:pt idx="383">
                  <c:v>101.39666269915435</c:v>
                </c:pt>
                <c:pt idx="384">
                  <c:v>101.60528498870407</c:v>
                </c:pt>
                <c:pt idx="385">
                  <c:v>101.20148404633791</c:v>
                </c:pt>
                <c:pt idx="386">
                  <c:v>101.25624227400756</c:v>
                </c:pt>
                <c:pt idx="387">
                  <c:v>101.42158261114773</c:v>
                </c:pt>
                <c:pt idx="388">
                  <c:v>101.30263921541625</c:v>
                </c:pt>
                <c:pt idx="389">
                  <c:v>102.13975152224594</c:v>
                </c:pt>
                <c:pt idx="390">
                  <c:v>100.69947897710318</c:v>
                </c:pt>
                <c:pt idx="391">
                  <c:v>100.49610298481527</c:v>
                </c:pt>
                <c:pt idx="392">
                  <c:v>99.359213973512766</c:v>
                </c:pt>
                <c:pt idx="393">
                  <c:v>99.214039091472486</c:v>
                </c:pt>
                <c:pt idx="394">
                  <c:v>99.994753702738251</c:v>
                </c:pt>
                <c:pt idx="395">
                  <c:v>99.395692134160939</c:v>
                </c:pt>
                <c:pt idx="396">
                  <c:v>99.372083796483011</c:v>
                </c:pt>
                <c:pt idx="397">
                  <c:v>99.655301875223373</c:v>
                </c:pt>
                <c:pt idx="398">
                  <c:v>98.335202326732826</c:v>
                </c:pt>
                <c:pt idx="399">
                  <c:v>96.984526702013582</c:v>
                </c:pt>
                <c:pt idx="400">
                  <c:v>95.58048639733488</c:v>
                </c:pt>
                <c:pt idx="401">
                  <c:v>95.880263101807685</c:v>
                </c:pt>
                <c:pt idx="402">
                  <c:v>94.29801263701853</c:v>
                </c:pt>
                <c:pt idx="403">
                  <c:v>96.796233814353215</c:v>
                </c:pt>
                <c:pt idx="404">
                  <c:v>95.187751863255272</c:v>
                </c:pt>
                <c:pt idx="405">
                  <c:v>94.705174488567991</c:v>
                </c:pt>
                <c:pt idx="406">
                  <c:v>94.764441252946938</c:v>
                </c:pt>
                <c:pt idx="407">
                  <c:v>97.169786574069519</c:v>
                </c:pt>
                <c:pt idx="408">
                  <c:v>96.527525026477406</c:v>
                </c:pt>
                <c:pt idx="409">
                  <c:v>95.513842027431579</c:v>
                </c:pt>
                <c:pt idx="410">
                  <c:v>94.26063276902849</c:v>
                </c:pt>
                <c:pt idx="411">
                  <c:v>95.884607691727581</c:v>
                </c:pt>
                <c:pt idx="412">
                  <c:v>96.161103952101314</c:v>
                </c:pt>
                <c:pt idx="413">
                  <c:v>95.551057948632206</c:v>
                </c:pt>
                <c:pt idx="414">
                  <c:v>96.151677011709097</c:v>
                </c:pt>
                <c:pt idx="415">
                  <c:v>95.740826357397452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Sheet1!$A$2:$A$417</c:f>
              <c:numCache>
                <c:formatCode>dd\-mmm\-yyyy</c:formatCode>
                <c:ptCount val="416"/>
                <c:pt idx="0">
                  <c:v>44773</c:v>
                </c:pt>
                <c:pt idx="1">
                  <c:v>44774</c:v>
                </c:pt>
                <c:pt idx="2">
                  <c:v>44775</c:v>
                </c:pt>
                <c:pt idx="3">
                  <c:v>44776</c:v>
                </c:pt>
                <c:pt idx="4">
                  <c:v>44777</c:v>
                </c:pt>
                <c:pt idx="5">
                  <c:v>44780</c:v>
                </c:pt>
                <c:pt idx="6">
                  <c:v>44781</c:v>
                </c:pt>
                <c:pt idx="7">
                  <c:v>44782</c:v>
                </c:pt>
                <c:pt idx="8">
                  <c:v>44783</c:v>
                </c:pt>
                <c:pt idx="9">
                  <c:v>44784</c:v>
                </c:pt>
                <c:pt idx="10">
                  <c:v>44787</c:v>
                </c:pt>
                <c:pt idx="11">
                  <c:v>44788</c:v>
                </c:pt>
                <c:pt idx="12">
                  <c:v>44789</c:v>
                </c:pt>
                <c:pt idx="13">
                  <c:v>44790</c:v>
                </c:pt>
                <c:pt idx="14">
                  <c:v>44791</c:v>
                </c:pt>
                <c:pt idx="15">
                  <c:v>44794</c:v>
                </c:pt>
                <c:pt idx="16">
                  <c:v>44795</c:v>
                </c:pt>
                <c:pt idx="17">
                  <c:v>44796</c:v>
                </c:pt>
                <c:pt idx="18">
                  <c:v>44797</c:v>
                </c:pt>
                <c:pt idx="19">
                  <c:v>44798</c:v>
                </c:pt>
                <c:pt idx="20">
                  <c:v>44801</c:v>
                </c:pt>
                <c:pt idx="21">
                  <c:v>44802</c:v>
                </c:pt>
                <c:pt idx="22">
                  <c:v>44803</c:v>
                </c:pt>
                <c:pt idx="23">
                  <c:v>44804</c:v>
                </c:pt>
                <c:pt idx="24">
                  <c:v>44805</c:v>
                </c:pt>
                <c:pt idx="25">
                  <c:v>44808</c:v>
                </c:pt>
                <c:pt idx="26">
                  <c:v>44809</c:v>
                </c:pt>
                <c:pt idx="27">
                  <c:v>44810</c:v>
                </c:pt>
                <c:pt idx="28">
                  <c:v>44811</c:v>
                </c:pt>
                <c:pt idx="29">
                  <c:v>44812</c:v>
                </c:pt>
                <c:pt idx="30">
                  <c:v>44815</c:v>
                </c:pt>
                <c:pt idx="31">
                  <c:v>44816</c:v>
                </c:pt>
                <c:pt idx="32">
                  <c:v>44817</c:v>
                </c:pt>
                <c:pt idx="33">
                  <c:v>44818</c:v>
                </c:pt>
                <c:pt idx="34">
                  <c:v>44819</c:v>
                </c:pt>
                <c:pt idx="35">
                  <c:v>44822</c:v>
                </c:pt>
                <c:pt idx="36">
                  <c:v>44823</c:v>
                </c:pt>
                <c:pt idx="37">
                  <c:v>44824</c:v>
                </c:pt>
                <c:pt idx="38">
                  <c:v>44825</c:v>
                </c:pt>
                <c:pt idx="39">
                  <c:v>44829</c:v>
                </c:pt>
                <c:pt idx="40">
                  <c:v>44830</c:v>
                </c:pt>
                <c:pt idx="41">
                  <c:v>44831</c:v>
                </c:pt>
                <c:pt idx="42">
                  <c:v>44832</c:v>
                </c:pt>
                <c:pt idx="43">
                  <c:v>44833</c:v>
                </c:pt>
                <c:pt idx="44">
                  <c:v>44836</c:v>
                </c:pt>
                <c:pt idx="45">
                  <c:v>44837</c:v>
                </c:pt>
                <c:pt idx="46">
                  <c:v>44838</c:v>
                </c:pt>
                <c:pt idx="47">
                  <c:v>44839</c:v>
                </c:pt>
                <c:pt idx="48">
                  <c:v>44840</c:v>
                </c:pt>
                <c:pt idx="49">
                  <c:v>44843</c:v>
                </c:pt>
                <c:pt idx="50">
                  <c:v>44844</c:v>
                </c:pt>
                <c:pt idx="51">
                  <c:v>44845</c:v>
                </c:pt>
                <c:pt idx="52">
                  <c:v>44846</c:v>
                </c:pt>
                <c:pt idx="53">
                  <c:v>44847</c:v>
                </c:pt>
                <c:pt idx="54">
                  <c:v>44850</c:v>
                </c:pt>
                <c:pt idx="55">
                  <c:v>44851</c:v>
                </c:pt>
                <c:pt idx="56">
                  <c:v>44852</c:v>
                </c:pt>
                <c:pt idx="57">
                  <c:v>44853</c:v>
                </c:pt>
                <c:pt idx="58">
                  <c:v>44854</c:v>
                </c:pt>
                <c:pt idx="59">
                  <c:v>44857</c:v>
                </c:pt>
                <c:pt idx="60">
                  <c:v>44858</c:v>
                </c:pt>
                <c:pt idx="61">
                  <c:v>44859</c:v>
                </c:pt>
                <c:pt idx="62">
                  <c:v>44860</c:v>
                </c:pt>
                <c:pt idx="63">
                  <c:v>44861</c:v>
                </c:pt>
                <c:pt idx="64">
                  <c:v>44865</c:v>
                </c:pt>
                <c:pt idx="65">
                  <c:v>44866</c:v>
                </c:pt>
                <c:pt idx="66">
                  <c:v>44867</c:v>
                </c:pt>
                <c:pt idx="67">
                  <c:v>44868</c:v>
                </c:pt>
                <c:pt idx="68">
                  <c:v>44871</c:v>
                </c:pt>
                <c:pt idx="69">
                  <c:v>44872</c:v>
                </c:pt>
                <c:pt idx="70">
                  <c:v>44873</c:v>
                </c:pt>
                <c:pt idx="71">
                  <c:v>44874</c:v>
                </c:pt>
                <c:pt idx="72">
                  <c:v>44875</c:v>
                </c:pt>
                <c:pt idx="73">
                  <c:v>44878</c:v>
                </c:pt>
                <c:pt idx="74">
                  <c:v>44879</c:v>
                </c:pt>
                <c:pt idx="75">
                  <c:v>44880</c:v>
                </c:pt>
                <c:pt idx="76">
                  <c:v>44881</c:v>
                </c:pt>
                <c:pt idx="77">
                  <c:v>44882</c:v>
                </c:pt>
                <c:pt idx="78">
                  <c:v>44885</c:v>
                </c:pt>
                <c:pt idx="79">
                  <c:v>44886</c:v>
                </c:pt>
                <c:pt idx="80">
                  <c:v>44887</c:v>
                </c:pt>
                <c:pt idx="81">
                  <c:v>44889</c:v>
                </c:pt>
                <c:pt idx="82">
                  <c:v>44892</c:v>
                </c:pt>
                <c:pt idx="83">
                  <c:v>44893</c:v>
                </c:pt>
                <c:pt idx="84">
                  <c:v>44894</c:v>
                </c:pt>
                <c:pt idx="85">
                  <c:v>44895</c:v>
                </c:pt>
                <c:pt idx="86">
                  <c:v>44896</c:v>
                </c:pt>
                <c:pt idx="87">
                  <c:v>44899</c:v>
                </c:pt>
                <c:pt idx="88">
                  <c:v>44900</c:v>
                </c:pt>
                <c:pt idx="89">
                  <c:v>44901</c:v>
                </c:pt>
                <c:pt idx="90">
                  <c:v>44902</c:v>
                </c:pt>
                <c:pt idx="91">
                  <c:v>44903</c:v>
                </c:pt>
                <c:pt idx="92">
                  <c:v>44906</c:v>
                </c:pt>
                <c:pt idx="93">
                  <c:v>44907</c:v>
                </c:pt>
                <c:pt idx="94">
                  <c:v>44908</c:v>
                </c:pt>
                <c:pt idx="95">
                  <c:v>44909</c:v>
                </c:pt>
                <c:pt idx="96">
                  <c:v>44910</c:v>
                </c:pt>
                <c:pt idx="97">
                  <c:v>44913</c:v>
                </c:pt>
                <c:pt idx="98">
                  <c:v>44914</c:v>
                </c:pt>
                <c:pt idx="99">
                  <c:v>44915</c:v>
                </c:pt>
                <c:pt idx="100">
                  <c:v>44916</c:v>
                </c:pt>
                <c:pt idx="101">
                  <c:v>44917</c:v>
                </c:pt>
                <c:pt idx="102">
                  <c:v>44920</c:v>
                </c:pt>
                <c:pt idx="103">
                  <c:v>44921</c:v>
                </c:pt>
                <c:pt idx="104">
                  <c:v>44922</c:v>
                </c:pt>
                <c:pt idx="105">
                  <c:v>44923</c:v>
                </c:pt>
                <c:pt idx="106">
                  <c:v>44924</c:v>
                </c:pt>
                <c:pt idx="107">
                  <c:v>44927</c:v>
                </c:pt>
                <c:pt idx="108">
                  <c:v>44928</c:v>
                </c:pt>
                <c:pt idx="109">
                  <c:v>44929</c:v>
                </c:pt>
                <c:pt idx="110">
                  <c:v>44930</c:v>
                </c:pt>
                <c:pt idx="111">
                  <c:v>44931</c:v>
                </c:pt>
                <c:pt idx="112">
                  <c:v>44934</c:v>
                </c:pt>
                <c:pt idx="113">
                  <c:v>44935</c:v>
                </c:pt>
                <c:pt idx="114">
                  <c:v>44936</c:v>
                </c:pt>
                <c:pt idx="115">
                  <c:v>44937</c:v>
                </c:pt>
                <c:pt idx="116">
                  <c:v>44938</c:v>
                </c:pt>
                <c:pt idx="117">
                  <c:v>44941</c:v>
                </c:pt>
                <c:pt idx="118">
                  <c:v>44942</c:v>
                </c:pt>
                <c:pt idx="119">
                  <c:v>44943</c:v>
                </c:pt>
                <c:pt idx="120">
                  <c:v>44944</c:v>
                </c:pt>
                <c:pt idx="121">
                  <c:v>44945</c:v>
                </c:pt>
                <c:pt idx="122">
                  <c:v>44948</c:v>
                </c:pt>
                <c:pt idx="123">
                  <c:v>44949</c:v>
                </c:pt>
                <c:pt idx="124">
                  <c:v>44950</c:v>
                </c:pt>
                <c:pt idx="125">
                  <c:v>44951</c:v>
                </c:pt>
                <c:pt idx="126">
                  <c:v>44952</c:v>
                </c:pt>
                <c:pt idx="127">
                  <c:v>44955</c:v>
                </c:pt>
                <c:pt idx="128">
                  <c:v>44956</c:v>
                </c:pt>
                <c:pt idx="129">
                  <c:v>44957</c:v>
                </c:pt>
                <c:pt idx="130">
                  <c:v>44958</c:v>
                </c:pt>
                <c:pt idx="131">
                  <c:v>44959</c:v>
                </c:pt>
                <c:pt idx="132">
                  <c:v>44962</c:v>
                </c:pt>
                <c:pt idx="133">
                  <c:v>44963</c:v>
                </c:pt>
                <c:pt idx="134">
                  <c:v>44964</c:v>
                </c:pt>
                <c:pt idx="135">
                  <c:v>44965</c:v>
                </c:pt>
                <c:pt idx="136">
                  <c:v>44966</c:v>
                </c:pt>
                <c:pt idx="137">
                  <c:v>44969</c:v>
                </c:pt>
                <c:pt idx="138">
                  <c:v>44970</c:v>
                </c:pt>
                <c:pt idx="139">
                  <c:v>44971</c:v>
                </c:pt>
                <c:pt idx="140">
                  <c:v>44972</c:v>
                </c:pt>
                <c:pt idx="141">
                  <c:v>44973</c:v>
                </c:pt>
                <c:pt idx="142">
                  <c:v>44976</c:v>
                </c:pt>
                <c:pt idx="143">
                  <c:v>44977</c:v>
                </c:pt>
                <c:pt idx="144">
                  <c:v>44978</c:v>
                </c:pt>
                <c:pt idx="145">
                  <c:v>44980</c:v>
                </c:pt>
                <c:pt idx="146">
                  <c:v>44983</c:v>
                </c:pt>
                <c:pt idx="147">
                  <c:v>44984</c:v>
                </c:pt>
                <c:pt idx="148">
                  <c:v>44985</c:v>
                </c:pt>
                <c:pt idx="149">
                  <c:v>44986</c:v>
                </c:pt>
                <c:pt idx="150">
                  <c:v>44987</c:v>
                </c:pt>
                <c:pt idx="151">
                  <c:v>44990</c:v>
                </c:pt>
                <c:pt idx="152">
                  <c:v>44991</c:v>
                </c:pt>
                <c:pt idx="153">
                  <c:v>44992</c:v>
                </c:pt>
                <c:pt idx="154">
                  <c:v>44993</c:v>
                </c:pt>
                <c:pt idx="155">
                  <c:v>44994</c:v>
                </c:pt>
                <c:pt idx="156">
                  <c:v>44997</c:v>
                </c:pt>
                <c:pt idx="157">
                  <c:v>44998</c:v>
                </c:pt>
                <c:pt idx="158">
                  <c:v>44999</c:v>
                </c:pt>
                <c:pt idx="159">
                  <c:v>45000</c:v>
                </c:pt>
                <c:pt idx="160">
                  <c:v>45001</c:v>
                </c:pt>
                <c:pt idx="161">
                  <c:v>45004</c:v>
                </c:pt>
                <c:pt idx="162">
                  <c:v>45005</c:v>
                </c:pt>
                <c:pt idx="163">
                  <c:v>45006</c:v>
                </c:pt>
                <c:pt idx="164">
                  <c:v>45007</c:v>
                </c:pt>
                <c:pt idx="165">
                  <c:v>45008</c:v>
                </c:pt>
                <c:pt idx="166">
                  <c:v>45011</c:v>
                </c:pt>
                <c:pt idx="167">
                  <c:v>45012</c:v>
                </c:pt>
                <c:pt idx="168">
                  <c:v>45013</c:v>
                </c:pt>
                <c:pt idx="169">
                  <c:v>45014</c:v>
                </c:pt>
                <c:pt idx="170">
                  <c:v>45015</c:v>
                </c:pt>
                <c:pt idx="171">
                  <c:v>45019</c:v>
                </c:pt>
                <c:pt idx="172">
                  <c:v>45020</c:v>
                </c:pt>
                <c:pt idx="173">
                  <c:v>45021</c:v>
                </c:pt>
                <c:pt idx="174">
                  <c:v>45022</c:v>
                </c:pt>
                <c:pt idx="175">
                  <c:v>45026</c:v>
                </c:pt>
                <c:pt idx="176">
                  <c:v>45027</c:v>
                </c:pt>
                <c:pt idx="177">
                  <c:v>45028</c:v>
                </c:pt>
                <c:pt idx="178">
                  <c:v>45029</c:v>
                </c:pt>
                <c:pt idx="179">
                  <c:v>45033</c:v>
                </c:pt>
                <c:pt idx="180">
                  <c:v>45041</c:v>
                </c:pt>
                <c:pt idx="181">
                  <c:v>45042</c:v>
                </c:pt>
                <c:pt idx="182">
                  <c:v>45043</c:v>
                </c:pt>
                <c:pt idx="183">
                  <c:v>45047</c:v>
                </c:pt>
                <c:pt idx="184">
                  <c:v>45048</c:v>
                </c:pt>
                <c:pt idx="185">
                  <c:v>45049</c:v>
                </c:pt>
                <c:pt idx="186">
                  <c:v>45050</c:v>
                </c:pt>
                <c:pt idx="187">
                  <c:v>45054</c:v>
                </c:pt>
                <c:pt idx="188">
                  <c:v>45055</c:v>
                </c:pt>
                <c:pt idx="189">
                  <c:v>45056</c:v>
                </c:pt>
                <c:pt idx="190">
                  <c:v>45057</c:v>
                </c:pt>
                <c:pt idx="191">
                  <c:v>45057</c:v>
                </c:pt>
                <c:pt idx="192">
                  <c:v>45061</c:v>
                </c:pt>
                <c:pt idx="193">
                  <c:v>45062</c:v>
                </c:pt>
                <c:pt idx="194">
                  <c:v>45063</c:v>
                </c:pt>
                <c:pt idx="195">
                  <c:v>45064</c:v>
                </c:pt>
                <c:pt idx="196">
                  <c:v>45068</c:v>
                </c:pt>
                <c:pt idx="197">
                  <c:v>45069</c:v>
                </c:pt>
                <c:pt idx="198">
                  <c:v>45070</c:v>
                </c:pt>
                <c:pt idx="199">
                  <c:v>45071</c:v>
                </c:pt>
                <c:pt idx="200">
                  <c:v>45075</c:v>
                </c:pt>
                <c:pt idx="201">
                  <c:v>45076</c:v>
                </c:pt>
                <c:pt idx="202">
                  <c:v>45077</c:v>
                </c:pt>
                <c:pt idx="203">
                  <c:v>45078</c:v>
                </c:pt>
                <c:pt idx="204">
                  <c:v>45082</c:v>
                </c:pt>
                <c:pt idx="205">
                  <c:v>45083</c:v>
                </c:pt>
                <c:pt idx="206">
                  <c:v>45084</c:v>
                </c:pt>
                <c:pt idx="207">
                  <c:v>45085</c:v>
                </c:pt>
                <c:pt idx="208">
                  <c:v>45089</c:v>
                </c:pt>
                <c:pt idx="209">
                  <c:v>45090</c:v>
                </c:pt>
                <c:pt idx="210">
                  <c:v>45091</c:v>
                </c:pt>
                <c:pt idx="211">
                  <c:v>45092</c:v>
                </c:pt>
                <c:pt idx="212">
                  <c:v>45096</c:v>
                </c:pt>
                <c:pt idx="213">
                  <c:v>45097</c:v>
                </c:pt>
                <c:pt idx="214">
                  <c:v>45098</c:v>
                </c:pt>
                <c:pt idx="215">
                  <c:v>45099</c:v>
                </c:pt>
                <c:pt idx="216">
                  <c:v>45110</c:v>
                </c:pt>
                <c:pt idx="217">
                  <c:v>45111</c:v>
                </c:pt>
                <c:pt idx="218">
                  <c:v>45112</c:v>
                </c:pt>
                <c:pt idx="219">
                  <c:v>45113</c:v>
                </c:pt>
                <c:pt idx="220">
                  <c:v>45117</c:v>
                </c:pt>
                <c:pt idx="221">
                  <c:v>45118</c:v>
                </c:pt>
                <c:pt idx="222">
                  <c:v>45119</c:v>
                </c:pt>
                <c:pt idx="223">
                  <c:v>45120</c:v>
                </c:pt>
                <c:pt idx="224">
                  <c:v>45124</c:v>
                </c:pt>
                <c:pt idx="225">
                  <c:v>45125</c:v>
                </c:pt>
                <c:pt idx="226">
                  <c:v>45126</c:v>
                </c:pt>
                <c:pt idx="227">
                  <c:v>45127</c:v>
                </c:pt>
                <c:pt idx="228">
                  <c:v>45131</c:v>
                </c:pt>
                <c:pt idx="229">
                  <c:v>45132</c:v>
                </c:pt>
                <c:pt idx="230">
                  <c:v>45133</c:v>
                </c:pt>
                <c:pt idx="231">
                  <c:v>45134</c:v>
                </c:pt>
                <c:pt idx="232">
                  <c:v>45138</c:v>
                </c:pt>
                <c:pt idx="233">
                  <c:v>45139</c:v>
                </c:pt>
                <c:pt idx="234">
                  <c:v>45140</c:v>
                </c:pt>
                <c:pt idx="235">
                  <c:v>45141</c:v>
                </c:pt>
                <c:pt idx="236">
                  <c:v>45145</c:v>
                </c:pt>
                <c:pt idx="237">
                  <c:v>45146</c:v>
                </c:pt>
                <c:pt idx="238">
                  <c:v>45147</c:v>
                </c:pt>
                <c:pt idx="239">
                  <c:v>45148</c:v>
                </c:pt>
                <c:pt idx="240">
                  <c:v>45152</c:v>
                </c:pt>
                <c:pt idx="241">
                  <c:v>45153</c:v>
                </c:pt>
                <c:pt idx="242">
                  <c:v>45154</c:v>
                </c:pt>
                <c:pt idx="243">
                  <c:v>45155</c:v>
                </c:pt>
                <c:pt idx="244">
                  <c:v>45159</c:v>
                </c:pt>
                <c:pt idx="245">
                  <c:v>45160</c:v>
                </c:pt>
                <c:pt idx="246">
                  <c:v>45161</c:v>
                </c:pt>
                <c:pt idx="247">
                  <c:v>45162</c:v>
                </c:pt>
                <c:pt idx="248">
                  <c:v>45166</c:v>
                </c:pt>
                <c:pt idx="249">
                  <c:v>45167</c:v>
                </c:pt>
                <c:pt idx="250">
                  <c:v>45168</c:v>
                </c:pt>
                <c:pt idx="251">
                  <c:v>45169</c:v>
                </c:pt>
                <c:pt idx="252">
                  <c:v>45173</c:v>
                </c:pt>
                <c:pt idx="253">
                  <c:v>45174</c:v>
                </c:pt>
                <c:pt idx="254">
                  <c:v>45175</c:v>
                </c:pt>
                <c:pt idx="255">
                  <c:v>45176</c:v>
                </c:pt>
                <c:pt idx="256">
                  <c:v>45180</c:v>
                </c:pt>
                <c:pt idx="257">
                  <c:v>45181</c:v>
                </c:pt>
                <c:pt idx="258">
                  <c:v>45182</c:v>
                </c:pt>
                <c:pt idx="259">
                  <c:v>45183</c:v>
                </c:pt>
                <c:pt idx="260">
                  <c:v>45187</c:v>
                </c:pt>
                <c:pt idx="261">
                  <c:v>45188</c:v>
                </c:pt>
                <c:pt idx="262">
                  <c:v>45189</c:v>
                </c:pt>
                <c:pt idx="263">
                  <c:v>45190</c:v>
                </c:pt>
                <c:pt idx="264">
                  <c:v>45194</c:v>
                </c:pt>
                <c:pt idx="265">
                  <c:v>45195</c:v>
                </c:pt>
                <c:pt idx="266">
                  <c:v>45196</c:v>
                </c:pt>
                <c:pt idx="267">
                  <c:v>45197</c:v>
                </c:pt>
                <c:pt idx="268">
                  <c:v>45201</c:v>
                </c:pt>
                <c:pt idx="269">
                  <c:v>45202</c:v>
                </c:pt>
                <c:pt idx="270">
                  <c:v>45203</c:v>
                </c:pt>
                <c:pt idx="271">
                  <c:v>45204</c:v>
                </c:pt>
                <c:pt idx="272">
                  <c:v>45208</c:v>
                </c:pt>
                <c:pt idx="273">
                  <c:v>45209</c:v>
                </c:pt>
                <c:pt idx="274">
                  <c:v>45210</c:v>
                </c:pt>
                <c:pt idx="275">
                  <c:v>45211</c:v>
                </c:pt>
                <c:pt idx="276">
                  <c:v>45215</c:v>
                </c:pt>
                <c:pt idx="277">
                  <c:v>45216</c:v>
                </c:pt>
                <c:pt idx="278">
                  <c:v>45217</c:v>
                </c:pt>
                <c:pt idx="279">
                  <c:v>45218</c:v>
                </c:pt>
                <c:pt idx="280">
                  <c:v>45222</c:v>
                </c:pt>
                <c:pt idx="281">
                  <c:v>45223</c:v>
                </c:pt>
                <c:pt idx="282">
                  <c:v>45224</c:v>
                </c:pt>
                <c:pt idx="283">
                  <c:v>45225</c:v>
                </c:pt>
                <c:pt idx="284">
                  <c:v>45229</c:v>
                </c:pt>
                <c:pt idx="285">
                  <c:v>45230</c:v>
                </c:pt>
                <c:pt idx="286">
                  <c:v>45231</c:v>
                </c:pt>
                <c:pt idx="287">
                  <c:v>45232</c:v>
                </c:pt>
                <c:pt idx="288">
                  <c:v>45236</c:v>
                </c:pt>
                <c:pt idx="289">
                  <c:v>45237</c:v>
                </c:pt>
                <c:pt idx="290">
                  <c:v>45238</c:v>
                </c:pt>
                <c:pt idx="291">
                  <c:v>45239</c:v>
                </c:pt>
                <c:pt idx="292">
                  <c:v>45243</c:v>
                </c:pt>
                <c:pt idx="293">
                  <c:v>45244</c:v>
                </c:pt>
                <c:pt idx="294">
                  <c:v>45245</c:v>
                </c:pt>
                <c:pt idx="295">
                  <c:v>45246</c:v>
                </c:pt>
                <c:pt idx="296">
                  <c:v>45250</c:v>
                </c:pt>
                <c:pt idx="297">
                  <c:v>45251</c:v>
                </c:pt>
                <c:pt idx="298">
                  <c:v>45252</c:v>
                </c:pt>
                <c:pt idx="299">
                  <c:v>45253</c:v>
                </c:pt>
                <c:pt idx="300">
                  <c:v>45257</c:v>
                </c:pt>
                <c:pt idx="301">
                  <c:v>45258</c:v>
                </c:pt>
                <c:pt idx="302">
                  <c:v>45259</c:v>
                </c:pt>
                <c:pt idx="303">
                  <c:v>45260</c:v>
                </c:pt>
                <c:pt idx="304">
                  <c:v>45264</c:v>
                </c:pt>
                <c:pt idx="305">
                  <c:v>45265</c:v>
                </c:pt>
                <c:pt idx="306">
                  <c:v>45266</c:v>
                </c:pt>
                <c:pt idx="307">
                  <c:v>45267</c:v>
                </c:pt>
                <c:pt idx="308">
                  <c:v>45271</c:v>
                </c:pt>
                <c:pt idx="309">
                  <c:v>45272</c:v>
                </c:pt>
                <c:pt idx="310">
                  <c:v>45273</c:v>
                </c:pt>
                <c:pt idx="311">
                  <c:v>45274</c:v>
                </c:pt>
                <c:pt idx="312">
                  <c:v>45278</c:v>
                </c:pt>
                <c:pt idx="313">
                  <c:v>45279</c:v>
                </c:pt>
                <c:pt idx="314">
                  <c:v>45280</c:v>
                </c:pt>
                <c:pt idx="315">
                  <c:v>45281</c:v>
                </c:pt>
                <c:pt idx="316">
                  <c:v>45285</c:v>
                </c:pt>
                <c:pt idx="317">
                  <c:v>45286</c:v>
                </c:pt>
                <c:pt idx="318">
                  <c:v>45287</c:v>
                </c:pt>
                <c:pt idx="319">
                  <c:v>45288</c:v>
                </c:pt>
                <c:pt idx="320">
                  <c:v>45292</c:v>
                </c:pt>
                <c:pt idx="321">
                  <c:v>45293</c:v>
                </c:pt>
                <c:pt idx="322">
                  <c:v>45294</c:v>
                </c:pt>
                <c:pt idx="323">
                  <c:v>45295</c:v>
                </c:pt>
                <c:pt idx="324">
                  <c:v>45299</c:v>
                </c:pt>
                <c:pt idx="325">
                  <c:v>45300</c:v>
                </c:pt>
                <c:pt idx="326">
                  <c:v>45301</c:v>
                </c:pt>
                <c:pt idx="327">
                  <c:v>45302</c:v>
                </c:pt>
                <c:pt idx="328">
                  <c:v>45306</c:v>
                </c:pt>
                <c:pt idx="329">
                  <c:v>45307</c:v>
                </c:pt>
                <c:pt idx="330">
                  <c:v>45308</c:v>
                </c:pt>
                <c:pt idx="331">
                  <c:v>45309</c:v>
                </c:pt>
                <c:pt idx="332">
                  <c:v>45313</c:v>
                </c:pt>
                <c:pt idx="333">
                  <c:v>45314</c:v>
                </c:pt>
                <c:pt idx="334">
                  <c:v>45315</c:v>
                </c:pt>
                <c:pt idx="335">
                  <c:v>45316</c:v>
                </c:pt>
                <c:pt idx="336">
                  <c:v>45320</c:v>
                </c:pt>
                <c:pt idx="337">
                  <c:v>45321</c:v>
                </c:pt>
                <c:pt idx="338">
                  <c:v>45322</c:v>
                </c:pt>
                <c:pt idx="339">
                  <c:v>45323</c:v>
                </c:pt>
                <c:pt idx="340">
                  <c:v>45327</c:v>
                </c:pt>
                <c:pt idx="341">
                  <c:v>45328</c:v>
                </c:pt>
                <c:pt idx="342">
                  <c:v>45329</c:v>
                </c:pt>
                <c:pt idx="343">
                  <c:v>45330</c:v>
                </c:pt>
                <c:pt idx="344">
                  <c:v>45334</c:v>
                </c:pt>
                <c:pt idx="345">
                  <c:v>45335</c:v>
                </c:pt>
                <c:pt idx="346">
                  <c:v>45336</c:v>
                </c:pt>
                <c:pt idx="347">
                  <c:v>45337</c:v>
                </c:pt>
                <c:pt idx="348">
                  <c:v>45341</c:v>
                </c:pt>
                <c:pt idx="349">
                  <c:v>45342</c:v>
                </c:pt>
                <c:pt idx="350">
                  <c:v>45343</c:v>
                </c:pt>
                <c:pt idx="351">
                  <c:v>45348</c:v>
                </c:pt>
                <c:pt idx="352">
                  <c:v>45349</c:v>
                </c:pt>
                <c:pt idx="353">
                  <c:v>45350</c:v>
                </c:pt>
                <c:pt idx="354">
                  <c:v>45351</c:v>
                </c:pt>
                <c:pt idx="355">
                  <c:v>45355</c:v>
                </c:pt>
                <c:pt idx="356">
                  <c:v>45356</c:v>
                </c:pt>
                <c:pt idx="357">
                  <c:v>45357</c:v>
                </c:pt>
                <c:pt idx="358">
                  <c:v>45358</c:v>
                </c:pt>
                <c:pt idx="359">
                  <c:v>45362</c:v>
                </c:pt>
                <c:pt idx="360">
                  <c:v>45363</c:v>
                </c:pt>
                <c:pt idx="361">
                  <c:v>45364</c:v>
                </c:pt>
                <c:pt idx="362">
                  <c:v>45365</c:v>
                </c:pt>
                <c:pt idx="363">
                  <c:v>45369</c:v>
                </c:pt>
                <c:pt idx="364">
                  <c:v>45370</c:v>
                </c:pt>
                <c:pt idx="365">
                  <c:v>45371</c:v>
                </c:pt>
                <c:pt idx="366">
                  <c:v>45372</c:v>
                </c:pt>
                <c:pt idx="367">
                  <c:v>45376</c:v>
                </c:pt>
                <c:pt idx="368">
                  <c:v>45377</c:v>
                </c:pt>
                <c:pt idx="369">
                  <c:v>45378</c:v>
                </c:pt>
                <c:pt idx="370">
                  <c:v>45379</c:v>
                </c:pt>
                <c:pt idx="371">
                  <c:v>45383</c:v>
                </c:pt>
                <c:pt idx="372">
                  <c:v>45384</c:v>
                </c:pt>
                <c:pt idx="373">
                  <c:v>45385</c:v>
                </c:pt>
                <c:pt idx="374">
                  <c:v>45386</c:v>
                </c:pt>
                <c:pt idx="375">
                  <c:v>45397</c:v>
                </c:pt>
                <c:pt idx="376">
                  <c:v>45398</c:v>
                </c:pt>
                <c:pt idx="377">
                  <c:v>45399</c:v>
                </c:pt>
                <c:pt idx="378">
                  <c:v>45400</c:v>
                </c:pt>
                <c:pt idx="379">
                  <c:v>45404</c:v>
                </c:pt>
                <c:pt idx="380">
                  <c:v>45405</c:v>
                </c:pt>
                <c:pt idx="381">
                  <c:v>45406</c:v>
                </c:pt>
                <c:pt idx="382">
                  <c:v>45407</c:v>
                </c:pt>
                <c:pt idx="383">
                  <c:v>45411</c:v>
                </c:pt>
                <c:pt idx="384">
                  <c:v>45412</c:v>
                </c:pt>
                <c:pt idx="385">
                  <c:v>45413</c:v>
                </c:pt>
                <c:pt idx="386">
                  <c:v>45414</c:v>
                </c:pt>
                <c:pt idx="387">
                  <c:v>45418</c:v>
                </c:pt>
                <c:pt idx="388">
                  <c:v>45419</c:v>
                </c:pt>
                <c:pt idx="389">
                  <c:v>45420</c:v>
                </c:pt>
                <c:pt idx="390">
                  <c:v>45421</c:v>
                </c:pt>
                <c:pt idx="391">
                  <c:v>45425</c:v>
                </c:pt>
                <c:pt idx="392">
                  <c:v>45426</c:v>
                </c:pt>
                <c:pt idx="393">
                  <c:v>45427</c:v>
                </c:pt>
                <c:pt idx="394">
                  <c:v>45428</c:v>
                </c:pt>
                <c:pt idx="395">
                  <c:v>45432</c:v>
                </c:pt>
                <c:pt idx="396">
                  <c:v>45433</c:v>
                </c:pt>
                <c:pt idx="397">
                  <c:v>45434</c:v>
                </c:pt>
                <c:pt idx="398">
                  <c:v>45435</c:v>
                </c:pt>
                <c:pt idx="399">
                  <c:v>45439</c:v>
                </c:pt>
                <c:pt idx="400">
                  <c:v>45440</c:v>
                </c:pt>
                <c:pt idx="401">
                  <c:v>45441</c:v>
                </c:pt>
                <c:pt idx="402">
                  <c:v>45442</c:v>
                </c:pt>
                <c:pt idx="403">
                  <c:v>45446</c:v>
                </c:pt>
                <c:pt idx="404">
                  <c:v>45447</c:v>
                </c:pt>
                <c:pt idx="405">
                  <c:v>45448</c:v>
                </c:pt>
                <c:pt idx="406">
                  <c:v>45449</c:v>
                </c:pt>
                <c:pt idx="407">
                  <c:v>45453</c:v>
                </c:pt>
                <c:pt idx="408">
                  <c:v>45454</c:v>
                </c:pt>
                <c:pt idx="409">
                  <c:v>45455</c:v>
                </c:pt>
                <c:pt idx="410">
                  <c:v>45456</c:v>
                </c:pt>
                <c:pt idx="411">
                  <c:v>45467</c:v>
                </c:pt>
                <c:pt idx="412">
                  <c:v>45468</c:v>
                </c:pt>
                <c:pt idx="413">
                  <c:v>45469</c:v>
                </c:pt>
                <c:pt idx="414">
                  <c:v>45470</c:v>
                </c:pt>
                <c:pt idx="415">
                  <c:v>45473</c:v>
                </c:pt>
              </c:numCache>
            </c:numRef>
          </c:cat>
          <c:val>
            <c:numRef>
              <c:f>Sheet1!$C$2:$C$417</c:f>
              <c:numCache>
                <c:formatCode>#,##0</c:formatCode>
                <c:ptCount val="416"/>
                <c:pt idx="0">
                  <c:v>100</c:v>
                </c:pt>
                <c:pt idx="1">
                  <c:v>130</c:v>
                </c:pt>
                <c:pt idx="2">
                  <c:v>164.44444444444443</c:v>
                </c:pt>
                <c:pt idx="3">
                  <c:v>147.77777777777777</c:v>
                </c:pt>
                <c:pt idx="4">
                  <c:v>143.11111111111111</c:v>
                </c:pt>
                <c:pt idx="5">
                  <c:v>143.55555555555554</c:v>
                </c:pt>
                <c:pt idx="6">
                  <c:v>149.7777777777778</c:v>
                </c:pt>
                <c:pt idx="7">
                  <c:v>146.44444444444446</c:v>
                </c:pt>
                <c:pt idx="8">
                  <c:v>138.88888888888889</c:v>
                </c:pt>
                <c:pt idx="9">
                  <c:v>144.44444444444443</c:v>
                </c:pt>
                <c:pt idx="10">
                  <c:v>140.88888888888889</c:v>
                </c:pt>
                <c:pt idx="11">
                  <c:v>144.44444444444443</c:v>
                </c:pt>
                <c:pt idx="12">
                  <c:v>141.11111111111111</c:v>
                </c:pt>
                <c:pt idx="13">
                  <c:v>144.44444444444443</c:v>
                </c:pt>
                <c:pt idx="14">
                  <c:v>143.33333333333334</c:v>
                </c:pt>
                <c:pt idx="15">
                  <c:v>144.44444444444443</c:v>
                </c:pt>
                <c:pt idx="16">
                  <c:v>137.77777777777777</c:v>
                </c:pt>
                <c:pt idx="17">
                  <c:v>133.33333333333331</c:v>
                </c:pt>
                <c:pt idx="18">
                  <c:v>133.33333333333331</c:v>
                </c:pt>
                <c:pt idx="19">
                  <c:v>138.88888888888889</c:v>
                </c:pt>
                <c:pt idx="20">
                  <c:v>142.44444444444443</c:v>
                </c:pt>
                <c:pt idx="21">
                  <c:v>137.77777777777777</c:v>
                </c:pt>
                <c:pt idx="22">
                  <c:v>137.77777777777777</c:v>
                </c:pt>
                <c:pt idx="23">
                  <c:v>138.88888888888889</c:v>
                </c:pt>
                <c:pt idx="24">
                  <c:v>141.11111111111111</c:v>
                </c:pt>
                <c:pt idx="25">
                  <c:v>136.66666666666666</c:v>
                </c:pt>
                <c:pt idx="26">
                  <c:v>123.1111111111111</c:v>
                </c:pt>
                <c:pt idx="27">
                  <c:v>131.11111111111111</c:v>
                </c:pt>
                <c:pt idx="28">
                  <c:v>130</c:v>
                </c:pt>
                <c:pt idx="29">
                  <c:v>125.77777777777779</c:v>
                </c:pt>
                <c:pt idx="30">
                  <c:v>122.22222222222223</c:v>
                </c:pt>
                <c:pt idx="31">
                  <c:v>129.77777777777777</c:v>
                </c:pt>
                <c:pt idx="32">
                  <c:v>120.88888888888889</c:v>
                </c:pt>
                <c:pt idx="33">
                  <c:v>120.66666666666666</c:v>
                </c:pt>
                <c:pt idx="34">
                  <c:v>122.22222222222223</c:v>
                </c:pt>
                <c:pt idx="35">
                  <c:v>126.66666666666666</c:v>
                </c:pt>
                <c:pt idx="36">
                  <c:v>122</c:v>
                </c:pt>
                <c:pt idx="37">
                  <c:v>118.22222222222223</c:v>
                </c:pt>
                <c:pt idx="38">
                  <c:v>120.44444444444444</c:v>
                </c:pt>
                <c:pt idx="39">
                  <c:v>121.77777777777776</c:v>
                </c:pt>
                <c:pt idx="40">
                  <c:v>127.77777777777777</c:v>
                </c:pt>
                <c:pt idx="41">
                  <c:v>136.66666666666666</c:v>
                </c:pt>
                <c:pt idx="42">
                  <c:v>134.44444444444446</c:v>
                </c:pt>
                <c:pt idx="43">
                  <c:v>139.55555555555554</c:v>
                </c:pt>
                <c:pt idx="44">
                  <c:v>133.33333333333331</c:v>
                </c:pt>
                <c:pt idx="45">
                  <c:v>142.22222222222223</c:v>
                </c:pt>
                <c:pt idx="46">
                  <c:v>142.22222222222223</c:v>
                </c:pt>
                <c:pt idx="47">
                  <c:v>135.55555555555557</c:v>
                </c:pt>
                <c:pt idx="48">
                  <c:v>135.55555555555557</c:v>
                </c:pt>
                <c:pt idx="49">
                  <c:v>117.77777777777779</c:v>
                </c:pt>
                <c:pt idx="50">
                  <c:v>124.44444444444444</c:v>
                </c:pt>
                <c:pt idx="51">
                  <c:v>135.33333333333331</c:v>
                </c:pt>
                <c:pt idx="52">
                  <c:v>135.33333333333331</c:v>
                </c:pt>
                <c:pt idx="53">
                  <c:v>135.33333333333331</c:v>
                </c:pt>
                <c:pt idx="54">
                  <c:v>122.22222222222223</c:v>
                </c:pt>
                <c:pt idx="55">
                  <c:v>118</c:v>
                </c:pt>
                <c:pt idx="56">
                  <c:v>118</c:v>
                </c:pt>
                <c:pt idx="57">
                  <c:v>112.88888888888889</c:v>
                </c:pt>
                <c:pt idx="58">
                  <c:v>122.44444444444444</c:v>
                </c:pt>
                <c:pt idx="59">
                  <c:v>122.44444444444444</c:v>
                </c:pt>
                <c:pt idx="60">
                  <c:v>110.22222222222223</c:v>
                </c:pt>
                <c:pt idx="61">
                  <c:v>110.22222222222223</c:v>
                </c:pt>
                <c:pt idx="62">
                  <c:v>110.00000000000001</c:v>
                </c:pt>
                <c:pt idx="63">
                  <c:v>110.00000000000001</c:v>
                </c:pt>
                <c:pt idx="64">
                  <c:v>105.55555555555556</c:v>
                </c:pt>
                <c:pt idx="65">
                  <c:v>111.99999999999999</c:v>
                </c:pt>
                <c:pt idx="66">
                  <c:v>112.22222222222223</c:v>
                </c:pt>
                <c:pt idx="67">
                  <c:v>111.11111111111111</c:v>
                </c:pt>
                <c:pt idx="68">
                  <c:v>111.11111111111111</c:v>
                </c:pt>
                <c:pt idx="69">
                  <c:v>111.11111111111111</c:v>
                </c:pt>
                <c:pt idx="70">
                  <c:v>111.11111111111111</c:v>
                </c:pt>
                <c:pt idx="71">
                  <c:v>112.22222222222223</c:v>
                </c:pt>
                <c:pt idx="72">
                  <c:v>111.11111111111111</c:v>
                </c:pt>
                <c:pt idx="73">
                  <c:v>111.11111111111111</c:v>
                </c:pt>
                <c:pt idx="74">
                  <c:v>111.11111111111111</c:v>
                </c:pt>
                <c:pt idx="75">
                  <c:v>111.11111111111111</c:v>
                </c:pt>
                <c:pt idx="76">
                  <c:v>111.11111111111111</c:v>
                </c:pt>
                <c:pt idx="77">
                  <c:v>116.66666666666667</c:v>
                </c:pt>
                <c:pt idx="78">
                  <c:v>116.66666666666667</c:v>
                </c:pt>
                <c:pt idx="79">
                  <c:v>116.66666666666667</c:v>
                </c:pt>
                <c:pt idx="80">
                  <c:v>151.55555555555554</c:v>
                </c:pt>
                <c:pt idx="81">
                  <c:v>152.22222222222223</c:v>
                </c:pt>
                <c:pt idx="82">
                  <c:v>138.88888888888889</c:v>
                </c:pt>
                <c:pt idx="83">
                  <c:v>150</c:v>
                </c:pt>
                <c:pt idx="84">
                  <c:v>155.55555555555557</c:v>
                </c:pt>
                <c:pt idx="85">
                  <c:v>155.55555555555557</c:v>
                </c:pt>
                <c:pt idx="86">
                  <c:v>172.22222222222223</c:v>
                </c:pt>
                <c:pt idx="87">
                  <c:v>202.22222222222223</c:v>
                </c:pt>
                <c:pt idx="88">
                  <c:v>245.55555555555557</c:v>
                </c:pt>
                <c:pt idx="89">
                  <c:v>295.55555555555554</c:v>
                </c:pt>
                <c:pt idx="90">
                  <c:v>364.44444444444446</c:v>
                </c:pt>
                <c:pt idx="91">
                  <c:v>352.66666666666663</c:v>
                </c:pt>
                <c:pt idx="92">
                  <c:v>288.88888888888886</c:v>
                </c:pt>
                <c:pt idx="93">
                  <c:v>288.88888888888886</c:v>
                </c:pt>
                <c:pt idx="94">
                  <c:v>288.88888888888886</c:v>
                </c:pt>
                <c:pt idx="95">
                  <c:v>234.44444444444446</c:v>
                </c:pt>
                <c:pt idx="96">
                  <c:v>212.22222222222223</c:v>
                </c:pt>
                <c:pt idx="97">
                  <c:v>204.44444444444443</c:v>
                </c:pt>
                <c:pt idx="98">
                  <c:v>221.11111111111111</c:v>
                </c:pt>
                <c:pt idx="99">
                  <c:v>221.11111111111111</c:v>
                </c:pt>
                <c:pt idx="100">
                  <c:v>221.11111111111111</c:v>
                </c:pt>
                <c:pt idx="101">
                  <c:v>200</c:v>
                </c:pt>
                <c:pt idx="102">
                  <c:v>200</c:v>
                </c:pt>
                <c:pt idx="103">
                  <c:v>200</c:v>
                </c:pt>
                <c:pt idx="104">
                  <c:v>200</c:v>
                </c:pt>
                <c:pt idx="105">
                  <c:v>200</c:v>
                </c:pt>
                <c:pt idx="106">
                  <c:v>260</c:v>
                </c:pt>
                <c:pt idx="107">
                  <c:v>311.11111111111114</c:v>
                </c:pt>
                <c:pt idx="108">
                  <c:v>311.11111111111114</c:v>
                </c:pt>
                <c:pt idx="109">
                  <c:v>311.11111111111114</c:v>
                </c:pt>
                <c:pt idx="110">
                  <c:v>311.11111111111114</c:v>
                </c:pt>
                <c:pt idx="111">
                  <c:v>311.11111111111114</c:v>
                </c:pt>
                <c:pt idx="112">
                  <c:v>255.55555555555554</c:v>
                </c:pt>
                <c:pt idx="113">
                  <c:v>238.88888888888889</c:v>
                </c:pt>
                <c:pt idx="114">
                  <c:v>238.88888888888889</c:v>
                </c:pt>
                <c:pt idx="115">
                  <c:v>233.33333333333334</c:v>
                </c:pt>
                <c:pt idx="116">
                  <c:v>250.2222222222222</c:v>
                </c:pt>
                <c:pt idx="117">
                  <c:v>261.11111111111114</c:v>
                </c:pt>
                <c:pt idx="118">
                  <c:v>235.55555555555557</c:v>
                </c:pt>
                <c:pt idx="119">
                  <c:v>236</c:v>
                </c:pt>
                <c:pt idx="120">
                  <c:v>228.88888888888889</c:v>
                </c:pt>
                <c:pt idx="121">
                  <c:v>228.88888888888889</c:v>
                </c:pt>
                <c:pt idx="122">
                  <c:v>250</c:v>
                </c:pt>
                <c:pt idx="123">
                  <c:v>234.44444444444446</c:v>
                </c:pt>
                <c:pt idx="124">
                  <c:v>234.44444444444446</c:v>
                </c:pt>
                <c:pt idx="125">
                  <c:v>255.33333333333337</c:v>
                </c:pt>
                <c:pt idx="126">
                  <c:v>271.11111111111114</c:v>
                </c:pt>
                <c:pt idx="127">
                  <c:v>271.11111111111114</c:v>
                </c:pt>
                <c:pt idx="128">
                  <c:v>244.22222222222226</c:v>
                </c:pt>
                <c:pt idx="129">
                  <c:v>244.22222222222226</c:v>
                </c:pt>
                <c:pt idx="130">
                  <c:v>244.22222222222226</c:v>
                </c:pt>
                <c:pt idx="131">
                  <c:v>244.22222222222226</c:v>
                </c:pt>
                <c:pt idx="132">
                  <c:v>244.22222222222226</c:v>
                </c:pt>
                <c:pt idx="133">
                  <c:v>244.22222222222226</c:v>
                </c:pt>
                <c:pt idx="134">
                  <c:v>255.55555555555554</c:v>
                </c:pt>
                <c:pt idx="135">
                  <c:v>231.33333333333331</c:v>
                </c:pt>
                <c:pt idx="136">
                  <c:v>221.11111111111111</c:v>
                </c:pt>
                <c:pt idx="137">
                  <c:v>238.88888888888889</c:v>
                </c:pt>
                <c:pt idx="138">
                  <c:v>238.88888888888889</c:v>
                </c:pt>
                <c:pt idx="139">
                  <c:v>238.88888888888889</c:v>
                </c:pt>
                <c:pt idx="140">
                  <c:v>248.88888888888889</c:v>
                </c:pt>
                <c:pt idx="141">
                  <c:v>248.88888888888889</c:v>
                </c:pt>
                <c:pt idx="142">
                  <c:v>277.77777777777777</c:v>
                </c:pt>
                <c:pt idx="143">
                  <c:v>277.77777777777777</c:v>
                </c:pt>
                <c:pt idx="144">
                  <c:v>266.66666666666663</c:v>
                </c:pt>
                <c:pt idx="145">
                  <c:v>266.66666666666663</c:v>
                </c:pt>
                <c:pt idx="146">
                  <c:v>266.66666666666663</c:v>
                </c:pt>
                <c:pt idx="147">
                  <c:v>266.66666666666663</c:v>
                </c:pt>
                <c:pt idx="148">
                  <c:v>266.66666666666663</c:v>
                </c:pt>
                <c:pt idx="149">
                  <c:v>253.33333333333331</c:v>
                </c:pt>
                <c:pt idx="150">
                  <c:v>235.55555555555557</c:v>
                </c:pt>
                <c:pt idx="151">
                  <c:v>235.55555555555557</c:v>
                </c:pt>
                <c:pt idx="152">
                  <c:v>235.55555555555557</c:v>
                </c:pt>
                <c:pt idx="153">
                  <c:v>244.44444444444446</c:v>
                </c:pt>
                <c:pt idx="154">
                  <c:v>221.33333333333334</c:v>
                </c:pt>
                <c:pt idx="155">
                  <c:v>221.33333333333334</c:v>
                </c:pt>
                <c:pt idx="156">
                  <c:v>221.33333333333334</c:v>
                </c:pt>
                <c:pt idx="157">
                  <c:v>221.33333333333334</c:v>
                </c:pt>
                <c:pt idx="158">
                  <c:v>243.33333333333331</c:v>
                </c:pt>
                <c:pt idx="159">
                  <c:v>233.33333333333334</c:v>
                </c:pt>
                <c:pt idx="160">
                  <c:v>233.33333333333334</c:v>
                </c:pt>
                <c:pt idx="161">
                  <c:v>222.22222222222223</c:v>
                </c:pt>
                <c:pt idx="162">
                  <c:v>222.22222222222223</c:v>
                </c:pt>
                <c:pt idx="163">
                  <c:v>222.22222222222223</c:v>
                </c:pt>
                <c:pt idx="164">
                  <c:v>222.22222222222223</c:v>
                </c:pt>
                <c:pt idx="165">
                  <c:v>222.22222222222223</c:v>
                </c:pt>
                <c:pt idx="166">
                  <c:v>222.22222222222223</c:v>
                </c:pt>
                <c:pt idx="167">
                  <c:v>276.66666666666669</c:v>
                </c:pt>
                <c:pt idx="168">
                  <c:v>276.66666666666669</c:v>
                </c:pt>
                <c:pt idx="169">
                  <c:v>276.66666666666669</c:v>
                </c:pt>
                <c:pt idx="170">
                  <c:v>333.33333333333337</c:v>
                </c:pt>
                <c:pt idx="171">
                  <c:v>366.44444444444446</c:v>
                </c:pt>
                <c:pt idx="172">
                  <c:v>366.44444444444446</c:v>
                </c:pt>
                <c:pt idx="173">
                  <c:v>366.44444444444446</c:v>
                </c:pt>
                <c:pt idx="174">
                  <c:v>439.11111111111109</c:v>
                </c:pt>
                <c:pt idx="175">
                  <c:v>482.88888888888886</c:v>
                </c:pt>
                <c:pt idx="176">
                  <c:v>482.88888888888886</c:v>
                </c:pt>
                <c:pt idx="177">
                  <c:v>482.88888888888886</c:v>
                </c:pt>
                <c:pt idx="178">
                  <c:v>531.11111111111109</c:v>
                </c:pt>
                <c:pt idx="179">
                  <c:v>583.33333333333326</c:v>
                </c:pt>
                <c:pt idx="180">
                  <c:v>664.44444444444446</c:v>
                </c:pt>
                <c:pt idx="181">
                  <c:v>566.66666666666674</c:v>
                </c:pt>
                <c:pt idx="182">
                  <c:v>522.22222222222229</c:v>
                </c:pt>
                <c:pt idx="183">
                  <c:v>516.66666666666674</c:v>
                </c:pt>
                <c:pt idx="184">
                  <c:v>498.44444444444446</c:v>
                </c:pt>
                <c:pt idx="185">
                  <c:v>527.77777777777771</c:v>
                </c:pt>
                <c:pt idx="186">
                  <c:v>577.77777777777771</c:v>
                </c:pt>
                <c:pt idx="187">
                  <c:v>687.33333333333337</c:v>
                </c:pt>
                <c:pt idx="188">
                  <c:v>697.11111111111109</c:v>
                </c:pt>
                <c:pt idx="189">
                  <c:v>697.11111111111109</c:v>
                </c:pt>
                <c:pt idx="190">
                  <c:v>750</c:v>
                </c:pt>
                <c:pt idx="191">
                  <c:v>7.5</c:v>
                </c:pt>
                <c:pt idx="192">
                  <c:v>7.7777777777777777</c:v>
                </c:pt>
                <c:pt idx="193">
                  <c:v>7.7777777777777777</c:v>
                </c:pt>
                <c:pt idx="194">
                  <c:v>8.7444444444444454</c:v>
                </c:pt>
                <c:pt idx="195">
                  <c:v>8.7444444444444454</c:v>
                </c:pt>
                <c:pt idx="196">
                  <c:v>10.6</c:v>
                </c:pt>
                <c:pt idx="197">
                  <c:v>12.688888888888888</c:v>
                </c:pt>
                <c:pt idx="198">
                  <c:v>14.431111111111111</c:v>
                </c:pt>
                <c:pt idx="199">
                  <c:v>15.888888888888889</c:v>
                </c:pt>
                <c:pt idx="200">
                  <c:v>14.68888888888889</c:v>
                </c:pt>
                <c:pt idx="201">
                  <c:v>13.555555555555554</c:v>
                </c:pt>
                <c:pt idx="202">
                  <c:v>16.400000000000002</c:v>
                </c:pt>
                <c:pt idx="203">
                  <c:v>16.400000000000002</c:v>
                </c:pt>
                <c:pt idx="204">
                  <c:v>16.400000000000002</c:v>
                </c:pt>
                <c:pt idx="205">
                  <c:v>16.111111111111111</c:v>
                </c:pt>
                <c:pt idx="206">
                  <c:v>16.111111111111111</c:v>
                </c:pt>
                <c:pt idx="207">
                  <c:v>17.655555555555555</c:v>
                </c:pt>
                <c:pt idx="208">
                  <c:v>23.111111111111114</c:v>
                </c:pt>
                <c:pt idx="209">
                  <c:v>30</c:v>
                </c:pt>
                <c:pt idx="210">
                  <c:v>38.888888888888893</c:v>
                </c:pt>
                <c:pt idx="211">
                  <c:v>50.555555555555557</c:v>
                </c:pt>
                <c:pt idx="212">
                  <c:v>62.888888888888893</c:v>
                </c:pt>
                <c:pt idx="213">
                  <c:v>52.222222222222229</c:v>
                </c:pt>
                <c:pt idx="214">
                  <c:v>53.277777777777779</c:v>
                </c:pt>
                <c:pt idx="215">
                  <c:v>43.333333333333336</c:v>
                </c:pt>
                <c:pt idx="216">
                  <c:v>42.333333333333336</c:v>
                </c:pt>
                <c:pt idx="217">
                  <c:v>37.333333333333336</c:v>
                </c:pt>
                <c:pt idx="218">
                  <c:v>32.388888888888886</c:v>
                </c:pt>
                <c:pt idx="219">
                  <c:v>26.888888888888889</c:v>
                </c:pt>
                <c:pt idx="220">
                  <c:v>22.888888888888889</c:v>
                </c:pt>
                <c:pt idx="221">
                  <c:v>19.422222222222224</c:v>
                </c:pt>
                <c:pt idx="222">
                  <c:v>16.777777777777779</c:v>
                </c:pt>
                <c:pt idx="223">
                  <c:v>16.666666666666664</c:v>
                </c:pt>
                <c:pt idx="224">
                  <c:v>14.444444444444443</c:v>
                </c:pt>
                <c:pt idx="225">
                  <c:v>13.355555555555554</c:v>
                </c:pt>
                <c:pt idx="226">
                  <c:v>14.666666666666666</c:v>
                </c:pt>
                <c:pt idx="227">
                  <c:v>15.97777777777778</c:v>
                </c:pt>
                <c:pt idx="228">
                  <c:v>26.977777777777778</c:v>
                </c:pt>
                <c:pt idx="229">
                  <c:v>30</c:v>
                </c:pt>
                <c:pt idx="230">
                  <c:v>25.555555555555554</c:v>
                </c:pt>
                <c:pt idx="231">
                  <c:v>25.555555555555554</c:v>
                </c:pt>
                <c:pt idx="232">
                  <c:v>27.666666666666668</c:v>
                </c:pt>
                <c:pt idx="233">
                  <c:v>26.066666666666666</c:v>
                </c:pt>
                <c:pt idx="234">
                  <c:v>25.911111111111111</c:v>
                </c:pt>
                <c:pt idx="235">
                  <c:v>27.777777777777779</c:v>
                </c:pt>
                <c:pt idx="236">
                  <c:v>22.577777777777776</c:v>
                </c:pt>
                <c:pt idx="237">
                  <c:v>22.333333333333336</c:v>
                </c:pt>
                <c:pt idx="238">
                  <c:v>23.333333333333332</c:v>
                </c:pt>
                <c:pt idx="239">
                  <c:v>22.911111111111111</c:v>
                </c:pt>
                <c:pt idx="240">
                  <c:v>22.133333333333336</c:v>
                </c:pt>
                <c:pt idx="241">
                  <c:v>22.022222222222222</c:v>
                </c:pt>
                <c:pt idx="242">
                  <c:v>22</c:v>
                </c:pt>
                <c:pt idx="243">
                  <c:v>21.555555555555554</c:v>
                </c:pt>
                <c:pt idx="244">
                  <c:v>22.066666666666666</c:v>
                </c:pt>
                <c:pt idx="245">
                  <c:v>20.888888888888889</c:v>
                </c:pt>
                <c:pt idx="246">
                  <c:v>20.666666666666668</c:v>
                </c:pt>
                <c:pt idx="247">
                  <c:v>19.777777777777779</c:v>
                </c:pt>
                <c:pt idx="248">
                  <c:v>21.777777777777779</c:v>
                </c:pt>
                <c:pt idx="249">
                  <c:v>20.8</c:v>
                </c:pt>
                <c:pt idx="250">
                  <c:v>21.111111111111111</c:v>
                </c:pt>
                <c:pt idx="251">
                  <c:v>21.577777777777779</c:v>
                </c:pt>
                <c:pt idx="252">
                  <c:v>20.888888888888889</c:v>
                </c:pt>
                <c:pt idx="253">
                  <c:v>22.333333333333336</c:v>
                </c:pt>
                <c:pt idx="254">
                  <c:v>23.288888888888888</c:v>
                </c:pt>
                <c:pt idx="255">
                  <c:v>22.2</c:v>
                </c:pt>
                <c:pt idx="256">
                  <c:v>21.333333333333332</c:v>
                </c:pt>
                <c:pt idx="257">
                  <c:v>21.111111111111111</c:v>
                </c:pt>
                <c:pt idx="258">
                  <c:v>21.266666666666666</c:v>
                </c:pt>
                <c:pt idx="259">
                  <c:v>21.444444444444446</c:v>
                </c:pt>
                <c:pt idx="260">
                  <c:v>20.444444444444443</c:v>
                </c:pt>
                <c:pt idx="261">
                  <c:v>20.377777777777776</c:v>
                </c:pt>
                <c:pt idx="262">
                  <c:v>20.444444444444443</c:v>
                </c:pt>
                <c:pt idx="263">
                  <c:v>20.422222222222221</c:v>
                </c:pt>
                <c:pt idx="264">
                  <c:v>20</c:v>
                </c:pt>
                <c:pt idx="265">
                  <c:v>20.555555555555554</c:v>
                </c:pt>
                <c:pt idx="266">
                  <c:v>20.044444444444444</c:v>
                </c:pt>
                <c:pt idx="267">
                  <c:v>20</c:v>
                </c:pt>
                <c:pt idx="268">
                  <c:v>20.555555555555554</c:v>
                </c:pt>
                <c:pt idx="269">
                  <c:v>20.022222222222222</c:v>
                </c:pt>
                <c:pt idx="270">
                  <c:v>20</c:v>
                </c:pt>
                <c:pt idx="271">
                  <c:v>19.955555555555556</c:v>
                </c:pt>
                <c:pt idx="272">
                  <c:v>19.555555555555557</c:v>
                </c:pt>
                <c:pt idx="273">
                  <c:v>18.888888888888889</c:v>
                </c:pt>
                <c:pt idx="274">
                  <c:v>19.555555555555557</c:v>
                </c:pt>
                <c:pt idx="275">
                  <c:v>18.866666666666667</c:v>
                </c:pt>
                <c:pt idx="276">
                  <c:v>20.333333333333332</c:v>
                </c:pt>
                <c:pt idx="277">
                  <c:v>21.755555555555553</c:v>
                </c:pt>
                <c:pt idx="278">
                  <c:v>26.644444444444442</c:v>
                </c:pt>
                <c:pt idx="279">
                  <c:v>28.833333333333332</c:v>
                </c:pt>
                <c:pt idx="280">
                  <c:v>22.2</c:v>
                </c:pt>
                <c:pt idx="281">
                  <c:v>21.933333333333334</c:v>
                </c:pt>
                <c:pt idx="282">
                  <c:v>22.444444444444443</c:v>
                </c:pt>
                <c:pt idx="283">
                  <c:v>21.888888888888889</c:v>
                </c:pt>
                <c:pt idx="284">
                  <c:v>21.666666666666668</c:v>
                </c:pt>
                <c:pt idx="285">
                  <c:v>20.844444444444445</c:v>
                </c:pt>
                <c:pt idx="286">
                  <c:v>20.955555555555556</c:v>
                </c:pt>
                <c:pt idx="287">
                  <c:v>21.444444444444446</c:v>
                </c:pt>
                <c:pt idx="288">
                  <c:v>23.622222222222224</c:v>
                </c:pt>
                <c:pt idx="289">
                  <c:v>22.577777777777776</c:v>
                </c:pt>
                <c:pt idx="290">
                  <c:v>28.777777777777775</c:v>
                </c:pt>
                <c:pt idx="291">
                  <c:v>31</c:v>
                </c:pt>
                <c:pt idx="292">
                  <c:v>24.37777777777778</c:v>
                </c:pt>
                <c:pt idx="293">
                  <c:v>24.866666666666664</c:v>
                </c:pt>
                <c:pt idx="294">
                  <c:v>24.555555555555557</c:v>
                </c:pt>
                <c:pt idx="295">
                  <c:v>26.666666666666668</c:v>
                </c:pt>
                <c:pt idx="296">
                  <c:v>26.68888888888889</c:v>
                </c:pt>
                <c:pt idx="297">
                  <c:v>26.666666666666668</c:v>
                </c:pt>
                <c:pt idx="298">
                  <c:v>24.422222222222224</c:v>
                </c:pt>
                <c:pt idx="299">
                  <c:v>24.133333333333333</c:v>
                </c:pt>
                <c:pt idx="300">
                  <c:v>25.733333333333334</c:v>
                </c:pt>
                <c:pt idx="301">
                  <c:v>28.333333333333332</c:v>
                </c:pt>
                <c:pt idx="302">
                  <c:v>28.888888888888886</c:v>
                </c:pt>
                <c:pt idx="303">
                  <c:v>28.833333333333332</c:v>
                </c:pt>
                <c:pt idx="304">
                  <c:v>23.333333333333332</c:v>
                </c:pt>
                <c:pt idx="305">
                  <c:v>22</c:v>
                </c:pt>
                <c:pt idx="306">
                  <c:v>20.111111111111114</c:v>
                </c:pt>
                <c:pt idx="307">
                  <c:v>21.266666666666666</c:v>
                </c:pt>
                <c:pt idx="308">
                  <c:v>19.777777777777779</c:v>
                </c:pt>
                <c:pt idx="309">
                  <c:v>19.088888888888889</c:v>
                </c:pt>
                <c:pt idx="310">
                  <c:v>18.822222222222223</c:v>
                </c:pt>
                <c:pt idx="311">
                  <c:v>18.044444444444444</c:v>
                </c:pt>
                <c:pt idx="312">
                  <c:v>18.844444444444445</c:v>
                </c:pt>
                <c:pt idx="313">
                  <c:v>18.222222222222221</c:v>
                </c:pt>
                <c:pt idx="314">
                  <c:v>17.644444444444446</c:v>
                </c:pt>
                <c:pt idx="315">
                  <c:v>17.333333333333336</c:v>
                </c:pt>
                <c:pt idx="316">
                  <c:v>17.088888888888889</c:v>
                </c:pt>
                <c:pt idx="317">
                  <c:v>17.222222222222221</c:v>
                </c:pt>
                <c:pt idx="318">
                  <c:v>16.711111111111109</c:v>
                </c:pt>
                <c:pt idx="319">
                  <c:v>16.555555555555557</c:v>
                </c:pt>
                <c:pt idx="320">
                  <c:v>16.244444444444444</c:v>
                </c:pt>
                <c:pt idx="321">
                  <c:v>16.133333333333333</c:v>
                </c:pt>
                <c:pt idx="322">
                  <c:v>15.333333333333336</c:v>
                </c:pt>
                <c:pt idx="323">
                  <c:v>15.044444444444444</c:v>
                </c:pt>
                <c:pt idx="324">
                  <c:v>14.466666666666667</c:v>
                </c:pt>
                <c:pt idx="325">
                  <c:v>14.71111111111111</c:v>
                </c:pt>
                <c:pt idx="326">
                  <c:v>16.066666666666666</c:v>
                </c:pt>
                <c:pt idx="327">
                  <c:v>13.733333333333334</c:v>
                </c:pt>
                <c:pt idx="328">
                  <c:v>13.4</c:v>
                </c:pt>
                <c:pt idx="329">
                  <c:v>13.444444444444445</c:v>
                </c:pt>
                <c:pt idx="330">
                  <c:v>13.466666666666665</c:v>
                </c:pt>
                <c:pt idx="331">
                  <c:v>13.177777777777777</c:v>
                </c:pt>
                <c:pt idx="332">
                  <c:v>13.511111111111113</c:v>
                </c:pt>
                <c:pt idx="333">
                  <c:v>13.488888888888889</c:v>
                </c:pt>
                <c:pt idx="334">
                  <c:v>13.733333333333334</c:v>
                </c:pt>
                <c:pt idx="335">
                  <c:v>13.888888888888889</c:v>
                </c:pt>
                <c:pt idx="336">
                  <c:v>13.511111111111113</c:v>
                </c:pt>
                <c:pt idx="337">
                  <c:v>13.333333333333334</c:v>
                </c:pt>
                <c:pt idx="338">
                  <c:v>13.444444444444445</c:v>
                </c:pt>
                <c:pt idx="339">
                  <c:v>14.222222222222221</c:v>
                </c:pt>
                <c:pt idx="340">
                  <c:v>14.044444444444446</c:v>
                </c:pt>
                <c:pt idx="341">
                  <c:v>15.733333333333333</c:v>
                </c:pt>
                <c:pt idx="342">
                  <c:v>14.955555555555556</c:v>
                </c:pt>
                <c:pt idx="343">
                  <c:v>13.977777777777778</c:v>
                </c:pt>
                <c:pt idx="344">
                  <c:v>13.422222222222221</c:v>
                </c:pt>
                <c:pt idx="345">
                  <c:v>13.466666666666665</c:v>
                </c:pt>
                <c:pt idx="346">
                  <c:v>13.333333333333334</c:v>
                </c:pt>
                <c:pt idx="347">
                  <c:v>13.4</c:v>
                </c:pt>
                <c:pt idx="348">
                  <c:v>13.888888888888889</c:v>
                </c:pt>
                <c:pt idx="349">
                  <c:v>13.888888888888889</c:v>
                </c:pt>
                <c:pt idx="350">
                  <c:v>13.666666666666668</c:v>
                </c:pt>
                <c:pt idx="351">
                  <c:v>13.222222222222221</c:v>
                </c:pt>
                <c:pt idx="352">
                  <c:v>13.066666666666665</c:v>
                </c:pt>
                <c:pt idx="353">
                  <c:v>13.333333333333334</c:v>
                </c:pt>
                <c:pt idx="354">
                  <c:v>12.91111111111111</c:v>
                </c:pt>
                <c:pt idx="355">
                  <c:v>11.555555555555557</c:v>
                </c:pt>
                <c:pt idx="356">
                  <c:v>12.222222222222221</c:v>
                </c:pt>
                <c:pt idx="357">
                  <c:v>12.444444444444445</c:v>
                </c:pt>
                <c:pt idx="358">
                  <c:v>12.755555555555556</c:v>
                </c:pt>
                <c:pt idx="359">
                  <c:v>12.200000000000001</c:v>
                </c:pt>
                <c:pt idx="360">
                  <c:v>11.955555555555556</c:v>
                </c:pt>
                <c:pt idx="361">
                  <c:v>12.000000000000002</c:v>
                </c:pt>
                <c:pt idx="362">
                  <c:v>12.000000000000002</c:v>
                </c:pt>
                <c:pt idx="363">
                  <c:v>11.6</c:v>
                </c:pt>
                <c:pt idx="364">
                  <c:v>11.777777777777777</c:v>
                </c:pt>
                <c:pt idx="365">
                  <c:v>10.444444444444445</c:v>
                </c:pt>
                <c:pt idx="366">
                  <c:v>10.777777777777777</c:v>
                </c:pt>
                <c:pt idx="367">
                  <c:v>10</c:v>
                </c:pt>
                <c:pt idx="368">
                  <c:v>9.2444444444444454</c:v>
                </c:pt>
                <c:pt idx="369">
                  <c:v>9.7111111111111121</c:v>
                </c:pt>
                <c:pt idx="370">
                  <c:v>9.4888888888888889</c:v>
                </c:pt>
                <c:pt idx="371">
                  <c:v>9.4444444444444446</c:v>
                </c:pt>
                <c:pt idx="372">
                  <c:v>9.3777777777777764</c:v>
                </c:pt>
                <c:pt idx="373">
                  <c:v>9.1111111111111107</c:v>
                </c:pt>
                <c:pt idx="374">
                  <c:v>9.4444444444444446</c:v>
                </c:pt>
                <c:pt idx="375">
                  <c:v>10.144444444444446</c:v>
                </c:pt>
                <c:pt idx="376">
                  <c:v>9.6777777777777789</c:v>
                </c:pt>
                <c:pt idx="377">
                  <c:v>10.711111111111112</c:v>
                </c:pt>
                <c:pt idx="378">
                  <c:v>10.222222222222221</c:v>
                </c:pt>
                <c:pt idx="379">
                  <c:v>9.6666666666666661</c:v>
                </c:pt>
                <c:pt idx="380">
                  <c:v>9.6777777777777789</c:v>
                </c:pt>
                <c:pt idx="381">
                  <c:v>9.5888888888888903</c:v>
                </c:pt>
                <c:pt idx="382">
                  <c:v>9.5777777777777775</c:v>
                </c:pt>
                <c:pt idx="383">
                  <c:v>9.7000000000000011</c:v>
                </c:pt>
                <c:pt idx="384">
                  <c:v>11.222222222222221</c:v>
                </c:pt>
                <c:pt idx="385">
                  <c:v>10.222222222222221</c:v>
                </c:pt>
                <c:pt idx="386">
                  <c:v>10.988888888888889</c:v>
                </c:pt>
                <c:pt idx="387">
                  <c:v>12.422222222222222</c:v>
                </c:pt>
                <c:pt idx="388">
                  <c:v>12.888888888888889</c:v>
                </c:pt>
                <c:pt idx="389">
                  <c:v>13.444444444444445</c:v>
                </c:pt>
                <c:pt idx="390">
                  <c:v>13.888888888888889</c:v>
                </c:pt>
                <c:pt idx="391">
                  <c:v>12.555555555555555</c:v>
                </c:pt>
                <c:pt idx="392">
                  <c:v>12.044444444444444</c:v>
                </c:pt>
                <c:pt idx="393">
                  <c:v>12.000000000000002</c:v>
                </c:pt>
                <c:pt idx="394">
                  <c:v>12.000000000000002</c:v>
                </c:pt>
                <c:pt idx="395">
                  <c:v>16.977777777777778</c:v>
                </c:pt>
                <c:pt idx="396">
                  <c:v>17.777777777777779</c:v>
                </c:pt>
                <c:pt idx="397">
                  <c:v>16.422222222222221</c:v>
                </c:pt>
                <c:pt idx="398">
                  <c:v>15.755555555555556</c:v>
                </c:pt>
                <c:pt idx="399">
                  <c:v>15.444444444444445</c:v>
                </c:pt>
                <c:pt idx="400">
                  <c:v>14.111111111111111</c:v>
                </c:pt>
                <c:pt idx="401">
                  <c:v>13.8</c:v>
                </c:pt>
                <c:pt idx="402">
                  <c:v>13.444444444444445</c:v>
                </c:pt>
                <c:pt idx="403">
                  <c:v>15</c:v>
                </c:pt>
                <c:pt idx="404">
                  <c:v>14.311111111111114</c:v>
                </c:pt>
                <c:pt idx="405">
                  <c:v>13.511111111111113</c:v>
                </c:pt>
                <c:pt idx="406">
                  <c:v>15</c:v>
                </c:pt>
                <c:pt idx="407">
                  <c:v>17.066666666666666</c:v>
                </c:pt>
                <c:pt idx="408">
                  <c:v>17.155555555555555</c:v>
                </c:pt>
                <c:pt idx="409">
                  <c:v>15.866666666666665</c:v>
                </c:pt>
                <c:pt idx="410">
                  <c:v>15.333333333333336</c:v>
                </c:pt>
                <c:pt idx="411">
                  <c:v>19.977777777777778</c:v>
                </c:pt>
                <c:pt idx="412">
                  <c:v>18.622222222222224</c:v>
                </c:pt>
                <c:pt idx="413">
                  <c:v>18.111111111111111</c:v>
                </c:pt>
                <c:pt idx="414">
                  <c:v>18.777777777777775</c:v>
                </c:pt>
                <c:pt idx="415">
                  <c:v>14.866666666666667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Sheet1!$A$2:$A$404</c:f>
              <c:numCache>
                <c:formatCode>dd\-mmm\-yyyy</c:formatCode>
                <c:ptCount val="403"/>
                <c:pt idx="0">
                  <c:v>44790</c:v>
                </c:pt>
                <c:pt idx="1">
                  <c:v>44791</c:v>
                </c:pt>
                <c:pt idx="2">
                  <c:v>44794</c:v>
                </c:pt>
                <c:pt idx="3">
                  <c:v>44795</c:v>
                </c:pt>
                <c:pt idx="4">
                  <c:v>44796</c:v>
                </c:pt>
                <c:pt idx="5">
                  <c:v>44797</c:v>
                </c:pt>
                <c:pt idx="6">
                  <c:v>44798</c:v>
                </c:pt>
                <c:pt idx="7">
                  <c:v>44801</c:v>
                </c:pt>
                <c:pt idx="8">
                  <c:v>44802</c:v>
                </c:pt>
                <c:pt idx="9">
                  <c:v>44803</c:v>
                </c:pt>
                <c:pt idx="10">
                  <c:v>44804</c:v>
                </c:pt>
                <c:pt idx="11">
                  <c:v>44805</c:v>
                </c:pt>
                <c:pt idx="12">
                  <c:v>44808</c:v>
                </c:pt>
                <c:pt idx="13">
                  <c:v>44809</c:v>
                </c:pt>
                <c:pt idx="14">
                  <c:v>44810</c:v>
                </c:pt>
                <c:pt idx="15">
                  <c:v>44811</c:v>
                </c:pt>
                <c:pt idx="16">
                  <c:v>44812</c:v>
                </c:pt>
                <c:pt idx="17">
                  <c:v>44815</c:v>
                </c:pt>
                <c:pt idx="18">
                  <c:v>44816</c:v>
                </c:pt>
                <c:pt idx="19">
                  <c:v>44817</c:v>
                </c:pt>
                <c:pt idx="20">
                  <c:v>44818</c:v>
                </c:pt>
                <c:pt idx="21">
                  <c:v>44819</c:v>
                </c:pt>
                <c:pt idx="22">
                  <c:v>44822</c:v>
                </c:pt>
                <c:pt idx="23">
                  <c:v>44823</c:v>
                </c:pt>
                <c:pt idx="24">
                  <c:v>44824</c:v>
                </c:pt>
                <c:pt idx="25">
                  <c:v>44825</c:v>
                </c:pt>
                <c:pt idx="26">
                  <c:v>44829</c:v>
                </c:pt>
                <c:pt idx="27">
                  <c:v>44830</c:v>
                </c:pt>
                <c:pt idx="28">
                  <c:v>44831</c:v>
                </c:pt>
                <c:pt idx="29">
                  <c:v>44832</c:v>
                </c:pt>
                <c:pt idx="30">
                  <c:v>44833</c:v>
                </c:pt>
                <c:pt idx="31">
                  <c:v>44836</c:v>
                </c:pt>
                <c:pt idx="32">
                  <c:v>44837</c:v>
                </c:pt>
                <c:pt idx="33">
                  <c:v>44838</c:v>
                </c:pt>
                <c:pt idx="34">
                  <c:v>44839</c:v>
                </c:pt>
                <c:pt idx="35">
                  <c:v>44840</c:v>
                </c:pt>
                <c:pt idx="36">
                  <c:v>44843</c:v>
                </c:pt>
                <c:pt idx="37">
                  <c:v>44844</c:v>
                </c:pt>
                <c:pt idx="38">
                  <c:v>44845</c:v>
                </c:pt>
                <c:pt idx="39">
                  <c:v>44846</c:v>
                </c:pt>
                <c:pt idx="40">
                  <c:v>44847</c:v>
                </c:pt>
                <c:pt idx="41">
                  <c:v>44850</c:v>
                </c:pt>
                <c:pt idx="42">
                  <c:v>44851</c:v>
                </c:pt>
                <c:pt idx="43">
                  <c:v>44852</c:v>
                </c:pt>
                <c:pt idx="44">
                  <c:v>44853</c:v>
                </c:pt>
                <c:pt idx="45">
                  <c:v>44854</c:v>
                </c:pt>
                <c:pt idx="46">
                  <c:v>44857</c:v>
                </c:pt>
                <c:pt idx="47">
                  <c:v>44858</c:v>
                </c:pt>
                <c:pt idx="48">
                  <c:v>44859</c:v>
                </c:pt>
                <c:pt idx="49">
                  <c:v>44860</c:v>
                </c:pt>
                <c:pt idx="50">
                  <c:v>44861</c:v>
                </c:pt>
                <c:pt idx="51">
                  <c:v>44865</c:v>
                </c:pt>
                <c:pt idx="52">
                  <c:v>44866</c:v>
                </c:pt>
                <c:pt idx="53">
                  <c:v>44867</c:v>
                </c:pt>
                <c:pt idx="54">
                  <c:v>44868</c:v>
                </c:pt>
                <c:pt idx="55">
                  <c:v>44871</c:v>
                </c:pt>
                <c:pt idx="56">
                  <c:v>44872</c:v>
                </c:pt>
                <c:pt idx="57">
                  <c:v>44873</c:v>
                </c:pt>
                <c:pt idx="58">
                  <c:v>44874</c:v>
                </c:pt>
                <c:pt idx="59">
                  <c:v>44875</c:v>
                </c:pt>
                <c:pt idx="60">
                  <c:v>44878</c:v>
                </c:pt>
                <c:pt idx="61">
                  <c:v>44879</c:v>
                </c:pt>
                <c:pt idx="62">
                  <c:v>44880</c:v>
                </c:pt>
                <c:pt idx="63">
                  <c:v>44881</c:v>
                </c:pt>
                <c:pt idx="64">
                  <c:v>44882</c:v>
                </c:pt>
                <c:pt idx="65">
                  <c:v>44885</c:v>
                </c:pt>
                <c:pt idx="66">
                  <c:v>44886</c:v>
                </c:pt>
                <c:pt idx="67">
                  <c:v>44887</c:v>
                </c:pt>
                <c:pt idx="68">
                  <c:v>44889</c:v>
                </c:pt>
                <c:pt idx="69">
                  <c:v>44892</c:v>
                </c:pt>
                <c:pt idx="70">
                  <c:v>44893</c:v>
                </c:pt>
                <c:pt idx="71">
                  <c:v>44894</c:v>
                </c:pt>
                <c:pt idx="72">
                  <c:v>44895</c:v>
                </c:pt>
                <c:pt idx="73">
                  <c:v>44896</c:v>
                </c:pt>
                <c:pt idx="74">
                  <c:v>44899</c:v>
                </c:pt>
                <c:pt idx="75">
                  <c:v>44900</c:v>
                </c:pt>
                <c:pt idx="76">
                  <c:v>44901</c:v>
                </c:pt>
                <c:pt idx="77">
                  <c:v>44902</c:v>
                </c:pt>
                <c:pt idx="78">
                  <c:v>44903</c:v>
                </c:pt>
                <c:pt idx="79">
                  <c:v>44906</c:v>
                </c:pt>
                <c:pt idx="80">
                  <c:v>44907</c:v>
                </c:pt>
                <c:pt idx="81">
                  <c:v>44908</c:v>
                </c:pt>
                <c:pt idx="82">
                  <c:v>44909</c:v>
                </c:pt>
                <c:pt idx="83">
                  <c:v>44910</c:v>
                </c:pt>
                <c:pt idx="84">
                  <c:v>44913</c:v>
                </c:pt>
                <c:pt idx="85">
                  <c:v>44914</c:v>
                </c:pt>
                <c:pt idx="86">
                  <c:v>44915</c:v>
                </c:pt>
                <c:pt idx="87">
                  <c:v>44916</c:v>
                </c:pt>
                <c:pt idx="88">
                  <c:v>44917</c:v>
                </c:pt>
                <c:pt idx="89">
                  <c:v>44920</c:v>
                </c:pt>
                <c:pt idx="90">
                  <c:v>44921</c:v>
                </c:pt>
                <c:pt idx="91">
                  <c:v>44922</c:v>
                </c:pt>
                <c:pt idx="92">
                  <c:v>44923</c:v>
                </c:pt>
                <c:pt idx="93">
                  <c:v>44924</c:v>
                </c:pt>
                <c:pt idx="94">
                  <c:v>44927</c:v>
                </c:pt>
                <c:pt idx="95">
                  <c:v>44928</c:v>
                </c:pt>
                <c:pt idx="96">
                  <c:v>44929</c:v>
                </c:pt>
                <c:pt idx="97">
                  <c:v>44930</c:v>
                </c:pt>
                <c:pt idx="98">
                  <c:v>44931</c:v>
                </c:pt>
                <c:pt idx="99">
                  <c:v>44934</c:v>
                </c:pt>
                <c:pt idx="100">
                  <c:v>44935</c:v>
                </c:pt>
                <c:pt idx="101">
                  <c:v>44936</c:v>
                </c:pt>
                <c:pt idx="102">
                  <c:v>44937</c:v>
                </c:pt>
                <c:pt idx="103">
                  <c:v>44938</c:v>
                </c:pt>
                <c:pt idx="104">
                  <c:v>44941</c:v>
                </c:pt>
                <c:pt idx="105">
                  <c:v>44942</c:v>
                </c:pt>
                <c:pt idx="106">
                  <c:v>44943</c:v>
                </c:pt>
                <c:pt idx="107">
                  <c:v>44944</c:v>
                </c:pt>
                <c:pt idx="108">
                  <c:v>44945</c:v>
                </c:pt>
                <c:pt idx="109">
                  <c:v>44948</c:v>
                </c:pt>
                <c:pt idx="110">
                  <c:v>44949</c:v>
                </c:pt>
                <c:pt idx="111">
                  <c:v>44950</c:v>
                </c:pt>
                <c:pt idx="112">
                  <c:v>44951</c:v>
                </c:pt>
                <c:pt idx="113">
                  <c:v>44952</c:v>
                </c:pt>
                <c:pt idx="114">
                  <c:v>44955</c:v>
                </c:pt>
                <c:pt idx="115">
                  <c:v>44956</c:v>
                </c:pt>
                <c:pt idx="116">
                  <c:v>44957</c:v>
                </c:pt>
                <c:pt idx="117">
                  <c:v>44958</c:v>
                </c:pt>
                <c:pt idx="118">
                  <c:v>44959</c:v>
                </c:pt>
                <c:pt idx="119">
                  <c:v>44962</c:v>
                </c:pt>
                <c:pt idx="120">
                  <c:v>44963</c:v>
                </c:pt>
                <c:pt idx="121">
                  <c:v>44964</c:v>
                </c:pt>
                <c:pt idx="122">
                  <c:v>44965</c:v>
                </c:pt>
                <c:pt idx="123">
                  <c:v>44966</c:v>
                </c:pt>
                <c:pt idx="124">
                  <c:v>44969</c:v>
                </c:pt>
                <c:pt idx="125">
                  <c:v>44970</c:v>
                </c:pt>
                <c:pt idx="126">
                  <c:v>44971</c:v>
                </c:pt>
                <c:pt idx="127">
                  <c:v>44972</c:v>
                </c:pt>
                <c:pt idx="128">
                  <c:v>44973</c:v>
                </c:pt>
                <c:pt idx="129">
                  <c:v>44976</c:v>
                </c:pt>
                <c:pt idx="130">
                  <c:v>44977</c:v>
                </c:pt>
                <c:pt idx="131">
                  <c:v>44978</c:v>
                </c:pt>
                <c:pt idx="132">
                  <c:v>44980</c:v>
                </c:pt>
                <c:pt idx="133">
                  <c:v>44983</c:v>
                </c:pt>
                <c:pt idx="134">
                  <c:v>44984</c:v>
                </c:pt>
                <c:pt idx="135">
                  <c:v>44985</c:v>
                </c:pt>
                <c:pt idx="136">
                  <c:v>44986</c:v>
                </c:pt>
                <c:pt idx="137">
                  <c:v>44987</c:v>
                </c:pt>
                <c:pt idx="138">
                  <c:v>44990</c:v>
                </c:pt>
                <c:pt idx="139">
                  <c:v>44991</c:v>
                </c:pt>
                <c:pt idx="140">
                  <c:v>44992</c:v>
                </c:pt>
                <c:pt idx="141">
                  <c:v>44993</c:v>
                </c:pt>
                <c:pt idx="142">
                  <c:v>44994</c:v>
                </c:pt>
                <c:pt idx="143">
                  <c:v>44997</c:v>
                </c:pt>
                <c:pt idx="144">
                  <c:v>44998</c:v>
                </c:pt>
                <c:pt idx="145">
                  <c:v>44999</c:v>
                </c:pt>
                <c:pt idx="146">
                  <c:v>45000</c:v>
                </c:pt>
                <c:pt idx="147">
                  <c:v>45001</c:v>
                </c:pt>
                <c:pt idx="148">
                  <c:v>45004</c:v>
                </c:pt>
                <c:pt idx="149">
                  <c:v>45005</c:v>
                </c:pt>
                <c:pt idx="150">
                  <c:v>45006</c:v>
                </c:pt>
                <c:pt idx="151">
                  <c:v>45007</c:v>
                </c:pt>
                <c:pt idx="152">
                  <c:v>45008</c:v>
                </c:pt>
                <c:pt idx="153">
                  <c:v>45011</c:v>
                </c:pt>
                <c:pt idx="154">
                  <c:v>45012</c:v>
                </c:pt>
                <c:pt idx="155">
                  <c:v>45013</c:v>
                </c:pt>
                <c:pt idx="156">
                  <c:v>45014</c:v>
                </c:pt>
                <c:pt idx="157">
                  <c:v>45015</c:v>
                </c:pt>
                <c:pt idx="158">
                  <c:v>45019</c:v>
                </c:pt>
                <c:pt idx="159">
                  <c:v>45020</c:v>
                </c:pt>
                <c:pt idx="160">
                  <c:v>45021</c:v>
                </c:pt>
                <c:pt idx="161">
                  <c:v>45022</c:v>
                </c:pt>
                <c:pt idx="162">
                  <c:v>45026</c:v>
                </c:pt>
                <c:pt idx="163">
                  <c:v>45027</c:v>
                </c:pt>
                <c:pt idx="164">
                  <c:v>45028</c:v>
                </c:pt>
                <c:pt idx="165">
                  <c:v>45029</c:v>
                </c:pt>
                <c:pt idx="166">
                  <c:v>45033</c:v>
                </c:pt>
                <c:pt idx="167">
                  <c:v>45041</c:v>
                </c:pt>
                <c:pt idx="168">
                  <c:v>45042</c:v>
                </c:pt>
                <c:pt idx="169">
                  <c:v>45043</c:v>
                </c:pt>
                <c:pt idx="170">
                  <c:v>45047</c:v>
                </c:pt>
                <c:pt idx="171">
                  <c:v>45048</c:v>
                </c:pt>
                <c:pt idx="172">
                  <c:v>45049</c:v>
                </c:pt>
                <c:pt idx="173">
                  <c:v>45050</c:v>
                </c:pt>
                <c:pt idx="174">
                  <c:v>45054</c:v>
                </c:pt>
                <c:pt idx="175">
                  <c:v>45055</c:v>
                </c:pt>
                <c:pt idx="176">
                  <c:v>45056</c:v>
                </c:pt>
                <c:pt idx="177">
                  <c:v>45057</c:v>
                </c:pt>
                <c:pt idx="178">
                  <c:v>45057</c:v>
                </c:pt>
                <c:pt idx="179">
                  <c:v>45061</c:v>
                </c:pt>
                <c:pt idx="180">
                  <c:v>45062</c:v>
                </c:pt>
                <c:pt idx="181">
                  <c:v>45063</c:v>
                </c:pt>
                <c:pt idx="182">
                  <c:v>45064</c:v>
                </c:pt>
                <c:pt idx="183">
                  <c:v>45068</c:v>
                </c:pt>
                <c:pt idx="184">
                  <c:v>45069</c:v>
                </c:pt>
                <c:pt idx="185">
                  <c:v>45070</c:v>
                </c:pt>
                <c:pt idx="186">
                  <c:v>45071</c:v>
                </c:pt>
                <c:pt idx="187">
                  <c:v>45075</c:v>
                </c:pt>
                <c:pt idx="188">
                  <c:v>45076</c:v>
                </c:pt>
                <c:pt idx="189">
                  <c:v>45077</c:v>
                </c:pt>
                <c:pt idx="190">
                  <c:v>45078</c:v>
                </c:pt>
                <c:pt idx="191">
                  <c:v>45082</c:v>
                </c:pt>
                <c:pt idx="192">
                  <c:v>45083</c:v>
                </c:pt>
                <c:pt idx="193">
                  <c:v>45084</c:v>
                </c:pt>
                <c:pt idx="194">
                  <c:v>45085</c:v>
                </c:pt>
                <c:pt idx="195">
                  <c:v>45089</c:v>
                </c:pt>
                <c:pt idx="196">
                  <c:v>45090</c:v>
                </c:pt>
                <c:pt idx="197">
                  <c:v>45091</c:v>
                </c:pt>
                <c:pt idx="198">
                  <c:v>45092</c:v>
                </c:pt>
                <c:pt idx="199">
                  <c:v>45096</c:v>
                </c:pt>
                <c:pt idx="200">
                  <c:v>45097</c:v>
                </c:pt>
                <c:pt idx="201">
                  <c:v>45098</c:v>
                </c:pt>
                <c:pt idx="202">
                  <c:v>45099</c:v>
                </c:pt>
                <c:pt idx="203">
                  <c:v>45110</c:v>
                </c:pt>
                <c:pt idx="204">
                  <c:v>45111</c:v>
                </c:pt>
                <c:pt idx="205">
                  <c:v>45112</c:v>
                </c:pt>
                <c:pt idx="206">
                  <c:v>45113</c:v>
                </c:pt>
                <c:pt idx="207">
                  <c:v>45117</c:v>
                </c:pt>
                <c:pt idx="208">
                  <c:v>45118</c:v>
                </c:pt>
                <c:pt idx="209">
                  <c:v>45119</c:v>
                </c:pt>
                <c:pt idx="210">
                  <c:v>45120</c:v>
                </c:pt>
                <c:pt idx="211">
                  <c:v>45124</c:v>
                </c:pt>
                <c:pt idx="212">
                  <c:v>45125</c:v>
                </c:pt>
                <c:pt idx="213">
                  <c:v>45126</c:v>
                </c:pt>
                <c:pt idx="214">
                  <c:v>45127</c:v>
                </c:pt>
                <c:pt idx="215">
                  <c:v>45131</c:v>
                </c:pt>
                <c:pt idx="216">
                  <c:v>45132</c:v>
                </c:pt>
                <c:pt idx="217">
                  <c:v>45133</c:v>
                </c:pt>
                <c:pt idx="218">
                  <c:v>45134</c:v>
                </c:pt>
                <c:pt idx="219">
                  <c:v>45138</c:v>
                </c:pt>
                <c:pt idx="220">
                  <c:v>45139</c:v>
                </c:pt>
                <c:pt idx="221">
                  <c:v>45140</c:v>
                </c:pt>
                <c:pt idx="222">
                  <c:v>45141</c:v>
                </c:pt>
                <c:pt idx="223">
                  <c:v>45145</c:v>
                </c:pt>
                <c:pt idx="224">
                  <c:v>45146</c:v>
                </c:pt>
                <c:pt idx="225">
                  <c:v>45147</c:v>
                </c:pt>
                <c:pt idx="226">
                  <c:v>45148</c:v>
                </c:pt>
                <c:pt idx="227">
                  <c:v>45152</c:v>
                </c:pt>
                <c:pt idx="228">
                  <c:v>45153</c:v>
                </c:pt>
                <c:pt idx="229">
                  <c:v>45154</c:v>
                </c:pt>
                <c:pt idx="230">
                  <c:v>45155</c:v>
                </c:pt>
                <c:pt idx="231">
                  <c:v>45159</c:v>
                </c:pt>
                <c:pt idx="232">
                  <c:v>45160</c:v>
                </c:pt>
                <c:pt idx="233">
                  <c:v>45161</c:v>
                </c:pt>
                <c:pt idx="234">
                  <c:v>45162</c:v>
                </c:pt>
                <c:pt idx="235">
                  <c:v>45166</c:v>
                </c:pt>
                <c:pt idx="236">
                  <c:v>45167</c:v>
                </c:pt>
                <c:pt idx="237">
                  <c:v>45168</c:v>
                </c:pt>
                <c:pt idx="238">
                  <c:v>45169</c:v>
                </c:pt>
                <c:pt idx="239">
                  <c:v>45173</c:v>
                </c:pt>
                <c:pt idx="240">
                  <c:v>45174</c:v>
                </c:pt>
                <c:pt idx="241">
                  <c:v>45175</c:v>
                </c:pt>
                <c:pt idx="242">
                  <c:v>45176</c:v>
                </c:pt>
                <c:pt idx="243">
                  <c:v>45180</c:v>
                </c:pt>
                <c:pt idx="244">
                  <c:v>45181</c:v>
                </c:pt>
                <c:pt idx="245">
                  <c:v>45182</c:v>
                </c:pt>
                <c:pt idx="246">
                  <c:v>45183</c:v>
                </c:pt>
                <c:pt idx="247">
                  <c:v>45187</c:v>
                </c:pt>
                <c:pt idx="248">
                  <c:v>45188</c:v>
                </c:pt>
                <c:pt idx="249">
                  <c:v>45189</c:v>
                </c:pt>
                <c:pt idx="250">
                  <c:v>45190</c:v>
                </c:pt>
                <c:pt idx="251">
                  <c:v>45194</c:v>
                </c:pt>
                <c:pt idx="252">
                  <c:v>45195</c:v>
                </c:pt>
                <c:pt idx="253">
                  <c:v>45196</c:v>
                </c:pt>
                <c:pt idx="254">
                  <c:v>45197</c:v>
                </c:pt>
                <c:pt idx="255">
                  <c:v>45201</c:v>
                </c:pt>
                <c:pt idx="256">
                  <c:v>45202</c:v>
                </c:pt>
                <c:pt idx="257">
                  <c:v>45203</c:v>
                </c:pt>
                <c:pt idx="258">
                  <c:v>45204</c:v>
                </c:pt>
                <c:pt idx="259">
                  <c:v>45208</c:v>
                </c:pt>
                <c:pt idx="260">
                  <c:v>45209</c:v>
                </c:pt>
                <c:pt idx="261">
                  <c:v>45210</c:v>
                </c:pt>
                <c:pt idx="262">
                  <c:v>45211</c:v>
                </c:pt>
                <c:pt idx="263">
                  <c:v>45215</c:v>
                </c:pt>
                <c:pt idx="264">
                  <c:v>45216</c:v>
                </c:pt>
                <c:pt idx="265">
                  <c:v>45217</c:v>
                </c:pt>
                <c:pt idx="266">
                  <c:v>45218</c:v>
                </c:pt>
                <c:pt idx="267">
                  <c:v>45222</c:v>
                </c:pt>
                <c:pt idx="268">
                  <c:v>45223</c:v>
                </c:pt>
                <c:pt idx="269">
                  <c:v>45224</c:v>
                </c:pt>
                <c:pt idx="270">
                  <c:v>45225</c:v>
                </c:pt>
                <c:pt idx="271">
                  <c:v>45229</c:v>
                </c:pt>
                <c:pt idx="272">
                  <c:v>45230</c:v>
                </c:pt>
                <c:pt idx="273">
                  <c:v>45231</c:v>
                </c:pt>
                <c:pt idx="274">
                  <c:v>45232</c:v>
                </c:pt>
                <c:pt idx="275">
                  <c:v>45236</c:v>
                </c:pt>
                <c:pt idx="276">
                  <c:v>45237</c:v>
                </c:pt>
                <c:pt idx="277">
                  <c:v>45238</c:v>
                </c:pt>
                <c:pt idx="278">
                  <c:v>45239</c:v>
                </c:pt>
                <c:pt idx="279">
                  <c:v>45243</c:v>
                </c:pt>
                <c:pt idx="280">
                  <c:v>45244</c:v>
                </c:pt>
                <c:pt idx="281">
                  <c:v>45245</c:v>
                </c:pt>
                <c:pt idx="282">
                  <c:v>45246</c:v>
                </c:pt>
                <c:pt idx="283">
                  <c:v>45250</c:v>
                </c:pt>
                <c:pt idx="284">
                  <c:v>45251</c:v>
                </c:pt>
                <c:pt idx="285">
                  <c:v>45252</c:v>
                </c:pt>
                <c:pt idx="286">
                  <c:v>45253</c:v>
                </c:pt>
                <c:pt idx="287">
                  <c:v>45257</c:v>
                </c:pt>
                <c:pt idx="288">
                  <c:v>45258</c:v>
                </c:pt>
                <c:pt idx="289">
                  <c:v>45259</c:v>
                </c:pt>
                <c:pt idx="290">
                  <c:v>45260</c:v>
                </c:pt>
                <c:pt idx="291">
                  <c:v>45264</c:v>
                </c:pt>
                <c:pt idx="292">
                  <c:v>45265</c:v>
                </c:pt>
                <c:pt idx="293">
                  <c:v>45266</c:v>
                </c:pt>
                <c:pt idx="294">
                  <c:v>45267</c:v>
                </c:pt>
                <c:pt idx="295">
                  <c:v>45271</c:v>
                </c:pt>
                <c:pt idx="296">
                  <c:v>45272</c:v>
                </c:pt>
                <c:pt idx="297">
                  <c:v>45273</c:v>
                </c:pt>
                <c:pt idx="298">
                  <c:v>45274</c:v>
                </c:pt>
                <c:pt idx="299">
                  <c:v>45278</c:v>
                </c:pt>
                <c:pt idx="300">
                  <c:v>45279</c:v>
                </c:pt>
                <c:pt idx="301">
                  <c:v>45280</c:v>
                </c:pt>
                <c:pt idx="302">
                  <c:v>45281</c:v>
                </c:pt>
                <c:pt idx="303">
                  <c:v>45285</c:v>
                </c:pt>
                <c:pt idx="304">
                  <c:v>45286</c:v>
                </c:pt>
                <c:pt idx="305">
                  <c:v>45287</c:v>
                </c:pt>
                <c:pt idx="306">
                  <c:v>45288</c:v>
                </c:pt>
                <c:pt idx="307">
                  <c:v>45292</c:v>
                </c:pt>
                <c:pt idx="308">
                  <c:v>45293</c:v>
                </c:pt>
                <c:pt idx="309">
                  <c:v>45294</c:v>
                </c:pt>
                <c:pt idx="310">
                  <c:v>45295</c:v>
                </c:pt>
                <c:pt idx="311">
                  <c:v>45299</c:v>
                </c:pt>
                <c:pt idx="312">
                  <c:v>45300</c:v>
                </c:pt>
                <c:pt idx="313">
                  <c:v>45301</c:v>
                </c:pt>
                <c:pt idx="314">
                  <c:v>45302</c:v>
                </c:pt>
                <c:pt idx="315">
                  <c:v>45306</c:v>
                </c:pt>
                <c:pt idx="316">
                  <c:v>45307</c:v>
                </c:pt>
                <c:pt idx="317">
                  <c:v>45308</c:v>
                </c:pt>
                <c:pt idx="318">
                  <c:v>45309</c:v>
                </c:pt>
                <c:pt idx="319">
                  <c:v>45313</c:v>
                </c:pt>
                <c:pt idx="320">
                  <c:v>45314</c:v>
                </c:pt>
                <c:pt idx="321">
                  <c:v>45315</c:v>
                </c:pt>
                <c:pt idx="322">
                  <c:v>45316</c:v>
                </c:pt>
                <c:pt idx="323">
                  <c:v>45320</c:v>
                </c:pt>
                <c:pt idx="324">
                  <c:v>45321</c:v>
                </c:pt>
                <c:pt idx="325">
                  <c:v>45322</c:v>
                </c:pt>
                <c:pt idx="326">
                  <c:v>45323</c:v>
                </c:pt>
                <c:pt idx="327">
                  <c:v>45327</c:v>
                </c:pt>
                <c:pt idx="328">
                  <c:v>45328</c:v>
                </c:pt>
                <c:pt idx="329">
                  <c:v>45329</c:v>
                </c:pt>
                <c:pt idx="330">
                  <c:v>45330</c:v>
                </c:pt>
                <c:pt idx="331">
                  <c:v>45334</c:v>
                </c:pt>
                <c:pt idx="332">
                  <c:v>45335</c:v>
                </c:pt>
                <c:pt idx="333">
                  <c:v>45336</c:v>
                </c:pt>
                <c:pt idx="334">
                  <c:v>45337</c:v>
                </c:pt>
                <c:pt idx="335">
                  <c:v>45341</c:v>
                </c:pt>
                <c:pt idx="336">
                  <c:v>45342</c:v>
                </c:pt>
                <c:pt idx="337">
                  <c:v>45343</c:v>
                </c:pt>
                <c:pt idx="338">
                  <c:v>45348</c:v>
                </c:pt>
                <c:pt idx="339">
                  <c:v>45349</c:v>
                </c:pt>
                <c:pt idx="340">
                  <c:v>45350</c:v>
                </c:pt>
                <c:pt idx="341">
                  <c:v>45351</c:v>
                </c:pt>
                <c:pt idx="342">
                  <c:v>45355</c:v>
                </c:pt>
                <c:pt idx="343">
                  <c:v>45356</c:v>
                </c:pt>
                <c:pt idx="344">
                  <c:v>45357</c:v>
                </c:pt>
                <c:pt idx="345">
                  <c:v>45358</c:v>
                </c:pt>
                <c:pt idx="346">
                  <c:v>45362</c:v>
                </c:pt>
                <c:pt idx="347">
                  <c:v>45363</c:v>
                </c:pt>
                <c:pt idx="348">
                  <c:v>45364</c:v>
                </c:pt>
                <c:pt idx="349">
                  <c:v>45365</c:v>
                </c:pt>
                <c:pt idx="350">
                  <c:v>45369</c:v>
                </c:pt>
                <c:pt idx="351">
                  <c:v>45370</c:v>
                </c:pt>
                <c:pt idx="352">
                  <c:v>45371</c:v>
                </c:pt>
                <c:pt idx="353">
                  <c:v>45372</c:v>
                </c:pt>
                <c:pt idx="354">
                  <c:v>45376</c:v>
                </c:pt>
                <c:pt idx="355">
                  <c:v>45377</c:v>
                </c:pt>
                <c:pt idx="356">
                  <c:v>45378</c:v>
                </c:pt>
                <c:pt idx="357">
                  <c:v>45379</c:v>
                </c:pt>
                <c:pt idx="358">
                  <c:v>45383</c:v>
                </c:pt>
                <c:pt idx="359">
                  <c:v>45384</c:v>
                </c:pt>
                <c:pt idx="360">
                  <c:v>45385</c:v>
                </c:pt>
                <c:pt idx="361">
                  <c:v>45386</c:v>
                </c:pt>
                <c:pt idx="362">
                  <c:v>45397</c:v>
                </c:pt>
                <c:pt idx="363">
                  <c:v>45398</c:v>
                </c:pt>
                <c:pt idx="364">
                  <c:v>45399</c:v>
                </c:pt>
                <c:pt idx="365">
                  <c:v>45400</c:v>
                </c:pt>
                <c:pt idx="366">
                  <c:v>45404</c:v>
                </c:pt>
                <c:pt idx="367">
                  <c:v>45405</c:v>
                </c:pt>
                <c:pt idx="368">
                  <c:v>45406</c:v>
                </c:pt>
                <c:pt idx="369">
                  <c:v>45407</c:v>
                </c:pt>
                <c:pt idx="370">
                  <c:v>45411</c:v>
                </c:pt>
                <c:pt idx="371">
                  <c:v>45412</c:v>
                </c:pt>
                <c:pt idx="372">
                  <c:v>45413</c:v>
                </c:pt>
                <c:pt idx="373">
                  <c:v>45414</c:v>
                </c:pt>
                <c:pt idx="374">
                  <c:v>45418</c:v>
                </c:pt>
                <c:pt idx="375">
                  <c:v>45419</c:v>
                </c:pt>
                <c:pt idx="376">
                  <c:v>45420</c:v>
                </c:pt>
                <c:pt idx="377">
                  <c:v>45421</c:v>
                </c:pt>
                <c:pt idx="378">
                  <c:v>45425</c:v>
                </c:pt>
                <c:pt idx="379">
                  <c:v>45426</c:v>
                </c:pt>
                <c:pt idx="380">
                  <c:v>45427</c:v>
                </c:pt>
                <c:pt idx="381">
                  <c:v>45428</c:v>
                </c:pt>
                <c:pt idx="382">
                  <c:v>45432</c:v>
                </c:pt>
                <c:pt idx="383">
                  <c:v>45433</c:v>
                </c:pt>
                <c:pt idx="384">
                  <c:v>45434</c:v>
                </c:pt>
                <c:pt idx="385">
                  <c:v>45435</c:v>
                </c:pt>
                <c:pt idx="386">
                  <c:v>45439</c:v>
                </c:pt>
                <c:pt idx="387">
                  <c:v>45440</c:v>
                </c:pt>
                <c:pt idx="388">
                  <c:v>45441</c:v>
                </c:pt>
                <c:pt idx="389">
                  <c:v>45442</c:v>
                </c:pt>
                <c:pt idx="390">
                  <c:v>45446</c:v>
                </c:pt>
                <c:pt idx="391">
                  <c:v>45447</c:v>
                </c:pt>
                <c:pt idx="392">
                  <c:v>45448</c:v>
                </c:pt>
                <c:pt idx="393">
                  <c:v>45449</c:v>
                </c:pt>
                <c:pt idx="394">
                  <c:v>45453</c:v>
                </c:pt>
                <c:pt idx="395">
                  <c:v>45454</c:v>
                </c:pt>
                <c:pt idx="396">
                  <c:v>45455</c:v>
                </c:pt>
                <c:pt idx="397">
                  <c:v>45456</c:v>
                </c:pt>
                <c:pt idx="398">
                  <c:v>45467</c:v>
                </c:pt>
                <c:pt idx="399">
                  <c:v>45468</c:v>
                </c:pt>
                <c:pt idx="400">
                  <c:v>45469</c:v>
                </c:pt>
                <c:pt idx="401">
                  <c:v>45470</c:v>
                </c:pt>
                <c:pt idx="402">
                  <c:v>45473</c:v>
                </c:pt>
              </c:numCache>
            </c:numRef>
          </c:cat>
          <c:val>
            <c:numRef>
              <c:f>Sheet1!$B$2:$B$404</c:f>
              <c:numCache>
                <c:formatCode>#,##0</c:formatCode>
                <c:ptCount val="403"/>
                <c:pt idx="0">
                  <c:v>100</c:v>
                </c:pt>
                <c:pt idx="1">
                  <c:v>99.802241526274742</c:v>
                </c:pt>
                <c:pt idx="2">
                  <c:v>99.270642078511941</c:v>
                </c:pt>
                <c:pt idx="3">
                  <c:v>99.317926991461832</c:v>
                </c:pt>
                <c:pt idx="4">
                  <c:v>98.213215421523657</c:v>
                </c:pt>
                <c:pt idx="5">
                  <c:v>98.395080471330957</c:v>
                </c:pt>
                <c:pt idx="6">
                  <c:v>99.565105315678196</c:v>
                </c:pt>
                <c:pt idx="7">
                  <c:v>99.046157349641092</c:v>
                </c:pt>
                <c:pt idx="8">
                  <c:v>99.082135000798615</c:v>
                </c:pt>
                <c:pt idx="9">
                  <c:v>98.489017723144457</c:v>
                </c:pt>
                <c:pt idx="10">
                  <c:v>97.126453141283847</c:v>
                </c:pt>
                <c:pt idx="11">
                  <c:v>96.014071610549436</c:v>
                </c:pt>
                <c:pt idx="12">
                  <c:v>96.422398183247239</c:v>
                </c:pt>
                <c:pt idx="13">
                  <c:v>95.675565402625509</c:v>
                </c:pt>
                <c:pt idx="14">
                  <c:v>94.844363053245345</c:v>
                </c:pt>
                <c:pt idx="15">
                  <c:v>93.809234632798649</c:v>
                </c:pt>
                <c:pt idx="16">
                  <c:v>93.575577579676661</c:v>
                </c:pt>
                <c:pt idx="17">
                  <c:v>94.414528961613826</c:v>
                </c:pt>
                <c:pt idx="18">
                  <c:v>95.061019677798399</c:v>
                </c:pt>
                <c:pt idx="19">
                  <c:v>95.55387396277618</c:v>
                </c:pt>
                <c:pt idx="20">
                  <c:v>94.042180040073575</c:v>
                </c:pt>
                <c:pt idx="21">
                  <c:v>93.53825570858578</c:v>
                </c:pt>
                <c:pt idx="22">
                  <c:v>91.503264873002848</c:v>
                </c:pt>
                <c:pt idx="23">
                  <c:v>90.508146763513764</c:v>
                </c:pt>
                <c:pt idx="24">
                  <c:v>90.960990737533947</c:v>
                </c:pt>
                <c:pt idx="25">
                  <c:v>90.624856682433574</c:v>
                </c:pt>
                <c:pt idx="26">
                  <c:v>88.254996939922847</c:v>
                </c:pt>
                <c:pt idx="27">
                  <c:v>86.260807132905398</c:v>
                </c:pt>
                <c:pt idx="28">
                  <c:v>87.116363584607569</c:v>
                </c:pt>
                <c:pt idx="29">
                  <c:v>88.323789371806498</c:v>
                </c:pt>
                <c:pt idx="30">
                  <c:v>90.183873472531261</c:v>
                </c:pt>
                <c:pt idx="31">
                  <c:v>90.830285116955039</c:v>
                </c:pt>
                <c:pt idx="32">
                  <c:v>91.786183633094382</c:v>
                </c:pt>
                <c:pt idx="33">
                  <c:v>93.149776147845216</c:v>
                </c:pt>
                <c:pt idx="34">
                  <c:v>93.06999274121236</c:v>
                </c:pt>
                <c:pt idx="35">
                  <c:v>92.970915824947781</c:v>
                </c:pt>
                <c:pt idx="36">
                  <c:v>91.457956754072598</c:v>
                </c:pt>
                <c:pt idx="37">
                  <c:v>91.172665841157496</c:v>
                </c:pt>
                <c:pt idx="38">
                  <c:v>91.0452812345316</c:v>
                </c:pt>
                <c:pt idx="39">
                  <c:v>91.338479323525277</c:v>
                </c:pt>
                <c:pt idx="40">
                  <c:v>90.314025590784667</c:v>
                </c:pt>
                <c:pt idx="41">
                  <c:v>90.188301491135263</c:v>
                </c:pt>
                <c:pt idx="42">
                  <c:v>91.457403251747081</c:v>
                </c:pt>
                <c:pt idx="43">
                  <c:v>93.383354129206424</c:v>
                </c:pt>
                <c:pt idx="44">
                  <c:v>93.265932564439538</c:v>
                </c:pt>
                <c:pt idx="45">
                  <c:v>94.598924307766268</c:v>
                </c:pt>
                <c:pt idx="46">
                  <c:v>94.938221233298066</c:v>
                </c:pt>
                <c:pt idx="47">
                  <c:v>95.481286086374837</c:v>
                </c:pt>
                <c:pt idx="48">
                  <c:v>94.679419360246214</c:v>
                </c:pt>
                <c:pt idx="49">
                  <c:v>93.294951900647916</c:v>
                </c:pt>
                <c:pt idx="50">
                  <c:v>92.589078292113228</c:v>
                </c:pt>
                <c:pt idx="51">
                  <c:v>92.259349049636512</c:v>
                </c:pt>
                <c:pt idx="52">
                  <c:v>91.173219343482998</c:v>
                </c:pt>
                <c:pt idx="53">
                  <c:v>91.1720332670712</c:v>
                </c:pt>
                <c:pt idx="54">
                  <c:v>90.45168952631272</c:v>
                </c:pt>
                <c:pt idx="55">
                  <c:v>91.100789610603215</c:v>
                </c:pt>
                <c:pt idx="56">
                  <c:v>91.71343761317145</c:v>
                </c:pt>
                <c:pt idx="57">
                  <c:v>90.826015241872611</c:v>
                </c:pt>
                <c:pt idx="58">
                  <c:v>90.198580820037421</c:v>
                </c:pt>
                <c:pt idx="59">
                  <c:v>88.652886040196933</c:v>
                </c:pt>
                <c:pt idx="60">
                  <c:v>88.931455853445243</c:v>
                </c:pt>
                <c:pt idx="61">
                  <c:v>88.540287852837963</c:v>
                </c:pt>
                <c:pt idx="62">
                  <c:v>87.742611930030975</c:v>
                </c:pt>
                <c:pt idx="63">
                  <c:v>88.174818174486063</c:v>
                </c:pt>
                <c:pt idx="64">
                  <c:v>88.101914011041586</c:v>
                </c:pt>
                <c:pt idx="65">
                  <c:v>87.399282344699117</c:v>
                </c:pt>
                <c:pt idx="66">
                  <c:v>86.429467198661484</c:v>
                </c:pt>
                <c:pt idx="67">
                  <c:v>86.705427643803858</c:v>
                </c:pt>
                <c:pt idx="68">
                  <c:v>86.49462232954896</c:v>
                </c:pt>
                <c:pt idx="69">
                  <c:v>85.369510245328044</c:v>
                </c:pt>
                <c:pt idx="70">
                  <c:v>84.975574733093268</c:v>
                </c:pt>
                <c:pt idx="71">
                  <c:v>85.018036268635242</c:v>
                </c:pt>
                <c:pt idx="72">
                  <c:v>86.16378608242124</c:v>
                </c:pt>
                <c:pt idx="73">
                  <c:v>85.576599186826002</c:v>
                </c:pt>
                <c:pt idx="74">
                  <c:v>84.79616090787033</c:v>
                </c:pt>
                <c:pt idx="75">
                  <c:v>82.386053639119652</c:v>
                </c:pt>
                <c:pt idx="76">
                  <c:v>82.584681902213546</c:v>
                </c:pt>
                <c:pt idx="77">
                  <c:v>80.535695364971531</c:v>
                </c:pt>
                <c:pt idx="78">
                  <c:v>81.021749478521741</c:v>
                </c:pt>
                <c:pt idx="79">
                  <c:v>80.1654023092117</c:v>
                </c:pt>
                <c:pt idx="80">
                  <c:v>79.334199959831551</c:v>
                </c:pt>
                <c:pt idx="81">
                  <c:v>80.820353703800336</c:v>
                </c:pt>
                <c:pt idx="82">
                  <c:v>81.033689314400405</c:v>
                </c:pt>
                <c:pt idx="83">
                  <c:v>81.368162862524258</c:v>
                </c:pt>
                <c:pt idx="84">
                  <c:v>81.061838861240133</c:v>
                </c:pt>
                <c:pt idx="85">
                  <c:v>80.543918828093254</c:v>
                </c:pt>
                <c:pt idx="86">
                  <c:v>81.28695616419725</c:v>
                </c:pt>
                <c:pt idx="87">
                  <c:v>81.261574128985032</c:v>
                </c:pt>
                <c:pt idx="88">
                  <c:v>80.778050311779964</c:v>
                </c:pt>
                <c:pt idx="89">
                  <c:v>80.926151719731735</c:v>
                </c:pt>
                <c:pt idx="90">
                  <c:v>80.879657524389685</c:v>
                </c:pt>
                <c:pt idx="91">
                  <c:v>81.912492863773593</c:v>
                </c:pt>
                <c:pt idx="92">
                  <c:v>82.90903426495683</c:v>
                </c:pt>
                <c:pt idx="93">
                  <c:v>82.855028252340119</c:v>
                </c:pt>
                <c:pt idx="94">
                  <c:v>83.394376732659964</c:v>
                </c:pt>
                <c:pt idx="95">
                  <c:v>83.644796999068532</c:v>
                </c:pt>
                <c:pt idx="96">
                  <c:v>84.297929743159116</c:v>
                </c:pt>
                <c:pt idx="97">
                  <c:v>83.277587741979346</c:v>
                </c:pt>
                <c:pt idx="98">
                  <c:v>83.277034239653858</c:v>
                </c:pt>
                <c:pt idx="99">
                  <c:v>83.31720269413303</c:v>
                </c:pt>
                <c:pt idx="100">
                  <c:v>84.189127000317882</c:v>
                </c:pt>
                <c:pt idx="101">
                  <c:v>84.085384850166918</c:v>
                </c:pt>
                <c:pt idx="102">
                  <c:v>83.954362942544876</c:v>
                </c:pt>
                <c:pt idx="103">
                  <c:v>84.956439366983105</c:v>
                </c:pt>
                <c:pt idx="104">
                  <c:v>84.819249862019788</c:v>
                </c:pt>
                <c:pt idx="105">
                  <c:v>84.83174320022394</c:v>
                </c:pt>
                <c:pt idx="106">
                  <c:v>84.471571329844693</c:v>
                </c:pt>
                <c:pt idx="107">
                  <c:v>84.322441989002712</c:v>
                </c:pt>
                <c:pt idx="108">
                  <c:v>84.464533943134754</c:v>
                </c:pt>
                <c:pt idx="109">
                  <c:v>84.801458715842983</c:v>
                </c:pt>
                <c:pt idx="110">
                  <c:v>85.126839011476491</c:v>
                </c:pt>
                <c:pt idx="111">
                  <c:v>85.362710073900473</c:v>
                </c:pt>
                <c:pt idx="112">
                  <c:v>85.469852309765201</c:v>
                </c:pt>
                <c:pt idx="113">
                  <c:v>85.568692010747426</c:v>
                </c:pt>
                <c:pt idx="114">
                  <c:v>85.709756031989272</c:v>
                </c:pt>
                <c:pt idx="115">
                  <c:v>85.481950289165425</c:v>
                </c:pt>
                <c:pt idx="116">
                  <c:v>85.340965339684388</c:v>
                </c:pt>
                <c:pt idx="117">
                  <c:v>85.268851893847739</c:v>
                </c:pt>
                <c:pt idx="118">
                  <c:v>84.620937885969042</c:v>
                </c:pt>
                <c:pt idx="119">
                  <c:v>83.488551199755818</c:v>
                </c:pt>
                <c:pt idx="120">
                  <c:v>83.465857604410303</c:v>
                </c:pt>
                <c:pt idx="121">
                  <c:v>82.784179954676063</c:v>
                </c:pt>
                <c:pt idx="122">
                  <c:v>83.086392224399333</c:v>
                </c:pt>
                <c:pt idx="123">
                  <c:v>82.330782478330391</c:v>
                </c:pt>
                <c:pt idx="124">
                  <c:v>82.38834672018244</c:v>
                </c:pt>
                <c:pt idx="125">
                  <c:v>83.181436480863852</c:v>
                </c:pt>
                <c:pt idx="126">
                  <c:v>82.998385354644753</c:v>
                </c:pt>
                <c:pt idx="127">
                  <c:v>83.60296803761284</c:v>
                </c:pt>
                <c:pt idx="128">
                  <c:v>83.408451506079842</c:v>
                </c:pt>
                <c:pt idx="129">
                  <c:v>82.971342812456015</c:v>
                </c:pt>
                <c:pt idx="130">
                  <c:v>82.005085895653735</c:v>
                </c:pt>
                <c:pt idx="131">
                  <c:v>81.204563389458457</c:v>
                </c:pt>
                <c:pt idx="132">
                  <c:v>80.28393087862959</c:v>
                </c:pt>
                <c:pt idx="133">
                  <c:v>79.481194363132317</c:v>
                </c:pt>
                <c:pt idx="134">
                  <c:v>79.030564398414143</c:v>
                </c:pt>
                <c:pt idx="135">
                  <c:v>79.883827769053539</c:v>
                </c:pt>
                <c:pt idx="136">
                  <c:v>80.591994458651001</c:v>
                </c:pt>
                <c:pt idx="137">
                  <c:v>81.268058013369455</c:v>
                </c:pt>
                <c:pt idx="138">
                  <c:v>82.323666019859658</c:v>
                </c:pt>
                <c:pt idx="139">
                  <c:v>82.613859381943485</c:v>
                </c:pt>
                <c:pt idx="140">
                  <c:v>82.814385367296239</c:v>
                </c:pt>
                <c:pt idx="141">
                  <c:v>82.315363484977155</c:v>
                </c:pt>
                <c:pt idx="142">
                  <c:v>82.734206601859455</c:v>
                </c:pt>
                <c:pt idx="143">
                  <c:v>82.106693108263471</c:v>
                </c:pt>
                <c:pt idx="144">
                  <c:v>81.484161135597006</c:v>
                </c:pt>
                <c:pt idx="145">
                  <c:v>80.709890453982609</c:v>
                </c:pt>
                <c:pt idx="146">
                  <c:v>79.455258825594584</c:v>
                </c:pt>
                <c:pt idx="147">
                  <c:v>78.887128224348729</c:v>
                </c:pt>
                <c:pt idx="148">
                  <c:v>80.318959668657698</c:v>
                </c:pt>
                <c:pt idx="149">
                  <c:v>80.796474032043051</c:v>
                </c:pt>
                <c:pt idx="150">
                  <c:v>81.916288308291314</c:v>
                </c:pt>
                <c:pt idx="151">
                  <c:v>81.843305073086043</c:v>
                </c:pt>
                <c:pt idx="152">
                  <c:v>82.601445115500113</c:v>
                </c:pt>
                <c:pt idx="153">
                  <c:v>82.704001189239278</c:v>
                </c:pt>
                <c:pt idx="154">
                  <c:v>82.737606687573248</c:v>
                </c:pt>
                <c:pt idx="155">
                  <c:v>82.772951764644489</c:v>
                </c:pt>
                <c:pt idx="156">
                  <c:v>83.050493645002589</c:v>
                </c:pt>
                <c:pt idx="157">
                  <c:v>83.737785389752617</c:v>
                </c:pt>
                <c:pt idx="158">
                  <c:v>85.451982091827617</c:v>
                </c:pt>
                <c:pt idx="159">
                  <c:v>86.572508013922956</c:v>
                </c:pt>
                <c:pt idx="160">
                  <c:v>86.35134429900512</c:v>
                </c:pt>
                <c:pt idx="161">
                  <c:v>86.236848389387305</c:v>
                </c:pt>
                <c:pt idx="162">
                  <c:v>86.231550581414652</c:v>
                </c:pt>
                <c:pt idx="163">
                  <c:v>85.78534863530048</c:v>
                </c:pt>
                <c:pt idx="164">
                  <c:v>86.46805421792493</c:v>
                </c:pt>
                <c:pt idx="165">
                  <c:v>86.699576333505718</c:v>
                </c:pt>
                <c:pt idx="166">
                  <c:v>88.272313655534944</c:v>
                </c:pt>
                <c:pt idx="167">
                  <c:v>89.075208314553805</c:v>
                </c:pt>
                <c:pt idx="168">
                  <c:v>89.408179499222712</c:v>
                </c:pt>
                <c:pt idx="169">
                  <c:v>89.123283945111552</c:v>
                </c:pt>
                <c:pt idx="170">
                  <c:v>89.237305424164646</c:v>
                </c:pt>
                <c:pt idx="171">
                  <c:v>88.707524626899897</c:v>
                </c:pt>
                <c:pt idx="172">
                  <c:v>87.557504938031457</c:v>
                </c:pt>
                <c:pt idx="173">
                  <c:v>87.918072167214632</c:v>
                </c:pt>
                <c:pt idx="174">
                  <c:v>89.00625773914858</c:v>
                </c:pt>
                <c:pt idx="175">
                  <c:v>89.392839577630284</c:v>
                </c:pt>
                <c:pt idx="176">
                  <c:v>89.297162747079483</c:v>
                </c:pt>
                <c:pt idx="177">
                  <c:v>90.084717484505887</c:v>
                </c:pt>
                <c:pt idx="178">
                  <c:v>90.084717484505887</c:v>
                </c:pt>
                <c:pt idx="179">
                  <c:v>88.799168797650623</c:v>
                </c:pt>
                <c:pt idx="180">
                  <c:v>88.607973280070595</c:v>
                </c:pt>
                <c:pt idx="181">
                  <c:v>89.173968943775236</c:v>
                </c:pt>
                <c:pt idx="182">
                  <c:v>89.702168305824273</c:v>
                </c:pt>
                <c:pt idx="183">
                  <c:v>89.581900157669097</c:v>
                </c:pt>
                <c:pt idx="184">
                  <c:v>89.159498811551444</c:v>
                </c:pt>
                <c:pt idx="185">
                  <c:v>88.847165356447604</c:v>
                </c:pt>
                <c:pt idx="186">
                  <c:v>88.438364353185079</c:v>
                </c:pt>
                <c:pt idx="187">
                  <c:v>88.05170344294261</c:v>
                </c:pt>
                <c:pt idx="188">
                  <c:v>88.085783371841273</c:v>
                </c:pt>
                <c:pt idx="189">
                  <c:v>87.090665262352189</c:v>
                </c:pt>
                <c:pt idx="190">
                  <c:v>87.097149146736641</c:v>
                </c:pt>
                <c:pt idx="191">
                  <c:v>89.300404689271701</c:v>
                </c:pt>
                <c:pt idx="192">
                  <c:v>89.48448374838101</c:v>
                </c:pt>
                <c:pt idx="193">
                  <c:v>89.926969321738255</c:v>
                </c:pt>
                <c:pt idx="194">
                  <c:v>90.119192772208493</c:v>
                </c:pt>
                <c:pt idx="195">
                  <c:v>90.324700278490738</c:v>
                </c:pt>
                <c:pt idx="196">
                  <c:v>90.251084469199171</c:v>
                </c:pt>
                <c:pt idx="197">
                  <c:v>91.193698929526505</c:v>
                </c:pt>
                <c:pt idx="198">
                  <c:v>91.060146725559306</c:v>
                </c:pt>
                <c:pt idx="199">
                  <c:v>90.313393016698384</c:v>
                </c:pt>
                <c:pt idx="200">
                  <c:v>90.389855409378242</c:v>
                </c:pt>
                <c:pt idx="201">
                  <c:v>90.66502513691276</c:v>
                </c:pt>
                <c:pt idx="202">
                  <c:v>90.608172540907773</c:v>
                </c:pt>
                <c:pt idx="203">
                  <c:v>91.289375760077291</c:v>
                </c:pt>
                <c:pt idx="204">
                  <c:v>91.871264847699877</c:v>
                </c:pt>
                <c:pt idx="205">
                  <c:v>91.656426873644904</c:v>
                </c:pt>
                <c:pt idx="206">
                  <c:v>91.706716513504674</c:v>
                </c:pt>
                <c:pt idx="207">
                  <c:v>91.619895720161878</c:v>
                </c:pt>
                <c:pt idx="208">
                  <c:v>92.233255368577204</c:v>
                </c:pt>
                <c:pt idx="209">
                  <c:v>92.728956236943276</c:v>
                </c:pt>
                <c:pt idx="210">
                  <c:v>92.576189595105149</c:v>
                </c:pt>
                <c:pt idx="211">
                  <c:v>93.148669143194212</c:v>
                </c:pt>
                <c:pt idx="212">
                  <c:v>93.05726218772584</c:v>
                </c:pt>
                <c:pt idx="213">
                  <c:v>92.930114796382298</c:v>
                </c:pt>
                <c:pt idx="214">
                  <c:v>92.956287549202415</c:v>
                </c:pt>
                <c:pt idx="215">
                  <c:v>93.319701361773866</c:v>
                </c:pt>
                <c:pt idx="216">
                  <c:v>93.958443045401424</c:v>
                </c:pt>
                <c:pt idx="217">
                  <c:v>94.143866324444076</c:v>
                </c:pt>
                <c:pt idx="218">
                  <c:v>93.682008169694313</c:v>
                </c:pt>
                <c:pt idx="219">
                  <c:v>92.45252136123618</c:v>
                </c:pt>
                <c:pt idx="220">
                  <c:v>92.008454352663222</c:v>
                </c:pt>
                <c:pt idx="221">
                  <c:v>90.760781039224341</c:v>
                </c:pt>
                <c:pt idx="222">
                  <c:v>89.950295491170067</c:v>
                </c:pt>
                <c:pt idx="223">
                  <c:v>89.129214327170487</c:v>
                </c:pt>
                <c:pt idx="224">
                  <c:v>88.91042276507622</c:v>
                </c:pt>
                <c:pt idx="225">
                  <c:v>89.242049729811797</c:v>
                </c:pt>
                <c:pt idx="226">
                  <c:v>90.332528382808547</c:v>
                </c:pt>
                <c:pt idx="227">
                  <c:v>90.883658555485454</c:v>
                </c:pt>
                <c:pt idx="228">
                  <c:v>90.243651723685304</c:v>
                </c:pt>
                <c:pt idx="229">
                  <c:v>90.084559340984313</c:v>
                </c:pt>
                <c:pt idx="230">
                  <c:v>90.54752450038508</c:v>
                </c:pt>
                <c:pt idx="231">
                  <c:v>90.208622933657225</c:v>
                </c:pt>
                <c:pt idx="232">
                  <c:v>89.964291192829137</c:v>
                </c:pt>
                <c:pt idx="233">
                  <c:v>89.88142398752565</c:v>
                </c:pt>
                <c:pt idx="234">
                  <c:v>90.183715329009686</c:v>
                </c:pt>
                <c:pt idx="235">
                  <c:v>90.649922430602672</c:v>
                </c:pt>
                <c:pt idx="236">
                  <c:v>90.478336709697516</c:v>
                </c:pt>
                <c:pt idx="237">
                  <c:v>91.523586315524796</c:v>
                </c:pt>
                <c:pt idx="238">
                  <c:v>90.862941754159579</c:v>
                </c:pt>
                <c:pt idx="239">
                  <c:v>90.385901821338948</c:v>
                </c:pt>
                <c:pt idx="240">
                  <c:v>90.228628089136009</c:v>
                </c:pt>
                <c:pt idx="241">
                  <c:v>89.336540483950813</c:v>
                </c:pt>
                <c:pt idx="242">
                  <c:v>88.683407739860229</c:v>
                </c:pt>
                <c:pt idx="243">
                  <c:v>88.838230247478791</c:v>
                </c:pt>
                <c:pt idx="244">
                  <c:v>88.214512198400541</c:v>
                </c:pt>
                <c:pt idx="245">
                  <c:v>87.945430996446518</c:v>
                </c:pt>
                <c:pt idx="246">
                  <c:v>88.200911855545399</c:v>
                </c:pt>
                <c:pt idx="247">
                  <c:v>87.263911490233852</c:v>
                </c:pt>
                <c:pt idx="248">
                  <c:v>87.538527715442882</c:v>
                </c:pt>
                <c:pt idx="249">
                  <c:v>87.465228193194449</c:v>
                </c:pt>
                <c:pt idx="250">
                  <c:v>86.578991898307393</c:v>
                </c:pt>
                <c:pt idx="251">
                  <c:v>86.013786952210609</c:v>
                </c:pt>
                <c:pt idx="252">
                  <c:v>86.332446148177326</c:v>
                </c:pt>
                <c:pt idx="253">
                  <c:v>87.587314991847705</c:v>
                </c:pt>
                <c:pt idx="254">
                  <c:v>87.421422437719116</c:v>
                </c:pt>
                <c:pt idx="255">
                  <c:v>87.025905490268642</c:v>
                </c:pt>
                <c:pt idx="256">
                  <c:v>86.602080852456837</c:v>
                </c:pt>
                <c:pt idx="257">
                  <c:v>85.715923629330575</c:v>
                </c:pt>
                <c:pt idx="258">
                  <c:v>85.119564409484184</c:v>
                </c:pt>
                <c:pt idx="259">
                  <c:v>83.621075470832807</c:v>
                </c:pt>
                <c:pt idx="260">
                  <c:v>84.132827906638383</c:v>
                </c:pt>
                <c:pt idx="261">
                  <c:v>83.600200525985358</c:v>
                </c:pt>
                <c:pt idx="262">
                  <c:v>83.707105546567732</c:v>
                </c:pt>
                <c:pt idx="263">
                  <c:v>83.990973167788709</c:v>
                </c:pt>
                <c:pt idx="264">
                  <c:v>84.855069369655737</c:v>
                </c:pt>
                <c:pt idx="265">
                  <c:v>84.717958936453186</c:v>
                </c:pt>
                <c:pt idx="266">
                  <c:v>84.247481959777772</c:v>
                </c:pt>
                <c:pt idx="267">
                  <c:v>81.390065740261917</c:v>
                </c:pt>
                <c:pt idx="268">
                  <c:v>82.074194614580506</c:v>
                </c:pt>
                <c:pt idx="269">
                  <c:v>83.062986983206741</c:v>
                </c:pt>
                <c:pt idx="270">
                  <c:v>82.305321371357365</c:v>
                </c:pt>
                <c:pt idx="271">
                  <c:v>83.308979231011321</c:v>
                </c:pt>
                <c:pt idx="272">
                  <c:v>84.528423925849665</c:v>
                </c:pt>
                <c:pt idx="273">
                  <c:v>85.515239500456246</c:v>
                </c:pt>
                <c:pt idx="274">
                  <c:v>85.819428564199157</c:v>
                </c:pt>
                <c:pt idx="275">
                  <c:v>86.574563879703391</c:v>
                </c:pt>
                <c:pt idx="276">
                  <c:v>86.551712140836287</c:v>
                </c:pt>
                <c:pt idx="277">
                  <c:v>86.41562964052396</c:v>
                </c:pt>
                <c:pt idx="278">
                  <c:v>85.719798145609076</c:v>
                </c:pt>
                <c:pt idx="279">
                  <c:v>85.316453093840778</c:v>
                </c:pt>
                <c:pt idx="280">
                  <c:v>85.849001402733037</c:v>
                </c:pt>
                <c:pt idx="281">
                  <c:v>87.159932124800548</c:v>
                </c:pt>
                <c:pt idx="282">
                  <c:v>87.627088087522935</c:v>
                </c:pt>
                <c:pt idx="283">
                  <c:v>87.919416387148004</c:v>
                </c:pt>
                <c:pt idx="284">
                  <c:v>87.999753296106348</c:v>
                </c:pt>
                <c:pt idx="285">
                  <c:v>87.769496328698153</c:v>
                </c:pt>
                <c:pt idx="286">
                  <c:v>87.596329172577285</c:v>
                </c:pt>
                <c:pt idx="287">
                  <c:v>87.617362260946294</c:v>
                </c:pt>
                <c:pt idx="288">
                  <c:v>87.776929074212021</c:v>
                </c:pt>
                <c:pt idx="289">
                  <c:v>87.793771359259381</c:v>
                </c:pt>
                <c:pt idx="290">
                  <c:v>88.382302474787963</c:v>
                </c:pt>
                <c:pt idx="291">
                  <c:v>88.492291294040996</c:v>
                </c:pt>
                <c:pt idx="292">
                  <c:v>88.116225999743818</c:v>
                </c:pt>
                <c:pt idx="293">
                  <c:v>88.354943645556091</c:v>
                </c:pt>
                <c:pt idx="294">
                  <c:v>88.760818993669517</c:v>
                </c:pt>
                <c:pt idx="295">
                  <c:v>89.991175591496315</c:v>
                </c:pt>
                <c:pt idx="296">
                  <c:v>90.102271415400338</c:v>
                </c:pt>
                <c:pt idx="297">
                  <c:v>90.15343084462873</c:v>
                </c:pt>
                <c:pt idx="298">
                  <c:v>91.271979972704429</c:v>
                </c:pt>
                <c:pt idx="299">
                  <c:v>92.32687633334757</c:v>
                </c:pt>
                <c:pt idx="300">
                  <c:v>92.620390709384395</c:v>
                </c:pt>
                <c:pt idx="301">
                  <c:v>92.536890929994613</c:v>
                </c:pt>
                <c:pt idx="302">
                  <c:v>91.896646882912123</c:v>
                </c:pt>
                <c:pt idx="303">
                  <c:v>93.408182662093154</c:v>
                </c:pt>
                <c:pt idx="304">
                  <c:v>93.878975925811702</c:v>
                </c:pt>
                <c:pt idx="305">
                  <c:v>94.011183909845542</c:v>
                </c:pt>
                <c:pt idx="306">
                  <c:v>94.347792395510623</c:v>
                </c:pt>
                <c:pt idx="307">
                  <c:v>95.178994744890787</c:v>
                </c:pt>
                <c:pt idx="308">
                  <c:v>95.859328174691655</c:v>
                </c:pt>
                <c:pt idx="309">
                  <c:v>94.32383365199253</c:v>
                </c:pt>
                <c:pt idx="310">
                  <c:v>96.036211703569464</c:v>
                </c:pt>
                <c:pt idx="311">
                  <c:v>96.879195745306689</c:v>
                </c:pt>
                <c:pt idx="312">
                  <c:v>96.448650007828107</c:v>
                </c:pt>
                <c:pt idx="313">
                  <c:v>95.968605348097611</c:v>
                </c:pt>
                <c:pt idx="314">
                  <c:v>95.804057013902394</c:v>
                </c:pt>
                <c:pt idx="315">
                  <c:v>95.851658213895448</c:v>
                </c:pt>
                <c:pt idx="316">
                  <c:v>95.49955166311635</c:v>
                </c:pt>
                <c:pt idx="317">
                  <c:v>95.384265035890664</c:v>
                </c:pt>
                <c:pt idx="318">
                  <c:v>94.562472226044022</c:v>
                </c:pt>
                <c:pt idx="319">
                  <c:v>95.758432607928995</c:v>
                </c:pt>
                <c:pt idx="320">
                  <c:v>95.718975799296885</c:v>
                </c:pt>
                <c:pt idx="321">
                  <c:v>96.263384872307029</c:v>
                </c:pt>
                <c:pt idx="322">
                  <c:v>96.163596310195359</c:v>
                </c:pt>
                <c:pt idx="323">
                  <c:v>96.885126127365623</c:v>
                </c:pt>
                <c:pt idx="324">
                  <c:v>94.775175262557781</c:v>
                </c:pt>
                <c:pt idx="325">
                  <c:v>93.278030543839748</c:v>
                </c:pt>
                <c:pt idx="326">
                  <c:v>94.208388881245298</c:v>
                </c:pt>
                <c:pt idx="327">
                  <c:v>95.083080699057618</c:v>
                </c:pt>
                <c:pt idx="328">
                  <c:v>95.450764386711512</c:v>
                </c:pt>
                <c:pt idx="329">
                  <c:v>96.198150669658745</c:v>
                </c:pt>
                <c:pt idx="330">
                  <c:v>96.489530108154369</c:v>
                </c:pt>
                <c:pt idx="331">
                  <c:v>97.225925416352354</c:v>
                </c:pt>
                <c:pt idx="332">
                  <c:v>98.085277312572245</c:v>
                </c:pt>
                <c:pt idx="333">
                  <c:v>98.355544590938067</c:v>
                </c:pt>
                <c:pt idx="334">
                  <c:v>98.717851398858528</c:v>
                </c:pt>
                <c:pt idx="335">
                  <c:v>99.587482623980577</c:v>
                </c:pt>
                <c:pt idx="336">
                  <c:v>99.681815234598005</c:v>
                </c:pt>
                <c:pt idx="337">
                  <c:v>99.901871944864837</c:v>
                </c:pt>
                <c:pt idx="338">
                  <c:v>99.090832894485061</c:v>
                </c:pt>
                <c:pt idx="339">
                  <c:v>99.642674713009043</c:v>
                </c:pt>
                <c:pt idx="340">
                  <c:v>99.720718540904613</c:v>
                </c:pt>
                <c:pt idx="341">
                  <c:v>99.874434043872185</c:v>
                </c:pt>
                <c:pt idx="342">
                  <c:v>98.322492594929599</c:v>
                </c:pt>
                <c:pt idx="343">
                  <c:v>98.603671776283846</c:v>
                </c:pt>
                <c:pt idx="344">
                  <c:v>99.329155181493405</c:v>
                </c:pt>
                <c:pt idx="345">
                  <c:v>99.455511855229091</c:v>
                </c:pt>
                <c:pt idx="346">
                  <c:v>99.280288833327788</c:v>
                </c:pt>
                <c:pt idx="347">
                  <c:v>99.740644624622632</c:v>
                </c:pt>
                <c:pt idx="348">
                  <c:v>100.60418732416416</c:v>
                </c:pt>
                <c:pt idx="349">
                  <c:v>100.64672793146694</c:v>
                </c:pt>
                <c:pt idx="350">
                  <c:v>100.99409017659886</c:v>
                </c:pt>
                <c:pt idx="351">
                  <c:v>101.24348251011723</c:v>
                </c:pt>
                <c:pt idx="352">
                  <c:v>100.73212543311556</c:v>
                </c:pt>
                <c:pt idx="353">
                  <c:v>101.49374463300424</c:v>
                </c:pt>
                <c:pt idx="354">
                  <c:v>100.08065319600151</c:v>
                </c:pt>
                <c:pt idx="355">
                  <c:v>99.516080823991018</c:v>
                </c:pt>
                <c:pt idx="356">
                  <c:v>99.693517855194301</c:v>
                </c:pt>
                <c:pt idx="357">
                  <c:v>99.36070481404694</c:v>
                </c:pt>
                <c:pt idx="358">
                  <c:v>98.230927495939667</c:v>
                </c:pt>
                <c:pt idx="359">
                  <c:v>98.654593990229898</c:v>
                </c:pt>
                <c:pt idx="360">
                  <c:v>99.806116042553256</c:v>
                </c:pt>
                <c:pt idx="361">
                  <c:v>100.46399309229098</c:v>
                </c:pt>
                <c:pt idx="362">
                  <c:v>100.48708204644043</c:v>
                </c:pt>
                <c:pt idx="363">
                  <c:v>98.843101067943209</c:v>
                </c:pt>
                <c:pt idx="364">
                  <c:v>98.570698852036173</c:v>
                </c:pt>
                <c:pt idx="365">
                  <c:v>98.858282846014077</c:v>
                </c:pt>
                <c:pt idx="366">
                  <c:v>98.910312064611119</c:v>
                </c:pt>
                <c:pt idx="367">
                  <c:v>98.716428107164376</c:v>
                </c:pt>
                <c:pt idx="368">
                  <c:v>97.698616402329776</c:v>
                </c:pt>
                <c:pt idx="369">
                  <c:v>96.89872647022078</c:v>
                </c:pt>
                <c:pt idx="370">
                  <c:v>97.807498216931791</c:v>
                </c:pt>
                <c:pt idx="371">
                  <c:v>98.008735848131607</c:v>
                </c:pt>
                <c:pt idx="372">
                  <c:v>97.619228354500848</c:v>
                </c:pt>
                <c:pt idx="373">
                  <c:v>97.672048290705746</c:v>
                </c:pt>
                <c:pt idx="374">
                  <c:v>97.831536032210678</c:v>
                </c:pt>
                <c:pt idx="375">
                  <c:v>97.716802907310495</c:v>
                </c:pt>
                <c:pt idx="376">
                  <c:v>98.524283728454932</c:v>
                </c:pt>
                <c:pt idx="377">
                  <c:v>97.134992891448704</c:v>
                </c:pt>
                <c:pt idx="378">
                  <c:v>96.938815852939186</c:v>
                </c:pt>
                <c:pt idx="379">
                  <c:v>95.842169602601146</c:v>
                </c:pt>
                <c:pt idx="380">
                  <c:v>95.702133514249539</c:v>
                </c:pt>
                <c:pt idx="381">
                  <c:v>96.455212963973324</c:v>
                </c:pt>
                <c:pt idx="382">
                  <c:v>95.877356536150828</c:v>
                </c:pt>
                <c:pt idx="383">
                  <c:v>95.854583869044504</c:v>
                </c:pt>
                <c:pt idx="384">
                  <c:v>96.12777680255941</c:v>
                </c:pt>
                <c:pt idx="385">
                  <c:v>94.854405166865135</c:v>
                </c:pt>
                <c:pt idx="386">
                  <c:v>93.551539764397774</c:v>
                </c:pt>
                <c:pt idx="387">
                  <c:v>92.197198645658887</c:v>
                </c:pt>
                <c:pt idx="388">
                  <c:v>92.486364074852489</c:v>
                </c:pt>
                <c:pt idx="389">
                  <c:v>90.960120948165297</c:v>
                </c:pt>
                <c:pt idx="390">
                  <c:v>93.369911929872842</c:v>
                </c:pt>
                <c:pt idx="391">
                  <c:v>91.818365839734199</c:v>
                </c:pt>
                <c:pt idx="392">
                  <c:v>91.352870383988289</c:v>
                </c:pt>
                <c:pt idx="393">
                  <c:v>91.410039267036396</c:v>
                </c:pt>
                <c:pt idx="394">
                  <c:v>93.730241943773649</c:v>
                </c:pt>
                <c:pt idx="395">
                  <c:v>93.110714698017034</c:v>
                </c:pt>
                <c:pt idx="396">
                  <c:v>92.132913304140047</c:v>
                </c:pt>
                <c:pt idx="397">
                  <c:v>90.92406422524698</c:v>
                </c:pt>
                <c:pt idx="398">
                  <c:v>92.490554878174152</c:v>
                </c:pt>
                <c:pt idx="399">
                  <c:v>92.757263927304592</c:v>
                </c:pt>
                <c:pt idx="400">
                  <c:v>92.16881188353679</c:v>
                </c:pt>
                <c:pt idx="401">
                  <c:v>92.748170674814233</c:v>
                </c:pt>
                <c:pt idx="402">
                  <c:v>92.351863009755874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Sheet1!$A$2:$A$404</c:f>
              <c:numCache>
                <c:formatCode>dd\-mmm\-yyyy</c:formatCode>
                <c:ptCount val="403"/>
                <c:pt idx="0">
                  <c:v>44790</c:v>
                </c:pt>
                <c:pt idx="1">
                  <c:v>44791</c:v>
                </c:pt>
                <c:pt idx="2">
                  <c:v>44794</c:v>
                </c:pt>
                <c:pt idx="3">
                  <c:v>44795</c:v>
                </c:pt>
                <c:pt idx="4">
                  <c:v>44796</c:v>
                </c:pt>
                <c:pt idx="5">
                  <c:v>44797</c:v>
                </c:pt>
                <c:pt idx="6">
                  <c:v>44798</c:v>
                </c:pt>
                <c:pt idx="7">
                  <c:v>44801</c:v>
                </c:pt>
                <c:pt idx="8">
                  <c:v>44802</c:v>
                </c:pt>
                <c:pt idx="9">
                  <c:v>44803</c:v>
                </c:pt>
                <c:pt idx="10">
                  <c:v>44804</c:v>
                </c:pt>
                <c:pt idx="11">
                  <c:v>44805</c:v>
                </c:pt>
                <c:pt idx="12">
                  <c:v>44808</c:v>
                </c:pt>
                <c:pt idx="13">
                  <c:v>44809</c:v>
                </c:pt>
                <c:pt idx="14">
                  <c:v>44810</c:v>
                </c:pt>
                <c:pt idx="15">
                  <c:v>44811</c:v>
                </c:pt>
                <c:pt idx="16">
                  <c:v>44812</c:v>
                </c:pt>
                <c:pt idx="17">
                  <c:v>44815</c:v>
                </c:pt>
                <c:pt idx="18">
                  <c:v>44816</c:v>
                </c:pt>
                <c:pt idx="19">
                  <c:v>44817</c:v>
                </c:pt>
                <c:pt idx="20">
                  <c:v>44818</c:v>
                </c:pt>
                <c:pt idx="21">
                  <c:v>44819</c:v>
                </c:pt>
                <c:pt idx="22">
                  <c:v>44822</c:v>
                </c:pt>
                <c:pt idx="23">
                  <c:v>44823</c:v>
                </c:pt>
                <c:pt idx="24">
                  <c:v>44824</c:v>
                </c:pt>
                <c:pt idx="25">
                  <c:v>44825</c:v>
                </c:pt>
                <c:pt idx="26">
                  <c:v>44829</c:v>
                </c:pt>
                <c:pt idx="27">
                  <c:v>44830</c:v>
                </c:pt>
                <c:pt idx="28">
                  <c:v>44831</c:v>
                </c:pt>
                <c:pt idx="29">
                  <c:v>44832</c:v>
                </c:pt>
                <c:pt idx="30">
                  <c:v>44833</c:v>
                </c:pt>
                <c:pt idx="31">
                  <c:v>44836</c:v>
                </c:pt>
                <c:pt idx="32">
                  <c:v>44837</c:v>
                </c:pt>
                <c:pt idx="33">
                  <c:v>44838</c:v>
                </c:pt>
                <c:pt idx="34">
                  <c:v>44839</c:v>
                </c:pt>
                <c:pt idx="35">
                  <c:v>44840</c:v>
                </c:pt>
                <c:pt idx="36">
                  <c:v>44843</c:v>
                </c:pt>
                <c:pt idx="37">
                  <c:v>44844</c:v>
                </c:pt>
                <c:pt idx="38">
                  <c:v>44845</c:v>
                </c:pt>
                <c:pt idx="39">
                  <c:v>44846</c:v>
                </c:pt>
                <c:pt idx="40">
                  <c:v>44847</c:v>
                </c:pt>
                <c:pt idx="41">
                  <c:v>44850</c:v>
                </c:pt>
                <c:pt idx="42">
                  <c:v>44851</c:v>
                </c:pt>
                <c:pt idx="43">
                  <c:v>44852</c:v>
                </c:pt>
                <c:pt idx="44">
                  <c:v>44853</c:v>
                </c:pt>
                <c:pt idx="45">
                  <c:v>44854</c:v>
                </c:pt>
                <c:pt idx="46">
                  <c:v>44857</c:v>
                </c:pt>
                <c:pt idx="47">
                  <c:v>44858</c:v>
                </c:pt>
                <c:pt idx="48">
                  <c:v>44859</c:v>
                </c:pt>
                <c:pt idx="49">
                  <c:v>44860</c:v>
                </c:pt>
                <c:pt idx="50">
                  <c:v>44861</c:v>
                </c:pt>
                <c:pt idx="51">
                  <c:v>44865</c:v>
                </c:pt>
                <c:pt idx="52">
                  <c:v>44866</c:v>
                </c:pt>
                <c:pt idx="53">
                  <c:v>44867</c:v>
                </c:pt>
                <c:pt idx="54">
                  <c:v>44868</c:v>
                </c:pt>
                <c:pt idx="55">
                  <c:v>44871</c:v>
                </c:pt>
                <c:pt idx="56">
                  <c:v>44872</c:v>
                </c:pt>
                <c:pt idx="57">
                  <c:v>44873</c:v>
                </c:pt>
                <c:pt idx="58">
                  <c:v>44874</c:v>
                </c:pt>
                <c:pt idx="59">
                  <c:v>44875</c:v>
                </c:pt>
                <c:pt idx="60">
                  <c:v>44878</c:v>
                </c:pt>
                <c:pt idx="61">
                  <c:v>44879</c:v>
                </c:pt>
                <c:pt idx="62">
                  <c:v>44880</c:v>
                </c:pt>
                <c:pt idx="63">
                  <c:v>44881</c:v>
                </c:pt>
                <c:pt idx="64">
                  <c:v>44882</c:v>
                </c:pt>
                <c:pt idx="65">
                  <c:v>44885</c:v>
                </c:pt>
                <c:pt idx="66">
                  <c:v>44886</c:v>
                </c:pt>
                <c:pt idx="67">
                  <c:v>44887</c:v>
                </c:pt>
                <c:pt idx="68">
                  <c:v>44889</c:v>
                </c:pt>
                <c:pt idx="69">
                  <c:v>44892</c:v>
                </c:pt>
                <c:pt idx="70">
                  <c:v>44893</c:v>
                </c:pt>
                <c:pt idx="71">
                  <c:v>44894</c:v>
                </c:pt>
                <c:pt idx="72">
                  <c:v>44895</c:v>
                </c:pt>
                <c:pt idx="73">
                  <c:v>44896</c:v>
                </c:pt>
                <c:pt idx="74">
                  <c:v>44899</c:v>
                </c:pt>
                <c:pt idx="75">
                  <c:v>44900</c:v>
                </c:pt>
                <c:pt idx="76">
                  <c:v>44901</c:v>
                </c:pt>
                <c:pt idx="77">
                  <c:v>44902</c:v>
                </c:pt>
                <c:pt idx="78">
                  <c:v>44903</c:v>
                </c:pt>
                <c:pt idx="79">
                  <c:v>44906</c:v>
                </c:pt>
                <c:pt idx="80">
                  <c:v>44907</c:v>
                </c:pt>
                <c:pt idx="81">
                  <c:v>44908</c:v>
                </c:pt>
                <c:pt idx="82">
                  <c:v>44909</c:v>
                </c:pt>
                <c:pt idx="83">
                  <c:v>44910</c:v>
                </c:pt>
                <c:pt idx="84">
                  <c:v>44913</c:v>
                </c:pt>
                <c:pt idx="85">
                  <c:v>44914</c:v>
                </c:pt>
                <c:pt idx="86">
                  <c:v>44915</c:v>
                </c:pt>
                <c:pt idx="87">
                  <c:v>44916</c:v>
                </c:pt>
                <c:pt idx="88">
                  <c:v>44917</c:v>
                </c:pt>
                <c:pt idx="89">
                  <c:v>44920</c:v>
                </c:pt>
                <c:pt idx="90">
                  <c:v>44921</c:v>
                </c:pt>
                <c:pt idx="91">
                  <c:v>44922</c:v>
                </c:pt>
                <c:pt idx="92">
                  <c:v>44923</c:v>
                </c:pt>
                <c:pt idx="93">
                  <c:v>44924</c:v>
                </c:pt>
                <c:pt idx="94">
                  <c:v>44927</c:v>
                </c:pt>
                <c:pt idx="95">
                  <c:v>44928</c:v>
                </c:pt>
                <c:pt idx="96">
                  <c:v>44929</c:v>
                </c:pt>
                <c:pt idx="97">
                  <c:v>44930</c:v>
                </c:pt>
                <c:pt idx="98">
                  <c:v>44931</c:v>
                </c:pt>
                <c:pt idx="99">
                  <c:v>44934</c:v>
                </c:pt>
                <c:pt idx="100">
                  <c:v>44935</c:v>
                </c:pt>
                <c:pt idx="101">
                  <c:v>44936</c:v>
                </c:pt>
                <c:pt idx="102">
                  <c:v>44937</c:v>
                </c:pt>
                <c:pt idx="103">
                  <c:v>44938</c:v>
                </c:pt>
                <c:pt idx="104">
                  <c:v>44941</c:v>
                </c:pt>
                <c:pt idx="105">
                  <c:v>44942</c:v>
                </c:pt>
                <c:pt idx="106">
                  <c:v>44943</c:v>
                </c:pt>
                <c:pt idx="107">
                  <c:v>44944</c:v>
                </c:pt>
                <c:pt idx="108">
                  <c:v>44945</c:v>
                </c:pt>
                <c:pt idx="109">
                  <c:v>44948</c:v>
                </c:pt>
                <c:pt idx="110">
                  <c:v>44949</c:v>
                </c:pt>
                <c:pt idx="111">
                  <c:v>44950</c:v>
                </c:pt>
                <c:pt idx="112">
                  <c:v>44951</c:v>
                </c:pt>
                <c:pt idx="113">
                  <c:v>44952</c:v>
                </c:pt>
                <c:pt idx="114">
                  <c:v>44955</c:v>
                </c:pt>
                <c:pt idx="115">
                  <c:v>44956</c:v>
                </c:pt>
                <c:pt idx="116">
                  <c:v>44957</c:v>
                </c:pt>
                <c:pt idx="117">
                  <c:v>44958</c:v>
                </c:pt>
                <c:pt idx="118">
                  <c:v>44959</c:v>
                </c:pt>
                <c:pt idx="119">
                  <c:v>44962</c:v>
                </c:pt>
                <c:pt idx="120">
                  <c:v>44963</c:v>
                </c:pt>
                <c:pt idx="121">
                  <c:v>44964</c:v>
                </c:pt>
                <c:pt idx="122">
                  <c:v>44965</c:v>
                </c:pt>
                <c:pt idx="123">
                  <c:v>44966</c:v>
                </c:pt>
                <c:pt idx="124">
                  <c:v>44969</c:v>
                </c:pt>
                <c:pt idx="125">
                  <c:v>44970</c:v>
                </c:pt>
                <c:pt idx="126">
                  <c:v>44971</c:v>
                </c:pt>
                <c:pt idx="127">
                  <c:v>44972</c:v>
                </c:pt>
                <c:pt idx="128">
                  <c:v>44973</c:v>
                </c:pt>
                <c:pt idx="129">
                  <c:v>44976</c:v>
                </c:pt>
                <c:pt idx="130">
                  <c:v>44977</c:v>
                </c:pt>
                <c:pt idx="131">
                  <c:v>44978</c:v>
                </c:pt>
                <c:pt idx="132">
                  <c:v>44980</c:v>
                </c:pt>
                <c:pt idx="133">
                  <c:v>44983</c:v>
                </c:pt>
                <c:pt idx="134">
                  <c:v>44984</c:v>
                </c:pt>
                <c:pt idx="135">
                  <c:v>44985</c:v>
                </c:pt>
                <c:pt idx="136">
                  <c:v>44986</c:v>
                </c:pt>
                <c:pt idx="137">
                  <c:v>44987</c:v>
                </c:pt>
                <c:pt idx="138">
                  <c:v>44990</c:v>
                </c:pt>
                <c:pt idx="139">
                  <c:v>44991</c:v>
                </c:pt>
                <c:pt idx="140">
                  <c:v>44992</c:v>
                </c:pt>
                <c:pt idx="141">
                  <c:v>44993</c:v>
                </c:pt>
                <c:pt idx="142">
                  <c:v>44994</c:v>
                </c:pt>
                <c:pt idx="143">
                  <c:v>44997</c:v>
                </c:pt>
                <c:pt idx="144">
                  <c:v>44998</c:v>
                </c:pt>
                <c:pt idx="145">
                  <c:v>44999</c:v>
                </c:pt>
                <c:pt idx="146">
                  <c:v>45000</c:v>
                </c:pt>
                <c:pt idx="147">
                  <c:v>45001</c:v>
                </c:pt>
                <c:pt idx="148">
                  <c:v>45004</c:v>
                </c:pt>
                <c:pt idx="149">
                  <c:v>45005</c:v>
                </c:pt>
                <c:pt idx="150">
                  <c:v>45006</c:v>
                </c:pt>
                <c:pt idx="151">
                  <c:v>45007</c:v>
                </c:pt>
                <c:pt idx="152">
                  <c:v>45008</c:v>
                </c:pt>
                <c:pt idx="153">
                  <c:v>45011</c:v>
                </c:pt>
                <c:pt idx="154">
                  <c:v>45012</c:v>
                </c:pt>
                <c:pt idx="155">
                  <c:v>45013</c:v>
                </c:pt>
                <c:pt idx="156">
                  <c:v>45014</c:v>
                </c:pt>
                <c:pt idx="157">
                  <c:v>45015</c:v>
                </c:pt>
                <c:pt idx="158">
                  <c:v>45019</c:v>
                </c:pt>
                <c:pt idx="159">
                  <c:v>45020</c:v>
                </c:pt>
                <c:pt idx="160">
                  <c:v>45021</c:v>
                </c:pt>
                <c:pt idx="161">
                  <c:v>45022</c:v>
                </c:pt>
                <c:pt idx="162">
                  <c:v>45026</c:v>
                </c:pt>
                <c:pt idx="163">
                  <c:v>45027</c:v>
                </c:pt>
                <c:pt idx="164">
                  <c:v>45028</c:v>
                </c:pt>
                <c:pt idx="165">
                  <c:v>45029</c:v>
                </c:pt>
                <c:pt idx="166">
                  <c:v>45033</c:v>
                </c:pt>
                <c:pt idx="167">
                  <c:v>45041</c:v>
                </c:pt>
                <c:pt idx="168">
                  <c:v>45042</c:v>
                </c:pt>
                <c:pt idx="169">
                  <c:v>45043</c:v>
                </c:pt>
                <c:pt idx="170">
                  <c:v>45047</c:v>
                </c:pt>
                <c:pt idx="171">
                  <c:v>45048</c:v>
                </c:pt>
                <c:pt idx="172">
                  <c:v>45049</c:v>
                </c:pt>
                <c:pt idx="173">
                  <c:v>45050</c:v>
                </c:pt>
                <c:pt idx="174">
                  <c:v>45054</c:v>
                </c:pt>
                <c:pt idx="175">
                  <c:v>45055</c:v>
                </c:pt>
                <c:pt idx="176">
                  <c:v>45056</c:v>
                </c:pt>
                <c:pt idx="177">
                  <c:v>45057</c:v>
                </c:pt>
                <c:pt idx="178">
                  <c:v>45057</c:v>
                </c:pt>
                <c:pt idx="179">
                  <c:v>45061</c:v>
                </c:pt>
                <c:pt idx="180">
                  <c:v>45062</c:v>
                </c:pt>
                <c:pt idx="181">
                  <c:v>45063</c:v>
                </c:pt>
                <c:pt idx="182">
                  <c:v>45064</c:v>
                </c:pt>
                <c:pt idx="183">
                  <c:v>45068</c:v>
                </c:pt>
                <c:pt idx="184">
                  <c:v>45069</c:v>
                </c:pt>
                <c:pt idx="185">
                  <c:v>45070</c:v>
                </c:pt>
                <c:pt idx="186">
                  <c:v>45071</c:v>
                </c:pt>
                <c:pt idx="187">
                  <c:v>45075</c:v>
                </c:pt>
                <c:pt idx="188">
                  <c:v>45076</c:v>
                </c:pt>
                <c:pt idx="189">
                  <c:v>45077</c:v>
                </c:pt>
                <c:pt idx="190">
                  <c:v>45078</c:v>
                </c:pt>
                <c:pt idx="191">
                  <c:v>45082</c:v>
                </c:pt>
                <c:pt idx="192">
                  <c:v>45083</c:v>
                </c:pt>
                <c:pt idx="193">
                  <c:v>45084</c:v>
                </c:pt>
                <c:pt idx="194">
                  <c:v>45085</c:v>
                </c:pt>
                <c:pt idx="195">
                  <c:v>45089</c:v>
                </c:pt>
                <c:pt idx="196">
                  <c:v>45090</c:v>
                </c:pt>
                <c:pt idx="197">
                  <c:v>45091</c:v>
                </c:pt>
                <c:pt idx="198">
                  <c:v>45092</c:v>
                </c:pt>
                <c:pt idx="199">
                  <c:v>45096</c:v>
                </c:pt>
                <c:pt idx="200">
                  <c:v>45097</c:v>
                </c:pt>
                <c:pt idx="201">
                  <c:v>45098</c:v>
                </c:pt>
                <c:pt idx="202">
                  <c:v>45099</c:v>
                </c:pt>
                <c:pt idx="203">
                  <c:v>45110</c:v>
                </c:pt>
                <c:pt idx="204">
                  <c:v>45111</c:v>
                </c:pt>
                <c:pt idx="205">
                  <c:v>45112</c:v>
                </c:pt>
                <c:pt idx="206">
                  <c:v>45113</c:v>
                </c:pt>
                <c:pt idx="207">
                  <c:v>45117</c:v>
                </c:pt>
                <c:pt idx="208">
                  <c:v>45118</c:v>
                </c:pt>
                <c:pt idx="209">
                  <c:v>45119</c:v>
                </c:pt>
                <c:pt idx="210">
                  <c:v>45120</c:v>
                </c:pt>
                <c:pt idx="211">
                  <c:v>45124</c:v>
                </c:pt>
                <c:pt idx="212">
                  <c:v>45125</c:v>
                </c:pt>
                <c:pt idx="213">
                  <c:v>45126</c:v>
                </c:pt>
                <c:pt idx="214">
                  <c:v>45127</c:v>
                </c:pt>
                <c:pt idx="215">
                  <c:v>45131</c:v>
                </c:pt>
                <c:pt idx="216">
                  <c:v>45132</c:v>
                </c:pt>
                <c:pt idx="217">
                  <c:v>45133</c:v>
                </c:pt>
                <c:pt idx="218">
                  <c:v>45134</c:v>
                </c:pt>
                <c:pt idx="219">
                  <c:v>45138</c:v>
                </c:pt>
                <c:pt idx="220">
                  <c:v>45139</c:v>
                </c:pt>
                <c:pt idx="221">
                  <c:v>45140</c:v>
                </c:pt>
                <c:pt idx="222">
                  <c:v>45141</c:v>
                </c:pt>
                <c:pt idx="223">
                  <c:v>45145</c:v>
                </c:pt>
                <c:pt idx="224">
                  <c:v>45146</c:v>
                </c:pt>
                <c:pt idx="225">
                  <c:v>45147</c:v>
                </c:pt>
                <c:pt idx="226">
                  <c:v>45148</c:v>
                </c:pt>
                <c:pt idx="227">
                  <c:v>45152</c:v>
                </c:pt>
                <c:pt idx="228">
                  <c:v>45153</c:v>
                </c:pt>
                <c:pt idx="229">
                  <c:v>45154</c:v>
                </c:pt>
                <c:pt idx="230">
                  <c:v>45155</c:v>
                </c:pt>
                <c:pt idx="231">
                  <c:v>45159</c:v>
                </c:pt>
                <c:pt idx="232">
                  <c:v>45160</c:v>
                </c:pt>
                <c:pt idx="233">
                  <c:v>45161</c:v>
                </c:pt>
                <c:pt idx="234">
                  <c:v>45162</c:v>
                </c:pt>
                <c:pt idx="235">
                  <c:v>45166</c:v>
                </c:pt>
                <c:pt idx="236">
                  <c:v>45167</c:v>
                </c:pt>
                <c:pt idx="237">
                  <c:v>45168</c:v>
                </c:pt>
                <c:pt idx="238">
                  <c:v>45169</c:v>
                </c:pt>
                <c:pt idx="239">
                  <c:v>45173</c:v>
                </c:pt>
                <c:pt idx="240">
                  <c:v>45174</c:v>
                </c:pt>
                <c:pt idx="241">
                  <c:v>45175</c:v>
                </c:pt>
                <c:pt idx="242">
                  <c:v>45176</c:v>
                </c:pt>
                <c:pt idx="243">
                  <c:v>45180</c:v>
                </c:pt>
                <c:pt idx="244">
                  <c:v>45181</c:v>
                </c:pt>
                <c:pt idx="245">
                  <c:v>45182</c:v>
                </c:pt>
                <c:pt idx="246">
                  <c:v>45183</c:v>
                </c:pt>
                <c:pt idx="247">
                  <c:v>45187</c:v>
                </c:pt>
                <c:pt idx="248">
                  <c:v>45188</c:v>
                </c:pt>
                <c:pt idx="249">
                  <c:v>45189</c:v>
                </c:pt>
                <c:pt idx="250">
                  <c:v>45190</c:v>
                </c:pt>
                <c:pt idx="251">
                  <c:v>45194</c:v>
                </c:pt>
                <c:pt idx="252">
                  <c:v>45195</c:v>
                </c:pt>
                <c:pt idx="253">
                  <c:v>45196</c:v>
                </c:pt>
                <c:pt idx="254">
                  <c:v>45197</c:v>
                </c:pt>
                <c:pt idx="255">
                  <c:v>45201</c:v>
                </c:pt>
                <c:pt idx="256">
                  <c:v>45202</c:v>
                </c:pt>
                <c:pt idx="257">
                  <c:v>45203</c:v>
                </c:pt>
                <c:pt idx="258">
                  <c:v>45204</c:v>
                </c:pt>
                <c:pt idx="259">
                  <c:v>45208</c:v>
                </c:pt>
                <c:pt idx="260">
                  <c:v>45209</c:v>
                </c:pt>
                <c:pt idx="261">
                  <c:v>45210</c:v>
                </c:pt>
                <c:pt idx="262">
                  <c:v>45211</c:v>
                </c:pt>
                <c:pt idx="263">
                  <c:v>45215</c:v>
                </c:pt>
                <c:pt idx="264">
                  <c:v>45216</c:v>
                </c:pt>
                <c:pt idx="265">
                  <c:v>45217</c:v>
                </c:pt>
                <c:pt idx="266">
                  <c:v>45218</c:v>
                </c:pt>
                <c:pt idx="267">
                  <c:v>45222</c:v>
                </c:pt>
                <c:pt idx="268">
                  <c:v>45223</c:v>
                </c:pt>
                <c:pt idx="269">
                  <c:v>45224</c:v>
                </c:pt>
                <c:pt idx="270">
                  <c:v>45225</c:v>
                </c:pt>
                <c:pt idx="271">
                  <c:v>45229</c:v>
                </c:pt>
                <c:pt idx="272">
                  <c:v>45230</c:v>
                </c:pt>
                <c:pt idx="273">
                  <c:v>45231</c:v>
                </c:pt>
                <c:pt idx="274">
                  <c:v>45232</c:v>
                </c:pt>
                <c:pt idx="275">
                  <c:v>45236</c:v>
                </c:pt>
                <c:pt idx="276">
                  <c:v>45237</c:v>
                </c:pt>
                <c:pt idx="277">
                  <c:v>45238</c:v>
                </c:pt>
                <c:pt idx="278">
                  <c:v>45239</c:v>
                </c:pt>
                <c:pt idx="279">
                  <c:v>45243</c:v>
                </c:pt>
                <c:pt idx="280">
                  <c:v>45244</c:v>
                </c:pt>
                <c:pt idx="281">
                  <c:v>45245</c:v>
                </c:pt>
                <c:pt idx="282">
                  <c:v>45246</c:v>
                </c:pt>
                <c:pt idx="283">
                  <c:v>45250</c:v>
                </c:pt>
                <c:pt idx="284">
                  <c:v>45251</c:v>
                </c:pt>
                <c:pt idx="285">
                  <c:v>45252</c:v>
                </c:pt>
                <c:pt idx="286">
                  <c:v>45253</c:v>
                </c:pt>
                <c:pt idx="287">
                  <c:v>45257</c:v>
                </c:pt>
                <c:pt idx="288">
                  <c:v>45258</c:v>
                </c:pt>
                <c:pt idx="289">
                  <c:v>45259</c:v>
                </c:pt>
                <c:pt idx="290">
                  <c:v>45260</c:v>
                </c:pt>
                <c:pt idx="291">
                  <c:v>45264</c:v>
                </c:pt>
                <c:pt idx="292">
                  <c:v>45265</c:v>
                </c:pt>
                <c:pt idx="293">
                  <c:v>45266</c:v>
                </c:pt>
                <c:pt idx="294">
                  <c:v>45267</c:v>
                </c:pt>
                <c:pt idx="295">
                  <c:v>45271</c:v>
                </c:pt>
                <c:pt idx="296">
                  <c:v>45272</c:v>
                </c:pt>
                <c:pt idx="297">
                  <c:v>45273</c:v>
                </c:pt>
                <c:pt idx="298">
                  <c:v>45274</c:v>
                </c:pt>
                <c:pt idx="299">
                  <c:v>45278</c:v>
                </c:pt>
                <c:pt idx="300">
                  <c:v>45279</c:v>
                </c:pt>
                <c:pt idx="301">
                  <c:v>45280</c:v>
                </c:pt>
                <c:pt idx="302">
                  <c:v>45281</c:v>
                </c:pt>
                <c:pt idx="303">
                  <c:v>45285</c:v>
                </c:pt>
                <c:pt idx="304">
                  <c:v>45286</c:v>
                </c:pt>
                <c:pt idx="305">
                  <c:v>45287</c:v>
                </c:pt>
                <c:pt idx="306">
                  <c:v>45288</c:v>
                </c:pt>
                <c:pt idx="307">
                  <c:v>45292</c:v>
                </c:pt>
                <c:pt idx="308">
                  <c:v>45293</c:v>
                </c:pt>
                <c:pt idx="309">
                  <c:v>45294</c:v>
                </c:pt>
                <c:pt idx="310">
                  <c:v>45295</c:v>
                </c:pt>
                <c:pt idx="311">
                  <c:v>45299</c:v>
                </c:pt>
                <c:pt idx="312">
                  <c:v>45300</c:v>
                </c:pt>
                <c:pt idx="313">
                  <c:v>45301</c:v>
                </c:pt>
                <c:pt idx="314">
                  <c:v>45302</c:v>
                </c:pt>
                <c:pt idx="315">
                  <c:v>45306</c:v>
                </c:pt>
                <c:pt idx="316">
                  <c:v>45307</c:v>
                </c:pt>
                <c:pt idx="317">
                  <c:v>45308</c:v>
                </c:pt>
                <c:pt idx="318">
                  <c:v>45309</c:v>
                </c:pt>
                <c:pt idx="319">
                  <c:v>45313</c:v>
                </c:pt>
                <c:pt idx="320">
                  <c:v>45314</c:v>
                </c:pt>
                <c:pt idx="321">
                  <c:v>45315</c:v>
                </c:pt>
                <c:pt idx="322">
                  <c:v>45316</c:v>
                </c:pt>
                <c:pt idx="323">
                  <c:v>45320</c:v>
                </c:pt>
                <c:pt idx="324">
                  <c:v>45321</c:v>
                </c:pt>
                <c:pt idx="325">
                  <c:v>45322</c:v>
                </c:pt>
                <c:pt idx="326">
                  <c:v>45323</c:v>
                </c:pt>
                <c:pt idx="327">
                  <c:v>45327</c:v>
                </c:pt>
                <c:pt idx="328">
                  <c:v>45328</c:v>
                </c:pt>
                <c:pt idx="329">
                  <c:v>45329</c:v>
                </c:pt>
                <c:pt idx="330">
                  <c:v>45330</c:v>
                </c:pt>
                <c:pt idx="331">
                  <c:v>45334</c:v>
                </c:pt>
                <c:pt idx="332">
                  <c:v>45335</c:v>
                </c:pt>
                <c:pt idx="333">
                  <c:v>45336</c:v>
                </c:pt>
                <c:pt idx="334">
                  <c:v>45337</c:v>
                </c:pt>
                <c:pt idx="335">
                  <c:v>45341</c:v>
                </c:pt>
                <c:pt idx="336">
                  <c:v>45342</c:v>
                </c:pt>
                <c:pt idx="337">
                  <c:v>45343</c:v>
                </c:pt>
                <c:pt idx="338">
                  <c:v>45348</c:v>
                </c:pt>
                <c:pt idx="339">
                  <c:v>45349</c:v>
                </c:pt>
                <c:pt idx="340">
                  <c:v>45350</c:v>
                </c:pt>
                <c:pt idx="341">
                  <c:v>45351</c:v>
                </c:pt>
                <c:pt idx="342">
                  <c:v>45355</c:v>
                </c:pt>
                <c:pt idx="343">
                  <c:v>45356</c:v>
                </c:pt>
                <c:pt idx="344">
                  <c:v>45357</c:v>
                </c:pt>
                <c:pt idx="345">
                  <c:v>45358</c:v>
                </c:pt>
                <c:pt idx="346">
                  <c:v>45362</c:v>
                </c:pt>
                <c:pt idx="347">
                  <c:v>45363</c:v>
                </c:pt>
                <c:pt idx="348">
                  <c:v>45364</c:v>
                </c:pt>
                <c:pt idx="349">
                  <c:v>45365</c:v>
                </c:pt>
                <c:pt idx="350">
                  <c:v>45369</c:v>
                </c:pt>
                <c:pt idx="351">
                  <c:v>45370</c:v>
                </c:pt>
                <c:pt idx="352">
                  <c:v>45371</c:v>
                </c:pt>
                <c:pt idx="353">
                  <c:v>45372</c:v>
                </c:pt>
                <c:pt idx="354">
                  <c:v>45376</c:v>
                </c:pt>
                <c:pt idx="355">
                  <c:v>45377</c:v>
                </c:pt>
                <c:pt idx="356">
                  <c:v>45378</c:v>
                </c:pt>
                <c:pt idx="357">
                  <c:v>45379</c:v>
                </c:pt>
                <c:pt idx="358">
                  <c:v>45383</c:v>
                </c:pt>
                <c:pt idx="359">
                  <c:v>45384</c:v>
                </c:pt>
                <c:pt idx="360">
                  <c:v>45385</c:v>
                </c:pt>
                <c:pt idx="361">
                  <c:v>45386</c:v>
                </c:pt>
                <c:pt idx="362">
                  <c:v>45397</c:v>
                </c:pt>
                <c:pt idx="363">
                  <c:v>45398</c:v>
                </c:pt>
                <c:pt idx="364">
                  <c:v>45399</c:v>
                </c:pt>
                <c:pt idx="365">
                  <c:v>45400</c:v>
                </c:pt>
                <c:pt idx="366">
                  <c:v>45404</c:v>
                </c:pt>
                <c:pt idx="367">
                  <c:v>45405</c:v>
                </c:pt>
                <c:pt idx="368">
                  <c:v>45406</c:v>
                </c:pt>
                <c:pt idx="369">
                  <c:v>45407</c:v>
                </c:pt>
                <c:pt idx="370">
                  <c:v>45411</c:v>
                </c:pt>
                <c:pt idx="371">
                  <c:v>45412</c:v>
                </c:pt>
                <c:pt idx="372">
                  <c:v>45413</c:v>
                </c:pt>
                <c:pt idx="373">
                  <c:v>45414</c:v>
                </c:pt>
                <c:pt idx="374">
                  <c:v>45418</c:v>
                </c:pt>
                <c:pt idx="375">
                  <c:v>45419</c:v>
                </c:pt>
                <c:pt idx="376">
                  <c:v>45420</c:v>
                </c:pt>
                <c:pt idx="377">
                  <c:v>45421</c:v>
                </c:pt>
                <c:pt idx="378">
                  <c:v>45425</c:v>
                </c:pt>
                <c:pt idx="379">
                  <c:v>45426</c:v>
                </c:pt>
                <c:pt idx="380">
                  <c:v>45427</c:v>
                </c:pt>
                <c:pt idx="381">
                  <c:v>45428</c:v>
                </c:pt>
                <c:pt idx="382">
                  <c:v>45432</c:v>
                </c:pt>
                <c:pt idx="383">
                  <c:v>45433</c:v>
                </c:pt>
                <c:pt idx="384">
                  <c:v>45434</c:v>
                </c:pt>
                <c:pt idx="385">
                  <c:v>45435</c:v>
                </c:pt>
                <c:pt idx="386">
                  <c:v>45439</c:v>
                </c:pt>
                <c:pt idx="387">
                  <c:v>45440</c:v>
                </c:pt>
                <c:pt idx="388">
                  <c:v>45441</c:v>
                </c:pt>
                <c:pt idx="389">
                  <c:v>45442</c:v>
                </c:pt>
                <c:pt idx="390">
                  <c:v>45446</c:v>
                </c:pt>
                <c:pt idx="391">
                  <c:v>45447</c:v>
                </c:pt>
                <c:pt idx="392">
                  <c:v>45448</c:v>
                </c:pt>
                <c:pt idx="393">
                  <c:v>45449</c:v>
                </c:pt>
                <c:pt idx="394">
                  <c:v>45453</c:v>
                </c:pt>
                <c:pt idx="395">
                  <c:v>45454</c:v>
                </c:pt>
                <c:pt idx="396">
                  <c:v>45455</c:v>
                </c:pt>
                <c:pt idx="397">
                  <c:v>45456</c:v>
                </c:pt>
                <c:pt idx="398">
                  <c:v>45467</c:v>
                </c:pt>
                <c:pt idx="399">
                  <c:v>45468</c:v>
                </c:pt>
                <c:pt idx="400">
                  <c:v>45469</c:v>
                </c:pt>
                <c:pt idx="401">
                  <c:v>45470</c:v>
                </c:pt>
                <c:pt idx="402">
                  <c:v>45473</c:v>
                </c:pt>
              </c:numCache>
            </c:numRef>
          </c:cat>
          <c:val>
            <c:numRef>
              <c:f>Sheet1!$C$2:$C$404</c:f>
              <c:numCache>
                <c:formatCode>#,##0</c:formatCode>
                <c:ptCount val="403"/>
                <c:pt idx="0">
                  <c:v>100</c:v>
                </c:pt>
                <c:pt idx="1">
                  <c:v>96.005706134094154</c:v>
                </c:pt>
                <c:pt idx="2">
                  <c:v>96.148359486447944</c:v>
                </c:pt>
                <c:pt idx="3">
                  <c:v>94.43651925820258</c:v>
                </c:pt>
                <c:pt idx="4">
                  <c:v>92.867332382310991</c:v>
                </c:pt>
                <c:pt idx="5">
                  <c:v>90.014265335235393</c:v>
                </c:pt>
                <c:pt idx="6">
                  <c:v>88.445078459343804</c:v>
                </c:pt>
                <c:pt idx="7">
                  <c:v>91.012838801711851</c:v>
                </c:pt>
                <c:pt idx="8">
                  <c:v>89.586305278174038</c:v>
                </c:pt>
                <c:pt idx="9">
                  <c:v>91.155492154065627</c:v>
                </c:pt>
                <c:pt idx="10">
                  <c:v>88.58773181169758</c:v>
                </c:pt>
                <c:pt idx="11">
                  <c:v>89.015691868758921</c:v>
                </c:pt>
                <c:pt idx="12">
                  <c:v>86.733238231098426</c:v>
                </c:pt>
                <c:pt idx="13">
                  <c:v>86.590584878744664</c:v>
                </c:pt>
                <c:pt idx="14">
                  <c:v>86.305278174037099</c:v>
                </c:pt>
                <c:pt idx="15">
                  <c:v>83.02425106990016</c:v>
                </c:pt>
                <c:pt idx="16">
                  <c:v>83.02425106990016</c:v>
                </c:pt>
                <c:pt idx="17">
                  <c:v>83.880171184022828</c:v>
                </c:pt>
                <c:pt idx="18">
                  <c:v>84.308131241084169</c:v>
                </c:pt>
                <c:pt idx="19">
                  <c:v>83.737517831669052</c:v>
                </c:pt>
                <c:pt idx="20">
                  <c:v>83.309557774607711</c:v>
                </c:pt>
                <c:pt idx="21">
                  <c:v>84.450784593437959</c:v>
                </c:pt>
                <c:pt idx="22">
                  <c:v>81.597717546362347</c:v>
                </c:pt>
                <c:pt idx="23">
                  <c:v>81.740370898716122</c:v>
                </c:pt>
                <c:pt idx="24">
                  <c:v>81.883024251069898</c:v>
                </c:pt>
                <c:pt idx="25">
                  <c:v>80.741797432239665</c:v>
                </c:pt>
                <c:pt idx="26">
                  <c:v>77.746077032810277</c:v>
                </c:pt>
                <c:pt idx="27">
                  <c:v>76.462196861626254</c:v>
                </c:pt>
                <c:pt idx="28">
                  <c:v>76.034236804564912</c:v>
                </c:pt>
                <c:pt idx="29">
                  <c:v>81.312410841654781</c:v>
                </c:pt>
                <c:pt idx="30">
                  <c:v>79.885877318116982</c:v>
                </c:pt>
                <c:pt idx="31">
                  <c:v>81.455064194008571</c:v>
                </c:pt>
                <c:pt idx="32">
                  <c:v>85.734664764621982</c:v>
                </c:pt>
                <c:pt idx="33">
                  <c:v>86.019971469329533</c:v>
                </c:pt>
                <c:pt idx="34">
                  <c:v>85.449358059914417</c:v>
                </c:pt>
                <c:pt idx="35">
                  <c:v>85.164051355206865</c:v>
                </c:pt>
                <c:pt idx="36">
                  <c:v>81.02710413694723</c:v>
                </c:pt>
                <c:pt idx="37">
                  <c:v>79.885877318116982</c:v>
                </c:pt>
                <c:pt idx="38">
                  <c:v>79.600570613409417</c:v>
                </c:pt>
                <c:pt idx="39">
                  <c:v>78.459343794579183</c:v>
                </c:pt>
                <c:pt idx="40">
                  <c:v>77.17546362339516</c:v>
                </c:pt>
                <c:pt idx="41">
                  <c:v>79.0299572039943</c:v>
                </c:pt>
                <c:pt idx="42">
                  <c:v>81.312410841654781</c:v>
                </c:pt>
                <c:pt idx="43">
                  <c:v>80.741797432239665</c:v>
                </c:pt>
                <c:pt idx="44">
                  <c:v>79.743223965763192</c:v>
                </c:pt>
                <c:pt idx="45">
                  <c:v>81.02710413694723</c:v>
                </c:pt>
                <c:pt idx="46">
                  <c:v>78.744650499286735</c:v>
                </c:pt>
                <c:pt idx="47">
                  <c:v>78.459343794579183</c:v>
                </c:pt>
                <c:pt idx="48">
                  <c:v>77.318116975748936</c:v>
                </c:pt>
                <c:pt idx="49">
                  <c:v>76.034236804564912</c:v>
                </c:pt>
                <c:pt idx="50">
                  <c:v>76.890156918687595</c:v>
                </c:pt>
                <c:pt idx="51">
                  <c:v>77.03281027104137</c:v>
                </c:pt>
                <c:pt idx="52">
                  <c:v>74.037089871611983</c:v>
                </c:pt>
                <c:pt idx="53">
                  <c:v>74.893009985734665</c:v>
                </c:pt>
                <c:pt idx="54">
                  <c:v>73.038516405135539</c:v>
                </c:pt>
                <c:pt idx="55">
                  <c:v>74.750356633380889</c:v>
                </c:pt>
                <c:pt idx="56">
                  <c:v>73.1811697574893</c:v>
                </c:pt>
                <c:pt idx="57">
                  <c:v>72.753209700427973</c:v>
                </c:pt>
                <c:pt idx="58">
                  <c:v>72.753209700427973</c:v>
                </c:pt>
                <c:pt idx="59">
                  <c:v>73.609129814550641</c:v>
                </c:pt>
                <c:pt idx="60">
                  <c:v>73.894436519258193</c:v>
                </c:pt>
                <c:pt idx="61">
                  <c:v>73.466476462196866</c:v>
                </c:pt>
                <c:pt idx="62">
                  <c:v>74.893009985734665</c:v>
                </c:pt>
                <c:pt idx="63">
                  <c:v>74.750356633380889</c:v>
                </c:pt>
                <c:pt idx="64">
                  <c:v>77.746077032810277</c:v>
                </c:pt>
                <c:pt idx="65">
                  <c:v>79.0299572039943</c:v>
                </c:pt>
                <c:pt idx="66">
                  <c:v>77.17546362339516</c:v>
                </c:pt>
                <c:pt idx="67">
                  <c:v>79.0299572039943</c:v>
                </c:pt>
                <c:pt idx="68">
                  <c:v>81.02710413694723</c:v>
                </c:pt>
                <c:pt idx="69">
                  <c:v>77.746077032810277</c:v>
                </c:pt>
                <c:pt idx="70">
                  <c:v>78.459343794579183</c:v>
                </c:pt>
                <c:pt idx="71">
                  <c:v>79.315263908701866</c:v>
                </c:pt>
                <c:pt idx="72">
                  <c:v>78.174037089871618</c:v>
                </c:pt>
                <c:pt idx="73">
                  <c:v>78.459343794579183</c:v>
                </c:pt>
                <c:pt idx="74">
                  <c:v>82.453637660485029</c:v>
                </c:pt>
                <c:pt idx="75">
                  <c:v>78.459343794579183</c:v>
                </c:pt>
                <c:pt idx="76">
                  <c:v>78.459343794579183</c:v>
                </c:pt>
                <c:pt idx="77">
                  <c:v>75.748930099857361</c:v>
                </c:pt>
                <c:pt idx="78">
                  <c:v>75.606276747503571</c:v>
                </c:pt>
                <c:pt idx="79">
                  <c:v>75.606276747503571</c:v>
                </c:pt>
                <c:pt idx="80">
                  <c:v>75.606276747503571</c:v>
                </c:pt>
                <c:pt idx="81">
                  <c:v>74.750356633380889</c:v>
                </c:pt>
                <c:pt idx="82">
                  <c:v>73.1811697574893</c:v>
                </c:pt>
                <c:pt idx="83">
                  <c:v>71.897289586305277</c:v>
                </c:pt>
                <c:pt idx="84">
                  <c:v>74.179743223965772</c:v>
                </c:pt>
                <c:pt idx="85">
                  <c:v>75.606276747503571</c:v>
                </c:pt>
                <c:pt idx="86">
                  <c:v>73.466476462196866</c:v>
                </c:pt>
                <c:pt idx="87">
                  <c:v>72.753209700427973</c:v>
                </c:pt>
                <c:pt idx="88">
                  <c:v>74.179743223965772</c:v>
                </c:pt>
                <c:pt idx="89">
                  <c:v>75.320970042796006</c:v>
                </c:pt>
                <c:pt idx="90">
                  <c:v>74.037089871611983</c:v>
                </c:pt>
                <c:pt idx="91">
                  <c:v>72.753209700427973</c:v>
                </c:pt>
                <c:pt idx="92">
                  <c:v>71.754636233951501</c:v>
                </c:pt>
                <c:pt idx="93">
                  <c:v>71.32667617689016</c:v>
                </c:pt>
                <c:pt idx="94">
                  <c:v>71.469329529243936</c:v>
                </c:pt>
                <c:pt idx="95">
                  <c:v>75.463623395149796</c:v>
                </c:pt>
                <c:pt idx="96">
                  <c:v>74.322396576319548</c:v>
                </c:pt>
                <c:pt idx="97">
                  <c:v>73.751783166904431</c:v>
                </c:pt>
                <c:pt idx="98">
                  <c:v>72.753209700427973</c:v>
                </c:pt>
                <c:pt idx="99">
                  <c:v>73.894436519258193</c:v>
                </c:pt>
                <c:pt idx="100">
                  <c:v>72.895863052781749</c:v>
                </c:pt>
                <c:pt idx="101">
                  <c:v>73.1811697574893</c:v>
                </c:pt>
                <c:pt idx="102">
                  <c:v>72.325249643366632</c:v>
                </c:pt>
                <c:pt idx="103">
                  <c:v>73.32382310984309</c:v>
                </c:pt>
                <c:pt idx="104">
                  <c:v>73.038516405135539</c:v>
                </c:pt>
                <c:pt idx="105">
                  <c:v>72.753209700427973</c:v>
                </c:pt>
                <c:pt idx="106">
                  <c:v>73.038516405135539</c:v>
                </c:pt>
                <c:pt idx="107">
                  <c:v>73.038516405135539</c:v>
                </c:pt>
                <c:pt idx="108">
                  <c:v>73.466476462196866</c:v>
                </c:pt>
                <c:pt idx="109">
                  <c:v>75.463623395149796</c:v>
                </c:pt>
                <c:pt idx="110">
                  <c:v>75.320970042796006</c:v>
                </c:pt>
                <c:pt idx="111">
                  <c:v>76.462196861626254</c:v>
                </c:pt>
                <c:pt idx="112">
                  <c:v>75.035663338088455</c:v>
                </c:pt>
                <c:pt idx="113">
                  <c:v>75.320970042796006</c:v>
                </c:pt>
                <c:pt idx="114">
                  <c:v>73.609129814550641</c:v>
                </c:pt>
                <c:pt idx="115">
                  <c:v>73.466476462196866</c:v>
                </c:pt>
                <c:pt idx="116">
                  <c:v>73.894436519258193</c:v>
                </c:pt>
                <c:pt idx="117">
                  <c:v>75.320970042796006</c:v>
                </c:pt>
                <c:pt idx="118">
                  <c:v>73.894436519258193</c:v>
                </c:pt>
                <c:pt idx="119">
                  <c:v>74.179743223965772</c:v>
                </c:pt>
                <c:pt idx="120">
                  <c:v>73.751783166904431</c:v>
                </c:pt>
                <c:pt idx="121">
                  <c:v>72.753209700427973</c:v>
                </c:pt>
                <c:pt idx="122">
                  <c:v>74.179743223965772</c:v>
                </c:pt>
                <c:pt idx="123">
                  <c:v>81.02710413694723</c:v>
                </c:pt>
                <c:pt idx="124">
                  <c:v>81.169757489300991</c:v>
                </c:pt>
                <c:pt idx="125">
                  <c:v>78.316690442225394</c:v>
                </c:pt>
                <c:pt idx="126">
                  <c:v>79.172610556348076</c:v>
                </c:pt>
                <c:pt idx="127">
                  <c:v>81.312410841654781</c:v>
                </c:pt>
                <c:pt idx="128">
                  <c:v>83.452211126961501</c:v>
                </c:pt>
                <c:pt idx="129">
                  <c:v>82.596291012838805</c:v>
                </c:pt>
                <c:pt idx="130">
                  <c:v>80.456490727532099</c:v>
                </c:pt>
                <c:pt idx="131">
                  <c:v>82.738944365192594</c:v>
                </c:pt>
                <c:pt idx="132">
                  <c:v>81.312410841654781</c:v>
                </c:pt>
                <c:pt idx="133">
                  <c:v>81.169757489300991</c:v>
                </c:pt>
                <c:pt idx="134">
                  <c:v>78.88730385164051</c:v>
                </c:pt>
                <c:pt idx="135">
                  <c:v>78.031383737517842</c:v>
                </c:pt>
                <c:pt idx="136">
                  <c:v>79.457917261055641</c:v>
                </c:pt>
                <c:pt idx="137">
                  <c:v>77.888730385164067</c:v>
                </c:pt>
                <c:pt idx="138">
                  <c:v>81.455064194008571</c:v>
                </c:pt>
                <c:pt idx="139">
                  <c:v>79.743223965763192</c:v>
                </c:pt>
                <c:pt idx="140">
                  <c:v>81.02710413694723</c:v>
                </c:pt>
                <c:pt idx="141">
                  <c:v>80.884450784593454</c:v>
                </c:pt>
                <c:pt idx="142">
                  <c:v>80.884450784593454</c:v>
                </c:pt>
                <c:pt idx="143">
                  <c:v>80.741797432239665</c:v>
                </c:pt>
                <c:pt idx="144">
                  <c:v>78.601997146932959</c:v>
                </c:pt>
                <c:pt idx="145">
                  <c:v>79.172610556348076</c:v>
                </c:pt>
                <c:pt idx="146">
                  <c:v>79.0299572039943</c:v>
                </c:pt>
                <c:pt idx="147">
                  <c:v>76.462196861626254</c:v>
                </c:pt>
                <c:pt idx="148">
                  <c:v>77.17546362339516</c:v>
                </c:pt>
                <c:pt idx="149">
                  <c:v>78.031383737517842</c:v>
                </c:pt>
                <c:pt idx="150">
                  <c:v>77.888730385164067</c:v>
                </c:pt>
                <c:pt idx="151">
                  <c:v>76.747503566333805</c:v>
                </c:pt>
                <c:pt idx="152">
                  <c:v>76.604850213980029</c:v>
                </c:pt>
                <c:pt idx="153">
                  <c:v>79.0299572039943</c:v>
                </c:pt>
                <c:pt idx="154">
                  <c:v>79.885877318116982</c:v>
                </c:pt>
                <c:pt idx="155">
                  <c:v>80.313837375178323</c:v>
                </c:pt>
                <c:pt idx="156">
                  <c:v>78.459343794579183</c:v>
                </c:pt>
                <c:pt idx="157">
                  <c:v>79.600570613409417</c:v>
                </c:pt>
                <c:pt idx="158">
                  <c:v>80.171184022824548</c:v>
                </c:pt>
                <c:pt idx="159">
                  <c:v>79.885877318116982</c:v>
                </c:pt>
                <c:pt idx="160">
                  <c:v>77.888730385164067</c:v>
                </c:pt>
                <c:pt idx="161">
                  <c:v>81.02710413694723</c:v>
                </c:pt>
                <c:pt idx="162">
                  <c:v>78.88730385164051</c:v>
                </c:pt>
                <c:pt idx="163">
                  <c:v>81.02710413694723</c:v>
                </c:pt>
                <c:pt idx="164">
                  <c:v>79.885877318116982</c:v>
                </c:pt>
                <c:pt idx="165">
                  <c:v>80.313837375178323</c:v>
                </c:pt>
                <c:pt idx="166">
                  <c:v>81.169757489300991</c:v>
                </c:pt>
                <c:pt idx="167">
                  <c:v>81.455064194008571</c:v>
                </c:pt>
                <c:pt idx="168">
                  <c:v>82.025677603423688</c:v>
                </c:pt>
                <c:pt idx="169">
                  <c:v>82.596291012838805</c:v>
                </c:pt>
                <c:pt idx="170">
                  <c:v>81.312410841654781</c:v>
                </c:pt>
                <c:pt idx="171">
                  <c:v>80.456490727532099</c:v>
                </c:pt>
                <c:pt idx="172">
                  <c:v>80.456490727532099</c:v>
                </c:pt>
                <c:pt idx="173">
                  <c:v>80.171184022824548</c:v>
                </c:pt>
                <c:pt idx="174">
                  <c:v>81.312410841654781</c:v>
                </c:pt>
                <c:pt idx="175">
                  <c:v>81.312410841654781</c:v>
                </c:pt>
                <c:pt idx="176">
                  <c:v>82.596291012838805</c:v>
                </c:pt>
                <c:pt idx="177">
                  <c:v>83.309557774607711</c:v>
                </c:pt>
                <c:pt idx="178">
                  <c:v>83.309557774607711</c:v>
                </c:pt>
                <c:pt idx="179">
                  <c:v>81.312410841654781</c:v>
                </c:pt>
                <c:pt idx="180">
                  <c:v>82.738944365192594</c:v>
                </c:pt>
                <c:pt idx="181">
                  <c:v>83.309557774607711</c:v>
                </c:pt>
                <c:pt idx="182">
                  <c:v>83.594864479315262</c:v>
                </c:pt>
                <c:pt idx="183">
                  <c:v>84.022824536376604</c:v>
                </c:pt>
                <c:pt idx="184">
                  <c:v>82.738944365192594</c:v>
                </c:pt>
                <c:pt idx="185">
                  <c:v>82.738944365192594</c:v>
                </c:pt>
                <c:pt idx="186">
                  <c:v>82.025677603423688</c:v>
                </c:pt>
                <c:pt idx="187">
                  <c:v>83.452211126961501</c:v>
                </c:pt>
                <c:pt idx="188">
                  <c:v>85.449358059914417</c:v>
                </c:pt>
                <c:pt idx="189">
                  <c:v>88.445078459343804</c:v>
                </c:pt>
                <c:pt idx="190">
                  <c:v>86.733238231098426</c:v>
                </c:pt>
                <c:pt idx="191">
                  <c:v>87.731811697574898</c:v>
                </c:pt>
                <c:pt idx="192">
                  <c:v>85.306704707560627</c:v>
                </c:pt>
                <c:pt idx="193">
                  <c:v>89.015691868758921</c:v>
                </c:pt>
                <c:pt idx="194">
                  <c:v>88.730385164051356</c:v>
                </c:pt>
                <c:pt idx="195">
                  <c:v>87.303851640513557</c:v>
                </c:pt>
                <c:pt idx="196">
                  <c:v>90.44222539229672</c:v>
                </c:pt>
                <c:pt idx="197">
                  <c:v>90.870185449358075</c:v>
                </c:pt>
                <c:pt idx="198">
                  <c:v>91.012838801711851</c:v>
                </c:pt>
                <c:pt idx="199">
                  <c:v>89.871611982881603</c:v>
                </c:pt>
                <c:pt idx="200">
                  <c:v>89.158345221112697</c:v>
                </c:pt>
                <c:pt idx="201">
                  <c:v>88.873038516405131</c:v>
                </c:pt>
                <c:pt idx="202">
                  <c:v>88.730385164051356</c:v>
                </c:pt>
                <c:pt idx="203">
                  <c:v>88.302425106990029</c:v>
                </c:pt>
                <c:pt idx="204">
                  <c:v>88.302425106990029</c:v>
                </c:pt>
                <c:pt idx="205">
                  <c:v>85.592011412268192</c:v>
                </c:pt>
                <c:pt idx="206">
                  <c:v>83.02425106990016</c:v>
                </c:pt>
                <c:pt idx="207">
                  <c:v>82.310984308131253</c:v>
                </c:pt>
                <c:pt idx="208">
                  <c:v>82.596291012838805</c:v>
                </c:pt>
                <c:pt idx="209">
                  <c:v>81.312410841654781</c:v>
                </c:pt>
                <c:pt idx="210">
                  <c:v>82.453637660485029</c:v>
                </c:pt>
                <c:pt idx="211">
                  <c:v>81.169757489300991</c:v>
                </c:pt>
                <c:pt idx="212">
                  <c:v>80.884450784593454</c:v>
                </c:pt>
                <c:pt idx="213">
                  <c:v>81.312410841654781</c:v>
                </c:pt>
                <c:pt idx="214">
                  <c:v>81.312410841654781</c:v>
                </c:pt>
                <c:pt idx="215">
                  <c:v>82.453637660485029</c:v>
                </c:pt>
                <c:pt idx="216">
                  <c:v>81.312410841654781</c:v>
                </c:pt>
                <c:pt idx="217">
                  <c:v>82.025677603423688</c:v>
                </c:pt>
                <c:pt idx="218">
                  <c:v>82.025677603423688</c:v>
                </c:pt>
                <c:pt idx="219">
                  <c:v>81.455064194008571</c:v>
                </c:pt>
                <c:pt idx="220">
                  <c:v>83.309557774607711</c:v>
                </c:pt>
                <c:pt idx="221">
                  <c:v>82.453637660485029</c:v>
                </c:pt>
                <c:pt idx="222">
                  <c:v>83.309557774607711</c:v>
                </c:pt>
                <c:pt idx="223">
                  <c:v>80.599144079885889</c:v>
                </c:pt>
                <c:pt idx="224">
                  <c:v>81.740370898716122</c:v>
                </c:pt>
                <c:pt idx="225">
                  <c:v>83.309557774607711</c:v>
                </c:pt>
                <c:pt idx="226">
                  <c:v>85.592011412268192</c:v>
                </c:pt>
                <c:pt idx="227">
                  <c:v>84.022824536376604</c:v>
                </c:pt>
                <c:pt idx="228">
                  <c:v>83.309557774607711</c:v>
                </c:pt>
                <c:pt idx="229">
                  <c:v>83.309557774607711</c:v>
                </c:pt>
                <c:pt idx="230">
                  <c:v>82.738944365192594</c:v>
                </c:pt>
                <c:pt idx="231">
                  <c:v>82.025677603423688</c:v>
                </c:pt>
                <c:pt idx="232">
                  <c:v>82.738944365192594</c:v>
                </c:pt>
                <c:pt idx="233">
                  <c:v>85.306704707560627</c:v>
                </c:pt>
                <c:pt idx="234">
                  <c:v>82.738944365192594</c:v>
                </c:pt>
                <c:pt idx="235">
                  <c:v>83.594864479315262</c:v>
                </c:pt>
                <c:pt idx="236">
                  <c:v>85.592011412268192</c:v>
                </c:pt>
                <c:pt idx="237">
                  <c:v>87.446504992867332</c:v>
                </c:pt>
                <c:pt idx="238">
                  <c:v>85.306704707560627</c:v>
                </c:pt>
                <c:pt idx="239">
                  <c:v>83.880171184022828</c:v>
                </c:pt>
                <c:pt idx="240">
                  <c:v>83.309557774607711</c:v>
                </c:pt>
                <c:pt idx="241">
                  <c:v>83.452211126961501</c:v>
                </c:pt>
                <c:pt idx="242">
                  <c:v>83.594864479315262</c:v>
                </c:pt>
                <c:pt idx="243">
                  <c:v>85.021398002853076</c:v>
                </c:pt>
                <c:pt idx="244">
                  <c:v>82.738944365192594</c:v>
                </c:pt>
                <c:pt idx="245">
                  <c:v>82.738944365192594</c:v>
                </c:pt>
                <c:pt idx="246">
                  <c:v>82.88159771754637</c:v>
                </c:pt>
                <c:pt idx="247">
                  <c:v>82.738944365192594</c:v>
                </c:pt>
                <c:pt idx="248">
                  <c:v>83.166904422253936</c:v>
                </c:pt>
                <c:pt idx="249">
                  <c:v>83.166904422253936</c:v>
                </c:pt>
                <c:pt idx="250">
                  <c:v>83.309557774607711</c:v>
                </c:pt>
                <c:pt idx="251">
                  <c:v>83.452211126961501</c:v>
                </c:pt>
                <c:pt idx="252">
                  <c:v>83.594864479315262</c:v>
                </c:pt>
                <c:pt idx="253">
                  <c:v>85.306704707560627</c:v>
                </c:pt>
                <c:pt idx="254">
                  <c:v>85.306704707560627</c:v>
                </c:pt>
                <c:pt idx="255">
                  <c:v>87.303851640513557</c:v>
                </c:pt>
                <c:pt idx="256">
                  <c:v>84.73609129814551</c:v>
                </c:pt>
                <c:pt idx="257">
                  <c:v>84.8787446504993</c:v>
                </c:pt>
                <c:pt idx="258">
                  <c:v>84.59343794579172</c:v>
                </c:pt>
                <c:pt idx="259">
                  <c:v>84.165477888730393</c:v>
                </c:pt>
                <c:pt idx="260">
                  <c:v>82.310984308131253</c:v>
                </c:pt>
                <c:pt idx="261">
                  <c:v>80.599144079885889</c:v>
                </c:pt>
                <c:pt idx="262">
                  <c:v>80.456490727532099</c:v>
                </c:pt>
                <c:pt idx="263">
                  <c:v>82.025677603423688</c:v>
                </c:pt>
                <c:pt idx="264">
                  <c:v>82.025677603423688</c:v>
                </c:pt>
                <c:pt idx="265">
                  <c:v>80.741797432239665</c:v>
                </c:pt>
                <c:pt idx="266">
                  <c:v>81.312410841654781</c:v>
                </c:pt>
                <c:pt idx="267">
                  <c:v>81.455064194008571</c:v>
                </c:pt>
                <c:pt idx="268">
                  <c:v>82.596291012838805</c:v>
                </c:pt>
                <c:pt idx="269">
                  <c:v>82.738944365192594</c:v>
                </c:pt>
                <c:pt idx="270">
                  <c:v>81.455064194008571</c:v>
                </c:pt>
                <c:pt idx="271">
                  <c:v>81.597717546362347</c:v>
                </c:pt>
                <c:pt idx="272">
                  <c:v>81.597717546362347</c:v>
                </c:pt>
                <c:pt idx="273">
                  <c:v>81.597717546362347</c:v>
                </c:pt>
                <c:pt idx="274">
                  <c:v>81.02710413694723</c:v>
                </c:pt>
                <c:pt idx="275">
                  <c:v>81.169757489300991</c:v>
                </c:pt>
                <c:pt idx="276">
                  <c:v>79.885877318116982</c:v>
                </c:pt>
                <c:pt idx="277">
                  <c:v>82.596291012838805</c:v>
                </c:pt>
                <c:pt idx="278">
                  <c:v>82.025677603423688</c:v>
                </c:pt>
                <c:pt idx="279">
                  <c:v>81.312410841654781</c:v>
                </c:pt>
                <c:pt idx="280">
                  <c:v>82.025677603423688</c:v>
                </c:pt>
                <c:pt idx="281">
                  <c:v>81.312410841654781</c:v>
                </c:pt>
                <c:pt idx="282">
                  <c:v>81.597717546362347</c:v>
                </c:pt>
                <c:pt idx="283">
                  <c:v>80.313837375178323</c:v>
                </c:pt>
                <c:pt idx="284">
                  <c:v>79.885877318116982</c:v>
                </c:pt>
                <c:pt idx="285">
                  <c:v>79.885877318116982</c:v>
                </c:pt>
                <c:pt idx="286">
                  <c:v>81.883024251069898</c:v>
                </c:pt>
                <c:pt idx="287">
                  <c:v>81.312410841654781</c:v>
                </c:pt>
                <c:pt idx="288">
                  <c:v>81.597717546362347</c:v>
                </c:pt>
                <c:pt idx="289">
                  <c:v>81.597717546362347</c:v>
                </c:pt>
                <c:pt idx="290">
                  <c:v>81.597717546362347</c:v>
                </c:pt>
                <c:pt idx="291">
                  <c:v>81.597717546362347</c:v>
                </c:pt>
                <c:pt idx="292">
                  <c:v>80.599144079885889</c:v>
                </c:pt>
                <c:pt idx="293">
                  <c:v>80.456490727532099</c:v>
                </c:pt>
                <c:pt idx="294">
                  <c:v>81.02710413694723</c:v>
                </c:pt>
                <c:pt idx="295">
                  <c:v>80.599144079885889</c:v>
                </c:pt>
                <c:pt idx="296">
                  <c:v>80.599144079885889</c:v>
                </c:pt>
                <c:pt idx="297">
                  <c:v>81.455064194008571</c:v>
                </c:pt>
                <c:pt idx="298">
                  <c:v>81.597717546362347</c:v>
                </c:pt>
                <c:pt idx="299">
                  <c:v>80.028530670470772</c:v>
                </c:pt>
                <c:pt idx="300">
                  <c:v>79.172610556348076</c:v>
                </c:pt>
                <c:pt idx="301">
                  <c:v>79.172610556348076</c:v>
                </c:pt>
                <c:pt idx="302">
                  <c:v>79.172610556348076</c:v>
                </c:pt>
                <c:pt idx="303">
                  <c:v>79.885877318116982</c:v>
                </c:pt>
                <c:pt idx="304">
                  <c:v>79.885877318116982</c:v>
                </c:pt>
                <c:pt idx="305">
                  <c:v>82.738944365192594</c:v>
                </c:pt>
                <c:pt idx="306">
                  <c:v>83.309557774607711</c:v>
                </c:pt>
                <c:pt idx="307">
                  <c:v>84.450784593437959</c:v>
                </c:pt>
                <c:pt idx="308">
                  <c:v>84.022824536376604</c:v>
                </c:pt>
                <c:pt idx="309">
                  <c:v>83.880171184022828</c:v>
                </c:pt>
                <c:pt idx="310">
                  <c:v>85.592011412268192</c:v>
                </c:pt>
                <c:pt idx="311">
                  <c:v>85.449358059914417</c:v>
                </c:pt>
                <c:pt idx="312">
                  <c:v>88.302425106990029</c:v>
                </c:pt>
                <c:pt idx="313">
                  <c:v>83.02425106990016</c:v>
                </c:pt>
                <c:pt idx="314">
                  <c:v>83.02425106990016</c:v>
                </c:pt>
                <c:pt idx="315">
                  <c:v>84.8787446504993</c:v>
                </c:pt>
                <c:pt idx="316">
                  <c:v>84.59343794579172</c:v>
                </c:pt>
                <c:pt idx="317">
                  <c:v>83.309557774607711</c:v>
                </c:pt>
                <c:pt idx="318">
                  <c:v>82.738944365192594</c:v>
                </c:pt>
                <c:pt idx="319">
                  <c:v>84.022824536376604</c:v>
                </c:pt>
                <c:pt idx="320">
                  <c:v>82.738944365192594</c:v>
                </c:pt>
                <c:pt idx="321">
                  <c:v>83.309557774607711</c:v>
                </c:pt>
                <c:pt idx="322">
                  <c:v>82.88159771754637</c:v>
                </c:pt>
                <c:pt idx="323">
                  <c:v>83.02425106990016</c:v>
                </c:pt>
                <c:pt idx="324">
                  <c:v>82.88159771754637</c:v>
                </c:pt>
                <c:pt idx="325">
                  <c:v>84.450784593437959</c:v>
                </c:pt>
                <c:pt idx="326">
                  <c:v>84.450784593437959</c:v>
                </c:pt>
                <c:pt idx="327">
                  <c:v>82.025677603423688</c:v>
                </c:pt>
                <c:pt idx="328">
                  <c:v>81.455064194008571</c:v>
                </c:pt>
                <c:pt idx="329">
                  <c:v>84.308131241084169</c:v>
                </c:pt>
                <c:pt idx="330">
                  <c:v>82.025677603423688</c:v>
                </c:pt>
                <c:pt idx="331">
                  <c:v>83.880171184022828</c:v>
                </c:pt>
                <c:pt idx="332">
                  <c:v>82.168330955777463</c:v>
                </c:pt>
                <c:pt idx="333">
                  <c:v>82.453637660485029</c:v>
                </c:pt>
                <c:pt idx="334">
                  <c:v>82.738944365192594</c:v>
                </c:pt>
                <c:pt idx="335">
                  <c:v>84.165477888730393</c:v>
                </c:pt>
                <c:pt idx="336">
                  <c:v>84.8787446504993</c:v>
                </c:pt>
                <c:pt idx="337">
                  <c:v>91.155492154065627</c:v>
                </c:pt>
                <c:pt idx="338">
                  <c:v>91.726105563480743</c:v>
                </c:pt>
                <c:pt idx="339">
                  <c:v>94.579172610556355</c:v>
                </c:pt>
                <c:pt idx="340">
                  <c:v>95.435092724679052</c:v>
                </c:pt>
                <c:pt idx="341">
                  <c:v>96.148359486447944</c:v>
                </c:pt>
                <c:pt idx="342">
                  <c:v>94.008559201141239</c:v>
                </c:pt>
                <c:pt idx="343">
                  <c:v>94.008559201141239</c:v>
                </c:pt>
                <c:pt idx="344">
                  <c:v>96.718972895863047</c:v>
                </c:pt>
                <c:pt idx="345">
                  <c:v>95.577746077032828</c:v>
                </c:pt>
                <c:pt idx="346">
                  <c:v>94.151212553495014</c:v>
                </c:pt>
                <c:pt idx="347">
                  <c:v>97.004279600570626</c:v>
                </c:pt>
                <c:pt idx="348">
                  <c:v>92.011412268188309</c:v>
                </c:pt>
                <c:pt idx="349">
                  <c:v>97.004279600570626</c:v>
                </c:pt>
                <c:pt idx="350">
                  <c:v>96.148359486447944</c:v>
                </c:pt>
                <c:pt idx="351">
                  <c:v>97.004279600570626</c:v>
                </c:pt>
                <c:pt idx="352">
                  <c:v>92.296718972895874</c:v>
                </c:pt>
                <c:pt idx="353">
                  <c:v>92.724679029957215</c:v>
                </c:pt>
                <c:pt idx="354">
                  <c:v>108.98716119828818</c:v>
                </c:pt>
                <c:pt idx="355">
                  <c:v>107.70328102710414</c:v>
                </c:pt>
                <c:pt idx="356">
                  <c:v>106.99001426533525</c:v>
                </c:pt>
                <c:pt idx="357">
                  <c:v>105.56348074179745</c:v>
                </c:pt>
                <c:pt idx="358">
                  <c:v>105.56348074179745</c:v>
                </c:pt>
                <c:pt idx="359">
                  <c:v>102.28245363766048</c:v>
                </c:pt>
                <c:pt idx="360">
                  <c:v>104.85021398002854</c:v>
                </c:pt>
                <c:pt idx="361">
                  <c:v>103.85164051355207</c:v>
                </c:pt>
                <c:pt idx="362">
                  <c:v>108.70185449358061</c:v>
                </c:pt>
                <c:pt idx="363">
                  <c:v>106.84736091298149</c:v>
                </c:pt>
                <c:pt idx="364">
                  <c:v>105.56348074179745</c:v>
                </c:pt>
                <c:pt idx="365">
                  <c:v>104.27960057061341</c:v>
                </c:pt>
                <c:pt idx="366">
                  <c:v>106.99001426533525</c:v>
                </c:pt>
                <c:pt idx="367">
                  <c:v>105.99144079885878</c:v>
                </c:pt>
                <c:pt idx="368">
                  <c:v>104.70756062767477</c:v>
                </c:pt>
                <c:pt idx="369">
                  <c:v>105.42082738944367</c:v>
                </c:pt>
                <c:pt idx="370">
                  <c:v>104.85021398002854</c:v>
                </c:pt>
                <c:pt idx="371">
                  <c:v>107.13266761768902</c:v>
                </c:pt>
                <c:pt idx="372">
                  <c:v>109.84308131241085</c:v>
                </c:pt>
                <c:pt idx="373">
                  <c:v>110.98430813124109</c:v>
                </c:pt>
                <c:pt idx="374">
                  <c:v>107.70328102710414</c:v>
                </c:pt>
                <c:pt idx="375">
                  <c:v>106.27674750356636</c:v>
                </c:pt>
                <c:pt idx="376">
                  <c:v>108.41654778887305</c:v>
                </c:pt>
                <c:pt idx="377">
                  <c:v>108.27389443651927</c:v>
                </c:pt>
                <c:pt idx="378">
                  <c:v>108.41654778887305</c:v>
                </c:pt>
                <c:pt idx="379">
                  <c:v>106.27674750356636</c:v>
                </c:pt>
                <c:pt idx="380">
                  <c:v>108.41654778887305</c:v>
                </c:pt>
                <c:pt idx="381">
                  <c:v>106.27674750356636</c:v>
                </c:pt>
                <c:pt idx="382">
                  <c:v>104.99286733238232</c:v>
                </c:pt>
                <c:pt idx="383">
                  <c:v>109.55777460770328</c:v>
                </c:pt>
                <c:pt idx="384">
                  <c:v>107.70328102710414</c:v>
                </c:pt>
                <c:pt idx="385">
                  <c:v>107.70328102710414</c:v>
                </c:pt>
                <c:pt idx="386">
                  <c:v>106.99001426533525</c:v>
                </c:pt>
                <c:pt idx="387">
                  <c:v>105.27817403708988</c:v>
                </c:pt>
                <c:pt idx="388">
                  <c:v>102.8530670470756</c:v>
                </c:pt>
                <c:pt idx="389">
                  <c:v>104.13694721825964</c:v>
                </c:pt>
                <c:pt idx="390">
                  <c:v>106.70470756062768</c:v>
                </c:pt>
                <c:pt idx="391">
                  <c:v>106.56205420827392</c:v>
                </c:pt>
                <c:pt idx="392">
                  <c:v>103.13837375178316</c:v>
                </c:pt>
                <c:pt idx="393">
                  <c:v>102.71041369472182</c:v>
                </c:pt>
                <c:pt idx="394">
                  <c:v>105.56348074179745</c:v>
                </c:pt>
                <c:pt idx="395">
                  <c:v>105.42082738944367</c:v>
                </c:pt>
                <c:pt idx="396">
                  <c:v>105.42082738944367</c:v>
                </c:pt>
                <c:pt idx="397">
                  <c:v>108.13124108416548</c:v>
                </c:pt>
                <c:pt idx="398">
                  <c:v>109.55777460770328</c:v>
                </c:pt>
                <c:pt idx="399">
                  <c:v>109.84308131241085</c:v>
                </c:pt>
                <c:pt idx="400">
                  <c:v>107.2753209700428</c:v>
                </c:pt>
                <c:pt idx="401">
                  <c:v>107.70328102710414</c:v>
                </c:pt>
                <c:pt idx="402">
                  <c:v>107.8459343794579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Sheet1!$A$2:$A$403</c:f>
              <c:numCache>
                <c:formatCode>dd\-mmm\-yyyy</c:formatCode>
                <c:ptCount val="402"/>
                <c:pt idx="0">
                  <c:v>44791</c:v>
                </c:pt>
                <c:pt idx="1">
                  <c:v>44794</c:v>
                </c:pt>
                <c:pt idx="2">
                  <c:v>44795</c:v>
                </c:pt>
                <c:pt idx="3">
                  <c:v>44796</c:v>
                </c:pt>
                <c:pt idx="4">
                  <c:v>44797</c:v>
                </c:pt>
                <c:pt idx="5">
                  <c:v>44798</c:v>
                </c:pt>
                <c:pt idx="6">
                  <c:v>44801</c:v>
                </c:pt>
                <c:pt idx="7">
                  <c:v>44802</c:v>
                </c:pt>
                <c:pt idx="8">
                  <c:v>44803</c:v>
                </c:pt>
                <c:pt idx="9">
                  <c:v>44804</c:v>
                </c:pt>
                <c:pt idx="10">
                  <c:v>44805</c:v>
                </c:pt>
                <c:pt idx="11">
                  <c:v>44808</c:v>
                </c:pt>
                <c:pt idx="12">
                  <c:v>44809</c:v>
                </c:pt>
                <c:pt idx="13">
                  <c:v>44810</c:v>
                </c:pt>
                <c:pt idx="14">
                  <c:v>44811</c:v>
                </c:pt>
                <c:pt idx="15">
                  <c:v>44812</c:v>
                </c:pt>
                <c:pt idx="16">
                  <c:v>44815</c:v>
                </c:pt>
                <c:pt idx="17">
                  <c:v>44816</c:v>
                </c:pt>
                <c:pt idx="18">
                  <c:v>44817</c:v>
                </c:pt>
                <c:pt idx="19">
                  <c:v>44818</c:v>
                </c:pt>
                <c:pt idx="20">
                  <c:v>44819</c:v>
                </c:pt>
                <c:pt idx="21">
                  <c:v>44822</c:v>
                </c:pt>
                <c:pt idx="22">
                  <c:v>44823</c:v>
                </c:pt>
                <c:pt idx="23">
                  <c:v>44824</c:v>
                </c:pt>
                <c:pt idx="24">
                  <c:v>44825</c:v>
                </c:pt>
                <c:pt idx="25">
                  <c:v>44829</c:v>
                </c:pt>
                <c:pt idx="26">
                  <c:v>44830</c:v>
                </c:pt>
                <c:pt idx="27">
                  <c:v>44831</c:v>
                </c:pt>
                <c:pt idx="28">
                  <c:v>44832</c:v>
                </c:pt>
                <c:pt idx="29">
                  <c:v>44833</c:v>
                </c:pt>
                <c:pt idx="30">
                  <c:v>44836</c:v>
                </c:pt>
                <c:pt idx="31">
                  <c:v>44837</c:v>
                </c:pt>
                <c:pt idx="32">
                  <c:v>44838</c:v>
                </c:pt>
                <c:pt idx="33">
                  <c:v>44839</c:v>
                </c:pt>
                <c:pt idx="34">
                  <c:v>44840</c:v>
                </c:pt>
                <c:pt idx="35">
                  <c:v>44843</c:v>
                </c:pt>
                <c:pt idx="36">
                  <c:v>44844</c:v>
                </c:pt>
                <c:pt idx="37">
                  <c:v>44845</c:v>
                </c:pt>
                <c:pt idx="38">
                  <c:v>44846</c:v>
                </c:pt>
                <c:pt idx="39">
                  <c:v>44847</c:v>
                </c:pt>
                <c:pt idx="40">
                  <c:v>44850</c:v>
                </c:pt>
                <c:pt idx="41">
                  <c:v>44851</c:v>
                </c:pt>
                <c:pt idx="42">
                  <c:v>44852</c:v>
                </c:pt>
                <c:pt idx="43">
                  <c:v>44853</c:v>
                </c:pt>
                <c:pt idx="44">
                  <c:v>44854</c:v>
                </c:pt>
                <c:pt idx="45">
                  <c:v>44857</c:v>
                </c:pt>
                <c:pt idx="46">
                  <c:v>44858</c:v>
                </c:pt>
                <c:pt idx="47">
                  <c:v>44859</c:v>
                </c:pt>
                <c:pt idx="48">
                  <c:v>44860</c:v>
                </c:pt>
                <c:pt idx="49">
                  <c:v>44861</c:v>
                </c:pt>
                <c:pt idx="50">
                  <c:v>44865</c:v>
                </c:pt>
                <c:pt idx="51">
                  <c:v>44866</c:v>
                </c:pt>
                <c:pt idx="52">
                  <c:v>44867</c:v>
                </c:pt>
                <c:pt idx="53">
                  <c:v>44868</c:v>
                </c:pt>
                <c:pt idx="54">
                  <c:v>44871</c:v>
                </c:pt>
                <c:pt idx="55">
                  <c:v>44872</c:v>
                </c:pt>
                <c:pt idx="56">
                  <c:v>44873</c:v>
                </c:pt>
                <c:pt idx="57">
                  <c:v>44874</c:v>
                </c:pt>
                <c:pt idx="58">
                  <c:v>44875</c:v>
                </c:pt>
                <c:pt idx="59">
                  <c:v>44878</c:v>
                </c:pt>
                <c:pt idx="60">
                  <c:v>44879</c:v>
                </c:pt>
                <c:pt idx="61">
                  <c:v>44880</c:v>
                </c:pt>
                <c:pt idx="62">
                  <c:v>44881</c:v>
                </c:pt>
                <c:pt idx="63">
                  <c:v>44882</c:v>
                </c:pt>
                <c:pt idx="64">
                  <c:v>44885</c:v>
                </c:pt>
                <c:pt idx="65">
                  <c:v>44886</c:v>
                </c:pt>
                <c:pt idx="66">
                  <c:v>44887</c:v>
                </c:pt>
                <c:pt idx="67">
                  <c:v>44889</c:v>
                </c:pt>
                <c:pt idx="68">
                  <c:v>44892</c:v>
                </c:pt>
                <c:pt idx="69">
                  <c:v>44893</c:v>
                </c:pt>
                <c:pt idx="70">
                  <c:v>44894</c:v>
                </c:pt>
                <c:pt idx="71">
                  <c:v>44895</c:v>
                </c:pt>
                <c:pt idx="72">
                  <c:v>44896</c:v>
                </c:pt>
                <c:pt idx="73">
                  <c:v>44899</c:v>
                </c:pt>
                <c:pt idx="74">
                  <c:v>44900</c:v>
                </c:pt>
                <c:pt idx="75">
                  <c:v>44901</c:v>
                </c:pt>
                <c:pt idx="76">
                  <c:v>44902</c:v>
                </c:pt>
                <c:pt idx="77">
                  <c:v>44903</c:v>
                </c:pt>
                <c:pt idx="78">
                  <c:v>44906</c:v>
                </c:pt>
                <c:pt idx="79">
                  <c:v>44907</c:v>
                </c:pt>
                <c:pt idx="80">
                  <c:v>44908</c:v>
                </c:pt>
                <c:pt idx="81">
                  <c:v>44909</c:v>
                </c:pt>
                <c:pt idx="82">
                  <c:v>44910</c:v>
                </c:pt>
                <c:pt idx="83">
                  <c:v>44913</c:v>
                </c:pt>
                <c:pt idx="84">
                  <c:v>44914</c:v>
                </c:pt>
                <c:pt idx="85">
                  <c:v>44915</c:v>
                </c:pt>
                <c:pt idx="86">
                  <c:v>44916</c:v>
                </c:pt>
                <c:pt idx="87">
                  <c:v>44917</c:v>
                </c:pt>
                <c:pt idx="88">
                  <c:v>44920</c:v>
                </c:pt>
                <c:pt idx="89">
                  <c:v>44921</c:v>
                </c:pt>
                <c:pt idx="90">
                  <c:v>44922</c:v>
                </c:pt>
                <c:pt idx="91">
                  <c:v>44923</c:v>
                </c:pt>
                <c:pt idx="92">
                  <c:v>44924</c:v>
                </c:pt>
                <c:pt idx="93">
                  <c:v>44927</c:v>
                </c:pt>
                <c:pt idx="94">
                  <c:v>44928</c:v>
                </c:pt>
                <c:pt idx="95">
                  <c:v>44929</c:v>
                </c:pt>
                <c:pt idx="96">
                  <c:v>44930</c:v>
                </c:pt>
                <c:pt idx="97">
                  <c:v>44931</c:v>
                </c:pt>
                <c:pt idx="98">
                  <c:v>44934</c:v>
                </c:pt>
                <c:pt idx="99">
                  <c:v>44935</c:v>
                </c:pt>
                <c:pt idx="100">
                  <c:v>44936</c:v>
                </c:pt>
                <c:pt idx="101">
                  <c:v>44937</c:v>
                </c:pt>
                <c:pt idx="102">
                  <c:v>44938</c:v>
                </c:pt>
                <c:pt idx="103">
                  <c:v>44941</c:v>
                </c:pt>
                <c:pt idx="104">
                  <c:v>44942</c:v>
                </c:pt>
                <c:pt idx="105">
                  <c:v>44943</c:v>
                </c:pt>
                <c:pt idx="106">
                  <c:v>44944</c:v>
                </c:pt>
                <c:pt idx="107">
                  <c:v>44945</c:v>
                </c:pt>
                <c:pt idx="108">
                  <c:v>44948</c:v>
                </c:pt>
                <c:pt idx="109">
                  <c:v>44949</c:v>
                </c:pt>
                <c:pt idx="110">
                  <c:v>44950</c:v>
                </c:pt>
                <c:pt idx="111">
                  <c:v>44951</c:v>
                </c:pt>
                <c:pt idx="112">
                  <c:v>44952</c:v>
                </c:pt>
                <c:pt idx="113">
                  <c:v>44955</c:v>
                </c:pt>
                <c:pt idx="114">
                  <c:v>44956</c:v>
                </c:pt>
                <c:pt idx="115">
                  <c:v>44957</c:v>
                </c:pt>
                <c:pt idx="116">
                  <c:v>44958</c:v>
                </c:pt>
                <c:pt idx="117">
                  <c:v>44959</c:v>
                </c:pt>
                <c:pt idx="118">
                  <c:v>44962</c:v>
                </c:pt>
                <c:pt idx="119">
                  <c:v>44963</c:v>
                </c:pt>
                <c:pt idx="120">
                  <c:v>44964</c:v>
                </c:pt>
                <c:pt idx="121">
                  <c:v>44965</c:v>
                </c:pt>
                <c:pt idx="122">
                  <c:v>44966</c:v>
                </c:pt>
                <c:pt idx="123">
                  <c:v>44969</c:v>
                </c:pt>
                <c:pt idx="124">
                  <c:v>44970</c:v>
                </c:pt>
                <c:pt idx="125">
                  <c:v>44971</c:v>
                </c:pt>
                <c:pt idx="126">
                  <c:v>44972</c:v>
                </c:pt>
                <c:pt idx="127">
                  <c:v>44973</c:v>
                </c:pt>
                <c:pt idx="128">
                  <c:v>44976</c:v>
                </c:pt>
                <c:pt idx="129">
                  <c:v>44977</c:v>
                </c:pt>
                <c:pt idx="130">
                  <c:v>44978</c:v>
                </c:pt>
                <c:pt idx="131">
                  <c:v>44980</c:v>
                </c:pt>
                <c:pt idx="132">
                  <c:v>44983</c:v>
                </c:pt>
                <c:pt idx="133">
                  <c:v>44984</c:v>
                </c:pt>
                <c:pt idx="134">
                  <c:v>44985</c:v>
                </c:pt>
                <c:pt idx="135">
                  <c:v>44986</c:v>
                </c:pt>
                <c:pt idx="136">
                  <c:v>44987</c:v>
                </c:pt>
                <c:pt idx="137">
                  <c:v>44990</c:v>
                </c:pt>
                <c:pt idx="138">
                  <c:v>44991</c:v>
                </c:pt>
                <c:pt idx="139">
                  <c:v>44992</c:v>
                </c:pt>
                <c:pt idx="140">
                  <c:v>44993</c:v>
                </c:pt>
                <c:pt idx="141">
                  <c:v>44994</c:v>
                </c:pt>
                <c:pt idx="142">
                  <c:v>44997</c:v>
                </c:pt>
                <c:pt idx="143">
                  <c:v>44998</c:v>
                </c:pt>
                <c:pt idx="144">
                  <c:v>44999</c:v>
                </c:pt>
                <c:pt idx="145">
                  <c:v>45000</c:v>
                </c:pt>
                <c:pt idx="146">
                  <c:v>45001</c:v>
                </c:pt>
                <c:pt idx="147">
                  <c:v>45004</c:v>
                </c:pt>
                <c:pt idx="148">
                  <c:v>45005</c:v>
                </c:pt>
                <c:pt idx="149">
                  <c:v>45006</c:v>
                </c:pt>
                <c:pt idx="150">
                  <c:v>45007</c:v>
                </c:pt>
                <c:pt idx="151">
                  <c:v>45008</c:v>
                </c:pt>
                <c:pt idx="152">
                  <c:v>45011</c:v>
                </c:pt>
                <c:pt idx="153">
                  <c:v>45012</c:v>
                </c:pt>
                <c:pt idx="154">
                  <c:v>45013</c:v>
                </c:pt>
                <c:pt idx="155">
                  <c:v>45014</c:v>
                </c:pt>
                <c:pt idx="156">
                  <c:v>45015</c:v>
                </c:pt>
                <c:pt idx="157">
                  <c:v>45019</c:v>
                </c:pt>
                <c:pt idx="158">
                  <c:v>45020</c:v>
                </c:pt>
                <c:pt idx="159">
                  <c:v>45021</c:v>
                </c:pt>
                <c:pt idx="160">
                  <c:v>45022</c:v>
                </c:pt>
                <c:pt idx="161">
                  <c:v>45026</c:v>
                </c:pt>
                <c:pt idx="162">
                  <c:v>45027</c:v>
                </c:pt>
                <c:pt idx="163">
                  <c:v>45028</c:v>
                </c:pt>
                <c:pt idx="164">
                  <c:v>45029</c:v>
                </c:pt>
                <c:pt idx="165">
                  <c:v>45033</c:v>
                </c:pt>
                <c:pt idx="166">
                  <c:v>45041</c:v>
                </c:pt>
                <c:pt idx="167">
                  <c:v>45042</c:v>
                </c:pt>
                <c:pt idx="168">
                  <c:v>45043</c:v>
                </c:pt>
                <c:pt idx="169">
                  <c:v>45047</c:v>
                </c:pt>
                <c:pt idx="170">
                  <c:v>45048</c:v>
                </c:pt>
                <c:pt idx="171">
                  <c:v>45049</c:v>
                </c:pt>
                <c:pt idx="172">
                  <c:v>45050</c:v>
                </c:pt>
                <c:pt idx="173">
                  <c:v>45054</c:v>
                </c:pt>
                <c:pt idx="174">
                  <c:v>45055</c:v>
                </c:pt>
                <c:pt idx="175">
                  <c:v>45056</c:v>
                </c:pt>
                <c:pt idx="176">
                  <c:v>45057</c:v>
                </c:pt>
                <c:pt idx="177">
                  <c:v>45057</c:v>
                </c:pt>
                <c:pt idx="178">
                  <c:v>45061</c:v>
                </c:pt>
                <c:pt idx="179">
                  <c:v>45062</c:v>
                </c:pt>
                <c:pt idx="180">
                  <c:v>45063</c:v>
                </c:pt>
                <c:pt idx="181">
                  <c:v>45064</c:v>
                </c:pt>
                <c:pt idx="182">
                  <c:v>45068</c:v>
                </c:pt>
                <c:pt idx="183">
                  <c:v>45069</c:v>
                </c:pt>
                <c:pt idx="184">
                  <c:v>45070</c:v>
                </c:pt>
                <c:pt idx="185">
                  <c:v>45071</c:v>
                </c:pt>
                <c:pt idx="186">
                  <c:v>45075</c:v>
                </c:pt>
                <c:pt idx="187">
                  <c:v>45076</c:v>
                </c:pt>
                <c:pt idx="188">
                  <c:v>45077</c:v>
                </c:pt>
                <c:pt idx="189">
                  <c:v>45078</c:v>
                </c:pt>
                <c:pt idx="190">
                  <c:v>45082</c:v>
                </c:pt>
                <c:pt idx="191">
                  <c:v>45083</c:v>
                </c:pt>
                <c:pt idx="192">
                  <c:v>45084</c:v>
                </c:pt>
                <c:pt idx="193">
                  <c:v>45085</c:v>
                </c:pt>
                <c:pt idx="194">
                  <c:v>45089</c:v>
                </c:pt>
                <c:pt idx="195">
                  <c:v>45090</c:v>
                </c:pt>
                <c:pt idx="196">
                  <c:v>45091</c:v>
                </c:pt>
                <c:pt idx="197">
                  <c:v>45092</c:v>
                </c:pt>
                <c:pt idx="198">
                  <c:v>45096</c:v>
                </c:pt>
                <c:pt idx="199">
                  <c:v>45097</c:v>
                </c:pt>
                <c:pt idx="200">
                  <c:v>45098</c:v>
                </c:pt>
                <c:pt idx="201">
                  <c:v>45099</c:v>
                </c:pt>
                <c:pt idx="202">
                  <c:v>45110</c:v>
                </c:pt>
                <c:pt idx="203">
                  <c:v>45111</c:v>
                </c:pt>
                <c:pt idx="204">
                  <c:v>45112</c:v>
                </c:pt>
                <c:pt idx="205">
                  <c:v>45113</c:v>
                </c:pt>
                <c:pt idx="206">
                  <c:v>45117</c:v>
                </c:pt>
                <c:pt idx="207">
                  <c:v>45118</c:v>
                </c:pt>
                <c:pt idx="208">
                  <c:v>45119</c:v>
                </c:pt>
                <c:pt idx="209">
                  <c:v>45120</c:v>
                </c:pt>
                <c:pt idx="210">
                  <c:v>45124</c:v>
                </c:pt>
                <c:pt idx="211">
                  <c:v>45125</c:v>
                </c:pt>
                <c:pt idx="212">
                  <c:v>45126</c:v>
                </c:pt>
                <c:pt idx="213">
                  <c:v>45127</c:v>
                </c:pt>
                <c:pt idx="214">
                  <c:v>45131</c:v>
                </c:pt>
                <c:pt idx="215">
                  <c:v>45132</c:v>
                </c:pt>
                <c:pt idx="216">
                  <c:v>45133</c:v>
                </c:pt>
                <c:pt idx="217">
                  <c:v>45134</c:v>
                </c:pt>
                <c:pt idx="218">
                  <c:v>45138</c:v>
                </c:pt>
                <c:pt idx="219">
                  <c:v>45139</c:v>
                </c:pt>
                <c:pt idx="220">
                  <c:v>45140</c:v>
                </c:pt>
                <c:pt idx="221">
                  <c:v>45141</c:v>
                </c:pt>
                <c:pt idx="222">
                  <c:v>45145</c:v>
                </c:pt>
                <c:pt idx="223">
                  <c:v>45146</c:v>
                </c:pt>
                <c:pt idx="224">
                  <c:v>45147</c:v>
                </c:pt>
                <c:pt idx="225">
                  <c:v>45148</c:v>
                </c:pt>
                <c:pt idx="226">
                  <c:v>45152</c:v>
                </c:pt>
                <c:pt idx="227">
                  <c:v>45153</c:v>
                </c:pt>
                <c:pt idx="228">
                  <c:v>45154</c:v>
                </c:pt>
                <c:pt idx="229">
                  <c:v>45155</c:v>
                </c:pt>
                <c:pt idx="230">
                  <c:v>45159</c:v>
                </c:pt>
                <c:pt idx="231">
                  <c:v>45160</c:v>
                </c:pt>
                <c:pt idx="232">
                  <c:v>45161</c:v>
                </c:pt>
                <c:pt idx="233">
                  <c:v>45162</c:v>
                </c:pt>
                <c:pt idx="234">
                  <c:v>45166</c:v>
                </c:pt>
                <c:pt idx="235">
                  <c:v>45167</c:v>
                </c:pt>
                <c:pt idx="236">
                  <c:v>45168</c:v>
                </c:pt>
                <c:pt idx="237">
                  <c:v>45169</c:v>
                </c:pt>
                <c:pt idx="238">
                  <c:v>45173</c:v>
                </c:pt>
                <c:pt idx="239">
                  <c:v>45174</c:v>
                </c:pt>
                <c:pt idx="240">
                  <c:v>45175</c:v>
                </c:pt>
                <c:pt idx="241">
                  <c:v>45176</c:v>
                </c:pt>
                <c:pt idx="242">
                  <c:v>45180</c:v>
                </c:pt>
                <c:pt idx="243">
                  <c:v>45181</c:v>
                </c:pt>
                <c:pt idx="244">
                  <c:v>45182</c:v>
                </c:pt>
                <c:pt idx="245">
                  <c:v>45183</c:v>
                </c:pt>
                <c:pt idx="246">
                  <c:v>45187</c:v>
                </c:pt>
                <c:pt idx="247">
                  <c:v>45188</c:v>
                </c:pt>
                <c:pt idx="248">
                  <c:v>45189</c:v>
                </c:pt>
                <c:pt idx="249">
                  <c:v>45190</c:v>
                </c:pt>
                <c:pt idx="250">
                  <c:v>45194</c:v>
                </c:pt>
                <c:pt idx="251">
                  <c:v>45195</c:v>
                </c:pt>
                <c:pt idx="252">
                  <c:v>45196</c:v>
                </c:pt>
                <c:pt idx="253">
                  <c:v>45197</c:v>
                </c:pt>
                <c:pt idx="254">
                  <c:v>45201</c:v>
                </c:pt>
                <c:pt idx="255">
                  <c:v>45202</c:v>
                </c:pt>
                <c:pt idx="256">
                  <c:v>45203</c:v>
                </c:pt>
                <c:pt idx="257">
                  <c:v>45204</c:v>
                </c:pt>
                <c:pt idx="258">
                  <c:v>45208</c:v>
                </c:pt>
                <c:pt idx="259">
                  <c:v>45209</c:v>
                </c:pt>
                <c:pt idx="260">
                  <c:v>45210</c:v>
                </c:pt>
                <c:pt idx="261">
                  <c:v>45211</c:v>
                </c:pt>
                <c:pt idx="262">
                  <c:v>45215</c:v>
                </c:pt>
                <c:pt idx="263">
                  <c:v>45216</c:v>
                </c:pt>
                <c:pt idx="264">
                  <c:v>45217</c:v>
                </c:pt>
                <c:pt idx="265">
                  <c:v>45218</c:v>
                </c:pt>
                <c:pt idx="266">
                  <c:v>45222</c:v>
                </c:pt>
                <c:pt idx="267">
                  <c:v>45223</c:v>
                </c:pt>
                <c:pt idx="268">
                  <c:v>45224</c:v>
                </c:pt>
                <c:pt idx="269">
                  <c:v>45225</c:v>
                </c:pt>
                <c:pt idx="270">
                  <c:v>45229</c:v>
                </c:pt>
                <c:pt idx="271">
                  <c:v>45230</c:v>
                </c:pt>
                <c:pt idx="272">
                  <c:v>45231</c:v>
                </c:pt>
                <c:pt idx="273">
                  <c:v>45232</c:v>
                </c:pt>
                <c:pt idx="274">
                  <c:v>45236</c:v>
                </c:pt>
                <c:pt idx="275">
                  <c:v>45237</c:v>
                </c:pt>
                <c:pt idx="276">
                  <c:v>45238</c:v>
                </c:pt>
                <c:pt idx="277">
                  <c:v>45239</c:v>
                </c:pt>
                <c:pt idx="278">
                  <c:v>45243</c:v>
                </c:pt>
                <c:pt idx="279">
                  <c:v>45244</c:v>
                </c:pt>
                <c:pt idx="280">
                  <c:v>45245</c:v>
                </c:pt>
                <c:pt idx="281">
                  <c:v>45246</c:v>
                </c:pt>
                <c:pt idx="282">
                  <c:v>45250</c:v>
                </c:pt>
                <c:pt idx="283">
                  <c:v>45251</c:v>
                </c:pt>
                <c:pt idx="284">
                  <c:v>45252</c:v>
                </c:pt>
                <c:pt idx="285">
                  <c:v>45253</c:v>
                </c:pt>
                <c:pt idx="286">
                  <c:v>45257</c:v>
                </c:pt>
                <c:pt idx="287">
                  <c:v>45258</c:v>
                </c:pt>
                <c:pt idx="288">
                  <c:v>45259</c:v>
                </c:pt>
                <c:pt idx="289">
                  <c:v>45260</c:v>
                </c:pt>
                <c:pt idx="290">
                  <c:v>45264</c:v>
                </c:pt>
                <c:pt idx="291">
                  <c:v>45265</c:v>
                </c:pt>
                <c:pt idx="292">
                  <c:v>45266</c:v>
                </c:pt>
                <c:pt idx="293">
                  <c:v>45267</c:v>
                </c:pt>
                <c:pt idx="294">
                  <c:v>45271</c:v>
                </c:pt>
                <c:pt idx="295">
                  <c:v>45272</c:v>
                </c:pt>
                <c:pt idx="296">
                  <c:v>45273</c:v>
                </c:pt>
                <c:pt idx="297">
                  <c:v>45274</c:v>
                </c:pt>
                <c:pt idx="298">
                  <c:v>45278</c:v>
                </c:pt>
                <c:pt idx="299">
                  <c:v>45279</c:v>
                </c:pt>
                <c:pt idx="300">
                  <c:v>45280</c:v>
                </c:pt>
                <c:pt idx="301">
                  <c:v>45281</c:v>
                </c:pt>
                <c:pt idx="302">
                  <c:v>45285</c:v>
                </c:pt>
                <c:pt idx="303">
                  <c:v>45286</c:v>
                </c:pt>
                <c:pt idx="304">
                  <c:v>45287</c:v>
                </c:pt>
                <c:pt idx="305">
                  <c:v>45288</c:v>
                </c:pt>
                <c:pt idx="306">
                  <c:v>45292</c:v>
                </c:pt>
                <c:pt idx="307">
                  <c:v>45293</c:v>
                </c:pt>
                <c:pt idx="308">
                  <c:v>45294</c:v>
                </c:pt>
                <c:pt idx="309">
                  <c:v>45295</c:v>
                </c:pt>
                <c:pt idx="310">
                  <c:v>45299</c:v>
                </c:pt>
                <c:pt idx="311">
                  <c:v>45300</c:v>
                </c:pt>
                <c:pt idx="312">
                  <c:v>45301</c:v>
                </c:pt>
                <c:pt idx="313">
                  <c:v>45302</c:v>
                </c:pt>
                <c:pt idx="314">
                  <c:v>45306</c:v>
                </c:pt>
                <c:pt idx="315">
                  <c:v>45307</c:v>
                </c:pt>
                <c:pt idx="316">
                  <c:v>45308</c:v>
                </c:pt>
                <c:pt idx="317">
                  <c:v>45309</c:v>
                </c:pt>
                <c:pt idx="318">
                  <c:v>45313</c:v>
                </c:pt>
                <c:pt idx="319">
                  <c:v>45314</c:v>
                </c:pt>
                <c:pt idx="320">
                  <c:v>45315</c:v>
                </c:pt>
                <c:pt idx="321">
                  <c:v>45316</c:v>
                </c:pt>
                <c:pt idx="322">
                  <c:v>45320</c:v>
                </c:pt>
                <c:pt idx="323">
                  <c:v>45321</c:v>
                </c:pt>
                <c:pt idx="324">
                  <c:v>45322</c:v>
                </c:pt>
                <c:pt idx="325">
                  <c:v>45323</c:v>
                </c:pt>
                <c:pt idx="326">
                  <c:v>45327</c:v>
                </c:pt>
                <c:pt idx="327">
                  <c:v>45328</c:v>
                </c:pt>
                <c:pt idx="328">
                  <c:v>45329</c:v>
                </c:pt>
                <c:pt idx="329">
                  <c:v>45330</c:v>
                </c:pt>
                <c:pt idx="330">
                  <c:v>45334</c:v>
                </c:pt>
                <c:pt idx="331">
                  <c:v>45335</c:v>
                </c:pt>
                <c:pt idx="332">
                  <c:v>45336</c:v>
                </c:pt>
                <c:pt idx="333">
                  <c:v>45337</c:v>
                </c:pt>
                <c:pt idx="334">
                  <c:v>45341</c:v>
                </c:pt>
                <c:pt idx="335">
                  <c:v>45342</c:v>
                </c:pt>
                <c:pt idx="336">
                  <c:v>45343</c:v>
                </c:pt>
                <c:pt idx="337">
                  <c:v>45348</c:v>
                </c:pt>
                <c:pt idx="338">
                  <c:v>45349</c:v>
                </c:pt>
                <c:pt idx="339">
                  <c:v>45350</c:v>
                </c:pt>
                <c:pt idx="340">
                  <c:v>45351</c:v>
                </c:pt>
                <c:pt idx="341">
                  <c:v>45355</c:v>
                </c:pt>
                <c:pt idx="342">
                  <c:v>45356</c:v>
                </c:pt>
                <c:pt idx="343">
                  <c:v>45357</c:v>
                </c:pt>
                <c:pt idx="344">
                  <c:v>45358</c:v>
                </c:pt>
                <c:pt idx="345">
                  <c:v>45362</c:v>
                </c:pt>
                <c:pt idx="346">
                  <c:v>45363</c:v>
                </c:pt>
                <c:pt idx="347">
                  <c:v>45364</c:v>
                </c:pt>
                <c:pt idx="348">
                  <c:v>45365</c:v>
                </c:pt>
                <c:pt idx="349">
                  <c:v>45369</c:v>
                </c:pt>
                <c:pt idx="350">
                  <c:v>45370</c:v>
                </c:pt>
                <c:pt idx="351">
                  <c:v>45371</c:v>
                </c:pt>
                <c:pt idx="352">
                  <c:v>45372</c:v>
                </c:pt>
                <c:pt idx="353">
                  <c:v>45376</c:v>
                </c:pt>
                <c:pt idx="354">
                  <c:v>45377</c:v>
                </c:pt>
                <c:pt idx="355">
                  <c:v>45378</c:v>
                </c:pt>
                <c:pt idx="356">
                  <c:v>45379</c:v>
                </c:pt>
                <c:pt idx="357">
                  <c:v>45383</c:v>
                </c:pt>
                <c:pt idx="358">
                  <c:v>45384</c:v>
                </c:pt>
                <c:pt idx="359">
                  <c:v>45385</c:v>
                </c:pt>
                <c:pt idx="360">
                  <c:v>45386</c:v>
                </c:pt>
                <c:pt idx="361">
                  <c:v>45397</c:v>
                </c:pt>
                <c:pt idx="362">
                  <c:v>45398</c:v>
                </c:pt>
                <c:pt idx="363">
                  <c:v>45399</c:v>
                </c:pt>
                <c:pt idx="364">
                  <c:v>45400</c:v>
                </c:pt>
                <c:pt idx="365">
                  <c:v>45404</c:v>
                </c:pt>
                <c:pt idx="366">
                  <c:v>45405</c:v>
                </c:pt>
                <c:pt idx="367">
                  <c:v>45406</c:v>
                </c:pt>
                <c:pt idx="368">
                  <c:v>45407</c:v>
                </c:pt>
                <c:pt idx="369">
                  <c:v>45411</c:v>
                </c:pt>
                <c:pt idx="370">
                  <c:v>45412</c:v>
                </c:pt>
                <c:pt idx="371">
                  <c:v>45413</c:v>
                </c:pt>
                <c:pt idx="372">
                  <c:v>45414</c:v>
                </c:pt>
                <c:pt idx="373">
                  <c:v>45418</c:v>
                </c:pt>
                <c:pt idx="374">
                  <c:v>45419</c:v>
                </c:pt>
                <c:pt idx="375">
                  <c:v>45420</c:v>
                </c:pt>
                <c:pt idx="376">
                  <c:v>45421</c:v>
                </c:pt>
                <c:pt idx="377">
                  <c:v>45425</c:v>
                </c:pt>
                <c:pt idx="378">
                  <c:v>45426</c:v>
                </c:pt>
                <c:pt idx="379">
                  <c:v>45427</c:v>
                </c:pt>
                <c:pt idx="380">
                  <c:v>45428</c:v>
                </c:pt>
                <c:pt idx="381">
                  <c:v>45432</c:v>
                </c:pt>
                <c:pt idx="382">
                  <c:v>45433</c:v>
                </c:pt>
                <c:pt idx="383">
                  <c:v>45434</c:v>
                </c:pt>
                <c:pt idx="384">
                  <c:v>45435</c:v>
                </c:pt>
                <c:pt idx="385">
                  <c:v>45439</c:v>
                </c:pt>
                <c:pt idx="386">
                  <c:v>45440</c:v>
                </c:pt>
                <c:pt idx="387">
                  <c:v>45441</c:v>
                </c:pt>
                <c:pt idx="388">
                  <c:v>45442</c:v>
                </c:pt>
                <c:pt idx="389">
                  <c:v>45446</c:v>
                </c:pt>
                <c:pt idx="390">
                  <c:v>45447</c:v>
                </c:pt>
                <c:pt idx="391">
                  <c:v>45448</c:v>
                </c:pt>
                <c:pt idx="392">
                  <c:v>45449</c:v>
                </c:pt>
                <c:pt idx="393">
                  <c:v>45453</c:v>
                </c:pt>
                <c:pt idx="394">
                  <c:v>45454</c:v>
                </c:pt>
                <c:pt idx="395">
                  <c:v>45455</c:v>
                </c:pt>
                <c:pt idx="396">
                  <c:v>45456</c:v>
                </c:pt>
                <c:pt idx="397">
                  <c:v>45467</c:v>
                </c:pt>
                <c:pt idx="398">
                  <c:v>45468</c:v>
                </c:pt>
                <c:pt idx="399">
                  <c:v>45469</c:v>
                </c:pt>
                <c:pt idx="400">
                  <c:v>45470</c:v>
                </c:pt>
                <c:pt idx="401">
                  <c:v>45473</c:v>
                </c:pt>
              </c:numCache>
            </c:numRef>
          </c:cat>
          <c:val>
            <c:numRef>
              <c:f>Sheet1!$B$2:$B$403</c:f>
              <c:numCache>
                <c:formatCode>#,##0</c:formatCode>
                <c:ptCount val="402"/>
                <c:pt idx="0">
                  <c:v>100</c:v>
                </c:pt>
                <c:pt idx="1">
                  <c:v>99.467347186162286</c:v>
                </c:pt>
                <c:pt idx="2">
                  <c:v>99.514725794324548</c:v>
                </c:pt>
                <c:pt idx="3">
                  <c:v>98.407825234734077</c:v>
                </c:pt>
                <c:pt idx="4">
                  <c:v>98.59005065074281</c:v>
                </c:pt>
                <c:pt idx="5">
                  <c:v>99.762393903212953</c:v>
                </c:pt>
                <c:pt idx="6">
                  <c:v>99.2424176400541</c:v>
                </c:pt>
                <c:pt idx="7">
                  <c:v>99.278466581047127</c:v>
                </c:pt>
                <c:pt idx="8">
                  <c:v>98.684174039533417</c:v>
                </c:pt>
                <c:pt idx="9">
                  <c:v>97.318909531419223</c:v>
                </c:pt>
                <c:pt idx="10">
                  <c:v>96.20432381297968</c:v>
                </c:pt>
                <c:pt idx="11">
                  <c:v>96.613459486140187</c:v>
                </c:pt>
                <c:pt idx="12">
                  <c:v>95.865146853878201</c:v>
                </c:pt>
                <c:pt idx="13">
                  <c:v>95.032297474276504</c:v>
                </c:pt>
                <c:pt idx="14">
                  <c:v>93.9951179434198</c:v>
                </c:pt>
                <c:pt idx="15">
                  <c:v>93.760997898069448</c:v>
                </c:pt>
                <c:pt idx="16">
                  <c:v>94.601611664961936</c:v>
                </c:pt>
                <c:pt idx="17">
                  <c:v>95.24938340465215</c:v>
                </c:pt>
                <c:pt idx="18">
                  <c:v>95.743214282035822</c:v>
                </c:pt>
                <c:pt idx="19">
                  <c:v>94.228524932794471</c:v>
                </c:pt>
                <c:pt idx="20">
                  <c:v>93.723602073566795</c:v>
                </c:pt>
                <c:pt idx="21">
                  <c:v>91.684578896870718</c:v>
                </c:pt>
                <c:pt idx="22">
                  <c:v>90.687488957535933</c:v>
                </c:pt>
                <c:pt idx="23">
                  <c:v>91.1412302433977</c:v>
                </c:pt>
                <c:pt idx="24">
                  <c:v>90.804430137548493</c:v>
                </c:pt>
                <c:pt idx="25">
                  <c:v>88.429874510071116</c:v>
                </c:pt>
                <c:pt idx="26">
                  <c:v>86.431733209314416</c:v>
                </c:pt>
                <c:pt idx="27">
                  <c:v>87.28898494897291</c:v>
                </c:pt>
                <c:pt idx="28">
                  <c:v>88.498803254387468</c:v>
                </c:pt>
                <c:pt idx="29">
                  <c:v>90.362573117948173</c:v>
                </c:pt>
                <c:pt idx="30">
                  <c:v>91.010265629196624</c:v>
                </c:pt>
                <c:pt idx="31">
                  <c:v>91.968058261426918</c:v>
                </c:pt>
                <c:pt idx="32">
                  <c:v>93.334352739283759</c:v>
                </c:pt>
                <c:pt idx="33">
                  <c:v>93.254411241565137</c:v>
                </c:pt>
                <c:pt idx="34">
                  <c:v>93.155138004061257</c:v>
                </c:pt>
                <c:pt idx="35">
                  <c:v>91.639180999752028</c:v>
                </c:pt>
                <c:pt idx="36">
                  <c:v>91.353324781943542</c:v>
                </c:pt>
                <c:pt idx="37">
                  <c:v>91.225687762295664</c:v>
                </c:pt>
                <c:pt idx="38">
                  <c:v>91.519466824278453</c:v>
                </c:pt>
                <c:pt idx="39">
                  <c:v>90.492983133057052</c:v>
                </c:pt>
                <c:pt idx="40">
                  <c:v>90.367009910685766</c:v>
                </c:pt>
                <c:pt idx="41">
                  <c:v>91.638626400659803</c:v>
                </c:pt>
                <c:pt idx="42">
                  <c:v>93.56839355619239</c:v>
                </c:pt>
                <c:pt idx="43">
                  <c:v>93.450739320204136</c:v>
                </c:pt>
                <c:pt idx="44">
                  <c:v>94.786372391106454</c:v>
                </c:pt>
                <c:pt idx="45">
                  <c:v>95.126341634625362</c:v>
                </c:pt>
                <c:pt idx="46">
                  <c:v>95.670482572515809</c:v>
                </c:pt>
                <c:pt idx="47">
                  <c:v>94.867026944800756</c:v>
                </c:pt>
                <c:pt idx="48">
                  <c:v>93.479816158323786</c:v>
                </c:pt>
                <c:pt idx="49">
                  <c:v>92.772543858884632</c:v>
                </c:pt>
                <c:pt idx="50">
                  <c:v>92.442161256816618</c:v>
                </c:pt>
                <c:pt idx="51">
                  <c:v>91.353879381035725</c:v>
                </c:pt>
                <c:pt idx="52">
                  <c:v>91.352690954409582</c:v>
                </c:pt>
                <c:pt idx="53">
                  <c:v>90.630919850131491</c:v>
                </c:pt>
                <c:pt idx="54">
                  <c:v>91.281306128399208</c:v>
                </c:pt>
                <c:pt idx="55">
                  <c:v>91.895168095023422</c:v>
                </c:pt>
                <c:pt idx="56">
                  <c:v>91.005987293342514</c:v>
                </c:pt>
                <c:pt idx="57">
                  <c:v>90.37730960811237</c:v>
                </c:pt>
                <c:pt idx="58">
                  <c:v>88.828552028921564</c:v>
                </c:pt>
                <c:pt idx="59">
                  <c:v>89.107673829181905</c:v>
                </c:pt>
                <c:pt idx="60">
                  <c:v>88.715730727879617</c:v>
                </c:pt>
                <c:pt idx="61">
                  <c:v>87.91647420757694</c:v>
                </c:pt>
                <c:pt idx="62">
                  <c:v>88.349536870143794</c:v>
                </c:pt>
                <c:pt idx="63">
                  <c:v>88.276488246856815</c:v>
                </c:pt>
                <c:pt idx="64">
                  <c:v>87.572464313529125</c:v>
                </c:pt>
                <c:pt idx="65">
                  <c:v>86.600727475552091</c:v>
                </c:pt>
                <c:pt idx="66">
                  <c:v>86.877234737234915</c:v>
                </c:pt>
                <c:pt idx="67">
                  <c:v>86.666011711548265</c:v>
                </c:pt>
                <c:pt idx="68">
                  <c:v>85.538670213988098</c:v>
                </c:pt>
                <c:pt idx="69">
                  <c:v>85.143954117224823</c:v>
                </c:pt>
                <c:pt idx="70">
                  <c:v>85.186499790440777</c:v>
                </c:pt>
                <c:pt idx="71">
                  <c:v>86.334519911295843</c:v>
                </c:pt>
                <c:pt idx="72">
                  <c:v>85.746169502912835</c:v>
                </c:pt>
                <c:pt idx="73">
                  <c:v>84.96418478291011</c:v>
                </c:pt>
                <c:pt idx="74">
                  <c:v>82.549301878585581</c:v>
                </c:pt>
                <c:pt idx="75">
                  <c:v>82.748323724243832</c:v>
                </c:pt>
                <c:pt idx="76">
                  <c:v>80.695277113359268</c:v>
                </c:pt>
                <c:pt idx="77">
                  <c:v>81.18229434475306</c:v>
                </c:pt>
                <c:pt idx="78">
                  <c:v>80.324250320677109</c:v>
                </c:pt>
                <c:pt idx="79">
                  <c:v>79.49140094107544</c:v>
                </c:pt>
                <c:pt idx="80">
                  <c:v>80.980499503633808</c:v>
                </c:pt>
                <c:pt idx="81">
                  <c:v>81.194257839456256</c:v>
                </c:pt>
                <c:pt idx="82">
                  <c:v>81.529394148028842</c:v>
                </c:pt>
                <c:pt idx="83">
                  <c:v>81.222463164716729</c:v>
                </c:pt>
                <c:pt idx="84">
                  <c:v>80.703516871300536</c:v>
                </c:pt>
                <c:pt idx="85">
                  <c:v>81.448026538358846</c:v>
                </c:pt>
                <c:pt idx="86">
                  <c:v>81.422594208559374</c:v>
                </c:pt>
                <c:pt idx="87">
                  <c:v>80.938112287301351</c:v>
                </c:pt>
                <c:pt idx="88">
                  <c:v>81.086507158685862</c:v>
                </c:pt>
                <c:pt idx="89">
                  <c:v>81.039920834941</c:v>
                </c:pt>
                <c:pt idx="90">
                  <c:v>82.074802740987167</c:v>
                </c:pt>
                <c:pt idx="91">
                  <c:v>83.073318792273326</c:v>
                </c:pt>
                <c:pt idx="92">
                  <c:v>83.019205766562891</c:v>
                </c:pt>
                <c:pt idx="93">
                  <c:v>83.559622967691439</c:v>
                </c:pt>
                <c:pt idx="94">
                  <c:v>83.810539442691294</c:v>
                </c:pt>
                <c:pt idx="95">
                  <c:v>84.464966371487904</c:v>
                </c:pt>
                <c:pt idx="96">
                  <c:v>83.442602559237116</c:v>
                </c:pt>
                <c:pt idx="97">
                  <c:v>83.442047960144933</c:v>
                </c:pt>
                <c:pt idx="98">
                  <c:v>83.482296008550335</c:v>
                </c:pt>
                <c:pt idx="99">
                  <c:v>84.355948035649632</c:v>
                </c:pt>
                <c:pt idx="100">
                  <c:v>84.2520003200829</c:v>
                </c:pt>
                <c:pt idx="101">
                  <c:v>84.120718792114872</c:v>
                </c:pt>
                <c:pt idx="102">
                  <c:v>85.124780834323019</c:v>
                </c:pt>
                <c:pt idx="103">
                  <c:v>84.987319487899043</c:v>
                </c:pt>
                <c:pt idx="104">
                  <c:v>84.999837581694436</c:v>
                </c:pt>
                <c:pt idx="105">
                  <c:v>84.638952029555384</c:v>
                </c:pt>
                <c:pt idx="106">
                  <c:v>84.489527188428212</c:v>
                </c:pt>
                <c:pt idx="107">
                  <c:v>84.631900698240258</c:v>
                </c:pt>
                <c:pt idx="108">
                  <c:v>84.969493088506894</c:v>
                </c:pt>
                <c:pt idx="109">
                  <c:v>85.295518126279049</c:v>
                </c:pt>
                <c:pt idx="110">
                  <c:v>85.531856567998204</c:v>
                </c:pt>
                <c:pt idx="111">
                  <c:v>85.63921110655987</c:v>
                </c:pt>
                <c:pt idx="112">
                  <c:v>85.738246658738532</c:v>
                </c:pt>
                <c:pt idx="113">
                  <c:v>85.879590198807932</c:v>
                </c:pt>
                <c:pt idx="114">
                  <c:v>85.651333058146548</c:v>
                </c:pt>
                <c:pt idx="115">
                  <c:v>85.510068746518911</c:v>
                </c:pt>
                <c:pt idx="116">
                  <c:v>85.437812407649346</c:v>
                </c:pt>
                <c:pt idx="117">
                  <c:v>84.788614556007786</c:v>
                </c:pt>
                <c:pt idx="118">
                  <c:v>83.653984041807263</c:v>
                </c:pt>
                <c:pt idx="119">
                  <c:v>83.631245479027044</c:v>
                </c:pt>
                <c:pt idx="120">
                  <c:v>82.948217082761246</c:v>
                </c:pt>
                <c:pt idx="121">
                  <c:v>83.251028187102719</c:v>
                </c:pt>
                <c:pt idx="122">
                  <c:v>82.493921197807268</c:v>
                </c:pt>
                <c:pt idx="123">
                  <c:v>82.551599503396133</c:v>
                </c:pt>
                <c:pt idx="124">
                  <c:v>83.34626077407772</c:v>
                </c:pt>
                <c:pt idx="125">
                  <c:v>83.162846931442843</c:v>
                </c:pt>
                <c:pt idx="126">
                  <c:v>83.768627597009285</c:v>
                </c:pt>
                <c:pt idx="127">
                  <c:v>83.57372563032169</c:v>
                </c:pt>
                <c:pt idx="128">
                  <c:v>83.135750804366765</c:v>
                </c:pt>
                <c:pt idx="129">
                  <c:v>82.167579246268147</c:v>
                </c:pt>
                <c:pt idx="130">
                  <c:v>81.365470502062706</c:v>
                </c:pt>
                <c:pt idx="131">
                  <c:v>80.443013754849773</c:v>
                </c:pt>
                <c:pt idx="132">
                  <c:v>79.638686614275542</c:v>
                </c:pt>
                <c:pt idx="133">
                  <c:v>79.187163724782579</c:v>
                </c:pt>
                <c:pt idx="134">
                  <c:v>80.042117839630549</c:v>
                </c:pt>
                <c:pt idx="135">
                  <c:v>80.751687763880227</c:v>
                </c:pt>
                <c:pt idx="136">
                  <c:v>81.429090940782288</c:v>
                </c:pt>
                <c:pt idx="137">
                  <c:v>82.486790638050408</c:v>
                </c:pt>
                <c:pt idx="138">
                  <c:v>82.777559019246965</c:v>
                </c:pt>
                <c:pt idx="139">
                  <c:v>82.97848234750704</c:v>
                </c:pt>
                <c:pt idx="140">
                  <c:v>82.478471651667391</c:v>
                </c:pt>
                <c:pt idx="141">
                  <c:v>82.898144707579718</c:v>
                </c:pt>
                <c:pt idx="142">
                  <c:v>82.269387793907811</c:v>
                </c:pt>
                <c:pt idx="143">
                  <c:v>81.645622272065722</c:v>
                </c:pt>
                <c:pt idx="144">
                  <c:v>80.86981737051893</c:v>
                </c:pt>
                <c:pt idx="145">
                  <c:v>79.612699685383859</c:v>
                </c:pt>
                <c:pt idx="146">
                  <c:v>79.043443331460907</c:v>
                </c:pt>
                <c:pt idx="147">
                  <c:v>80.478111954541887</c:v>
                </c:pt>
                <c:pt idx="148">
                  <c:v>80.95657251422746</c:v>
                </c:pt>
                <c:pt idx="149">
                  <c:v>82.078605706190828</c:v>
                </c:pt>
                <c:pt idx="150">
                  <c:v>82.0054778544621</c:v>
                </c:pt>
                <c:pt idx="151">
                  <c:v>82.765120153893321</c:v>
                </c:pt>
                <c:pt idx="152">
                  <c:v>82.86787944283391</c:v>
                </c:pt>
                <c:pt idx="153">
                  <c:v>82.901551530574665</c:v>
                </c:pt>
                <c:pt idx="154">
                  <c:v>82.936966644033745</c:v>
                </c:pt>
                <c:pt idx="155">
                  <c:v>83.215058474551427</c:v>
                </c:pt>
                <c:pt idx="156">
                  <c:v>83.903712090180989</c:v>
                </c:pt>
                <c:pt idx="157">
                  <c:v>85.621305478725972</c:v>
                </c:pt>
                <c:pt idx="158">
                  <c:v>86.744051726665049</c:v>
                </c:pt>
                <c:pt idx="159">
                  <c:v>86.522449775110061</c:v>
                </c:pt>
                <c:pt idx="160">
                  <c:v>86.407726991466305</c:v>
                </c:pt>
                <c:pt idx="161">
                  <c:v>86.402418685869534</c:v>
                </c:pt>
                <c:pt idx="162">
                  <c:v>85.955332589114164</c:v>
                </c:pt>
                <c:pt idx="163">
                  <c:v>86.639390955122636</c:v>
                </c:pt>
                <c:pt idx="164">
                  <c:v>86.871371832545947</c:v>
                </c:pt>
                <c:pt idx="165">
                  <c:v>88.44722553881283</c:v>
                </c:pt>
                <c:pt idx="166">
                  <c:v>89.251711136270558</c:v>
                </c:pt>
                <c:pt idx="167">
                  <c:v>89.585342104450021</c:v>
                </c:pt>
                <c:pt idx="168">
                  <c:v>89.299882028850249</c:v>
                </c:pt>
                <c:pt idx="169">
                  <c:v>89.414129441843556</c:v>
                </c:pt>
                <c:pt idx="170">
                  <c:v>88.883298882165931</c:v>
                </c:pt>
                <c:pt idx="171">
                  <c:v>87.731000425456742</c:v>
                </c:pt>
                <c:pt idx="172">
                  <c:v>88.092282119804494</c:v>
                </c:pt>
                <c:pt idx="173">
                  <c:v>89.182623935070708</c:v>
                </c:pt>
                <c:pt idx="174">
                  <c:v>89.569971786751907</c:v>
                </c:pt>
                <c:pt idx="175">
                  <c:v>89.474105372242946</c:v>
                </c:pt>
                <c:pt idx="176">
                  <c:v>90.263220652002545</c:v>
                </c:pt>
                <c:pt idx="177">
                  <c:v>90.263220652002545</c:v>
                </c:pt>
                <c:pt idx="178">
                  <c:v>88.975124646145971</c:v>
                </c:pt>
                <c:pt idx="179">
                  <c:v>88.783550274011574</c:v>
                </c:pt>
                <c:pt idx="180">
                  <c:v>89.350667460007472</c:v>
                </c:pt>
                <c:pt idx="181">
                  <c:v>89.879913450850239</c:v>
                </c:pt>
                <c:pt idx="182">
                  <c:v>89.759406990959249</c:v>
                </c:pt>
                <c:pt idx="183">
                  <c:v>89.336168655168507</c:v>
                </c:pt>
                <c:pt idx="184">
                  <c:v>89.023216310283942</c:v>
                </c:pt>
                <c:pt idx="185">
                  <c:v>88.613605266472987</c:v>
                </c:pt>
                <c:pt idx="186">
                  <c:v>88.226178186350054</c:v>
                </c:pt>
                <c:pt idx="187">
                  <c:v>88.260325644741258</c:v>
                </c:pt>
                <c:pt idx="188">
                  <c:v>87.263235705406458</c:v>
                </c:pt>
                <c:pt idx="189">
                  <c:v>87.269732437629401</c:v>
                </c:pt>
                <c:pt idx="190">
                  <c:v>89.47735373835441</c:v>
                </c:pt>
                <c:pt idx="191">
                  <c:v>89.661797550731961</c:v>
                </c:pt>
                <c:pt idx="192">
                  <c:v>90.105159910725391</c:v>
                </c:pt>
                <c:pt idx="193">
                  <c:v>90.297764252602448</c:v>
                </c:pt>
                <c:pt idx="194">
                  <c:v>90.503678972692327</c:v>
                </c:pt>
                <c:pt idx="195">
                  <c:v>90.429917293429668</c:v>
                </c:pt>
                <c:pt idx="196">
                  <c:v>91.374399547447155</c:v>
                </c:pt>
                <c:pt idx="197">
                  <c:v>91.240582709343329</c:v>
                </c:pt>
                <c:pt idx="198">
                  <c:v>90.492349305523106</c:v>
                </c:pt>
                <c:pt idx="199">
                  <c:v>90.568963208688515</c:v>
                </c:pt>
                <c:pt idx="200">
                  <c:v>90.84467818595391</c:v>
                </c:pt>
                <c:pt idx="201">
                  <c:v>90.787712936340739</c:v>
                </c:pt>
                <c:pt idx="202">
                  <c:v>91.470265961956088</c:v>
                </c:pt>
                <c:pt idx="203">
                  <c:v>92.053308064742311</c:v>
                </c:pt>
                <c:pt idx="204">
                  <c:v>91.838044388526768</c:v>
                </c:pt>
                <c:pt idx="205">
                  <c:v>91.888433677475277</c:v>
                </c:pt>
                <c:pt idx="206">
                  <c:v>91.801440848441544</c:v>
                </c:pt>
                <c:pt idx="207">
                  <c:v>92.416015871041452</c:v>
                </c:pt>
                <c:pt idx="208">
                  <c:v>92.912698972327888</c:v>
                </c:pt>
                <c:pt idx="209">
                  <c:v>92.759629622880553</c:v>
                </c:pt>
                <c:pt idx="210">
                  <c:v>93.333243541099364</c:v>
                </c:pt>
                <c:pt idx="211">
                  <c:v>93.241655462444527</c:v>
                </c:pt>
                <c:pt idx="212">
                  <c:v>93.114256128121895</c:v>
                </c:pt>
                <c:pt idx="213">
                  <c:v>93.140480742338809</c:v>
                </c:pt>
                <c:pt idx="214">
                  <c:v>93.504614660589311</c:v>
                </c:pt>
                <c:pt idx="215">
                  <c:v>94.144622012988719</c:v>
                </c:pt>
                <c:pt idx="216">
                  <c:v>94.330412708875883</c:v>
                </c:pt>
                <c:pt idx="217">
                  <c:v>93.867639380655419</c:v>
                </c:pt>
                <c:pt idx="218">
                  <c:v>92.635716339994602</c:v>
                </c:pt>
                <c:pt idx="219">
                  <c:v>92.190769411166301</c:v>
                </c:pt>
                <c:pt idx="220">
                  <c:v>90.940623828904592</c:v>
                </c:pt>
                <c:pt idx="221">
                  <c:v>90.12853230103957</c:v>
                </c:pt>
                <c:pt idx="222">
                  <c:v>89.305824161980979</c:v>
                </c:pt>
                <c:pt idx="223">
                  <c:v>89.086599063678278</c:v>
                </c:pt>
                <c:pt idx="224">
                  <c:v>89.418883148348129</c:v>
                </c:pt>
                <c:pt idx="225">
                  <c:v>90.511522588424896</c:v>
                </c:pt>
                <c:pt idx="226">
                  <c:v>91.0637448273731</c:v>
                </c:pt>
                <c:pt idx="227">
                  <c:v>90.422469819905828</c:v>
                </c:pt>
                <c:pt idx="228">
                  <c:v>90.263062195119062</c:v>
                </c:pt>
                <c:pt idx="229">
                  <c:v>90.726944721523907</c:v>
                </c:pt>
                <c:pt idx="230">
                  <c:v>90.387371620213713</c:v>
                </c:pt>
                <c:pt idx="231">
                  <c:v>90.142555735228044</c:v>
                </c:pt>
                <c:pt idx="232">
                  <c:v>90.059524328281455</c:v>
                </c:pt>
                <c:pt idx="233">
                  <c:v>90.362414661064676</c:v>
                </c:pt>
                <c:pt idx="234">
                  <c:v>90.829545553581013</c:v>
                </c:pt>
                <c:pt idx="235">
                  <c:v>90.657619834998854</c:v>
                </c:pt>
                <c:pt idx="236">
                  <c:v>91.704940606398651</c:v>
                </c:pt>
                <c:pt idx="237">
                  <c:v>91.042986975636481</c:v>
                </c:pt>
                <c:pt idx="238">
                  <c:v>90.565001786601371</c:v>
                </c:pt>
                <c:pt idx="239">
                  <c:v>90.407416415974666</c:v>
                </c:pt>
                <c:pt idx="240">
                  <c:v>89.513561136230933</c:v>
                </c:pt>
                <c:pt idx="241">
                  <c:v>88.859134207434323</c:v>
                </c:pt>
                <c:pt idx="242">
                  <c:v>89.014263496366979</c:v>
                </c:pt>
                <c:pt idx="243">
                  <c:v>88.389309547898748</c:v>
                </c:pt>
                <c:pt idx="244">
                  <c:v>88.119695160647552</c:v>
                </c:pt>
                <c:pt idx="245">
                  <c:v>88.37568225591896</c:v>
                </c:pt>
                <c:pt idx="246">
                  <c:v>87.436825221265238</c:v>
                </c:pt>
                <c:pt idx="247">
                  <c:v>87.711985599438435</c:v>
                </c:pt>
                <c:pt idx="248">
                  <c:v>87.638540833942741</c:v>
                </c:pt>
                <c:pt idx="249">
                  <c:v>86.750548458887963</c:v>
                </c:pt>
                <c:pt idx="250">
                  <c:v>86.184223557309508</c:v>
                </c:pt>
                <c:pt idx="251">
                  <c:v>86.503514177533518</c:v>
                </c:pt>
                <c:pt idx="252">
                  <c:v>87.760869547993821</c:v>
                </c:pt>
                <c:pt idx="253">
                  <c:v>87.594648277217146</c:v>
                </c:pt>
                <c:pt idx="254">
                  <c:v>87.198347611619027</c:v>
                </c:pt>
                <c:pt idx="255">
                  <c:v>86.773683163876896</c:v>
                </c:pt>
                <c:pt idx="256">
                  <c:v>85.88577001726388</c:v>
                </c:pt>
                <c:pt idx="257">
                  <c:v>85.288229109638706</c:v>
                </c:pt>
                <c:pt idx="258">
                  <c:v>83.786770910168414</c:v>
                </c:pt>
                <c:pt idx="259">
                  <c:v>84.299537385128659</c:v>
                </c:pt>
                <c:pt idx="260">
                  <c:v>83.765854601548298</c:v>
                </c:pt>
                <c:pt idx="261">
                  <c:v>83.872971454784718</c:v>
                </c:pt>
                <c:pt idx="262">
                  <c:v>84.157401560641858</c:v>
                </c:pt>
                <c:pt idx="263">
                  <c:v>85.023209972008601</c:v>
                </c:pt>
                <c:pt idx="264">
                  <c:v>84.885827854026346</c:v>
                </c:pt>
                <c:pt idx="265">
                  <c:v>84.414418625655912</c:v>
                </c:pt>
                <c:pt idx="266">
                  <c:v>81.551340426391633</c:v>
                </c:pt>
                <c:pt idx="267">
                  <c:v>82.236824904351451</c:v>
                </c:pt>
                <c:pt idx="268">
                  <c:v>83.227576568346819</c:v>
                </c:pt>
                <c:pt idx="269">
                  <c:v>82.468409639566048</c:v>
                </c:pt>
                <c:pt idx="270">
                  <c:v>83.474056250609081</c:v>
                </c:pt>
                <c:pt idx="271">
                  <c:v>84.695917279168555</c:v>
                </c:pt>
                <c:pt idx="272">
                  <c:v>85.684688232120322</c:v>
                </c:pt>
                <c:pt idx="273">
                  <c:v>85.989480047505381</c:v>
                </c:pt>
                <c:pt idx="274">
                  <c:v>86.74611166615037</c:v>
                </c:pt>
                <c:pt idx="275">
                  <c:v>86.723214646486653</c:v>
                </c:pt>
                <c:pt idx="276">
                  <c:v>86.586862498247072</c:v>
                </c:pt>
                <c:pt idx="277">
                  <c:v>85.88965221090929</c:v>
                </c:pt>
                <c:pt idx="278">
                  <c:v>85.485507929578603</c:v>
                </c:pt>
                <c:pt idx="279">
                  <c:v>86.019111484717243</c:v>
                </c:pt>
                <c:pt idx="280">
                  <c:v>87.332639820373274</c:v>
                </c:pt>
                <c:pt idx="281">
                  <c:v>87.800721454190509</c:v>
                </c:pt>
                <c:pt idx="282">
                  <c:v>88.093629003314135</c:v>
                </c:pt>
                <c:pt idx="283">
                  <c:v>88.17412510012494</c:v>
                </c:pt>
                <c:pt idx="284">
                  <c:v>87.943411877769535</c:v>
                </c:pt>
                <c:pt idx="285">
                  <c:v>87.769901590352518</c:v>
                </c:pt>
                <c:pt idx="286">
                  <c:v>87.790976355856131</c:v>
                </c:pt>
                <c:pt idx="287">
                  <c:v>87.95085935129336</c:v>
                </c:pt>
                <c:pt idx="288">
                  <c:v>87.967735009384612</c:v>
                </c:pt>
                <c:pt idx="289">
                  <c:v>88.557432301277245</c:v>
                </c:pt>
                <c:pt idx="290">
                  <c:v>88.66763906374166</c:v>
                </c:pt>
                <c:pt idx="291">
                  <c:v>88.290828594812282</c:v>
                </c:pt>
                <c:pt idx="292">
                  <c:v>88.530019260434187</c:v>
                </c:pt>
                <c:pt idx="293">
                  <c:v>88.936698851900658</c:v>
                </c:pt>
                <c:pt idx="294">
                  <c:v>90.169493405420667</c:v>
                </c:pt>
                <c:pt idx="295">
                  <c:v>90.280809366069477</c:v>
                </c:pt>
                <c:pt idx="296">
                  <c:v>90.332070167877148</c:v>
                </c:pt>
                <c:pt idx="297">
                  <c:v>91.452835704772653</c:v>
                </c:pt>
                <c:pt idx="298">
                  <c:v>92.509822346065079</c:v>
                </c:pt>
                <c:pt idx="299">
                  <c:v>92.803918321814834</c:v>
                </c:pt>
                <c:pt idx="300">
                  <c:v>92.720253087334299</c:v>
                </c:pt>
                <c:pt idx="301">
                  <c:v>92.078740394541796</c:v>
                </c:pt>
                <c:pt idx="302">
                  <c:v>93.593271286899665</c:v>
                </c:pt>
                <c:pt idx="303">
                  <c:v>94.064997429037064</c:v>
                </c:pt>
                <c:pt idx="304">
                  <c:v>94.197467383631249</c:v>
                </c:pt>
                <c:pt idx="305">
                  <c:v>94.534742860130905</c:v>
                </c:pt>
                <c:pt idx="306">
                  <c:v>95.367592239732602</c:v>
                </c:pt>
                <c:pt idx="307">
                  <c:v>96.049273752488759</c:v>
                </c:pt>
                <c:pt idx="308">
                  <c:v>94.510736642282794</c:v>
                </c:pt>
                <c:pt idx="309">
                  <c:v>96.226507776667717</c:v>
                </c:pt>
                <c:pt idx="310">
                  <c:v>97.071162194089084</c:v>
                </c:pt>
                <c:pt idx="311">
                  <c:v>96.639763328798836</c:v>
                </c:pt>
                <c:pt idx="312">
                  <c:v>96.158767458977493</c:v>
                </c:pt>
                <c:pt idx="313">
                  <c:v>95.99389307171046</c:v>
                </c:pt>
                <c:pt idx="314">
                  <c:v>96.041588593639702</c:v>
                </c:pt>
                <c:pt idx="315">
                  <c:v>95.688784342558435</c:v>
                </c:pt>
                <c:pt idx="316">
                  <c:v>95.573269274497235</c:v>
                </c:pt>
                <c:pt idx="317">
                  <c:v>94.749848079462964</c:v>
                </c:pt>
                <c:pt idx="318">
                  <c:v>95.94817826082479</c:v>
                </c:pt>
                <c:pt idx="319">
                  <c:v>95.908643268395068</c:v>
                </c:pt>
                <c:pt idx="320">
                  <c:v>96.45413108979514</c:v>
                </c:pt>
                <c:pt idx="321">
                  <c:v>96.354144796315552</c:v>
                </c:pt>
                <c:pt idx="322">
                  <c:v>97.0771043272198</c:v>
                </c:pt>
                <c:pt idx="323">
                  <c:v>94.962972587751437</c:v>
                </c:pt>
                <c:pt idx="324">
                  <c:v>93.462861271790786</c:v>
                </c:pt>
                <c:pt idx="325">
                  <c:v>94.395063117338125</c:v>
                </c:pt>
                <c:pt idx="326">
                  <c:v>95.271488139898423</c:v>
                </c:pt>
                <c:pt idx="327">
                  <c:v>95.639900394003035</c:v>
                </c:pt>
                <c:pt idx="328">
                  <c:v>96.388767625357232</c:v>
                </c:pt>
                <c:pt idx="329">
                  <c:v>96.680724433179932</c:v>
                </c:pt>
                <c:pt idx="330">
                  <c:v>97.418578911131831</c:v>
                </c:pt>
                <c:pt idx="331">
                  <c:v>98.279633615994015</c:v>
                </c:pt>
                <c:pt idx="332">
                  <c:v>98.55043642987134</c:v>
                </c:pt>
                <c:pt idx="333">
                  <c:v>98.913461149937447</c:v>
                </c:pt>
                <c:pt idx="334">
                  <c:v>99.784815552226206</c:v>
                </c:pt>
                <c:pt idx="335">
                  <c:v>99.879335083225513</c:v>
                </c:pt>
                <c:pt idx="336">
                  <c:v>100.09982783659611</c:v>
                </c:pt>
                <c:pt idx="337">
                  <c:v>99.287181709638858</c:v>
                </c:pt>
                <c:pt idx="338">
                  <c:v>99.840117004562771</c:v>
                </c:pt>
                <c:pt idx="339">
                  <c:v>99.918315476563052</c:v>
                </c:pt>
                <c:pt idx="340">
                  <c:v>100.0723355673113</c:v>
                </c:pt>
                <c:pt idx="341">
                  <c:v>98.517318941222797</c:v>
                </c:pt>
                <c:pt idx="342">
                  <c:v>98.799055280060657</c:v>
                </c:pt>
                <c:pt idx="343">
                  <c:v>99.525976233052049</c:v>
                </c:pt>
                <c:pt idx="344">
                  <c:v>99.652583282957238</c:v>
                </c:pt>
                <c:pt idx="345">
                  <c:v>99.477013056054915</c:v>
                </c:pt>
                <c:pt idx="346">
                  <c:v>99.938281043882256</c:v>
                </c:pt>
                <c:pt idx="347">
                  <c:v>100.8035348561568</c:v>
                </c:pt>
                <c:pt idx="348">
                  <c:v>100.8461597578145</c:v>
                </c:pt>
                <c:pt idx="349">
                  <c:v>101.1942103023912</c:v>
                </c:pt>
                <c:pt idx="350">
                  <c:v>101.44409680764841</c:v>
                </c:pt>
                <c:pt idx="351">
                  <c:v>100.93172647489688</c:v>
                </c:pt>
                <c:pt idx="352">
                  <c:v>101.69485482576476</c:v>
                </c:pt>
                <c:pt idx="353">
                  <c:v>100.27896334337687</c:v>
                </c:pt>
                <c:pt idx="354">
                  <c:v>99.713272269332336</c:v>
                </c:pt>
                <c:pt idx="355">
                  <c:v>99.891060892603463</c:v>
                </c:pt>
                <c:pt idx="356">
                  <c:v>99.557588381307468</c:v>
                </c:pt>
                <c:pt idx="357">
                  <c:v>98.425572405684491</c:v>
                </c:pt>
                <c:pt idx="358">
                  <c:v>98.850078396543111</c:v>
                </c:pt>
                <c:pt idx="359">
                  <c:v>100.0038821936454</c:v>
                </c:pt>
                <c:pt idx="360">
                  <c:v>100.66306282894659</c:v>
                </c:pt>
                <c:pt idx="361">
                  <c:v>100.68619753393553</c:v>
                </c:pt>
                <c:pt idx="362">
                  <c:v>99.038959001658256</c:v>
                </c:pt>
                <c:pt idx="363">
                  <c:v>98.766017019853862</c:v>
                </c:pt>
                <c:pt idx="364">
                  <c:v>99.054170862472901</c:v>
                </c:pt>
                <c:pt idx="365">
                  <c:v>99.106303177139736</c:v>
                </c:pt>
                <c:pt idx="366">
                  <c:v>98.912035037986072</c:v>
                </c:pt>
                <c:pt idx="367">
                  <c:v>97.892206535871082</c:v>
                </c:pt>
                <c:pt idx="368">
                  <c:v>97.090731619199602</c:v>
                </c:pt>
                <c:pt idx="369">
                  <c:v>98.001304100151089</c:v>
                </c:pt>
                <c:pt idx="370">
                  <c:v>98.202940484386843</c:v>
                </c:pt>
                <c:pt idx="371">
                  <c:v>97.812661180361175</c:v>
                </c:pt>
                <c:pt idx="372">
                  <c:v>97.865585779445453</c:v>
                </c:pt>
                <c:pt idx="373">
                  <c:v>98.025389546440948</c:v>
                </c:pt>
                <c:pt idx="374">
                  <c:v>97.910429077471946</c:v>
                </c:pt>
                <c:pt idx="375">
                  <c:v>98.719509924550763</c:v>
                </c:pt>
                <c:pt idx="376">
                  <c:v>97.327466203127472</c:v>
                </c:pt>
                <c:pt idx="377">
                  <c:v>97.130900439163256</c:v>
                </c:pt>
                <c:pt idx="378">
                  <c:v>96.032081180630541</c:v>
                </c:pt>
                <c:pt idx="379">
                  <c:v>95.89176761030383</c:v>
                </c:pt>
                <c:pt idx="380">
                  <c:v>96.646339289463498</c:v>
                </c:pt>
                <c:pt idx="381">
                  <c:v>96.067337837206153</c:v>
                </c:pt>
                <c:pt idx="382">
                  <c:v>96.044520045984186</c:v>
                </c:pt>
                <c:pt idx="383">
                  <c:v>96.318254312206022</c:v>
                </c:pt>
                <c:pt idx="384">
                  <c:v>95.042359486377862</c:v>
                </c:pt>
                <c:pt idx="385">
                  <c:v>93.736912451779588</c:v>
                </c:pt>
                <c:pt idx="386">
                  <c:v>92.379887701606677</c:v>
                </c:pt>
                <c:pt idx="387">
                  <c:v>92.669626113060573</c:v>
                </c:pt>
                <c:pt idx="388">
                  <c:v>91.140358730538523</c:v>
                </c:pt>
                <c:pt idx="389">
                  <c:v>93.554924721096071</c:v>
                </c:pt>
                <c:pt idx="390">
                  <c:v>92.000304237216298</c:v>
                </c:pt>
                <c:pt idx="391">
                  <c:v>91.533886400675655</c:v>
                </c:pt>
                <c:pt idx="392">
                  <c:v>91.591168564055806</c:v>
                </c:pt>
                <c:pt idx="393">
                  <c:v>93.915968730118621</c:v>
                </c:pt>
                <c:pt idx="394">
                  <c:v>93.295213889062751</c:v>
                </c:pt>
                <c:pt idx="395">
                  <c:v>92.315474978469666</c:v>
                </c:pt>
                <c:pt idx="396">
                  <c:v>91.104230561103748</c:v>
                </c:pt>
                <c:pt idx="397">
                  <c:v>92.673825220472963</c:v>
                </c:pt>
                <c:pt idx="398">
                  <c:v>92.941062754471858</c:v>
                </c:pt>
                <c:pt idx="399">
                  <c:v>92.351444691020973</c:v>
                </c:pt>
                <c:pt idx="400">
                  <c:v>92.931951483671426</c:v>
                </c:pt>
                <c:pt idx="401">
                  <c:v>92.53485853365585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Sheet1!$A$2:$A$403</c:f>
              <c:numCache>
                <c:formatCode>dd\-mmm\-yyyy</c:formatCode>
                <c:ptCount val="402"/>
                <c:pt idx="0">
                  <c:v>44791</c:v>
                </c:pt>
                <c:pt idx="1">
                  <c:v>44794</c:v>
                </c:pt>
                <c:pt idx="2">
                  <c:v>44795</c:v>
                </c:pt>
                <c:pt idx="3">
                  <c:v>44796</c:v>
                </c:pt>
                <c:pt idx="4">
                  <c:v>44797</c:v>
                </c:pt>
                <c:pt idx="5">
                  <c:v>44798</c:v>
                </c:pt>
                <c:pt idx="6">
                  <c:v>44801</c:v>
                </c:pt>
                <c:pt idx="7">
                  <c:v>44802</c:v>
                </c:pt>
                <c:pt idx="8">
                  <c:v>44803</c:v>
                </c:pt>
                <c:pt idx="9">
                  <c:v>44804</c:v>
                </c:pt>
                <c:pt idx="10">
                  <c:v>44805</c:v>
                </c:pt>
                <c:pt idx="11">
                  <c:v>44808</c:v>
                </c:pt>
                <c:pt idx="12">
                  <c:v>44809</c:v>
                </c:pt>
                <c:pt idx="13">
                  <c:v>44810</c:v>
                </c:pt>
                <c:pt idx="14">
                  <c:v>44811</c:v>
                </c:pt>
                <c:pt idx="15">
                  <c:v>44812</c:v>
                </c:pt>
                <c:pt idx="16">
                  <c:v>44815</c:v>
                </c:pt>
                <c:pt idx="17">
                  <c:v>44816</c:v>
                </c:pt>
                <c:pt idx="18">
                  <c:v>44817</c:v>
                </c:pt>
                <c:pt idx="19">
                  <c:v>44818</c:v>
                </c:pt>
                <c:pt idx="20">
                  <c:v>44819</c:v>
                </c:pt>
                <c:pt idx="21">
                  <c:v>44822</c:v>
                </c:pt>
                <c:pt idx="22">
                  <c:v>44823</c:v>
                </c:pt>
                <c:pt idx="23">
                  <c:v>44824</c:v>
                </c:pt>
                <c:pt idx="24">
                  <c:v>44825</c:v>
                </c:pt>
                <c:pt idx="25">
                  <c:v>44829</c:v>
                </c:pt>
                <c:pt idx="26">
                  <c:v>44830</c:v>
                </c:pt>
                <c:pt idx="27">
                  <c:v>44831</c:v>
                </c:pt>
                <c:pt idx="28">
                  <c:v>44832</c:v>
                </c:pt>
                <c:pt idx="29">
                  <c:v>44833</c:v>
                </c:pt>
                <c:pt idx="30">
                  <c:v>44836</c:v>
                </c:pt>
                <c:pt idx="31">
                  <c:v>44837</c:v>
                </c:pt>
                <c:pt idx="32">
                  <c:v>44838</c:v>
                </c:pt>
                <c:pt idx="33">
                  <c:v>44839</c:v>
                </c:pt>
                <c:pt idx="34">
                  <c:v>44840</c:v>
                </c:pt>
                <c:pt idx="35">
                  <c:v>44843</c:v>
                </c:pt>
                <c:pt idx="36">
                  <c:v>44844</c:v>
                </c:pt>
                <c:pt idx="37">
                  <c:v>44845</c:v>
                </c:pt>
                <c:pt idx="38">
                  <c:v>44846</c:v>
                </c:pt>
                <c:pt idx="39">
                  <c:v>44847</c:v>
                </c:pt>
                <c:pt idx="40">
                  <c:v>44850</c:v>
                </c:pt>
                <c:pt idx="41">
                  <c:v>44851</c:v>
                </c:pt>
                <c:pt idx="42">
                  <c:v>44852</c:v>
                </c:pt>
                <c:pt idx="43">
                  <c:v>44853</c:v>
                </c:pt>
                <c:pt idx="44">
                  <c:v>44854</c:v>
                </c:pt>
                <c:pt idx="45">
                  <c:v>44857</c:v>
                </c:pt>
                <c:pt idx="46">
                  <c:v>44858</c:v>
                </c:pt>
                <c:pt idx="47">
                  <c:v>44859</c:v>
                </c:pt>
                <c:pt idx="48">
                  <c:v>44860</c:v>
                </c:pt>
                <c:pt idx="49">
                  <c:v>44861</c:v>
                </c:pt>
                <c:pt idx="50">
                  <c:v>44865</c:v>
                </c:pt>
                <c:pt idx="51">
                  <c:v>44866</c:v>
                </c:pt>
                <c:pt idx="52">
                  <c:v>44867</c:v>
                </c:pt>
                <c:pt idx="53">
                  <c:v>44868</c:v>
                </c:pt>
                <c:pt idx="54">
                  <c:v>44871</c:v>
                </c:pt>
                <c:pt idx="55">
                  <c:v>44872</c:v>
                </c:pt>
                <c:pt idx="56">
                  <c:v>44873</c:v>
                </c:pt>
                <c:pt idx="57">
                  <c:v>44874</c:v>
                </c:pt>
                <c:pt idx="58">
                  <c:v>44875</c:v>
                </c:pt>
                <c:pt idx="59">
                  <c:v>44878</c:v>
                </c:pt>
                <c:pt idx="60">
                  <c:v>44879</c:v>
                </c:pt>
                <c:pt idx="61">
                  <c:v>44880</c:v>
                </c:pt>
                <c:pt idx="62">
                  <c:v>44881</c:v>
                </c:pt>
                <c:pt idx="63">
                  <c:v>44882</c:v>
                </c:pt>
                <c:pt idx="64">
                  <c:v>44885</c:v>
                </c:pt>
                <c:pt idx="65">
                  <c:v>44886</c:v>
                </c:pt>
                <c:pt idx="66">
                  <c:v>44887</c:v>
                </c:pt>
                <c:pt idx="67">
                  <c:v>44889</c:v>
                </c:pt>
                <c:pt idx="68">
                  <c:v>44892</c:v>
                </c:pt>
                <c:pt idx="69">
                  <c:v>44893</c:v>
                </c:pt>
                <c:pt idx="70">
                  <c:v>44894</c:v>
                </c:pt>
                <c:pt idx="71">
                  <c:v>44895</c:v>
                </c:pt>
                <c:pt idx="72">
                  <c:v>44896</c:v>
                </c:pt>
                <c:pt idx="73">
                  <c:v>44899</c:v>
                </c:pt>
                <c:pt idx="74">
                  <c:v>44900</c:v>
                </c:pt>
                <c:pt idx="75">
                  <c:v>44901</c:v>
                </c:pt>
                <c:pt idx="76">
                  <c:v>44902</c:v>
                </c:pt>
                <c:pt idx="77">
                  <c:v>44903</c:v>
                </c:pt>
                <c:pt idx="78">
                  <c:v>44906</c:v>
                </c:pt>
                <c:pt idx="79">
                  <c:v>44907</c:v>
                </c:pt>
                <c:pt idx="80">
                  <c:v>44908</c:v>
                </c:pt>
                <c:pt idx="81">
                  <c:v>44909</c:v>
                </c:pt>
                <c:pt idx="82">
                  <c:v>44910</c:v>
                </c:pt>
                <c:pt idx="83">
                  <c:v>44913</c:v>
                </c:pt>
                <c:pt idx="84">
                  <c:v>44914</c:v>
                </c:pt>
                <c:pt idx="85">
                  <c:v>44915</c:v>
                </c:pt>
                <c:pt idx="86">
                  <c:v>44916</c:v>
                </c:pt>
                <c:pt idx="87">
                  <c:v>44917</c:v>
                </c:pt>
                <c:pt idx="88">
                  <c:v>44920</c:v>
                </c:pt>
                <c:pt idx="89">
                  <c:v>44921</c:v>
                </c:pt>
                <c:pt idx="90">
                  <c:v>44922</c:v>
                </c:pt>
                <c:pt idx="91">
                  <c:v>44923</c:v>
                </c:pt>
                <c:pt idx="92">
                  <c:v>44924</c:v>
                </c:pt>
                <c:pt idx="93">
                  <c:v>44927</c:v>
                </c:pt>
                <c:pt idx="94">
                  <c:v>44928</c:v>
                </c:pt>
                <c:pt idx="95">
                  <c:v>44929</c:v>
                </c:pt>
                <c:pt idx="96">
                  <c:v>44930</c:v>
                </c:pt>
                <c:pt idx="97">
                  <c:v>44931</c:v>
                </c:pt>
                <c:pt idx="98">
                  <c:v>44934</c:v>
                </c:pt>
                <c:pt idx="99">
                  <c:v>44935</c:v>
                </c:pt>
                <c:pt idx="100">
                  <c:v>44936</c:v>
                </c:pt>
                <c:pt idx="101">
                  <c:v>44937</c:v>
                </c:pt>
                <c:pt idx="102">
                  <c:v>44938</c:v>
                </c:pt>
                <c:pt idx="103">
                  <c:v>44941</c:v>
                </c:pt>
                <c:pt idx="104">
                  <c:v>44942</c:v>
                </c:pt>
                <c:pt idx="105">
                  <c:v>44943</c:v>
                </c:pt>
                <c:pt idx="106">
                  <c:v>44944</c:v>
                </c:pt>
                <c:pt idx="107">
                  <c:v>44945</c:v>
                </c:pt>
                <c:pt idx="108">
                  <c:v>44948</c:v>
                </c:pt>
                <c:pt idx="109">
                  <c:v>44949</c:v>
                </c:pt>
                <c:pt idx="110">
                  <c:v>44950</c:v>
                </c:pt>
                <c:pt idx="111">
                  <c:v>44951</c:v>
                </c:pt>
                <c:pt idx="112">
                  <c:v>44952</c:v>
                </c:pt>
                <c:pt idx="113">
                  <c:v>44955</c:v>
                </c:pt>
                <c:pt idx="114">
                  <c:v>44956</c:v>
                </c:pt>
                <c:pt idx="115">
                  <c:v>44957</c:v>
                </c:pt>
                <c:pt idx="116">
                  <c:v>44958</c:v>
                </c:pt>
                <c:pt idx="117">
                  <c:v>44959</c:v>
                </c:pt>
                <c:pt idx="118">
                  <c:v>44962</c:v>
                </c:pt>
                <c:pt idx="119">
                  <c:v>44963</c:v>
                </c:pt>
                <c:pt idx="120">
                  <c:v>44964</c:v>
                </c:pt>
                <c:pt idx="121">
                  <c:v>44965</c:v>
                </c:pt>
                <c:pt idx="122">
                  <c:v>44966</c:v>
                </c:pt>
                <c:pt idx="123">
                  <c:v>44969</c:v>
                </c:pt>
                <c:pt idx="124">
                  <c:v>44970</c:v>
                </c:pt>
                <c:pt idx="125">
                  <c:v>44971</c:v>
                </c:pt>
                <c:pt idx="126">
                  <c:v>44972</c:v>
                </c:pt>
                <c:pt idx="127">
                  <c:v>44973</c:v>
                </c:pt>
                <c:pt idx="128">
                  <c:v>44976</c:v>
                </c:pt>
                <c:pt idx="129">
                  <c:v>44977</c:v>
                </c:pt>
                <c:pt idx="130">
                  <c:v>44978</c:v>
                </c:pt>
                <c:pt idx="131">
                  <c:v>44980</c:v>
                </c:pt>
                <c:pt idx="132">
                  <c:v>44983</c:v>
                </c:pt>
                <c:pt idx="133">
                  <c:v>44984</c:v>
                </c:pt>
                <c:pt idx="134">
                  <c:v>44985</c:v>
                </c:pt>
                <c:pt idx="135">
                  <c:v>44986</c:v>
                </c:pt>
                <c:pt idx="136">
                  <c:v>44987</c:v>
                </c:pt>
                <c:pt idx="137">
                  <c:v>44990</c:v>
                </c:pt>
                <c:pt idx="138">
                  <c:v>44991</c:v>
                </c:pt>
                <c:pt idx="139">
                  <c:v>44992</c:v>
                </c:pt>
                <c:pt idx="140">
                  <c:v>44993</c:v>
                </c:pt>
                <c:pt idx="141">
                  <c:v>44994</c:v>
                </c:pt>
                <c:pt idx="142">
                  <c:v>44997</c:v>
                </c:pt>
                <c:pt idx="143">
                  <c:v>44998</c:v>
                </c:pt>
                <c:pt idx="144">
                  <c:v>44999</c:v>
                </c:pt>
                <c:pt idx="145">
                  <c:v>45000</c:v>
                </c:pt>
                <c:pt idx="146">
                  <c:v>45001</c:v>
                </c:pt>
                <c:pt idx="147">
                  <c:v>45004</c:v>
                </c:pt>
                <c:pt idx="148">
                  <c:v>45005</c:v>
                </c:pt>
                <c:pt idx="149">
                  <c:v>45006</c:v>
                </c:pt>
                <c:pt idx="150">
                  <c:v>45007</c:v>
                </c:pt>
                <c:pt idx="151">
                  <c:v>45008</c:v>
                </c:pt>
                <c:pt idx="152">
                  <c:v>45011</c:v>
                </c:pt>
                <c:pt idx="153">
                  <c:v>45012</c:v>
                </c:pt>
                <c:pt idx="154">
                  <c:v>45013</c:v>
                </c:pt>
                <c:pt idx="155">
                  <c:v>45014</c:v>
                </c:pt>
                <c:pt idx="156">
                  <c:v>45015</c:v>
                </c:pt>
                <c:pt idx="157">
                  <c:v>45019</c:v>
                </c:pt>
                <c:pt idx="158">
                  <c:v>45020</c:v>
                </c:pt>
                <c:pt idx="159">
                  <c:v>45021</c:v>
                </c:pt>
                <c:pt idx="160">
                  <c:v>45022</c:v>
                </c:pt>
                <c:pt idx="161">
                  <c:v>45026</c:v>
                </c:pt>
                <c:pt idx="162">
                  <c:v>45027</c:v>
                </c:pt>
                <c:pt idx="163">
                  <c:v>45028</c:v>
                </c:pt>
                <c:pt idx="164">
                  <c:v>45029</c:v>
                </c:pt>
                <c:pt idx="165">
                  <c:v>45033</c:v>
                </c:pt>
                <c:pt idx="166">
                  <c:v>45041</c:v>
                </c:pt>
                <c:pt idx="167">
                  <c:v>45042</c:v>
                </c:pt>
                <c:pt idx="168">
                  <c:v>45043</c:v>
                </c:pt>
                <c:pt idx="169">
                  <c:v>45047</c:v>
                </c:pt>
                <c:pt idx="170">
                  <c:v>45048</c:v>
                </c:pt>
                <c:pt idx="171">
                  <c:v>45049</c:v>
                </c:pt>
                <c:pt idx="172">
                  <c:v>45050</c:v>
                </c:pt>
                <c:pt idx="173">
                  <c:v>45054</c:v>
                </c:pt>
                <c:pt idx="174">
                  <c:v>45055</c:v>
                </c:pt>
                <c:pt idx="175">
                  <c:v>45056</c:v>
                </c:pt>
                <c:pt idx="176">
                  <c:v>45057</c:v>
                </c:pt>
                <c:pt idx="177">
                  <c:v>45057</c:v>
                </c:pt>
                <c:pt idx="178">
                  <c:v>45061</c:v>
                </c:pt>
                <c:pt idx="179">
                  <c:v>45062</c:v>
                </c:pt>
                <c:pt idx="180">
                  <c:v>45063</c:v>
                </c:pt>
                <c:pt idx="181">
                  <c:v>45064</c:v>
                </c:pt>
                <c:pt idx="182">
                  <c:v>45068</c:v>
                </c:pt>
                <c:pt idx="183">
                  <c:v>45069</c:v>
                </c:pt>
                <c:pt idx="184">
                  <c:v>45070</c:v>
                </c:pt>
                <c:pt idx="185">
                  <c:v>45071</c:v>
                </c:pt>
                <c:pt idx="186">
                  <c:v>45075</c:v>
                </c:pt>
                <c:pt idx="187">
                  <c:v>45076</c:v>
                </c:pt>
                <c:pt idx="188">
                  <c:v>45077</c:v>
                </c:pt>
                <c:pt idx="189">
                  <c:v>45078</c:v>
                </c:pt>
                <c:pt idx="190">
                  <c:v>45082</c:v>
                </c:pt>
                <c:pt idx="191">
                  <c:v>45083</c:v>
                </c:pt>
                <c:pt idx="192">
                  <c:v>45084</c:v>
                </c:pt>
                <c:pt idx="193">
                  <c:v>45085</c:v>
                </c:pt>
                <c:pt idx="194">
                  <c:v>45089</c:v>
                </c:pt>
                <c:pt idx="195">
                  <c:v>45090</c:v>
                </c:pt>
                <c:pt idx="196">
                  <c:v>45091</c:v>
                </c:pt>
                <c:pt idx="197">
                  <c:v>45092</c:v>
                </c:pt>
                <c:pt idx="198">
                  <c:v>45096</c:v>
                </c:pt>
                <c:pt idx="199">
                  <c:v>45097</c:v>
                </c:pt>
                <c:pt idx="200">
                  <c:v>45098</c:v>
                </c:pt>
                <c:pt idx="201">
                  <c:v>45099</c:v>
                </c:pt>
                <c:pt idx="202">
                  <c:v>45110</c:v>
                </c:pt>
                <c:pt idx="203">
                  <c:v>45111</c:v>
                </c:pt>
                <c:pt idx="204">
                  <c:v>45112</c:v>
                </c:pt>
                <c:pt idx="205">
                  <c:v>45113</c:v>
                </c:pt>
                <c:pt idx="206">
                  <c:v>45117</c:v>
                </c:pt>
                <c:pt idx="207">
                  <c:v>45118</c:v>
                </c:pt>
                <c:pt idx="208">
                  <c:v>45119</c:v>
                </c:pt>
                <c:pt idx="209">
                  <c:v>45120</c:v>
                </c:pt>
                <c:pt idx="210">
                  <c:v>45124</c:v>
                </c:pt>
                <c:pt idx="211">
                  <c:v>45125</c:v>
                </c:pt>
                <c:pt idx="212">
                  <c:v>45126</c:v>
                </c:pt>
                <c:pt idx="213">
                  <c:v>45127</c:v>
                </c:pt>
                <c:pt idx="214">
                  <c:v>45131</c:v>
                </c:pt>
                <c:pt idx="215">
                  <c:v>45132</c:v>
                </c:pt>
                <c:pt idx="216">
                  <c:v>45133</c:v>
                </c:pt>
                <c:pt idx="217">
                  <c:v>45134</c:v>
                </c:pt>
                <c:pt idx="218">
                  <c:v>45138</c:v>
                </c:pt>
                <c:pt idx="219">
                  <c:v>45139</c:v>
                </c:pt>
                <c:pt idx="220">
                  <c:v>45140</c:v>
                </c:pt>
                <c:pt idx="221">
                  <c:v>45141</c:v>
                </c:pt>
                <c:pt idx="222">
                  <c:v>45145</c:v>
                </c:pt>
                <c:pt idx="223">
                  <c:v>45146</c:v>
                </c:pt>
                <c:pt idx="224">
                  <c:v>45147</c:v>
                </c:pt>
                <c:pt idx="225">
                  <c:v>45148</c:v>
                </c:pt>
                <c:pt idx="226">
                  <c:v>45152</c:v>
                </c:pt>
                <c:pt idx="227">
                  <c:v>45153</c:v>
                </c:pt>
                <c:pt idx="228">
                  <c:v>45154</c:v>
                </c:pt>
                <c:pt idx="229">
                  <c:v>45155</c:v>
                </c:pt>
                <c:pt idx="230">
                  <c:v>45159</c:v>
                </c:pt>
                <c:pt idx="231">
                  <c:v>45160</c:v>
                </c:pt>
                <c:pt idx="232">
                  <c:v>45161</c:v>
                </c:pt>
                <c:pt idx="233">
                  <c:v>45162</c:v>
                </c:pt>
                <c:pt idx="234">
                  <c:v>45166</c:v>
                </c:pt>
                <c:pt idx="235">
                  <c:v>45167</c:v>
                </c:pt>
                <c:pt idx="236">
                  <c:v>45168</c:v>
                </c:pt>
                <c:pt idx="237">
                  <c:v>45169</c:v>
                </c:pt>
                <c:pt idx="238">
                  <c:v>45173</c:v>
                </c:pt>
                <c:pt idx="239">
                  <c:v>45174</c:v>
                </c:pt>
                <c:pt idx="240">
                  <c:v>45175</c:v>
                </c:pt>
                <c:pt idx="241">
                  <c:v>45176</c:v>
                </c:pt>
                <c:pt idx="242">
                  <c:v>45180</c:v>
                </c:pt>
                <c:pt idx="243">
                  <c:v>45181</c:v>
                </c:pt>
                <c:pt idx="244">
                  <c:v>45182</c:v>
                </c:pt>
                <c:pt idx="245">
                  <c:v>45183</c:v>
                </c:pt>
                <c:pt idx="246">
                  <c:v>45187</c:v>
                </c:pt>
                <c:pt idx="247">
                  <c:v>45188</c:v>
                </c:pt>
                <c:pt idx="248">
                  <c:v>45189</c:v>
                </c:pt>
                <c:pt idx="249">
                  <c:v>45190</c:v>
                </c:pt>
                <c:pt idx="250">
                  <c:v>45194</c:v>
                </c:pt>
                <c:pt idx="251">
                  <c:v>45195</c:v>
                </c:pt>
                <c:pt idx="252">
                  <c:v>45196</c:v>
                </c:pt>
                <c:pt idx="253">
                  <c:v>45197</c:v>
                </c:pt>
                <c:pt idx="254">
                  <c:v>45201</c:v>
                </c:pt>
                <c:pt idx="255">
                  <c:v>45202</c:v>
                </c:pt>
                <c:pt idx="256">
                  <c:v>45203</c:v>
                </c:pt>
                <c:pt idx="257">
                  <c:v>45204</c:v>
                </c:pt>
                <c:pt idx="258">
                  <c:v>45208</c:v>
                </c:pt>
                <c:pt idx="259">
                  <c:v>45209</c:v>
                </c:pt>
                <c:pt idx="260">
                  <c:v>45210</c:v>
                </c:pt>
                <c:pt idx="261">
                  <c:v>45211</c:v>
                </c:pt>
                <c:pt idx="262">
                  <c:v>45215</c:v>
                </c:pt>
                <c:pt idx="263">
                  <c:v>45216</c:v>
                </c:pt>
                <c:pt idx="264">
                  <c:v>45217</c:v>
                </c:pt>
                <c:pt idx="265">
                  <c:v>45218</c:v>
                </c:pt>
                <c:pt idx="266">
                  <c:v>45222</c:v>
                </c:pt>
                <c:pt idx="267">
                  <c:v>45223</c:v>
                </c:pt>
                <c:pt idx="268">
                  <c:v>45224</c:v>
                </c:pt>
                <c:pt idx="269">
                  <c:v>45225</c:v>
                </c:pt>
                <c:pt idx="270">
                  <c:v>45229</c:v>
                </c:pt>
                <c:pt idx="271">
                  <c:v>45230</c:v>
                </c:pt>
                <c:pt idx="272">
                  <c:v>45231</c:v>
                </c:pt>
                <c:pt idx="273">
                  <c:v>45232</c:v>
                </c:pt>
                <c:pt idx="274">
                  <c:v>45236</c:v>
                </c:pt>
                <c:pt idx="275">
                  <c:v>45237</c:v>
                </c:pt>
                <c:pt idx="276">
                  <c:v>45238</c:v>
                </c:pt>
                <c:pt idx="277">
                  <c:v>45239</c:v>
                </c:pt>
                <c:pt idx="278">
                  <c:v>45243</c:v>
                </c:pt>
                <c:pt idx="279">
                  <c:v>45244</c:v>
                </c:pt>
                <c:pt idx="280">
                  <c:v>45245</c:v>
                </c:pt>
                <c:pt idx="281">
                  <c:v>45246</c:v>
                </c:pt>
                <c:pt idx="282">
                  <c:v>45250</c:v>
                </c:pt>
                <c:pt idx="283">
                  <c:v>45251</c:v>
                </c:pt>
                <c:pt idx="284">
                  <c:v>45252</c:v>
                </c:pt>
                <c:pt idx="285">
                  <c:v>45253</c:v>
                </c:pt>
                <c:pt idx="286">
                  <c:v>45257</c:v>
                </c:pt>
                <c:pt idx="287">
                  <c:v>45258</c:v>
                </c:pt>
                <c:pt idx="288">
                  <c:v>45259</c:v>
                </c:pt>
                <c:pt idx="289">
                  <c:v>45260</c:v>
                </c:pt>
                <c:pt idx="290">
                  <c:v>45264</c:v>
                </c:pt>
                <c:pt idx="291">
                  <c:v>45265</c:v>
                </c:pt>
                <c:pt idx="292">
                  <c:v>45266</c:v>
                </c:pt>
                <c:pt idx="293">
                  <c:v>45267</c:v>
                </c:pt>
                <c:pt idx="294">
                  <c:v>45271</c:v>
                </c:pt>
                <c:pt idx="295">
                  <c:v>45272</c:v>
                </c:pt>
                <c:pt idx="296">
                  <c:v>45273</c:v>
                </c:pt>
                <c:pt idx="297">
                  <c:v>45274</c:v>
                </c:pt>
                <c:pt idx="298">
                  <c:v>45278</c:v>
                </c:pt>
                <c:pt idx="299">
                  <c:v>45279</c:v>
                </c:pt>
                <c:pt idx="300">
                  <c:v>45280</c:v>
                </c:pt>
                <c:pt idx="301">
                  <c:v>45281</c:v>
                </c:pt>
                <c:pt idx="302">
                  <c:v>45285</c:v>
                </c:pt>
                <c:pt idx="303">
                  <c:v>45286</c:v>
                </c:pt>
                <c:pt idx="304">
                  <c:v>45287</c:v>
                </c:pt>
                <c:pt idx="305">
                  <c:v>45288</c:v>
                </c:pt>
                <c:pt idx="306">
                  <c:v>45292</c:v>
                </c:pt>
                <c:pt idx="307">
                  <c:v>45293</c:v>
                </c:pt>
                <c:pt idx="308">
                  <c:v>45294</c:v>
                </c:pt>
                <c:pt idx="309">
                  <c:v>45295</c:v>
                </c:pt>
                <c:pt idx="310">
                  <c:v>45299</c:v>
                </c:pt>
                <c:pt idx="311">
                  <c:v>45300</c:v>
                </c:pt>
                <c:pt idx="312">
                  <c:v>45301</c:v>
                </c:pt>
                <c:pt idx="313">
                  <c:v>45302</c:v>
                </c:pt>
                <c:pt idx="314">
                  <c:v>45306</c:v>
                </c:pt>
                <c:pt idx="315">
                  <c:v>45307</c:v>
                </c:pt>
                <c:pt idx="316">
                  <c:v>45308</c:v>
                </c:pt>
                <c:pt idx="317">
                  <c:v>45309</c:v>
                </c:pt>
                <c:pt idx="318">
                  <c:v>45313</c:v>
                </c:pt>
                <c:pt idx="319">
                  <c:v>45314</c:v>
                </c:pt>
                <c:pt idx="320">
                  <c:v>45315</c:v>
                </c:pt>
                <c:pt idx="321">
                  <c:v>45316</c:v>
                </c:pt>
                <c:pt idx="322">
                  <c:v>45320</c:v>
                </c:pt>
                <c:pt idx="323">
                  <c:v>45321</c:v>
                </c:pt>
                <c:pt idx="324">
                  <c:v>45322</c:v>
                </c:pt>
                <c:pt idx="325">
                  <c:v>45323</c:v>
                </c:pt>
                <c:pt idx="326">
                  <c:v>45327</c:v>
                </c:pt>
                <c:pt idx="327">
                  <c:v>45328</c:v>
                </c:pt>
                <c:pt idx="328">
                  <c:v>45329</c:v>
                </c:pt>
                <c:pt idx="329">
                  <c:v>45330</c:v>
                </c:pt>
                <c:pt idx="330">
                  <c:v>45334</c:v>
                </c:pt>
                <c:pt idx="331">
                  <c:v>45335</c:v>
                </c:pt>
                <c:pt idx="332">
                  <c:v>45336</c:v>
                </c:pt>
                <c:pt idx="333">
                  <c:v>45337</c:v>
                </c:pt>
                <c:pt idx="334">
                  <c:v>45341</c:v>
                </c:pt>
                <c:pt idx="335">
                  <c:v>45342</c:v>
                </c:pt>
                <c:pt idx="336">
                  <c:v>45343</c:v>
                </c:pt>
                <c:pt idx="337">
                  <c:v>45348</c:v>
                </c:pt>
                <c:pt idx="338">
                  <c:v>45349</c:v>
                </c:pt>
                <c:pt idx="339">
                  <c:v>45350</c:v>
                </c:pt>
                <c:pt idx="340">
                  <c:v>45351</c:v>
                </c:pt>
                <c:pt idx="341">
                  <c:v>45355</c:v>
                </c:pt>
                <c:pt idx="342">
                  <c:v>45356</c:v>
                </c:pt>
                <c:pt idx="343">
                  <c:v>45357</c:v>
                </c:pt>
                <c:pt idx="344">
                  <c:v>45358</c:v>
                </c:pt>
                <c:pt idx="345">
                  <c:v>45362</c:v>
                </c:pt>
                <c:pt idx="346">
                  <c:v>45363</c:v>
                </c:pt>
                <c:pt idx="347">
                  <c:v>45364</c:v>
                </c:pt>
                <c:pt idx="348">
                  <c:v>45365</c:v>
                </c:pt>
                <c:pt idx="349">
                  <c:v>45369</c:v>
                </c:pt>
                <c:pt idx="350">
                  <c:v>45370</c:v>
                </c:pt>
                <c:pt idx="351">
                  <c:v>45371</c:v>
                </c:pt>
                <c:pt idx="352">
                  <c:v>45372</c:v>
                </c:pt>
                <c:pt idx="353">
                  <c:v>45376</c:v>
                </c:pt>
                <c:pt idx="354">
                  <c:v>45377</c:v>
                </c:pt>
                <c:pt idx="355">
                  <c:v>45378</c:v>
                </c:pt>
                <c:pt idx="356">
                  <c:v>45379</c:v>
                </c:pt>
                <c:pt idx="357">
                  <c:v>45383</c:v>
                </c:pt>
                <c:pt idx="358">
                  <c:v>45384</c:v>
                </c:pt>
                <c:pt idx="359">
                  <c:v>45385</c:v>
                </c:pt>
                <c:pt idx="360">
                  <c:v>45386</c:v>
                </c:pt>
                <c:pt idx="361">
                  <c:v>45397</c:v>
                </c:pt>
                <c:pt idx="362">
                  <c:v>45398</c:v>
                </c:pt>
                <c:pt idx="363">
                  <c:v>45399</c:v>
                </c:pt>
                <c:pt idx="364">
                  <c:v>45400</c:v>
                </c:pt>
                <c:pt idx="365">
                  <c:v>45404</c:v>
                </c:pt>
                <c:pt idx="366">
                  <c:v>45405</c:v>
                </c:pt>
                <c:pt idx="367">
                  <c:v>45406</c:v>
                </c:pt>
                <c:pt idx="368">
                  <c:v>45407</c:v>
                </c:pt>
                <c:pt idx="369">
                  <c:v>45411</c:v>
                </c:pt>
                <c:pt idx="370">
                  <c:v>45412</c:v>
                </c:pt>
                <c:pt idx="371">
                  <c:v>45413</c:v>
                </c:pt>
                <c:pt idx="372">
                  <c:v>45414</c:v>
                </c:pt>
                <c:pt idx="373">
                  <c:v>45418</c:v>
                </c:pt>
                <c:pt idx="374">
                  <c:v>45419</c:v>
                </c:pt>
                <c:pt idx="375">
                  <c:v>45420</c:v>
                </c:pt>
                <c:pt idx="376">
                  <c:v>45421</c:v>
                </c:pt>
                <c:pt idx="377">
                  <c:v>45425</c:v>
                </c:pt>
                <c:pt idx="378">
                  <c:v>45426</c:v>
                </c:pt>
                <c:pt idx="379">
                  <c:v>45427</c:v>
                </c:pt>
                <c:pt idx="380">
                  <c:v>45428</c:v>
                </c:pt>
                <c:pt idx="381">
                  <c:v>45432</c:v>
                </c:pt>
                <c:pt idx="382">
                  <c:v>45433</c:v>
                </c:pt>
                <c:pt idx="383">
                  <c:v>45434</c:v>
                </c:pt>
                <c:pt idx="384">
                  <c:v>45435</c:v>
                </c:pt>
                <c:pt idx="385">
                  <c:v>45439</c:v>
                </c:pt>
                <c:pt idx="386">
                  <c:v>45440</c:v>
                </c:pt>
                <c:pt idx="387">
                  <c:v>45441</c:v>
                </c:pt>
                <c:pt idx="388">
                  <c:v>45442</c:v>
                </c:pt>
                <c:pt idx="389">
                  <c:v>45446</c:v>
                </c:pt>
                <c:pt idx="390">
                  <c:v>45447</c:v>
                </c:pt>
                <c:pt idx="391">
                  <c:v>45448</c:v>
                </c:pt>
                <c:pt idx="392">
                  <c:v>45449</c:v>
                </c:pt>
                <c:pt idx="393">
                  <c:v>45453</c:v>
                </c:pt>
                <c:pt idx="394">
                  <c:v>45454</c:v>
                </c:pt>
                <c:pt idx="395">
                  <c:v>45455</c:v>
                </c:pt>
                <c:pt idx="396">
                  <c:v>45456</c:v>
                </c:pt>
                <c:pt idx="397">
                  <c:v>45467</c:v>
                </c:pt>
                <c:pt idx="398">
                  <c:v>45468</c:v>
                </c:pt>
                <c:pt idx="399">
                  <c:v>45469</c:v>
                </c:pt>
                <c:pt idx="400">
                  <c:v>45470</c:v>
                </c:pt>
                <c:pt idx="401">
                  <c:v>45473</c:v>
                </c:pt>
              </c:numCache>
            </c:numRef>
          </c:cat>
          <c:val>
            <c:numRef>
              <c:f>Sheet1!$C$2:$C$403</c:f>
              <c:numCache>
                <c:formatCode>#,##0</c:formatCode>
                <c:ptCount val="402"/>
                <c:pt idx="0">
                  <c:v>100</c:v>
                </c:pt>
                <c:pt idx="1">
                  <c:v>129.99999999999997</c:v>
                </c:pt>
                <c:pt idx="2">
                  <c:v>152.69230769230771</c:v>
                </c:pt>
                <c:pt idx="3">
                  <c:v>171.73076923076923</c:v>
                </c:pt>
                <c:pt idx="4">
                  <c:v>157.30769230769229</c:v>
                </c:pt>
                <c:pt idx="5">
                  <c:v>129.42307692307691</c:v>
                </c:pt>
                <c:pt idx="6">
                  <c:v>142.69230769230771</c:v>
                </c:pt>
                <c:pt idx="7">
                  <c:v>136.53846153846155</c:v>
                </c:pt>
                <c:pt idx="8">
                  <c:v>132.69230769230768</c:v>
                </c:pt>
                <c:pt idx="9">
                  <c:v>150</c:v>
                </c:pt>
                <c:pt idx="10">
                  <c:v>140.38461538461539</c:v>
                </c:pt>
                <c:pt idx="11">
                  <c:v>148.84615384615384</c:v>
                </c:pt>
                <c:pt idx="12">
                  <c:v>147.5</c:v>
                </c:pt>
                <c:pt idx="13">
                  <c:v>145.76923076923077</c:v>
                </c:pt>
                <c:pt idx="14">
                  <c:v>129.99999999999997</c:v>
                </c:pt>
                <c:pt idx="15">
                  <c:v>130.76923076923077</c:v>
                </c:pt>
                <c:pt idx="16">
                  <c:v>138.46153846153845</c:v>
                </c:pt>
                <c:pt idx="17">
                  <c:v>132.69230769230768</c:v>
                </c:pt>
                <c:pt idx="18">
                  <c:v>137.69230769230768</c:v>
                </c:pt>
                <c:pt idx="19">
                  <c:v>133.84615384615384</c:v>
                </c:pt>
                <c:pt idx="20">
                  <c:v>133.46153846153848</c:v>
                </c:pt>
                <c:pt idx="21">
                  <c:v>114.80769230769232</c:v>
                </c:pt>
                <c:pt idx="22">
                  <c:v>115.19230769230768</c:v>
                </c:pt>
                <c:pt idx="23">
                  <c:v>115.19230769230768</c:v>
                </c:pt>
                <c:pt idx="24">
                  <c:v>112.30769230769231</c:v>
                </c:pt>
                <c:pt idx="25">
                  <c:v>114.42307692307692</c:v>
                </c:pt>
                <c:pt idx="26">
                  <c:v>113.26923076923077</c:v>
                </c:pt>
                <c:pt idx="27">
                  <c:v>117.11538461538463</c:v>
                </c:pt>
                <c:pt idx="28">
                  <c:v>126.73076923076924</c:v>
                </c:pt>
                <c:pt idx="29">
                  <c:v>132.50000000000003</c:v>
                </c:pt>
                <c:pt idx="30">
                  <c:v>134.42307692307693</c:v>
                </c:pt>
                <c:pt idx="31">
                  <c:v>138.46153846153845</c:v>
                </c:pt>
                <c:pt idx="32">
                  <c:v>136.15384615384616</c:v>
                </c:pt>
                <c:pt idx="33">
                  <c:v>127.69230769230771</c:v>
                </c:pt>
                <c:pt idx="34">
                  <c:v>134.61538461538461</c:v>
                </c:pt>
                <c:pt idx="35">
                  <c:v>135.57692307692309</c:v>
                </c:pt>
                <c:pt idx="36">
                  <c:v>135.57692307692309</c:v>
                </c:pt>
                <c:pt idx="37">
                  <c:v>137.30769230769232</c:v>
                </c:pt>
                <c:pt idx="38">
                  <c:v>130.76923076923077</c:v>
                </c:pt>
                <c:pt idx="39">
                  <c:v>133.65384615384613</c:v>
                </c:pt>
                <c:pt idx="40">
                  <c:v>126.92307692307692</c:v>
                </c:pt>
                <c:pt idx="41">
                  <c:v>138.2692307692308</c:v>
                </c:pt>
                <c:pt idx="42">
                  <c:v>139.23076923076925</c:v>
                </c:pt>
                <c:pt idx="43">
                  <c:v>139.03846153846155</c:v>
                </c:pt>
                <c:pt idx="44">
                  <c:v>138.07692307692307</c:v>
                </c:pt>
                <c:pt idx="45">
                  <c:v>146.15384615384613</c:v>
                </c:pt>
                <c:pt idx="46">
                  <c:v>143.26923076923077</c:v>
                </c:pt>
                <c:pt idx="47">
                  <c:v>144.23076923076923</c:v>
                </c:pt>
                <c:pt idx="48">
                  <c:v>144.23076923076923</c:v>
                </c:pt>
                <c:pt idx="49">
                  <c:v>145.19230769230768</c:v>
                </c:pt>
                <c:pt idx="50">
                  <c:v>146.15384615384613</c:v>
                </c:pt>
                <c:pt idx="51">
                  <c:v>146.15384615384613</c:v>
                </c:pt>
                <c:pt idx="52">
                  <c:v>146.15384615384613</c:v>
                </c:pt>
                <c:pt idx="53">
                  <c:v>135.76923076923075</c:v>
                </c:pt>
                <c:pt idx="54">
                  <c:v>124.23076923076921</c:v>
                </c:pt>
                <c:pt idx="55">
                  <c:v>126.34615384615384</c:v>
                </c:pt>
                <c:pt idx="56">
                  <c:v>124.80769230769231</c:v>
                </c:pt>
                <c:pt idx="57">
                  <c:v>124.80769230769231</c:v>
                </c:pt>
                <c:pt idx="58">
                  <c:v>126.53846153846153</c:v>
                </c:pt>
                <c:pt idx="59">
                  <c:v>127.69230769230771</c:v>
                </c:pt>
                <c:pt idx="60">
                  <c:v>134.42307692307693</c:v>
                </c:pt>
                <c:pt idx="61">
                  <c:v>134.61538461538461</c:v>
                </c:pt>
                <c:pt idx="62">
                  <c:v>109.61538461538463</c:v>
                </c:pt>
                <c:pt idx="63">
                  <c:v>108.65384615384615</c:v>
                </c:pt>
                <c:pt idx="64">
                  <c:v>111.92307692307692</c:v>
                </c:pt>
                <c:pt idx="65">
                  <c:v>110.38461538461539</c:v>
                </c:pt>
                <c:pt idx="66">
                  <c:v>114.42307692307692</c:v>
                </c:pt>
                <c:pt idx="67">
                  <c:v>113.46153846153845</c:v>
                </c:pt>
                <c:pt idx="68">
                  <c:v>112.88461538461539</c:v>
                </c:pt>
                <c:pt idx="69">
                  <c:v>112.69230769230769</c:v>
                </c:pt>
                <c:pt idx="70">
                  <c:v>115.19230769230768</c:v>
                </c:pt>
                <c:pt idx="71">
                  <c:v>115.19230769230768</c:v>
                </c:pt>
                <c:pt idx="72">
                  <c:v>107.88461538461537</c:v>
                </c:pt>
                <c:pt idx="73">
                  <c:v>107.69230769230769</c:v>
                </c:pt>
                <c:pt idx="74">
                  <c:v>109.61538461538463</c:v>
                </c:pt>
                <c:pt idx="75">
                  <c:v>111.53846153846155</c:v>
                </c:pt>
                <c:pt idx="76">
                  <c:v>113.07692307692308</c:v>
                </c:pt>
                <c:pt idx="77">
                  <c:v>109.61538461538463</c:v>
                </c:pt>
                <c:pt idx="78">
                  <c:v>104.03846153846155</c:v>
                </c:pt>
                <c:pt idx="79">
                  <c:v>113.46153846153845</c:v>
                </c:pt>
                <c:pt idx="80">
                  <c:v>123.07692307692308</c:v>
                </c:pt>
                <c:pt idx="81">
                  <c:v>121.15384615384615</c:v>
                </c:pt>
                <c:pt idx="82">
                  <c:v>125</c:v>
                </c:pt>
                <c:pt idx="83">
                  <c:v>124.03846153846155</c:v>
                </c:pt>
                <c:pt idx="84">
                  <c:v>120.19230769230769</c:v>
                </c:pt>
                <c:pt idx="85">
                  <c:v>125</c:v>
                </c:pt>
                <c:pt idx="86">
                  <c:v>125</c:v>
                </c:pt>
                <c:pt idx="87">
                  <c:v>125</c:v>
                </c:pt>
                <c:pt idx="88">
                  <c:v>125</c:v>
                </c:pt>
                <c:pt idx="89">
                  <c:v>117.30769230769231</c:v>
                </c:pt>
                <c:pt idx="90">
                  <c:v>124.23076923076921</c:v>
                </c:pt>
                <c:pt idx="91">
                  <c:v>120</c:v>
                </c:pt>
                <c:pt idx="92">
                  <c:v>120</c:v>
                </c:pt>
                <c:pt idx="93">
                  <c:v>130.76923076923077</c:v>
                </c:pt>
                <c:pt idx="94">
                  <c:v>143.07692307692307</c:v>
                </c:pt>
                <c:pt idx="95">
                  <c:v>151.92307692307691</c:v>
                </c:pt>
                <c:pt idx="96">
                  <c:v>137.88461538461539</c:v>
                </c:pt>
                <c:pt idx="97">
                  <c:v>138.07692307692307</c:v>
                </c:pt>
                <c:pt idx="98">
                  <c:v>144.23076923076923</c:v>
                </c:pt>
                <c:pt idx="99">
                  <c:v>144.23076923076923</c:v>
                </c:pt>
                <c:pt idx="100">
                  <c:v>142.30769230769232</c:v>
                </c:pt>
                <c:pt idx="101">
                  <c:v>142.11538461538461</c:v>
                </c:pt>
                <c:pt idx="102">
                  <c:v>143.07692307692307</c:v>
                </c:pt>
                <c:pt idx="103">
                  <c:v>151.92307692307691</c:v>
                </c:pt>
                <c:pt idx="104">
                  <c:v>163.46153846153845</c:v>
                </c:pt>
                <c:pt idx="105">
                  <c:v>155.76923076923077</c:v>
                </c:pt>
                <c:pt idx="106">
                  <c:v>142.88461538461539</c:v>
                </c:pt>
                <c:pt idx="107">
                  <c:v>134.61538461538461</c:v>
                </c:pt>
                <c:pt idx="108">
                  <c:v>139.42307692307691</c:v>
                </c:pt>
                <c:pt idx="109">
                  <c:v>170.76923076923077</c:v>
                </c:pt>
                <c:pt idx="110">
                  <c:v>175.38461538461539</c:v>
                </c:pt>
                <c:pt idx="111">
                  <c:v>165.76923076923077</c:v>
                </c:pt>
                <c:pt idx="112">
                  <c:v>165.19230769230771</c:v>
                </c:pt>
                <c:pt idx="113">
                  <c:v>165.38461538461539</c:v>
                </c:pt>
                <c:pt idx="114">
                  <c:v>196.15384615384613</c:v>
                </c:pt>
                <c:pt idx="115">
                  <c:v>200</c:v>
                </c:pt>
                <c:pt idx="116">
                  <c:v>184.61538461538461</c:v>
                </c:pt>
                <c:pt idx="117">
                  <c:v>182.69230769230768</c:v>
                </c:pt>
                <c:pt idx="118">
                  <c:v>183.46153846153848</c:v>
                </c:pt>
                <c:pt idx="119">
                  <c:v>182.69230769230768</c:v>
                </c:pt>
                <c:pt idx="120">
                  <c:v>190.38461538461539</c:v>
                </c:pt>
                <c:pt idx="121">
                  <c:v>196.53846153846155</c:v>
                </c:pt>
                <c:pt idx="122">
                  <c:v>181.92307692307693</c:v>
                </c:pt>
                <c:pt idx="123">
                  <c:v>199.61538461538461</c:v>
                </c:pt>
                <c:pt idx="124">
                  <c:v>182.69230769230768</c:v>
                </c:pt>
                <c:pt idx="125">
                  <c:v>174.42307692307693</c:v>
                </c:pt>
                <c:pt idx="126">
                  <c:v>169.23076923076923</c:v>
                </c:pt>
                <c:pt idx="127">
                  <c:v>156.53846153846155</c:v>
                </c:pt>
                <c:pt idx="128">
                  <c:v>161.53846153846155</c:v>
                </c:pt>
                <c:pt idx="129">
                  <c:v>158.84615384615384</c:v>
                </c:pt>
                <c:pt idx="130">
                  <c:v>159.03846153846155</c:v>
                </c:pt>
                <c:pt idx="131">
                  <c:v>157.50000000000003</c:v>
                </c:pt>
                <c:pt idx="132">
                  <c:v>161.15384615384616</c:v>
                </c:pt>
                <c:pt idx="133">
                  <c:v>153.65384615384616</c:v>
                </c:pt>
                <c:pt idx="134">
                  <c:v>154.03846153846152</c:v>
                </c:pt>
                <c:pt idx="135">
                  <c:v>150</c:v>
                </c:pt>
                <c:pt idx="136">
                  <c:v>150</c:v>
                </c:pt>
                <c:pt idx="137">
                  <c:v>140.19230769230771</c:v>
                </c:pt>
                <c:pt idx="138">
                  <c:v>146.15384615384613</c:v>
                </c:pt>
                <c:pt idx="139">
                  <c:v>145.38461538461539</c:v>
                </c:pt>
                <c:pt idx="140">
                  <c:v>140.19230769230771</c:v>
                </c:pt>
                <c:pt idx="141">
                  <c:v>140.19230769230771</c:v>
                </c:pt>
                <c:pt idx="142">
                  <c:v>139.80769230769232</c:v>
                </c:pt>
                <c:pt idx="143">
                  <c:v>136.34615384615384</c:v>
                </c:pt>
                <c:pt idx="144">
                  <c:v>132.88461538461539</c:v>
                </c:pt>
                <c:pt idx="145">
                  <c:v>131.73076923076923</c:v>
                </c:pt>
                <c:pt idx="146">
                  <c:v>138.46153846153845</c:v>
                </c:pt>
                <c:pt idx="147">
                  <c:v>137.5</c:v>
                </c:pt>
                <c:pt idx="148">
                  <c:v>153.84615384615387</c:v>
                </c:pt>
                <c:pt idx="149">
                  <c:v>153.65384615384616</c:v>
                </c:pt>
                <c:pt idx="150">
                  <c:v>153.07692307692307</c:v>
                </c:pt>
                <c:pt idx="151">
                  <c:v>153.65384615384616</c:v>
                </c:pt>
                <c:pt idx="152">
                  <c:v>153.84615384615387</c:v>
                </c:pt>
                <c:pt idx="153">
                  <c:v>153.84615384615387</c:v>
                </c:pt>
                <c:pt idx="154">
                  <c:v>163.46153846153845</c:v>
                </c:pt>
                <c:pt idx="155">
                  <c:v>163.46153846153845</c:v>
                </c:pt>
                <c:pt idx="156">
                  <c:v>169.23076923076923</c:v>
                </c:pt>
                <c:pt idx="157">
                  <c:v>169.03846153846155</c:v>
                </c:pt>
                <c:pt idx="158">
                  <c:v>165.38461538461539</c:v>
                </c:pt>
                <c:pt idx="159">
                  <c:v>165.38461538461539</c:v>
                </c:pt>
                <c:pt idx="160">
                  <c:v>168.84615384615384</c:v>
                </c:pt>
                <c:pt idx="161">
                  <c:v>167.30769230769232</c:v>
                </c:pt>
                <c:pt idx="162">
                  <c:v>169.23076923076923</c:v>
                </c:pt>
                <c:pt idx="163">
                  <c:v>169.23076923076923</c:v>
                </c:pt>
                <c:pt idx="164">
                  <c:v>167.11538461538461</c:v>
                </c:pt>
                <c:pt idx="165">
                  <c:v>168.65384615384616</c:v>
                </c:pt>
                <c:pt idx="166">
                  <c:v>168.65384615384616</c:v>
                </c:pt>
                <c:pt idx="167">
                  <c:v>165.38461538461539</c:v>
                </c:pt>
                <c:pt idx="168">
                  <c:v>165.96153846153845</c:v>
                </c:pt>
                <c:pt idx="169">
                  <c:v>158.07692307692309</c:v>
                </c:pt>
                <c:pt idx="170">
                  <c:v>146.15384615384613</c:v>
                </c:pt>
                <c:pt idx="171">
                  <c:v>142.30769230769232</c:v>
                </c:pt>
                <c:pt idx="172">
                  <c:v>135.19230769230768</c:v>
                </c:pt>
                <c:pt idx="173">
                  <c:v>138.84615384615384</c:v>
                </c:pt>
                <c:pt idx="174">
                  <c:v>135.96153846153845</c:v>
                </c:pt>
                <c:pt idx="175">
                  <c:v>130.96153846153845</c:v>
                </c:pt>
                <c:pt idx="176">
                  <c:v>129.99999999999997</c:v>
                </c:pt>
                <c:pt idx="177">
                  <c:v>13</c:v>
                </c:pt>
                <c:pt idx="178">
                  <c:v>12.365384615384615</c:v>
                </c:pt>
                <c:pt idx="179">
                  <c:v>11.884615384615383</c:v>
                </c:pt>
                <c:pt idx="180">
                  <c:v>12.076923076923077</c:v>
                </c:pt>
                <c:pt idx="181">
                  <c:v>12.115384615384615</c:v>
                </c:pt>
                <c:pt idx="182">
                  <c:v>11.519230769230768</c:v>
                </c:pt>
                <c:pt idx="183">
                  <c:v>11.01923076923077</c:v>
                </c:pt>
                <c:pt idx="184">
                  <c:v>11.346153846153847</c:v>
                </c:pt>
                <c:pt idx="185">
                  <c:v>11.923076923076923</c:v>
                </c:pt>
                <c:pt idx="186">
                  <c:v>11.846153846153847</c:v>
                </c:pt>
                <c:pt idx="187">
                  <c:v>10.788461538461538</c:v>
                </c:pt>
                <c:pt idx="188">
                  <c:v>10.826923076923077</c:v>
                </c:pt>
                <c:pt idx="189">
                  <c:v>10.634615384615385</c:v>
                </c:pt>
                <c:pt idx="190">
                  <c:v>10.826923076923077</c:v>
                </c:pt>
                <c:pt idx="191">
                  <c:v>10.923076923076923</c:v>
                </c:pt>
                <c:pt idx="192">
                  <c:v>10.846153846153845</c:v>
                </c:pt>
                <c:pt idx="193">
                  <c:v>10.673076923076923</c:v>
                </c:pt>
                <c:pt idx="194">
                  <c:v>11.346153846153847</c:v>
                </c:pt>
                <c:pt idx="195">
                  <c:v>14.75</c:v>
                </c:pt>
                <c:pt idx="196">
                  <c:v>17.326923076923077</c:v>
                </c:pt>
                <c:pt idx="197">
                  <c:v>12.307692307692308</c:v>
                </c:pt>
                <c:pt idx="198">
                  <c:v>11.75</c:v>
                </c:pt>
                <c:pt idx="199">
                  <c:v>12.807692307692308</c:v>
                </c:pt>
                <c:pt idx="200">
                  <c:v>12.192307692307693</c:v>
                </c:pt>
                <c:pt idx="201">
                  <c:v>11.576923076923077</c:v>
                </c:pt>
                <c:pt idx="202">
                  <c:v>11.48076923076923</c:v>
                </c:pt>
                <c:pt idx="203">
                  <c:v>11.23076923076923</c:v>
                </c:pt>
                <c:pt idx="204">
                  <c:v>11.288461538461538</c:v>
                </c:pt>
                <c:pt idx="205">
                  <c:v>11.192307692307693</c:v>
                </c:pt>
                <c:pt idx="206">
                  <c:v>11.192307692307693</c:v>
                </c:pt>
                <c:pt idx="207">
                  <c:v>11.134615384615385</c:v>
                </c:pt>
                <c:pt idx="208">
                  <c:v>11.173076923076922</c:v>
                </c:pt>
                <c:pt idx="209">
                  <c:v>10.961538461538462</c:v>
                </c:pt>
                <c:pt idx="210">
                  <c:v>11.153846153846153</c:v>
                </c:pt>
                <c:pt idx="211">
                  <c:v>11.403846153846153</c:v>
                </c:pt>
                <c:pt idx="212">
                  <c:v>11.249999999999998</c:v>
                </c:pt>
                <c:pt idx="213">
                  <c:v>11.115384615384617</c:v>
                </c:pt>
                <c:pt idx="214">
                  <c:v>11.288461538461538</c:v>
                </c:pt>
                <c:pt idx="215">
                  <c:v>10.826923076923077</c:v>
                </c:pt>
                <c:pt idx="216">
                  <c:v>10.846153846153845</c:v>
                </c:pt>
                <c:pt idx="217">
                  <c:v>10.903846153846155</c:v>
                </c:pt>
                <c:pt idx="218">
                  <c:v>11.307692307692307</c:v>
                </c:pt>
                <c:pt idx="219">
                  <c:v>11.865384615384615</c:v>
                </c:pt>
                <c:pt idx="220">
                  <c:v>11.75</c:v>
                </c:pt>
                <c:pt idx="221">
                  <c:v>12.01923076923077</c:v>
                </c:pt>
                <c:pt idx="222">
                  <c:v>11.807692307692307</c:v>
                </c:pt>
                <c:pt idx="223">
                  <c:v>11.365384615384617</c:v>
                </c:pt>
                <c:pt idx="224">
                  <c:v>11.519230769230768</c:v>
                </c:pt>
                <c:pt idx="225">
                  <c:v>11.596153846153847</c:v>
                </c:pt>
                <c:pt idx="226">
                  <c:v>11.557692307692308</c:v>
                </c:pt>
                <c:pt idx="227">
                  <c:v>11.865384615384615</c:v>
                </c:pt>
                <c:pt idx="228">
                  <c:v>11.442307692307693</c:v>
                </c:pt>
                <c:pt idx="229">
                  <c:v>11.461538461538462</c:v>
                </c:pt>
                <c:pt idx="230">
                  <c:v>11.26923076923077</c:v>
                </c:pt>
                <c:pt idx="231">
                  <c:v>11.23076923076923</c:v>
                </c:pt>
                <c:pt idx="232">
                  <c:v>11.653846153846153</c:v>
                </c:pt>
                <c:pt idx="233">
                  <c:v>12.076923076923077</c:v>
                </c:pt>
                <c:pt idx="234">
                  <c:v>11.73076923076923</c:v>
                </c:pt>
                <c:pt idx="235">
                  <c:v>11.673076923076923</c:v>
                </c:pt>
                <c:pt idx="236">
                  <c:v>11.538461538461538</c:v>
                </c:pt>
                <c:pt idx="237">
                  <c:v>11.538461538461538</c:v>
                </c:pt>
                <c:pt idx="238">
                  <c:v>11.461538461538462</c:v>
                </c:pt>
                <c:pt idx="239">
                  <c:v>11.538461538461538</c:v>
                </c:pt>
                <c:pt idx="240">
                  <c:v>11.538461538461538</c:v>
                </c:pt>
                <c:pt idx="241">
                  <c:v>11.615384615384615</c:v>
                </c:pt>
                <c:pt idx="242">
                  <c:v>11.596153846153847</c:v>
                </c:pt>
                <c:pt idx="243">
                  <c:v>11.576923076923077</c:v>
                </c:pt>
                <c:pt idx="244">
                  <c:v>11.576923076923077</c:v>
                </c:pt>
                <c:pt idx="245">
                  <c:v>11.673076923076923</c:v>
                </c:pt>
                <c:pt idx="246">
                  <c:v>11.807692307692307</c:v>
                </c:pt>
                <c:pt idx="247">
                  <c:v>11.826923076923078</c:v>
                </c:pt>
                <c:pt idx="248">
                  <c:v>11.903846153846155</c:v>
                </c:pt>
                <c:pt idx="249">
                  <c:v>12.461538461538463</c:v>
                </c:pt>
                <c:pt idx="250">
                  <c:v>12.78846153846154</c:v>
                </c:pt>
                <c:pt idx="251">
                  <c:v>12.403846153846153</c:v>
                </c:pt>
                <c:pt idx="252">
                  <c:v>12.326923076923077</c:v>
                </c:pt>
                <c:pt idx="253">
                  <c:v>11.76923076923077</c:v>
                </c:pt>
                <c:pt idx="254">
                  <c:v>11.538461538461538</c:v>
                </c:pt>
                <c:pt idx="255">
                  <c:v>11.076923076923077</c:v>
                </c:pt>
                <c:pt idx="256">
                  <c:v>10.807692307692308</c:v>
                </c:pt>
                <c:pt idx="257">
                  <c:v>10.961538461538462</c:v>
                </c:pt>
                <c:pt idx="258">
                  <c:v>10.769230769230768</c:v>
                </c:pt>
                <c:pt idx="259">
                  <c:v>10.769230769230768</c:v>
                </c:pt>
                <c:pt idx="260">
                  <c:v>10.807692307692308</c:v>
                </c:pt>
                <c:pt idx="261">
                  <c:v>10.807692307692308</c:v>
                </c:pt>
                <c:pt idx="262">
                  <c:v>11.23076923076923</c:v>
                </c:pt>
                <c:pt idx="263">
                  <c:v>10.769230769230768</c:v>
                </c:pt>
                <c:pt idx="264">
                  <c:v>10.807692307692308</c:v>
                </c:pt>
                <c:pt idx="265">
                  <c:v>11.01923076923077</c:v>
                </c:pt>
                <c:pt idx="266">
                  <c:v>10.769230769230768</c:v>
                </c:pt>
                <c:pt idx="267">
                  <c:v>10.884615384615385</c:v>
                </c:pt>
                <c:pt idx="268">
                  <c:v>10.942307692307693</c:v>
                </c:pt>
                <c:pt idx="269">
                  <c:v>10.942307692307693</c:v>
                </c:pt>
                <c:pt idx="270">
                  <c:v>10.769230769230768</c:v>
                </c:pt>
                <c:pt idx="271">
                  <c:v>11.057692307692307</c:v>
                </c:pt>
                <c:pt idx="272">
                  <c:v>11.01923076923077</c:v>
                </c:pt>
                <c:pt idx="273">
                  <c:v>10.596153846153845</c:v>
                </c:pt>
                <c:pt idx="274">
                  <c:v>10.769230769230768</c:v>
                </c:pt>
                <c:pt idx="275">
                  <c:v>10.461538461538462</c:v>
                </c:pt>
                <c:pt idx="276">
                  <c:v>10.557692307692308</c:v>
                </c:pt>
                <c:pt idx="277">
                  <c:v>10.576923076923077</c:v>
                </c:pt>
                <c:pt idx="278">
                  <c:v>10.480769230769232</c:v>
                </c:pt>
                <c:pt idx="279">
                  <c:v>10.75</c:v>
                </c:pt>
                <c:pt idx="280">
                  <c:v>10.423076923076922</c:v>
                </c:pt>
                <c:pt idx="281">
                  <c:v>10.288461538461538</c:v>
                </c:pt>
                <c:pt idx="282">
                  <c:v>10.288461538461538</c:v>
                </c:pt>
                <c:pt idx="283">
                  <c:v>10.653846153846153</c:v>
                </c:pt>
                <c:pt idx="284">
                  <c:v>10.384615384615385</c:v>
                </c:pt>
                <c:pt idx="285">
                  <c:v>10.25</c:v>
                </c:pt>
                <c:pt idx="286">
                  <c:v>10.096153846153847</c:v>
                </c:pt>
                <c:pt idx="287">
                  <c:v>10.576923076923077</c:v>
                </c:pt>
                <c:pt idx="288">
                  <c:v>10.153846153846155</c:v>
                </c:pt>
                <c:pt idx="289">
                  <c:v>10.076923076923078</c:v>
                </c:pt>
                <c:pt idx="290">
                  <c:v>9.9807692307692317</c:v>
                </c:pt>
                <c:pt idx="291">
                  <c:v>10.23076923076923</c:v>
                </c:pt>
                <c:pt idx="292">
                  <c:v>9.9615384615384599</c:v>
                </c:pt>
                <c:pt idx="293">
                  <c:v>10.346153846153847</c:v>
                </c:pt>
                <c:pt idx="294">
                  <c:v>10.096153846153847</c:v>
                </c:pt>
                <c:pt idx="295">
                  <c:v>10.288461538461538</c:v>
                </c:pt>
                <c:pt idx="296">
                  <c:v>10.01923076923077</c:v>
                </c:pt>
                <c:pt idx="297">
                  <c:v>10.01923076923077</c:v>
                </c:pt>
                <c:pt idx="298">
                  <c:v>10.192307692307692</c:v>
                </c:pt>
                <c:pt idx="299">
                  <c:v>10.134615384615383</c:v>
                </c:pt>
                <c:pt idx="300">
                  <c:v>10.192307692307692</c:v>
                </c:pt>
                <c:pt idx="301">
                  <c:v>10</c:v>
                </c:pt>
                <c:pt idx="302">
                  <c:v>10.076923076923078</c:v>
                </c:pt>
                <c:pt idx="303">
                  <c:v>10.096153846153847</c:v>
                </c:pt>
                <c:pt idx="304">
                  <c:v>10.288461538461538</c:v>
                </c:pt>
                <c:pt idx="305">
                  <c:v>10.346153846153847</c:v>
                </c:pt>
                <c:pt idx="306">
                  <c:v>10.423076923076922</c:v>
                </c:pt>
                <c:pt idx="307">
                  <c:v>10.307692307692308</c:v>
                </c:pt>
                <c:pt idx="308">
                  <c:v>10.403846153846153</c:v>
                </c:pt>
                <c:pt idx="309">
                  <c:v>10.384615384615385</c:v>
                </c:pt>
                <c:pt idx="310">
                  <c:v>10.096153846153847</c:v>
                </c:pt>
                <c:pt idx="311">
                  <c:v>10.192307692307692</c:v>
                </c:pt>
                <c:pt idx="312">
                  <c:v>10</c:v>
                </c:pt>
                <c:pt idx="313">
                  <c:v>10.192307692307692</c:v>
                </c:pt>
                <c:pt idx="314">
                  <c:v>10.25</c:v>
                </c:pt>
                <c:pt idx="315">
                  <c:v>10.192307692307692</c:v>
                </c:pt>
                <c:pt idx="316">
                  <c:v>10.057692307692308</c:v>
                </c:pt>
                <c:pt idx="317">
                  <c:v>10.057692307692308</c:v>
                </c:pt>
                <c:pt idx="318">
                  <c:v>10.057692307692308</c:v>
                </c:pt>
                <c:pt idx="319">
                  <c:v>10.096153846153847</c:v>
                </c:pt>
                <c:pt idx="320">
                  <c:v>10.076923076923078</c:v>
                </c:pt>
                <c:pt idx="321">
                  <c:v>10</c:v>
                </c:pt>
                <c:pt idx="322">
                  <c:v>10</c:v>
                </c:pt>
                <c:pt idx="323">
                  <c:v>10</c:v>
                </c:pt>
                <c:pt idx="324">
                  <c:v>9.7884615384615383</c:v>
                </c:pt>
                <c:pt idx="325">
                  <c:v>9.865384615384615</c:v>
                </c:pt>
                <c:pt idx="326">
                  <c:v>10.01923076923077</c:v>
                </c:pt>
                <c:pt idx="327">
                  <c:v>9.9807692307692317</c:v>
                </c:pt>
                <c:pt idx="328">
                  <c:v>9.9807692307692317</c:v>
                </c:pt>
                <c:pt idx="329">
                  <c:v>9.8461538461538467</c:v>
                </c:pt>
                <c:pt idx="330">
                  <c:v>10</c:v>
                </c:pt>
                <c:pt idx="331">
                  <c:v>10</c:v>
                </c:pt>
                <c:pt idx="332">
                  <c:v>10</c:v>
                </c:pt>
                <c:pt idx="333">
                  <c:v>10</c:v>
                </c:pt>
                <c:pt idx="334">
                  <c:v>10</c:v>
                </c:pt>
                <c:pt idx="335">
                  <c:v>9.9423076923076916</c:v>
                </c:pt>
                <c:pt idx="336">
                  <c:v>9.9038461538461551</c:v>
                </c:pt>
                <c:pt idx="337">
                  <c:v>10.115384615384615</c:v>
                </c:pt>
                <c:pt idx="338">
                  <c:v>10.692307692307692</c:v>
                </c:pt>
                <c:pt idx="339">
                  <c:v>10.923076923076923</c:v>
                </c:pt>
                <c:pt idx="340">
                  <c:v>11.096153846153847</c:v>
                </c:pt>
                <c:pt idx="341">
                  <c:v>10.769230769230768</c:v>
                </c:pt>
                <c:pt idx="342">
                  <c:v>10.98076923076923</c:v>
                </c:pt>
                <c:pt idx="343">
                  <c:v>11.307692307692307</c:v>
                </c:pt>
                <c:pt idx="344">
                  <c:v>10.865384615384615</c:v>
                </c:pt>
                <c:pt idx="345">
                  <c:v>11.307692307692307</c:v>
                </c:pt>
                <c:pt idx="346">
                  <c:v>11.307692307692307</c:v>
                </c:pt>
                <c:pt idx="347">
                  <c:v>11.48076923076923</c:v>
                </c:pt>
                <c:pt idx="348">
                  <c:v>11.73076923076923</c:v>
                </c:pt>
                <c:pt idx="349">
                  <c:v>11.519230769230768</c:v>
                </c:pt>
                <c:pt idx="350">
                  <c:v>11.846153846153847</c:v>
                </c:pt>
                <c:pt idx="351">
                  <c:v>11.307692307692307</c:v>
                </c:pt>
                <c:pt idx="352">
                  <c:v>11.346153846153847</c:v>
                </c:pt>
                <c:pt idx="353">
                  <c:v>11.076923076923077</c:v>
                </c:pt>
                <c:pt idx="354">
                  <c:v>11.057692307692307</c:v>
                </c:pt>
                <c:pt idx="355">
                  <c:v>11.73076923076923</c:v>
                </c:pt>
                <c:pt idx="356">
                  <c:v>11.192307692307693</c:v>
                </c:pt>
                <c:pt idx="357">
                  <c:v>11.346153846153847</c:v>
                </c:pt>
                <c:pt idx="358">
                  <c:v>11.173076923076922</c:v>
                </c:pt>
                <c:pt idx="359">
                  <c:v>11.173076923076922</c:v>
                </c:pt>
                <c:pt idx="360">
                  <c:v>11.865384615384615</c:v>
                </c:pt>
                <c:pt idx="361">
                  <c:v>11.326923076923077</c:v>
                </c:pt>
                <c:pt idx="362">
                  <c:v>11.346153846153847</c:v>
                </c:pt>
                <c:pt idx="363">
                  <c:v>11.538461538461538</c:v>
                </c:pt>
                <c:pt idx="364">
                  <c:v>11.73076923076923</c:v>
                </c:pt>
                <c:pt idx="365">
                  <c:v>10.826923076923077</c:v>
                </c:pt>
                <c:pt idx="366">
                  <c:v>10.961538461538462</c:v>
                </c:pt>
                <c:pt idx="367">
                  <c:v>11.134615384615385</c:v>
                </c:pt>
                <c:pt idx="368">
                  <c:v>11.134615384615385</c:v>
                </c:pt>
                <c:pt idx="369">
                  <c:v>10.423076923076922</c:v>
                </c:pt>
                <c:pt idx="370">
                  <c:v>10.673076923076923</c:v>
                </c:pt>
                <c:pt idx="371">
                  <c:v>11.211538461538462</c:v>
                </c:pt>
                <c:pt idx="372">
                  <c:v>11.211538461538462</c:v>
                </c:pt>
                <c:pt idx="373">
                  <c:v>11.153846153846153</c:v>
                </c:pt>
                <c:pt idx="374">
                  <c:v>11.153846153846153</c:v>
                </c:pt>
                <c:pt idx="375">
                  <c:v>11.153846153846153</c:v>
                </c:pt>
                <c:pt idx="376">
                  <c:v>11.153846153846153</c:v>
                </c:pt>
                <c:pt idx="377">
                  <c:v>11.153846153846153</c:v>
                </c:pt>
                <c:pt idx="378">
                  <c:v>10.384615384615385</c:v>
                </c:pt>
                <c:pt idx="379">
                  <c:v>10.480769230769232</c:v>
                </c:pt>
                <c:pt idx="380">
                  <c:v>10.480769230769232</c:v>
                </c:pt>
                <c:pt idx="381">
                  <c:v>10.461538461538462</c:v>
                </c:pt>
                <c:pt idx="382">
                  <c:v>10.461538461538462</c:v>
                </c:pt>
                <c:pt idx="383">
                  <c:v>10.865384615384615</c:v>
                </c:pt>
                <c:pt idx="384">
                  <c:v>10.288461538461538</c:v>
                </c:pt>
                <c:pt idx="385">
                  <c:v>10.096153846153847</c:v>
                </c:pt>
                <c:pt idx="386">
                  <c:v>10.384615384615385</c:v>
                </c:pt>
                <c:pt idx="387">
                  <c:v>10.134615384615383</c:v>
                </c:pt>
                <c:pt idx="388">
                  <c:v>10.134615384615383</c:v>
                </c:pt>
                <c:pt idx="389">
                  <c:v>10.192307692307692</c:v>
                </c:pt>
                <c:pt idx="390">
                  <c:v>10.192307692307692</c:v>
                </c:pt>
                <c:pt idx="391">
                  <c:v>10.307692307692308</c:v>
                </c:pt>
                <c:pt idx="392">
                  <c:v>10.173076923076923</c:v>
                </c:pt>
                <c:pt idx="393">
                  <c:v>10.192307692307692</c:v>
                </c:pt>
                <c:pt idx="394">
                  <c:v>10.192307692307692</c:v>
                </c:pt>
                <c:pt idx="395">
                  <c:v>11.134615384615385</c:v>
                </c:pt>
                <c:pt idx="396">
                  <c:v>11.134615384615385</c:v>
                </c:pt>
                <c:pt idx="397">
                  <c:v>11.134615384615385</c:v>
                </c:pt>
                <c:pt idx="398">
                  <c:v>10.576923076923077</c:v>
                </c:pt>
                <c:pt idx="399">
                  <c:v>10.25</c:v>
                </c:pt>
                <c:pt idx="400">
                  <c:v>10.25</c:v>
                </c:pt>
                <c:pt idx="401">
                  <c:v>10.192307692307692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Sheet1!$A$2:$A$401</c:f>
              <c:numCache>
                <c:formatCode>dd\-mmm\-yyyy</c:formatCode>
                <c:ptCount val="400"/>
                <c:pt idx="0">
                  <c:v>44795</c:v>
                </c:pt>
                <c:pt idx="1">
                  <c:v>44796</c:v>
                </c:pt>
                <c:pt idx="2">
                  <c:v>44797</c:v>
                </c:pt>
                <c:pt idx="3">
                  <c:v>44798</c:v>
                </c:pt>
                <c:pt idx="4">
                  <c:v>44801</c:v>
                </c:pt>
                <c:pt idx="5">
                  <c:v>44802</c:v>
                </c:pt>
                <c:pt idx="6">
                  <c:v>44803</c:v>
                </c:pt>
                <c:pt idx="7">
                  <c:v>44804</c:v>
                </c:pt>
                <c:pt idx="8">
                  <c:v>44805</c:v>
                </c:pt>
                <c:pt idx="9">
                  <c:v>44808</c:v>
                </c:pt>
                <c:pt idx="10">
                  <c:v>44809</c:v>
                </c:pt>
                <c:pt idx="11">
                  <c:v>44810</c:v>
                </c:pt>
                <c:pt idx="12">
                  <c:v>44811</c:v>
                </c:pt>
                <c:pt idx="13">
                  <c:v>44812</c:v>
                </c:pt>
                <c:pt idx="14">
                  <c:v>44815</c:v>
                </c:pt>
                <c:pt idx="15">
                  <c:v>44816</c:v>
                </c:pt>
                <c:pt idx="16">
                  <c:v>44817</c:v>
                </c:pt>
                <c:pt idx="17">
                  <c:v>44818</c:v>
                </c:pt>
                <c:pt idx="18">
                  <c:v>44819</c:v>
                </c:pt>
                <c:pt idx="19">
                  <c:v>44822</c:v>
                </c:pt>
                <c:pt idx="20">
                  <c:v>44823</c:v>
                </c:pt>
                <c:pt idx="21">
                  <c:v>44824</c:v>
                </c:pt>
                <c:pt idx="22">
                  <c:v>44825</c:v>
                </c:pt>
                <c:pt idx="23">
                  <c:v>44829</c:v>
                </c:pt>
                <c:pt idx="24">
                  <c:v>44830</c:v>
                </c:pt>
                <c:pt idx="25">
                  <c:v>44831</c:v>
                </c:pt>
                <c:pt idx="26">
                  <c:v>44832</c:v>
                </c:pt>
                <c:pt idx="27">
                  <c:v>44833</c:v>
                </c:pt>
                <c:pt idx="28">
                  <c:v>44836</c:v>
                </c:pt>
                <c:pt idx="29">
                  <c:v>44837</c:v>
                </c:pt>
                <c:pt idx="30">
                  <c:v>44838</c:v>
                </c:pt>
                <c:pt idx="31">
                  <c:v>44839</c:v>
                </c:pt>
                <c:pt idx="32">
                  <c:v>44840</c:v>
                </c:pt>
                <c:pt idx="33">
                  <c:v>44843</c:v>
                </c:pt>
                <c:pt idx="34">
                  <c:v>44844</c:v>
                </c:pt>
                <c:pt idx="35">
                  <c:v>44845</c:v>
                </c:pt>
                <c:pt idx="36">
                  <c:v>44846</c:v>
                </c:pt>
                <c:pt idx="37">
                  <c:v>44847</c:v>
                </c:pt>
                <c:pt idx="38">
                  <c:v>44850</c:v>
                </c:pt>
                <c:pt idx="39">
                  <c:v>44851</c:v>
                </c:pt>
                <c:pt idx="40">
                  <c:v>44852</c:v>
                </c:pt>
                <c:pt idx="41">
                  <c:v>44853</c:v>
                </c:pt>
                <c:pt idx="42">
                  <c:v>44854</c:v>
                </c:pt>
                <c:pt idx="43">
                  <c:v>44857</c:v>
                </c:pt>
                <c:pt idx="44">
                  <c:v>44858</c:v>
                </c:pt>
                <c:pt idx="45">
                  <c:v>44859</c:v>
                </c:pt>
                <c:pt idx="46">
                  <c:v>44860</c:v>
                </c:pt>
                <c:pt idx="47">
                  <c:v>44861</c:v>
                </c:pt>
                <c:pt idx="48">
                  <c:v>44865</c:v>
                </c:pt>
                <c:pt idx="49">
                  <c:v>44866</c:v>
                </c:pt>
                <c:pt idx="50">
                  <c:v>44867</c:v>
                </c:pt>
                <c:pt idx="51">
                  <c:v>44868</c:v>
                </c:pt>
                <c:pt idx="52">
                  <c:v>44871</c:v>
                </c:pt>
                <c:pt idx="53">
                  <c:v>44872</c:v>
                </c:pt>
                <c:pt idx="54">
                  <c:v>44873</c:v>
                </c:pt>
                <c:pt idx="55">
                  <c:v>44874</c:v>
                </c:pt>
                <c:pt idx="56">
                  <c:v>44875</c:v>
                </c:pt>
                <c:pt idx="57">
                  <c:v>44878</c:v>
                </c:pt>
                <c:pt idx="58">
                  <c:v>44879</c:v>
                </c:pt>
                <c:pt idx="59">
                  <c:v>44880</c:v>
                </c:pt>
                <c:pt idx="60">
                  <c:v>44881</c:v>
                </c:pt>
                <c:pt idx="61">
                  <c:v>44882</c:v>
                </c:pt>
                <c:pt idx="62">
                  <c:v>44885</c:v>
                </c:pt>
                <c:pt idx="63">
                  <c:v>44886</c:v>
                </c:pt>
                <c:pt idx="64">
                  <c:v>44887</c:v>
                </c:pt>
                <c:pt idx="65">
                  <c:v>44889</c:v>
                </c:pt>
                <c:pt idx="66">
                  <c:v>44892</c:v>
                </c:pt>
                <c:pt idx="67">
                  <c:v>44893</c:v>
                </c:pt>
                <c:pt idx="68">
                  <c:v>44894</c:v>
                </c:pt>
                <c:pt idx="69">
                  <c:v>44895</c:v>
                </c:pt>
                <c:pt idx="70">
                  <c:v>44896</c:v>
                </c:pt>
                <c:pt idx="71">
                  <c:v>44899</c:v>
                </c:pt>
                <c:pt idx="72">
                  <c:v>44900</c:v>
                </c:pt>
                <c:pt idx="73">
                  <c:v>44901</c:v>
                </c:pt>
                <c:pt idx="74">
                  <c:v>44902</c:v>
                </c:pt>
                <c:pt idx="75">
                  <c:v>44903</c:v>
                </c:pt>
                <c:pt idx="76">
                  <c:v>44906</c:v>
                </c:pt>
                <c:pt idx="77">
                  <c:v>44907</c:v>
                </c:pt>
                <c:pt idx="78">
                  <c:v>44908</c:v>
                </c:pt>
                <c:pt idx="79">
                  <c:v>44909</c:v>
                </c:pt>
                <c:pt idx="80">
                  <c:v>44910</c:v>
                </c:pt>
                <c:pt idx="81">
                  <c:v>44913</c:v>
                </c:pt>
                <c:pt idx="82">
                  <c:v>44914</c:v>
                </c:pt>
                <c:pt idx="83">
                  <c:v>44915</c:v>
                </c:pt>
                <c:pt idx="84">
                  <c:v>44916</c:v>
                </c:pt>
                <c:pt idx="85">
                  <c:v>44917</c:v>
                </c:pt>
                <c:pt idx="86">
                  <c:v>44920</c:v>
                </c:pt>
                <c:pt idx="87">
                  <c:v>44921</c:v>
                </c:pt>
                <c:pt idx="88">
                  <c:v>44922</c:v>
                </c:pt>
                <c:pt idx="89">
                  <c:v>44923</c:v>
                </c:pt>
                <c:pt idx="90">
                  <c:v>44924</c:v>
                </c:pt>
                <c:pt idx="91">
                  <c:v>44927</c:v>
                </c:pt>
                <c:pt idx="92">
                  <c:v>44928</c:v>
                </c:pt>
                <c:pt idx="93">
                  <c:v>44929</c:v>
                </c:pt>
                <c:pt idx="94">
                  <c:v>44930</c:v>
                </c:pt>
                <c:pt idx="95">
                  <c:v>44931</c:v>
                </c:pt>
                <c:pt idx="96">
                  <c:v>44934</c:v>
                </c:pt>
                <c:pt idx="97">
                  <c:v>44935</c:v>
                </c:pt>
                <c:pt idx="98">
                  <c:v>44936</c:v>
                </c:pt>
                <c:pt idx="99">
                  <c:v>44937</c:v>
                </c:pt>
                <c:pt idx="100">
                  <c:v>44938</c:v>
                </c:pt>
                <c:pt idx="101">
                  <c:v>44941</c:v>
                </c:pt>
                <c:pt idx="102">
                  <c:v>44942</c:v>
                </c:pt>
                <c:pt idx="103">
                  <c:v>44943</c:v>
                </c:pt>
                <c:pt idx="104">
                  <c:v>44944</c:v>
                </c:pt>
                <c:pt idx="105">
                  <c:v>44945</c:v>
                </c:pt>
                <c:pt idx="106">
                  <c:v>44948</c:v>
                </c:pt>
                <c:pt idx="107">
                  <c:v>44949</c:v>
                </c:pt>
                <c:pt idx="108">
                  <c:v>44950</c:v>
                </c:pt>
                <c:pt idx="109">
                  <c:v>44951</c:v>
                </c:pt>
                <c:pt idx="110">
                  <c:v>44952</c:v>
                </c:pt>
                <c:pt idx="111">
                  <c:v>44955</c:v>
                </c:pt>
                <c:pt idx="112">
                  <c:v>44956</c:v>
                </c:pt>
                <c:pt idx="113">
                  <c:v>44957</c:v>
                </c:pt>
                <c:pt idx="114">
                  <c:v>44958</c:v>
                </c:pt>
                <c:pt idx="115">
                  <c:v>44959</c:v>
                </c:pt>
                <c:pt idx="116">
                  <c:v>44962</c:v>
                </c:pt>
                <c:pt idx="117">
                  <c:v>44963</c:v>
                </c:pt>
                <c:pt idx="118">
                  <c:v>44964</c:v>
                </c:pt>
                <c:pt idx="119">
                  <c:v>44965</c:v>
                </c:pt>
                <c:pt idx="120">
                  <c:v>44966</c:v>
                </c:pt>
                <c:pt idx="121">
                  <c:v>44969</c:v>
                </c:pt>
                <c:pt idx="122">
                  <c:v>44970</c:v>
                </c:pt>
                <c:pt idx="123">
                  <c:v>44971</c:v>
                </c:pt>
                <c:pt idx="124">
                  <c:v>44972</c:v>
                </c:pt>
                <c:pt idx="125">
                  <c:v>44973</c:v>
                </c:pt>
                <c:pt idx="126">
                  <c:v>44976</c:v>
                </c:pt>
                <c:pt idx="127">
                  <c:v>44977</c:v>
                </c:pt>
                <c:pt idx="128">
                  <c:v>44978</c:v>
                </c:pt>
                <c:pt idx="129">
                  <c:v>44980</c:v>
                </c:pt>
                <c:pt idx="130">
                  <c:v>44983</c:v>
                </c:pt>
                <c:pt idx="131">
                  <c:v>44984</c:v>
                </c:pt>
                <c:pt idx="132">
                  <c:v>44985</c:v>
                </c:pt>
                <c:pt idx="133">
                  <c:v>44986</c:v>
                </c:pt>
                <c:pt idx="134">
                  <c:v>44987</c:v>
                </c:pt>
                <c:pt idx="135">
                  <c:v>44990</c:v>
                </c:pt>
                <c:pt idx="136">
                  <c:v>44991</c:v>
                </c:pt>
                <c:pt idx="137">
                  <c:v>44992</c:v>
                </c:pt>
                <c:pt idx="138">
                  <c:v>44993</c:v>
                </c:pt>
                <c:pt idx="139">
                  <c:v>44994</c:v>
                </c:pt>
                <c:pt idx="140">
                  <c:v>44997</c:v>
                </c:pt>
                <c:pt idx="141">
                  <c:v>44998</c:v>
                </c:pt>
                <c:pt idx="142">
                  <c:v>44999</c:v>
                </c:pt>
                <c:pt idx="143">
                  <c:v>45000</c:v>
                </c:pt>
                <c:pt idx="144">
                  <c:v>45001</c:v>
                </c:pt>
                <c:pt idx="145">
                  <c:v>45004</c:v>
                </c:pt>
                <c:pt idx="146">
                  <c:v>45005</c:v>
                </c:pt>
                <c:pt idx="147">
                  <c:v>45006</c:v>
                </c:pt>
                <c:pt idx="148">
                  <c:v>45007</c:v>
                </c:pt>
                <c:pt idx="149">
                  <c:v>45008</c:v>
                </c:pt>
                <c:pt idx="150">
                  <c:v>45011</c:v>
                </c:pt>
                <c:pt idx="151">
                  <c:v>45012</c:v>
                </c:pt>
                <c:pt idx="152">
                  <c:v>45013</c:v>
                </c:pt>
                <c:pt idx="153">
                  <c:v>45014</c:v>
                </c:pt>
                <c:pt idx="154">
                  <c:v>45015</c:v>
                </c:pt>
                <c:pt idx="155">
                  <c:v>45019</c:v>
                </c:pt>
                <c:pt idx="156">
                  <c:v>45020</c:v>
                </c:pt>
                <c:pt idx="157">
                  <c:v>45021</c:v>
                </c:pt>
                <c:pt idx="158">
                  <c:v>45022</c:v>
                </c:pt>
                <c:pt idx="159">
                  <c:v>45026</c:v>
                </c:pt>
                <c:pt idx="160">
                  <c:v>45027</c:v>
                </c:pt>
                <c:pt idx="161">
                  <c:v>45028</c:v>
                </c:pt>
                <c:pt idx="162">
                  <c:v>45029</c:v>
                </c:pt>
                <c:pt idx="163">
                  <c:v>45033</c:v>
                </c:pt>
                <c:pt idx="164">
                  <c:v>45041</c:v>
                </c:pt>
                <c:pt idx="165">
                  <c:v>45042</c:v>
                </c:pt>
                <c:pt idx="166">
                  <c:v>45043</c:v>
                </c:pt>
                <c:pt idx="167">
                  <c:v>45047</c:v>
                </c:pt>
                <c:pt idx="168">
                  <c:v>45048</c:v>
                </c:pt>
                <c:pt idx="169">
                  <c:v>45049</c:v>
                </c:pt>
                <c:pt idx="170">
                  <c:v>45050</c:v>
                </c:pt>
                <c:pt idx="171">
                  <c:v>45054</c:v>
                </c:pt>
                <c:pt idx="172">
                  <c:v>45055</c:v>
                </c:pt>
                <c:pt idx="173">
                  <c:v>45056</c:v>
                </c:pt>
                <c:pt idx="174">
                  <c:v>45057</c:v>
                </c:pt>
                <c:pt idx="175">
                  <c:v>45057</c:v>
                </c:pt>
                <c:pt idx="176">
                  <c:v>45061</c:v>
                </c:pt>
                <c:pt idx="177">
                  <c:v>45062</c:v>
                </c:pt>
                <c:pt idx="178">
                  <c:v>45063</c:v>
                </c:pt>
                <c:pt idx="179">
                  <c:v>45064</c:v>
                </c:pt>
                <c:pt idx="180">
                  <c:v>45068</c:v>
                </c:pt>
                <c:pt idx="181">
                  <c:v>45069</c:v>
                </c:pt>
                <c:pt idx="182">
                  <c:v>45070</c:v>
                </c:pt>
                <c:pt idx="183">
                  <c:v>45071</c:v>
                </c:pt>
                <c:pt idx="184">
                  <c:v>45075</c:v>
                </c:pt>
                <c:pt idx="185">
                  <c:v>45076</c:v>
                </c:pt>
                <c:pt idx="186">
                  <c:v>45077</c:v>
                </c:pt>
                <c:pt idx="187">
                  <c:v>45078</c:v>
                </c:pt>
                <c:pt idx="188">
                  <c:v>45082</c:v>
                </c:pt>
                <c:pt idx="189">
                  <c:v>45083</c:v>
                </c:pt>
                <c:pt idx="190">
                  <c:v>45084</c:v>
                </c:pt>
                <c:pt idx="191">
                  <c:v>45085</c:v>
                </c:pt>
                <c:pt idx="192">
                  <c:v>45089</c:v>
                </c:pt>
                <c:pt idx="193">
                  <c:v>45090</c:v>
                </c:pt>
                <c:pt idx="194">
                  <c:v>45091</c:v>
                </c:pt>
                <c:pt idx="195">
                  <c:v>45092</c:v>
                </c:pt>
                <c:pt idx="196">
                  <c:v>45096</c:v>
                </c:pt>
                <c:pt idx="197">
                  <c:v>45097</c:v>
                </c:pt>
                <c:pt idx="198">
                  <c:v>45098</c:v>
                </c:pt>
                <c:pt idx="199">
                  <c:v>45099</c:v>
                </c:pt>
                <c:pt idx="200">
                  <c:v>45110</c:v>
                </c:pt>
                <c:pt idx="201">
                  <c:v>45111</c:v>
                </c:pt>
                <c:pt idx="202">
                  <c:v>45112</c:v>
                </c:pt>
                <c:pt idx="203">
                  <c:v>45113</c:v>
                </c:pt>
                <c:pt idx="204">
                  <c:v>45117</c:v>
                </c:pt>
                <c:pt idx="205">
                  <c:v>45118</c:v>
                </c:pt>
                <c:pt idx="206">
                  <c:v>45119</c:v>
                </c:pt>
                <c:pt idx="207">
                  <c:v>45120</c:v>
                </c:pt>
                <c:pt idx="208">
                  <c:v>45124</c:v>
                </c:pt>
                <c:pt idx="209">
                  <c:v>45125</c:v>
                </c:pt>
                <c:pt idx="210">
                  <c:v>45126</c:v>
                </c:pt>
                <c:pt idx="211">
                  <c:v>45127</c:v>
                </c:pt>
                <c:pt idx="212">
                  <c:v>45131</c:v>
                </c:pt>
                <c:pt idx="213">
                  <c:v>45132</c:v>
                </c:pt>
                <c:pt idx="214">
                  <c:v>45133</c:v>
                </c:pt>
                <c:pt idx="215">
                  <c:v>45134</c:v>
                </c:pt>
                <c:pt idx="216">
                  <c:v>45138</c:v>
                </c:pt>
                <c:pt idx="217">
                  <c:v>45139</c:v>
                </c:pt>
                <c:pt idx="218">
                  <c:v>45140</c:v>
                </c:pt>
                <c:pt idx="219">
                  <c:v>45141</c:v>
                </c:pt>
                <c:pt idx="220">
                  <c:v>45145</c:v>
                </c:pt>
                <c:pt idx="221">
                  <c:v>45146</c:v>
                </c:pt>
                <c:pt idx="222">
                  <c:v>45147</c:v>
                </c:pt>
                <c:pt idx="223">
                  <c:v>45148</c:v>
                </c:pt>
                <c:pt idx="224">
                  <c:v>45152</c:v>
                </c:pt>
                <c:pt idx="225">
                  <c:v>45153</c:v>
                </c:pt>
                <c:pt idx="226">
                  <c:v>45154</c:v>
                </c:pt>
                <c:pt idx="227">
                  <c:v>45155</c:v>
                </c:pt>
                <c:pt idx="228">
                  <c:v>45159</c:v>
                </c:pt>
                <c:pt idx="229">
                  <c:v>45160</c:v>
                </c:pt>
                <c:pt idx="230">
                  <c:v>45161</c:v>
                </c:pt>
                <c:pt idx="231">
                  <c:v>45162</c:v>
                </c:pt>
                <c:pt idx="232">
                  <c:v>45166</c:v>
                </c:pt>
                <c:pt idx="233">
                  <c:v>45167</c:v>
                </c:pt>
                <c:pt idx="234">
                  <c:v>45168</c:v>
                </c:pt>
                <c:pt idx="235">
                  <c:v>45169</c:v>
                </c:pt>
                <c:pt idx="236">
                  <c:v>45173</c:v>
                </c:pt>
                <c:pt idx="237">
                  <c:v>45174</c:v>
                </c:pt>
                <c:pt idx="238">
                  <c:v>45175</c:v>
                </c:pt>
                <c:pt idx="239">
                  <c:v>45176</c:v>
                </c:pt>
                <c:pt idx="240">
                  <c:v>45180</c:v>
                </c:pt>
                <c:pt idx="241">
                  <c:v>45181</c:v>
                </c:pt>
                <c:pt idx="242">
                  <c:v>45182</c:v>
                </c:pt>
                <c:pt idx="243">
                  <c:v>45183</c:v>
                </c:pt>
                <c:pt idx="244">
                  <c:v>45187</c:v>
                </c:pt>
                <c:pt idx="245">
                  <c:v>45188</c:v>
                </c:pt>
                <c:pt idx="246">
                  <c:v>45189</c:v>
                </c:pt>
                <c:pt idx="247">
                  <c:v>45190</c:v>
                </c:pt>
                <c:pt idx="248">
                  <c:v>45194</c:v>
                </c:pt>
                <c:pt idx="249">
                  <c:v>45195</c:v>
                </c:pt>
                <c:pt idx="250">
                  <c:v>45196</c:v>
                </c:pt>
                <c:pt idx="251">
                  <c:v>45197</c:v>
                </c:pt>
                <c:pt idx="252">
                  <c:v>45201</c:v>
                </c:pt>
                <c:pt idx="253">
                  <c:v>45202</c:v>
                </c:pt>
                <c:pt idx="254">
                  <c:v>45203</c:v>
                </c:pt>
                <c:pt idx="255">
                  <c:v>45204</c:v>
                </c:pt>
                <c:pt idx="256">
                  <c:v>45208</c:v>
                </c:pt>
                <c:pt idx="257">
                  <c:v>45209</c:v>
                </c:pt>
                <c:pt idx="258">
                  <c:v>45210</c:v>
                </c:pt>
                <c:pt idx="259">
                  <c:v>45211</c:v>
                </c:pt>
                <c:pt idx="260">
                  <c:v>45215</c:v>
                </c:pt>
                <c:pt idx="261">
                  <c:v>45216</c:v>
                </c:pt>
                <c:pt idx="262">
                  <c:v>45217</c:v>
                </c:pt>
                <c:pt idx="263">
                  <c:v>45218</c:v>
                </c:pt>
                <c:pt idx="264">
                  <c:v>45222</c:v>
                </c:pt>
                <c:pt idx="265">
                  <c:v>45223</c:v>
                </c:pt>
                <c:pt idx="266">
                  <c:v>45224</c:v>
                </c:pt>
                <c:pt idx="267">
                  <c:v>45225</c:v>
                </c:pt>
                <c:pt idx="268">
                  <c:v>45229</c:v>
                </c:pt>
                <c:pt idx="269">
                  <c:v>45230</c:v>
                </c:pt>
                <c:pt idx="270">
                  <c:v>45231</c:v>
                </c:pt>
                <c:pt idx="271">
                  <c:v>45232</c:v>
                </c:pt>
                <c:pt idx="272">
                  <c:v>45236</c:v>
                </c:pt>
                <c:pt idx="273">
                  <c:v>45237</c:v>
                </c:pt>
                <c:pt idx="274">
                  <c:v>45238</c:v>
                </c:pt>
                <c:pt idx="275">
                  <c:v>45239</c:v>
                </c:pt>
                <c:pt idx="276">
                  <c:v>45243</c:v>
                </c:pt>
                <c:pt idx="277">
                  <c:v>45244</c:v>
                </c:pt>
                <c:pt idx="278">
                  <c:v>45245</c:v>
                </c:pt>
                <c:pt idx="279">
                  <c:v>45246</c:v>
                </c:pt>
                <c:pt idx="280">
                  <c:v>45250</c:v>
                </c:pt>
                <c:pt idx="281">
                  <c:v>45251</c:v>
                </c:pt>
                <c:pt idx="282">
                  <c:v>45252</c:v>
                </c:pt>
                <c:pt idx="283">
                  <c:v>45253</c:v>
                </c:pt>
                <c:pt idx="284">
                  <c:v>45257</c:v>
                </c:pt>
                <c:pt idx="285">
                  <c:v>45258</c:v>
                </c:pt>
                <c:pt idx="286">
                  <c:v>45259</c:v>
                </c:pt>
                <c:pt idx="287">
                  <c:v>45260</c:v>
                </c:pt>
                <c:pt idx="288">
                  <c:v>45264</c:v>
                </c:pt>
                <c:pt idx="289">
                  <c:v>45265</c:v>
                </c:pt>
                <c:pt idx="290">
                  <c:v>45266</c:v>
                </c:pt>
                <c:pt idx="291">
                  <c:v>45267</c:v>
                </c:pt>
                <c:pt idx="292">
                  <c:v>45271</c:v>
                </c:pt>
                <c:pt idx="293">
                  <c:v>45272</c:v>
                </c:pt>
                <c:pt idx="294">
                  <c:v>45273</c:v>
                </c:pt>
                <c:pt idx="295">
                  <c:v>45274</c:v>
                </c:pt>
                <c:pt idx="296">
                  <c:v>45278</c:v>
                </c:pt>
                <c:pt idx="297">
                  <c:v>45279</c:v>
                </c:pt>
                <c:pt idx="298">
                  <c:v>45280</c:v>
                </c:pt>
                <c:pt idx="299">
                  <c:v>45281</c:v>
                </c:pt>
                <c:pt idx="300">
                  <c:v>45285</c:v>
                </c:pt>
                <c:pt idx="301">
                  <c:v>45286</c:v>
                </c:pt>
                <c:pt idx="302">
                  <c:v>45287</c:v>
                </c:pt>
                <c:pt idx="303">
                  <c:v>45288</c:v>
                </c:pt>
                <c:pt idx="304">
                  <c:v>45292</c:v>
                </c:pt>
                <c:pt idx="305">
                  <c:v>45293</c:v>
                </c:pt>
                <c:pt idx="306">
                  <c:v>45294</c:v>
                </c:pt>
                <c:pt idx="307">
                  <c:v>45295</c:v>
                </c:pt>
                <c:pt idx="308">
                  <c:v>45299</c:v>
                </c:pt>
                <c:pt idx="309">
                  <c:v>45300</c:v>
                </c:pt>
                <c:pt idx="310">
                  <c:v>45301</c:v>
                </c:pt>
                <c:pt idx="311">
                  <c:v>45302</c:v>
                </c:pt>
                <c:pt idx="312">
                  <c:v>45306</c:v>
                </c:pt>
                <c:pt idx="313">
                  <c:v>45307</c:v>
                </c:pt>
                <c:pt idx="314">
                  <c:v>45308</c:v>
                </c:pt>
                <c:pt idx="315">
                  <c:v>45309</c:v>
                </c:pt>
                <c:pt idx="316">
                  <c:v>45313</c:v>
                </c:pt>
                <c:pt idx="317">
                  <c:v>45314</c:v>
                </c:pt>
                <c:pt idx="318">
                  <c:v>45315</c:v>
                </c:pt>
                <c:pt idx="319">
                  <c:v>45316</c:v>
                </c:pt>
                <c:pt idx="320">
                  <c:v>45320</c:v>
                </c:pt>
                <c:pt idx="321">
                  <c:v>45321</c:v>
                </c:pt>
                <c:pt idx="322">
                  <c:v>45322</c:v>
                </c:pt>
                <c:pt idx="323">
                  <c:v>45323</c:v>
                </c:pt>
                <c:pt idx="324">
                  <c:v>45327</c:v>
                </c:pt>
                <c:pt idx="325">
                  <c:v>45328</c:v>
                </c:pt>
                <c:pt idx="326">
                  <c:v>45329</c:v>
                </c:pt>
                <c:pt idx="327">
                  <c:v>45330</c:v>
                </c:pt>
                <c:pt idx="328">
                  <c:v>45334</c:v>
                </c:pt>
                <c:pt idx="329">
                  <c:v>45335</c:v>
                </c:pt>
                <c:pt idx="330">
                  <c:v>45336</c:v>
                </c:pt>
                <c:pt idx="331">
                  <c:v>45337</c:v>
                </c:pt>
                <c:pt idx="332">
                  <c:v>45341</c:v>
                </c:pt>
                <c:pt idx="333">
                  <c:v>45342</c:v>
                </c:pt>
                <c:pt idx="334">
                  <c:v>45343</c:v>
                </c:pt>
                <c:pt idx="335">
                  <c:v>45348</c:v>
                </c:pt>
                <c:pt idx="336">
                  <c:v>45349</c:v>
                </c:pt>
                <c:pt idx="337">
                  <c:v>45350</c:v>
                </c:pt>
                <c:pt idx="338">
                  <c:v>45351</c:v>
                </c:pt>
                <c:pt idx="339">
                  <c:v>45355</c:v>
                </c:pt>
                <c:pt idx="340">
                  <c:v>45356</c:v>
                </c:pt>
                <c:pt idx="341">
                  <c:v>45357</c:v>
                </c:pt>
                <c:pt idx="342">
                  <c:v>45358</c:v>
                </c:pt>
                <c:pt idx="343">
                  <c:v>45362</c:v>
                </c:pt>
                <c:pt idx="344">
                  <c:v>45363</c:v>
                </c:pt>
                <c:pt idx="345">
                  <c:v>45364</c:v>
                </c:pt>
                <c:pt idx="346">
                  <c:v>45365</c:v>
                </c:pt>
                <c:pt idx="347">
                  <c:v>45369</c:v>
                </c:pt>
                <c:pt idx="348">
                  <c:v>45370</c:v>
                </c:pt>
                <c:pt idx="349">
                  <c:v>45371</c:v>
                </c:pt>
                <c:pt idx="350">
                  <c:v>45372</c:v>
                </c:pt>
                <c:pt idx="351">
                  <c:v>45376</c:v>
                </c:pt>
                <c:pt idx="352">
                  <c:v>45377</c:v>
                </c:pt>
                <c:pt idx="353">
                  <c:v>45378</c:v>
                </c:pt>
                <c:pt idx="354">
                  <c:v>45379</c:v>
                </c:pt>
                <c:pt idx="355">
                  <c:v>45383</c:v>
                </c:pt>
                <c:pt idx="356">
                  <c:v>45384</c:v>
                </c:pt>
                <c:pt idx="357">
                  <c:v>45385</c:v>
                </c:pt>
                <c:pt idx="358">
                  <c:v>45386</c:v>
                </c:pt>
                <c:pt idx="359">
                  <c:v>45397</c:v>
                </c:pt>
                <c:pt idx="360">
                  <c:v>45398</c:v>
                </c:pt>
                <c:pt idx="361">
                  <c:v>45399</c:v>
                </c:pt>
                <c:pt idx="362">
                  <c:v>45400</c:v>
                </c:pt>
                <c:pt idx="363">
                  <c:v>45404</c:v>
                </c:pt>
                <c:pt idx="364">
                  <c:v>45405</c:v>
                </c:pt>
                <c:pt idx="365">
                  <c:v>45406</c:v>
                </c:pt>
                <c:pt idx="366">
                  <c:v>45407</c:v>
                </c:pt>
                <c:pt idx="367">
                  <c:v>45411</c:v>
                </c:pt>
                <c:pt idx="368">
                  <c:v>45412</c:v>
                </c:pt>
                <c:pt idx="369">
                  <c:v>45413</c:v>
                </c:pt>
                <c:pt idx="370">
                  <c:v>45414</c:v>
                </c:pt>
                <c:pt idx="371">
                  <c:v>45418</c:v>
                </c:pt>
                <c:pt idx="372">
                  <c:v>45419</c:v>
                </c:pt>
                <c:pt idx="373">
                  <c:v>45420</c:v>
                </c:pt>
                <c:pt idx="374">
                  <c:v>45421</c:v>
                </c:pt>
                <c:pt idx="375">
                  <c:v>45425</c:v>
                </c:pt>
                <c:pt idx="376">
                  <c:v>45426</c:v>
                </c:pt>
                <c:pt idx="377">
                  <c:v>45427</c:v>
                </c:pt>
                <c:pt idx="378">
                  <c:v>45428</c:v>
                </c:pt>
                <c:pt idx="379">
                  <c:v>45432</c:v>
                </c:pt>
                <c:pt idx="380">
                  <c:v>45433</c:v>
                </c:pt>
                <c:pt idx="381">
                  <c:v>45434</c:v>
                </c:pt>
                <c:pt idx="382">
                  <c:v>45435</c:v>
                </c:pt>
                <c:pt idx="383">
                  <c:v>45439</c:v>
                </c:pt>
                <c:pt idx="384">
                  <c:v>45440</c:v>
                </c:pt>
                <c:pt idx="385">
                  <c:v>45441</c:v>
                </c:pt>
                <c:pt idx="386">
                  <c:v>45442</c:v>
                </c:pt>
                <c:pt idx="387">
                  <c:v>45446</c:v>
                </c:pt>
                <c:pt idx="388">
                  <c:v>45447</c:v>
                </c:pt>
                <c:pt idx="389">
                  <c:v>45448</c:v>
                </c:pt>
                <c:pt idx="390">
                  <c:v>45449</c:v>
                </c:pt>
                <c:pt idx="391">
                  <c:v>45453</c:v>
                </c:pt>
                <c:pt idx="392">
                  <c:v>45454</c:v>
                </c:pt>
                <c:pt idx="393">
                  <c:v>45455</c:v>
                </c:pt>
                <c:pt idx="394">
                  <c:v>45456</c:v>
                </c:pt>
                <c:pt idx="395">
                  <c:v>45467</c:v>
                </c:pt>
                <c:pt idx="396">
                  <c:v>45468</c:v>
                </c:pt>
                <c:pt idx="397">
                  <c:v>45469</c:v>
                </c:pt>
                <c:pt idx="398">
                  <c:v>45470</c:v>
                </c:pt>
                <c:pt idx="399">
                  <c:v>45473</c:v>
                </c:pt>
              </c:numCache>
            </c:numRef>
          </c:cat>
          <c:val>
            <c:numRef>
              <c:f>Sheet1!$B$2:$B$401</c:f>
              <c:numCache>
                <c:formatCode>#,##0</c:formatCode>
                <c:ptCount val="400"/>
                <c:pt idx="0">
                  <c:v>100</c:v>
                </c:pt>
                <c:pt idx="1">
                  <c:v>98.887701743882403</c:v>
                </c:pt>
                <c:pt idx="2">
                  <c:v>99.070815765002621</c:v>
                </c:pt>
                <c:pt idx="3">
                  <c:v>100.24887583913991</c:v>
                </c:pt>
                <c:pt idx="4">
                  <c:v>99.726363960612971</c:v>
                </c:pt>
                <c:pt idx="5">
                  <c:v>99.762588690878061</c:v>
                </c:pt>
                <c:pt idx="6">
                  <c:v>99.165398137650797</c:v>
                </c:pt>
                <c:pt idx="7">
                  <c:v>97.79347604550145</c:v>
                </c:pt>
                <c:pt idx="8">
                  <c:v>96.673455154580083</c:v>
                </c:pt>
                <c:pt idx="9">
                  <c:v>97.084585939390863</c:v>
                </c:pt>
                <c:pt idx="10">
                  <c:v>96.332624230921112</c:v>
                </c:pt>
                <c:pt idx="11">
                  <c:v>95.495713539609952</c:v>
                </c:pt>
                <c:pt idx="12">
                  <c:v>94.453476300268775</c:v>
                </c:pt>
                <c:pt idx="13">
                  <c:v>94.218214590525207</c:v>
                </c:pt>
                <c:pt idx="14">
                  <c:v>95.062927531431924</c:v>
                </c:pt>
                <c:pt idx="15">
                  <c:v>95.713858069118388</c:v>
                </c:pt>
                <c:pt idx="16">
                  <c:v>96.210097066354166</c:v>
                </c:pt>
                <c:pt idx="17">
                  <c:v>94.688021476886234</c:v>
                </c:pt>
                <c:pt idx="18">
                  <c:v>94.180636408799671</c:v>
                </c:pt>
                <c:pt idx="19">
                  <c:v>92.131670127256299</c:v>
                </c:pt>
                <c:pt idx="20">
                  <c:v>91.129717972561565</c:v>
                </c:pt>
                <c:pt idx="21">
                  <c:v>91.585671885150887</c:v>
                </c:pt>
                <c:pt idx="22">
                  <c:v>91.247229405245662</c:v>
                </c:pt>
                <c:pt idx="23">
                  <c:v>88.861094480465709</c:v>
                </c:pt>
                <c:pt idx="24">
                  <c:v>86.853209431486704</c:v>
                </c:pt>
                <c:pt idx="25">
                  <c:v>87.714641478669591</c:v>
                </c:pt>
                <c:pt idx="26">
                  <c:v>88.930359349324235</c:v>
                </c:pt>
                <c:pt idx="27">
                  <c:v>90.803217711425049</c:v>
                </c:pt>
                <c:pt idx="28">
                  <c:v>91.454068634319711</c:v>
                </c:pt>
                <c:pt idx="29">
                  <c:v>92.4165318522859</c:v>
                </c:pt>
                <c:pt idx="30">
                  <c:v>93.789488936728532</c:v>
                </c:pt>
                <c:pt idx="31">
                  <c:v>93.709157611811008</c:v>
                </c:pt>
                <c:pt idx="32">
                  <c:v>93.609400277696409</c:v>
                </c:pt>
                <c:pt idx="33">
                  <c:v>92.086050851559818</c:v>
                </c:pt>
                <c:pt idx="34">
                  <c:v>91.798800682776459</c:v>
                </c:pt>
                <c:pt idx="35">
                  <c:v>91.670541253200525</c:v>
                </c:pt>
                <c:pt idx="36">
                  <c:v>91.965752901163029</c:v>
                </c:pt>
                <c:pt idx="37">
                  <c:v>90.934263658713689</c:v>
                </c:pt>
                <c:pt idx="38">
                  <c:v>90.807676139765363</c:v>
                </c:pt>
                <c:pt idx="39">
                  <c:v>92.085493548017268</c:v>
                </c:pt>
                <c:pt idx="40">
                  <c:v>94.024671031680327</c:v>
                </c:pt>
                <c:pt idx="41">
                  <c:v>93.906443065870107</c:v>
                </c:pt>
                <c:pt idx="42">
                  <c:v>95.248589225889461</c:v>
                </c:pt>
                <c:pt idx="43">
                  <c:v>95.590216297466341</c:v>
                </c:pt>
                <c:pt idx="44">
                  <c:v>96.137010687489649</c:v>
                </c:pt>
                <c:pt idx="45">
                  <c:v>95.329637083933108</c:v>
                </c:pt>
                <c:pt idx="46">
                  <c:v>93.935661694457536</c:v>
                </c:pt>
                <c:pt idx="47">
                  <c:v>93.22494044813574</c:v>
                </c:pt>
                <c:pt idx="48">
                  <c:v>92.892946766365611</c:v>
                </c:pt>
                <c:pt idx="49">
                  <c:v>91.799357986318995</c:v>
                </c:pt>
                <c:pt idx="50">
                  <c:v>91.798163764442137</c:v>
                </c:pt>
                <c:pt idx="51">
                  <c:v>91.072873011222512</c:v>
                </c:pt>
                <c:pt idx="52">
                  <c:v>91.72643083703808</c:v>
                </c:pt>
                <c:pt idx="53">
                  <c:v>92.343286243837824</c:v>
                </c:pt>
                <c:pt idx="54">
                  <c:v>91.449769435562985</c:v>
                </c:pt>
                <c:pt idx="55">
                  <c:v>90.818026062698237</c:v>
                </c:pt>
                <c:pt idx="56">
                  <c:v>89.261716112760027</c:v>
                </c:pt>
                <c:pt idx="57">
                  <c:v>89.542199024241114</c:v>
                </c:pt>
                <c:pt idx="58">
                  <c:v>89.148344649249069</c:v>
                </c:pt>
                <c:pt idx="59">
                  <c:v>88.345190629657466</c:v>
                </c:pt>
                <c:pt idx="60">
                  <c:v>88.780365081589238</c:v>
                </c:pt>
                <c:pt idx="61">
                  <c:v>88.706960243557575</c:v>
                </c:pt>
                <c:pt idx="62">
                  <c:v>87.99950320369922</c:v>
                </c:pt>
                <c:pt idx="63">
                  <c:v>87.023027782377753</c:v>
                </c:pt>
                <c:pt idx="64">
                  <c:v>87.300883405729721</c:v>
                </c:pt>
                <c:pt idx="65">
                  <c:v>87.08863037081386</c:v>
                </c:pt>
                <c:pt idx="66">
                  <c:v>85.955791498414072</c:v>
                </c:pt>
                <c:pt idx="67">
                  <c:v>85.559150605709334</c:v>
                </c:pt>
                <c:pt idx="68">
                  <c:v>85.601903748901321</c:v>
                </c:pt>
                <c:pt idx="69">
                  <c:v>86.755522081958659</c:v>
                </c:pt>
                <c:pt idx="70">
                  <c:v>86.164302638115743</c:v>
                </c:pt>
                <c:pt idx="71">
                  <c:v>85.378504643134661</c:v>
                </c:pt>
                <c:pt idx="72">
                  <c:v>82.951845789332893</c:v>
                </c:pt>
                <c:pt idx="73">
                  <c:v>83.151838146312883</c:v>
                </c:pt>
                <c:pt idx="74">
                  <c:v>81.088780046622418</c:v>
                </c:pt>
                <c:pt idx="75">
                  <c:v>81.578172171764137</c:v>
                </c:pt>
                <c:pt idx="76">
                  <c:v>80.715943976663311</c:v>
                </c:pt>
                <c:pt idx="77">
                  <c:v>79.879033285352165</c:v>
                </c:pt>
                <c:pt idx="78">
                  <c:v>81.375393297071454</c:v>
                </c:pt>
                <c:pt idx="79">
                  <c:v>81.590194005324648</c:v>
                </c:pt>
                <c:pt idx="80">
                  <c:v>81.926964574602252</c:v>
                </c:pt>
                <c:pt idx="81">
                  <c:v>81.61853687120238</c:v>
                </c:pt>
                <c:pt idx="82">
                  <c:v>81.097059984968737</c:v>
                </c:pt>
                <c:pt idx="83">
                  <c:v>81.845200183432482</c:v>
                </c:pt>
                <c:pt idx="84">
                  <c:v>81.819643835267456</c:v>
                </c:pt>
                <c:pt idx="85">
                  <c:v>81.332799383463055</c:v>
                </c:pt>
                <c:pt idx="86">
                  <c:v>81.48191788848834</c:v>
                </c:pt>
                <c:pt idx="87">
                  <c:v>81.435104390914987</c:v>
                </c:pt>
                <c:pt idx="88">
                  <c:v>82.475032801294219</c:v>
                </c:pt>
                <c:pt idx="89">
                  <c:v>83.4784180222412</c:v>
                </c:pt>
                <c:pt idx="90">
                  <c:v>83.424041119447651</c:v>
                </c:pt>
                <c:pt idx="91">
                  <c:v>83.967093614256783</c:v>
                </c:pt>
                <c:pt idx="92">
                  <c:v>84.219233659860137</c:v>
                </c:pt>
                <c:pt idx="93">
                  <c:v>84.876851840057071</c:v>
                </c:pt>
                <c:pt idx="94">
                  <c:v>83.849502566780885</c:v>
                </c:pt>
                <c:pt idx="95">
                  <c:v>83.848945263238349</c:v>
                </c:pt>
                <c:pt idx="96">
                  <c:v>83.889389577468378</c:v>
                </c:pt>
                <c:pt idx="97">
                  <c:v>84.767301886552119</c:v>
                </c:pt>
                <c:pt idx="98">
                  <c:v>84.662847279721802</c:v>
                </c:pt>
                <c:pt idx="99">
                  <c:v>84.530925569723451</c:v>
                </c:pt>
                <c:pt idx="100">
                  <c:v>85.539883826095817</c:v>
                </c:pt>
                <c:pt idx="101">
                  <c:v>85.401752162337758</c:v>
                </c:pt>
                <c:pt idx="102">
                  <c:v>85.414331299440789</c:v>
                </c:pt>
                <c:pt idx="103">
                  <c:v>85.051685922830984</c:v>
                </c:pt>
                <c:pt idx="104">
                  <c:v>84.901532425512414</c:v>
                </c:pt>
                <c:pt idx="105">
                  <c:v>85.044600206361537</c:v>
                </c:pt>
                <c:pt idx="106">
                  <c:v>85.383838834184687</c:v>
                </c:pt>
                <c:pt idx="107">
                  <c:v>85.711453702406288</c:v>
                </c:pt>
                <c:pt idx="108">
                  <c:v>85.948944626320028</c:v>
                </c:pt>
                <c:pt idx="109">
                  <c:v>86.056822669197359</c:v>
                </c:pt>
                <c:pt idx="110">
                  <c:v>86.156341158936598</c:v>
                </c:pt>
                <c:pt idx="111">
                  <c:v>86.29837394749245</c:v>
                </c:pt>
                <c:pt idx="112">
                  <c:v>86.069003732341443</c:v>
                </c:pt>
                <c:pt idx="113">
                  <c:v>85.927050558577392</c:v>
                </c:pt>
                <c:pt idx="114">
                  <c:v>85.854441868463624</c:v>
                </c:pt>
                <c:pt idx="115">
                  <c:v>85.202078264524928</c:v>
                </c:pt>
                <c:pt idx="116">
                  <c:v>84.061914831280333</c:v>
                </c:pt>
                <c:pt idx="117">
                  <c:v>84.039065386036199</c:v>
                </c:pt>
                <c:pt idx="118">
                  <c:v>83.352706266002571</c:v>
                </c:pt>
                <c:pt idx="119">
                  <c:v>83.65699400022929</c:v>
                </c:pt>
                <c:pt idx="120">
                  <c:v>82.896195049870698</c:v>
                </c:pt>
                <c:pt idx="121">
                  <c:v>82.954154618294851</c:v>
                </c:pt>
                <c:pt idx="122">
                  <c:v>83.752690979962551</c:v>
                </c:pt>
                <c:pt idx="123">
                  <c:v>83.568382736965475</c:v>
                </c:pt>
                <c:pt idx="124">
                  <c:v>84.177117435002486</c:v>
                </c:pt>
                <c:pt idx="125">
                  <c:v>83.981265047195649</c:v>
                </c:pt>
                <c:pt idx="126">
                  <c:v>83.541154478172814</c:v>
                </c:pt>
                <c:pt idx="127">
                  <c:v>82.568261722481935</c:v>
                </c:pt>
                <c:pt idx="128">
                  <c:v>81.762241570385839</c:v>
                </c:pt>
                <c:pt idx="129">
                  <c:v>80.835286549558617</c:v>
                </c:pt>
                <c:pt idx="130">
                  <c:v>80.027037183292364</c:v>
                </c:pt>
                <c:pt idx="131">
                  <c:v>79.573312484873199</c:v>
                </c:pt>
                <c:pt idx="132">
                  <c:v>80.432435703094157</c:v>
                </c:pt>
                <c:pt idx="133">
                  <c:v>81.145465778377897</c:v>
                </c:pt>
                <c:pt idx="134">
                  <c:v>81.826172248194339</c:v>
                </c:pt>
                <c:pt idx="135">
                  <c:v>82.889029718609493</c:v>
                </c:pt>
                <c:pt idx="136">
                  <c:v>83.1812160044839</c:v>
                </c:pt>
                <c:pt idx="137">
                  <c:v>83.383119116466887</c:v>
                </c:pt>
                <c:pt idx="138">
                  <c:v>82.880670165471386</c:v>
                </c:pt>
                <c:pt idx="139">
                  <c:v>83.302389717590415</c:v>
                </c:pt>
                <c:pt idx="140">
                  <c:v>82.670566729933896</c:v>
                </c:pt>
                <c:pt idx="141">
                  <c:v>82.043759474160225</c:v>
                </c:pt>
                <c:pt idx="142">
                  <c:v>81.264171432938866</c:v>
                </c:pt>
                <c:pt idx="143">
                  <c:v>80.000923531584775</c:v>
                </c:pt>
                <c:pt idx="144">
                  <c:v>79.428891252563588</c:v>
                </c:pt>
                <c:pt idx="145">
                  <c:v>80.870555902322209</c:v>
                </c:pt>
                <c:pt idx="146">
                  <c:v>81.351349629950448</c:v>
                </c:pt>
                <c:pt idx="147">
                  <c:v>82.478854311300211</c:v>
                </c:pt>
                <c:pt idx="148">
                  <c:v>82.405369858476746</c:v>
                </c:pt>
                <c:pt idx="149">
                  <c:v>83.168716482172655</c:v>
                </c:pt>
                <c:pt idx="150">
                  <c:v>83.271976867126114</c:v>
                </c:pt>
                <c:pt idx="151">
                  <c:v>83.305813153637459</c:v>
                </c:pt>
                <c:pt idx="152">
                  <c:v>83.341400965568198</c:v>
                </c:pt>
                <c:pt idx="153">
                  <c:v>83.620848884756001</c:v>
                </c:pt>
                <c:pt idx="154">
                  <c:v>84.312860655006816</c:v>
                </c:pt>
                <c:pt idx="155">
                  <c:v>86.038829726252501</c:v>
                </c:pt>
                <c:pt idx="156">
                  <c:v>87.167050940728387</c:v>
                </c:pt>
                <c:pt idx="157">
                  <c:v>86.944368368087837</c:v>
                </c:pt>
                <c:pt idx="158">
                  <c:v>86.829086149573897</c:v>
                </c:pt>
                <c:pt idx="159">
                  <c:v>86.823751958523872</c:v>
                </c:pt>
                <c:pt idx="160">
                  <c:v>86.37448568844502</c:v>
                </c:pt>
                <c:pt idx="161">
                  <c:v>87.061879800771948</c:v>
                </c:pt>
                <c:pt idx="162">
                  <c:v>87.29499191113716</c:v>
                </c:pt>
                <c:pt idx="163">
                  <c:v>88.878530119868032</c:v>
                </c:pt>
                <c:pt idx="164">
                  <c:v>89.686938715717872</c:v>
                </c:pt>
                <c:pt idx="165">
                  <c:v>90.022196603951443</c:v>
                </c:pt>
                <c:pt idx="166">
                  <c:v>89.735344509127046</c:v>
                </c:pt>
                <c:pt idx="167">
                  <c:v>89.850149038890237</c:v>
                </c:pt>
                <c:pt idx="168">
                  <c:v>89.316729933887885</c:v>
                </c:pt>
                <c:pt idx="169">
                  <c:v>88.158812402073806</c:v>
                </c:pt>
                <c:pt idx="170">
                  <c:v>88.521855852642588</c:v>
                </c:pt>
                <c:pt idx="171">
                  <c:v>89.617514617275774</c:v>
                </c:pt>
                <c:pt idx="172">
                  <c:v>90.006751334343917</c:v>
                </c:pt>
                <c:pt idx="173">
                  <c:v>89.910417436276319</c:v>
                </c:pt>
                <c:pt idx="174">
                  <c:v>90.703380762518634</c:v>
                </c:pt>
                <c:pt idx="175">
                  <c:v>90.703380762518634</c:v>
                </c:pt>
                <c:pt idx="176">
                  <c:v>89.409003477574117</c:v>
                </c:pt>
                <c:pt idx="177">
                  <c:v>89.216494911022508</c:v>
                </c:pt>
                <c:pt idx="178">
                  <c:v>89.786377590665339</c:v>
                </c:pt>
                <c:pt idx="179">
                  <c:v>90.318204399831856</c:v>
                </c:pt>
                <c:pt idx="180">
                  <c:v>90.197110301517142</c:v>
                </c:pt>
                <c:pt idx="181">
                  <c:v>89.771808083767496</c:v>
                </c:pt>
                <c:pt idx="182">
                  <c:v>89.45732965619149</c:v>
                </c:pt>
                <c:pt idx="183">
                  <c:v>89.045721182629961</c:v>
                </c:pt>
                <c:pt idx="184">
                  <c:v>88.656404850770045</c:v>
                </c:pt>
                <c:pt idx="185">
                  <c:v>88.690718826032125</c:v>
                </c:pt>
                <c:pt idx="186">
                  <c:v>87.68876667133739</c:v>
                </c:pt>
                <c:pt idx="187">
                  <c:v>87.695295084264302</c:v>
                </c:pt>
                <c:pt idx="188">
                  <c:v>89.913681642739775</c:v>
                </c:pt>
                <c:pt idx="189">
                  <c:v>90.09902487803015</c:v>
                </c:pt>
                <c:pt idx="190">
                  <c:v>90.544549252894797</c:v>
                </c:pt>
                <c:pt idx="191">
                  <c:v>90.738092811739676</c:v>
                </c:pt>
                <c:pt idx="192">
                  <c:v>90.945011655605512</c:v>
                </c:pt>
                <c:pt idx="193">
                  <c:v>90.870890284447725</c:v>
                </c:pt>
                <c:pt idx="194">
                  <c:v>91.819978217392972</c:v>
                </c:pt>
                <c:pt idx="195">
                  <c:v>91.685508834057288</c:v>
                </c:pt>
                <c:pt idx="196">
                  <c:v>90.933626740379353</c:v>
                </c:pt>
                <c:pt idx="197">
                  <c:v>91.010614244041648</c:v>
                </c:pt>
                <c:pt idx="198">
                  <c:v>91.287673719475691</c:v>
                </c:pt>
                <c:pt idx="199">
                  <c:v>91.230430684177676</c:v>
                </c:pt>
                <c:pt idx="200">
                  <c:v>91.916312115460556</c:v>
                </c:pt>
                <c:pt idx="201">
                  <c:v>92.502197368253434</c:v>
                </c:pt>
                <c:pt idx="202">
                  <c:v>92.285883978956221</c:v>
                </c:pt>
                <c:pt idx="203">
                  <c:v>92.336518986535552</c:v>
                </c:pt>
                <c:pt idx="204">
                  <c:v>92.24910194514861</c:v>
                </c:pt>
                <c:pt idx="205">
                  <c:v>92.866673885074462</c:v>
                </c:pt>
                <c:pt idx="206">
                  <c:v>93.365779014814734</c:v>
                </c:pt>
                <c:pt idx="207">
                  <c:v>93.211963237073746</c:v>
                </c:pt>
                <c:pt idx="208">
                  <c:v>93.78837432964346</c:v>
                </c:pt>
                <c:pt idx="209">
                  <c:v>93.696339630332588</c:v>
                </c:pt>
                <c:pt idx="210">
                  <c:v>93.568319045132029</c:v>
                </c:pt>
                <c:pt idx="211">
                  <c:v>93.594671541214993</c:v>
                </c:pt>
                <c:pt idx="212">
                  <c:v>93.96058112428824</c:v>
                </c:pt>
                <c:pt idx="213">
                  <c:v>94.60370941237916</c:v>
                </c:pt>
                <c:pt idx="214">
                  <c:v>94.790406099129967</c:v>
                </c:pt>
                <c:pt idx="215">
                  <c:v>94.325376100276429</c:v>
                </c:pt>
                <c:pt idx="216">
                  <c:v>93.087445702712003</c:v>
                </c:pt>
                <c:pt idx="217">
                  <c:v>92.640329032011522</c:v>
                </c:pt>
                <c:pt idx="218">
                  <c:v>91.384087232335077</c:v>
                </c:pt>
                <c:pt idx="219">
                  <c:v>90.568035616473267</c:v>
                </c:pt>
                <c:pt idx="220">
                  <c:v>89.741315618511393</c:v>
                </c:pt>
                <c:pt idx="221">
                  <c:v>89.521021489624601</c:v>
                </c:pt>
                <c:pt idx="222">
                  <c:v>89.854925926397712</c:v>
                </c:pt>
                <c:pt idx="223">
                  <c:v>90.95289351999287</c:v>
                </c:pt>
                <c:pt idx="224">
                  <c:v>91.507808618778895</c:v>
                </c:pt>
                <c:pt idx="225">
                  <c:v>90.863406494019344</c:v>
                </c:pt>
                <c:pt idx="226">
                  <c:v>90.703221532935046</c:v>
                </c:pt>
                <c:pt idx="227">
                  <c:v>91.16936613887367</c:v>
                </c:pt>
                <c:pt idx="228">
                  <c:v>90.828137141255766</c:v>
                </c:pt>
                <c:pt idx="229">
                  <c:v>90.582127434620332</c:v>
                </c:pt>
                <c:pt idx="230">
                  <c:v>90.498691132822955</c:v>
                </c:pt>
                <c:pt idx="231">
                  <c:v>90.803058481841461</c:v>
                </c:pt>
                <c:pt idx="232">
                  <c:v>91.27246729424354</c:v>
                </c:pt>
                <c:pt idx="233">
                  <c:v>91.099703196056197</c:v>
                </c:pt>
                <c:pt idx="234">
                  <c:v>92.152131128746674</c:v>
                </c:pt>
                <c:pt idx="235">
                  <c:v>91.486949543329558</c:v>
                </c:pt>
                <c:pt idx="236">
                  <c:v>91.006633504452068</c:v>
                </c:pt>
                <c:pt idx="237">
                  <c:v>90.848279683578966</c:v>
                </c:pt>
                <c:pt idx="238">
                  <c:v>89.950065602588438</c:v>
                </c:pt>
                <c:pt idx="239">
                  <c:v>89.29244742239149</c:v>
                </c:pt>
                <c:pt idx="240">
                  <c:v>89.448333184719047</c:v>
                </c:pt>
                <c:pt idx="241">
                  <c:v>88.820331707068519</c:v>
                </c:pt>
                <c:pt idx="242">
                  <c:v>88.549402570602396</c:v>
                </c:pt>
                <c:pt idx="243">
                  <c:v>88.806637962880401</c:v>
                </c:pt>
                <c:pt idx="244">
                  <c:v>87.863202680152369</c:v>
                </c:pt>
                <c:pt idx="245">
                  <c:v>88.139704852043877</c:v>
                </c:pt>
                <c:pt idx="246">
                  <c:v>88.065901940053251</c:v>
                </c:pt>
                <c:pt idx="247">
                  <c:v>87.173579353655271</c:v>
                </c:pt>
                <c:pt idx="248">
                  <c:v>86.604492821930378</c:v>
                </c:pt>
                <c:pt idx="249">
                  <c:v>86.925340432849694</c:v>
                </c:pt>
                <c:pt idx="250">
                  <c:v>88.18882717857916</c:v>
                </c:pt>
                <c:pt idx="251">
                  <c:v>88.021795345400804</c:v>
                </c:pt>
                <c:pt idx="252">
                  <c:v>87.62356215686026</c:v>
                </c:pt>
                <c:pt idx="253">
                  <c:v>87.196826872858367</c:v>
                </c:pt>
                <c:pt idx="254">
                  <c:v>86.304583901252187</c:v>
                </c:pt>
                <c:pt idx="255">
                  <c:v>85.704129141561481</c:v>
                </c:pt>
                <c:pt idx="256">
                  <c:v>84.195349222322719</c:v>
                </c:pt>
                <c:pt idx="257">
                  <c:v>84.710616154796639</c:v>
                </c:pt>
                <c:pt idx="258">
                  <c:v>84.174330917289794</c:v>
                </c:pt>
                <c:pt idx="259">
                  <c:v>84.281970115791751</c:v>
                </c:pt>
                <c:pt idx="260">
                  <c:v>84.567787218322877</c:v>
                </c:pt>
                <c:pt idx="261">
                  <c:v>85.437817663019246</c:v>
                </c:pt>
                <c:pt idx="262">
                  <c:v>85.299765614052973</c:v>
                </c:pt>
                <c:pt idx="263">
                  <c:v>84.826057602894153</c:v>
                </c:pt>
                <c:pt idx="264">
                  <c:v>81.949017871928461</c:v>
                </c:pt>
                <c:pt idx="265">
                  <c:v>82.637845050507622</c:v>
                </c:pt>
                <c:pt idx="266">
                  <c:v>83.633428021859046</c:v>
                </c:pt>
                <c:pt idx="267">
                  <c:v>82.870559086913886</c:v>
                </c:pt>
                <c:pt idx="268">
                  <c:v>83.881109639122073</c:v>
                </c:pt>
                <c:pt idx="269">
                  <c:v>85.108928958128999</c:v>
                </c:pt>
                <c:pt idx="270">
                  <c:v>86.102521559685613</c:v>
                </c:pt>
                <c:pt idx="271">
                  <c:v>86.408799663707129</c:v>
                </c:pt>
                <c:pt idx="272">
                  <c:v>87.169120925314971</c:v>
                </c:pt>
                <c:pt idx="273">
                  <c:v>87.146112250487235</c:v>
                </c:pt>
                <c:pt idx="274">
                  <c:v>87.009095193814261</c:v>
                </c:pt>
                <c:pt idx="275">
                  <c:v>86.308485026049965</c:v>
                </c:pt>
                <c:pt idx="276">
                  <c:v>85.902369973122049</c:v>
                </c:pt>
                <c:pt idx="277">
                  <c:v>86.438575595837108</c:v>
                </c:pt>
                <c:pt idx="278">
                  <c:v>87.758509228946664</c:v>
                </c:pt>
                <c:pt idx="279">
                  <c:v>88.228873418850227</c:v>
                </c:pt>
                <c:pt idx="280">
                  <c:v>88.523209304103034</c:v>
                </c:pt>
                <c:pt idx="281">
                  <c:v>88.604097932563093</c:v>
                </c:pt>
                <c:pt idx="282">
                  <c:v>88.37225965886654</c:v>
                </c:pt>
                <c:pt idx="283">
                  <c:v>88.197903264843376</c:v>
                </c:pt>
                <c:pt idx="284">
                  <c:v>88.219080799459888</c:v>
                </c:pt>
                <c:pt idx="285">
                  <c:v>88.379743449294935</c:v>
                </c:pt>
                <c:pt idx="286">
                  <c:v>88.396701399946494</c:v>
                </c:pt>
                <c:pt idx="287">
                  <c:v>88.989274295249871</c:v>
                </c:pt>
                <c:pt idx="288">
                  <c:v>89.100018470631696</c:v>
                </c:pt>
                <c:pt idx="289">
                  <c:v>88.721370520871815</c:v>
                </c:pt>
                <c:pt idx="290">
                  <c:v>88.961727577290048</c:v>
                </c:pt>
                <c:pt idx="291">
                  <c:v>89.370390303555283</c:v>
                </c:pt>
                <c:pt idx="292">
                  <c:v>90.60919646382942</c:v>
                </c:pt>
                <c:pt idx="293">
                  <c:v>90.721055246296316</c:v>
                </c:pt>
                <c:pt idx="294">
                  <c:v>90.772566016585358</c:v>
                </c:pt>
                <c:pt idx="295">
                  <c:v>91.898796861266447</c:v>
                </c:pt>
                <c:pt idx="296">
                  <c:v>92.960937798555477</c:v>
                </c:pt>
                <c:pt idx="297">
                  <c:v>93.256467905685128</c:v>
                </c:pt>
                <c:pt idx="298">
                  <c:v>93.172394685553414</c:v>
                </c:pt>
                <c:pt idx="299">
                  <c:v>92.527753716418488</c:v>
                </c:pt>
                <c:pt idx="300">
                  <c:v>94.049670076302817</c:v>
                </c:pt>
                <c:pt idx="301">
                  <c:v>94.523696546628784</c:v>
                </c:pt>
                <c:pt idx="302">
                  <c:v>94.656812478504008</c:v>
                </c:pt>
                <c:pt idx="303">
                  <c:v>94.995732647159983</c:v>
                </c:pt>
                <c:pt idx="304">
                  <c:v>95.832643338471144</c:v>
                </c:pt>
                <c:pt idx="305">
                  <c:v>96.517649007044312</c:v>
                </c:pt>
                <c:pt idx="306">
                  <c:v>94.97160936524719</c:v>
                </c:pt>
                <c:pt idx="307">
                  <c:v>96.695747296281681</c:v>
                </c:pt>
                <c:pt idx="308">
                  <c:v>97.54452059156975</c:v>
                </c:pt>
                <c:pt idx="309">
                  <c:v>97.111018050265614</c:v>
                </c:pt>
                <c:pt idx="310">
                  <c:v>96.627676649300028</c:v>
                </c:pt>
                <c:pt idx="311">
                  <c:v>96.461998267582132</c:v>
                </c:pt>
                <c:pt idx="312">
                  <c:v>96.509926372240557</c:v>
                </c:pt>
                <c:pt idx="313">
                  <c:v>96.155401704393455</c:v>
                </c:pt>
                <c:pt idx="314">
                  <c:v>96.039323337961619</c:v>
                </c:pt>
                <c:pt idx="315">
                  <c:v>95.211886806873622</c:v>
                </c:pt>
                <c:pt idx="316">
                  <c:v>96.41606053271849</c:v>
                </c:pt>
                <c:pt idx="317">
                  <c:v>96.376332751614598</c:v>
                </c:pt>
                <c:pt idx="318">
                  <c:v>96.924480593098366</c:v>
                </c:pt>
                <c:pt idx="319">
                  <c:v>96.824006725857615</c:v>
                </c:pt>
                <c:pt idx="320">
                  <c:v>97.550491700954097</c:v>
                </c:pt>
                <c:pt idx="321">
                  <c:v>95.426050596792479</c:v>
                </c:pt>
                <c:pt idx="322">
                  <c:v>93.918624129014177</c:v>
                </c:pt>
                <c:pt idx="323">
                  <c:v>94.855371769231752</c:v>
                </c:pt>
                <c:pt idx="324">
                  <c:v>95.736070596028185</c:v>
                </c:pt>
                <c:pt idx="325">
                  <c:v>96.106279377858172</c:v>
                </c:pt>
                <c:pt idx="326">
                  <c:v>96.858798389870458</c:v>
                </c:pt>
                <c:pt idx="327">
                  <c:v>97.152178897621752</c:v>
                </c:pt>
                <c:pt idx="328">
                  <c:v>97.893631453575026</c:v>
                </c:pt>
                <c:pt idx="329">
                  <c:v>98.758885010763919</c:v>
                </c:pt>
                <c:pt idx="330">
                  <c:v>99.031008369106928</c:v>
                </c:pt>
                <c:pt idx="331">
                  <c:v>99.395803345095104</c:v>
                </c:pt>
                <c:pt idx="332">
                  <c:v>100.27140682521687</c:v>
                </c:pt>
                <c:pt idx="333">
                  <c:v>100.36638727182401</c:v>
                </c:pt>
                <c:pt idx="334">
                  <c:v>100.58795523737946</c:v>
                </c:pt>
                <c:pt idx="335">
                  <c:v>99.771346317975116</c:v>
                </c:pt>
                <c:pt idx="336">
                  <c:v>100.32697794988725</c:v>
                </c:pt>
                <c:pt idx="337">
                  <c:v>100.40555774938538</c:v>
                </c:pt>
                <c:pt idx="338">
                  <c:v>100.56032890462785</c:v>
                </c:pt>
                <c:pt idx="339">
                  <c:v>98.997729386138104</c:v>
                </c:pt>
                <c:pt idx="340">
                  <c:v>99.280839585748311</c:v>
                </c:pt>
                <c:pt idx="341">
                  <c:v>100.01130530043439</c:v>
                </c:pt>
                <c:pt idx="342">
                  <c:v>100.13852973771702</c:v>
                </c:pt>
                <c:pt idx="343">
                  <c:v>99.962103359107289</c:v>
                </c:pt>
                <c:pt idx="344">
                  <c:v>100.42562067691681</c:v>
                </c:pt>
                <c:pt idx="345">
                  <c:v>101.29509381807065</c:v>
                </c:pt>
                <c:pt idx="346">
                  <c:v>101.33792657605443</c:v>
                </c:pt>
                <c:pt idx="347">
                  <c:v>101.68767435639401</c:v>
                </c:pt>
                <c:pt idx="348">
                  <c:v>101.93877940970408</c:v>
                </c:pt>
                <c:pt idx="349">
                  <c:v>101.42391055118914</c:v>
                </c:pt>
                <c:pt idx="350">
                  <c:v>102.19076022572386</c:v>
                </c:pt>
                <c:pt idx="351">
                  <c:v>100.76796428161983</c:v>
                </c:pt>
                <c:pt idx="352">
                  <c:v>100.19951466822926</c:v>
                </c:pt>
                <c:pt idx="353">
                  <c:v>100.37817026100913</c:v>
                </c:pt>
                <c:pt idx="354">
                  <c:v>100.04307160235915</c:v>
                </c:pt>
                <c:pt idx="355">
                  <c:v>98.905535457243673</c:v>
                </c:pt>
                <c:pt idx="356">
                  <c:v>99.332111511661978</c:v>
                </c:pt>
                <c:pt idx="357">
                  <c:v>100.49154172452009</c:v>
                </c:pt>
                <c:pt idx="358">
                  <c:v>101.15393679222451</c:v>
                </c:pt>
                <c:pt idx="359">
                  <c:v>101.1771843114276</c:v>
                </c:pt>
                <c:pt idx="360">
                  <c:v>99.521913175292667</c:v>
                </c:pt>
                <c:pt idx="361">
                  <c:v>99.247640217571302</c:v>
                </c:pt>
                <c:pt idx="362">
                  <c:v>99.537199215316619</c:v>
                </c:pt>
                <c:pt idx="363">
                  <c:v>99.589585748315358</c:v>
                </c:pt>
                <c:pt idx="364">
                  <c:v>99.394370278842842</c:v>
                </c:pt>
                <c:pt idx="365">
                  <c:v>98.369568678904002</c:v>
                </c:pt>
                <c:pt idx="366">
                  <c:v>97.564185445142243</c:v>
                </c:pt>
                <c:pt idx="367">
                  <c:v>98.479198247200742</c:v>
                </c:pt>
                <c:pt idx="368">
                  <c:v>98.681817892309851</c:v>
                </c:pt>
                <c:pt idx="369">
                  <c:v>98.289635427945427</c:v>
                </c:pt>
                <c:pt idx="370">
                  <c:v>98.34281810886209</c:v>
                </c:pt>
                <c:pt idx="371">
                  <c:v>98.503401143905336</c:v>
                </c:pt>
                <c:pt idx="372">
                  <c:v>98.387880081016007</c:v>
                </c:pt>
                <c:pt idx="373">
                  <c:v>99.200906334789764</c:v>
                </c:pt>
                <c:pt idx="374">
                  <c:v>97.802074443014916</c:v>
                </c:pt>
                <c:pt idx="375">
                  <c:v>97.604550144580472</c:v>
                </c:pt>
                <c:pt idx="376">
                  <c:v>96.500372597225578</c:v>
                </c:pt>
                <c:pt idx="377">
                  <c:v>96.359374800963025</c:v>
                </c:pt>
                <c:pt idx="378">
                  <c:v>97.117626077984283</c:v>
                </c:pt>
                <c:pt idx="379">
                  <c:v>96.535801179572772</c:v>
                </c:pt>
                <c:pt idx="380">
                  <c:v>96.512872119536837</c:v>
                </c:pt>
                <c:pt idx="381">
                  <c:v>96.787941225176127</c:v>
                </c:pt>
                <c:pt idx="382">
                  <c:v>95.505824618167452</c:v>
                </c:pt>
                <c:pt idx="383">
                  <c:v>94.194011693820613</c:v>
                </c:pt>
                <c:pt idx="384">
                  <c:v>92.830369540017585</c:v>
                </c:pt>
                <c:pt idx="385">
                  <c:v>93.121520833598723</c:v>
                </c:pt>
                <c:pt idx="386">
                  <c:v>91.584796122441176</c:v>
                </c:pt>
                <c:pt idx="387">
                  <c:v>94.011136517075784</c:v>
                </c:pt>
                <c:pt idx="388">
                  <c:v>92.448935072544998</c:v>
                </c:pt>
                <c:pt idx="389">
                  <c:v>91.980242793269056</c:v>
                </c:pt>
                <c:pt idx="390">
                  <c:v>92.037804287734232</c:v>
                </c:pt>
                <c:pt idx="391">
                  <c:v>94.373941123269177</c:v>
                </c:pt>
                <c:pt idx="392">
                  <c:v>93.750159229583588</c:v>
                </c:pt>
                <c:pt idx="393">
                  <c:v>92.765642714291175</c:v>
                </c:pt>
                <c:pt idx="394">
                  <c:v>91.548491777384314</c:v>
                </c:pt>
                <c:pt idx="395">
                  <c:v>93.125740417563676</c:v>
                </c:pt>
                <c:pt idx="396">
                  <c:v>93.39428111027604</c:v>
                </c:pt>
                <c:pt idx="397">
                  <c:v>92.801787829764464</c:v>
                </c:pt>
                <c:pt idx="398">
                  <c:v>93.385125409220038</c:v>
                </c:pt>
                <c:pt idx="399">
                  <c:v>92.986096072761555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Sheet1!$A$2:$A$401</c:f>
              <c:numCache>
                <c:formatCode>dd\-mmm\-yyyy</c:formatCode>
                <c:ptCount val="400"/>
                <c:pt idx="0">
                  <c:v>44795</c:v>
                </c:pt>
                <c:pt idx="1">
                  <c:v>44796</c:v>
                </c:pt>
                <c:pt idx="2">
                  <c:v>44797</c:v>
                </c:pt>
                <c:pt idx="3">
                  <c:v>44798</c:v>
                </c:pt>
                <c:pt idx="4">
                  <c:v>44801</c:v>
                </c:pt>
                <c:pt idx="5">
                  <c:v>44802</c:v>
                </c:pt>
                <c:pt idx="6">
                  <c:v>44803</c:v>
                </c:pt>
                <c:pt idx="7">
                  <c:v>44804</c:v>
                </c:pt>
                <c:pt idx="8">
                  <c:v>44805</c:v>
                </c:pt>
                <c:pt idx="9">
                  <c:v>44808</c:v>
                </c:pt>
                <c:pt idx="10">
                  <c:v>44809</c:v>
                </c:pt>
                <c:pt idx="11">
                  <c:v>44810</c:v>
                </c:pt>
                <c:pt idx="12">
                  <c:v>44811</c:v>
                </c:pt>
                <c:pt idx="13">
                  <c:v>44812</c:v>
                </c:pt>
                <c:pt idx="14">
                  <c:v>44815</c:v>
                </c:pt>
                <c:pt idx="15">
                  <c:v>44816</c:v>
                </c:pt>
                <c:pt idx="16">
                  <c:v>44817</c:v>
                </c:pt>
                <c:pt idx="17">
                  <c:v>44818</c:v>
                </c:pt>
                <c:pt idx="18">
                  <c:v>44819</c:v>
                </c:pt>
                <c:pt idx="19">
                  <c:v>44822</c:v>
                </c:pt>
                <c:pt idx="20">
                  <c:v>44823</c:v>
                </c:pt>
                <c:pt idx="21">
                  <c:v>44824</c:v>
                </c:pt>
                <c:pt idx="22">
                  <c:v>44825</c:v>
                </c:pt>
                <c:pt idx="23">
                  <c:v>44829</c:v>
                </c:pt>
                <c:pt idx="24">
                  <c:v>44830</c:v>
                </c:pt>
                <c:pt idx="25">
                  <c:v>44831</c:v>
                </c:pt>
                <c:pt idx="26">
                  <c:v>44832</c:v>
                </c:pt>
                <c:pt idx="27">
                  <c:v>44833</c:v>
                </c:pt>
                <c:pt idx="28">
                  <c:v>44836</c:v>
                </c:pt>
                <c:pt idx="29">
                  <c:v>44837</c:v>
                </c:pt>
                <c:pt idx="30">
                  <c:v>44838</c:v>
                </c:pt>
                <c:pt idx="31">
                  <c:v>44839</c:v>
                </c:pt>
                <c:pt idx="32">
                  <c:v>44840</c:v>
                </c:pt>
                <c:pt idx="33">
                  <c:v>44843</c:v>
                </c:pt>
                <c:pt idx="34">
                  <c:v>44844</c:v>
                </c:pt>
                <c:pt idx="35">
                  <c:v>44845</c:v>
                </c:pt>
                <c:pt idx="36">
                  <c:v>44846</c:v>
                </c:pt>
                <c:pt idx="37">
                  <c:v>44847</c:v>
                </c:pt>
                <c:pt idx="38">
                  <c:v>44850</c:v>
                </c:pt>
                <c:pt idx="39">
                  <c:v>44851</c:v>
                </c:pt>
                <c:pt idx="40">
                  <c:v>44852</c:v>
                </c:pt>
                <c:pt idx="41">
                  <c:v>44853</c:v>
                </c:pt>
                <c:pt idx="42">
                  <c:v>44854</c:v>
                </c:pt>
                <c:pt idx="43">
                  <c:v>44857</c:v>
                </c:pt>
                <c:pt idx="44">
                  <c:v>44858</c:v>
                </c:pt>
                <c:pt idx="45">
                  <c:v>44859</c:v>
                </c:pt>
                <c:pt idx="46">
                  <c:v>44860</c:v>
                </c:pt>
                <c:pt idx="47">
                  <c:v>44861</c:v>
                </c:pt>
                <c:pt idx="48">
                  <c:v>44865</c:v>
                </c:pt>
                <c:pt idx="49">
                  <c:v>44866</c:v>
                </c:pt>
                <c:pt idx="50">
                  <c:v>44867</c:v>
                </c:pt>
                <c:pt idx="51">
                  <c:v>44868</c:v>
                </c:pt>
                <c:pt idx="52">
                  <c:v>44871</c:v>
                </c:pt>
                <c:pt idx="53">
                  <c:v>44872</c:v>
                </c:pt>
                <c:pt idx="54">
                  <c:v>44873</c:v>
                </c:pt>
                <c:pt idx="55">
                  <c:v>44874</c:v>
                </c:pt>
                <c:pt idx="56">
                  <c:v>44875</c:v>
                </c:pt>
                <c:pt idx="57">
                  <c:v>44878</c:v>
                </c:pt>
                <c:pt idx="58">
                  <c:v>44879</c:v>
                </c:pt>
                <c:pt idx="59">
                  <c:v>44880</c:v>
                </c:pt>
                <c:pt idx="60">
                  <c:v>44881</c:v>
                </c:pt>
                <c:pt idx="61">
                  <c:v>44882</c:v>
                </c:pt>
                <c:pt idx="62">
                  <c:v>44885</c:v>
                </c:pt>
                <c:pt idx="63">
                  <c:v>44886</c:v>
                </c:pt>
                <c:pt idx="64">
                  <c:v>44887</c:v>
                </c:pt>
                <c:pt idx="65">
                  <c:v>44889</c:v>
                </c:pt>
                <c:pt idx="66">
                  <c:v>44892</c:v>
                </c:pt>
                <c:pt idx="67">
                  <c:v>44893</c:v>
                </c:pt>
                <c:pt idx="68">
                  <c:v>44894</c:v>
                </c:pt>
                <c:pt idx="69">
                  <c:v>44895</c:v>
                </c:pt>
                <c:pt idx="70">
                  <c:v>44896</c:v>
                </c:pt>
                <c:pt idx="71">
                  <c:v>44899</c:v>
                </c:pt>
                <c:pt idx="72">
                  <c:v>44900</c:v>
                </c:pt>
                <c:pt idx="73">
                  <c:v>44901</c:v>
                </c:pt>
                <c:pt idx="74">
                  <c:v>44902</c:v>
                </c:pt>
                <c:pt idx="75">
                  <c:v>44903</c:v>
                </c:pt>
                <c:pt idx="76">
                  <c:v>44906</c:v>
                </c:pt>
                <c:pt idx="77">
                  <c:v>44907</c:v>
                </c:pt>
                <c:pt idx="78">
                  <c:v>44908</c:v>
                </c:pt>
                <c:pt idx="79">
                  <c:v>44909</c:v>
                </c:pt>
                <c:pt idx="80">
                  <c:v>44910</c:v>
                </c:pt>
                <c:pt idx="81">
                  <c:v>44913</c:v>
                </c:pt>
                <c:pt idx="82">
                  <c:v>44914</c:v>
                </c:pt>
                <c:pt idx="83">
                  <c:v>44915</c:v>
                </c:pt>
                <c:pt idx="84">
                  <c:v>44916</c:v>
                </c:pt>
                <c:pt idx="85">
                  <c:v>44917</c:v>
                </c:pt>
                <c:pt idx="86">
                  <c:v>44920</c:v>
                </c:pt>
                <c:pt idx="87">
                  <c:v>44921</c:v>
                </c:pt>
                <c:pt idx="88">
                  <c:v>44922</c:v>
                </c:pt>
                <c:pt idx="89">
                  <c:v>44923</c:v>
                </c:pt>
                <c:pt idx="90">
                  <c:v>44924</c:v>
                </c:pt>
                <c:pt idx="91">
                  <c:v>44927</c:v>
                </c:pt>
                <c:pt idx="92">
                  <c:v>44928</c:v>
                </c:pt>
                <c:pt idx="93">
                  <c:v>44929</c:v>
                </c:pt>
                <c:pt idx="94">
                  <c:v>44930</c:v>
                </c:pt>
                <c:pt idx="95">
                  <c:v>44931</c:v>
                </c:pt>
                <c:pt idx="96">
                  <c:v>44934</c:v>
                </c:pt>
                <c:pt idx="97">
                  <c:v>44935</c:v>
                </c:pt>
                <c:pt idx="98">
                  <c:v>44936</c:v>
                </c:pt>
                <c:pt idx="99">
                  <c:v>44937</c:v>
                </c:pt>
                <c:pt idx="100">
                  <c:v>44938</c:v>
                </c:pt>
                <c:pt idx="101">
                  <c:v>44941</c:v>
                </c:pt>
                <c:pt idx="102">
                  <c:v>44942</c:v>
                </c:pt>
                <c:pt idx="103">
                  <c:v>44943</c:v>
                </c:pt>
                <c:pt idx="104">
                  <c:v>44944</c:v>
                </c:pt>
                <c:pt idx="105">
                  <c:v>44945</c:v>
                </c:pt>
                <c:pt idx="106">
                  <c:v>44948</c:v>
                </c:pt>
                <c:pt idx="107">
                  <c:v>44949</c:v>
                </c:pt>
                <c:pt idx="108">
                  <c:v>44950</c:v>
                </c:pt>
                <c:pt idx="109">
                  <c:v>44951</c:v>
                </c:pt>
                <c:pt idx="110">
                  <c:v>44952</c:v>
                </c:pt>
                <c:pt idx="111">
                  <c:v>44955</c:v>
                </c:pt>
                <c:pt idx="112">
                  <c:v>44956</c:v>
                </c:pt>
                <c:pt idx="113">
                  <c:v>44957</c:v>
                </c:pt>
                <c:pt idx="114">
                  <c:v>44958</c:v>
                </c:pt>
                <c:pt idx="115">
                  <c:v>44959</c:v>
                </c:pt>
                <c:pt idx="116">
                  <c:v>44962</c:v>
                </c:pt>
                <c:pt idx="117">
                  <c:v>44963</c:v>
                </c:pt>
                <c:pt idx="118">
                  <c:v>44964</c:v>
                </c:pt>
                <c:pt idx="119">
                  <c:v>44965</c:v>
                </c:pt>
                <c:pt idx="120">
                  <c:v>44966</c:v>
                </c:pt>
                <c:pt idx="121">
                  <c:v>44969</c:v>
                </c:pt>
                <c:pt idx="122">
                  <c:v>44970</c:v>
                </c:pt>
                <c:pt idx="123">
                  <c:v>44971</c:v>
                </c:pt>
                <c:pt idx="124">
                  <c:v>44972</c:v>
                </c:pt>
                <c:pt idx="125">
                  <c:v>44973</c:v>
                </c:pt>
                <c:pt idx="126">
                  <c:v>44976</c:v>
                </c:pt>
                <c:pt idx="127">
                  <c:v>44977</c:v>
                </c:pt>
                <c:pt idx="128">
                  <c:v>44978</c:v>
                </c:pt>
                <c:pt idx="129">
                  <c:v>44980</c:v>
                </c:pt>
                <c:pt idx="130">
                  <c:v>44983</c:v>
                </c:pt>
                <c:pt idx="131">
                  <c:v>44984</c:v>
                </c:pt>
                <c:pt idx="132">
                  <c:v>44985</c:v>
                </c:pt>
                <c:pt idx="133">
                  <c:v>44986</c:v>
                </c:pt>
                <c:pt idx="134">
                  <c:v>44987</c:v>
                </c:pt>
                <c:pt idx="135">
                  <c:v>44990</c:v>
                </c:pt>
                <c:pt idx="136">
                  <c:v>44991</c:v>
                </c:pt>
                <c:pt idx="137">
                  <c:v>44992</c:v>
                </c:pt>
                <c:pt idx="138">
                  <c:v>44993</c:v>
                </c:pt>
                <c:pt idx="139">
                  <c:v>44994</c:v>
                </c:pt>
                <c:pt idx="140">
                  <c:v>44997</c:v>
                </c:pt>
                <c:pt idx="141">
                  <c:v>44998</c:v>
                </c:pt>
                <c:pt idx="142">
                  <c:v>44999</c:v>
                </c:pt>
                <c:pt idx="143">
                  <c:v>45000</c:v>
                </c:pt>
                <c:pt idx="144">
                  <c:v>45001</c:v>
                </c:pt>
                <c:pt idx="145">
                  <c:v>45004</c:v>
                </c:pt>
                <c:pt idx="146">
                  <c:v>45005</c:v>
                </c:pt>
                <c:pt idx="147">
                  <c:v>45006</c:v>
                </c:pt>
                <c:pt idx="148">
                  <c:v>45007</c:v>
                </c:pt>
                <c:pt idx="149">
                  <c:v>45008</c:v>
                </c:pt>
                <c:pt idx="150">
                  <c:v>45011</c:v>
                </c:pt>
                <c:pt idx="151">
                  <c:v>45012</c:v>
                </c:pt>
                <c:pt idx="152">
                  <c:v>45013</c:v>
                </c:pt>
                <c:pt idx="153">
                  <c:v>45014</c:v>
                </c:pt>
                <c:pt idx="154">
                  <c:v>45015</c:v>
                </c:pt>
                <c:pt idx="155">
                  <c:v>45019</c:v>
                </c:pt>
                <c:pt idx="156">
                  <c:v>45020</c:v>
                </c:pt>
                <c:pt idx="157">
                  <c:v>45021</c:v>
                </c:pt>
                <c:pt idx="158">
                  <c:v>45022</c:v>
                </c:pt>
                <c:pt idx="159">
                  <c:v>45026</c:v>
                </c:pt>
                <c:pt idx="160">
                  <c:v>45027</c:v>
                </c:pt>
                <c:pt idx="161">
                  <c:v>45028</c:v>
                </c:pt>
                <c:pt idx="162">
                  <c:v>45029</c:v>
                </c:pt>
                <c:pt idx="163">
                  <c:v>45033</c:v>
                </c:pt>
                <c:pt idx="164">
                  <c:v>45041</c:v>
                </c:pt>
                <c:pt idx="165">
                  <c:v>45042</c:v>
                </c:pt>
                <c:pt idx="166">
                  <c:v>45043</c:v>
                </c:pt>
                <c:pt idx="167">
                  <c:v>45047</c:v>
                </c:pt>
                <c:pt idx="168">
                  <c:v>45048</c:v>
                </c:pt>
                <c:pt idx="169">
                  <c:v>45049</c:v>
                </c:pt>
                <c:pt idx="170">
                  <c:v>45050</c:v>
                </c:pt>
                <c:pt idx="171">
                  <c:v>45054</c:v>
                </c:pt>
                <c:pt idx="172">
                  <c:v>45055</c:v>
                </c:pt>
                <c:pt idx="173">
                  <c:v>45056</c:v>
                </c:pt>
                <c:pt idx="174">
                  <c:v>45057</c:v>
                </c:pt>
                <c:pt idx="175">
                  <c:v>45057</c:v>
                </c:pt>
                <c:pt idx="176">
                  <c:v>45061</c:v>
                </c:pt>
                <c:pt idx="177">
                  <c:v>45062</c:v>
                </c:pt>
                <c:pt idx="178">
                  <c:v>45063</c:v>
                </c:pt>
                <c:pt idx="179">
                  <c:v>45064</c:v>
                </c:pt>
                <c:pt idx="180">
                  <c:v>45068</c:v>
                </c:pt>
                <c:pt idx="181">
                  <c:v>45069</c:v>
                </c:pt>
                <c:pt idx="182">
                  <c:v>45070</c:v>
                </c:pt>
                <c:pt idx="183">
                  <c:v>45071</c:v>
                </c:pt>
                <c:pt idx="184">
                  <c:v>45075</c:v>
                </c:pt>
                <c:pt idx="185">
                  <c:v>45076</c:v>
                </c:pt>
                <c:pt idx="186">
                  <c:v>45077</c:v>
                </c:pt>
                <c:pt idx="187">
                  <c:v>45078</c:v>
                </c:pt>
                <c:pt idx="188">
                  <c:v>45082</c:v>
                </c:pt>
                <c:pt idx="189">
                  <c:v>45083</c:v>
                </c:pt>
                <c:pt idx="190">
                  <c:v>45084</c:v>
                </c:pt>
                <c:pt idx="191">
                  <c:v>45085</c:v>
                </c:pt>
                <c:pt idx="192">
                  <c:v>45089</c:v>
                </c:pt>
                <c:pt idx="193">
                  <c:v>45090</c:v>
                </c:pt>
                <c:pt idx="194">
                  <c:v>45091</c:v>
                </c:pt>
                <c:pt idx="195">
                  <c:v>45092</c:v>
                </c:pt>
                <c:pt idx="196">
                  <c:v>45096</c:v>
                </c:pt>
                <c:pt idx="197">
                  <c:v>45097</c:v>
                </c:pt>
                <c:pt idx="198">
                  <c:v>45098</c:v>
                </c:pt>
                <c:pt idx="199">
                  <c:v>45099</c:v>
                </c:pt>
                <c:pt idx="200">
                  <c:v>45110</c:v>
                </c:pt>
                <c:pt idx="201">
                  <c:v>45111</c:v>
                </c:pt>
                <c:pt idx="202">
                  <c:v>45112</c:v>
                </c:pt>
                <c:pt idx="203">
                  <c:v>45113</c:v>
                </c:pt>
                <c:pt idx="204">
                  <c:v>45117</c:v>
                </c:pt>
                <c:pt idx="205">
                  <c:v>45118</c:v>
                </c:pt>
                <c:pt idx="206">
                  <c:v>45119</c:v>
                </c:pt>
                <c:pt idx="207">
                  <c:v>45120</c:v>
                </c:pt>
                <c:pt idx="208">
                  <c:v>45124</c:v>
                </c:pt>
                <c:pt idx="209">
                  <c:v>45125</c:v>
                </c:pt>
                <c:pt idx="210">
                  <c:v>45126</c:v>
                </c:pt>
                <c:pt idx="211">
                  <c:v>45127</c:v>
                </c:pt>
                <c:pt idx="212">
                  <c:v>45131</c:v>
                </c:pt>
                <c:pt idx="213">
                  <c:v>45132</c:v>
                </c:pt>
                <c:pt idx="214">
                  <c:v>45133</c:v>
                </c:pt>
                <c:pt idx="215">
                  <c:v>45134</c:v>
                </c:pt>
                <c:pt idx="216">
                  <c:v>45138</c:v>
                </c:pt>
                <c:pt idx="217">
                  <c:v>45139</c:v>
                </c:pt>
                <c:pt idx="218">
                  <c:v>45140</c:v>
                </c:pt>
                <c:pt idx="219">
                  <c:v>45141</c:v>
                </c:pt>
                <c:pt idx="220">
                  <c:v>45145</c:v>
                </c:pt>
                <c:pt idx="221">
                  <c:v>45146</c:v>
                </c:pt>
                <c:pt idx="222">
                  <c:v>45147</c:v>
                </c:pt>
                <c:pt idx="223">
                  <c:v>45148</c:v>
                </c:pt>
                <c:pt idx="224">
                  <c:v>45152</c:v>
                </c:pt>
                <c:pt idx="225">
                  <c:v>45153</c:v>
                </c:pt>
                <c:pt idx="226">
                  <c:v>45154</c:v>
                </c:pt>
                <c:pt idx="227">
                  <c:v>45155</c:v>
                </c:pt>
                <c:pt idx="228">
                  <c:v>45159</c:v>
                </c:pt>
                <c:pt idx="229">
                  <c:v>45160</c:v>
                </c:pt>
                <c:pt idx="230">
                  <c:v>45161</c:v>
                </c:pt>
                <c:pt idx="231">
                  <c:v>45162</c:v>
                </c:pt>
                <c:pt idx="232">
                  <c:v>45166</c:v>
                </c:pt>
                <c:pt idx="233">
                  <c:v>45167</c:v>
                </c:pt>
                <c:pt idx="234">
                  <c:v>45168</c:v>
                </c:pt>
                <c:pt idx="235">
                  <c:v>45169</c:v>
                </c:pt>
                <c:pt idx="236">
                  <c:v>45173</c:v>
                </c:pt>
                <c:pt idx="237">
                  <c:v>45174</c:v>
                </c:pt>
                <c:pt idx="238">
                  <c:v>45175</c:v>
                </c:pt>
                <c:pt idx="239">
                  <c:v>45176</c:v>
                </c:pt>
                <c:pt idx="240">
                  <c:v>45180</c:v>
                </c:pt>
                <c:pt idx="241">
                  <c:v>45181</c:v>
                </c:pt>
                <c:pt idx="242">
                  <c:v>45182</c:v>
                </c:pt>
                <c:pt idx="243">
                  <c:v>45183</c:v>
                </c:pt>
                <c:pt idx="244">
                  <c:v>45187</c:v>
                </c:pt>
                <c:pt idx="245">
                  <c:v>45188</c:v>
                </c:pt>
                <c:pt idx="246">
                  <c:v>45189</c:v>
                </c:pt>
                <c:pt idx="247">
                  <c:v>45190</c:v>
                </c:pt>
                <c:pt idx="248">
                  <c:v>45194</c:v>
                </c:pt>
                <c:pt idx="249">
                  <c:v>45195</c:v>
                </c:pt>
                <c:pt idx="250">
                  <c:v>45196</c:v>
                </c:pt>
                <c:pt idx="251">
                  <c:v>45197</c:v>
                </c:pt>
                <c:pt idx="252">
                  <c:v>45201</c:v>
                </c:pt>
                <c:pt idx="253">
                  <c:v>45202</c:v>
                </c:pt>
                <c:pt idx="254">
                  <c:v>45203</c:v>
                </c:pt>
                <c:pt idx="255">
                  <c:v>45204</c:v>
                </c:pt>
                <c:pt idx="256">
                  <c:v>45208</c:v>
                </c:pt>
                <c:pt idx="257">
                  <c:v>45209</c:v>
                </c:pt>
                <c:pt idx="258">
                  <c:v>45210</c:v>
                </c:pt>
                <c:pt idx="259">
                  <c:v>45211</c:v>
                </c:pt>
                <c:pt idx="260">
                  <c:v>45215</c:v>
                </c:pt>
                <c:pt idx="261">
                  <c:v>45216</c:v>
                </c:pt>
                <c:pt idx="262">
                  <c:v>45217</c:v>
                </c:pt>
                <c:pt idx="263">
                  <c:v>45218</c:v>
                </c:pt>
                <c:pt idx="264">
                  <c:v>45222</c:v>
                </c:pt>
                <c:pt idx="265">
                  <c:v>45223</c:v>
                </c:pt>
                <c:pt idx="266">
                  <c:v>45224</c:v>
                </c:pt>
                <c:pt idx="267">
                  <c:v>45225</c:v>
                </c:pt>
                <c:pt idx="268">
                  <c:v>45229</c:v>
                </c:pt>
                <c:pt idx="269">
                  <c:v>45230</c:v>
                </c:pt>
                <c:pt idx="270">
                  <c:v>45231</c:v>
                </c:pt>
                <c:pt idx="271">
                  <c:v>45232</c:v>
                </c:pt>
                <c:pt idx="272">
                  <c:v>45236</c:v>
                </c:pt>
                <c:pt idx="273">
                  <c:v>45237</c:v>
                </c:pt>
                <c:pt idx="274">
                  <c:v>45238</c:v>
                </c:pt>
                <c:pt idx="275">
                  <c:v>45239</c:v>
                </c:pt>
                <c:pt idx="276">
                  <c:v>45243</c:v>
                </c:pt>
                <c:pt idx="277">
                  <c:v>45244</c:v>
                </c:pt>
                <c:pt idx="278">
                  <c:v>45245</c:v>
                </c:pt>
                <c:pt idx="279">
                  <c:v>45246</c:v>
                </c:pt>
                <c:pt idx="280">
                  <c:v>45250</c:v>
                </c:pt>
                <c:pt idx="281">
                  <c:v>45251</c:v>
                </c:pt>
                <c:pt idx="282">
                  <c:v>45252</c:v>
                </c:pt>
                <c:pt idx="283">
                  <c:v>45253</c:v>
                </c:pt>
                <c:pt idx="284">
                  <c:v>45257</c:v>
                </c:pt>
                <c:pt idx="285">
                  <c:v>45258</c:v>
                </c:pt>
                <c:pt idx="286">
                  <c:v>45259</c:v>
                </c:pt>
                <c:pt idx="287">
                  <c:v>45260</c:v>
                </c:pt>
                <c:pt idx="288">
                  <c:v>45264</c:v>
                </c:pt>
                <c:pt idx="289">
                  <c:v>45265</c:v>
                </c:pt>
                <c:pt idx="290">
                  <c:v>45266</c:v>
                </c:pt>
                <c:pt idx="291">
                  <c:v>45267</c:v>
                </c:pt>
                <c:pt idx="292">
                  <c:v>45271</c:v>
                </c:pt>
                <c:pt idx="293">
                  <c:v>45272</c:v>
                </c:pt>
                <c:pt idx="294">
                  <c:v>45273</c:v>
                </c:pt>
                <c:pt idx="295">
                  <c:v>45274</c:v>
                </c:pt>
                <c:pt idx="296">
                  <c:v>45278</c:v>
                </c:pt>
                <c:pt idx="297">
                  <c:v>45279</c:v>
                </c:pt>
                <c:pt idx="298">
                  <c:v>45280</c:v>
                </c:pt>
                <c:pt idx="299">
                  <c:v>45281</c:v>
                </c:pt>
                <c:pt idx="300">
                  <c:v>45285</c:v>
                </c:pt>
                <c:pt idx="301">
                  <c:v>45286</c:v>
                </c:pt>
                <c:pt idx="302">
                  <c:v>45287</c:v>
                </c:pt>
                <c:pt idx="303">
                  <c:v>45288</c:v>
                </c:pt>
                <c:pt idx="304">
                  <c:v>45292</c:v>
                </c:pt>
                <c:pt idx="305">
                  <c:v>45293</c:v>
                </c:pt>
                <c:pt idx="306">
                  <c:v>45294</c:v>
                </c:pt>
                <c:pt idx="307">
                  <c:v>45295</c:v>
                </c:pt>
                <c:pt idx="308">
                  <c:v>45299</c:v>
                </c:pt>
                <c:pt idx="309">
                  <c:v>45300</c:v>
                </c:pt>
                <c:pt idx="310">
                  <c:v>45301</c:v>
                </c:pt>
                <c:pt idx="311">
                  <c:v>45302</c:v>
                </c:pt>
                <c:pt idx="312">
                  <c:v>45306</c:v>
                </c:pt>
                <c:pt idx="313">
                  <c:v>45307</c:v>
                </c:pt>
                <c:pt idx="314">
                  <c:v>45308</c:v>
                </c:pt>
                <c:pt idx="315">
                  <c:v>45309</c:v>
                </c:pt>
                <c:pt idx="316">
                  <c:v>45313</c:v>
                </c:pt>
                <c:pt idx="317">
                  <c:v>45314</c:v>
                </c:pt>
                <c:pt idx="318">
                  <c:v>45315</c:v>
                </c:pt>
                <c:pt idx="319">
                  <c:v>45316</c:v>
                </c:pt>
                <c:pt idx="320">
                  <c:v>45320</c:v>
                </c:pt>
                <c:pt idx="321">
                  <c:v>45321</c:v>
                </c:pt>
                <c:pt idx="322">
                  <c:v>45322</c:v>
                </c:pt>
                <c:pt idx="323">
                  <c:v>45323</c:v>
                </c:pt>
                <c:pt idx="324">
                  <c:v>45327</c:v>
                </c:pt>
                <c:pt idx="325">
                  <c:v>45328</c:v>
                </c:pt>
                <c:pt idx="326">
                  <c:v>45329</c:v>
                </c:pt>
                <c:pt idx="327">
                  <c:v>45330</c:v>
                </c:pt>
                <c:pt idx="328">
                  <c:v>45334</c:v>
                </c:pt>
                <c:pt idx="329">
                  <c:v>45335</c:v>
                </c:pt>
                <c:pt idx="330">
                  <c:v>45336</c:v>
                </c:pt>
                <c:pt idx="331">
                  <c:v>45337</c:v>
                </c:pt>
                <c:pt idx="332">
                  <c:v>45341</c:v>
                </c:pt>
                <c:pt idx="333">
                  <c:v>45342</c:v>
                </c:pt>
                <c:pt idx="334">
                  <c:v>45343</c:v>
                </c:pt>
                <c:pt idx="335">
                  <c:v>45348</c:v>
                </c:pt>
                <c:pt idx="336">
                  <c:v>45349</c:v>
                </c:pt>
                <c:pt idx="337">
                  <c:v>45350</c:v>
                </c:pt>
                <c:pt idx="338">
                  <c:v>45351</c:v>
                </c:pt>
                <c:pt idx="339">
                  <c:v>45355</c:v>
                </c:pt>
                <c:pt idx="340">
                  <c:v>45356</c:v>
                </c:pt>
                <c:pt idx="341">
                  <c:v>45357</c:v>
                </c:pt>
                <c:pt idx="342">
                  <c:v>45358</c:v>
                </c:pt>
                <c:pt idx="343">
                  <c:v>45362</c:v>
                </c:pt>
                <c:pt idx="344">
                  <c:v>45363</c:v>
                </c:pt>
                <c:pt idx="345">
                  <c:v>45364</c:v>
                </c:pt>
                <c:pt idx="346">
                  <c:v>45365</c:v>
                </c:pt>
                <c:pt idx="347">
                  <c:v>45369</c:v>
                </c:pt>
                <c:pt idx="348">
                  <c:v>45370</c:v>
                </c:pt>
                <c:pt idx="349">
                  <c:v>45371</c:v>
                </c:pt>
                <c:pt idx="350">
                  <c:v>45372</c:v>
                </c:pt>
                <c:pt idx="351">
                  <c:v>45376</c:v>
                </c:pt>
                <c:pt idx="352">
                  <c:v>45377</c:v>
                </c:pt>
                <c:pt idx="353">
                  <c:v>45378</c:v>
                </c:pt>
                <c:pt idx="354">
                  <c:v>45379</c:v>
                </c:pt>
                <c:pt idx="355">
                  <c:v>45383</c:v>
                </c:pt>
                <c:pt idx="356">
                  <c:v>45384</c:v>
                </c:pt>
                <c:pt idx="357">
                  <c:v>45385</c:v>
                </c:pt>
                <c:pt idx="358">
                  <c:v>45386</c:v>
                </c:pt>
                <c:pt idx="359">
                  <c:v>45397</c:v>
                </c:pt>
                <c:pt idx="360">
                  <c:v>45398</c:v>
                </c:pt>
                <c:pt idx="361">
                  <c:v>45399</c:v>
                </c:pt>
                <c:pt idx="362">
                  <c:v>45400</c:v>
                </c:pt>
                <c:pt idx="363">
                  <c:v>45404</c:v>
                </c:pt>
                <c:pt idx="364">
                  <c:v>45405</c:v>
                </c:pt>
                <c:pt idx="365">
                  <c:v>45406</c:v>
                </c:pt>
                <c:pt idx="366">
                  <c:v>45407</c:v>
                </c:pt>
                <c:pt idx="367">
                  <c:v>45411</c:v>
                </c:pt>
                <c:pt idx="368">
                  <c:v>45412</c:v>
                </c:pt>
                <c:pt idx="369">
                  <c:v>45413</c:v>
                </c:pt>
                <c:pt idx="370">
                  <c:v>45414</c:v>
                </c:pt>
                <c:pt idx="371">
                  <c:v>45418</c:v>
                </c:pt>
                <c:pt idx="372">
                  <c:v>45419</c:v>
                </c:pt>
                <c:pt idx="373">
                  <c:v>45420</c:v>
                </c:pt>
                <c:pt idx="374">
                  <c:v>45421</c:v>
                </c:pt>
                <c:pt idx="375">
                  <c:v>45425</c:v>
                </c:pt>
                <c:pt idx="376">
                  <c:v>45426</c:v>
                </c:pt>
                <c:pt idx="377">
                  <c:v>45427</c:v>
                </c:pt>
                <c:pt idx="378">
                  <c:v>45428</c:v>
                </c:pt>
                <c:pt idx="379">
                  <c:v>45432</c:v>
                </c:pt>
                <c:pt idx="380">
                  <c:v>45433</c:v>
                </c:pt>
                <c:pt idx="381">
                  <c:v>45434</c:v>
                </c:pt>
                <c:pt idx="382">
                  <c:v>45435</c:v>
                </c:pt>
                <c:pt idx="383">
                  <c:v>45439</c:v>
                </c:pt>
                <c:pt idx="384">
                  <c:v>45440</c:v>
                </c:pt>
                <c:pt idx="385">
                  <c:v>45441</c:v>
                </c:pt>
                <c:pt idx="386">
                  <c:v>45442</c:v>
                </c:pt>
                <c:pt idx="387">
                  <c:v>45446</c:v>
                </c:pt>
                <c:pt idx="388">
                  <c:v>45447</c:v>
                </c:pt>
                <c:pt idx="389">
                  <c:v>45448</c:v>
                </c:pt>
                <c:pt idx="390">
                  <c:v>45449</c:v>
                </c:pt>
                <c:pt idx="391">
                  <c:v>45453</c:v>
                </c:pt>
                <c:pt idx="392">
                  <c:v>45454</c:v>
                </c:pt>
                <c:pt idx="393">
                  <c:v>45455</c:v>
                </c:pt>
                <c:pt idx="394">
                  <c:v>45456</c:v>
                </c:pt>
                <c:pt idx="395">
                  <c:v>45467</c:v>
                </c:pt>
                <c:pt idx="396">
                  <c:v>45468</c:v>
                </c:pt>
                <c:pt idx="397">
                  <c:v>45469</c:v>
                </c:pt>
                <c:pt idx="398">
                  <c:v>45470</c:v>
                </c:pt>
                <c:pt idx="399">
                  <c:v>45473</c:v>
                </c:pt>
              </c:numCache>
            </c:numRef>
          </c:cat>
          <c:val>
            <c:numRef>
              <c:f>Sheet1!$C$2:$C$401</c:f>
              <c:numCache>
                <c:formatCode>#,##0</c:formatCode>
                <c:ptCount val="400"/>
                <c:pt idx="0">
                  <c:v>100</c:v>
                </c:pt>
                <c:pt idx="1">
                  <c:v>129.86425339366514</c:v>
                </c:pt>
                <c:pt idx="2">
                  <c:v>147.51131221719456</c:v>
                </c:pt>
                <c:pt idx="3">
                  <c:v>154.75113122171948</c:v>
                </c:pt>
                <c:pt idx="4">
                  <c:v>154.75113122171948</c:v>
                </c:pt>
                <c:pt idx="5">
                  <c:v>148.6425339366516</c:v>
                </c:pt>
                <c:pt idx="6">
                  <c:v>157.01357466063348</c:v>
                </c:pt>
                <c:pt idx="7">
                  <c:v>156.10859728506787</c:v>
                </c:pt>
                <c:pt idx="8">
                  <c:v>161.53846153846155</c:v>
                </c:pt>
                <c:pt idx="9">
                  <c:v>162.89592760180994</c:v>
                </c:pt>
                <c:pt idx="10">
                  <c:v>154.52488687782804</c:v>
                </c:pt>
                <c:pt idx="11">
                  <c:v>155.65610859728505</c:v>
                </c:pt>
                <c:pt idx="12">
                  <c:v>139.81900452488688</c:v>
                </c:pt>
                <c:pt idx="13">
                  <c:v>138.46153846153845</c:v>
                </c:pt>
                <c:pt idx="14">
                  <c:v>147.28506787330315</c:v>
                </c:pt>
                <c:pt idx="15">
                  <c:v>144.79638009049773</c:v>
                </c:pt>
                <c:pt idx="16">
                  <c:v>142.5339366515837</c:v>
                </c:pt>
                <c:pt idx="17">
                  <c:v>138.91402714932127</c:v>
                </c:pt>
                <c:pt idx="18">
                  <c:v>142.76018099547511</c:v>
                </c:pt>
                <c:pt idx="19">
                  <c:v>142.76018099547511</c:v>
                </c:pt>
                <c:pt idx="20">
                  <c:v>140.49773755656108</c:v>
                </c:pt>
                <c:pt idx="21">
                  <c:v>136.87782805429865</c:v>
                </c:pt>
                <c:pt idx="22">
                  <c:v>139.81900452488688</c:v>
                </c:pt>
                <c:pt idx="23">
                  <c:v>139.36651583710406</c:v>
                </c:pt>
                <c:pt idx="24">
                  <c:v>138.46153846153845</c:v>
                </c:pt>
                <c:pt idx="25">
                  <c:v>138.00904977375566</c:v>
                </c:pt>
                <c:pt idx="26">
                  <c:v>155.20361990950224</c:v>
                </c:pt>
                <c:pt idx="27">
                  <c:v>159.50226244343889</c:v>
                </c:pt>
                <c:pt idx="28">
                  <c:v>157.69230769230768</c:v>
                </c:pt>
                <c:pt idx="29">
                  <c:v>153.16742081447961</c:v>
                </c:pt>
                <c:pt idx="30">
                  <c:v>153.84615384615384</c:v>
                </c:pt>
                <c:pt idx="31">
                  <c:v>148.6425339366516</c:v>
                </c:pt>
                <c:pt idx="32">
                  <c:v>153.84615384615384</c:v>
                </c:pt>
                <c:pt idx="33">
                  <c:v>154.75113122171948</c:v>
                </c:pt>
                <c:pt idx="34">
                  <c:v>148.86877828054295</c:v>
                </c:pt>
                <c:pt idx="35">
                  <c:v>153.61990950226246</c:v>
                </c:pt>
                <c:pt idx="36">
                  <c:v>147.73755656108597</c:v>
                </c:pt>
                <c:pt idx="37">
                  <c:v>143.43891402714931</c:v>
                </c:pt>
                <c:pt idx="38">
                  <c:v>158.37104072398191</c:v>
                </c:pt>
                <c:pt idx="39">
                  <c:v>156.10859728506787</c:v>
                </c:pt>
                <c:pt idx="40">
                  <c:v>150.67873303167417</c:v>
                </c:pt>
                <c:pt idx="41">
                  <c:v>153.84615384615384</c:v>
                </c:pt>
                <c:pt idx="42">
                  <c:v>168.552036199095</c:v>
                </c:pt>
                <c:pt idx="43">
                  <c:v>180.31674208144796</c:v>
                </c:pt>
                <c:pt idx="44">
                  <c:v>175.3393665158371</c:v>
                </c:pt>
                <c:pt idx="45">
                  <c:v>167.64705882352939</c:v>
                </c:pt>
                <c:pt idx="46">
                  <c:v>170.81447963800903</c:v>
                </c:pt>
                <c:pt idx="47">
                  <c:v>162.89592760180994</c:v>
                </c:pt>
                <c:pt idx="48">
                  <c:v>156.10859728506787</c:v>
                </c:pt>
                <c:pt idx="49">
                  <c:v>146.15384615384613</c:v>
                </c:pt>
                <c:pt idx="50">
                  <c:v>146.83257918552039</c:v>
                </c:pt>
                <c:pt idx="51">
                  <c:v>147.05882352941174</c:v>
                </c:pt>
                <c:pt idx="52">
                  <c:v>151.3574660633484</c:v>
                </c:pt>
                <c:pt idx="53">
                  <c:v>154.97737556561083</c:v>
                </c:pt>
                <c:pt idx="54">
                  <c:v>152.71493212669682</c:v>
                </c:pt>
                <c:pt idx="55">
                  <c:v>152.03619909502262</c:v>
                </c:pt>
                <c:pt idx="56">
                  <c:v>147.28506787330315</c:v>
                </c:pt>
                <c:pt idx="57">
                  <c:v>147.28506787330315</c:v>
                </c:pt>
                <c:pt idx="58">
                  <c:v>147.05882352941174</c:v>
                </c:pt>
                <c:pt idx="59">
                  <c:v>147.05882352941174</c:v>
                </c:pt>
                <c:pt idx="60">
                  <c:v>147.05882352941174</c:v>
                </c:pt>
                <c:pt idx="61">
                  <c:v>141.62895927601809</c:v>
                </c:pt>
                <c:pt idx="62">
                  <c:v>145.92760180995475</c:v>
                </c:pt>
                <c:pt idx="63">
                  <c:v>133.4841628959276</c:v>
                </c:pt>
                <c:pt idx="64">
                  <c:v>135.7466063348416</c:v>
                </c:pt>
                <c:pt idx="65">
                  <c:v>147.05882352941174</c:v>
                </c:pt>
                <c:pt idx="66">
                  <c:v>137.10407239819006</c:v>
                </c:pt>
                <c:pt idx="67">
                  <c:v>139.59276018099547</c:v>
                </c:pt>
                <c:pt idx="68">
                  <c:v>140.27149321266967</c:v>
                </c:pt>
                <c:pt idx="69">
                  <c:v>144.79638009049773</c:v>
                </c:pt>
                <c:pt idx="70">
                  <c:v>144.79638009049773</c:v>
                </c:pt>
                <c:pt idx="71">
                  <c:v>144.79638009049773</c:v>
                </c:pt>
                <c:pt idx="72">
                  <c:v>132.35294117647058</c:v>
                </c:pt>
                <c:pt idx="73">
                  <c:v>135.97285067873304</c:v>
                </c:pt>
                <c:pt idx="74">
                  <c:v>132.12669683257917</c:v>
                </c:pt>
                <c:pt idx="75">
                  <c:v>140.27149321266967</c:v>
                </c:pt>
                <c:pt idx="76">
                  <c:v>137.78280542986425</c:v>
                </c:pt>
                <c:pt idx="77">
                  <c:v>139.36651583710406</c:v>
                </c:pt>
                <c:pt idx="78">
                  <c:v>138.00904977375566</c:v>
                </c:pt>
                <c:pt idx="79">
                  <c:v>136.87782805429865</c:v>
                </c:pt>
                <c:pt idx="80">
                  <c:v>135.7466063348416</c:v>
                </c:pt>
                <c:pt idx="81">
                  <c:v>141.40271493212668</c:v>
                </c:pt>
                <c:pt idx="82">
                  <c:v>131.22171945701356</c:v>
                </c:pt>
                <c:pt idx="83">
                  <c:v>141.62895927601809</c:v>
                </c:pt>
                <c:pt idx="84">
                  <c:v>145.92760180995475</c:v>
                </c:pt>
                <c:pt idx="85">
                  <c:v>145.92760180995475</c:v>
                </c:pt>
                <c:pt idx="86">
                  <c:v>135.97285067873304</c:v>
                </c:pt>
                <c:pt idx="87">
                  <c:v>129.63800904977373</c:v>
                </c:pt>
                <c:pt idx="88">
                  <c:v>128.05429864253392</c:v>
                </c:pt>
                <c:pt idx="89">
                  <c:v>129.86425339366514</c:v>
                </c:pt>
                <c:pt idx="90">
                  <c:v>126.92307692307692</c:v>
                </c:pt>
                <c:pt idx="91">
                  <c:v>123.30316742081446</c:v>
                </c:pt>
                <c:pt idx="92">
                  <c:v>131.90045248868776</c:v>
                </c:pt>
                <c:pt idx="93">
                  <c:v>132.12669683257917</c:v>
                </c:pt>
                <c:pt idx="94">
                  <c:v>131.67420814479638</c:v>
                </c:pt>
                <c:pt idx="95">
                  <c:v>133.4841628959276</c:v>
                </c:pt>
                <c:pt idx="96">
                  <c:v>144.57013574660633</c:v>
                </c:pt>
                <c:pt idx="97">
                  <c:v>134.61538461538461</c:v>
                </c:pt>
                <c:pt idx="98">
                  <c:v>136.87782805429865</c:v>
                </c:pt>
                <c:pt idx="99">
                  <c:v>135.7466063348416</c:v>
                </c:pt>
                <c:pt idx="100">
                  <c:v>133.4841628959276</c:v>
                </c:pt>
                <c:pt idx="101">
                  <c:v>133.4841628959276</c:v>
                </c:pt>
                <c:pt idx="102">
                  <c:v>133.4841628959276</c:v>
                </c:pt>
                <c:pt idx="103">
                  <c:v>133.4841628959276</c:v>
                </c:pt>
                <c:pt idx="104">
                  <c:v>133.4841628959276</c:v>
                </c:pt>
                <c:pt idx="105">
                  <c:v>133.4841628959276</c:v>
                </c:pt>
                <c:pt idx="106">
                  <c:v>133.4841628959276</c:v>
                </c:pt>
                <c:pt idx="107">
                  <c:v>137.78280542986425</c:v>
                </c:pt>
                <c:pt idx="108">
                  <c:v>135.7466063348416</c:v>
                </c:pt>
                <c:pt idx="109">
                  <c:v>133.4841628959276</c:v>
                </c:pt>
                <c:pt idx="110">
                  <c:v>131.22171945701356</c:v>
                </c:pt>
                <c:pt idx="111">
                  <c:v>130.31674208144796</c:v>
                </c:pt>
                <c:pt idx="112">
                  <c:v>129.41176470588235</c:v>
                </c:pt>
                <c:pt idx="113">
                  <c:v>130.09049773755655</c:v>
                </c:pt>
                <c:pt idx="114">
                  <c:v>131.22171945701356</c:v>
                </c:pt>
                <c:pt idx="115">
                  <c:v>133.4841628959276</c:v>
                </c:pt>
                <c:pt idx="116">
                  <c:v>131.22171945701356</c:v>
                </c:pt>
                <c:pt idx="117">
                  <c:v>132.12669683257917</c:v>
                </c:pt>
                <c:pt idx="118">
                  <c:v>135.06787330316743</c:v>
                </c:pt>
                <c:pt idx="119">
                  <c:v>144.11764705882354</c:v>
                </c:pt>
                <c:pt idx="120">
                  <c:v>140.95022624434387</c:v>
                </c:pt>
                <c:pt idx="121">
                  <c:v>144.79638009049773</c:v>
                </c:pt>
                <c:pt idx="122">
                  <c:v>150.90497737556561</c:v>
                </c:pt>
                <c:pt idx="123">
                  <c:v>157.69230769230768</c:v>
                </c:pt>
                <c:pt idx="124">
                  <c:v>152.48868778280544</c:v>
                </c:pt>
                <c:pt idx="125">
                  <c:v>145.70135746606334</c:v>
                </c:pt>
                <c:pt idx="126">
                  <c:v>156.10859728506787</c:v>
                </c:pt>
                <c:pt idx="127">
                  <c:v>150.67873303167417</c:v>
                </c:pt>
                <c:pt idx="128">
                  <c:v>149.09502262443439</c:v>
                </c:pt>
                <c:pt idx="129">
                  <c:v>145.24886877828052</c:v>
                </c:pt>
                <c:pt idx="130">
                  <c:v>147.05882352941174</c:v>
                </c:pt>
                <c:pt idx="131">
                  <c:v>140.27149321266967</c:v>
                </c:pt>
                <c:pt idx="132">
                  <c:v>142.5339366515837</c:v>
                </c:pt>
                <c:pt idx="133">
                  <c:v>145.02262443438912</c:v>
                </c:pt>
                <c:pt idx="134">
                  <c:v>140.49773755656108</c:v>
                </c:pt>
                <c:pt idx="135">
                  <c:v>144.79638009049773</c:v>
                </c:pt>
                <c:pt idx="136">
                  <c:v>142.76018099547511</c:v>
                </c:pt>
                <c:pt idx="137">
                  <c:v>141.40271493212668</c:v>
                </c:pt>
                <c:pt idx="138">
                  <c:v>144.57013574660633</c:v>
                </c:pt>
                <c:pt idx="139">
                  <c:v>142.5339366515837</c:v>
                </c:pt>
                <c:pt idx="140">
                  <c:v>146.83257918552039</c:v>
                </c:pt>
                <c:pt idx="141">
                  <c:v>135.7466063348416</c:v>
                </c:pt>
                <c:pt idx="142">
                  <c:v>135.7466063348416</c:v>
                </c:pt>
                <c:pt idx="143">
                  <c:v>133.4841628959276</c:v>
                </c:pt>
                <c:pt idx="144">
                  <c:v>133.03167420814478</c:v>
                </c:pt>
                <c:pt idx="145">
                  <c:v>131.90045248868776</c:v>
                </c:pt>
                <c:pt idx="146">
                  <c:v>128.50678733031674</c:v>
                </c:pt>
                <c:pt idx="147">
                  <c:v>134.61538461538461</c:v>
                </c:pt>
                <c:pt idx="148">
                  <c:v>131.22171945701356</c:v>
                </c:pt>
                <c:pt idx="149">
                  <c:v>130.09049773755655</c:v>
                </c:pt>
                <c:pt idx="150">
                  <c:v>128.95927601809953</c:v>
                </c:pt>
                <c:pt idx="151">
                  <c:v>130.31674208144796</c:v>
                </c:pt>
                <c:pt idx="152">
                  <c:v>129.63800904977373</c:v>
                </c:pt>
                <c:pt idx="153">
                  <c:v>132.12669683257917</c:v>
                </c:pt>
                <c:pt idx="154">
                  <c:v>126.69683257918551</c:v>
                </c:pt>
                <c:pt idx="155">
                  <c:v>133.03167420814478</c:v>
                </c:pt>
                <c:pt idx="156">
                  <c:v>135.52036199095022</c:v>
                </c:pt>
                <c:pt idx="157">
                  <c:v>134.84162895927599</c:v>
                </c:pt>
                <c:pt idx="158">
                  <c:v>130.76923076923075</c:v>
                </c:pt>
                <c:pt idx="159">
                  <c:v>127.60180995475112</c:v>
                </c:pt>
                <c:pt idx="160">
                  <c:v>128.73303167420812</c:v>
                </c:pt>
                <c:pt idx="161">
                  <c:v>125.3393665158371</c:v>
                </c:pt>
                <c:pt idx="162">
                  <c:v>123.07692307692307</c:v>
                </c:pt>
                <c:pt idx="163">
                  <c:v>126.01809954751131</c:v>
                </c:pt>
                <c:pt idx="164">
                  <c:v>135.7466063348416</c:v>
                </c:pt>
                <c:pt idx="165">
                  <c:v>142.5339366515837</c:v>
                </c:pt>
                <c:pt idx="166">
                  <c:v>138.00904977375566</c:v>
                </c:pt>
                <c:pt idx="167">
                  <c:v>141.8552036199095</c:v>
                </c:pt>
                <c:pt idx="168">
                  <c:v>134.61538461538461</c:v>
                </c:pt>
                <c:pt idx="169">
                  <c:v>134.84162895927599</c:v>
                </c:pt>
                <c:pt idx="170">
                  <c:v>138.00904977375566</c:v>
                </c:pt>
                <c:pt idx="171">
                  <c:v>135.7466063348416</c:v>
                </c:pt>
                <c:pt idx="172">
                  <c:v>134.84162895927599</c:v>
                </c:pt>
                <c:pt idx="173">
                  <c:v>142.08144796380088</c:v>
                </c:pt>
                <c:pt idx="174">
                  <c:v>147.05882352941174</c:v>
                </c:pt>
                <c:pt idx="175">
                  <c:v>7.352941176470587</c:v>
                </c:pt>
                <c:pt idx="176">
                  <c:v>6.9004524886877823</c:v>
                </c:pt>
                <c:pt idx="177">
                  <c:v>6.9004524886877823</c:v>
                </c:pt>
                <c:pt idx="178">
                  <c:v>6.7081447963800906</c:v>
                </c:pt>
                <c:pt idx="179">
                  <c:v>6.6742081447963804</c:v>
                </c:pt>
                <c:pt idx="180">
                  <c:v>6.9004524886877823</c:v>
                </c:pt>
                <c:pt idx="181">
                  <c:v>7.002262443438914</c:v>
                </c:pt>
                <c:pt idx="182">
                  <c:v>7.352941176470587</c:v>
                </c:pt>
                <c:pt idx="183">
                  <c:v>7.0814479638009047</c:v>
                </c:pt>
                <c:pt idx="184">
                  <c:v>6.990950226244343</c:v>
                </c:pt>
                <c:pt idx="185">
                  <c:v>6.6968325791855206</c:v>
                </c:pt>
                <c:pt idx="186">
                  <c:v>6.7081447963800906</c:v>
                </c:pt>
                <c:pt idx="187">
                  <c:v>6.7873303167420813</c:v>
                </c:pt>
                <c:pt idx="188">
                  <c:v>7.0135746606334841</c:v>
                </c:pt>
                <c:pt idx="189">
                  <c:v>6.7873303167420813</c:v>
                </c:pt>
                <c:pt idx="190">
                  <c:v>6.9457013574660627</c:v>
                </c:pt>
                <c:pt idx="191">
                  <c:v>7.115384615384615</c:v>
                </c:pt>
                <c:pt idx="192">
                  <c:v>7.3416289592760187</c:v>
                </c:pt>
                <c:pt idx="193">
                  <c:v>7.3416289592760187</c:v>
                </c:pt>
                <c:pt idx="194">
                  <c:v>9.5248868778280542</c:v>
                </c:pt>
                <c:pt idx="195">
                  <c:v>7.239819004524886</c:v>
                </c:pt>
                <c:pt idx="196">
                  <c:v>6.9457013574660627</c:v>
                </c:pt>
                <c:pt idx="197">
                  <c:v>6.7873303167420813</c:v>
                </c:pt>
                <c:pt idx="198">
                  <c:v>6.6968325791855206</c:v>
                </c:pt>
                <c:pt idx="199">
                  <c:v>6.7194570135746607</c:v>
                </c:pt>
                <c:pt idx="200">
                  <c:v>6.5610859728506776</c:v>
                </c:pt>
                <c:pt idx="201">
                  <c:v>6.4705882352941169</c:v>
                </c:pt>
                <c:pt idx="202">
                  <c:v>6.3800904977375561</c:v>
                </c:pt>
                <c:pt idx="203">
                  <c:v>6.4253393665158365</c:v>
                </c:pt>
                <c:pt idx="204">
                  <c:v>6.3348416289592757</c:v>
                </c:pt>
                <c:pt idx="205">
                  <c:v>6.4027149321266963</c:v>
                </c:pt>
                <c:pt idx="206">
                  <c:v>6.3122171945701355</c:v>
                </c:pt>
                <c:pt idx="207">
                  <c:v>6.1312217194570131</c:v>
                </c:pt>
                <c:pt idx="208">
                  <c:v>6.7873303167420813</c:v>
                </c:pt>
                <c:pt idx="209">
                  <c:v>7.2171945701357458</c:v>
                </c:pt>
                <c:pt idx="210">
                  <c:v>7.1266968325791851</c:v>
                </c:pt>
                <c:pt idx="211">
                  <c:v>7.1719457013574655</c:v>
                </c:pt>
                <c:pt idx="212">
                  <c:v>6.9683257918552037</c:v>
                </c:pt>
                <c:pt idx="213">
                  <c:v>7.0588235294117645</c:v>
                </c:pt>
                <c:pt idx="214">
                  <c:v>7.9185520361990944</c:v>
                </c:pt>
                <c:pt idx="215">
                  <c:v>7.9638009049773748</c:v>
                </c:pt>
                <c:pt idx="216">
                  <c:v>9.5475113122171944</c:v>
                </c:pt>
                <c:pt idx="217">
                  <c:v>10.090497737556561</c:v>
                </c:pt>
                <c:pt idx="218">
                  <c:v>9.5927601809954748</c:v>
                </c:pt>
                <c:pt idx="219">
                  <c:v>9.2533936651583701</c:v>
                </c:pt>
                <c:pt idx="220">
                  <c:v>9.5927601809954748</c:v>
                </c:pt>
                <c:pt idx="221">
                  <c:v>9.2307692307692299</c:v>
                </c:pt>
                <c:pt idx="222">
                  <c:v>9.0497737556561084</c:v>
                </c:pt>
                <c:pt idx="223">
                  <c:v>9.2307692307692299</c:v>
                </c:pt>
                <c:pt idx="224">
                  <c:v>9.117647058823529</c:v>
                </c:pt>
                <c:pt idx="225">
                  <c:v>8.8235294117647047</c:v>
                </c:pt>
                <c:pt idx="226">
                  <c:v>8.7782805429864244</c:v>
                </c:pt>
                <c:pt idx="227">
                  <c:v>8.6877828054298636</c:v>
                </c:pt>
                <c:pt idx="228">
                  <c:v>8.619909502262443</c:v>
                </c:pt>
                <c:pt idx="229">
                  <c:v>8.5294117647058805</c:v>
                </c:pt>
                <c:pt idx="230">
                  <c:v>8.8235294117647047</c:v>
                </c:pt>
                <c:pt idx="231">
                  <c:v>8.8235294117647047</c:v>
                </c:pt>
                <c:pt idx="232">
                  <c:v>9.502262443438914</c:v>
                </c:pt>
                <c:pt idx="233">
                  <c:v>10.361990950226243</c:v>
                </c:pt>
                <c:pt idx="234">
                  <c:v>11.76470588235294</c:v>
                </c:pt>
                <c:pt idx="235">
                  <c:v>11.855203619909501</c:v>
                </c:pt>
                <c:pt idx="236">
                  <c:v>10.904977375565611</c:v>
                </c:pt>
                <c:pt idx="237">
                  <c:v>10.859728506787329</c:v>
                </c:pt>
                <c:pt idx="238">
                  <c:v>10.701357466063349</c:v>
                </c:pt>
                <c:pt idx="239">
                  <c:v>10.791855203619907</c:v>
                </c:pt>
                <c:pt idx="240">
                  <c:v>10.429864253393665</c:v>
                </c:pt>
                <c:pt idx="241">
                  <c:v>10.067873303167421</c:v>
                </c:pt>
                <c:pt idx="242">
                  <c:v>11.312217194570135</c:v>
                </c:pt>
                <c:pt idx="243">
                  <c:v>11.538461538461537</c:v>
                </c:pt>
                <c:pt idx="244">
                  <c:v>10.97285067873303</c:v>
                </c:pt>
                <c:pt idx="245">
                  <c:v>11.312217194570135</c:v>
                </c:pt>
                <c:pt idx="246">
                  <c:v>10.859728506787329</c:v>
                </c:pt>
                <c:pt idx="247">
                  <c:v>11.312217194570135</c:v>
                </c:pt>
                <c:pt idx="248">
                  <c:v>11.040723981900452</c:v>
                </c:pt>
                <c:pt idx="249">
                  <c:v>11.063348416289591</c:v>
                </c:pt>
                <c:pt idx="250">
                  <c:v>10.294117647058822</c:v>
                </c:pt>
                <c:pt idx="251">
                  <c:v>10.837104072398189</c:v>
                </c:pt>
                <c:pt idx="252">
                  <c:v>9.5475113122171944</c:v>
                </c:pt>
                <c:pt idx="253">
                  <c:v>9.2760180995475103</c:v>
                </c:pt>
                <c:pt idx="254">
                  <c:v>9.2760180995475103</c:v>
                </c:pt>
                <c:pt idx="255">
                  <c:v>9.4343891402714934</c:v>
                </c:pt>
                <c:pt idx="256">
                  <c:v>9.502262443438914</c:v>
                </c:pt>
                <c:pt idx="257">
                  <c:v>9.0271493212669682</c:v>
                </c:pt>
                <c:pt idx="258">
                  <c:v>9.0497737556561084</c:v>
                </c:pt>
                <c:pt idx="259">
                  <c:v>9.5475113122171944</c:v>
                </c:pt>
                <c:pt idx="260">
                  <c:v>9.5475113122171944</c:v>
                </c:pt>
                <c:pt idx="261">
                  <c:v>9.6832579185520373</c:v>
                </c:pt>
                <c:pt idx="262">
                  <c:v>9.1628959276018094</c:v>
                </c:pt>
                <c:pt idx="263">
                  <c:v>9.3212669683257925</c:v>
                </c:pt>
                <c:pt idx="264">
                  <c:v>8.9140271493212655</c:v>
                </c:pt>
                <c:pt idx="265">
                  <c:v>9.2533936651583701</c:v>
                </c:pt>
                <c:pt idx="266">
                  <c:v>9.3665158371040711</c:v>
                </c:pt>
                <c:pt idx="267">
                  <c:v>9.0723981900452468</c:v>
                </c:pt>
                <c:pt idx="268">
                  <c:v>9.0723981900452468</c:v>
                </c:pt>
                <c:pt idx="269">
                  <c:v>9.2533936651583701</c:v>
                </c:pt>
                <c:pt idx="270">
                  <c:v>9.4343891402714934</c:v>
                </c:pt>
                <c:pt idx="271">
                  <c:v>9.7285067873303159</c:v>
                </c:pt>
                <c:pt idx="272">
                  <c:v>9.2760180995475103</c:v>
                </c:pt>
                <c:pt idx="273">
                  <c:v>9.0497737556561084</c:v>
                </c:pt>
                <c:pt idx="274">
                  <c:v>9.0723981900452468</c:v>
                </c:pt>
                <c:pt idx="275">
                  <c:v>9.2760180995475103</c:v>
                </c:pt>
                <c:pt idx="276">
                  <c:v>9.117647058823529</c:v>
                </c:pt>
                <c:pt idx="277">
                  <c:v>9.0497737556561084</c:v>
                </c:pt>
                <c:pt idx="278">
                  <c:v>9.0497737556561084</c:v>
                </c:pt>
                <c:pt idx="279">
                  <c:v>9.0497737556561084</c:v>
                </c:pt>
                <c:pt idx="280">
                  <c:v>8.8914027149321271</c:v>
                </c:pt>
                <c:pt idx="281">
                  <c:v>8.8914027149321271</c:v>
                </c:pt>
                <c:pt idx="282">
                  <c:v>8.9592760180995459</c:v>
                </c:pt>
                <c:pt idx="283">
                  <c:v>9.0497737556561084</c:v>
                </c:pt>
                <c:pt idx="284">
                  <c:v>9.1402714932126692</c:v>
                </c:pt>
                <c:pt idx="285">
                  <c:v>9.095022624434387</c:v>
                </c:pt>
                <c:pt idx="286">
                  <c:v>9.0723981900452468</c:v>
                </c:pt>
                <c:pt idx="287">
                  <c:v>9.0497737556561084</c:v>
                </c:pt>
                <c:pt idx="288">
                  <c:v>8.8235294117647047</c:v>
                </c:pt>
                <c:pt idx="289">
                  <c:v>8.6877828054298636</c:v>
                </c:pt>
                <c:pt idx="290">
                  <c:v>8.8461538461538449</c:v>
                </c:pt>
                <c:pt idx="291">
                  <c:v>8.8461538461538449</c:v>
                </c:pt>
                <c:pt idx="292">
                  <c:v>8.6877828054298636</c:v>
                </c:pt>
                <c:pt idx="293">
                  <c:v>8.235294117647058</c:v>
                </c:pt>
                <c:pt idx="294">
                  <c:v>8.597285067873301</c:v>
                </c:pt>
                <c:pt idx="295">
                  <c:v>8.7782805429864244</c:v>
                </c:pt>
                <c:pt idx="296">
                  <c:v>8.3484162895927589</c:v>
                </c:pt>
                <c:pt idx="297">
                  <c:v>8.5520361990950207</c:v>
                </c:pt>
                <c:pt idx="298">
                  <c:v>8.4615384615384617</c:v>
                </c:pt>
                <c:pt idx="299">
                  <c:v>8.4615384615384617</c:v>
                </c:pt>
                <c:pt idx="300">
                  <c:v>8.733031674208144</c:v>
                </c:pt>
                <c:pt idx="301">
                  <c:v>8.3710407239818991</c:v>
                </c:pt>
                <c:pt idx="302">
                  <c:v>8.7782805429864244</c:v>
                </c:pt>
                <c:pt idx="303">
                  <c:v>8.7782805429864244</c:v>
                </c:pt>
                <c:pt idx="304">
                  <c:v>8.8235294117647047</c:v>
                </c:pt>
                <c:pt idx="305">
                  <c:v>8.5294117647058805</c:v>
                </c:pt>
                <c:pt idx="306">
                  <c:v>8.3936651583710393</c:v>
                </c:pt>
                <c:pt idx="307">
                  <c:v>8.7782805429864244</c:v>
                </c:pt>
                <c:pt idx="308">
                  <c:v>8.5746606334841626</c:v>
                </c:pt>
                <c:pt idx="309">
                  <c:v>8.4162895927601795</c:v>
                </c:pt>
                <c:pt idx="310">
                  <c:v>8.597285067873301</c:v>
                </c:pt>
                <c:pt idx="311">
                  <c:v>8.5520361990950207</c:v>
                </c:pt>
                <c:pt idx="312">
                  <c:v>8.5294117647058805</c:v>
                </c:pt>
                <c:pt idx="313">
                  <c:v>8.9140271493212655</c:v>
                </c:pt>
                <c:pt idx="314">
                  <c:v>8.4841628959276001</c:v>
                </c:pt>
                <c:pt idx="315">
                  <c:v>8.597285067873301</c:v>
                </c:pt>
                <c:pt idx="316">
                  <c:v>9.004524886877828</c:v>
                </c:pt>
                <c:pt idx="317">
                  <c:v>8.9366515837104075</c:v>
                </c:pt>
                <c:pt idx="318">
                  <c:v>8.9366515837104075</c:v>
                </c:pt>
                <c:pt idx="319">
                  <c:v>9.0497737556561084</c:v>
                </c:pt>
                <c:pt idx="320">
                  <c:v>9.1402714932126692</c:v>
                </c:pt>
                <c:pt idx="321">
                  <c:v>9.1402714932126692</c:v>
                </c:pt>
                <c:pt idx="322">
                  <c:v>9.117647058823529</c:v>
                </c:pt>
                <c:pt idx="323">
                  <c:v>9.095022624434387</c:v>
                </c:pt>
                <c:pt idx="324">
                  <c:v>9.117647058823529</c:v>
                </c:pt>
                <c:pt idx="325">
                  <c:v>9.117647058823529</c:v>
                </c:pt>
                <c:pt idx="326">
                  <c:v>9.117647058823529</c:v>
                </c:pt>
                <c:pt idx="327">
                  <c:v>9.117647058823529</c:v>
                </c:pt>
                <c:pt idx="328">
                  <c:v>8.9819004524886878</c:v>
                </c:pt>
                <c:pt idx="329">
                  <c:v>8.8461538461538449</c:v>
                </c:pt>
                <c:pt idx="330">
                  <c:v>8.8687782805429851</c:v>
                </c:pt>
                <c:pt idx="331">
                  <c:v>9.095022624434387</c:v>
                </c:pt>
                <c:pt idx="332">
                  <c:v>9.6380090497737552</c:v>
                </c:pt>
                <c:pt idx="333">
                  <c:v>9.6380090497737552</c:v>
                </c:pt>
                <c:pt idx="334">
                  <c:v>9.2760180995475103</c:v>
                </c:pt>
                <c:pt idx="335">
                  <c:v>9.1402714932126692</c:v>
                </c:pt>
                <c:pt idx="336">
                  <c:v>9.1628959276018094</c:v>
                </c:pt>
                <c:pt idx="337">
                  <c:v>9.2307692307692299</c:v>
                </c:pt>
                <c:pt idx="338">
                  <c:v>9.1628959276018094</c:v>
                </c:pt>
                <c:pt idx="339">
                  <c:v>9.0497737556561084</c:v>
                </c:pt>
                <c:pt idx="340">
                  <c:v>9.0497737556561084</c:v>
                </c:pt>
                <c:pt idx="341">
                  <c:v>9.2533936651583701</c:v>
                </c:pt>
                <c:pt idx="342">
                  <c:v>9.0723981900452468</c:v>
                </c:pt>
                <c:pt idx="343">
                  <c:v>9.2760180995475103</c:v>
                </c:pt>
                <c:pt idx="344">
                  <c:v>9.4117647058823533</c:v>
                </c:pt>
                <c:pt idx="345">
                  <c:v>10.633484162895927</c:v>
                </c:pt>
                <c:pt idx="346">
                  <c:v>10.271493212669682</c:v>
                </c:pt>
                <c:pt idx="347">
                  <c:v>9.6380090497737552</c:v>
                </c:pt>
                <c:pt idx="348">
                  <c:v>9.4343891402714934</c:v>
                </c:pt>
                <c:pt idx="349">
                  <c:v>9.5248868778280542</c:v>
                </c:pt>
                <c:pt idx="350">
                  <c:v>9.7058823529411757</c:v>
                </c:pt>
                <c:pt idx="351">
                  <c:v>9.2307692307692299</c:v>
                </c:pt>
                <c:pt idx="352">
                  <c:v>9.004524886877828</c:v>
                </c:pt>
                <c:pt idx="353">
                  <c:v>9.2081447963800915</c:v>
                </c:pt>
                <c:pt idx="354">
                  <c:v>9.5248868778280542</c:v>
                </c:pt>
                <c:pt idx="355">
                  <c:v>9.0271493212669682</c:v>
                </c:pt>
                <c:pt idx="356">
                  <c:v>9.3212669683257925</c:v>
                </c:pt>
                <c:pt idx="357">
                  <c:v>9.117647058823529</c:v>
                </c:pt>
                <c:pt idx="358">
                  <c:v>9.4796380090497738</c:v>
                </c:pt>
                <c:pt idx="359">
                  <c:v>9.7285067873303159</c:v>
                </c:pt>
                <c:pt idx="360">
                  <c:v>9.5248868778280542</c:v>
                </c:pt>
                <c:pt idx="361">
                  <c:v>9.5475113122171944</c:v>
                </c:pt>
                <c:pt idx="362">
                  <c:v>9.5475113122171944</c:v>
                </c:pt>
                <c:pt idx="363">
                  <c:v>9.5475113122171944</c:v>
                </c:pt>
                <c:pt idx="364">
                  <c:v>9.5475113122171944</c:v>
                </c:pt>
                <c:pt idx="365">
                  <c:v>9.5475113122171944</c:v>
                </c:pt>
                <c:pt idx="366">
                  <c:v>9.5475113122171944</c:v>
                </c:pt>
                <c:pt idx="367">
                  <c:v>9.0497737556561084</c:v>
                </c:pt>
                <c:pt idx="368">
                  <c:v>9.0723981900452468</c:v>
                </c:pt>
                <c:pt idx="369">
                  <c:v>9.1402714932126692</c:v>
                </c:pt>
                <c:pt idx="370">
                  <c:v>9.3212669683257925</c:v>
                </c:pt>
                <c:pt idx="371">
                  <c:v>9.117647058823529</c:v>
                </c:pt>
                <c:pt idx="372">
                  <c:v>9.3891402714932131</c:v>
                </c:pt>
                <c:pt idx="373">
                  <c:v>9.1628959276018094</c:v>
                </c:pt>
                <c:pt idx="374">
                  <c:v>9.0497737556561084</c:v>
                </c:pt>
                <c:pt idx="375">
                  <c:v>9.0497737556561084</c:v>
                </c:pt>
                <c:pt idx="376">
                  <c:v>9.0497737556561084</c:v>
                </c:pt>
                <c:pt idx="377">
                  <c:v>9.4570135746606319</c:v>
                </c:pt>
                <c:pt idx="378">
                  <c:v>9.2760180995475103</c:v>
                </c:pt>
                <c:pt idx="379">
                  <c:v>9.4796380090497738</c:v>
                </c:pt>
                <c:pt idx="380">
                  <c:v>9.1402714932126692</c:v>
                </c:pt>
                <c:pt idx="381">
                  <c:v>9.117647058823529</c:v>
                </c:pt>
                <c:pt idx="382">
                  <c:v>9.117647058823529</c:v>
                </c:pt>
                <c:pt idx="383">
                  <c:v>9.0271493212669682</c:v>
                </c:pt>
                <c:pt idx="384">
                  <c:v>9.0271493212669682</c:v>
                </c:pt>
                <c:pt idx="385">
                  <c:v>9.2081447963800915</c:v>
                </c:pt>
                <c:pt idx="386">
                  <c:v>9.0723981900452468</c:v>
                </c:pt>
                <c:pt idx="387">
                  <c:v>9.0271493212669682</c:v>
                </c:pt>
                <c:pt idx="388">
                  <c:v>9.0271493212669682</c:v>
                </c:pt>
                <c:pt idx="389">
                  <c:v>9.2533936651583701</c:v>
                </c:pt>
                <c:pt idx="390">
                  <c:v>9.4570135746606319</c:v>
                </c:pt>
                <c:pt idx="391">
                  <c:v>9.4570135746606319</c:v>
                </c:pt>
                <c:pt idx="392">
                  <c:v>9.0497737556561084</c:v>
                </c:pt>
                <c:pt idx="393">
                  <c:v>9.0723981900452468</c:v>
                </c:pt>
                <c:pt idx="394">
                  <c:v>9.095022624434387</c:v>
                </c:pt>
                <c:pt idx="395">
                  <c:v>9.3212669683257925</c:v>
                </c:pt>
                <c:pt idx="396">
                  <c:v>9.502262443438914</c:v>
                </c:pt>
                <c:pt idx="397">
                  <c:v>9.5248868778280542</c:v>
                </c:pt>
                <c:pt idx="398">
                  <c:v>9.502262443438914</c:v>
                </c:pt>
                <c:pt idx="399">
                  <c:v>9.1402714932126692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Sheet1!$A$2:$A$389</c:f>
              <c:numCache>
                <c:formatCode>dd\-mmm\-yyyy</c:formatCode>
                <c:ptCount val="388"/>
                <c:pt idx="0">
                  <c:v>44811</c:v>
                </c:pt>
                <c:pt idx="1">
                  <c:v>44812</c:v>
                </c:pt>
                <c:pt idx="2">
                  <c:v>44815</c:v>
                </c:pt>
                <c:pt idx="3">
                  <c:v>44816</c:v>
                </c:pt>
                <c:pt idx="4">
                  <c:v>44817</c:v>
                </c:pt>
                <c:pt idx="5">
                  <c:v>44818</c:v>
                </c:pt>
                <c:pt idx="6">
                  <c:v>44819</c:v>
                </c:pt>
                <c:pt idx="7">
                  <c:v>44822</c:v>
                </c:pt>
                <c:pt idx="8">
                  <c:v>44823</c:v>
                </c:pt>
                <c:pt idx="9">
                  <c:v>44824</c:v>
                </c:pt>
                <c:pt idx="10">
                  <c:v>44825</c:v>
                </c:pt>
                <c:pt idx="11">
                  <c:v>44829</c:v>
                </c:pt>
                <c:pt idx="12">
                  <c:v>44830</c:v>
                </c:pt>
                <c:pt idx="13">
                  <c:v>44831</c:v>
                </c:pt>
                <c:pt idx="14">
                  <c:v>44832</c:v>
                </c:pt>
                <c:pt idx="15">
                  <c:v>44833</c:v>
                </c:pt>
                <c:pt idx="16">
                  <c:v>44836</c:v>
                </c:pt>
                <c:pt idx="17">
                  <c:v>44837</c:v>
                </c:pt>
                <c:pt idx="18">
                  <c:v>44838</c:v>
                </c:pt>
                <c:pt idx="19">
                  <c:v>44839</c:v>
                </c:pt>
                <c:pt idx="20">
                  <c:v>44840</c:v>
                </c:pt>
                <c:pt idx="21">
                  <c:v>44843</c:v>
                </c:pt>
                <c:pt idx="22">
                  <c:v>44844</c:v>
                </c:pt>
                <c:pt idx="23">
                  <c:v>44845</c:v>
                </c:pt>
                <c:pt idx="24">
                  <c:v>44846</c:v>
                </c:pt>
                <c:pt idx="25">
                  <c:v>44847</c:v>
                </c:pt>
                <c:pt idx="26">
                  <c:v>44850</c:v>
                </c:pt>
                <c:pt idx="27">
                  <c:v>44851</c:v>
                </c:pt>
                <c:pt idx="28">
                  <c:v>44852</c:v>
                </c:pt>
                <c:pt idx="29">
                  <c:v>44853</c:v>
                </c:pt>
                <c:pt idx="30">
                  <c:v>44854</c:v>
                </c:pt>
                <c:pt idx="31">
                  <c:v>44857</c:v>
                </c:pt>
                <c:pt idx="32">
                  <c:v>44858</c:v>
                </c:pt>
                <c:pt idx="33">
                  <c:v>44859</c:v>
                </c:pt>
                <c:pt idx="34">
                  <c:v>44860</c:v>
                </c:pt>
                <c:pt idx="35">
                  <c:v>44861</c:v>
                </c:pt>
                <c:pt idx="36">
                  <c:v>44865</c:v>
                </c:pt>
                <c:pt idx="37">
                  <c:v>44866</c:v>
                </c:pt>
                <c:pt idx="38">
                  <c:v>44867</c:v>
                </c:pt>
                <c:pt idx="39">
                  <c:v>44868</c:v>
                </c:pt>
                <c:pt idx="40">
                  <c:v>44871</c:v>
                </c:pt>
                <c:pt idx="41">
                  <c:v>44872</c:v>
                </c:pt>
                <c:pt idx="42">
                  <c:v>44873</c:v>
                </c:pt>
                <c:pt idx="43">
                  <c:v>44874</c:v>
                </c:pt>
                <c:pt idx="44">
                  <c:v>44875</c:v>
                </c:pt>
                <c:pt idx="45">
                  <c:v>44878</c:v>
                </c:pt>
                <c:pt idx="46">
                  <c:v>44879</c:v>
                </c:pt>
                <c:pt idx="47">
                  <c:v>44880</c:v>
                </c:pt>
                <c:pt idx="48">
                  <c:v>44881</c:v>
                </c:pt>
                <c:pt idx="49">
                  <c:v>44882</c:v>
                </c:pt>
                <c:pt idx="50">
                  <c:v>44885</c:v>
                </c:pt>
                <c:pt idx="51">
                  <c:v>44886</c:v>
                </c:pt>
                <c:pt idx="52">
                  <c:v>44887</c:v>
                </c:pt>
                <c:pt idx="53">
                  <c:v>44889</c:v>
                </c:pt>
                <c:pt idx="54">
                  <c:v>44892</c:v>
                </c:pt>
                <c:pt idx="55">
                  <c:v>44893</c:v>
                </c:pt>
                <c:pt idx="56">
                  <c:v>44894</c:v>
                </c:pt>
                <c:pt idx="57">
                  <c:v>44895</c:v>
                </c:pt>
                <c:pt idx="58">
                  <c:v>44896</c:v>
                </c:pt>
                <c:pt idx="59">
                  <c:v>44899</c:v>
                </c:pt>
                <c:pt idx="60">
                  <c:v>44900</c:v>
                </c:pt>
                <c:pt idx="61">
                  <c:v>44901</c:v>
                </c:pt>
                <c:pt idx="62">
                  <c:v>44902</c:v>
                </c:pt>
                <c:pt idx="63">
                  <c:v>44903</c:v>
                </c:pt>
                <c:pt idx="64">
                  <c:v>44906</c:v>
                </c:pt>
                <c:pt idx="65">
                  <c:v>44907</c:v>
                </c:pt>
                <c:pt idx="66">
                  <c:v>44908</c:v>
                </c:pt>
                <c:pt idx="67">
                  <c:v>44909</c:v>
                </c:pt>
                <c:pt idx="68">
                  <c:v>44910</c:v>
                </c:pt>
                <c:pt idx="69">
                  <c:v>44913</c:v>
                </c:pt>
                <c:pt idx="70">
                  <c:v>44914</c:v>
                </c:pt>
                <c:pt idx="71">
                  <c:v>44915</c:v>
                </c:pt>
                <c:pt idx="72">
                  <c:v>44916</c:v>
                </c:pt>
                <c:pt idx="73">
                  <c:v>44917</c:v>
                </c:pt>
                <c:pt idx="74">
                  <c:v>44920</c:v>
                </c:pt>
                <c:pt idx="75">
                  <c:v>44921</c:v>
                </c:pt>
                <c:pt idx="76">
                  <c:v>44922</c:v>
                </c:pt>
                <c:pt idx="77">
                  <c:v>44923</c:v>
                </c:pt>
                <c:pt idx="78">
                  <c:v>44924</c:v>
                </c:pt>
                <c:pt idx="79">
                  <c:v>44927</c:v>
                </c:pt>
                <c:pt idx="80">
                  <c:v>44928</c:v>
                </c:pt>
                <c:pt idx="81">
                  <c:v>44929</c:v>
                </c:pt>
                <c:pt idx="82">
                  <c:v>44930</c:v>
                </c:pt>
                <c:pt idx="83">
                  <c:v>44931</c:v>
                </c:pt>
                <c:pt idx="84">
                  <c:v>44934</c:v>
                </c:pt>
                <c:pt idx="85">
                  <c:v>44935</c:v>
                </c:pt>
                <c:pt idx="86">
                  <c:v>44936</c:v>
                </c:pt>
                <c:pt idx="87">
                  <c:v>44937</c:v>
                </c:pt>
                <c:pt idx="88">
                  <c:v>44938</c:v>
                </c:pt>
                <c:pt idx="89">
                  <c:v>44941</c:v>
                </c:pt>
                <c:pt idx="90">
                  <c:v>44942</c:v>
                </c:pt>
                <c:pt idx="91">
                  <c:v>44943</c:v>
                </c:pt>
                <c:pt idx="92">
                  <c:v>44944</c:v>
                </c:pt>
                <c:pt idx="93">
                  <c:v>44945</c:v>
                </c:pt>
                <c:pt idx="94">
                  <c:v>44948</c:v>
                </c:pt>
                <c:pt idx="95">
                  <c:v>44949</c:v>
                </c:pt>
                <c:pt idx="96">
                  <c:v>44950</c:v>
                </c:pt>
                <c:pt idx="97">
                  <c:v>44951</c:v>
                </c:pt>
                <c:pt idx="98">
                  <c:v>44952</c:v>
                </c:pt>
                <c:pt idx="99">
                  <c:v>44955</c:v>
                </c:pt>
                <c:pt idx="100">
                  <c:v>44956</c:v>
                </c:pt>
                <c:pt idx="101">
                  <c:v>44957</c:v>
                </c:pt>
                <c:pt idx="102">
                  <c:v>44958</c:v>
                </c:pt>
                <c:pt idx="103">
                  <c:v>44959</c:v>
                </c:pt>
                <c:pt idx="104">
                  <c:v>44962</c:v>
                </c:pt>
                <c:pt idx="105">
                  <c:v>44963</c:v>
                </c:pt>
                <c:pt idx="106">
                  <c:v>44964</c:v>
                </c:pt>
                <c:pt idx="107">
                  <c:v>44965</c:v>
                </c:pt>
                <c:pt idx="108">
                  <c:v>44966</c:v>
                </c:pt>
                <c:pt idx="109">
                  <c:v>44969</c:v>
                </c:pt>
                <c:pt idx="110">
                  <c:v>44970</c:v>
                </c:pt>
                <c:pt idx="111">
                  <c:v>44971</c:v>
                </c:pt>
                <c:pt idx="112">
                  <c:v>44972</c:v>
                </c:pt>
                <c:pt idx="113">
                  <c:v>44973</c:v>
                </c:pt>
                <c:pt idx="114">
                  <c:v>44976</c:v>
                </c:pt>
                <c:pt idx="115">
                  <c:v>44977</c:v>
                </c:pt>
                <c:pt idx="116">
                  <c:v>44978</c:v>
                </c:pt>
                <c:pt idx="117">
                  <c:v>44980</c:v>
                </c:pt>
                <c:pt idx="118">
                  <c:v>44983</c:v>
                </c:pt>
                <c:pt idx="119">
                  <c:v>44984</c:v>
                </c:pt>
                <c:pt idx="120">
                  <c:v>44985</c:v>
                </c:pt>
                <c:pt idx="121">
                  <c:v>44986</c:v>
                </c:pt>
                <c:pt idx="122">
                  <c:v>44987</c:v>
                </c:pt>
                <c:pt idx="123">
                  <c:v>44990</c:v>
                </c:pt>
                <c:pt idx="124">
                  <c:v>44991</c:v>
                </c:pt>
                <c:pt idx="125">
                  <c:v>44992</c:v>
                </c:pt>
                <c:pt idx="126">
                  <c:v>44993</c:v>
                </c:pt>
                <c:pt idx="127">
                  <c:v>44994</c:v>
                </c:pt>
                <c:pt idx="128">
                  <c:v>44997</c:v>
                </c:pt>
                <c:pt idx="129">
                  <c:v>44998</c:v>
                </c:pt>
                <c:pt idx="130">
                  <c:v>44999</c:v>
                </c:pt>
                <c:pt idx="131">
                  <c:v>45000</c:v>
                </c:pt>
                <c:pt idx="132">
                  <c:v>45001</c:v>
                </c:pt>
                <c:pt idx="133">
                  <c:v>45004</c:v>
                </c:pt>
                <c:pt idx="134">
                  <c:v>45005</c:v>
                </c:pt>
                <c:pt idx="135">
                  <c:v>45006</c:v>
                </c:pt>
                <c:pt idx="136">
                  <c:v>45007</c:v>
                </c:pt>
                <c:pt idx="137">
                  <c:v>45008</c:v>
                </c:pt>
                <c:pt idx="138">
                  <c:v>45011</c:v>
                </c:pt>
                <c:pt idx="139">
                  <c:v>45012</c:v>
                </c:pt>
                <c:pt idx="140">
                  <c:v>45013</c:v>
                </c:pt>
                <c:pt idx="141">
                  <c:v>45014</c:v>
                </c:pt>
                <c:pt idx="142">
                  <c:v>45015</c:v>
                </c:pt>
                <c:pt idx="143">
                  <c:v>45019</c:v>
                </c:pt>
                <c:pt idx="144">
                  <c:v>45020</c:v>
                </c:pt>
                <c:pt idx="145">
                  <c:v>45021</c:v>
                </c:pt>
                <c:pt idx="146">
                  <c:v>45022</c:v>
                </c:pt>
                <c:pt idx="147">
                  <c:v>45026</c:v>
                </c:pt>
                <c:pt idx="148">
                  <c:v>45027</c:v>
                </c:pt>
                <c:pt idx="149">
                  <c:v>45028</c:v>
                </c:pt>
                <c:pt idx="150">
                  <c:v>45029</c:v>
                </c:pt>
                <c:pt idx="151">
                  <c:v>45033</c:v>
                </c:pt>
                <c:pt idx="152">
                  <c:v>45041</c:v>
                </c:pt>
                <c:pt idx="153">
                  <c:v>45042</c:v>
                </c:pt>
                <c:pt idx="154">
                  <c:v>45043</c:v>
                </c:pt>
                <c:pt idx="155">
                  <c:v>45047</c:v>
                </c:pt>
                <c:pt idx="156">
                  <c:v>45048</c:v>
                </c:pt>
                <c:pt idx="157">
                  <c:v>45049</c:v>
                </c:pt>
                <c:pt idx="158">
                  <c:v>45050</c:v>
                </c:pt>
                <c:pt idx="159">
                  <c:v>45054</c:v>
                </c:pt>
                <c:pt idx="160">
                  <c:v>45055</c:v>
                </c:pt>
                <c:pt idx="161">
                  <c:v>45056</c:v>
                </c:pt>
                <c:pt idx="162">
                  <c:v>45057</c:v>
                </c:pt>
                <c:pt idx="163">
                  <c:v>45057</c:v>
                </c:pt>
                <c:pt idx="164">
                  <c:v>45061</c:v>
                </c:pt>
                <c:pt idx="165">
                  <c:v>45062</c:v>
                </c:pt>
                <c:pt idx="166">
                  <c:v>45063</c:v>
                </c:pt>
                <c:pt idx="167">
                  <c:v>45064</c:v>
                </c:pt>
                <c:pt idx="168">
                  <c:v>45068</c:v>
                </c:pt>
                <c:pt idx="169">
                  <c:v>45069</c:v>
                </c:pt>
                <c:pt idx="170">
                  <c:v>45070</c:v>
                </c:pt>
                <c:pt idx="171">
                  <c:v>45071</c:v>
                </c:pt>
                <c:pt idx="172">
                  <c:v>45075</c:v>
                </c:pt>
                <c:pt idx="173">
                  <c:v>45076</c:v>
                </c:pt>
                <c:pt idx="174">
                  <c:v>45077</c:v>
                </c:pt>
                <c:pt idx="175">
                  <c:v>45078</c:v>
                </c:pt>
                <c:pt idx="176">
                  <c:v>45082</c:v>
                </c:pt>
                <c:pt idx="177">
                  <c:v>45083</c:v>
                </c:pt>
                <c:pt idx="178">
                  <c:v>45084</c:v>
                </c:pt>
                <c:pt idx="179">
                  <c:v>45085</c:v>
                </c:pt>
                <c:pt idx="180">
                  <c:v>45089</c:v>
                </c:pt>
                <c:pt idx="181">
                  <c:v>45090</c:v>
                </c:pt>
                <c:pt idx="182">
                  <c:v>45091</c:v>
                </c:pt>
                <c:pt idx="183">
                  <c:v>45092</c:v>
                </c:pt>
                <c:pt idx="184">
                  <c:v>45096</c:v>
                </c:pt>
                <c:pt idx="185">
                  <c:v>45097</c:v>
                </c:pt>
                <c:pt idx="186">
                  <c:v>45098</c:v>
                </c:pt>
                <c:pt idx="187">
                  <c:v>45099</c:v>
                </c:pt>
                <c:pt idx="188">
                  <c:v>45110</c:v>
                </c:pt>
                <c:pt idx="189">
                  <c:v>45111</c:v>
                </c:pt>
                <c:pt idx="190">
                  <c:v>45112</c:v>
                </c:pt>
                <c:pt idx="191">
                  <c:v>45113</c:v>
                </c:pt>
                <c:pt idx="192">
                  <c:v>45117</c:v>
                </c:pt>
                <c:pt idx="193">
                  <c:v>45118</c:v>
                </c:pt>
                <c:pt idx="194">
                  <c:v>45119</c:v>
                </c:pt>
                <c:pt idx="195">
                  <c:v>45120</c:v>
                </c:pt>
                <c:pt idx="196">
                  <c:v>45124</c:v>
                </c:pt>
                <c:pt idx="197">
                  <c:v>45125</c:v>
                </c:pt>
                <c:pt idx="198">
                  <c:v>45126</c:v>
                </c:pt>
                <c:pt idx="199">
                  <c:v>45127</c:v>
                </c:pt>
                <c:pt idx="200">
                  <c:v>45131</c:v>
                </c:pt>
                <c:pt idx="201">
                  <c:v>45132</c:v>
                </c:pt>
                <c:pt idx="202">
                  <c:v>45133</c:v>
                </c:pt>
                <c:pt idx="203">
                  <c:v>45134</c:v>
                </c:pt>
                <c:pt idx="204">
                  <c:v>45138</c:v>
                </c:pt>
                <c:pt idx="205">
                  <c:v>45139</c:v>
                </c:pt>
                <c:pt idx="206">
                  <c:v>45140</c:v>
                </c:pt>
                <c:pt idx="207">
                  <c:v>45141</c:v>
                </c:pt>
                <c:pt idx="208">
                  <c:v>45145</c:v>
                </c:pt>
                <c:pt idx="209">
                  <c:v>45146</c:v>
                </c:pt>
                <c:pt idx="210">
                  <c:v>45147</c:v>
                </c:pt>
                <c:pt idx="211">
                  <c:v>45148</c:v>
                </c:pt>
                <c:pt idx="212">
                  <c:v>45152</c:v>
                </c:pt>
                <c:pt idx="213">
                  <c:v>45153</c:v>
                </c:pt>
                <c:pt idx="214">
                  <c:v>45154</c:v>
                </c:pt>
                <c:pt idx="215">
                  <c:v>45155</c:v>
                </c:pt>
                <c:pt idx="216">
                  <c:v>45159</c:v>
                </c:pt>
                <c:pt idx="217">
                  <c:v>45160</c:v>
                </c:pt>
                <c:pt idx="218">
                  <c:v>45161</c:v>
                </c:pt>
                <c:pt idx="219">
                  <c:v>45162</c:v>
                </c:pt>
                <c:pt idx="220">
                  <c:v>45166</c:v>
                </c:pt>
                <c:pt idx="221">
                  <c:v>45167</c:v>
                </c:pt>
                <c:pt idx="222">
                  <c:v>45168</c:v>
                </c:pt>
                <c:pt idx="223">
                  <c:v>45169</c:v>
                </c:pt>
                <c:pt idx="224">
                  <c:v>45173</c:v>
                </c:pt>
                <c:pt idx="225">
                  <c:v>45174</c:v>
                </c:pt>
                <c:pt idx="226">
                  <c:v>45175</c:v>
                </c:pt>
                <c:pt idx="227">
                  <c:v>45176</c:v>
                </c:pt>
                <c:pt idx="228">
                  <c:v>45180</c:v>
                </c:pt>
                <c:pt idx="229">
                  <c:v>45181</c:v>
                </c:pt>
                <c:pt idx="230">
                  <c:v>45182</c:v>
                </c:pt>
                <c:pt idx="231">
                  <c:v>45183</c:v>
                </c:pt>
                <c:pt idx="232">
                  <c:v>45187</c:v>
                </c:pt>
                <c:pt idx="233">
                  <c:v>45188</c:v>
                </c:pt>
                <c:pt idx="234">
                  <c:v>45189</c:v>
                </c:pt>
                <c:pt idx="235">
                  <c:v>45190</c:v>
                </c:pt>
                <c:pt idx="236">
                  <c:v>45194</c:v>
                </c:pt>
                <c:pt idx="237">
                  <c:v>45195</c:v>
                </c:pt>
                <c:pt idx="238">
                  <c:v>45196</c:v>
                </c:pt>
                <c:pt idx="239">
                  <c:v>45197</c:v>
                </c:pt>
                <c:pt idx="240">
                  <c:v>45201</c:v>
                </c:pt>
                <c:pt idx="241">
                  <c:v>45202</c:v>
                </c:pt>
                <c:pt idx="242">
                  <c:v>45203</c:v>
                </c:pt>
                <c:pt idx="243">
                  <c:v>45204</c:v>
                </c:pt>
                <c:pt idx="244">
                  <c:v>45208</c:v>
                </c:pt>
                <c:pt idx="245">
                  <c:v>45209</c:v>
                </c:pt>
                <c:pt idx="246">
                  <c:v>45210</c:v>
                </c:pt>
                <c:pt idx="247">
                  <c:v>45211</c:v>
                </c:pt>
                <c:pt idx="248">
                  <c:v>45215</c:v>
                </c:pt>
                <c:pt idx="249">
                  <c:v>45216</c:v>
                </c:pt>
                <c:pt idx="250">
                  <c:v>45217</c:v>
                </c:pt>
                <c:pt idx="251">
                  <c:v>45218</c:v>
                </c:pt>
                <c:pt idx="252">
                  <c:v>45222</c:v>
                </c:pt>
                <c:pt idx="253">
                  <c:v>45223</c:v>
                </c:pt>
                <c:pt idx="254">
                  <c:v>45224</c:v>
                </c:pt>
                <c:pt idx="255">
                  <c:v>45225</c:v>
                </c:pt>
                <c:pt idx="256">
                  <c:v>45229</c:v>
                </c:pt>
                <c:pt idx="257">
                  <c:v>45230</c:v>
                </c:pt>
                <c:pt idx="258">
                  <c:v>45231</c:v>
                </c:pt>
                <c:pt idx="259">
                  <c:v>45232</c:v>
                </c:pt>
                <c:pt idx="260">
                  <c:v>45236</c:v>
                </c:pt>
                <c:pt idx="261">
                  <c:v>45237</c:v>
                </c:pt>
                <c:pt idx="262">
                  <c:v>45238</c:v>
                </c:pt>
                <c:pt idx="263">
                  <c:v>45239</c:v>
                </c:pt>
                <c:pt idx="264">
                  <c:v>45243</c:v>
                </c:pt>
                <c:pt idx="265">
                  <c:v>45244</c:v>
                </c:pt>
                <c:pt idx="266">
                  <c:v>45245</c:v>
                </c:pt>
                <c:pt idx="267">
                  <c:v>45246</c:v>
                </c:pt>
                <c:pt idx="268">
                  <c:v>45250</c:v>
                </c:pt>
                <c:pt idx="269">
                  <c:v>45251</c:v>
                </c:pt>
                <c:pt idx="270">
                  <c:v>45252</c:v>
                </c:pt>
                <c:pt idx="271">
                  <c:v>45253</c:v>
                </c:pt>
                <c:pt idx="272">
                  <c:v>45257</c:v>
                </c:pt>
                <c:pt idx="273">
                  <c:v>45258</c:v>
                </c:pt>
                <c:pt idx="274">
                  <c:v>45259</c:v>
                </c:pt>
                <c:pt idx="275">
                  <c:v>45260</c:v>
                </c:pt>
                <c:pt idx="276">
                  <c:v>45264</c:v>
                </c:pt>
                <c:pt idx="277">
                  <c:v>45265</c:v>
                </c:pt>
                <c:pt idx="278">
                  <c:v>45266</c:v>
                </c:pt>
                <c:pt idx="279">
                  <c:v>45267</c:v>
                </c:pt>
                <c:pt idx="280">
                  <c:v>45271</c:v>
                </c:pt>
                <c:pt idx="281">
                  <c:v>45272</c:v>
                </c:pt>
                <c:pt idx="282">
                  <c:v>45273</c:v>
                </c:pt>
                <c:pt idx="283">
                  <c:v>45274</c:v>
                </c:pt>
                <c:pt idx="284">
                  <c:v>45278</c:v>
                </c:pt>
                <c:pt idx="285">
                  <c:v>45279</c:v>
                </c:pt>
                <c:pt idx="286">
                  <c:v>45280</c:v>
                </c:pt>
                <c:pt idx="287">
                  <c:v>45281</c:v>
                </c:pt>
                <c:pt idx="288">
                  <c:v>45285</c:v>
                </c:pt>
                <c:pt idx="289">
                  <c:v>45286</c:v>
                </c:pt>
                <c:pt idx="290">
                  <c:v>45287</c:v>
                </c:pt>
                <c:pt idx="291">
                  <c:v>45288</c:v>
                </c:pt>
                <c:pt idx="292">
                  <c:v>45292</c:v>
                </c:pt>
                <c:pt idx="293">
                  <c:v>45293</c:v>
                </c:pt>
                <c:pt idx="294">
                  <c:v>45294</c:v>
                </c:pt>
                <c:pt idx="295">
                  <c:v>45295</c:v>
                </c:pt>
                <c:pt idx="296">
                  <c:v>45299</c:v>
                </c:pt>
                <c:pt idx="297">
                  <c:v>45300</c:v>
                </c:pt>
                <c:pt idx="298">
                  <c:v>45301</c:v>
                </c:pt>
                <c:pt idx="299">
                  <c:v>45302</c:v>
                </c:pt>
                <c:pt idx="300">
                  <c:v>45306</c:v>
                </c:pt>
                <c:pt idx="301">
                  <c:v>45307</c:v>
                </c:pt>
                <c:pt idx="302">
                  <c:v>45308</c:v>
                </c:pt>
                <c:pt idx="303">
                  <c:v>45309</c:v>
                </c:pt>
                <c:pt idx="304">
                  <c:v>45313</c:v>
                </c:pt>
                <c:pt idx="305">
                  <c:v>45314</c:v>
                </c:pt>
                <c:pt idx="306">
                  <c:v>45315</c:v>
                </c:pt>
                <c:pt idx="307">
                  <c:v>45316</c:v>
                </c:pt>
                <c:pt idx="308">
                  <c:v>45320</c:v>
                </c:pt>
                <c:pt idx="309">
                  <c:v>45321</c:v>
                </c:pt>
                <c:pt idx="310">
                  <c:v>45322</c:v>
                </c:pt>
                <c:pt idx="311">
                  <c:v>45323</c:v>
                </c:pt>
                <c:pt idx="312">
                  <c:v>45327</c:v>
                </c:pt>
                <c:pt idx="313">
                  <c:v>45328</c:v>
                </c:pt>
                <c:pt idx="314">
                  <c:v>45329</c:v>
                </c:pt>
                <c:pt idx="315">
                  <c:v>45330</c:v>
                </c:pt>
                <c:pt idx="316">
                  <c:v>45334</c:v>
                </c:pt>
                <c:pt idx="317">
                  <c:v>45335</c:v>
                </c:pt>
                <c:pt idx="318">
                  <c:v>45336</c:v>
                </c:pt>
                <c:pt idx="319">
                  <c:v>45337</c:v>
                </c:pt>
                <c:pt idx="320">
                  <c:v>45341</c:v>
                </c:pt>
                <c:pt idx="321">
                  <c:v>45342</c:v>
                </c:pt>
                <c:pt idx="322">
                  <c:v>45343</c:v>
                </c:pt>
                <c:pt idx="323">
                  <c:v>45348</c:v>
                </c:pt>
                <c:pt idx="324">
                  <c:v>45349</c:v>
                </c:pt>
                <c:pt idx="325">
                  <c:v>45350</c:v>
                </c:pt>
                <c:pt idx="326">
                  <c:v>45351</c:v>
                </c:pt>
                <c:pt idx="327">
                  <c:v>45355</c:v>
                </c:pt>
                <c:pt idx="328">
                  <c:v>45356</c:v>
                </c:pt>
                <c:pt idx="329">
                  <c:v>45357</c:v>
                </c:pt>
                <c:pt idx="330">
                  <c:v>45358</c:v>
                </c:pt>
                <c:pt idx="331">
                  <c:v>45362</c:v>
                </c:pt>
                <c:pt idx="332">
                  <c:v>45363</c:v>
                </c:pt>
                <c:pt idx="333">
                  <c:v>45364</c:v>
                </c:pt>
                <c:pt idx="334">
                  <c:v>45365</c:v>
                </c:pt>
                <c:pt idx="335">
                  <c:v>45369</c:v>
                </c:pt>
                <c:pt idx="336">
                  <c:v>45370</c:v>
                </c:pt>
                <c:pt idx="337">
                  <c:v>45371</c:v>
                </c:pt>
                <c:pt idx="338">
                  <c:v>45372</c:v>
                </c:pt>
                <c:pt idx="339">
                  <c:v>45376</c:v>
                </c:pt>
                <c:pt idx="340">
                  <c:v>45377</c:v>
                </c:pt>
                <c:pt idx="341">
                  <c:v>45378</c:v>
                </c:pt>
                <c:pt idx="342">
                  <c:v>45379</c:v>
                </c:pt>
                <c:pt idx="343">
                  <c:v>45383</c:v>
                </c:pt>
                <c:pt idx="344">
                  <c:v>45384</c:v>
                </c:pt>
                <c:pt idx="345">
                  <c:v>45385</c:v>
                </c:pt>
                <c:pt idx="346">
                  <c:v>45386</c:v>
                </c:pt>
                <c:pt idx="347">
                  <c:v>45397</c:v>
                </c:pt>
                <c:pt idx="348">
                  <c:v>45398</c:v>
                </c:pt>
                <c:pt idx="349">
                  <c:v>45399</c:v>
                </c:pt>
                <c:pt idx="350">
                  <c:v>45400</c:v>
                </c:pt>
                <c:pt idx="351">
                  <c:v>45404</c:v>
                </c:pt>
                <c:pt idx="352">
                  <c:v>45405</c:v>
                </c:pt>
                <c:pt idx="353">
                  <c:v>45406</c:v>
                </c:pt>
                <c:pt idx="354">
                  <c:v>45407</c:v>
                </c:pt>
                <c:pt idx="355">
                  <c:v>45411</c:v>
                </c:pt>
                <c:pt idx="356">
                  <c:v>45412</c:v>
                </c:pt>
                <c:pt idx="357">
                  <c:v>45413</c:v>
                </c:pt>
                <c:pt idx="358">
                  <c:v>45414</c:v>
                </c:pt>
                <c:pt idx="359">
                  <c:v>45418</c:v>
                </c:pt>
                <c:pt idx="360">
                  <c:v>45419</c:v>
                </c:pt>
                <c:pt idx="361">
                  <c:v>45420</c:v>
                </c:pt>
                <c:pt idx="362">
                  <c:v>45421</c:v>
                </c:pt>
                <c:pt idx="363">
                  <c:v>45425</c:v>
                </c:pt>
                <c:pt idx="364">
                  <c:v>45426</c:v>
                </c:pt>
                <c:pt idx="365">
                  <c:v>45427</c:v>
                </c:pt>
                <c:pt idx="366">
                  <c:v>45428</c:v>
                </c:pt>
                <c:pt idx="367">
                  <c:v>45432</c:v>
                </c:pt>
                <c:pt idx="368">
                  <c:v>45433</c:v>
                </c:pt>
                <c:pt idx="369">
                  <c:v>45434</c:v>
                </c:pt>
                <c:pt idx="370">
                  <c:v>45435</c:v>
                </c:pt>
                <c:pt idx="371">
                  <c:v>45439</c:v>
                </c:pt>
                <c:pt idx="372">
                  <c:v>45440</c:v>
                </c:pt>
                <c:pt idx="373">
                  <c:v>45441</c:v>
                </c:pt>
                <c:pt idx="374">
                  <c:v>45442</c:v>
                </c:pt>
                <c:pt idx="375">
                  <c:v>45446</c:v>
                </c:pt>
                <c:pt idx="376">
                  <c:v>45447</c:v>
                </c:pt>
                <c:pt idx="377">
                  <c:v>45448</c:v>
                </c:pt>
                <c:pt idx="378">
                  <c:v>45449</c:v>
                </c:pt>
                <c:pt idx="379">
                  <c:v>45453</c:v>
                </c:pt>
                <c:pt idx="380">
                  <c:v>45454</c:v>
                </c:pt>
                <c:pt idx="381">
                  <c:v>45455</c:v>
                </c:pt>
                <c:pt idx="382">
                  <c:v>45456</c:v>
                </c:pt>
                <c:pt idx="383">
                  <c:v>45467</c:v>
                </c:pt>
                <c:pt idx="384">
                  <c:v>45468</c:v>
                </c:pt>
                <c:pt idx="385">
                  <c:v>45469</c:v>
                </c:pt>
                <c:pt idx="386">
                  <c:v>45470</c:v>
                </c:pt>
                <c:pt idx="387">
                  <c:v>45473</c:v>
                </c:pt>
              </c:numCache>
            </c:numRef>
          </c:cat>
          <c:val>
            <c:numRef>
              <c:f>Sheet1!$B$2:$B$389</c:f>
              <c:numCache>
                <c:formatCode>#,##0</c:formatCode>
                <c:ptCount val="388"/>
                <c:pt idx="0">
                  <c:v>100</c:v>
                </c:pt>
                <c:pt idx="1">
                  <c:v>99.750923185721959</c:v>
                </c:pt>
                <c:pt idx="2">
                  <c:v>100.64523959840895</c:v>
                </c:pt>
                <c:pt idx="3">
                  <c:v>101.33439426288857</c:v>
                </c:pt>
                <c:pt idx="4">
                  <c:v>101.8597735466094</c:v>
                </c:pt>
                <c:pt idx="5">
                  <c:v>100.24831820469143</c:v>
                </c:pt>
                <c:pt idx="6">
                  <c:v>99.711138327400732</c:v>
                </c:pt>
                <c:pt idx="7">
                  <c:v>97.541852069444815</c:v>
                </c:pt>
                <c:pt idx="8">
                  <c:v>96.481062997468783</c:v>
                </c:pt>
                <c:pt idx="9">
                  <c:v>96.963791564429982</c:v>
                </c:pt>
                <c:pt idx="10">
                  <c:v>96.605474969676692</c:v>
                </c:pt>
                <c:pt idx="11">
                  <c:v>94.079220756232601</c:v>
                </c:pt>
                <c:pt idx="12">
                  <c:v>91.953428114577036</c:v>
                </c:pt>
                <c:pt idx="13">
                  <c:v>92.865445417618787</c:v>
                </c:pt>
                <c:pt idx="14">
                  <c:v>94.15255301627387</c:v>
                </c:pt>
                <c:pt idx="15">
                  <c:v>96.135389895826052</c:v>
                </c:pt>
                <c:pt idx="16">
                  <c:v>96.824460270351594</c:v>
                </c:pt>
                <c:pt idx="17">
                  <c:v>97.843441525108716</c:v>
                </c:pt>
                <c:pt idx="18">
                  <c:v>99.297021783052827</c:v>
                </c:pt>
                <c:pt idx="19">
                  <c:v>99.211973219395801</c:v>
                </c:pt>
                <c:pt idx="20">
                  <c:v>99.10635790694559</c:v>
                </c:pt>
                <c:pt idx="21">
                  <c:v>97.493553925762484</c:v>
                </c:pt>
                <c:pt idx="22">
                  <c:v>97.189435771476468</c:v>
                </c:pt>
                <c:pt idx="23">
                  <c:v>97.053644655469029</c:v>
                </c:pt>
                <c:pt idx="24">
                  <c:v>97.366191805162089</c:v>
                </c:pt>
                <c:pt idx="25">
                  <c:v>96.274131160225934</c:v>
                </c:pt>
                <c:pt idx="26">
                  <c:v>96.140110133253984</c:v>
                </c:pt>
                <c:pt idx="27">
                  <c:v>97.492963896083978</c:v>
                </c:pt>
                <c:pt idx="28">
                  <c:v>99.546014307376822</c:v>
                </c:pt>
                <c:pt idx="29">
                  <c:v>99.420843725582259</c:v>
                </c:pt>
                <c:pt idx="30">
                  <c:v>100.84180377130114</c:v>
                </c:pt>
                <c:pt idx="31">
                  <c:v>101.20349196421724</c:v>
                </c:pt>
                <c:pt idx="32">
                  <c:v>101.78239536877278</c:v>
                </c:pt>
                <c:pt idx="33">
                  <c:v>100.92761094454481</c:v>
                </c:pt>
                <c:pt idx="34">
                  <c:v>99.451778138726098</c:v>
                </c:pt>
                <c:pt idx="35">
                  <c:v>98.699321718739597</c:v>
                </c:pt>
                <c:pt idx="36">
                  <c:v>98.347832610266011</c:v>
                </c:pt>
                <c:pt idx="37">
                  <c:v>97.190025801154945</c:v>
                </c:pt>
                <c:pt idx="38">
                  <c:v>97.188761451843902</c:v>
                </c:pt>
                <c:pt idx="39">
                  <c:v>96.420879970262504</c:v>
                </c:pt>
                <c:pt idx="40">
                  <c:v>97.112816203226458</c:v>
                </c:pt>
                <c:pt idx="41">
                  <c:v>97.765894767363946</c:v>
                </c:pt>
                <c:pt idx="42">
                  <c:v>96.81990861283181</c:v>
                </c:pt>
                <c:pt idx="43">
                  <c:v>96.151067827283143</c:v>
                </c:pt>
                <c:pt idx="44">
                  <c:v>94.503367805114891</c:v>
                </c:pt>
                <c:pt idx="45">
                  <c:v>94.80032131330492</c:v>
                </c:pt>
                <c:pt idx="46">
                  <c:v>94.383338910518617</c:v>
                </c:pt>
                <c:pt idx="47">
                  <c:v>93.533021853856397</c:v>
                </c:pt>
                <c:pt idx="48">
                  <c:v>93.993750742805233</c:v>
                </c:pt>
                <c:pt idx="49">
                  <c:v>93.916035405152314</c:v>
                </c:pt>
                <c:pt idx="50">
                  <c:v>93.167034873282702</c:v>
                </c:pt>
                <c:pt idx="51">
                  <c:v>92.133218586609203</c:v>
                </c:pt>
                <c:pt idx="52">
                  <c:v>92.427390526314895</c:v>
                </c:pt>
                <c:pt idx="53">
                  <c:v>92.202673508763212</c:v>
                </c:pt>
                <c:pt idx="54">
                  <c:v>91.003311752295417</c:v>
                </c:pt>
                <c:pt idx="55">
                  <c:v>90.583379201116671</c:v>
                </c:pt>
                <c:pt idx="56">
                  <c:v>90.628642906452484</c:v>
                </c:pt>
                <c:pt idx="57">
                  <c:v>91.850004340932628</c:v>
                </c:pt>
                <c:pt idx="58">
                  <c:v>91.224067142005822</c:v>
                </c:pt>
                <c:pt idx="59">
                  <c:v>90.392125295330942</c:v>
                </c:pt>
                <c:pt idx="60">
                  <c:v>87.822967495265019</c:v>
                </c:pt>
                <c:pt idx="61">
                  <c:v>88.034703859889873</c:v>
                </c:pt>
                <c:pt idx="62">
                  <c:v>85.850498280063476</c:v>
                </c:pt>
                <c:pt idx="63">
                  <c:v>86.368628627734267</c:v>
                </c:pt>
                <c:pt idx="64">
                  <c:v>85.455768425151774</c:v>
                </c:pt>
                <c:pt idx="65">
                  <c:v>84.569712427963708</c:v>
                </c:pt>
                <c:pt idx="66">
                  <c:v>86.153942114716941</c:v>
                </c:pt>
                <c:pt idx="67">
                  <c:v>86.381356410798901</c:v>
                </c:pt>
                <c:pt idx="68">
                  <c:v>86.737902916516703</c:v>
                </c:pt>
                <c:pt idx="69">
                  <c:v>86.411363634447952</c:v>
                </c:pt>
                <c:pt idx="70">
                  <c:v>85.859264435286818</c:v>
                </c:pt>
                <c:pt idx="71">
                  <c:v>86.651337133686397</c:v>
                </c:pt>
                <c:pt idx="72">
                  <c:v>86.624280058429804</c:v>
                </c:pt>
                <c:pt idx="73">
                  <c:v>86.10884698928929</c:v>
                </c:pt>
                <c:pt idx="74">
                  <c:v>86.266722073263153</c:v>
                </c:pt>
                <c:pt idx="75">
                  <c:v>86.217159580269737</c:v>
                </c:pt>
                <c:pt idx="76">
                  <c:v>87.318154960337367</c:v>
                </c:pt>
                <c:pt idx="77">
                  <c:v>88.380461251486679</c:v>
                </c:pt>
                <c:pt idx="78">
                  <c:v>88.322891212856575</c:v>
                </c:pt>
                <c:pt idx="79">
                  <c:v>88.897832989570816</c:v>
                </c:pt>
                <c:pt idx="80">
                  <c:v>89.16477927411178</c:v>
                </c:pt>
                <c:pt idx="81">
                  <c:v>89.861014294733323</c:v>
                </c:pt>
                <c:pt idx="82">
                  <c:v>88.773336727408818</c:v>
                </c:pt>
                <c:pt idx="83">
                  <c:v>88.772746697730327</c:v>
                </c:pt>
                <c:pt idx="84">
                  <c:v>88.815565994398099</c:v>
                </c:pt>
                <c:pt idx="85">
                  <c:v>89.745031317932444</c:v>
                </c:pt>
                <c:pt idx="86">
                  <c:v>89.634442898192063</c:v>
                </c:pt>
                <c:pt idx="87">
                  <c:v>89.494774444297406</c:v>
                </c:pt>
                <c:pt idx="88">
                  <c:v>90.562981032231633</c:v>
                </c:pt>
                <c:pt idx="89">
                  <c:v>90.416737961919495</c:v>
                </c:pt>
                <c:pt idx="90">
                  <c:v>90.43005577466262</c:v>
                </c:pt>
                <c:pt idx="91">
                  <c:v>90.046115033871928</c:v>
                </c:pt>
                <c:pt idx="92">
                  <c:v>89.887144180495142</c:v>
                </c:pt>
                <c:pt idx="93">
                  <c:v>90.038613227959658</c:v>
                </c:pt>
                <c:pt idx="94">
                  <c:v>90.397772722253649</c:v>
                </c:pt>
                <c:pt idx="95">
                  <c:v>90.744625883253363</c:v>
                </c:pt>
                <c:pt idx="96">
                  <c:v>90.996062816245384</c:v>
                </c:pt>
                <c:pt idx="97">
                  <c:v>91.110275704010775</c:v>
                </c:pt>
                <c:pt idx="98">
                  <c:v>91.215638146598778</c:v>
                </c:pt>
                <c:pt idx="99">
                  <c:v>91.366011424660371</c:v>
                </c:pt>
                <c:pt idx="100">
                  <c:v>91.123172066983543</c:v>
                </c:pt>
                <c:pt idx="101">
                  <c:v>90.972883078876023</c:v>
                </c:pt>
                <c:pt idx="102">
                  <c:v>90.896010640763805</c:v>
                </c:pt>
                <c:pt idx="103">
                  <c:v>90.205338757110923</c:v>
                </c:pt>
                <c:pt idx="104">
                  <c:v>88.998222324868664</c:v>
                </c:pt>
                <c:pt idx="105">
                  <c:v>88.97403110805044</c:v>
                </c:pt>
                <c:pt idx="106">
                  <c:v>88.247367414009503</c:v>
                </c:pt>
                <c:pt idx="107">
                  <c:v>88.56952361846659</c:v>
                </c:pt>
                <c:pt idx="108">
                  <c:v>87.764048817369797</c:v>
                </c:pt>
                <c:pt idx="109">
                  <c:v>87.825411903933059</c:v>
                </c:pt>
                <c:pt idx="110">
                  <c:v>88.670840143259213</c:v>
                </c:pt>
                <c:pt idx="111">
                  <c:v>88.475708899586223</c:v>
                </c:pt>
                <c:pt idx="112">
                  <c:v>89.120189888408532</c:v>
                </c:pt>
                <c:pt idx="113">
                  <c:v>88.912836601395355</c:v>
                </c:pt>
                <c:pt idx="114">
                  <c:v>88.446881735294141</c:v>
                </c:pt>
                <c:pt idx="115">
                  <c:v>87.4168584965538</c:v>
                </c:pt>
                <c:pt idx="116">
                  <c:v>86.563507001545034</c:v>
                </c:pt>
                <c:pt idx="117">
                  <c:v>85.582119066303321</c:v>
                </c:pt>
                <c:pt idx="118">
                  <c:v>84.726407452580588</c:v>
                </c:pt>
                <c:pt idx="119">
                  <c:v>84.246039004333369</c:v>
                </c:pt>
                <c:pt idx="120">
                  <c:v>85.155611898707079</c:v>
                </c:pt>
                <c:pt idx="121">
                  <c:v>85.91051272736162</c:v>
                </c:pt>
                <c:pt idx="122">
                  <c:v>86.631191834663582</c:v>
                </c:pt>
                <c:pt idx="123">
                  <c:v>87.756462721503468</c:v>
                </c:pt>
                <c:pt idx="124">
                  <c:v>88.065806852941847</c:v>
                </c:pt>
                <c:pt idx="125">
                  <c:v>88.2795661764644</c:v>
                </c:pt>
                <c:pt idx="126">
                  <c:v>87.747612276326066</c:v>
                </c:pt>
                <c:pt idx="127">
                  <c:v>88.194096163037003</c:v>
                </c:pt>
                <c:pt idx="128">
                  <c:v>87.525171087534275</c:v>
                </c:pt>
                <c:pt idx="129">
                  <c:v>86.861556279137986</c:v>
                </c:pt>
                <c:pt idx="130">
                  <c:v>86.036189048880601</c:v>
                </c:pt>
                <c:pt idx="131">
                  <c:v>84.698760347645489</c:v>
                </c:pt>
                <c:pt idx="132">
                  <c:v>84.093137027649632</c:v>
                </c:pt>
                <c:pt idx="133">
                  <c:v>85.619459515956507</c:v>
                </c:pt>
                <c:pt idx="134">
                  <c:v>86.128486548587688</c:v>
                </c:pt>
                <c:pt idx="135">
                  <c:v>87.322200878132733</c:v>
                </c:pt>
                <c:pt idx="136">
                  <c:v>87.244401250525755</c:v>
                </c:pt>
                <c:pt idx="137">
                  <c:v>88.052573330152796</c:v>
                </c:pt>
                <c:pt idx="138">
                  <c:v>88.161897400582106</c:v>
                </c:pt>
                <c:pt idx="139">
                  <c:v>88.19772063106204</c:v>
                </c:pt>
                <c:pt idx="140">
                  <c:v>88.235398240531509</c:v>
                </c:pt>
                <c:pt idx="141">
                  <c:v>88.53125597931863</c:v>
                </c:pt>
                <c:pt idx="142">
                  <c:v>89.263904260098585</c:v>
                </c:pt>
                <c:pt idx="143">
                  <c:v>91.091226174390854</c:v>
                </c:pt>
                <c:pt idx="144">
                  <c:v>92.285699113522554</c:v>
                </c:pt>
                <c:pt idx="145">
                  <c:v>92.049940111987624</c:v>
                </c:pt>
                <c:pt idx="146">
                  <c:v>91.927888258493681</c:v>
                </c:pt>
                <c:pt idx="147">
                  <c:v>91.922240831570974</c:v>
                </c:pt>
                <c:pt idx="148">
                  <c:v>91.446592620751673</c:v>
                </c:pt>
                <c:pt idx="149">
                  <c:v>92.174352084195547</c:v>
                </c:pt>
                <c:pt idx="150">
                  <c:v>92.421153069713696</c:v>
                </c:pt>
                <c:pt idx="151">
                  <c:v>94.09768025617403</c:v>
                </c:pt>
                <c:pt idx="152">
                  <c:v>94.953560449804925</c:v>
                </c:pt>
                <c:pt idx="153">
                  <c:v>95.308505446395387</c:v>
                </c:pt>
                <c:pt idx="154">
                  <c:v>95.004808741879714</c:v>
                </c:pt>
                <c:pt idx="155">
                  <c:v>95.126354855649254</c:v>
                </c:pt>
                <c:pt idx="156">
                  <c:v>94.561612163377546</c:v>
                </c:pt>
                <c:pt idx="157">
                  <c:v>93.335699071377576</c:v>
                </c:pt>
                <c:pt idx="158">
                  <c:v>93.720061261938625</c:v>
                </c:pt>
                <c:pt idx="159">
                  <c:v>94.880059609855522</c:v>
                </c:pt>
                <c:pt idx="160">
                  <c:v>95.29215319530573</c:v>
                </c:pt>
                <c:pt idx="161">
                  <c:v>95.190162350880541</c:v>
                </c:pt>
                <c:pt idx="162">
                  <c:v>96.029690293421766</c:v>
                </c:pt>
                <c:pt idx="163">
                  <c:v>96.029690293421766</c:v>
                </c:pt>
                <c:pt idx="164">
                  <c:v>94.659304220145131</c:v>
                </c:pt>
                <c:pt idx="165">
                  <c:v>94.455491111202903</c:v>
                </c:pt>
                <c:pt idx="166">
                  <c:v>95.058838602438854</c:v>
                </c:pt>
                <c:pt idx="167">
                  <c:v>95.621895495629147</c:v>
                </c:pt>
                <c:pt idx="168">
                  <c:v>95.493690475488066</c:v>
                </c:pt>
                <c:pt idx="169">
                  <c:v>95.043413540843972</c:v>
                </c:pt>
                <c:pt idx="170">
                  <c:v>94.710468222265874</c:v>
                </c:pt>
                <c:pt idx="171">
                  <c:v>94.274689159721873</c:v>
                </c:pt>
                <c:pt idx="172">
                  <c:v>93.862511284317605</c:v>
                </c:pt>
                <c:pt idx="173">
                  <c:v>93.898840254521943</c:v>
                </c:pt>
                <c:pt idx="174">
                  <c:v>92.838051182545911</c:v>
                </c:pt>
                <c:pt idx="175">
                  <c:v>92.844962958779703</c:v>
                </c:pt>
                <c:pt idx="176">
                  <c:v>95.193618238997431</c:v>
                </c:pt>
                <c:pt idx="177">
                  <c:v>95.389845252073329</c:v>
                </c:pt>
                <c:pt idx="178">
                  <c:v>95.861531835051309</c:v>
                </c:pt>
                <c:pt idx="179">
                  <c:v>96.066440713396446</c:v>
                </c:pt>
                <c:pt idx="180">
                  <c:v>96.285510304025436</c:v>
                </c:pt>
                <c:pt idx="181">
                  <c:v>96.207036356785892</c:v>
                </c:pt>
                <c:pt idx="182">
                  <c:v>97.211856899259189</c:v>
                </c:pt>
                <c:pt idx="183">
                  <c:v>97.069491166834268</c:v>
                </c:pt>
                <c:pt idx="184">
                  <c:v>96.273456840593369</c:v>
                </c:pt>
                <c:pt idx="185">
                  <c:v>96.354965226179459</c:v>
                </c:pt>
                <c:pt idx="186">
                  <c:v>96.648294266344465</c:v>
                </c:pt>
                <c:pt idx="187">
                  <c:v>96.587689789367843</c:v>
                </c:pt>
                <c:pt idx="188">
                  <c:v>97.313847743684363</c:v>
                </c:pt>
                <c:pt idx="189">
                  <c:v>97.934137515688462</c:v>
                </c:pt>
                <c:pt idx="190">
                  <c:v>97.705121710479176</c:v>
                </c:pt>
                <c:pt idx="191">
                  <c:v>97.758730121267959</c:v>
                </c:pt>
                <c:pt idx="192">
                  <c:v>97.66617975169865</c:v>
                </c:pt>
                <c:pt idx="193">
                  <c:v>98.320016925422777</c:v>
                </c:pt>
                <c:pt idx="194">
                  <c:v>98.848430647490147</c:v>
                </c:pt>
                <c:pt idx="195">
                  <c:v>98.685582456226129</c:v>
                </c:pt>
                <c:pt idx="196">
                  <c:v>99.295841723695858</c:v>
                </c:pt>
                <c:pt idx="197">
                  <c:v>99.198402536790454</c:v>
                </c:pt>
                <c:pt idx="198">
                  <c:v>99.062864290645251</c:v>
                </c:pt>
                <c:pt idx="199">
                  <c:v>99.090764265442573</c:v>
                </c:pt>
                <c:pt idx="200">
                  <c:v>99.478160894350125</c:v>
                </c:pt>
                <c:pt idx="201">
                  <c:v>100.15905514333086</c:v>
                </c:pt>
                <c:pt idx="202">
                  <c:v>100.35671508562596</c:v>
                </c:pt>
                <c:pt idx="203">
                  <c:v>99.864377463900723</c:v>
                </c:pt>
                <c:pt idx="204">
                  <c:v>98.55375296806001</c:v>
                </c:pt>
                <c:pt idx="205">
                  <c:v>98.080380586000615</c:v>
                </c:pt>
                <c:pt idx="206">
                  <c:v>96.750369400723727</c:v>
                </c:pt>
                <c:pt idx="207">
                  <c:v>95.886397371502085</c:v>
                </c:pt>
                <c:pt idx="208">
                  <c:v>95.011130488435001</c:v>
                </c:pt>
                <c:pt idx="209">
                  <c:v>94.777900185522199</c:v>
                </c:pt>
                <c:pt idx="210">
                  <c:v>95.131412252893455</c:v>
                </c:pt>
                <c:pt idx="211">
                  <c:v>96.293855009478406</c:v>
                </c:pt>
                <c:pt idx="212">
                  <c:v>96.881355989349132</c:v>
                </c:pt>
                <c:pt idx="213">
                  <c:v>96.199113101103279</c:v>
                </c:pt>
                <c:pt idx="214">
                  <c:v>96.029521713513617</c:v>
                </c:pt>
                <c:pt idx="215">
                  <c:v>96.523039394595827</c:v>
                </c:pt>
                <c:pt idx="216">
                  <c:v>96.161772651450093</c:v>
                </c:pt>
                <c:pt idx="217">
                  <c:v>95.901316693372536</c:v>
                </c:pt>
                <c:pt idx="218">
                  <c:v>95.812980821506756</c:v>
                </c:pt>
                <c:pt idx="219">
                  <c:v>96.135221315917903</c:v>
                </c:pt>
                <c:pt idx="220">
                  <c:v>96.632194885117016</c:v>
                </c:pt>
                <c:pt idx="221">
                  <c:v>96.449285684784229</c:v>
                </c:pt>
                <c:pt idx="222">
                  <c:v>97.56351458764091</c:v>
                </c:pt>
                <c:pt idx="223">
                  <c:v>96.859272021382679</c:v>
                </c:pt>
                <c:pt idx="224">
                  <c:v>96.350750728475944</c:v>
                </c:pt>
                <c:pt idx="225">
                  <c:v>96.183098009829891</c:v>
                </c:pt>
                <c:pt idx="226">
                  <c:v>95.2321387480076</c:v>
                </c:pt>
                <c:pt idx="227">
                  <c:v>94.535903727386057</c:v>
                </c:pt>
                <c:pt idx="228">
                  <c:v>94.700943457455907</c:v>
                </c:pt>
                <c:pt idx="229">
                  <c:v>94.036064299748574</c:v>
                </c:pt>
                <c:pt idx="230">
                  <c:v>93.749225586046975</c:v>
                </c:pt>
                <c:pt idx="231">
                  <c:v>94.021566427648466</c:v>
                </c:pt>
                <c:pt idx="232">
                  <c:v>93.022730471914173</c:v>
                </c:pt>
                <c:pt idx="233">
                  <c:v>93.315469482400687</c:v>
                </c:pt>
                <c:pt idx="234">
                  <c:v>93.237332694977411</c:v>
                </c:pt>
                <c:pt idx="235">
                  <c:v>92.292610889756332</c:v>
                </c:pt>
                <c:pt idx="236">
                  <c:v>91.690106298061096</c:v>
                </c:pt>
                <c:pt idx="237">
                  <c:v>92.029794812964809</c:v>
                </c:pt>
                <c:pt idx="238">
                  <c:v>93.36747638406213</c:v>
                </c:pt>
                <c:pt idx="239">
                  <c:v>93.190636060422406</c:v>
                </c:pt>
                <c:pt idx="240">
                  <c:v>92.76901771016226</c:v>
                </c:pt>
                <c:pt idx="241">
                  <c:v>92.317223556344885</c:v>
                </c:pt>
                <c:pt idx="242">
                  <c:v>91.372586041077881</c:v>
                </c:pt>
                <c:pt idx="243">
                  <c:v>90.736871207478885</c:v>
                </c:pt>
                <c:pt idx="244">
                  <c:v>89.139492287890647</c:v>
                </c:pt>
                <c:pt idx="245">
                  <c:v>89.6850168706343</c:v>
                </c:pt>
                <c:pt idx="246">
                  <c:v>89.117239740016075</c:v>
                </c:pt>
                <c:pt idx="247">
                  <c:v>89.231199757919256</c:v>
                </c:pt>
                <c:pt idx="248">
                  <c:v>89.53380069303202</c:v>
                </c:pt>
                <c:pt idx="249">
                  <c:v>90.454921311113381</c:v>
                </c:pt>
                <c:pt idx="250">
                  <c:v>90.308762530755288</c:v>
                </c:pt>
                <c:pt idx="251">
                  <c:v>89.807237304036391</c:v>
                </c:pt>
                <c:pt idx="252">
                  <c:v>86.761251233794212</c:v>
                </c:pt>
                <c:pt idx="253">
                  <c:v>87.490527916411338</c:v>
                </c:pt>
                <c:pt idx="254">
                  <c:v>88.54457379206174</c:v>
                </c:pt>
                <c:pt idx="255">
                  <c:v>87.736907452159144</c:v>
                </c:pt>
                <c:pt idx="256">
                  <c:v>88.806799839174772</c:v>
                </c:pt>
                <c:pt idx="257">
                  <c:v>90.106719510848549</c:v>
                </c:pt>
                <c:pt idx="258">
                  <c:v>91.15865813764718</c:v>
                </c:pt>
                <c:pt idx="259">
                  <c:v>91.482921590956039</c:v>
                </c:pt>
                <c:pt idx="260">
                  <c:v>92.2878906523284</c:v>
                </c:pt>
                <c:pt idx="261">
                  <c:v>92.263530855602042</c:v>
                </c:pt>
                <c:pt idx="262">
                  <c:v>92.118467844646872</c:v>
                </c:pt>
                <c:pt idx="263">
                  <c:v>91.376716248827321</c:v>
                </c:pt>
                <c:pt idx="264">
                  <c:v>90.946753193114191</c:v>
                </c:pt>
                <c:pt idx="265">
                  <c:v>91.51444603377837</c:v>
                </c:pt>
                <c:pt idx="266">
                  <c:v>92.911889182311583</c:v>
                </c:pt>
                <c:pt idx="267">
                  <c:v>93.409874230959531</c:v>
                </c:pt>
                <c:pt idx="268">
                  <c:v>93.721494191157831</c:v>
                </c:pt>
                <c:pt idx="269">
                  <c:v>93.807132784493348</c:v>
                </c:pt>
                <c:pt idx="270">
                  <c:v>93.56168043824033</c:v>
                </c:pt>
                <c:pt idx="271">
                  <c:v>93.377085438826143</c:v>
                </c:pt>
                <c:pt idx="272">
                  <c:v>93.399506566608864</c:v>
                </c:pt>
                <c:pt idx="273">
                  <c:v>93.569603693922957</c:v>
                </c:pt>
                <c:pt idx="274">
                  <c:v>93.58755745413994</c:v>
                </c:pt>
                <c:pt idx="275">
                  <c:v>94.214927582285952</c:v>
                </c:pt>
                <c:pt idx="276">
                  <c:v>94.332174908397889</c:v>
                </c:pt>
                <c:pt idx="277">
                  <c:v>93.931291886839048</c:v>
                </c:pt>
                <c:pt idx="278">
                  <c:v>94.185763258177616</c:v>
                </c:pt>
                <c:pt idx="279">
                  <c:v>94.618423592420996</c:v>
                </c:pt>
                <c:pt idx="280">
                  <c:v>95.929975277756483</c:v>
                </c:pt>
                <c:pt idx="281">
                  <c:v>96.048402663225403</c:v>
                </c:pt>
                <c:pt idx="282">
                  <c:v>96.102938263508946</c:v>
                </c:pt>
                <c:pt idx="283">
                  <c:v>97.295303953788874</c:v>
                </c:pt>
                <c:pt idx="284">
                  <c:v>98.419816231042148</c:v>
                </c:pt>
                <c:pt idx="285">
                  <c:v>98.732700540551477</c:v>
                </c:pt>
                <c:pt idx="286">
                  <c:v>98.643690349053131</c:v>
                </c:pt>
                <c:pt idx="287">
                  <c:v>97.961194590945084</c:v>
                </c:pt>
                <c:pt idx="288">
                  <c:v>99.57248135295491</c:v>
                </c:pt>
                <c:pt idx="289">
                  <c:v>100.07434373949009</c:v>
                </c:pt>
                <c:pt idx="290">
                  <c:v>100.21527654269582</c:v>
                </c:pt>
                <c:pt idx="291">
                  <c:v>100.57409887717353</c:v>
                </c:pt>
                <c:pt idx="292">
                  <c:v>101.46015487436162</c:v>
                </c:pt>
                <c:pt idx="293">
                  <c:v>102.18538563918338</c:v>
                </c:pt>
                <c:pt idx="294">
                  <c:v>100.54855902109018</c:v>
                </c:pt>
                <c:pt idx="295">
                  <c:v>102.37394226643887</c:v>
                </c:pt>
                <c:pt idx="296">
                  <c:v>103.27255746678344</c:v>
                </c:pt>
                <c:pt idx="297">
                  <c:v>102.81359866687009</c:v>
                </c:pt>
                <c:pt idx="298">
                  <c:v>102.30187435570866</c:v>
                </c:pt>
                <c:pt idx="299">
                  <c:v>102.12646696128816</c:v>
                </c:pt>
                <c:pt idx="300">
                  <c:v>102.17720951363856</c:v>
                </c:pt>
                <c:pt idx="301">
                  <c:v>101.80186634816305</c:v>
                </c:pt>
                <c:pt idx="302">
                  <c:v>101.67897159512837</c:v>
                </c:pt>
                <c:pt idx="303">
                  <c:v>100.80294610247466</c:v>
                </c:pt>
                <c:pt idx="304">
                  <c:v>102.07783165778955</c:v>
                </c:pt>
                <c:pt idx="305">
                  <c:v>102.0357709707084</c:v>
                </c:pt>
                <c:pt idx="306">
                  <c:v>102.61610730448314</c:v>
                </c:pt>
                <c:pt idx="307">
                  <c:v>102.50973338244629</c:v>
                </c:pt>
                <c:pt idx="308">
                  <c:v>103.27887921333871</c:v>
                </c:pt>
                <c:pt idx="309">
                  <c:v>101.02968607892406</c:v>
                </c:pt>
                <c:pt idx="310">
                  <c:v>99.433740088555027</c:v>
                </c:pt>
                <c:pt idx="311">
                  <c:v>100.42549568814741</c:v>
                </c:pt>
                <c:pt idx="312">
                  <c:v>101.35791116007422</c:v>
                </c:pt>
                <c:pt idx="313">
                  <c:v>101.74985944650159</c:v>
                </c:pt>
                <c:pt idx="314">
                  <c:v>102.54656809237505</c:v>
                </c:pt>
                <c:pt idx="315">
                  <c:v>102.85717657312449</c:v>
                </c:pt>
                <c:pt idx="316">
                  <c:v>103.64216891538216</c:v>
                </c:pt>
                <c:pt idx="317">
                  <c:v>104.5582321362193</c:v>
                </c:pt>
                <c:pt idx="318">
                  <c:v>104.84633519923196</c:v>
                </c:pt>
                <c:pt idx="319">
                  <c:v>105.23255176878254</c:v>
                </c:pt>
                <c:pt idx="320">
                  <c:v>106.15957268364883</c:v>
                </c:pt>
                <c:pt idx="321">
                  <c:v>106.26013059885484</c:v>
                </c:pt>
                <c:pt idx="322">
                  <c:v>106.49470954103278</c:v>
                </c:pt>
                <c:pt idx="323">
                  <c:v>105.63014748213264</c:v>
                </c:pt>
                <c:pt idx="324">
                  <c:v>106.21840707158998</c:v>
                </c:pt>
                <c:pt idx="325">
                  <c:v>106.30160125625747</c:v>
                </c:pt>
                <c:pt idx="326">
                  <c:v>106.46546092697035</c:v>
                </c:pt>
                <c:pt idx="327">
                  <c:v>104.81110199843053</c:v>
                </c:pt>
                <c:pt idx="328">
                  <c:v>105.11083707510487</c:v>
                </c:pt>
                <c:pt idx="329">
                  <c:v>105.88419740370082</c:v>
                </c:pt>
                <c:pt idx="330">
                  <c:v>106.01889275030534</c:v>
                </c:pt>
                <c:pt idx="331">
                  <c:v>105.83210621208532</c:v>
                </c:pt>
                <c:pt idx="332">
                  <c:v>106.32284232468324</c:v>
                </c:pt>
                <c:pt idx="333">
                  <c:v>107.24337291308611</c:v>
                </c:pt>
                <c:pt idx="334">
                  <c:v>107.28872090837598</c:v>
                </c:pt>
                <c:pt idx="335">
                  <c:v>107.65900667660726</c:v>
                </c:pt>
                <c:pt idx="336">
                  <c:v>107.92485719174532</c:v>
                </c:pt>
                <c:pt idx="337">
                  <c:v>107.37975405877202</c:v>
                </c:pt>
                <c:pt idx="338">
                  <c:v>108.19163489637815</c:v>
                </c:pt>
                <c:pt idx="339">
                  <c:v>106.68528912718595</c:v>
                </c:pt>
                <c:pt idx="340">
                  <c:v>106.0834588551233</c:v>
                </c:pt>
                <c:pt idx="341">
                  <c:v>106.27260551205725</c:v>
                </c:pt>
                <c:pt idx="342">
                  <c:v>105.91782909537493</c:v>
                </c:pt>
                <c:pt idx="343">
                  <c:v>104.71349423161701</c:v>
                </c:pt>
                <c:pt idx="344">
                  <c:v>105.16511980552623</c:v>
                </c:pt>
                <c:pt idx="345">
                  <c:v>106.39263440665351</c:v>
                </c:pt>
                <c:pt idx="346">
                  <c:v>107.09392682451929</c:v>
                </c:pt>
                <c:pt idx="347">
                  <c:v>107.11853949110784</c:v>
                </c:pt>
                <c:pt idx="348">
                  <c:v>105.36606705603006</c:v>
                </c:pt>
                <c:pt idx="349">
                  <c:v>105.07568816425751</c:v>
                </c:pt>
                <c:pt idx="350">
                  <c:v>105.38225072721158</c:v>
                </c:pt>
                <c:pt idx="351">
                  <c:v>105.43771351698992</c:v>
                </c:pt>
                <c:pt idx="352">
                  <c:v>105.23103454960928</c:v>
                </c:pt>
                <c:pt idx="353">
                  <c:v>104.14605426081505</c:v>
                </c:pt>
                <c:pt idx="354">
                  <c:v>103.29337708543885</c:v>
                </c:pt>
                <c:pt idx="355">
                  <c:v>104.26212152756997</c:v>
                </c:pt>
                <c:pt idx="356">
                  <c:v>104.47663946067915</c:v>
                </c:pt>
                <c:pt idx="357">
                  <c:v>104.06142714692834</c:v>
                </c:pt>
                <c:pt idx="358">
                  <c:v>104.11773283624738</c:v>
                </c:pt>
                <c:pt idx="359">
                  <c:v>104.28774567360739</c:v>
                </c:pt>
                <c:pt idx="360">
                  <c:v>104.16544095025122</c:v>
                </c:pt>
                <c:pt idx="361">
                  <c:v>105.02620996121821</c:v>
                </c:pt>
                <c:pt idx="362">
                  <c:v>103.5452354682012</c:v>
                </c:pt>
                <c:pt idx="363">
                  <c:v>103.33611209215252</c:v>
                </c:pt>
                <c:pt idx="364">
                  <c:v>102.16709471915009</c:v>
                </c:pt>
                <c:pt idx="365">
                  <c:v>102.01781721049142</c:v>
                </c:pt>
                <c:pt idx="366">
                  <c:v>102.82059473305793</c:v>
                </c:pt>
                <c:pt idx="367">
                  <c:v>102.20460374871143</c:v>
                </c:pt>
                <c:pt idx="368">
                  <c:v>102.18032824193915</c:v>
                </c:pt>
                <c:pt idx="369">
                  <c:v>102.47155003325238</c:v>
                </c:pt>
                <c:pt idx="370">
                  <c:v>101.11414461290261</c:v>
                </c:pt>
                <c:pt idx="371">
                  <c:v>99.725299039684558</c:v>
                </c:pt>
                <c:pt idx="372">
                  <c:v>98.281580706366682</c:v>
                </c:pt>
                <c:pt idx="373">
                  <c:v>98.589829068402139</c:v>
                </c:pt>
                <c:pt idx="374">
                  <c:v>96.962864374935208</c:v>
                </c:pt>
                <c:pt idx="375">
                  <c:v>99.531685015184834</c:v>
                </c:pt>
                <c:pt idx="376">
                  <c:v>97.877747536415384</c:v>
                </c:pt>
                <c:pt idx="377">
                  <c:v>97.381532576802897</c:v>
                </c:pt>
                <c:pt idx="378">
                  <c:v>97.442474213595801</c:v>
                </c:pt>
                <c:pt idx="379">
                  <c:v>99.915794335883675</c:v>
                </c:pt>
                <c:pt idx="380">
                  <c:v>99.255382545742052</c:v>
                </c:pt>
                <c:pt idx="381">
                  <c:v>98.213052973707434</c:v>
                </c:pt>
                <c:pt idx="382">
                  <c:v>96.924428155879099</c:v>
                </c:pt>
                <c:pt idx="383">
                  <c:v>98.594296435967891</c:v>
                </c:pt>
                <c:pt idx="384">
                  <c:v>98.878606451047361</c:v>
                </c:pt>
                <c:pt idx="385">
                  <c:v>98.251320612855409</c:v>
                </c:pt>
                <c:pt idx="386">
                  <c:v>98.868913106329259</c:v>
                </c:pt>
                <c:pt idx="387">
                  <c:v>98.446451856528384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Sheet1!$A$2:$A$389</c:f>
              <c:numCache>
                <c:formatCode>dd\-mmm\-yyyy</c:formatCode>
                <c:ptCount val="388"/>
                <c:pt idx="0">
                  <c:v>44811</c:v>
                </c:pt>
                <c:pt idx="1">
                  <c:v>44812</c:v>
                </c:pt>
                <c:pt idx="2">
                  <c:v>44815</c:v>
                </c:pt>
                <c:pt idx="3">
                  <c:v>44816</c:v>
                </c:pt>
                <c:pt idx="4">
                  <c:v>44817</c:v>
                </c:pt>
                <c:pt idx="5">
                  <c:v>44818</c:v>
                </c:pt>
                <c:pt idx="6">
                  <c:v>44819</c:v>
                </c:pt>
                <c:pt idx="7">
                  <c:v>44822</c:v>
                </c:pt>
                <c:pt idx="8">
                  <c:v>44823</c:v>
                </c:pt>
                <c:pt idx="9">
                  <c:v>44824</c:v>
                </c:pt>
                <c:pt idx="10">
                  <c:v>44825</c:v>
                </c:pt>
                <c:pt idx="11">
                  <c:v>44829</c:v>
                </c:pt>
                <c:pt idx="12">
                  <c:v>44830</c:v>
                </c:pt>
                <c:pt idx="13">
                  <c:v>44831</c:v>
                </c:pt>
                <c:pt idx="14">
                  <c:v>44832</c:v>
                </c:pt>
                <c:pt idx="15">
                  <c:v>44833</c:v>
                </c:pt>
                <c:pt idx="16">
                  <c:v>44836</c:v>
                </c:pt>
                <c:pt idx="17">
                  <c:v>44837</c:v>
                </c:pt>
                <c:pt idx="18">
                  <c:v>44838</c:v>
                </c:pt>
                <c:pt idx="19">
                  <c:v>44839</c:v>
                </c:pt>
                <c:pt idx="20">
                  <c:v>44840</c:v>
                </c:pt>
                <c:pt idx="21">
                  <c:v>44843</c:v>
                </c:pt>
                <c:pt idx="22">
                  <c:v>44844</c:v>
                </c:pt>
                <c:pt idx="23">
                  <c:v>44845</c:v>
                </c:pt>
                <c:pt idx="24">
                  <c:v>44846</c:v>
                </c:pt>
                <c:pt idx="25">
                  <c:v>44847</c:v>
                </c:pt>
                <c:pt idx="26">
                  <c:v>44850</c:v>
                </c:pt>
                <c:pt idx="27">
                  <c:v>44851</c:v>
                </c:pt>
                <c:pt idx="28">
                  <c:v>44852</c:v>
                </c:pt>
                <c:pt idx="29">
                  <c:v>44853</c:v>
                </c:pt>
                <c:pt idx="30">
                  <c:v>44854</c:v>
                </c:pt>
                <c:pt idx="31">
                  <c:v>44857</c:v>
                </c:pt>
                <c:pt idx="32">
                  <c:v>44858</c:v>
                </c:pt>
                <c:pt idx="33">
                  <c:v>44859</c:v>
                </c:pt>
                <c:pt idx="34">
                  <c:v>44860</c:v>
                </c:pt>
                <c:pt idx="35">
                  <c:v>44861</c:v>
                </c:pt>
                <c:pt idx="36">
                  <c:v>44865</c:v>
                </c:pt>
                <c:pt idx="37">
                  <c:v>44866</c:v>
                </c:pt>
                <c:pt idx="38">
                  <c:v>44867</c:v>
                </c:pt>
                <c:pt idx="39">
                  <c:v>44868</c:v>
                </c:pt>
                <c:pt idx="40">
                  <c:v>44871</c:v>
                </c:pt>
                <c:pt idx="41">
                  <c:v>44872</c:v>
                </c:pt>
                <c:pt idx="42">
                  <c:v>44873</c:v>
                </c:pt>
                <c:pt idx="43">
                  <c:v>44874</c:v>
                </c:pt>
                <c:pt idx="44">
                  <c:v>44875</c:v>
                </c:pt>
                <c:pt idx="45">
                  <c:v>44878</c:v>
                </c:pt>
                <c:pt idx="46">
                  <c:v>44879</c:v>
                </c:pt>
                <c:pt idx="47">
                  <c:v>44880</c:v>
                </c:pt>
                <c:pt idx="48">
                  <c:v>44881</c:v>
                </c:pt>
                <c:pt idx="49">
                  <c:v>44882</c:v>
                </c:pt>
                <c:pt idx="50">
                  <c:v>44885</c:v>
                </c:pt>
                <c:pt idx="51">
                  <c:v>44886</c:v>
                </c:pt>
                <c:pt idx="52">
                  <c:v>44887</c:v>
                </c:pt>
                <c:pt idx="53">
                  <c:v>44889</c:v>
                </c:pt>
                <c:pt idx="54">
                  <c:v>44892</c:v>
                </c:pt>
                <c:pt idx="55">
                  <c:v>44893</c:v>
                </c:pt>
                <c:pt idx="56">
                  <c:v>44894</c:v>
                </c:pt>
                <c:pt idx="57">
                  <c:v>44895</c:v>
                </c:pt>
                <c:pt idx="58">
                  <c:v>44896</c:v>
                </c:pt>
                <c:pt idx="59">
                  <c:v>44899</c:v>
                </c:pt>
                <c:pt idx="60">
                  <c:v>44900</c:v>
                </c:pt>
                <c:pt idx="61">
                  <c:v>44901</c:v>
                </c:pt>
                <c:pt idx="62">
                  <c:v>44902</c:v>
                </c:pt>
                <c:pt idx="63">
                  <c:v>44903</c:v>
                </c:pt>
                <c:pt idx="64">
                  <c:v>44906</c:v>
                </c:pt>
                <c:pt idx="65">
                  <c:v>44907</c:v>
                </c:pt>
                <c:pt idx="66">
                  <c:v>44908</c:v>
                </c:pt>
                <c:pt idx="67">
                  <c:v>44909</c:v>
                </c:pt>
                <c:pt idx="68">
                  <c:v>44910</c:v>
                </c:pt>
                <c:pt idx="69">
                  <c:v>44913</c:v>
                </c:pt>
                <c:pt idx="70">
                  <c:v>44914</c:v>
                </c:pt>
                <c:pt idx="71">
                  <c:v>44915</c:v>
                </c:pt>
                <c:pt idx="72">
                  <c:v>44916</c:v>
                </c:pt>
                <c:pt idx="73">
                  <c:v>44917</c:v>
                </c:pt>
                <c:pt idx="74">
                  <c:v>44920</c:v>
                </c:pt>
                <c:pt idx="75">
                  <c:v>44921</c:v>
                </c:pt>
                <c:pt idx="76">
                  <c:v>44922</c:v>
                </c:pt>
                <c:pt idx="77">
                  <c:v>44923</c:v>
                </c:pt>
                <c:pt idx="78">
                  <c:v>44924</c:v>
                </c:pt>
                <c:pt idx="79">
                  <c:v>44927</c:v>
                </c:pt>
                <c:pt idx="80">
                  <c:v>44928</c:v>
                </c:pt>
                <c:pt idx="81">
                  <c:v>44929</c:v>
                </c:pt>
                <c:pt idx="82">
                  <c:v>44930</c:v>
                </c:pt>
                <c:pt idx="83">
                  <c:v>44931</c:v>
                </c:pt>
                <c:pt idx="84">
                  <c:v>44934</c:v>
                </c:pt>
                <c:pt idx="85">
                  <c:v>44935</c:v>
                </c:pt>
                <c:pt idx="86">
                  <c:v>44936</c:v>
                </c:pt>
                <c:pt idx="87">
                  <c:v>44937</c:v>
                </c:pt>
                <c:pt idx="88">
                  <c:v>44938</c:v>
                </c:pt>
                <c:pt idx="89">
                  <c:v>44941</c:v>
                </c:pt>
                <c:pt idx="90">
                  <c:v>44942</c:v>
                </c:pt>
                <c:pt idx="91">
                  <c:v>44943</c:v>
                </c:pt>
                <c:pt idx="92">
                  <c:v>44944</c:v>
                </c:pt>
                <c:pt idx="93">
                  <c:v>44945</c:v>
                </c:pt>
                <c:pt idx="94">
                  <c:v>44948</c:v>
                </c:pt>
                <c:pt idx="95">
                  <c:v>44949</c:v>
                </c:pt>
                <c:pt idx="96">
                  <c:v>44950</c:v>
                </c:pt>
                <c:pt idx="97">
                  <c:v>44951</c:v>
                </c:pt>
                <c:pt idx="98">
                  <c:v>44952</c:v>
                </c:pt>
                <c:pt idx="99">
                  <c:v>44955</c:v>
                </c:pt>
                <c:pt idx="100">
                  <c:v>44956</c:v>
                </c:pt>
                <c:pt idx="101">
                  <c:v>44957</c:v>
                </c:pt>
                <c:pt idx="102">
                  <c:v>44958</c:v>
                </c:pt>
                <c:pt idx="103">
                  <c:v>44959</c:v>
                </c:pt>
                <c:pt idx="104">
                  <c:v>44962</c:v>
                </c:pt>
                <c:pt idx="105">
                  <c:v>44963</c:v>
                </c:pt>
                <c:pt idx="106">
                  <c:v>44964</c:v>
                </c:pt>
                <c:pt idx="107">
                  <c:v>44965</c:v>
                </c:pt>
                <c:pt idx="108">
                  <c:v>44966</c:v>
                </c:pt>
                <c:pt idx="109">
                  <c:v>44969</c:v>
                </c:pt>
                <c:pt idx="110">
                  <c:v>44970</c:v>
                </c:pt>
                <c:pt idx="111">
                  <c:v>44971</c:v>
                </c:pt>
                <c:pt idx="112">
                  <c:v>44972</c:v>
                </c:pt>
                <c:pt idx="113">
                  <c:v>44973</c:v>
                </c:pt>
                <c:pt idx="114">
                  <c:v>44976</c:v>
                </c:pt>
                <c:pt idx="115">
                  <c:v>44977</c:v>
                </c:pt>
                <c:pt idx="116">
                  <c:v>44978</c:v>
                </c:pt>
                <c:pt idx="117">
                  <c:v>44980</c:v>
                </c:pt>
                <c:pt idx="118">
                  <c:v>44983</c:v>
                </c:pt>
                <c:pt idx="119">
                  <c:v>44984</c:v>
                </c:pt>
                <c:pt idx="120">
                  <c:v>44985</c:v>
                </c:pt>
                <c:pt idx="121">
                  <c:v>44986</c:v>
                </c:pt>
                <c:pt idx="122">
                  <c:v>44987</c:v>
                </c:pt>
                <c:pt idx="123">
                  <c:v>44990</c:v>
                </c:pt>
                <c:pt idx="124">
                  <c:v>44991</c:v>
                </c:pt>
                <c:pt idx="125">
                  <c:v>44992</c:v>
                </c:pt>
                <c:pt idx="126">
                  <c:v>44993</c:v>
                </c:pt>
                <c:pt idx="127">
                  <c:v>44994</c:v>
                </c:pt>
                <c:pt idx="128">
                  <c:v>44997</c:v>
                </c:pt>
                <c:pt idx="129">
                  <c:v>44998</c:v>
                </c:pt>
                <c:pt idx="130">
                  <c:v>44999</c:v>
                </c:pt>
                <c:pt idx="131">
                  <c:v>45000</c:v>
                </c:pt>
                <c:pt idx="132">
                  <c:v>45001</c:v>
                </c:pt>
                <c:pt idx="133">
                  <c:v>45004</c:v>
                </c:pt>
                <c:pt idx="134">
                  <c:v>45005</c:v>
                </c:pt>
                <c:pt idx="135">
                  <c:v>45006</c:v>
                </c:pt>
                <c:pt idx="136">
                  <c:v>45007</c:v>
                </c:pt>
                <c:pt idx="137">
                  <c:v>45008</c:v>
                </c:pt>
                <c:pt idx="138">
                  <c:v>45011</c:v>
                </c:pt>
                <c:pt idx="139">
                  <c:v>45012</c:v>
                </c:pt>
                <c:pt idx="140">
                  <c:v>45013</c:v>
                </c:pt>
                <c:pt idx="141">
                  <c:v>45014</c:v>
                </c:pt>
                <c:pt idx="142">
                  <c:v>45015</c:v>
                </c:pt>
                <c:pt idx="143">
                  <c:v>45019</c:v>
                </c:pt>
                <c:pt idx="144">
                  <c:v>45020</c:v>
                </c:pt>
                <c:pt idx="145">
                  <c:v>45021</c:v>
                </c:pt>
                <c:pt idx="146">
                  <c:v>45022</c:v>
                </c:pt>
                <c:pt idx="147">
                  <c:v>45026</c:v>
                </c:pt>
                <c:pt idx="148">
                  <c:v>45027</c:v>
                </c:pt>
                <c:pt idx="149">
                  <c:v>45028</c:v>
                </c:pt>
                <c:pt idx="150">
                  <c:v>45029</c:v>
                </c:pt>
                <c:pt idx="151">
                  <c:v>45033</c:v>
                </c:pt>
                <c:pt idx="152">
                  <c:v>45041</c:v>
                </c:pt>
                <c:pt idx="153">
                  <c:v>45042</c:v>
                </c:pt>
                <c:pt idx="154">
                  <c:v>45043</c:v>
                </c:pt>
                <c:pt idx="155">
                  <c:v>45047</c:v>
                </c:pt>
                <c:pt idx="156">
                  <c:v>45048</c:v>
                </c:pt>
                <c:pt idx="157">
                  <c:v>45049</c:v>
                </c:pt>
                <c:pt idx="158">
                  <c:v>45050</c:v>
                </c:pt>
                <c:pt idx="159">
                  <c:v>45054</c:v>
                </c:pt>
                <c:pt idx="160">
                  <c:v>45055</c:v>
                </c:pt>
                <c:pt idx="161">
                  <c:v>45056</c:v>
                </c:pt>
                <c:pt idx="162">
                  <c:v>45057</c:v>
                </c:pt>
                <c:pt idx="163">
                  <c:v>45057</c:v>
                </c:pt>
                <c:pt idx="164">
                  <c:v>45061</c:v>
                </c:pt>
                <c:pt idx="165">
                  <c:v>45062</c:v>
                </c:pt>
                <c:pt idx="166">
                  <c:v>45063</c:v>
                </c:pt>
                <c:pt idx="167">
                  <c:v>45064</c:v>
                </c:pt>
                <c:pt idx="168">
                  <c:v>45068</c:v>
                </c:pt>
                <c:pt idx="169">
                  <c:v>45069</c:v>
                </c:pt>
                <c:pt idx="170">
                  <c:v>45070</c:v>
                </c:pt>
                <c:pt idx="171">
                  <c:v>45071</c:v>
                </c:pt>
                <c:pt idx="172">
                  <c:v>45075</c:v>
                </c:pt>
                <c:pt idx="173">
                  <c:v>45076</c:v>
                </c:pt>
                <c:pt idx="174">
                  <c:v>45077</c:v>
                </c:pt>
                <c:pt idx="175">
                  <c:v>45078</c:v>
                </c:pt>
                <c:pt idx="176">
                  <c:v>45082</c:v>
                </c:pt>
                <c:pt idx="177">
                  <c:v>45083</c:v>
                </c:pt>
                <c:pt idx="178">
                  <c:v>45084</c:v>
                </c:pt>
                <c:pt idx="179">
                  <c:v>45085</c:v>
                </c:pt>
                <c:pt idx="180">
                  <c:v>45089</c:v>
                </c:pt>
                <c:pt idx="181">
                  <c:v>45090</c:v>
                </c:pt>
                <c:pt idx="182">
                  <c:v>45091</c:v>
                </c:pt>
                <c:pt idx="183">
                  <c:v>45092</c:v>
                </c:pt>
                <c:pt idx="184">
                  <c:v>45096</c:v>
                </c:pt>
                <c:pt idx="185">
                  <c:v>45097</c:v>
                </c:pt>
                <c:pt idx="186">
                  <c:v>45098</c:v>
                </c:pt>
                <c:pt idx="187">
                  <c:v>45099</c:v>
                </c:pt>
                <c:pt idx="188">
                  <c:v>45110</c:v>
                </c:pt>
                <c:pt idx="189">
                  <c:v>45111</c:v>
                </c:pt>
                <c:pt idx="190">
                  <c:v>45112</c:v>
                </c:pt>
                <c:pt idx="191">
                  <c:v>45113</c:v>
                </c:pt>
                <c:pt idx="192">
                  <c:v>45117</c:v>
                </c:pt>
                <c:pt idx="193">
                  <c:v>45118</c:v>
                </c:pt>
                <c:pt idx="194">
                  <c:v>45119</c:v>
                </c:pt>
                <c:pt idx="195">
                  <c:v>45120</c:v>
                </c:pt>
                <c:pt idx="196">
                  <c:v>45124</c:v>
                </c:pt>
                <c:pt idx="197">
                  <c:v>45125</c:v>
                </c:pt>
                <c:pt idx="198">
                  <c:v>45126</c:v>
                </c:pt>
                <c:pt idx="199">
                  <c:v>45127</c:v>
                </c:pt>
                <c:pt idx="200">
                  <c:v>45131</c:v>
                </c:pt>
                <c:pt idx="201">
                  <c:v>45132</c:v>
                </c:pt>
                <c:pt idx="202">
                  <c:v>45133</c:v>
                </c:pt>
                <c:pt idx="203">
                  <c:v>45134</c:v>
                </c:pt>
                <c:pt idx="204">
                  <c:v>45138</c:v>
                </c:pt>
                <c:pt idx="205">
                  <c:v>45139</c:v>
                </c:pt>
                <c:pt idx="206">
                  <c:v>45140</c:v>
                </c:pt>
                <c:pt idx="207">
                  <c:v>45141</c:v>
                </c:pt>
                <c:pt idx="208">
                  <c:v>45145</c:v>
                </c:pt>
                <c:pt idx="209">
                  <c:v>45146</c:v>
                </c:pt>
                <c:pt idx="210">
                  <c:v>45147</c:v>
                </c:pt>
                <c:pt idx="211">
                  <c:v>45148</c:v>
                </c:pt>
                <c:pt idx="212">
                  <c:v>45152</c:v>
                </c:pt>
                <c:pt idx="213">
                  <c:v>45153</c:v>
                </c:pt>
                <c:pt idx="214">
                  <c:v>45154</c:v>
                </c:pt>
                <c:pt idx="215">
                  <c:v>45155</c:v>
                </c:pt>
                <c:pt idx="216">
                  <c:v>45159</c:v>
                </c:pt>
                <c:pt idx="217">
                  <c:v>45160</c:v>
                </c:pt>
                <c:pt idx="218">
                  <c:v>45161</c:v>
                </c:pt>
                <c:pt idx="219">
                  <c:v>45162</c:v>
                </c:pt>
                <c:pt idx="220">
                  <c:v>45166</c:v>
                </c:pt>
                <c:pt idx="221">
                  <c:v>45167</c:v>
                </c:pt>
                <c:pt idx="222">
                  <c:v>45168</c:v>
                </c:pt>
                <c:pt idx="223">
                  <c:v>45169</c:v>
                </c:pt>
                <c:pt idx="224">
                  <c:v>45173</c:v>
                </c:pt>
                <c:pt idx="225">
                  <c:v>45174</c:v>
                </c:pt>
                <c:pt idx="226">
                  <c:v>45175</c:v>
                </c:pt>
                <c:pt idx="227">
                  <c:v>45176</c:v>
                </c:pt>
                <c:pt idx="228">
                  <c:v>45180</c:v>
                </c:pt>
                <c:pt idx="229">
                  <c:v>45181</c:v>
                </c:pt>
                <c:pt idx="230">
                  <c:v>45182</c:v>
                </c:pt>
                <c:pt idx="231">
                  <c:v>45183</c:v>
                </c:pt>
                <c:pt idx="232">
                  <c:v>45187</c:v>
                </c:pt>
                <c:pt idx="233">
                  <c:v>45188</c:v>
                </c:pt>
                <c:pt idx="234">
                  <c:v>45189</c:v>
                </c:pt>
                <c:pt idx="235">
                  <c:v>45190</c:v>
                </c:pt>
                <c:pt idx="236">
                  <c:v>45194</c:v>
                </c:pt>
                <c:pt idx="237">
                  <c:v>45195</c:v>
                </c:pt>
                <c:pt idx="238">
                  <c:v>45196</c:v>
                </c:pt>
                <c:pt idx="239">
                  <c:v>45197</c:v>
                </c:pt>
                <c:pt idx="240">
                  <c:v>45201</c:v>
                </c:pt>
                <c:pt idx="241">
                  <c:v>45202</c:v>
                </c:pt>
                <c:pt idx="242">
                  <c:v>45203</c:v>
                </c:pt>
                <c:pt idx="243">
                  <c:v>45204</c:v>
                </c:pt>
                <c:pt idx="244">
                  <c:v>45208</c:v>
                </c:pt>
                <c:pt idx="245">
                  <c:v>45209</c:v>
                </c:pt>
                <c:pt idx="246">
                  <c:v>45210</c:v>
                </c:pt>
                <c:pt idx="247">
                  <c:v>45211</c:v>
                </c:pt>
                <c:pt idx="248">
                  <c:v>45215</c:v>
                </c:pt>
                <c:pt idx="249">
                  <c:v>45216</c:v>
                </c:pt>
                <c:pt idx="250">
                  <c:v>45217</c:v>
                </c:pt>
                <c:pt idx="251">
                  <c:v>45218</c:v>
                </c:pt>
                <c:pt idx="252">
                  <c:v>45222</c:v>
                </c:pt>
                <c:pt idx="253">
                  <c:v>45223</c:v>
                </c:pt>
                <c:pt idx="254">
                  <c:v>45224</c:v>
                </c:pt>
                <c:pt idx="255">
                  <c:v>45225</c:v>
                </c:pt>
                <c:pt idx="256">
                  <c:v>45229</c:v>
                </c:pt>
                <c:pt idx="257">
                  <c:v>45230</c:v>
                </c:pt>
                <c:pt idx="258">
                  <c:v>45231</c:v>
                </c:pt>
                <c:pt idx="259">
                  <c:v>45232</c:v>
                </c:pt>
                <c:pt idx="260">
                  <c:v>45236</c:v>
                </c:pt>
                <c:pt idx="261">
                  <c:v>45237</c:v>
                </c:pt>
                <c:pt idx="262">
                  <c:v>45238</c:v>
                </c:pt>
                <c:pt idx="263">
                  <c:v>45239</c:v>
                </c:pt>
                <c:pt idx="264">
                  <c:v>45243</c:v>
                </c:pt>
                <c:pt idx="265">
                  <c:v>45244</c:v>
                </c:pt>
                <c:pt idx="266">
                  <c:v>45245</c:v>
                </c:pt>
                <c:pt idx="267">
                  <c:v>45246</c:v>
                </c:pt>
                <c:pt idx="268">
                  <c:v>45250</c:v>
                </c:pt>
                <c:pt idx="269">
                  <c:v>45251</c:v>
                </c:pt>
                <c:pt idx="270">
                  <c:v>45252</c:v>
                </c:pt>
                <c:pt idx="271">
                  <c:v>45253</c:v>
                </c:pt>
                <c:pt idx="272">
                  <c:v>45257</c:v>
                </c:pt>
                <c:pt idx="273">
                  <c:v>45258</c:v>
                </c:pt>
                <c:pt idx="274">
                  <c:v>45259</c:v>
                </c:pt>
                <c:pt idx="275">
                  <c:v>45260</c:v>
                </c:pt>
                <c:pt idx="276">
                  <c:v>45264</c:v>
                </c:pt>
                <c:pt idx="277">
                  <c:v>45265</c:v>
                </c:pt>
                <c:pt idx="278">
                  <c:v>45266</c:v>
                </c:pt>
                <c:pt idx="279">
                  <c:v>45267</c:v>
                </c:pt>
                <c:pt idx="280">
                  <c:v>45271</c:v>
                </c:pt>
                <c:pt idx="281">
                  <c:v>45272</c:v>
                </c:pt>
                <c:pt idx="282">
                  <c:v>45273</c:v>
                </c:pt>
                <c:pt idx="283">
                  <c:v>45274</c:v>
                </c:pt>
                <c:pt idx="284">
                  <c:v>45278</c:v>
                </c:pt>
                <c:pt idx="285">
                  <c:v>45279</c:v>
                </c:pt>
                <c:pt idx="286">
                  <c:v>45280</c:v>
                </c:pt>
                <c:pt idx="287">
                  <c:v>45281</c:v>
                </c:pt>
                <c:pt idx="288">
                  <c:v>45285</c:v>
                </c:pt>
                <c:pt idx="289">
                  <c:v>45286</c:v>
                </c:pt>
                <c:pt idx="290">
                  <c:v>45287</c:v>
                </c:pt>
                <c:pt idx="291">
                  <c:v>45288</c:v>
                </c:pt>
                <c:pt idx="292">
                  <c:v>45292</c:v>
                </c:pt>
                <c:pt idx="293">
                  <c:v>45293</c:v>
                </c:pt>
                <c:pt idx="294">
                  <c:v>45294</c:v>
                </c:pt>
                <c:pt idx="295">
                  <c:v>45295</c:v>
                </c:pt>
                <c:pt idx="296">
                  <c:v>45299</c:v>
                </c:pt>
                <c:pt idx="297">
                  <c:v>45300</c:v>
                </c:pt>
                <c:pt idx="298">
                  <c:v>45301</c:v>
                </c:pt>
                <c:pt idx="299">
                  <c:v>45302</c:v>
                </c:pt>
                <c:pt idx="300">
                  <c:v>45306</c:v>
                </c:pt>
                <c:pt idx="301">
                  <c:v>45307</c:v>
                </c:pt>
                <c:pt idx="302">
                  <c:v>45308</c:v>
                </c:pt>
                <c:pt idx="303">
                  <c:v>45309</c:v>
                </c:pt>
                <c:pt idx="304">
                  <c:v>45313</c:v>
                </c:pt>
                <c:pt idx="305">
                  <c:v>45314</c:v>
                </c:pt>
                <c:pt idx="306">
                  <c:v>45315</c:v>
                </c:pt>
                <c:pt idx="307">
                  <c:v>45316</c:v>
                </c:pt>
                <c:pt idx="308">
                  <c:v>45320</c:v>
                </c:pt>
                <c:pt idx="309">
                  <c:v>45321</c:v>
                </c:pt>
                <c:pt idx="310">
                  <c:v>45322</c:v>
                </c:pt>
                <c:pt idx="311">
                  <c:v>45323</c:v>
                </c:pt>
                <c:pt idx="312">
                  <c:v>45327</c:v>
                </c:pt>
                <c:pt idx="313">
                  <c:v>45328</c:v>
                </c:pt>
                <c:pt idx="314">
                  <c:v>45329</c:v>
                </c:pt>
                <c:pt idx="315">
                  <c:v>45330</c:v>
                </c:pt>
                <c:pt idx="316">
                  <c:v>45334</c:v>
                </c:pt>
                <c:pt idx="317">
                  <c:v>45335</c:v>
                </c:pt>
                <c:pt idx="318">
                  <c:v>45336</c:v>
                </c:pt>
                <c:pt idx="319">
                  <c:v>45337</c:v>
                </c:pt>
                <c:pt idx="320">
                  <c:v>45341</c:v>
                </c:pt>
                <c:pt idx="321">
                  <c:v>45342</c:v>
                </c:pt>
                <c:pt idx="322">
                  <c:v>45343</c:v>
                </c:pt>
                <c:pt idx="323">
                  <c:v>45348</c:v>
                </c:pt>
                <c:pt idx="324">
                  <c:v>45349</c:v>
                </c:pt>
                <c:pt idx="325">
                  <c:v>45350</c:v>
                </c:pt>
                <c:pt idx="326">
                  <c:v>45351</c:v>
                </c:pt>
                <c:pt idx="327">
                  <c:v>45355</c:v>
                </c:pt>
                <c:pt idx="328">
                  <c:v>45356</c:v>
                </c:pt>
                <c:pt idx="329">
                  <c:v>45357</c:v>
                </c:pt>
                <c:pt idx="330">
                  <c:v>45358</c:v>
                </c:pt>
                <c:pt idx="331">
                  <c:v>45362</c:v>
                </c:pt>
                <c:pt idx="332">
                  <c:v>45363</c:v>
                </c:pt>
                <c:pt idx="333">
                  <c:v>45364</c:v>
                </c:pt>
                <c:pt idx="334">
                  <c:v>45365</c:v>
                </c:pt>
                <c:pt idx="335">
                  <c:v>45369</c:v>
                </c:pt>
                <c:pt idx="336">
                  <c:v>45370</c:v>
                </c:pt>
                <c:pt idx="337">
                  <c:v>45371</c:v>
                </c:pt>
                <c:pt idx="338">
                  <c:v>45372</c:v>
                </c:pt>
                <c:pt idx="339">
                  <c:v>45376</c:v>
                </c:pt>
                <c:pt idx="340">
                  <c:v>45377</c:v>
                </c:pt>
                <c:pt idx="341">
                  <c:v>45378</c:v>
                </c:pt>
                <c:pt idx="342">
                  <c:v>45379</c:v>
                </c:pt>
                <c:pt idx="343">
                  <c:v>45383</c:v>
                </c:pt>
                <c:pt idx="344">
                  <c:v>45384</c:v>
                </c:pt>
                <c:pt idx="345">
                  <c:v>45385</c:v>
                </c:pt>
                <c:pt idx="346">
                  <c:v>45386</c:v>
                </c:pt>
                <c:pt idx="347">
                  <c:v>45397</c:v>
                </c:pt>
                <c:pt idx="348">
                  <c:v>45398</c:v>
                </c:pt>
                <c:pt idx="349">
                  <c:v>45399</c:v>
                </c:pt>
                <c:pt idx="350">
                  <c:v>45400</c:v>
                </c:pt>
                <c:pt idx="351">
                  <c:v>45404</c:v>
                </c:pt>
                <c:pt idx="352">
                  <c:v>45405</c:v>
                </c:pt>
                <c:pt idx="353">
                  <c:v>45406</c:v>
                </c:pt>
                <c:pt idx="354">
                  <c:v>45407</c:v>
                </c:pt>
                <c:pt idx="355">
                  <c:v>45411</c:v>
                </c:pt>
                <c:pt idx="356">
                  <c:v>45412</c:v>
                </c:pt>
                <c:pt idx="357">
                  <c:v>45413</c:v>
                </c:pt>
                <c:pt idx="358">
                  <c:v>45414</c:v>
                </c:pt>
                <c:pt idx="359">
                  <c:v>45418</c:v>
                </c:pt>
                <c:pt idx="360">
                  <c:v>45419</c:v>
                </c:pt>
                <c:pt idx="361">
                  <c:v>45420</c:v>
                </c:pt>
                <c:pt idx="362">
                  <c:v>45421</c:v>
                </c:pt>
                <c:pt idx="363">
                  <c:v>45425</c:v>
                </c:pt>
                <c:pt idx="364">
                  <c:v>45426</c:v>
                </c:pt>
                <c:pt idx="365">
                  <c:v>45427</c:v>
                </c:pt>
                <c:pt idx="366">
                  <c:v>45428</c:v>
                </c:pt>
                <c:pt idx="367">
                  <c:v>45432</c:v>
                </c:pt>
                <c:pt idx="368">
                  <c:v>45433</c:v>
                </c:pt>
                <c:pt idx="369">
                  <c:v>45434</c:v>
                </c:pt>
                <c:pt idx="370">
                  <c:v>45435</c:v>
                </c:pt>
                <c:pt idx="371">
                  <c:v>45439</c:v>
                </c:pt>
                <c:pt idx="372">
                  <c:v>45440</c:v>
                </c:pt>
                <c:pt idx="373">
                  <c:v>45441</c:v>
                </c:pt>
                <c:pt idx="374">
                  <c:v>45442</c:v>
                </c:pt>
                <c:pt idx="375">
                  <c:v>45446</c:v>
                </c:pt>
                <c:pt idx="376">
                  <c:v>45447</c:v>
                </c:pt>
                <c:pt idx="377">
                  <c:v>45448</c:v>
                </c:pt>
                <c:pt idx="378">
                  <c:v>45449</c:v>
                </c:pt>
                <c:pt idx="379">
                  <c:v>45453</c:v>
                </c:pt>
                <c:pt idx="380">
                  <c:v>45454</c:v>
                </c:pt>
                <c:pt idx="381">
                  <c:v>45455</c:v>
                </c:pt>
                <c:pt idx="382">
                  <c:v>45456</c:v>
                </c:pt>
                <c:pt idx="383">
                  <c:v>45467</c:v>
                </c:pt>
                <c:pt idx="384">
                  <c:v>45468</c:v>
                </c:pt>
                <c:pt idx="385">
                  <c:v>45469</c:v>
                </c:pt>
                <c:pt idx="386">
                  <c:v>45470</c:v>
                </c:pt>
                <c:pt idx="387">
                  <c:v>45473</c:v>
                </c:pt>
              </c:numCache>
            </c:numRef>
          </c:cat>
          <c:val>
            <c:numRef>
              <c:f>Sheet1!$C$2:$C$389</c:f>
              <c:numCache>
                <c:formatCode>#,##0</c:formatCode>
                <c:ptCount val="388"/>
                <c:pt idx="0">
                  <c:v>100</c:v>
                </c:pt>
                <c:pt idx="1">
                  <c:v>102.6615969581749</c:v>
                </c:pt>
                <c:pt idx="2">
                  <c:v>106.46387832699619</c:v>
                </c:pt>
                <c:pt idx="3">
                  <c:v>105.32319391634981</c:v>
                </c:pt>
                <c:pt idx="4">
                  <c:v>106.46387832699619</c:v>
                </c:pt>
                <c:pt idx="5">
                  <c:v>106.08365019011406</c:v>
                </c:pt>
                <c:pt idx="6">
                  <c:v>104.56273764258555</c:v>
                </c:pt>
                <c:pt idx="7">
                  <c:v>98.859315589353614</c:v>
                </c:pt>
                <c:pt idx="8">
                  <c:v>101.71102661596959</c:v>
                </c:pt>
                <c:pt idx="9">
                  <c:v>100.19011406844108</c:v>
                </c:pt>
                <c:pt idx="10">
                  <c:v>100.38022813688212</c:v>
                </c:pt>
                <c:pt idx="11">
                  <c:v>99.619771863117862</c:v>
                </c:pt>
                <c:pt idx="12">
                  <c:v>99.809885931558924</c:v>
                </c:pt>
                <c:pt idx="13">
                  <c:v>99.049429657794676</c:v>
                </c:pt>
                <c:pt idx="14">
                  <c:v>99.809885931558924</c:v>
                </c:pt>
                <c:pt idx="15">
                  <c:v>96.958174904942965</c:v>
                </c:pt>
                <c:pt idx="16">
                  <c:v>101.14068441064639</c:v>
                </c:pt>
                <c:pt idx="17">
                  <c:v>100.19011406844108</c:v>
                </c:pt>
                <c:pt idx="18">
                  <c:v>102.28136882129277</c:v>
                </c:pt>
                <c:pt idx="19">
                  <c:v>100.76045627376426</c:v>
                </c:pt>
                <c:pt idx="20">
                  <c:v>100.76045627376426</c:v>
                </c:pt>
                <c:pt idx="21">
                  <c:v>96.577946768060826</c:v>
                </c:pt>
                <c:pt idx="22">
                  <c:v>96.768060836501903</c:v>
                </c:pt>
                <c:pt idx="23">
                  <c:v>96.197718631178702</c:v>
                </c:pt>
                <c:pt idx="24">
                  <c:v>96.197718631178702</c:v>
                </c:pt>
                <c:pt idx="25">
                  <c:v>97.148288973384041</c:v>
                </c:pt>
                <c:pt idx="26">
                  <c:v>96.768060836501903</c:v>
                </c:pt>
                <c:pt idx="27">
                  <c:v>96.768060836501903</c:v>
                </c:pt>
                <c:pt idx="28">
                  <c:v>95.817490494296578</c:v>
                </c:pt>
                <c:pt idx="29">
                  <c:v>95.247148288973378</c:v>
                </c:pt>
                <c:pt idx="30">
                  <c:v>93.916349809885929</c:v>
                </c:pt>
                <c:pt idx="31">
                  <c:v>94.391634980988599</c:v>
                </c:pt>
                <c:pt idx="32">
                  <c:v>94.201520912547522</c:v>
                </c:pt>
                <c:pt idx="33">
                  <c:v>93.155893536121667</c:v>
                </c:pt>
                <c:pt idx="34">
                  <c:v>93.06083650190115</c:v>
                </c:pt>
                <c:pt idx="35">
                  <c:v>92.965779467680605</c:v>
                </c:pt>
                <c:pt idx="36">
                  <c:v>93.155893536121667</c:v>
                </c:pt>
                <c:pt idx="37">
                  <c:v>91.254752851711032</c:v>
                </c:pt>
                <c:pt idx="38">
                  <c:v>91.254752851711032</c:v>
                </c:pt>
                <c:pt idx="39">
                  <c:v>94.011406844106475</c:v>
                </c:pt>
                <c:pt idx="40">
                  <c:v>92.775665399239543</c:v>
                </c:pt>
                <c:pt idx="41">
                  <c:v>93.155893536121667</c:v>
                </c:pt>
                <c:pt idx="42">
                  <c:v>89.353612167300383</c:v>
                </c:pt>
                <c:pt idx="43">
                  <c:v>88.593155893536121</c:v>
                </c:pt>
                <c:pt idx="44">
                  <c:v>89.163498098859307</c:v>
                </c:pt>
                <c:pt idx="45">
                  <c:v>89.353612167300383</c:v>
                </c:pt>
                <c:pt idx="46">
                  <c:v>91.064638783269956</c:v>
                </c:pt>
                <c:pt idx="47">
                  <c:v>90.304182509505708</c:v>
                </c:pt>
                <c:pt idx="48">
                  <c:v>90.49429657794677</c:v>
                </c:pt>
                <c:pt idx="49">
                  <c:v>89.068441064638776</c:v>
                </c:pt>
                <c:pt idx="50">
                  <c:v>88.403041825095059</c:v>
                </c:pt>
                <c:pt idx="51">
                  <c:v>87.45247148288972</c:v>
                </c:pt>
                <c:pt idx="52">
                  <c:v>88.783269961977183</c:v>
                </c:pt>
                <c:pt idx="53">
                  <c:v>87.45247148288972</c:v>
                </c:pt>
                <c:pt idx="54">
                  <c:v>87.262357414448672</c:v>
                </c:pt>
                <c:pt idx="55">
                  <c:v>87.357414448669203</c:v>
                </c:pt>
                <c:pt idx="56">
                  <c:v>90.684410646387832</c:v>
                </c:pt>
                <c:pt idx="57">
                  <c:v>87.832699619771873</c:v>
                </c:pt>
                <c:pt idx="58">
                  <c:v>87.642585551330797</c:v>
                </c:pt>
                <c:pt idx="59">
                  <c:v>88.022813688212921</c:v>
                </c:pt>
                <c:pt idx="60">
                  <c:v>87.45247148288972</c:v>
                </c:pt>
                <c:pt idx="61">
                  <c:v>89.258555133079852</c:v>
                </c:pt>
                <c:pt idx="62">
                  <c:v>89.163498098859307</c:v>
                </c:pt>
                <c:pt idx="63">
                  <c:v>89.828897338403038</c:v>
                </c:pt>
                <c:pt idx="64">
                  <c:v>86.50190114068441</c:v>
                </c:pt>
                <c:pt idx="65">
                  <c:v>86.50190114068441</c:v>
                </c:pt>
                <c:pt idx="66">
                  <c:v>85.551330798479086</c:v>
                </c:pt>
                <c:pt idx="67">
                  <c:v>85.266159695817493</c:v>
                </c:pt>
                <c:pt idx="68">
                  <c:v>83.93536121673003</c:v>
                </c:pt>
                <c:pt idx="69">
                  <c:v>83.93536121673003</c:v>
                </c:pt>
                <c:pt idx="70">
                  <c:v>83.93536121673003</c:v>
                </c:pt>
                <c:pt idx="71">
                  <c:v>83.650190114068437</c:v>
                </c:pt>
                <c:pt idx="72">
                  <c:v>84.030418250950575</c:v>
                </c:pt>
                <c:pt idx="73">
                  <c:v>86.596958174904941</c:v>
                </c:pt>
                <c:pt idx="74">
                  <c:v>83.93536121673003</c:v>
                </c:pt>
                <c:pt idx="75">
                  <c:v>83.745247148288968</c:v>
                </c:pt>
                <c:pt idx="76">
                  <c:v>83.745247148288968</c:v>
                </c:pt>
                <c:pt idx="77">
                  <c:v>83.650190114068437</c:v>
                </c:pt>
                <c:pt idx="78">
                  <c:v>81.749049429657788</c:v>
                </c:pt>
                <c:pt idx="79">
                  <c:v>81.749049429657788</c:v>
                </c:pt>
                <c:pt idx="80">
                  <c:v>81.558935361216726</c:v>
                </c:pt>
                <c:pt idx="81">
                  <c:v>83.650190114068437</c:v>
                </c:pt>
                <c:pt idx="82">
                  <c:v>82.699619771863127</c:v>
                </c:pt>
                <c:pt idx="83">
                  <c:v>82.699619771863127</c:v>
                </c:pt>
                <c:pt idx="84">
                  <c:v>82.889733840304174</c:v>
                </c:pt>
                <c:pt idx="85">
                  <c:v>83.93536121673003</c:v>
                </c:pt>
                <c:pt idx="86">
                  <c:v>82.984790874524705</c:v>
                </c:pt>
                <c:pt idx="87">
                  <c:v>82.984790874524705</c:v>
                </c:pt>
                <c:pt idx="88">
                  <c:v>81.749049429657788</c:v>
                </c:pt>
                <c:pt idx="89">
                  <c:v>84.315589353612168</c:v>
                </c:pt>
                <c:pt idx="90">
                  <c:v>80.323193916349808</c:v>
                </c:pt>
                <c:pt idx="91">
                  <c:v>85.456273764258555</c:v>
                </c:pt>
                <c:pt idx="92">
                  <c:v>80.98859315589354</c:v>
                </c:pt>
                <c:pt idx="93">
                  <c:v>83.174904942965782</c:v>
                </c:pt>
                <c:pt idx="94">
                  <c:v>82.50950570342205</c:v>
                </c:pt>
                <c:pt idx="95">
                  <c:v>80.98859315589354</c:v>
                </c:pt>
                <c:pt idx="96">
                  <c:v>80.798479087452463</c:v>
                </c:pt>
                <c:pt idx="97">
                  <c:v>80.608365019011401</c:v>
                </c:pt>
                <c:pt idx="98">
                  <c:v>82.224334600760457</c:v>
                </c:pt>
                <c:pt idx="99">
                  <c:v>82.224334600760457</c:v>
                </c:pt>
                <c:pt idx="100">
                  <c:v>82.224334600760457</c:v>
                </c:pt>
                <c:pt idx="101">
                  <c:v>78.99239543726236</c:v>
                </c:pt>
                <c:pt idx="102">
                  <c:v>80.608365019011401</c:v>
                </c:pt>
                <c:pt idx="103">
                  <c:v>80.798479087452463</c:v>
                </c:pt>
                <c:pt idx="104">
                  <c:v>79.847908745247139</c:v>
                </c:pt>
                <c:pt idx="105">
                  <c:v>81.749049429657788</c:v>
                </c:pt>
                <c:pt idx="106">
                  <c:v>81.749049429657788</c:v>
                </c:pt>
                <c:pt idx="107">
                  <c:v>81.749049429657788</c:v>
                </c:pt>
                <c:pt idx="108">
                  <c:v>84.980988593155899</c:v>
                </c:pt>
                <c:pt idx="109">
                  <c:v>86.121673003802272</c:v>
                </c:pt>
                <c:pt idx="110">
                  <c:v>91.064638783269956</c:v>
                </c:pt>
                <c:pt idx="111">
                  <c:v>98.859315589353614</c:v>
                </c:pt>
                <c:pt idx="112">
                  <c:v>97.718631178707213</c:v>
                </c:pt>
                <c:pt idx="113">
                  <c:v>96.958174904942965</c:v>
                </c:pt>
                <c:pt idx="114">
                  <c:v>95.057034220532316</c:v>
                </c:pt>
                <c:pt idx="115">
                  <c:v>95.627376425855502</c:v>
                </c:pt>
                <c:pt idx="116">
                  <c:v>94.48669201520913</c:v>
                </c:pt>
                <c:pt idx="117">
                  <c:v>96.958174904942965</c:v>
                </c:pt>
                <c:pt idx="118">
                  <c:v>97.528517110266151</c:v>
                </c:pt>
                <c:pt idx="119">
                  <c:v>98.859315589353614</c:v>
                </c:pt>
                <c:pt idx="120">
                  <c:v>101.90114068441065</c:v>
                </c:pt>
                <c:pt idx="121">
                  <c:v>98.669201520912537</c:v>
                </c:pt>
                <c:pt idx="122">
                  <c:v>99.619771863117862</c:v>
                </c:pt>
                <c:pt idx="123">
                  <c:v>101.14068441064639</c:v>
                </c:pt>
                <c:pt idx="124">
                  <c:v>97.908745247148289</c:v>
                </c:pt>
                <c:pt idx="125">
                  <c:v>100.76045627376426</c:v>
                </c:pt>
                <c:pt idx="126">
                  <c:v>102.6615969581749</c:v>
                </c:pt>
                <c:pt idx="127">
                  <c:v>104.56273764258555</c:v>
                </c:pt>
                <c:pt idx="128">
                  <c:v>104.75285171102662</c:v>
                </c:pt>
                <c:pt idx="129">
                  <c:v>104.56273764258555</c:v>
                </c:pt>
                <c:pt idx="130">
                  <c:v>102.28136882129277</c:v>
                </c:pt>
                <c:pt idx="131">
                  <c:v>101.71102661596959</c:v>
                </c:pt>
                <c:pt idx="132">
                  <c:v>99.239543726235752</c:v>
                </c:pt>
                <c:pt idx="133">
                  <c:v>98.288973384030413</c:v>
                </c:pt>
                <c:pt idx="134">
                  <c:v>101.14068441064639</c:v>
                </c:pt>
                <c:pt idx="135">
                  <c:v>98.098859315589351</c:v>
                </c:pt>
                <c:pt idx="136">
                  <c:v>96.958174904942965</c:v>
                </c:pt>
                <c:pt idx="137">
                  <c:v>96.00760456273764</c:v>
                </c:pt>
                <c:pt idx="138">
                  <c:v>95.057034220532316</c:v>
                </c:pt>
                <c:pt idx="139">
                  <c:v>96.577946768060826</c:v>
                </c:pt>
                <c:pt idx="140">
                  <c:v>98.859315589353614</c:v>
                </c:pt>
                <c:pt idx="141">
                  <c:v>98.859315589353614</c:v>
                </c:pt>
                <c:pt idx="142">
                  <c:v>104.56273764258555</c:v>
                </c:pt>
                <c:pt idx="143">
                  <c:v>106.08365019011406</c:v>
                </c:pt>
                <c:pt idx="144">
                  <c:v>106.08365019011406</c:v>
                </c:pt>
                <c:pt idx="145">
                  <c:v>100.76045627376426</c:v>
                </c:pt>
                <c:pt idx="146">
                  <c:v>103.61216730038024</c:v>
                </c:pt>
                <c:pt idx="147">
                  <c:v>103.8022813688213</c:v>
                </c:pt>
                <c:pt idx="148">
                  <c:v>106.27376425855513</c:v>
                </c:pt>
                <c:pt idx="149">
                  <c:v>110.45627376425855</c:v>
                </c:pt>
                <c:pt idx="150">
                  <c:v>113.30798479087451</c:v>
                </c:pt>
                <c:pt idx="151">
                  <c:v>109.12547528517109</c:v>
                </c:pt>
                <c:pt idx="152">
                  <c:v>110.26615969581748</c:v>
                </c:pt>
                <c:pt idx="153">
                  <c:v>109.88593155893535</c:v>
                </c:pt>
                <c:pt idx="154">
                  <c:v>110.26615969581748</c:v>
                </c:pt>
                <c:pt idx="155">
                  <c:v>108.74524714828897</c:v>
                </c:pt>
                <c:pt idx="156">
                  <c:v>109.69581749049431</c:v>
                </c:pt>
                <c:pt idx="157">
                  <c:v>108.74524714828897</c:v>
                </c:pt>
                <c:pt idx="158">
                  <c:v>110.26615969581748</c:v>
                </c:pt>
                <c:pt idx="159">
                  <c:v>110.26615969581748</c:v>
                </c:pt>
                <c:pt idx="160">
                  <c:v>115.96958174904944</c:v>
                </c:pt>
                <c:pt idx="161">
                  <c:v>112.3574144486692</c:v>
                </c:pt>
                <c:pt idx="162">
                  <c:v>117.30038022813689</c:v>
                </c:pt>
                <c:pt idx="163">
                  <c:v>78.20025095057035</c:v>
                </c:pt>
                <c:pt idx="164">
                  <c:v>77.566538022813674</c:v>
                </c:pt>
                <c:pt idx="165">
                  <c:v>77.313053231939151</c:v>
                </c:pt>
                <c:pt idx="166">
                  <c:v>77.946766159695827</c:v>
                </c:pt>
                <c:pt idx="167">
                  <c:v>76.045625475285178</c:v>
                </c:pt>
                <c:pt idx="168">
                  <c:v>76.172368821292764</c:v>
                </c:pt>
                <c:pt idx="169">
                  <c:v>76.045625475285178</c:v>
                </c:pt>
                <c:pt idx="170">
                  <c:v>75.538653992395439</c:v>
                </c:pt>
                <c:pt idx="171">
                  <c:v>77.439794676806073</c:v>
                </c:pt>
                <c:pt idx="172">
                  <c:v>76.045625475285178</c:v>
                </c:pt>
                <c:pt idx="173">
                  <c:v>74.904941064638791</c:v>
                </c:pt>
                <c:pt idx="174">
                  <c:v>75.411912547528516</c:v>
                </c:pt>
                <c:pt idx="175">
                  <c:v>75.538653992395439</c:v>
                </c:pt>
                <c:pt idx="176">
                  <c:v>74.778197718631176</c:v>
                </c:pt>
                <c:pt idx="177">
                  <c:v>74.144484790874529</c:v>
                </c:pt>
                <c:pt idx="178">
                  <c:v>74.778197718631176</c:v>
                </c:pt>
                <c:pt idx="179">
                  <c:v>74.271228136882129</c:v>
                </c:pt>
                <c:pt idx="180">
                  <c:v>75.665397338403039</c:v>
                </c:pt>
                <c:pt idx="181">
                  <c:v>76.045625475285178</c:v>
                </c:pt>
                <c:pt idx="182">
                  <c:v>81.115334600760463</c:v>
                </c:pt>
                <c:pt idx="183">
                  <c:v>85.424585551330807</c:v>
                </c:pt>
                <c:pt idx="184">
                  <c:v>84.917615969581746</c:v>
                </c:pt>
                <c:pt idx="185">
                  <c:v>84.917615969581746</c:v>
                </c:pt>
                <c:pt idx="186">
                  <c:v>91.25475095057034</c:v>
                </c:pt>
                <c:pt idx="187">
                  <c:v>91.25475095057034</c:v>
                </c:pt>
                <c:pt idx="188">
                  <c:v>85.931557034220532</c:v>
                </c:pt>
                <c:pt idx="189">
                  <c:v>86.185041825095055</c:v>
                </c:pt>
                <c:pt idx="190">
                  <c:v>86.185041825095055</c:v>
                </c:pt>
                <c:pt idx="191">
                  <c:v>87.452469581749043</c:v>
                </c:pt>
                <c:pt idx="192">
                  <c:v>91.761722433460079</c:v>
                </c:pt>
                <c:pt idx="193">
                  <c:v>92.268692015209126</c:v>
                </c:pt>
                <c:pt idx="194">
                  <c:v>90.747779467680601</c:v>
                </c:pt>
                <c:pt idx="195">
                  <c:v>91.25475095057034</c:v>
                </c:pt>
                <c:pt idx="196">
                  <c:v>91.25475095057034</c:v>
                </c:pt>
                <c:pt idx="197">
                  <c:v>89.987323193916353</c:v>
                </c:pt>
                <c:pt idx="198">
                  <c:v>89.353610266159706</c:v>
                </c:pt>
                <c:pt idx="199">
                  <c:v>88.719897338403044</c:v>
                </c:pt>
                <c:pt idx="200">
                  <c:v>88.719897338403044</c:v>
                </c:pt>
                <c:pt idx="201">
                  <c:v>90.621038022813678</c:v>
                </c:pt>
                <c:pt idx="202">
                  <c:v>89.987323193916353</c:v>
                </c:pt>
                <c:pt idx="203">
                  <c:v>89.987323193916353</c:v>
                </c:pt>
                <c:pt idx="204">
                  <c:v>88.719897338403044</c:v>
                </c:pt>
                <c:pt idx="205">
                  <c:v>86.565269961977194</c:v>
                </c:pt>
                <c:pt idx="206">
                  <c:v>86.185041825095055</c:v>
                </c:pt>
                <c:pt idx="207">
                  <c:v>88.339669201520906</c:v>
                </c:pt>
                <c:pt idx="208">
                  <c:v>87.452469581749043</c:v>
                </c:pt>
                <c:pt idx="209">
                  <c:v>84.917615969581746</c:v>
                </c:pt>
                <c:pt idx="210">
                  <c:v>82.509503802281372</c:v>
                </c:pt>
                <c:pt idx="211">
                  <c:v>88.719897338403044</c:v>
                </c:pt>
                <c:pt idx="212">
                  <c:v>87.452469581749043</c:v>
                </c:pt>
                <c:pt idx="213">
                  <c:v>86.058300380228133</c:v>
                </c:pt>
                <c:pt idx="214">
                  <c:v>84.664129277566531</c:v>
                </c:pt>
                <c:pt idx="215">
                  <c:v>83.14321673003802</c:v>
                </c:pt>
                <c:pt idx="216">
                  <c:v>88.719897338403044</c:v>
                </c:pt>
                <c:pt idx="217">
                  <c:v>83.903673003802282</c:v>
                </c:pt>
                <c:pt idx="218">
                  <c:v>84.537387832699608</c:v>
                </c:pt>
                <c:pt idx="219">
                  <c:v>87.452469581749043</c:v>
                </c:pt>
                <c:pt idx="220">
                  <c:v>89.353610266159706</c:v>
                </c:pt>
                <c:pt idx="221">
                  <c:v>87.452469581749043</c:v>
                </c:pt>
                <c:pt idx="222">
                  <c:v>86.185041825095055</c:v>
                </c:pt>
                <c:pt idx="223">
                  <c:v>90.494294676806078</c:v>
                </c:pt>
                <c:pt idx="224">
                  <c:v>102.66159505703423</c:v>
                </c:pt>
                <c:pt idx="225">
                  <c:v>107.73130418250949</c:v>
                </c:pt>
                <c:pt idx="226">
                  <c:v>113.9416958174905</c:v>
                </c:pt>
                <c:pt idx="227">
                  <c:v>109.25221673003801</c:v>
                </c:pt>
                <c:pt idx="228">
                  <c:v>114.70215209125473</c:v>
                </c:pt>
                <c:pt idx="229">
                  <c:v>112.80101140684411</c:v>
                </c:pt>
                <c:pt idx="230">
                  <c:v>109.63244486692014</c:v>
                </c:pt>
                <c:pt idx="231">
                  <c:v>114.0684391634981</c:v>
                </c:pt>
                <c:pt idx="232">
                  <c:v>109.25221673003801</c:v>
                </c:pt>
                <c:pt idx="233">
                  <c:v>109.25221673003801</c:v>
                </c:pt>
                <c:pt idx="234">
                  <c:v>107.73130418250949</c:v>
                </c:pt>
                <c:pt idx="235">
                  <c:v>112.16729847908746</c:v>
                </c:pt>
                <c:pt idx="236">
                  <c:v>112.16729847908746</c:v>
                </c:pt>
                <c:pt idx="237">
                  <c:v>111.53358555133079</c:v>
                </c:pt>
                <c:pt idx="238">
                  <c:v>108.36501711026617</c:v>
                </c:pt>
                <c:pt idx="239">
                  <c:v>108.36501711026617</c:v>
                </c:pt>
                <c:pt idx="240">
                  <c:v>113.9416958174905</c:v>
                </c:pt>
                <c:pt idx="241">
                  <c:v>122.94042965779468</c:v>
                </c:pt>
                <c:pt idx="242">
                  <c:v>123.70088593155893</c:v>
                </c:pt>
                <c:pt idx="243">
                  <c:v>121.67300190114068</c:v>
                </c:pt>
                <c:pt idx="244">
                  <c:v>113.56146768060836</c:v>
                </c:pt>
                <c:pt idx="245">
                  <c:v>113.9416958174905</c:v>
                </c:pt>
                <c:pt idx="246">
                  <c:v>113.9416958174905</c:v>
                </c:pt>
                <c:pt idx="247">
                  <c:v>117.8707205323194</c:v>
                </c:pt>
                <c:pt idx="248">
                  <c:v>110.26615779467681</c:v>
                </c:pt>
                <c:pt idx="249">
                  <c:v>109.12547338403043</c:v>
                </c:pt>
                <c:pt idx="250">
                  <c:v>114.0684391634981</c:v>
                </c:pt>
                <c:pt idx="251">
                  <c:v>109.37895817490495</c:v>
                </c:pt>
                <c:pt idx="252">
                  <c:v>107.85804562737641</c:v>
                </c:pt>
                <c:pt idx="253">
                  <c:v>107.73130418250949</c:v>
                </c:pt>
                <c:pt idx="254">
                  <c:v>107.73130418250949</c:v>
                </c:pt>
                <c:pt idx="255">
                  <c:v>107.73130418250949</c:v>
                </c:pt>
                <c:pt idx="256">
                  <c:v>114.0684391634981</c:v>
                </c:pt>
                <c:pt idx="257">
                  <c:v>114.0684391634981</c:v>
                </c:pt>
                <c:pt idx="258">
                  <c:v>111.53358555133079</c:v>
                </c:pt>
                <c:pt idx="259">
                  <c:v>114.0684391634981</c:v>
                </c:pt>
                <c:pt idx="260">
                  <c:v>114.0684391634981</c:v>
                </c:pt>
                <c:pt idx="261">
                  <c:v>112.80101140684411</c:v>
                </c:pt>
                <c:pt idx="262">
                  <c:v>110.26615779467681</c:v>
                </c:pt>
                <c:pt idx="263">
                  <c:v>109.25221673003801</c:v>
                </c:pt>
                <c:pt idx="264">
                  <c:v>116.47655133079849</c:v>
                </c:pt>
                <c:pt idx="265">
                  <c:v>115.20912357414448</c:v>
                </c:pt>
                <c:pt idx="266">
                  <c:v>115.20912357414448</c:v>
                </c:pt>
                <c:pt idx="267">
                  <c:v>115.20912357414448</c:v>
                </c:pt>
                <c:pt idx="268">
                  <c:v>114.06844106463878</c:v>
                </c:pt>
                <c:pt idx="269">
                  <c:v>121.67300380228137</c:v>
                </c:pt>
                <c:pt idx="270">
                  <c:v>121.4828897338403</c:v>
                </c:pt>
                <c:pt idx="271">
                  <c:v>114.06844106463878</c:v>
                </c:pt>
                <c:pt idx="272">
                  <c:v>111.21673003802282</c:v>
                </c:pt>
                <c:pt idx="273">
                  <c:v>112.16730038022813</c:v>
                </c:pt>
                <c:pt idx="274">
                  <c:v>111.40684410646389</c:v>
                </c:pt>
                <c:pt idx="275">
                  <c:v>109.88593155893535</c:v>
                </c:pt>
                <c:pt idx="276">
                  <c:v>114.06844106463878</c:v>
                </c:pt>
                <c:pt idx="277">
                  <c:v>112.92775665399239</c:v>
                </c:pt>
                <c:pt idx="278">
                  <c:v>115.96958174904944</c:v>
                </c:pt>
                <c:pt idx="279">
                  <c:v>114.63878326996198</c:v>
                </c:pt>
                <c:pt idx="280">
                  <c:v>109.88593155893535</c:v>
                </c:pt>
                <c:pt idx="281">
                  <c:v>108.36501901140684</c:v>
                </c:pt>
                <c:pt idx="282">
                  <c:v>111.97718631178705</c:v>
                </c:pt>
                <c:pt idx="283">
                  <c:v>111.787072243346</c:v>
                </c:pt>
                <c:pt idx="284">
                  <c:v>110.26615969581748</c:v>
                </c:pt>
                <c:pt idx="285">
                  <c:v>112.92775665399239</c:v>
                </c:pt>
                <c:pt idx="286">
                  <c:v>112.92775665399239</c:v>
                </c:pt>
                <c:pt idx="287">
                  <c:v>112.92775665399239</c:v>
                </c:pt>
                <c:pt idx="288">
                  <c:v>112.16730038022813</c:v>
                </c:pt>
                <c:pt idx="289">
                  <c:v>112.16730038022813</c:v>
                </c:pt>
                <c:pt idx="290">
                  <c:v>112.16730038022813</c:v>
                </c:pt>
                <c:pt idx="291">
                  <c:v>112.16730038022813</c:v>
                </c:pt>
                <c:pt idx="292">
                  <c:v>111.59695817490494</c:v>
                </c:pt>
                <c:pt idx="293">
                  <c:v>113.87832699619771</c:v>
                </c:pt>
                <c:pt idx="294">
                  <c:v>111.59695817490494</c:v>
                </c:pt>
                <c:pt idx="295">
                  <c:v>111.59695817490494</c:v>
                </c:pt>
                <c:pt idx="296">
                  <c:v>109.50570342205323</c:v>
                </c:pt>
                <c:pt idx="297">
                  <c:v>108.36501901140684</c:v>
                </c:pt>
                <c:pt idx="298">
                  <c:v>110.26615969581748</c:v>
                </c:pt>
                <c:pt idx="299">
                  <c:v>108.36501901140684</c:v>
                </c:pt>
                <c:pt idx="300">
                  <c:v>107.98479087452471</c:v>
                </c:pt>
                <c:pt idx="301">
                  <c:v>119.3916349809886</c:v>
                </c:pt>
                <c:pt idx="302">
                  <c:v>115.96958174904944</c:v>
                </c:pt>
                <c:pt idx="303">
                  <c:v>115.96958174904944</c:v>
                </c:pt>
                <c:pt idx="304">
                  <c:v>111.97718631178705</c:v>
                </c:pt>
                <c:pt idx="305">
                  <c:v>110.26615969581748</c:v>
                </c:pt>
                <c:pt idx="306">
                  <c:v>112.16730038022813</c:v>
                </c:pt>
                <c:pt idx="307">
                  <c:v>110.26615969581748</c:v>
                </c:pt>
                <c:pt idx="308">
                  <c:v>112.16730038022813</c:v>
                </c:pt>
                <c:pt idx="309">
                  <c:v>110.26615969581748</c:v>
                </c:pt>
                <c:pt idx="310">
                  <c:v>110.26615969581748</c:v>
                </c:pt>
                <c:pt idx="311">
                  <c:v>110.26615969581748</c:v>
                </c:pt>
                <c:pt idx="312">
                  <c:v>110.26615969581748</c:v>
                </c:pt>
                <c:pt idx="313">
                  <c:v>115.96958174904944</c:v>
                </c:pt>
                <c:pt idx="314">
                  <c:v>119.77186311787071</c:v>
                </c:pt>
                <c:pt idx="315">
                  <c:v>119.01140684410647</c:v>
                </c:pt>
                <c:pt idx="316">
                  <c:v>129.65779467680611</c:v>
                </c:pt>
                <c:pt idx="317">
                  <c:v>133.07984790874525</c:v>
                </c:pt>
                <c:pt idx="318">
                  <c:v>121.67300380228137</c:v>
                </c:pt>
                <c:pt idx="319">
                  <c:v>124.33460076045628</c:v>
                </c:pt>
                <c:pt idx="320">
                  <c:v>127.94676806083649</c:v>
                </c:pt>
                <c:pt idx="321">
                  <c:v>132.50950570342206</c:v>
                </c:pt>
                <c:pt idx="322">
                  <c:v>133.07984790874525</c:v>
                </c:pt>
                <c:pt idx="323">
                  <c:v>128.70722433460077</c:v>
                </c:pt>
                <c:pt idx="324">
                  <c:v>134.98098859315587</c:v>
                </c:pt>
                <c:pt idx="325">
                  <c:v>136.50190114068442</c:v>
                </c:pt>
                <c:pt idx="326">
                  <c:v>135.17110266159696</c:v>
                </c:pt>
                <c:pt idx="327">
                  <c:v>134.22053231939162</c:v>
                </c:pt>
                <c:pt idx="328">
                  <c:v>133.07984790874525</c:v>
                </c:pt>
                <c:pt idx="329">
                  <c:v>131.93916349809888</c:v>
                </c:pt>
                <c:pt idx="330">
                  <c:v>136.69201520912549</c:v>
                </c:pt>
                <c:pt idx="331">
                  <c:v>134.79087452471484</c:v>
                </c:pt>
                <c:pt idx="332">
                  <c:v>134.41064638783271</c:v>
                </c:pt>
                <c:pt idx="333">
                  <c:v>128.70722433460077</c:v>
                </c:pt>
                <c:pt idx="334">
                  <c:v>131.1787072243346</c:v>
                </c:pt>
                <c:pt idx="335">
                  <c:v>133.07984790874525</c:v>
                </c:pt>
                <c:pt idx="336">
                  <c:v>132.12927756653991</c:v>
                </c:pt>
                <c:pt idx="337">
                  <c:v>132.12927756653991</c:v>
                </c:pt>
                <c:pt idx="338">
                  <c:v>136.88212927756652</c:v>
                </c:pt>
                <c:pt idx="339">
                  <c:v>133.07984790874525</c:v>
                </c:pt>
                <c:pt idx="340">
                  <c:v>129.65779467680611</c:v>
                </c:pt>
                <c:pt idx="341">
                  <c:v>134.98098859315587</c:v>
                </c:pt>
                <c:pt idx="342">
                  <c:v>135.74144486692018</c:v>
                </c:pt>
                <c:pt idx="343">
                  <c:v>155.89353612167301</c:v>
                </c:pt>
                <c:pt idx="344">
                  <c:v>153.8022813688213</c:v>
                </c:pt>
                <c:pt idx="345">
                  <c:v>151.71102661596959</c:v>
                </c:pt>
                <c:pt idx="346">
                  <c:v>154.94296577946767</c:v>
                </c:pt>
                <c:pt idx="347">
                  <c:v>159.88593155893537</c:v>
                </c:pt>
                <c:pt idx="348">
                  <c:v>161.59695817490493</c:v>
                </c:pt>
                <c:pt idx="349">
                  <c:v>163.30798479087454</c:v>
                </c:pt>
                <c:pt idx="350">
                  <c:v>168.06083650190115</c:v>
                </c:pt>
                <c:pt idx="351">
                  <c:v>173.00380228136882</c:v>
                </c:pt>
                <c:pt idx="352">
                  <c:v>171.10266159695817</c:v>
                </c:pt>
                <c:pt idx="353">
                  <c:v>171.10266159695817</c:v>
                </c:pt>
                <c:pt idx="354">
                  <c:v>171.48288973384032</c:v>
                </c:pt>
                <c:pt idx="355">
                  <c:v>169.77186311787071</c:v>
                </c:pt>
                <c:pt idx="356">
                  <c:v>169.01140684410646</c:v>
                </c:pt>
                <c:pt idx="357">
                  <c:v>170.34220532319389</c:v>
                </c:pt>
                <c:pt idx="358">
                  <c:v>170.15209125475286</c:v>
                </c:pt>
                <c:pt idx="359">
                  <c:v>169.9619771863118</c:v>
                </c:pt>
                <c:pt idx="360">
                  <c:v>169.39163498098856</c:v>
                </c:pt>
                <c:pt idx="361">
                  <c:v>169.20152091254752</c:v>
                </c:pt>
                <c:pt idx="362">
                  <c:v>169.20152091254752</c:v>
                </c:pt>
                <c:pt idx="363">
                  <c:v>169.20152091254752</c:v>
                </c:pt>
                <c:pt idx="364">
                  <c:v>165.77946768060835</c:v>
                </c:pt>
                <c:pt idx="365">
                  <c:v>171.67300380228136</c:v>
                </c:pt>
                <c:pt idx="366">
                  <c:v>171.67300380228136</c:v>
                </c:pt>
                <c:pt idx="367">
                  <c:v>171.29277566539923</c:v>
                </c:pt>
                <c:pt idx="368">
                  <c:v>169.20152091254752</c:v>
                </c:pt>
                <c:pt idx="369">
                  <c:v>168.25095057034221</c:v>
                </c:pt>
                <c:pt idx="370">
                  <c:v>166.5399239543726</c:v>
                </c:pt>
                <c:pt idx="371">
                  <c:v>165.77946768060835</c:v>
                </c:pt>
                <c:pt idx="372">
                  <c:v>165.39923954372625</c:v>
                </c:pt>
                <c:pt idx="373">
                  <c:v>161.78707224334599</c:v>
                </c:pt>
                <c:pt idx="374">
                  <c:v>165.20912547528516</c:v>
                </c:pt>
                <c:pt idx="375">
                  <c:v>161.02661596958174</c:v>
                </c:pt>
                <c:pt idx="376">
                  <c:v>163.49809885931558</c:v>
                </c:pt>
                <c:pt idx="377">
                  <c:v>171.10266159695817</c:v>
                </c:pt>
                <c:pt idx="378">
                  <c:v>172.81368821292776</c:v>
                </c:pt>
                <c:pt idx="379">
                  <c:v>181.36882129277566</c:v>
                </c:pt>
                <c:pt idx="380">
                  <c:v>186.31178707224333</c:v>
                </c:pt>
                <c:pt idx="381">
                  <c:v>190.11406844106463</c:v>
                </c:pt>
                <c:pt idx="382">
                  <c:v>186.5019011406844</c:v>
                </c:pt>
                <c:pt idx="383">
                  <c:v>195.81749049429658</c:v>
                </c:pt>
                <c:pt idx="384">
                  <c:v>191.63498098859316</c:v>
                </c:pt>
                <c:pt idx="385">
                  <c:v>199.23954372623572</c:v>
                </c:pt>
                <c:pt idx="386">
                  <c:v>197.71863117870723</c:v>
                </c:pt>
                <c:pt idx="387">
                  <c:v>192.01520912547528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Sheet1!$A$2:$A$370</c:f>
              <c:numCache>
                <c:formatCode>dd\-mmm\-yyyy</c:formatCode>
                <c:ptCount val="369"/>
                <c:pt idx="0">
                  <c:v>44839</c:v>
                </c:pt>
                <c:pt idx="1">
                  <c:v>44840</c:v>
                </c:pt>
                <c:pt idx="2">
                  <c:v>44843</c:v>
                </c:pt>
                <c:pt idx="3">
                  <c:v>44844</c:v>
                </c:pt>
                <c:pt idx="4">
                  <c:v>44845</c:v>
                </c:pt>
                <c:pt idx="5">
                  <c:v>44846</c:v>
                </c:pt>
                <c:pt idx="6">
                  <c:v>44847</c:v>
                </c:pt>
                <c:pt idx="7">
                  <c:v>44850</c:v>
                </c:pt>
                <c:pt idx="8">
                  <c:v>44851</c:v>
                </c:pt>
                <c:pt idx="9">
                  <c:v>44852</c:v>
                </c:pt>
                <c:pt idx="10">
                  <c:v>44853</c:v>
                </c:pt>
                <c:pt idx="11">
                  <c:v>44854</c:v>
                </c:pt>
                <c:pt idx="12">
                  <c:v>44857</c:v>
                </c:pt>
                <c:pt idx="13">
                  <c:v>44858</c:v>
                </c:pt>
                <c:pt idx="14">
                  <c:v>44859</c:v>
                </c:pt>
                <c:pt idx="15">
                  <c:v>44860</c:v>
                </c:pt>
                <c:pt idx="16">
                  <c:v>44861</c:v>
                </c:pt>
                <c:pt idx="17">
                  <c:v>44865</c:v>
                </c:pt>
                <c:pt idx="18">
                  <c:v>44866</c:v>
                </c:pt>
                <c:pt idx="19">
                  <c:v>44867</c:v>
                </c:pt>
                <c:pt idx="20">
                  <c:v>44868</c:v>
                </c:pt>
                <c:pt idx="21">
                  <c:v>44871</c:v>
                </c:pt>
                <c:pt idx="22">
                  <c:v>44872</c:v>
                </c:pt>
                <c:pt idx="23">
                  <c:v>44873</c:v>
                </c:pt>
                <c:pt idx="24">
                  <c:v>44874</c:v>
                </c:pt>
                <c:pt idx="25">
                  <c:v>44875</c:v>
                </c:pt>
                <c:pt idx="26">
                  <c:v>44878</c:v>
                </c:pt>
                <c:pt idx="27">
                  <c:v>44879</c:v>
                </c:pt>
                <c:pt idx="28">
                  <c:v>44880</c:v>
                </c:pt>
                <c:pt idx="29">
                  <c:v>44881</c:v>
                </c:pt>
                <c:pt idx="30">
                  <c:v>44882</c:v>
                </c:pt>
                <c:pt idx="31">
                  <c:v>44885</c:v>
                </c:pt>
                <c:pt idx="32">
                  <c:v>44886</c:v>
                </c:pt>
                <c:pt idx="33">
                  <c:v>44887</c:v>
                </c:pt>
                <c:pt idx="34">
                  <c:v>44889</c:v>
                </c:pt>
                <c:pt idx="35">
                  <c:v>44892</c:v>
                </c:pt>
                <c:pt idx="36">
                  <c:v>44893</c:v>
                </c:pt>
                <c:pt idx="37">
                  <c:v>44894</c:v>
                </c:pt>
                <c:pt idx="38">
                  <c:v>44895</c:v>
                </c:pt>
                <c:pt idx="39">
                  <c:v>44896</c:v>
                </c:pt>
                <c:pt idx="40">
                  <c:v>44899</c:v>
                </c:pt>
                <c:pt idx="41">
                  <c:v>44900</c:v>
                </c:pt>
                <c:pt idx="42">
                  <c:v>44901</c:v>
                </c:pt>
                <c:pt idx="43">
                  <c:v>44902</c:v>
                </c:pt>
                <c:pt idx="44">
                  <c:v>44903</c:v>
                </c:pt>
                <c:pt idx="45">
                  <c:v>44906</c:v>
                </c:pt>
                <c:pt idx="46">
                  <c:v>44907</c:v>
                </c:pt>
                <c:pt idx="47">
                  <c:v>44908</c:v>
                </c:pt>
                <c:pt idx="48">
                  <c:v>44909</c:v>
                </c:pt>
                <c:pt idx="49">
                  <c:v>44910</c:v>
                </c:pt>
                <c:pt idx="50">
                  <c:v>44913</c:v>
                </c:pt>
                <c:pt idx="51">
                  <c:v>44914</c:v>
                </c:pt>
                <c:pt idx="52">
                  <c:v>44915</c:v>
                </c:pt>
                <c:pt idx="53">
                  <c:v>44916</c:v>
                </c:pt>
                <c:pt idx="54">
                  <c:v>44917</c:v>
                </c:pt>
                <c:pt idx="55">
                  <c:v>44920</c:v>
                </c:pt>
                <c:pt idx="56">
                  <c:v>44921</c:v>
                </c:pt>
                <c:pt idx="57">
                  <c:v>44922</c:v>
                </c:pt>
                <c:pt idx="58">
                  <c:v>44923</c:v>
                </c:pt>
                <c:pt idx="59">
                  <c:v>44924</c:v>
                </c:pt>
                <c:pt idx="60">
                  <c:v>44927</c:v>
                </c:pt>
                <c:pt idx="61">
                  <c:v>44928</c:v>
                </c:pt>
                <c:pt idx="62">
                  <c:v>44929</c:v>
                </c:pt>
                <c:pt idx="63">
                  <c:v>44930</c:v>
                </c:pt>
                <c:pt idx="64">
                  <c:v>44931</c:v>
                </c:pt>
                <c:pt idx="65">
                  <c:v>44934</c:v>
                </c:pt>
                <c:pt idx="66">
                  <c:v>44935</c:v>
                </c:pt>
                <c:pt idx="67">
                  <c:v>44936</c:v>
                </c:pt>
                <c:pt idx="68">
                  <c:v>44937</c:v>
                </c:pt>
                <c:pt idx="69">
                  <c:v>44938</c:v>
                </c:pt>
                <c:pt idx="70">
                  <c:v>44941</c:v>
                </c:pt>
                <c:pt idx="71">
                  <c:v>44942</c:v>
                </c:pt>
                <c:pt idx="72">
                  <c:v>44943</c:v>
                </c:pt>
                <c:pt idx="73">
                  <c:v>44944</c:v>
                </c:pt>
                <c:pt idx="74">
                  <c:v>44945</c:v>
                </c:pt>
                <c:pt idx="75">
                  <c:v>44948</c:v>
                </c:pt>
                <c:pt idx="76">
                  <c:v>44949</c:v>
                </c:pt>
                <c:pt idx="77">
                  <c:v>44950</c:v>
                </c:pt>
                <c:pt idx="78">
                  <c:v>44951</c:v>
                </c:pt>
                <c:pt idx="79">
                  <c:v>44952</c:v>
                </c:pt>
                <c:pt idx="80">
                  <c:v>44955</c:v>
                </c:pt>
                <c:pt idx="81">
                  <c:v>44956</c:v>
                </c:pt>
                <c:pt idx="82">
                  <c:v>44957</c:v>
                </c:pt>
                <c:pt idx="83">
                  <c:v>44958</c:v>
                </c:pt>
                <c:pt idx="84">
                  <c:v>44959</c:v>
                </c:pt>
                <c:pt idx="85">
                  <c:v>44962</c:v>
                </c:pt>
                <c:pt idx="86">
                  <c:v>44963</c:v>
                </c:pt>
                <c:pt idx="87">
                  <c:v>44964</c:v>
                </c:pt>
                <c:pt idx="88">
                  <c:v>44965</c:v>
                </c:pt>
                <c:pt idx="89">
                  <c:v>44966</c:v>
                </c:pt>
                <c:pt idx="90">
                  <c:v>44969</c:v>
                </c:pt>
                <c:pt idx="91">
                  <c:v>44970</c:v>
                </c:pt>
                <c:pt idx="92">
                  <c:v>44971</c:v>
                </c:pt>
                <c:pt idx="93">
                  <c:v>44972</c:v>
                </c:pt>
                <c:pt idx="94">
                  <c:v>44973</c:v>
                </c:pt>
                <c:pt idx="95">
                  <c:v>44976</c:v>
                </c:pt>
                <c:pt idx="96">
                  <c:v>44977</c:v>
                </c:pt>
                <c:pt idx="97">
                  <c:v>44978</c:v>
                </c:pt>
                <c:pt idx="98">
                  <c:v>44980</c:v>
                </c:pt>
                <c:pt idx="99">
                  <c:v>44983</c:v>
                </c:pt>
                <c:pt idx="100">
                  <c:v>44984</c:v>
                </c:pt>
                <c:pt idx="101">
                  <c:v>44985</c:v>
                </c:pt>
                <c:pt idx="102">
                  <c:v>44986</c:v>
                </c:pt>
                <c:pt idx="103">
                  <c:v>44987</c:v>
                </c:pt>
                <c:pt idx="104">
                  <c:v>44990</c:v>
                </c:pt>
                <c:pt idx="105">
                  <c:v>44991</c:v>
                </c:pt>
                <c:pt idx="106">
                  <c:v>44992</c:v>
                </c:pt>
                <c:pt idx="107">
                  <c:v>44993</c:v>
                </c:pt>
                <c:pt idx="108">
                  <c:v>44994</c:v>
                </c:pt>
                <c:pt idx="109">
                  <c:v>44997</c:v>
                </c:pt>
                <c:pt idx="110">
                  <c:v>44998</c:v>
                </c:pt>
                <c:pt idx="111">
                  <c:v>44999</c:v>
                </c:pt>
                <c:pt idx="112">
                  <c:v>45000</c:v>
                </c:pt>
                <c:pt idx="113">
                  <c:v>45001</c:v>
                </c:pt>
                <c:pt idx="114">
                  <c:v>45004</c:v>
                </c:pt>
                <c:pt idx="115">
                  <c:v>45005</c:v>
                </c:pt>
                <c:pt idx="116">
                  <c:v>45006</c:v>
                </c:pt>
                <c:pt idx="117">
                  <c:v>45007</c:v>
                </c:pt>
                <c:pt idx="118">
                  <c:v>45008</c:v>
                </c:pt>
                <c:pt idx="119">
                  <c:v>45011</c:v>
                </c:pt>
                <c:pt idx="120">
                  <c:v>45012</c:v>
                </c:pt>
                <c:pt idx="121">
                  <c:v>45013</c:v>
                </c:pt>
                <c:pt idx="122">
                  <c:v>45014</c:v>
                </c:pt>
                <c:pt idx="123">
                  <c:v>45015</c:v>
                </c:pt>
                <c:pt idx="124">
                  <c:v>45019</c:v>
                </c:pt>
                <c:pt idx="125">
                  <c:v>45020</c:v>
                </c:pt>
                <c:pt idx="126">
                  <c:v>45021</c:v>
                </c:pt>
                <c:pt idx="127">
                  <c:v>45022</c:v>
                </c:pt>
                <c:pt idx="128">
                  <c:v>45026</c:v>
                </c:pt>
                <c:pt idx="129">
                  <c:v>45027</c:v>
                </c:pt>
                <c:pt idx="130">
                  <c:v>45028</c:v>
                </c:pt>
                <c:pt idx="131">
                  <c:v>45029</c:v>
                </c:pt>
                <c:pt idx="132">
                  <c:v>45033</c:v>
                </c:pt>
                <c:pt idx="133">
                  <c:v>45041</c:v>
                </c:pt>
                <c:pt idx="134">
                  <c:v>45042</c:v>
                </c:pt>
                <c:pt idx="135">
                  <c:v>45043</c:v>
                </c:pt>
                <c:pt idx="136">
                  <c:v>45047</c:v>
                </c:pt>
                <c:pt idx="137">
                  <c:v>45048</c:v>
                </c:pt>
                <c:pt idx="138">
                  <c:v>45049</c:v>
                </c:pt>
                <c:pt idx="139">
                  <c:v>45050</c:v>
                </c:pt>
                <c:pt idx="140">
                  <c:v>45054</c:v>
                </c:pt>
                <c:pt idx="141">
                  <c:v>45055</c:v>
                </c:pt>
                <c:pt idx="142">
                  <c:v>45056</c:v>
                </c:pt>
                <c:pt idx="143">
                  <c:v>45057</c:v>
                </c:pt>
                <c:pt idx="144">
                  <c:v>45057</c:v>
                </c:pt>
                <c:pt idx="145">
                  <c:v>45061</c:v>
                </c:pt>
                <c:pt idx="146">
                  <c:v>45062</c:v>
                </c:pt>
                <c:pt idx="147">
                  <c:v>45063</c:v>
                </c:pt>
                <c:pt idx="148">
                  <c:v>45064</c:v>
                </c:pt>
                <c:pt idx="149">
                  <c:v>45068</c:v>
                </c:pt>
                <c:pt idx="150">
                  <c:v>45069</c:v>
                </c:pt>
                <c:pt idx="151">
                  <c:v>45070</c:v>
                </c:pt>
                <c:pt idx="152">
                  <c:v>45071</c:v>
                </c:pt>
                <c:pt idx="153">
                  <c:v>45075</c:v>
                </c:pt>
                <c:pt idx="154">
                  <c:v>45076</c:v>
                </c:pt>
                <c:pt idx="155">
                  <c:v>45077</c:v>
                </c:pt>
                <c:pt idx="156">
                  <c:v>45078</c:v>
                </c:pt>
                <c:pt idx="157">
                  <c:v>45082</c:v>
                </c:pt>
                <c:pt idx="158">
                  <c:v>45083</c:v>
                </c:pt>
                <c:pt idx="159">
                  <c:v>45084</c:v>
                </c:pt>
                <c:pt idx="160">
                  <c:v>45085</c:v>
                </c:pt>
                <c:pt idx="161">
                  <c:v>45089</c:v>
                </c:pt>
                <c:pt idx="162">
                  <c:v>45090</c:v>
                </c:pt>
                <c:pt idx="163">
                  <c:v>45091</c:v>
                </c:pt>
                <c:pt idx="164">
                  <c:v>45092</c:v>
                </c:pt>
                <c:pt idx="165">
                  <c:v>45096</c:v>
                </c:pt>
                <c:pt idx="166">
                  <c:v>45097</c:v>
                </c:pt>
                <c:pt idx="167">
                  <c:v>45098</c:v>
                </c:pt>
                <c:pt idx="168">
                  <c:v>45099</c:v>
                </c:pt>
                <c:pt idx="169">
                  <c:v>45110</c:v>
                </c:pt>
                <c:pt idx="170">
                  <c:v>45111</c:v>
                </c:pt>
                <c:pt idx="171">
                  <c:v>45112</c:v>
                </c:pt>
                <c:pt idx="172">
                  <c:v>45113</c:v>
                </c:pt>
                <c:pt idx="173">
                  <c:v>45117</c:v>
                </c:pt>
                <c:pt idx="174">
                  <c:v>45118</c:v>
                </c:pt>
                <c:pt idx="175">
                  <c:v>45119</c:v>
                </c:pt>
                <c:pt idx="176">
                  <c:v>45120</c:v>
                </c:pt>
                <c:pt idx="177">
                  <c:v>45124</c:v>
                </c:pt>
                <c:pt idx="178">
                  <c:v>45125</c:v>
                </c:pt>
                <c:pt idx="179">
                  <c:v>45126</c:v>
                </c:pt>
                <c:pt idx="180">
                  <c:v>45127</c:v>
                </c:pt>
                <c:pt idx="181">
                  <c:v>45131</c:v>
                </c:pt>
                <c:pt idx="182">
                  <c:v>45132</c:v>
                </c:pt>
                <c:pt idx="183">
                  <c:v>45133</c:v>
                </c:pt>
                <c:pt idx="184">
                  <c:v>45134</c:v>
                </c:pt>
                <c:pt idx="185">
                  <c:v>45138</c:v>
                </c:pt>
                <c:pt idx="186">
                  <c:v>45139</c:v>
                </c:pt>
                <c:pt idx="187">
                  <c:v>45140</c:v>
                </c:pt>
                <c:pt idx="188">
                  <c:v>45141</c:v>
                </c:pt>
                <c:pt idx="189">
                  <c:v>45145</c:v>
                </c:pt>
                <c:pt idx="190">
                  <c:v>45146</c:v>
                </c:pt>
                <c:pt idx="191">
                  <c:v>45147</c:v>
                </c:pt>
                <c:pt idx="192">
                  <c:v>45148</c:v>
                </c:pt>
                <c:pt idx="193">
                  <c:v>45152</c:v>
                </c:pt>
                <c:pt idx="194">
                  <c:v>45153</c:v>
                </c:pt>
                <c:pt idx="195">
                  <c:v>45154</c:v>
                </c:pt>
                <c:pt idx="196">
                  <c:v>45155</c:v>
                </c:pt>
                <c:pt idx="197">
                  <c:v>45159</c:v>
                </c:pt>
                <c:pt idx="198">
                  <c:v>45160</c:v>
                </c:pt>
                <c:pt idx="199">
                  <c:v>45161</c:v>
                </c:pt>
                <c:pt idx="200">
                  <c:v>45162</c:v>
                </c:pt>
                <c:pt idx="201">
                  <c:v>45166</c:v>
                </c:pt>
                <c:pt idx="202">
                  <c:v>45167</c:v>
                </c:pt>
                <c:pt idx="203">
                  <c:v>45168</c:v>
                </c:pt>
                <c:pt idx="204">
                  <c:v>45169</c:v>
                </c:pt>
                <c:pt idx="205">
                  <c:v>45173</c:v>
                </c:pt>
                <c:pt idx="206">
                  <c:v>45174</c:v>
                </c:pt>
                <c:pt idx="207">
                  <c:v>45175</c:v>
                </c:pt>
                <c:pt idx="208">
                  <c:v>45176</c:v>
                </c:pt>
                <c:pt idx="209">
                  <c:v>45180</c:v>
                </c:pt>
                <c:pt idx="210">
                  <c:v>45181</c:v>
                </c:pt>
                <c:pt idx="211">
                  <c:v>45182</c:v>
                </c:pt>
                <c:pt idx="212">
                  <c:v>45183</c:v>
                </c:pt>
                <c:pt idx="213">
                  <c:v>45187</c:v>
                </c:pt>
                <c:pt idx="214">
                  <c:v>45188</c:v>
                </c:pt>
                <c:pt idx="215">
                  <c:v>45189</c:v>
                </c:pt>
                <c:pt idx="216">
                  <c:v>45190</c:v>
                </c:pt>
                <c:pt idx="217">
                  <c:v>45194</c:v>
                </c:pt>
                <c:pt idx="218">
                  <c:v>45195</c:v>
                </c:pt>
                <c:pt idx="219">
                  <c:v>45196</c:v>
                </c:pt>
                <c:pt idx="220">
                  <c:v>45197</c:v>
                </c:pt>
                <c:pt idx="221">
                  <c:v>45201</c:v>
                </c:pt>
                <c:pt idx="222">
                  <c:v>45202</c:v>
                </c:pt>
                <c:pt idx="223">
                  <c:v>45203</c:v>
                </c:pt>
                <c:pt idx="224">
                  <c:v>45204</c:v>
                </c:pt>
                <c:pt idx="225">
                  <c:v>45208</c:v>
                </c:pt>
                <c:pt idx="226">
                  <c:v>45209</c:v>
                </c:pt>
                <c:pt idx="227">
                  <c:v>45210</c:v>
                </c:pt>
                <c:pt idx="228">
                  <c:v>45211</c:v>
                </c:pt>
                <c:pt idx="229">
                  <c:v>45215</c:v>
                </c:pt>
                <c:pt idx="230">
                  <c:v>45216</c:v>
                </c:pt>
                <c:pt idx="231">
                  <c:v>45217</c:v>
                </c:pt>
                <c:pt idx="232">
                  <c:v>45218</c:v>
                </c:pt>
                <c:pt idx="233">
                  <c:v>45222</c:v>
                </c:pt>
                <c:pt idx="234">
                  <c:v>45223</c:v>
                </c:pt>
                <c:pt idx="235">
                  <c:v>45224</c:v>
                </c:pt>
                <c:pt idx="236">
                  <c:v>45225</c:v>
                </c:pt>
                <c:pt idx="237">
                  <c:v>45229</c:v>
                </c:pt>
                <c:pt idx="238">
                  <c:v>45230</c:v>
                </c:pt>
                <c:pt idx="239">
                  <c:v>45231</c:v>
                </c:pt>
                <c:pt idx="240">
                  <c:v>45232</c:v>
                </c:pt>
                <c:pt idx="241">
                  <c:v>45236</c:v>
                </c:pt>
                <c:pt idx="242">
                  <c:v>45237</c:v>
                </c:pt>
                <c:pt idx="243">
                  <c:v>45238</c:v>
                </c:pt>
                <c:pt idx="244">
                  <c:v>45239</c:v>
                </c:pt>
                <c:pt idx="245">
                  <c:v>45243</c:v>
                </c:pt>
                <c:pt idx="246">
                  <c:v>45244</c:v>
                </c:pt>
                <c:pt idx="247">
                  <c:v>45245</c:v>
                </c:pt>
                <c:pt idx="248">
                  <c:v>45246</c:v>
                </c:pt>
                <c:pt idx="249">
                  <c:v>45250</c:v>
                </c:pt>
                <c:pt idx="250">
                  <c:v>45251</c:v>
                </c:pt>
                <c:pt idx="251">
                  <c:v>45252</c:v>
                </c:pt>
                <c:pt idx="252">
                  <c:v>45253</c:v>
                </c:pt>
                <c:pt idx="253">
                  <c:v>45257</c:v>
                </c:pt>
                <c:pt idx="254">
                  <c:v>45258</c:v>
                </c:pt>
                <c:pt idx="255">
                  <c:v>45259</c:v>
                </c:pt>
                <c:pt idx="256">
                  <c:v>45260</c:v>
                </c:pt>
                <c:pt idx="257">
                  <c:v>45264</c:v>
                </c:pt>
                <c:pt idx="258">
                  <c:v>45265</c:v>
                </c:pt>
                <c:pt idx="259">
                  <c:v>45266</c:v>
                </c:pt>
                <c:pt idx="260">
                  <c:v>45267</c:v>
                </c:pt>
                <c:pt idx="261">
                  <c:v>45271</c:v>
                </c:pt>
                <c:pt idx="262">
                  <c:v>45272</c:v>
                </c:pt>
                <c:pt idx="263">
                  <c:v>45273</c:v>
                </c:pt>
                <c:pt idx="264">
                  <c:v>45274</c:v>
                </c:pt>
                <c:pt idx="265">
                  <c:v>45278</c:v>
                </c:pt>
                <c:pt idx="266">
                  <c:v>45279</c:v>
                </c:pt>
                <c:pt idx="267">
                  <c:v>45280</c:v>
                </c:pt>
                <c:pt idx="268">
                  <c:v>45281</c:v>
                </c:pt>
                <c:pt idx="269">
                  <c:v>45285</c:v>
                </c:pt>
                <c:pt idx="270">
                  <c:v>45286</c:v>
                </c:pt>
                <c:pt idx="271">
                  <c:v>45287</c:v>
                </c:pt>
                <c:pt idx="272">
                  <c:v>45288</c:v>
                </c:pt>
                <c:pt idx="273">
                  <c:v>45292</c:v>
                </c:pt>
                <c:pt idx="274">
                  <c:v>45293</c:v>
                </c:pt>
                <c:pt idx="275">
                  <c:v>45294</c:v>
                </c:pt>
                <c:pt idx="276">
                  <c:v>45295</c:v>
                </c:pt>
                <c:pt idx="277">
                  <c:v>45299</c:v>
                </c:pt>
                <c:pt idx="278">
                  <c:v>45300</c:v>
                </c:pt>
                <c:pt idx="279">
                  <c:v>45301</c:v>
                </c:pt>
                <c:pt idx="280">
                  <c:v>45302</c:v>
                </c:pt>
                <c:pt idx="281">
                  <c:v>45306</c:v>
                </c:pt>
                <c:pt idx="282">
                  <c:v>45307</c:v>
                </c:pt>
                <c:pt idx="283">
                  <c:v>45308</c:v>
                </c:pt>
                <c:pt idx="284">
                  <c:v>45309</c:v>
                </c:pt>
                <c:pt idx="285">
                  <c:v>45313</c:v>
                </c:pt>
                <c:pt idx="286">
                  <c:v>45314</c:v>
                </c:pt>
                <c:pt idx="287">
                  <c:v>45315</c:v>
                </c:pt>
                <c:pt idx="288">
                  <c:v>45316</c:v>
                </c:pt>
                <c:pt idx="289">
                  <c:v>45320</c:v>
                </c:pt>
                <c:pt idx="290">
                  <c:v>45321</c:v>
                </c:pt>
                <c:pt idx="291">
                  <c:v>45322</c:v>
                </c:pt>
                <c:pt idx="292">
                  <c:v>45323</c:v>
                </c:pt>
                <c:pt idx="293">
                  <c:v>45327</c:v>
                </c:pt>
                <c:pt idx="294">
                  <c:v>45328</c:v>
                </c:pt>
                <c:pt idx="295">
                  <c:v>45329</c:v>
                </c:pt>
                <c:pt idx="296">
                  <c:v>45330</c:v>
                </c:pt>
                <c:pt idx="297">
                  <c:v>45334</c:v>
                </c:pt>
                <c:pt idx="298">
                  <c:v>45335</c:v>
                </c:pt>
                <c:pt idx="299">
                  <c:v>45336</c:v>
                </c:pt>
                <c:pt idx="300">
                  <c:v>45337</c:v>
                </c:pt>
                <c:pt idx="301">
                  <c:v>45341</c:v>
                </c:pt>
                <c:pt idx="302">
                  <c:v>45342</c:v>
                </c:pt>
                <c:pt idx="303">
                  <c:v>45343</c:v>
                </c:pt>
                <c:pt idx="304">
                  <c:v>45348</c:v>
                </c:pt>
                <c:pt idx="305">
                  <c:v>45349</c:v>
                </c:pt>
                <c:pt idx="306">
                  <c:v>45350</c:v>
                </c:pt>
                <c:pt idx="307">
                  <c:v>45351</c:v>
                </c:pt>
                <c:pt idx="308">
                  <c:v>45355</c:v>
                </c:pt>
                <c:pt idx="309">
                  <c:v>45356</c:v>
                </c:pt>
                <c:pt idx="310">
                  <c:v>45357</c:v>
                </c:pt>
                <c:pt idx="311">
                  <c:v>45358</c:v>
                </c:pt>
                <c:pt idx="312">
                  <c:v>45362</c:v>
                </c:pt>
                <c:pt idx="313">
                  <c:v>45363</c:v>
                </c:pt>
                <c:pt idx="314">
                  <c:v>45364</c:v>
                </c:pt>
                <c:pt idx="315">
                  <c:v>45365</c:v>
                </c:pt>
                <c:pt idx="316">
                  <c:v>45369</c:v>
                </c:pt>
                <c:pt idx="317">
                  <c:v>45370</c:v>
                </c:pt>
                <c:pt idx="318">
                  <c:v>45371</c:v>
                </c:pt>
                <c:pt idx="319">
                  <c:v>45372</c:v>
                </c:pt>
                <c:pt idx="320">
                  <c:v>45376</c:v>
                </c:pt>
                <c:pt idx="321">
                  <c:v>45377</c:v>
                </c:pt>
                <c:pt idx="322">
                  <c:v>45378</c:v>
                </c:pt>
                <c:pt idx="323">
                  <c:v>45379</c:v>
                </c:pt>
                <c:pt idx="324">
                  <c:v>45383</c:v>
                </c:pt>
                <c:pt idx="325">
                  <c:v>45384</c:v>
                </c:pt>
                <c:pt idx="326">
                  <c:v>45385</c:v>
                </c:pt>
                <c:pt idx="327">
                  <c:v>45386</c:v>
                </c:pt>
                <c:pt idx="328">
                  <c:v>45397</c:v>
                </c:pt>
                <c:pt idx="329">
                  <c:v>45398</c:v>
                </c:pt>
                <c:pt idx="330">
                  <c:v>45399</c:v>
                </c:pt>
                <c:pt idx="331">
                  <c:v>45400</c:v>
                </c:pt>
                <c:pt idx="332">
                  <c:v>45404</c:v>
                </c:pt>
                <c:pt idx="333">
                  <c:v>45405</c:v>
                </c:pt>
                <c:pt idx="334">
                  <c:v>45406</c:v>
                </c:pt>
                <c:pt idx="335">
                  <c:v>45407</c:v>
                </c:pt>
                <c:pt idx="336">
                  <c:v>45411</c:v>
                </c:pt>
                <c:pt idx="337">
                  <c:v>45412</c:v>
                </c:pt>
                <c:pt idx="338">
                  <c:v>45413</c:v>
                </c:pt>
                <c:pt idx="339">
                  <c:v>45414</c:v>
                </c:pt>
                <c:pt idx="340">
                  <c:v>45418</c:v>
                </c:pt>
                <c:pt idx="341">
                  <c:v>45419</c:v>
                </c:pt>
                <c:pt idx="342">
                  <c:v>45420</c:v>
                </c:pt>
                <c:pt idx="343">
                  <c:v>45421</c:v>
                </c:pt>
                <c:pt idx="344">
                  <c:v>45425</c:v>
                </c:pt>
                <c:pt idx="345">
                  <c:v>45426</c:v>
                </c:pt>
                <c:pt idx="346">
                  <c:v>45427</c:v>
                </c:pt>
                <c:pt idx="347">
                  <c:v>45428</c:v>
                </c:pt>
                <c:pt idx="348">
                  <c:v>45432</c:v>
                </c:pt>
                <c:pt idx="349">
                  <c:v>45433</c:v>
                </c:pt>
                <c:pt idx="350">
                  <c:v>45434</c:v>
                </c:pt>
                <c:pt idx="351">
                  <c:v>45435</c:v>
                </c:pt>
                <c:pt idx="352">
                  <c:v>45439</c:v>
                </c:pt>
                <c:pt idx="353">
                  <c:v>45440</c:v>
                </c:pt>
                <c:pt idx="354">
                  <c:v>45441</c:v>
                </c:pt>
                <c:pt idx="355">
                  <c:v>45442</c:v>
                </c:pt>
                <c:pt idx="356">
                  <c:v>45446</c:v>
                </c:pt>
                <c:pt idx="357">
                  <c:v>45447</c:v>
                </c:pt>
                <c:pt idx="358">
                  <c:v>45448</c:v>
                </c:pt>
                <c:pt idx="359">
                  <c:v>45449</c:v>
                </c:pt>
                <c:pt idx="360">
                  <c:v>45453</c:v>
                </c:pt>
                <c:pt idx="361">
                  <c:v>45454</c:v>
                </c:pt>
                <c:pt idx="362">
                  <c:v>45455</c:v>
                </c:pt>
                <c:pt idx="363">
                  <c:v>45456</c:v>
                </c:pt>
                <c:pt idx="364">
                  <c:v>45467</c:v>
                </c:pt>
                <c:pt idx="365">
                  <c:v>45468</c:v>
                </c:pt>
                <c:pt idx="366">
                  <c:v>45469</c:v>
                </c:pt>
                <c:pt idx="367">
                  <c:v>45470</c:v>
                </c:pt>
                <c:pt idx="368">
                  <c:v>45473</c:v>
                </c:pt>
              </c:numCache>
            </c:numRef>
          </c:cat>
          <c:val>
            <c:numRef>
              <c:f>Sheet1!$B$2:$B$370</c:f>
              <c:numCache>
                <c:formatCode>#,##0</c:formatCode>
                <c:ptCount val="369"/>
                <c:pt idx="0">
                  <c:v>100</c:v>
                </c:pt>
                <c:pt idx="1">
                  <c:v>99.893545799944278</c:v>
                </c:pt>
                <c:pt idx="2">
                  <c:v>98.267931543067661</c:v>
                </c:pt>
                <c:pt idx="3">
                  <c:v>97.961397820959846</c:v>
                </c:pt>
                <c:pt idx="4">
                  <c:v>97.824528135173892</c:v>
                </c:pt>
                <c:pt idx="5">
                  <c:v>98.139557803016402</c:v>
                </c:pt>
                <c:pt idx="6">
                  <c:v>97.038823073629274</c:v>
                </c:pt>
                <c:pt idx="7">
                  <c:v>96.903737536447593</c:v>
                </c:pt>
                <c:pt idx="8">
                  <c:v>98.267336826866213</c:v>
                </c:pt>
                <c:pt idx="9">
                  <c:v>100.33669432946598</c:v>
                </c:pt>
                <c:pt idx="10">
                  <c:v>100.21052953530575</c:v>
                </c:pt>
                <c:pt idx="11">
                  <c:v>101.64277606726071</c:v>
                </c:pt>
                <c:pt idx="12">
                  <c:v>102.00733709873649</c:v>
                </c:pt>
                <c:pt idx="13">
                  <c:v>102.59083865179537</c:v>
                </c:pt>
                <c:pt idx="14">
                  <c:v>101.72926479483991</c:v>
                </c:pt>
                <c:pt idx="15">
                  <c:v>100.2417096561521</c:v>
                </c:pt>
                <c:pt idx="16">
                  <c:v>99.483276580415819</c:v>
                </c:pt>
                <c:pt idx="17">
                  <c:v>99.128995643279026</c:v>
                </c:pt>
                <c:pt idx="18">
                  <c:v>97.961992537161265</c:v>
                </c:pt>
                <c:pt idx="19">
                  <c:v>97.960718145301072</c:v>
                </c:pt>
                <c:pt idx="20">
                  <c:v>97.186737488870321</c:v>
                </c:pt>
                <c:pt idx="21">
                  <c:v>97.884169674231472</c:v>
                </c:pt>
                <c:pt idx="22">
                  <c:v>98.542435549755652</c:v>
                </c:pt>
                <c:pt idx="23">
                  <c:v>97.588935559950798</c:v>
                </c:pt>
                <c:pt idx="24">
                  <c:v>96.914782265902716</c:v>
                </c:pt>
                <c:pt idx="25">
                  <c:v>95.253994793684456</c:v>
                </c:pt>
                <c:pt idx="26">
                  <c:v>95.55330696191777</c:v>
                </c:pt>
                <c:pt idx="27">
                  <c:v>95.133012526422391</c:v>
                </c:pt>
                <c:pt idx="28">
                  <c:v>94.275941520706326</c:v>
                </c:pt>
                <c:pt idx="29">
                  <c:v>94.740329914564768</c:v>
                </c:pt>
                <c:pt idx="30">
                  <c:v>94.661997294890881</c:v>
                </c:pt>
                <c:pt idx="31">
                  <c:v>93.907047556905837</c:v>
                </c:pt>
                <c:pt idx="32">
                  <c:v>92.865019812545455</c:v>
                </c:pt>
                <c:pt idx="33">
                  <c:v>93.161528318686322</c:v>
                </c:pt>
                <c:pt idx="34">
                  <c:v>92.935026405399341</c:v>
                </c:pt>
                <c:pt idx="35">
                  <c:v>91.72613828680953</c:v>
                </c:pt>
                <c:pt idx="36">
                  <c:v>91.302870270306997</c:v>
                </c:pt>
                <c:pt idx="37">
                  <c:v>91.348493498902329</c:v>
                </c:pt>
                <c:pt idx="38">
                  <c:v>92.579556035859696</c:v>
                </c:pt>
                <c:pt idx="39">
                  <c:v>91.948647105601211</c:v>
                </c:pt>
                <c:pt idx="40">
                  <c:v>91.110097261586773</c:v>
                </c:pt>
                <c:pt idx="41">
                  <c:v>88.520533001651614</c:v>
                </c:pt>
                <c:pt idx="42">
                  <c:v>88.733951158507168</c:v>
                </c:pt>
                <c:pt idx="43">
                  <c:v>86.532396740275544</c:v>
                </c:pt>
                <c:pt idx="44">
                  <c:v>87.05464252458728</c:v>
                </c:pt>
                <c:pt idx="45">
                  <c:v>86.134531601519754</c:v>
                </c:pt>
                <c:pt idx="46">
                  <c:v>85.241437785888579</c:v>
                </c:pt>
                <c:pt idx="47">
                  <c:v>86.838250786724572</c:v>
                </c:pt>
                <c:pt idx="48">
                  <c:v>87.067471402646675</c:v>
                </c:pt>
                <c:pt idx="49">
                  <c:v>87.42684990722428</c:v>
                </c:pt>
                <c:pt idx="50">
                  <c:v>87.097716969462184</c:v>
                </c:pt>
                <c:pt idx="51">
                  <c:v>86.541232523839625</c:v>
                </c:pt>
                <c:pt idx="52">
                  <c:v>87.339596544528959</c:v>
                </c:pt>
                <c:pt idx="53">
                  <c:v>87.31232455872059</c:v>
                </c:pt>
                <c:pt idx="54">
                  <c:v>86.792797477043962</c:v>
                </c:pt>
                <c:pt idx="55">
                  <c:v>86.951926540654796</c:v>
                </c:pt>
                <c:pt idx="56">
                  <c:v>86.901970379734777</c:v>
                </c:pt>
                <c:pt idx="57">
                  <c:v>88.011710811600707</c:v>
                </c:pt>
                <c:pt idx="58">
                  <c:v>89.082454852544373</c:v>
                </c:pt>
                <c:pt idx="59">
                  <c:v>89.024427543176387</c:v>
                </c:pt>
                <c:pt idx="60">
                  <c:v>89.603936001739967</c:v>
                </c:pt>
                <c:pt idx="61">
                  <c:v>89.873002603157786</c:v>
                </c:pt>
                <c:pt idx="62">
                  <c:v>90.574767720843624</c:v>
                </c:pt>
                <c:pt idx="63">
                  <c:v>89.478450883238509</c:v>
                </c:pt>
                <c:pt idx="64">
                  <c:v>89.477856167037089</c:v>
                </c:pt>
                <c:pt idx="65">
                  <c:v>89.521015571369347</c:v>
                </c:pt>
                <c:pt idx="66">
                  <c:v>90.457863507534213</c:v>
                </c:pt>
                <c:pt idx="67">
                  <c:v>90.346396699495003</c:v>
                </c:pt>
                <c:pt idx="68">
                  <c:v>90.205618878671103</c:v>
                </c:pt>
                <c:pt idx="69">
                  <c:v>91.282310081629049</c:v>
                </c:pt>
                <c:pt idx="70">
                  <c:v>91.134905423132096</c:v>
                </c:pt>
                <c:pt idx="71">
                  <c:v>91.148329017392911</c:v>
                </c:pt>
                <c:pt idx="72">
                  <c:v>90.761338689177535</c:v>
                </c:pt>
                <c:pt idx="73">
                  <c:v>90.601105152621173</c:v>
                </c:pt>
                <c:pt idx="74">
                  <c:v>90.753777297473647</c:v>
                </c:pt>
                <c:pt idx="75">
                  <c:v>91.115789545229035</c:v>
                </c:pt>
                <c:pt idx="76">
                  <c:v>91.46539771221174</c:v>
                </c:pt>
                <c:pt idx="77">
                  <c:v>91.718831773477703</c:v>
                </c:pt>
                <c:pt idx="78">
                  <c:v>91.833951838182813</c:v>
                </c:pt>
                <c:pt idx="79">
                  <c:v>91.940151159866517</c:v>
                </c:pt>
                <c:pt idx="80">
                  <c:v>92.091718831773477</c:v>
                </c:pt>
                <c:pt idx="81">
                  <c:v>91.846950635156915</c:v>
                </c:pt>
                <c:pt idx="82">
                  <c:v>91.69546792270728</c:v>
                </c:pt>
                <c:pt idx="83">
                  <c:v>91.61798489760686</c:v>
                </c:pt>
                <c:pt idx="84">
                  <c:v>90.92182710410593</c:v>
                </c:pt>
                <c:pt idx="85">
                  <c:v>89.705122715440183</c:v>
                </c:pt>
                <c:pt idx="86">
                  <c:v>89.680739351181614</c:v>
                </c:pt>
                <c:pt idx="87">
                  <c:v>88.948303869393527</c:v>
                </c:pt>
                <c:pt idx="88">
                  <c:v>89.273018915373584</c:v>
                </c:pt>
                <c:pt idx="89">
                  <c:v>88.461146340966096</c:v>
                </c:pt>
                <c:pt idx="90">
                  <c:v>88.522996825914674</c:v>
                </c:pt>
                <c:pt idx="91">
                  <c:v>89.375140183104619</c:v>
                </c:pt>
                <c:pt idx="92">
                  <c:v>89.178459039346421</c:v>
                </c:pt>
                <c:pt idx="93">
                  <c:v>89.828059050221228</c:v>
                </c:pt>
                <c:pt idx="94">
                  <c:v>89.619058785147729</c:v>
                </c:pt>
                <c:pt idx="95">
                  <c:v>89.149402904933766</c:v>
                </c:pt>
                <c:pt idx="96">
                  <c:v>88.11119833615399</c:v>
                </c:pt>
                <c:pt idx="97">
                  <c:v>87.251068789973417</c:v>
                </c:pt>
                <c:pt idx="98">
                  <c:v>86.261885828082825</c:v>
                </c:pt>
                <c:pt idx="99">
                  <c:v>85.399377417096574</c:v>
                </c:pt>
                <c:pt idx="100">
                  <c:v>84.915193469676282</c:v>
                </c:pt>
                <c:pt idx="101">
                  <c:v>85.831990973907253</c:v>
                </c:pt>
                <c:pt idx="102">
                  <c:v>86.592887873906577</c:v>
                </c:pt>
                <c:pt idx="103">
                  <c:v>87.31929123422303</c:v>
                </c:pt>
                <c:pt idx="104">
                  <c:v>88.453499989804868</c:v>
                </c:pt>
                <c:pt idx="105">
                  <c:v>88.765301198268176</c:v>
                </c:pt>
                <c:pt idx="106">
                  <c:v>88.980758382100063</c:v>
                </c:pt>
                <c:pt idx="107">
                  <c:v>88.444579246783434</c:v>
                </c:pt>
                <c:pt idx="108">
                  <c:v>88.894609492350256</c:v>
                </c:pt>
                <c:pt idx="109">
                  <c:v>88.22037123884482</c:v>
                </c:pt>
                <c:pt idx="110">
                  <c:v>87.551485431152258</c:v>
                </c:pt>
                <c:pt idx="111">
                  <c:v>86.719562424810874</c:v>
                </c:pt>
                <c:pt idx="112">
                  <c:v>85.371510715086757</c:v>
                </c:pt>
                <c:pt idx="113">
                  <c:v>84.761077014048894</c:v>
                </c:pt>
                <c:pt idx="114">
                  <c:v>86.299522867687543</c:v>
                </c:pt>
                <c:pt idx="115">
                  <c:v>86.812593030605797</c:v>
                </c:pt>
                <c:pt idx="116">
                  <c:v>88.015788865553361</c:v>
                </c:pt>
                <c:pt idx="117">
                  <c:v>87.937371286422135</c:v>
                </c:pt>
                <c:pt idx="118">
                  <c:v>88.751962563464716</c:v>
                </c:pt>
                <c:pt idx="119">
                  <c:v>88.862154979643719</c:v>
                </c:pt>
                <c:pt idx="120">
                  <c:v>88.898262749016183</c:v>
                </c:pt>
                <c:pt idx="121">
                  <c:v>88.936239626450259</c:v>
                </c:pt>
                <c:pt idx="122">
                  <c:v>89.234447321738074</c:v>
                </c:pt>
                <c:pt idx="123">
                  <c:v>89.972914924997795</c:v>
                </c:pt>
                <c:pt idx="124">
                  <c:v>91.814751000822397</c:v>
                </c:pt>
                <c:pt idx="125">
                  <c:v>93.018711470886089</c:v>
                </c:pt>
                <c:pt idx="126">
                  <c:v>92.78107986868666</c:v>
                </c:pt>
                <c:pt idx="127">
                  <c:v>92.658058574448276</c:v>
                </c:pt>
                <c:pt idx="128">
                  <c:v>92.652366290806015</c:v>
                </c:pt>
                <c:pt idx="129">
                  <c:v>92.172940072997164</c:v>
                </c:pt>
                <c:pt idx="130">
                  <c:v>92.906480027730765</c:v>
                </c:pt>
                <c:pt idx="131">
                  <c:v>93.155241318842656</c:v>
                </c:pt>
                <c:pt idx="132">
                  <c:v>94.845084925473572</c:v>
                </c:pt>
                <c:pt idx="133">
                  <c:v>95.707763255374545</c:v>
                </c:pt>
                <c:pt idx="134">
                  <c:v>96.065527530262557</c:v>
                </c:pt>
                <c:pt idx="135">
                  <c:v>95.759418605441496</c:v>
                </c:pt>
                <c:pt idx="136">
                  <c:v>95.881930142935801</c:v>
                </c:pt>
                <c:pt idx="137">
                  <c:v>95.312701778711201</c:v>
                </c:pt>
                <c:pt idx="138">
                  <c:v>94.0770514310571</c:v>
                </c:pt>
                <c:pt idx="139">
                  <c:v>94.464466556559216</c:v>
                </c:pt>
                <c:pt idx="140">
                  <c:v>95.63367860856799</c:v>
                </c:pt>
                <c:pt idx="141">
                  <c:v>96.049045395537263</c:v>
                </c:pt>
                <c:pt idx="142">
                  <c:v>95.94624445214744</c:v>
                </c:pt>
                <c:pt idx="143">
                  <c:v>96.792440647323104</c:v>
                </c:pt>
                <c:pt idx="144">
                  <c:v>96.792440647323104</c:v>
                </c:pt>
                <c:pt idx="145">
                  <c:v>95.411169789776324</c:v>
                </c:pt>
                <c:pt idx="146">
                  <c:v>95.205737821911384</c:v>
                </c:pt>
                <c:pt idx="147">
                  <c:v>95.81387761760088</c:v>
                </c:pt>
                <c:pt idx="148">
                  <c:v>96.381406792678533</c:v>
                </c:pt>
                <c:pt idx="149">
                  <c:v>96.252183458053821</c:v>
                </c:pt>
                <c:pt idx="150">
                  <c:v>95.798330036906393</c:v>
                </c:pt>
                <c:pt idx="151">
                  <c:v>95.462740180385936</c:v>
                </c:pt>
                <c:pt idx="152">
                  <c:v>95.02349978590216</c:v>
                </c:pt>
                <c:pt idx="153">
                  <c:v>94.608048039475563</c:v>
                </c:pt>
                <c:pt idx="154">
                  <c:v>94.644665565592106</c:v>
                </c:pt>
                <c:pt idx="155">
                  <c:v>93.57545079488068</c:v>
                </c:pt>
                <c:pt idx="156">
                  <c:v>93.582417470383135</c:v>
                </c:pt>
                <c:pt idx="157">
                  <c:v>95.94972778989866</c:v>
                </c:pt>
                <c:pt idx="158">
                  <c:v>96.147513406602386</c:v>
                </c:pt>
                <c:pt idx="159">
                  <c:v>96.622946529915922</c:v>
                </c:pt>
                <c:pt idx="160">
                  <c:v>96.82948297072636</c:v>
                </c:pt>
                <c:pt idx="161">
                  <c:v>97.050292600371108</c:v>
                </c:pt>
                <c:pt idx="162">
                  <c:v>96.97119534558108</c:v>
                </c:pt>
                <c:pt idx="163">
                  <c:v>97.983997036614142</c:v>
                </c:pt>
                <c:pt idx="164">
                  <c:v>97.840500513155121</c:v>
                </c:pt>
                <c:pt idx="165">
                  <c:v>97.038143397970501</c:v>
                </c:pt>
                <c:pt idx="166">
                  <c:v>97.120299193225009</c:v>
                </c:pt>
                <c:pt idx="167">
                  <c:v>97.415958104792395</c:v>
                </c:pt>
                <c:pt idx="168">
                  <c:v>97.354872254959929</c:v>
                </c:pt>
                <c:pt idx="169">
                  <c:v>98.086797980003936</c:v>
                </c:pt>
                <c:pt idx="170">
                  <c:v>98.712014626620174</c:v>
                </c:pt>
                <c:pt idx="171">
                  <c:v>98.481179781008493</c:v>
                </c:pt>
                <c:pt idx="172">
                  <c:v>98.535213995881165</c:v>
                </c:pt>
                <c:pt idx="173">
                  <c:v>98.44192851171421</c:v>
                </c:pt>
                <c:pt idx="174">
                  <c:v>99.100959022354544</c:v>
                </c:pt>
                <c:pt idx="175">
                  <c:v>99.633569860462586</c:v>
                </c:pt>
                <c:pt idx="176">
                  <c:v>99.469428188868278</c:v>
                </c:pt>
                <c:pt idx="177">
                  <c:v>100.08453466006021</c:v>
                </c:pt>
                <c:pt idx="178">
                  <c:v>99.986321527367139</c:v>
                </c:pt>
                <c:pt idx="179">
                  <c:v>99.849706719953232</c:v>
                </c:pt>
                <c:pt idx="180">
                  <c:v>99.877828300335096</c:v>
                </c:pt>
                <c:pt idx="181">
                  <c:v>100.26830196630168</c:v>
                </c:pt>
                <c:pt idx="182">
                  <c:v>100.95460446275038</c:v>
                </c:pt>
                <c:pt idx="183">
                  <c:v>101.15383439022898</c:v>
                </c:pt>
                <c:pt idx="184">
                  <c:v>100.65758619986542</c:v>
                </c:pt>
                <c:pt idx="185">
                  <c:v>99.336551597577639</c:v>
                </c:pt>
                <c:pt idx="186">
                  <c:v>98.859419285117141</c:v>
                </c:pt>
                <c:pt idx="187">
                  <c:v>97.518844007639558</c:v>
                </c:pt>
                <c:pt idx="188">
                  <c:v>96.648009569833278</c:v>
                </c:pt>
                <c:pt idx="189">
                  <c:v>95.765790564742517</c:v>
                </c:pt>
                <c:pt idx="190">
                  <c:v>95.530707746263488</c:v>
                </c:pt>
                <c:pt idx="191">
                  <c:v>95.8870277103766</c:v>
                </c:pt>
                <c:pt idx="192">
                  <c:v>97.058703586648463</c:v>
                </c:pt>
                <c:pt idx="193">
                  <c:v>97.650871004356716</c:v>
                </c:pt>
                <c:pt idx="194">
                  <c:v>96.963209156590466</c:v>
                </c:pt>
                <c:pt idx="195">
                  <c:v>96.792270728408397</c:v>
                </c:pt>
                <c:pt idx="196">
                  <c:v>97.289708351174824</c:v>
                </c:pt>
                <c:pt idx="197">
                  <c:v>96.925572116985776</c:v>
                </c:pt>
                <c:pt idx="198">
                  <c:v>96.663047393783685</c:v>
                </c:pt>
                <c:pt idx="199">
                  <c:v>96.574009882484077</c:v>
                </c:pt>
                <c:pt idx="200">
                  <c:v>96.898809887921473</c:v>
                </c:pt>
                <c:pt idx="201">
                  <c:v>97.39973084843912</c:v>
                </c:pt>
                <c:pt idx="202">
                  <c:v>97.215368825996222</c:v>
                </c:pt>
                <c:pt idx="203">
                  <c:v>98.338447892665627</c:v>
                </c:pt>
                <c:pt idx="204">
                  <c:v>97.628611626531821</c:v>
                </c:pt>
                <c:pt idx="205">
                  <c:v>97.116051220357662</c:v>
                </c:pt>
                <c:pt idx="206">
                  <c:v>96.947066859694559</c:v>
                </c:pt>
                <c:pt idx="207">
                  <c:v>95.988554261906216</c:v>
                </c:pt>
                <c:pt idx="208">
                  <c:v>95.286789144220378</c:v>
                </c:pt>
                <c:pt idx="209">
                  <c:v>95.453139761705714</c:v>
                </c:pt>
                <c:pt idx="210">
                  <c:v>94.782979562152946</c:v>
                </c:pt>
                <c:pt idx="211">
                  <c:v>94.493862528801259</c:v>
                </c:pt>
                <c:pt idx="212">
                  <c:v>94.768366535489278</c:v>
                </c:pt>
                <c:pt idx="213">
                  <c:v>93.761596965927879</c:v>
                </c:pt>
                <c:pt idx="214">
                  <c:v>94.056661161293846</c:v>
                </c:pt>
                <c:pt idx="215">
                  <c:v>93.977903744333204</c:v>
                </c:pt>
                <c:pt idx="216">
                  <c:v>93.025678146388543</c:v>
                </c:pt>
                <c:pt idx="217">
                  <c:v>92.418387945272514</c:v>
                </c:pt>
                <c:pt idx="218">
                  <c:v>92.760774558380746</c:v>
                </c:pt>
                <c:pt idx="219">
                  <c:v>94.109081146476896</c:v>
                </c:pt>
                <c:pt idx="220">
                  <c:v>93.930836204962986</c:v>
                </c:pt>
                <c:pt idx="221">
                  <c:v>93.505868999313535</c:v>
                </c:pt>
                <c:pt idx="222">
                  <c:v>93.050486307933852</c:v>
                </c:pt>
                <c:pt idx="223">
                  <c:v>92.098345669446545</c:v>
                </c:pt>
                <c:pt idx="224">
                  <c:v>91.457581442135819</c:v>
                </c:pt>
                <c:pt idx="225">
                  <c:v>89.84751476595369</c:v>
                </c:pt>
                <c:pt idx="226">
                  <c:v>90.397372373903167</c:v>
                </c:pt>
                <c:pt idx="227">
                  <c:v>89.825085469214088</c:v>
                </c:pt>
                <c:pt idx="228">
                  <c:v>89.939950655547179</c:v>
                </c:pt>
                <c:pt idx="229">
                  <c:v>90.24495510742274</c:v>
                </c:pt>
                <c:pt idx="230">
                  <c:v>91.173392057310252</c:v>
                </c:pt>
                <c:pt idx="231">
                  <c:v>91.026072358270625</c:v>
                </c:pt>
                <c:pt idx="232">
                  <c:v>90.520563587056259</c:v>
                </c:pt>
                <c:pt idx="233">
                  <c:v>87.450383676909382</c:v>
                </c:pt>
                <c:pt idx="234">
                  <c:v>88.185452901875223</c:v>
                </c:pt>
                <c:pt idx="235">
                  <c:v>89.247870915998888</c:v>
                </c:pt>
                <c:pt idx="236">
                  <c:v>88.433789395700373</c:v>
                </c:pt>
                <c:pt idx="237">
                  <c:v>89.512179787805266</c:v>
                </c:pt>
                <c:pt idx="238">
                  <c:v>90.822424539009987</c:v>
                </c:pt>
                <c:pt idx="239">
                  <c:v>91.882718566699978</c:v>
                </c:pt>
                <c:pt idx="240">
                  <c:v>92.209557599113708</c:v>
                </c:pt>
                <c:pt idx="241">
                  <c:v>93.020920416777116</c:v>
                </c:pt>
                <c:pt idx="242">
                  <c:v>92.99636713360384</c:v>
                </c:pt>
                <c:pt idx="243">
                  <c:v>92.850151907509741</c:v>
                </c:pt>
                <c:pt idx="244">
                  <c:v>92.102508682856538</c:v>
                </c:pt>
                <c:pt idx="245">
                  <c:v>91.669130490929732</c:v>
                </c:pt>
                <c:pt idx="246">
                  <c:v>92.241332436161471</c:v>
                </c:pt>
                <c:pt idx="247">
                  <c:v>93.649875279516621</c:v>
                </c:pt>
                <c:pt idx="248">
                  <c:v>94.151815753522413</c:v>
                </c:pt>
                <c:pt idx="249">
                  <c:v>94.465910867334117</c:v>
                </c:pt>
                <c:pt idx="250">
                  <c:v>94.552229675998618</c:v>
                </c:pt>
                <c:pt idx="251">
                  <c:v>94.304827736204274</c:v>
                </c:pt>
                <c:pt idx="252">
                  <c:v>94.118766524614458</c:v>
                </c:pt>
                <c:pt idx="253">
                  <c:v>94.141365740268739</c:v>
                </c:pt>
                <c:pt idx="254">
                  <c:v>94.312813925194902</c:v>
                </c:pt>
                <c:pt idx="255">
                  <c:v>94.33091028960979</c:v>
                </c:pt>
                <c:pt idx="256">
                  <c:v>94.963263530643175</c:v>
                </c:pt>
                <c:pt idx="257">
                  <c:v>95.081442135812793</c:v>
                </c:pt>
                <c:pt idx="258">
                  <c:v>94.677374956670675</c:v>
                </c:pt>
                <c:pt idx="259">
                  <c:v>94.933867558401147</c:v>
                </c:pt>
                <c:pt idx="260">
                  <c:v>95.369964452963046</c:v>
                </c:pt>
                <c:pt idx="261">
                  <c:v>96.691933609281648</c:v>
                </c:pt>
                <c:pt idx="262">
                  <c:v>96.811301646854119</c:v>
                </c:pt>
                <c:pt idx="263">
                  <c:v>96.866270415757597</c:v>
                </c:pt>
                <c:pt idx="264">
                  <c:v>98.068106899387615</c:v>
                </c:pt>
                <c:pt idx="265">
                  <c:v>99.201551019853326</c:v>
                </c:pt>
                <c:pt idx="266">
                  <c:v>99.516920525525208</c:v>
                </c:pt>
                <c:pt idx="267">
                  <c:v>99.427203338566841</c:v>
                </c:pt>
                <c:pt idx="268">
                  <c:v>98.739286612428558</c:v>
                </c:pt>
                <c:pt idx="269">
                  <c:v>100.36337159907293</c:v>
                </c:pt>
                <c:pt idx="270">
                  <c:v>100.86922020811669</c:v>
                </c:pt>
                <c:pt idx="271">
                  <c:v>101.01127242080079</c:v>
                </c:pt>
                <c:pt idx="272">
                  <c:v>101.37294483072678</c:v>
                </c:pt>
                <c:pt idx="273">
                  <c:v>102.26603864635797</c:v>
                </c:pt>
                <c:pt idx="274">
                  <c:v>102.99702981737116</c:v>
                </c:pt>
                <c:pt idx="275">
                  <c:v>101.34720211515065</c:v>
                </c:pt>
                <c:pt idx="276">
                  <c:v>103.1870841234563</c:v>
                </c:pt>
                <c:pt idx="277">
                  <c:v>104.09283689823216</c:v>
                </c:pt>
                <c:pt idx="278">
                  <c:v>103.63023265297801</c:v>
                </c:pt>
                <c:pt idx="279">
                  <c:v>103.11444378742465</c:v>
                </c:pt>
                <c:pt idx="280">
                  <c:v>102.93764315668564</c:v>
                </c:pt>
                <c:pt idx="281">
                  <c:v>102.9887887500085</c:v>
                </c:pt>
                <c:pt idx="282">
                  <c:v>102.61046428644252</c:v>
                </c:pt>
                <c:pt idx="283">
                  <c:v>102.48659339763064</c:v>
                </c:pt>
                <c:pt idx="284">
                  <c:v>101.60360975742375</c:v>
                </c:pt>
                <c:pt idx="285">
                  <c:v>102.88862154979643</c:v>
                </c:pt>
                <c:pt idx="286">
                  <c:v>102.84622678058031</c:v>
                </c:pt>
                <c:pt idx="287">
                  <c:v>103.43117264441408</c:v>
                </c:pt>
                <c:pt idx="288">
                  <c:v>103.32395380924223</c:v>
                </c:pt>
                <c:pt idx="289">
                  <c:v>104.09920885753318</c:v>
                </c:pt>
                <c:pt idx="290">
                  <c:v>101.83215069768706</c:v>
                </c:pt>
                <c:pt idx="291">
                  <c:v>100.22352833227983</c:v>
                </c:pt>
                <c:pt idx="292">
                  <c:v>101.22316130742411</c:v>
                </c:pt>
                <c:pt idx="293">
                  <c:v>102.1629828245961</c:v>
                </c:pt>
                <c:pt idx="294">
                  <c:v>102.55804430125943</c:v>
                </c:pt>
                <c:pt idx="295">
                  <c:v>103.36108109210285</c:v>
                </c:pt>
                <c:pt idx="296">
                  <c:v>103.67415669242639</c:v>
                </c:pt>
                <c:pt idx="297">
                  <c:v>104.46538411869857</c:v>
                </c:pt>
                <c:pt idx="298">
                  <c:v>105.38872350114525</c:v>
                </c:pt>
                <c:pt idx="299">
                  <c:v>105.67911492635716</c:v>
                </c:pt>
                <c:pt idx="300">
                  <c:v>106.06839915992087</c:v>
                </c:pt>
                <c:pt idx="301">
                  <c:v>107.00278327182269</c:v>
                </c:pt>
                <c:pt idx="302">
                  <c:v>107.10413990443762</c:v>
                </c:pt>
                <c:pt idx="303">
                  <c:v>107.34058207423418</c:v>
                </c:pt>
                <c:pt idx="304">
                  <c:v>106.46915292022648</c:v>
                </c:pt>
                <c:pt idx="305">
                  <c:v>107.06208497305086</c:v>
                </c:pt>
                <c:pt idx="306">
                  <c:v>107.1459399574523</c:v>
                </c:pt>
                <c:pt idx="307">
                  <c:v>107.3111011425348</c:v>
                </c:pt>
                <c:pt idx="308">
                  <c:v>105.64360187318611</c:v>
                </c:pt>
                <c:pt idx="309">
                  <c:v>105.94571770351189</c:v>
                </c:pt>
                <c:pt idx="310">
                  <c:v>106.72522072467019</c:v>
                </c:pt>
                <c:pt idx="311">
                  <c:v>106.86098593751061</c:v>
                </c:pt>
                <c:pt idx="312">
                  <c:v>106.67271578002978</c:v>
                </c:pt>
                <c:pt idx="313">
                  <c:v>107.16734974070374</c:v>
                </c:pt>
                <c:pt idx="314">
                  <c:v>108.09519197438982</c:v>
                </c:pt>
                <c:pt idx="315">
                  <c:v>108.14090016244249</c:v>
                </c:pt>
                <c:pt idx="316">
                  <c:v>108.51412705856764</c:v>
                </c:pt>
                <c:pt idx="317">
                  <c:v>108.78208918703996</c:v>
                </c:pt>
                <c:pt idx="318">
                  <c:v>108.23265637637721</c:v>
                </c:pt>
                <c:pt idx="319">
                  <c:v>109.05098586954306</c:v>
                </c:pt>
                <c:pt idx="320">
                  <c:v>107.53267540729566</c:v>
                </c:pt>
                <c:pt idx="321">
                  <c:v>106.9260648818384</c:v>
                </c:pt>
                <c:pt idx="322">
                  <c:v>107.11671390412496</c:v>
                </c:pt>
                <c:pt idx="323">
                  <c:v>106.75911954815163</c:v>
                </c:pt>
                <c:pt idx="324">
                  <c:v>105.54521882157835</c:v>
                </c:pt>
                <c:pt idx="325">
                  <c:v>106.00043159404333</c:v>
                </c:pt>
                <c:pt idx="326">
                  <c:v>107.23769617138701</c:v>
                </c:pt>
                <c:pt idx="327">
                  <c:v>107.94455885651368</c:v>
                </c:pt>
                <c:pt idx="328">
                  <c:v>107.96936701805899</c:v>
                </c:pt>
                <c:pt idx="329">
                  <c:v>106.20297494035846</c:v>
                </c:pt>
                <c:pt idx="330">
                  <c:v>105.9102896097982</c:v>
                </c:pt>
                <c:pt idx="331">
                  <c:v>106.21928715616909</c:v>
                </c:pt>
                <c:pt idx="332">
                  <c:v>106.27519047910339</c:v>
                </c:pt>
                <c:pt idx="333">
                  <c:v>106.06686988968865</c:v>
                </c:pt>
                <c:pt idx="334">
                  <c:v>104.97327175471864</c:v>
                </c:pt>
                <c:pt idx="335">
                  <c:v>104.11382188419687</c:v>
                </c:pt>
                <c:pt idx="336">
                  <c:v>105.09026092748539</c:v>
                </c:pt>
                <c:pt idx="337">
                  <c:v>105.30648274643339</c:v>
                </c:pt>
                <c:pt idx="338">
                  <c:v>104.88797245954231</c:v>
                </c:pt>
                <c:pt idx="339">
                  <c:v>104.94472537705006</c:v>
                </c:pt>
                <c:pt idx="340">
                  <c:v>105.11608860251889</c:v>
                </c:pt>
                <c:pt idx="341">
                  <c:v>104.99281242990845</c:v>
                </c:pt>
                <c:pt idx="342">
                  <c:v>105.86041840833556</c:v>
                </c:pt>
                <c:pt idx="343">
                  <c:v>104.36768074274956</c:v>
                </c:pt>
                <c:pt idx="344">
                  <c:v>104.15689632907177</c:v>
                </c:pt>
                <c:pt idx="345">
                  <c:v>102.97859361512687</c:v>
                </c:pt>
                <c:pt idx="346">
                  <c:v>102.82813041616541</c:v>
                </c:pt>
                <c:pt idx="347">
                  <c:v>103.63728428793779</c:v>
                </c:pt>
                <c:pt idx="348">
                  <c:v>103.01640057364627</c:v>
                </c:pt>
                <c:pt idx="349">
                  <c:v>102.99193224993033</c:v>
                </c:pt>
                <c:pt idx="350">
                  <c:v>103.28546717506406</c:v>
                </c:pt>
                <c:pt idx="351">
                  <c:v>101.91728007394872</c:v>
                </c:pt>
                <c:pt idx="352">
                  <c:v>100.51740309524295</c:v>
                </c:pt>
                <c:pt idx="353">
                  <c:v>99.062217509804327</c:v>
                </c:pt>
                <c:pt idx="354">
                  <c:v>99.372914245322136</c:v>
                </c:pt>
                <c:pt idx="355">
                  <c:v>97.733026799611224</c:v>
                </c:pt>
                <c:pt idx="356">
                  <c:v>100.32225122171701</c:v>
                </c:pt>
                <c:pt idx="357">
                  <c:v>98.65517674965507</c:v>
                </c:pt>
                <c:pt idx="358">
                  <c:v>98.15502042425355</c:v>
                </c:pt>
                <c:pt idx="359">
                  <c:v>98.216446111915388</c:v>
                </c:pt>
                <c:pt idx="360">
                  <c:v>100.70941146884707</c:v>
                </c:pt>
                <c:pt idx="361">
                  <c:v>100.04375412053368</c:v>
                </c:pt>
                <c:pt idx="362">
                  <c:v>98.993145470981247</c:v>
                </c:pt>
                <c:pt idx="363">
                  <c:v>97.694285287061021</c:v>
                </c:pt>
                <c:pt idx="364">
                  <c:v>99.37741709656153</c:v>
                </c:pt>
                <c:pt idx="365">
                  <c:v>99.663985346192803</c:v>
                </c:pt>
                <c:pt idx="366">
                  <c:v>99.031717064616771</c:v>
                </c:pt>
                <c:pt idx="367">
                  <c:v>99.654215008597902</c:v>
                </c:pt>
                <c:pt idx="368">
                  <c:v>99.228398208374969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Sheet1!$A$2:$A$370</c:f>
              <c:numCache>
                <c:formatCode>dd\-mmm\-yyyy</c:formatCode>
                <c:ptCount val="369"/>
                <c:pt idx="0">
                  <c:v>44839</c:v>
                </c:pt>
                <c:pt idx="1">
                  <c:v>44840</c:v>
                </c:pt>
                <c:pt idx="2">
                  <c:v>44843</c:v>
                </c:pt>
                <c:pt idx="3">
                  <c:v>44844</c:v>
                </c:pt>
                <c:pt idx="4">
                  <c:v>44845</c:v>
                </c:pt>
                <c:pt idx="5">
                  <c:v>44846</c:v>
                </c:pt>
                <c:pt idx="6">
                  <c:v>44847</c:v>
                </c:pt>
                <c:pt idx="7">
                  <c:v>44850</c:v>
                </c:pt>
                <c:pt idx="8">
                  <c:v>44851</c:v>
                </c:pt>
                <c:pt idx="9">
                  <c:v>44852</c:v>
                </c:pt>
                <c:pt idx="10">
                  <c:v>44853</c:v>
                </c:pt>
                <c:pt idx="11">
                  <c:v>44854</c:v>
                </c:pt>
                <c:pt idx="12">
                  <c:v>44857</c:v>
                </c:pt>
                <c:pt idx="13">
                  <c:v>44858</c:v>
                </c:pt>
                <c:pt idx="14">
                  <c:v>44859</c:v>
                </c:pt>
                <c:pt idx="15">
                  <c:v>44860</c:v>
                </c:pt>
                <c:pt idx="16">
                  <c:v>44861</c:v>
                </c:pt>
                <c:pt idx="17">
                  <c:v>44865</c:v>
                </c:pt>
                <c:pt idx="18">
                  <c:v>44866</c:v>
                </c:pt>
                <c:pt idx="19">
                  <c:v>44867</c:v>
                </c:pt>
                <c:pt idx="20">
                  <c:v>44868</c:v>
                </c:pt>
                <c:pt idx="21">
                  <c:v>44871</c:v>
                </c:pt>
                <c:pt idx="22">
                  <c:v>44872</c:v>
                </c:pt>
                <c:pt idx="23">
                  <c:v>44873</c:v>
                </c:pt>
                <c:pt idx="24">
                  <c:v>44874</c:v>
                </c:pt>
                <c:pt idx="25">
                  <c:v>44875</c:v>
                </c:pt>
                <c:pt idx="26">
                  <c:v>44878</c:v>
                </c:pt>
                <c:pt idx="27">
                  <c:v>44879</c:v>
                </c:pt>
                <c:pt idx="28">
                  <c:v>44880</c:v>
                </c:pt>
                <c:pt idx="29">
                  <c:v>44881</c:v>
                </c:pt>
                <c:pt idx="30">
                  <c:v>44882</c:v>
                </c:pt>
                <c:pt idx="31">
                  <c:v>44885</c:v>
                </c:pt>
                <c:pt idx="32">
                  <c:v>44886</c:v>
                </c:pt>
                <c:pt idx="33">
                  <c:v>44887</c:v>
                </c:pt>
                <c:pt idx="34">
                  <c:v>44889</c:v>
                </c:pt>
                <c:pt idx="35">
                  <c:v>44892</c:v>
                </c:pt>
                <c:pt idx="36">
                  <c:v>44893</c:v>
                </c:pt>
                <c:pt idx="37">
                  <c:v>44894</c:v>
                </c:pt>
                <c:pt idx="38">
                  <c:v>44895</c:v>
                </c:pt>
                <c:pt idx="39">
                  <c:v>44896</c:v>
                </c:pt>
                <c:pt idx="40">
                  <c:v>44899</c:v>
                </c:pt>
                <c:pt idx="41">
                  <c:v>44900</c:v>
                </c:pt>
                <c:pt idx="42">
                  <c:v>44901</c:v>
                </c:pt>
                <c:pt idx="43">
                  <c:v>44902</c:v>
                </c:pt>
                <c:pt idx="44">
                  <c:v>44903</c:v>
                </c:pt>
                <c:pt idx="45">
                  <c:v>44906</c:v>
                </c:pt>
                <c:pt idx="46">
                  <c:v>44907</c:v>
                </c:pt>
                <c:pt idx="47">
                  <c:v>44908</c:v>
                </c:pt>
                <c:pt idx="48">
                  <c:v>44909</c:v>
                </c:pt>
                <c:pt idx="49">
                  <c:v>44910</c:v>
                </c:pt>
                <c:pt idx="50">
                  <c:v>44913</c:v>
                </c:pt>
                <c:pt idx="51">
                  <c:v>44914</c:v>
                </c:pt>
                <c:pt idx="52">
                  <c:v>44915</c:v>
                </c:pt>
                <c:pt idx="53">
                  <c:v>44916</c:v>
                </c:pt>
                <c:pt idx="54">
                  <c:v>44917</c:v>
                </c:pt>
                <c:pt idx="55">
                  <c:v>44920</c:v>
                </c:pt>
                <c:pt idx="56">
                  <c:v>44921</c:v>
                </c:pt>
                <c:pt idx="57">
                  <c:v>44922</c:v>
                </c:pt>
                <c:pt idx="58">
                  <c:v>44923</c:v>
                </c:pt>
                <c:pt idx="59">
                  <c:v>44924</c:v>
                </c:pt>
                <c:pt idx="60">
                  <c:v>44927</c:v>
                </c:pt>
                <c:pt idx="61">
                  <c:v>44928</c:v>
                </c:pt>
                <c:pt idx="62">
                  <c:v>44929</c:v>
                </c:pt>
                <c:pt idx="63">
                  <c:v>44930</c:v>
                </c:pt>
                <c:pt idx="64">
                  <c:v>44931</c:v>
                </c:pt>
                <c:pt idx="65">
                  <c:v>44934</c:v>
                </c:pt>
                <c:pt idx="66">
                  <c:v>44935</c:v>
                </c:pt>
                <c:pt idx="67">
                  <c:v>44936</c:v>
                </c:pt>
                <c:pt idx="68">
                  <c:v>44937</c:v>
                </c:pt>
                <c:pt idx="69">
                  <c:v>44938</c:v>
                </c:pt>
                <c:pt idx="70">
                  <c:v>44941</c:v>
                </c:pt>
                <c:pt idx="71">
                  <c:v>44942</c:v>
                </c:pt>
                <c:pt idx="72">
                  <c:v>44943</c:v>
                </c:pt>
                <c:pt idx="73">
                  <c:v>44944</c:v>
                </c:pt>
                <c:pt idx="74">
                  <c:v>44945</c:v>
                </c:pt>
                <c:pt idx="75">
                  <c:v>44948</c:v>
                </c:pt>
                <c:pt idx="76">
                  <c:v>44949</c:v>
                </c:pt>
                <c:pt idx="77">
                  <c:v>44950</c:v>
                </c:pt>
                <c:pt idx="78">
                  <c:v>44951</c:v>
                </c:pt>
                <c:pt idx="79">
                  <c:v>44952</c:v>
                </c:pt>
                <c:pt idx="80">
                  <c:v>44955</c:v>
                </c:pt>
                <c:pt idx="81">
                  <c:v>44956</c:v>
                </c:pt>
                <c:pt idx="82">
                  <c:v>44957</c:v>
                </c:pt>
                <c:pt idx="83">
                  <c:v>44958</c:v>
                </c:pt>
                <c:pt idx="84">
                  <c:v>44959</c:v>
                </c:pt>
                <c:pt idx="85">
                  <c:v>44962</c:v>
                </c:pt>
                <c:pt idx="86">
                  <c:v>44963</c:v>
                </c:pt>
                <c:pt idx="87">
                  <c:v>44964</c:v>
                </c:pt>
                <c:pt idx="88">
                  <c:v>44965</c:v>
                </c:pt>
                <c:pt idx="89">
                  <c:v>44966</c:v>
                </c:pt>
                <c:pt idx="90">
                  <c:v>44969</c:v>
                </c:pt>
                <c:pt idx="91">
                  <c:v>44970</c:v>
                </c:pt>
                <c:pt idx="92">
                  <c:v>44971</c:v>
                </c:pt>
                <c:pt idx="93">
                  <c:v>44972</c:v>
                </c:pt>
                <c:pt idx="94">
                  <c:v>44973</c:v>
                </c:pt>
                <c:pt idx="95">
                  <c:v>44976</c:v>
                </c:pt>
                <c:pt idx="96">
                  <c:v>44977</c:v>
                </c:pt>
                <c:pt idx="97">
                  <c:v>44978</c:v>
                </c:pt>
                <c:pt idx="98">
                  <c:v>44980</c:v>
                </c:pt>
                <c:pt idx="99">
                  <c:v>44983</c:v>
                </c:pt>
                <c:pt idx="100">
                  <c:v>44984</c:v>
                </c:pt>
                <c:pt idx="101">
                  <c:v>44985</c:v>
                </c:pt>
                <c:pt idx="102">
                  <c:v>44986</c:v>
                </c:pt>
                <c:pt idx="103">
                  <c:v>44987</c:v>
                </c:pt>
                <c:pt idx="104">
                  <c:v>44990</c:v>
                </c:pt>
                <c:pt idx="105">
                  <c:v>44991</c:v>
                </c:pt>
                <c:pt idx="106">
                  <c:v>44992</c:v>
                </c:pt>
                <c:pt idx="107">
                  <c:v>44993</c:v>
                </c:pt>
                <c:pt idx="108">
                  <c:v>44994</c:v>
                </c:pt>
                <c:pt idx="109">
                  <c:v>44997</c:v>
                </c:pt>
                <c:pt idx="110">
                  <c:v>44998</c:v>
                </c:pt>
                <c:pt idx="111">
                  <c:v>44999</c:v>
                </c:pt>
                <c:pt idx="112">
                  <c:v>45000</c:v>
                </c:pt>
                <c:pt idx="113">
                  <c:v>45001</c:v>
                </c:pt>
                <c:pt idx="114">
                  <c:v>45004</c:v>
                </c:pt>
                <c:pt idx="115">
                  <c:v>45005</c:v>
                </c:pt>
                <c:pt idx="116">
                  <c:v>45006</c:v>
                </c:pt>
                <c:pt idx="117">
                  <c:v>45007</c:v>
                </c:pt>
                <c:pt idx="118">
                  <c:v>45008</c:v>
                </c:pt>
                <c:pt idx="119">
                  <c:v>45011</c:v>
                </c:pt>
                <c:pt idx="120">
                  <c:v>45012</c:v>
                </c:pt>
                <c:pt idx="121">
                  <c:v>45013</c:v>
                </c:pt>
                <c:pt idx="122">
                  <c:v>45014</c:v>
                </c:pt>
                <c:pt idx="123">
                  <c:v>45015</c:v>
                </c:pt>
                <c:pt idx="124">
                  <c:v>45019</c:v>
                </c:pt>
                <c:pt idx="125">
                  <c:v>45020</c:v>
                </c:pt>
                <c:pt idx="126">
                  <c:v>45021</c:v>
                </c:pt>
                <c:pt idx="127">
                  <c:v>45022</c:v>
                </c:pt>
                <c:pt idx="128">
                  <c:v>45026</c:v>
                </c:pt>
                <c:pt idx="129">
                  <c:v>45027</c:v>
                </c:pt>
                <c:pt idx="130">
                  <c:v>45028</c:v>
                </c:pt>
                <c:pt idx="131">
                  <c:v>45029</c:v>
                </c:pt>
                <c:pt idx="132">
                  <c:v>45033</c:v>
                </c:pt>
                <c:pt idx="133">
                  <c:v>45041</c:v>
                </c:pt>
                <c:pt idx="134">
                  <c:v>45042</c:v>
                </c:pt>
                <c:pt idx="135">
                  <c:v>45043</c:v>
                </c:pt>
                <c:pt idx="136">
                  <c:v>45047</c:v>
                </c:pt>
                <c:pt idx="137">
                  <c:v>45048</c:v>
                </c:pt>
                <c:pt idx="138">
                  <c:v>45049</c:v>
                </c:pt>
                <c:pt idx="139">
                  <c:v>45050</c:v>
                </c:pt>
                <c:pt idx="140">
                  <c:v>45054</c:v>
                </c:pt>
                <c:pt idx="141">
                  <c:v>45055</c:v>
                </c:pt>
                <c:pt idx="142">
                  <c:v>45056</c:v>
                </c:pt>
                <c:pt idx="143">
                  <c:v>45057</c:v>
                </c:pt>
                <c:pt idx="144">
                  <c:v>45057</c:v>
                </c:pt>
                <c:pt idx="145">
                  <c:v>45061</c:v>
                </c:pt>
                <c:pt idx="146">
                  <c:v>45062</c:v>
                </c:pt>
                <c:pt idx="147">
                  <c:v>45063</c:v>
                </c:pt>
                <c:pt idx="148">
                  <c:v>45064</c:v>
                </c:pt>
                <c:pt idx="149">
                  <c:v>45068</c:v>
                </c:pt>
                <c:pt idx="150">
                  <c:v>45069</c:v>
                </c:pt>
                <c:pt idx="151">
                  <c:v>45070</c:v>
                </c:pt>
                <c:pt idx="152">
                  <c:v>45071</c:v>
                </c:pt>
                <c:pt idx="153">
                  <c:v>45075</c:v>
                </c:pt>
                <c:pt idx="154">
                  <c:v>45076</c:v>
                </c:pt>
                <c:pt idx="155">
                  <c:v>45077</c:v>
                </c:pt>
                <c:pt idx="156">
                  <c:v>45078</c:v>
                </c:pt>
                <c:pt idx="157">
                  <c:v>45082</c:v>
                </c:pt>
                <c:pt idx="158">
                  <c:v>45083</c:v>
                </c:pt>
                <c:pt idx="159">
                  <c:v>45084</c:v>
                </c:pt>
                <c:pt idx="160">
                  <c:v>45085</c:v>
                </c:pt>
                <c:pt idx="161">
                  <c:v>45089</c:v>
                </c:pt>
                <c:pt idx="162">
                  <c:v>45090</c:v>
                </c:pt>
                <c:pt idx="163">
                  <c:v>45091</c:v>
                </c:pt>
                <c:pt idx="164">
                  <c:v>45092</c:v>
                </c:pt>
                <c:pt idx="165">
                  <c:v>45096</c:v>
                </c:pt>
                <c:pt idx="166">
                  <c:v>45097</c:v>
                </c:pt>
                <c:pt idx="167">
                  <c:v>45098</c:v>
                </c:pt>
                <c:pt idx="168">
                  <c:v>45099</c:v>
                </c:pt>
                <c:pt idx="169">
                  <c:v>45110</c:v>
                </c:pt>
                <c:pt idx="170">
                  <c:v>45111</c:v>
                </c:pt>
                <c:pt idx="171">
                  <c:v>45112</c:v>
                </c:pt>
                <c:pt idx="172">
                  <c:v>45113</c:v>
                </c:pt>
                <c:pt idx="173">
                  <c:v>45117</c:v>
                </c:pt>
                <c:pt idx="174">
                  <c:v>45118</c:v>
                </c:pt>
                <c:pt idx="175">
                  <c:v>45119</c:v>
                </c:pt>
                <c:pt idx="176">
                  <c:v>45120</c:v>
                </c:pt>
                <c:pt idx="177">
                  <c:v>45124</c:v>
                </c:pt>
                <c:pt idx="178">
                  <c:v>45125</c:v>
                </c:pt>
                <c:pt idx="179">
                  <c:v>45126</c:v>
                </c:pt>
                <c:pt idx="180">
                  <c:v>45127</c:v>
                </c:pt>
                <c:pt idx="181">
                  <c:v>45131</c:v>
                </c:pt>
                <c:pt idx="182">
                  <c:v>45132</c:v>
                </c:pt>
                <c:pt idx="183">
                  <c:v>45133</c:v>
                </c:pt>
                <c:pt idx="184">
                  <c:v>45134</c:v>
                </c:pt>
                <c:pt idx="185">
                  <c:v>45138</c:v>
                </c:pt>
                <c:pt idx="186">
                  <c:v>45139</c:v>
                </c:pt>
                <c:pt idx="187">
                  <c:v>45140</c:v>
                </c:pt>
                <c:pt idx="188">
                  <c:v>45141</c:v>
                </c:pt>
                <c:pt idx="189">
                  <c:v>45145</c:v>
                </c:pt>
                <c:pt idx="190">
                  <c:v>45146</c:v>
                </c:pt>
                <c:pt idx="191">
                  <c:v>45147</c:v>
                </c:pt>
                <c:pt idx="192">
                  <c:v>45148</c:v>
                </c:pt>
                <c:pt idx="193">
                  <c:v>45152</c:v>
                </c:pt>
                <c:pt idx="194">
                  <c:v>45153</c:v>
                </c:pt>
                <c:pt idx="195">
                  <c:v>45154</c:v>
                </c:pt>
                <c:pt idx="196">
                  <c:v>45155</c:v>
                </c:pt>
                <c:pt idx="197">
                  <c:v>45159</c:v>
                </c:pt>
                <c:pt idx="198">
                  <c:v>45160</c:v>
                </c:pt>
                <c:pt idx="199">
                  <c:v>45161</c:v>
                </c:pt>
                <c:pt idx="200">
                  <c:v>45162</c:v>
                </c:pt>
                <c:pt idx="201">
                  <c:v>45166</c:v>
                </c:pt>
                <c:pt idx="202">
                  <c:v>45167</c:v>
                </c:pt>
                <c:pt idx="203">
                  <c:v>45168</c:v>
                </c:pt>
                <c:pt idx="204">
                  <c:v>45169</c:v>
                </c:pt>
                <c:pt idx="205">
                  <c:v>45173</c:v>
                </c:pt>
                <c:pt idx="206">
                  <c:v>45174</c:v>
                </c:pt>
                <c:pt idx="207">
                  <c:v>45175</c:v>
                </c:pt>
                <c:pt idx="208">
                  <c:v>45176</c:v>
                </c:pt>
                <c:pt idx="209">
                  <c:v>45180</c:v>
                </c:pt>
                <c:pt idx="210">
                  <c:v>45181</c:v>
                </c:pt>
                <c:pt idx="211">
                  <c:v>45182</c:v>
                </c:pt>
                <c:pt idx="212">
                  <c:v>45183</c:v>
                </c:pt>
                <c:pt idx="213">
                  <c:v>45187</c:v>
                </c:pt>
                <c:pt idx="214">
                  <c:v>45188</c:v>
                </c:pt>
                <c:pt idx="215">
                  <c:v>45189</c:v>
                </c:pt>
                <c:pt idx="216">
                  <c:v>45190</c:v>
                </c:pt>
                <c:pt idx="217">
                  <c:v>45194</c:v>
                </c:pt>
                <c:pt idx="218">
                  <c:v>45195</c:v>
                </c:pt>
                <c:pt idx="219">
                  <c:v>45196</c:v>
                </c:pt>
                <c:pt idx="220">
                  <c:v>45197</c:v>
                </c:pt>
                <c:pt idx="221">
                  <c:v>45201</c:v>
                </c:pt>
                <c:pt idx="222">
                  <c:v>45202</c:v>
                </c:pt>
                <c:pt idx="223">
                  <c:v>45203</c:v>
                </c:pt>
                <c:pt idx="224">
                  <c:v>45204</c:v>
                </c:pt>
                <c:pt idx="225">
                  <c:v>45208</c:v>
                </c:pt>
                <c:pt idx="226">
                  <c:v>45209</c:v>
                </c:pt>
                <c:pt idx="227">
                  <c:v>45210</c:v>
                </c:pt>
                <c:pt idx="228">
                  <c:v>45211</c:v>
                </c:pt>
                <c:pt idx="229">
                  <c:v>45215</c:v>
                </c:pt>
                <c:pt idx="230">
                  <c:v>45216</c:v>
                </c:pt>
                <c:pt idx="231">
                  <c:v>45217</c:v>
                </c:pt>
                <c:pt idx="232">
                  <c:v>45218</c:v>
                </c:pt>
                <c:pt idx="233">
                  <c:v>45222</c:v>
                </c:pt>
                <c:pt idx="234">
                  <c:v>45223</c:v>
                </c:pt>
                <c:pt idx="235">
                  <c:v>45224</c:v>
                </c:pt>
                <c:pt idx="236">
                  <c:v>45225</c:v>
                </c:pt>
                <c:pt idx="237">
                  <c:v>45229</c:v>
                </c:pt>
                <c:pt idx="238">
                  <c:v>45230</c:v>
                </c:pt>
                <c:pt idx="239">
                  <c:v>45231</c:v>
                </c:pt>
                <c:pt idx="240">
                  <c:v>45232</c:v>
                </c:pt>
                <c:pt idx="241">
                  <c:v>45236</c:v>
                </c:pt>
                <c:pt idx="242">
                  <c:v>45237</c:v>
                </c:pt>
                <c:pt idx="243">
                  <c:v>45238</c:v>
                </c:pt>
                <c:pt idx="244">
                  <c:v>45239</c:v>
                </c:pt>
                <c:pt idx="245">
                  <c:v>45243</c:v>
                </c:pt>
                <c:pt idx="246">
                  <c:v>45244</c:v>
                </c:pt>
                <c:pt idx="247">
                  <c:v>45245</c:v>
                </c:pt>
                <c:pt idx="248">
                  <c:v>45246</c:v>
                </c:pt>
                <c:pt idx="249">
                  <c:v>45250</c:v>
                </c:pt>
                <c:pt idx="250">
                  <c:v>45251</c:v>
                </c:pt>
                <c:pt idx="251">
                  <c:v>45252</c:v>
                </c:pt>
                <c:pt idx="252">
                  <c:v>45253</c:v>
                </c:pt>
                <c:pt idx="253">
                  <c:v>45257</c:v>
                </c:pt>
                <c:pt idx="254">
                  <c:v>45258</c:v>
                </c:pt>
                <c:pt idx="255">
                  <c:v>45259</c:v>
                </c:pt>
                <c:pt idx="256">
                  <c:v>45260</c:v>
                </c:pt>
                <c:pt idx="257">
                  <c:v>45264</c:v>
                </c:pt>
                <c:pt idx="258">
                  <c:v>45265</c:v>
                </c:pt>
                <c:pt idx="259">
                  <c:v>45266</c:v>
                </c:pt>
                <c:pt idx="260">
                  <c:v>45267</c:v>
                </c:pt>
                <c:pt idx="261">
                  <c:v>45271</c:v>
                </c:pt>
                <c:pt idx="262">
                  <c:v>45272</c:v>
                </c:pt>
                <c:pt idx="263">
                  <c:v>45273</c:v>
                </c:pt>
                <c:pt idx="264">
                  <c:v>45274</c:v>
                </c:pt>
                <c:pt idx="265">
                  <c:v>45278</c:v>
                </c:pt>
                <c:pt idx="266">
                  <c:v>45279</c:v>
                </c:pt>
                <c:pt idx="267">
                  <c:v>45280</c:v>
                </c:pt>
                <c:pt idx="268">
                  <c:v>45281</c:v>
                </c:pt>
                <c:pt idx="269">
                  <c:v>45285</c:v>
                </c:pt>
                <c:pt idx="270">
                  <c:v>45286</c:v>
                </c:pt>
                <c:pt idx="271">
                  <c:v>45287</c:v>
                </c:pt>
                <c:pt idx="272">
                  <c:v>45288</c:v>
                </c:pt>
                <c:pt idx="273">
                  <c:v>45292</c:v>
                </c:pt>
                <c:pt idx="274">
                  <c:v>45293</c:v>
                </c:pt>
                <c:pt idx="275">
                  <c:v>45294</c:v>
                </c:pt>
                <c:pt idx="276">
                  <c:v>45295</c:v>
                </c:pt>
                <c:pt idx="277">
                  <c:v>45299</c:v>
                </c:pt>
                <c:pt idx="278">
                  <c:v>45300</c:v>
                </c:pt>
                <c:pt idx="279">
                  <c:v>45301</c:v>
                </c:pt>
                <c:pt idx="280">
                  <c:v>45302</c:v>
                </c:pt>
                <c:pt idx="281">
                  <c:v>45306</c:v>
                </c:pt>
                <c:pt idx="282">
                  <c:v>45307</c:v>
                </c:pt>
                <c:pt idx="283">
                  <c:v>45308</c:v>
                </c:pt>
                <c:pt idx="284">
                  <c:v>45309</c:v>
                </c:pt>
                <c:pt idx="285">
                  <c:v>45313</c:v>
                </c:pt>
                <c:pt idx="286">
                  <c:v>45314</c:v>
                </c:pt>
                <c:pt idx="287">
                  <c:v>45315</c:v>
                </c:pt>
                <c:pt idx="288">
                  <c:v>45316</c:v>
                </c:pt>
                <c:pt idx="289">
                  <c:v>45320</c:v>
                </c:pt>
                <c:pt idx="290">
                  <c:v>45321</c:v>
                </c:pt>
                <c:pt idx="291">
                  <c:v>45322</c:v>
                </c:pt>
                <c:pt idx="292">
                  <c:v>45323</c:v>
                </c:pt>
                <c:pt idx="293">
                  <c:v>45327</c:v>
                </c:pt>
                <c:pt idx="294">
                  <c:v>45328</c:v>
                </c:pt>
                <c:pt idx="295">
                  <c:v>45329</c:v>
                </c:pt>
                <c:pt idx="296">
                  <c:v>45330</c:v>
                </c:pt>
                <c:pt idx="297">
                  <c:v>45334</c:v>
                </c:pt>
                <c:pt idx="298">
                  <c:v>45335</c:v>
                </c:pt>
                <c:pt idx="299">
                  <c:v>45336</c:v>
                </c:pt>
                <c:pt idx="300">
                  <c:v>45337</c:v>
                </c:pt>
                <c:pt idx="301">
                  <c:v>45341</c:v>
                </c:pt>
                <c:pt idx="302">
                  <c:v>45342</c:v>
                </c:pt>
                <c:pt idx="303">
                  <c:v>45343</c:v>
                </c:pt>
                <c:pt idx="304">
                  <c:v>45348</c:v>
                </c:pt>
                <c:pt idx="305">
                  <c:v>45349</c:v>
                </c:pt>
                <c:pt idx="306">
                  <c:v>45350</c:v>
                </c:pt>
                <c:pt idx="307">
                  <c:v>45351</c:v>
                </c:pt>
                <c:pt idx="308">
                  <c:v>45355</c:v>
                </c:pt>
                <c:pt idx="309">
                  <c:v>45356</c:v>
                </c:pt>
                <c:pt idx="310">
                  <c:v>45357</c:v>
                </c:pt>
                <c:pt idx="311">
                  <c:v>45358</c:v>
                </c:pt>
                <c:pt idx="312">
                  <c:v>45362</c:v>
                </c:pt>
                <c:pt idx="313">
                  <c:v>45363</c:v>
                </c:pt>
                <c:pt idx="314">
                  <c:v>45364</c:v>
                </c:pt>
                <c:pt idx="315">
                  <c:v>45365</c:v>
                </c:pt>
                <c:pt idx="316">
                  <c:v>45369</c:v>
                </c:pt>
                <c:pt idx="317">
                  <c:v>45370</c:v>
                </c:pt>
                <c:pt idx="318">
                  <c:v>45371</c:v>
                </c:pt>
                <c:pt idx="319">
                  <c:v>45372</c:v>
                </c:pt>
                <c:pt idx="320">
                  <c:v>45376</c:v>
                </c:pt>
                <c:pt idx="321">
                  <c:v>45377</c:v>
                </c:pt>
                <c:pt idx="322">
                  <c:v>45378</c:v>
                </c:pt>
                <c:pt idx="323">
                  <c:v>45379</c:v>
                </c:pt>
                <c:pt idx="324">
                  <c:v>45383</c:v>
                </c:pt>
                <c:pt idx="325">
                  <c:v>45384</c:v>
                </c:pt>
                <c:pt idx="326">
                  <c:v>45385</c:v>
                </c:pt>
                <c:pt idx="327">
                  <c:v>45386</c:v>
                </c:pt>
                <c:pt idx="328">
                  <c:v>45397</c:v>
                </c:pt>
                <c:pt idx="329">
                  <c:v>45398</c:v>
                </c:pt>
                <c:pt idx="330">
                  <c:v>45399</c:v>
                </c:pt>
                <c:pt idx="331">
                  <c:v>45400</c:v>
                </c:pt>
                <c:pt idx="332">
                  <c:v>45404</c:v>
                </c:pt>
                <c:pt idx="333">
                  <c:v>45405</c:v>
                </c:pt>
                <c:pt idx="334">
                  <c:v>45406</c:v>
                </c:pt>
                <c:pt idx="335">
                  <c:v>45407</c:v>
                </c:pt>
                <c:pt idx="336">
                  <c:v>45411</c:v>
                </c:pt>
                <c:pt idx="337">
                  <c:v>45412</c:v>
                </c:pt>
                <c:pt idx="338">
                  <c:v>45413</c:v>
                </c:pt>
                <c:pt idx="339">
                  <c:v>45414</c:v>
                </c:pt>
                <c:pt idx="340">
                  <c:v>45418</c:v>
                </c:pt>
                <c:pt idx="341">
                  <c:v>45419</c:v>
                </c:pt>
                <c:pt idx="342">
                  <c:v>45420</c:v>
                </c:pt>
                <c:pt idx="343">
                  <c:v>45421</c:v>
                </c:pt>
                <c:pt idx="344">
                  <c:v>45425</c:v>
                </c:pt>
                <c:pt idx="345">
                  <c:v>45426</c:v>
                </c:pt>
                <c:pt idx="346">
                  <c:v>45427</c:v>
                </c:pt>
                <c:pt idx="347">
                  <c:v>45428</c:v>
                </c:pt>
                <c:pt idx="348">
                  <c:v>45432</c:v>
                </c:pt>
                <c:pt idx="349">
                  <c:v>45433</c:v>
                </c:pt>
                <c:pt idx="350">
                  <c:v>45434</c:v>
                </c:pt>
                <c:pt idx="351">
                  <c:v>45435</c:v>
                </c:pt>
                <c:pt idx="352">
                  <c:v>45439</c:v>
                </c:pt>
                <c:pt idx="353">
                  <c:v>45440</c:v>
                </c:pt>
                <c:pt idx="354">
                  <c:v>45441</c:v>
                </c:pt>
                <c:pt idx="355">
                  <c:v>45442</c:v>
                </c:pt>
                <c:pt idx="356">
                  <c:v>45446</c:v>
                </c:pt>
                <c:pt idx="357">
                  <c:v>45447</c:v>
                </c:pt>
                <c:pt idx="358">
                  <c:v>45448</c:v>
                </c:pt>
                <c:pt idx="359">
                  <c:v>45449</c:v>
                </c:pt>
                <c:pt idx="360">
                  <c:v>45453</c:v>
                </c:pt>
                <c:pt idx="361">
                  <c:v>45454</c:v>
                </c:pt>
                <c:pt idx="362">
                  <c:v>45455</c:v>
                </c:pt>
                <c:pt idx="363">
                  <c:v>45456</c:v>
                </c:pt>
                <c:pt idx="364">
                  <c:v>45467</c:v>
                </c:pt>
                <c:pt idx="365">
                  <c:v>45468</c:v>
                </c:pt>
                <c:pt idx="366">
                  <c:v>45469</c:v>
                </c:pt>
                <c:pt idx="367">
                  <c:v>45470</c:v>
                </c:pt>
                <c:pt idx="368">
                  <c:v>45473</c:v>
                </c:pt>
              </c:numCache>
            </c:numRef>
          </c:cat>
          <c:val>
            <c:numRef>
              <c:f>Sheet1!$C$2:$C$370</c:f>
              <c:numCache>
                <c:formatCode>#,##0</c:formatCode>
                <c:ptCount val="369"/>
                <c:pt idx="0">
                  <c:v>100</c:v>
                </c:pt>
                <c:pt idx="1">
                  <c:v>92.450142450142465</c:v>
                </c:pt>
                <c:pt idx="2">
                  <c:v>94.01709401709401</c:v>
                </c:pt>
                <c:pt idx="3">
                  <c:v>90.598290598290603</c:v>
                </c:pt>
                <c:pt idx="4">
                  <c:v>91.310541310541296</c:v>
                </c:pt>
                <c:pt idx="5">
                  <c:v>92.592592592592595</c:v>
                </c:pt>
                <c:pt idx="6">
                  <c:v>91.310541310541296</c:v>
                </c:pt>
                <c:pt idx="7">
                  <c:v>93.162393162393158</c:v>
                </c:pt>
                <c:pt idx="8">
                  <c:v>91.737891737891744</c:v>
                </c:pt>
                <c:pt idx="9">
                  <c:v>86.039886039886042</c:v>
                </c:pt>
                <c:pt idx="10">
                  <c:v>82.336182336182333</c:v>
                </c:pt>
                <c:pt idx="11">
                  <c:v>81.339031339031337</c:v>
                </c:pt>
                <c:pt idx="12">
                  <c:v>82.051282051282044</c:v>
                </c:pt>
                <c:pt idx="13">
                  <c:v>80.769230769230774</c:v>
                </c:pt>
                <c:pt idx="14">
                  <c:v>80.341880341880341</c:v>
                </c:pt>
                <c:pt idx="15">
                  <c:v>78.205128205128204</c:v>
                </c:pt>
                <c:pt idx="16">
                  <c:v>72.792022792022792</c:v>
                </c:pt>
                <c:pt idx="17">
                  <c:v>72.222222222222214</c:v>
                </c:pt>
                <c:pt idx="18">
                  <c:v>69.572649572649567</c:v>
                </c:pt>
                <c:pt idx="19">
                  <c:v>70.94017094017093</c:v>
                </c:pt>
                <c:pt idx="20">
                  <c:v>73.361823361823369</c:v>
                </c:pt>
                <c:pt idx="21">
                  <c:v>78.917378917378912</c:v>
                </c:pt>
                <c:pt idx="22">
                  <c:v>79.772079772079778</c:v>
                </c:pt>
                <c:pt idx="23">
                  <c:v>79.772079772079778</c:v>
                </c:pt>
                <c:pt idx="24">
                  <c:v>76.92307692307692</c:v>
                </c:pt>
                <c:pt idx="25">
                  <c:v>76.92307692307692</c:v>
                </c:pt>
                <c:pt idx="26">
                  <c:v>80.056980056980052</c:v>
                </c:pt>
                <c:pt idx="27">
                  <c:v>78.347578347578335</c:v>
                </c:pt>
                <c:pt idx="28">
                  <c:v>79.059829059829056</c:v>
                </c:pt>
                <c:pt idx="29">
                  <c:v>79.772079772079778</c:v>
                </c:pt>
                <c:pt idx="30">
                  <c:v>88.319088319088308</c:v>
                </c:pt>
                <c:pt idx="31">
                  <c:v>82.621082621082621</c:v>
                </c:pt>
                <c:pt idx="32">
                  <c:v>89.743589743589737</c:v>
                </c:pt>
                <c:pt idx="33">
                  <c:v>89.601139601139593</c:v>
                </c:pt>
                <c:pt idx="34">
                  <c:v>89.316239316239319</c:v>
                </c:pt>
                <c:pt idx="35">
                  <c:v>83.04843304843304</c:v>
                </c:pt>
                <c:pt idx="36">
                  <c:v>81.481481481481481</c:v>
                </c:pt>
                <c:pt idx="37">
                  <c:v>83.333333333333329</c:v>
                </c:pt>
                <c:pt idx="38">
                  <c:v>81.623931623931611</c:v>
                </c:pt>
                <c:pt idx="39">
                  <c:v>89.316239316239319</c:v>
                </c:pt>
                <c:pt idx="40">
                  <c:v>84.472934472934469</c:v>
                </c:pt>
                <c:pt idx="41">
                  <c:v>82.90598290598291</c:v>
                </c:pt>
                <c:pt idx="42">
                  <c:v>82.621082621082621</c:v>
                </c:pt>
                <c:pt idx="43">
                  <c:v>81.196581196581192</c:v>
                </c:pt>
                <c:pt idx="44">
                  <c:v>80.911680911680904</c:v>
                </c:pt>
                <c:pt idx="45">
                  <c:v>81.9088319088319</c:v>
                </c:pt>
                <c:pt idx="46">
                  <c:v>82.193732193732188</c:v>
                </c:pt>
                <c:pt idx="47">
                  <c:v>81.766381766381755</c:v>
                </c:pt>
                <c:pt idx="48">
                  <c:v>80.199430199430182</c:v>
                </c:pt>
                <c:pt idx="49">
                  <c:v>81.196581196581192</c:v>
                </c:pt>
                <c:pt idx="50">
                  <c:v>80.769230769230774</c:v>
                </c:pt>
                <c:pt idx="51">
                  <c:v>79.772079772079778</c:v>
                </c:pt>
                <c:pt idx="52">
                  <c:v>79.772079772079778</c:v>
                </c:pt>
                <c:pt idx="53">
                  <c:v>78.774928774928767</c:v>
                </c:pt>
                <c:pt idx="54">
                  <c:v>79.629629629629633</c:v>
                </c:pt>
                <c:pt idx="55">
                  <c:v>79.772079772079778</c:v>
                </c:pt>
                <c:pt idx="56">
                  <c:v>82.621082621082621</c:v>
                </c:pt>
                <c:pt idx="57">
                  <c:v>82.478632478632477</c:v>
                </c:pt>
                <c:pt idx="58">
                  <c:v>82.336182336182333</c:v>
                </c:pt>
                <c:pt idx="59">
                  <c:v>80.626780626780629</c:v>
                </c:pt>
                <c:pt idx="60">
                  <c:v>77.207977207977208</c:v>
                </c:pt>
                <c:pt idx="61">
                  <c:v>78.205128205128204</c:v>
                </c:pt>
                <c:pt idx="62">
                  <c:v>79.344729344729345</c:v>
                </c:pt>
                <c:pt idx="63">
                  <c:v>79.772079772079778</c:v>
                </c:pt>
                <c:pt idx="64">
                  <c:v>79.772079772079778</c:v>
                </c:pt>
                <c:pt idx="65">
                  <c:v>82.336182336182333</c:v>
                </c:pt>
                <c:pt idx="66">
                  <c:v>84.045584045584036</c:v>
                </c:pt>
                <c:pt idx="67">
                  <c:v>82.336182336182333</c:v>
                </c:pt>
                <c:pt idx="68">
                  <c:v>84.045584045584036</c:v>
                </c:pt>
                <c:pt idx="69">
                  <c:v>84.045584045584036</c:v>
                </c:pt>
                <c:pt idx="70">
                  <c:v>86.467236467236461</c:v>
                </c:pt>
                <c:pt idx="71">
                  <c:v>86.467236467236461</c:v>
                </c:pt>
                <c:pt idx="72">
                  <c:v>88.319088319088308</c:v>
                </c:pt>
                <c:pt idx="73">
                  <c:v>88.176638176638164</c:v>
                </c:pt>
                <c:pt idx="74">
                  <c:v>85.897435897435898</c:v>
                </c:pt>
                <c:pt idx="75">
                  <c:v>87.749287749287745</c:v>
                </c:pt>
                <c:pt idx="76">
                  <c:v>93.87464387464388</c:v>
                </c:pt>
                <c:pt idx="77">
                  <c:v>96.153846153846146</c:v>
                </c:pt>
                <c:pt idx="78">
                  <c:v>99.430199430199423</c:v>
                </c:pt>
                <c:pt idx="79">
                  <c:v>91.880341880341874</c:v>
                </c:pt>
                <c:pt idx="80">
                  <c:v>96.866096866096868</c:v>
                </c:pt>
                <c:pt idx="81">
                  <c:v>95.726495726495727</c:v>
                </c:pt>
                <c:pt idx="82">
                  <c:v>99.715099715099711</c:v>
                </c:pt>
                <c:pt idx="83">
                  <c:v>93.447293447293433</c:v>
                </c:pt>
                <c:pt idx="84">
                  <c:v>96.296296296296276</c:v>
                </c:pt>
                <c:pt idx="85">
                  <c:v>96.866096866096868</c:v>
                </c:pt>
                <c:pt idx="86">
                  <c:v>92.735042735042725</c:v>
                </c:pt>
                <c:pt idx="87">
                  <c:v>94.01709401709401</c:v>
                </c:pt>
                <c:pt idx="88">
                  <c:v>99.715099715099711</c:v>
                </c:pt>
                <c:pt idx="89">
                  <c:v>110.6837606837607</c:v>
                </c:pt>
                <c:pt idx="90">
                  <c:v>111.11111111111111</c:v>
                </c:pt>
                <c:pt idx="91">
                  <c:v>119.51566951566952</c:v>
                </c:pt>
                <c:pt idx="92">
                  <c:v>118.09116809116809</c:v>
                </c:pt>
                <c:pt idx="93">
                  <c:v>116.8091168091168</c:v>
                </c:pt>
                <c:pt idx="94">
                  <c:v>111.68091168091168</c:v>
                </c:pt>
                <c:pt idx="95">
                  <c:v>119.37321937321937</c:v>
                </c:pt>
                <c:pt idx="96">
                  <c:v>116.38176638176638</c:v>
                </c:pt>
                <c:pt idx="97">
                  <c:v>110.25641025641026</c:v>
                </c:pt>
                <c:pt idx="98">
                  <c:v>110.25641025641026</c:v>
                </c:pt>
                <c:pt idx="99">
                  <c:v>110.6837606837607</c:v>
                </c:pt>
                <c:pt idx="100">
                  <c:v>111.96581196581195</c:v>
                </c:pt>
                <c:pt idx="101">
                  <c:v>110.6837606837607</c:v>
                </c:pt>
                <c:pt idx="102">
                  <c:v>117.94871794871793</c:v>
                </c:pt>
                <c:pt idx="103">
                  <c:v>112.25071225071224</c:v>
                </c:pt>
                <c:pt idx="104">
                  <c:v>110.25641025641026</c:v>
                </c:pt>
                <c:pt idx="105">
                  <c:v>110.96866096866098</c:v>
                </c:pt>
                <c:pt idx="106">
                  <c:v>103.84615384615385</c:v>
                </c:pt>
                <c:pt idx="107">
                  <c:v>105.69800569800569</c:v>
                </c:pt>
                <c:pt idx="108">
                  <c:v>102.56410256410255</c:v>
                </c:pt>
                <c:pt idx="109">
                  <c:v>100.28490028490029</c:v>
                </c:pt>
                <c:pt idx="110">
                  <c:v>98.005698005697994</c:v>
                </c:pt>
                <c:pt idx="111">
                  <c:v>99.715099715099711</c:v>
                </c:pt>
                <c:pt idx="112">
                  <c:v>96.153846153846146</c:v>
                </c:pt>
                <c:pt idx="113">
                  <c:v>99.002849002849004</c:v>
                </c:pt>
                <c:pt idx="114">
                  <c:v>100.85470085470085</c:v>
                </c:pt>
                <c:pt idx="115">
                  <c:v>98.290598290598282</c:v>
                </c:pt>
                <c:pt idx="116">
                  <c:v>101.7094017094017</c:v>
                </c:pt>
                <c:pt idx="117">
                  <c:v>101.99430199430198</c:v>
                </c:pt>
                <c:pt idx="118">
                  <c:v>99.715099715099711</c:v>
                </c:pt>
                <c:pt idx="119">
                  <c:v>96.581196581196565</c:v>
                </c:pt>
                <c:pt idx="120">
                  <c:v>101.85185185185183</c:v>
                </c:pt>
                <c:pt idx="121">
                  <c:v>111.11111111111111</c:v>
                </c:pt>
                <c:pt idx="122">
                  <c:v>102.56410256410255</c:v>
                </c:pt>
                <c:pt idx="123">
                  <c:v>103.84615384615385</c:v>
                </c:pt>
                <c:pt idx="124">
                  <c:v>100.85470085470085</c:v>
                </c:pt>
                <c:pt idx="125">
                  <c:v>99.715099715099711</c:v>
                </c:pt>
                <c:pt idx="126">
                  <c:v>98.290598290598282</c:v>
                </c:pt>
                <c:pt idx="127">
                  <c:v>95.726495726495727</c:v>
                </c:pt>
                <c:pt idx="128">
                  <c:v>96.866096866096868</c:v>
                </c:pt>
                <c:pt idx="129">
                  <c:v>96.723646723646723</c:v>
                </c:pt>
                <c:pt idx="130">
                  <c:v>99.002849002849004</c:v>
                </c:pt>
                <c:pt idx="131">
                  <c:v>98.717948717948715</c:v>
                </c:pt>
                <c:pt idx="132">
                  <c:v>97.435897435897445</c:v>
                </c:pt>
                <c:pt idx="133">
                  <c:v>99.145299145299134</c:v>
                </c:pt>
                <c:pt idx="134">
                  <c:v>99.715099715099711</c:v>
                </c:pt>
                <c:pt idx="135">
                  <c:v>99.715099715099711</c:v>
                </c:pt>
                <c:pt idx="136">
                  <c:v>98.148148148148152</c:v>
                </c:pt>
                <c:pt idx="137">
                  <c:v>98.148148148148152</c:v>
                </c:pt>
                <c:pt idx="138">
                  <c:v>96.866096866096868</c:v>
                </c:pt>
                <c:pt idx="139">
                  <c:v>98.717948717948715</c:v>
                </c:pt>
                <c:pt idx="140">
                  <c:v>102.56410256410255</c:v>
                </c:pt>
                <c:pt idx="141">
                  <c:v>102.56410256410255</c:v>
                </c:pt>
                <c:pt idx="142">
                  <c:v>102.56410256410255</c:v>
                </c:pt>
                <c:pt idx="143">
                  <c:v>102.27920227920227</c:v>
                </c:pt>
                <c:pt idx="144">
                  <c:v>102.27920227920227</c:v>
                </c:pt>
                <c:pt idx="145">
                  <c:v>99.715099715099711</c:v>
                </c:pt>
                <c:pt idx="146">
                  <c:v>99.715099715099711</c:v>
                </c:pt>
                <c:pt idx="147">
                  <c:v>101.28205128205127</c:v>
                </c:pt>
                <c:pt idx="148">
                  <c:v>99.715099715099711</c:v>
                </c:pt>
                <c:pt idx="149">
                  <c:v>100.56980056980056</c:v>
                </c:pt>
                <c:pt idx="150">
                  <c:v>98.575498575498571</c:v>
                </c:pt>
                <c:pt idx="151">
                  <c:v>96.866096866096868</c:v>
                </c:pt>
                <c:pt idx="152">
                  <c:v>99.715099715099711</c:v>
                </c:pt>
                <c:pt idx="153">
                  <c:v>95.868945868945872</c:v>
                </c:pt>
                <c:pt idx="154">
                  <c:v>88.461538461538453</c:v>
                </c:pt>
                <c:pt idx="155">
                  <c:v>86.894586894586894</c:v>
                </c:pt>
                <c:pt idx="156">
                  <c:v>86.324786324786317</c:v>
                </c:pt>
                <c:pt idx="157">
                  <c:v>87.321937321937313</c:v>
                </c:pt>
                <c:pt idx="158">
                  <c:v>85.470085470085465</c:v>
                </c:pt>
                <c:pt idx="159">
                  <c:v>87.037037037037038</c:v>
                </c:pt>
                <c:pt idx="160">
                  <c:v>87.037037037037038</c:v>
                </c:pt>
                <c:pt idx="161">
                  <c:v>88.03418803418802</c:v>
                </c:pt>
                <c:pt idx="162">
                  <c:v>98.005698005697994</c:v>
                </c:pt>
                <c:pt idx="163">
                  <c:v>96.866096866096868</c:v>
                </c:pt>
                <c:pt idx="164">
                  <c:v>96.723646723646723</c:v>
                </c:pt>
                <c:pt idx="165">
                  <c:v>96.581196581196565</c:v>
                </c:pt>
                <c:pt idx="166">
                  <c:v>94.01709401709401</c:v>
                </c:pt>
                <c:pt idx="167">
                  <c:v>96.438746438746435</c:v>
                </c:pt>
                <c:pt idx="168">
                  <c:v>94.01709401709401</c:v>
                </c:pt>
                <c:pt idx="169">
                  <c:v>94.01709401709401</c:v>
                </c:pt>
                <c:pt idx="170">
                  <c:v>94.01709401709401</c:v>
                </c:pt>
                <c:pt idx="171">
                  <c:v>94.01709401709401</c:v>
                </c:pt>
                <c:pt idx="172">
                  <c:v>93.732193732193721</c:v>
                </c:pt>
                <c:pt idx="173">
                  <c:v>95.15669515669515</c:v>
                </c:pt>
                <c:pt idx="174">
                  <c:v>96.581196581196565</c:v>
                </c:pt>
                <c:pt idx="175">
                  <c:v>96.581196581196565</c:v>
                </c:pt>
                <c:pt idx="176">
                  <c:v>99.715099715099711</c:v>
                </c:pt>
                <c:pt idx="177">
                  <c:v>97.863247863247864</c:v>
                </c:pt>
                <c:pt idx="178">
                  <c:v>98.433048433048427</c:v>
                </c:pt>
                <c:pt idx="179">
                  <c:v>99.002849002849004</c:v>
                </c:pt>
                <c:pt idx="180">
                  <c:v>105.4131054131054</c:v>
                </c:pt>
                <c:pt idx="181">
                  <c:v>107.97720797720798</c:v>
                </c:pt>
                <c:pt idx="182">
                  <c:v>112.3931623931624</c:v>
                </c:pt>
                <c:pt idx="183">
                  <c:v>112.53561253561253</c:v>
                </c:pt>
                <c:pt idx="184">
                  <c:v>112.53561253561253</c:v>
                </c:pt>
                <c:pt idx="185">
                  <c:v>102.56410256410255</c:v>
                </c:pt>
                <c:pt idx="186">
                  <c:v>102.56410256410255</c:v>
                </c:pt>
                <c:pt idx="187">
                  <c:v>102.56410256410255</c:v>
                </c:pt>
                <c:pt idx="188">
                  <c:v>102.56410256410255</c:v>
                </c:pt>
                <c:pt idx="189">
                  <c:v>97.720797720797719</c:v>
                </c:pt>
                <c:pt idx="190">
                  <c:v>98.290598290598282</c:v>
                </c:pt>
                <c:pt idx="191">
                  <c:v>98.290598290598282</c:v>
                </c:pt>
                <c:pt idx="192">
                  <c:v>99.715099715099711</c:v>
                </c:pt>
                <c:pt idx="193">
                  <c:v>102.42165242165242</c:v>
                </c:pt>
                <c:pt idx="194">
                  <c:v>102.42165242165242</c:v>
                </c:pt>
                <c:pt idx="195">
                  <c:v>102.42165242165242</c:v>
                </c:pt>
                <c:pt idx="196">
                  <c:v>103.56125356125357</c:v>
                </c:pt>
                <c:pt idx="197">
                  <c:v>103.56125356125357</c:v>
                </c:pt>
                <c:pt idx="198">
                  <c:v>97.578347578347575</c:v>
                </c:pt>
                <c:pt idx="199">
                  <c:v>103.98860398860398</c:v>
                </c:pt>
                <c:pt idx="200">
                  <c:v>103.98860398860398</c:v>
                </c:pt>
                <c:pt idx="201">
                  <c:v>103.98860398860398</c:v>
                </c:pt>
                <c:pt idx="202">
                  <c:v>101.13960113960114</c:v>
                </c:pt>
                <c:pt idx="203">
                  <c:v>103.7037037037037</c:v>
                </c:pt>
                <c:pt idx="204">
                  <c:v>102.56410256410255</c:v>
                </c:pt>
                <c:pt idx="205">
                  <c:v>105.4131054131054</c:v>
                </c:pt>
                <c:pt idx="206">
                  <c:v>107.26495726495726</c:v>
                </c:pt>
                <c:pt idx="207">
                  <c:v>106.83760683760684</c:v>
                </c:pt>
                <c:pt idx="208">
                  <c:v>106.98005698005697</c:v>
                </c:pt>
                <c:pt idx="209">
                  <c:v>133.90313390313392</c:v>
                </c:pt>
                <c:pt idx="210">
                  <c:v>125.35612535612535</c:v>
                </c:pt>
                <c:pt idx="211">
                  <c:v>119.08831908831907</c:v>
                </c:pt>
                <c:pt idx="212">
                  <c:v>136.75213675213675</c:v>
                </c:pt>
                <c:pt idx="213">
                  <c:v>136.75213675213675</c:v>
                </c:pt>
                <c:pt idx="214">
                  <c:v>124.50142450142449</c:v>
                </c:pt>
                <c:pt idx="215">
                  <c:v>112.25071225071224</c:v>
                </c:pt>
                <c:pt idx="216">
                  <c:v>105.69800569800569</c:v>
                </c:pt>
                <c:pt idx="217">
                  <c:v>106.55270655270654</c:v>
                </c:pt>
                <c:pt idx="218">
                  <c:v>106.83760683760684</c:v>
                </c:pt>
                <c:pt idx="219">
                  <c:v>109.68660968660969</c:v>
                </c:pt>
                <c:pt idx="220">
                  <c:v>111.11111111111111</c:v>
                </c:pt>
                <c:pt idx="221">
                  <c:v>108.26210826210824</c:v>
                </c:pt>
                <c:pt idx="222">
                  <c:v>111.11111111111111</c:v>
                </c:pt>
                <c:pt idx="223">
                  <c:v>111.11111111111111</c:v>
                </c:pt>
                <c:pt idx="224">
                  <c:v>106.83760683760684</c:v>
                </c:pt>
                <c:pt idx="225">
                  <c:v>113.67521367521367</c:v>
                </c:pt>
                <c:pt idx="226">
                  <c:v>113.96011396011396</c:v>
                </c:pt>
                <c:pt idx="227">
                  <c:v>112.1082621082621</c:v>
                </c:pt>
                <c:pt idx="228">
                  <c:v>113.24786324786325</c:v>
                </c:pt>
                <c:pt idx="229">
                  <c:v>113.24786324786325</c:v>
                </c:pt>
                <c:pt idx="230">
                  <c:v>108.26210826210824</c:v>
                </c:pt>
                <c:pt idx="231">
                  <c:v>105.98290598290599</c:v>
                </c:pt>
                <c:pt idx="232">
                  <c:v>109.4017094017094</c:v>
                </c:pt>
                <c:pt idx="233">
                  <c:v>107.69230769230769</c:v>
                </c:pt>
                <c:pt idx="234">
                  <c:v>107.40740740740742</c:v>
                </c:pt>
                <c:pt idx="235">
                  <c:v>110.39886039886039</c:v>
                </c:pt>
                <c:pt idx="236">
                  <c:v>119.65811965811966</c:v>
                </c:pt>
                <c:pt idx="237">
                  <c:v>122.5071225071225</c:v>
                </c:pt>
                <c:pt idx="238">
                  <c:v>122.36467236467237</c:v>
                </c:pt>
                <c:pt idx="239">
                  <c:v>122.36467236467237</c:v>
                </c:pt>
                <c:pt idx="240">
                  <c:v>123.64672364672364</c:v>
                </c:pt>
                <c:pt idx="241">
                  <c:v>125.35612535612535</c:v>
                </c:pt>
                <c:pt idx="242">
                  <c:v>125.35612535612535</c:v>
                </c:pt>
                <c:pt idx="243">
                  <c:v>125.35612535612535</c:v>
                </c:pt>
                <c:pt idx="244">
                  <c:v>125.35612535612535</c:v>
                </c:pt>
                <c:pt idx="245">
                  <c:v>126.2108262108262</c:v>
                </c:pt>
                <c:pt idx="246">
                  <c:v>126.2108262108262</c:v>
                </c:pt>
                <c:pt idx="247">
                  <c:v>119.37321937321937</c:v>
                </c:pt>
                <c:pt idx="248">
                  <c:v>119.65811965811966</c:v>
                </c:pt>
                <c:pt idx="249">
                  <c:v>125.35612535612535</c:v>
                </c:pt>
                <c:pt idx="250">
                  <c:v>125.35612535612535</c:v>
                </c:pt>
                <c:pt idx="251">
                  <c:v>125.35612535612535</c:v>
                </c:pt>
                <c:pt idx="252">
                  <c:v>125.35612535612535</c:v>
                </c:pt>
                <c:pt idx="253">
                  <c:v>113.96011396011396</c:v>
                </c:pt>
                <c:pt idx="254">
                  <c:v>113.96011396011396</c:v>
                </c:pt>
                <c:pt idx="255">
                  <c:v>111.11111111111111</c:v>
                </c:pt>
                <c:pt idx="256">
                  <c:v>122.5071225071225</c:v>
                </c:pt>
                <c:pt idx="257">
                  <c:v>122.36467236467237</c:v>
                </c:pt>
                <c:pt idx="258">
                  <c:v>122.36467236467237</c:v>
                </c:pt>
                <c:pt idx="259">
                  <c:v>122.36467236467237</c:v>
                </c:pt>
                <c:pt idx="260">
                  <c:v>122.5071225071225</c:v>
                </c:pt>
                <c:pt idx="261">
                  <c:v>123.36182336182335</c:v>
                </c:pt>
                <c:pt idx="262">
                  <c:v>123.36182336182335</c:v>
                </c:pt>
                <c:pt idx="263">
                  <c:v>123.36182336182335</c:v>
                </c:pt>
                <c:pt idx="264">
                  <c:v>123.36182336182335</c:v>
                </c:pt>
                <c:pt idx="265">
                  <c:v>123.36182336182335</c:v>
                </c:pt>
                <c:pt idx="266">
                  <c:v>123.36182336182335</c:v>
                </c:pt>
                <c:pt idx="267">
                  <c:v>113.96011396011396</c:v>
                </c:pt>
                <c:pt idx="268">
                  <c:v>113.96011396011396</c:v>
                </c:pt>
                <c:pt idx="269">
                  <c:v>113.53276353276354</c:v>
                </c:pt>
                <c:pt idx="270">
                  <c:v>108.40455840455839</c:v>
                </c:pt>
                <c:pt idx="271">
                  <c:v>108.26210826210824</c:v>
                </c:pt>
                <c:pt idx="272">
                  <c:v>108.26210826210824</c:v>
                </c:pt>
                <c:pt idx="273">
                  <c:v>118.80341880341881</c:v>
                </c:pt>
                <c:pt idx="274">
                  <c:v>118.80341880341881</c:v>
                </c:pt>
                <c:pt idx="275">
                  <c:v>118.80341880341881</c:v>
                </c:pt>
                <c:pt idx="276">
                  <c:v>109.68660968660969</c:v>
                </c:pt>
                <c:pt idx="277">
                  <c:v>109.68660968660969</c:v>
                </c:pt>
                <c:pt idx="278">
                  <c:v>106.83760683760684</c:v>
                </c:pt>
                <c:pt idx="279">
                  <c:v>107.12250712250713</c:v>
                </c:pt>
                <c:pt idx="280">
                  <c:v>108.26210826210824</c:v>
                </c:pt>
                <c:pt idx="281">
                  <c:v>108.26210826210824</c:v>
                </c:pt>
                <c:pt idx="282">
                  <c:v>108.26210826210824</c:v>
                </c:pt>
                <c:pt idx="283">
                  <c:v>108.26210826210824</c:v>
                </c:pt>
                <c:pt idx="284">
                  <c:v>101.13960113960114</c:v>
                </c:pt>
                <c:pt idx="285">
                  <c:v>108.11965811965811</c:v>
                </c:pt>
                <c:pt idx="286">
                  <c:v>108.11965811965811</c:v>
                </c:pt>
                <c:pt idx="287">
                  <c:v>108.11965811965811</c:v>
                </c:pt>
                <c:pt idx="288">
                  <c:v>107.69230769230769</c:v>
                </c:pt>
                <c:pt idx="289">
                  <c:v>107.69230769230769</c:v>
                </c:pt>
                <c:pt idx="290">
                  <c:v>107.69230769230769</c:v>
                </c:pt>
                <c:pt idx="291">
                  <c:v>107.69230769230769</c:v>
                </c:pt>
                <c:pt idx="292">
                  <c:v>107.69230769230769</c:v>
                </c:pt>
                <c:pt idx="293">
                  <c:v>107.69230769230769</c:v>
                </c:pt>
                <c:pt idx="294">
                  <c:v>107.69230769230769</c:v>
                </c:pt>
                <c:pt idx="295">
                  <c:v>107.69230769230769</c:v>
                </c:pt>
                <c:pt idx="296">
                  <c:v>107.69230769230769</c:v>
                </c:pt>
                <c:pt idx="297">
                  <c:v>107.69230769230769</c:v>
                </c:pt>
                <c:pt idx="298">
                  <c:v>107.69230769230769</c:v>
                </c:pt>
                <c:pt idx="299">
                  <c:v>107.69230769230769</c:v>
                </c:pt>
                <c:pt idx="300">
                  <c:v>107.69230769230769</c:v>
                </c:pt>
                <c:pt idx="301">
                  <c:v>107.69230769230769</c:v>
                </c:pt>
                <c:pt idx="302">
                  <c:v>118.37606837606836</c:v>
                </c:pt>
                <c:pt idx="303">
                  <c:v>116.8091168091168</c:v>
                </c:pt>
                <c:pt idx="304">
                  <c:v>118.5185185185185</c:v>
                </c:pt>
                <c:pt idx="305">
                  <c:v>118.23361823361822</c:v>
                </c:pt>
                <c:pt idx="306">
                  <c:v>113.67521367521367</c:v>
                </c:pt>
                <c:pt idx="307">
                  <c:v>116.23931623931622</c:v>
                </c:pt>
                <c:pt idx="308">
                  <c:v>116.23931623931622</c:v>
                </c:pt>
                <c:pt idx="309">
                  <c:v>116.23931623931622</c:v>
                </c:pt>
                <c:pt idx="310">
                  <c:v>110.54131054131054</c:v>
                </c:pt>
                <c:pt idx="311">
                  <c:v>110.54131054131054</c:v>
                </c:pt>
                <c:pt idx="312">
                  <c:v>110.54131054131054</c:v>
                </c:pt>
                <c:pt idx="313">
                  <c:v>110.54131054131054</c:v>
                </c:pt>
                <c:pt idx="314">
                  <c:v>99.857549857549841</c:v>
                </c:pt>
                <c:pt idx="315">
                  <c:v>97.293447293447286</c:v>
                </c:pt>
                <c:pt idx="316">
                  <c:v>103.84615384615385</c:v>
                </c:pt>
                <c:pt idx="317">
                  <c:v>103.84615384615385</c:v>
                </c:pt>
                <c:pt idx="318">
                  <c:v>101.99430199430198</c:v>
                </c:pt>
                <c:pt idx="319">
                  <c:v>102.13675213675214</c:v>
                </c:pt>
                <c:pt idx="320">
                  <c:v>101.99430199430198</c:v>
                </c:pt>
                <c:pt idx="321">
                  <c:v>101.99430199430198</c:v>
                </c:pt>
                <c:pt idx="322">
                  <c:v>101.99430199430198</c:v>
                </c:pt>
                <c:pt idx="323">
                  <c:v>99.715099715099711</c:v>
                </c:pt>
                <c:pt idx="324">
                  <c:v>106.41025641025641</c:v>
                </c:pt>
                <c:pt idx="325">
                  <c:v>106.41025641025641</c:v>
                </c:pt>
                <c:pt idx="326">
                  <c:v>106.41025641025641</c:v>
                </c:pt>
                <c:pt idx="327">
                  <c:v>99.857549857549841</c:v>
                </c:pt>
                <c:pt idx="328">
                  <c:v>99.857549857549841</c:v>
                </c:pt>
                <c:pt idx="329">
                  <c:v>99.857549857549841</c:v>
                </c:pt>
                <c:pt idx="330">
                  <c:v>99.857549857549841</c:v>
                </c:pt>
                <c:pt idx="331">
                  <c:v>99.857549857549841</c:v>
                </c:pt>
                <c:pt idx="332">
                  <c:v>99.857549857549841</c:v>
                </c:pt>
                <c:pt idx="333">
                  <c:v>99.857549857549841</c:v>
                </c:pt>
                <c:pt idx="334">
                  <c:v>107.26495726495726</c:v>
                </c:pt>
                <c:pt idx="335">
                  <c:v>107.26495726495726</c:v>
                </c:pt>
                <c:pt idx="336">
                  <c:v>99.715099715099711</c:v>
                </c:pt>
                <c:pt idx="337">
                  <c:v>99.715099715099711</c:v>
                </c:pt>
                <c:pt idx="338">
                  <c:v>99.715099715099711</c:v>
                </c:pt>
                <c:pt idx="339">
                  <c:v>105.27065527065527</c:v>
                </c:pt>
                <c:pt idx="340">
                  <c:v>110.96866096866098</c:v>
                </c:pt>
                <c:pt idx="341">
                  <c:v>110.96866096866098</c:v>
                </c:pt>
                <c:pt idx="342">
                  <c:v>110.96866096866098</c:v>
                </c:pt>
                <c:pt idx="343">
                  <c:v>110.96866096866098</c:v>
                </c:pt>
                <c:pt idx="344">
                  <c:v>110.96866096866098</c:v>
                </c:pt>
                <c:pt idx="345">
                  <c:v>110.96866096866098</c:v>
                </c:pt>
                <c:pt idx="346">
                  <c:v>105.4131054131054</c:v>
                </c:pt>
                <c:pt idx="347">
                  <c:v>105.4131054131054</c:v>
                </c:pt>
                <c:pt idx="348">
                  <c:v>105.4131054131054</c:v>
                </c:pt>
                <c:pt idx="349">
                  <c:v>105.4131054131054</c:v>
                </c:pt>
                <c:pt idx="350">
                  <c:v>103.13390313390313</c:v>
                </c:pt>
                <c:pt idx="351">
                  <c:v>103.13390313390313</c:v>
                </c:pt>
                <c:pt idx="352">
                  <c:v>103.13390313390313</c:v>
                </c:pt>
                <c:pt idx="353">
                  <c:v>103.13390313390313</c:v>
                </c:pt>
                <c:pt idx="354">
                  <c:v>103.13390313390313</c:v>
                </c:pt>
                <c:pt idx="355">
                  <c:v>101.99430199430198</c:v>
                </c:pt>
                <c:pt idx="356">
                  <c:v>100.85470085470085</c:v>
                </c:pt>
                <c:pt idx="357">
                  <c:v>105.4131054131054</c:v>
                </c:pt>
                <c:pt idx="358">
                  <c:v>100.28490028490029</c:v>
                </c:pt>
                <c:pt idx="359">
                  <c:v>100.28490028490029</c:v>
                </c:pt>
                <c:pt idx="360">
                  <c:v>100.28490028490029</c:v>
                </c:pt>
                <c:pt idx="361">
                  <c:v>100.28490028490029</c:v>
                </c:pt>
                <c:pt idx="362">
                  <c:v>100.28490028490029</c:v>
                </c:pt>
                <c:pt idx="363">
                  <c:v>100.28490028490029</c:v>
                </c:pt>
                <c:pt idx="364">
                  <c:v>100.56980056980056</c:v>
                </c:pt>
                <c:pt idx="365">
                  <c:v>100.56980056980056</c:v>
                </c:pt>
                <c:pt idx="366">
                  <c:v>101.13960113960114</c:v>
                </c:pt>
                <c:pt idx="367">
                  <c:v>101.13960113960114</c:v>
                </c:pt>
                <c:pt idx="368">
                  <c:v>108.26210826210824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Sheet1!$A$2:$A$361</c:f>
              <c:numCache>
                <c:formatCode>dd\-mmm\-yyyy</c:formatCode>
                <c:ptCount val="360"/>
                <c:pt idx="0">
                  <c:v>44852</c:v>
                </c:pt>
                <c:pt idx="1">
                  <c:v>44853</c:v>
                </c:pt>
                <c:pt idx="2">
                  <c:v>44854</c:v>
                </c:pt>
                <c:pt idx="3">
                  <c:v>44857</c:v>
                </c:pt>
                <c:pt idx="4">
                  <c:v>44858</c:v>
                </c:pt>
                <c:pt idx="5">
                  <c:v>44859</c:v>
                </c:pt>
                <c:pt idx="6">
                  <c:v>44860</c:v>
                </c:pt>
                <c:pt idx="7">
                  <c:v>44861</c:v>
                </c:pt>
                <c:pt idx="8">
                  <c:v>44865</c:v>
                </c:pt>
                <c:pt idx="9">
                  <c:v>44866</c:v>
                </c:pt>
                <c:pt idx="10">
                  <c:v>44867</c:v>
                </c:pt>
                <c:pt idx="11">
                  <c:v>44868</c:v>
                </c:pt>
                <c:pt idx="12">
                  <c:v>44871</c:v>
                </c:pt>
                <c:pt idx="13">
                  <c:v>44872</c:v>
                </c:pt>
                <c:pt idx="14">
                  <c:v>44873</c:v>
                </c:pt>
                <c:pt idx="15">
                  <c:v>44874</c:v>
                </c:pt>
                <c:pt idx="16">
                  <c:v>44875</c:v>
                </c:pt>
                <c:pt idx="17">
                  <c:v>44878</c:v>
                </c:pt>
                <c:pt idx="18">
                  <c:v>44879</c:v>
                </c:pt>
                <c:pt idx="19">
                  <c:v>44880</c:v>
                </c:pt>
                <c:pt idx="20">
                  <c:v>44881</c:v>
                </c:pt>
                <c:pt idx="21">
                  <c:v>44882</c:v>
                </c:pt>
                <c:pt idx="22">
                  <c:v>44885</c:v>
                </c:pt>
                <c:pt idx="23">
                  <c:v>44886</c:v>
                </c:pt>
                <c:pt idx="24">
                  <c:v>44887</c:v>
                </c:pt>
                <c:pt idx="25">
                  <c:v>44889</c:v>
                </c:pt>
                <c:pt idx="26">
                  <c:v>44892</c:v>
                </c:pt>
                <c:pt idx="27">
                  <c:v>44893</c:v>
                </c:pt>
                <c:pt idx="28">
                  <c:v>44894</c:v>
                </c:pt>
                <c:pt idx="29">
                  <c:v>44895</c:v>
                </c:pt>
                <c:pt idx="30">
                  <c:v>44896</c:v>
                </c:pt>
                <c:pt idx="31">
                  <c:v>44899</c:v>
                </c:pt>
                <c:pt idx="32">
                  <c:v>44900</c:v>
                </c:pt>
                <c:pt idx="33">
                  <c:v>44901</c:v>
                </c:pt>
                <c:pt idx="34">
                  <c:v>44902</c:v>
                </c:pt>
                <c:pt idx="35">
                  <c:v>44903</c:v>
                </c:pt>
                <c:pt idx="36">
                  <c:v>44906</c:v>
                </c:pt>
                <c:pt idx="37">
                  <c:v>44907</c:v>
                </c:pt>
                <c:pt idx="38">
                  <c:v>44908</c:v>
                </c:pt>
                <c:pt idx="39">
                  <c:v>44909</c:v>
                </c:pt>
                <c:pt idx="40">
                  <c:v>44910</c:v>
                </c:pt>
                <c:pt idx="41">
                  <c:v>44913</c:v>
                </c:pt>
                <c:pt idx="42">
                  <c:v>44914</c:v>
                </c:pt>
                <c:pt idx="43">
                  <c:v>44915</c:v>
                </c:pt>
                <c:pt idx="44">
                  <c:v>44916</c:v>
                </c:pt>
                <c:pt idx="45">
                  <c:v>44917</c:v>
                </c:pt>
                <c:pt idx="46">
                  <c:v>44920</c:v>
                </c:pt>
                <c:pt idx="47">
                  <c:v>44921</c:v>
                </c:pt>
                <c:pt idx="48">
                  <c:v>44922</c:v>
                </c:pt>
                <c:pt idx="49">
                  <c:v>44923</c:v>
                </c:pt>
                <c:pt idx="50">
                  <c:v>44924</c:v>
                </c:pt>
                <c:pt idx="51">
                  <c:v>44927</c:v>
                </c:pt>
                <c:pt idx="52">
                  <c:v>44928</c:v>
                </c:pt>
                <c:pt idx="53">
                  <c:v>44929</c:v>
                </c:pt>
                <c:pt idx="54">
                  <c:v>44930</c:v>
                </c:pt>
                <c:pt idx="55">
                  <c:v>44931</c:v>
                </c:pt>
                <c:pt idx="56">
                  <c:v>44934</c:v>
                </c:pt>
                <c:pt idx="57">
                  <c:v>44935</c:v>
                </c:pt>
                <c:pt idx="58">
                  <c:v>44936</c:v>
                </c:pt>
                <c:pt idx="59">
                  <c:v>44937</c:v>
                </c:pt>
                <c:pt idx="60">
                  <c:v>44938</c:v>
                </c:pt>
                <c:pt idx="61">
                  <c:v>44941</c:v>
                </c:pt>
                <c:pt idx="62">
                  <c:v>44942</c:v>
                </c:pt>
                <c:pt idx="63">
                  <c:v>44943</c:v>
                </c:pt>
                <c:pt idx="64">
                  <c:v>44944</c:v>
                </c:pt>
                <c:pt idx="65">
                  <c:v>44945</c:v>
                </c:pt>
                <c:pt idx="66">
                  <c:v>44948</c:v>
                </c:pt>
                <c:pt idx="67">
                  <c:v>44949</c:v>
                </c:pt>
                <c:pt idx="68">
                  <c:v>44950</c:v>
                </c:pt>
                <c:pt idx="69">
                  <c:v>44951</c:v>
                </c:pt>
                <c:pt idx="70">
                  <c:v>44952</c:v>
                </c:pt>
                <c:pt idx="71">
                  <c:v>44955</c:v>
                </c:pt>
                <c:pt idx="72">
                  <c:v>44956</c:v>
                </c:pt>
                <c:pt idx="73">
                  <c:v>44957</c:v>
                </c:pt>
                <c:pt idx="74">
                  <c:v>44958</c:v>
                </c:pt>
                <c:pt idx="75">
                  <c:v>44959</c:v>
                </c:pt>
                <c:pt idx="76">
                  <c:v>44962</c:v>
                </c:pt>
                <c:pt idx="77">
                  <c:v>44963</c:v>
                </c:pt>
                <c:pt idx="78">
                  <c:v>44964</c:v>
                </c:pt>
                <c:pt idx="79">
                  <c:v>44965</c:v>
                </c:pt>
                <c:pt idx="80">
                  <c:v>44966</c:v>
                </c:pt>
                <c:pt idx="81">
                  <c:v>44969</c:v>
                </c:pt>
                <c:pt idx="82">
                  <c:v>44970</c:v>
                </c:pt>
                <c:pt idx="83">
                  <c:v>44971</c:v>
                </c:pt>
                <c:pt idx="84">
                  <c:v>44972</c:v>
                </c:pt>
                <c:pt idx="85">
                  <c:v>44973</c:v>
                </c:pt>
                <c:pt idx="86">
                  <c:v>44976</c:v>
                </c:pt>
                <c:pt idx="87">
                  <c:v>44977</c:v>
                </c:pt>
                <c:pt idx="88">
                  <c:v>44978</c:v>
                </c:pt>
                <c:pt idx="89">
                  <c:v>44980</c:v>
                </c:pt>
                <c:pt idx="90">
                  <c:v>44983</c:v>
                </c:pt>
                <c:pt idx="91">
                  <c:v>44984</c:v>
                </c:pt>
                <c:pt idx="92">
                  <c:v>44985</c:v>
                </c:pt>
                <c:pt idx="93">
                  <c:v>44986</c:v>
                </c:pt>
                <c:pt idx="94">
                  <c:v>44987</c:v>
                </c:pt>
                <c:pt idx="95">
                  <c:v>44990</c:v>
                </c:pt>
                <c:pt idx="96">
                  <c:v>44991</c:v>
                </c:pt>
                <c:pt idx="97">
                  <c:v>44992</c:v>
                </c:pt>
                <c:pt idx="98">
                  <c:v>44993</c:v>
                </c:pt>
                <c:pt idx="99">
                  <c:v>44994</c:v>
                </c:pt>
                <c:pt idx="100">
                  <c:v>44997</c:v>
                </c:pt>
                <c:pt idx="101">
                  <c:v>44998</c:v>
                </c:pt>
                <c:pt idx="102">
                  <c:v>44999</c:v>
                </c:pt>
                <c:pt idx="103">
                  <c:v>45000</c:v>
                </c:pt>
                <c:pt idx="104">
                  <c:v>45001</c:v>
                </c:pt>
                <c:pt idx="105">
                  <c:v>45004</c:v>
                </c:pt>
                <c:pt idx="106">
                  <c:v>45005</c:v>
                </c:pt>
                <c:pt idx="107">
                  <c:v>45006</c:v>
                </c:pt>
                <c:pt idx="108">
                  <c:v>45007</c:v>
                </c:pt>
                <c:pt idx="109">
                  <c:v>45008</c:v>
                </c:pt>
                <c:pt idx="110">
                  <c:v>45011</c:v>
                </c:pt>
                <c:pt idx="111">
                  <c:v>45012</c:v>
                </c:pt>
                <c:pt idx="112">
                  <c:v>45013</c:v>
                </c:pt>
                <c:pt idx="113">
                  <c:v>45014</c:v>
                </c:pt>
                <c:pt idx="114">
                  <c:v>45015</c:v>
                </c:pt>
                <c:pt idx="115">
                  <c:v>45019</c:v>
                </c:pt>
                <c:pt idx="116">
                  <c:v>45020</c:v>
                </c:pt>
                <c:pt idx="117">
                  <c:v>45021</c:v>
                </c:pt>
                <c:pt idx="118">
                  <c:v>45022</c:v>
                </c:pt>
                <c:pt idx="119">
                  <c:v>45026</c:v>
                </c:pt>
                <c:pt idx="120">
                  <c:v>45027</c:v>
                </c:pt>
                <c:pt idx="121">
                  <c:v>45028</c:v>
                </c:pt>
                <c:pt idx="122">
                  <c:v>45029</c:v>
                </c:pt>
                <c:pt idx="123">
                  <c:v>45033</c:v>
                </c:pt>
                <c:pt idx="124">
                  <c:v>45041</c:v>
                </c:pt>
                <c:pt idx="125">
                  <c:v>45042</c:v>
                </c:pt>
                <c:pt idx="126">
                  <c:v>45043</c:v>
                </c:pt>
                <c:pt idx="127">
                  <c:v>45047</c:v>
                </c:pt>
                <c:pt idx="128">
                  <c:v>45048</c:v>
                </c:pt>
                <c:pt idx="129">
                  <c:v>45049</c:v>
                </c:pt>
                <c:pt idx="130">
                  <c:v>45050</c:v>
                </c:pt>
                <c:pt idx="131">
                  <c:v>45054</c:v>
                </c:pt>
                <c:pt idx="132">
                  <c:v>45055</c:v>
                </c:pt>
                <c:pt idx="133">
                  <c:v>45056</c:v>
                </c:pt>
                <c:pt idx="134">
                  <c:v>45057</c:v>
                </c:pt>
                <c:pt idx="135">
                  <c:v>45057</c:v>
                </c:pt>
                <c:pt idx="136">
                  <c:v>45061</c:v>
                </c:pt>
                <c:pt idx="137">
                  <c:v>45062</c:v>
                </c:pt>
                <c:pt idx="138">
                  <c:v>45063</c:v>
                </c:pt>
                <c:pt idx="139">
                  <c:v>45064</c:v>
                </c:pt>
                <c:pt idx="140">
                  <c:v>45068</c:v>
                </c:pt>
                <c:pt idx="141">
                  <c:v>45069</c:v>
                </c:pt>
                <c:pt idx="142">
                  <c:v>45070</c:v>
                </c:pt>
                <c:pt idx="143">
                  <c:v>45071</c:v>
                </c:pt>
                <c:pt idx="144">
                  <c:v>45075</c:v>
                </c:pt>
                <c:pt idx="145">
                  <c:v>45076</c:v>
                </c:pt>
                <c:pt idx="146">
                  <c:v>45077</c:v>
                </c:pt>
                <c:pt idx="147">
                  <c:v>45078</c:v>
                </c:pt>
                <c:pt idx="148">
                  <c:v>45082</c:v>
                </c:pt>
                <c:pt idx="149">
                  <c:v>45083</c:v>
                </c:pt>
                <c:pt idx="150">
                  <c:v>45084</c:v>
                </c:pt>
                <c:pt idx="151">
                  <c:v>45085</c:v>
                </c:pt>
                <c:pt idx="152">
                  <c:v>45089</c:v>
                </c:pt>
                <c:pt idx="153">
                  <c:v>45090</c:v>
                </c:pt>
                <c:pt idx="154">
                  <c:v>45091</c:v>
                </c:pt>
                <c:pt idx="155">
                  <c:v>45092</c:v>
                </c:pt>
                <c:pt idx="156">
                  <c:v>45096</c:v>
                </c:pt>
                <c:pt idx="157">
                  <c:v>45097</c:v>
                </c:pt>
                <c:pt idx="158">
                  <c:v>45098</c:v>
                </c:pt>
                <c:pt idx="159">
                  <c:v>45099</c:v>
                </c:pt>
                <c:pt idx="160">
                  <c:v>45110</c:v>
                </c:pt>
                <c:pt idx="161">
                  <c:v>45111</c:v>
                </c:pt>
                <c:pt idx="162">
                  <c:v>45112</c:v>
                </c:pt>
                <c:pt idx="163">
                  <c:v>45113</c:v>
                </c:pt>
                <c:pt idx="164">
                  <c:v>45117</c:v>
                </c:pt>
                <c:pt idx="165">
                  <c:v>45118</c:v>
                </c:pt>
                <c:pt idx="166">
                  <c:v>45119</c:v>
                </c:pt>
                <c:pt idx="167">
                  <c:v>45120</c:v>
                </c:pt>
                <c:pt idx="168">
                  <c:v>45124</c:v>
                </c:pt>
                <c:pt idx="169">
                  <c:v>45125</c:v>
                </c:pt>
                <c:pt idx="170">
                  <c:v>45126</c:v>
                </c:pt>
                <c:pt idx="171">
                  <c:v>45127</c:v>
                </c:pt>
                <c:pt idx="172">
                  <c:v>45131</c:v>
                </c:pt>
                <c:pt idx="173">
                  <c:v>45132</c:v>
                </c:pt>
                <c:pt idx="174">
                  <c:v>45133</c:v>
                </c:pt>
                <c:pt idx="175">
                  <c:v>45134</c:v>
                </c:pt>
                <c:pt idx="176">
                  <c:v>45138</c:v>
                </c:pt>
                <c:pt idx="177">
                  <c:v>45139</c:v>
                </c:pt>
                <c:pt idx="178">
                  <c:v>45140</c:v>
                </c:pt>
                <c:pt idx="179">
                  <c:v>45141</c:v>
                </c:pt>
                <c:pt idx="180">
                  <c:v>45145</c:v>
                </c:pt>
                <c:pt idx="181">
                  <c:v>45146</c:v>
                </c:pt>
                <c:pt idx="182">
                  <c:v>45147</c:v>
                </c:pt>
                <c:pt idx="183">
                  <c:v>45148</c:v>
                </c:pt>
                <c:pt idx="184">
                  <c:v>45152</c:v>
                </c:pt>
                <c:pt idx="185">
                  <c:v>45153</c:v>
                </c:pt>
                <c:pt idx="186">
                  <c:v>45154</c:v>
                </c:pt>
                <c:pt idx="187">
                  <c:v>45155</c:v>
                </c:pt>
                <c:pt idx="188">
                  <c:v>45159</c:v>
                </c:pt>
                <c:pt idx="189">
                  <c:v>45160</c:v>
                </c:pt>
                <c:pt idx="190">
                  <c:v>45161</c:v>
                </c:pt>
                <c:pt idx="191">
                  <c:v>45162</c:v>
                </c:pt>
                <c:pt idx="192">
                  <c:v>45166</c:v>
                </c:pt>
                <c:pt idx="193">
                  <c:v>45167</c:v>
                </c:pt>
                <c:pt idx="194">
                  <c:v>45168</c:v>
                </c:pt>
                <c:pt idx="195">
                  <c:v>45169</c:v>
                </c:pt>
                <c:pt idx="196">
                  <c:v>45173</c:v>
                </c:pt>
                <c:pt idx="197">
                  <c:v>45174</c:v>
                </c:pt>
                <c:pt idx="198">
                  <c:v>45175</c:v>
                </c:pt>
                <c:pt idx="199">
                  <c:v>45176</c:v>
                </c:pt>
                <c:pt idx="200">
                  <c:v>45180</c:v>
                </c:pt>
                <c:pt idx="201">
                  <c:v>45181</c:v>
                </c:pt>
                <c:pt idx="202">
                  <c:v>45182</c:v>
                </c:pt>
                <c:pt idx="203">
                  <c:v>45183</c:v>
                </c:pt>
                <c:pt idx="204">
                  <c:v>45187</c:v>
                </c:pt>
                <c:pt idx="205">
                  <c:v>45188</c:v>
                </c:pt>
                <c:pt idx="206">
                  <c:v>45189</c:v>
                </c:pt>
                <c:pt idx="207">
                  <c:v>45190</c:v>
                </c:pt>
                <c:pt idx="208">
                  <c:v>45194</c:v>
                </c:pt>
                <c:pt idx="209">
                  <c:v>45195</c:v>
                </c:pt>
                <c:pt idx="210">
                  <c:v>45196</c:v>
                </c:pt>
                <c:pt idx="211">
                  <c:v>45197</c:v>
                </c:pt>
                <c:pt idx="212">
                  <c:v>45201</c:v>
                </c:pt>
                <c:pt idx="213">
                  <c:v>45202</c:v>
                </c:pt>
                <c:pt idx="214">
                  <c:v>45203</c:v>
                </c:pt>
                <c:pt idx="215">
                  <c:v>45204</c:v>
                </c:pt>
                <c:pt idx="216">
                  <c:v>45208</c:v>
                </c:pt>
                <c:pt idx="217">
                  <c:v>45209</c:v>
                </c:pt>
                <c:pt idx="218">
                  <c:v>45210</c:v>
                </c:pt>
                <c:pt idx="219">
                  <c:v>45211</c:v>
                </c:pt>
                <c:pt idx="220">
                  <c:v>45215</c:v>
                </c:pt>
                <c:pt idx="221">
                  <c:v>45216</c:v>
                </c:pt>
                <c:pt idx="222">
                  <c:v>45217</c:v>
                </c:pt>
                <c:pt idx="223">
                  <c:v>45218</c:v>
                </c:pt>
                <c:pt idx="224">
                  <c:v>45222</c:v>
                </c:pt>
                <c:pt idx="225">
                  <c:v>45223</c:v>
                </c:pt>
                <c:pt idx="226">
                  <c:v>45224</c:v>
                </c:pt>
                <c:pt idx="227">
                  <c:v>45225</c:v>
                </c:pt>
                <c:pt idx="228">
                  <c:v>45229</c:v>
                </c:pt>
                <c:pt idx="229">
                  <c:v>45230</c:v>
                </c:pt>
                <c:pt idx="230">
                  <c:v>45231</c:v>
                </c:pt>
                <c:pt idx="231">
                  <c:v>45232</c:v>
                </c:pt>
                <c:pt idx="232">
                  <c:v>45236</c:v>
                </c:pt>
                <c:pt idx="233">
                  <c:v>45237</c:v>
                </c:pt>
                <c:pt idx="234">
                  <c:v>45238</c:v>
                </c:pt>
                <c:pt idx="235">
                  <c:v>45239</c:v>
                </c:pt>
                <c:pt idx="236">
                  <c:v>45243</c:v>
                </c:pt>
                <c:pt idx="237">
                  <c:v>45244</c:v>
                </c:pt>
                <c:pt idx="238">
                  <c:v>45245</c:v>
                </c:pt>
                <c:pt idx="239">
                  <c:v>45246</c:v>
                </c:pt>
                <c:pt idx="240">
                  <c:v>45250</c:v>
                </c:pt>
                <c:pt idx="241">
                  <c:v>45251</c:v>
                </c:pt>
                <c:pt idx="242">
                  <c:v>45252</c:v>
                </c:pt>
                <c:pt idx="243">
                  <c:v>45253</c:v>
                </c:pt>
                <c:pt idx="244">
                  <c:v>45257</c:v>
                </c:pt>
                <c:pt idx="245">
                  <c:v>45258</c:v>
                </c:pt>
                <c:pt idx="246">
                  <c:v>45259</c:v>
                </c:pt>
                <c:pt idx="247">
                  <c:v>45260</c:v>
                </c:pt>
                <c:pt idx="248">
                  <c:v>45264</c:v>
                </c:pt>
                <c:pt idx="249">
                  <c:v>45265</c:v>
                </c:pt>
                <c:pt idx="250">
                  <c:v>45266</c:v>
                </c:pt>
                <c:pt idx="251">
                  <c:v>45267</c:v>
                </c:pt>
                <c:pt idx="252">
                  <c:v>45271</c:v>
                </c:pt>
                <c:pt idx="253">
                  <c:v>45272</c:v>
                </c:pt>
                <c:pt idx="254">
                  <c:v>45273</c:v>
                </c:pt>
                <c:pt idx="255">
                  <c:v>45274</c:v>
                </c:pt>
                <c:pt idx="256">
                  <c:v>45278</c:v>
                </c:pt>
                <c:pt idx="257">
                  <c:v>45279</c:v>
                </c:pt>
                <c:pt idx="258">
                  <c:v>45280</c:v>
                </c:pt>
                <c:pt idx="259">
                  <c:v>45281</c:v>
                </c:pt>
                <c:pt idx="260">
                  <c:v>45285</c:v>
                </c:pt>
                <c:pt idx="261">
                  <c:v>45286</c:v>
                </c:pt>
                <c:pt idx="262">
                  <c:v>45287</c:v>
                </c:pt>
                <c:pt idx="263">
                  <c:v>45288</c:v>
                </c:pt>
                <c:pt idx="264">
                  <c:v>45292</c:v>
                </c:pt>
                <c:pt idx="265">
                  <c:v>45293</c:v>
                </c:pt>
                <c:pt idx="266">
                  <c:v>45294</c:v>
                </c:pt>
                <c:pt idx="267">
                  <c:v>45295</c:v>
                </c:pt>
                <c:pt idx="268">
                  <c:v>45299</c:v>
                </c:pt>
                <c:pt idx="269">
                  <c:v>45300</c:v>
                </c:pt>
                <c:pt idx="270">
                  <c:v>45301</c:v>
                </c:pt>
                <c:pt idx="271">
                  <c:v>45302</c:v>
                </c:pt>
                <c:pt idx="272">
                  <c:v>45306</c:v>
                </c:pt>
                <c:pt idx="273">
                  <c:v>45307</c:v>
                </c:pt>
                <c:pt idx="274">
                  <c:v>45308</c:v>
                </c:pt>
                <c:pt idx="275">
                  <c:v>45309</c:v>
                </c:pt>
                <c:pt idx="276">
                  <c:v>45313</c:v>
                </c:pt>
                <c:pt idx="277">
                  <c:v>45314</c:v>
                </c:pt>
                <c:pt idx="278">
                  <c:v>45315</c:v>
                </c:pt>
                <c:pt idx="279">
                  <c:v>45316</c:v>
                </c:pt>
                <c:pt idx="280">
                  <c:v>45320</c:v>
                </c:pt>
                <c:pt idx="281">
                  <c:v>45321</c:v>
                </c:pt>
                <c:pt idx="282">
                  <c:v>45322</c:v>
                </c:pt>
                <c:pt idx="283">
                  <c:v>45323</c:v>
                </c:pt>
                <c:pt idx="284">
                  <c:v>45327</c:v>
                </c:pt>
                <c:pt idx="285">
                  <c:v>45328</c:v>
                </c:pt>
                <c:pt idx="286">
                  <c:v>45329</c:v>
                </c:pt>
                <c:pt idx="287">
                  <c:v>45330</c:v>
                </c:pt>
                <c:pt idx="288">
                  <c:v>45334</c:v>
                </c:pt>
                <c:pt idx="289">
                  <c:v>45335</c:v>
                </c:pt>
                <c:pt idx="290">
                  <c:v>45336</c:v>
                </c:pt>
                <c:pt idx="291">
                  <c:v>45337</c:v>
                </c:pt>
                <c:pt idx="292">
                  <c:v>45341</c:v>
                </c:pt>
                <c:pt idx="293">
                  <c:v>45342</c:v>
                </c:pt>
                <c:pt idx="294">
                  <c:v>45343</c:v>
                </c:pt>
                <c:pt idx="295">
                  <c:v>45348</c:v>
                </c:pt>
                <c:pt idx="296">
                  <c:v>45349</c:v>
                </c:pt>
                <c:pt idx="297">
                  <c:v>45350</c:v>
                </c:pt>
                <c:pt idx="298">
                  <c:v>45351</c:v>
                </c:pt>
                <c:pt idx="299">
                  <c:v>45355</c:v>
                </c:pt>
                <c:pt idx="300">
                  <c:v>45356</c:v>
                </c:pt>
                <c:pt idx="301">
                  <c:v>45357</c:v>
                </c:pt>
                <c:pt idx="302">
                  <c:v>45358</c:v>
                </c:pt>
                <c:pt idx="303">
                  <c:v>45362</c:v>
                </c:pt>
                <c:pt idx="304">
                  <c:v>45363</c:v>
                </c:pt>
                <c:pt idx="305">
                  <c:v>45364</c:v>
                </c:pt>
                <c:pt idx="306">
                  <c:v>45365</c:v>
                </c:pt>
                <c:pt idx="307">
                  <c:v>45369</c:v>
                </c:pt>
                <c:pt idx="308">
                  <c:v>45370</c:v>
                </c:pt>
                <c:pt idx="309">
                  <c:v>45371</c:v>
                </c:pt>
                <c:pt idx="310">
                  <c:v>45372</c:v>
                </c:pt>
                <c:pt idx="311">
                  <c:v>45376</c:v>
                </c:pt>
                <c:pt idx="312">
                  <c:v>45377</c:v>
                </c:pt>
                <c:pt idx="313">
                  <c:v>45378</c:v>
                </c:pt>
                <c:pt idx="314">
                  <c:v>45379</c:v>
                </c:pt>
                <c:pt idx="315">
                  <c:v>45383</c:v>
                </c:pt>
                <c:pt idx="316">
                  <c:v>45384</c:v>
                </c:pt>
                <c:pt idx="317">
                  <c:v>45385</c:v>
                </c:pt>
                <c:pt idx="318">
                  <c:v>45386</c:v>
                </c:pt>
                <c:pt idx="319">
                  <c:v>45397</c:v>
                </c:pt>
                <c:pt idx="320">
                  <c:v>45398</c:v>
                </c:pt>
                <c:pt idx="321">
                  <c:v>45399</c:v>
                </c:pt>
                <c:pt idx="322">
                  <c:v>45400</c:v>
                </c:pt>
                <c:pt idx="323">
                  <c:v>45404</c:v>
                </c:pt>
                <c:pt idx="324">
                  <c:v>45405</c:v>
                </c:pt>
                <c:pt idx="325">
                  <c:v>45406</c:v>
                </c:pt>
                <c:pt idx="326">
                  <c:v>45407</c:v>
                </c:pt>
                <c:pt idx="327">
                  <c:v>45411</c:v>
                </c:pt>
                <c:pt idx="328">
                  <c:v>45412</c:v>
                </c:pt>
                <c:pt idx="329">
                  <c:v>45413</c:v>
                </c:pt>
                <c:pt idx="330">
                  <c:v>45414</c:v>
                </c:pt>
                <c:pt idx="331">
                  <c:v>45418</c:v>
                </c:pt>
                <c:pt idx="332">
                  <c:v>45419</c:v>
                </c:pt>
                <c:pt idx="333">
                  <c:v>45420</c:v>
                </c:pt>
                <c:pt idx="334">
                  <c:v>45421</c:v>
                </c:pt>
                <c:pt idx="335">
                  <c:v>45425</c:v>
                </c:pt>
                <c:pt idx="336">
                  <c:v>45426</c:v>
                </c:pt>
                <c:pt idx="337">
                  <c:v>45427</c:v>
                </c:pt>
                <c:pt idx="338">
                  <c:v>45428</c:v>
                </c:pt>
                <c:pt idx="339">
                  <c:v>45432</c:v>
                </c:pt>
                <c:pt idx="340">
                  <c:v>45433</c:v>
                </c:pt>
                <c:pt idx="341">
                  <c:v>45434</c:v>
                </c:pt>
                <c:pt idx="342">
                  <c:v>45435</c:v>
                </c:pt>
                <c:pt idx="343">
                  <c:v>45439</c:v>
                </c:pt>
                <c:pt idx="344">
                  <c:v>45440</c:v>
                </c:pt>
                <c:pt idx="345">
                  <c:v>45441</c:v>
                </c:pt>
                <c:pt idx="346">
                  <c:v>45442</c:v>
                </c:pt>
                <c:pt idx="347">
                  <c:v>45446</c:v>
                </c:pt>
                <c:pt idx="348">
                  <c:v>45447</c:v>
                </c:pt>
                <c:pt idx="349">
                  <c:v>45448</c:v>
                </c:pt>
                <c:pt idx="350">
                  <c:v>45449</c:v>
                </c:pt>
                <c:pt idx="351">
                  <c:v>45453</c:v>
                </c:pt>
                <c:pt idx="352">
                  <c:v>45454</c:v>
                </c:pt>
                <c:pt idx="353">
                  <c:v>45455</c:v>
                </c:pt>
                <c:pt idx="354">
                  <c:v>45456</c:v>
                </c:pt>
                <c:pt idx="355">
                  <c:v>45467</c:v>
                </c:pt>
                <c:pt idx="356">
                  <c:v>45468</c:v>
                </c:pt>
                <c:pt idx="357">
                  <c:v>45469</c:v>
                </c:pt>
                <c:pt idx="358">
                  <c:v>45470</c:v>
                </c:pt>
                <c:pt idx="359">
                  <c:v>45473</c:v>
                </c:pt>
              </c:numCache>
            </c:numRef>
          </c:cat>
          <c:val>
            <c:numRef>
              <c:f>Sheet1!$B$2:$B$361</c:f>
              <c:numCache>
                <c:formatCode>#,##0</c:formatCode>
                <c:ptCount val="360"/>
                <c:pt idx="0">
                  <c:v>100</c:v>
                </c:pt>
                <c:pt idx="1">
                  <c:v>99.874258570104018</c:v>
                </c:pt>
                <c:pt idx="2">
                  <c:v>101.30169899110496</c:v>
                </c:pt>
                <c:pt idx="3">
                  <c:v>101.66503668516802</c:v>
                </c:pt>
                <c:pt idx="4">
                  <c:v>102.24658021414146</c:v>
                </c:pt>
                <c:pt idx="5">
                  <c:v>101.38789749321546</c:v>
                </c:pt>
                <c:pt idx="6">
                  <c:v>99.905334061532855</c:v>
                </c:pt>
                <c:pt idx="7">
                  <c:v>99.149446017976359</c:v>
                </c:pt>
                <c:pt idx="8">
                  <c:v>98.796353921904824</c:v>
                </c:pt>
                <c:pt idx="9">
                  <c:v>97.633266863957928</c:v>
                </c:pt>
                <c:pt idx="10">
                  <c:v>97.631996748504449</c:v>
                </c:pt>
                <c:pt idx="11">
                  <c:v>96.860613296415309</c:v>
                </c:pt>
                <c:pt idx="12">
                  <c:v>97.555705146931189</c:v>
                </c:pt>
                <c:pt idx="13">
                  <c:v>98.211762115842987</c:v>
                </c:pt>
                <c:pt idx="14">
                  <c:v>97.261461733538241</c:v>
                </c:pt>
                <c:pt idx="15">
                  <c:v>96.589570658639531</c:v>
                </c:pt>
                <c:pt idx="16">
                  <c:v>94.934356199645222</c:v>
                </c:pt>
                <c:pt idx="17">
                  <c:v>95.232663982489342</c:v>
                </c:pt>
                <c:pt idx="18">
                  <c:v>94.813779905926765</c:v>
                </c:pt>
                <c:pt idx="19">
                  <c:v>93.959584926269784</c:v>
                </c:pt>
                <c:pt idx="20">
                  <c:v>94.422414997523262</c:v>
                </c:pt>
                <c:pt idx="21">
                  <c:v>94.344345234315128</c:v>
                </c:pt>
                <c:pt idx="22">
                  <c:v>93.591928839664845</c:v>
                </c:pt>
                <c:pt idx="23">
                  <c:v>92.553397770524001</c:v>
                </c:pt>
                <c:pt idx="24">
                  <c:v>92.848911299370442</c:v>
                </c:pt>
                <c:pt idx="25">
                  <c:v>92.623169446102651</c:v>
                </c:pt>
                <c:pt idx="26">
                  <c:v>91.418337926917545</c:v>
                </c:pt>
                <c:pt idx="27">
                  <c:v>90.996490247630163</c:v>
                </c:pt>
                <c:pt idx="28">
                  <c:v>91.041960380865277</c:v>
                </c:pt>
                <c:pt idx="29">
                  <c:v>92.268891908941185</c:v>
                </c:pt>
                <c:pt idx="30">
                  <c:v>91.640100085097728</c:v>
                </c:pt>
                <c:pt idx="31">
                  <c:v>90.80436411669821</c:v>
                </c:pt>
                <c:pt idx="32">
                  <c:v>88.223489515196917</c:v>
                </c:pt>
                <c:pt idx="33">
                  <c:v>88.436191516475517</c:v>
                </c:pt>
                <c:pt idx="34">
                  <c:v>86.242024733381584</c:v>
                </c:pt>
                <c:pt idx="35">
                  <c:v>86.762518046223732</c:v>
                </c:pt>
                <c:pt idx="36">
                  <c:v>85.845494688800542</c:v>
                </c:pt>
                <c:pt idx="37">
                  <c:v>84.95539777899144</c:v>
                </c:pt>
                <c:pt idx="38">
                  <c:v>86.546852442220327</c:v>
                </c:pt>
                <c:pt idx="39">
                  <c:v>86.775303875122248</c:v>
                </c:pt>
                <c:pt idx="40">
                  <c:v>87.133476433007758</c:v>
                </c:pt>
                <c:pt idx="41">
                  <c:v>86.805447948551844</c:v>
                </c:pt>
                <c:pt idx="42">
                  <c:v>86.250830867192491</c:v>
                </c:pt>
                <c:pt idx="43">
                  <c:v>87.046515861625153</c:v>
                </c:pt>
                <c:pt idx="44">
                  <c:v>87.019335390920375</c:v>
                </c:pt>
                <c:pt idx="45">
                  <c:v>86.501551657712355</c:v>
                </c:pt>
                <c:pt idx="46">
                  <c:v>86.660146740672062</c:v>
                </c:pt>
                <c:pt idx="47">
                  <c:v>86.610358214895058</c:v>
                </c:pt>
                <c:pt idx="48">
                  <c:v>87.71637475179827</c:v>
                </c:pt>
                <c:pt idx="49">
                  <c:v>88.783525755824542</c:v>
                </c:pt>
                <c:pt idx="50">
                  <c:v>88.72569316550873</c:v>
                </c:pt>
                <c:pt idx="51">
                  <c:v>89.303256999394577</c:v>
                </c:pt>
                <c:pt idx="52">
                  <c:v>89.571420708809086</c:v>
                </c:pt>
                <c:pt idx="53">
                  <c:v>90.270830951866856</c:v>
                </c:pt>
                <c:pt idx="54">
                  <c:v>89.178192964407117</c:v>
                </c:pt>
                <c:pt idx="55">
                  <c:v>89.177600243862159</c:v>
                </c:pt>
                <c:pt idx="56">
                  <c:v>89.220614820553848</c:v>
                </c:pt>
                <c:pt idx="57">
                  <c:v>90.154319027599598</c:v>
                </c:pt>
                <c:pt idx="58">
                  <c:v>90.043226262600598</c:v>
                </c:pt>
                <c:pt idx="59">
                  <c:v>89.902920842171213</c:v>
                </c:pt>
                <c:pt idx="60">
                  <c:v>90.975999051647122</c:v>
                </c:pt>
                <c:pt idx="61">
                  <c:v>90.829089030859578</c:v>
                </c:pt>
                <c:pt idx="62">
                  <c:v>90.842467580303051</c:v>
                </c:pt>
                <c:pt idx="63">
                  <c:v>90.456775854258481</c:v>
                </c:pt>
                <c:pt idx="64">
                  <c:v>90.297080004572422</c:v>
                </c:pt>
                <c:pt idx="65">
                  <c:v>90.449239835901082</c:v>
                </c:pt>
                <c:pt idx="66">
                  <c:v>90.810037299057157</c:v>
                </c:pt>
                <c:pt idx="67">
                  <c:v>91.158472305132534</c:v>
                </c:pt>
                <c:pt idx="68">
                  <c:v>91.41105593165085</c:v>
                </c:pt>
                <c:pt idx="69">
                  <c:v>91.525789694283205</c:v>
                </c:pt>
                <c:pt idx="70">
                  <c:v>91.631632648741089</c:v>
                </c:pt>
                <c:pt idx="71">
                  <c:v>91.782691713343397</c:v>
                </c:pt>
                <c:pt idx="72">
                  <c:v>91.538744871908847</c:v>
                </c:pt>
                <c:pt idx="73">
                  <c:v>91.387770481670117</c:v>
                </c:pt>
                <c:pt idx="74">
                  <c:v>91.310547462097631</c:v>
                </c:pt>
                <c:pt idx="75">
                  <c:v>90.616725727035259</c:v>
                </c:pt>
                <c:pt idx="76">
                  <c:v>89.40410416640205</c:v>
                </c:pt>
                <c:pt idx="77">
                  <c:v>89.379802624058513</c:v>
                </c:pt>
                <c:pt idx="78">
                  <c:v>88.649824935753315</c:v>
                </c:pt>
                <c:pt idx="79">
                  <c:v>88.973450353303775</c:v>
                </c:pt>
                <c:pt idx="80">
                  <c:v>88.164302135064062</c:v>
                </c:pt>
                <c:pt idx="81">
                  <c:v>88.225945071740355</c:v>
                </c:pt>
                <c:pt idx="82">
                  <c:v>89.075228938310474</c:v>
                </c:pt>
                <c:pt idx="83">
                  <c:v>88.879207786654462</c:v>
                </c:pt>
                <c:pt idx="84">
                  <c:v>89.526627970482508</c:v>
                </c:pt>
                <c:pt idx="85">
                  <c:v>89.318329036109375</c:v>
                </c:pt>
                <c:pt idx="86">
                  <c:v>88.850249154314781</c:v>
                </c:pt>
                <c:pt idx="87">
                  <c:v>87.815528431534418</c:v>
                </c:pt>
                <c:pt idx="88">
                  <c:v>86.95828517478904</c:v>
                </c:pt>
                <c:pt idx="89">
                  <c:v>85.97242155978644</c:v>
                </c:pt>
                <c:pt idx="90">
                  <c:v>85.11280742086123</c:v>
                </c:pt>
                <c:pt idx="91">
                  <c:v>84.630248222896796</c:v>
                </c:pt>
                <c:pt idx="92">
                  <c:v>85.5439692801409</c:v>
                </c:pt>
                <c:pt idx="93">
                  <c:v>86.302312880240805</c:v>
                </c:pt>
                <c:pt idx="94">
                  <c:v>87.026278688732802</c:v>
                </c:pt>
                <c:pt idx="95">
                  <c:v>88.156681442343114</c:v>
                </c:pt>
                <c:pt idx="96">
                  <c:v>88.467436356631467</c:v>
                </c:pt>
                <c:pt idx="97">
                  <c:v>88.682170542635646</c:v>
                </c:pt>
                <c:pt idx="98">
                  <c:v>88.147790634168629</c:v>
                </c:pt>
                <c:pt idx="99">
                  <c:v>88.596310737979408</c:v>
                </c:pt>
                <c:pt idx="100">
                  <c:v>87.924334988717135</c:v>
                </c:pt>
                <c:pt idx="101">
                  <c:v>87.257693724359541</c:v>
                </c:pt>
                <c:pt idx="102">
                  <c:v>86.428562356318182</c:v>
                </c:pt>
                <c:pt idx="103">
                  <c:v>85.085034229611466</c:v>
                </c:pt>
                <c:pt idx="104">
                  <c:v>84.476648927387487</c:v>
                </c:pt>
                <c:pt idx="105">
                  <c:v>86.009932302846309</c:v>
                </c:pt>
                <c:pt idx="106">
                  <c:v>86.521280784423311</c:v>
                </c:pt>
                <c:pt idx="107">
                  <c:v>87.720439121249456</c:v>
                </c:pt>
                <c:pt idx="108">
                  <c:v>87.642284683677744</c:v>
                </c:pt>
                <c:pt idx="109">
                  <c:v>88.454142481551571</c:v>
                </c:pt>
                <c:pt idx="110">
                  <c:v>88.563965131097078</c:v>
                </c:pt>
                <c:pt idx="111">
                  <c:v>88.599951735612763</c:v>
                </c:pt>
                <c:pt idx="112">
                  <c:v>88.637801176126914</c:v>
                </c:pt>
                <c:pt idx="113">
                  <c:v>88.935008192244666</c:v>
                </c:pt>
                <c:pt idx="114">
                  <c:v>89.670997760363079</c:v>
                </c:pt>
                <c:pt idx="115">
                  <c:v>91.506653288117207</c:v>
                </c:pt>
                <c:pt idx="116">
                  <c:v>92.706573694215464</c:v>
                </c:pt>
                <c:pt idx="117">
                  <c:v>92.469739499320482</c:v>
                </c:pt>
                <c:pt idx="118">
                  <c:v>92.347131020876461</c:v>
                </c:pt>
                <c:pt idx="119">
                  <c:v>92.341457838517513</c:v>
                </c:pt>
                <c:pt idx="120">
                  <c:v>91.8636404049128</c:v>
                </c:pt>
                <c:pt idx="121">
                  <c:v>92.594718859944365</c:v>
                </c:pt>
                <c:pt idx="122">
                  <c:v>92.842645396466537</c:v>
                </c:pt>
                <c:pt idx="123">
                  <c:v>94.52681848780054</c:v>
                </c:pt>
                <c:pt idx="124">
                  <c:v>95.386601975452905</c:v>
                </c:pt>
                <c:pt idx="125">
                  <c:v>95.743165720430639</c:v>
                </c:pt>
                <c:pt idx="126">
                  <c:v>95.438083988501219</c:v>
                </c:pt>
                <c:pt idx="127">
                  <c:v>95.560184420763846</c:v>
                </c:pt>
                <c:pt idx="128">
                  <c:v>94.992866184869541</c:v>
                </c:pt>
                <c:pt idx="129">
                  <c:v>93.761362241161052</c:v>
                </c:pt>
                <c:pt idx="130">
                  <c:v>94.147477339023439</c:v>
                </c:pt>
                <c:pt idx="131">
                  <c:v>95.312765930423055</c:v>
                </c:pt>
                <c:pt idx="132">
                  <c:v>95.726738893898784</c:v>
                </c:pt>
                <c:pt idx="133">
                  <c:v>95.624282913983549</c:v>
                </c:pt>
                <c:pt idx="134">
                  <c:v>96.467639575104045</c:v>
                </c:pt>
                <c:pt idx="135">
                  <c:v>96.467639575104045</c:v>
                </c:pt>
                <c:pt idx="136">
                  <c:v>95.0910037722429</c:v>
                </c:pt>
                <c:pt idx="137">
                  <c:v>94.886261161139544</c:v>
                </c:pt>
                <c:pt idx="138">
                  <c:v>95.492360255547226</c:v>
                </c:pt>
                <c:pt idx="139">
                  <c:v>96.057985004170206</c:v>
                </c:pt>
                <c:pt idx="140">
                  <c:v>95.929195297185842</c:v>
                </c:pt>
                <c:pt idx="141">
                  <c:v>95.476864847014582</c:v>
                </c:pt>
                <c:pt idx="142">
                  <c:v>95.142401110927636</c:v>
                </c:pt>
                <c:pt idx="143">
                  <c:v>94.704634651289794</c:v>
                </c:pt>
                <c:pt idx="144">
                  <c:v>94.290577013450516</c:v>
                </c:pt>
                <c:pt idx="145">
                  <c:v>94.327071664147596</c:v>
                </c:pt>
                <c:pt idx="146">
                  <c:v>93.261444798665522</c:v>
                </c:pt>
                <c:pt idx="147">
                  <c:v>93.268388096477977</c:v>
                </c:pt>
                <c:pt idx="148">
                  <c:v>95.627754562889763</c:v>
                </c:pt>
                <c:pt idx="149">
                  <c:v>95.824876481272142</c:v>
                </c:pt>
                <c:pt idx="150">
                  <c:v>96.298714219789233</c:v>
                </c:pt>
                <c:pt idx="151">
                  <c:v>96.504557597618941</c:v>
                </c:pt>
                <c:pt idx="152">
                  <c:v>96.724626268527786</c:v>
                </c:pt>
                <c:pt idx="153">
                  <c:v>96.645794436047566</c:v>
                </c:pt>
                <c:pt idx="154">
                  <c:v>97.655197524121604</c:v>
                </c:pt>
                <c:pt idx="155">
                  <c:v>97.51218252405809</c:v>
                </c:pt>
                <c:pt idx="156">
                  <c:v>96.71251783453782</c:v>
                </c:pt>
                <c:pt idx="157">
                  <c:v>96.794397944106464</c:v>
                </c:pt>
                <c:pt idx="158">
                  <c:v>97.089064729317215</c:v>
                </c:pt>
                <c:pt idx="159">
                  <c:v>97.028183861913035</c:v>
                </c:pt>
                <c:pt idx="160">
                  <c:v>97.757653504036838</c:v>
                </c:pt>
                <c:pt idx="161">
                  <c:v>98.380772145521348</c:v>
                </c:pt>
                <c:pt idx="162">
                  <c:v>98.150711899711666</c:v>
                </c:pt>
                <c:pt idx="163">
                  <c:v>98.204564794939856</c:v>
                </c:pt>
                <c:pt idx="164">
                  <c:v>98.11159234374405</c:v>
                </c:pt>
                <c:pt idx="165">
                  <c:v>98.768411381927947</c:v>
                </c:pt>
                <c:pt idx="166">
                  <c:v>99.299234967125173</c:v>
                </c:pt>
                <c:pt idx="167">
                  <c:v>99.135644096715055</c:v>
                </c:pt>
                <c:pt idx="168">
                  <c:v>99.748686488935178</c:v>
                </c:pt>
                <c:pt idx="169">
                  <c:v>99.65080292465251</c:v>
                </c:pt>
                <c:pt idx="170">
                  <c:v>99.514646548037859</c:v>
                </c:pt>
                <c:pt idx="171">
                  <c:v>99.542673762378328</c:v>
                </c:pt>
                <c:pt idx="172">
                  <c:v>99.931837137329111</c:v>
                </c:pt>
                <c:pt idx="173">
                  <c:v>100.6158366462178</c:v>
                </c:pt>
                <c:pt idx="174">
                  <c:v>100.8143980287808</c:v>
                </c:pt>
                <c:pt idx="175">
                  <c:v>100.31981507118996</c:v>
                </c:pt>
                <c:pt idx="176">
                  <c:v>99.003213392097337</c:v>
                </c:pt>
                <c:pt idx="177">
                  <c:v>98.527682166308907</c:v>
                </c:pt>
                <c:pt idx="178">
                  <c:v>97.191605383596041</c:v>
                </c:pt>
                <c:pt idx="179">
                  <c:v>96.323693157041319</c:v>
                </c:pt>
                <c:pt idx="180">
                  <c:v>95.444434565768702</c:v>
                </c:pt>
                <c:pt idx="181">
                  <c:v>95.210140601780708</c:v>
                </c:pt>
                <c:pt idx="182">
                  <c:v>95.565264882577821</c:v>
                </c:pt>
                <c:pt idx="183">
                  <c:v>96.733009030520876</c:v>
                </c:pt>
                <c:pt idx="184">
                  <c:v>97.323189344578083</c:v>
                </c:pt>
                <c:pt idx="185">
                  <c:v>96.637835045872322</c:v>
                </c:pt>
                <c:pt idx="186">
                  <c:v>96.467470226376903</c:v>
                </c:pt>
                <c:pt idx="187">
                  <c:v>96.963238625057684</c:v>
                </c:pt>
                <c:pt idx="188">
                  <c:v>96.600324302812453</c:v>
                </c:pt>
                <c:pt idx="189">
                  <c:v>96.33868051939254</c:v>
                </c:pt>
                <c:pt idx="190">
                  <c:v>96.249941786375032</c:v>
                </c:pt>
                <c:pt idx="191">
                  <c:v>96.573651878289056</c:v>
                </c:pt>
                <c:pt idx="192">
                  <c:v>97.072891925876064</c:v>
                </c:pt>
                <c:pt idx="193">
                  <c:v>96.889148556937144</c:v>
                </c:pt>
                <c:pt idx="194">
                  <c:v>98.008458968920266</c:v>
                </c:pt>
                <c:pt idx="195">
                  <c:v>97.301004661323702</c:v>
                </c:pt>
                <c:pt idx="196">
                  <c:v>96.790164225928137</c:v>
                </c:pt>
                <c:pt idx="197">
                  <c:v>96.62174691679472</c:v>
                </c:pt>
                <c:pt idx="198">
                  <c:v>95.666450747039562</c:v>
                </c:pt>
                <c:pt idx="199">
                  <c:v>94.967040503981806</c:v>
                </c:pt>
                <c:pt idx="200">
                  <c:v>95.132832907844644</c:v>
                </c:pt>
                <c:pt idx="201">
                  <c:v>94.464921528033557</c:v>
                </c:pt>
                <c:pt idx="202">
                  <c:v>94.176774668817387</c:v>
                </c:pt>
                <c:pt idx="203">
                  <c:v>94.450357537500167</c:v>
                </c:pt>
                <c:pt idx="204">
                  <c:v>93.446966329239331</c:v>
                </c:pt>
                <c:pt idx="205">
                  <c:v>93.741040393905138</c:v>
                </c:pt>
                <c:pt idx="206">
                  <c:v>93.662547258879158</c:v>
                </c:pt>
                <c:pt idx="207">
                  <c:v>92.713516992027905</c:v>
                </c:pt>
                <c:pt idx="208">
                  <c:v>92.108264641255886</c:v>
                </c:pt>
                <c:pt idx="209">
                  <c:v>92.449502326428131</c:v>
                </c:pt>
                <c:pt idx="210">
                  <c:v>93.793284476225551</c:v>
                </c:pt>
                <c:pt idx="211">
                  <c:v>93.61563766146341</c:v>
                </c:pt>
                <c:pt idx="212">
                  <c:v>93.192096494904717</c:v>
                </c:pt>
                <c:pt idx="213">
                  <c:v>92.738241906189273</c:v>
                </c:pt>
                <c:pt idx="214">
                  <c:v>91.789296313701584</c:v>
                </c:pt>
                <c:pt idx="215">
                  <c:v>91.15068226368443</c:v>
                </c:pt>
                <c:pt idx="216">
                  <c:v>89.546018399739197</c:v>
                </c:pt>
                <c:pt idx="217">
                  <c:v>90.094030880740377</c:v>
                </c:pt>
                <c:pt idx="218">
                  <c:v>89.523664367757689</c:v>
                </c:pt>
                <c:pt idx="219">
                  <c:v>89.63814410729934</c:v>
                </c:pt>
                <c:pt idx="220">
                  <c:v>89.942125072502421</c:v>
                </c:pt>
                <c:pt idx="221">
                  <c:v>90.867446517555109</c:v>
                </c:pt>
                <c:pt idx="222">
                  <c:v>90.720621171131114</c:v>
                </c:pt>
                <c:pt idx="223">
                  <c:v>90.216808707911539</c:v>
                </c:pt>
                <c:pt idx="224">
                  <c:v>87.156931231715632</c:v>
                </c:pt>
                <c:pt idx="225">
                  <c:v>87.88953382529138</c:v>
                </c:pt>
                <c:pt idx="226">
                  <c:v>88.94838674168814</c:v>
                </c:pt>
                <c:pt idx="227">
                  <c:v>88.137036989995721</c:v>
                </c:pt>
                <c:pt idx="228">
                  <c:v>89.211808686742955</c:v>
                </c:pt>
                <c:pt idx="229">
                  <c:v>90.517656721662661</c:v>
                </c:pt>
                <c:pt idx="230">
                  <c:v>91.574392778970264</c:v>
                </c:pt>
                <c:pt idx="231">
                  <c:v>91.900135055609894</c:v>
                </c:pt>
                <c:pt idx="232">
                  <c:v>92.708775227668198</c:v>
                </c:pt>
                <c:pt idx="233">
                  <c:v>92.684304336597521</c:v>
                </c:pt>
                <c:pt idx="234">
                  <c:v>92.538579756899892</c:v>
                </c:pt>
                <c:pt idx="235">
                  <c:v>91.793445357516319</c:v>
                </c:pt>
                <c:pt idx="236">
                  <c:v>91.361521428964551</c:v>
                </c:pt>
                <c:pt idx="237">
                  <c:v>91.931803267583689</c:v>
                </c:pt>
                <c:pt idx="238">
                  <c:v>93.335619541149612</c:v>
                </c:pt>
                <c:pt idx="239">
                  <c:v>93.835875681099395</c:v>
                </c:pt>
                <c:pt idx="240">
                  <c:v>94.148916803204074</c:v>
                </c:pt>
                <c:pt idx="241">
                  <c:v>94.234945956587453</c:v>
                </c:pt>
                <c:pt idx="242">
                  <c:v>93.988374209882323</c:v>
                </c:pt>
                <c:pt idx="243">
                  <c:v>93.802937353672107</c:v>
                </c:pt>
                <c:pt idx="244">
                  <c:v>93.825460734380755</c:v>
                </c:pt>
                <c:pt idx="245">
                  <c:v>93.996333600057568</c:v>
                </c:pt>
                <c:pt idx="246">
                  <c:v>94.014369239497185</c:v>
                </c:pt>
                <c:pt idx="247">
                  <c:v>94.644600527521277</c:v>
                </c:pt>
                <c:pt idx="248">
                  <c:v>94.762382567242014</c:v>
                </c:pt>
                <c:pt idx="249">
                  <c:v>94.359671294120631</c:v>
                </c:pt>
                <c:pt idx="250">
                  <c:v>94.615303197727343</c:v>
                </c:pt>
                <c:pt idx="251">
                  <c:v>95.049936705913225</c:v>
                </c:pt>
                <c:pt idx="252">
                  <c:v>96.367469803005093</c:v>
                </c:pt>
                <c:pt idx="253">
                  <c:v>96.486437283815761</c:v>
                </c:pt>
                <c:pt idx="254">
                  <c:v>96.541221597043162</c:v>
                </c:pt>
                <c:pt idx="255">
                  <c:v>97.739025144052263</c:v>
                </c:pt>
                <c:pt idx="256">
                  <c:v>98.868665828390462</c:v>
                </c:pt>
                <c:pt idx="257">
                  <c:v>99.18297706594862</c:v>
                </c:pt>
                <c:pt idx="258">
                  <c:v>99.093560938022591</c:v>
                </c:pt>
                <c:pt idx="259">
                  <c:v>98.40795261622614</c:v>
                </c:pt>
                <c:pt idx="260">
                  <c:v>100.02658775015982</c:v>
                </c:pt>
                <c:pt idx="261">
                  <c:v>100.53073891083363</c:v>
                </c:pt>
                <c:pt idx="262">
                  <c:v>100.67231444671654</c:v>
                </c:pt>
                <c:pt idx="263">
                  <c:v>101.03277321241835</c:v>
                </c:pt>
                <c:pt idx="264">
                  <c:v>101.92287012222745</c:v>
                </c:pt>
                <c:pt idx="265">
                  <c:v>102.651408346352</c:v>
                </c:pt>
                <c:pt idx="266">
                  <c:v>101.00711688025774</c:v>
                </c:pt>
                <c:pt idx="267">
                  <c:v>102.84082489764985</c:v>
                </c:pt>
                <c:pt idx="268">
                  <c:v>103.74353828763034</c:v>
                </c:pt>
                <c:pt idx="269">
                  <c:v>103.28248637801177</c:v>
                </c:pt>
                <c:pt idx="270">
                  <c:v>102.76842831680067</c:v>
                </c:pt>
                <c:pt idx="271">
                  <c:v>102.59222096621916</c:v>
                </c:pt>
                <c:pt idx="272">
                  <c:v>102.64319493308609</c:v>
                </c:pt>
                <c:pt idx="273">
                  <c:v>102.26613999212529</c:v>
                </c:pt>
                <c:pt idx="274">
                  <c:v>102.14268477004561</c:v>
                </c:pt>
                <c:pt idx="275">
                  <c:v>101.26266410950089</c:v>
                </c:pt>
                <c:pt idx="276">
                  <c:v>102.54336385844138</c:v>
                </c:pt>
                <c:pt idx="277">
                  <c:v>102.50111135102181</c:v>
                </c:pt>
                <c:pt idx="278">
                  <c:v>103.0840943441759</c:v>
                </c:pt>
                <c:pt idx="279">
                  <c:v>102.97723529735518</c:v>
                </c:pt>
                <c:pt idx="280">
                  <c:v>103.7498888648978</c:v>
                </c:pt>
                <c:pt idx="281">
                  <c:v>101.49043814749426</c:v>
                </c:pt>
                <c:pt idx="282">
                  <c:v>99.887213747729646</c:v>
                </c:pt>
                <c:pt idx="283">
                  <c:v>100.88349230945093</c:v>
                </c:pt>
                <c:pt idx="284">
                  <c:v>101.8201601192215</c:v>
                </c:pt>
                <c:pt idx="285">
                  <c:v>102.21389590980485</c:v>
                </c:pt>
                <c:pt idx="286">
                  <c:v>103.01423799423368</c:v>
                </c:pt>
                <c:pt idx="287">
                  <c:v>103.32626302397554</c:v>
                </c:pt>
                <c:pt idx="288">
                  <c:v>104.11483537186864</c:v>
                </c:pt>
                <c:pt idx="289">
                  <c:v>105.03507635510734</c:v>
                </c:pt>
                <c:pt idx="290">
                  <c:v>105.324493329777</c:v>
                </c:pt>
                <c:pt idx="291">
                  <c:v>105.71247126363785</c:v>
                </c:pt>
                <c:pt idx="292">
                  <c:v>106.64371991414019</c:v>
                </c:pt>
                <c:pt idx="293">
                  <c:v>106.74473642987481</c:v>
                </c:pt>
                <c:pt idx="294">
                  <c:v>106.98038518367984</c:v>
                </c:pt>
                <c:pt idx="295">
                  <c:v>106.11188023658016</c:v>
                </c:pt>
                <c:pt idx="296">
                  <c:v>106.70282261990947</c:v>
                </c:pt>
                <c:pt idx="297">
                  <c:v>106.78639621674944</c:v>
                </c:pt>
                <c:pt idx="298">
                  <c:v>106.95100317952236</c:v>
                </c:pt>
                <c:pt idx="299">
                  <c:v>105.28909944580629</c:v>
                </c:pt>
                <c:pt idx="300">
                  <c:v>105.5902014826481</c:v>
                </c:pt>
                <c:pt idx="301">
                  <c:v>106.36708876836904</c:v>
                </c:pt>
                <c:pt idx="302">
                  <c:v>106.502398401348</c:v>
                </c:pt>
                <c:pt idx="303">
                  <c:v>106.31476001168505</c:v>
                </c:pt>
                <c:pt idx="304">
                  <c:v>106.80773415636816</c:v>
                </c:pt>
                <c:pt idx="305">
                  <c:v>107.73246288087586</c:v>
                </c:pt>
                <c:pt idx="306">
                  <c:v>107.77801768847455</c:v>
                </c:pt>
                <c:pt idx="307">
                  <c:v>108.14999216762135</c:v>
                </c:pt>
                <c:pt idx="308">
                  <c:v>108.41705511030952</c:v>
                </c:pt>
                <c:pt idx="309">
                  <c:v>107.86946600112617</c:v>
                </c:pt>
                <c:pt idx="310">
                  <c:v>108.68504947099692</c:v>
                </c:pt>
                <c:pt idx="311">
                  <c:v>107.1718339197033</c:v>
                </c:pt>
                <c:pt idx="312">
                  <c:v>106.56725896383981</c:v>
                </c:pt>
                <c:pt idx="313">
                  <c:v>106.75726823568262</c:v>
                </c:pt>
                <c:pt idx="314">
                  <c:v>106.40087383943199</c:v>
                </c:pt>
                <c:pt idx="315">
                  <c:v>105.19104653279649</c:v>
                </c:pt>
                <c:pt idx="316">
                  <c:v>105.64473177278482</c:v>
                </c:pt>
                <c:pt idx="317">
                  <c:v>106.87784452940103</c:v>
                </c:pt>
                <c:pt idx="318">
                  <c:v>107.58233523427279</c:v>
                </c:pt>
                <c:pt idx="319">
                  <c:v>107.60706014843416</c:v>
                </c:pt>
                <c:pt idx="320">
                  <c:v>105.84659545552691</c:v>
                </c:pt>
                <c:pt idx="321">
                  <c:v>105.55489227304093</c:v>
                </c:pt>
                <c:pt idx="322">
                  <c:v>105.86285293333164</c:v>
                </c:pt>
                <c:pt idx="323">
                  <c:v>105.91856866455826</c:v>
                </c:pt>
                <c:pt idx="324">
                  <c:v>105.71094712509365</c:v>
                </c:pt>
                <c:pt idx="325">
                  <c:v>104.62101871726806</c:v>
                </c:pt>
                <c:pt idx="326">
                  <c:v>103.76445285543123</c:v>
                </c:pt>
                <c:pt idx="327">
                  <c:v>104.73761531589886</c:v>
                </c:pt>
                <c:pt idx="328">
                  <c:v>104.95311157117516</c:v>
                </c:pt>
                <c:pt idx="329">
                  <c:v>104.53600565624748</c:v>
                </c:pt>
                <c:pt idx="330">
                  <c:v>104.59256813110977</c:v>
                </c:pt>
                <c:pt idx="331">
                  <c:v>104.76335632242304</c:v>
                </c:pt>
                <c:pt idx="332">
                  <c:v>104.64049382088831</c:v>
                </c:pt>
                <c:pt idx="333">
                  <c:v>105.50518842162752</c:v>
                </c:pt>
                <c:pt idx="334">
                  <c:v>104.01745985376736</c:v>
                </c:pt>
                <c:pt idx="335">
                  <c:v>103.80738275775934</c:v>
                </c:pt>
                <c:pt idx="336">
                  <c:v>102.63303400945811</c:v>
                </c:pt>
                <c:pt idx="337">
                  <c:v>102.48307571158217</c:v>
                </c:pt>
                <c:pt idx="338">
                  <c:v>103.28951435018776</c:v>
                </c:pt>
                <c:pt idx="339">
                  <c:v>102.67071410124512</c:v>
                </c:pt>
                <c:pt idx="340">
                  <c:v>102.64632788453802</c:v>
                </c:pt>
                <c:pt idx="341">
                  <c:v>102.93887781065965</c:v>
                </c:pt>
                <c:pt idx="342">
                  <c:v>101.57528185978771</c:v>
                </c:pt>
                <c:pt idx="343">
                  <c:v>100.18010237130555</c:v>
                </c:pt>
                <c:pt idx="344">
                  <c:v>98.729799872141712</c:v>
                </c:pt>
                <c:pt idx="345">
                  <c:v>99.039454019703726</c:v>
                </c:pt>
                <c:pt idx="346">
                  <c:v>97.405069454146712</c:v>
                </c:pt>
                <c:pt idx="347">
                  <c:v>99.985605358193723</c:v>
                </c:pt>
                <c:pt idx="348">
                  <c:v>98.324124996295495</c:v>
                </c:pt>
                <c:pt idx="349">
                  <c:v>97.8256470179806</c:v>
                </c:pt>
                <c:pt idx="350">
                  <c:v>97.886866582839033</c:v>
                </c:pt>
                <c:pt idx="351">
                  <c:v>100.37146643296542</c:v>
                </c:pt>
                <c:pt idx="352">
                  <c:v>99.708042794423335</c:v>
                </c:pt>
                <c:pt idx="353">
                  <c:v>98.660959614562287</c:v>
                </c:pt>
                <c:pt idx="354">
                  <c:v>97.366457944360477</c:v>
                </c:pt>
                <c:pt idx="355">
                  <c:v>99.043941760972743</c:v>
                </c:pt>
                <c:pt idx="356">
                  <c:v>99.329548389281925</c:v>
                </c:pt>
                <c:pt idx="357">
                  <c:v>98.699401775621396</c:v>
                </c:pt>
                <c:pt idx="358">
                  <c:v>99.319810837471792</c:v>
                </c:pt>
                <c:pt idx="359">
                  <c:v>98.895422927277423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Sheet1!$A$2:$A$361</c:f>
              <c:numCache>
                <c:formatCode>dd\-mmm\-yyyy</c:formatCode>
                <c:ptCount val="360"/>
                <c:pt idx="0">
                  <c:v>44852</c:v>
                </c:pt>
                <c:pt idx="1">
                  <c:v>44853</c:v>
                </c:pt>
                <c:pt idx="2">
                  <c:v>44854</c:v>
                </c:pt>
                <c:pt idx="3">
                  <c:v>44857</c:v>
                </c:pt>
                <c:pt idx="4">
                  <c:v>44858</c:v>
                </c:pt>
                <c:pt idx="5">
                  <c:v>44859</c:v>
                </c:pt>
                <c:pt idx="6">
                  <c:v>44860</c:v>
                </c:pt>
                <c:pt idx="7">
                  <c:v>44861</c:v>
                </c:pt>
                <c:pt idx="8">
                  <c:v>44865</c:v>
                </c:pt>
                <c:pt idx="9">
                  <c:v>44866</c:v>
                </c:pt>
                <c:pt idx="10">
                  <c:v>44867</c:v>
                </c:pt>
                <c:pt idx="11">
                  <c:v>44868</c:v>
                </c:pt>
                <c:pt idx="12">
                  <c:v>44871</c:v>
                </c:pt>
                <c:pt idx="13">
                  <c:v>44872</c:v>
                </c:pt>
                <c:pt idx="14">
                  <c:v>44873</c:v>
                </c:pt>
                <c:pt idx="15">
                  <c:v>44874</c:v>
                </c:pt>
                <c:pt idx="16">
                  <c:v>44875</c:v>
                </c:pt>
                <c:pt idx="17">
                  <c:v>44878</c:v>
                </c:pt>
                <c:pt idx="18">
                  <c:v>44879</c:v>
                </c:pt>
                <c:pt idx="19">
                  <c:v>44880</c:v>
                </c:pt>
                <c:pt idx="20">
                  <c:v>44881</c:v>
                </c:pt>
                <c:pt idx="21">
                  <c:v>44882</c:v>
                </c:pt>
                <c:pt idx="22">
                  <c:v>44885</c:v>
                </c:pt>
                <c:pt idx="23">
                  <c:v>44886</c:v>
                </c:pt>
                <c:pt idx="24">
                  <c:v>44887</c:v>
                </c:pt>
                <c:pt idx="25">
                  <c:v>44889</c:v>
                </c:pt>
                <c:pt idx="26">
                  <c:v>44892</c:v>
                </c:pt>
                <c:pt idx="27">
                  <c:v>44893</c:v>
                </c:pt>
                <c:pt idx="28">
                  <c:v>44894</c:v>
                </c:pt>
                <c:pt idx="29">
                  <c:v>44895</c:v>
                </c:pt>
                <c:pt idx="30">
                  <c:v>44896</c:v>
                </c:pt>
                <c:pt idx="31">
                  <c:v>44899</c:v>
                </c:pt>
                <c:pt idx="32">
                  <c:v>44900</c:v>
                </c:pt>
                <c:pt idx="33">
                  <c:v>44901</c:v>
                </c:pt>
                <c:pt idx="34">
                  <c:v>44902</c:v>
                </c:pt>
                <c:pt idx="35">
                  <c:v>44903</c:v>
                </c:pt>
                <c:pt idx="36">
                  <c:v>44906</c:v>
                </c:pt>
                <c:pt idx="37">
                  <c:v>44907</c:v>
                </c:pt>
                <c:pt idx="38">
                  <c:v>44908</c:v>
                </c:pt>
                <c:pt idx="39">
                  <c:v>44909</c:v>
                </c:pt>
                <c:pt idx="40">
                  <c:v>44910</c:v>
                </c:pt>
                <c:pt idx="41">
                  <c:v>44913</c:v>
                </c:pt>
                <c:pt idx="42">
                  <c:v>44914</c:v>
                </c:pt>
                <c:pt idx="43">
                  <c:v>44915</c:v>
                </c:pt>
                <c:pt idx="44">
                  <c:v>44916</c:v>
                </c:pt>
                <c:pt idx="45">
                  <c:v>44917</c:v>
                </c:pt>
                <c:pt idx="46">
                  <c:v>44920</c:v>
                </c:pt>
                <c:pt idx="47">
                  <c:v>44921</c:v>
                </c:pt>
                <c:pt idx="48">
                  <c:v>44922</c:v>
                </c:pt>
                <c:pt idx="49">
                  <c:v>44923</c:v>
                </c:pt>
                <c:pt idx="50">
                  <c:v>44924</c:v>
                </c:pt>
                <c:pt idx="51">
                  <c:v>44927</c:v>
                </c:pt>
                <c:pt idx="52">
                  <c:v>44928</c:v>
                </c:pt>
                <c:pt idx="53">
                  <c:v>44929</c:v>
                </c:pt>
                <c:pt idx="54">
                  <c:v>44930</c:v>
                </c:pt>
                <c:pt idx="55">
                  <c:v>44931</c:v>
                </c:pt>
                <c:pt idx="56">
                  <c:v>44934</c:v>
                </c:pt>
                <c:pt idx="57">
                  <c:v>44935</c:v>
                </c:pt>
                <c:pt idx="58">
                  <c:v>44936</c:v>
                </c:pt>
                <c:pt idx="59">
                  <c:v>44937</c:v>
                </c:pt>
                <c:pt idx="60">
                  <c:v>44938</c:v>
                </c:pt>
                <c:pt idx="61">
                  <c:v>44941</c:v>
                </c:pt>
                <c:pt idx="62">
                  <c:v>44942</c:v>
                </c:pt>
                <c:pt idx="63">
                  <c:v>44943</c:v>
                </c:pt>
                <c:pt idx="64">
                  <c:v>44944</c:v>
                </c:pt>
                <c:pt idx="65">
                  <c:v>44945</c:v>
                </c:pt>
                <c:pt idx="66">
                  <c:v>44948</c:v>
                </c:pt>
                <c:pt idx="67">
                  <c:v>44949</c:v>
                </c:pt>
                <c:pt idx="68">
                  <c:v>44950</c:v>
                </c:pt>
                <c:pt idx="69">
                  <c:v>44951</c:v>
                </c:pt>
                <c:pt idx="70">
                  <c:v>44952</c:v>
                </c:pt>
                <c:pt idx="71">
                  <c:v>44955</c:v>
                </c:pt>
                <c:pt idx="72">
                  <c:v>44956</c:v>
                </c:pt>
                <c:pt idx="73">
                  <c:v>44957</c:v>
                </c:pt>
                <c:pt idx="74">
                  <c:v>44958</c:v>
                </c:pt>
                <c:pt idx="75">
                  <c:v>44959</c:v>
                </c:pt>
                <c:pt idx="76">
                  <c:v>44962</c:v>
                </c:pt>
                <c:pt idx="77">
                  <c:v>44963</c:v>
                </c:pt>
                <c:pt idx="78">
                  <c:v>44964</c:v>
                </c:pt>
                <c:pt idx="79">
                  <c:v>44965</c:v>
                </c:pt>
                <c:pt idx="80">
                  <c:v>44966</c:v>
                </c:pt>
                <c:pt idx="81">
                  <c:v>44969</c:v>
                </c:pt>
                <c:pt idx="82">
                  <c:v>44970</c:v>
                </c:pt>
                <c:pt idx="83">
                  <c:v>44971</c:v>
                </c:pt>
                <c:pt idx="84">
                  <c:v>44972</c:v>
                </c:pt>
                <c:pt idx="85">
                  <c:v>44973</c:v>
                </c:pt>
                <c:pt idx="86">
                  <c:v>44976</c:v>
                </c:pt>
                <c:pt idx="87">
                  <c:v>44977</c:v>
                </c:pt>
                <c:pt idx="88">
                  <c:v>44978</c:v>
                </c:pt>
                <c:pt idx="89">
                  <c:v>44980</c:v>
                </c:pt>
                <c:pt idx="90">
                  <c:v>44983</c:v>
                </c:pt>
                <c:pt idx="91">
                  <c:v>44984</c:v>
                </c:pt>
                <c:pt idx="92">
                  <c:v>44985</c:v>
                </c:pt>
                <c:pt idx="93">
                  <c:v>44986</c:v>
                </c:pt>
                <c:pt idx="94">
                  <c:v>44987</c:v>
                </c:pt>
                <c:pt idx="95">
                  <c:v>44990</c:v>
                </c:pt>
                <c:pt idx="96">
                  <c:v>44991</c:v>
                </c:pt>
                <c:pt idx="97">
                  <c:v>44992</c:v>
                </c:pt>
                <c:pt idx="98">
                  <c:v>44993</c:v>
                </c:pt>
                <c:pt idx="99">
                  <c:v>44994</c:v>
                </c:pt>
                <c:pt idx="100">
                  <c:v>44997</c:v>
                </c:pt>
                <c:pt idx="101">
                  <c:v>44998</c:v>
                </c:pt>
                <c:pt idx="102">
                  <c:v>44999</c:v>
                </c:pt>
                <c:pt idx="103">
                  <c:v>45000</c:v>
                </c:pt>
                <c:pt idx="104">
                  <c:v>45001</c:v>
                </c:pt>
                <c:pt idx="105">
                  <c:v>45004</c:v>
                </c:pt>
                <c:pt idx="106">
                  <c:v>45005</c:v>
                </c:pt>
                <c:pt idx="107">
                  <c:v>45006</c:v>
                </c:pt>
                <c:pt idx="108">
                  <c:v>45007</c:v>
                </c:pt>
                <c:pt idx="109">
                  <c:v>45008</c:v>
                </c:pt>
                <c:pt idx="110">
                  <c:v>45011</c:v>
                </c:pt>
                <c:pt idx="111">
                  <c:v>45012</c:v>
                </c:pt>
                <c:pt idx="112">
                  <c:v>45013</c:v>
                </c:pt>
                <c:pt idx="113">
                  <c:v>45014</c:v>
                </c:pt>
                <c:pt idx="114">
                  <c:v>45015</c:v>
                </c:pt>
                <c:pt idx="115">
                  <c:v>45019</c:v>
                </c:pt>
                <c:pt idx="116">
                  <c:v>45020</c:v>
                </c:pt>
                <c:pt idx="117">
                  <c:v>45021</c:v>
                </c:pt>
                <c:pt idx="118">
                  <c:v>45022</c:v>
                </c:pt>
                <c:pt idx="119">
                  <c:v>45026</c:v>
                </c:pt>
                <c:pt idx="120">
                  <c:v>45027</c:v>
                </c:pt>
                <c:pt idx="121">
                  <c:v>45028</c:v>
                </c:pt>
                <c:pt idx="122">
                  <c:v>45029</c:v>
                </c:pt>
                <c:pt idx="123">
                  <c:v>45033</c:v>
                </c:pt>
                <c:pt idx="124">
                  <c:v>45041</c:v>
                </c:pt>
                <c:pt idx="125">
                  <c:v>45042</c:v>
                </c:pt>
                <c:pt idx="126">
                  <c:v>45043</c:v>
                </c:pt>
                <c:pt idx="127">
                  <c:v>45047</c:v>
                </c:pt>
                <c:pt idx="128">
                  <c:v>45048</c:v>
                </c:pt>
                <c:pt idx="129">
                  <c:v>45049</c:v>
                </c:pt>
                <c:pt idx="130">
                  <c:v>45050</c:v>
                </c:pt>
                <c:pt idx="131">
                  <c:v>45054</c:v>
                </c:pt>
                <c:pt idx="132">
                  <c:v>45055</c:v>
                </c:pt>
                <c:pt idx="133">
                  <c:v>45056</c:v>
                </c:pt>
                <c:pt idx="134">
                  <c:v>45057</c:v>
                </c:pt>
                <c:pt idx="135">
                  <c:v>45057</c:v>
                </c:pt>
                <c:pt idx="136">
                  <c:v>45061</c:v>
                </c:pt>
                <c:pt idx="137">
                  <c:v>45062</c:v>
                </c:pt>
                <c:pt idx="138">
                  <c:v>45063</c:v>
                </c:pt>
                <c:pt idx="139">
                  <c:v>45064</c:v>
                </c:pt>
                <c:pt idx="140">
                  <c:v>45068</c:v>
                </c:pt>
                <c:pt idx="141">
                  <c:v>45069</c:v>
                </c:pt>
                <c:pt idx="142">
                  <c:v>45070</c:v>
                </c:pt>
                <c:pt idx="143">
                  <c:v>45071</c:v>
                </c:pt>
                <c:pt idx="144">
                  <c:v>45075</c:v>
                </c:pt>
                <c:pt idx="145">
                  <c:v>45076</c:v>
                </c:pt>
                <c:pt idx="146">
                  <c:v>45077</c:v>
                </c:pt>
                <c:pt idx="147">
                  <c:v>45078</c:v>
                </c:pt>
                <c:pt idx="148">
                  <c:v>45082</c:v>
                </c:pt>
                <c:pt idx="149">
                  <c:v>45083</c:v>
                </c:pt>
                <c:pt idx="150">
                  <c:v>45084</c:v>
                </c:pt>
                <c:pt idx="151">
                  <c:v>45085</c:v>
                </c:pt>
                <c:pt idx="152">
                  <c:v>45089</c:v>
                </c:pt>
                <c:pt idx="153">
                  <c:v>45090</c:v>
                </c:pt>
                <c:pt idx="154">
                  <c:v>45091</c:v>
                </c:pt>
                <c:pt idx="155">
                  <c:v>45092</c:v>
                </c:pt>
                <c:pt idx="156">
                  <c:v>45096</c:v>
                </c:pt>
                <c:pt idx="157">
                  <c:v>45097</c:v>
                </c:pt>
                <c:pt idx="158">
                  <c:v>45098</c:v>
                </c:pt>
                <c:pt idx="159">
                  <c:v>45099</c:v>
                </c:pt>
                <c:pt idx="160">
                  <c:v>45110</c:v>
                </c:pt>
                <c:pt idx="161">
                  <c:v>45111</c:v>
                </c:pt>
                <c:pt idx="162">
                  <c:v>45112</c:v>
                </c:pt>
                <c:pt idx="163">
                  <c:v>45113</c:v>
                </c:pt>
                <c:pt idx="164">
                  <c:v>45117</c:v>
                </c:pt>
                <c:pt idx="165">
                  <c:v>45118</c:v>
                </c:pt>
                <c:pt idx="166">
                  <c:v>45119</c:v>
                </c:pt>
                <c:pt idx="167">
                  <c:v>45120</c:v>
                </c:pt>
                <c:pt idx="168">
                  <c:v>45124</c:v>
                </c:pt>
                <c:pt idx="169">
                  <c:v>45125</c:v>
                </c:pt>
                <c:pt idx="170">
                  <c:v>45126</c:v>
                </c:pt>
                <c:pt idx="171">
                  <c:v>45127</c:v>
                </c:pt>
                <c:pt idx="172">
                  <c:v>45131</c:v>
                </c:pt>
                <c:pt idx="173">
                  <c:v>45132</c:v>
                </c:pt>
                <c:pt idx="174">
                  <c:v>45133</c:v>
                </c:pt>
                <c:pt idx="175">
                  <c:v>45134</c:v>
                </c:pt>
                <c:pt idx="176">
                  <c:v>45138</c:v>
                </c:pt>
                <c:pt idx="177">
                  <c:v>45139</c:v>
                </c:pt>
                <c:pt idx="178">
                  <c:v>45140</c:v>
                </c:pt>
                <c:pt idx="179">
                  <c:v>45141</c:v>
                </c:pt>
                <c:pt idx="180">
                  <c:v>45145</c:v>
                </c:pt>
                <c:pt idx="181">
                  <c:v>45146</c:v>
                </c:pt>
                <c:pt idx="182">
                  <c:v>45147</c:v>
                </c:pt>
                <c:pt idx="183">
                  <c:v>45148</c:v>
                </c:pt>
                <c:pt idx="184">
                  <c:v>45152</c:v>
                </c:pt>
                <c:pt idx="185">
                  <c:v>45153</c:v>
                </c:pt>
                <c:pt idx="186">
                  <c:v>45154</c:v>
                </c:pt>
                <c:pt idx="187">
                  <c:v>45155</c:v>
                </c:pt>
                <c:pt idx="188">
                  <c:v>45159</c:v>
                </c:pt>
                <c:pt idx="189">
                  <c:v>45160</c:v>
                </c:pt>
                <c:pt idx="190">
                  <c:v>45161</c:v>
                </c:pt>
                <c:pt idx="191">
                  <c:v>45162</c:v>
                </c:pt>
                <c:pt idx="192">
                  <c:v>45166</c:v>
                </c:pt>
                <c:pt idx="193">
                  <c:v>45167</c:v>
                </c:pt>
                <c:pt idx="194">
                  <c:v>45168</c:v>
                </c:pt>
                <c:pt idx="195">
                  <c:v>45169</c:v>
                </c:pt>
                <c:pt idx="196">
                  <c:v>45173</c:v>
                </c:pt>
                <c:pt idx="197">
                  <c:v>45174</c:v>
                </c:pt>
                <c:pt idx="198">
                  <c:v>45175</c:v>
                </c:pt>
                <c:pt idx="199">
                  <c:v>45176</c:v>
                </c:pt>
                <c:pt idx="200">
                  <c:v>45180</c:v>
                </c:pt>
                <c:pt idx="201">
                  <c:v>45181</c:v>
                </c:pt>
                <c:pt idx="202">
                  <c:v>45182</c:v>
                </c:pt>
                <c:pt idx="203">
                  <c:v>45183</c:v>
                </c:pt>
                <c:pt idx="204">
                  <c:v>45187</c:v>
                </c:pt>
                <c:pt idx="205">
                  <c:v>45188</c:v>
                </c:pt>
                <c:pt idx="206">
                  <c:v>45189</c:v>
                </c:pt>
                <c:pt idx="207">
                  <c:v>45190</c:v>
                </c:pt>
                <c:pt idx="208">
                  <c:v>45194</c:v>
                </c:pt>
                <c:pt idx="209">
                  <c:v>45195</c:v>
                </c:pt>
                <c:pt idx="210">
                  <c:v>45196</c:v>
                </c:pt>
                <c:pt idx="211">
                  <c:v>45197</c:v>
                </c:pt>
                <c:pt idx="212">
                  <c:v>45201</c:v>
                </c:pt>
                <c:pt idx="213">
                  <c:v>45202</c:v>
                </c:pt>
                <c:pt idx="214">
                  <c:v>45203</c:v>
                </c:pt>
                <c:pt idx="215">
                  <c:v>45204</c:v>
                </c:pt>
                <c:pt idx="216">
                  <c:v>45208</c:v>
                </c:pt>
                <c:pt idx="217">
                  <c:v>45209</c:v>
                </c:pt>
                <c:pt idx="218">
                  <c:v>45210</c:v>
                </c:pt>
                <c:pt idx="219">
                  <c:v>45211</c:v>
                </c:pt>
                <c:pt idx="220">
                  <c:v>45215</c:v>
                </c:pt>
                <c:pt idx="221">
                  <c:v>45216</c:v>
                </c:pt>
                <c:pt idx="222">
                  <c:v>45217</c:v>
                </c:pt>
                <c:pt idx="223">
                  <c:v>45218</c:v>
                </c:pt>
                <c:pt idx="224">
                  <c:v>45222</c:v>
                </c:pt>
                <c:pt idx="225">
                  <c:v>45223</c:v>
                </c:pt>
                <c:pt idx="226">
                  <c:v>45224</c:v>
                </c:pt>
                <c:pt idx="227">
                  <c:v>45225</c:v>
                </c:pt>
                <c:pt idx="228">
                  <c:v>45229</c:v>
                </c:pt>
                <c:pt idx="229">
                  <c:v>45230</c:v>
                </c:pt>
                <c:pt idx="230">
                  <c:v>45231</c:v>
                </c:pt>
                <c:pt idx="231">
                  <c:v>45232</c:v>
                </c:pt>
                <c:pt idx="232">
                  <c:v>45236</c:v>
                </c:pt>
                <c:pt idx="233">
                  <c:v>45237</c:v>
                </c:pt>
                <c:pt idx="234">
                  <c:v>45238</c:v>
                </c:pt>
                <c:pt idx="235">
                  <c:v>45239</c:v>
                </c:pt>
                <c:pt idx="236">
                  <c:v>45243</c:v>
                </c:pt>
                <c:pt idx="237">
                  <c:v>45244</c:v>
                </c:pt>
                <c:pt idx="238">
                  <c:v>45245</c:v>
                </c:pt>
                <c:pt idx="239">
                  <c:v>45246</c:v>
                </c:pt>
                <c:pt idx="240">
                  <c:v>45250</c:v>
                </c:pt>
                <c:pt idx="241">
                  <c:v>45251</c:v>
                </c:pt>
                <c:pt idx="242">
                  <c:v>45252</c:v>
                </c:pt>
                <c:pt idx="243">
                  <c:v>45253</c:v>
                </c:pt>
                <c:pt idx="244">
                  <c:v>45257</c:v>
                </c:pt>
                <c:pt idx="245">
                  <c:v>45258</c:v>
                </c:pt>
                <c:pt idx="246">
                  <c:v>45259</c:v>
                </c:pt>
                <c:pt idx="247">
                  <c:v>45260</c:v>
                </c:pt>
                <c:pt idx="248">
                  <c:v>45264</c:v>
                </c:pt>
                <c:pt idx="249">
                  <c:v>45265</c:v>
                </c:pt>
                <c:pt idx="250">
                  <c:v>45266</c:v>
                </c:pt>
                <c:pt idx="251">
                  <c:v>45267</c:v>
                </c:pt>
                <c:pt idx="252">
                  <c:v>45271</c:v>
                </c:pt>
                <c:pt idx="253">
                  <c:v>45272</c:v>
                </c:pt>
                <c:pt idx="254">
                  <c:v>45273</c:v>
                </c:pt>
                <c:pt idx="255">
                  <c:v>45274</c:v>
                </c:pt>
                <c:pt idx="256">
                  <c:v>45278</c:v>
                </c:pt>
                <c:pt idx="257">
                  <c:v>45279</c:v>
                </c:pt>
                <c:pt idx="258">
                  <c:v>45280</c:v>
                </c:pt>
                <c:pt idx="259">
                  <c:v>45281</c:v>
                </c:pt>
                <c:pt idx="260">
                  <c:v>45285</c:v>
                </c:pt>
                <c:pt idx="261">
                  <c:v>45286</c:v>
                </c:pt>
                <c:pt idx="262">
                  <c:v>45287</c:v>
                </c:pt>
                <c:pt idx="263">
                  <c:v>45288</c:v>
                </c:pt>
                <c:pt idx="264">
                  <c:v>45292</c:v>
                </c:pt>
                <c:pt idx="265">
                  <c:v>45293</c:v>
                </c:pt>
                <c:pt idx="266">
                  <c:v>45294</c:v>
                </c:pt>
                <c:pt idx="267">
                  <c:v>45295</c:v>
                </c:pt>
                <c:pt idx="268">
                  <c:v>45299</c:v>
                </c:pt>
                <c:pt idx="269">
                  <c:v>45300</c:v>
                </c:pt>
                <c:pt idx="270">
                  <c:v>45301</c:v>
                </c:pt>
                <c:pt idx="271">
                  <c:v>45302</c:v>
                </c:pt>
                <c:pt idx="272">
                  <c:v>45306</c:v>
                </c:pt>
                <c:pt idx="273">
                  <c:v>45307</c:v>
                </c:pt>
                <c:pt idx="274">
                  <c:v>45308</c:v>
                </c:pt>
                <c:pt idx="275">
                  <c:v>45309</c:v>
                </c:pt>
                <c:pt idx="276">
                  <c:v>45313</c:v>
                </c:pt>
                <c:pt idx="277">
                  <c:v>45314</c:v>
                </c:pt>
                <c:pt idx="278">
                  <c:v>45315</c:v>
                </c:pt>
                <c:pt idx="279">
                  <c:v>45316</c:v>
                </c:pt>
                <c:pt idx="280">
                  <c:v>45320</c:v>
                </c:pt>
                <c:pt idx="281">
                  <c:v>45321</c:v>
                </c:pt>
                <c:pt idx="282">
                  <c:v>45322</c:v>
                </c:pt>
                <c:pt idx="283">
                  <c:v>45323</c:v>
                </c:pt>
                <c:pt idx="284">
                  <c:v>45327</c:v>
                </c:pt>
                <c:pt idx="285">
                  <c:v>45328</c:v>
                </c:pt>
                <c:pt idx="286">
                  <c:v>45329</c:v>
                </c:pt>
                <c:pt idx="287">
                  <c:v>45330</c:v>
                </c:pt>
                <c:pt idx="288">
                  <c:v>45334</c:v>
                </c:pt>
                <c:pt idx="289">
                  <c:v>45335</c:v>
                </c:pt>
                <c:pt idx="290">
                  <c:v>45336</c:v>
                </c:pt>
                <c:pt idx="291">
                  <c:v>45337</c:v>
                </c:pt>
                <c:pt idx="292">
                  <c:v>45341</c:v>
                </c:pt>
                <c:pt idx="293">
                  <c:v>45342</c:v>
                </c:pt>
                <c:pt idx="294">
                  <c:v>45343</c:v>
                </c:pt>
                <c:pt idx="295">
                  <c:v>45348</c:v>
                </c:pt>
                <c:pt idx="296">
                  <c:v>45349</c:v>
                </c:pt>
                <c:pt idx="297">
                  <c:v>45350</c:v>
                </c:pt>
                <c:pt idx="298">
                  <c:v>45351</c:v>
                </c:pt>
                <c:pt idx="299">
                  <c:v>45355</c:v>
                </c:pt>
                <c:pt idx="300">
                  <c:v>45356</c:v>
                </c:pt>
                <c:pt idx="301">
                  <c:v>45357</c:v>
                </c:pt>
                <c:pt idx="302">
                  <c:v>45358</c:v>
                </c:pt>
                <c:pt idx="303">
                  <c:v>45362</c:v>
                </c:pt>
                <c:pt idx="304">
                  <c:v>45363</c:v>
                </c:pt>
                <c:pt idx="305">
                  <c:v>45364</c:v>
                </c:pt>
                <c:pt idx="306">
                  <c:v>45365</c:v>
                </c:pt>
                <c:pt idx="307">
                  <c:v>45369</c:v>
                </c:pt>
                <c:pt idx="308">
                  <c:v>45370</c:v>
                </c:pt>
                <c:pt idx="309">
                  <c:v>45371</c:v>
                </c:pt>
                <c:pt idx="310">
                  <c:v>45372</c:v>
                </c:pt>
                <c:pt idx="311">
                  <c:v>45376</c:v>
                </c:pt>
                <c:pt idx="312">
                  <c:v>45377</c:v>
                </c:pt>
                <c:pt idx="313">
                  <c:v>45378</c:v>
                </c:pt>
                <c:pt idx="314">
                  <c:v>45379</c:v>
                </c:pt>
                <c:pt idx="315">
                  <c:v>45383</c:v>
                </c:pt>
                <c:pt idx="316">
                  <c:v>45384</c:v>
                </c:pt>
                <c:pt idx="317">
                  <c:v>45385</c:v>
                </c:pt>
                <c:pt idx="318">
                  <c:v>45386</c:v>
                </c:pt>
                <c:pt idx="319">
                  <c:v>45397</c:v>
                </c:pt>
                <c:pt idx="320">
                  <c:v>45398</c:v>
                </c:pt>
                <c:pt idx="321">
                  <c:v>45399</c:v>
                </c:pt>
                <c:pt idx="322">
                  <c:v>45400</c:v>
                </c:pt>
                <c:pt idx="323">
                  <c:v>45404</c:v>
                </c:pt>
                <c:pt idx="324">
                  <c:v>45405</c:v>
                </c:pt>
                <c:pt idx="325">
                  <c:v>45406</c:v>
                </c:pt>
                <c:pt idx="326">
                  <c:v>45407</c:v>
                </c:pt>
                <c:pt idx="327">
                  <c:v>45411</c:v>
                </c:pt>
                <c:pt idx="328">
                  <c:v>45412</c:v>
                </c:pt>
                <c:pt idx="329">
                  <c:v>45413</c:v>
                </c:pt>
                <c:pt idx="330">
                  <c:v>45414</c:v>
                </c:pt>
                <c:pt idx="331">
                  <c:v>45418</c:v>
                </c:pt>
                <c:pt idx="332">
                  <c:v>45419</c:v>
                </c:pt>
                <c:pt idx="333">
                  <c:v>45420</c:v>
                </c:pt>
                <c:pt idx="334">
                  <c:v>45421</c:v>
                </c:pt>
                <c:pt idx="335">
                  <c:v>45425</c:v>
                </c:pt>
                <c:pt idx="336">
                  <c:v>45426</c:v>
                </c:pt>
                <c:pt idx="337">
                  <c:v>45427</c:v>
                </c:pt>
                <c:pt idx="338">
                  <c:v>45428</c:v>
                </c:pt>
                <c:pt idx="339">
                  <c:v>45432</c:v>
                </c:pt>
                <c:pt idx="340">
                  <c:v>45433</c:v>
                </c:pt>
                <c:pt idx="341">
                  <c:v>45434</c:v>
                </c:pt>
                <c:pt idx="342">
                  <c:v>45435</c:v>
                </c:pt>
                <c:pt idx="343">
                  <c:v>45439</c:v>
                </c:pt>
                <c:pt idx="344">
                  <c:v>45440</c:v>
                </c:pt>
                <c:pt idx="345">
                  <c:v>45441</c:v>
                </c:pt>
                <c:pt idx="346">
                  <c:v>45442</c:v>
                </c:pt>
                <c:pt idx="347">
                  <c:v>45446</c:v>
                </c:pt>
                <c:pt idx="348">
                  <c:v>45447</c:v>
                </c:pt>
                <c:pt idx="349">
                  <c:v>45448</c:v>
                </c:pt>
                <c:pt idx="350">
                  <c:v>45449</c:v>
                </c:pt>
                <c:pt idx="351">
                  <c:v>45453</c:v>
                </c:pt>
                <c:pt idx="352">
                  <c:v>45454</c:v>
                </c:pt>
                <c:pt idx="353">
                  <c:v>45455</c:v>
                </c:pt>
                <c:pt idx="354">
                  <c:v>45456</c:v>
                </c:pt>
                <c:pt idx="355">
                  <c:v>45467</c:v>
                </c:pt>
                <c:pt idx="356">
                  <c:v>45468</c:v>
                </c:pt>
                <c:pt idx="357">
                  <c:v>45469</c:v>
                </c:pt>
                <c:pt idx="358">
                  <c:v>45470</c:v>
                </c:pt>
                <c:pt idx="359">
                  <c:v>45473</c:v>
                </c:pt>
              </c:numCache>
            </c:numRef>
          </c:cat>
          <c:val>
            <c:numRef>
              <c:f>Sheet1!$C$2:$C$361</c:f>
              <c:numCache>
                <c:formatCode>#,##0</c:formatCode>
                <c:ptCount val="360"/>
                <c:pt idx="0">
                  <c:v>100</c:v>
                </c:pt>
                <c:pt idx="1">
                  <c:v>93.114241001564949</c:v>
                </c:pt>
                <c:pt idx="2">
                  <c:v>90.923317683881066</c:v>
                </c:pt>
                <c:pt idx="3">
                  <c:v>91.392801251956186</c:v>
                </c:pt>
                <c:pt idx="4">
                  <c:v>88.419405320813766</c:v>
                </c:pt>
                <c:pt idx="5">
                  <c:v>90.766823161189365</c:v>
                </c:pt>
                <c:pt idx="6">
                  <c:v>88.732394366197184</c:v>
                </c:pt>
                <c:pt idx="7">
                  <c:v>87.167449139280123</c:v>
                </c:pt>
                <c:pt idx="8">
                  <c:v>87.636932707355243</c:v>
                </c:pt>
                <c:pt idx="9">
                  <c:v>85.91549295774648</c:v>
                </c:pt>
                <c:pt idx="10">
                  <c:v>85.602503912363076</c:v>
                </c:pt>
                <c:pt idx="11">
                  <c:v>86.071987480438182</c:v>
                </c:pt>
                <c:pt idx="12">
                  <c:v>89.201877934272304</c:v>
                </c:pt>
                <c:pt idx="13">
                  <c:v>89.827856025039125</c:v>
                </c:pt>
                <c:pt idx="14">
                  <c:v>87.636932707355243</c:v>
                </c:pt>
                <c:pt idx="15">
                  <c:v>84.194053208137703</c:v>
                </c:pt>
                <c:pt idx="16">
                  <c:v>84.507042253521121</c:v>
                </c:pt>
                <c:pt idx="17">
                  <c:v>84.507042253521121</c:v>
                </c:pt>
                <c:pt idx="18">
                  <c:v>84.507042253521121</c:v>
                </c:pt>
                <c:pt idx="19">
                  <c:v>82.942097026604074</c:v>
                </c:pt>
                <c:pt idx="20">
                  <c:v>84.037558685446015</c:v>
                </c:pt>
                <c:pt idx="21">
                  <c:v>83.881064162754299</c:v>
                </c:pt>
                <c:pt idx="22">
                  <c:v>82.629107981220656</c:v>
                </c:pt>
                <c:pt idx="23">
                  <c:v>80.438184663536774</c:v>
                </c:pt>
                <c:pt idx="24">
                  <c:v>82.159624413145536</c:v>
                </c:pt>
                <c:pt idx="25">
                  <c:v>82.472613458528954</c:v>
                </c:pt>
                <c:pt idx="26">
                  <c:v>78.716744913928011</c:v>
                </c:pt>
                <c:pt idx="27">
                  <c:v>79.499217527386534</c:v>
                </c:pt>
                <c:pt idx="28">
                  <c:v>82.785602503912358</c:v>
                </c:pt>
                <c:pt idx="29">
                  <c:v>79.812206572769952</c:v>
                </c:pt>
                <c:pt idx="30">
                  <c:v>81.220657276995297</c:v>
                </c:pt>
                <c:pt idx="31">
                  <c:v>81.220657276995297</c:v>
                </c:pt>
                <c:pt idx="32">
                  <c:v>78.247261345852891</c:v>
                </c:pt>
                <c:pt idx="33">
                  <c:v>78.560250391236309</c:v>
                </c:pt>
                <c:pt idx="34">
                  <c:v>78.247261345852891</c:v>
                </c:pt>
                <c:pt idx="35">
                  <c:v>80.281690140845058</c:v>
                </c:pt>
                <c:pt idx="36">
                  <c:v>78.403755868544607</c:v>
                </c:pt>
                <c:pt idx="37">
                  <c:v>81.377151799687013</c:v>
                </c:pt>
                <c:pt idx="38">
                  <c:v>76.838810641627546</c:v>
                </c:pt>
                <c:pt idx="39">
                  <c:v>80.907668231611893</c:v>
                </c:pt>
                <c:pt idx="40">
                  <c:v>81.064162754303595</c:v>
                </c:pt>
                <c:pt idx="41">
                  <c:v>81.377151799687013</c:v>
                </c:pt>
                <c:pt idx="42">
                  <c:v>77.308294209702652</c:v>
                </c:pt>
                <c:pt idx="43">
                  <c:v>79.342723004694832</c:v>
                </c:pt>
                <c:pt idx="44">
                  <c:v>79.655712050078236</c:v>
                </c:pt>
                <c:pt idx="45">
                  <c:v>79.655712050078236</c:v>
                </c:pt>
                <c:pt idx="46">
                  <c:v>78.247261345852891</c:v>
                </c:pt>
                <c:pt idx="47">
                  <c:v>80.594679186228475</c:v>
                </c:pt>
                <c:pt idx="48">
                  <c:v>78.560250391236309</c:v>
                </c:pt>
                <c:pt idx="49">
                  <c:v>78.247261345852891</c:v>
                </c:pt>
                <c:pt idx="50">
                  <c:v>78.247261345852891</c:v>
                </c:pt>
                <c:pt idx="51">
                  <c:v>76.68231611893583</c:v>
                </c:pt>
                <c:pt idx="52">
                  <c:v>76.68231611893583</c:v>
                </c:pt>
                <c:pt idx="53">
                  <c:v>76.838810641627546</c:v>
                </c:pt>
                <c:pt idx="54">
                  <c:v>76.838810641627546</c:v>
                </c:pt>
                <c:pt idx="55">
                  <c:v>76.838810641627546</c:v>
                </c:pt>
                <c:pt idx="56">
                  <c:v>77.777777777777786</c:v>
                </c:pt>
                <c:pt idx="57">
                  <c:v>76.760563380281681</c:v>
                </c:pt>
                <c:pt idx="58">
                  <c:v>76.68231611893583</c:v>
                </c:pt>
                <c:pt idx="59">
                  <c:v>75.117370892018769</c:v>
                </c:pt>
                <c:pt idx="60">
                  <c:v>75.117370892018769</c:v>
                </c:pt>
                <c:pt idx="61">
                  <c:v>75.117370892018769</c:v>
                </c:pt>
                <c:pt idx="62">
                  <c:v>75.195618153364634</c:v>
                </c:pt>
                <c:pt idx="63">
                  <c:v>75.117370892018769</c:v>
                </c:pt>
                <c:pt idx="64">
                  <c:v>75.899843505477307</c:v>
                </c:pt>
                <c:pt idx="65">
                  <c:v>75.899843505477307</c:v>
                </c:pt>
                <c:pt idx="66">
                  <c:v>75.352112676056336</c:v>
                </c:pt>
                <c:pt idx="67">
                  <c:v>75.117370892018769</c:v>
                </c:pt>
                <c:pt idx="68">
                  <c:v>77.543035993740219</c:v>
                </c:pt>
                <c:pt idx="69">
                  <c:v>76.212832550860725</c:v>
                </c:pt>
                <c:pt idx="70">
                  <c:v>75.899843505477307</c:v>
                </c:pt>
                <c:pt idx="71">
                  <c:v>77.543035993740219</c:v>
                </c:pt>
                <c:pt idx="72">
                  <c:v>77.777777777777786</c:v>
                </c:pt>
                <c:pt idx="73">
                  <c:v>80.594679186228475</c:v>
                </c:pt>
                <c:pt idx="74">
                  <c:v>81.220657276995297</c:v>
                </c:pt>
                <c:pt idx="75">
                  <c:v>77.308294209702652</c:v>
                </c:pt>
                <c:pt idx="76">
                  <c:v>76.68231611893583</c:v>
                </c:pt>
                <c:pt idx="77">
                  <c:v>78.247261345852891</c:v>
                </c:pt>
                <c:pt idx="78">
                  <c:v>76.838810641627546</c:v>
                </c:pt>
                <c:pt idx="79">
                  <c:v>79.812206572769952</c:v>
                </c:pt>
                <c:pt idx="80">
                  <c:v>82.942097026604074</c:v>
                </c:pt>
                <c:pt idx="81">
                  <c:v>82.942097026604074</c:v>
                </c:pt>
                <c:pt idx="82">
                  <c:v>81.690140845070431</c:v>
                </c:pt>
                <c:pt idx="83">
                  <c:v>84.507042253521121</c:v>
                </c:pt>
                <c:pt idx="84">
                  <c:v>82.785602503912358</c:v>
                </c:pt>
                <c:pt idx="85">
                  <c:v>81.377151799687013</c:v>
                </c:pt>
                <c:pt idx="86">
                  <c:v>84.97652582159624</c:v>
                </c:pt>
                <c:pt idx="87">
                  <c:v>84.97652582159624</c:v>
                </c:pt>
                <c:pt idx="88">
                  <c:v>82.942097026604074</c:v>
                </c:pt>
                <c:pt idx="89">
                  <c:v>77.934272300469473</c:v>
                </c:pt>
                <c:pt idx="90">
                  <c:v>77.777777777777786</c:v>
                </c:pt>
                <c:pt idx="91">
                  <c:v>77.777777777777786</c:v>
                </c:pt>
                <c:pt idx="92">
                  <c:v>76.68231611893583</c:v>
                </c:pt>
                <c:pt idx="93">
                  <c:v>75.743348982785591</c:v>
                </c:pt>
                <c:pt idx="94">
                  <c:v>76.995305164319248</c:v>
                </c:pt>
                <c:pt idx="95">
                  <c:v>77.464788732394368</c:v>
                </c:pt>
                <c:pt idx="96">
                  <c:v>75.195618153364634</c:v>
                </c:pt>
                <c:pt idx="97">
                  <c:v>75.117370892018769</c:v>
                </c:pt>
                <c:pt idx="98">
                  <c:v>77.777777777777786</c:v>
                </c:pt>
                <c:pt idx="99">
                  <c:v>76.68231611893583</c:v>
                </c:pt>
                <c:pt idx="100">
                  <c:v>76.995305164319248</c:v>
                </c:pt>
                <c:pt idx="101">
                  <c:v>75.430359937402187</c:v>
                </c:pt>
                <c:pt idx="102">
                  <c:v>76.68231611893583</c:v>
                </c:pt>
                <c:pt idx="103">
                  <c:v>74.491392801251962</c:v>
                </c:pt>
                <c:pt idx="104">
                  <c:v>73.552425665101723</c:v>
                </c:pt>
                <c:pt idx="105">
                  <c:v>72.535211267605632</c:v>
                </c:pt>
                <c:pt idx="106">
                  <c:v>74.256651017214409</c:v>
                </c:pt>
                <c:pt idx="107">
                  <c:v>74.256651017214409</c:v>
                </c:pt>
                <c:pt idx="108">
                  <c:v>72.300469483568079</c:v>
                </c:pt>
                <c:pt idx="109">
                  <c:v>71.361502347417854</c:v>
                </c:pt>
                <c:pt idx="110">
                  <c:v>68.935837245696391</c:v>
                </c:pt>
                <c:pt idx="111">
                  <c:v>70.422535211267615</c:v>
                </c:pt>
                <c:pt idx="112">
                  <c:v>68.857589984350554</c:v>
                </c:pt>
                <c:pt idx="113">
                  <c:v>73.395931142410021</c:v>
                </c:pt>
                <c:pt idx="114">
                  <c:v>73.395931142410021</c:v>
                </c:pt>
                <c:pt idx="115">
                  <c:v>72.613458528951497</c:v>
                </c:pt>
                <c:pt idx="116">
                  <c:v>71.987480438184676</c:v>
                </c:pt>
                <c:pt idx="117">
                  <c:v>71.674491392801258</c:v>
                </c:pt>
                <c:pt idx="118">
                  <c:v>71.674491392801258</c:v>
                </c:pt>
                <c:pt idx="119">
                  <c:v>71.987480438184676</c:v>
                </c:pt>
                <c:pt idx="120">
                  <c:v>71.205007824726138</c:v>
                </c:pt>
                <c:pt idx="121">
                  <c:v>71.987480438184676</c:v>
                </c:pt>
                <c:pt idx="122">
                  <c:v>75.039123630672933</c:v>
                </c:pt>
                <c:pt idx="123">
                  <c:v>76.525821596244128</c:v>
                </c:pt>
                <c:pt idx="124">
                  <c:v>75.352112676056336</c:v>
                </c:pt>
                <c:pt idx="125">
                  <c:v>78.012519561815338</c:v>
                </c:pt>
                <c:pt idx="126">
                  <c:v>79.499217527386534</c:v>
                </c:pt>
                <c:pt idx="127">
                  <c:v>78.716744913928011</c:v>
                </c:pt>
                <c:pt idx="128">
                  <c:v>80.594679186228475</c:v>
                </c:pt>
                <c:pt idx="129">
                  <c:v>79.812206572769952</c:v>
                </c:pt>
                <c:pt idx="130">
                  <c:v>80.907668231611893</c:v>
                </c:pt>
                <c:pt idx="131">
                  <c:v>79.812206572769952</c:v>
                </c:pt>
                <c:pt idx="132">
                  <c:v>80.594679186228475</c:v>
                </c:pt>
                <c:pt idx="133">
                  <c:v>79.812206572769952</c:v>
                </c:pt>
                <c:pt idx="134">
                  <c:v>79.812206572769952</c:v>
                </c:pt>
                <c:pt idx="135">
                  <c:v>79.812206572769952</c:v>
                </c:pt>
                <c:pt idx="136">
                  <c:v>81.377151799687013</c:v>
                </c:pt>
                <c:pt idx="137">
                  <c:v>79.812206572769952</c:v>
                </c:pt>
                <c:pt idx="138">
                  <c:v>79.968701095461654</c:v>
                </c:pt>
                <c:pt idx="139">
                  <c:v>79.968701095461654</c:v>
                </c:pt>
                <c:pt idx="140">
                  <c:v>79.812206572769952</c:v>
                </c:pt>
                <c:pt idx="141">
                  <c:v>78.247261345852891</c:v>
                </c:pt>
                <c:pt idx="142">
                  <c:v>79.029733959311415</c:v>
                </c:pt>
                <c:pt idx="143">
                  <c:v>78.247261345852891</c:v>
                </c:pt>
                <c:pt idx="144">
                  <c:v>78.247261345852891</c:v>
                </c:pt>
                <c:pt idx="145">
                  <c:v>78.403755868544607</c:v>
                </c:pt>
                <c:pt idx="146">
                  <c:v>78.716744913928011</c:v>
                </c:pt>
                <c:pt idx="147">
                  <c:v>79.812206572769952</c:v>
                </c:pt>
                <c:pt idx="148">
                  <c:v>79.812206572769952</c:v>
                </c:pt>
                <c:pt idx="149">
                  <c:v>79.812206572769952</c:v>
                </c:pt>
                <c:pt idx="150">
                  <c:v>79.812206572769952</c:v>
                </c:pt>
                <c:pt idx="151">
                  <c:v>79.812206572769952</c:v>
                </c:pt>
                <c:pt idx="152">
                  <c:v>79.029733959311415</c:v>
                </c:pt>
                <c:pt idx="153">
                  <c:v>79.029733959311415</c:v>
                </c:pt>
                <c:pt idx="154">
                  <c:v>82.003129890453835</c:v>
                </c:pt>
                <c:pt idx="155">
                  <c:v>80.12519561815337</c:v>
                </c:pt>
                <c:pt idx="156">
                  <c:v>81.377151799687013</c:v>
                </c:pt>
                <c:pt idx="157">
                  <c:v>82.942097026604074</c:v>
                </c:pt>
                <c:pt idx="158">
                  <c:v>81.377151799687013</c:v>
                </c:pt>
                <c:pt idx="159">
                  <c:v>81.690140845070431</c:v>
                </c:pt>
                <c:pt idx="160">
                  <c:v>85.289514866979658</c:v>
                </c:pt>
                <c:pt idx="161">
                  <c:v>85.289514866979658</c:v>
                </c:pt>
                <c:pt idx="162">
                  <c:v>85.289514866979658</c:v>
                </c:pt>
                <c:pt idx="163">
                  <c:v>85.289514866979658</c:v>
                </c:pt>
                <c:pt idx="164">
                  <c:v>85.289514866979658</c:v>
                </c:pt>
                <c:pt idx="165">
                  <c:v>85.289514866979658</c:v>
                </c:pt>
                <c:pt idx="166">
                  <c:v>85.289514866979658</c:v>
                </c:pt>
                <c:pt idx="167">
                  <c:v>85.289514866979658</c:v>
                </c:pt>
                <c:pt idx="168">
                  <c:v>81.377151799687013</c:v>
                </c:pt>
                <c:pt idx="169">
                  <c:v>81.377151799687013</c:v>
                </c:pt>
                <c:pt idx="170">
                  <c:v>81.377151799687013</c:v>
                </c:pt>
                <c:pt idx="171">
                  <c:v>81.377151799687013</c:v>
                </c:pt>
                <c:pt idx="172">
                  <c:v>80.12519561815337</c:v>
                </c:pt>
                <c:pt idx="173">
                  <c:v>82.942097026604074</c:v>
                </c:pt>
                <c:pt idx="174">
                  <c:v>81.690140845070431</c:v>
                </c:pt>
                <c:pt idx="175">
                  <c:v>86.071987480438182</c:v>
                </c:pt>
                <c:pt idx="176">
                  <c:v>88.575899843505482</c:v>
                </c:pt>
                <c:pt idx="177">
                  <c:v>88.575899843505482</c:v>
                </c:pt>
                <c:pt idx="178">
                  <c:v>88.575899843505482</c:v>
                </c:pt>
                <c:pt idx="179">
                  <c:v>88.575899843505482</c:v>
                </c:pt>
                <c:pt idx="180">
                  <c:v>82.942097026604074</c:v>
                </c:pt>
                <c:pt idx="181">
                  <c:v>82.942097026604074</c:v>
                </c:pt>
                <c:pt idx="182">
                  <c:v>87.480438184663541</c:v>
                </c:pt>
                <c:pt idx="183">
                  <c:v>87.480438184663541</c:v>
                </c:pt>
                <c:pt idx="184">
                  <c:v>84.194053208137703</c:v>
                </c:pt>
                <c:pt idx="185">
                  <c:v>81.377151799687013</c:v>
                </c:pt>
                <c:pt idx="186">
                  <c:v>79.655712050078236</c:v>
                </c:pt>
                <c:pt idx="187">
                  <c:v>79.029733959311415</c:v>
                </c:pt>
                <c:pt idx="188">
                  <c:v>76.68231611893583</c:v>
                </c:pt>
                <c:pt idx="189">
                  <c:v>72.456964006259781</c:v>
                </c:pt>
                <c:pt idx="190">
                  <c:v>73.552425665101723</c:v>
                </c:pt>
                <c:pt idx="191">
                  <c:v>73.552425665101723</c:v>
                </c:pt>
                <c:pt idx="192">
                  <c:v>74.804381846635366</c:v>
                </c:pt>
                <c:pt idx="193">
                  <c:v>74.882629107981231</c:v>
                </c:pt>
                <c:pt idx="194">
                  <c:v>74.882629107981231</c:v>
                </c:pt>
                <c:pt idx="195">
                  <c:v>73.552425665101723</c:v>
                </c:pt>
                <c:pt idx="196">
                  <c:v>72.926447574334901</c:v>
                </c:pt>
                <c:pt idx="197">
                  <c:v>72.926447574334901</c:v>
                </c:pt>
                <c:pt idx="198">
                  <c:v>72.926447574334901</c:v>
                </c:pt>
                <c:pt idx="199">
                  <c:v>74.804381846635366</c:v>
                </c:pt>
                <c:pt idx="200">
                  <c:v>75.117370892018769</c:v>
                </c:pt>
                <c:pt idx="201">
                  <c:v>75.430359937402187</c:v>
                </c:pt>
                <c:pt idx="202">
                  <c:v>75.430359937402187</c:v>
                </c:pt>
                <c:pt idx="203">
                  <c:v>75.430359937402187</c:v>
                </c:pt>
                <c:pt idx="204">
                  <c:v>68.857589984350554</c:v>
                </c:pt>
                <c:pt idx="205">
                  <c:v>68.857589984350554</c:v>
                </c:pt>
                <c:pt idx="206">
                  <c:v>68.857589984350554</c:v>
                </c:pt>
                <c:pt idx="207">
                  <c:v>68.857589984350554</c:v>
                </c:pt>
                <c:pt idx="208">
                  <c:v>75.117370892018769</c:v>
                </c:pt>
                <c:pt idx="209">
                  <c:v>75.117370892018769</c:v>
                </c:pt>
                <c:pt idx="210">
                  <c:v>75.117370892018769</c:v>
                </c:pt>
                <c:pt idx="211">
                  <c:v>69.796557120500793</c:v>
                </c:pt>
                <c:pt idx="212">
                  <c:v>70.422535211267615</c:v>
                </c:pt>
                <c:pt idx="213">
                  <c:v>69.640062597809077</c:v>
                </c:pt>
                <c:pt idx="214">
                  <c:v>68.857589984350554</c:v>
                </c:pt>
                <c:pt idx="215">
                  <c:v>71.909233176838811</c:v>
                </c:pt>
                <c:pt idx="216">
                  <c:v>71.909233176838811</c:v>
                </c:pt>
                <c:pt idx="217">
                  <c:v>71.909233176838811</c:v>
                </c:pt>
                <c:pt idx="218">
                  <c:v>71.909233176838811</c:v>
                </c:pt>
                <c:pt idx="219">
                  <c:v>71.909233176838811</c:v>
                </c:pt>
                <c:pt idx="220">
                  <c:v>68.544600938967136</c:v>
                </c:pt>
                <c:pt idx="221">
                  <c:v>68.544600938967136</c:v>
                </c:pt>
                <c:pt idx="222">
                  <c:v>71.909233176838811</c:v>
                </c:pt>
                <c:pt idx="223">
                  <c:v>71.909233176838811</c:v>
                </c:pt>
                <c:pt idx="224">
                  <c:v>71.909233176838811</c:v>
                </c:pt>
                <c:pt idx="225">
                  <c:v>65.727699530516432</c:v>
                </c:pt>
                <c:pt idx="226">
                  <c:v>71.83098591549296</c:v>
                </c:pt>
                <c:pt idx="227">
                  <c:v>71.83098591549296</c:v>
                </c:pt>
                <c:pt idx="228">
                  <c:v>71.83098591549296</c:v>
                </c:pt>
                <c:pt idx="229">
                  <c:v>71.83098591549296</c:v>
                </c:pt>
                <c:pt idx="230">
                  <c:v>71.83098591549296</c:v>
                </c:pt>
                <c:pt idx="231">
                  <c:v>71.83098591549296</c:v>
                </c:pt>
                <c:pt idx="232">
                  <c:v>67.292644757433493</c:v>
                </c:pt>
                <c:pt idx="233">
                  <c:v>69.014084507042256</c:v>
                </c:pt>
                <c:pt idx="234">
                  <c:v>69.014084507042256</c:v>
                </c:pt>
                <c:pt idx="235">
                  <c:v>69.014084507042256</c:v>
                </c:pt>
                <c:pt idx="236">
                  <c:v>69.014084507042256</c:v>
                </c:pt>
                <c:pt idx="237">
                  <c:v>69.014084507042256</c:v>
                </c:pt>
                <c:pt idx="238">
                  <c:v>70.422535211267615</c:v>
                </c:pt>
                <c:pt idx="239">
                  <c:v>70.422535211267615</c:v>
                </c:pt>
                <c:pt idx="240">
                  <c:v>70.422535211267615</c:v>
                </c:pt>
                <c:pt idx="241">
                  <c:v>71.987480438184676</c:v>
                </c:pt>
                <c:pt idx="242">
                  <c:v>71.987480438184676</c:v>
                </c:pt>
                <c:pt idx="243">
                  <c:v>71.987480438184676</c:v>
                </c:pt>
                <c:pt idx="244">
                  <c:v>71.987480438184676</c:v>
                </c:pt>
                <c:pt idx="245">
                  <c:v>73.395931142410021</c:v>
                </c:pt>
                <c:pt idx="246">
                  <c:v>73.395931142410021</c:v>
                </c:pt>
                <c:pt idx="247">
                  <c:v>73.395931142410021</c:v>
                </c:pt>
                <c:pt idx="248">
                  <c:v>67.292644757433493</c:v>
                </c:pt>
                <c:pt idx="249">
                  <c:v>67.918622848200314</c:v>
                </c:pt>
                <c:pt idx="250">
                  <c:v>67.918622848200314</c:v>
                </c:pt>
                <c:pt idx="251">
                  <c:v>67.918622848200314</c:v>
                </c:pt>
                <c:pt idx="252">
                  <c:v>74.33489827856026</c:v>
                </c:pt>
                <c:pt idx="253">
                  <c:v>74.33489827856026</c:v>
                </c:pt>
                <c:pt idx="254">
                  <c:v>74.33489827856026</c:v>
                </c:pt>
                <c:pt idx="255">
                  <c:v>68.231611893583732</c:v>
                </c:pt>
                <c:pt idx="256">
                  <c:v>68.075117370892031</c:v>
                </c:pt>
                <c:pt idx="257">
                  <c:v>68.075117370892031</c:v>
                </c:pt>
                <c:pt idx="258">
                  <c:v>68.075117370892031</c:v>
                </c:pt>
                <c:pt idx="259">
                  <c:v>68.075117370892031</c:v>
                </c:pt>
                <c:pt idx="260">
                  <c:v>67.918622848200314</c:v>
                </c:pt>
                <c:pt idx="261">
                  <c:v>68.857589984350554</c:v>
                </c:pt>
                <c:pt idx="262">
                  <c:v>68.857589984350554</c:v>
                </c:pt>
                <c:pt idx="263">
                  <c:v>69.092331768388107</c:v>
                </c:pt>
                <c:pt idx="264">
                  <c:v>69.092331768388107</c:v>
                </c:pt>
                <c:pt idx="265">
                  <c:v>69.092331768388107</c:v>
                </c:pt>
                <c:pt idx="266">
                  <c:v>69.327073552425674</c:v>
                </c:pt>
                <c:pt idx="267">
                  <c:v>69.327073552425674</c:v>
                </c:pt>
                <c:pt idx="268">
                  <c:v>72.769953051643199</c:v>
                </c:pt>
                <c:pt idx="269">
                  <c:v>72.769953051643199</c:v>
                </c:pt>
                <c:pt idx="270">
                  <c:v>72.769953051643199</c:v>
                </c:pt>
                <c:pt idx="271">
                  <c:v>74.33489827856026</c:v>
                </c:pt>
                <c:pt idx="272">
                  <c:v>69.483568075117375</c:v>
                </c:pt>
                <c:pt idx="273">
                  <c:v>69.483568075117375</c:v>
                </c:pt>
                <c:pt idx="274">
                  <c:v>69.483568075117375</c:v>
                </c:pt>
                <c:pt idx="275">
                  <c:v>69.483568075117375</c:v>
                </c:pt>
                <c:pt idx="276">
                  <c:v>69.327073552425674</c:v>
                </c:pt>
                <c:pt idx="277">
                  <c:v>69.327073552425674</c:v>
                </c:pt>
                <c:pt idx="278">
                  <c:v>72.613458528951497</c:v>
                </c:pt>
                <c:pt idx="279">
                  <c:v>67.292644757433493</c:v>
                </c:pt>
                <c:pt idx="280">
                  <c:v>67.292644757433493</c:v>
                </c:pt>
                <c:pt idx="281">
                  <c:v>67.292644757433493</c:v>
                </c:pt>
                <c:pt idx="282">
                  <c:v>66.04068857589985</c:v>
                </c:pt>
                <c:pt idx="283">
                  <c:v>67.292644757433493</c:v>
                </c:pt>
                <c:pt idx="284">
                  <c:v>67.292644757433493</c:v>
                </c:pt>
                <c:pt idx="285">
                  <c:v>67.292644757433493</c:v>
                </c:pt>
                <c:pt idx="286">
                  <c:v>65.727699530516432</c:v>
                </c:pt>
                <c:pt idx="287">
                  <c:v>67.292644757433493</c:v>
                </c:pt>
                <c:pt idx="288">
                  <c:v>66.588419405320806</c:v>
                </c:pt>
                <c:pt idx="289">
                  <c:v>66.51017214397497</c:v>
                </c:pt>
                <c:pt idx="290">
                  <c:v>66.51017214397497</c:v>
                </c:pt>
                <c:pt idx="291">
                  <c:v>66.51017214397497</c:v>
                </c:pt>
                <c:pt idx="292">
                  <c:v>64.945226917057909</c:v>
                </c:pt>
                <c:pt idx="293">
                  <c:v>65.023474178403745</c:v>
                </c:pt>
                <c:pt idx="294">
                  <c:v>64.475743348982789</c:v>
                </c:pt>
                <c:pt idx="295">
                  <c:v>65.727699530516432</c:v>
                </c:pt>
                <c:pt idx="296">
                  <c:v>68.857589984350554</c:v>
                </c:pt>
                <c:pt idx="297">
                  <c:v>68.857589984350554</c:v>
                </c:pt>
                <c:pt idx="298">
                  <c:v>68.857589984350554</c:v>
                </c:pt>
                <c:pt idx="299">
                  <c:v>68.857589984350554</c:v>
                </c:pt>
                <c:pt idx="300">
                  <c:v>65.884194053208148</c:v>
                </c:pt>
                <c:pt idx="301">
                  <c:v>65.884194053208148</c:v>
                </c:pt>
                <c:pt idx="302">
                  <c:v>68.857589984350554</c:v>
                </c:pt>
                <c:pt idx="303">
                  <c:v>70.109546165884197</c:v>
                </c:pt>
                <c:pt idx="304">
                  <c:v>70.109546165884197</c:v>
                </c:pt>
                <c:pt idx="305">
                  <c:v>70.109546165884197</c:v>
                </c:pt>
                <c:pt idx="306">
                  <c:v>70.109546165884197</c:v>
                </c:pt>
                <c:pt idx="307">
                  <c:v>73.239436619718319</c:v>
                </c:pt>
                <c:pt idx="308">
                  <c:v>73.552425665101723</c:v>
                </c:pt>
                <c:pt idx="309">
                  <c:v>68.309859154929569</c:v>
                </c:pt>
                <c:pt idx="310">
                  <c:v>68.309859154929569</c:v>
                </c:pt>
                <c:pt idx="311">
                  <c:v>68.309859154929569</c:v>
                </c:pt>
                <c:pt idx="312">
                  <c:v>73.395931142410021</c:v>
                </c:pt>
                <c:pt idx="313">
                  <c:v>73.395931142410021</c:v>
                </c:pt>
                <c:pt idx="314">
                  <c:v>68.857589984350554</c:v>
                </c:pt>
                <c:pt idx="315">
                  <c:v>67.370892018779344</c:v>
                </c:pt>
                <c:pt idx="316">
                  <c:v>67.370892018779344</c:v>
                </c:pt>
                <c:pt idx="317">
                  <c:v>70.344287949921764</c:v>
                </c:pt>
                <c:pt idx="318">
                  <c:v>70.344287949921764</c:v>
                </c:pt>
                <c:pt idx="319">
                  <c:v>70.422535211267615</c:v>
                </c:pt>
                <c:pt idx="320">
                  <c:v>70.422535211267615</c:v>
                </c:pt>
                <c:pt idx="321">
                  <c:v>72.613458528951497</c:v>
                </c:pt>
                <c:pt idx="322">
                  <c:v>72.613458528951497</c:v>
                </c:pt>
                <c:pt idx="323">
                  <c:v>73.552425665101723</c:v>
                </c:pt>
                <c:pt idx="324">
                  <c:v>73.552425665101723</c:v>
                </c:pt>
                <c:pt idx="325">
                  <c:v>71.987480438184676</c:v>
                </c:pt>
                <c:pt idx="326">
                  <c:v>74.960876369327082</c:v>
                </c:pt>
                <c:pt idx="327">
                  <c:v>67.370892018779344</c:v>
                </c:pt>
                <c:pt idx="328">
                  <c:v>72.691705790297348</c:v>
                </c:pt>
                <c:pt idx="329">
                  <c:v>68.857589984350554</c:v>
                </c:pt>
                <c:pt idx="330">
                  <c:v>68.857589984350554</c:v>
                </c:pt>
                <c:pt idx="331">
                  <c:v>68.857589984350554</c:v>
                </c:pt>
                <c:pt idx="332">
                  <c:v>68.857589984350554</c:v>
                </c:pt>
                <c:pt idx="333">
                  <c:v>68.857589984350554</c:v>
                </c:pt>
                <c:pt idx="334">
                  <c:v>68.857589984350554</c:v>
                </c:pt>
                <c:pt idx="335">
                  <c:v>68.857589984350554</c:v>
                </c:pt>
                <c:pt idx="336">
                  <c:v>68.857589984350554</c:v>
                </c:pt>
                <c:pt idx="337">
                  <c:v>68.857589984350554</c:v>
                </c:pt>
                <c:pt idx="338">
                  <c:v>68.857589984350554</c:v>
                </c:pt>
                <c:pt idx="339">
                  <c:v>68.857589984350554</c:v>
                </c:pt>
                <c:pt idx="340">
                  <c:v>68.857589984350554</c:v>
                </c:pt>
                <c:pt idx="341">
                  <c:v>68.857589984350554</c:v>
                </c:pt>
                <c:pt idx="342">
                  <c:v>68.857589984350554</c:v>
                </c:pt>
                <c:pt idx="343">
                  <c:v>67.292644757433493</c:v>
                </c:pt>
                <c:pt idx="344">
                  <c:v>67.292644757433493</c:v>
                </c:pt>
                <c:pt idx="345">
                  <c:v>67.292644757433493</c:v>
                </c:pt>
                <c:pt idx="346">
                  <c:v>71.909233176838811</c:v>
                </c:pt>
                <c:pt idx="347">
                  <c:v>67.292644757433493</c:v>
                </c:pt>
                <c:pt idx="348">
                  <c:v>67.292644757433493</c:v>
                </c:pt>
                <c:pt idx="349">
                  <c:v>67.292644757433493</c:v>
                </c:pt>
                <c:pt idx="350">
                  <c:v>67.292644757433493</c:v>
                </c:pt>
                <c:pt idx="351">
                  <c:v>67.214397496087642</c:v>
                </c:pt>
                <c:pt idx="352">
                  <c:v>67.214397496087642</c:v>
                </c:pt>
                <c:pt idx="353">
                  <c:v>65.727699530516432</c:v>
                </c:pt>
                <c:pt idx="354">
                  <c:v>65.727699530516432</c:v>
                </c:pt>
                <c:pt idx="355">
                  <c:v>64.162754303599385</c:v>
                </c:pt>
                <c:pt idx="356">
                  <c:v>64.162754303599385</c:v>
                </c:pt>
                <c:pt idx="357">
                  <c:v>68.857589984350554</c:v>
                </c:pt>
                <c:pt idx="358">
                  <c:v>67.136150234741791</c:v>
                </c:pt>
                <c:pt idx="359">
                  <c:v>64.162754303599385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Sheet1!$A$2:$A$357</c:f>
              <c:numCache>
                <c:formatCode>dd\-mmm\-yyyy</c:formatCode>
                <c:ptCount val="356"/>
                <c:pt idx="0">
                  <c:v>44858</c:v>
                </c:pt>
                <c:pt idx="1">
                  <c:v>44859</c:v>
                </c:pt>
                <c:pt idx="2">
                  <c:v>44860</c:v>
                </c:pt>
                <c:pt idx="3">
                  <c:v>44861</c:v>
                </c:pt>
                <c:pt idx="4">
                  <c:v>44865</c:v>
                </c:pt>
                <c:pt idx="5">
                  <c:v>44866</c:v>
                </c:pt>
                <c:pt idx="6">
                  <c:v>44867</c:v>
                </c:pt>
                <c:pt idx="7">
                  <c:v>44868</c:v>
                </c:pt>
                <c:pt idx="8">
                  <c:v>44871</c:v>
                </c:pt>
                <c:pt idx="9">
                  <c:v>44872</c:v>
                </c:pt>
                <c:pt idx="10">
                  <c:v>44873</c:v>
                </c:pt>
                <c:pt idx="11">
                  <c:v>44874</c:v>
                </c:pt>
                <c:pt idx="12">
                  <c:v>44875</c:v>
                </c:pt>
                <c:pt idx="13">
                  <c:v>44878</c:v>
                </c:pt>
                <c:pt idx="14">
                  <c:v>44879</c:v>
                </c:pt>
                <c:pt idx="15">
                  <c:v>44880</c:v>
                </c:pt>
                <c:pt idx="16">
                  <c:v>44881</c:v>
                </c:pt>
                <c:pt idx="17">
                  <c:v>44882</c:v>
                </c:pt>
                <c:pt idx="18">
                  <c:v>44885</c:v>
                </c:pt>
                <c:pt idx="19">
                  <c:v>44886</c:v>
                </c:pt>
                <c:pt idx="20">
                  <c:v>44887</c:v>
                </c:pt>
                <c:pt idx="21">
                  <c:v>44889</c:v>
                </c:pt>
                <c:pt idx="22">
                  <c:v>44892</c:v>
                </c:pt>
                <c:pt idx="23">
                  <c:v>44893</c:v>
                </c:pt>
                <c:pt idx="24">
                  <c:v>44894</c:v>
                </c:pt>
                <c:pt idx="25">
                  <c:v>44895</c:v>
                </c:pt>
                <c:pt idx="26">
                  <c:v>44896</c:v>
                </c:pt>
                <c:pt idx="27">
                  <c:v>44899</c:v>
                </c:pt>
                <c:pt idx="28">
                  <c:v>44900</c:v>
                </c:pt>
                <c:pt idx="29">
                  <c:v>44901</c:v>
                </c:pt>
                <c:pt idx="30">
                  <c:v>44902</c:v>
                </c:pt>
                <c:pt idx="31">
                  <c:v>44903</c:v>
                </c:pt>
                <c:pt idx="32">
                  <c:v>44906</c:v>
                </c:pt>
                <c:pt idx="33">
                  <c:v>44907</c:v>
                </c:pt>
                <c:pt idx="34">
                  <c:v>44908</c:v>
                </c:pt>
                <c:pt idx="35">
                  <c:v>44909</c:v>
                </c:pt>
                <c:pt idx="36">
                  <c:v>44910</c:v>
                </c:pt>
                <c:pt idx="37">
                  <c:v>44913</c:v>
                </c:pt>
                <c:pt idx="38">
                  <c:v>44914</c:v>
                </c:pt>
                <c:pt idx="39">
                  <c:v>44915</c:v>
                </c:pt>
                <c:pt idx="40">
                  <c:v>44916</c:v>
                </c:pt>
                <c:pt idx="41">
                  <c:v>44917</c:v>
                </c:pt>
                <c:pt idx="42">
                  <c:v>44920</c:v>
                </c:pt>
                <c:pt idx="43">
                  <c:v>44921</c:v>
                </c:pt>
                <c:pt idx="44">
                  <c:v>44922</c:v>
                </c:pt>
                <c:pt idx="45">
                  <c:v>44923</c:v>
                </c:pt>
                <c:pt idx="46">
                  <c:v>44924</c:v>
                </c:pt>
                <c:pt idx="47">
                  <c:v>44927</c:v>
                </c:pt>
                <c:pt idx="48">
                  <c:v>44928</c:v>
                </c:pt>
                <c:pt idx="49">
                  <c:v>44929</c:v>
                </c:pt>
                <c:pt idx="50">
                  <c:v>44930</c:v>
                </c:pt>
                <c:pt idx="51">
                  <c:v>44931</c:v>
                </c:pt>
                <c:pt idx="52">
                  <c:v>44934</c:v>
                </c:pt>
                <c:pt idx="53">
                  <c:v>44935</c:v>
                </c:pt>
                <c:pt idx="54">
                  <c:v>44936</c:v>
                </c:pt>
                <c:pt idx="55">
                  <c:v>44937</c:v>
                </c:pt>
                <c:pt idx="56">
                  <c:v>44938</c:v>
                </c:pt>
                <c:pt idx="57">
                  <c:v>44941</c:v>
                </c:pt>
                <c:pt idx="58">
                  <c:v>44942</c:v>
                </c:pt>
                <c:pt idx="59">
                  <c:v>44943</c:v>
                </c:pt>
                <c:pt idx="60">
                  <c:v>44944</c:v>
                </c:pt>
                <c:pt idx="61">
                  <c:v>44945</c:v>
                </c:pt>
                <c:pt idx="62">
                  <c:v>44948</c:v>
                </c:pt>
                <c:pt idx="63">
                  <c:v>44949</c:v>
                </c:pt>
                <c:pt idx="64">
                  <c:v>44950</c:v>
                </c:pt>
                <c:pt idx="65">
                  <c:v>44951</c:v>
                </c:pt>
                <c:pt idx="66">
                  <c:v>44952</c:v>
                </c:pt>
                <c:pt idx="67">
                  <c:v>44955</c:v>
                </c:pt>
                <c:pt idx="68">
                  <c:v>44956</c:v>
                </c:pt>
                <c:pt idx="69">
                  <c:v>44957</c:v>
                </c:pt>
                <c:pt idx="70">
                  <c:v>44958</c:v>
                </c:pt>
                <c:pt idx="71">
                  <c:v>44959</c:v>
                </c:pt>
                <c:pt idx="72">
                  <c:v>44962</c:v>
                </c:pt>
                <c:pt idx="73">
                  <c:v>44963</c:v>
                </c:pt>
                <c:pt idx="74">
                  <c:v>44964</c:v>
                </c:pt>
                <c:pt idx="75">
                  <c:v>44965</c:v>
                </c:pt>
                <c:pt idx="76">
                  <c:v>44966</c:v>
                </c:pt>
                <c:pt idx="77">
                  <c:v>44969</c:v>
                </c:pt>
                <c:pt idx="78">
                  <c:v>44970</c:v>
                </c:pt>
                <c:pt idx="79">
                  <c:v>44971</c:v>
                </c:pt>
                <c:pt idx="80">
                  <c:v>44972</c:v>
                </c:pt>
                <c:pt idx="81">
                  <c:v>44973</c:v>
                </c:pt>
                <c:pt idx="82">
                  <c:v>44976</c:v>
                </c:pt>
                <c:pt idx="83">
                  <c:v>44977</c:v>
                </c:pt>
                <c:pt idx="84">
                  <c:v>44978</c:v>
                </c:pt>
                <c:pt idx="85">
                  <c:v>44980</c:v>
                </c:pt>
                <c:pt idx="86">
                  <c:v>44983</c:v>
                </c:pt>
                <c:pt idx="87">
                  <c:v>44984</c:v>
                </c:pt>
                <c:pt idx="88">
                  <c:v>44985</c:v>
                </c:pt>
                <c:pt idx="89">
                  <c:v>44986</c:v>
                </c:pt>
                <c:pt idx="90">
                  <c:v>44987</c:v>
                </c:pt>
                <c:pt idx="91">
                  <c:v>44990</c:v>
                </c:pt>
                <c:pt idx="92">
                  <c:v>44991</c:v>
                </c:pt>
                <c:pt idx="93">
                  <c:v>44992</c:v>
                </c:pt>
                <c:pt idx="94">
                  <c:v>44993</c:v>
                </c:pt>
                <c:pt idx="95">
                  <c:v>44994</c:v>
                </c:pt>
                <c:pt idx="96">
                  <c:v>44997</c:v>
                </c:pt>
                <c:pt idx="97">
                  <c:v>44998</c:v>
                </c:pt>
                <c:pt idx="98">
                  <c:v>44999</c:v>
                </c:pt>
                <c:pt idx="99">
                  <c:v>45000</c:v>
                </c:pt>
                <c:pt idx="100">
                  <c:v>45001</c:v>
                </c:pt>
                <c:pt idx="101">
                  <c:v>45004</c:v>
                </c:pt>
                <c:pt idx="102">
                  <c:v>45005</c:v>
                </c:pt>
                <c:pt idx="103">
                  <c:v>45006</c:v>
                </c:pt>
                <c:pt idx="104">
                  <c:v>45007</c:v>
                </c:pt>
                <c:pt idx="105">
                  <c:v>45008</c:v>
                </c:pt>
                <c:pt idx="106">
                  <c:v>45011</c:v>
                </c:pt>
                <c:pt idx="107">
                  <c:v>45012</c:v>
                </c:pt>
                <c:pt idx="108">
                  <c:v>45013</c:v>
                </c:pt>
                <c:pt idx="109">
                  <c:v>45014</c:v>
                </c:pt>
                <c:pt idx="110">
                  <c:v>45015</c:v>
                </c:pt>
                <c:pt idx="111">
                  <c:v>45019</c:v>
                </c:pt>
                <c:pt idx="112">
                  <c:v>45020</c:v>
                </c:pt>
                <c:pt idx="113">
                  <c:v>45021</c:v>
                </c:pt>
                <c:pt idx="114">
                  <c:v>45022</c:v>
                </c:pt>
                <c:pt idx="115">
                  <c:v>45026</c:v>
                </c:pt>
                <c:pt idx="116">
                  <c:v>45027</c:v>
                </c:pt>
                <c:pt idx="117">
                  <c:v>45028</c:v>
                </c:pt>
                <c:pt idx="118">
                  <c:v>45029</c:v>
                </c:pt>
                <c:pt idx="119">
                  <c:v>45033</c:v>
                </c:pt>
                <c:pt idx="120">
                  <c:v>45041</c:v>
                </c:pt>
                <c:pt idx="121">
                  <c:v>45042</c:v>
                </c:pt>
                <c:pt idx="122">
                  <c:v>45043</c:v>
                </c:pt>
                <c:pt idx="123">
                  <c:v>45047</c:v>
                </c:pt>
                <c:pt idx="124">
                  <c:v>45048</c:v>
                </c:pt>
                <c:pt idx="125">
                  <c:v>45049</c:v>
                </c:pt>
                <c:pt idx="126">
                  <c:v>45050</c:v>
                </c:pt>
                <c:pt idx="127">
                  <c:v>45054</c:v>
                </c:pt>
                <c:pt idx="128">
                  <c:v>45055</c:v>
                </c:pt>
                <c:pt idx="129">
                  <c:v>45056</c:v>
                </c:pt>
                <c:pt idx="130">
                  <c:v>45057</c:v>
                </c:pt>
                <c:pt idx="131">
                  <c:v>45057</c:v>
                </c:pt>
                <c:pt idx="132">
                  <c:v>45061</c:v>
                </c:pt>
                <c:pt idx="133">
                  <c:v>45062</c:v>
                </c:pt>
                <c:pt idx="134">
                  <c:v>45063</c:v>
                </c:pt>
                <c:pt idx="135">
                  <c:v>45064</c:v>
                </c:pt>
                <c:pt idx="136">
                  <c:v>45068</c:v>
                </c:pt>
                <c:pt idx="137">
                  <c:v>45069</c:v>
                </c:pt>
                <c:pt idx="138">
                  <c:v>45070</c:v>
                </c:pt>
                <c:pt idx="139">
                  <c:v>45071</c:v>
                </c:pt>
                <c:pt idx="140">
                  <c:v>45075</c:v>
                </c:pt>
                <c:pt idx="141">
                  <c:v>45076</c:v>
                </c:pt>
                <c:pt idx="142">
                  <c:v>45077</c:v>
                </c:pt>
                <c:pt idx="143">
                  <c:v>45078</c:v>
                </c:pt>
                <c:pt idx="144">
                  <c:v>45082</c:v>
                </c:pt>
                <c:pt idx="145">
                  <c:v>45083</c:v>
                </c:pt>
                <c:pt idx="146">
                  <c:v>45084</c:v>
                </c:pt>
                <c:pt idx="147">
                  <c:v>45085</c:v>
                </c:pt>
                <c:pt idx="148">
                  <c:v>45089</c:v>
                </c:pt>
                <c:pt idx="149">
                  <c:v>45090</c:v>
                </c:pt>
                <c:pt idx="150">
                  <c:v>45091</c:v>
                </c:pt>
                <c:pt idx="151">
                  <c:v>45092</c:v>
                </c:pt>
                <c:pt idx="152">
                  <c:v>45096</c:v>
                </c:pt>
                <c:pt idx="153">
                  <c:v>45097</c:v>
                </c:pt>
                <c:pt idx="154">
                  <c:v>45098</c:v>
                </c:pt>
                <c:pt idx="155">
                  <c:v>45099</c:v>
                </c:pt>
                <c:pt idx="156">
                  <c:v>45110</c:v>
                </c:pt>
                <c:pt idx="157">
                  <c:v>45111</c:v>
                </c:pt>
                <c:pt idx="158">
                  <c:v>45112</c:v>
                </c:pt>
                <c:pt idx="159">
                  <c:v>45113</c:v>
                </c:pt>
                <c:pt idx="160">
                  <c:v>45117</c:v>
                </c:pt>
                <c:pt idx="161">
                  <c:v>45118</c:v>
                </c:pt>
                <c:pt idx="162">
                  <c:v>45119</c:v>
                </c:pt>
                <c:pt idx="163">
                  <c:v>45120</c:v>
                </c:pt>
                <c:pt idx="164">
                  <c:v>45124</c:v>
                </c:pt>
                <c:pt idx="165">
                  <c:v>45125</c:v>
                </c:pt>
                <c:pt idx="166">
                  <c:v>45126</c:v>
                </c:pt>
                <c:pt idx="167">
                  <c:v>45127</c:v>
                </c:pt>
                <c:pt idx="168">
                  <c:v>45131</c:v>
                </c:pt>
                <c:pt idx="169">
                  <c:v>45132</c:v>
                </c:pt>
                <c:pt idx="170">
                  <c:v>45133</c:v>
                </c:pt>
                <c:pt idx="171">
                  <c:v>45134</c:v>
                </c:pt>
                <c:pt idx="172">
                  <c:v>45138</c:v>
                </c:pt>
                <c:pt idx="173">
                  <c:v>45139</c:v>
                </c:pt>
                <c:pt idx="174">
                  <c:v>45140</c:v>
                </c:pt>
                <c:pt idx="175">
                  <c:v>45141</c:v>
                </c:pt>
                <c:pt idx="176">
                  <c:v>45145</c:v>
                </c:pt>
                <c:pt idx="177">
                  <c:v>45146</c:v>
                </c:pt>
                <c:pt idx="178">
                  <c:v>45147</c:v>
                </c:pt>
                <c:pt idx="179">
                  <c:v>45148</c:v>
                </c:pt>
                <c:pt idx="180">
                  <c:v>45152</c:v>
                </c:pt>
                <c:pt idx="181">
                  <c:v>45153</c:v>
                </c:pt>
                <c:pt idx="182">
                  <c:v>45154</c:v>
                </c:pt>
                <c:pt idx="183">
                  <c:v>45155</c:v>
                </c:pt>
                <c:pt idx="184">
                  <c:v>45159</c:v>
                </c:pt>
                <c:pt idx="185">
                  <c:v>45160</c:v>
                </c:pt>
                <c:pt idx="186">
                  <c:v>45161</c:v>
                </c:pt>
                <c:pt idx="187">
                  <c:v>45162</c:v>
                </c:pt>
                <c:pt idx="188">
                  <c:v>45166</c:v>
                </c:pt>
                <c:pt idx="189">
                  <c:v>45167</c:v>
                </c:pt>
                <c:pt idx="190">
                  <c:v>45168</c:v>
                </c:pt>
                <c:pt idx="191">
                  <c:v>45169</c:v>
                </c:pt>
                <c:pt idx="192">
                  <c:v>45173</c:v>
                </c:pt>
                <c:pt idx="193">
                  <c:v>45174</c:v>
                </c:pt>
                <c:pt idx="194">
                  <c:v>45175</c:v>
                </c:pt>
                <c:pt idx="195">
                  <c:v>45176</c:v>
                </c:pt>
                <c:pt idx="196">
                  <c:v>45180</c:v>
                </c:pt>
                <c:pt idx="197">
                  <c:v>45181</c:v>
                </c:pt>
                <c:pt idx="198">
                  <c:v>45182</c:v>
                </c:pt>
                <c:pt idx="199">
                  <c:v>45183</c:v>
                </c:pt>
                <c:pt idx="200">
                  <c:v>45187</c:v>
                </c:pt>
                <c:pt idx="201">
                  <c:v>45188</c:v>
                </c:pt>
                <c:pt idx="202">
                  <c:v>45189</c:v>
                </c:pt>
                <c:pt idx="203">
                  <c:v>45190</c:v>
                </c:pt>
                <c:pt idx="204">
                  <c:v>45194</c:v>
                </c:pt>
                <c:pt idx="205">
                  <c:v>45195</c:v>
                </c:pt>
                <c:pt idx="206">
                  <c:v>45196</c:v>
                </c:pt>
                <c:pt idx="207">
                  <c:v>45197</c:v>
                </c:pt>
                <c:pt idx="208">
                  <c:v>45201</c:v>
                </c:pt>
                <c:pt idx="209">
                  <c:v>45202</c:v>
                </c:pt>
                <c:pt idx="210">
                  <c:v>45203</c:v>
                </c:pt>
                <c:pt idx="211">
                  <c:v>45204</c:v>
                </c:pt>
                <c:pt idx="212">
                  <c:v>45208</c:v>
                </c:pt>
                <c:pt idx="213">
                  <c:v>45209</c:v>
                </c:pt>
                <c:pt idx="214">
                  <c:v>45210</c:v>
                </c:pt>
                <c:pt idx="215">
                  <c:v>45211</c:v>
                </c:pt>
                <c:pt idx="216">
                  <c:v>45215</c:v>
                </c:pt>
                <c:pt idx="217">
                  <c:v>45216</c:v>
                </c:pt>
                <c:pt idx="218">
                  <c:v>45217</c:v>
                </c:pt>
                <c:pt idx="219">
                  <c:v>45218</c:v>
                </c:pt>
                <c:pt idx="220">
                  <c:v>45222</c:v>
                </c:pt>
                <c:pt idx="221">
                  <c:v>45223</c:v>
                </c:pt>
                <c:pt idx="222">
                  <c:v>45224</c:v>
                </c:pt>
                <c:pt idx="223">
                  <c:v>45225</c:v>
                </c:pt>
                <c:pt idx="224">
                  <c:v>45229</c:v>
                </c:pt>
                <c:pt idx="225">
                  <c:v>45230</c:v>
                </c:pt>
                <c:pt idx="226">
                  <c:v>45231</c:v>
                </c:pt>
                <c:pt idx="227">
                  <c:v>45232</c:v>
                </c:pt>
                <c:pt idx="228">
                  <c:v>45236</c:v>
                </c:pt>
                <c:pt idx="229">
                  <c:v>45237</c:v>
                </c:pt>
                <c:pt idx="230">
                  <c:v>45238</c:v>
                </c:pt>
                <c:pt idx="231">
                  <c:v>45239</c:v>
                </c:pt>
                <c:pt idx="232">
                  <c:v>45243</c:v>
                </c:pt>
                <c:pt idx="233">
                  <c:v>45244</c:v>
                </c:pt>
                <c:pt idx="234">
                  <c:v>45245</c:v>
                </c:pt>
                <c:pt idx="235">
                  <c:v>45246</c:v>
                </c:pt>
                <c:pt idx="236">
                  <c:v>45250</c:v>
                </c:pt>
                <c:pt idx="237">
                  <c:v>45251</c:v>
                </c:pt>
                <c:pt idx="238">
                  <c:v>45252</c:v>
                </c:pt>
                <c:pt idx="239">
                  <c:v>45253</c:v>
                </c:pt>
                <c:pt idx="240">
                  <c:v>45257</c:v>
                </c:pt>
                <c:pt idx="241">
                  <c:v>45258</c:v>
                </c:pt>
                <c:pt idx="242">
                  <c:v>45259</c:v>
                </c:pt>
                <c:pt idx="243">
                  <c:v>45260</c:v>
                </c:pt>
                <c:pt idx="244">
                  <c:v>45264</c:v>
                </c:pt>
                <c:pt idx="245">
                  <c:v>45265</c:v>
                </c:pt>
                <c:pt idx="246">
                  <c:v>45266</c:v>
                </c:pt>
                <c:pt idx="247">
                  <c:v>45267</c:v>
                </c:pt>
                <c:pt idx="248">
                  <c:v>45271</c:v>
                </c:pt>
                <c:pt idx="249">
                  <c:v>45272</c:v>
                </c:pt>
                <c:pt idx="250">
                  <c:v>45273</c:v>
                </c:pt>
                <c:pt idx="251">
                  <c:v>45274</c:v>
                </c:pt>
                <c:pt idx="252">
                  <c:v>45278</c:v>
                </c:pt>
                <c:pt idx="253">
                  <c:v>45279</c:v>
                </c:pt>
                <c:pt idx="254">
                  <c:v>45280</c:v>
                </c:pt>
                <c:pt idx="255">
                  <c:v>45281</c:v>
                </c:pt>
                <c:pt idx="256">
                  <c:v>45285</c:v>
                </c:pt>
                <c:pt idx="257">
                  <c:v>45286</c:v>
                </c:pt>
                <c:pt idx="258">
                  <c:v>45287</c:v>
                </c:pt>
                <c:pt idx="259">
                  <c:v>45288</c:v>
                </c:pt>
                <c:pt idx="260">
                  <c:v>45292</c:v>
                </c:pt>
                <c:pt idx="261">
                  <c:v>45293</c:v>
                </c:pt>
                <c:pt idx="262">
                  <c:v>45294</c:v>
                </c:pt>
                <c:pt idx="263">
                  <c:v>45295</c:v>
                </c:pt>
                <c:pt idx="264">
                  <c:v>45299</c:v>
                </c:pt>
                <c:pt idx="265">
                  <c:v>45300</c:v>
                </c:pt>
                <c:pt idx="266">
                  <c:v>45301</c:v>
                </c:pt>
                <c:pt idx="267">
                  <c:v>45302</c:v>
                </c:pt>
                <c:pt idx="268">
                  <c:v>45306</c:v>
                </c:pt>
                <c:pt idx="269">
                  <c:v>45307</c:v>
                </c:pt>
                <c:pt idx="270">
                  <c:v>45308</c:v>
                </c:pt>
                <c:pt idx="271">
                  <c:v>45309</c:v>
                </c:pt>
                <c:pt idx="272">
                  <c:v>45313</c:v>
                </c:pt>
                <c:pt idx="273">
                  <c:v>45314</c:v>
                </c:pt>
                <c:pt idx="274">
                  <c:v>45315</c:v>
                </c:pt>
                <c:pt idx="275">
                  <c:v>45316</c:v>
                </c:pt>
                <c:pt idx="276">
                  <c:v>45320</c:v>
                </c:pt>
                <c:pt idx="277">
                  <c:v>45321</c:v>
                </c:pt>
                <c:pt idx="278">
                  <c:v>45322</c:v>
                </c:pt>
                <c:pt idx="279">
                  <c:v>45323</c:v>
                </c:pt>
                <c:pt idx="280">
                  <c:v>45327</c:v>
                </c:pt>
                <c:pt idx="281">
                  <c:v>45328</c:v>
                </c:pt>
                <c:pt idx="282">
                  <c:v>45329</c:v>
                </c:pt>
                <c:pt idx="283">
                  <c:v>45330</c:v>
                </c:pt>
                <c:pt idx="284">
                  <c:v>45334</c:v>
                </c:pt>
                <c:pt idx="285">
                  <c:v>45335</c:v>
                </c:pt>
                <c:pt idx="286">
                  <c:v>45336</c:v>
                </c:pt>
                <c:pt idx="287">
                  <c:v>45337</c:v>
                </c:pt>
                <c:pt idx="288">
                  <c:v>45341</c:v>
                </c:pt>
                <c:pt idx="289">
                  <c:v>45342</c:v>
                </c:pt>
                <c:pt idx="290">
                  <c:v>45343</c:v>
                </c:pt>
                <c:pt idx="291">
                  <c:v>45348</c:v>
                </c:pt>
                <c:pt idx="292">
                  <c:v>45349</c:v>
                </c:pt>
                <c:pt idx="293">
                  <c:v>45350</c:v>
                </c:pt>
                <c:pt idx="294">
                  <c:v>45351</c:v>
                </c:pt>
                <c:pt idx="295">
                  <c:v>45355</c:v>
                </c:pt>
                <c:pt idx="296">
                  <c:v>45356</c:v>
                </c:pt>
                <c:pt idx="297">
                  <c:v>45357</c:v>
                </c:pt>
                <c:pt idx="298">
                  <c:v>45358</c:v>
                </c:pt>
                <c:pt idx="299">
                  <c:v>45362</c:v>
                </c:pt>
                <c:pt idx="300">
                  <c:v>45363</c:v>
                </c:pt>
                <c:pt idx="301">
                  <c:v>45364</c:v>
                </c:pt>
                <c:pt idx="302">
                  <c:v>45365</c:v>
                </c:pt>
                <c:pt idx="303">
                  <c:v>45369</c:v>
                </c:pt>
                <c:pt idx="304">
                  <c:v>45370</c:v>
                </c:pt>
                <c:pt idx="305">
                  <c:v>45371</c:v>
                </c:pt>
                <c:pt idx="306">
                  <c:v>45372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45397</c:v>
                </c:pt>
                <c:pt idx="316">
                  <c:v>45398</c:v>
                </c:pt>
                <c:pt idx="317">
                  <c:v>45399</c:v>
                </c:pt>
                <c:pt idx="318">
                  <c:v>45400</c:v>
                </c:pt>
                <c:pt idx="319">
                  <c:v>45404</c:v>
                </c:pt>
                <c:pt idx="320">
                  <c:v>45405</c:v>
                </c:pt>
                <c:pt idx="321">
                  <c:v>45406</c:v>
                </c:pt>
                <c:pt idx="322">
                  <c:v>45407</c:v>
                </c:pt>
                <c:pt idx="323">
                  <c:v>45411</c:v>
                </c:pt>
                <c:pt idx="324">
                  <c:v>45412</c:v>
                </c:pt>
                <c:pt idx="325">
                  <c:v>45413</c:v>
                </c:pt>
                <c:pt idx="326">
                  <c:v>45414</c:v>
                </c:pt>
                <c:pt idx="327">
                  <c:v>45418</c:v>
                </c:pt>
                <c:pt idx="328">
                  <c:v>45419</c:v>
                </c:pt>
                <c:pt idx="329">
                  <c:v>45420</c:v>
                </c:pt>
                <c:pt idx="330">
                  <c:v>45421</c:v>
                </c:pt>
                <c:pt idx="331">
                  <c:v>45425</c:v>
                </c:pt>
                <c:pt idx="332">
                  <c:v>45426</c:v>
                </c:pt>
                <c:pt idx="333">
                  <c:v>45427</c:v>
                </c:pt>
                <c:pt idx="334">
                  <c:v>45428</c:v>
                </c:pt>
                <c:pt idx="335">
                  <c:v>45432</c:v>
                </c:pt>
                <c:pt idx="336">
                  <c:v>45433</c:v>
                </c:pt>
                <c:pt idx="337">
                  <c:v>45434</c:v>
                </c:pt>
                <c:pt idx="338">
                  <c:v>45435</c:v>
                </c:pt>
                <c:pt idx="339">
                  <c:v>45439</c:v>
                </c:pt>
                <c:pt idx="340">
                  <c:v>45440</c:v>
                </c:pt>
                <c:pt idx="341">
                  <c:v>45441</c:v>
                </c:pt>
                <c:pt idx="342">
                  <c:v>45442</c:v>
                </c:pt>
                <c:pt idx="343">
                  <c:v>45446</c:v>
                </c:pt>
                <c:pt idx="344">
                  <c:v>45447</c:v>
                </c:pt>
                <c:pt idx="345">
                  <c:v>45448</c:v>
                </c:pt>
                <c:pt idx="346">
                  <c:v>45449</c:v>
                </c:pt>
                <c:pt idx="347">
                  <c:v>45453</c:v>
                </c:pt>
                <c:pt idx="348">
                  <c:v>45454</c:v>
                </c:pt>
                <c:pt idx="349">
                  <c:v>45455</c:v>
                </c:pt>
                <c:pt idx="350">
                  <c:v>45456</c:v>
                </c:pt>
                <c:pt idx="351">
                  <c:v>45467</c:v>
                </c:pt>
                <c:pt idx="352">
                  <c:v>45468</c:v>
                </c:pt>
                <c:pt idx="353">
                  <c:v>45469</c:v>
                </c:pt>
                <c:pt idx="354">
                  <c:v>45470</c:v>
                </c:pt>
                <c:pt idx="355">
                  <c:v>45473</c:v>
                </c:pt>
              </c:numCache>
            </c:numRef>
          </c:cat>
          <c:val>
            <c:numRef>
              <c:f>Sheet1!$B$2:$B$357</c:f>
              <c:numCache>
                <c:formatCode>#,##0</c:formatCode>
                <c:ptCount val="356"/>
                <c:pt idx="0">
                  <c:v>100</c:v>
                </c:pt>
                <c:pt idx="1">
                  <c:v>99.160184409955221</c:v>
                </c:pt>
                <c:pt idx="2">
                  <c:v>97.710196128119691</c:v>
                </c:pt>
                <c:pt idx="3">
                  <c:v>96.970916592341212</c:v>
                </c:pt>
                <c:pt idx="4">
                  <c:v>96.625582699186012</c:v>
                </c:pt>
                <c:pt idx="5">
                  <c:v>95.488051198855189</c:v>
                </c:pt>
                <c:pt idx="6">
                  <c:v>95.48680899060642</c:v>
                </c:pt>
                <c:pt idx="7">
                  <c:v>94.732374514193069</c:v>
                </c:pt>
                <c:pt idx="8">
                  <c:v>95.412193681797604</c:v>
                </c:pt>
                <c:pt idx="9">
                  <c:v>96.053835649223572</c:v>
                </c:pt>
                <c:pt idx="10">
                  <c:v>95.124415437501611</c:v>
                </c:pt>
                <c:pt idx="11">
                  <c:v>94.467287273907743</c:v>
                </c:pt>
                <c:pt idx="12">
                  <c:v>92.848441484124166</c:v>
                </c:pt>
                <c:pt idx="13">
                  <c:v>93.140194794816182</c:v>
                </c:pt>
                <c:pt idx="14">
                  <c:v>92.730514514375244</c:v>
                </c:pt>
                <c:pt idx="15">
                  <c:v>91.895088060142754</c:v>
                </c:pt>
                <c:pt idx="16">
                  <c:v>92.347748745990771</c:v>
                </c:pt>
                <c:pt idx="17">
                  <c:v>92.271394345633681</c:v>
                </c:pt>
                <c:pt idx="18">
                  <c:v>91.535510179068453</c:v>
                </c:pt>
                <c:pt idx="19">
                  <c:v>90.519797900999308</c:v>
                </c:pt>
                <c:pt idx="20">
                  <c:v>90.808818353544055</c:v>
                </c:pt>
                <c:pt idx="21">
                  <c:v>90.588036540797845</c:v>
                </c:pt>
                <c:pt idx="22">
                  <c:v>89.409677796024425</c:v>
                </c:pt>
                <c:pt idx="23">
                  <c:v>88.997099029669727</c:v>
                </c:pt>
                <c:pt idx="24">
                  <c:v>89.041570084975319</c:v>
                </c:pt>
                <c:pt idx="25">
                  <c:v>90.241543253277143</c:v>
                </c:pt>
                <c:pt idx="26">
                  <c:v>89.626567356257866</c:v>
                </c:pt>
                <c:pt idx="27">
                  <c:v>88.809194328574023</c:v>
                </c:pt>
                <c:pt idx="28">
                  <c:v>86.285027167094398</c:v>
                </c:pt>
                <c:pt idx="29">
                  <c:v>86.493055641820021</c:v>
                </c:pt>
                <c:pt idx="30">
                  <c:v>84.347099485146089</c:v>
                </c:pt>
                <c:pt idx="31">
                  <c:v>84.856156425487796</c:v>
                </c:pt>
                <c:pt idx="32">
                  <c:v>83.959282069883315</c:v>
                </c:pt>
                <c:pt idx="33">
                  <c:v>83.088742529152555</c:v>
                </c:pt>
                <c:pt idx="34">
                  <c:v>84.645229464848398</c:v>
                </c:pt>
                <c:pt idx="35">
                  <c:v>84.868661321858639</c:v>
                </c:pt>
                <c:pt idx="36">
                  <c:v>85.218964048008857</c:v>
                </c:pt>
                <c:pt idx="37">
                  <c:v>84.898143064295866</c:v>
                </c:pt>
                <c:pt idx="38">
                  <c:v>84.355712129004161</c:v>
                </c:pt>
                <c:pt idx="39">
                  <c:v>85.133914189910442</c:v>
                </c:pt>
                <c:pt idx="40">
                  <c:v>85.10733093338699</c:v>
                </c:pt>
                <c:pt idx="41">
                  <c:v>84.600924037309312</c:v>
                </c:pt>
                <c:pt idx="42">
                  <c:v>84.756034440637762</c:v>
                </c:pt>
                <c:pt idx="43">
                  <c:v>84.707339877286387</c:v>
                </c:pt>
                <c:pt idx="44">
                  <c:v>85.789054820306305</c:v>
                </c:pt>
                <c:pt idx="45">
                  <c:v>86.832758190914163</c:v>
                </c:pt>
                <c:pt idx="46">
                  <c:v>86.776196308653951</c:v>
                </c:pt>
                <c:pt idx="47">
                  <c:v>87.341069806306606</c:v>
                </c:pt>
                <c:pt idx="48">
                  <c:v>87.603341374561396</c:v>
                </c:pt>
                <c:pt idx="49">
                  <c:v>88.287384050211713</c:v>
                </c:pt>
                <c:pt idx="50">
                  <c:v>87.218753700745395</c:v>
                </c:pt>
                <c:pt idx="51">
                  <c:v>87.218174003562652</c:v>
                </c:pt>
                <c:pt idx="52">
                  <c:v>87.260243456253974</c:v>
                </c:pt>
                <c:pt idx="53">
                  <c:v>88.173432146858829</c:v>
                </c:pt>
                <c:pt idx="54">
                  <c:v>88.064780332033976</c:v>
                </c:pt>
                <c:pt idx="55">
                  <c:v>87.927557727487653</c:v>
                </c:pt>
                <c:pt idx="56">
                  <c:v>88.977058069923061</c:v>
                </c:pt>
                <c:pt idx="57">
                  <c:v>88.833375982483204</c:v>
                </c:pt>
                <c:pt idx="58">
                  <c:v>88.846460576036819</c:v>
                </c:pt>
                <c:pt idx="59">
                  <c:v>88.469243337830122</c:v>
                </c:pt>
                <c:pt idx="60">
                  <c:v>88.313056354019409</c:v>
                </c:pt>
                <c:pt idx="61">
                  <c:v>88.461872902220819</c:v>
                </c:pt>
                <c:pt idx="62">
                  <c:v>88.814742858751814</c:v>
                </c:pt>
                <c:pt idx="63">
                  <c:v>89.155521988328218</c:v>
                </c:pt>
                <c:pt idx="64">
                  <c:v>89.402555802064882</c:v>
                </c:pt>
                <c:pt idx="65">
                  <c:v>89.514768613869506</c:v>
                </c:pt>
                <c:pt idx="66">
                  <c:v>89.618285967932792</c:v>
                </c:pt>
                <c:pt idx="67">
                  <c:v>89.766025935651953</c:v>
                </c:pt>
                <c:pt idx="68">
                  <c:v>89.527439138006855</c:v>
                </c:pt>
                <c:pt idx="69">
                  <c:v>89.379781984170961</c:v>
                </c:pt>
                <c:pt idx="70">
                  <c:v>89.30425572264636</c:v>
                </c:pt>
                <c:pt idx="71">
                  <c:v>88.625678763290594</c:v>
                </c:pt>
                <c:pt idx="72">
                  <c:v>87.439701141258126</c:v>
                </c:pt>
                <c:pt idx="73">
                  <c:v>87.415933556765182</c:v>
                </c:pt>
                <c:pt idx="74">
                  <c:v>86.701995069261386</c:v>
                </c:pt>
                <c:pt idx="75">
                  <c:v>87.018509731045341</c:v>
                </c:pt>
                <c:pt idx="76">
                  <c:v>86.227140262702193</c:v>
                </c:pt>
                <c:pt idx="77">
                  <c:v>86.287428769708669</c:v>
                </c:pt>
                <c:pt idx="78">
                  <c:v>87.118052018712618</c:v>
                </c:pt>
                <c:pt idx="79">
                  <c:v>86.926337878987383</c:v>
                </c:pt>
                <c:pt idx="80">
                  <c:v>87.5595328303218</c:v>
                </c:pt>
                <c:pt idx="81">
                  <c:v>87.355810677525227</c:v>
                </c:pt>
                <c:pt idx="82">
                  <c:v>86.898015530915657</c:v>
                </c:pt>
                <c:pt idx="83">
                  <c:v>85.88602987759279</c:v>
                </c:pt>
                <c:pt idx="84">
                  <c:v>85.047622123563272</c:v>
                </c:pt>
                <c:pt idx="85">
                  <c:v>84.083420080876024</c:v>
                </c:pt>
                <c:pt idx="86">
                  <c:v>83.242693538115503</c:v>
                </c:pt>
                <c:pt idx="87">
                  <c:v>82.770737217470085</c:v>
                </c:pt>
                <c:pt idx="88">
                  <c:v>83.664381831627793</c:v>
                </c:pt>
                <c:pt idx="89">
                  <c:v>84.406062970020542</c:v>
                </c:pt>
                <c:pt idx="90">
                  <c:v>85.11412167181355</c:v>
                </c:pt>
                <c:pt idx="91">
                  <c:v>86.219687013209651</c:v>
                </c:pt>
                <c:pt idx="92">
                  <c:v>86.523613964739496</c:v>
                </c:pt>
                <c:pt idx="93">
                  <c:v>86.733629972663124</c:v>
                </c:pt>
                <c:pt idx="94">
                  <c:v>86.210991555468325</c:v>
                </c:pt>
                <c:pt idx="95">
                  <c:v>86.649656695046986</c:v>
                </c:pt>
                <c:pt idx="96">
                  <c:v>85.992445717569865</c:v>
                </c:pt>
                <c:pt idx="97">
                  <c:v>85.340452014737551</c:v>
                </c:pt>
                <c:pt idx="98">
                  <c:v>84.529538469947255</c:v>
                </c:pt>
                <c:pt idx="99">
                  <c:v>83.215530584409294</c:v>
                </c:pt>
                <c:pt idx="100">
                  <c:v>82.620512833253414</c:v>
                </c:pt>
                <c:pt idx="101">
                  <c:v>84.120106631156062</c:v>
                </c:pt>
                <c:pt idx="102">
                  <c:v>84.620219672106714</c:v>
                </c:pt>
                <c:pt idx="103">
                  <c:v>85.793029886702328</c:v>
                </c:pt>
                <c:pt idx="104">
                  <c:v>85.716592672461971</c:v>
                </c:pt>
                <c:pt idx="105">
                  <c:v>86.510612185069149</c:v>
                </c:pt>
                <c:pt idx="106">
                  <c:v>86.618021791645234</c:v>
                </c:pt>
                <c:pt idx="107">
                  <c:v>86.653217692026757</c:v>
                </c:pt>
                <c:pt idx="108">
                  <c:v>86.690235497839794</c:v>
                </c:pt>
                <c:pt idx="109">
                  <c:v>86.980912228049561</c:v>
                </c:pt>
                <c:pt idx="110">
                  <c:v>87.700730501264161</c:v>
                </c:pt>
                <c:pt idx="111">
                  <c:v>89.496052676254848</c:v>
                </c:pt>
                <c:pt idx="112">
                  <c:v>90.669608215799727</c:v>
                </c:pt>
                <c:pt idx="113">
                  <c:v>90.437977784347666</c:v>
                </c:pt>
                <c:pt idx="114">
                  <c:v>90.31806328140074</c:v>
                </c:pt>
                <c:pt idx="115">
                  <c:v>90.312514751222949</c:v>
                </c:pt>
                <c:pt idx="116">
                  <c:v>89.845196008039565</c:v>
                </c:pt>
                <c:pt idx="117">
                  <c:v>90.560211076025624</c:v>
                </c:pt>
                <c:pt idx="118">
                  <c:v>90.802690126183521</c:v>
                </c:pt>
                <c:pt idx="119">
                  <c:v>92.449858264038809</c:v>
                </c:pt>
                <c:pt idx="120">
                  <c:v>93.290750434565851</c:v>
                </c:pt>
                <c:pt idx="121">
                  <c:v>93.639479696934302</c:v>
                </c:pt>
                <c:pt idx="122">
                  <c:v>93.341101275582247</c:v>
                </c:pt>
                <c:pt idx="123">
                  <c:v>93.460518895229669</c:v>
                </c:pt>
                <c:pt idx="124">
                  <c:v>92.90566587745036</c:v>
                </c:pt>
                <c:pt idx="125">
                  <c:v>91.701220759452994</c:v>
                </c:pt>
                <c:pt idx="126">
                  <c:v>92.078852067075928</c:v>
                </c:pt>
                <c:pt idx="127">
                  <c:v>93.218536728371276</c:v>
                </c:pt>
                <c:pt idx="128">
                  <c:v>93.623413803583688</c:v>
                </c:pt>
                <c:pt idx="129">
                  <c:v>93.523209004850401</c:v>
                </c:pt>
                <c:pt idx="130">
                  <c:v>94.348035282026814</c:v>
                </c:pt>
                <c:pt idx="131">
                  <c:v>94.348035282026814</c:v>
                </c:pt>
                <c:pt idx="132">
                  <c:v>93.00164716813785</c:v>
                </c:pt>
                <c:pt idx="133">
                  <c:v>92.801403198437811</c:v>
                </c:pt>
                <c:pt idx="134">
                  <c:v>93.394184974745912</c:v>
                </c:pt>
                <c:pt idx="135">
                  <c:v>93.9473817148602</c:v>
                </c:pt>
                <c:pt idx="136">
                  <c:v>93.821421798435978</c:v>
                </c:pt>
                <c:pt idx="137">
                  <c:v>93.37903003411104</c:v>
                </c:pt>
                <c:pt idx="138">
                  <c:v>93.051915195270993</c:v>
                </c:pt>
                <c:pt idx="139">
                  <c:v>92.623767418865171</c:v>
                </c:pt>
                <c:pt idx="140">
                  <c:v>92.218807529769521</c:v>
                </c:pt>
                <c:pt idx="141">
                  <c:v>92.254500313450535</c:v>
                </c:pt>
                <c:pt idx="142">
                  <c:v>91.212287592741191</c:v>
                </c:pt>
                <c:pt idx="143">
                  <c:v>91.219078331167765</c:v>
                </c:pt>
                <c:pt idx="144">
                  <c:v>93.52660437406368</c:v>
                </c:pt>
                <c:pt idx="145">
                  <c:v>93.719395094271192</c:v>
                </c:pt>
                <c:pt idx="146">
                  <c:v>94.182821584941777</c:v>
                </c:pt>
                <c:pt idx="147">
                  <c:v>94.384142135124094</c:v>
                </c:pt>
                <c:pt idx="148">
                  <c:v>94.599375417692514</c:v>
                </c:pt>
                <c:pt idx="149">
                  <c:v>94.522275692386174</c:v>
                </c:pt>
                <c:pt idx="150">
                  <c:v>95.509499994617101</c:v>
                </c:pt>
                <c:pt idx="151">
                  <c:v>95.369627345806748</c:v>
                </c:pt>
                <c:pt idx="152">
                  <c:v>94.587533032387682</c:v>
                </c:pt>
                <c:pt idx="153">
                  <c:v>94.667614057491051</c:v>
                </c:pt>
                <c:pt idx="154">
                  <c:v>94.955806371203295</c:v>
                </c:pt>
                <c:pt idx="155">
                  <c:v>94.896263189146083</c:v>
                </c:pt>
                <c:pt idx="156">
                  <c:v>95.609704793350375</c:v>
                </c:pt>
                <c:pt idx="157">
                  <c:v>96.219132160191862</c:v>
                </c:pt>
                <c:pt idx="158">
                  <c:v>95.994126839399854</c:v>
                </c:pt>
                <c:pt idx="159">
                  <c:v>96.046796469147267</c:v>
                </c:pt>
                <c:pt idx="160">
                  <c:v>95.955866825338063</c:v>
                </c:pt>
                <c:pt idx="161">
                  <c:v>96.59825411771331</c:v>
                </c:pt>
                <c:pt idx="162">
                  <c:v>97.11741435181159</c:v>
                </c:pt>
                <c:pt idx="163">
                  <c:v>96.95741792937136</c:v>
                </c:pt>
                <c:pt idx="164">
                  <c:v>97.556990444106006</c:v>
                </c:pt>
                <c:pt idx="165">
                  <c:v>97.461257595068247</c:v>
                </c:pt>
                <c:pt idx="166">
                  <c:v>97.328092870801214</c:v>
                </c:pt>
                <c:pt idx="167">
                  <c:v>97.355504266157197</c:v>
                </c:pt>
                <c:pt idx="168">
                  <c:v>97.736116873577146</c:v>
                </c:pt>
                <c:pt idx="169">
                  <c:v>98.405087422475859</c:v>
                </c:pt>
                <c:pt idx="170">
                  <c:v>98.599285978698603</c:v>
                </c:pt>
                <c:pt idx="171">
                  <c:v>98.115570086631593</c:v>
                </c:pt>
                <c:pt idx="172">
                  <c:v>96.827897015967338</c:v>
                </c:pt>
                <c:pt idx="173">
                  <c:v>96.362814247631718</c:v>
                </c:pt>
                <c:pt idx="174">
                  <c:v>95.056093983819821</c:v>
                </c:pt>
                <c:pt idx="175">
                  <c:v>94.207251680500718</c:v>
                </c:pt>
                <c:pt idx="176">
                  <c:v>93.347312316826049</c:v>
                </c:pt>
                <c:pt idx="177">
                  <c:v>93.118166301871511</c:v>
                </c:pt>
                <c:pt idx="178">
                  <c:v>93.465487728224701</c:v>
                </c:pt>
                <c:pt idx="179">
                  <c:v>94.607573992134348</c:v>
                </c:pt>
                <c:pt idx="180">
                  <c:v>95.184786758391311</c:v>
                </c:pt>
                <c:pt idx="181">
                  <c:v>94.514491187360605</c:v>
                </c:pt>
                <c:pt idx="182">
                  <c:v>94.347869654260322</c:v>
                </c:pt>
                <c:pt idx="183">
                  <c:v>94.83274494069282</c:v>
                </c:pt>
                <c:pt idx="184">
                  <c:v>94.477804637080581</c:v>
                </c:pt>
                <c:pt idx="185">
                  <c:v>94.221909737836086</c:v>
                </c:pt>
                <c:pt idx="186">
                  <c:v>94.135120788189411</c:v>
                </c:pt>
                <c:pt idx="187">
                  <c:v>94.45171826385662</c:v>
                </c:pt>
                <c:pt idx="188">
                  <c:v>94.939988919502412</c:v>
                </c:pt>
                <c:pt idx="189">
                  <c:v>94.760282792848514</c:v>
                </c:pt>
                <c:pt idx="190">
                  <c:v>95.854999515538779</c:v>
                </c:pt>
                <c:pt idx="191">
                  <c:v>95.163089520979653</c:v>
                </c:pt>
                <c:pt idx="192">
                  <c:v>94.663473363328521</c:v>
                </c:pt>
                <c:pt idx="193">
                  <c:v>94.498756549542989</c:v>
                </c:pt>
                <c:pt idx="194">
                  <c:v>93.56445031870922</c:v>
                </c:pt>
                <c:pt idx="195">
                  <c:v>92.880407643058902</c:v>
                </c:pt>
                <c:pt idx="196">
                  <c:v>93.042557226463657</c:v>
                </c:pt>
                <c:pt idx="197">
                  <c:v>92.389321315382603</c:v>
                </c:pt>
                <c:pt idx="198">
                  <c:v>92.107505670680638</c:v>
                </c:pt>
                <c:pt idx="199">
                  <c:v>92.375077327463487</c:v>
                </c:pt>
                <c:pt idx="200">
                  <c:v>91.393732810943362</c:v>
                </c:pt>
                <c:pt idx="201">
                  <c:v>91.681345427472849</c:v>
                </c:pt>
                <c:pt idx="202">
                  <c:v>91.604576957699493</c:v>
                </c:pt>
                <c:pt idx="203">
                  <c:v>90.676398954226272</c:v>
                </c:pt>
                <c:pt idx="204">
                  <c:v>90.084445316750688</c:v>
                </c:pt>
                <c:pt idx="205">
                  <c:v>90.418185266250774</c:v>
                </c:pt>
                <c:pt idx="206">
                  <c:v>91.732441593438494</c:v>
                </c:pt>
                <c:pt idx="207">
                  <c:v>91.558698066378625</c:v>
                </c:pt>
                <c:pt idx="208">
                  <c:v>91.14446302235892</c:v>
                </c:pt>
                <c:pt idx="209">
                  <c:v>90.700580608135468</c:v>
                </c:pt>
                <c:pt idx="210">
                  <c:v>89.772485418545514</c:v>
                </c:pt>
                <c:pt idx="211">
                  <c:v>89.147903111069155</c:v>
                </c:pt>
                <c:pt idx="212">
                  <c:v>87.578497209586203</c:v>
                </c:pt>
                <c:pt idx="213">
                  <c:v>88.114468661984361</c:v>
                </c:pt>
                <c:pt idx="214">
                  <c:v>87.556634344408039</c:v>
                </c:pt>
                <c:pt idx="215">
                  <c:v>87.66859871456289</c:v>
                </c:pt>
                <c:pt idx="216">
                  <c:v>87.965900555432725</c:v>
                </c:pt>
                <c:pt idx="217">
                  <c:v>88.870890671595745</c:v>
                </c:pt>
                <c:pt idx="218">
                  <c:v>88.727291398039114</c:v>
                </c:pt>
                <c:pt idx="219">
                  <c:v>88.234548792697794</c:v>
                </c:pt>
                <c:pt idx="220">
                  <c:v>85.241903493669298</c:v>
                </c:pt>
                <c:pt idx="221">
                  <c:v>85.958409211553857</c:v>
                </c:pt>
                <c:pt idx="222">
                  <c:v>86.993996821603162</c:v>
                </c:pt>
                <c:pt idx="223">
                  <c:v>86.200474192295502</c:v>
                </c:pt>
                <c:pt idx="224">
                  <c:v>87.251630812395916</c:v>
                </c:pt>
                <c:pt idx="225">
                  <c:v>88.528786519887333</c:v>
                </c:pt>
                <c:pt idx="226">
                  <c:v>89.562303782855366</c:v>
                </c:pt>
                <c:pt idx="227">
                  <c:v>89.880888791720608</c:v>
                </c:pt>
                <c:pt idx="228">
                  <c:v>90.671761376764252</c:v>
                </c:pt>
                <c:pt idx="229">
                  <c:v>90.647828164504801</c:v>
                </c:pt>
                <c:pt idx="230">
                  <c:v>90.505305471430447</c:v>
                </c:pt>
                <c:pt idx="231">
                  <c:v>89.776543298824791</c:v>
                </c:pt>
                <c:pt idx="232">
                  <c:v>89.354109680363251</c:v>
                </c:pt>
                <c:pt idx="233">
                  <c:v>89.911861184056335</c:v>
                </c:pt>
                <c:pt idx="234">
                  <c:v>91.28483255446875</c:v>
                </c:pt>
                <c:pt idx="235">
                  <c:v>91.774096976713565</c:v>
                </c:pt>
                <c:pt idx="236">
                  <c:v>92.080259903091203</c:v>
                </c:pt>
                <c:pt idx="237">
                  <c:v>92.164398808473848</c:v>
                </c:pt>
                <c:pt idx="238">
                  <c:v>91.923244780447959</c:v>
                </c:pt>
                <c:pt idx="239">
                  <c:v>91.741882376129055</c:v>
                </c:pt>
                <c:pt idx="240">
                  <c:v>91.763910869073726</c:v>
                </c:pt>
                <c:pt idx="241">
                  <c:v>91.931029285473528</c:v>
                </c:pt>
                <c:pt idx="242">
                  <c:v>91.948668642605909</c:v>
                </c:pt>
                <c:pt idx="243">
                  <c:v>92.565052375640448</c:v>
                </c:pt>
                <c:pt idx="244">
                  <c:v>92.680246487242101</c:v>
                </c:pt>
                <c:pt idx="245">
                  <c:v>92.286383658502047</c:v>
                </c:pt>
                <c:pt idx="246">
                  <c:v>92.536398772035739</c:v>
                </c:pt>
                <c:pt idx="247">
                  <c:v>92.961482434761294</c:v>
                </c:pt>
                <c:pt idx="248">
                  <c:v>94.250066458141319</c:v>
                </c:pt>
                <c:pt idx="249">
                  <c:v>94.366419964108459</c:v>
                </c:pt>
                <c:pt idx="250">
                  <c:v>94.420000546571629</c:v>
                </c:pt>
                <c:pt idx="251">
                  <c:v>95.591485739035235</c:v>
                </c:pt>
                <c:pt idx="252">
                  <c:v>96.696305755482072</c:v>
                </c:pt>
                <c:pt idx="253">
                  <c:v>97.003710890108451</c:v>
                </c:pt>
                <c:pt idx="254">
                  <c:v>96.91625942939578</c:v>
                </c:pt>
                <c:pt idx="255">
                  <c:v>96.245715416715313</c:v>
                </c:pt>
                <c:pt idx="256">
                  <c:v>97.828785608934623</c:v>
                </c:pt>
                <c:pt idx="257">
                  <c:v>98.321859469808942</c:v>
                </c:pt>
                <c:pt idx="258">
                  <c:v>98.460324282604034</c:v>
                </c:pt>
                <c:pt idx="259">
                  <c:v>98.812862983602017</c:v>
                </c:pt>
                <c:pt idx="260">
                  <c:v>99.683402524332791</c:v>
                </c:pt>
                <c:pt idx="261">
                  <c:v>100.39593317582131</c:v>
                </c:pt>
                <c:pt idx="262">
                  <c:v>98.787770376977065</c:v>
                </c:pt>
                <c:pt idx="263">
                  <c:v>100.58118783265301</c:v>
                </c:pt>
                <c:pt idx="264">
                  <c:v>101.46406664198813</c:v>
                </c:pt>
                <c:pt idx="265">
                  <c:v>101.01314504768837</c:v>
                </c:pt>
                <c:pt idx="266">
                  <c:v>100.5103819624737</c:v>
                </c:pt>
                <c:pt idx="267">
                  <c:v>100.33804627142912</c:v>
                </c:pt>
                <c:pt idx="268">
                  <c:v>100.38790022914601</c:v>
                </c:pt>
                <c:pt idx="269">
                  <c:v>100.01913000703088</c:v>
                </c:pt>
                <c:pt idx="270">
                  <c:v>99.898387365251466</c:v>
                </c:pt>
                <c:pt idx="271">
                  <c:v>99.037702676627518</c:v>
                </c:pt>
                <c:pt idx="272">
                  <c:v>100.2902626607935</c:v>
                </c:pt>
                <c:pt idx="273">
                  <c:v>100.24893853305143</c:v>
                </c:pt>
                <c:pt idx="274">
                  <c:v>100.81911211923212</c:v>
                </c:pt>
                <c:pt idx="275">
                  <c:v>100.71460099856979</c:v>
                </c:pt>
                <c:pt idx="276">
                  <c:v>101.47027768323191</c:v>
                </c:pt>
                <c:pt idx="277">
                  <c:v>99.260472022571747</c:v>
                </c:pt>
                <c:pt idx="278">
                  <c:v>97.692473957104056</c:v>
                </c:pt>
                <c:pt idx="279">
                  <c:v>98.666862107431143</c:v>
                </c:pt>
                <c:pt idx="280">
                  <c:v>99.582949283949745</c:v>
                </c:pt>
                <c:pt idx="281">
                  <c:v>99.96803384106525</c:v>
                </c:pt>
                <c:pt idx="282">
                  <c:v>100.75079066555033</c:v>
                </c:pt>
                <c:pt idx="283">
                  <c:v>101.05595982532896</c:v>
                </c:pt>
                <c:pt idx="284">
                  <c:v>101.82720552004221</c:v>
                </c:pt>
                <c:pt idx="285">
                  <c:v>102.7272268032102</c:v>
                </c:pt>
                <c:pt idx="286">
                  <c:v>103.01028465616089</c:v>
                </c:pt>
                <c:pt idx="287">
                  <c:v>103.38973786921535</c:v>
                </c:pt>
                <c:pt idx="288">
                  <c:v>104.30052495720592</c:v>
                </c:pt>
                <c:pt idx="289">
                  <c:v>104.39932191992393</c:v>
                </c:pt>
                <c:pt idx="290">
                  <c:v>104.62979295701047</c:v>
                </c:pt>
                <c:pt idx="291">
                  <c:v>103.78037095650863</c:v>
                </c:pt>
                <c:pt idx="292">
                  <c:v>104.35832904771488</c:v>
                </c:pt>
                <c:pt idx="293">
                  <c:v>104.44006635048326</c:v>
                </c:pt>
                <c:pt idx="294">
                  <c:v>104.60105653952252</c:v>
                </c:pt>
                <c:pt idx="295">
                  <c:v>102.97566845296214</c:v>
                </c:pt>
                <c:pt idx="296">
                  <c:v>103.2701546218014</c:v>
                </c:pt>
                <c:pt idx="297">
                  <c:v>104.02997200062607</c:v>
                </c:pt>
                <c:pt idx="298">
                  <c:v>104.16230858606059</c:v>
                </c:pt>
                <c:pt idx="299">
                  <c:v>103.97879302077718</c:v>
                </c:pt>
                <c:pt idx="300">
                  <c:v>104.46093544906243</c:v>
                </c:pt>
                <c:pt idx="301">
                  <c:v>105.3653458680427</c:v>
                </c:pt>
                <c:pt idx="302">
                  <c:v>105.40989973723156</c:v>
                </c:pt>
                <c:pt idx="303">
                  <c:v>105.77370112635161</c:v>
                </c:pt>
                <c:pt idx="304">
                  <c:v>106.03489611412415</c:v>
                </c:pt>
                <c:pt idx="305">
                  <c:v>105.49933873114223</c:v>
                </c:pt>
                <c:pt idx="306">
                  <c:v>106.29700205461243</c:v>
                </c:pt>
                <c:pt idx="307">
                  <c:v>104.8170351470402</c:v>
                </c:pt>
                <c:pt idx="308">
                  <c:v>104.2257440206306</c:v>
                </c:pt>
                <c:pt idx="309">
                  <c:v>104.41157837464503</c:v>
                </c:pt>
                <c:pt idx="310">
                  <c:v>104.06301474004307</c:v>
                </c:pt>
                <c:pt idx="311">
                  <c:v>102.87976997615789</c:v>
                </c:pt>
                <c:pt idx="312">
                  <c:v>103.32348676261482</c:v>
                </c:pt>
                <c:pt idx="313">
                  <c:v>104.52950534439394</c:v>
                </c:pt>
                <c:pt idx="314">
                  <c:v>105.21851685303932</c:v>
                </c:pt>
                <c:pt idx="315">
                  <c:v>105.2426985069485</c:v>
                </c:pt>
                <c:pt idx="316">
                  <c:v>103.52091506028435</c:v>
                </c:pt>
                <c:pt idx="317">
                  <c:v>103.23562123248588</c:v>
                </c:pt>
                <c:pt idx="318">
                  <c:v>103.53681532586849</c:v>
                </c:pt>
                <c:pt idx="319">
                  <c:v>103.5913068610474</c:v>
                </c:pt>
                <c:pt idx="320">
                  <c:v>103.38824721931684</c:v>
                </c:pt>
                <c:pt idx="321">
                  <c:v>102.32226691411455</c:v>
                </c:pt>
                <c:pt idx="322">
                  <c:v>101.48452167115106</c:v>
                </c:pt>
                <c:pt idx="323">
                  <c:v>102.43630163135067</c:v>
                </c:pt>
                <c:pt idx="324">
                  <c:v>102.64706296422357</c:v>
                </c:pt>
                <c:pt idx="325">
                  <c:v>102.2391217753309</c:v>
                </c:pt>
                <c:pt idx="326">
                  <c:v>102.29444144934232</c:v>
                </c:pt>
                <c:pt idx="327">
                  <c:v>102.46147705185888</c:v>
                </c:pt>
                <c:pt idx="328">
                  <c:v>102.34131410726219</c:v>
                </c:pt>
                <c:pt idx="329">
                  <c:v>103.18700948301777</c:v>
                </c:pt>
                <c:pt idx="330">
                  <c:v>101.73196955430394</c:v>
                </c:pt>
                <c:pt idx="331">
                  <c:v>101.52650830995911</c:v>
                </c:pt>
                <c:pt idx="332">
                  <c:v>100.37796256315595</c:v>
                </c:pt>
                <c:pt idx="333">
                  <c:v>100.23129917591905</c:v>
                </c:pt>
                <c:pt idx="334">
                  <c:v>101.02001859999818</c:v>
                </c:pt>
                <c:pt idx="335">
                  <c:v>100.41481474120249</c:v>
                </c:pt>
                <c:pt idx="336">
                  <c:v>100.39096434282628</c:v>
                </c:pt>
                <c:pt idx="337">
                  <c:v>100.67708630945727</c:v>
                </c:pt>
                <c:pt idx="338">
                  <c:v>99.34345153358889</c:v>
                </c:pt>
                <c:pt idx="339">
                  <c:v>97.978927179268027</c:v>
                </c:pt>
                <c:pt idx="340">
                  <c:v>96.560490986951024</c:v>
                </c:pt>
                <c:pt idx="341">
                  <c:v>96.863341357998621</c:v>
                </c:pt>
                <c:pt idx="342">
                  <c:v>95.264867783494694</c:v>
                </c:pt>
                <c:pt idx="343">
                  <c:v>97.78870368944132</c:v>
                </c:pt>
                <c:pt idx="344">
                  <c:v>96.16372967229718</c:v>
                </c:pt>
                <c:pt idx="345">
                  <c:v>95.676204341600638</c:v>
                </c:pt>
                <c:pt idx="346">
                  <c:v>95.736078779190848</c:v>
                </c:pt>
                <c:pt idx="347">
                  <c:v>98.166086555414495</c:v>
                </c:pt>
                <c:pt idx="348">
                  <c:v>97.517239780145687</c:v>
                </c:pt>
                <c:pt idx="349">
                  <c:v>96.493163299868229</c:v>
                </c:pt>
                <c:pt idx="350">
                  <c:v>95.227104652732393</c:v>
                </c:pt>
                <c:pt idx="351">
                  <c:v>96.86773049381091</c:v>
                </c:pt>
                <c:pt idx="352">
                  <c:v>97.147061722015323</c:v>
                </c:pt>
                <c:pt idx="353">
                  <c:v>96.530760802864037</c:v>
                </c:pt>
                <c:pt idx="354">
                  <c:v>97.137538125441509</c:v>
                </c:pt>
                <c:pt idx="355">
                  <c:v>96.722474942589272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Sheet1!$A$2:$A$357</c:f>
              <c:numCache>
                <c:formatCode>dd\-mmm\-yyyy</c:formatCode>
                <c:ptCount val="356"/>
                <c:pt idx="0">
                  <c:v>44858</c:v>
                </c:pt>
                <c:pt idx="1">
                  <c:v>44859</c:v>
                </c:pt>
                <c:pt idx="2">
                  <c:v>44860</c:v>
                </c:pt>
                <c:pt idx="3">
                  <c:v>44861</c:v>
                </c:pt>
                <c:pt idx="4">
                  <c:v>44865</c:v>
                </c:pt>
                <c:pt idx="5">
                  <c:v>44866</c:v>
                </c:pt>
                <c:pt idx="6">
                  <c:v>44867</c:v>
                </c:pt>
                <c:pt idx="7">
                  <c:v>44868</c:v>
                </c:pt>
                <c:pt idx="8">
                  <c:v>44871</c:v>
                </c:pt>
                <c:pt idx="9">
                  <c:v>44872</c:v>
                </c:pt>
                <c:pt idx="10">
                  <c:v>44873</c:v>
                </c:pt>
                <c:pt idx="11">
                  <c:v>44874</c:v>
                </c:pt>
                <c:pt idx="12">
                  <c:v>44875</c:v>
                </c:pt>
                <c:pt idx="13">
                  <c:v>44878</c:v>
                </c:pt>
                <c:pt idx="14">
                  <c:v>44879</c:v>
                </c:pt>
                <c:pt idx="15">
                  <c:v>44880</c:v>
                </c:pt>
                <c:pt idx="16">
                  <c:v>44881</c:v>
                </c:pt>
                <c:pt idx="17">
                  <c:v>44882</c:v>
                </c:pt>
                <c:pt idx="18">
                  <c:v>44885</c:v>
                </c:pt>
                <c:pt idx="19">
                  <c:v>44886</c:v>
                </c:pt>
                <c:pt idx="20">
                  <c:v>44887</c:v>
                </c:pt>
                <c:pt idx="21">
                  <c:v>44889</c:v>
                </c:pt>
                <c:pt idx="22">
                  <c:v>44892</c:v>
                </c:pt>
                <c:pt idx="23">
                  <c:v>44893</c:v>
                </c:pt>
                <c:pt idx="24">
                  <c:v>44894</c:v>
                </c:pt>
                <c:pt idx="25">
                  <c:v>44895</c:v>
                </c:pt>
                <c:pt idx="26">
                  <c:v>44896</c:v>
                </c:pt>
                <c:pt idx="27">
                  <c:v>44899</c:v>
                </c:pt>
                <c:pt idx="28">
                  <c:v>44900</c:v>
                </c:pt>
                <c:pt idx="29">
                  <c:v>44901</c:v>
                </c:pt>
                <c:pt idx="30">
                  <c:v>44902</c:v>
                </c:pt>
                <c:pt idx="31">
                  <c:v>44903</c:v>
                </c:pt>
                <c:pt idx="32">
                  <c:v>44906</c:v>
                </c:pt>
                <c:pt idx="33">
                  <c:v>44907</c:v>
                </c:pt>
                <c:pt idx="34">
                  <c:v>44908</c:v>
                </c:pt>
                <c:pt idx="35">
                  <c:v>44909</c:v>
                </c:pt>
                <c:pt idx="36">
                  <c:v>44910</c:v>
                </c:pt>
                <c:pt idx="37">
                  <c:v>44913</c:v>
                </c:pt>
                <c:pt idx="38">
                  <c:v>44914</c:v>
                </c:pt>
                <c:pt idx="39">
                  <c:v>44915</c:v>
                </c:pt>
                <c:pt idx="40">
                  <c:v>44916</c:v>
                </c:pt>
                <c:pt idx="41">
                  <c:v>44917</c:v>
                </c:pt>
                <c:pt idx="42">
                  <c:v>44920</c:v>
                </c:pt>
                <c:pt idx="43">
                  <c:v>44921</c:v>
                </c:pt>
                <c:pt idx="44">
                  <c:v>44922</c:v>
                </c:pt>
                <c:pt idx="45">
                  <c:v>44923</c:v>
                </c:pt>
                <c:pt idx="46">
                  <c:v>44924</c:v>
                </c:pt>
                <c:pt idx="47">
                  <c:v>44927</c:v>
                </c:pt>
                <c:pt idx="48">
                  <c:v>44928</c:v>
                </c:pt>
                <c:pt idx="49">
                  <c:v>44929</c:v>
                </c:pt>
                <c:pt idx="50">
                  <c:v>44930</c:v>
                </c:pt>
                <c:pt idx="51">
                  <c:v>44931</c:v>
                </c:pt>
                <c:pt idx="52">
                  <c:v>44934</c:v>
                </c:pt>
                <c:pt idx="53">
                  <c:v>44935</c:v>
                </c:pt>
                <c:pt idx="54">
                  <c:v>44936</c:v>
                </c:pt>
                <c:pt idx="55">
                  <c:v>44937</c:v>
                </c:pt>
                <c:pt idx="56">
                  <c:v>44938</c:v>
                </c:pt>
                <c:pt idx="57">
                  <c:v>44941</c:v>
                </c:pt>
                <c:pt idx="58">
                  <c:v>44942</c:v>
                </c:pt>
                <c:pt idx="59">
                  <c:v>44943</c:v>
                </c:pt>
                <c:pt idx="60">
                  <c:v>44944</c:v>
                </c:pt>
                <c:pt idx="61">
                  <c:v>44945</c:v>
                </c:pt>
                <c:pt idx="62">
                  <c:v>44948</c:v>
                </c:pt>
                <c:pt idx="63">
                  <c:v>44949</c:v>
                </c:pt>
                <c:pt idx="64">
                  <c:v>44950</c:v>
                </c:pt>
                <c:pt idx="65">
                  <c:v>44951</c:v>
                </c:pt>
                <c:pt idx="66">
                  <c:v>44952</c:v>
                </c:pt>
                <c:pt idx="67">
                  <c:v>44955</c:v>
                </c:pt>
                <c:pt idx="68">
                  <c:v>44956</c:v>
                </c:pt>
                <c:pt idx="69">
                  <c:v>44957</c:v>
                </c:pt>
                <c:pt idx="70">
                  <c:v>44958</c:v>
                </c:pt>
                <c:pt idx="71">
                  <c:v>44959</c:v>
                </c:pt>
                <c:pt idx="72">
                  <c:v>44962</c:v>
                </c:pt>
                <c:pt idx="73">
                  <c:v>44963</c:v>
                </c:pt>
                <c:pt idx="74">
                  <c:v>44964</c:v>
                </c:pt>
                <c:pt idx="75">
                  <c:v>44965</c:v>
                </c:pt>
                <c:pt idx="76">
                  <c:v>44966</c:v>
                </c:pt>
                <c:pt idx="77">
                  <c:v>44969</c:v>
                </c:pt>
                <c:pt idx="78">
                  <c:v>44970</c:v>
                </c:pt>
                <c:pt idx="79">
                  <c:v>44971</c:v>
                </c:pt>
                <c:pt idx="80">
                  <c:v>44972</c:v>
                </c:pt>
                <c:pt idx="81">
                  <c:v>44973</c:v>
                </c:pt>
                <c:pt idx="82">
                  <c:v>44976</c:v>
                </c:pt>
                <c:pt idx="83">
                  <c:v>44977</c:v>
                </c:pt>
                <c:pt idx="84">
                  <c:v>44978</c:v>
                </c:pt>
                <c:pt idx="85">
                  <c:v>44980</c:v>
                </c:pt>
                <c:pt idx="86">
                  <c:v>44983</c:v>
                </c:pt>
                <c:pt idx="87">
                  <c:v>44984</c:v>
                </c:pt>
                <c:pt idx="88">
                  <c:v>44985</c:v>
                </c:pt>
                <c:pt idx="89">
                  <c:v>44986</c:v>
                </c:pt>
                <c:pt idx="90">
                  <c:v>44987</c:v>
                </c:pt>
                <c:pt idx="91">
                  <c:v>44990</c:v>
                </c:pt>
                <c:pt idx="92">
                  <c:v>44991</c:v>
                </c:pt>
                <c:pt idx="93">
                  <c:v>44992</c:v>
                </c:pt>
                <c:pt idx="94">
                  <c:v>44993</c:v>
                </c:pt>
                <c:pt idx="95">
                  <c:v>44994</c:v>
                </c:pt>
                <c:pt idx="96">
                  <c:v>44997</c:v>
                </c:pt>
                <c:pt idx="97">
                  <c:v>44998</c:v>
                </c:pt>
                <c:pt idx="98">
                  <c:v>44999</c:v>
                </c:pt>
                <c:pt idx="99">
                  <c:v>45000</c:v>
                </c:pt>
                <c:pt idx="100">
                  <c:v>45001</c:v>
                </c:pt>
                <c:pt idx="101">
                  <c:v>45004</c:v>
                </c:pt>
                <c:pt idx="102">
                  <c:v>45005</c:v>
                </c:pt>
                <c:pt idx="103">
                  <c:v>45006</c:v>
                </c:pt>
                <c:pt idx="104">
                  <c:v>45007</c:v>
                </c:pt>
                <c:pt idx="105">
                  <c:v>45008</c:v>
                </c:pt>
                <c:pt idx="106">
                  <c:v>45011</c:v>
                </c:pt>
                <c:pt idx="107">
                  <c:v>45012</c:v>
                </c:pt>
                <c:pt idx="108">
                  <c:v>45013</c:v>
                </c:pt>
                <c:pt idx="109">
                  <c:v>45014</c:v>
                </c:pt>
                <c:pt idx="110">
                  <c:v>45015</c:v>
                </c:pt>
                <c:pt idx="111">
                  <c:v>45019</c:v>
                </c:pt>
                <c:pt idx="112">
                  <c:v>45020</c:v>
                </c:pt>
                <c:pt idx="113">
                  <c:v>45021</c:v>
                </c:pt>
                <c:pt idx="114">
                  <c:v>45022</c:v>
                </c:pt>
                <c:pt idx="115">
                  <c:v>45026</c:v>
                </c:pt>
                <c:pt idx="116">
                  <c:v>45027</c:v>
                </c:pt>
                <c:pt idx="117">
                  <c:v>45028</c:v>
                </c:pt>
                <c:pt idx="118">
                  <c:v>45029</c:v>
                </c:pt>
                <c:pt idx="119">
                  <c:v>45033</c:v>
                </c:pt>
                <c:pt idx="120">
                  <c:v>45041</c:v>
                </c:pt>
                <c:pt idx="121">
                  <c:v>45042</c:v>
                </c:pt>
                <c:pt idx="122">
                  <c:v>45043</c:v>
                </c:pt>
                <c:pt idx="123">
                  <c:v>45047</c:v>
                </c:pt>
                <c:pt idx="124">
                  <c:v>45048</c:v>
                </c:pt>
                <c:pt idx="125">
                  <c:v>45049</c:v>
                </c:pt>
                <c:pt idx="126">
                  <c:v>45050</c:v>
                </c:pt>
                <c:pt idx="127">
                  <c:v>45054</c:v>
                </c:pt>
                <c:pt idx="128">
                  <c:v>45055</c:v>
                </c:pt>
                <c:pt idx="129">
                  <c:v>45056</c:v>
                </c:pt>
                <c:pt idx="130">
                  <c:v>45057</c:v>
                </c:pt>
                <c:pt idx="131">
                  <c:v>45057</c:v>
                </c:pt>
                <c:pt idx="132">
                  <c:v>45061</c:v>
                </c:pt>
                <c:pt idx="133">
                  <c:v>45062</c:v>
                </c:pt>
                <c:pt idx="134">
                  <c:v>45063</c:v>
                </c:pt>
                <c:pt idx="135">
                  <c:v>45064</c:v>
                </c:pt>
                <c:pt idx="136">
                  <c:v>45068</c:v>
                </c:pt>
                <c:pt idx="137">
                  <c:v>45069</c:v>
                </c:pt>
                <c:pt idx="138">
                  <c:v>45070</c:v>
                </c:pt>
                <c:pt idx="139">
                  <c:v>45071</c:v>
                </c:pt>
                <c:pt idx="140">
                  <c:v>45075</c:v>
                </c:pt>
                <c:pt idx="141">
                  <c:v>45076</c:v>
                </c:pt>
                <c:pt idx="142">
                  <c:v>45077</c:v>
                </c:pt>
                <c:pt idx="143">
                  <c:v>45078</c:v>
                </c:pt>
                <c:pt idx="144">
                  <c:v>45082</c:v>
                </c:pt>
                <c:pt idx="145">
                  <c:v>45083</c:v>
                </c:pt>
                <c:pt idx="146">
                  <c:v>45084</c:v>
                </c:pt>
                <c:pt idx="147">
                  <c:v>45085</c:v>
                </c:pt>
                <c:pt idx="148">
                  <c:v>45089</c:v>
                </c:pt>
                <c:pt idx="149">
                  <c:v>45090</c:v>
                </c:pt>
                <c:pt idx="150">
                  <c:v>45091</c:v>
                </c:pt>
                <c:pt idx="151">
                  <c:v>45092</c:v>
                </c:pt>
                <c:pt idx="152">
                  <c:v>45096</c:v>
                </c:pt>
                <c:pt idx="153">
                  <c:v>45097</c:v>
                </c:pt>
                <c:pt idx="154">
                  <c:v>45098</c:v>
                </c:pt>
                <c:pt idx="155">
                  <c:v>45099</c:v>
                </c:pt>
                <c:pt idx="156">
                  <c:v>45110</c:v>
                </c:pt>
                <c:pt idx="157">
                  <c:v>45111</c:v>
                </c:pt>
                <c:pt idx="158">
                  <c:v>45112</c:v>
                </c:pt>
                <c:pt idx="159">
                  <c:v>45113</c:v>
                </c:pt>
                <c:pt idx="160">
                  <c:v>45117</c:v>
                </c:pt>
                <c:pt idx="161">
                  <c:v>45118</c:v>
                </c:pt>
                <c:pt idx="162">
                  <c:v>45119</c:v>
                </c:pt>
                <c:pt idx="163">
                  <c:v>45120</c:v>
                </c:pt>
                <c:pt idx="164">
                  <c:v>45124</c:v>
                </c:pt>
                <c:pt idx="165">
                  <c:v>45125</c:v>
                </c:pt>
                <c:pt idx="166">
                  <c:v>45126</c:v>
                </c:pt>
                <c:pt idx="167">
                  <c:v>45127</c:v>
                </c:pt>
                <c:pt idx="168">
                  <c:v>45131</c:v>
                </c:pt>
                <c:pt idx="169">
                  <c:v>45132</c:v>
                </c:pt>
                <c:pt idx="170">
                  <c:v>45133</c:v>
                </c:pt>
                <c:pt idx="171">
                  <c:v>45134</c:v>
                </c:pt>
                <c:pt idx="172">
                  <c:v>45138</c:v>
                </c:pt>
                <c:pt idx="173">
                  <c:v>45139</c:v>
                </c:pt>
                <c:pt idx="174">
                  <c:v>45140</c:v>
                </c:pt>
                <c:pt idx="175">
                  <c:v>45141</c:v>
                </c:pt>
                <c:pt idx="176">
                  <c:v>45145</c:v>
                </c:pt>
                <c:pt idx="177">
                  <c:v>45146</c:v>
                </c:pt>
                <c:pt idx="178">
                  <c:v>45147</c:v>
                </c:pt>
                <c:pt idx="179">
                  <c:v>45148</c:v>
                </c:pt>
                <c:pt idx="180">
                  <c:v>45152</c:v>
                </c:pt>
                <c:pt idx="181">
                  <c:v>45153</c:v>
                </c:pt>
                <c:pt idx="182">
                  <c:v>45154</c:v>
                </c:pt>
                <c:pt idx="183">
                  <c:v>45155</c:v>
                </c:pt>
                <c:pt idx="184">
                  <c:v>45159</c:v>
                </c:pt>
                <c:pt idx="185">
                  <c:v>45160</c:v>
                </c:pt>
                <c:pt idx="186">
                  <c:v>45161</c:v>
                </c:pt>
                <c:pt idx="187">
                  <c:v>45162</c:v>
                </c:pt>
                <c:pt idx="188">
                  <c:v>45166</c:v>
                </c:pt>
                <c:pt idx="189">
                  <c:v>45167</c:v>
                </c:pt>
                <c:pt idx="190">
                  <c:v>45168</c:v>
                </c:pt>
                <c:pt idx="191">
                  <c:v>45169</c:v>
                </c:pt>
                <c:pt idx="192">
                  <c:v>45173</c:v>
                </c:pt>
                <c:pt idx="193">
                  <c:v>45174</c:v>
                </c:pt>
                <c:pt idx="194">
                  <c:v>45175</c:v>
                </c:pt>
                <c:pt idx="195">
                  <c:v>45176</c:v>
                </c:pt>
                <c:pt idx="196">
                  <c:v>45180</c:v>
                </c:pt>
                <c:pt idx="197">
                  <c:v>45181</c:v>
                </c:pt>
                <c:pt idx="198">
                  <c:v>45182</c:v>
                </c:pt>
                <c:pt idx="199">
                  <c:v>45183</c:v>
                </c:pt>
                <c:pt idx="200">
                  <c:v>45187</c:v>
                </c:pt>
                <c:pt idx="201">
                  <c:v>45188</c:v>
                </c:pt>
                <c:pt idx="202">
                  <c:v>45189</c:v>
                </c:pt>
                <c:pt idx="203">
                  <c:v>45190</c:v>
                </c:pt>
                <c:pt idx="204">
                  <c:v>45194</c:v>
                </c:pt>
                <c:pt idx="205">
                  <c:v>45195</c:v>
                </c:pt>
                <c:pt idx="206">
                  <c:v>45196</c:v>
                </c:pt>
                <c:pt idx="207">
                  <c:v>45197</c:v>
                </c:pt>
                <c:pt idx="208">
                  <c:v>45201</c:v>
                </c:pt>
                <c:pt idx="209">
                  <c:v>45202</c:v>
                </c:pt>
                <c:pt idx="210">
                  <c:v>45203</c:v>
                </c:pt>
                <c:pt idx="211">
                  <c:v>45204</c:v>
                </c:pt>
                <c:pt idx="212">
                  <c:v>45208</c:v>
                </c:pt>
                <c:pt idx="213">
                  <c:v>45209</c:v>
                </c:pt>
                <c:pt idx="214">
                  <c:v>45210</c:v>
                </c:pt>
                <c:pt idx="215">
                  <c:v>45211</c:v>
                </c:pt>
                <c:pt idx="216">
                  <c:v>45215</c:v>
                </c:pt>
                <c:pt idx="217">
                  <c:v>45216</c:v>
                </c:pt>
                <c:pt idx="218">
                  <c:v>45217</c:v>
                </c:pt>
                <c:pt idx="219">
                  <c:v>45218</c:v>
                </c:pt>
                <c:pt idx="220">
                  <c:v>45222</c:v>
                </c:pt>
                <c:pt idx="221">
                  <c:v>45223</c:v>
                </c:pt>
                <c:pt idx="222">
                  <c:v>45224</c:v>
                </c:pt>
                <c:pt idx="223">
                  <c:v>45225</c:v>
                </c:pt>
                <c:pt idx="224">
                  <c:v>45229</c:v>
                </c:pt>
                <c:pt idx="225">
                  <c:v>45230</c:v>
                </c:pt>
                <c:pt idx="226">
                  <c:v>45231</c:v>
                </c:pt>
                <c:pt idx="227">
                  <c:v>45232</c:v>
                </c:pt>
                <c:pt idx="228">
                  <c:v>45236</c:v>
                </c:pt>
                <c:pt idx="229">
                  <c:v>45237</c:v>
                </c:pt>
                <c:pt idx="230">
                  <c:v>45238</c:v>
                </c:pt>
                <c:pt idx="231">
                  <c:v>45239</c:v>
                </c:pt>
                <c:pt idx="232">
                  <c:v>45243</c:v>
                </c:pt>
                <c:pt idx="233">
                  <c:v>45244</c:v>
                </c:pt>
                <c:pt idx="234">
                  <c:v>45245</c:v>
                </c:pt>
                <c:pt idx="235">
                  <c:v>45246</c:v>
                </c:pt>
                <c:pt idx="236">
                  <c:v>45250</c:v>
                </c:pt>
                <c:pt idx="237">
                  <c:v>45251</c:v>
                </c:pt>
                <c:pt idx="238">
                  <c:v>45252</c:v>
                </c:pt>
                <c:pt idx="239">
                  <c:v>45253</c:v>
                </c:pt>
                <c:pt idx="240">
                  <c:v>45257</c:v>
                </c:pt>
                <c:pt idx="241">
                  <c:v>45258</c:v>
                </c:pt>
                <c:pt idx="242">
                  <c:v>45259</c:v>
                </c:pt>
                <c:pt idx="243">
                  <c:v>45260</c:v>
                </c:pt>
                <c:pt idx="244">
                  <c:v>45264</c:v>
                </c:pt>
                <c:pt idx="245">
                  <c:v>45265</c:v>
                </c:pt>
                <c:pt idx="246">
                  <c:v>45266</c:v>
                </c:pt>
                <c:pt idx="247">
                  <c:v>45267</c:v>
                </c:pt>
                <c:pt idx="248">
                  <c:v>45271</c:v>
                </c:pt>
                <c:pt idx="249">
                  <c:v>45272</c:v>
                </c:pt>
                <c:pt idx="250">
                  <c:v>45273</c:v>
                </c:pt>
                <c:pt idx="251">
                  <c:v>45274</c:v>
                </c:pt>
                <c:pt idx="252">
                  <c:v>45278</c:v>
                </c:pt>
                <c:pt idx="253">
                  <c:v>45279</c:v>
                </c:pt>
                <c:pt idx="254">
                  <c:v>45280</c:v>
                </c:pt>
                <c:pt idx="255">
                  <c:v>45281</c:v>
                </c:pt>
                <c:pt idx="256">
                  <c:v>45285</c:v>
                </c:pt>
                <c:pt idx="257">
                  <c:v>45286</c:v>
                </c:pt>
                <c:pt idx="258">
                  <c:v>45287</c:v>
                </c:pt>
                <c:pt idx="259">
                  <c:v>45288</c:v>
                </c:pt>
                <c:pt idx="260">
                  <c:v>45292</c:v>
                </c:pt>
                <c:pt idx="261">
                  <c:v>45293</c:v>
                </c:pt>
                <c:pt idx="262">
                  <c:v>45294</c:v>
                </c:pt>
                <c:pt idx="263">
                  <c:v>45295</c:v>
                </c:pt>
                <c:pt idx="264">
                  <c:v>45299</c:v>
                </c:pt>
                <c:pt idx="265">
                  <c:v>45300</c:v>
                </c:pt>
                <c:pt idx="266">
                  <c:v>45301</c:v>
                </c:pt>
                <c:pt idx="267">
                  <c:v>45302</c:v>
                </c:pt>
                <c:pt idx="268">
                  <c:v>45306</c:v>
                </c:pt>
                <c:pt idx="269">
                  <c:v>45307</c:v>
                </c:pt>
                <c:pt idx="270">
                  <c:v>45308</c:v>
                </c:pt>
                <c:pt idx="271">
                  <c:v>45309</c:v>
                </c:pt>
                <c:pt idx="272">
                  <c:v>45313</c:v>
                </c:pt>
                <c:pt idx="273">
                  <c:v>45314</c:v>
                </c:pt>
                <c:pt idx="274">
                  <c:v>45315</c:v>
                </c:pt>
                <c:pt idx="275">
                  <c:v>45316</c:v>
                </c:pt>
                <c:pt idx="276">
                  <c:v>45320</c:v>
                </c:pt>
                <c:pt idx="277">
                  <c:v>45321</c:v>
                </c:pt>
                <c:pt idx="278">
                  <c:v>45322</c:v>
                </c:pt>
                <c:pt idx="279">
                  <c:v>45323</c:v>
                </c:pt>
                <c:pt idx="280">
                  <c:v>45327</c:v>
                </c:pt>
                <c:pt idx="281">
                  <c:v>45328</c:v>
                </c:pt>
                <c:pt idx="282">
                  <c:v>45329</c:v>
                </c:pt>
                <c:pt idx="283">
                  <c:v>45330</c:v>
                </c:pt>
                <c:pt idx="284">
                  <c:v>45334</c:v>
                </c:pt>
                <c:pt idx="285">
                  <c:v>45335</c:v>
                </c:pt>
                <c:pt idx="286">
                  <c:v>45336</c:v>
                </c:pt>
                <c:pt idx="287">
                  <c:v>45337</c:v>
                </c:pt>
                <c:pt idx="288">
                  <c:v>45341</c:v>
                </c:pt>
                <c:pt idx="289">
                  <c:v>45342</c:v>
                </c:pt>
                <c:pt idx="290">
                  <c:v>45343</c:v>
                </c:pt>
                <c:pt idx="291">
                  <c:v>45348</c:v>
                </c:pt>
                <c:pt idx="292">
                  <c:v>45349</c:v>
                </c:pt>
                <c:pt idx="293">
                  <c:v>45350</c:v>
                </c:pt>
                <c:pt idx="294">
                  <c:v>45351</c:v>
                </c:pt>
                <c:pt idx="295">
                  <c:v>45355</c:v>
                </c:pt>
                <c:pt idx="296">
                  <c:v>45356</c:v>
                </c:pt>
                <c:pt idx="297">
                  <c:v>45357</c:v>
                </c:pt>
                <c:pt idx="298">
                  <c:v>45358</c:v>
                </c:pt>
                <c:pt idx="299">
                  <c:v>45362</c:v>
                </c:pt>
                <c:pt idx="300">
                  <c:v>45363</c:v>
                </c:pt>
                <c:pt idx="301">
                  <c:v>45364</c:v>
                </c:pt>
                <c:pt idx="302">
                  <c:v>45365</c:v>
                </c:pt>
                <c:pt idx="303">
                  <c:v>45369</c:v>
                </c:pt>
                <c:pt idx="304">
                  <c:v>45370</c:v>
                </c:pt>
                <c:pt idx="305">
                  <c:v>45371</c:v>
                </c:pt>
                <c:pt idx="306">
                  <c:v>45372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45397</c:v>
                </c:pt>
                <c:pt idx="316">
                  <c:v>45398</c:v>
                </c:pt>
                <c:pt idx="317">
                  <c:v>45399</c:v>
                </c:pt>
                <c:pt idx="318">
                  <c:v>45400</c:v>
                </c:pt>
                <c:pt idx="319">
                  <c:v>45404</c:v>
                </c:pt>
                <c:pt idx="320">
                  <c:v>45405</c:v>
                </c:pt>
                <c:pt idx="321">
                  <c:v>45406</c:v>
                </c:pt>
                <c:pt idx="322">
                  <c:v>45407</c:v>
                </c:pt>
                <c:pt idx="323">
                  <c:v>45411</c:v>
                </c:pt>
                <c:pt idx="324">
                  <c:v>45412</c:v>
                </c:pt>
                <c:pt idx="325">
                  <c:v>45413</c:v>
                </c:pt>
                <c:pt idx="326">
                  <c:v>45414</c:v>
                </c:pt>
                <c:pt idx="327">
                  <c:v>45418</c:v>
                </c:pt>
                <c:pt idx="328">
                  <c:v>45419</c:v>
                </c:pt>
                <c:pt idx="329">
                  <c:v>45420</c:v>
                </c:pt>
                <c:pt idx="330">
                  <c:v>45421</c:v>
                </c:pt>
                <c:pt idx="331">
                  <c:v>45425</c:v>
                </c:pt>
                <c:pt idx="332">
                  <c:v>45426</c:v>
                </c:pt>
                <c:pt idx="333">
                  <c:v>45427</c:v>
                </c:pt>
                <c:pt idx="334">
                  <c:v>45428</c:v>
                </c:pt>
                <c:pt idx="335">
                  <c:v>45432</c:v>
                </c:pt>
                <c:pt idx="336">
                  <c:v>45433</c:v>
                </c:pt>
                <c:pt idx="337">
                  <c:v>45434</c:v>
                </c:pt>
                <c:pt idx="338">
                  <c:v>45435</c:v>
                </c:pt>
                <c:pt idx="339">
                  <c:v>45439</c:v>
                </c:pt>
                <c:pt idx="340">
                  <c:v>45440</c:v>
                </c:pt>
                <c:pt idx="341">
                  <c:v>45441</c:v>
                </c:pt>
                <c:pt idx="342">
                  <c:v>45442</c:v>
                </c:pt>
                <c:pt idx="343">
                  <c:v>45446</c:v>
                </c:pt>
                <c:pt idx="344">
                  <c:v>45447</c:v>
                </c:pt>
                <c:pt idx="345">
                  <c:v>45448</c:v>
                </c:pt>
                <c:pt idx="346">
                  <c:v>45449</c:v>
                </c:pt>
                <c:pt idx="347">
                  <c:v>45453</c:v>
                </c:pt>
                <c:pt idx="348">
                  <c:v>45454</c:v>
                </c:pt>
                <c:pt idx="349">
                  <c:v>45455</c:v>
                </c:pt>
                <c:pt idx="350">
                  <c:v>45456</c:v>
                </c:pt>
                <c:pt idx="351">
                  <c:v>45467</c:v>
                </c:pt>
                <c:pt idx="352">
                  <c:v>45468</c:v>
                </c:pt>
                <c:pt idx="353">
                  <c:v>45469</c:v>
                </c:pt>
                <c:pt idx="354">
                  <c:v>45470</c:v>
                </c:pt>
                <c:pt idx="355">
                  <c:v>45473</c:v>
                </c:pt>
              </c:numCache>
            </c:numRef>
          </c:cat>
          <c:val>
            <c:numRef>
              <c:f>Sheet1!$C$2:$C$357</c:f>
              <c:numCache>
                <c:formatCode>#,##0</c:formatCode>
                <c:ptCount val="356"/>
                <c:pt idx="0">
                  <c:v>100</c:v>
                </c:pt>
                <c:pt idx="1">
                  <c:v>93.623188405797094</c:v>
                </c:pt>
                <c:pt idx="2">
                  <c:v>91.304347826086953</c:v>
                </c:pt>
                <c:pt idx="3">
                  <c:v>91.159420289855078</c:v>
                </c:pt>
                <c:pt idx="4">
                  <c:v>88.405797101449281</c:v>
                </c:pt>
                <c:pt idx="5">
                  <c:v>86.956521739130437</c:v>
                </c:pt>
                <c:pt idx="6">
                  <c:v>90</c:v>
                </c:pt>
                <c:pt idx="7">
                  <c:v>91.304347826086953</c:v>
                </c:pt>
                <c:pt idx="8">
                  <c:v>82.608695652173907</c:v>
                </c:pt>
                <c:pt idx="9">
                  <c:v>82.898550724637687</c:v>
                </c:pt>
                <c:pt idx="10">
                  <c:v>86.521739130434781</c:v>
                </c:pt>
                <c:pt idx="11">
                  <c:v>75.507246376811594</c:v>
                </c:pt>
                <c:pt idx="12">
                  <c:v>74.782608695652172</c:v>
                </c:pt>
                <c:pt idx="13">
                  <c:v>76.811594202898547</c:v>
                </c:pt>
                <c:pt idx="14">
                  <c:v>76.666666666666657</c:v>
                </c:pt>
                <c:pt idx="15">
                  <c:v>77.826086956521749</c:v>
                </c:pt>
                <c:pt idx="16">
                  <c:v>73.188405797101453</c:v>
                </c:pt>
                <c:pt idx="17">
                  <c:v>77.681159420289859</c:v>
                </c:pt>
                <c:pt idx="18">
                  <c:v>77.971014492753625</c:v>
                </c:pt>
                <c:pt idx="19">
                  <c:v>80.869565217391298</c:v>
                </c:pt>
                <c:pt idx="20">
                  <c:v>78.260869565217391</c:v>
                </c:pt>
                <c:pt idx="21">
                  <c:v>75.79710144927536</c:v>
                </c:pt>
                <c:pt idx="22">
                  <c:v>79.710144927536234</c:v>
                </c:pt>
                <c:pt idx="23">
                  <c:v>86.666666666666657</c:v>
                </c:pt>
                <c:pt idx="24">
                  <c:v>92.753623188405797</c:v>
                </c:pt>
                <c:pt idx="25">
                  <c:v>100</c:v>
                </c:pt>
                <c:pt idx="26">
                  <c:v>99.275362318840578</c:v>
                </c:pt>
                <c:pt idx="27">
                  <c:v>101.15942028985508</c:v>
                </c:pt>
                <c:pt idx="28">
                  <c:v>110.00000000000001</c:v>
                </c:pt>
                <c:pt idx="29">
                  <c:v>94.20289855072464</c:v>
                </c:pt>
                <c:pt idx="30">
                  <c:v>98.550724637681171</c:v>
                </c:pt>
                <c:pt idx="31">
                  <c:v>105.50724637681159</c:v>
                </c:pt>
                <c:pt idx="32">
                  <c:v>107.24637681159422</c:v>
                </c:pt>
                <c:pt idx="33">
                  <c:v>99.71014492753622</c:v>
                </c:pt>
                <c:pt idx="34">
                  <c:v>94.492753623188406</c:v>
                </c:pt>
                <c:pt idx="35">
                  <c:v>102.89855072463767</c:v>
                </c:pt>
                <c:pt idx="36">
                  <c:v>100</c:v>
                </c:pt>
                <c:pt idx="37">
                  <c:v>100</c:v>
                </c:pt>
                <c:pt idx="38">
                  <c:v>99.855072463768124</c:v>
                </c:pt>
                <c:pt idx="39">
                  <c:v>99.855072463768124</c:v>
                </c:pt>
                <c:pt idx="40">
                  <c:v>98.550724637681171</c:v>
                </c:pt>
                <c:pt idx="41">
                  <c:v>95.072463768115938</c:v>
                </c:pt>
                <c:pt idx="42">
                  <c:v>99.855072463768124</c:v>
                </c:pt>
                <c:pt idx="43">
                  <c:v>91.159420289855078</c:v>
                </c:pt>
                <c:pt idx="44">
                  <c:v>81.739130434782609</c:v>
                </c:pt>
                <c:pt idx="45">
                  <c:v>74.492753623188406</c:v>
                </c:pt>
                <c:pt idx="46">
                  <c:v>59.420289855072461</c:v>
                </c:pt>
                <c:pt idx="47">
                  <c:v>57.971014492753625</c:v>
                </c:pt>
                <c:pt idx="48">
                  <c:v>57.246376811594203</c:v>
                </c:pt>
                <c:pt idx="49">
                  <c:v>59.420289855072461</c:v>
                </c:pt>
                <c:pt idx="50">
                  <c:v>57.971014492753625</c:v>
                </c:pt>
                <c:pt idx="51">
                  <c:v>57.536231884057976</c:v>
                </c:pt>
                <c:pt idx="52">
                  <c:v>60.94202898550725</c:v>
                </c:pt>
                <c:pt idx="53">
                  <c:v>60.869565217391312</c:v>
                </c:pt>
                <c:pt idx="54">
                  <c:v>64.927536231884048</c:v>
                </c:pt>
                <c:pt idx="55">
                  <c:v>64.05797101449275</c:v>
                </c:pt>
                <c:pt idx="56">
                  <c:v>67.391304347826093</c:v>
                </c:pt>
                <c:pt idx="57">
                  <c:v>67.028985507246375</c:v>
                </c:pt>
                <c:pt idx="58">
                  <c:v>64.782608695652172</c:v>
                </c:pt>
                <c:pt idx="59">
                  <c:v>66.376811594202891</c:v>
                </c:pt>
                <c:pt idx="60">
                  <c:v>68.188405797101453</c:v>
                </c:pt>
                <c:pt idx="61">
                  <c:v>77.681159420289859</c:v>
                </c:pt>
                <c:pt idx="62">
                  <c:v>78.260869565217391</c:v>
                </c:pt>
                <c:pt idx="63">
                  <c:v>74.782608695652172</c:v>
                </c:pt>
                <c:pt idx="64">
                  <c:v>74.637681159420282</c:v>
                </c:pt>
                <c:pt idx="65">
                  <c:v>78.695652173913047</c:v>
                </c:pt>
                <c:pt idx="66">
                  <c:v>76.811594202898547</c:v>
                </c:pt>
                <c:pt idx="67">
                  <c:v>71.159420289855078</c:v>
                </c:pt>
                <c:pt idx="68">
                  <c:v>69.927536231884062</c:v>
                </c:pt>
                <c:pt idx="69">
                  <c:v>69.927536231884062</c:v>
                </c:pt>
                <c:pt idx="70">
                  <c:v>71.739130434782609</c:v>
                </c:pt>
                <c:pt idx="71">
                  <c:v>73.91304347826086</c:v>
                </c:pt>
                <c:pt idx="72">
                  <c:v>73.333333333333343</c:v>
                </c:pt>
                <c:pt idx="73">
                  <c:v>72.608695652173921</c:v>
                </c:pt>
                <c:pt idx="74">
                  <c:v>69.565217391304344</c:v>
                </c:pt>
                <c:pt idx="75">
                  <c:v>72.753623188405797</c:v>
                </c:pt>
                <c:pt idx="76">
                  <c:v>77.536231884057969</c:v>
                </c:pt>
                <c:pt idx="77">
                  <c:v>79.710144927536234</c:v>
                </c:pt>
                <c:pt idx="78">
                  <c:v>81.159420289855078</c:v>
                </c:pt>
                <c:pt idx="79">
                  <c:v>83.768115942028984</c:v>
                </c:pt>
                <c:pt idx="80">
                  <c:v>82.318840579710141</c:v>
                </c:pt>
                <c:pt idx="81">
                  <c:v>79.565217391304344</c:v>
                </c:pt>
                <c:pt idx="82">
                  <c:v>80.434782608695656</c:v>
                </c:pt>
                <c:pt idx="83">
                  <c:v>78.985507246376812</c:v>
                </c:pt>
                <c:pt idx="84">
                  <c:v>77.101449275362327</c:v>
                </c:pt>
                <c:pt idx="85">
                  <c:v>78.405797101449281</c:v>
                </c:pt>
                <c:pt idx="86">
                  <c:v>77.681159420289859</c:v>
                </c:pt>
                <c:pt idx="87">
                  <c:v>78.115942028985501</c:v>
                </c:pt>
                <c:pt idx="88">
                  <c:v>78.260869565217391</c:v>
                </c:pt>
                <c:pt idx="89">
                  <c:v>78.260869565217391</c:v>
                </c:pt>
                <c:pt idx="90">
                  <c:v>78.985507246376812</c:v>
                </c:pt>
                <c:pt idx="91">
                  <c:v>78.260869565217391</c:v>
                </c:pt>
                <c:pt idx="92">
                  <c:v>75.507246376811594</c:v>
                </c:pt>
                <c:pt idx="93">
                  <c:v>74.782608695652172</c:v>
                </c:pt>
                <c:pt idx="94">
                  <c:v>76.811594202898547</c:v>
                </c:pt>
                <c:pt idx="95">
                  <c:v>77.826086956521749</c:v>
                </c:pt>
                <c:pt idx="96">
                  <c:v>78.985507246376812</c:v>
                </c:pt>
                <c:pt idx="97">
                  <c:v>75.79710144927536</c:v>
                </c:pt>
                <c:pt idx="98">
                  <c:v>75.652173913043484</c:v>
                </c:pt>
                <c:pt idx="99">
                  <c:v>72.463768115942031</c:v>
                </c:pt>
                <c:pt idx="100">
                  <c:v>72.608695652173921</c:v>
                </c:pt>
                <c:pt idx="101">
                  <c:v>73.188405797101453</c:v>
                </c:pt>
                <c:pt idx="102">
                  <c:v>73.91304347826086</c:v>
                </c:pt>
                <c:pt idx="103">
                  <c:v>76.811594202898547</c:v>
                </c:pt>
                <c:pt idx="104">
                  <c:v>79.710144927536234</c:v>
                </c:pt>
                <c:pt idx="105">
                  <c:v>78.260869565217391</c:v>
                </c:pt>
                <c:pt idx="106">
                  <c:v>76.956521739130437</c:v>
                </c:pt>
                <c:pt idx="107">
                  <c:v>75.362318840579718</c:v>
                </c:pt>
                <c:pt idx="108">
                  <c:v>74.20289855072464</c:v>
                </c:pt>
                <c:pt idx="109">
                  <c:v>69.855072463768124</c:v>
                </c:pt>
                <c:pt idx="110">
                  <c:v>69.565217391304344</c:v>
                </c:pt>
                <c:pt idx="111">
                  <c:v>77.536231884057969</c:v>
                </c:pt>
                <c:pt idx="112">
                  <c:v>75.507246376811594</c:v>
                </c:pt>
                <c:pt idx="113">
                  <c:v>73.91304347826086</c:v>
                </c:pt>
                <c:pt idx="114">
                  <c:v>74.782608695652172</c:v>
                </c:pt>
                <c:pt idx="115">
                  <c:v>75.217391304347828</c:v>
                </c:pt>
                <c:pt idx="116">
                  <c:v>74.637681159420282</c:v>
                </c:pt>
                <c:pt idx="117">
                  <c:v>74.637681159420282</c:v>
                </c:pt>
                <c:pt idx="118">
                  <c:v>73.91304347826086</c:v>
                </c:pt>
                <c:pt idx="119">
                  <c:v>83.043478260869563</c:v>
                </c:pt>
                <c:pt idx="120">
                  <c:v>84.927536231884062</c:v>
                </c:pt>
                <c:pt idx="121">
                  <c:v>82.318840579710141</c:v>
                </c:pt>
                <c:pt idx="122">
                  <c:v>80.724637681159422</c:v>
                </c:pt>
                <c:pt idx="123">
                  <c:v>83.188405797101453</c:v>
                </c:pt>
                <c:pt idx="124">
                  <c:v>82.608695652173907</c:v>
                </c:pt>
                <c:pt idx="125">
                  <c:v>82.463768115942031</c:v>
                </c:pt>
                <c:pt idx="126">
                  <c:v>81.304347826086953</c:v>
                </c:pt>
                <c:pt idx="127">
                  <c:v>82.898550724637687</c:v>
                </c:pt>
                <c:pt idx="128">
                  <c:v>82.608695652173907</c:v>
                </c:pt>
                <c:pt idx="129">
                  <c:v>85.362318840579704</c:v>
                </c:pt>
                <c:pt idx="130">
                  <c:v>88.260869565217391</c:v>
                </c:pt>
                <c:pt idx="131">
                  <c:v>58.840578260869556</c:v>
                </c:pt>
                <c:pt idx="132">
                  <c:v>57.004828985507253</c:v>
                </c:pt>
                <c:pt idx="133">
                  <c:v>57.87439420289855</c:v>
                </c:pt>
                <c:pt idx="134">
                  <c:v>57.971013043478273</c:v>
                </c:pt>
                <c:pt idx="135">
                  <c:v>60.386472463768115</c:v>
                </c:pt>
                <c:pt idx="136">
                  <c:v>60.579708695652165</c:v>
                </c:pt>
                <c:pt idx="137">
                  <c:v>58.937197101449279</c:v>
                </c:pt>
                <c:pt idx="138">
                  <c:v>58.937197101449279</c:v>
                </c:pt>
                <c:pt idx="139">
                  <c:v>59.613524637681159</c:v>
                </c:pt>
                <c:pt idx="140">
                  <c:v>61.062800000000003</c:v>
                </c:pt>
                <c:pt idx="141">
                  <c:v>75.555553623188416</c:v>
                </c:pt>
                <c:pt idx="142">
                  <c:v>71.304346376811594</c:v>
                </c:pt>
                <c:pt idx="143">
                  <c:v>67.922704347826084</c:v>
                </c:pt>
                <c:pt idx="144">
                  <c:v>65.603863768115943</c:v>
                </c:pt>
                <c:pt idx="145">
                  <c:v>69.275360869565219</c:v>
                </c:pt>
                <c:pt idx="146">
                  <c:v>73.429950724637678</c:v>
                </c:pt>
                <c:pt idx="147">
                  <c:v>69.855071014492751</c:v>
                </c:pt>
                <c:pt idx="148">
                  <c:v>70.724636231884048</c:v>
                </c:pt>
                <c:pt idx="149">
                  <c:v>70.531400000000005</c:v>
                </c:pt>
                <c:pt idx="150">
                  <c:v>76.038646376811585</c:v>
                </c:pt>
                <c:pt idx="151">
                  <c:v>72.657002898550729</c:v>
                </c:pt>
                <c:pt idx="152">
                  <c:v>72.270530434782614</c:v>
                </c:pt>
                <c:pt idx="153">
                  <c:v>79.130433333333329</c:v>
                </c:pt>
                <c:pt idx="154">
                  <c:v>77.294684057971011</c:v>
                </c:pt>
                <c:pt idx="155">
                  <c:v>80.193234782608698</c:v>
                </c:pt>
                <c:pt idx="156">
                  <c:v>76.038646376811585</c:v>
                </c:pt>
                <c:pt idx="157">
                  <c:v>72.463766666666672</c:v>
                </c:pt>
                <c:pt idx="158">
                  <c:v>69.565215942028985</c:v>
                </c:pt>
                <c:pt idx="159">
                  <c:v>70.144926086956531</c:v>
                </c:pt>
                <c:pt idx="160">
                  <c:v>70.531400000000005</c:v>
                </c:pt>
                <c:pt idx="161">
                  <c:v>69.565215942028985</c:v>
                </c:pt>
                <c:pt idx="162">
                  <c:v>68.695650724637687</c:v>
                </c:pt>
                <c:pt idx="163">
                  <c:v>68.695650724637687</c:v>
                </c:pt>
                <c:pt idx="164">
                  <c:v>67.149756521739121</c:v>
                </c:pt>
                <c:pt idx="165">
                  <c:v>70.338162318840574</c:v>
                </c:pt>
                <c:pt idx="166">
                  <c:v>72.173911594202906</c:v>
                </c:pt>
                <c:pt idx="167">
                  <c:v>70.531400000000005</c:v>
                </c:pt>
                <c:pt idx="168">
                  <c:v>70.144926086956531</c:v>
                </c:pt>
                <c:pt idx="169">
                  <c:v>71.014491304347828</c:v>
                </c:pt>
                <c:pt idx="170">
                  <c:v>69.565215942028985</c:v>
                </c:pt>
                <c:pt idx="171">
                  <c:v>69.565215942028985</c:v>
                </c:pt>
                <c:pt idx="172">
                  <c:v>68.985505797101439</c:v>
                </c:pt>
                <c:pt idx="173">
                  <c:v>68.985505797101439</c:v>
                </c:pt>
                <c:pt idx="174">
                  <c:v>71.400965217391317</c:v>
                </c:pt>
                <c:pt idx="175">
                  <c:v>69.565215942028985</c:v>
                </c:pt>
                <c:pt idx="176">
                  <c:v>68.50241449275363</c:v>
                </c:pt>
                <c:pt idx="177">
                  <c:v>68.50241449275363</c:v>
                </c:pt>
                <c:pt idx="178">
                  <c:v>68.50241449275363</c:v>
                </c:pt>
                <c:pt idx="179">
                  <c:v>68.405795652173907</c:v>
                </c:pt>
                <c:pt idx="180">
                  <c:v>70.531400000000005</c:v>
                </c:pt>
                <c:pt idx="181">
                  <c:v>69.565215942028985</c:v>
                </c:pt>
                <c:pt idx="182">
                  <c:v>71.59420144927536</c:v>
                </c:pt>
                <c:pt idx="183">
                  <c:v>71.690820289855068</c:v>
                </c:pt>
                <c:pt idx="184">
                  <c:v>70.531400000000005</c:v>
                </c:pt>
                <c:pt idx="185">
                  <c:v>70.434781159420297</c:v>
                </c:pt>
                <c:pt idx="186">
                  <c:v>70.338162318840574</c:v>
                </c:pt>
                <c:pt idx="187">
                  <c:v>72.077292753623183</c:v>
                </c:pt>
                <c:pt idx="188">
                  <c:v>72.463766666666672</c:v>
                </c:pt>
                <c:pt idx="189">
                  <c:v>72.270530434782614</c:v>
                </c:pt>
                <c:pt idx="190">
                  <c:v>71.690820289855068</c:v>
                </c:pt>
                <c:pt idx="191">
                  <c:v>71.59420144927536</c:v>
                </c:pt>
                <c:pt idx="192">
                  <c:v>67.826085507246376</c:v>
                </c:pt>
                <c:pt idx="193">
                  <c:v>68.888886956521745</c:v>
                </c:pt>
                <c:pt idx="194">
                  <c:v>69.565215942028985</c:v>
                </c:pt>
                <c:pt idx="195">
                  <c:v>71.111110144927537</c:v>
                </c:pt>
                <c:pt idx="196">
                  <c:v>70.531400000000005</c:v>
                </c:pt>
                <c:pt idx="197">
                  <c:v>71.497582608695652</c:v>
                </c:pt>
                <c:pt idx="198">
                  <c:v>71.497582608695652</c:v>
                </c:pt>
                <c:pt idx="199">
                  <c:v>71.497582608695652</c:v>
                </c:pt>
                <c:pt idx="200">
                  <c:v>72.463766666666672</c:v>
                </c:pt>
                <c:pt idx="201">
                  <c:v>74.396133333333339</c:v>
                </c:pt>
                <c:pt idx="202">
                  <c:v>70.241544927536225</c:v>
                </c:pt>
                <c:pt idx="203">
                  <c:v>74.299515942028975</c:v>
                </c:pt>
                <c:pt idx="204">
                  <c:v>72.463766666666672</c:v>
                </c:pt>
                <c:pt idx="205">
                  <c:v>72.463766666666672</c:v>
                </c:pt>
                <c:pt idx="206">
                  <c:v>69.565215942028985</c:v>
                </c:pt>
                <c:pt idx="207">
                  <c:v>71.304346376811594</c:v>
                </c:pt>
                <c:pt idx="208">
                  <c:v>69.468597101449276</c:v>
                </c:pt>
                <c:pt idx="209">
                  <c:v>67.632849275362318</c:v>
                </c:pt>
                <c:pt idx="210">
                  <c:v>67.632849275362318</c:v>
                </c:pt>
                <c:pt idx="211">
                  <c:v>68.405795652173907</c:v>
                </c:pt>
                <c:pt idx="212">
                  <c:v>63.864733333333334</c:v>
                </c:pt>
                <c:pt idx="213">
                  <c:v>66.666665217391312</c:v>
                </c:pt>
                <c:pt idx="214">
                  <c:v>66.666665217391312</c:v>
                </c:pt>
                <c:pt idx="215">
                  <c:v>64.927534782608703</c:v>
                </c:pt>
                <c:pt idx="216">
                  <c:v>67.439611594202901</c:v>
                </c:pt>
                <c:pt idx="217">
                  <c:v>68.599031884057965</c:v>
                </c:pt>
                <c:pt idx="218">
                  <c:v>70.241544927536225</c:v>
                </c:pt>
                <c:pt idx="219">
                  <c:v>71.400965217391317</c:v>
                </c:pt>
                <c:pt idx="220">
                  <c:v>68.599031884057965</c:v>
                </c:pt>
                <c:pt idx="221">
                  <c:v>68.50241449275363</c:v>
                </c:pt>
                <c:pt idx="222">
                  <c:v>64.83091594202898</c:v>
                </c:pt>
                <c:pt idx="223">
                  <c:v>69.275360869565219</c:v>
                </c:pt>
                <c:pt idx="224">
                  <c:v>65.217389855072469</c:v>
                </c:pt>
                <c:pt idx="225">
                  <c:v>67.149756521739121</c:v>
                </c:pt>
                <c:pt idx="226">
                  <c:v>65.700481159420292</c:v>
                </c:pt>
                <c:pt idx="227">
                  <c:v>65.700481159420292</c:v>
                </c:pt>
                <c:pt idx="228">
                  <c:v>62.801930434782605</c:v>
                </c:pt>
                <c:pt idx="229">
                  <c:v>66.666665217391312</c:v>
                </c:pt>
                <c:pt idx="230">
                  <c:v>66.666665217391312</c:v>
                </c:pt>
                <c:pt idx="231">
                  <c:v>66.666665217391312</c:v>
                </c:pt>
                <c:pt idx="232">
                  <c:v>69.951689855072459</c:v>
                </c:pt>
                <c:pt idx="233">
                  <c:v>68.115942028985515</c:v>
                </c:pt>
                <c:pt idx="234">
                  <c:v>69.565217391304344</c:v>
                </c:pt>
                <c:pt idx="235">
                  <c:v>65.217391304347828</c:v>
                </c:pt>
                <c:pt idx="236">
                  <c:v>67.826086956521735</c:v>
                </c:pt>
                <c:pt idx="237">
                  <c:v>65.217391304347828</c:v>
                </c:pt>
                <c:pt idx="238">
                  <c:v>65.217391304347828</c:v>
                </c:pt>
                <c:pt idx="239">
                  <c:v>65.217391304347828</c:v>
                </c:pt>
                <c:pt idx="240">
                  <c:v>65.217391304347828</c:v>
                </c:pt>
                <c:pt idx="241">
                  <c:v>66.666666666666657</c:v>
                </c:pt>
                <c:pt idx="242">
                  <c:v>66.666666666666657</c:v>
                </c:pt>
                <c:pt idx="243">
                  <c:v>66.666666666666657</c:v>
                </c:pt>
                <c:pt idx="244">
                  <c:v>62.318840579710141</c:v>
                </c:pt>
                <c:pt idx="245">
                  <c:v>64.347826086956516</c:v>
                </c:pt>
                <c:pt idx="246">
                  <c:v>60.869565217391312</c:v>
                </c:pt>
                <c:pt idx="247">
                  <c:v>63.768115942028977</c:v>
                </c:pt>
                <c:pt idx="248">
                  <c:v>60.289855072463773</c:v>
                </c:pt>
                <c:pt idx="249">
                  <c:v>59.85507246376811</c:v>
                </c:pt>
                <c:pt idx="250">
                  <c:v>58.115942028985515</c:v>
                </c:pt>
                <c:pt idx="251">
                  <c:v>57.971014492753625</c:v>
                </c:pt>
                <c:pt idx="252">
                  <c:v>59.347826086956523</c:v>
                </c:pt>
                <c:pt idx="253">
                  <c:v>57.971014492753625</c:v>
                </c:pt>
                <c:pt idx="254">
                  <c:v>55.579710144927539</c:v>
                </c:pt>
                <c:pt idx="255">
                  <c:v>55.797101449275367</c:v>
                </c:pt>
                <c:pt idx="256">
                  <c:v>55.072463768115945</c:v>
                </c:pt>
                <c:pt idx="257">
                  <c:v>55.797101449275367</c:v>
                </c:pt>
                <c:pt idx="258">
                  <c:v>56.666666666666664</c:v>
                </c:pt>
                <c:pt idx="259">
                  <c:v>55.362318840579718</c:v>
                </c:pt>
                <c:pt idx="260">
                  <c:v>56.666666666666664</c:v>
                </c:pt>
                <c:pt idx="261">
                  <c:v>57.536231884057976</c:v>
                </c:pt>
                <c:pt idx="262">
                  <c:v>57.971014492753625</c:v>
                </c:pt>
                <c:pt idx="263">
                  <c:v>58.188405797101453</c:v>
                </c:pt>
                <c:pt idx="264">
                  <c:v>61.449275362318836</c:v>
                </c:pt>
                <c:pt idx="265">
                  <c:v>60.434782608695656</c:v>
                </c:pt>
                <c:pt idx="266">
                  <c:v>60.869565217391312</c:v>
                </c:pt>
                <c:pt idx="267">
                  <c:v>59.637681159420289</c:v>
                </c:pt>
                <c:pt idx="268">
                  <c:v>67.028985507246375</c:v>
                </c:pt>
                <c:pt idx="269">
                  <c:v>67.318840579710155</c:v>
                </c:pt>
                <c:pt idx="270">
                  <c:v>70.869565217391312</c:v>
                </c:pt>
                <c:pt idx="271">
                  <c:v>71.014492753623188</c:v>
                </c:pt>
                <c:pt idx="272">
                  <c:v>69.565217391304344</c:v>
                </c:pt>
                <c:pt idx="273">
                  <c:v>72.463768115942031</c:v>
                </c:pt>
                <c:pt idx="274">
                  <c:v>75.362318840579718</c:v>
                </c:pt>
                <c:pt idx="275">
                  <c:v>78.985507246376812</c:v>
                </c:pt>
                <c:pt idx="276">
                  <c:v>81.159420289855078</c:v>
                </c:pt>
                <c:pt idx="277">
                  <c:v>86.666666666666657</c:v>
                </c:pt>
                <c:pt idx="278">
                  <c:v>86.956521739130437</c:v>
                </c:pt>
                <c:pt idx="279">
                  <c:v>96.086956521739125</c:v>
                </c:pt>
                <c:pt idx="280">
                  <c:v>92.608695652173907</c:v>
                </c:pt>
                <c:pt idx="281">
                  <c:v>94.782608695652186</c:v>
                </c:pt>
                <c:pt idx="282">
                  <c:v>92.608695652173907</c:v>
                </c:pt>
                <c:pt idx="283">
                  <c:v>95.652173913043484</c:v>
                </c:pt>
                <c:pt idx="284">
                  <c:v>93.478260869565219</c:v>
                </c:pt>
                <c:pt idx="285">
                  <c:v>91.304347826086953</c:v>
                </c:pt>
                <c:pt idx="286">
                  <c:v>88.405797101449281</c:v>
                </c:pt>
                <c:pt idx="287">
                  <c:v>89.85507246376811</c:v>
                </c:pt>
                <c:pt idx="288">
                  <c:v>108.98550724637681</c:v>
                </c:pt>
                <c:pt idx="289">
                  <c:v>107.24637681159422</c:v>
                </c:pt>
                <c:pt idx="290">
                  <c:v>105.94202898550724</c:v>
                </c:pt>
                <c:pt idx="291">
                  <c:v>110.72463768115944</c:v>
                </c:pt>
                <c:pt idx="292">
                  <c:v>104.49275362318839</c:v>
                </c:pt>
                <c:pt idx="293">
                  <c:v>105.94202898550724</c:v>
                </c:pt>
                <c:pt idx="294">
                  <c:v>105.50724637681159</c:v>
                </c:pt>
                <c:pt idx="295">
                  <c:v>108.84057971014491</c:v>
                </c:pt>
                <c:pt idx="296">
                  <c:v>109.13043478260869</c:v>
                </c:pt>
                <c:pt idx="297">
                  <c:v>112.17391304347828</c:v>
                </c:pt>
                <c:pt idx="298">
                  <c:v>121.44927536231884</c:v>
                </c:pt>
                <c:pt idx="299">
                  <c:v>126.08695652173914</c:v>
                </c:pt>
                <c:pt idx="300">
                  <c:v>127.39130434782608</c:v>
                </c:pt>
                <c:pt idx="301">
                  <c:v>137.53623188405797</c:v>
                </c:pt>
                <c:pt idx="302">
                  <c:v>141.73913043478262</c:v>
                </c:pt>
                <c:pt idx="303">
                  <c:v>141.73913043478262</c:v>
                </c:pt>
                <c:pt idx="304">
                  <c:v>139.85507246376812</c:v>
                </c:pt>
                <c:pt idx="305">
                  <c:v>137.68115942028984</c:v>
                </c:pt>
                <c:pt idx="306">
                  <c:v>136.81159420289856</c:v>
                </c:pt>
                <c:pt idx="307">
                  <c:v>121.73913043478262</c:v>
                </c:pt>
                <c:pt idx="308">
                  <c:v>124.49275362318841</c:v>
                </c:pt>
                <c:pt idx="309">
                  <c:v>128.40579710144925</c:v>
                </c:pt>
                <c:pt idx="310">
                  <c:v>128.1159420289855</c:v>
                </c:pt>
                <c:pt idx="311">
                  <c:v>122.46376811594205</c:v>
                </c:pt>
                <c:pt idx="312">
                  <c:v>125.36231884057972</c:v>
                </c:pt>
                <c:pt idx="313">
                  <c:v>129.71014492753622</c:v>
                </c:pt>
                <c:pt idx="314">
                  <c:v>134.49275362318841</c:v>
                </c:pt>
                <c:pt idx="315">
                  <c:v>141.44927536231884</c:v>
                </c:pt>
                <c:pt idx="316">
                  <c:v>142.02898550724638</c:v>
                </c:pt>
                <c:pt idx="317">
                  <c:v>137.68115942028984</c:v>
                </c:pt>
                <c:pt idx="318">
                  <c:v>137.68115942028984</c:v>
                </c:pt>
                <c:pt idx="319">
                  <c:v>137.68115942028984</c:v>
                </c:pt>
                <c:pt idx="320">
                  <c:v>135.36231884057972</c:v>
                </c:pt>
                <c:pt idx="321">
                  <c:v>133.33333333333331</c:v>
                </c:pt>
                <c:pt idx="322">
                  <c:v>133.47826086956519</c:v>
                </c:pt>
                <c:pt idx="323">
                  <c:v>133.33333333333331</c:v>
                </c:pt>
                <c:pt idx="324">
                  <c:v>134.05797101449275</c:v>
                </c:pt>
                <c:pt idx="325">
                  <c:v>134.05797101449275</c:v>
                </c:pt>
                <c:pt idx="326">
                  <c:v>130.14492753623188</c:v>
                </c:pt>
                <c:pt idx="327">
                  <c:v>124.05797101449274</c:v>
                </c:pt>
                <c:pt idx="328">
                  <c:v>124.49275362318841</c:v>
                </c:pt>
                <c:pt idx="329">
                  <c:v>122.89855072463767</c:v>
                </c:pt>
                <c:pt idx="330">
                  <c:v>116.37681159420291</c:v>
                </c:pt>
                <c:pt idx="331">
                  <c:v>122.46376811594205</c:v>
                </c:pt>
                <c:pt idx="332">
                  <c:v>124.92753623188406</c:v>
                </c:pt>
                <c:pt idx="333">
                  <c:v>123.62318840579709</c:v>
                </c:pt>
                <c:pt idx="334">
                  <c:v>123.76811594202898</c:v>
                </c:pt>
                <c:pt idx="335">
                  <c:v>130.86956521739131</c:v>
                </c:pt>
                <c:pt idx="336">
                  <c:v>133.91304347826087</c:v>
                </c:pt>
                <c:pt idx="337">
                  <c:v>133.33333333333331</c:v>
                </c:pt>
                <c:pt idx="338">
                  <c:v>132.02898550724638</c:v>
                </c:pt>
                <c:pt idx="339">
                  <c:v>127.97101449275361</c:v>
                </c:pt>
                <c:pt idx="340">
                  <c:v>127.97101449275361</c:v>
                </c:pt>
                <c:pt idx="341">
                  <c:v>127.97101449275361</c:v>
                </c:pt>
                <c:pt idx="342">
                  <c:v>126.08695652173914</c:v>
                </c:pt>
                <c:pt idx="343">
                  <c:v>130.43478260869566</c:v>
                </c:pt>
                <c:pt idx="344">
                  <c:v>128.1159420289855</c:v>
                </c:pt>
                <c:pt idx="345">
                  <c:v>128.26086956521738</c:v>
                </c:pt>
                <c:pt idx="346">
                  <c:v>128.26086956521738</c:v>
                </c:pt>
                <c:pt idx="347">
                  <c:v>129.42028985507247</c:v>
                </c:pt>
                <c:pt idx="348">
                  <c:v>128.98550724637681</c:v>
                </c:pt>
                <c:pt idx="349">
                  <c:v>128.98550724637681</c:v>
                </c:pt>
                <c:pt idx="350">
                  <c:v>130.43478260869566</c:v>
                </c:pt>
                <c:pt idx="351">
                  <c:v>127.53623188405795</c:v>
                </c:pt>
                <c:pt idx="352">
                  <c:v>129.13043478260869</c:v>
                </c:pt>
                <c:pt idx="353">
                  <c:v>127.97101449275361</c:v>
                </c:pt>
                <c:pt idx="354">
                  <c:v>124.20289855072464</c:v>
                </c:pt>
                <c:pt idx="355">
                  <c:v>122.46376811594205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Sheet1!$A$2:$A$340</c:f>
              <c:numCache>
                <c:formatCode>dd\-mmm\-yyyy</c:formatCode>
                <c:ptCount val="339"/>
                <c:pt idx="0">
                  <c:v>44882</c:v>
                </c:pt>
                <c:pt idx="1">
                  <c:v>44885</c:v>
                </c:pt>
                <c:pt idx="2">
                  <c:v>44886</c:v>
                </c:pt>
                <c:pt idx="3">
                  <c:v>44887</c:v>
                </c:pt>
                <c:pt idx="4">
                  <c:v>44889</c:v>
                </c:pt>
                <c:pt idx="5">
                  <c:v>44892</c:v>
                </c:pt>
                <c:pt idx="6">
                  <c:v>44893</c:v>
                </c:pt>
                <c:pt idx="7">
                  <c:v>44894</c:v>
                </c:pt>
                <c:pt idx="8">
                  <c:v>44895</c:v>
                </c:pt>
                <c:pt idx="9">
                  <c:v>44896</c:v>
                </c:pt>
                <c:pt idx="10">
                  <c:v>44899</c:v>
                </c:pt>
                <c:pt idx="11">
                  <c:v>44900</c:v>
                </c:pt>
                <c:pt idx="12">
                  <c:v>44901</c:v>
                </c:pt>
                <c:pt idx="13">
                  <c:v>44902</c:v>
                </c:pt>
                <c:pt idx="14">
                  <c:v>44903</c:v>
                </c:pt>
                <c:pt idx="15">
                  <c:v>44906</c:v>
                </c:pt>
                <c:pt idx="16">
                  <c:v>44907</c:v>
                </c:pt>
                <c:pt idx="17">
                  <c:v>44908</c:v>
                </c:pt>
                <c:pt idx="18">
                  <c:v>44909</c:v>
                </c:pt>
                <c:pt idx="19">
                  <c:v>44910</c:v>
                </c:pt>
                <c:pt idx="20">
                  <c:v>44913</c:v>
                </c:pt>
                <c:pt idx="21">
                  <c:v>44914</c:v>
                </c:pt>
                <c:pt idx="22">
                  <c:v>44915</c:v>
                </c:pt>
                <c:pt idx="23">
                  <c:v>44916</c:v>
                </c:pt>
                <c:pt idx="24">
                  <c:v>44917</c:v>
                </c:pt>
                <c:pt idx="25">
                  <c:v>44920</c:v>
                </c:pt>
                <c:pt idx="26">
                  <c:v>44921</c:v>
                </c:pt>
                <c:pt idx="27">
                  <c:v>44922</c:v>
                </c:pt>
                <c:pt idx="28">
                  <c:v>44923</c:v>
                </c:pt>
                <c:pt idx="29">
                  <c:v>44924</c:v>
                </c:pt>
                <c:pt idx="30">
                  <c:v>44927</c:v>
                </c:pt>
                <c:pt idx="31">
                  <c:v>44928</c:v>
                </c:pt>
                <c:pt idx="32">
                  <c:v>44929</c:v>
                </c:pt>
                <c:pt idx="33">
                  <c:v>44930</c:v>
                </c:pt>
                <c:pt idx="34">
                  <c:v>44931</c:v>
                </c:pt>
                <c:pt idx="35">
                  <c:v>44934</c:v>
                </c:pt>
                <c:pt idx="36">
                  <c:v>44935</c:v>
                </c:pt>
                <c:pt idx="37">
                  <c:v>44936</c:v>
                </c:pt>
                <c:pt idx="38">
                  <c:v>44937</c:v>
                </c:pt>
                <c:pt idx="39">
                  <c:v>44938</c:v>
                </c:pt>
                <c:pt idx="40">
                  <c:v>44941</c:v>
                </c:pt>
                <c:pt idx="41">
                  <c:v>44942</c:v>
                </c:pt>
                <c:pt idx="42">
                  <c:v>44943</c:v>
                </c:pt>
                <c:pt idx="43">
                  <c:v>44944</c:v>
                </c:pt>
                <c:pt idx="44">
                  <c:v>44945</c:v>
                </c:pt>
                <c:pt idx="45">
                  <c:v>44948</c:v>
                </c:pt>
                <c:pt idx="46">
                  <c:v>44949</c:v>
                </c:pt>
                <c:pt idx="47">
                  <c:v>44950</c:v>
                </c:pt>
                <c:pt idx="48">
                  <c:v>44951</c:v>
                </c:pt>
                <c:pt idx="49">
                  <c:v>44952</c:v>
                </c:pt>
                <c:pt idx="50">
                  <c:v>44955</c:v>
                </c:pt>
                <c:pt idx="51">
                  <c:v>44956</c:v>
                </c:pt>
                <c:pt idx="52">
                  <c:v>44957</c:v>
                </c:pt>
                <c:pt idx="53">
                  <c:v>44958</c:v>
                </c:pt>
                <c:pt idx="54">
                  <c:v>44959</c:v>
                </c:pt>
                <c:pt idx="55">
                  <c:v>44962</c:v>
                </c:pt>
                <c:pt idx="56">
                  <c:v>44963</c:v>
                </c:pt>
                <c:pt idx="57">
                  <c:v>44964</c:v>
                </c:pt>
                <c:pt idx="58">
                  <c:v>44965</c:v>
                </c:pt>
                <c:pt idx="59">
                  <c:v>44966</c:v>
                </c:pt>
                <c:pt idx="60">
                  <c:v>44969</c:v>
                </c:pt>
                <c:pt idx="61">
                  <c:v>44970</c:v>
                </c:pt>
                <c:pt idx="62">
                  <c:v>44971</c:v>
                </c:pt>
                <c:pt idx="63">
                  <c:v>44972</c:v>
                </c:pt>
                <c:pt idx="64">
                  <c:v>44973</c:v>
                </c:pt>
                <c:pt idx="65">
                  <c:v>44976</c:v>
                </c:pt>
                <c:pt idx="66">
                  <c:v>44977</c:v>
                </c:pt>
                <c:pt idx="67">
                  <c:v>44978</c:v>
                </c:pt>
                <c:pt idx="68">
                  <c:v>44980</c:v>
                </c:pt>
                <c:pt idx="69">
                  <c:v>44983</c:v>
                </c:pt>
                <c:pt idx="70">
                  <c:v>44984</c:v>
                </c:pt>
                <c:pt idx="71">
                  <c:v>44985</c:v>
                </c:pt>
                <c:pt idx="72">
                  <c:v>44986</c:v>
                </c:pt>
                <c:pt idx="73">
                  <c:v>44987</c:v>
                </c:pt>
                <c:pt idx="74">
                  <c:v>44990</c:v>
                </c:pt>
                <c:pt idx="75">
                  <c:v>44991</c:v>
                </c:pt>
                <c:pt idx="76">
                  <c:v>44992</c:v>
                </c:pt>
                <c:pt idx="77">
                  <c:v>44993</c:v>
                </c:pt>
                <c:pt idx="78">
                  <c:v>44994</c:v>
                </c:pt>
                <c:pt idx="79">
                  <c:v>44997</c:v>
                </c:pt>
                <c:pt idx="80">
                  <c:v>44998</c:v>
                </c:pt>
                <c:pt idx="81">
                  <c:v>44999</c:v>
                </c:pt>
                <c:pt idx="82">
                  <c:v>45000</c:v>
                </c:pt>
                <c:pt idx="83">
                  <c:v>45001</c:v>
                </c:pt>
                <c:pt idx="84">
                  <c:v>45004</c:v>
                </c:pt>
                <c:pt idx="85">
                  <c:v>45005</c:v>
                </c:pt>
                <c:pt idx="86">
                  <c:v>45006</c:v>
                </c:pt>
                <c:pt idx="87">
                  <c:v>45007</c:v>
                </c:pt>
                <c:pt idx="88">
                  <c:v>45008</c:v>
                </c:pt>
                <c:pt idx="89">
                  <c:v>45011</c:v>
                </c:pt>
                <c:pt idx="90">
                  <c:v>45012</c:v>
                </c:pt>
                <c:pt idx="91">
                  <c:v>45013</c:v>
                </c:pt>
                <c:pt idx="92">
                  <c:v>45014</c:v>
                </c:pt>
                <c:pt idx="93">
                  <c:v>45015</c:v>
                </c:pt>
                <c:pt idx="94">
                  <c:v>45019</c:v>
                </c:pt>
                <c:pt idx="95">
                  <c:v>45020</c:v>
                </c:pt>
                <c:pt idx="96">
                  <c:v>45021</c:v>
                </c:pt>
                <c:pt idx="97">
                  <c:v>45022</c:v>
                </c:pt>
                <c:pt idx="98">
                  <c:v>45026</c:v>
                </c:pt>
                <c:pt idx="99">
                  <c:v>45027</c:v>
                </c:pt>
                <c:pt idx="100">
                  <c:v>45028</c:v>
                </c:pt>
                <c:pt idx="101">
                  <c:v>45029</c:v>
                </c:pt>
                <c:pt idx="102">
                  <c:v>45033</c:v>
                </c:pt>
                <c:pt idx="103">
                  <c:v>45041</c:v>
                </c:pt>
                <c:pt idx="104">
                  <c:v>45042</c:v>
                </c:pt>
                <c:pt idx="105">
                  <c:v>45043</c:v>
                </c:pt>
                <c:pt idx="106">
                  <c:v>45047</c:v>
                </c:pt>
                <c:pt idx="107">
                  <c:v>45048</c:v>
                </c:pt>
                <c:pt idx="108">
                  <c:v>45049</c:v>
                </c:pt>
                <c:pt idx="109">
                  <c:v>45050</c:v>
                </c:pt>
                <c:pt idx="110">
                  <c:v>45054</c:v>
                </c:pt>
                <c:pt idx="111">
                  <c:v>45055</c:v>
                </c:pt>
                <c:pt idx="112">
                  <c:v>45056</c:v>
                </c:pt>
                <c:pt idx="113">
                  <c:v>45057</c:v>
                </c:pt>
                <c:pt idx="114">
                  <c:v>45057</c:v>
                </c:pt>
                <c:pt idx="115">
                  <c:v>45061</c:v>
                </c:pt>
                <c:pt idx="116">
                  <c:v>45062</c:v>
                </c:pt>
                <c:pt idx="117">
                  <c:v>45063</c:v>
                </c:pt>
                <c:pt idx="118">
                  <c:v>45064</c:v>
                </c:pt>
                <c:pt idx="119">
                  <c:v>45068</c:v>
                </c:pt>
                <c:pt idx="120">
                  <c:v>45069</c:v>
                </c:pt>
                <c:pt idx="121">
                  <c:v>45070</c:v>
                </c:pt>
                <c:pt idx="122">
                  <c:v>45071</c:v>
                </c:pt>
                <c:pt idx="123">
                  <c:v>45075</c:v>
                </c:pt>
                <c:pt idx="124">
                  <c:v>45076</c:v>
                </c:pt>
                <c:pt idx="125">
                  <c:v>45077</c:v>
                </c:pt>
                <c:pt idx="126">
                  <c:v>45078</c:v>
                </c:pt>
                <c:pt idx="127">
                  <c:v>45082</c:v>
                </c:pt>
                <c:pt idx="128">
                  <c:v>45083</c:v>
                </c:pt>
                <c:pt idx="129">
                  <c:v>45084</c:v>
                </c:pt>
                <c:pt idx="130">
                  <c:v>45085</c:v>
                </c:pt>
                <c:pt idx="131">
                  <c:v>45089</c:v>
                </c:pt>
                <c:pt idx="132">
                  <c:v>45090</c:v>
                </c:pt>
                <c:pt idx="133">
                  <c:v>45091</c:v>
                </c:pt>
                <c:pt idx="134">
                  <c:v>45092</c:v>
                </c:pt>
                <c:pt idx="135">
                  <c:v>45096</c:v>
                </c:pt>
                <c:pt idx="136">
                  <c:v>45097</c:v>
                </c:pt>
                <c:pt idx="137">
                  <c:v>45098</c:v>
                </c:pt>
                <c:pt idx="138">
                  <c:v>45099</c:v>
                </c:pt>
                <c:pt idx="139">
                  <c:v>45110</c:v>
                </c:pt>
                <c:pt idx="140">
                  <c:v>45111</c:v>
                </c:pt>
                <c:pt idx="141">
                  <c:v>45112</c:v>
                </c:pt>
                <c:pt idx="142">
                  <c:v>45113</c:v>
                </c:pt>
                <c:pt idx="143">
                  <c:v>45117</c:v>
                </c:pt>
                <c:pt idx="144">
                  <c:v>45118</c:v>
                </c:pt>
                <c:pt idx="145">
                  <c:v>45119</c:v>
                </c:pt>
                <c:pt idx="146">
                  <c:v>45120</c:v>
                </c:pt>
                <c:pt idx="147">
                  <c:v>45124</c:v>
                </c:pt>
                <c:pt idx="148">
                  <c:v>45125</c:v>
                </c:pt>
                <c:pt idx="149">
                  <c:v>45126</c:v>
                </c:pt>
                <c:pt idx="150">
                  <c:v>45127</c:v>
                </c:pt>
                <c:pt idx="151">
                  <c:v>45131</c:v>
                </c:pt>
                <c:pt idx="152">
                  <c:v>45132</c:v>
                </c:pt>
                <c:pt idx="153">
                  <c:v>45133</c:v>
                </c:pt>
                <c:pt idx="154">
                  <c:v>45134</c:v>
                </c:pt>
                <c:pt idx="155">
                  <c:v>45138</c:v>
                </c:pt>
                <c:pt idx="156">
                  <c:v>45139</c:v>
                </c:pt>
                <c:pt idx="157">
                  <c:v>45140</c:v>
                </c:pt>
                <c:pt idx="158">
                  <c:v>45141</c:v>
                </c:pt>
                <c:pt idx="159">
                  <c:v>45145</c:v>
                </c:pt>
                <c:pt idx="160">
                  <c:v>45146</c:v>
                </c:pt>
                <c:pt idx="161">
                  <c:v>45147</c:v>
                </c:pt>
                <c:pt idx="162">
                  <c:v>45148</c:v>
                </c:pt>
                <c:pt idx="163">
                  <c:v>45152</c:v>
                </c:pt>
                <c:pt idx="164">
                  <c:v>45153</c:v>
                </c:pt>
                <c:pt idx="165">
                  <c:v>45154</c:v>
                </c:pt>
                <c:pt idx="166">
                  <c:v>45155</c:v>
                </c:pt>
                <c:pt idx="167">
                  <c:v>45159</c:v>
                </c:pt>
                <c:pt idx="168">
                  <c:v>45160</c:v>
                </c:pt>
                <c:pt idx="169">
                  <c:v>45161</c:v>
                </c:pt>
                <c:pt idx="170">
                  <c:v>45162</c:v>
                </c:pt>
                <c:pt idx="171">
                  <c:v>45166</c:v>
                </c:pt>
                <c:pt idx="172">
                  <c:v>45167</c:v>
                </c:pt>
                <c:pt idx="173">
                  <c:v>45168</c:v>
                </c:pt>
                <c:pt idx="174">
                  <c:v>45169</c:v>
                </c:pt>
                <c:pt idx="175">
                  <c:v>45173</c:v>
                </c:pt>
                <c:pt idx="176">
                  <c:v>45174</c:v>
                </c:pt>
                <c:pt idx="177">
                  <c:v>45175</c:v>
                </c:pt>
                <c:pt idx="178">
                  <c:v>45176</c:v>
                </c:pt>
                <c:pt idx="179">
                  <c:v>45180</c:v>
                </c:pt>
                <c:pt idx="180">
                  <c:v>45181</c:v>
                </c:pt>
                <c:pt idx="181">
                  <c:v>45182</c:v>
                </c:pt>
                <c:pt idx="182">
                  <c:v>45183</c:v>
                </c:pt>
                <c:pt idx="183">
                  <c:v>45187</c:v>
                </c:pt>
                <c:pt idx="184">
                  <c:v>45188</c:v>
                </c:pt>
                <c:pt idx="185">
                  <c:v>45189</c:v>
                </c:pt>
                <c:pt idx="186">
                  <c:v>45190</c:v>
                </c:pt>
                <c:pt idx="187">
                  <c:v>45194</c:v>
                </c:pt>
                <c:pt idx="188">
                  <c:v>45195</c:v>
                </c:pt>
                <c:pt idx="189">
                  <c:v>45196</c:v>
                </c:pt>
                <c:pt idx="190">
                  <c:v>45197</c:v>
                </c:pt>
                <c:pt idx="191">
                  <c:v>45201</c:v>
                </c:pt>
                <c:pt idx="192">
                  <c:v>45202</c:v>
                </c:pt>
                <c:pt idx="193">
                  <c:v>45203</c:v>
                </c:pt>
                <c:pt idx="194">
                  <c:v>45204</c:v>
                </c:pt>
                <c:pt idx="195">
                  <c:v>45208</c:v>
                </c:pt>
                <c:pt idx="196">
                  <c:v>45209</c:v>
                </c:pt>
                <c:pt idx="197">
                  <c:v>45210</c:v>
                </c:pt>
                <c:pt idx="198">
                  <c:v>45211</c:v>
                </c:pt>
                <c:pt idx="199">
                  <c:v>45215</c:v>
                </c:pt>
                <c:pt idx="200">
                  <c:v>45216</c:v>
                </c:pt>
                <c:pt idx="201">
                  <c:v>45217</c:v>
                </c:pt>
                <c:pt idx="202">
                  <c:v>45218</c:v>
                </c:pt>
                <c:pt idx="203">
                  <c:v>45222</c:v>
                </c:pt>
                <c:pt idx="204">
                  <c:v>45223</c:v>
                </c:pt>
                <c:pt idx="205">
                  <c:v>45224</c:v>
                </c:pt>
                <c:pt idx="206">
                  <c:v>45225</c:v>
                </c:pt>
                <c:pt idx="207">
                  <c:v>45229</c:v>
                </c:pt>
                <c:pt idx="208">
                  <c:v>45230</c:v>
                </c:pt>
                <c:pt idx="209">
                  <c:v>45231</c:v>
                </c:pt>
                <c:pt idx="210">
                  <c:v>45232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45243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45250</c:v>
                </c:pt>
                <c:pt idx="220">
                  <c:v>45251</c:v>
                </c:pt>
                <c:pt idx="221">
                  <c:v>45252</c:v>
                </c:pt>
                <c:pt idx="222">
                  <c:v>45253</c:v>
                </c:pt>
                <c:pt idx="223">
                  <c:v>45257</c:v>
                </c:pt>
                <c:pt idx="224">
                  <c:v>45258</c:v>
                </c:pt>
                <c:pt idx="225">
                  <c:v>45259</c:v>
                </c:pt>
                <c:pt idx="226">
                  <c:v>45260</c:v>
                </c:pt>
                <c:pt idx="227">
                  <c:v>45264</c:v>
                </c:pt>
                <c:pt idx="228">
                  <c:v>45265</c:v>
                </c:pt>
                <c:pt idx="229">
                  <c:v>45266</c:v>
                </c:pt>
                <c:pt idx="230">
                  <c:v>45267</c:v>
                </c:pt>
                <c:pt idx="231">
                  <c:v>45271</c:v>
                </c:pt>
                <c:pt idx="232">
                  <c:v>45272</c:v>
                </c:pt>
                <c:pt idx="233">
                  <c:v>45273</c:v>
                </c:pt>
                <c:pt idx="234">
                  <c:v>45274</c:v>
                </c:pt>
                <c:pt idx="235">
                  <c:v>45278</c:v>
                </c:pt>
                <c:pt idx="236">
                  <c:v>45279</c:v>
                </c:pt>
                <c:pt idx="237">
                  <c:v>45280</c:v>
                </c:pt>
                <c:pt idx="238">
                  <c:v>45281</c:v>
                </c:pt>
                <c:pt idx="239">
                  <c:v>45285</c:v>
                </c:pt>
                <c:pt idx="240">
                  <c:v>45286</c:v>
                </c:pt>
                <c:pt idx="241">
                  <c:v>45287</c:v>
                </c:pt>
                <c:pt idx="242">
                  <c:v>45288</c:v>
                </c:pt>
                <c:pt idx="243">
                  <c:v>45292</c:v>
                </c:pt>
                <c:pt idx="244">
                  <c:v>45293</c:v>
                </c:pt>
                <c:pt idx="245">
                  <c:v>45294</c:v>
                </c:pt>
                <c:pt idx="246">
                  <c:v>45295</c:v>
                </c:pt>
                <c:pt idx="247">
                  <c:v>45299</c:v>
                </c:pt>
                <c:pt idx="248">
                  <c:v>45300</c:v>
                </c:pt>
                <c:pt idx="249">
                  <c:v>45301</c:v>
                </c:pt>
                <c:pt idx="250">
                  <c:v>45302</c:v>
                </c:pt>
                <c:pt idx="251">
                  <c:v>45306</c:v>
                </c:pt>
                <c:pt idx="252">
                  <c:v>45307</c:v>
                </c:pt>
                <c:pt idx="253">
                  <c:v>45308</c:v>
                </c:pt>
                <c:pt idx="254">
                  <c:v>45309</c:v>
                </c:pt>
                <c:pt idx="255">
                  <c:v>45313</c:v>
                </c:pt>
                <c:pt idx="256">
                  <c:v>45314</c:v>
                </c:pt>
                <c:pt idx="257">
                  <c:v>45315</c:v>
                </c:pt>
                <c:pt idx="258">
                  <c:v>45316</c:v>
                </c:pt>
                <c:pt idx="259">
                  <c:v>45320</c:v>
                </c:pt>
                <c:pt idx="260">
                  <c:v>45321</c:v>
                </c:pt>
                <c:pt idx="261">
                  <c:v>45322</c:v>
                </c:pt>
                <c:pt idx="262">
                  <c:v>45323</c:v>
                </c:pt>
                <c:pt idx="263">
                  <c:v>45327</c:v>
                </c:pt>
                <c:pt idx="264">
                  <c:v>45328</c:v>
                </c:pt>
                <c:pt idx="265">
                  <c:v>45329</c:v>
                </c:pt>
                <c:pt idx="266">
                  <c:v>45330</c:v>
                </c:pt>
                <c:pt idx="267">
                  <c:v>45334</c:v>
                </c:pt>
                <c:pt idx="268">
                  <c:v>45335</c:v>
                </c:pt>
                <c:pt idx="269">
                  <c:v>45336</c:v>
                </c:pt>
                <c:pt idx="270">
                  <c:v>45337</c:v>
                </c:pt>
                <c:pt idx="271">
                  <c:v>45341</c:v>
                </c:pt>
                <c:pt idx="272">
                  <c:v>45342</c:v>
                </c:pt>
                <c:pt idx="273">
                  <c:v>45343</c:v>
                </c:pt>
                <c:pt idx="274">
                  <c:v>45348</c:v>
                </c:pt>
                <c:pt idx="275">
                  <c:v>45349</c:v>
                </c:pt>
                <c:pt idx="276">
                  <c:v>45350</c:v>
                </c:pt>
                <c:pt idx="277">
                  <c:v>45351</c:v>
                </c:pt>
                <c:pt idx="278">
                  <c:v>45355</c:v>
                </c:pt>
                <c:pt idx="279">
                  <c:v>45356</c:v>
                </c:pt>
                <c:pt idx="280">
                  <c:v>45357</c:v>
                </c:pt>
                <c:pt idx="281">
                  <c:v>45358</c:v>
                </c:pt>
                <c:pt idx="282">
                  <c:v>45362</c:v>
                </c:pt>
                <c:pt idx="283">
                  <c:v>45363</c:v>
                </c:pt>
                <c:pt idx="284">
                  <c:v>45364</c:v>
                </c:pt>
                <c:pt idx="285">
                  <c:v>45365</c:v>
                </c:pt>
                <c:pt idx="286">
                  <c:v>45369</c:v>
                </c:pt>
                <c:pt idx="287">
                  <c:v>45370</c:v>
                </c:pt>
                <c:pt idx="288">
                  <c:v>45371</c:v>
                </c:pt>
                <c:pt idx="289">
                  <c:v>45372</c:v>
                </c:pt>
                <c:pt idx="290">
                  <c:v>45376</c:v>
                </c:pt>
                <c:pt idx="291">
                  <c:v>45377</c:v>
                </c:pt>
                <c:pt idx="292">
                  <c:v>45378</c:v>
                </c:pt>
                <c:pt idx="293">
                  <c:v>45379</c:v>
                </c:pt>
                <c:pt idx="294">
                  <c:v>45383</c:v>
                </c:pt>
                <c:pt idx="295">
                  <c:v>45384</c:v>
                </c:pt>
                <c:pt idx="296">
                  <c:v>45385</c:v>
                </c:pt>
                <c:pt idx="297">
                  <c:v>45386</c:v>
                </c:pt>
                <c:pt idx="298">
                  <c:v>45397</c:v>
                </c:pt>
                <c:pt idx="299">
                  <c:v>45398</c:v>
                </c:pt>
                <c:pt idx="300">
                  <c:v>45399</c:v>
                </c:pt>
                <c:pt idx="301">
                  <c:v>45400</c:v>
                </c:pt>
                <c:pt idx="302">
                  <c:v>45404</c:v>
                </c:pt>
                <c:pt idx="303">
                  <c:v>45405</c:v>
                </c:pt>
                <c:pt idx="304">
                  <c:v>45406</c:v>
                </c:pt>
                <c:pt idx="305">
                  <c:v>45407</c:v>
                </c:pt>
                <c:pt idx="306">
                  <c:v>45411</c:v>
                </c:pt>
                <c:pt idx="307">
                  <c:v>45412</c:v>
                </c:pt>
                <c:pt idx="308">
                  <c:v>45413</c:v>
                </c:pt>
                <c:pt idx="309">
                  <c:v>45414</c:v>
                </c:pt>
                <c:pt idx="310">
                  <c:v>45418</c:v>
                </c:pt>
                <c:pt idx="311">
                  <c:v>45419</c:v>
                </c:pt>
                <c:pt idx="312">
                  <c:v>45420</c:v>
                </c:pt>
                <c:pt idx="313">
                  <c:v>45421</c:v>
                </c:pt>
                <c:pt idx="314">
                  <c:v>45425</c:v>
                </c:pt>
                <c:pt idx="315">
                  <c:v>45426</c:v>
                </c:pt>
                <c:pt idx="316">
                  <c:v>45427</c:v>
                </c:pt>
                <c:pt idx="317">
                  <c:v>45428</c:v>
                </c:pt>
                <c:pt idx="318">
                  <c:v>45432</c:v>
                </c:pt>
                <c:pt idx="319">
                  <c:v>45433</c:v>
                </c:pt>
                <c:pt idx="320">
                  <c:v>45434</c:v>
                </c:pt>
                <c:pt idx="321">
                  <c:v>45435</c:v>
                </c:pt>
                <c:pt idx="322">
                  <c:v>45439</c:v>
                </c:pt>
                <c:pt idx="323">
                  <c:v>45440</c:v>
                </c:pt>
                <c:pt idx="324">
                  <c:v>45441</c:v>
                </c:pt>
                <c:pt idx="325">
                  <c:v>45442</c:v>
                </c:pt>
                <c:pt idx="326">
                  <c:v>45446</c:v>
                </c:pt>
                <c:pt idx="327">
                  <c:v>45447</c:v>
                </c:pt>
                <c:pt idx="328">
                  <c:v>45448</c:v>
                </c:pt>
                <c:pt idx="329">
                  <c:v>45449</c:v>
                </c:pt>
                <c:pt idx="330">
                  <c:v>45453</c:v>
                </c:pt>
                <c:pt idx="331">
                  <c:v>45454</c:v>
                </c:pt>
                <c:pt idx="332">
                  <c:v>45455</c:v>
                </c:pt>
                <c:pt idx="333">
                  <c:v>45456</c:v>
                </c:pt>
                <c:pt idx="334">
                  <c:v>45467</c:v>
                </c:pt>
                <c:pt idx="335">
                  <c:v>45468</c:v>
                </c:pt>
                <c:pt idx="336">
                  <c:v>45469</c:v>
                </c:pt>
                <c:pt idx="337">
                  <c:v>45470</c:v>
                </c:pt>
                <c:pt idx="338">
                  <c:v>45473</c:v>
                </c:pt>
              </c:numCache>
            </c:numRef>
          </c:cat>
          <c:val>
            <c:numRef>
              <c:f>Sheet1!$B$2:$B$340</c:f>
              <c:numCache>
                <c:formatCode>#,##0</c:formatCode>
                <c:ptCount val="339"/>
                <c:pt idx="0">
                  <c:v>100</c:v>
                </c:pt>
                <c:pt idx="1">
                  <c:v>99.202478545182998</c:v>
                </c:pt>
                <c:pt idx="2">
                  <c:v>98.101690716764097</c:v>
                </c:pt>
                <c:pt idx="3">
                  <c:v>98.414919377276291</c:v>
                </c:pt>
                <c:pt idx="4">
                  <c:v>98.175644990764681</c:v>
                </c:pt>
                <c:pt idx="5">
                  <c:v>96.898587509266704</c:v>
                </c:pt>
                <c:pt idx="6">
                  <c:v>96.451451352627245</c:v>
                </c:pt>
                <c:pt idx="7">
                  <c:v>96.499647281193177</c:v>
                </c:pt>
                <c:pt idx="8">
                  <c:v>97.800129599480158</c:v>
                </c:pt>
                <c:pt idx="9">
                  <c:v>97.133643630149649</c:v>
                </c:pt>
                <c:pt idx="10">
                  <c:v>96.247807848128076</c:v>
                </c:pt>
                <c:pt idx="11">
                  <c:v>93.512217712766628</c:v>
                </c:pt>
                <c:pt idx="12">
                  <c:v>93.737670548069389</c:v>
                </c:pt>
                <c:pt idx="13">
                  <c:v>91.411970181349517</c:v>
                </c:pt>
                <c:pt idx="14">
                  <c:v>91.96366547538058</c:v>
                </c:pt>
                <c:pt idx="15">
                  <c:v>90.991669374135014</c:v>
                </c:pt>
                <c:pt idx="16">
                  <c:v>90.048213878632424</c:v>
                </c:pt>
                <c:pt idx="17">
                  <c:v>91.735071378439443</c:v>
                </c:pt>
                <c:pt idx="18">
                  <c:v>91.977217775591853</c:v>
                </c:pt>
                <c:pt idx="19">
                  <c:v>92.356861682172536</c:v>
                </c:pt>
                <c:pt idx="20">
                  <c:v>92.009168893970752</c:v>
                </c:pt>
                <c:pt idx="21">
                  <c:v>91.421304215932125</c:v>
                </c:pt>
                <c:pt idx="22">
                  <c:v>92.264688090669367</c:v>
                </c:pt>
                <c:pt idx="23">
                  <c:v>92.235878233928858</c:v>
                </c:pt>
                <c:pt idx="24">
                  <c:v>91.687054950538595</c:v>
                </c:pt>
                <c:pt idx="25">
                  <c:v>91.855157323357886</c:v>
                </c:pt>
                <c:pt idx="26">
                  <c:v>91.802384127833179</c:v>
                </c:pt>
                <c:pt idx="27">
                  <c:v>92.974702971274496</c:v>
                </c:pt>
                <c:pt idx="28">
                  <c:v>94.105826412086856</c:v>
                </c:pt>
                <c:pt idx="29">
                  <c:v>94.044526934972282</c:v>
                </c:pt>
                <c:pt idx="30">
                  <c:v>94.656713953125191</c:v>
                </c:pt>
                <c:pt idx="31">
                  <c:v>94.940953256231808</c:v>
                </c:pt>
                <c:pt idx="32">
                  <c:v>95.682291002888164</c:v>
                </c:pt>
                <c:pt idx="33">
                  <c:v>94.524152711985792</c:v>
                </c:pt>
                <c:pt idx="34">
                  <c:v>94.52352445965812</c:v>
                </c:pt>
                <c:pt idx="35">
                  <c:v>94.569117628580813</c:v>
                </c:pt>
                <c:pt idx="36">
                  <c:v>95.558794545333797</c:v>
                </c:pt>
                <c:pt idx="37">
                  <c:v>95.441042109061001</c:v>
                </c:pt>
                <c:pt idx="38">
                  <c:v>95.292325808067119</c:v>
                </c:pt>
                <c:pt idx="39">
                  <c:v>96.429731772156202</c:v>
                </c:pt>
                <c:pt idx="40">
                  <c:v>96.274014945225375</c:v>
                </c:pt>
                <c:pt idx="41">
                  <c:v>96.28819549776432</c:v>
                </c:pt>
                <c:pt idx="42">
                  <c:v>95.879382733113019</c:v>
                </c:pt>
                <c:pt idx="43">
                  <c:v>95.710113605970918</c:v>
                </c:pt>
                <c:pt idx="44">
                  <c:v>95.871394953518291</c:v>
                </c:pt>
                <c:pt idx="45">
                  <c:v>96.253821120407252</c:v>
                </c:pt>
                <c:pt idx="46">
                  <c:v>96.623143738747558</c:v>
                </c:pt>
                <c:pt idx="47">
                  <c:v>96.89086898066958</c:v>
                </c:pt>
                <c:pt idx="48">
                  <c:v>97.012480681240916</c:v>
                </c:pt>
                <c:pt idx="49">
                  <c:v>97.124668596897152</c:v>
                </c:pt>
                <c:pt idx="50">
                  <c:v>97.284783190121715</c:v>
                </c:pt>
                <c:pt idx="51">
                  <c:v>97.026212482117245</c:v>
                </c:pt>
                <c:pt idx="52">
                  <c:v>96.866187639225203</c:v>
                </c:pt>
                <c:pt idx="53">
                  <c:v>96.78433533596241</c:v>
                </c:pt>
                <c:pt idx="54">
                  <c:v>96.04892111125271</c:v>
                </c:pt>
                <c:pt idx="55">
                  <c:v>94.763606599162443</c:v>
                </c:pt>
                <c:pt idx="56">
                  <c:v>94.737848253727762</c:v>
                </c:pt>
                <c:pt idx="57">
                  <c:v>93.964110637029904</c:v>
                </c:pt>
                <c:pt idx="58">
                  <c:v>94.307136407940391</c:v>
                </c:pt>
                <c:pt idx="59">
                  <c:v>93.449482230331654</c:v>
                </c:pt>
                <c:pt idx="60">
                  <c:v>93.514820472409852</c:v>
                </c:pt>
                <c:pt idx="61">
                  <c:v>94.415016307635412</c:v>
                </c:pt>
                <c:pt idx="62">
                  <c:v>94.207244287840084</c:v>
                </c:pt>
                <c:pt idx="63">
                  <c:v>94.893475330326098</c:v>
                </c:pt>
                <c:pt idx="64">
                  <c:v>94.672689512314648</c:v>
                </c:pt>
                <c:pt idx="65">
                  <c:v>94.176549674116544</c:v>
                </c:pt>
                <c:pt idx="66">
                  <c:v>93.079800610661252</c:v>
                </c:pt>
                <c:pt idx="67">
                  <c:v>92.171168244178332</c:v>
                </c:pt>
                <c:pt idx="68">
                  <c:v>91.126205122589965</c:v>
                </c:pt>
                <c:pt idx="69">
                  <c:v>90.215059746796371</c:v>
                </c:pt>
                <c:pt idx="70">
                  <c:v>89.703572601736496</c:v>
                </c:pt>
                <c:pt idx="71">
                  <c:v>90.672068440013575</c:v>
                </c:pt>
                <c:pt idx="72">
                  <c:v>91.475872418107301</c:v>
                </c:pt>
                <c:pt idx="73">
                  <c:v>92.2432377611959</c:v>
                </c:pt>
                <c:pt idx="74">
                  <c:v>93.441404700404419</c:v>
                </c:pt>
                <c:pt idx="75">
                  <c:v>93.770788420771083</c:v>
                </c:pt>
                <c:pt idx="76">
                  <c:v>93.998395264054452</c:v>
                </c:pt>
                <c:pt idx="77">
                  <c:v>93.431980915489277</c:v>
                </c:pt>
                <c:pt idx="78">
                  <c:v>93.907388426874121</c:v>
                </c:pt>
                <c:pt idx="79">
                  <c:v>93.19512978795585</c:v>
                </c:pt>
                <c:pt idx="80">
                  <c:v>92.488525419986672</c:v>
                </c:pt>
                <c:pt idx="81">
                  <c:v>91.609690163902059</c:v>
                </c:pt>
                <c:pt idx="82">
                  <c:v>90.185621637728161</c:v>
                </c:pt>
                <c:pt idx="83">
                  <c:v>89.540765498536175</c:v>
                </c:pt>
                <c:pt idx="84">
                  <c:v>91.165964519898537</c:v>
                </c:pt>
                <c:pt idx="85">
                  <c:v>91.70796677801691</c:v>
                </c:pt>
                <c:pt idx="86">
                  <c:v>92.979010987235696</c:v>
                </c:pt>
                <c:pt idx="87">
                  <c:v>92.89617143031515</c:v>
                </c:pt>
                <c:pt idx="88">
                  <c:v>93.756697618564672</c:v>
                </c:pt>
                <c:pt idx="89">
                  <c:v>93.873103799849574</c:v>
                </c:pt>
                <c:pt idx="90">
                  <c:v>93.91124769117269</c:v>
                </c:pt>
                <c:pt idx="91">
                  <c:v>93.951366089811359</c:v>
                </c:pt>
                <c:pt idx="92">
                  <c:v>94.26638975697405</c:v>
                </c:pt>
                <c:pt idx="93">
                  <c:v>95.046499647281195</c:v>
                </c:pt>
                <c:pt idx="94">
                  <c:v>96.992197106090273</c:v>
                </c:pt>
                <c:pt idx="95">
                  <c:v>98.264049068301802</c:v>
                </c:pt>
                <c:pt idx="96">
                  <c:v>98.013017388229414</c:v>
                </c:pt>
                <c:pt idx="97">
                  <c:v>97.88305890673324</c:v>
                </c:pt>
                <c:pt idx="98">
                  <c:v>97.877045634454063</c:v>
                </c:pt>
                <c:pt idx="99">
                  <c:v>97.370584508015583</c:v>
                </c:pt>
                <c:pt idx="100">
                  <c:v>98.145488879036293</c:v>
                </c:pt>
                <c:pt idx="101">
                  <c:v>98.408277852669443</c:v>
                </c:pt>
                <c:pt idx="102">
                  <c:v>100.19341196659133</c:v>
                </c:pt>
                <c:pt idx="103">
                  <c:v>101.10473684305002</c:v>
                </c:pt>
                <c:pt idx="104">
                  <c:v>101.48267549331268</c:v>
                </c:pt>
                <c:pt idx="105">
                  <c:v>101.1593050452252</c:v>
                </c:pt>
                <c:pt idx="106">
                  <c:v>101.2887250247262</c:v>
                </c:pt>
                <c:pt idx="107">
                  <c:v>100.68739779680884</c:v>
                </c:pt>
                <c:pt idx="108">
                  <c:v>99.382068960565491</c:v>
                </c:pt>
                <c:pt idx="109">
                  <c:v>99.791330476879409</c:v>
                </c:pt>
                <c:pt idx="110">
                  <c:v>101.02647455308822</c:v>
                </c:pt>
                <c:pt idx="111">
                  <c:v>101.46526392880287</c:v>
                </c:pt>
                <c:pt idx="112">
                  <c:v>101.35666602644761</c:v>
                </c:pt>
                <c:pt idx="113">
                  <c:v>102.25057933839645</c:v>
                </c:pt>
                <c:pt idx="114">
                  <c:v>102.25057933839645</c:v>
                </c:pt>
                <c:pt idx="115">
                  <c:v>100.79141843220529</c:v>
                </c:pt>
                <c:pt idx="116">
                  <c:v>100.57440212815989</c:v>
                </c:pt>
                <c:pt idx="117">
                  <c:v>101.21683500837371</c:v>
                </c:pt>
                <c:pt idx="118">
                  <c:v>101.81636722964058</c:v>
                </c:pt>
                <c:pt idx="119">
                  <c:v>101.6798569738701</c:v>
                </c:pt>
                <c:pt idx="120">
                  <c:v>101.20041069752163</c:v>
                </c:pt>
                <c:pt idx="121">
                  <c:v>100.84589688404795</c:v>
                </c:pt>
                <c:pt idx="122">
                  <c:v>100.3818876648938</c:v>
                </c:pt>
                <c:pt idx="123">
                  <c:v>99.943008538846641</c:v>
                </c:pt>
                <c:pt idx="124">
                  <c:v>99.981690932164895</c:v>
                </c:pt>
                <c:pt idx="125">
                  <c:v>98.852182997337991</c:v>
                </c:pt>
                <c:pt idx="126">
                  <c:v>98.859542524605061</c:v>
                </c:pt>
                <c:pt idx="127">
                  <c:v>101.36034579008115</c:v>
                </c:pt>
                <c:pt idx="128">
                  <c:v>101.56928456419931</c:v>
                </c:pt>
                <c:pt idx="129">
                  <c:v>102.07152742500911</c:v>
                </c:pt>
                <c:pt idx="130">
                  <c:v>102.28971048337733</c:v>
                </c:pt>
                <c:pt idx="131">
                  <c:v>102.52297159760977</c:v>
                </c:pt>
                <c:pt idx="132">
                  <c:v>102.43941403802901</c:v>
                </c:pt>
                <c:pt idx="133">
                  <c:v>103.50932775205932</c:v>
                </c:pt>
                <c:pt idx="134">
                  <c:v>103.35773944042461</c:v>
                </c:pt>
                <c:pt idx="135">
                  <c:v>102.51013730005869</c:v>
                </c:pt>
                <c:pt idx="136">
                  <c:v>102.59692587161035</c:v>
                </c:pt>
                <c:pt idx="137">
                  <c:v>102.9092570287973</c:v>
                </c:pt>
                <c:pt idx="138">
                  <c:v>102.84472653971181</c:v>
                </c:pt>
                <c:pt idx="139">
                  <c:v>103.61792565441455</c:v>
                </c:pt>
                <c:pt idx="140">
                  <c:v>104.27839835146588</c:v>
                </c:pt>
                <c:pt idx="141">
                  <c:v>104.03454669799549</c:v>
                </c:pt>
                <c:pt idx="142">
                  <c:v>104.09162790948142</c:v>
                </c:pt>
                <c:pt idx="143">
                  <c:v>103.99308204436896</c:v>
                </c:pt>
                <c:pt idx="144">
                  <c:v>104.68927537376524</c:v>
                </c:pt>
                <c:pt idx="145">
                  <c:v>105.25192020836438</c:v>
                </c:pt>
                <c:pt idx="146">
                  <c:v>105.07852256592611</c:v>
                </c:pt>
                <c:pt idx="147">
                  <c:v>105.72831497340698</c:v>
                </c:pt>
                <c:pt idx="148">
                  <c:v>105.62456358900809</c:v>
                </c:pt>
                <c:pt idx="149">
                  <c:v>105.48024505430791</c:v>
                </c:pt>
                <c:pt idx="150">
                  <c:v>105.50995241437369</c:v>
                </c:pt>
                <c:pt idx="151">
                  <c:v>105.9224449426585</c:v>
                </c:pt>
                <c:pt idx="152">
                  <c:v>106.64744812879532</c:v>
                </c:pt>
                <c:pt idx="153">
                  <c:v>106.85791265856639</c:v>
                </c:pt>
                <c:pt idx="154">
                  <c:v>106.33368096628797</c:v>
                </c:pt>
                <c:pt idx="155">
                  <c:v>104.93815304585704</c:v>
                </c:pt>
                <c:pt idx="156">
                  <c:v>104.43411517839674</c:v>
                </c:pt>
                <c:pt idx="157">
                  <c:v>103.01794468148503</c:v>
                </c:pt>
                <c:pt idx="158">
                  <c:v>102.09800377310398</c:v>
                </c:pt>
                <c:pt idx="159">
                  <c:v>101.16603632016457</c:v>
                </c:pt>
                <c:pt idx="160">
                  <c:v>100.91769715006794</c:v>
                </c:pt>
                <c:pt idx="161">
                  <c:v>101.29411004467769</c:v>
                </c:pt>
                <c:pt idx="162">
                  <c:v>102.53185688052974</c:v>
                </c:pt>
                <c:pt idx="163">
                  <c:v>103.15741669822887</c:v>
                </c:pt>
                <c:pt idx="164">
                  <c:v>102.43097750677165</c:v>
                </c:pt>
                <c:pt idx="165">
                  <c:v>102.25039983773139</c:v>
                </c:pt>
                <c:pt idx="166">
                  <c:v>102.77588803466516</c:v>
                </c:pt>
                <c:pt idx="167">
                  <c:v>102.3912181094631</c:v>
                </c:pt>
                <c:pt idx="168">
                  <c:v>102.11388958196088</c:v>
                </c:pt>
                <c:pt idx="169">
                  <c:v>102.01983123347472</c:v>
                </c:pt>
                <c:pt idx="170">
                  <c:v>102.36294675471771</c:v>
                </c:pt>
                <c:pt idx="171">
                  <c:v>102.892114715285</c:v>
                </c:pt>
                <c:pt idx="172">
                  <c:v>102.6973564937058</c:v>
                </c:pt>
                <c:pt idx="173">
                  <c:v>103.88376613935355</c:v>
                </c:pt>
                <c:pt idx="174">
                  <c:v>103.13390211110733</c:v>
                </c:pt>
                <c:pt idx="175">
                  <c:v>102.59243835498411</c:v>
                </c:pt>
                <c:pt idx="176">
                  <c:v>102.41392494359192</c:v>
                </c:pt>
                <c:pt idx="177">
                  <c:v>101.40136169204506</c:v>
                </c:pt>
                <c:pt idx="178">
                  <c:v>100.66002394538872</c:v>
                </c:pt>
                <c:pt idx="179">
                  <c:v>100.83575509647262</c:v>
                </c:pt>
                <c:pt idx="180">
                  <c:v>100.12780447351557</c:v>
                </c:pt>
                <c:pt idx="181">
                  <c:v>99.822384091933046</c:v>
                </c:pt>
                <c:pt idx="182">
                  <c:v>100.11236741632128</c:v>
                </c:pt>
                <c:pt idx="183">
                  <c:v>99.048825975900243</c:v>
                </c:pt>
                <c:pt idx="184">
                  <c:v>99.360528880759503</c:v>
                </c:pt>
                <c:pt idx="185">
                  <c:v>99.277330322508845</c:v>
                </c:pt>
                <c:pt idx="186">
                  <c:v>98.271408595568843</c:v>
                </c:pt>
                <c:pt idx="187">
                  <c:v>97.629873218680274</c:v>
                </c:pt>
                <c:pt idx="188">
                  <c:v>97.991567058755948</c:v>
                </c:pt>
                <c:pt idx="189">
                  <c:v>99.415904835927421</c:v>
                </c:pt>
                <c:pt idx="190">
                  <c:v>99.227608638289993</c:v>
                </c:pt>
                <c:pt idx="191">
                  <c:v>98.778677475000038</c:v>
                </c:pt>
                <c:pt idx="192">
                  <c:v>98.297615692666142</c:v>
                </c:pt>
                <c:pt idx="193">
                  <c:v>97.29178371605866</c:v>
                </c:pt>
                <c:pt idx="194">
                  <c:v>96.614886708155254</c:v>
                </c:pt>
                <c:pt idx="195">
                  <c:v>94.914028156474316</c:v>
                </c:pt>
                <c:pt idx="196">
                  <c:v>95.494892308575999</c:v>
                </c:pt>
                <c:pt idx="197">
                  <c:v>94.890334068687736</c:v>
                </c:pt>
                <c:pt idx="198">
                  <c:v>95.011676518261496</c:v>
                </c:pt>
                <c:pt idx="199">
                  <c:v>95.333880212026187</c:v>
                </c:pt>
                <c:pt idx="200">
                  <c:v>96.314671845859181</c:v>
                </c:pt>
                <c:pt idx="201">
                  <c:v>96.159044769260859</c:v>
                </c:pt>
                <c:pt idx="202">
                  <c:v>95.625030290737229</c:v>
                </c:pt>
                <c:pt idx="203">
                  <c:v>92.381722524281955</c:v>
                </c:pt>
                <c:pt idx="204">
                  <c:v>93.158242401288078</c:v>
                </c:pt>
                <c:pt idx="205">
                  <c:v>94.280570309512996</c:v>
                </c:pt>
                <c:pt idx="206">
                  <c:v>93.420582623258625</c:v>
                </c:pt>
                <c:pt idx="207">
                  <c:v>94.559783593998219</c:v>
                </c:pt>
                <c:pt idx="208">
                  <c:v>95.943913222198489</c:v>
                </c:pt>
                <c:pt idx="209">
                  <c:v>97.063997372110251</c:v>
                </c:pt>
                <c:pt idx="210">
                  <c:v>97.409266901333865</c:v>
                </c:pt>
                <c:pt idx="211">
                  <c:v>98.26638257694745</c:v>
                </c:pt>
                <c:pt idx="212">
                  <c:v>98.240444730847713</c:v>
                </c:pt>
                <c:pt idx="213">
                  <c:v>98.08598440857223</c:v>
                </c:pt>
                <c:pt idx="214">
                  <c:v>97.296181482352395</c:v>
                </c:pt>
                <c:pt idx="215">
                  <c:v>96.838365036142463</c:v>
                </c:pt>
                <c:pt idx="216">
                  <c:v>97.442833525698219</c:v>
                </c:pt>
                <c:pt idx="217">
                  <c:v>98.930804288629886</c:v>
                </c:pt>
                <c:pt idx="218">
                  <c:v>99.461049253187468</c:v>
                </c:pt>
                <c:pt idx="219">
                  <c:v>99.792856232532344</c:v>
                </c:pt>
                <c:pt idx="220">
                  <c:v>99.884042570377716</c:v>
                </c:pt>
                <c:pt idx="221">
                  <c:v>99.62268960206498</c:v>
                </c:pt>
                <c:pt idx="222">
                  <c:v>99.426136373835263</c:v>
                </c:pt>
                <c:pt idx="223">
                  <c:v>99.450009962286899</c:v>
                </c:pt>
                <c:pt idx="224">
                  <c:v>99.631126133322326</c:v>
                </c:pt>
                <c:pt idx="225">
                  <c:v>99.65024295415013</c:v>
                </c:pt>
                <c:pt idx="226">
                  <c:v>100.31825467913357</c:v>
                </c:pt>
                <c:pt idx="227">
                  <c:v>100.44309739167583</c:v>
                </c:pt>
                <c:pt idx="228">
                  <c:v>100.01624481018703</c:v>
                </c:pt>
                <c:pt idx="229">
                  <c:v>100.28720106407994</c:v>
                </c:pt>
                <c:pt idx="230">
                  <c:v>100.74788952093068</c:v>
                </c:pt>
                <c:pt idx="231">
                  <c:v>102.1444046950194</c:v>
                </c:pt>
                <c:pt idx="232">
                  <c:v>102.27050391221699</c:v>
                </c:pt>
                <c:pt idx="233">
                  <c:v>102.32857237736064</c:v>
                </c:pt>
                <c:pt idx="234">
                  <c:v>103.59818058125904</c:v>
                </c:pt>
                <c:pt idx="235">
                  <c:v>104.79553976747485</c:v>
                </c:pt>
                <c:pt idx="236">
                  <c:v>105.12869300180756</c:v>
                </c:pt>
                <c:pt idx="237">
                  <c:v>105.03391665066117</c:v>
                </c:pt>
                <c:pt idx="238">
                  <c:v>104.3072082082064</c:v>
                </c:pt>
                <c:pt idx="239">
                  <c:v>106.02287556475396</c:v>
                </c:pt>
                <c:pt idx="240">
                  <c:v>106.5572490446077</c:v>
                </c:pt>
                <c:pt idx="241">
                  <c:v>106.70731160058948</c:v>
                </c:pt>
                <c:pt idx="242">
                  <c:v>107.08937876614833</c:v>
                </c:pt>
                <c:pt idx="243">
                  <c:v>108.03283426165093</c:v>
                </c:pt>
                <c:pt idx="244">
                  <c:v>108.80504612269588</c:v>
                </c:pt>
                <c:pt idx="245">
                  <c:v>107.06218441539326</c:v>
                </c:pt>
                <c:pt idx="246">
                  <c:v>109.00581761655428</c:v>
                </c:pt>
                <c:pt idx="247">
                  <c:v>109.96264591160309</c:v>
                </c:pt>
                <c:pt idx="248">
                  <c:v>109.47395535100458</c:v>
                </c:pt>
                <c:pt idx="249">
                  <c:v>108.92908108224539</c:v>
                </c:pt>
                <c:pt idx="250">
                  <c:v>108.74231064026092</c:v>
                </c:pt>
                <c:pt idx="251">
                  <c:v>108.79634034044096</c:v>
                </c:pt>
                <c:pt idx="252">
                  <c:v>108.39668210970721</c:v>
                </c:pt>
                <c:pt idx="253">
                  <c:v>108.26582612488578</c:v>
                </c:pt>
                <c:pt idx="254">
                  <c:v>107.33305091895365</c:v>
                </c:pt>
                <c:pt idx="255">
                  <c:v>108.690524698394</c:v>
                </c:pt>
                <c:pt idx="256">
                  <c:v>108.64573928246404</c:v>
                </c:pt>
                <c:pt idx="257">
                  <c:v>109.26367032189854</c:v>
                </c:pt>
                <c:pt idx="258">
                  <c:v>109.15040540225201</c:v>
                </c:pt>
                <c:pt idx="259">
                  <c:v>109.96937718654247</c:v>
                </c:pt>
                <c:pt idx="260">
                  <c:v>107.57447931344583</c:v>
                </c:pt>
                <c:pt idx="261">
                  <c:v>105.87514651741783</c:v>
                </c:pt>
                <c:pt idx="262">
                  <c:v>106.93114892990678</c:v>
                </c:pt>
                <c:pt idx="263">
                  <c:v>107.92396710829813</c:v>
                </c:pt>
                <c:pt idx="264">
                  <c:v>108.3413061545393</c:v>
                </c:pt>
                <c:pt idx="265">
                  <c:v>109.18962629756544</c:v>
                </c:pt>
                <c:pt idx="266">
                  <c:v>109.52035627291998</c:v>
                </c:pt>
                <c:pt idx="267">
                  <c:v>110.35620111972516</c:v>
                </c:pt>
                <c:pt idx="268">
                  <c:v>111.33160773360665</c:v>
                </c:pt>
                <c:pt idx="269">
                  <c:v>111.63837437017705</c:v>
                </c:pt>
                <c:pt idx="270">
                  <c:v>112.0496103938065</c:v>
                </c:pt>
                <c:pt idx="271">
                  <c:v>113.03668455091625</c:v>
                </c:pt>
                <c:pt idx="272">
                  <c:v>113.14375669761856</c:v>
                </c:pt>
                <c:pt idx="273">
                  <c:v>113.39353187303558</c:v>
                </c:pt>
                <c:pt idx="274">
                  <c:v>112.47296271232685</c:v>
                </c:pt>
                <c:pt idx="275">
                  <c:v>113.09933028301869</c:v>
                </c:pt>
                <c:pt idx="276">
                  <c:v>113.18791386122085</c:v>
                </c:pt>
                <c:pt idx="277">
                  <c:v>113.36238850764941</c:v>
                </c:pt>
                <c:pt idx="278">
                  <c:v>111.6008587311816</c:v>
                </c:pt>
                <c:pt idx="279">
                  <c:v>111.92001091364044</c:v>
                </c:pt>
                <c:pt idx="280">
                  <c:v>112.74347021455714</c:v>
                </c:pt>
                <c:pt idx="281">
                  <c:v>112.88689124593205</c:v>
                </c:pt>
                <c:pt idx="282">
                  <c:v>112.6880045090567</c:v>
                </c:pt>
                <c:pt idx="283">
                  <c:v>113.21053094501714</c:v>
                </c:pt>
                <c:pt idx="284">
                  <c:v>114.19069432652248</c:v>
                </c:pt>
                <c:pt idx="285">
                  <c:v>114.23898000542093</c:v>
                </c:pt>
                <c:pt idx="286">
                  <c:v>114.63325321620314</c:v>
                </c:pt>
                <c:pt idx="287">
                  <c:v>114.91632576498696</c:v>
                </c:pt>
                <c:pt idx="288">
                  <c:v>114.33591036454789</c:v>
                </c:pt>
                <c:pt idx="289">
                  <c:v>115.20038556742851</c:v>
                </c:pt>
                <c:pt idx="290">
                  <c:v>113.59645737487457</c:v>
                </c:pt>
                <c:pt idx="291">
                  <c:v>112.9556400006462</c:v>
                </c:pt>
                <c:pt idx="292">
                  <c:v>113.15703974683224</c:v>
                </c:pt>
                <c:pt idx="293">
                  <c:v>112.77928059723462</c:v>
                </c:pt>
                <c:pt idx="294">
                  <c:v>111.49692784611767</c:v>
                </c:pt>
                <c:pt idx="295">
                  <c:v>111.97781012778651</c:v>
                </c:pt>
                <c:pt idx="296">
                  <c:v>113.28484422034784</c:v>
                </c:pt>
                <c:pt idx="297">
                  <c:v>114.0315669869557</c:v>
                </c:pt>
                <c:pt idx="298">
                  <c:v>114.05777408405298</c:v>
                </c:pt>
                <c:pt idx="299">
                  <c:v>112.19177492052607</c:v>
                </c:pt>
                <c:pt idx="300">
                  <c:v>111.8825850249775</c:v>
                </c:pt>
                <c:pt idx="301">
                  <c:v>112.20900698437089</c:v>
                </c:pt>
                <c:pt idx="302">
                  <c:v>112.2680627031723</c:v>
                </c:pt>
                <c:pt idx="303">
                  <c:v>112.04799488782105</c:v>
                </c:pt>
                <c:pt idx="304">
                  <c:v>110.8927286075595</c:v>
                </c:pt>
                <c:pt idx="305">
                  <c:v>109.98481424373678</c:v>
                </c:pt>
                <c:pt idx="306">
                  <c:v>111.01631481544638</c:v>
                </c:pt>
                <c:pt idx="307">
                  <c:v>111.24472941172246</c:v>
                </c:pt>
                <c:pt idx="308">
                  <c:v>110.80261927370441</c:v>
                </c:pt>
                <c:pt idx="309">
                  <c:v>110.86257249583109</c:v>
                </c:pt>
                <c:pt idx="310">
                  <c:v>111.04359891653399</c:v>
                </c:pt>
                <c:pt idx="311">
                  <c:v>110.91337118404023</c:v>
                </c:pt>
                <c:pt idx="312">
                  <c:v>111.82990157978536</c:v>
                </c:pt>
                <c:pt idx="313">
                  <c:v>110.25298823732142</c:v>
                </c:pt>
                <c:pt idx="314">
                  <c:v>110.03031766232694</c:v>
                </c:pt>
                <c:pt idx="315">
                  <c:v>108.78557030053796</c:v>
                </c:pt>
                <c:pt idx="316">
                  <c:v>108.62662246163622</c:v>
                </c:pt>
                <c:pt idx="317">
                  <c:v>109.48140462860414</c:v>
                </c:pt>
                <c:pt idx="318">
                  <c:v>108.82550919851157</c:v>
                </c:pt>
                <c:pt idx="319">
                  <c:v>108.79966110274437</c:v>
                </c:pt>
                <c:pt idx="320">
                  <c:v>109.10974850161821</c:v>
                </c:pt>
                <c:pt idx="321">
                  <c:v>107.66440914663589</c:v>
                </c:pt>
                <c:pt idx="322">
                  <c:v>106.18559291762175</c:v>
                </c:pt>
                <c:pt idx="323">
                  <c:v>104.64834922213386</c:v>
                </c:pt>
                <c:pt idx="324">
                  <c:v>104.97656618817773</c:v>
                </c:pt>
                <c:pt idx="325">
                  <c:v>103.24420526978051</c:v>
                </c:pt>
                <c:pt idx="326">
                  <c:v>105.97943640381186</c:v>
                </c:pt>
                <c:pt idx="327">
                  <c:v>104.21835537900668</c:v>
                </c:pt>
                <c:pt idx="328">
                  <c:v>103.68999517143212</c:v>
                </c:pt>
                <c:pt idx="329">
                  <c:v>103.75488466184765</c:v>
                </c:pt>
                <c:pt idx="330">
                  <c:v>106.38842866912822</c:v>
                </c:pt>
                <c:pt idx="331">
                  <c:v>105.68523481379498</c:v>
                </c:pt>
                <c:pt idx="332">
                  <c:v>104.57538220179106</c:v>
                </c:pt>
                <c:pt idx="333">
                  <c:v>103.20327911814913</c:v>
                </c:pt>
                <c:pt idx="334">
                  <c:v>104.98132295580156</c:v>
                </c:pt>
                <c:pt idx="335">
                  <c:v>105.28405082740832</c:v>
                </c:pt>
                <c:pt idx="336">
                  <c:v>104.6161288527574</c:v>
                </c:pt>
                <c:pt idx="337">
                  <c:v>105.27372953916793</c:v>
                </c:pt>
                <c:pt idx="338">
                  <c:v>104.82390087255273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Sheet1!$A$2:$A$340</c:f>
              <c:numCache>
                <c:formatCode>dd\-mmm\-yyyy</c:formatCode>
                <c:ptCount val="339"/>
                <c:pt idx="0">
                  <c:v>44882</c:v>
                </c:pt>
                <c:pt idx="1">
                  <c:v>44885</c:v>
                </c:pt>
                <c:pt idx="2">
                  <c:v>44886</c:v>
                </c:pt>
                <c:pt idx="3">
                  <c:v>44887</c:v>
                </c:pt>
                <c:pt idx="4">
                  <c:v>44889</c:v>
                </c:pt>
                <c:pt idx="5">
                  <c:v>44892</c:v>
                </c:pt>
                <c:pt idx="6">
                  <c:v>44893</c:v>
                </c:pt>
                <c:pt idx="7">
                  <c:v>44894</c:v>
                </c:pt>
                <c:pt idx="8">
                  <c:v>44895</c:v>
                </c:pt>
                <c:pt idx="9">
                  <c:v>44896</c:v>
                </c:pt>
                <c:pt idx="10">
                  <c:v>44899</c:v>
                </c:pt>
                <c:pt idx="11">
                  <c:v>44900</c:v>
                </c:pt>
                <c:pt idx="12">
                  <c:v>44901</c:v>
                </c:pt>
                <c:pt idx="13">
                  <c:v>44902</c:v>
                </c:pt>
                <c:pt idx="14">
                  <c:v>44903</c:v>
                </c:pt>
                <c:pt idx="15">
                  <c:v>44906</c:v>
                </c:pt>
                <c:pt idx="16">
                  <c:v>44907</c:v>
                </c:pt>
                <c:pt idx="17">
                  <c:v>44908</c:v>
                </c:pt>
                <c:pt idx="18">
                  <c:v>44909</c:v>
                </c:pt>
                <c:pt idx="19">
                  <c:v>44910</c:v>
                </c:pt>
                <c:pt idx="20">
                  <c:v>44913</c:v>
                </c:pt>
                <c:pt idx="21">
                  <c:v>44914</c:v>
                </c:pt>
                <c:pt idx="22">
                  <c:v>44915</c:v>
                </c:pt>
                <c:pt idx="23">
                  <c:v>44916</c:v>
                </c:pt>
                <c:pt idx="24">
                  <c:v>44917</c:v>
                </c:pt>
                <c:pt idx="25">
                  <c:v>44920</c:v>
                </c:pt>
                <c:pt idx="26">
                  <c:v>44921</c:v>
                </c:pt>
                <c:pt idx="27">
                  <c:v>44922</c:v>
                </c:pt>
                <c:pt idx="28">
                  <c:v>44923</c:v>
                </c:pt>
                <c:pt idx="29">
                  <c:v>44924</c:v>
                </c:pt>
                <c:pt idx="30">
                  <c:v>44927</c:v>
                </c:pt>
                <c:pt idx="31">
                  <c:v>44928</c:v>
                </c:pt>
                <c:pt idx="32">
                  <c:v>44929</c:v>
                </c:pt>
                <c:pt idx="33">
                  <c:v>44930</c:v>
                </c:pt>
                <c:pt idx="34">
                  <c:v>44931</c:v>
                </c:pt>
                <c:pt idx="35">
                  <c:v>44934</c:v>
                </c:pt>
                <c:pt idx="36">
                  <c:v>44935</c:v>
                </c:pt>
                <c:pt idx="37">
                  <c:v>44936</c:v>
                </c:pt>
                <c:pt idx="38">
                  <c:v>44937</c:v>
                </c:pt>
                <c:pt idx="39">
                  <c:v>44938</c:v>
                </c:pt>
                <c:pt idx="40">
                  <c:v>44941</c:v>
                </c:pt>
                <c:pt idx="41">
                  <c:v>44942</c:v>
                </c:pt>
                <c:pt idx="42">
                  <c:v>44943</c:v>
                </c:pt>
                <c:pt idx="43">
                  <c:v>44944</c:v>
                </c:pt>
                <c:pt idx="44">
                  <c:v>44945</c:v>
                </c:pt>
                <c:pt idx="45">
                  <c:v>44948</c:v>
                </c:pt>
                <c:pt idx="46">
                  <c:v>44949</c:v>
                </c:pt>
                <c:pt idx="47">
                  <c:v>44950</c:v>
                </c:pt>
                <c:pt idx="48">
                  <c:v>44951</c:v>
                </c:pt>
                <c:pt idx="49">
                  <c:v>44952</c:v>
                </c:pt>
                <c:pt idx="50">
                  <c:v>44955</c:v>
                </c:pt>
                <c:pt idx="51">
                  <c:v>44956</c:v>
                </c:pt>
                <c:pt idx="52">
                  <c:v>44957</c:v>
                </c:pt>
                <c:pt idx="53">
                  <c:v>44958</c:v>
                </c:pt>
                <c:pt idx="54">
                  <c:v>44959</c:v>
                </c:pt>
                <c:pt idx="55">
                  <c:v>44962</c:v>
                </c:pt>
                <c:pt idx="56">
                  <c:v>44963</c:v>
                </c:pt>
                <c:pt idx="57">
                  <c:v>44964</c:v>
                </c:pt>
                <c:pt idx="58">
                  <c:v>44965</c:v>
                </c:pt>
                <c:pt idx="59">
                  <c:v>44966</c:v>
                </c:pt>
                <c:pt idx="60">
                  <c:v>44969</c:v>
                </c:pt>
                <c:pt idx="61">
                  <c:v>44970</c:v>
                </c:pt>
                <c:pt idx="62">
                  <c:v>44971</c:v>
                </c:pt>
                <c:pt idx="63">
                  <c:v>44972</c:v>
                </c:pt>
                <c:pt idx="64">
                  <c:v>44973</c:v>
                </c:pt>
                <c:pt idx="65">
                  <c:v>44976</c:v>
                </c:pt>
                <c:pt idx="66">
                  <c:v>44977</c:v>
                </c:pt>
                <c:pt idx="67">
                  <c:v>44978</c:v>
                </c:pt>
                <c:pt idx="68">
                  <c:v>44980</c:v>
                </c:pt>
                <c:pt idx="69">
                  <c:v>44983</c:v>
                </c:pt>
                <c:pt idx="70">
                  <c:v>44984</c:v>
                </c:pt>
                <c:pt idx="71">
                  <c:v>44985</c:v>
                </c:pt>
                <c:pt idx="72">
                  <c:v>44986</c:v>
                </c:pt>
                <c:pt idx="73">
                  <c:v>44987</c:v>
                </c:pt>
                <c:pt idx="74">
                  <c:v>44990</c:v>
                </c:pt>
                <c:pt idx="75">
                  <c:v>44991</c:v>
                </c:pt>
                <c:pt idx="76">
                  <c:v>44992</c:v>
                </c:pt>
                <c:pt idx="77">
                  <c:v>44993</c:v>
                </c:pt>
                <c:pt idx="78">
                  <c:v>44994</c:v>
                </c:pt>
                <c:pt idx="79">
                  <c:v>44997</c:v>
                </c:pt>
                <c:pt idx="80">
                  <c:v>44998</c:v>
                </c:pt>
                <c:pt idx="81">
                  <c:v>44999</c:v>
                </c:pt>
                <c:pt idx="82">
                  <c:v>45000</c:v>
                </c:pt>
                <c:pt idx="83">
                  <c:v>45001</c:v>
                </c:pt>
                <c:pt idx="84">
                  <c:v>45004</c:v>
                </c:pt>
                <c:pt idx="85">
                  <c:v>45005</c:v>
                </c:pt>
                <c:pt idx="86">
                  <c:v>45006</c:v>
                </c:pt>
                <c:pt idx="87">
                  <c:v>45007</c:v>
                </c:pt>
                <c:pt idx="88">
                  <c:v>45008</c:v>
                </c:pt>
                <c:pt idx="89">
                  <c:v>45011</c:v>
                </c:pt>
                <c:pt idx="90">
                  <c:v>45012</c:v>
                </c:pt>
                <c:pt idx="91">
                  <c:v>45013</c:v>
                </c:pt>
                <c:pt idx="92">
                  <c:v>45014</c:v>
                </c:pt>
                <c:pt idx="93">
                  <c:v>45015</c:v>
                </c:pt>
                <c:pt idx="94">
                  <c:v>45019</c:v>
                </c:pt>
                <c:pt idx="95">
                  <c:v>45020</c:v>
                </c:pt>
                <c:pt idx="96">
                  <c:v>45021</c:v>
                </c:pt>
                <c:pt idx="97">
                  <c:v>45022</c:v>
                </c:pt>
                <c:pt idx="98">
                  <c:v>45026</c:v>
                </c:pt>
                <c:pt idx="99">
                  <c:v>45027</c:v>
                </c:pt>
                <c:pt idx="100">
                  <c:v>45028</c:v>
                </c:pt>
                <c:pt idx="101">
                  <c:v>45029</c:v>
                </c:pt>
                <c:pt idx="102">
                  <c:v>45033</c:v>
                </c:pt>
                <c:pt idx="103">
                  <c:v>45041</c:v>
                </c:pt>
                <c:pt idx="104">
                  <c:v>45042</c:v>
                </c:pt>
                <c:pt idx="105">
                  <c:v>45043</c:v>
                </c:pt>
                <c:pt idx="106">
                  <c:v>45047</c:v>
                </c:pt>
                <c:pt idx="107">
                  <c:v>45048</c:v>
                </c:pt>
                <c:pt idx="108">
                  <c:v>45049</c:v>
                </c:pt>
                <c:pt idx="109">
                  <c:v>45050</c:v>
                </c:pt>
                <c:pt idx="110">
                  <c:v>45054</c:v>
                </c:pt>
                <c:pt idx="111">
                  <c:v>45055</c:v>
                </c:pt>
                <c:pt idx="112">
                  <c:v>45056</c:v>
                </c:pt>
                <c:pt idx="113">
                  <c:v>45057</c:v>
                </c:pt>
                <c:pt idx="114">
                  <c:v>45057</c:v>
                </c:pt>
                <c:pt idx="115">
                  <c:v>45061</c:v>
                </c:pt>
                <c:pt idx="116">
                  <c:v>45062</c:v>
                </c:pt>
                <c:pt idx="117">
                  <c:v>45063</c:v>
                </c:pt>
                <c:pt idx="118">
                  <c:v>45064</c:v>
                </c:pt>
                <c:pt idx="119">
                  <c:v>45068</c:v>
                </c:pt>
                <c:pt idx="120">
                  <c:v>45069</c:v>
                </c:pt>
                <c:pt idx="121">
                  <c:v>45070</c:v>
                </c:pt>
                <c:pt idx="122">
                  <c:v>45071</c:v>
                </c:pt>
                <c:pt idx="123">
                  <c:v>45075</c:v>
                </c:pt>
                <c:pt idx="124">
                  <c:v>45076</c:v>
                </c:pt>
                <c:pt idx="125">
                  <c:v>45077</c:v>
                </c:pt>
                <c:pt idx="126">
                  <c:v>45078</c:v>
                </c:pt>
                <c:pt idx="127">
                  <c:v>45082</c:v>
                </c:pt>
                <c:pt idx="128">
                  <c:v>45083</c:v>
                </c:pt>
                <c:pt idx="129">
                  <c:v>45084</c:v>
                </c:pt>
                <c:pt idx="130">
                  <c:v>45085</c:v>
                </c:pt>
                <c:pt idx="131">
                  <c:v>45089</c:v>
                </c:pt>
                <c:pt idx="132">
                  <c:v>45090</c:v>
                </c:pt>
                <c:pt idx="133">
                  <c:v>45091</c:v>
                </c:pt>
                <c:pt idx="134">
                  <c:v>45092</c:v>
                </c:pt>
                <c:pt idx="135">
                  <c:v>45096</c:v>
                </c:pt>
                <c:pt idx="136">
                  <c:v>45097</c:v>
                </c:pt>
                <c:pt idx="137">
                  <c:v>45098</c:v>
                </c:pt>
                <c:pt idx="138">
                  <c:v>45099</c:v>
                </c:pt>
                <c:pt idx="139">
                  <c:v>45110</c:v>
                </c:pt>
                <c:pt idx="140">
                  <c:v>45111</c:v>
                </c:pt>
                <c:pt idx="141">
                  <c:v>45112</c:v>
                </c:pt>
                <c:pt idx="142">
                  <c:v>45113</c:v>
                </c:pt>
                <c:pt idx="143">
                  <c:v>45117</c:v>
                </c:pt>
                <c:pt idx="144">
                  <c:v>45118</c:v>
                </c:pt>
                <c:pt idx="145">
                  <c:v>45119</c:v>
                </c:pt>
                <c:pt idx="146">
                  <c:v>45120</c:v>
                </c:pt>
                <c:pt idx="147">
                  <c:v>45124</c:v>
                </c:pt>
                <c:pt idx="148">
                  <c:v>45125</c:v>
                </c:pt>
                <c:pt idx="149">
                  <c:v>45126</c:v>
                </c:pt>
                <c:pt idx="150">
                  <c:v>45127</c:v>
                </c:pt>
                <c:pt idx="151">
                  <c:v>45131</c:v>
                </c:pt>
                <c:pt idx="152">
                  <c:v>45132</c:v>
                </c:pt>
                <c:pt idx="153">
                  <c:v>45133</c:v>
                </c:pt>
                <c:pt idx="154">
                  <c:v>45134</c:v>
                </c:pt>
                <c:pt idx="155">
                  <c:v>45138</c:v>
                </c:pt>
                <c:pt idx="156">
                  <c:v>45139</c:v>
                </c:pt>
                <c:pt idx="157">
                  <c:v>45140</c:v>
                </c:pt>
                <c:pt idx="158">
                  <c:v>45141</c:v>
                </c:pt>
                <c:pt idx="159">
                  <c:v>45145</c:v>
                </c:pt>
                <c:pt idx="160">
                  <c:v>45146</c:v>
                </c:pt>
                <c:pt idx="161">
                  <c:v>45147</c:v>
                </c:pt>
                <c:pt idx="162">
                  <c:v>45148</c:v>
                </c:pt>
                <c:pt idx="163">
                  <c:v>45152</c:v>
                </c:pt>
                <c:pt idx="164">
                  <c:v>45153</c:v>
                </c:pt>
                <c:pt idx="165">
                  <c:v>45154</c:v>
                </c:pt>
                <c:pt idx="166">
                  <c:v>45155</c:v>
                </c:pt>
                <c:pt idx="167">
                  <c:v>45159</c:v>
                </c:pt>
                <c:pt idx="168">
                  <c:v>45160</c:v>
                </c:pt>
                <c:pt idx="169">
                  <c:v>45161</c:v>
                </c:pt>
                <c:pt idx="170">
                  <c:v>45162</c:v>
                </c:pt>
                <c:pt idx="171">
                  <c:v>45166</c:v>
                </c:pt>
                <c:pt idx="172">
                  <c:v>45167</c:v>
                </c:pt>
                <c:pt idx="173">
                  <c:v>45168</c:v>
                </c:pt>
                <c:pt idx="174">
                  <c:v>45169</c:v>
                </c:pt>
                <c:pt idx="175">
                  <c:v>45173</c:v>
                </c:pt>
                <c:pt idx="176">
                  <c:v>45174</c:v>
                </c:pt>
                <c:pt idx="177">
                  <c:v>45175</c:v>
                </c:pt>
                <c:pt idx="178">
                  <c:v>45176</c:v>
                </c:pt>
                <c:pt idx="179">
                  <c:v>45180</c:v>
                </c:pt>
                <c:pt idx="180">
                  <c:v>45181</c:v>
                </c:pt>
                <c:pt idx="181">
                  <c:v>45182</c:v>
                </c:pt>
                <c:pt idx="182">
                  <c:v>45183</c:v>
                </c:pt>
                <c:pt idx="183">
                  <c:v>45187</c:v>
                </c:pt>
                <c:pt idx="184">
                  <c:v>45188</c:v>
                </c:pt>
                <c:pt idx="185">
                  <c:v>45189</c:v>
                </c:pt>
                <c:pt idx="186">
                  <c:v>45190</c:v>
                </c:pt>
                <c:pt idx="187">
                  <c:v>45194</c:v>
                </c:pt>
                <c:pt idx="188">
                  <c:v>45195</c:v>
                </c:pt>
                <c:pt idx="189">
                  <c:v>45196</c:v>
                </c:pt>
                <c:pt idx="190">
                  <c:v>45197</c:v>
                </c:pt>
                <c:pt idx="191">
                  <c:v>45201</c:v>
                </c:pt>
                <c:pt idx="192">
                  <c:v>45202</c:v>
                </c:pt>
                <c:pt idx="193">
                  <c:v>45203</c:v>
                </c:pt>
                <c:pt idx="194">
                  <c:v>45204</c:v>
                </c:pt>
                <c:pt idx="195">
                  <c:v>45208</c:v>
                </c:pt>
                <c:pt idx="196">
                  <c:v>45209</c:v>
                </c:pt>
                <c:pt idx="197">
                  <c:v>45210</c:v>
                </c:pt>
                <c:pt idx="198">
                  <c:v>45211</c:v>
                </c:pt>
                <c:pt idx="199">
                  <c:v>45215</c:v>
                </c:pt>
                <c:pt idx="200">
                  <c:v>45216</c:v>
                </c:pt>
                <c:pt idx="201">
                  <c:v>45217</c:v>
                </c:pt>
                <c:pt idx="202">
                  <c:v>45218</c:v>
                </c:pt>
                <c:pt idx="203">
                  <c:v>45222</c:v>
                </c:pt>
                <c:pt idx="204">
                  <c:v>45223</c:v>
                </c:pt>
                <c:pt idx="205">
                  <c:v>45224</c:v>
                </c:pt>
                <c:pt idx="206">
                  <c:v>45225</c:v>
                </c:pt>
                <c:pt idx="207">
                  <c:v>45229</c:v>
                </c:pt>
                <c:pt idx="208">
                  <c:v>45230</c:v>
                </c:pt>
                <c:pt idx="209">
                  <c:v>45231</c:v>
                </c:pt>
                <c:pt idx="210">
                  <c:v>45232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45243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45250</c:v>
                </c:pt>
                <c:pt idx="220">
                  <c:v>45251</c:v>
                </c:pt>
                <c:pt idx="221">
                  <c:v>45252</c:v>
                </c:pt>
                <c:pt idx="222">
                  <c:v>45253</c:v>
                </c:pt>
                <c:pt idx="223">
                  <c:v>45257</c:v>
                </c:pt>
                <c:pt idx="224">
                  <c:v>45258</c:v>
                </c:pt>
                <c:pt idx="225">
                  <c:v>45259</c:v>
                </c:pt>
                <c:pt idx="226">
                  <c:v>45260</c:v>
                </c:pt>
                <c:pt idx="227">
                  <c:v>45264</c:v>
                </c:pt>
                <c:pt idx="228">
                  <c:v>45265</c:v>
                </c:pt>
                <c:pt idx="229">
                  <c:v>45266</c:v>
                </c:pt>
                <c:pt idx="230">
                  <c:v>45267</c:v>
                </c:pt>
                <c:pt idx="231">
                  <c:v>45271</c:v>
                </c:pt>
                <c:pt idx="232">
                  <c:v>45272</c:v>
                </c:pt>
                <c:pt idx="233">
                  <c:v>45273</c:v>
                </c:pt>
                <c:pt idx="234">
                  <c:v>45274</c:v>
                </c:pt>
                <c:pt idx="235">
                  <c:v>45278</c:v>
                </c:pt>
                <c:pt idx="236">
                  <c:v>45279</c:v>
                </c:pt>
                <c:pt idx="237">
                  <c:v>45280</c:v>
                </c:pt>
                <c:pt idx="238">
                  <c:v>45281</c:v>
                </c:pt>
                <c:pt idx="239">
                  <c:v>45285</c:v>
                </c:pt>
                <c:pt idx="240">
                  <c:v>45286</c:v>
                </c:pt>
                <c:pt idx="241">
                  <c:v>45287</c:v>
                </c:pt>
                <c:pt idx="242">
                  <c:v>45288</c:v>
                </c:pt>
                <c:pt idx="243">
                  <c:v>45292</c:v>
                </c:pt>
                <c:pt idx="244">
                  <c:v>45293</c:v>
                </c:pt>
                <c:pt idx="245">
                  <c:v>45294</c:v>
                </c:pt>
                <c:pt idx="246">
                  <c:v>45295</c:v>
                </c:pt>
                <c:pt idx="247">
                  <c:v>45299</c:v>
                </c:pt>
                <c:pt idx="248">
                  <c:v>45300</c:v>
                </c:pt>
                <c:pt idx="249">
                  <c:v>45301</c:v>
                </c:pt>
                <c:pt idx="250">
                  <c:v>45302</c:v>
                </c:pt>
                <c:pt idx="251">
                  <c:v>45306</c:v>
                </c:pt>
                <c:pt idx="252">
                  <c:v>45307</c:v>
                </c:pt>
                <c:pt idx="253">
                  <c:v>45308</c:v>
                </c:pt>
                <c:pt idx="254">
                  <c:v>45309</c:v>
                </c:pt>
                <c:pt idx="255">
                  <c:v>45313</c:v>
                </c:pt>
                <c:pt idx="256">
                  <c:v>45314</c:v>
                </c:pt>
                <c:pt idx="257">
                  <c:v>45315</c:v>
                </c:pt>
                <c:pt idx="258">
                  <c:v>45316</c:v>
                </c:pt>
                <c:pt idx="259">
                  <c:v>45320</c:v>
                </c:pt>
                <c:pt idx="260">
                  <c:v>45321</c:v>
                </c:pt>
                <c:pt idx="261">
                  <c:v>45322</c:v>
                </c:pt>
                <c:pt idx="262">
                  <c:v>45323</c:v>
                </c:pt>
                <c:pt idx="263">
                  <c:v>45327</c:v>
                </c:pt>
                <c:pt idx="264">
                  <c:v>45328</c:v>
                </c:pt>
                <c:pt idx="265">
                  <c:v>45329</c:v>
                </c:pt>
                <c:pt idx="266">
                  <c:v>45330</c:v>
                </c:pt>
                <c:pt idx="267">
                  <c:v>45334</c:v>
                </c:pt>
                <c:pt idx="268">
                  <c:v>45335</c:v>
                </c:pt>
                <c:pt idx="269">
                  <c:v>45336</c:v>
                </c:pt>
                <c:pt idx="270">
                  <c:v>45337</c:v>
                </c:pt>
                <c:pt idx="271">
                  <c:v>45341</c:v>
                </c:pt>
                <c:pt idx="272">
                  <c:v>45342</c:v>
                </c:pt>
                <c:pt idx="273">
                  <c:v>45343</c:v>
                </c:pt>
                <c:pt idx="274">
                  <c:v>45348</c:v>
                </c:pt>
                <c:pt idx="275">
                  <c:v>45349</c:v>
                </c:pt>
                <c:pt idx="276">
                  <c:v>45350</c:v>
                </c:pt>
                <c:pt idx="277">
                  <c:v>45351</c:v>
                </c:pt>
                <c:pt idx="278">
                  <c:v>45355</c:v>
                </c:pt>
                <c:pt idx="279">
                  <c:v>45356</c:v>
                </c:pt>
                <c:pt idx="280">
                  <c:v>45357</c:v>
                </c:pt>
                <c:pt idx="281">
                  <c:v>45358</c:v>
                </c:pt>
                <c:pt idx="282">
                  <c:v>45362</c:v>
                </c:pt>
                <c:pt idx="283">
                  <c:v>45363</c:v>
                </c:pt>
                <c:pt idx="284">
                  <c:v>45364</c:v>
                </c:pt>
                <c:pt idx="285">
                  <c:v>45365</c:v>
                </c:pt>
                <c:pt idx="286">
                  <c:v>45369</c:v>
                </c:pt>
                <c:pt idx="287">
                  <c:v>45370</c:v>
                </c:pt>
                <c:pt idx="288">
                  <c:v>45371</c:v>
                </c:pt>
                <c:pt idx="289">
                  <c:v>45372</c:v>
                </c:pt>
                <c:pt idx="290">
                  <c:v>45376</c:v>
                </c:pt>
                <c:pt idx="291">
                  <c:v>45377</c:v>
                </c:pt>
                <c:pt idx="292">
                  <c:v>45378</c:v>
                </c:pt>
                <c:pt idx="293">
                  <c:v>45379</c:v>
                </c:pt>
                <c:pt idx="294">
                  <c:v>45383</c:v>
                </c:pt>
                <c:pt idx="295">
                  <c:v>45384</c:v>
                </c:pt>
                <c:pt idx="296">
                  <c:v>45385</c:v>
                </c:pt>
                <c:pt idx="297">
                  <c:v>45386</c:v>
                </c:pt>
                <c:pt idx="298">
                  <c:v>45397</c:v>
                </c:pt>
                <c:pt idx="299">
                  <c:v>45398</c:v>
                </c:pt>
                <c:pt idx="300">
                  <c:v>45399</c:v>
                </c:pt>
                <c:pt idx="301">
                  <c:v>45400</c:v>
                </c:pt>
                <c:pt idx="302">
                  <c:v>45404</c:v>
                </c:pt>
                <c:pt idx="303">
                  <c:v>45405</c:v>
                </c:pt>
                <c:pt idx="304">
                  <c:v>45406</c:v>
                </c:pt>
                <c:pt idx="305">
                  <c:v>45407</c:v>
                </c:pt>
                <c:pt idx="306">
                  <c:v>45411</c:v>
                </c:pt>
                <c:pt idx="307">
                  <c:v>45412</c:v>
                </c:pt>
                <c:pt idx="308">
                  <c:v>45413</c:v>
                </c:pt>
                <c:pt idx="309">
                  <c:v>45414</c:v>
                </c:pt>
                <c:pt idx="310">
                  <c:v>45418</c:v>
                </c:pt>
                <c:pt idx="311">
                  <c:v>45419</c:v>
                </c:pt>
                <c:pt idx="312">
                  <c:v>45420</c:v>
                </c:pt>
                <c:pt idx="313">
                  <c:v>45421</c:v>
                </c:pt>
                <c:pt idx="314">
                  <c:v>45425</c:v>
                </c:pt>
                <c:pt idx="315">
                  <c:v>45426</c:v>
                </c:pt>
                <c:pt idx="316">
                  <c:v>45427</c:v>
                </c:pt>
                <c:pt idx="317">
                  <c:v>45428</c:v>
                </c:pt>
                <c:pt idx="318">
                  <c:v>45432</c:v>
                </c:pt>
                <c:pt idx="319">
                  <c:v>45433</c:v>
                </c:pt>
                <c:pt idx="320">
                  <c:v>45434</c:v>
                </c:pt>
                <c:pt idx="321">
                  <c:v>45435</c:v>
                </c:pt>
                <c:pt idx="322">
                  <c:v>45439</c:v>
                </c:pt>
                <c:pt idx="323">
                  <c:v>45440</c:v>
                </c:pt>
                <c:pt idx="324">
                  <c:v>45441</c:v>
                </c:pt>
                <c:pt idx="325">
                  <c:v>45442</c:v>
                </c:pt>
                <c:pt idx="326">
                  <c:v>45446</c:v>
                </c:pt>
                <c:pt idx="327">
                  <c:v>45447</c:v>
                </c:pt>
                <c:pt idx="328">
                  <c:v>45448</c:v>
                </c:pt>
                <c:pt idx="329">
                  <c:v>45449</c:v>
                </c:pt>
                <c:pt idx="330">
                  <c:v>45453</c:v>
                </c:pt>
                <c:pt idx="331">
                  <c:v>45454</c:v>
                </c:pt>
                <c:pt idx="332">
                  <c:v>45455</c:v>
                </c:pt>
                <c:pt idx="333">
                  <c:v>45456</c:v>
                </c:pt>
                <c:pt idx="334">
                  <c:v>45467</c:v>
                </c:pt>
                <c:pt idx="335">
                  <c:v>45468</c:v>
                </c:pt>
                <c:pt idx="336">
                  <c:v>45469</c:v>
                </c:pt>
                <c:pt idx="337">
                  <c:v>45470</c:v>
                </c:pt>
                <c:pt idx="338">
                  <c:v>45473</c:v>
                </c:pt>
              </c:numCache>
            </c:numRef>
          </c:cat>
          <c:val>
            <c:numRef>
              <c:f>Sheet1!$C$2:$C$340</c:f>
              <c:numCache>
                <c:formatCode>#,##0</c:formatCode>
                <c:ptCount val="339"/>
                <c:pt idx="0">
                  <c:v>100</c:v>
                </c:pt>
                <c:pt idx="1">
                  <c:v>126.92307692307692</c:v>
                </c:pt>
                <c:pt idx="2">
                  <c:v>118.84615384615384</c:v>
                </c:pt>
                <c:pt idx="3">
                  <c:v>121.15384615384615</c:v>
                </c:pt>
                <c:pt idx="4">
                  <c:v>126.92307692307692</c:v>
                </c:pt>
                <c:pt idx="5">
                  <c:v>123.46153846153847</c:v>
                </c:pt>
                <c:pt idx="6">
                  <c:v>124.23076923076921</c:v>
                </c:pt>
                <c:pt idx="7">
                  <c:v>123.84615384615385</c:v>
                </c:pt>
                <c:pt idx="8">
                  <c:v>123.46153846153847</c:v>
                </c:pt>
                <c:pt idx="9">
                  <c:v>122.30769230769232</c:v>
                </c:pt>
                <c:pt idx="10">
                  <c:v>120.38461538461537</c:v>
                </c:pt>
                <c:pt idx="11">
                  <c:v>118.26923076923077</c:v>
                </c:pt>
                <c:pt idx="12">
                  <c:v>121.53846153846155</c:v>
                </c:pt>
                <c:pt idx="13">
                  <c:v>121.73076923076923</c:v>
                </c:pt>
                <c:pt idx="14">
                  <c:v>123.65384615384616</c:v>
                </c:pt>
                <c:pt idx="15">
                  <c:v>120.19230769230769</c:v>
                </c:pt>
                <c:pt idx="16">
                  <c:v>118.46153846153847</c:v>
                </c:pt>
                <c:pt idx="17">
                  <c:v>119.61538461538461</c:v>
                </c:pt>
                <c:pt idx="18">
                  <c:v>121.15384615384615</c:v>
                </c:pt>
                <c:pt idx="19">
                  <c:v>121.92307692307691</c:v>
                </c:pt>
                <c:pt idx="20">
                  <c:v>125.57692307692308</c:v>
                </c:pt>
                <c:pt idx="21">
                  <c:v>120.57692307692309</c:v>
                </c:pt>
                <c:pt idx="22">
                  <c:v>121.15384615384615</c:v>
                </c:pt>
                <c:pt idx="23">
                  <c:v>119.61538461538461</c:v>
                </c:pt>
                <c:pt idx="24">
                  <c:v>119.03846153846153</c:v>
                </c:pt>
                <c:pt idx="25">
                  <c:v>118.07692307692308</c:v>
                </c:pt>
                <c:pt idx="26">
                  <c:v>117.69230769230769</c:v>
                </c:pt>
                <c:pt idx="27">
                  <c:v>117.30769230769231</c:v>
                </c:pt>
                <c:pt idx="28">
                  <c:v>117.5</c:v>
                </c:pt>
                <c:pt idx="29">
                  <c:v>115.19230769230768</c:v>
                </c:pt>
                <c:pt idx="30">
                  <c:v>111.53846153846155</c:v>
                </c:pt>
                <c:pt idx="31">
                  <c:v>113.46153846153845</c:v>
                </c:pt>
                <c:pt idx="32">
                  <c:v>113.46153846153845</c:v>
                </c:pt>
                <c:pt idx="33">
                  <c:v>113.26923076923077</c:v>
                </c:pt>
                <c:pt idx="34">
                  <c:v>114.03846153846153</c:v>
                </c:pt>
                <c:pt idx="35">
                  <c:v>115.38461538461537</c:v>
                </c:pt>
                <c:pt idx="36">
                  <c:v>118.26923076923077</c:v>
                </c:pt>
                <c:pt idx="37">
                  <c:v>115.38461538461537</c:v>
                </c:pt>
                <c:pt idx="38">
                  <c:v>113.46153846153845</c:v>
                </c:pt>
                <c:pt idx="39">
                  <c:v>111.73076923076923</c:v>
                </c:pt>
                <c:pt idx="40">
                  <c:v>111.34615384615385</c:v>
                </c:pt>
                <c:pt idx="41">
                  <c:v>110.38461538461539</c:v>
                </c:pt>
                <c:pt idx="42">
                  <c:v>109.80769230769232</c:v>
                </c:pt>
                <c:pt idx="43">
                  <c:v>110.96153846153847</c:v>
                </c:pt>
                <c:pt idx="44">
                  <c:v>112.11538461538461</c:v>
                </c:pt>
                <c:pt idx="45">
                  <c:v>112.69230769230769</c:v>
                </c:pt>
                <c:pt idx="46">
                  <c:v>113.46153846153845</c:v>
                </c:pt>
                <c:pt idx="47">
                  <c:v>119.03846153846153</c:v>
                </c:pt>
                <c:pt idx="48">
                  <c:v>118.26923076923077</c:v>
                </c:pt>
                <c:pt idx="49">
                  <c:v>118.65384615384616</c:v>
                </c:pt>
                <c:pt idx="50">
                  <c:v>121.15384615384615</c:v>
                </c:pt>
                <c:pt idx="51">
                  <c:v>124.42307692307692</c:v>
                </c:pt>
                <c:pt idx="52">
                  <c:v>123.07692307692308</c:v>
                </c:pt>
                <c:pt idx="53">
                  <c:v>123.07692307692308</c:v>
                </c:pt>
                <c:pt idx="54">
                  <c:v>121.15384615384615</c:v>
                </c:pt>
                <c:pt idx="55">
                  <c:v>123.07692307692308</c:v>
                </c:pt>
                <c:pt idx="56">
                  <c:v>119.42307692307692</c:v>
                </c:pt>
                <c:pt idx="57">
                  <c:v>124.80769230769231</c:v>
                </c:pt>
                <c:pt idx="58">
                  <c:v>142.30769230769232</c:v>
                </c:pt>
                <c:pt idx="59">
                  <c:v>148.07692307692309</c:v>
                </c:pt>
                <c:pt idx="60">
                  <c:v>157.69230769230768</c:v>
                </c:pt>
                <c:pt idx="61">
                  <c:v>159.61538461538461</c:v>
                </c:pt>
                <c:pt idx="62">
                  <c:v>159.61538461538461</c:v>
                </c:pt>
                <c:pt idx="63">
                  <c:v>159.61538461538461</c:v>
                </c:pt>
                <c:pt idx="64">
                  <c:v>150.96153846153845</c:v>
                </c:pt>
                <c:pt idx="65">
                  <c:v>154.80769230769232</c:v>
                </c:pt>
                <c:pt idx="66">
                  <c:v>161.53846153846155</c:v>
                </c:pt>
                <c:pt idx="67">
                  <c:v>152.30769230769232</c:v>
                </c:pt>
                <c:pt idx="68">
                  <c:v>156.92307692307693</c:v>
                </c:pt>
                <c:pt idx="69">
                  <c:v>148.07692307692309</c:v>
                </c:pt>
                <c:pt idx="70">
                  <c:v>144.42307692307693</c:v>
                </c:pt>
                <c:pt idx="71">
                  <c:v>157.69230769230768</c:v>
                </c:pt>
                <c:pt idx="72">
                  <c:v>156.73076923076923</c:v>
                </c:pt>
                <c:pt idx="73">
                  <c:v>157.30769230769229</c:v>
                </c:pt>
                <c:pt idx="74">
                  <c:v>157.50000000000003</c:v>
                </c:pt>
                <c:pt idx="75">
                  <c:v>153.84615384615387</c:v>
                </c:pt>
                <c:pt idx="76">
                  <c:v>153.65384615384616</c:v>
                </c:pt>
                <c:pt idx="77">
                  <c:v>161.53846153846155</c:v>
                </c:pt>
                <c:pt idx="78">
                  <c:v>154.80769230769232</c:v>
                </c:pt>
                <c:pt idx="79">
                  <c:v>154.23076923076923</c:v>
                </c:pt>
                <c:pt idx="80">
                  <c:v>153.65384615384616</c:v>
                </c:pt>
                <c:pt idx="81">
                  <c:v>153.84615384615387</c:v>
                </c:pt>
                <c:pt idx="82">
                  <c:v>153.84615384615387</c:v>
                </c:pt>
                <c:pt idx="83">
                  <c:v>147.11538461538461</c:v>
                </c:pt>
                <c:pt idx="84">
                  <c:v>144.23076923076923</c:v>
                </c:pt>
                <c:pt idx="85">
                  <c:v>147.69230769230768</c:v>
                </c:pt>
                <c:pt idx="86">
                  <c:v>138.46153846153845</c:v>
                </c:pt>
                <c:pt idx="87">
                  <c:v>145.96153846153848</c:v>
                </c:pt>
                <c:pt idx="88">
                  <c:v>136.53846153846155</c:v>
                </c:pt>
                <c:pt idx="89">
                  <c:v>138.46153846153845</c:v>
                </c:pt>
                <c:pt idx="90">
                  <c:v>147.88461538461539</c:v>
                </c:pt>
                <c:pt idx="91">
                  <c:v>140.38461538461539</c:v>
                </c:pt>
                <c:pt idx="92">
                  <c:v>137.30769230769232</c:v>
                </c:pt>
                <c:pt idx="93">
                  <c:v>138.46153846153845</c:v>
                </c:pt>
                <c:pt idx="94">
                  <c:v>138.46153846153845</c:v>
                </c:pt>
                <c:pt idx="95">
                  <c:v>140</c:v>
                </c:pt>
                <c:pt idx="96">
                  <c:v>135.96153846153845</c:v>
                </c:pt>
                <c:pt idx="97">
                  <c:v>138.46153846153845</c:v>
                </c:pt>
                <c:pt idx="98">
                  <c:v>134.03846153846155</c:v>
                </c:pt>
                <c:pt idx="99">
                  <c:v>134.61538461538461</c:v>
                </c:pt>
                <c:pt idx="100">
                  <c:v>135.96153846153845</c:v>
                </c:pt>
                <c:pt idx="101">
                  <c:v>136.92307692307693</c:v>
                </c:pt>
                <c:pt idx="102">
                  <c:v>148.07692307692309</c:v>
                </c:pt>
                <c:pt idx="103">
                  <c:v>157.88461538461539</c:v>
                </c:pt>
                <c:pt idx="104">
                  <c:v>149.03846153846155</c:v>
                </c:pt>
                <c:pt idx="105">
                  <c:v>156.73076923076923</c:v>
                </c:pt>
                <c:pt idx="106">
                  <c:v>149.03846153846155</c:v>
                </c:pt>
                <c:pt idx="107">
                  <c:v>144.23076923076923</c:v>
                </c:pt>
                <c:pt idx="108">
                  <c:v>140.96153846153845</c:v>
                </c:pt>
                <c:pt idx="109">
                  <c:v>147.5</c:v>
                </c:pt>
                <c:pt idx="110">
                  <c:v>143.26923076923077</c:v>
                </c:pt>
                <c:pt idx="111">
                  <c:v>141.34615384615387</c:v>
                </c:pt>
                <c:pt idx="112">
                  <c:v>139.61538461538461</c:v>
                </c:pt>
                <c:pt idx="113">
                  <c:v>142.30769230769232</c:v>
                </c:pt>
                <c:pt idx="114">
                  <c:v>14.23076923076923</c:v>
                </c:pt>
                <c:pt idx="115">
                  <c:v>14.153846153846155</c:v>
                </c:pt>
                <c:pt idx="116">
                  <c:v>14.057692307692307</c:v>
                </c:pt>
                <c:pt idx="117">
                  <c:v>14.326923076923077</c:v>
                </c:pt>
                <c:pt idx="118">
                  <c:v>14.403846153846153</c:v>
                </c:pt>
                <c:pt idx="119">
                  <c:v>13.942307692307693</c:v>
                </c:pt>
                <c:pt idx="120">
                  <c:v>13.923076923076923</c:v>
                </c:pt>
                <c:pt idx="121">
                  <c:v>13.942307692307693</c:v>
                </c:pt>
                <c:pt idx="122">
                  <c:v>13.846153846153847</c:v>
                </c:pt>
                <c:pt idx="123">
                  <c:v>13.750000000000002</c:v>
                </c:pt>
                <c:pt idx="124">
                  <c:v>13.634615384615383</c:v>
                </c:pt>
                <c:pt idx="125">
                  <c:v>13.499999999999998</c:v>
                </c:pt>
                <c:pt idx="126">
                  <c:v>13.653846153846153</c:v>
                </c:pt>
                <c:pt idx="127">
                  <c:v>13.653846153846153</c:v>
                </c:pt>
                <c:pt idx="128">
                  <c:v>13.442307692307692</c:v>
                </c:pt>
                <c:pt idx="129">
                  <c:v>13.192307692307692</c:v>
                </c:pt>
                <c:pt idx="130">
                  <c:v>13.461538461538462</c:v>
                </c:pt>
                <c:pt idx="131">
                  <c:v>13.096153846153847</c:v>
                </c:pt>
                <c:pt idx="132">
                  <c:v>13.26923076923077</c:v>
                </c:pt>
                <c:pt idx="133">
                  <c:v>13.653846153846153</c:v>
                </c:pt>
                <c:pt idx="134">
                  <c:v>14.096153846153847</c:v>
                </c:pt>
                <c:pt idx="135">
                  <c:v>13.942307692307693</c:v>
                </c:pt>
                <c:pt idx="136">
                  <c:v>14.423076923076922</c:v>
                </c:pt>
                <c:pt idx="137">
                  <c:v>14.26923076923077</c:v>
                </c:pt>
                <c:pt idx="138">
                  <c:v>14.23076923076923</c:v>
                </c:pt>
                <c:pt idx="139">
                  <c:v>14.326923076923077</c:v>
                </c:pt>
                <c:pt idx="140">
                  <c:v>13.846153846153847</c:v>
                </c:pt>
                <c:pt idx="141">
                  <c:v>14.134615384615385</c:v>
                </c:pt>
                <c:pt idx="142">
                  <c:v>15.384615384615385</c:v>
                </c:pt>
                <c:pt idx="143">
                  <c:v>13.576923076923075</c:v>
                </c:pt>
                <c:pt idx="144">
                  <c:v>13.115384615384615</c:v>
                </c:pt>
                <c:pt idx="145">
                  <c:v>13.115384615384615</c:v>
                </c:pt>
                <c:pt idx="146">
                  <c:v>12.826923076923077</c:v>
                </c:pt>
                <c:pt idx="147">
                  <c:v>13.23076923076923</c:v>
                </c:pt>
                <c:pt idx="148">
                  <c:v>13.076923076923078</c:v>
                </c:pt>
                <c:pt idx="149">
                  <c:v>13.115384615384615</c:v>
                </c:pt>
                <c:pt idx="150">
                  <c:v>12.884615384615387</c:v>
                </c:pt>
                <c:pt idx="151">
                  <c:v>12.903846153846155</c:v>
                </c:pt>
                <c:pt idx="152">
                  <c:v>12.769230769230768</c:v>
                </c:pt>
                <c:pt idx="153">
                  <c:v>13.442307692307692</c:v>
                </c:pt>
                <c:pt idx="154">
                  <c:v>13.346153846153847</c:v>
                </c:pt>
                <c:pt idx="155">
                  <c:v>13.846153846153847</c:v>
                </c:pt>
                <c:pt idx="156">
                  <c:v>13.76923076923077</c:v>
                </c:pt>
                <c:pt idx="157">
                  <c:v>13.461538461538462</c:v>
                </c:pt>
                <c:pt idx="158">
                  <c:v>13.365384615384615</c:v>
                </c:pt>
                <c:pt idx="159">
                  <c:v>13.326923076923075</c:v>
                </c:pt>
                <c:pt idx="160">
                  <c:v>13.461538461538462</c:v>
                </c:pt>
                <c:pt idx="161">
                  <c:v>13.76923076923077</c:v>
                </c:pt>
                <c:pt idx="162">
                  <c:v>14.442307692307693</c:v>
                </c:pt>
                <c:pt idx="163">
                  <c:v>14.192307692307693</c:v>
                </c:pt>
                <c:pt idx="164">
                  <c:v>14.038461538461538</c:v>
                </c:pt>
                <c:pt idx="165">
                  <c:v>14.038461538461538</c:v>
                </c:pt>
                <c:pt idx="166">
                  <c:v>14.23076923076923</c:v>
                </c:pt>
                <c:pt idx="167">
                  <c:v>13.692307692307693</c:v>
                </c:pt>
                <c:pt idx="168">
                  <c:v>13.846153846153847</c:v>
                </c:pt>
                <c:pt idx="169">
                  <c:v>13.942307692307693</c:v>
                </c:pt>
                <c:pt idx="170">
                  <c:v>14.326923076923077</c:v>
                </c:pt>
                <c:pt idx="171">
                  <c:v>14.057692307692307</c:v>
                </c:pt>
                <c:pt idx="172">
                  <c:v>14.307692307692307</c:v>
                </c:pt>
                <c:pt idx="173">
                  <c:v>14.461538461538462</c:v>
                </c:pt>
                <c:pt idx="174">
                  <c:v>14.423076923076922</c:v>
                </c:pt>
                <c:pt idx="175">
                  <c:v>14.423076923076922</c:v>
                </c:pt>
                <c:pt idx="176">
                  <c:v>14.192307692307693</c:v>
                </c:pt>
                <c:pt idx="177">
                  <c:v>14.23076923076923</c:v>
                </c:pt>
                <c:pt idx="178">
                  <c:v>14.23076923076923</c:v>
                </c:pt>
                <c:pt idx="179">
                  <c:v>13.903846153846155</c:v>
                </c:pt>
                <c:pt idx="180">
                  <c:v>13.942307692307693</c:v>
                </c:pt>
                <c:pt idx="181">
                  <c:v>13.673076923076923</c:v>
                </c:pt>
                <c:pt idx="182">
                  <c:v>13.692307692307693</c:v>
                </c:pt>
                <c:pt idx="183">
                  <c:v>13.711538461538462</c:v>
                </c:pt>
                <c:pt idx="184">
                  <c:v>13.826923076923078</c:v>
                </c:pt>
                <c:pt idx="185">
                  <c:v>13.846153846153847</c:v>
                </c:pt>
                <c:pt idx="186">
                  <c:v>14.423076923076922</c:v>
                </c:pt>
                <c:pt idx="187">
                  <c:v>14.769230769230768</c:v>
                </c:pt>
                <c:pt idx="188">
                  <c:v>14.423076923076922</c:v>
                </c:pt>
                <c:pt idx="189">
                  <c:v>15.346153846153848</c:v>
                </c:pt>
                <c:pt idx="190">
                  <c:v>15.846153846153847</c:v>
                </c:pt>
                <c:pt idx="191">
                  <c:v>15.71153846153846</c:v>
                </c:pt>
                <c:pt idx="192">
                  <c:v>14.346153846153847</c:v>
                </c:pt>
                <c:pt idx="193">
                  <c:v>14.596153846153845</c:v>
                </c:pt>
                <c:pt idx="194">
                  <c:v>14.75</c:v>
                </c:pt>
                <c:pt idx="195">
                  <c:v>13.98076923076923</c:v>
                </c:pt>
                <c:pt idx="196">
                  <c:v>14.115384615384615</c:v>
                </c:pt>
                <c:pt idx="197">
                  <c:v>13.461538461538462</c:v>
                </c:pt>
                <c:pt idx="198">
                  <c:v>13.461538461538462</c:v>
                </c:pt>
                <c:pt idx="199">
                  <c:v>13.653846153846153</c:v>
                </c:pt>
                <c:pt idx="200">
                  <c:v>13.653846153846153</c:v>
                </c:pt>
                <c:pt idx="201">
                  <c:v>13.711538461538462</c:v>
                </c:pt>
                <c:pt idx="202">
                  <c:v>13.653846153846153</c:v>
                </c:pt>
                <c:pt idx="203">
                  <c:v>13.653846153846153</c:v>
                </c:pt>
                <c:pt idx="204">
                  <c:v>13.423076923076923</c:v>
                </c:pt>
                <c:pt idx="205">
                  <c:v>13.653846153846153</c:v>
                </c:pt>
                <c:pt idx="206">
                  <c:v>13.499999999999998</c:v>
                </c:pt>
                <c:pt idx="207">
                  <c:v>13.461538461538462</c:v>
                </c:pt>
                <c:pt idx="208">
                  <c:v>13.576923076923075</c:v>
                </c:pt>
                <c:pt idx="209">
                  <c:v>13.461538461538462</c:v>
                </c:pt>
                <c:pt idx="210">
                  <c:v>14.75</c:v>
                </c:pt>
                <c:pt idx="211">
                  <c:v>13.26923076923077</c:v>
                </c:pt>
                <c:pt idx="212">
                  <c:v>13.307692307692307</c:v>
                </c:pt>
                <c:pt idx="213">
                  <c:v>13.26923076923077</c:v>
                </c:pt>
                <c:pt idx="214">
                  <c:v>13.461538461538462</c:v>
                </c:pt>
                <c:pt idx="215">
                  <c:v>13.076923076923078</c:v>
                </c:pt>
                <c:pt idx="216">
                  <c:v>13.096153846153847</c:v>
                </c:pt>
                <c:pt idx="217">
                  <c:v>13.115384615384615</c:v>
                </c:pt>
                <c:pt idx="218">
                  <c:v>13.076923076923078</c:v>
                </c:pt>
                <c:pt idx="219">
                  <c:v>13.115384615384615</c:v>
                </c:pt>
                <c:pt idx="220">
                  <c:v>13.115384615384615</c:v>
                </c:pt>
                <c:pt idx="221">
                  <c:v>13.115384615384615</c:v>
                </c:pt>
                <c:pt idx="222">
                  <c:v>13.423076923076923</c:v>
                </c:pt>
                <c:pt idx="223">
                  <c:v>13.634615384615383</c:v>
                </c:pt>
                <c:pt idx="224">
                  <c:v>13.26923076923077</c:v>
                </c:pt>
                <c:pt idx="225">
                  <c:v>13.26923076923077</c:v>
                </c:pt>
                <c:pt idx="226">
                  <c:v>12.903846153846155</c:v>
                </c:pt>
                <c:pt idx="227">
                  <c:v>12.903846153846155</c:v>
                </c:pt>
                <c:pt idx="228">
                  <c:v>12.903846153846155</c:v>
                </c:pt>
                <c:pt idx="229">
                  <c:v>12.5</c:v>
                </c:pt>
                <c:pt idx="230">
                  <c:v>12.519230769230768</c:v>
                </c:pt>
                <c:pt idx="231">
                  <c:v>12.576923076923077</c:v>
                </c:pt>
                <c:pt idx="232">
                  <c:v>12.307692307692308</c:v>
                </c:pt>
                <c:pt idx="233">
                  <c:v>12.307692307692308</c:v>
                </c:pt>
                <c:pt idx="234">
                  <c:v>12.115384615384615</c:v>
                </c:pt>
                <c:pt idx="235">
                  <c:v>12.115384615384615</c:v>
                </c:pt>
                <c:pt idx="236">
                  <c:v>12.038461538461538</c:v>
                </c:pt>
                <c:pt idx="237">
                  <c:v>12.096153846153847</c:v>
                </c:pt>
                <c:pt idx="238">
                  <c:v>11.961538461538462</c:v>
                </c:pt>
                <c:pt idx="239">
                  <c:v>12.038461538461538</c:v>
                </c:pt>
                <c:pt idx="240">
                  <c:v>12.173076923076923</c:v>
                </c:pt>
                <c:pt idx="241">
                  <c:v>12.269230769230768</c:v>
                </c:pt>
                <c:pt idx="242">
                  <c:v>12.615384615384615</c:v>
                </c:pt>
                <c:pt idx="243">
                  <c:v>13.21153846153846</c:v>
                </c:pt>
                <c:pt idx="244">
                  <c:v>13.21153846153846</c:v>
                </c:pt>
                <c:pt idx="245">
                  <c:v>12.980769230769232</c:v>
                </c:pt>
                <c:pt idx="246">
                  <c:v>12.78846153846154</c:v>
                </c:pt>
                <c:pt idx="247">
                  <c:v>12.711538461538463</c:v>
                </c:pt>
                <c:pt idx="248">
                  <c:v>12.269230769230768</c:v>
                </c:pt>
                <c:pt idx="249">
                  <c:v>12.153846153846153</c:v>
                </c:pt>
                <c:pt idx="250">
                  <c:v>12.288461538461538</c:v>
                </c:pt>
                <c:pt idx="251">
                  <c:v>12.403846153846153</c:v>
                </c:pt>
                <c:pt idx="252">
                  <c:v>12.153846153846153</c:v>
                </c:pt>
                <c:pt idx="253">
                  <c:v>12.192307692307693</c:v>
                </c:pt>
                <c:pt idx="254">
                  <c:v>12.211538461538462</c:v>
                </c:pt>
                <c:pt idx="255">
                  <c:v>12.134615384615383</c:v>
                </c:pt>
                <c:pt idx="256">
                  <c:v>12.115384615384615</c:v>
                </c:pt>
                <c:pt idx="257">
                  <c:v>12.000000000000002</c:v>
                </c:pt>
                <c:pt idx="258">
                  <c:v>12.173076923076923</c:v>
                </c:pt>
                <c:pt idx="259">
                  <c:v>12.115384615384615</c:v>
                </c:pt>
                <c:pt idx="260">
                  <c:v>11.923076923076923</c:v>
                </c:pt>
                <c:pt idx="261">
                  <c:v>11.923076923076923</c:v>
                </c:pt>
                <c:pt idx="262">
                  <c:v>12.000000000000002</c:v>
                </c:pt>
                <c:pt idx="263">
                  <c:v>11.788461538461538</c:v>
                </c:pt>
                <c:pt idx="264">
                  <c:v>11.75</c:v>
                </c:pt>
                <c:pt idx="265">
                  <c:v>11.884615384615383</c:v>
                </c:pt>
                <c:pt idx="266">
                  <c:v>11.73076923076923</c:v>
                </c:pt>
                <c:pt idx="267">
                  <c:v>11.76923076923077</c:v>
                </c:pt>
                <c:pt idx="268">
                  <c:v>11.826923076923078</c:v>
                </c:pt>
                <c:pt idx="269">
                  <c:v>11.76923076923077</c:v>
                </c:pt>
                <c:pt idx="270">
                  <c:v>11.73076923076923</c:v>
                </c:pt>
                <c:pt idx="271">
                  <c:v>12.192307692307693</c:v>
                </c:pt>
                <c:pt idx="272">
                  <c:v>12.5</c:v>
                </c:pt>
                <c:pt idx="273">
                  <c:v>13.26923076923077</c:v>
                </c:pt>
                <c:pt idx="274">
                  <c:v>13.461538461538462</c:v>
                </c:pt>
                <c:pt idx="275">
                  <c:v>13.596153846153847</c:v>
                </c:pt>
                <c:pt idx="276">
                  <c:v>13.25</c:v>
                </c:pt>
                <c:pt idx="277">
                  <c:v>13.26923076923077</c:v>
                </c:pt>
                <c:pt idx="278">
                  <c:v>12.730769230769232</c:v>
                </c:pt>
                <c:pt idx="279">
                  <c:v>12.692307692307692</c:v>
                </c:pt>
                <c:pt idx="280">
                  <c:v>12.692307692307692</c:v>
                </c:pt>
                <c:pt idx="281">
                  <c:v>12.5</c:v>
                </c:pt>
                <c:pt idx="282">
                  <c:v>12.692307692307692</c:v>
                </c:pt>
                <c:pt idx="283">
                  <c:v>12.634615384615385</c:v>
                </c:pt>
                <c:pt idx="284">
                  <c:v>12.596153846153847</c:v>
                </c:pt>
                <c:pt idx="285">
                  <c:v>12.596153846153847</c:v>
                </c:pt>
                <c:pt idx="286">
                  <c:v>12.480769230769232</c:v>
                </c:pt>
                <c:pt idx="287">
                  <c:v>12.307692307692308</c:v>
                </c:pt>
                <c:pt idx="288">
                  <c:v>12.384615384615385</c:v>
                </c:pt>
                <c:pt idx="289">
                  <c:v>12.384615384615385</c:v>
                </c:pt>
                <c:pt idx="290">
                  <c:v>12.307692307692308</c:v>
                </c:pt>
                <c:pt idx="291">
                  <c:v>12.307692307692308</c:v>
                </c:pt>
                <c:pt idx="292">
                  <c:v>12.211538461538462</c:v>
                </c:pt>
                <c:pt idx="293">
                  <c:v>12.115384615384615</c:v>
                </c:pt>
                <c:pt idx="294">
                  <c:v>11.634615384615385</c:v>
                </c:pt>
                <c:pt idx="295">
                  <c:v>11.634615384615385</c:v>
                </c:pt>
                <c:pt idx="296">
                  <c:v>11.73076923076923</c:v>
                </c:pt>
                <c:pt idx="297">
                  <c:v>11.634615384615385</c:v>
                </c:pt>
                <c:pt idx="298">
                  <c:v>11.73076923076923</c:v>
                </c:pt>
                <c:pt idx="299">
                  <c:v>11.634615384615385</c:v>
                </c:pt>
                <c:pt idx="300">
                  <c:v>11.557692307692308</c:v>
                </c:pt>
                <c:pt idx="301">
                  <c:v>11.557692307692308</c:v>
                </c:pt>
                <c:pt idx="302">
                  <c:v>11.826923076923078</c:v>
                </c:pt>
                <c:pt idx="303">
                  <c:v>11.576923076923077</c:v>
                </c:pt>
                <c:pt idx="304">
                  <c:v>11.538461538461538</c:v>
                </c:pt>
                <c:pt idx="305">
                  <c:v>11.596153846153847</c:v>
                </c:pt>
                <c:pt idx="306">
                  <c:v>11.557692307692308</c:v>
                </c:pt>
                <c:pt idx="307">
                  <c:v>11.538461538461538</c:v>
                </c:pt>
                <c:pt idx="308">
                  <c:v>11.557692307692308</c:v>
                </c:pt>
                <c:pt idx="309">
                  <c:v>11.538461538461538</c:v>
                </c:pt>
                <c:pt idx="310">
                  <c:v>11.538461538461538</c:v>
                </c:pt>
                <c:pt idx="311">
                  <c:v>11.538461538461538</c:v>
                </c:pt>
                <c:pt idx="312">
                  <c:v>11.692307692307692</c:v>
                </c:pt>
                <c:pt idx="313">
                  <c:v>11.73076923076923</c:v>
                </c:pt>
                <c:pt idx="314">
                  <c:v>11.538461538461538</c:v>
                </c:pt>
                <c:pt idx="315">
                  <c:v>11.538461538461538</c:v>
                </c:pt>
                <c:pt idx="316">
                  <c:v>11.403846153846153</c:v>
                </c:pt>
                <c:pt idx="317">
                  <c:v>11.134615384615385</c:v>
                </c:pt>
                <c:pt idx="318">
                  <c:v>10.769230769230768</c:v>
                </c:pt>
                <c:pt idx="319">
                  <c:v>10.769230769230768</c:v>
                </c:pt>
                <c:pt idx="320">
                  <c:v>11.134615384615385</c:v>
                </c:pt>
                <c:pt idx="321">
                  <c:v>10.769230769230768</c:v>
                </c:pt>
                <c:pt idx="322">
                  <c:v>11.134615384615385</c:v>
                </c:pt>
                <c:pt idx="323">
                  <c:v>11.134615384615385</c:v>
                </c:pt>
                <c:pt idx="324">
                  <c:v>11.115384615384617</c:v>
                </c:pt>
                <c:pt idx="325">
                  <c:v>11.23076923076923</c:v>
                </c:pt>
                <c:pt idx="326">
                  <c:v>11.096153846153847</c:v>
                </c:pt>
                <c:pt idx="327">
                  <c:v>11</c:v>
                </c:pt>
                <c:pt idx="328">
                  <c:v>11.346153846153847</c:v>
                </c:pt>
                <c:pt idx="329">
                  <c:v>11.538461538461538</c:v>
                </c:pt>
                <c:pt idx="330">
                  <c:v>11.538461538461538</c:v>
                </c:pt>
                <c:pt idx="331">
                  <c:v>11.615384615384615</c:v>
                </c:pt>
                <c:pt idx="332">
                  <c:v>11.923076923076923</c:v>
                </c:pt>
                <c:pt idx="333">
                  <c:v>12.115384615384615</c:v>
                </c:pt>
                <c:pt idx="334">
                  <c:v>13.26923076923077</c:v>
                </c:pt>
                <c:pt idx="335">
                  <c:v>13.423076923076923</c:v>
                </c:pt>
                <c:pt idx="336">
                  <c:v>13.846153846153847</c:v>
                </c:pt>
                <c:pt idx="337">
                  <c:v>12.692307692307692</c:v>
                </c:pt>
                <c:pt idx="338">
                  <c:v>13.461538461538462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Sheet1!$A$2:$A$328</c:f>
              <c:numCache>
                <c:formatCode>dd\-mmm\-yyyy</c:formatCode>
                <c:ptCount val="327"/>
                <c:pt idx="0">
                  <c:v>44901</c:v>
                </c:pt>
                <c:pt idx="1">
                  <c:v>44902</c:v>
                </c:pt>
                <c:pt idx="2">
                  <c:v>44903</c:v>
                </c:pt>
                <c:pt idx="3">
                  <c:v>44906</c:v>
                </c:pt>
                <c:pt idx="4">
                  <c:v>44907</c:v>
                </c:pt>
                <c:pt idx="5">
                  <c:v>44908</c:v>
                </c:pt>
                <c:pt idx="6">
                  <c:v>44909</c:v>
                </c:pt>
                <c:pt idx="7">
                  <c:v>44910</c:v>
                </c:pt>
                <c:pt idx="8">
                  <c:v>44913</c:v>
                </c:pt>
                <c:pt idx="9">
                  <c:v>44914</c:v>
                </c:pt>
                <c:pt idx="10">
                  <c:v>44915</c:v>
                </c:pt>
                <c:pt idx="11">
                  <c:v>44916</c:v>
                </c:pt>
                <c:pt idx="12">
                  <c:v>44917</c:v>
                </c:pt>
                <c:pt idx="13">
                  <c:v>44920</c:v>
                </c:pt>
                <c:pt idx="14">
                  <c:v>44921</c:v>
                </c:pt>
                <c:pt idx="15">
                  <c:v>44922</c:v>
                </c:pt>
                <c:pt idx="16">
                  <c:v>44923</c:v>
                </c:pt>
                <c:pt idx="17">
                  <c:v>44924</c:v>
                </c:pt>
                <c:pt idx="18">
                  <c:v>44927</c:v>
                </c:pt>
                <c:pt idx="19">
                  <c:v>44928</c:v>
                </c:pt>
                <c:pt idx="20">
                  <c:v>44929</c:v>
                </c:pt>
                <c:pt idx="21">
                  <c:v>44930</c:v>
                </c:pt>
                <c:pt idx="22">
                  <c:v>44931</c:v>
                </c:pt>
                <c:pt idx="23">
                  <c:v>44934</c:v>
                </c:pt>
                <c:pt idx="24">
                  <c:v>44935</c:v>
                </c:pt>
                <c:pt idx="25">
                  <c:v>44936</c:v>
                </c:pt>
                <c:pt idx="26">
                  <c:v>44937</c:v>
                </c:pt>
                <c:pt idx="27">
                  <c:v>44938</c:v>
                </c:pt>
                <c:pt idx="28">
                  <c:v>44941</c:v>
                </c:pt>
                <c:pt idx="29">
                  <c:v>44942</c:v>
                </c:pt>
                <c:pt idx="30">
                  <c:v>44943</c:v>
                </c:pt>
                <c:pt idx="31">
                  <c:v>44944</c:v>
                </c:pt>
                <c:pt idx="32">
                  <c:v>44945</c:v>
                </c:pt>
                <c:pt idx="33">
                  <c:v>44948</c:v>
                </c:pt>
                <c:pt idx="34">
                  <c:v>44949</c:v>
                </c:pt>
                <c:pt idx="35">
                  <c:v>44950</c:v>
                </c:pt>
                <c:pt idx="36">
                  <c:v>44951</c:v>
                </c:pt>
                <c:pt idx="37">
                  <c:v>44952</c:v>
                </c:pt>
                <c:pt idx="38">
                  <c:v>44955</c:v>
                </c:pt>
                <c:pt idx="39">
                  <c:v>44956</c:v>
                </c:pt>
                <c:pt idx="40">
                  <c:v>44957</c:v>
                </c:pt>
                <c:pt idx="41">
                  <c:v>44958</c:v>
                </c:pt>
                <c:pt idx="42">
                  <c:v>44959</c:v>
                </c:pt>
                <c:pt idx="43">
                  <c:v>44962</c:v>
                </c:pt>
                <c:pt idx="44">
                  <c:v>44963</c:v>
                </c:pt>
                <c:pt idx="45">
                  <c:v>44964</c:v>
                </c:pt>
                <c:pt idx="46">
                  <c:v>44965</c:v>
                </c:pt>
                <c:pt idx="47">
                  <c:v>44966</c:v>
                </c:pt>
                <c:pt idx="48">
                  <c:v>44969</c:v>
                </c:pt>
                <c:pt idx="49">
                  <c:v>44970</c:v>
                </c:pt>
                <c:pt idx="50">
                  <c:v>44971</c:v>
                </c:pt>
                <c:pt idx="51">
                  <c:v>44972</c:v>
                </c:pt>
                <c:pt idx="52">
                  <c:v>44973</c:v>
                </c:pt>
                <c:pt idx="53">
                  <c:v>44976</c:v>
                </c:pt>
                <c:pt idx="54">
                  <c:v>44977</c:v>
                </c:pt>
                <c:pt idx="55">
                  <c:v>44978</c:v>
                </c:pt>
                <c:pt idx="56">
                  <c:v>44980</c:v>
                </c:pt>
                <c:pt idx="57">
                  <c:v>44983</c:v>
                </c:pt>
                <c:pt idx="58">
                  <c:v>44984</c:v>
                </c:pt>
                <c:pt idx="59">
                  <c:v>44985</c:v>
                </c:pt>
                <c:pt idx="60">
                  <c:v>44986</c:v>
                </c:pt>
                <c:pt idx="61">
                  <c:v>44987</c:v>
                </c:pt>
                <c:pt idx="62">
                  <c:v>44990</c:v>
                </c:pt>
                <c:pt idx="63">
                  <c:v>44991</c:v>
                </c:pt>
                <c:pt idx="64">
                  <c:v>44992</c:v>
                </c:pt>
                <c:pt idx="65">
                  <c:v>44993</c:v>
                </c:pt>
                <c:pt idx="66">
                  <c:v>44994</c:v>
                </c:pt>
                <c:pt idx="67">
                  <c:v>44997</c:v>
                </c:pt>
                <c:pt idx="68">
                  <c:v>44998</c:v>
                </c:pt>
                <c:pt idx="69">
                  <c:v>44999</c:v>
                </c:pt>
                <c:pt idx="70">
                  <c:v>45000</c:v>
                </c:pt>
                <c:pt idx="71">
                  <c:v>45001</c:v>
                </c:pt>
                <c:pt idx="72">
                  <c:v>45004</c:v>
                </c:pt>
                <c:pt idx="73">
                  <c:v>45005</c:v>
                </c:pt>
                <c:pt idx="74">
                  <c:v>45006</c:v>
                </c:pt>
                <c:pt idx="75">
                  <c:v>45007</c:v>
                </c:pt>
                <c:pt idx="76">
                  <c:v>45008</c:v>
                </c:pt>
                <c:pt idx="77">
                  <c:v>45011</c:v>
                </c:pt>
                <c:pt idx="78">
                  <c:v>45012</c:v>
                </c:pt>
                <c:pt idx="79">
                  <c:v>45013</c:v>
                </c:pt>
                <c:pt idx="80">
                  <c:v>45014</c:v>
                </c:pt>
                <c:pt idx="81">
                  <c:v>45015</c:v>
                </c:pt>
                <c:pt idx="82">
                  <c:v>45019</c:v>
                </c:pt>
                <c:pt idx="83">
                  <c:v>45020</c:v>
                </c:pt>
                <c:pt idx="84">
                  <c:v>45021</c:v>
                </c:pt>
                <c:pt idx="85">
                  <c:v>45022</c:v>
                </c:pt>
                <c:pt idx="86">
                  <c:v>45026</c:v>
                </c:pt>
                <c:pt idx="87">
                  <c:v>45027</c:v>
                </c:pt>
                <c:pt idx="88">
                  <c:v>45028</c:v>
                </c:pt>
                <c:pt idx="89">
                  <c:v>45029</c:v>
                </c:pt>
                <c:pt idx="90">
                  <c:v>45033</c:v>
                </c:pt>
                <c:pt idx="91">
                  <c:v>45041</c:v>
                </c:pt>
                <c:pt idx="92">
                  <c:v>45042</c:v>
                </c:pt>
                <c:pt idx="93">
                  <c:v>45043</c:v>
                </c:pt>
                <c:pt idx="94">
                  <c:v>45047</c:v>
                </c:pt>
                <c:pt idx="95">
                  <c:v>45048</c:v>
                </c:pt>
                <c:pt idx="96">
                  <c:v>45049</c:v>
                </c:pt>
                <c:pt idx="97">
                  <c:v>45050</c:v>
                </c:pt>
                <c:pt idx="98">
                  <c:v>45054</c:v>
                </c:pt>
                <c:pt idx="99">
                  <c:v>45055</c:v>
                </c:pt>
                <c:pt idx="100">
                  <c:v>45056</c:v>
                </c:pt>
                <c:pt idx="101">
                  <c:v>45057</c:v>
                </c:pt>
                <c:pt idx="102">
                  <c:v>45057</c:v>
                </c:pt>
                <c:pt idx="103">
                  <c:v>45061</c:v>
                </c:pt>
                <c:pt idx="104">
                  <c:v>45062</c:v>
                </c:pt>
                <c:pt idx="105">
                  <c:v>45063</c:v>
                </c:pt>
                <c:pt idx="106">
                  <c:v>45064</c:v>
                </c:pt>
                <c:pt idx="107">
                  <c:v>45068</c:v>
                </c:pt>
                <c:pt idx="108">
                  <c:v>45069</c:v>
                </c:pt>
                <c:pt idx="109">
                  <c:v>45070</c:v>
                </c:pt>
                <c:pt idx="110">
                  <c:v>45071</c:v>
                </c:pt>
                <c:pt idx="111">
                  <c:v>45075</c:v>
                </c:pt>
                <c:pt idx="112">
                  <c:v>45076</c:v>
                </c:pt>
                <c:pt idx="113">
                  <c:v>45077</c:v>
                </c:pt>
                <c:pt idx="114">
                  <c:v>45078</c:v>
                </c:pt>
                <c:pt idx="115">
                  <c:v>45082</c:v>
                </c:pt>
                <c:pt idx="116">
                  <c:v>45083</c:v>
                </c:pt>
                <c:pt idx="117">
                  <c:v>45084</c:v>
                </c:pt>
                <c:pt idx="118">
                  <c:v>45085</c:v>
                </c:pt>
                <c:pt idx="119">
                  <c:v>45089</c:v>
                </c:pt>
                <c:pt idx="120">
                  <c:v>45090</c:v>
                </c:pt>
                <c:pt idx="121">
                  <c:v>45091</c:v>
                </c:pt>
                <c:pt idx="122">
                  <c:v>45092</c:v>
                </c:pt>
                <c:pt idx="123">
                  <c:v>45096</c:v>
                </c:pt>
                <c:pt idx="124">
                  <c:v>45097</c:v>
                </c:pt>
                <c:pt idx="125">
                  <c:v>45098</c:v>
                </c:pt>
                <c:pt idx="126">
                  <c:v>45099</c:v>
                </c:pt>
                <c:pt idx="127">
                  <c:v>45110</c:v>
                </c:pt>
                <c:pt idx="128">
                  <c:v>45111</c:v>
                </c:pt>
                <c:pt idx="129">
                  <c:v>45112</c:v>
                </c:pt>
                <c:pt idx="130">
                  <c:v>45113</c:v>
                </c:pt>
                <c:pt idx="131">
                  <c:v>45117</c:v>
                </c:pt>
                <c:pt idx="132">
                  <c:v>45118</c:v>
                </c:pt>
                <c:pt idx="133">
                  <c:v>45119</c:v>
                </c:pt>
                <c:pt idx="134">
                  <c:v>45120</c:v>
                </c:pt>
                <c:pt idx="135">
                  <c:v>45124</c:v>
                </c:pt>
                <c:pt idx="136">
                  <c:v>45125</c:v>
                </c:pt>
                <c:pt idx="137">
                  <c:v>45126</c:v>
                </c:pt>
                <c:pt idx="138">
                  <c:v>45127</c:v>
                </c:pt>
                <c:pt idx="139">
                  <c:v>45131</c:v>
                </c:pt>
                <c:pt idx="140">
                  <c:v>45132</c:v>
                </c:pt>
                <c:pt idx="141">
                  <c:v>45133</c:v>
                </c:pt>
                <c:pt idx="142">
                  <c:v>45134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45145</c:v>
                </c:pt>
                <c:pt idx="148">
                  <c:v>45146</c:v>
                </c:pt>
                <c:pt idx="149">
                  <c:v>45147</c:v>
                </c:pt>
                <c:pt idx="150">
                  <c:v>45148</c:v>
                </c:pt>
                <c:pt idx="151">
                  <c:v>45152</c:v>
                </c:pt>
                <c:pt idx="152">
                  <c:v>45153</c:v>
                </c:pt>
                <c:pt idx="153">
                  <c:v>45154</c:v>
                </c:pt>
                <c:pt idx="154">
                  <c:v>45155</c:v>
                </c:pt>
                <c:pt idx="155">
                  <c:v>45159</c:v>
                </c:pt>
                <c:pt idx="156">
                  <c:v>45160</c:v>
                </c:pt>
                <c:pt idx="157">
                  <c:v>45161</c:v>
                </c:pt>
                <c:pt idx="158">
                  <c:v>45162</c:v>
                </c:pt>
                <c:pt idx="159">
                  <c:v>45166</c:v>
                </c:pt>
                <c:pt idx="160">
                  <c:v>45167</c:v>
                </c:pt>
                <c:pt idx="161">
                  <c:v>45168</c:v>
                </c:pt>
                <c:pt idx="162">
                  <c:v>45169</c:v>
                </c:pt>
                <c:pt idx="163">
                  <c:v>45173</c:v>
                </c:pt>
                <c:pt idx="164">
                  <c:v>45174</c:v>
                </c:pt>
                <c:pt idx="165">
                  <c:v>45175</c:v>
                </c:pt>
                <c:pt idx="166">
                  <c:v>45176</c:v>
                </c:pt>
                <c:pt idx="167">
                  <c:v>45180</c:v>
                </c:pt>
                <c:pt idx="168">
                  <c:v>45181</c:v>
                </c:pt>
                <c:pt idx="169">
                  <c:v>45182</c:v>
                </c:pt>
                <c:pt idx="170">
                  <c:v>45183</c:v>
                </c:pt>
                <c:pt idx="171">
                  <c:v>45187</c:v>
                </c:pt>
                <c:pt idx="172">
                  <c:v>45188</c:v>
                </c:pt>
                <c:pt idx="173">
                  <c:v>45189</c:v>
                </c:pt>
                <c:pt idx="174">
                  <c:v>45190</c:v>
                </c:pt>
                <c:pt idx="175">
                  <c:v>45194</c:v>
                </c:pt>
                <c:pt idx="176">
                  <c:v>45195</c:v>
                </c:pt>
                <c:pt idx="177">
                  <c:v>45196</c:v>
                </c:pt>
                <c:pt idx="178">
                  <c:v>45197</c:v>
                </c:pt>
                <c:pt idx="179">
                  <c:v>45201</c:v>
                </c:pt>
                <c:pt idx="180">
                  <c:v>45202</c:v>
                </c:pt>
                <c:pt idx="181">
                  <c:v>45203</c:v>
                </c:pt>
                <c:pt idx="182">
                  <c:v>45204</c:v>
                </c:pt>
                <c:pt idx="183">
                  <c:v>45208</c:v>
                </c:pt>
                <c:pt idx="184">
                  <c:v>45209</c:v>
                </c:pt>
                <c:pt idx="185">
                  <c:v>45210</c:v>
                </c:pt>
                <c:pt idx="186">
                  <c:v>45211</c:v>
                </c:pt>
                <c:pt idx="187">
                  <c:v>45215</c:v>
                </c:pt>
                <c:pt idx="188">
                  <c:v>45216</c:v>
                </c:pt>
                <c:pt idx="189">
                  <c:v>45217</c:v>
                </c:pt>
                <c:pt idx="190">
                  <c:v>45218</c:v>
                </c:pt>
                <c:pt idx="191">
                  <c:v>45222</c:v>
                </c:pt>
                <c:pt idx="192">
                  <c:v>45223</c:v>
                </c:pt>
                <c:pt idx="193">
                  <c:v>45224</c:v>
                </c:pt>
                <c:pt idx="194">
                  <c:v>45225</c:v>
                </c:pt>
                <c:pt idx="195">
                  <c:v>45229</c:v>
                </c:pt>
                <c:pt idx="196">
                  <c:v>45230</c:v>
                </c:pt>
                <c:pt idx="197">
                  <c:v>45231</c:v>
                </c:pt>
                <c:pt idx="198">
                  <c:v>45232</c:v>
                </c:pt>
                <c:pt idx="199">
                  <c:v>45236</c:v>
                </c:pt>
                <c:pt idx="200">
                  <c:v>45237</c:v>
                </c:pt>
                <c:pt idx="201">
                  <c:v>45238</c:v>
                </c:pt>
                <c:pt idx="202">
                  <c:v>45239</c:v>
                </c:pt>
                <c:pt idx="203">
                  <c:v>45243</c:v>
                </c:pt>
                <c:pt idx="204">
                  <c:v>45244</c:v>
                </c:pt>
                <c:pt idx="205">
                  <c:v>45245</c:v>
                </c:pt>
                <c:pt idx="206">
                  <c:v>45246</c:v>
                </c:pt>
                <c:pt idx="207">
                  <c:v>45250</c:v>
                </c:pt>
                <c:pt idx="208">
                  <c:v>45251</c:v>
                </c:pt>
                <c:pt idx="209">
                  <c:v>45252</c:v>
                </c:pt>
                <c:pt idx="210">
                  <c:v>45253</c:v>
                </c:pt>
                <c:pt idx="211">
                  <c:v>45257</c:v>
                </c:pt>
                <c:pt idx="212">
                  <c:v>45258</c:v>
                </c:pt>
                <c:pt idx="213">
                  <c:v>45259</c:v>
                </c:pt>
                <c:pt idx="214">
                  <c:v>45260</c:v>
                </c:pt>
                <c:pt idx="215">
                  <c:v>45264</c:v>
                </c:pt>
                <c:pt idx="216">
                  <c:v>45265</c:v>
                </c:pt>
                <c:pt idx="217">
                  <c:v>45266</c:v>
                </c:pt>
                <c:pt idx="218">
                  <c:v>45267</c:v>
                </c:pt>
                <c:pt idx="219">
                  <c:v>45271</c:v>
                </c:pt>
                <c:pt idx="220">
                  <c:v>45272</c:v>
                </c:pt>
                <c:pt idx="221">
                  <c:v>45273</c:v>
                </c:pt>
                <c:pt idx="222">
                  <c:v>45274</c:v>
                </c:pt>
                <c:pt idx="223">
                  <c:v>45278</c:v>
                </c:pt>
                <c:pt idx="224">
                  <c:v>45279</c:v>
                </c:pt>
                <c:pt idx="225">
                  <c:v>45280</c:v>
                </c:pt>
                <c:pt idx="226">
                  <c:v>45281</c:v>
                </c:pt>
                <c:pt idx="227">
                  <c:v>45285</c:v>
                </c:pt>
                <c:pt idx="228">
                  <c:v>45286</c:v>
                </c:pt>
                <c:pt idx="229">
                  <c:v>45287</c:v>
                </c:pt>
                <c:pt idx="230">
                  <c:v>45288</c:v>
                </c:pt>
                <c:pt idx="231">
                  <c:v>45292</c:v>
                </c:pt>
                <c:pt idx="232">
                  <c:v>45293</c:v>
                </c:pt>
                <c:pt idx="233">
                  <c:v>45294</c:v>
                </c:pt>
                <c:pt idx="234">
                  <c:v>45295</c:v>
                </c:pt>
                <c:pt idx="235">
                  <c:v>45299</c:v>
                </c:pt>
                <c:pt idx="236">
                  <c:v>45300</c:v>
                </c:pt>
                <c:pt idx="237">
                  <c:v>45301</c:v>
                </c:pt>
                <c:pt idx="238">
                  <c:v>45302</c:v>
                </c:pt>
                <c:pt idx="239">
                  <c:v>45306</c:v>
                </c:pt>
                <c:pt idx="240">
                  <c:v>45307</c:v>
                </c:pt>
                <c:pt idx="241">
                  <c:v>45308</c:v>
                </c:pt>
                <c:pt idx="242">
                  <c:v>45309</c:v>
                </c:pt>
                <c:pt idx="243">
                  <c:v>45313</c:v>
                </c:pt>
                <c:pt idx="244">
                  <c:v>45314</c:v>
                </c:pt>
                <c:pt idx="245">
                  <c:v>45315</c:v>
                </c:pt>
                <c:pt idx="246">
                  <c:v>45316</c:v>
                </c:pt>
                <c:pt idx="247">
                  <c:v>45320</c:v>
                </c:pt>
                <c:pt idx="248">
                  <c:v>45321</c:v>
                </c:pt>
                <c:pt idx="249">
                  <c:v>45322</c:v>
                </c:pt>
                <c:pt idx="250">
                  <c:v>45323</c:v>
                </c:pt>
                <c:pt idx="251">
                  <c:v>45327</c:v>
                </c:pt>
                <c:pt idx="252">
                  <c:v>45328</c:v>
                </c:pt>
                <c:pt idx="253">
                  <c:v>45329</c:v>
                </c:pt>
                <c:pt idx="254">
                  <c:v>45330</c:v>
                </c:pt>
                <c:pt idx="255">
                  <c:v>45334</c:v>
                </c:pt>
                <c:pt idx="256">
                  <c:v>45335</c:v>
                </c:pt>
                <c:pt idx="257">
                  <c:v>45336</c:v>
                </c:pt>
                <c:pt idx="258">
                  <c:v>45337</c:v>
                </c:pt>
                <c:pt idx="259">
                  <c:v>45341</c:v>
                </c:pt>
                <c:pt idx="260">
                  <c:v>45342</c:v>
                </c:pt>
                <c:pt idx="261">
                  <c:v>45343</c:v>
                </c:pt>
                <c:pt idx="262">
                  <c:v>45348</c:v>
                </c:pt>
                <c:pt idx="263">
                  <c:v>45349</c:v>
                </c:pt>
                <c:pt idx="264">
                  <c:v>45350</c:v>
                </c:pt>
                <c:pt idx="265">
                  <c:v>45351</c:v>
                </c:pt>
                <c:pt idx="266">
                  <c:v>45355</c:v>
                </c:pt>
                <c:pt idx="267">
                  <c:v>45356</c:v>
                </c:pt>
                <c:pt idx="268">
                  <c:v>45357</c:v>
                </c:pt>
                <c:pt idx="269">
                  <c:v>45358</c:v>
                </c:pt>
                <c:pt idx="270">
                  <c:v>45362</c:v>
                </c:pt>
                <c:pt idx="271">
                  <c:v>45363</c:v>
                </c:pt>
                <c:pt idx="272">
                  <c:v>45364</c:v>
                </c:pt>
                <c:pt idx="273">
                  <c:v>45365</c:v>
                </c:pt>
                <c:pt idx="274">
                  <c:v>45369</c:v>
                </c:pt>
                <c:pt idx="275">
                  <c:v>45370</c:v>
                </c:pt>
                <c:pt idx="276">
                  <c:v>45371</c:v>
                </c:pt>
                <c:pt idx="277">
                  <c:v>45372</c:v>
                </c:pt>
                <c:pt idx="278">
                  <c:v>45376</c:v>
                </c:pt>
                <c:pt idx="279">
                  <c:v>45377</c:v>
                </c:pt>
                <c:pt idx="280">
                  <c:v>45378</c:v>
                </c:pt>
                <c:pt idx="281">
                  <c:v>45379</c:v>
                </c:pt>
                <c:pt idx="282">
                  <c:v>45383</c:v>
                </c:pt>
                <c:pt idx="283">
                  <c:v>45384</c:v>
                </c:pt>
                <c:pt idx="284">
                  <c:v>45385</c:v>
                </c:pt>
                <c:pt idx="285">
                  <c:v>45386</c:v>
                </c:pt>
                <c:pt idx="286">
                  <c:v>45397</c:v>
                </c:pt>
                <c:pt idx="287">
                  <c:v>45398</c:v>
                </c:pt>
                <c:pt idx="288">
                  <c:v>45399</c:v>
                </c:pt>
                <c:pt idx="289">
                  <c:v>45400</c:v>
                </c:pt>
                <c:pt idx="290">
                  <c:v>45404</c:v>
                </c:pt>
                <c:pt idx="291">
                  <c:v>45405</c:v>
                </c:pt>
                <c:pt idx="292">
                  <c:v>45406</c:v>
                </c:pt>
                <c:pt idx="293">
                  <c:v>45407</c:v>
                </c:pt>
                <c:pt idx="294">
                  <c:v>45411</c:v>
                </c:pt>
                <c:pt idx="295">
                  <c:v>45412</c:v>
                </c:pt>
                <c:pt idx="296">
                  <c:v>45413</c:v>
                </c:pt>
                <c:pt idx="297">
                  <c:v>45414</c:v>
                </c:pt>
                <c:pt idx="298">
                  <c:v>45418</c:v>
                </c:pt>
                <c:pt idx="299">
                  <c:v>45419</c:v>
                </c:pt>
                <c:pt idx="300">
                  <c:v>45420</c:v>
                </c:pt>
                <c:pt idx="301">
                  <c:v>45421</c:v>
                </c:pt>
                <c:pt idx="302">
                  <c:v>45425</c:v>
                </c:pt>
                <c:pt idx="303">
                  <c:v>45426</c:v>
                </c:pt>
                <c:pt idx="304">
                  <c:v>45427</c:v>
                </c:pt>
                <c:pt idx="305">
                  <c:v>45428</c:v>
                </c:pt>
                <c:pt idx="306">
                  <c:v>45432</c:v>
                </c:pt>
                <c:pt idx="307">
                  <c:v>45433</c:v>
                </c:pt>
                <c:pt idx="308">
                  <c:v>45434</c:v>
                </c:pt>
                <c:pt idx="309">
                  <c:v>45435</c:v>
                </c:pt>
                <c:pt idx="310">
                  <c:v>45439</c:v>
                </c:pt>
                <c:pt idx="311">
                  <c:v>45440</c:v>
                </c:pt>
                <c:pt idx="312">
                  <c:v>45441</c:v>
                </c:pt>
                <c:pt idx="313">
                  <c:v>45442</c:v>
                </c:pt>
                <c:pt idx="314">
                  <c:v>45446</c:v>
                </c:pt>
                <c:pt idx="315">
                  <c:v>45447</c:v>
                </c:pt>
                <c:pt idx="316">
                  <c:v>45448</c:v>
                </c:pt>
                <c:pt idx="317">
                  <c:v>45449</c:v>
                </c:pt>
                <c:pt idx="318">
                  <c:v>45453</c:v>
                </c:pt>
                <c:pt idx="319">
                  <c:v>45454</c:v>
                </c:pt>
                <c:pt idx="320">
                  <c:v>45455</c:v>
                </c:pt>
                <c:pt idx="321">
                  <c:v>45456</c:v>
                </c:pt>
                <c:pt idx="322">
                  <c:v>45467</c:v>
                </c:pt>
                <c:pt idx="323">
                  <c:v>45468</c:v>
                </c:pt>
                <c:pt idx="324">
                  <c:v>45469</c:v>
                </c:pt>
                <c:pt idx="325">
                  <c:v>45470</c:v>
                </c:pt>
                <c:pt idx="326">
                  <c:v>45473</c:v>
                </c:pt>
              </c:numCache>
            </c:numRef>
          </c:cat>
          <c:val>
            <c:numRef>
              <c:f>Sheet1!$B$2:$B$328</c:f>
              <c:numCache>
                <c:formatCode>#,##0</c:formatCode>
                <c:ptCount val="327"/>
                <c:pt idx="0">
                  <c:v>100</c:v>
                </c:pt>
                <c:pt idx="1">
                  <c:v>97.518926645902482</c:v>
                </c:pt>
                <c:pt idx="2">
                  <c:v>98.107479029171017</c:v>
                </c:pt>
                <c:pt idx="3">
                  <c:v>97.070546816579792</c:v>
                </c:pt>
                <c:pt idx="4">
                  <c:v>96.064061921034209</c:v>
                </c:pt>
                <c:pt idx="5">
                  <c:v>97.863613253966037</c:v>
                </c:pt>
                <c:pt idx="6">
                  <c:v>98.121936717453679</c:v>
                </c:pt>
                <c:pt idx="7">
                  <c:v>98.52694348192837</c:v>
                </c:pt>
                <c:pt idx="8">
                  <c:v>98.156022393139978</c:v>
                </c:pt>
                <c:pt idx="9">
                  <c:v>97.528884259024323</c:v>
                </c:pt>
                <c:pt idx="10">
                  <c:v>98.428612052350232</c:v>
                </c:pt>
                <c:pt idx="11">
                  <c:v>98.397877496464574</c:v>
                </c:pt>
                <c:pt idx="12">
                  <c:v>97.812388994156606</c:v>
                </c:pt>
                <c:pt idx="13">
                  <c:v>97.991721776629674</c:v>
                </c:pt>
                <c:pt idx="14">
                  <c:v>97.935422963979278</c:v>
                </c:pt>
                <c:pt idx="15">
                  <c:v>99.1860608735699</c:v>
                </c:pt>
                <c:pt idx="16">
                  <c:v>100.39275124063242</c:v>
                </c:pt>
                <c:pt idx="17">
                  <c:v>100.32735653138036</c:v>
                </c:pt>
                <c:pt idx="18">
                  <c:v>100.98044190738078</c:v>
                </c:pt>
                <c:pt idx="19">
                  <c:v>101.2836703761967</c:v>
                </c:pt>
                <c:pt idx="20">
                  <c:v>102.07453464914254</c:v>
                </c:pt>
                <c:pt idx="21">
                  <c:v>100.8390246517947</c:v>
                </c:pt>
                <c:pt idx="22">
                  <c:v>100.8383544278346</c:v>
                </c:pt>
                <c:pt idx="23">
                  <c:v>100.88699353808354</c:v>
                </c:pt>
                <c:pt idx="24">
                  <c:v>101.94278776783825</c:v>
                </c:pt>
                <c:pt idx="25">
                  <c:v>101.81716864845507</c:v>
                </c:pt>
                <c:pt idx="26">
                  <c:v>101.65851706246582</c:v>
                </c:pt>
                <c:pt idx="27">
                  <c:v>102.87190966912958</c:v>
                </c:pt>
                <c:pt idx="28">
                  <c:v>102.70578987329895</c:v>
                </c:pt>
                <c:pt idx="29">
                  <c:v>102.72091778554173</c:v>
                </c:pt>
                <c:pt idx="30">
                  <c:v>102.2847934800613</c:v>
                </c:pt>
                <c:pt idx="31">
                  <c:v>102.10421599594801</c:v>
                </c:pt>
                <c:pt idx="32">
                  <c:v>102.27627206113974</c:v>
                </c:pt>
                <c:pt idx="33">
                  <c:v>102.68424696029498</c:v>
                </c:pt>
                <c:pt idx="34">
                  <c:v>103.07824290256762</c:v>
                </c:pt>
                <c:pt idx="35">
                  <c:v>103.3638540558603</c:v>
                </c:pt>
                <c:pt idx="36">
                  <c:v>103.49359026528421</c:v>
                </c:pt>
                <c:pt idx="37">
                  <c:v>103.61327311530628</c:v>
                </c:pt>
                <c:pt idx="38">
                  <c:v>103.78408447885778</c:v>
                </c:pt>
                <c:pt idx="39">
                  <c:v>103.50823944612692</c:v>
                </c:pt>
                <c:pt idx="40">
                  <c:v>103.33752382885544</c:v>
                </c:pt>
                <c:pt idx="41">
                  <c:v>103.25020322147932</c:v>
                </c:pt>
                <c:pt idx="42">
                  <c:v>102.46565820301467</c:v>
                </c:pt>
                <c:pt idx="43">
                  <c:v>101.09447572688181</c:v>
                </c:pt>
                <c:pt idx="44">
                  <c:v>101.06699654451674</c:v>
                </c:pt>
                <c:pt idx="45">
                  <c:v>100.24156786448455</c:v>
                </c:pt>
                <c:pt idx="46">
                  <c:v>100.607510146712</c:v>
                </c:pt>
                <c:pt idx="47">
                  <c:v>99.692558694863294</c:v>
                </c:pt>
                <c:pt idx="48">
                  <c:v>99.762261986716155</c:v>
                </c:pt>
                <c:pt idx="49">
                  <c:v>100.72259717529323</c:v>
                </c:pt>
                <c:pt idx="50">
                  <c:v>100.50094453705236</c:v>
                </c:pt>
                <c:pt idx="51">
                  <c:v>101.23302059406736</c:v>
                </c:pt>
                <c:pt idx="52">
                  <c:v>100.99748474522394</c:v>
                </c:pt>
                <c:pt idx="53">
                  <c:v>100.46819930928635</c:v>
                </c:pt>
                <c:pt idx="54">
                  <c:v>99.298179767470572</c:v>
                </c:pt>
                <c:pt idx="55">
                  <c:v>98.328844428571827</c:v>
                </c:pt>
                <c:pt idx="56">
                  <c:v>97.214070490326264</c:v>
                </c:pt>
                <c:pt idx="57">
                  <c:v>96.242054255587036</c:v>
                </c:pt>
                <c:pt idx="58">
                  <c:v>95.696396205766419</c:v>
                </c:pt>
                <c:pt idx="59">
                  <c:v>96.729594313436934</c:v>
                </c:pt>
                <c:pt idx="60">
                  <c:v>97.587097997275066</c:v>
                </c:pt>
                <c:pt idx="61">
                  <c:v>98.40572869142602</c:v>
                </c:pt>
                <c:pt idx="62">
                  <c:v>99.683941529661709</c:v>
                </c:pt>
                <c:pt idx="63">
                  <c:v>100.0353303773265</c:v>
                </c:pt>
                <c:pt idx="64">
                  <c:v>100.27814294345127</c:v>
                </c:pt>
                <c:pt idx="65">
                  <c:v>99.673888170259843</c:v>
                </c:pt>
                <c:pt idx="66">
                  <c:v>100.18105621551339</c:v>
                </c:pt>
                <c:pt idx="67">
                  <c:v>99.421213737293272</c:v>
                </c:pt>
                <c:pt idx="68">
                  <c:v>98.667403274714275</c:v>
                </c:pt>
                <c:pt idx="69">
                  <c:v>97.729855700781386</c:v>
                </c:pt>
                <c:pt idx="70">
                  <c:v>96.210649475741235</c:v>
                </c:pt>
                <c:pt idx="71">
                  <c:v>95.522712453814378</c:v>
                </c:pt>
                <c:pt idx="72">
                  <c:v>97.256486092374089</c:v>
                </c:pt>
                <c:pt idx="73">
                  <c:v>97.834697877400728</c:v>
                </c:pt>
                <c:pt idx="74">
                  <c:v>99.190656695010745</c:v>
                </c:pt>
                <c:pt idx="75">
                  <c:v>99.102282878554462</c:v>
                </c:pt>
                <c:pt idx="76">
                  <c:v>100.02029821136374</c:v>
                </c:pt>
                <c:pt idx="77">
                  <c:v>100.14448113654663</c:v>
                </c:pt>
                <c:pt idx="78">
                  <c:v>100.18517330555414</c:v>
                </c:pt>
                <c:pt idx="79">
                  <c:v>100.22797189272204</c:v>
                </c:pt>
                <c:pt idx="80">
                  <c:v>100.56404133558401</c:v>
                </c:pt>
                <c:pt idx="81">
                  <c:v>101.39626800149748</c:v>
                </c:pt>
                <c:pt idx="82">
                  <c:v>103.47195160600022</c:v>
                </c:pt>
                <c:pt idx="83">
                  <c:v>104.82877214013043</c:v>
                </c:pt>
                <c:pt idx="84">
                  <c:v>104.56096979492102</c:v>
                </c:pt>
                <c:pt idx="85">
                  <c:v>104.42232918145547</c:v>
                </c:pt>
                <c:pt idx="86">
                  <c:v>104.41591418069429</c:v>
                </c:pt>
                <c:pt idx="87">
                  <c:v>103.87561792255464</c:v>
                </c:pt>
                <c:pt idx="88">
                  <c:v>104.7022913042271</c:v>
                </c:pt>
                <c:pt idx="89">
                  <c:v>104.98263641211881</c:v>
                </c:pt>
                <c:pt idx="90">
                  <c:v>106.88702992166996</c:v>
                </c:pt>
                <c:pt idx="91">
                  <c:v>107.85923764896926</c:v>
                </c:pt>
                <c:pt idx="92">
                  <c:v>108.26242523412357</c:v>
                </c:pt>
                <c:pt idx="93">
                  <c:v>107.91745138721997</c:v>
                </c:pt>
                <c:pt idx="94">
                  <c:v>108.05551752300543</c:v>
                </c:pt>
                <c:pt idx="95">
                  <c:v>107.41401744688714</c:v>
                </c:pt>
                <c:pt idx="96">
                  <c:v>106.02148355031036</c:v>
                </c:pt>
                <c:pt idx="97">
                  <c:v>106.45808658719088</c:v>
                </c:pt>
                <c:pt idx="98">
                  <c:v>107.77574689279383</c:v>
                </c:pt>
                <c:pt idx="99">
                  <c:v>108.24385045580016</c:v>
                </c:pt>
                <c:pt idx="100">
                  <c:v>108.1279974569788</c:v>
                </c:pt>
                <c:pt idx="101">
                  <c:v>109.08163040595464</c:v>
                </c:pt>
                <c:pt idx="102">
                  <c:v>109.08163040595464</c:v>
                </c:pt>
                <c:pt idx="103">
                  <c:v>107.52498738542762</c:v>
                </c:pt>
                <c:pt idx="104">
                  <c:v>107.29347288034492</c:v>
                </c:pt>
                <c:pt idx="105">
                  <c:v>107.9788247527113</c:v>
                </c:pt>
                <c:pt idx="106">
                  <c:v>108.61840990322922</c:v>
                </c:pt>
                <c:pt idx="107">
                  <c:v>108.47277981132237</c:v>
                </c:pt>
                <c:pt idx="108">
                  <c:v>107.96130318346806</c:v>
                </c:pt>
                <c:pt idx="109">
                  <c:v>107.58310537739833</c:v>
                </c:pt>
                <c:pt idx="110">
                  <c:v>107.08809710970704</c:v>
                </c:pt>
                <c:pt idx="111">
                  <c:v>106.61989780042072</c:v>
                </c:pt>
                <c:pt idx="112">
                  <c:v>106.66116444710832</c:v>
                </c:pt>
                <c:pt idx="113">
                  <c:v>105.4561975130861</c:v>
                </c:pt>
                <c:pt idx="114">
                  <c:v>105.46404870804757</c:v>
                </c:pt>
                <c:pt idx="115">
                  <c:v>108.13192305445953</c:v>
                </c:pt>
                <c:pt idx="116">
                  <c:v>108.35482039434063</c:v>
                </c:pt>
                <c:pt idx="117">
                  <c:v>108.89061657731942</c:v>
                </c:pt>
                <c:pt idx="118">
                  <c:v>109.12337578404234</c:v>
                </c:pt>
                <c:pt idx="119">
                  <c:v>109.37222036580823</c:v>
                </c:pt>
                <c:pt idx="120">
                  <c:v>109.2830805791118</c:v>
                </c:pt>
                <c:pt idx="121">
                  <c:v>110.42447198320227</c:v>
                </c:pt>
                <c:pt idx="122">
                  <c:v>110.26275651625244</c:v>
                </c:pt>
                <c:pt idx="123">
                  <c:v>109.35852864776572</c:v>
                </c:pt>
                <c:pt idx="124">
                  <c:v>109.4511153005428</c:v>
                </c:pt>
                <c:pt idx="125">
                  <c:v>109.78431235500423</c:v>
                </c:pt>
                <c:pt idx="126">
                  <c:v>109.71547077967152</c:v>
                </c:pt>
                <c:pt idx="127">
                  <c:v>110.54032498202362</c:v>
                </c:pt>
                <c:pt idx="128">
                  <c:v>111.24492185667356</c:v>
                </c:pt>
                <c:pt idx="129">
                  <c:v>110.98477921386558</c:v>
                </c:pt>
                <c:pt idx="130">
                  <c:v>111.04567384795683</c:v>
                </c:pt>
                <c:pt idx="131">
                  <c:v>110.94054443249743</c:v>
                </c:pt>
                <c:pt idx="132">
                  <c:v>111.68324832659438</c:v>
                </c:pt>
                <c:pt idx="133">
                  <c:v>112.28348175602507</c:v>
                </c:pt>
                <c:pt idx="134">
                  <c:v>112.09849994303096</c:v>
                </c:pt>
                <c:pt idx="135">
                  <c:v>112.79170301035879</c:v>
                </c:pt>
                <c:pt idx="136">
                  <c:v>112.68102031065837</c:v>
                </c:pt>
                <c:pt idx="137">
                  <c:v>112.52706029238996</c:v>
                </c:pt>
                <c:pt idx="138">
                  <c:v>112.55875231107584</c:v>
                </c:pt>
                <c:pt idx="139">
                  <c:v>112.99880221403697</c:v>
                </c:pt>
                <c:pt idx="140">
                  <c:v>113.77224066401961</c:v>
                </c:pt>
                <c:pt idx="141">
                  <c:v>113.99676569066099</c:v>
                </c:pt>
                <c:pt idx="142">
                  <c:v>113.43751166907788</c:v>
                </c:pt>
                <c:pt idx="143">
                  <c:v>111.94875276108334</c:v>
                </c:pt>
                <c:pt idx="144">
                  <c:v>111.4110416525042</c:v>
                </c:pt>
                <c:pt idx="145">
                  <c:v>109.9002611001056</c:v>
                </c:pt>
                <c:pt idx="146">
                  <c:v>108.91886172992464</c:v>
                </c:pt>
                <c:pt idx="147">
                  <c:v>107.92463235822129</c:v>
                </c:pt>
                <c:pt idx="148">
                  <c:v>107.65970240141245</c:v>
                </c:pt>
                <c:pt idx="149">
                  <c:v>108.06126229980649</c:v>
                </c:pt>
                <c:pt idx="150">
                  <c:v>109.38169924752998</c:v>
                </c:pt>
                <c:pt idx="151">
                  <c:v>110.04905081925304</c:v>
                </c:pt>
                <c:pt idx="152">
                  <c:v>109.27408042879011</c:v>
                </c:pt>
                <c:pt idx="153">
                  <c:v>109.08143891339461</c:v>
                </c:pt>
                <c:pt idx="154">
                  <c:v>109.64203338289798</c:v>
                </c:pt>
                <c:pt idx="155">
                  <c:v>109.23166482674232</c:v>
                </c:pt>
                <c:pt idx="156">
                  <c:v>108.93580882148774</c:v>
                </c:pt>
                <c:pt idx="157">
                  <c:v>108.83546672002926</c:v>
                </c:pt>
                <c:pt idx="158">
                  <c:v>109.20150474853673</c:v>
                </c:pt>
                <c:pt idx="159">
                  <c:v>109.76602481552085</c:v>
                </c:pt>
                <c:pt idx="160">
                  <c:v>109.55825538788253</c:v>
                </c:pt>
                <c:pt idx="161">
                  <c:v>110.82392546343594</c:v>
                </c:pt>
                <c:pt idx="162">
                  <c:v>110.02396529388842</c:v>
                </c:pt>
                <c:pt idx="163">
                  <c:v>109.4463279865419</c:v>
                </c:pt>
                <c:pt idx="164">
                  <c:v>109.25588863558677</c:v>
                </c:pt>
                <c:pt idx="165">
                  <c:v>108.17567910442759</c:v>
                </c:pt>
                <c:pt idx="166">
                  <c:v>107.38481483148175</c:v>
                </c:pt>
                <c:pt idx="167">
                  <c:v>107.57228604775632</c:v>
                </c:pt>
                <c:pt idx="168">
                  <c:v>106.81703939097706</c:v>
                </c:pt>
                <c:pt idx="169">
                  <c:v>106.49121480007697</c:v>
                </c:pt>
                <c:pt idx="170">
                  <c:v>106.80057103081404</c:v>
                </c:pt>
                <c:pt idx="171">
                  <c:v>105.66597761260481</c:v>
                </c:pt>
                <c:pt idx="172">
                  <c:v>105.99850444310613</c:v>
                </c:pt>
                <c:pt idx="173">
                  <c:v>105.90974764152976</c:v>
                </c:pt>
                <c:pt idx="174">
                  <c:v>104.83662333509187</c:v>
                </c:pt>
                <c:pt idx="175">
                  <c:v>104.15222892552566</c:v>
                </c:pt>
                <c:pt idx="176">
                  <c:v>104.53808643399682</c:v>
                </c:pt>
                <c:pt idx="177">
                  <c:v>106.05757989787701</c:v>
                </c:pt>
                <c:pt idx="178">
                  <c:v>105.85670420239997</c:v>
                </c:pt>
                <c:pt idx="179">
                  <c:v>105.37778130975167</c:v>
                </c:pt>
                <c:pt idx="180">
                  <c:v>104.86458124885702</c:v>
                </c:pt>
                <c:pt idx="181">
                  <c:v>103.79155268869916</c:v>
                </c:pt>
                <c:pt idx="182">
                  <c:v>103.06943424480602</c:v>
                </c:pt>
                <c:pt idx="183">
                  <c:v>101.25494649219139</c:v>
                </c:pt>
                <c:pt idx="184">
                  <c:v>101.87461641646567</c:v>
                </c:pt>
                <c:pt idx="185">
                  <c:v>101.22966947426674</c:v>
                </c:pt>
                <c:pt idx="186">
                  <c:v>101.35911844485062</c:v>
                </c:pt>
                <c:pt idx="187">
                  <c:v>101.702847590114</c:v>
                </c:pt>
                <c:pt idx="188">
                  <c:v>102.74916293814694</c:v>
                </c:pt>
                <c:pt idx="189">
                  <c:v>102.58313888859631</c:v>
                </c:pt>
                <c:pt idx="190">
                  <c:v>102.01344852249127</c:v>
                </c:pt>
                <c:pt idx="191">
                  <c:v>98.553465201493268</c:v>
                </c:pt>
                <c:pt idx="192">
                  <c:v>99.381862016206</c:v>
                </c:pt>
                <c:pt idx="193">
                  <c:v>100.5791692478268</c:v>
                </c:pt>
                <c:pt idx="194">
                  <c:v>99.661728392697626</c:v>
                </c:pt>
                <c:pt idx="195">
                  <c:v>100.87703592496173</c:v>
                </c:pt>
                <c:pt idx="196">
                  <c:v>102.35363505539401</c:v>
                </c:pt>
                <c:pt idx="197">
                  <c:v>103.54854863001435</c:v>
                </c:pt>
                <c:pt idx="198">
                  <c:v>103.91688456924228</c:v>
                </c:pt>
                <c:pt idx="199">
                  <c:v>104.83126154341089</c:v>
                </c:pt>
                <c:pt idx="200">
                  <c:v>104.80359086848577</c:v>
                </c:pt>
                <c:pt idx="201">
                  <c:v>104.63881152057539</c:v>
                </c:pt>
                <c:pt idx="202">
                  <c:v>103.79624425642002</c:v>
                </c:pt>
                <c:pt idx="203">
                  <c:v>103.30784248204996</c:v>
                </c:pt>
                <c:pt idx="204">
                  <c:v>103.95269367796887</c:v>
                </c:pt>
                <c:pt idx="205">
                  <c:v>105.54007125438159</c:v>
                </c:pt>
                <c:pt idx="206">
                  <c:v>106.10574027672588</c:v>
                </c:pt>
                <c:pt idx="207">
                  <c:v>106.45971427395118</c:v>
                </c:pt>
                <c:pt idx="208">
                  <c:v>106.5569924944491</c:v>
                </c:pt>
                <c:pt idx="209">
                  <c:v>106.27817932703769</c:v>
                </c:pt>
                <c:pt idx="210">
                  <c:v>106.06849497379902</c:v>
                </c:pt>
                <c:pt idx="211">
                  <c:v>106.09396348428373</c:v>
                </c:pt>
                <c:pt idx="212">
                  <c:v>106.28717947735935</c:v>
                </c:pt>
                <c:pt idx="213">
                  <c:v>106.30757343500309</c:v>
                </c:pt>
                <c:pt idx="214">
                  <c:v>107.02021299717453</c:v>
                </c:pt>
                <c:pt idx="215">
                  <c:v>107.15339607267909</c:v>
                </c:pt>
                <c:pt idx="216">
                  <c:v>106.69802676491511</c:v>
                </c:pt>
                <c:pt idx="217">
                  <c:v>106.98708478428843</c:v>
                </c:pt>
                <c:pt idx="218">
                  <c:v>107.47855043961904</c:v>
                </c:pt>
                <c:pt idx="219">
                  <c:v>108.96836255669378</c:v>
                </c:pt>
                <c:pt idx="220">
                  <c:v>109.10288608011858</c:v>
                </c:pt>
                <c:pt idx="221">
                  <c:v>109.16483392328999</c:v>
                </c:pt>
                <c:pt idx="222">
                  <c:v>110.51926080041976</c:v>
                </c:pt>
                <c:pt idx="223">
                  <c:v>111.7966119221353</c:v>
                </c:pt>
                <c:pt idx="224">
                  <c:v>112.15202211356082</c:v>
                </c:pt>
                <c:pt idx="225">
                  <c:v>112.05091404186219</c:v>
                </c:pt>
                <c:pt idx="226">
                  <c:v>111.27565641255923</c:v>
                </c:pt>
                <c:pt idx="227">
                  <c:v>113.10594230137674</c:v>
                </c:pt>
                <c:pt idx="228">
                  <c:v>113.67601565260183</c:v>
                </c:pt>
                <c:pt idx="229">
                  <c:v>113.83610343279138</c:v>
                </c:pt>
                <c:pt idx="230">
                  <c:v>114.24369534682653</c:v>
                </c:pt>
                <c:pt idx="231">
                  <c:v>115.25018024237215</c:v>
                </c:pt>
                <c:pt idx="232">
                  <c:v>116.07398123564403</c:v>
                </c:pt>
                <c:pt idx="233">
                  <c:v>114.21468422398118</c:v>
                </c:pt>
                <c:pt idx="234">
                  <c:v>116.28816566404355</c:v>
                </c:pt>
                <c:pt idx="235">
                  <c:v>117.30891675531177</c:v>
                </c:pt>
                <c:pt idx="236">
                  <c:v>116.78757826061563</c:v>
                </c:pt>
                <c:pt idx="237">
                  <c:v>116.20630259462843</c:v>
                </c:pt>
                <c:pt idx="238">
                  <c:v>116.00705458591169</c:v>
                </c:pt>
                <c:pt idx="239">
                  <c:v>116.06469384648233</c:v>
                </c:pt>
                <c:pt idx="240">
                  <c:v>115.6383356615637</c:v>
                </c:pt>
                <c:pt idx="241">
                  <c:v>115.49873758529796</c:v>
                </c:pt>
                <c:pt idx="242">
                  <c:v>114.50364649707447</c:v>
                </c:pt>
                <c:pt idx="243">
                  <c:v>115.9518089823415</c:v>
                </c:pt>
                <c:pt idx="244">
                  <c:v>115.90403158861268</c:v>
                </c:pt>
                <c:pt idx="245">
                  <c:v>116.56324472653425</c:v>
                </c:pt>
                <c:pt idx="246">
                  <c:v>116.44241292115196</c:v>
                </c:pt>
                <c:pt idx="247">
                  <c:v>117.31609772631309</c:v>
                </c:pt>
                <c:pt idx="248">
                  <c:v>114.76120399032195</c:v>
                </c:pt>
                <c:pt idx="249">
                  <c:v>112.94834392446766</c:v>
                </c:pt>
                <c:pt idx="250">
                  <c:v>114.07489465515542</c:v>
                </c:pt>
                <c:pt idx="251">
                  <c:v>115.1340400047107</c:v>
                </c:pt>
                <c:pt idx="252">
                  <c:v>115.57926020679281</c:v>
                </c:pt>
                <c:pt idx="253">
                  <c:v>116.48425404551969</c:v>
                </c:pt>
                <c:pt idx="254">
                  <c:v>116.83707908738477</c:v>
                </c:pt>
                <c:pt idx="255">
                  <c:v>117.72876419318918</c:v>
                </c:pt>
                <c:pt idx="256">
                  <c:v>118.76933476442106</c:v>
                </c:pt>
                <c:pt idx="257">
                  <c:v>119.09659554952141</c:v>
                </c:pt>
                <c:pt idx="258">
                  <c:v>119.5353050045623</c:v>
                </c:pt>
                <c:pt idx="259">
                  <c:v>120.58832259219648</c:v>
                </c:pt>
                <c:pt idx="260">
                  <c:v>120.70254790425754</c:v>
                </c:pt>
                <c:pt idx="261">
                  <c:v>120.96900980154668</c:v>
                </c:pt>
                <c:pt idx="262">
                  <c:v>119.9869402074056</c:v>
                </c:pt>
                <c:pt idx="263">
                  <c:v>120.65515349564879</c:v>
                </c:pt>
                <c:pt idx="264">
                  <c:v>120.74965507402624</c:v>
                </c:pt>
                <c:pt idx="265">
                  <c:v>120.93578584238057</c:v>
                </c:pt>
                <c:pt idx="266">
                  <c:v>119.05657360447404</c:v>
                </c:pt>
                <c:pt idx="267">
                  <c:v>119.39704737621682</c:v>
                </c:pt>
                <c:pt idx="268">
                  <c:v>120.2755194953788</c:v>
                </c:pt>
                <c:pt idx="269">
                  <c:v>120.42852205084699</c:v>
                </c:pt>
                <c:pt idx="270">
                  <c:v>120.21634829432787</c:v>
                </c:pt>
                <c:pt idx="271">
                  <c:v>120.77378313659068</c:v>
                </c:pt>
                <c:pt idx="272">
                  <c:v>121.8194282606635</c:v>
                </c:pt>
                <c:pt idx="273">
                  <c:v>121.870939759313</c:v>
                </c:pt>
                <c:pt idx="274">
                  <c:v>122.29155316743055</c:v>
                </c:pt>
                <c:pt idx="275">
                  <c:v>122.59353693460623</c:v>
                </c:pt>
                <c:pt idx="276">
                  <c:v>121.97434574173207</c:v>
                </c:pt>
                <c:pt idx="277">
                  <c:v>122.89657391086213</c:v>
                </c:pt>
                <c:pt idx="278">
                  <c:v>121.18549214066661</c:v>
                </c:pt>
                <c:pt idx="279">
                  <c:v>120.50186370134055</c:v>
                </c:pt>
                <c:pt idx="280">
                  <c:v>120.71671835370014</c:v>
                </c:pt>
                <c:pt idx="281">
                  <c:v>120.31372226110584</c:v>
                </c:pt>
                <c:pt idx="282">
                  <c:v>118.94569941221359</c:v>
                </c:pt>
                <c:pt idx="283">
                  <c:v>119.45870798054818</c:v>
                </c:pt>
                <c:pt idx="284">
                  <c:v>120.85306105644528</c:v>
                </c:pt>
                <c:pt idx="285">
                  <c:v>121.64967010619219</c:v>
                </c:pt>
                <c:pt idx="286">
                  <c:v>121.67762801995734</c:v>
                </c:pt>
                <c:pt idx="287">
                  <c:v>119.68696711211027</c:v>
                </c:pt>
                <c:pt idx="288">
                  <c:v>119.35712117744946</c:v>
                </c:pt>
                <c:pt idx="289">
                  <c:v>119.70535039787367</c:v>
                </c:pt>
                <c:pt idx="290">
                  <c:v>119.76835145012528</c:v>
                </c:pt>
                <c:pt idx="291">
                  <c:v>119.53358157152198</c:v>
                </c:pt>
                <c:pt idx="292">
                  <c:v>118.30113545513473</c:v>
                </c:pt>
                <c:pt idx="293">
                  <c:v>117.33256608647613</c:v>
                </c:pt>
                <c:pt idx="294">
                  <c:v>118.43297808271902</c:v>
                </c:pt>
                <c:pt idx="295">
                  <c:v>118.67665236536398</c:v>
                </c:pt>
                <c:pt idx="296">
                  <c:v>118.20500618999699</c:v>
                </c:pt>
                <c:pt idx="297">
                  <c:v>118.2689647050488</c:v>
                </c:pt>
                <c:pt idx="298">
                  <c:v>118.4620849518444</c:v>
                </c:pt>
                <c:pt idx="299">
                  <c:v>118.32315709953878</c:v>
                </c:pt>
                <c:pt idx="300">
                  <c:v>119.30091811107908</c:v>
                </c:pt>
                <c:pt idx="301">
                  <c:v>117.61865597116888</c:v>
                </c:pt>
                <c:pt idx="302">
                  <c:v>117.38110945044507</c:v>
                </c:pt>
                <c:pt idx="303">
                  <c:v>116.0532042928802</c:v>
                </c:pt>
                <c:pt idx="304">
                  <c:v>115.88363763096893</c:v>
                </c:pt>
                <c:pt idx="305">
                  <c:v>116.7955252018571</c:v>
                </c:pt>
                <c:pt idx="306">
                  <c:v>116.09581138748808</c:v>
                </c:pt>
                <c:pt idx="307">
                  <c:v>116.06823645884296</c:v>
                </c:pt>
                <c:pt idx="308">
                  <c:v>116.39903985630397</c:v>
                </c:pt>
                <c:pt idx="309">
                  <c:v>114.85714176289964</c:v>
                </c:pt>
                <c:pt idx="310">
                  <c:v>113.27953030704873</c:v>
                </c:pt>
                <c:pt idx="311">
                  <c:v>111.63958802290634</c:v>
                </c:pt>
                <c:pt idx="312">
                  <c:v>111.98973216893091</c:v>
                </c:pt>
                <c:pt idx="313">
                  <c:v>110.14163747203011</c:v>
                </c:pt>
                <c:pt idx="314">
                  <c:v>113.05960110184819</c:v>
                </c:pt>
                <c:pt idx="315">
                  <c:v>111.18086759534177</c:v>
                </c:pt>
                <c:pt idx="316">
                  <c:v>110.61720924487781</c:v>
                </c:pt>
                <c:pt idx="317">
                  <c:v>110.68643380533057</c:v>
                </c:pt>
                <c:pt idx="318">
                  <c:v>113.49591689988866</c:v>
                </c:pt>
                <c:pt idx="319">
                  <c:v>112.7457447959503</c:v>
                </c:pt>
                <c:pt idx="320">
                  <c:v>111.56174629725197</c:v>
                </c:pt>
                <c:pt idx="321">
                  <c:v>110.09797716834207</c:v>
                </c:pt>
                <c:pt idx="322">
                  <c:v>111.99480672177185</c:v>
                </c:pt>
                <c:pt idx="323">
                  <c:v>112.3177589242714</c:v>
                </c:pt>
                <c:pt idx="324">
                  <c:v>111.60521510837999</c:v>
                </c:pt>
                <c:pt idx="325">
                  <c:v>112.30674810206938</c:v>
                </c:pt>
                <c:pt idx="326">
                  <c:v>111.82686774662088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933-8E4C-8D42-521CAE59B5B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Sheet1!$A$2:$A$328</c:f>
              <c:numCache>
                <c:formatCode>dd\-mmm\-yyyy</c:formatCode>
                <c:ptCount val="327"/>
                <c:pt idx="0">
                  <c:v>44901</c:v>
                </c:pt>
                <c:pt idx="1">
                  <c:v>44902</c:v>
                </c:pt>
                <c:pt idx="2">
                  <c:v>44903</c:v>
                </c:pt>
                <c:pt idx="3">
                  <c:v>44906</c:v>
                </c:pt>
                <c:pt idx="4">
                  <c:v>44907</c:v>
                </c:pt>
                <c:pt idx="5">
                  <c:v>44908</c:v>
                </c:pt>
                <c:pt idx="6">
                  <c:v>44909</c:v>
                </c:pt>
                <c:pt idx="7">
                  <c:v>44910</c:v>
                </c:pt>
                <c:pt idx="8">
                  <c:v>44913</c:v>
                </c:pt>
                <c:pt idx="9">
                  <c:v>44914</c:v>
                </c:pt>
                <c:pt idx="10">
                  <c:v>44915</c:v>
                </c:pt>
                <c:pt idx="11">
                  <c:v>44916</c:v>
                </c:pt>
                <c:pt idx="12">
                  <c:v>44917</c:v>
                </c:pt>
                <c:pt idx="13">
                  <c:v>44920</c:v>
                </c:pt>
                <c:pt idx="14">
                  <c:v>44921</c:v>
                </c:pt>
                <c:pt idx="15">
                  <c:v>44922</c:v>
                </c:pt>
                <c:pt idx="16">
                  <c:v>44923</c:v>
                </c:pt>
                <c:pt idx="17">
                  <c:v>44924</c:v>
                </c:pt>
                <c:pt idx="18">
                  <c:v>44927</c:v>
                </c:pt>
                <c:pt idx="19">
                  <c:v>44928</c:v>
                </c:pt>
                <c:pt idx="20">
                  <c:v>44929</c:v>
                </c:pt>
                <c:pt idx="21">
                  <c:v>44930</c:v>
                </c:pt>
                <c:pt idx="22">
                  <c:v>44931</c:v>
                </c:pt>
                <c:pt idx="23">
                  <c:v>44934</c:v>
                </c:pt>
                <c:pt idx="24">
                  <c:v>44935</c:v>
                </c:pt>
                <c:pt idx="25">
                  <c:v>44936</c:v>
                </c:pt>
                <c:pt idx="26">
                  <c:v>44937</c:v>
                </c:pt>
                <c:pt idx="27">
                  <c:v>44938</c:v>
                </c:pt>
                <c:pt idx="28">
                  <c:v>44941</c:v>
                </c:pt>
                <c:pt idx="29">
                  <c:v>44942</c:v>
                </c:pt>
                <c:pt idx="30">
                  <c:v>44943</c:v>
                </c:pt>
                <c:pt idx="31">
                  <c:v>44944</c:v>
                </c:pt>
                <c:pt idx="32">
                  <c:v>44945</c:v>
                </c:pt>
                <c:pt idx="33">
                  <c:v>44948</c:v>
                </c:pt>
                <c:pt idx="34">
                  <c:v>44949</c:v>
                </c:pt>
                <c:pt idx="35">
                  <c:v>44950</c:v>
                </c:pt>
                <c:pt idx="36">
                  <c:v>44951</c:v>
                </c:pt>
                <c:pt idx="37">
                  <c:v>44952</c:v>
                </c:pt>
                <c:pt idx="38">
                  <c:v>44955</c:v>
                </c:pt>
                <c:pt idx="39">
                  <c:v>44956</c:v>
                </c:pt>
                <c:pt idx="40">
                  <c:v>44957</c:v>
                </c:pt>
                <c:pt idx="41">
                  <c:v>44958</c:v>
                </c:pt>
                <c:pt idx="42">
                  <c:v>44959</c:v>
                </c:pt>
                <c:pt idx="43">
                  <c:v>44962</c:v>
                </c:pt>
                <c:pt idx="44">
                  <c:v>44963</c:v>
                </c:pt>
                <c:pt idx="45">
                  <c:v>44964</c:v>
                </c:pt>
                <c:pt idx="46">
                  <c:v>44965</c:v>
                </c:pt>
                <c:pt idx="47">
                  <c:v>44966</c:v>
                </c:pt>
                <c:pt idx="48">
                  <c:v>44969</c:v>
                </c:pt>
                <c:pt idx="49">
                  <c:v>44970</c:v>
                </c:pt>
                <c:pt idx="50">
                  <c:v>44971</c:v>
                </c:pt>
                <c:pt idx="51">
                  <c:v>44972</c:v>
                </c:pt>
                <c:pt idx="52">
                  <c:v>44973</c:v>
                </c:pt>
                <c:pt idx="53">
                  <c:v>44976</c:v>
                </c:pt>
                <c:pt idx="54">
                  <c:v>44977</c:v>
                </c:pt>
                <c:pt idx="55">
                  <c:v>44978</c:v>
                </c:pt>
                <c:pt idx="56">
                  <c:v>44980</c:v>
                </c:pt>
                <c:pt idx="57">
                  <c:v>44983</c:v>
                </c:pt>
                <c:pt idx="58">
                  <c:v>44984</c:v>
                </c:pt>
                <c:pt idx="59">
                  <c:v>44985</c:v>
                </c:pt>
                <c:pt idx="60">
                  <c:v>44986</c:v>
                </c:pt>
                <c:pt idx="61">
                  <c:v>44987</c:v>
                </c:pt>
                <c:pt idx="62">
                  <c:v>44990</c:v>
                </c:pt>
                <c:pt idx="63">
                  <c:v>44991</c:v>
                </c:pt>
                <c:pt idx="64">
                  <c:v>44992</c:v>
                </c:pt>
                <c:pt idx="65">
                  <c:v>44993</c:v>
                </c:pt>
                <c:pt idx="66">
                  <c:v>44994</c:v>
                </c:pt>
                <c:pt idx="67">
                  <c:v>44997</c:v>
                </c:pt>
                <c:pt idx="68">
                  <c:v>44998</c:v>
                </c:pt>
                <c:pt idx="69">
                  <c:v>44999</c:v>
                </c:pt>
                <c:pt idx="70">
                  <c:v>45000</c:v>
                </c:pt>
                <c:pt idx="71">
                  <c:v>45001</c:v>
                </c:pt>
                <c:pt idx="72">
                  <c:v>45004</c:v>
                </c:pt>
                <c:pt idx="73">
                  <c:v>45005</c:v>
                </c:pt>
                <c:pt idx="74">
                  <c:v>45006</c:v>
                </c:pt>
                <c:pt idx="75">
                  <c:v>45007</c:v>
                </c:pt>
                <c:pt idx="76">
                  <c:v>45008</c:v>
                </c:pt>
                <c:pt idx="77">
                  <c:v>45011</c:v>
                </c:pt>
                <c:pt idx="78">
                  <c:v>45012</c:v>
                </c:pt>
                <c:pt idx="79">
                  <c:v>45013</c:v>
                </c:pt>
                <c:pt idx="80">
                  <c:v>45014</c:v>
                </c:pt>
                <c:pt idx="81">
                  <c:v>45015</c:v>
                </c:pt>
                <c:pt idx="82">
                  <c:v>45019</c:v>
                </c:pt>
                <c:pt idx="83">
                  <c:v>45020</c:v>
                </c:pt>
                <c:pt idx="84">
                  <c:v>45021</c:v>
                </c:pt>
                <c:pt idx="85">
                  <c:v>45022</c:v>
                </c:pt>
                <c:pt idx="86">
                  <c:v>45026</c:v>
                </c:pt>
                <c:pt idx="87">
                  <c:v>45027</c:v>
                </c:pt>
                <c:pt idx="88">
                  <c:v>45028</c:v>
                </c:pt>
                <c:pt idx="89">
                  <c:v>45029</c:v>
                </c:pt>
                <c:pt idx="90">
                  <c:v>45033</c:v>
                </c:pt>
                <c:pt idx="91">
                  <c:v>45041</c:v>
                </c:pt>
                <c:pt idx="92">
                  <c:v>45042</c:v>
                </c:pt>
                <c:pt idx="93">
                  <c:v>45043</c:v>
                </c:pt>
                <c:pt idx="94">
                  <c:v>45047</c:v>
                </c:pt>
                <c:pt idx="95">
                  <c:v>45048</c:v>
                </c:pt>
                <c:pt idx="96">
                  <c:v>45049</c:v>
                </c:pt>
                <c:pt idx="97">
                  <c:v>45050</c:v>
                </c:pt>
                <c:pt idx="98">
                  <c:v>45054</c:v>
                </c:pt>
                <c:pt idx="99">
                  <c:v>45055</c:v>
                </c:pt>
                <c:pt idx="100">
                  <c:v>45056</c:v>
                </c:pt>
                <c:pt idx="101">
                  <c:v>45057</c:v>
                </c:pt>
                <c:pt idx="102">
                  <c:v>45057</c:v>
                </c:pt>
                <c:pt idx="103">
                  <c:v>45061</c:v>
                </c:pt>
                <c:pt idx="104">
                  <c:v>45062</c:v>
                </c:pt>
                <c:pt idx="105">
                  <c:v>45063</c:v>
                </c:pt>
                <c:pt idx="106">
                  <c:v>45064</c:v>
                </c:pt>
                <c:pt idx="107">
                  <c:v>45068</c:v>
                </c:pt>
                <c:pt idx="108">
                  <c:v>45069</c:v>
                </c:pt>
                <c:pt idx="109">
                  <c:v>45070</c:v>
                </c:pt>
                <c:pt idx="110">
                  <c:v>45071</c:v>
                </c:pt>
                <c:pt idx="111">
                  <c:v>45075</c:v>
                </c:pt>
                <c:pt idx="112">
                  <c:v>45076</c:v>
                </c:pt>
                <c:pt idx="113">
                  <c:v>45077</c:v>
                </c:pt>
                <c:pt idx="114">
                  <c:v>45078</c:v>
                </c:pt>
                <c:pt idx="115">
                  <c:v>45082</c:v>
                </c:pt>
                <c:pt idx="116">
                  <c:v>45083</c:v>
                </c:pt>
                <c:pt idx="117">
                  <c:v>45084</c:v>
                </c:pt>
                <c:pt idx="118">
                  <c:v>45085</c:v>
                </c:pt>
                <c:pt idx="119">
                  <c:v>45089</c:v>
                </c:pt>
                <c:pt idx="120">
                  <c:v>45090</c:v>
                </c:pt>
                <c:pt idx="121">
                  <c:v>45091</c:v>
                </c:pt>
                <c:pt idx="122">
                  <c:v>45092</c:v>
                </c:pt>
                <c:pt idx="123">
                  <c:v>45096</c:v>
                </c:pt>
                <c:pt idx="124">
                  <c:v>45097</c:v>
                </c:pt>
                <c:pt idx="125">
                  <c:v>45098</c:v>
                </c:pt>
                <c:pt idx="126">
                  <c:v>45099</c:v>
                </c:pt>
                <c:pt idx="127">
                  <c:v>45110</c:v>
                </c:pt>
                <c:pt idx="128">
                  <c:v>45111</c:v>
                </c:pt>
                <c:pt idx="129">
                  <c:v>45112</c:v>
                </c:pt>
                <c:pt idx="130">
                  <c:v>45113</c:v>
                </c:pt>
                <c:pt idx="131">
                  <c:v>45117</c:v>
                </c:pt>
                <c:pt idx="132">
                  <c:v>45118</c:v>
                </c:pt>
                <c:pt idx="133">
                  <c:v>45119</c:v>
                </c:pt>
                <c:pt idx="134">
                  <c:v>45120</c:v>
                </c:pt>
                <c:pt idx="135">
                  <c:v>45124</c:v>
                </c:pt>
                <c:pt idx="136">
                  <c:v>45125</c:v>
                </c:pt>
                <c:pt idx="137">
                  <c:v>45126</c:v>
                </c:pt>
                <c:pt idx="138">
                  <c:v>45127</c:v>
                </c:pt>
                <c:pt idx="139">
                  <c:v>45131</c:v>
                </c:pt>
                <c:pt idx="140">
                  <c:v>45132</c:v>
                </c:pt>
                <c:pt idx="141">
                  <c:v>45133</c:v>
                </c:pt>
                <c:pt idx="142">
                  <c:v>45134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45145</c:v>
                </c:pt>
                <c:pt idx="148">
                  <c:v>45146</c:v>
                </c:pt>
                <c:pt idx="149">
                  <c:v>45147</c:v>
                </c:pt>
                <c:pt idx="150">
                  <c:v>45148</c:v>
                </c:pt>
                <c:pt idx="151">
                  <c:v>45152</c:v>
                </c:pt>
                <c:pt idx="152">
                  <c:v>45153</c:v>
                </c:pt>
                <c:pt idx="153">
                  <c:v>45154</c:v>
                </c:pt>
                <c:pt idx="154">
                  <c:v>45155</c:v>
                </c:pt>
                <c:pt idx="155">
                  <c:v>45159</c:v>
                </c:pt>
                <c:pt idx="156">
                  <c:v>45160</c:v>
                </c:pt>
                <c:pt idx="157">
                  <c:v>45161</c:v>
                </c:pt>
                <c:pt idx="158">
                  <c:v>45162</c:v>
                </c:pt>
                <c:pt idx="159">
                  <c:v>45166</c:v>
                </c:pt>
                <c:pt idx="160">
                  <c:v>45167</c:v>
                </c:pt>
                <c:pt idx="161">
                  <c:v>45168</c:v>
                </c:pt>
                <c:pt idx="162">
                  <c:v>45169</c:v>
                </c:pt>
                <c:pt idx="163">
                  <c:v>45173</c:v>
                </c:pt>
                <c:pt idx="164">
                  <c:v>45174</c:v>
                </c:pt>
                <c:pt idx="165">
                  <c:v>45175</c:v>
                </c:pt>
                <c:pt idx="166">
                  <c:v>45176</c:v>
                </c:pt>
                <c:pt idx="167">
                  <c:v>45180</c:v>
                </c:pt>
                <c:pt idx="168">
                  <c:v>45181</c:v>
                </c:pt>
                <c:pt idx="169">
                  <c:v>45182</c:v>
                </c:pt>
                <c:pt idx="170">
                  <c:v>45183</c:v>
                </c:pt>
                <c:pt idx="171">
                  <c:v>45187</c:v>
                </c:pt>
                <c:pt idx="172">
                  <c:v>45188</c:v>
                </c:pt>
                <c:pt idx="173">
                  <c:v>45189</c:v>
                </c:pt>
                <c:pt idx="174">
                  <c:v>45190</c:v>
                </c:pt>
                <c:pt idx="175">
                  <c:v>45194</c:v>
                </c:pt>
                <c:pt idx="176">
                  <c:v>45195</c:v>
                </c:pt>
                <c:pt idx="177">
                  <c:v>45196</c:v>
                </c:pt>
                <c:pt idx="178">
                  <c:v>45197</c:v>
                </c:pt>
                <c:pt idx="179">
                  <c:v>45201</c:v>
                </c:pt>
                <c:pt idx="180">
                  <c:v>45202</c:v>
                </c:pt>
                <c:pt idx="181">
                  <c:v>45203</c:v>
                </c:pt>
                <c:pt idx="182">
                  <c:v>45204</c:v>
                </c:pt>
                <c:pt idx="183">
                  <c:v>45208</c:v>
                </c:pt>
                <c:pt idx="184">
                  <c:v>45209</c:v>
                </c:pt>
                <c:pt idx="185">
                  <c:v>45210</c:v>
                </c:pt>
                <c:pt idx="186">
                  <c:v>45211</c:v>
                </c:pt>
                <c:pt idx="187">
                  <c:v>45215</c:v>
                </c:pt>
                <c:pt idx="188">
                  <c:v>45216</c:v>
                </c:pt>
                <c:pt idx="189">
                  <c:v>45217</c:v>
                </c:pt>
                <c:pt idx="190">
                  <c:v>45218</c:v>
                </c:pt>
                <c:pt idx="191">
                  <c:v>45222</c:v>
                </c:pt>
                <c:pt idx="192">
                  <c:v>45223</c:v>
                </c:pt>
                <c:pt idx="193">
                  <c:v>45224</c:v>
                </c:pt>
                <c:pt idx="194">
                  <c:v>45225</c:v>
                </c:pt>
                <c:pt idx="195">
                  <c:v>45229</c:v>
                </c:pt>
                <c:pt idx="196">
                  <c:v>45230</c:v>
                </c:pt>
                <c:pt idx="197">
                  <c:v>45231</c:v>
                </c:pt>
                <c:pt idx="198">
                  <c:v>45232</c:v>
                </c:pt>
                <c:pt idx="199">
                  <c:v>45236</c:v>
                </c:pt>
                <c:pt idx="200">
                  <c:v>45237</c:v>
                </c:pt>
                <c:pt idx="201">
                  <c:v>45238</c:v>
                </c:pt>
                <c:pt idx="202">
                  <c:v>45239</c:v>
                </c:pt>
                <c:pt idx="203">
                  <c:v>45243</c:v>
                </c:pt>
                <c:pt idx="204">
                  <c:v>45244</c:v>
                </c:pt>
                <c:pt idx="205">
                  <c:v>45245</c:v>
                </c:pt>
                <c:pt idx="206">
                  <c:v>45246</c:v>
                </c:pt>
                <c:pt idx="207">
                  <c:v>45250</c:v>
                </c:pt>
                <c:pt idx="208">
                  <c:v>45251</c:v>
                </c:pt>
                <c:pt idx="209">
                  <c:v>45252</c:v>
                </c:pt>
                <c:pt idx="210">
                  <c:v>45253</c:v>
                </c:pt>
                <c:pt idx="211">
                  <c:v>45257</c:v>
                </c:pt>
                <c:pt idx="212">
                  <c:v>45258</c:v>
                </c:pt>
                <c:pt idx="213">
                  <c:v>45259</c:v>
                </c:pt>
                <c:pt idx="214">
                  <c:v>45260</c:v>
                </c:pt>
                <c:pt idx="215">
                  <c:v>45264</c:v>
                </c:pt>
                <c:pt idx="216">
                  <c:v>45265</c:v>
                </c:pt>
                <c:pt idx="217">
                  <c:v>45266</c:v>
                </c:pt>
                <c:pt idx="218">
                  <c:v>45267</c:v>
                </c:pt>
                <c:pt idx="219">
                  <c:v>45271</c:v>
                </c:pt>
                <c:pt idx="220">
                  <c:v>45272</c:v>
                </c:pt>
                <c:pt idx="221">
                  <c:v>45273</c:v>
                </c:pt>
                <c:pt idx="222">
                  <c:v>45274</c:v>
                </c:pt>
                <c:pt idx="223">
                  <c:v>45278</c:v>
                </c:pt>
                <c:pt idx="224">
                  <c:v>45279</c:v>
                </c:pt>
                <c:pt idx="225">
                  <c:v>45280</c:v>
                </c:pt>
                <c:pt idx="226">
                  <c:v>45281</c:v>
                </c:pt>
                <c:pt idx="227">
                  <c:v>45285</c:v>
                </c:pt>
                <c:pt idx="228">
                  <c:v>45286</c:v>
                </c:pt>
                <c:pt idx="229">
                  <c:v>45287</c:v>
                </c:pt>
                <c:pt idx="230">
                  <c:v>45288</c:v>
                </c:pt>
                <c:pt idx="231">
                  <c:v>45292</c:v>
                </c:pt>
                <c:pt idx="232">
                  <c:v>45293</c:v>
                </c:pt>
                <c:pt idx="233">
                  <c:v>45294</c:v>
                </c:pt>
                <c:pt idx="234">
                  <c:v>45295</c:v>
                </c:pt>
                <c:pt idx="235">
                  <c:v>45299</c:v>
                </c:pt>
                <c:pt idx="236">
                  <c:v>45300</c:v>
                </c:pt>
                <c:pt idx="237">
                  <c:v>45301</c:v>
                </c:pt>
                <c:pt idx="238">
                  <c:v>45302</c:v>
                </c:pt>
                <c:pt idx="239">
                  <c:v>45306</c:v>
                </c:pt>
                <c:pt idx="240">
                  <c:v>45307</c:v>
                </c:pt>
                <c:pt idx="241">
                  <c:v>45308</c:v>
                </c:pt>
                <c:pt idx="242">
                  <c:v>45309</c:v>
                </c:pt>
                <c:pt idx="243">
                  <c:v>45313</c:v>
                </c:pt>
                <c:pt idx="244">
                  <c:v>45314</c:v>
                </c:pt>
                <c:pt idx="245">
                  <c:v>45315</c:v>
                </c:pt>
                <c:pt idx="246">
                  <c:v>45316</c:v>
                </c:pt>
                <c:pt idx="247">
                  <c:v>45320</c:v>
                </c:pt>
                <c:pt idx="248">
                  <c:v>45321</c:v>
                </c:pt>
                <c:pt idx="249">
                  <c:v>45322</c:v>
                </c:pt>
                <c:pt idx="250">
                  <c:v>45323</c:v>
                </c:pt>
                <c:pt idx="251">
                  <c:v>45327</c:v>
                </c:pt>
                <c:pt idx="252">
                  <c:v>45328</c:v>
                </c:pt>
                <c:pt idx="253">
                  <c:v>45329</c:v>
                </c:pt>
                <c:pt idx="254">
                  <c:v>45330</c:v>
                </c:pt>
                <c:pt idx="255">
                  <c:v>45334</c:v>
                </c:pt>
                <c:pt idx="256">
                  <c:v>45335</c:v>
                </c:pt>
                <c:pt idx="257">
                  <c:v>45336</c:v>
                </c:pt>
                <c:pt idx="258">
                  <c:v>45337</c:v>
                </c:pt>
                <c:pt idx="259">
                  <c:v>45341</c:v>
                </c:pt>
                <c:pt idx="260">
                  <c:v>45342</c:v>
                </c:pt>
                <c:pt idx="261">
                  <c:v>45343</c:v>
                </c:pt>
                <c:pt idx="262">
                  <c:v>45348</c:v>
                </c:pt>
                <c:pt idx="263">
                  <c:v>45349</c:v>
                </c:pt>
                <c:pt idx="264">
                  <c:v>45350</c:v>
                </c:pt>
                <c:pt idx="265">
                  <c:v>45351</c:v>
                </c:pt>
                <c:pt idx="266">
                  <c:v>45355</c:v>
                </c:pt>
                <c:pt idx="267">
                  <c:v>45356</c:v>
                </c:pt>
                <c:pt idx="268">
                  <c:v>45357</c:v>
                </c:pt>
                <c:pt idx="269">
                  <c:v>45358</c:v>
                </c:pt>
                <c:pt idx="270">
                  <c:v>45362</c:v>
                </c:pt>
                <c:pt idx="271">
                  <c:v>45363</c:v>
                </c:pt>
                <c:pt idx="272">
                  <c:v>45364</c:v>
                </c:pt>
                <c:pt idx="273">
                  <c:v>45365</c:v>
                </c:pt>
                <c:pt idx="274">
                  <c:v>45369</c:v>
                </c:pt>
                <c:pt idx="275">
                  <c:v>45370</c:v>
                </c:pt>
                <c:pt idx="276">
                  <c:v>45371</c:v>
                </c:pt>
                <c:pt idx="277">
                  <c:v>45372</c:v>
                </c:pt>
                <c:pt idx="278">
                  <c:v>45376</c:v>
                </c:pt>
                <c:pt idx="279">
                  <c:v>45377</c:v>
                </c:pt>
                <c:pt idx="280">
                  <c:v>45378</c:v>
                </c:pt>
                <c:pt idx="281">
                  <c:v>45379</c:v>
                </c:pt>
                <c:pt idx="282">
                  <c:v>45383</c:v>
                </c:pt>
                <c:pt idx="283">
                  <c:v>45384</c:v>
                </c:pt>
                <c:pt idx="284">
                  <c:v>45385</c:v>
                </c:pt>
                <c:pt idx="285">
                  <c:v>45386</c:v>
                </c:pt>
                <c:pt idx="286">
                  <c:v>45397</c:v>
                </c:pt>
                <c:pt idx="287">
                  <c:v>45398</c:v>
                </c:pt>
                <c:pt idx="288">
                  <c:v>45399</c:v>
                </c:pt>
                <c:pt idx="289">
                  <c:v>45400</c:v>
                </c:pt>
                <c:pt idx="290">
                  <c:v>45404</c:v>
                </c:pt>
                <c:pt idx="291">
                  <c:v>45405</c:v>
                </c:pt>
                <c:pt idx="292">
                  <c:v>45406</c:v>
                </c:pt>
                <c:pt idx="293">
                  <c:v>45407</c:v>
                </c:pt>
                <c:pt idx="294">
                  <c:v>45411</c:v>
                </c:pt>
                <c:pt idx="295">
                  <c:v>45412</c:v>
                </c:pt>
                <c:pt idx="296">
                  <c:v>45413</c:v>
                </c:pt>
                <c:pt idx="297">
                  <c:v>45414</c:v>
                </c:pt>
                <c:pt idx="298">
                  <c:v>45418</c:v>
                </c:pt>
                <c:pt idx="299">
                  <c:v>45419</c:v>
                </c:pt>
                <c:pt idx="300">
                  <c:v>45420</c:v>
                </c:pt>
                <c:pt idx="301">
                  <c:v>45421</c:v>
                </c:pt>
                <c:pt idx="302">
                  <c:v>45425</c:v>
                </c:pt>
                <c:pt idx="303">
                  <c:v>45426</c:v>
                </c:pt>
                <c:pt idx="304">
                  <c:v>45427</c:v>
                </c:pt>
                <c:pt idx="305">
                  <c:v>45428</c:v>
                </c:pt>
                <c:pt idx="306">
                  <c:v>45432</c:v>
                </c:pt>
                <c:pt idx="307">
                  <c:v>45433</c:v>
                </c:pt>
                <c:pt idx="308">
                  <c:v>45434</c:v>
                </c:pt>
                <c:pt idx="309">
                  <c:v>45435</c:v>
                </c:pt>
                <c:pt idx="310">
                  <c:v>45439</c:v>
                </c:pt>
                <c:pt idx="311">
                  <c:v>45440</c:v>
                </c:pt>
                <c:pt idx="312">
                  <c:v>45441</c:v>
                </c:pt>
                <c:pt idx="313">
                  <c:v>45442</c:v>
                </c:pt>
                <c:pt idx="314">
                  <c:v>45446</c:v>
                </c:pt>
                <c:pt idx="315">
                  <c:v>45447</c:v>
                </c:pt>
                <c:pt idx="316">
                  <c:v>45448</c:v>
                </c:pt>
                <c:pt idx="317">
                  <c:v>45449</c:v>
                </c:pt>
                <c:pt idx="318">
                  <c:v>45453</c:v>
                </c:pt>
                <c:pt idx="319">
                  <c:v>45454</c:v>
                </c:pt>
                <c:pt idx="320">
                  <c:v>45455</c:v>
                </c:pt>
                <c:pt idx="321">
                  <c:v>45456</c:v>
                </c:pt>
                <c:pt idx="322">
                  <c:v>45467</c:v>
                </c:pt>
                <c:pt idx="323">
                  <c:v>45468</c:v>
                </c:pt>
                <c:pt idx="324">
                  <c:v>45469</c:v>
                </c:pt>
                <c:pt idx="325">
                  <c:v>45470</c:v>
                </c:pt>
                <c:pt idx="326">
                  <c:v>45473</c:v>
                </c:pt>
              </c:numCache>
            </c:numRef>
          </c:cat>
          <c:val>
            <c:numRef>
              <c:f>Sheet1!$C$2:$C$328</c:f>
              <c:numCache>
                <c:formatCode>#,##0</c:formatCode>
                <c:ptCount val="327"/>
                <c:pt idx="0">
                  <c:v>100</c:v>
                </c:pt>
                <c:pt idx="1">
                  <c:v>101.68224299065423</c:v>
                </c:pt>
                <c:pt idx="2">
                  <c:v>94.392523364485982</c:v>
                </c:pt>
                <c:pt idx="3">
                  <c:v>93.45794392523365</c:v>
                </c:pt>
                <c:pt idx="4">
                  <c:v>95.327102803738313</c:v>
                </c:pt>
                <c:pt idx="5">
                  <c:v>102.80373831775702</c:v>
                </c:pt>
                <c:pt idx="6">
                  <c:v>94.953271028037392</c:v>
                </c:pt>
                <c:pt idx="7">
                  <c:v>93.45794392523365</c:v>
                </c:pt>
                <c:pt idx="8">
                  <c:v>93.45794392523365</c:v>
                </c:pt>
                <c:pt idx="9">
                  <c:v>93.45794392523365</c:v>
                </c:pt>
                <c:pt idx="10">
                  <c:v>95.327102803738313</c:v>
                </c:pt>
                <c:pt idx="11">
                  <c:v>96.448598130841134</c:v>
                </c:pt>
                <c:pt idx="12">
                  <c:v>102.99065420560748</c:v>
                </c:pt>
                <c:pt idx="13">
                  <c:v>106.54205607476636</c:v>
                </c:pt>
                <c:pt idx="14">
                  <c:v>106.54205607476636</c:v>
                </c:pt>
                <c:pt idx="15">
                  <c:v>97.196261682243005</c:v>
                </c:pt>
                <c:pt idx="16">
                  <c:v>94.579439252336456</c:v>
                </c:pt>
                <c:pt idx="17">
                  <c:v>98.878504672897208</c:v>
                </c:pt>
                <c:pt idx="18">
                  <c:v>95.700934579439263</c:v>
                </c:pt>
                <c:pt idx="19">
                  <c:v>102.80373831775702</c:v>
                </c:pt>
                <c:pt idx="20">
                  <c:v>102.80373831775702</c:v>
                </c:pt>
                <c:pt idx="21">
                  <c:v>102.80373831775702</c:v>
                </c:pt>
                <c:pt idx="22">
                  <c:v>102.80373831775702</c:v>
                </c:pt>
                <c:pt idx="23">
                  <c:v>97.757009345794415</c:v>
                </c:pt>
                <c:pt idx="24">
                  <c:v>98.504672897196258</c:v>
                </c:pt>
                <c:pt idx="25">
                  <c:v>98.504672897196258</c:v>
                </c:pt>
                <c:pt idx="26">
                  <c:v>96.261682242990659</c:v>
                </c:pt>
                <c:pt idx="27">
                  <c:v>96.261682242990659</c:v>
                </c:pt>
                <c:pt idx="28">
                  <c:v>96.261682242990659</c:v>
                </c:pt>
                <c:pt idx="29">
                  <c:v>95.327102803738313</c:v>
                </c:pt>
                <c:pt idx="30">
                  <c:v>95.327102803738313</c:v>
                </c:pt>
                <c:pt idx="31">
                  <c:v>94.953271028037392</c:v>
                </c:pt>
                <c:pt idx="32">
                  <c:v>94.953271028037392</c:v>
                </c:pt>
                <c:pt idx="33">
                  <c:v>94.953271028037392</c:v>
                </c:pt>
                <c:pt idx="34">
                  <c:v>97.196261682243005</c:v>
                </c:pt>
                <c:pt idx="35">
                  <c:v>98.130841121495337</c:v>
                </c:pt>
                <c:pt idx="36">
                  <c:v>98.130841121495337</c:v>
                </c:pt>
                <c:pt idx="37">
                  <c:v>102.80373831775702</c:v>
                </c:pt>
                <c:pt idx="38">
                  <c:v>102.80373831775702</c:v>
                </c:pt>
                <c:pt idx="39">
                  <c:v>102.80373831775702</c:v>
                </c:pt>
                <c:pt idx="40">
                  <c:v>102.80373831775702</c:v>
                </c:pt>
                <c:pt idx="41">
                  <c:v>105.60747663551405</c:v>
                </c:pt>
                <c:pt idx="42">
                  <c:v>105.60747663551405</c:v>
                </c:pt>
                <c:pt idx="43">
                  <c:v>105.60747663551405</c:v>
                </c:pt>
                <c:pt idx="44">
                  <c:v>105.60747663551405</c:v>
                </c:pt>
                <c:pt idx="45">
                  <c:v>105.60747663551405</c:v>
                </c:pt>
                <c:pt idx="46">
                  <c:v>105.60747663551405</c:v>
                </c:pt>
                <c:pt idx="47">
                  <c:v>105.60747663551405</c:v>
                </c:pt>
                <c:pt idx="48">
                  <c:v>105.60747663551405</c:v>
                </c:pt>
                <c:pt idx="49">
                  <c:v>106.54205607476636</c:v>
                </c:pt>
                <c:pt idx="50">
                  <c:v>108.41121495327104</c:v>
                </c:pt>
                <c:pt idx="51">
                  <c:v>111.21495327102804</c:v>
                </c:pt>
                <c:pt idx="52">
                  <c:v>108.41121495327104</c:v>
                </c:pt>
                <c:pt idx="53">
                  <c:v>101.86915887850468</c:v>
                </c:pt>
                <c:pt idx="54">
                  <c:v>102.80373831775702</c:v>
                </c:pt>
                <c:pt idx="55">
                  <c:v>102.80373831775702</c:v>
                </c:pt>
                <c:pt idx="56">
                  <c:v>102.80373831775702</c:v>
                </c:pt>
                <c:pt idx="57">
                  <c:v>102.80373831775702</c:v>
                </c:pt>
                <c:pt idx="58">
                  <c:v>102.61682242990655</c:v>
                </c:pt>
                <c:pt idx="59">
                  <c:v>106.54205607476636</c:v>
                </c:pt>
                <c:pt idx="60">
                  <c:v>106.54205607476636</c:v>
                </c:pt>
                <c:pt idx="61">
                  <c:v>106.54205607476636</c:v>
                </c:pt>
                <c:pt idx="62">
                  <c:v>106.54205607476636</c:v>
                </c:pt>
                <c:pt idx="63">
                  <c:v>99.065420560747668</c:v>
                </c:pt>
                <c:pt idx="64">
                  <c:v>99.065420560747668</c:v>
                </c:pt>
                <c:pt idx="65">
                  <c:v>98.878504672897208</c:v>
                </c:pt>
                <c:pt idx="66">
                  <c:v>98.878504672897208</c:v>
                </c:pt>
                <c:pt idx="67">
                  <c:v>98.878504672897208</c:v>
                </c:pt>
                <c:pt idx="68">
                  <c:v>98.878504672897208</c:v>
                </c:pt>
                <c:pt idx="69">
                  <c:v>98.878504672897208</c:v>
                </c:pt>
                <c:pt idx="70">
                  <c:v>95.887850467289724</c:v>
                </c:pt>
                <c:pt idx="71">
                  <c:v>95.887850467289724</c:v>
                </c:pt>
                <c:pt idx="72">
                  <c:v>95.887850467289724</c:v>
                </c:pt>
                <c:pt idx="73">
                  <c:v>100.93457943925235</c:v>
                </c:pt>
                <c:pt idx="74">
                  <c:v>96.635514018691595</c:v>
                </c:pt>
                <c:pt idx="75">
                  <c:v>96.261682242990659</c:v>
                </c:pt>
                <c:pt idx="76">
                  <c:v>96.261682242990659</c:v>
                </c:pt>
                <c:pt idx="77">
                  <c:v>96.261682242990659</c:v>
                </c:pt>
                <c:pt idx="78">
                  <c:v>96.261682242990659</c:v>
                </c:pt>
                <c:pt idx="79">
                  <c:v>96.261682242990659</c:v>
                </c:pt>
                <c:pt idx="80">
                  <c:v>96.261682242990659</c:v>
                </c:pt>
                <c:pt idx="81">
                  <c:v>96.261682242990659</c:v>
                </c:pt>
                <c:pt idx="82">
                  <c:v>96.261682242990659</c:v>
                </c:pt>
                <c:pt idx="83">
                  <c:v>96.261682242990659</c:v>
                </c:pt>
                <c:pt idx="84">
                  <c:v>97.00934579439253</c:v>
                </c:pt>
                <c:pt idx="85">
                  <c:v>96.261682242990659</c:v>
                </c:pt>
                <c:pt idx="86">
                  <c:v>98.130841121495337</c:v>
                </c:pt>
                <c:pt idx="87">
                  <c:v>102.80373831775702</c:v>
                </c:pt>
                <c:pt idx="88">
                  <c:v>98.130841121495337</c:v>
                </c:pt>
                <c:pt idx="89">
                  <c:v>98.130841121495337</c:v>
                </c:pt>
                <c:pt idx="90">
                  <c:v>99.065420560747668</c:v>
                </c:pt>
                <c:pt idx="91">
                  <c:v>99.065420560747668</c:v>
                </c:pt>
                <c:pt idx="92">
                  <c:v>99.065420560747668</c:v>
                </c:pt>
                <c:pt idx="93">
                  <c:v>102.80373831775702</c:v>
                </c:pt>
                <c:pt idx="94">
                  <c:v>102.80373831775702</c:v>
                </c:pt>
                <c:pt idx="95">
                  <c:v>102.80373831775702</c:v>
                </c:pt>
                <c:pt idx="96">
                  <c:v>102.80373831775702</c:v>
                </c:pt>
                <c:pt idx="97">
                  <c:v>99.065420560747668</c:v>
                </c:pt>
                <c:pt idx="98">
                  <c:v>98.878504672897208</c:v>
                </c:pt>
                <c:pt idx="99">
                  <c:v>98.878504672897208</c:v>
                </c:pt>
                <c:pt idx="100">
                  <c:v>99.065420560747668</c:v>
                </c:pt>
                <c:pt idx="101">
                  <c:v>98.878504672897208</c:v>
                </c:pt>
                <c:pt idx="102">
                  <c:v>98.878504672897208</c:v>
                </c:pt>
                <c:pt idx="103">
                  <c:v>102.61682242990655</c:v>
                </c:pt>
                <c:pt idx="104">
                  <c:v>102.61682242990655</c:v>
                </c:pt>
                <c:pt idx="105">
                  <c:v>102.80373831775702</c:v>
                </c:pt>
                <c:pt idx="106">
                  <c:v>102.80373831775702</c:v>
                </c:pt>
                <c:pt idx="107">
                  <c:v>103.73831775700934</c:v>
                </c:pt>
                <c:pt idx="108">
                  <c:v>103.73831775700934</c:v>
                </c:pt>
                <c:pt idx="109">
                  <c:v>102.80373831775702</c:v>
                </c:pt>
                <c:pt idx="110">
                  <c:v>102.80373831775702</c:v>
                </c:pt>
                <c:pt idx="111">
                  <c:v>102.80373831775702</c:v>
                </c:pt>
                <c:pt idx="112">
                  <c:v>102.80373831775702</c:v>
                </c:pt>
                <c:pt idx="113">
                  <c:v>103.73831775700934</c:v>
                </c:pt>
                <c:pt idx="114">
                  <c:v>108.41121495327104</c:v>
                </c:pt>
                <c:pt idx="115">
                  <c:v>101.49532710280373</c:v>
                </c:pt>
                <c:pt idx="116">
                  <c:v>102.80373831775702</c:v>
                </c:pt>
                <c:pt idx="117">
                  <c:v>102.80373831775702</c:v>
                </c:pt>
                <c:pt idx="118">
                  <c:v>107.4766355140187</c:v>
                </c:pt>
                <c:pt idx="119">
                  <c:v>106.54205607476636</c:v>
                </c:pt>
                <c:pt idx="120">
                  <c:v>109.1588785046729</c:v>
                </c:pt>
                <c:pt idx="121">
                  <c:v>111.21495327102804</c:v>
                </c:pt>
                <c:pt idx="122">
                  <c:v>111.21495327102804</c:v>
                </c:pt>
                <c:pt idx="123">
                  <c:v>109.1588785046729</c:v>
                </c:pt>
                <c:pt idx="124">
                  <c:v>109.1588785046729</c:v>
                </c:pt>
                <c:pt idx="125">
                  <c:v>112.14953271028038</c:v>
                </c:pt>
                <c:pt idx="126">
                  <c:v>121.30841121495328</c:v>
                </c:pt>
                <c:pt idx="127">
                  <c:v>130.65420560747665</c:v>
                </c:pt>
                <c:pt idx="128">
                  <c:v>121.49532710280376</c:v>
                </c:pt>
                <c:pt idx="129">
                  <c:v>121.49532710280376</c:v>
                </c:pt>
                <c:pt idx="130">
                  <c:v>121.30841121495328</c:v>
                </c:pt>
                <c:pt idx="131">
                  <c:v>121.12149532710281</c:v>
                </c:pt>
                <c:pt idx="132">
                  <c:v>121.12149532710281</c:v>
                </c:pt>
                <c:pt idx="133">
                  <c:v>121.12149532710281</c:v>
                </c:pt>
                <c:pt idx="134">
                  <c:v>121.12149532710281</c:v>
                </c:pt>
                <c:pt idx="135">
                  <c:v>107.4766355140187</c:v>
                </c:pt>
                <c:pt idx="136">
                  <c:v>107.66355140186916</c:v>
                </c:pt>
                <c:pt idx="137">
                  <c:v>107.66355140186916</c:v>
                </c:pt>
                <c:pt idx="138">
                  <c:v>116.82242990654206</c:v>
                </c:pt>
                <c:pt idx="139">
                  <c:v>116.82242990654206</c:v>
                </c:pt>
                <c:pt idx="140">
                  <c:v>116.82242990654206</c:v>
                </c:pt>
                <c:pt idx="141">
                  <c:v>116.82242990654206</c:v>
                </c:pt>
                <c:pt idx="142">
                  <c:v>116.82242990654206</c:v>
                </c:pt>
                <c:pt idx="143">
                  <c:v>116.82242990654206</c:v>
                </c:pt>
                <c:pt idx="144">
                  <c:v>128.41121495327104</c:v>
                </c:pt>
                <c:pt idx="145">
                  <c:v>128.41121495327104</c:v>
                </c:pt>
                <c:pt idx="146">
                  <c:v>128.41121495327104</c:v>
                </c:pt>
                <c:pt idx="147">
                  <c:v>115.70093457943926</c:v>
                </c:pt>
                <c:pt idx="148">
                  <c:v>115.70093457943926</c:v>
                </c:pt>
                <c:pt idx="149">
                  <c:v>115.70093457943926</c:v>
                </c:pt>
                <c:pt idx="150">
                  <c:v>115.70093457943926</c:v>
                </c:pt>
                <c:pt idx="151">
                  <c:v>126.16822429906543</c:v>
                </c:pt>
                <c:pt idx="152">
                  <c:v>126.16822429906543</c:v>
                </c:pt>
                <c:pt idx="153">
                  <c:v>126.16822429906543</c:v>
                </c:pt>
                <c:pt idx="154">
                  <c:v>126.16822429906543</c:v>
                </c:pt>
                <c:pt idx="155">
                  <c:v>126.16822429906543</c:v>
                </c:pt>
                <c:pt idx="156">
                  <c:v>126.16822429906543</c:v>
                </c:pt>
                <c:pt idx="157">
                  <c:v>121.49532710280376</c:v>
                </c:pt>
                <c:pt idx="158">
                  <c:v>121.49532710280376</c:v>
                </c:pt>
                <c:pt idx="159">
                  <c:v>121.49532710280376</c:v>
                </c:pt>
                <c:pt idx="160">
                  <c:v>126.35514018691589</c:v>
                </c:pt>
                <c:pt idx="161">
                  <c:v>125.2336448598131</c:v>
                </c:pt>
                <c:pt idx="162">
                  <c:v>125.2336448598131</c:v>
                </c:pt>
                <c:pt idx="163">
                  <c:v>125.2336448598131</c:v>
                </c:pt>
                <c:pt idx="164">
                  <c:v>123.36448598130841</c:v>
                </c:pt>
                <c:pt idx="165">
                  <c:v>123.36448598130841</c:v>
                </c:pt>
                <c:pt idx="166">
                  <c:v>123.36448598130841</c:v>
                </c:pt>
                <c:pt idx="167">
                  <c:v>122.05607476635517</c:v>
                </c:pt>
                <c:pt idx="168">
                  <c:v>122.05607476635517</c:v>
                </c:pt>
                <c:pt idx="169">
                  <c:v>122.05607476635517</c:v>
                </c:pt>
                <c:pt idx="170">
                  <c:v>122.05607476635517</c:v>
                </c:pt>
                <c:pt idx="171">
                  <c:v>122.05607476635517</c:v>
                </c:pt>
                <c:pt idx="172">
                  <c:v>122.05607476635517</c:v>
                </c:pt>
                <c:pt idx="173">
                  <c:v>122.05607476635517</c:v>
                </c:pt>
                <c:pt idx="174">
                  <c:v>122.05607476635517</c:v>
                </c:pt>
                <c:pt idx="175">
                  <c:v>117.94392523364485</c:v>
                </c:pt>
                <c:pt idx="176">
                  <c:v>116.82242990654206</c:v>
                </c:pt>
                <c:pt idx="177">
                  <c:v>117.94392523364485</c:v>
                </c:pt>
                <c:pt idx="178">
                  <c:v>117.94392523364485</c:v>
                </c:pt>
                <c:pt idx="179">
                  <c:v>116.82242990654206</c:v>
                </c:pt>
                <c:pt idx="180">
                  <c:v>117.00934579439253</c:v>
                </c:pt>
                <c:pt idx="181">
                  <c:v>117.00934579439253</c:v>
                </c:pt>
                <c:pt idx="182">
                  <c:v>117.00934579439253</c:v>
                </c:pt>
                <c:pt idx="183">
                  <c:v>117.00934579439253</c:v>
                </c:pt>
                <c:pt idx="184">
                  <c:v>117.00934579439253</c:v>
                </c:pt>
                <c:pt idx="185">
                  <c:v>112.14953271028038</c:v>
                </c:pt>
                <c:pt idx="186">
                  <c:v>112.14953271028038</c:v>
                </c:pt>
                <c:pt idx="187">
                  <c:v>112.14953271028038</c:v>
                </c:pt>
                <c:pt idx="188">
                  <c:v>112.14953271028038</c:v>
                </c:pt>
                <c:pt idx="189">
                  <c:v>107.85046728971963</c:v>
                </c:pt>
                <c:pt idx="190">
                  <c:v>107.85046728971963</c:v>
                </c:pt>
                <c:pt idx="191">
                  <c:v>107.85046728971963</c:v>
                </c:pt>
                <c:pt idx="192">
                  <c:v>107.85046728971963</c:v>
                </c:pt>
                <c:pt idx="193">
                  <c:v>107.85046728971963</c:v>
                </c:pt>
                <c:pt idx="194">
                  <c:v>107.85046728971963</c:v>
                </c:pt>
                <c:pt idx="195">
                  <c:v>112.14953271028038</c:v>
                </c:pt>
                <c:pt idx="196">
                  <c:v>112.14953271028038</c:v>
                </c:pt>
                <c:pt idx="197">
                  <c:v>112.14953271028038</c:v>
                </c:pt>
                <c:pt idx="198">
                  <c:v>112.14953271028038</c:v>
                </c:pt>
                <c:pt idx="199">
                  <c:v>112.14953271028038</c:v>
                </c:pt>
                <c:pt idx="200">
                  <c:v>112.14953271028038</c:v>
                </c:pt>
                <c:pt idx="201">
                  <c:v>112.14953271028038</c:v>
                </c:pt>
                <c:pt idx="202">
                  <c:v>112.14953271028038</c:v>
                </c:pt>
                <c:pt idx="203">
                  <c:v>121.49532710280376</c:v>
                </c:pt>
                <c:pt idx="204">
                  <c:v>121.49532710280376</c:v>
                </c:pt>
                <c:pt idx="205">
                  <c:v>112.33644859813083</c:v>
                </c:pt>
                <c:pt idx="206">
                  <c:v>112.33644859813083</c:v>
                </c:pt>
                <c:pt idx="207">
                  <c:v>112.33644859813083</c:v>
                </c:pt>
                <c:pt idx="208">
                  <c:v>112.33644859813083</c:v>
                </c:pt>
                <c:pt idx="209">
                  <c:v>112.33644859813083</c:v>
                </c:pt>
                <c:pt idx="210">
                  <c:v>112.33644859813083</c:v>
                </c:pt>
                <c:pt idx="211">
                  <c:v>116.82242990654206</c:v>
                </c:pt>
                <c:pt idx="212">
                  <c:v>116.82242990654206</c:v>
                </c:pt>
                <c:pt idx="213">
                  <c:v>116.82242990654206</c:v>
                </c:pt>
                <c:pt idx="214">
                  <c:v>116.82242990654206</c:v>
                </c:pt>
                <c:pt idx="215">
                  <c:v>116.82242990654206</c:v>
                </c:pt>
                <c:pt idx="216">
                  <c:v>116.82242990654206</c:v>
                </c:pt>
                <c:pt idx="217">
                  <c:v>114.95327102803741</c:v>
                </c:pt>
                <c:pt idx="218">
                  <c:v>114.95327102803741</c:v>
                </c:pt>
                <c:pt idx="219">
                  <c:v>118.87850467289721</c:v>
                </c:pt>
                <c:pt idx="220">
                  <c:v>118.87850467289721</c:v>
                </c:pt>
                <c:pt idx="221">
                  <c:v>112.14953271028038</c:v>
                </c:pt>
                <c:pt idx="222">
                  <c:v>112.14953271028038</c:v>
                </c:pt>
                <c:pt idx="223">
                  <c:v>112.14953271028038</c:v>
                </c:pt>
                <c:pt idx="224">
                  <c:v>112.14953271028038</c:v>
                </c:pt>
                <c:pt idx="225">
                  <c:v>111.40186915887851</c:v>
                </c:pt>
                <c:pt idx="226">
                  <c:v>110.46728971962618</c:v>
                </c:pt>
                <c:pt idx="227">
                  <c:v>109.53271028037383</c:v>
                </c:pt>
                <c:pt idx="228">
                  <c:v>109.53271028037383</c:v>
                </c:pt>
                <c:pt idx="229">
                  <c:v>116.82242990654206</c:v>
                </c:pt>
                <c:pt idx="230">
                  <c:v>116.82242990654206</c:v>
                </c:pt>
                <c:pt idx="231">
                  <c:v>112.14953271028038</c:v>
                </c:pt>
                <c:pt idx="232">
                  <c:v>112.14953271028038</c:v>
                </c:pt>
                <c:pt idx="233">
                  <c:v>112.14953271028038</c:v>
                </c:pt>
                <c:pt idx="234">
                  <c:v>112.14953271028038</c:v>
                </c:pt>
                <c:pt idx="235">
                  <c:v>112.14953271028038</c:v>
                </c:pt>
                <c:pt idx="236">
                  <c:v>114.95327102803741</c:v>
                </c:pt>
                <c:pt idx="237">
                  <c:v>114.01869158878503</c:v>
                </c:pt>
                <c:pt idx="238">
                  <c:v>112.14953271028038</c:v>
                </c:pt>
                <c:pt idx="239">
                  <c:v>120.37383177570095</c:v>
                </c:pt>
                <c:pt idx="240">
                  <c:v>121.49532710280376</c:v>
                </c:pt>
                <c:pt idx="241">
                  <c:v>121.49532710280376</c:v>
                </c:pt>
                <c:pt idx="242">
                  <c:v>116.82242990654206</c:v>
                </c:pt>
                <c:pt idx="243">
                  <c:v>114.95327102803741</c:v>
                </c:pt>
                <c:pt idx="244">
                  <c:v>114.01869158878503</c:v>
                </c:pt>
                <c:pt idx="245">
                  <c:v>114.01869158878503</c:v>
                </c:pt>
                <c:pt idx="246">
                  <c:v>118.69158878504673</c:v>
                </c:pt>
                <c:pt idx="247">
                  <c:v>118.69158878504673</c:v>
                </c:pt>
                <c:pt idx="248">
                  <c:v>116.82242990654206</c:v>
                </c:pt>
                <c:pt idx="249">
                  <c:v>116.82242990654206</c:v>
                </c:pt>
                <c:pt idx="250">
                  <c:v>116.82242990654206</c:v>
                </c:pt>
                <c:pt idx="251">
                  <c:v>116.82242990654206</c:v>
                </c:pt>
                <c:pt idx="252">
                  <c:v>121.30841121495328</c:v>
                </c:pt>
                <c:pt idx="253">
                  <c:v>121.30841121495328</c:v>
                </c:pt>
                <c:pt idx="254">
                  <c:v>116.82242990654206</c:v>
                </c:pt>
                <c:pt idx="255">
                  <c:v>116.82242990654206</c:v>
                </c:pt>
                <c:pt idx="256">
                  <c:v>116.82242990654206</c:v>
                </c:pt>
                <c:pt idx="257">
                  <c:v>116.82242990654206</c:v>
                </c:pt>
                <c:pt idx="258">
                  <c:v>116.82242990654206</c:v>
                </c:pt>
                <c:pt idx="259">
                  <c:v>118.69158878504673</c:v>
                </c:pt>
                <c:pt idx="260">
                  <c:v>118.69158878504673</c:v>
                </c:pt>
                <c:pt idx="261">
                  <c:v>118.69158878504673</c:v>
                </c:pt>
                <c:pt idx="262">
                  <c:v>121.12149532710281</c:v>
                </c:pt>
                <c:pt idx="263">
                  <c:v>121.12149532710281</c:v>
                </c:pt>
                <c:pt idx="264">
                  <c:v>121.12149532710281</c:v>
                </c:pt>
                <c:pt idx="265">
                  <c:v>121.12149532710281</c:v>
                </c:pt>
                <c:pt idx="266">
                  <c:v>121.12149532710281</c:v>
                </c:pt>
                <c:pt idx="267">
                  <c:v>121.12149532710281</c:v>
                </c:pt>
                <c:pt idx="268">
                  <c:v>126.16822429906543</c:v>
                </c:pt>
                <c:pt idx="269">
                  <c:v>126.16822429906543</c:v>
                </c:pt>
                <c:pt idx="270">
                  <c:v>126.16822429906543</c:v>
                </c:pt>
                <c:pt idx="271">
                  <c:v>126.16822429906543</c:v>
                </c:pt>
                <c:pt idx="272">
                  <c:v>126.16822429906543</c:v>
                </c:pt>
                <c:pt idx="273">
                  <c:v>126.16822429906543</c:v>
                </c:pt>
                <c:pt idx="274">
                  <c:v>123.36448598130841</c:v>
                </c:pt>
                <c:pt idx="275">
                  <c:v>126.16822429906543</c:v>
                </c:pt>
                <c:pt idx="276">
                  <c:v>130.84112149532712</c:v>
                </c:pt>
                <c:pt idx="277">
                  <c:v>130.84112149532712</c:v>
                </c:pt>
                <c:pt idx="278">
                  <c:v>130.84112149532712</c:v>
                </c:pt>
                <c:pt idx="279">
                  <c:v>130.84112149532712</c:v>
                </c:pt>
                <c:pt idx="280">
                  <c:v>130.84112149532712</c:v>
                </c:pt>
                <c:pt idx="281">
                  <c:v>130.84112149532712</c:v>
                </c:pt>
                <c:pt idx="282">
                  <c:v>130.84112149532712</c:v>
                </c:pt>
                <c:pt idx="283">
                  <c:v>130.84112149532712</c:v>
                </c:pt>
                <c:pt idx="284">
                  <c:v>130.84112149532712</c:v>
                </c:pt>
                <c:pt idx="285">
                  <c:v>130.84112149532712</c:v>
                </c:pt>
                <c:pt idx="286">
                  <c:v>130.84112149532712</c:v>
                </c:pt>
                <c:pt idx="287">
                  <c:v>130.84112149532712</c:v>
                </c:pt>
                <c:pt idx="288">
                  <c:v>130.84112149532712</c:v>
                </c:pt>
                <c:pt idx="289">
                  <c:v>130.84112149532712</c:v>
                </c:pt>
                <c:pt idx="290">
                  <c:v>130.84112149532712</c:v>
                </c:pt>
                <c:pt idx="291">
                  <c:v>130.84112149532712</c:v>
                </c:pt>
                <c:pt idx="292">
                  <c:v>130.84112149532712</c:v>
                </c:pt>
                <c:pt idx="293">
                  <c:v>130.84112149532712</c:v>
                </c:pt>
                <c:pt idx="294">
                  <c:v>130.84112149532712</c:v>
                </c:pt>
                <c:pt idx="295">
                  <c:v>130.84112149532712</c:v>
                </c:pt>
                <c:pt idx="296">
                  <c:v>130.84112149532712</c:v>
                </c:pt>
                <c:pt idx="297">
                  <c:v>130.84112149532712</c:v>
                </c:pt>
                <c:pt idx="298">
                  <c:v>130.84112149532712</c:v>
                </c:pt>
                <c:pt idx="299">
                  <c:v>130.84112149532712</c:v>
                </c:pt>
                <c:pt idx="300">
                  <c:v>130.84112149532712</c:v>
                </c:pt>
                <c:pt idx="301">
                  <c:v>130.84112149532712</c:v>
                </c:pt>
                <c:pt idx="302">
                  <c:v>130.84112149532712</c:v>
                </c:pt>
                <c:pt idx="303">
                  <c:v>130.84112149532712</c:v>
                </c:pt>
                <c:pt idx="304">
                  <c:v>130.84112149532712</c:v>
                </c:pt>
                <c:pt idx="305">
                  <c:v>130.84112149532712</c:v>
                </c:pt>
                <c:pt idx="306">
                  <c:v>126.16822429906543</c:v>
                </c:pt>
                <c:pt idx="307">
                  <c:v>126.16822429906543</c:v>
                </c:pt>
                <c:pt idx="308">
                  <c:v>126.16822429906543</c:v>
                </c:pt>
                <c:pt idx="309">
                  <c:v>126.16822429906543</c:v>
                </c:pt>
                <c:pt idx="310">
                  <c:v>126.16822429906543</c:v>
                </c:pt>
                <c:pt idx="311">
                  <c:v>126.16822429906543</c:v>
                </c:pt>
                <c:pt idx="312">
                  <c:v>126.16822429906543</c:v>
                </c:pt>
                <c:pt idx="313">
                  <c:v>126.16822429906543</c:v>
                </c:pt>
                <c:pt idx="314">
                  <c:v>126.16822429906543</c:v>
                </c:pt>
                <c:pt idx="315">
                  <c:v>126.16822429906543</c:v>
                </c:pt>
                <c:pt idx="316">
                  <c:v>126.16822429906543</c:v>
                </c:pt>
                <c:pt idx="317">
                  <c:v>126.16822429906543</c:v>
                </c:pt>
                <c:pt idx="318">
                  <c:v>126.16822429906543</c:v>
                </c:pt>
                <c:pt idx="319">
                  <c:v>126.16822429906543</c:v>
                </c:pt>
                <c:pt idx="320">
                  <c:v>116.82242990654206</c:v>
                </c:pt>
                <c:pt idx="321">
                  <c:v>116.82242990654206</c:v>
                </c:pt>
                <c:pt idx="322">
                  <c:v>114.95327102803741</c:v>
                </c:pt>
                <c:pt idx="323">
                  <c:v>114.95327102803741</c:v>
                </c:pt>
                <c:pt idx="324">
                  <c:v>114.95327102803741</c:v>
                </c:pt>
                <c:pt idx="325">
                  <c:v>114.95327102803741</c:v>
                </c:pt>
                <c:pt idx="326">
                  <c:v>114.95327102803741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933-8E4C-8D42-521CAE59B5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Sheet1!$A$2:$A$318</c:f>
              <c:numCache>
                <c:formatCode>dd\-mmm\-yyyy</c:formatCode>
                <c:ptCount val="317"/>
                <c:pt idx="0">
                  <c:v>44915</c:v>
                </c:pt>
                <c:pt idx="1">
                  <c:v>44916</c:v>
                </c:pt>
                <c:pt idx="2">
                  <c:v>44917</c:v>
                </c:pt>
                <c:pt idx="3">
                  <c:v>44920</c:v>
                </c:pt>
                <c:pt idx="4">
                  <c:v>44921</c:v>
                </c:pt>
                <c:pt idx="5">
                  <c:v>44922</c:v>
                </c:pt>
                <c:pt idx="6">
                  <c:v>44923</c:v>
                </c:pt>
                <c:pt idx="7">
                  <c:v>44924</c:v>
                </c:pt>
                <c:pt idx="8">
                  <c:v>44927</c:v>
                </c:pt>
                <c:pt idx="9">
                  <c:v>44928</c:v>
                </c:pt>
                <c:pt idx="10">
                  <c:v>44929</c:v>
                </c:pt>
                <c:pt idx="11">
                  <c:v>44930</c:v>
                </c:pt>
                <c:pt idx="12">
                  <c:v>44931</c:v>
                </c:pt>
                <c:pt idx="13">
                  <c:v>44934</c:v>
                </c:pt>
                <c:pt idx="14">
                  <c:v>44935</c:v>
                </c:pt>
                <c:pt idx="15">
                  <c:v>44936</c:v>
                </c:pt>
                <c:pt idx="16">
                  <c:v>44937</c:v>
                </c:pt>
                <c:pt idx="17">
                  <c:v>44938</c:v>
                </c:pt>
                <c:pt idx="18">
                  <c:v>44941</c:v>
                </c:pt>
                <c:pt idx="19">
                  <c:v>44942</c:v>
                </c:pt>
                <c:pt idx="20">
                  <c:v>44943</c:v>
                </c:pt>
                <c:pt idx="21">
                  <c:v>44944</c:v>
                </c:pt>
                <c:pt idx="22">
                  <c:v>44945</c:v>
                </c:pt>
                <c:pt idx="23">
                  <c:v>44948</c:v>
                </c:pt>
                <c:pt idx="24">
                  <c:v>44949</c:v>
                </c:pt>
                <c:pt idx="25">
                  <c:v>44950</c:v>
                </c:pt>
                <c:pt idx="26">
                  <c:v>44951</c:v>
                </c:pt>
                <c:pt idx="27">
                  <c:v>44952</c:v>
                </c:pt>
                <c:pt idx="28">
                  <c:v>44955</c:v>
                </c:pt>
                <c:pt idx="29">
                  <c:v>44956</c:v>
                </c:pt>
                <c:pt idx="30">
                  <c:v>44957</c:v>
                </c:pt>
                <c:pt idx="31">
                  <c:v>44958</c:v>
                </c:pt>
                <c:pt idx="32">
                  <c:v>44959</c:v>
                </c:pt>
                <c:pt idx="33">
                  <c:v>44962</c:v>
                </c:pt>
                <c:pt idx="34">
                  <c:v>44963</c:v>
                </c:pt>
                <c:pt idx="35">
                  <c:v>44964</c:v>
                </c:pt>
                <c:pt idx="36">
                  <c:v>44965</c:v>
                </c:pt>
                <c:pt idx="37">
                  <c:v>44966</c:v>
                </c:pt>
                <c:pt idx="38">
                  <c:v>44969</c:v>
                </c:pt>
                <c:pt idx="39">
                  <c:v>44970</c:v>
                </c:pt>
                <c:pt idx="40">
                  <c:v>44971</c:v>
                </c:pt>
                <c:pt idx="41">
                  <c:v>44972</c:v>
                </c:pt>
                <c:pt idx="42">
                  <c:v>44973</c:v>
                </c:pt>
                <c:pt idx="43">
                  <c:v>44976</c:v>
                </c:pt>
                <c:pt idx="44">
                  <c:v>44977</c:v>
                </c:pt>
                <c:pt idx="45">
                  <c:v>44978</c:v>
                </c:pt>
                <c:pt idx="46">
                  <c:v>44980</c:v>
                </c:pt>
                <c:pt idx="47">
                  <c:v>44983</c:v>
                </c:pt>
                <c:pt idx="48">
                  <c:v>44984</c:v>
                </c:pt>
                <c:pt idx="49">
                  <c:v>44985</c:v>
                </c:pt>
                <c:pt idx="50">
                  <c:v>44986</c:v>
                </c:pt>
                <c:pt idx="51">
                  <c:v>44987</c:v>
                </c:pt>
                <c:pt idx="52">
                  <c:v>44990</c:v>
                </c:pt>
                <c:pt idx="53">
                  <c:v>44991</c:v>
                </c:pt>
                <c:pt idx="54">
                  <c:v>44992</c:v>
                </c:pt>
                <c:pt idx="55">
                  <c:v>44993</c:v>
                </c:pt>
                <c:pt idx="56">
                  <c:v>44994</c:v>
                </c:pt>
                <c:pt idx="57">
                  <c:v>44997</c:v>
                </c:pt>
                <c:pt idx="58">
                  <c:v>44998</c:v>
                </c:pt>
                <c:pt idx="59">
                  <c:v>44999</c:v>
                </c:pt>
                <c:pt idx="60">
                  <c:v>45000</c:v>
                </c:pt>
                <c:pt idx="61">
                  <c:v>45001</c:v>
                </c:pt>
                <c:pt idx="62">
                  <c:v>45004</c:v>
                </c:pt>
                <c:pt idx="63">
                  <c:v>45005</c:v>
                </c:pt>
                <c:pt idx="64">
                  <c:v>45006</c:v>
                </c:pt>
                <c:pt idx="65">
                  <c:v>45007</c:v>
                </c:pt>
                <c:pt idx="66">
                  <c:v>45008</c:v>
                </c:pt>
                <c:pt idx="67">
                  <c:v>45011</c:v>
                </c:pt>
                <c:pt idx="68">
                  <c:v>45012</c:v>
                </c:pt>
                <c:pt idx="69">
                  <c:v>45013</c:v>
                </c:pt>
                <c:pt idx="70">
                  <c:v>45014</c:v>
                </c:pt>
                <c:pt idx="71">
                  <c:v>45015</c:v>
                </c:pt>
                <c:pt idx="72">
                  <c:v>45019</c:v>
                </c:pt>
                <c:pt idx="73">
                  <c:v>45020</c:v>
                </c:pt>
                <c:pt idx="74">
                  <c:v>45021</c:v>
                </c:pt>
                <c:pt idx="75">
                  <c:v>45022</c:v>
                </c:pt>
                <c:pt idx="76">
                  <c:v>45026</c:v>
                </c:pt>
                <c:pt idx="77">
                  <c:v>45027</c:v>
                </c:pt>
                <c:pt idx="78">
                  <c:v>45028</c:v>
                </c:pt>
                <c:pt idx="79">
                  <c:v>45029</c:v>
                </c:pt>
                <c:pt idx="80">
                  <c:v>45033</c:v>
                </c:pt>
                <c:pt idx="81">
                  <c:v>45041</c:v>
                </c:pt>
                <c:pt idx="82">
                  <c:v>45042</c:v>
                </c:pt>
                <c:pt idx="83">
                  <c:v>45043</c:v>
                </c:pt>
                <c:pt idx="84">
                  <c:v>45047</c:v>
                </c:pt>
                <c:pt idx="85">
                  <c:v>45048</c:v>
                </c:pt>
                <c:pt idx="86">
                  <c:v>45049</c:v>
                </c:pt>
                <c:pt idx="87">
                  <c:v>45050</c:v>
                </c:pt>
                <c:pt idx="88">
                  <c:v>45054</c:v>
                </c:pt>
                <c:pt idx="89">
                  <c:v>45055</c:v>
                </c:pt>
                <c:pt idx="90">
                  <c:v>45056</c:v>
                </c:pt>
                <c:pt idx="91">
                  <c:v>45057</c:v>
                </c:pt>
                <c:pt idx="92">
                  <c:v>45057</c:v>
                </c:pt>
                <c:pt idx="93">
                  <c:v>45061</c:v>
                </c:pt>
                <c:pt idx="94">
                  <c:v>45062</c:v>
                </c:pt>
                <c:pt idx="95">
                  <c:v>45063</c:v>
                </c:pt>
                <c:pt idx="96">
                  <c:v>45064</c:v>
                </c:pt>
                <c:pt idx="97">
                  <c:v>45068</c:v>
                </c:pt>
                <c:pt idx="98">
                  <c:v>45069</c:v>
                </c:pt>
                <c:pt idx="99">
                  <c:v>45070</c:v>
                </c:pt>
                <c:pt idx="100">
                  <c:v>45071</c:v>
                </c:pt>
                <c:pt idx="101">
                  <c:v>45075</c:v>
                </c:pt>
                <c:pt idx="102">
                  <c:v>45076</c:v>
                </c:pt>
                <c:pt idx="103">
                  <c:v>45077</c:v>
                </c:pt>
                <c:pt idx="104">
                  <c:v>45078</c:v>
                </c:pt>
                <c:pt idx="105">
                  <c:v>45082</c:v>
                </c:pt>
                <c:pt idx="106">
                  <c:v>45083</c:v>
                </c:pt>
                <c:pt idx="107">
                  <c:v>45084</c:v>
                </c:pt>
                <c:pt idx="108">
                  <c:v>45085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45096</c:v>
                </c:pt>
                <c:pt idx="114">
                  <c:v>45097</c:v>
                </c:pt>
                <c:pt idx="115">
                  <c:v>45098</c:v>
                </c:pt>
                <c:pt idx="116">
                  <c:v>45099</c:v>
                </c:pt>
                <c:pt idx="117">
                  <c:v>45110</c:v>
                </c:pt>
                <c:pt idx="118">
                  <c:v>45111</c:v>
                </c:pt>
                <c:pt idx="119">
                  <c:v>45112</c:v>
                </c:pt>
                <c:pt idx="120">
                  <c:v>45113</c:v>
                </c:pt>
                <c:pt idx="121">
                  <c:v>45117</c:v>
                </c:pt>
                <c:pt idx="122">
                  <c:v>45118</c:v>
                </c:pt>
                <c:pt idx="123">
                  <c:v>45119</c:v>
                </c:pt>
                <c:pt idx="124">
                  <c:v>45120</c:v>
                </c:pt>
                <c:pt idx="125">
                  <c:v>45124</c:v>
                </c:pt>
                <c:pt idx="126">
                  <c:v>45125</c:v>
                </c:pt>
                <c:pt idx="127">
                  <c:v>45126</c:v>
                </c:pt>
                <c:pt idx="128">
                  <c:v>45127</c:v>
                </c:pt>
                <c:pt idx="129">
                  <c:v>45131</c:v>
                </c:pt>
                <c:pt idx="130">
                  <c:v>45132</c:v>
                </c:pt>
                <c:pt idx="131">
                  <c:v>45133</c:v>
                </c:pt>
                <c:pt idx="132">
                  <c:v>45134</c:v>
                </c:pt>
                <c:pt idx="133">
                  <c:v>45138</c:v>
                </c:pt>
                <c:pt idx="134">
                  <c:v>45139</c:v>
                </c:pt>
                <c:pt idx="135">
                  <c:v>45140</c:v>
                </c:pt>
                <c:pt idx="136">
                  <c:v>45141</c:v>
                </c:pt>
                <c:pt idx="137">
                  <c:v>45145</c:v>
                </c:pt>
                <c:pt idx="138">
                  <c:v>45146</c:v>
                </c:pt>
                <c:pt idx="139">
                  <c:v>45147</c:v>
                </c:pt>
                <c:pt idx="140">
                  <c:v>45148</c:v>
                </c:pt>
                <c:pt idx="141">
                  <c:v>45152</c:v>
                </c:pt>
                <c:pt idx="142">
                  <c:v>45153</c:v>
                </c:pt>
                <c:pt idx="143">
                  <c:v>45154</c:v>
                </c:pt>
                <c:pt idx="144">
                  <c:v>45155</c:v>
                </c:pt>
                <c:pt idx="145">
                  <c:v>45159</c:v>
                </c:pt>
                <c:pt idx="146">
                  <c:v>45160</c:v>
                </c:pt>
                <c:pt idx="147">
                  <c:v>45161</c:v>
                </c:pt>
                <c:pt idx="148">
                  <c:v>45162</c:v>
                </c:pt>
                <c:pt idx="149">
                  <c:v>45166</c:v>
                </c:pt>
                <c:pt idx="150">
                  <c:v>45167</c:v>
                </c:pt>
                <c:pt idx="151">
                  <c:v>45168</c:v>
                </c:pt>
                <c:pt idx="152">
                  <c:v>45169</c:v>
                </c:pt>
                <c:pt idx="153">
                  <c:v>45173</c:v>
                </c:pt>
                <c:pt idx="154">
                  <c:v>45174</c:v>
                </c:pt>
                <c:pt idx="155">
                  <c:v>45175</c:v>
                </c:pt>
                <c:pt idx="156">
                  <c:v>45176</c:v>
                </c:pt>
                <c:pt idx="157">
                  <c:v>45180</c:v>
                </c:pt>
                <c:pt idx="158">
                  <c:v>45181</c:v>
                </c:pt>
                <c:pt idx="159">
                  <c:v>45182</c:v>
                </c:pt>
                <c:pt idx="160">
                  <c:v>45183</c:v>
                </c:pt>
                <c:pt idx="161">
                  <c:v>45187</c:v>
                </c:pt>
                <c:pt idx="162">
                  <c:v>45188</c:v>
                </c:pt>
                <c:pt idx="163">
                  <c:v>45189</c:v>
                </c:pt>
                <c:pt idx="164">
                  <c:v>45190</c:v>
                </c:pt>
                <c:pt idx="165">
                  <c:v>45194</c:v>
                </c:pt>
                <c:pt idx="166">
                  <c:v>45195</c:v>
                </c:pt>
                <c:pt idx="167">
                  <c:v>45196</c:v>
                </c:pt>
                <c:pt idx="168">
                  <c:v>45197</c:v>
                </c:pt>
                <c:pt idx="169">
                  <c:v>45201</c:v>
                </c:pt>
                <c:pt idx="170">
                  <c:v>45202</c:v>
                </c:pt>
                <c:pt idx="171">
                  <c:v>45203</c:v>
                </c:pt>
                <c:pt idx="172">
                  <c:v>45204</c:v>
                </c:pt>
                <c:pt idx="173">
                  <c:v>45208</c:v>
                </c:pt>
                <c:pt idx="174">
                  <c:v>45209</c:v>
                </c:pt>
                <c:pt idx="175">
                  <c:v>45210</c:v>
                </c:pt>
                <c:pt idx="176">
                  <c:v>45211</c:v>
                </c:pt>
                <c:pt idx="177">
                  <c:v>45215</c:v>
                </c:pt>
                <c:pt idx="178">
                  <c:v>45216</c:v>
                </c:pt>
                <c:pt idx="179">
                  <c:v>45217</c:v>
                </c:pt>
                <c:pt idx="180">
                  <c:v>45218</c:v>
                </c:pt>
                <c:pt idx="181">
                  <c:v>45222</c:v>
                </c:pt>
                <c:pt idx="182">
                  <c:v>45223</c:v>
                </c:pt>
                <c:pt idx="183">
                  <c:v>45224</c:v>
                </c:pt>
                <c:pt idx="184">
                  <c:v>45225</c:v>
                </c:pt>
                <c:pt idx="185">
                  <c:v>45229</c:v>
                </c:pt>
                <c:pt idx="186">
                  <c:v>45230</c:v>
                </c:pt>
                <c:pt idx="187">
                  <c:v>45231</c:v>
                </c:pt>
                <c:pt idx="188">
                  <c:v>45232</c:v>
                </c:pt>
                <c:pt idx="189">
                  <c:v>45236</c:v>
                </c:pt>
                <c:pt idx="190">
                  <c:v>45237</c:v>
                </c:pt>
                <c:pt idx="191">
                  <c:v>45238</c:v>
                </c:pt>
                <c:pt idx="192">
                  <c:v>45239</c:v>
                </c:pt>
                <c:pt idx="193">
                  <c:v>45243</c:v>
                </c:pt>
                <c:pt idx="194">
                  <c:v>45244</c:v>
                </c:pt>
                <c:pt idx="195">
                  <c:v>45245</c:v>
                </c:pt>
                <c:pt idx="196">
                  <c:v>45246</c:v>
                </c:pt>
                <c:pt idx="197">
                  <c:v>45250</c:v>
                </c:pt>
                <c:pt idx="198">
                  <c:v>45251</c:v>
                </c:pt>
                <c:pt idx="199">
                  <c:v>45252</c:v>
                </c:pt>
                <c:pt idx="200">
                  <c:v>45253</c:v>
                </c:pt>
                <c:pt idx="201">
                  <c:v>45257</c:v>
                </c:pt>
                <c:pt idx="202">
                  <c:v>45258</c:v>
                </c:pt>
                <c:pt idx="203">
                  <c:v>45259</c:v>
                </c:pt>
                <c:pt idx="204">
                  <c:v>45260</c:v>
                </c:pt>
                <c:pt idx="205">
                  <c:v>45264</c:v>
                </c:pt>
                <c:pt idx="206">
                  <c:v>45265</c:v>
                </c:pt>
                <c:pt idx="207">
                  <c:v>45266</c:v>
                </c:pt>
                <c:pt idx="208">
                  <c:v>45267</c:v>
                </c:pt>
                <c:pt idx="209">
                  <c:v>45271</c:v>
                </c:pt>
                <c:pt idx="210">
                  <c:v>45272</c:v>
                </c:pt>
                <c:pt idx="211">
                  <c:v>45273</c:v>
                </c:pt>
                <c:pt idx="212">
                  <c:v>45274</c:v>
                </c:pt>
                <c:pt idx="213">
                  <c:v>45278</c:v>
                </c:pt>
                <c:pt idx="214">
                  <c:v>45279</c:v>
                </c:pt>
                <c:pt idx="215">
                  <c:v>45280</c:v>
                </c:pt>
                <c:pt idx="216">
                  <c:v>45281</c:v>
                </c:pt>
                <c:pt idx="217">
                  <c:v>45285</c:v>
                </c:pt>
                <c:pt idx="218">
                  <c:v>45286</c:v>
                </c:pt>
                <c:pt idx="219">
                  <c:v>45287</c:v>
                </c:pt>
                <c:pt idx="220">
                  <c:v>45288</c:v>
                </c:pt>
                <c:pt idx="221">
                  <c:v>45292</c:v>
                </c:pt>
                <c:pt idx="222">
                  <c:v>45293</c:v>
                </c:pt>
                <c:pt idx="223">
                  <c:v>45294</c:v>
                </c:pt>
                <c:pt idx="224">
                  <c:v>45295</c:v>
                </c:pt>
                <c:pt idx="225">
                  <c:v>45299</c:v>
                </c:pt>
                <c:pt idx="226">
                  <c:v>45300</c:v>
                </c:pt>
                <c:pt idx="227">
                  <c:v>45301</c:v>
                </c:pt>
                <c:pt idx="228">
                  <c:v>45302</c:v>
                </c:pt>
                <c:pt idx="229">
                  <c:v>45306</c:v>
                </c:pt>
                <c:pt idx="230">
                  <c:v>45307</c:v>
                </c:pt>
                <c:pt idx="231">
                  <c:v>45308</c:v>
                </c:pt>
                <c:pt idx="232">
                  <c:v>45309</c:v>
                </c:pt>
                <c:pt idx="233">
                  <c:v>45313</c:v>
                </c:pt>
                <c:pt idx="234">
                  <c:v>45314</c:v>
                </c:pt>
                <c:pt idx="235">
                  <c:v>45315</c:v>
                </c:pt>
                <c:pt idx="236">
                  <c:v>45316</c:v>
                </c:pt>
                <c:pt idx="237">
                  <c:v>45320</c:v>
                </c:pt>
                <c:pt idx="238">
                  <c:v>45321</c:v>
                </c:pt>
                <c:pt idx="239">
                  <c:v>45322</c:v>
                </c:pt>
                <c:pt idx="240">
                  <c:v>45323</c:v>
                </c:pt>
                <c:pt idx="241">
                  <c:v>45327</c:v>
                </c:pt>
                <c:pt idx="242">
                  <c:v>45328</c:v>
                </c:pt>
                <c:pt idx="243">
                  <c:v>45329</c:v>
                </c:pt>
                <c:pt idx="244">
                  <c:v>45330</c:v>
                </c:pt>
                <c:pt idx="245">
                  <c:v>45334</c:v>
                </c:pt>
                <c:pt idx="246">
                  <c:v>45335</c:v>
                </c:pt>
                <c:pt idx="247">
                  <c:v>45336</c:v>
                </c:pt>
                <c:pt idx="248">
                  <c:v>45337</c:v>
                </c:pt>
                <c:pt idx="249">
                  <c:v>45341</c:v>
                </c:pt>
                <c:pt idx="250">
                  <c:v>45342</c:v>
                </c:pt>
                <c:pt idx="251">
                  <c:v>45343</c:v>
                </c:pt>
                <c:pt idx="252">
                  <c:v>45348</c:v>
                </c:pt>
                <c:pt idx="253">
                  <c:v>45349</c:v>
                </c:pt>
                <c:pt idx="254">
                  <c:v>45350</c:v>
                </c:pt>
                <c:pt idx="255">
                  <c:v>45351</c:v>
                </c:pt>
                <c:pt idx="256">
                  <c:v>45355</c:v>
                </c:pt>
                <c:pt idx="257">
                  <c:v>45356</c:v>
                </c:pt>
                <c:pt idx="258">
                  <c:v>45357</c:v>
                </c:pt>
                <c:pt idx="259">
                  <c:v>45358</c:v>
                </c:pt>
                <c:pt idx="260">
                  <c:v>45362</c:v>
                </c:pt>
                <c:pt idx="261">
                  <c:v>45363</c:v>
                </c:pt>
                <c:pt idx="262">
                  <c:v>45364</c:v>
                </c:pt>
                <c:pt idx="263">
                  <c:v>45365</c:v>
                </c:pt>
                <c:pt idx="264">
                  <c:v>45369</c:v>
                </c:pt>
                <c:pt idx="265">
                  <c:v>45370</c:v>
                </c:pt>
                <c:pt idx="266">
                  <c:v>45371</c:v>
                </c:pt>
                <c:pt idx="267">
                  <c:v>45372</c:v>
                </c:pt>
                <c:pt idx="268">
                  <c:v>45376</c:v>
                </c:pt>
                <c:pt idx="269">
                  <c:v>45377</c:v>
                </c:pt>
                <c:pt idx="270">
                  <c:v>45378</c:v>
                </c:pt>
                <c:pt idx="271">
                  <c:v>45379</c:v>
                </c:pt>
                <c:pt idx="272">
                  <c:v>45383</c:v>
                </c:pt>
                <c:pt idx="273">
                  <c:v>45384</c:v>
                </c:pt>
                <c:pt idx="274">
                  <c:v>45385</c:v>
                </c:pt>
                <c:pt idx="275">
                  <c:v>45386</c:v>
                </c:pt>
                <c:pt idx="276">
                  <c:v>45397</c:v>
                </c:pt>
                <c:pt idx="277">
                  <c:v>45398</c:v>
                </c:pt>
                <c:pt idx="278">
                  <c:v>45399</c:v>
                </c:pt>
                <c:pt idx="279">
                  <c:v>45400</c:v>
                </c:pt>
                <c:pt idx="280">
                  <c:v>45404</c:v>
                </c:pt>
                <c:pt idx="281">
                  <c:v>45405</c:v>
                </c:pt>
                <c:pt idx="282">
                  <c:v>45406</c:v>
                </c:pt>
                <c:pt idx="283">
                  <c:v>45407</c:v>
                </c:pt>
                <c:pt idx="284">
                  <c:v>45411</c:v>
                </c:pt>
                <c:pt idx="285">
                  <c:v>45412</c:v>
                </c:pt>
                <c:pt idx="286">
                  <c:v>45413</c:v>
                </c:pt>
                <c:pt idx="287">
                  <c:v>45414</c:v>
                </c:pt>
                <c:pt idx="288">
                  <c:v>45418</c:v>
                </c:pt>
                <c:pt idx="289">
                  <c:v>45419</c:v>
                </c:pt>
                <c:pt idx="290">
                  <c:v>45420</c:v>
                </c:pt>
                <c:pt idx="291">
                  <c:v>45421</c:v>
                </c:pt>
                <c:pt idx="292">
                  <c:v>45425</c:v>
                </c:pt>
                <c:pt idx="293">
                  <c:v>45426</c:v>
                </c:pt>
                <c:pt idx="294">
                  <c:v>45427</c:v>
                </c:pt>
                <c:pt idx="295">
                  <c:v>45428</c:v>
                </c:pt>
                <c:pt idx="296">
                  <c:v>45432</c:v>
                </c:pt>
                <c:pt idx="297">
                  <c:v>45433</c:v>
                </c:pt>
                <c:pt idx="298">
                  <c:v>45434</c:v>
                </c:pt>
                <c:pt idx="299">
                  <c:v>45435</c:v>
                </c:pt>
                <c:pt idx="300">
                  <c:v>45439</c:v>
                </c:pt>
                <c:pt idx="301">
                  <c:v>45440</c:v>
                </c:pt>
                <c:pt idx="302">
                  <c:v>45441</c:v>
                </c:pt>
                <c:pt idx="303">
                  <c:v>45442</c:v>
                </c:pt>
                <c:pt idx="304">
                  <c:v>45446</c:v>
                </c:pt>
                <c:pt idx="305">
                  <c:v>45447</c:v>
                </c:pt>
                <c:pt idx="306">
                  <c:v>45448</c:v>
                </c:pt>
                <c:pt idx="307">
                  <c:v>45449</c:v>
                </c:pt>
                <c:pt idx="308">
                  <c:v>45453</c:v>
                </c:pt>
                <c:pt idx="309">
                  <c:v>45454</c:v>
                </c:pt>
                <c:pt idx="310">
                  <c:v>45455</c:v>
                </c:pt>
                <c:pt idx="311">
                  <c:v>45456</c:v>
                </c:pt>
                <c:pt idx="312">
                  <c:v>45467</c:v>
                </c:pt>
                <c:pt idx="313">
                  <c:v>45468</c:v>
                </c:pt>
                <c:pt idx="314">
                  <c:v>45469</c:v>
                </c:pt>
                <c:pt idx="315">
                  <c:v>45470</c:v>
                </c:pt>
                <c:pt idx="316">
                  <c:v>45473</c:v>
                </c:pt>
              </c:numCache>
            </c:numRef>
          </c:cat>
          <c:val>
            <c:numRef>
              <c:f>Sheet1!$B$2:$B$318</c:f>
              <c:numCache>
                <c:formatCode>#,##0</c:formatCode>
                <c:ptCount val="317"/>
                <c:pt idx="0">
                  <c:v>100</c:v>
                </c:pt>
                <c:pt idx="1">
                  <c:v>99.968774774687148</c:v>
                </c:pt>
                <c:pt idx="2">
                  <c:v>99.373939096219416</c:v>
                </c:pt>
                <c:pt idx="3">
                  <c:v>99.55613488130038</c:v>
                </c:pt>
                <c:pt idx="4">
                  <c:v>99.49893727231607</c:v>
                </c:pt>
                <c:pt idx="5">
                  <c:v>100.76954130046741</c:v>
                </c:pt>
                <c:pt idx="6">
                  <c:v>101.99549617466673</c:v>
                </c:pt>
                <c:pt idx="7">
                  <c:v>101.92905745538732</c:v>
                </c:pt>
                <c:pt idx="8">
                  <c:v>102.59256917457431</c:v>
                </c:pt>
                <c:pt idx="9">
                  <c:v>102.90063860935881</c:v>
                </c:pt>
                <c:pt idx="10">
                  <c:v>103.704128830805</c:v>
                </c:pt>
                <c:pt idx="11">
                  <c:v>102.44889422819705</c:v>
                </c:pt>
                <c:pt idx="12">
                  <c:v>102.44821330428057</c:v>
                </c:pt>
                <c:pt idx="13">
                  <c:v>102.49762892564797</c:v>
                </c:pt>
                <c:pt idx="14">
                  <c:v>103.57027864379411</c:v>
                </c:pt>
                <c:pt idx="15">
                  <c:v>103.44265404687674</c:v>
                </c:pt>
                <c:pt idx="16">
                  <c:v>103.28146962836146</c:v>
                </c:pt>
                <c:pt idx="17">
                  <c:v>104.51423374172555</c:v>
                </c:pt>
                <c:pt idx="18">
                  <c:v>104.3454618852838</c:v>
                </c:pt>
                <c:pt idx="19">
                  <c:v>104.36083131082718</c:v>
                </c:pt>
                <c:pt idx="20">
                  <c:v>103.91774439088923</c:v>
                </c:pt>
                <c:pt idx="21">
                  <c:v>103.73428403282054</c:v>
                </c:pt>
                <c:pt idx="22">
                  <c:v>103.90908692966543</c:v>
                </c:pt>
                <c:pt idx="23">
                  <c:v>104.32357504511123</c:v>
                </c:pt>
                <c:pt idx="24">
                  <c:v>104.72386103315614</c:v>
                </c:pt>
                <c:pt idx="25">
                  <c:v>105.01403189642176</c:v>
                </c:pt>
                <c:pt idx="26">
                  <c:v>105.1458393116832</c:v>
                </c:pt>
                <c:pt idx="27">
                  <c:v>105.26743286819745</c:v>
                </c:pt>
                <c:pt idx="28">
                  <c:v>105.4409711920546</c:v>
                </c:pt>
                <c:pt idx="29">
                  <c:v>105.16072236300053</c:v>
                </c:pt>
                <c:pt idx="30">
                  <c:v>104.98728131398862</c:v>
                </c:pt>
                <c:pt idx="31">
                  <c:v>104.8985666551558</c:v>
                </c:pt>
                <c:pt idx="32">
                  <c:v>104.10149657349359</c:v>
                </c:pt>
                <c:pt idx="33">
                  <c:v>102.70842351522109</c:v>
                </c:pt>
                <c:pt idx="34">
                  <c:v>102.68050563464541</c:v>
                </c:pt>
                <c:pt idx="35">
                  <c:v>101.84189919407791</c:v>
                </c:pt>
                <c:pt idx="36">
                  <c:v>102.21368365247589</c:v>
                </c:pt>
                <c:pt idx="37">
                  <c:v>101.28412523163573</c:v>
                </c:pt>
                <c:pt idx="38">
                  <c:v>101.35494131894964</c:v>
                </c:pt>
                <c:pt idx="39">
                  <c:v>102.33060801642</c:v>
                </c:pt>
                <c:pt idx="40">
                  <c:v>102.10541674975559</c:v>
                </c:pt>
                <c:pt idx="41">
                  <c:v>102.84918021624199</c:v>
                </c:pt>
                <c:pt idx="42">
                  <c:v>102.60988409702195</c:v>
                </c:pt>
                <c:pt idx="43">
                  <c:v>102.07214875269331</c:v>
                </c:pt>
                <c:pt idx="44">
                  <c:v>100.88345014420996</c:v>
                </c:pt>
                <c:pt idx="45">
                  <c:v>99.898639611289724</c:v>
                </c:pt>
                <c:pt idx="46">
                  <c:v>98.766068588493354</c:v>
                </c:pt>
                <c:pt idx="47">
                  <c:v>97.778534359907212</c:v>
                </c:pt>
                <c:pt idx="48">
                  <c:v>97.224165017047426</c:v>
                </c:pt>
                <c:pt idx="49">
                  <c:v>98.273857871723663</c:v>
                </c:pt>
                <c:pt idx="50">
                  <c:v>99.145051385436986</c:v>
                </c:pt>
                <c:pt idx="51">
                  <c:v>99.976751311994477</c:v>
                </c:pt>
                <c:pt idx="52">
                  <c:v>101.27537049556669</c:v>
                </c:pt>
                <c:pt idx="53">
                  <c:v>101.63236917749255</c:v>
                </c:pt>
                <c:pt idx="54">
                  <c:v>101.87905818494866</c:v>
                </c:pt>
                <c:pt idx="55">
                  <c:v>101.2651566368195</c:v>
                </c:pt>
                <c:pt idx="56">
                  <c:v>101.78042149190432</c:v>
                </c:pt>
                <c:pt idx="57">
                  <c:v>101.00844832030663</c:v>
                </c:pt>
                <c:pt idx="58">
                  <c:v>100.24260346395724</c:v>
                </c:pt>
                <c:pt idx="59">
                  <c:v>99.290088179647185</c:v>
                </c:pt>
                <c:pt idx="60">
                  <c:v>97.746628210677869</c:v>
                </c:pt>
                <c:pt idx="61">
                  <c:v>97.047708447833941</c:v>
                </c:pt>
                <c:pt idx="62">
                  <c:v>98.809161344922018</c:v>
                </c:pt>
                <c:pt idx="63">
                  <c:v>99.39660413515368</c:v>
                </c:pt>
                <c:pt idx="64">
                  <c:v>100.77421049303756</c:v>
                </c:pt>
                <c:pt idx="65">
                  <c:v>100.68442581090744</c:v>
                </c:pt>
                <c:pt idx="66">
                  <c:v>101.61709702679435</c:v>
                </c:pt>
                <c:pt idx="67">
                  <c:v>101.74326250103356</c:v>
                </c:pt>
                <c:pt idx="68">
                  <c:v>101.78460431024841</c:v>
                </c:pt>
                <c:pt idx="69">
                  <c:v>101.8280861660579</c:v>
                </c:pt>
                <c:pt idx="70">
                  <c:v>102.16952087274991</c:v>
                </c:pt>
                <c:pt idx="71">
                  <c:v>103.01503382732744</c:v>
                </c:pt>
                <c:pt idx="72">
                  <c:v>105.1238551966654</c:v>
                </c:pt>
                <c:pt idx="73">
                  <c:v>106.50233702815622</c:v>
                </c:pt>
                <c:pt idx="74">
                  <c:v>106.23025928609991</c:v>
                </c:pt>
                <c:pt idx="75">
                  <c:v>106.08940531023381</c:v>
                </c:pt>
                <c:pt idx="76">
                  <c:v>106.08288789560463</c:v>
                </c:pt>
                <c:pt idx="77">
                  <c:v>105.5339659440767</c:v>
                </c:pt>
                <c:pt idx="78">
                  <c:v>106.37383695763194</c:v>
                </c:pt>
                <c:pt idx="79">
                  <c:v>106.65865770441094</c:v>
                </c:pt>
                <c:pt idx="80">
                  <c:v>108.59345437566571</c:v>
                </c:pt>
                <c:pt idx="81">
                  <c:v>109.58118315394232</c:v>
                </c:pt>
                <c:pt idx="82">
                  <c:v>109.99080752712752</c:v>
                </c:pt>
                <c:pt idx="83">
                  <c:v>109.64032625983084</c:v>
                </c:pt>
                <c:pt idx="84">
                  <c:v>109.78059658662569</c:v>
                </c:pt>
                <c:pt idx="85">
                  <c:v>109.12885512370929</c:v>
                </c:pt>
                <c:pt idx="86">
                  <c:v>107.71408977495464</c:v>
                </c:pt>
                <c:pt idx="87">
                  <c:v>108.15766306911866</c:v>
                </c:pt>
                <c:pt idx="88">
                  <c:v>109.49635948891796</c:v>
                </c:pt>
                <c:pt idx="89">
                  <c:v>109.97193620715653</c:v>
                </c:pt>
                <c:pt idx="90">
                  <c:v>109.85423364445073</c:v>
                </c:pt>
                <c:pt idx="91">
                  <c:v>110.82309110275629</c:v>
                </c:pt>
                <c:pt idx="92">
                  <c:v>110.82309110275629</c:v>
                </c:pt>
                <c:pt idx="93">
                  <c:v>109.2415966693093</c:v>
                </c:pt>
                <c:pt idx="94">
                  <c:v>109.00638609358812</c:v>
                </c:pt>
                <c:pt idx="95">
                  <c:v>109.70267943561136</c:v>
                </c:pt>
                <c:pt idx="96">
                  <c:v>110.35247540162352</c:v>
                </c:pt>
                <c:pt idx="97">
                  <c:v>110.204520362057</c:v>
                </c:pt>
                <c:pt idx="98">
                  <c:v>109.68487813893768</c:v>
                </c:pt>
                <c:pt idx="99">
                  <c:v>109.30064250035262</c:v>
                </c:pt>
                <c:pt idx="100">
                  <c:v>108.79773155060968</c:v>
                </c:pt>
                <c:pt idx="101">
                  <c:v>108.32205755752591</c:v>
                </c:pt>
                <c:pt idx="102">
                  <c:v>108.36398301581202</c:v>
                </c:pt>
                <c:pt idx="103">
                  <c:v>107.13977908882653</c:v>
                </c:pt>
                <c:pt idx="104">
                  <c:v>107.14775562613387</c:v>
                </c:pt>
                <c:pt idx="105">
                  <c:v>109.85822191310439</c:v>
                </c:pt>
                <c:pt idx="106">
                  <c:v>110.08467775275655</c:v>
                </c:pt>
                <c:pt idx="107">
                  <c:v>110.62902778655955</c:v>
                </c:pt>
                <c:pt idx="108">
                  <c:v>110.86550293526844</c:v>
                </c:pt>
                <c:pt idx="109">
                  <c:v>111.11832025797288</c:v>
                </c:pt>
                <c:pt idx="110">
                  <c:v>111.02775737708109</c:v>
                </c:pt>
                <c:pt idx="111">
                  <c:v>112.18737080684622</c:v>
                </c:pt>
                <c:pt idx="112">
                  <c:v>112.02307359328414</c:v>
                </c:pt>
                <c:pt idx="113">
                  <c:v>111.10440995510767</c:v>
                </c:pt>
                <c:pt idx="114">
                  <c:v>111.19847473042709</c:v>
                </c:pt>
                <c:pt idx="115">
                  <c:v>111.53699119176277</c:v>
                </c:pt>
                <c:pt idx="116">
                  <c:v>111.46705057805578</c:v>
                </c:pt>
                <c:pt idx="117">
                  <c:v>112.30507336955201</c:v>
                </c:pt>
                <c:pt idx="118">
                  <c:v>113.02091895546272</c:v>
                </c:pt>
                <c:pt idx="119">
                  <c:v>112.75662320102333</c:v>
                </c:pt>
                <c:pt idx="120">
                  <c:v>112.81849000257778</c:v>
                </c:pt>
                <c:pt idx="121">
                  <c:v>112.71168222253567</c:v>
                </c:pt>
                <c:pt idx="122">
                  <c:v>113.46624319684051</c:v>
                </c:pt>
                <c:pt idx="123">
                  <c:v>114.07605920147081</c:v>
                </c:pt>
                <c:pt idx="124">
                  <c:v>113.88812420052237</c:v>
                </c:pt>
                <c:pt idx="125">
                  <c:v>114.59239407985294</c:v>
                </c:pt>
                <c:pt idx="126">
                  <c:v>114.47994435878854</c:v>
                </c:pt>
                <c:pt idx="127">
                  <c:v>114.32352640768859</c:v>
                </c:pt>
                <c:pt idx="128">
                  <c:v>114.35572438145358</c:v>
                </c:pt>
                <c:pt idx="129">
                  <c:v>114.80279957004518</c:v>
                </c:pt>
                <c:pt idx="130">
                  <c:v>115.58858576966291</c:v>
                </c:pt>
                <c:pt idx="131">
                  <c:v>115.81669528168364</c:v>
                </c:pt>
                <c:pt idx="132">
                  <c:v>115.24851291080383</c:v>
                </c:pt>
                <c:pt idx="133">
                  <c:v>113.73598634261172</c:v>
                </c:pt>
                <c:pt idx="134">
                  <c:v>113.18969081190448</c:v>
                </c:pt>
                <c:pt idx="135">
                  <c:v>111.6547910293138</c:v>
                </c:pt>
                <c:pt idx="136">
                  <c:v>110.65772386589691</c:v>
                </c:pt>
                <c:pt idx="137">
                  <c:v>109.64762187322169</c:v>
                </c:pt>
                <c:pt idx="138">
                  <c:v>109.37846237652175</c:v>
                </c:pt>
                <c:pt idx="139">
                  <c:v>109.78643307733836</c:v>
                </c:pt>
                <c:pt idx="140">
                  <c:v>111.12795046764883</c:v>
                </c:pt>
                <c:pt idx="141">
                  <c:v>111.80595613877229</c:v>
                </c:pt>
                <c:pt idx="142">
                  <c:v>111.01861354163121</c:v>
                </c:pt>
                <c:pt idx="143">
                  <c:v>110.82289655306587</c:v>
                </c:pt>
                <c:pt idx="144">
                  <c:v>111.39244077177861</c:v>
                </c:pt>
                <c:pt idx="145">
                  <c:v>110.97552078520256</c:v>
                </c:pt>
                <c:pt idx="146">
                  <c:v>110.67494151349931</c:v>
                </c:pt>
                <c:pt idx="147">
                  <c:v>110.57299747571776</c:v>
                </c:pt>
                <c:pt idx="148">
                  <c:v>110.94487920896094</c:v>
                </c:pt>
                <c:pt idx="149">
                  <c:v>111.51841169632739</c:v>
                </c:pt>
                <c:pt idx="150">
                  <c:v>111.30732528221866</c:v>
                </c:pt>
                <c:pt idx="151">
                  <c:v>112.59320146106818</c:v>
                </c:pt>
                <c:pt idx="152">
                  <c:v>111.78047012932693</c:v>
                </c:pt>
                <c:pt idx="153">
                  <c:v>111.19361098816654</c:v>
                </c:pt>
                <c:pt idx="154">
                  <c:v>111.00013132104102</c:v>
                </c:pt>
                <c:pt idx="155">
                  <c:v>109.902676517366</c:v>
                </c:pt>
                <c:pt idx="156">
                  <c:v>109.09918629591982</c:v>
                </c:pt>
                <c:pt idx="157">
                  <c:v>109.28965044284374</c:v>
                </c:pt>
                <c:pt idx="158">
                  <c:v>108.52234646381621</c:v>
                </c:pt>
                <c:pt idx="159">
                  <c:v>108.19132016556179</c:v>
                </c:pt>
                <c:pt idx="160">
                  <c:v>108.50561519043984</c:v>
                </c:pt>
                <c:pt idx="161">
                  <c:v>107.35290827468471</c:v>
                </c:pt>
                <c:pt idx="162">
                  <c:v>107.6907438121039</c:v>
                </c:pt>
                <c:pt idx="163">
                  <c:v>107.60057003059293</c:v>
                </c:pt>
                <c:pt idx="164">
                  <c:v>106.51031356546355</c:v>
                </c:pt>
                <c:pt idx="165">
                  <c:v>105.81499297189245</c:v>
                </c:pt>
                <c:pt idx="166">
                  <c:v>106.20701059809439</c:v>
                </c:pt>
                <c:pt idx="167">
                  <c:v>107.75076239159935</c:v>
                </c:pt>
                <c:pt idx="168">
                  <c:v>107.54667976634582</c:v>
                </c:pt>
                <c:pt idx="169">
                  <c:v>107.0601109905984</c:v>
                </c:pt>
                <c:pt idx="170">
                  <c:v>106.53871782026528</c:v>
                </c:pt>
                <c:pt idx="171">
                  <c:v>105.44855862998108</c:v>
                </c:pt>
                <c:pt idx="172">
                  <c:v>104.71491174739668</c:v>
                </c:pt>
                <c:pt idx="173">
                  <c:v>102.8714561557954</c:v>
                </c:pt>
                <c:pt idx="174">
                  <c:v>103.50101895400358</c:v>
                </c:pt>
                <c:pt idx="175">
                  <c:v>102.84577559665959</c:v>
                </c:pt>
                <c:pt idx="176">
                  <c:v>102.97729118738539</c:v>
                </c:pt>
                <c:pt idx="177">
                  <c:v>103.32650788169435</c:v>
                </c:pt>
                <c:pt idx="178">
                  <c:v>104.38952739016455</c:v>
                </c:pt>
                <c:pt idx="179">
                  <c:v>104.22085280856797</c:v>
                </c:pt>
                <c:pt idx="180">
                  <c:v>103.64206747956013</c:v>
                </c:pt>
                <c:pt idx="181">
                  <c:v>100.12684639815568</c:v>
                </c:pt>
                <c:pt idx="182">
                  <c:v>100.96846835892472</c:v>
                </c:pt>
                <c:pt idx="183">
                  <c:v>102.18489029829331</c:v>
                </c:pt>
                <c:pt idx="184">
                  <c:v>101.25280273147766</c:v>
                </c:pt>
                <c:pt idx="185">
                  <c:v>102.487512341746</c:v>
                </c:pt>
                <c:pt idx="186">
                  <c:v>103.98768500459623</c:v>
                </c:pt>
                <c:pt idx="187">
                  <c:v>105.20167507283453</c:v>
                </c:pt>
                <c:pt idx="188">
                  <c:v>105.57589140236281</c:v>
                </c:pt>
                <c:pt idx="189">
                  <c:v>106.50486617413171</c:v>
                </c:pt>
                <c:pt idx="190">
                  <c:v>106.4767537438656</c:v>
                </c:pt>
                <c:pt idx="191">
                  <c:v>106.30934373525677</c:v>
                </c:pt>
                <c:pt idx="192">
                  <c:v>105.45332509739644</c:v>
                </c:pt>
                <c:pt idx="193">
                  <c:v>104.95712611197308</c:v>
                </c:pt>
                <c:pt idx="194">
                  <c:v>105.61227219447187</c:v>
                </c:pt>
                <c:pt idx="195">
                  <c:v>107.22499185323171</c:v>
                </c:pt>
                <c:pt idx="196">
                  <c:v>107.79969163874068</c:v>
                </c:pt>
                <c:pt idx="197">
                  <c:v>108.15931674148725</c:v>
                </c:pt>
                <c:pt idx="198">
                  <c:v>108.25814798422202</c:v>
                </c:pt>
                <c:pt idx="199">
                  <c:v>107.97488363496642</c:v>
                </c:pt>
                <c:pt idx="200">
                  <c:v>107.76185172395346</c:v>
                </c:pt>
                <c:pt idx="201">
                  <c:v>107.78772683277968</c:v>
                </c:pt>
                <c:pt idx="202">
                  <c:v>107.98402747041629</c:v>
                </c:pt>
                <c:pt idx="203">
                  <c:v>108.00474701244632</c:v>
                </c:pt>
                <c:pt idx="204">
                  <c:v>108.72876368535478</c:v>
                </c:pt>
                <c:pt idx="205">
                  <c:v>108.86407299504384</c:v>
                </c:pt>
                <c:pt idx="206">
                  <c:v>108.40143383121843</c:v>
                </c:pt>
                <c:pt idx="207">
                  <c:v>108.69510658891164</c:v>
                </c:pt>
                <c:pt idx="208">
                  <c:v>109.19441836938178</c:v>
                </c:pt>
                <c:pt idx="209">
                  <c:v>110.70801496087121</c:v>
                </c:pt>
                <c:pt idx="210">
                  <c:v>110.84468611839323</c:v>
                </c:pt>
                <c:pt idx="211">
                  <c:v>110.90762294324499</c:v>
                </c:pt>
                <c:pt idx="212">
                  <c:v>112.28367290360551</c:v>
                </c:pt>
                <c:pt idx="213">
                  <c:v>113.58141661357082</c:v>
                </c:pt>
                <c:pt idx="214">
                  <c:v>113.94250083899553</c:v>
                </c:pt>
                <c:pt idx="215">
                  <c:v>113.83977860245228</c:v>
                </c:pt>
                <c:pt idx="216">
                  <c:v>113.05214418077558</c:v>
                </c:pt>
                <c:pt idx="217">
                  <c:v>114.91165012183674</c:v>
                </c:pt>
                <c:pt idx="218">
                  <c:v>115.49082455022544</c:v>
                </c:pt>
                <c:pt idx="219">
                  <c:v>115.6534680914189</c:v>
                </c:pt>
                <c:pt idx="220">
                  <c:v>116.06756710748385</c:v>
                </c:pt>
                <c:pt idx="221">
                  <c:v>117.09012028034611</c:v>
                </c:pt>
                <c:pt idx="222">
                  <c:v>117.92707304854501</c:v>
                </c:pt>
                <c:pt idx="223">
                  <c:v>116.03809282938478</c:v>
                </c:pt>
                <c:pt idx="224">
                  <c:v>118.14467687728293</c:v>
                </c:pt>
                <c:pt idx="225">
                  <c:v>119.18172400208169</c:v>
                </c:pt>
                <c:pt idx="226">
                  <c:v>118.6520624699056</c:v>
                </c:pt>
                <c:pt idx="227">
                  <c:v>118.06150688462718</c:v>
                </c:pt>
                <c:pt idx="228">
                  <c:v>117.85907793174223</c:v>
                </c:pt>
                <c:pt idx="229">
                  <c:v>117.91763738855951</c:v>
                </c:pt>
                <c:pt idx="230">
                  <c:v>117.48447250283314</c:v>
                </c:pt>
                <c:pt idx="231">
                  <c:v>117.34264577851492</c:v>
                </c:pt>
                <c:pt idx="232">
                  <c:v>116.33166831223281</c:v>
                </c:pt>
                <c:pt idx="233">
                  <c:v>117.80295034605525</c:v>
                </c:pt>
                <c:pt idx="234">
                  <c:v>117.75441019829478</c:v>
                </c:pt>
                <c:pt idx="235">
                  <c:v>118.42414750757528</c:v>
                </c:pt>
                <c:pt idx="236">
                  <c:v>118.3013866529185</c:v>
                </c:pt>
                <c:pt idx="237">
                  <c:v>119.18901961547255</c:v>
                </c:pt>
                <c:pt idx="238">
                  <c:v>116.59333764585146</c:v>
                </c:pt>
                <c:pt idx="239">
                  <c:v>114.75153572661878</c:v>
                </c:pt>
                <c:pt idx="240">
                  <c:v>115.89607155537615</c:v>
                </c:pt>
                <c:pt idx="241">
                  <c:v>116.97212589310469</c:v>
                </c:pt>
                <c:pt idx="242">
                  <c:v>117.42445392333769</c:v>
                </c:pt>
                <c:pt idx="243">
                  <c:v>118.34389576027588</c:v>
                </c:pt>
                <c:pt idx="244">
                  <c:v>118.7023535648799</c:v>
                </c:pt>
                <c:pt idx="245">
                  <c:v>119.60827419833369</c:v>
                </c:pt>
                <c:pt idx="246">
                  <c:v>120.66545721609121</c:v>
                </c:pt>
                <c:pt idx="247">
                  <c:v>120.9979426370238</c:v>
                </c:pt>
                <c:pt idx="248">
                  <c:v>121.44365597778244</c:v>
                </c:pt>
                <c:pt idx="249">
                  <c:v>122.51348472541743</c:v>
                </c:pt>
                <c:pt idx="250">
                  <c:v>122.62953361575464</c:v>
                </c:pt>
                <c:pt idx="251">
                  <c:v>122.90024950997798</c:v>
                </c:pt>
                <c:pt idx="252">
                  <c:v>121.90250142264463</c:v>
                </c:pt>
                <c:pt idx="253">
                  <c:v>122.58138256737499</c:v>
                </c:pt>
                <c:pt idx="254">
                  <c:v>122.67739283959864</c:v>
                </c:pt>
                <c:pt idx="255">
                  <c:v>122.86649513868961</c:v>
                </c:pt>
                <c:pt idx="256">
                  <c:v>120.95728175172542</c:v>
                </c:pt>
                <c:pt idx="257">
                  <c:v>121.30319110129717</c:v>
                </c:pt>
                <c:pt idx="258">
                  <c:v>122.19568780611179</c:v>
                </c:pt>
                <c:pt idx="259">
                  <c:v>122.35113300875959</c:v>
                </c:pt>
                <c:pt idx="260">
                  <c:v>122.13557195177114</c:v>
                </c:pt>
                <c:pt idx="261">
                  <c:v>122.70190610059193</c:v>
                </c:pt>
                <c:pt idx="262">
                  <c:v>123.76424468514564</c:v>
                </c:pt>
                <c:pt idx="263">
                  <c:v>123.81657855186938</c:v>
                </c:pt>
                <c:pt idx="264">
                  <c:v>124.24390694688307</c:v>
                </c:pt>
                <c:pt idx="265">
                  <c:v>124.55071180867985</c:v>
                </c:pt>
                <c:pt idx="266">
                  <c:v>123.92163538469769</c:v>
                </c:pt>
                <c:pt idx="267">
                  <c:v>124.85858669377392</c:v>
                </c:pt>
                <c:pt idx="268">
                  <c:v>123.12018793500097</c:v>
                </c:pt>
                <c:pt idx="269">
                  <c:v>122.42564554019155</c:v>
                </c:pt>
                <c:pt idx="270">
                  <c:v>122.64393029284592</c:v>
                </c:pt>
                <c:pt idx="271">
                  <c:v>122.23450046935113</c:v>
                </c:pt>
                <c:pt idx="272">
                  <c:v>120.8446374809706</c:v>
                </c:pt>
                <c:pt idx="273">
                  <c:v>121.36583610161331</c:v>
                </c:pt>
                <c:pt idx="274">
                  <c:v>122.78244967242695</c:v>
                </c:pt>
                <c:pt idx="275">
                  <c:v>123.59177638458583</c:v>
                </c:pt>
                <c:pt idx="276">
                  <c:v>123.62018063938756</c:v>
                </c:pt>
                <c:pt idx="277">
                  <c:v>121.5977393325973</c:v>
                </c:pt>
                <c:pt idx="278">
                  <c:v>121.262627490844</c:v>
                </c:pt>
                <c:pt idx="279">
                  <c:v>121.61641610287788</c:v>
                </c:pt>
                <c:pt idx="280">
                  <c:v>121.68042295102698</c:v>
                </c:pt>
                <c:pt idx="281">
                  <c:v>121.44190503056862</c:v>
                </c:pt>
                <c:pt idx="282">
                  <c:v>120.18978322300747</c:v>
                </c:pt>
                <c:pt idx="283">
                  <c:v>119.20575088884891</c:v>
                </c:pt>
                <c:pt idx="284">
                  <c:v>120.32373068486355</c:v>
                </c:pt>
                <c:pt idx="285">
                  <c:v>120.57129516592657</c:v>
                </c:pt>
                <c:pt idx="286">
                  <c:v>120.09211927841518</c:v>
                </c:pt>
                <c:pt idx="287">
                  <c:v>120.15709887501642</c:v>
                </c:pt>
                <c:pt idx="288">
                  <c:v>120.35330223780782</c:v>
                </c:pt>
                <c:pt idx="289">
                  <c:v>120.21215643740608</c:v>
                </c:pt>
                <c:pt idx="290">
                  <c:v>121.20552715670492</c:v>
                </c:pt>
                <c:pt idx="291">
                  <c:v>119.49640812634057</c:v>
                </c:pt>
                <c:pt idx="292">
                  <c:v>119.25506923537108</c:v>
                </c:pt>
                <c:pt idx="293">
                  <c:v>117.90596440713415</c:v>
                </c:pt>
                <c:pt idx="294">
                  <c:v>117.73369065626476</c:v>
                </c:pt>
                <c:pt idx="295">
                  <c:v>118.66013628205816</c:v>
                </c:pt>
                <c:pt idx="296">
                  <c:v>117.9492517132532</c:v>
                </c:pt>
                <c:pt idx="297">
                  <c:v>117.92123655783233</c:v>
                </c:pt>
                <c:pt idx="298">
                  <c:v>118.25732114803773</c:v>
                </c:pt>
                <c:pt idx="299">
                  <c:v>116.6908070407533</c:v>
                </c:pt>
                <c:pt idx="300">
                  <c:v>115.08800941620501</c:v>
                </c:pt>
                <c:pt idx="301">
                  <c:v>113.42188586742412</c:v>
                </c:pt>
                <c:pt idx="302">
                  <c:v>113.77761997636222</c:v>
                </c:pt>
                <c:pt idx="303">
                  <c:v>111.90002091409173</c:v>
                </c:pt>
                <c:pt idx="304">
                  <c:v>114.86456909675442</c:v>
                </c:pt>
                <c:pt idx="305">
                  <c:v>112.9558420840163</c:v>
                </c:pt>
                <c:pt idx="306">
                  <c:v>112.38318507025676</c:v>
                </c:pt>
                <c:pt idx="307">
                  <c:v>112.4535147833446</c:v>
                </c:pt>
                <c:pt idx="308">
                  <c:v>115.3078505663828</c:v>
                </c:pt>
                <c:pt idx="309">
                  <c:v>114.54570215415146</c:v>
                </c:pt>
                <c:pt idx="310">
                  <c:v>113.34280141826724</c:v>
                </c:pt>
                <c:pt idx="311">
                  <c:v>111.85566358467534</c:v>
                </c:pt>
                <c:pt idx="312">
                  <c:v>113.78277554315844</c:v>
                </c:pt>
                <c:pt idx="313">
                  <c:v>114.11088359605648</c:v>
                </c:pt>
                <c:pt idx="314">
                  <c:v>113.38696419799324</c:v>
                </c:pt>
                <c:pt idx="315">
                  <c:v>114.09969698885718</c:v>
                </c:pt>
                <c:pt idx="316">
                  <c:v>113.61215546465762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Sheet1!$A$2:$A$318</c:f>
              <c:numCache>
                <c:formatCode>dd\-mmm\-yyyy</c:formatCode>
                <c:ptCount val="317"/>
                <c:pt idx="0">
                  <c:v>44915</c:v>
                </c:pt>
                <c:pt idx="1">
                  <c:v>44916</c:v>
                </c:pt>
                <c:pt idx="2">
                  <c:v>44917</c:v>
                </c:pt>
                <c:pt idx="3">
                  <c:v>44920</c:v>
                </c:pt>
                <c:pt idx="4">
                  <c:v>44921</c:v>
                </c:pt>
                <c:pt idx="5">
                  <c:v>44922</c:v>
                </c:pt>
                <c:pt idx="6">
                  <c:v>44923</c:v>
                </c:pt>
                <c:pt idx="7">
                  <c:v>44924</c:v>
                </c:pt>
                <c:pt idx="8">
                  <c:v>44927</c:v>
                </c:pt>
                <c:pt idx="9">
                  <c:v>44928</c:v>
                </c:pt>
                <c:pt idx="10">
                  <c:v>44929</c:v>
                </c:pt>
                <c:pt idx="11">
                  <c:v>44930</c:v>
                </c:pt>
                <c:pt idx="12">
                  <c:v>44931</c:v>
                </c:pt>
                <c:pt idx="13">
                  <c:v>44934</c:v>
                </c:pt>
                <c:pt idx="14">
                  <c:v>44935</c:v>
                </c:pt>
                <c:pt idx="15">
                  <c:v>44936</c:v>
                </c:pt>
                <c:pt idx="16">
                  <c:v>44937</c:v>
                </c:pt>
                <c:pt idx="17">
                  <c:v>44938</c:v>
                </c:pt>
                <c:pt idx="18">
                  <c:v>44941</c:v>
                </c:pt>
                <c:pt idx="19">
                  <c:v>44942</c:v>
                </c:pt>
                <c:pt idx="20">
                  <c:v>44943</c:v>
                </c:pt>
                <c:pt idx="21">
                  <c:v>44944</c:v>
                </c:pt>
                <c:pt idx="22">
                  <c:v>44945</c:v>
                </c:pt>
                <c:pt idx="23">
                  <c:v>44948</c:v>
                </c:pt>
                <c:pt idx="24">
                  <c:v>44949</c:v>
                </c:pt>
                <c:pt idx="25">
                  <c:v>44950</c:v>
                </c:pt>
                <c:pt idx="26">
                  <c:v>44951</c:v>
                </c:pt>
                <c:pt idx="27">
                  <c:v>44952</c:v>
                </c:pt>
                <c:pt idx="28">
                  <c:v>44955</c:v>
                </c:pt>
                <c:pt idx="29">
                  <c:v>44956</c:v>
                </c:pt>
                <c:pt idx="30">
                  <c:v>44957</c:v>
                </c:pt>
                <c:pt idx="31">
                  <c:v>44958</c:v>
                </c:pt>
                <c:pt idx="32">
                  <c:v>44959</c:v>
                </c:pt>
                <c:pt idx="33">
                  <c:v>44962</c:v>
                </c:pt>
                <c:pt idx="34">
                  <c:v>44963</c:v>
                </c:pt>
                <c:pt idx="35">
                  <c:v>44964</c:v>
                </c:pt>
                <c:pt idx="36">
                  <c:v>44965</c:v>
                </c:pt>
                <c:pt idx="37">
                  <c:v>44966</c:v>
                </c:pt>
                <c:pt idx="38">
                  <c:v>44969</c:v>
                </c:pt>
                <c:pt idx="39">
                  <c:v>44970</c:v>
                </c:pt>
                <c:pt idx="40">
                  <c:v>44971</c:v>
                </c:pt>
                <c:pt idx="41">
                  <c:v>44972</c:v>
                </c:pt>
                <c:pt idx="42">
                  <c:v>44973</c:v>
                </c:pt>
                <c:pt idx="43">
                  <c:v>44976</c:v>
                </c:pt>
                <c:pt idx="44">
                  <c:v>44977</c:v>
                </c:pt>
                <c:pt idx="45">
                  <c:v>44978</c:v>
                </c:pt>
                <c:pt idx="46">
                  <c:v>44980</c:v>
                </c:pt>
                <c:pt idx="47">
                  <c:v>44983</c:v>
                </c:pt>
                <c:pt idx="48">
                  <c:v>44984</c:v>
                </c:pt>
                <c:pt idx="49">
                  <c:v>44985</c:v>
                </c:pt>
                <c:pt idx="50">
                  <c:v>44986</c:v>
                </c:pt>
                <c:pt idx="51">
                  <c:v>44987</c:v>
                </c:pt>
                <c:pt idx="52">
                  <c:v>44990</c:v>
                </c:pt>
                <c:pt idx="53">
                  <c:v>44991</c:v>
                </c:pt>
                <c:pt idx="54">
                  <c:v>44992</c:v>
                </c:pt>
                <c:pt idx="55">
                  <c:v>44993</c:v>
                </c:pt>
                <c:pt idx="56">
                  <c:v>44994</c:v>
                </c:pt>
                <c:pt idx="57">
                  <c:v>44997</c:v>
                </c:pt>
                <c:pt idx="58">
                  <c:v>44998</c:v>
                </c:pt>
                <c:pt idx="59">
                  <c:v>44999</c:v>
                </c:pt>
                <c:pt idx="60">
                  <c:v>45000</c:v>
                </c:pt>
                <c:pt idx="61">
                  <c:v>45001</c:v>
                </c:pt>
                <c:pt idx="62">
                  <c:v>45004</c:v>
                </c:pt>
                <c:pt idx="63">
                  <c:v>45005</c:v>
                </c:pt>
                <c:pt idx="64">
                  <c:v>45006</c:v>
                </c:pt>
                <c:pt idx="65">
                  <c:v>45007</c:v>
                </c:pt>
                <c:pt idx="66">
                  <c:v>45008</c:v>
                </c:pt>
                <c:pt idx="67">
                  <c:v>45011</c:v>
                </c:pt>
                <c:pt idx="68">
                  <c:v>45012</c:v>
                </c:pt>
                <c:pt idx="69">
                  <c:v>45013</c:v>
                </c:pt>
                <c:pt idx="70">
                  <c:v>45014</c:v>
                </c:pt>
                <c:pt idx="71">
                  <c:v>45015</c:v>
                </c:pt>
                <c:pt idx="72">
                  <c:v>45019</c:v>
                </c:pt>
                <c:pt idx="73">
                  <c:v>45020</c:v>
                </c:pt>
                <c:pt idx="74">
                  <c:v>45021</c:v>
                </c:pt>
                <c:pt idx="75">
                  <c:v>45022</c:v>
                </c:pt>
                <c:pt idx="76">
                  <c:v>45026</c:v>
                </c:pt>
                <c:pt idx="77">
                  <c:v>45027</c:v>
                </c:pt>
                <c:pt idx="78">
                  <c:v>45028</c:v>
                </c:pt>
                <c:pt idx="79">
                  <c:v>45029</c:v>
                </c:pt>
                <c:pt idx="80">
                  <c:v>45033</c:v>
                </c:pt>
                <c:pt idx="81">
                  <c:v>45041</c:v>
                </c:pt>
                <c:pt idx="82">
                  <c:v>45042</c:v>
                </c:pt>
                <c:pt idx="83">
                  <c:v>45043</c:v>
                </c:pt>
                <c:pt idx="84">
                  <c:v>45047</c:v>
                </c:pt>
                <c:pt idx="85">
                  <c:v>45048</c:v>
                </c:pt>
                <c:pt idx="86">
                  <c:v>45049</c:v>
                </c:pt>
                <c:pt idx="87">
                  <c:v>45050</c:v>
                </c:pt>
                <c:pt idx="88">
                  <c:v>45054</c:v>
                </c:pt>
                <c:pt idx="89">
                  <c:v>45055</c:v>
                </c:pt>
                <c:pt idx="90">
                  <c:v>45056</c:v>
                </c:pt>
                <c:pt idx="91">
                  <c:v>45057</c:v>
                </c:pt>
                <c:pt idx="92">
                  <c:v>45057</c:v>
                </c:pt>
                <c:pt idx="93">
                  <c:v>45061</c:v>
                </c:pt>
                <c:pt idx="94">
                  <c:v>45062</c:v>
                </c:pt>
                <c:pt idx="95">
                  <c:v>45063</c:v>
                </c:pt>
                <c:pt idx="96">
                  <c:v>45064</c:v>
                </c:pt>
                <c:pt idx="97">
                  <c:v>45068</c:v>
                </c:pt>
                <c:pt idx="98">
                  <c:v>45069</c:v>
                </c:pt>
                <c:pt idx="99">
                  <c:v>45070</c:v>
                </c:pt>
                <c:pt idx="100">
                  <c:v>45071</c:v>
                </c:pt>
                <c:pt idx="101">
                  <c:v>45075</c:v>
                </c:pt>
                <c:pt idx="102">
                  <c:v>45076</c:v>
                </c:pt>
                <c:pt idx="103">
                  <c:v>45077</c:v>
                </c:pt>
                <c:pt idx="104">
                  <c:v>45078</c:v>
                </c:pt>
                <c:pt idx="105">
                  <c:v>45082</c:v>
                </c:pt>
                <c:pt idx="106">
                  <c:v>45083</c:v>
                </c:pt>
                <c:pt idx="107">
                  <c:v>45084</c:v>
                </c:pt>
                <c:pt idx="108">
                  <c:v>45085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45096</c:v>
                </c:pt>
                <c:pt idx="114">
                  <c:v>45097</c:v>
                </c:pt>
                <c:pt idx="115">
                  <c:v>45098</c:v>
                </c:pt>
                <c:pt idx="116">
                  <c:v>45099</c:v>
                </c:pt>
                <c:pt idx="117">
                  <c:v>45110</c:v>
                </c:pt>
                <c:pt idx="118">
                  <c:v>45111</c:v>
                </c:pt>
                <c:pt idx="119">
                  <c:v>45112</c:v>
                </c:pt>
                <c:pt idx="120">
                  <c:v>45113</c:v>
                </c:pt>
                <c:pt idx="121">
                  <c:v>45117</c:v>
                </c:pt>
                <c:pt idx="122">
                  <c:v>45118</c:v>
                </c:pt>
                <c:pt idx="123">
                  <c:v>45119</c:v>
                </c:pt>
                <c:pt idx="124">
                  <c:v>45120</c:v>
                </c:pt>
                <c:pt idx="125">
                  <c:v>45124</c:v>
                </c:pt>
                <c:pt idx="126">
                  <c:v>45125</c:v>
                </c:pt>
                <c:pt idx="127">
                  <c:v>45126</c:v>
                </c:pt>
                <c:pt idx="128">
                  <c:v>45127</c:v>
                </c:pt>
                <c:pt idx="129">
                  <c:v>45131</c:v>
                </c:pt>
                <c:pt idx="130">
                  <c:v>45132</c:v>
                </c:pt>
                <c:pt idx="131">
                  <c:v>45133</c:v>
                </c:pt>
                <c:pt idx="132">
                  <c:v>45134</c:v>
                </c:pt>
                <c:pt idx="133">
                  <c:v>45138</c:v>
                </c:pt>
                <c:pt idx="134">
                  <c:v>45139</c:v>
                </c:pt>
                <c:pt idx="135">
                  <c:v>45140</c:v>
                </c:pt>
                <c:pt idx="136">
                  <c:v>45141</c:v>
                </c:pt>
                <c:pt idx="137">
                  <c:v>45145</c:v>
                </c:pt>
                <c:pt idx="138">
                  <c:v>45146</c:v>
                </c:pt>
                <c:pt idx="139">
                  <c:v>45147</c:v>
                </c:pt>
                <c:pt idx="140">
                  <c:v>45148</c:v>
                </c:pt>
                <c:pt idx="141">
                  <c:v>45152</c:v>
                </c:pt>
                <c:pt idx="142">
                  <c:v>45153</c:v>
                </c:pt>
                <c:pt idx="143">
                  <c:v>45154</c:v>
                </c:pt>
                <c:pt idx="144">
                  <c:v>45155</c:v>
                </c:pt>
                <c:pt idx="145">
                  <c:v>45159</c:v>
                </c:pt>
                <c:pt idx="146">
                  <c:v>45160</c:v>
                </c:pt>
                <c:pt idx="147">
                  <c:v>45161</c:v>
                </c:pt>
                <c:pt idx="148">
                  <c:v>45162</c:v>
                </c:pt>
                <c:pt idx="149">
                  <c:v>45166</c:v>
                </c:pt>
                <c:pt idx="150">
                  <c:v>45167</c:v>
                </c:pt>
                <c:pt idx="151">
                  <c:v>45168</c:v>
                </c:pt>
                <c:pt idx="152">
                  <c:v>45169</c:v>
                </c:pt>
                <c:pt idx="153">
                  <c:v>45173</c:v>
                </c:pt>
                <c:pt idx="154">
                  <c:v>45174</c:v>
                </c:pt>
                <c:pt idx="155">
                  <c:v>45175</c:v>
                </c:pt>
                <c:pt idx="156">
                  <c:v>45176</c:v>
                </c:pt>
                <c:pt idx="157">
                  <c:v>45180</c:v>
                </c:pt>
                <c:pt idx="158">
                  <c:v>45181</c:v>
                </c:pt>
                <c:pt idx="159">
                  <c:v>45182</c:v>
                </c:pt>
                <c:pt idx="160">
                  <c:v>45183</c:v>
                </c:pt>
                <c:pt idx="161">
                  <c:v>45187</c:v>
                </c:pt>
                <c:pt idx="162">
                  <c:v>45188</c:v>
                </c:pt>
                <c:pt idx="163">
                  <c:v>45189</c:v>
                </c:pt>
                <c:pt idx="164">
                  <c:v>45190</c:v>
                </c:pt>
                <c:pt idx="165">
                  <c:v>45194</c:v>
                </c:pt>
                <c:pt idx="166">
                  <c:v>45195</c:v>
                </c:pt>
                <c:pt idx="167">
                  <c:v>45196</c:v>
                </c:pt>
                <c:pt idx="168">
                  <c:v>45197</c:v>
                </c:pt>
                <c:pt idx="169">
                  <c:v>45201</c:v>
                </c:pt>
                <c:pt idx="170">
                  <c:v>45202</c:v>
                </c:pt>
                <c:pt idx="171">
                  <c:v>45203</c:v>
                </c:pt>
                <c:pt idx="172">
                  <c:v>45204</c:v>
                </c:pt>
                <c:pt idx="173">
                  <c:v>45208</c:v>
                </c:pt>
                <c:pt idx="174">
                  <c:v>45209</c:v>
                </c:pt>
                <c:pt idx="175">
                  <c:v>45210</c:v>
                </c:pt>
                <c:pt idx="176">
                  <c:v>45211</c:v>
                </c:pt>
                <c:pt idx="177">
                  <c:v>45215</c:v>
                </c:pt>
                <c:pt idx="178">
                  <c:v>45216</c:v>
                </c:pt>
                <c:pt idx="179">
                  <c:v>45217</c:v>
                </c:pt>
                <c:pt idx="180">
                  <c:v>45218</c:v>
                </c:pt>
                <c:pt idx="181">
                  <c:v>45222</c:v>
                </c:pt>
                <c:pt idx="182">
                  <c:v>45223</c:v>
                </c:pt>
                <c:pt idx="183">
                  <c:v>45224</c:v>
                </c:pt>
                <c:pt idx="184">
                  <c:v>45225</c:v>
                </c:pt>
                <c:pt idx="185">
                  <c:v>45229</c:v>
                </c:pt>
                <c:pt idx="186">
                  <c:v>45230</c:v>
                </c:pt>
                <c:pt idx="187">
                  <c:v>45231</c:v>
                </c:pt>
                <c:pt idx="188">
                  <c:v>45232</c:v>
                </c:pt>
                <c:pt idx="189">
                  <c:v>45236</c:v>
                </c:pt>
                <c:pt idx="190">
                  <c:v>45237</c:v>
                </c:pt>
                <c:pt idx="191">
                  <c:v>45238</c:v>
                </c:pt>
                <c:pt idx="192">
                  <c:v>45239</c:v>
                </c:pt>
                <c:pt idx="193">
                  <c:v>45243</c:v>
                </c:pt>
                <c:pt idx="194">
                  <c:v>45244</c:v>
                </c:pt>
                <c:pt idx="195">
                  <c:v>45245</c:v>
                </c:pt>
                <c:pt idx="196">
                  <c:v>45246</c:v>
                </c:pt>
                <c:pt idx="197">
                  <c:v>45250</c:v>
                </c:pt>
                <c:pt idx="198">
                  <c:v>45251</c:v>
                </c:pt>
                <c:pt idx="199">
                  <c:v>45252</c:v>
                </c:pt>
                <c:pt idx="200">
                  <c:v>45253</c:v>
                </c:pt>
                <c:pt idx="201">
                  <c:v>45257</c:v>
                </c:pt>
                <c:pt idx="202">
                  <c:v>45258</c:v>
                </c:pt>
                <c:pt idx="203">
                  <c:v>45259</c:v>
                </c:pt>
                <c:pt idx="204">
                  <c:v>45260</c:v>
                </c:pt>
                <c:pt idx="205">
                  <c:v>45264</c:v>
                </c:pt>
                <c:pt idx="206">
                  <c:v>45265</c:v>
                </c:pt>
                <c:pt idx="207">
                  <c:v>45266</c:v>
                </c:pt>
                <c:pt idx="208">
                  <c:v>45267</c:v>
                </c:pt>
                <c:pt idx="209">
                  <c:v>45271</c:v>
                </c:pt>
                <c:pt idx="210">
                  <c:v>45272</c:v>
                </c:pt>
                <c:pt idx="211">
                  <c:v>45273</c:v>
                </c:pt>
                <c:pt idx="212">
                  <c:v>45274</c:v>
                </c:pt>
                <c:pt idx="213">
                  <c:v>45278</c:v>
                </c:pt>
                <c:pt idx="214">
                  <c:v>45279</c:v>
                </c:pt>
                <c:pt idx="215">
                  <c:v>45280</c:v>
                </c:pt>
                <c:pt idx="216">
                  <c:v>45281</c:v>
                </c:pt>
                <c:pt idx="217">
                  <c:v>45285</c:v>
                </c:pt>
                <c:pt idx="218">
                  <c:v>45286</c:v>
                </c:pt>
                <c:pt idx="219">
                  <c:v>45287</c:v>
                </c:pt>
                <c:pt idx="220">
                  <c:v>45288</c:v>
                </c:pt>
                <c:pt idx="221">
                  <c:v>45292</c:v>
                </c:pt>
                <c:pt idx="222">
                  <c:v>45293</c:v>
                </c:pt>
                <c:pt idx="223">
                  <c:v>45294</c:v>
                </c:pt>
                <c:pt idx="224">
                  <c:v>45295</c:v>
                </c:pt>
                <c:pt idx="225">
                  <c:v>45299</c:v>
                </c:pt>
                <c:pt idx="226">
                  <c:v>45300</c:v>
                </c:pt>
                <c:pt idx="227">
                  <c:v>45301</c:v>
                </c:pt>
                <c:pt idx="228">
                  <c:v>45302</c:v>
                </c:pt>
                <c:pt idx="229">
                  <c:v>45306</c:v>
                </c:pt>
                <c:pt idx="230">
                  <c:v>45307</c:v>
                </c:pt>
                <c:pt idx="231">
                  <c:v>45308</c:v>
                </c:pt>
                <c:pt idx="232">
                  <c:v>45309</c:v>
                </c:pt>
                <c:pt idx="233">
                  <c:v>45313</c:v>
                </c:pt>
                <c:pt idx="234">
                  <c:v>45314</c:v>
                </c:pt>
                <c:pt idx="235">
                  <c:v>45315</c:v>
                </c:pt>
                <c:pt idx="236">
                  <c:v>45316</c:v>
                </c:pt>
                <c:pt idx="237">
                  <c:v>45320</c:v>
                </c:pt>
                <c:pt idx="238">
                  <c:v>45321</c:v>
                </c:pt>
                <c:pt idx="239">
                  <c:v>45322</c:v>
                </c:pt>
                <c:pt idx="240">
                  <c:v>45323</c:v>
                </c:pt>
                <c:pt idx="241">
                  <c:v>45327</c:v>
                </c:pt>
                <c:pt idx="242">
                  <c:v>45328</c:v>
                </c:pt>
                <c:pt idx="243">
                  <c:v>45329</c:v>
                </c:pt>
                <c:pt idx="244">
                  <c:v>45330</c:v>
                </c:pt>
                <c:pt idx="245">
                  <c:v>45334</c:v>
                </c:pt>
                <c:pt idx="246">
                  <c:v>45335</c:v>
                </c:pt>
                <c:pt idx="247">
                  <c:v>45336</c:v>
                </c:pt>
                <c:pt idx="248">
                  <c:v>45337</c:v>
                </c:pt>
                <c:pt idx="249">
                  <c:v>45341</c:v>
                </c:pt>
                <c:pt idx="250">
                  <c:v>45342</c:v>
                </c:pt>
                <c:pt idx="251">
                  <c:v>45343</c:v>
                </c:pt>
                <c:pt idx="252">
                  <c:v>45348</c:v>
                </c:pt>
                <c:pt idx="253">
                  <c:v>45349</c:v>
                </c:pt>
                <c:pt idx="254">
                  <c:v>45350</c:v>
                </c:pt>
                <c:pt idx="255">
                  <c:v>45351</c:v>
                </c:pt>
                <c:pt idx="256">
                  <c:v>45355</c:v>
                </c:pt>
                <c:pt idx="257">
                  <c:v>45356</c:v>
                </c:pt>
                <c:pt idx="258">
                  <c:v>45357</c:v>
                </c:pt>
                <c:pt idx="259">
                  <c:v>45358</c:v>
                </c:pt>
                <c:pt idx="260">
                  <c:v>45362</c:v>
                </c:pt>
                <c:pt idx="261">
                  <c:v>45363</c:v>
                </c:pt>
                <c:pt idx="262">
                  <c:v>45364</c:v>
                </c:pt>
                <c:pt idx="263">
                  <c:v>45365</c:v>
                </c:pt>
                <c:pt idx="264">
                  <c:v>45369</c:v>
                </c:pt>
                <c:pt idx="265">
                  <c:v>45370</c:v>
                </c:pt>
                <c:pt idx="266">
                  <c:v>45371</c:v>
                </c:pt>
                <c:pt idx="267">
                  <c:v>45372</c:v>
                </c:pt>
                <c:pt idx="268">
                  <c:v>45376</c:v>
                </c:pt>
                <c:pt idx="269">
                  <c:v>45377</c:v>
                </c:pt>
                <c:pt idx="270">
                  <c:v>45378</c:v>
                </c:pt>
                <c:pt idx="271">
                  <c:v>45379</c:v>
                </c:pt>
                <c:pt idx="272">
                  <c:v>45383</c:v>
                </c:pt>
                <c:pt idx="273">
                  <c:v>45384</c:v>
                </c:pt>
                <c:pt idx="274">
                  <c:v>45385</c:v>
                </c:pt>
                <c:pt idx="275">
                  <c:v>45386</c:v>
                </c:pt>
                <c:pt idx="276">
                  <c:v>45397</c:v>
                </c:pt>
                <c:pt idx="277">
                  <c:v>45398</c:v>
                </c:pt>
                <c:pt idx="278">
                  <c:v>45399</c:v>
                </c:pt>
                <c:pt idx="279">
                  <c:v>45400</c:v>
                </c:pt>
                <c:pt idx="280">
                  <c:v>45404</c:v>
                </c:pt>
                <c:pt idx="281">
                  <c:v>45405</c:v>
                </c:pt>
                <c:pt idx="282">
                  <c:v>45406</c:v>
                </c:pt>
                <c:pt idx="283">
                  <c:v>45407</c:v>
                </c:pt>
                <c:pt idx="284">
                  <c:v>45411</c:v>
                </c:pt>
                <c:pt idx="285">
                  <c:v>45412</c:v>
                </c:pt>
                <c:pt idx="286">
                  <c:v>45413</c:v>
                </c:pt>
                <c:pt idx="287">
                  <c:v>45414</c:v>
                </c:pt>
                <c:pt idx="288">
                  <c:v>45418</c:v>
                </c:pt>
                <c:pt idx="289">
                  <c:v>45419</c:v>
                </c:pt>
                <c:pt idx="290">
                  <c:v>45420</c:v>
                </c:pt>
                <c:pt idx="291">
                  <c:v>45421</c:v>
                </c:pt>
                <c:pt idx="292">
                  <c:v>45425</c:v>
                </c:pt>
                <c:pt idx="293">
                  <c:v>45426</c:v>
                </c:pt>
                <c:pt idx="294">
                  <c:v>45427</c:v>
                </c:pt>
                <c:pt idx="295">
                  <c:v>45428</c:v>
                </c:pt>
                <c:pt idx="296">
                  <c:v>45432</c:v>
                </c:pt>
                <c:pt idx="297">
                  <c:v>45433</c:v>
                </c:pt>
                <c:pt idx="298">
                  <c:v>45434</c:v>
                </c:pt>
                <c:pt idx="299">
                  <c:v>45435</c:v>
                </c:pt>
                <c:pt idx="300">
                  <c:v>45439</c:v>
                </c:pt>
                <c:pt idx="301">
                  <c:v>45440</c:v>
                </c:pt>
                <c:pt idx="302">
                  <c:v>45441</c:v>
                </c:pt>
                <c:pt idx="303">
                  <c:v>45442</c:v>
                </c:pt>
                <c:pt idx="304">
                  <c:v>45446</c:v>
                </c:pt>
                <c:pt idx="305">
                  <c:v>45447</c:v>
                </c:pt>
                <c:pt idx="306">
                  <c:v>45448</c:v>
                </c:pt>
                <c:pt idx="307">
                  <c:v>45449</c:v>
                </c:pt>
                <c:pt idx="308">
                  <c:v>45453</c:v>
                </c:pt>
                <c:pt idx="309">
                  <c:v>45454</c:v>
                </c:pt>
                <c:pt idx="310">
                  <c:v>45455</c:v>
                </c:pt>
                <c:pt idx="311">
                  <c:v>45456</c:v>
                </c:pt>
                <c:pt idx="312">
                  <c:v>45467</c:v>
                </c:pt>
                <c:pt idx="313">
                  <c:v>45468</c:v>
                </c:pt>
                <c:pt idx="314">
                  <c:v>45469</c:v>
                </c:pt>
                <c:pt idx="315">
                  <c:v>45470</c:v>
                </c:pt>
                <c:pt idx="316">
                  <c:v>45473</c:v>
                </c:pt>
              </c:numCache>
            </c:numRef>
          </c:cat>
          <c:val>
            <c:numRef>
              <c:f>Sheet1!$C$2:$C$318</c:f>
              <c:numCache>
                <c:formatCode>#,##0</c:formatCode>
                <c:ptCount val="317"/>
                <c:pt idx="0">
                  <c:v>100</c:v>
                </c:pt>
                <c:pt idx="1">
                  <c:v>109.45512820512819</c:v>
                </c:pt>
                <c:pt idx="2">
                  <c:v>109.29487179487181</c:v>
                </c:pt>
                <c:pt idx="3">
                  <c:v>115.3846153846154</c:v>
                </c:pt>
                <c:pt idx="4">
                  <c:v>110.73717948717947</c:v>
                </c:pt>
                <c:pt idx="5">
                  <c:v>107.37179487179486</c:v>
                </c:pt>
                <c:pt idx="6">
                  <c:v>106.08974358974359</c:v>
                </c:pt>
                <c:pt idx="7">
                  <c:v>102.56410256410258</c:v>
                </c:pt>
                <c:pt idx="8">
                  <c:v>100</c:v>
                </c:pt>
                <c:pt idx="9">
                  <c:v>101.6025641025641</c:v>
                </c:pt>
                <c:pt idx="10">
                  <c:v>103.68589743589745</c:v>
                </c:pt>
                <c:pt idx="11">
                  <c:v>100.80128205128204</c:v>
                </c:pt>
                <c:pt idx="12">
                  <c:v>101.44230769230769</c:v>
                </c:pt>
                <c:pt idx="13">
                  <c:v>102.40384615384615</c:v>
                </c:pt>
                <c:pt idx="14">
                  <c:v>103.36538461538463</c:v>
                </c:pt>
                <c:pt idx="15">
                  <c:v>104.32692307692307</c:v>
                </c:pt>
                <c:pt idx="16">
                  <c:v>105.28846153846155</c:v>
                </c:pt>
                <c:pt idx="17">
                  <c:v>108.97435897435899</c:v>
                </c:pt>
                <c:pt idx="18">
                  <c:v>107.53205128205127</c:v>
                </c:pt>
                <c:pt idx="19">
                  <c:v>105.44871794871796</c:v>
                </c:pt>
                <c:pt idx="20">
                  <c:v>110.25641025641026</c:v>
                </c:pt>
                <c:pt idx="21">
                  <c:v>108.01282051282053</c:v>
                </c:pt>
                <c:pt idx="22">
                  <c:v>110.09615384615385</c:v>
                </c:pt>
                <c:pt idx="23">
                  <c:v>108.49358974358975</c:v>
                </c:pt>
                <c:pt idx="24">
                  <c:v>109.13461538461537</c:v>
                </c:pt>
                <c:pt idx="25">
                  <c:v>108.81410256410258</c:v>
                </c:pt>
                <c:pt idx="26">
                  <c:v>108.65384615384615</c:v>
                </c:pt>
                <c:pt idx="27">
                  <c:v>108.97435897435899</c:v>
                </c:pt>
                <c:pt idx="28">
                  <c:v>108.81410256410258</c:v>
                </c:pt>
                <c:pt idx="29">
                  <c:v>108.97435897435899</c:v>
                </c:pt>
                <c:pt idx="30">
                  <c:v>110.8974358974359</c:v>
                </c:pt>
                <c:pt idx="31">
                  <c:v>113.46153846153845</c:v>
                </c:pt>
                <c:pt idx="32">
                  <c:v>112.98076923076923</c:v>
                </c:pt>
                <c:pt idx="33">
                  <c:v>111.69871794871796</c:v>
                </c:pt>
                <c:pt idx="34">
                  <c:v>111.05769230769231</c:v>
                </c:pt>
                <c:pt idx="35">
                  <c:v>112.66025641025641</c:v>
                </c:pt>
                <c:pt idx="36">
                  <c:v>136.53846153846155</c:v>
                </c:pt>
                <c:pt idx="37">
                  <c:v>130.44871794871796</c:v>
                </c:pt>
                <c:pt idx="38">
                  <c:v>141.18589743589743</c:v>
                </c:pt>
                <c:pt idx="39">
                  <c:v>151.60256410256409</c:v>
                </c:pt>
                <c:pt idx="40">
                  <c:v>146.7948717948718</c:v>
                </c:pt>
                <c:pt idx="41">
                  <c:v>143.26923076923077</c:v>
                </c:pt>
                <c:pt idx="42">
                  <c:v>141.34615384615387</c:v>
                </c:pt>
                <c:pt idx="43">
                  <c:v>172.75641025641028</c:v>
                </c:pt>
                <c:pt idx="44">
                  <c:v>170.19230769230771</c:v>
                </c:pt>
                <c:pt idx="45">
                  <c:v>169.23076923076923</c:v>
                </c:pt>
                <c:pt idx="46">
                  <c:v>157.05128205128204</c:v>
                </c:pt>
                <c:pt idx="47">
                  <c:v>157.05128205128204</c:v>
                </c:pt>
                <c:pt idx="48">
                  <c:v>158.0128205128205</c:v>
                </c:pt>
                <c:pt idx="49">
                  <c:v>161.53846153846155</c:v>
                </c:pt>
                <c:pt idx="50">
                  <c:v>180.44871794871796</c:v>
                </c:pt>
                <c:pt idx="51">
                  <c:v>168.58974358974359</c:v>
                </c:pt>
                <c:pt idx="52">
                  <c:v>179.4871794871795</c:v>
                </c:pt>
                <c:pt idx="53">
                  <c:v>189.10256410256409</c:v>
                </c:pt>
                <c:pt idx="54">
                  <c:v>179.80769230769232</c:v>
                </c:pt>
                <c:pt idx="55">
                  <c:v>173.71794871794873</c:v>
                </c:pt>
                <c:pt idx="56">
                  <c:v>177.24358974358972</c:v>
                </c:pt>
                <c:pt idx="57">
                  <c:v>165.7051282051282</c:v>
                </c:pt>
                <c:pt idx="58">
                  <c:v>161.85897435897436</c:v>
                </c:pt>
                <c:pt idx="59">
                  <c:v>160.25641025641028</c:v>
                </c:pt>
                <c:pt idx="60">
                  <c:v>159.93589743589746</c:v>
                </c:pt>
                <c:pt idx="61">
                  <c:v>157.69230769230771</c:v>
                </c:pt>
                <c:pt idx="62">
                  <c:v>154.80769230769232</c:v>
                </c:pt>
                <c:pt idx="63">
                  <c:v>143.75</c:v>
                </c:pt>
                <c:pt idx="64">
                  <c:v>139.42307692307691</c:v>
                </c:pt>
                <c:pt idx="65">
                  <c:v>134.61538461538461</c:v>
                </c:pt>
                <c:pt idx="66">
                  <c:v>131.41025641025641</c:v>
                </c:pt>
                <c:pt idx="67">
                  <c:v>131.57051282051282</c:v>
                </c:pt>
                <c:pt idx="68">
                  <c:v>136.69871794871796</c:v>
                </c:pt>
                <c:pt idx="69">
                  <c:v>138.94230769230771</c:v>
                </c:pt>
                <c:pt idx="70">
                  <c:v>142.78846153846155</c:v>
                </c:pt>
                <c:pt idx="71">
                  <c:v>143.91025641025641</c:v>
                </c:pt>
                <c:pt idx="72">
                  <c:v>143.91025641025641</c:v>
                </c:pt>
                <c:pt idx="73">
                  <c:v>137.98076923076923</c:v>
                </c:pt>
                <c:pt idx="74">
                  <c:v>128.0448717948718</c:v>
                </c:pt>
                <c:pt idx="75">
                  <c:v>128.68589743589746</c:v>
                </c:pt>
                <c:pt idx="76">
                  <c:v>137.82051282051282</c:v>
                </c:pt>
                <c:pt idx="77">
                  <c:v>138.78205128205127</c:v>
                </c:pt>
                <c:pt idx="78">
                  <c:v>137.82051282051282</c:v>
                </c:pt>
                <c:pt idx="79">
                  <c:v>135.57692307692307</c:v>
                </c:pt>
                <c:pt idx="80">
                  <c:v>137.33974358974359</c:v>
                </c:pt>
                <c:pt idx="81">
                  <c:v>141.02564102564102</c:v>
                </c:pt>
                <c:pt idx="82">
                  <c:v>150.64102564102564</c:v>
                </c:pt>
                <c:pt idx="83">
                  <c:v>157.05128205128204</c:v>
                </c:pt>
                <c:pt idx="84">
                  <c:v>157.05128205128204</c:v>
                </c:pt>
                <c:pt idx="85">
                  <c:v>151.2820512820513</c:v>
                </c:pt>
                <c:pt idx="86">
                  <c:v>153.52564102564102</c:v>
                </c:pt>
                <c:pt idx="87">
                  <c:v>153.84615384615387</c:v>
                </c:pt>
                <c:pt idx="88">
                  <c:v>153.84615384615387</c:v>
                </c:pt>
                <c:pt idx="89">
                  <c:v>154.80769230769232</c:v>
                </c:pt>
                <c:pt idx="90">
                  <c:v>157.05128205128204</c:v>
                </c:pt>
                <c:pt idx="91">
                  <c:v>153.84615384615387</c:v>
                </c:pt>
                <c:pt idx="92">
                  <c:v>15.384615384615385</c:v>
                </c:pt>
                <c:pt idx="93">
                  <c:v>15.064102564102566</c:v>
                </c:pt>
                <c:pt idx="94">
                  <c:v>15.496794871794872</c:v>
                </c:pt>
                <c:pt idx="95">
                  <c:v>15.496794871794872</c:v>
                </c:pt>
                <c:pt idx="96">
                  <c:v>14.85576923076923</c:v>
                </c:pt>
                <c:pt idx="97">
                  <c:v>13.89423076923077</c:v>
                </c:pt>
                <c:pt idx="98">
                  <c:v>13.782051282051283</c:v>
                </c:pt>
                <c:pt idx="99">
                  <c:v>13.782051282051283</c:v>
                </c:pt>
                <c:pt idx="100">
                  <c:v>13.782051282051283</c:v>
                </c:pt>
                <c:pt idx="101">
                  <c:v>13.301282051282055</c:v>
                </c:pt>
                <c:pt idx="102">
                  <c:v>13.413461538461538</c:v>
                </c:pt>
                <c:pt idx="103">
                  <c:v>13.221153846153847</c:v>
                </c:pt>
                <c:pt idx="104">
                  <c:v>13.092948717948719</c:v>
                </c:pt>
                <c:pt idx="105">
                  <c:v>13.141025641025642</c:v>
                </c:pt>
                <c:pt idx="106">
                  <c:v>12.932692307692308</c:v>
                </c:pt>
                <c:pt idx="107">
                  <c:v>13.237179487179487</c:v>
                </c:pt>
                <c:pt idx="108">
                  <c:v>12.724358974358976</c:v>
                </c:pt>
                <c:pt idx="109">
                  <c:v>13.461538461538463</c:v>
                </c:pt>
                <c:pt idx="110">
                  <c:v>14.743589743589745</c:v>
                </c:pt>
                <c:pt idx="111">
                  <c:v>15.064102564102566</c:v>
                </c:pt>
                <c:pt idx="112">
                  <c:v>14.423076923076925</c:v>
                </c:pt>
                <c:pt idx="113">
                  <c:v>14.118589743589743</c:v>
                </c:pt>
                <c:pt idx="114">
                  <c:v>14.487179487179485</c:v>
                </c:pt>
                <c:pt idx="115">
                  <c:v>14.038461538461538</c:v>
                </c:pt>
                <c:pt idx="116">
                  <c:v>14.054487179487179</c:v>
                </c:pt>
                <c:pt idx="117">
                  <c:v>14.375000000000002</c:v>
                </c:pt>
                <c:pt idx="118">
                  <c:v>13.910256410256411</c:v>
                </c:pt>
                <c:pt idx="119">
                  <c:v>13.942307692307693</c:v>
                </c:pt>
                <c:pt idx="120">
                  <c:v>14.038461538461538</c:v>
                </c:pt>
                <c:pt idx="121">
                  <c:v>13.237179487179487</c:v>
                </c:pt>
                <c:pt idx="122">
                  <c:v>13.413461538461538</c:v>
                </c:pt>
                <c:pt idx="123">
                  <c:v>13.189102564102564</c:v>
                </c:pt>
                <c:pt idx="124">
                  <c:v>12.884615384615383</c:v>
                </c:pt>
                <c:pt idx="125">
                  <c:v>12.980769230769232</c:v>
                </c:pt>
                <c:pt idx="126">
                  <c:v>13.108974358974359</c:v>
                </c:pt>
                <c:pt idx="127">
                  <c:v>13.253205128205128</c:v>
                </c:pt>
                <c:pt idx="128">
                  <c:v>13.205128205128206</c:v>
                </c:pt>
                <c:pt idx="129">
                  <c:v>13.461538461538463</c:v>
                </c:pt>
                <c:pt idx="130">
                  <c:v>13.541666666666666</c:v>
                </c:pt>
                <c:pt idx="131">
                  <c:v>13.125</c:v>
                </c:pt>
                <c:pt idx="132">
                  <c:v>13.782051282051283</c:v>
                </c:pt>
                <c:pt idx="133">
                  <c:v>13.733974358974359</c:v>
                </c:pt>
                <c:pt idx="134">
                  <c:v>14.070512820512821</c:v>
                </c:pt>
                <c:pt idx="135">
                  <c:v>14.022435897435898</c:v>
                </c:pt>
                <c:pt idx="136">
                  <c:v>13.830128205128206</c:v>
                </c:pt>
                <c:pt idx="137">
                  <c:v>13.461538461538463</c:v>
                </c:pt>
                <c:pt idx="138">
                  <c:v>14.487179487179485</c:v>
                </c:pt>
                <c:pt idx="139">
                  <c:v>14.743589743589745</c:v>
                </c:pt>
                <c:pt idx="140">
                  <c:v>14.102564102564106</c:v>
                </c:pt>
                <c:pt idx="141">
                  <c:v>14.198717948717949</c:v>
                </c:pt>
                <c:pt idx="142">
                  <c:v>13.782051282051283</c:v>
                </c:pt>
                <c:pt idx="143">
                  <c:v>13.974358974358974</c:v>
                </c:pt>
                <c:pt idx="144">
                  <c:v>14.294871794871794</c:v>
                </c:pt>
                <c:pt idx="145">
                  <c:v>13.846153846153847</c:v>
                </c:pt>
                <c:pt idx="146">
                  <c:v>13.589743589743591</c:v>
                </c:pt>
                <c:pt idx="147">
                  <c:v>13.942307692307693</c:v>
                </c:pt>
                <c:pt idx="148">
                  <c:v>14.551282051282053</c:v>
                </c:pt>
                <c:pt idx="149">
                  <c:v>14.455128205128204</c:v>
                </c:pt>
                <c:pt idx="150">
                  <c:v>14.102564102564106</c:v>
                </c:pt>
                <c:pt idx="151">
                  <c:v>15.256410256410255</c:v>
                </c:pt>
                <c:pt idx="152">
                  <c:v>15.192307692307693</c:v>
                </c:pt>
                <c:pt idx="153">
                  <c:v>13.621794871794874</c:v>
                </c:pt>
                <c:pt idx="154">
                  <c:v>13.301282051282055</c:v>
                </c:pt>
                <c:pt idx="155">
                  <c:v>13.237179487179487</c:v>
                </c:pt>
                <c:pt idx="156">
                  <c:v>13.397435897435898</c:v>
                </c:pt>
                <c:pt idx="157">
                  <c:v>14.615384615384613</c:v>
                </c:pt>
                <c:pt idx="158">
                  <c:v>15.705128205128208</c:v>
                </c:pt>
                <c:pt idx="159">
                  <c:v>16.602564102564102</c:v>
                </c:pt>
                <c:pt idx="160">
                  <c:v>15.993589743589745</c:v>
                </c:pt>
                <c:pt idx="161">
                  <c:v>15.064102564102566</c:v>
                </c:pt>
                <c:pt idx="162">
                  <c:v>16.378205128205128</c:v>
                </c:pt>
                <c:pt idx="163">
                  <c:v>19.487179487179489</c:v>
                </c:pt>
                <c:pt idx="164">
                  <c:v>20.673076923076923</c:v>
                </c:pt>
                <c:pt idx="165">
                  <c:v>22.115384615384617</c:v>
                </c:pt>
                <c:pt idx="166">
                  <c:v>22.435897435897438</c:v>
                </c:pt>
                <c:pt idx="167">
                  <c:v>26.217948717948719</c:v>
                </c:pt>
                <c:pt idx="168">
                  <c:v>25.384615384615383</c:v>
                </c:pt>
                <c:pt idx="169">
                  <c:v>20.064102564102566</c:v>
                </c:pt>
                <c:pt idx="170">
                  <c:v>20.032051282051285</c:v>
                </c:pt>
                <c:pt idx="171">
                  <c:v>20.320512820512821</c:v>
                </c:pt>
                <c:pt idx="172">
                  <c:v>20.192307692307693</c:v>
                </c:pt>
                <c:pt idx="173">
                  <c:v>19.358974358974361</c:v>
                </c:pt>
                <c:pt idx="174">
                  <c:v>19.358974358974361</c:v>
                </c:pt>
                <c:pt idx="175">
                  <c:v>19.326923076923077</c:v>
                </c:pt>
                <c:pt idx="176">
                  <c:v>19.294871794871792</c:v>
                </c:pt>
                <c:pt idx="177">
                  <c:v>20.096153846153843</c:v>
                </c:pt>
                <c:pt idx="178">
                  <c:v>19.551282051282051</c:v>
                </c:pt>
                <c:pt idx="179">
                  <c:v>19.743589743589745</c:v>
                </c:pt>
                <c:pt idx="180">
                  <c:v>20</c:v>
                </c:pt>
                <c:pt idx="181">
                  <c:v>20.673076923076923</c:v>
                </c:pt>
                <c:pt idx="182">
                  <c:v>19.487179487179489</c:v>
                </c:pt>
                <c:pt idx="183">
                  <c:v>19.455128205128204</c:v>
                </c:pt>
                <c:pt idx="184">
                  <c:v>19.807692307692307</c:v>
                </c:pt>
                <c:pt idx="185">
                  <c:v>18.974358974358974</c:v>
                </c:pt>
                <c:pt idx="186">
                  <c:v>19.230769230769234</c:v>
                </c:pt>
                <c:pt idx="187">
                  <c:v>20.512820512820515</c:v>
                </c:pt>
                <c:pt idx="188">
                  <c:v>20.48076923076923</c:v>
                </c:pt>
                <c:pt idx="189">
                  <c:v>20.48076923076923</c:v>
                </c:pt>
                <c:pt idx="190">
                  <c:v>19.294871794871792</c:v>
                </c:pt>
                <c:pt idx="191">
                  <c:v>19.198717948717949</c:v>
                </c:pt>
                <c:pt idx="192">
                  <c:v>19.679487179487179</c:v>
                </c:pt>
                <c:pt idx="193">
                  <c:v>22.275641025641026</c:v>
                </c:pt>
                <c:pt idx="194">
                  <c:v>22.467948717948719</c:v>
                </c:pt>
                <c:pt idx="195">
                  <c:v>20.833333333333336</c:v>
                </c:pt>
                <c:pt idx="196">
                  <c:v>19.487179487179489</c:v>
                </c:pt>
                <c:pt idx="197">
                  <c:v>19.03846153846154</c:v>
                </c:pt>
                <c:pt idx="198">
                  <c:v>19.935897435897434</c:v>
                </c:pt>
                <c:pt idx="199">
                  <c:v>19.935897435897434</c:v>
                </c:pt>
                <c:pt idx="200">
                  <c:v>19.391025641025642</c:v>
                </c:pt>
                <c:pt idx="201">
                  <c:v>18.589743589743591</c:v>
                </c:pt>
                <c:pt idx="202">
                  <c:v>19.230769230769234</c:v>
                </c:pt>
                <c:pt idx="203">
                  <c:v>19.871794871794872</c:v>
                </c:pt>
                <c:pt idx="204">
                  <c:v>19.551282051282051</c:v>
                </c:pt>
                <c:pt idx="205">
                  <c:v>18.621794871794872</c:v>
                </c:pt>
                <c:pt idx="206">
                  <c:v>20.096153846153843</c:v>
                </c:pt>
                <c:pt idx="207">
                  <c:v>19.262820512820515</c:v>
                </c:pt>
                <c:pt idx="208">
                  <c:v>19.102564102564106</c:v>
                </c:pt>
                <c:pt idx="209">
                  <c:v>18.717948717948719</c:v>
                </c:pt>
                <c:pt idx="210">
                  <c:v>17.916666666666668</c:v>
                </c:pt>
                <c:pt idx="211">
                  <c:v>17.69230769230769</c:v>
                </c:pt>
                <c:pt idx="212">
                  <c:v>17.596153846153847</c:v>
                </c:pt>
                <c:pt idx="213">
                  <c:v>17.596153846153847</c:v>
                </c:pt>
                <c:pt idx="214">
                  <c:v>17.596153846153847</c:v>
                </c:pt>
                <c:pt idx="215">
                  <c:v>17.596153846153847</c:v>
                </c:pt>
                <c:pt idx="216">
                  <c:v>17.596153846153847</c:v>
                </c:pt>
                <c:pt idx="217">
                  <c:v>18.205128205128204</c:v>
                </c:pt>
                <c:pt idx="218">
                  <c:v>17.724358974358974</c:v>
                </c:pt>
                <c:pt idx="219">
                  <c:v>17.69230769230769</c:v>
                </c:pt>
                <c:pt idx="220">
                  <c:v>17.69230769230769</c:v>
                </c:pt>
                <c:pt idx="221">
                  <c:v>18.237179487179489</c:v>
                </c:pt>
                <c:pt idx="222">
                  <c:v>17.339743589743591</c:v>
                </c:pt>
                <c:pt idx="223">
                  <c:v>17.339743589743591</c:v>
                </c:pt>
                <c:pt idx="224">
                  <c:v>17.339743589743591</c:v>
                </c:pt>
                <c:pt idx="225">
                  <c:v>17.21153846153846</c:v>
                </c:pt>
                <c:pt idx="226">
                  <c:v>17.179487179487179</c:v>
                </c:pt>
                <c:pt idx="227">
                  <c:v>17.179487179487179</c:v>
                </c:pt>
                <c:pt idx="228">
                  <c:v>17.21153846153846</c:v>
                </c:pt>
                <c:pt idx="229">
                  <c:v>16.057692307692307</c:v>
                </c:pt>
                <c:pt idx="230">
                  <c:v>16.025641025641026</c:v>
                </c:pt>
                <c:pt idx="231">
                  <c:v>16.314102564102566</c:v>
                </c:pt>
                <c:pt idx="232">
                  <c:v>15.833333333333336</c:v>
                </c:pt>
                <c:pt idx="233">
                  <c:v>15.737179487179487</c:v>
                </c:pt>
                <c:pt idx="234">
                  <c:v>15.512820512820513</c:v>
                </c:pt>
                <c:pt idx="235">
                  <c:v>15.512820512820513</c:v>
                </c:pt>
                <c:pt idx="236">
                  <c:v>15.705128205128208</c:v>
                </c:pt>
                <c:pt idx="237">
                  <c:v>15</c:v>
                </c:pt>
                <c:pt idx="238">
                  <c:v>14.903846153846157</c:v>
                </c:pt>
                <c:pt idx="239">
                  <c:v>14.903846153846157</c:v>
                </c:pt>
                <c:pt idx="240">
                  <c:v>15.224358974358976</c:v>
                </c:pt>
                <c:pt idx="241">
                  <c:v>14.51923076923077</c:v>
                </c:pt>
                <c:pt idx="242">
                  <c:v>15.352564102564104</c:v>
                </c:pt>
                <c:pt idx="243">
                  <c:v>15.032051282051285</c:v>
                </c:pt>
                <c:pt idx="244">
                  <c:v>15.384615384615385</c:v>
                </c:pt>
                <c:pt idx="245">
                  <c:v>14.871794871794872</c:v>
                </c:pt>
                <c:pt idx="246">
                  <c:v>15</c:v>
                </c:pt>
                <c:pt idx="247">
                  <c:v>15</c:v>
                </c:pt>
                <c:pt idx="248">
                  <c:v>15.320512820512821</c:v>
                </c:pt>
                <c:pt idx="249">
                  <c:v>15.448717948717949</c:v>
                </c:pt>
                <c:pt idx="250">
                  <c:v>14.935897435897436</c:v>
                </c:pt>
                <c:pt idx="251">
                  <c:v>14.935897435897436</c:v>
                </c:pt>
                <c:pt idx="252">
                  <c:v>15</c:v>
                </c:pt>
                <c:pt idx="253">
                  <c:v>15.128205128205128</c:v>
                </c:pt>
                <c:pt idx="254">
                  <c:v>14.935897435897436</c:v>
                </c:pt>
                <c:pt idx="255">
                  <c:v>15.160256410256412</c:v>
                </c:pt>
                <c:pt idx="256">
                  <c:v>15.320512820512821</c:v>
                </c:pt>
                <c:pt idx="257">
                  <c:v>15.384615384615385</c:v>
                </c:pt>
                <c:pt idx="258">
                  <c:v>15.384615384615385</c:v>
                </c:pt>
                <c:pt idx="259">
                  <c:v>15.416666666666664</c:v>
                </c:pt>
                <c:pt idx="260">
                  <c:v>15.096153846153845</c:v>
                </c:pt>
                <c:pt idx="261">
                  <c:v>15.064102564102566</c:v>
                </c:pt>
                <c:pt idx="262">
                  <c:v>15.064102564102566</c:v>
                </c:pt>
                <c:pt idx="263">
                  <c:v>15.064102564102566</c:v>
                </c:pt>
                <c:pt idx="264">
                  <c:v>15.224358974358976</c:v>
                </c:pt>
                <c:pt idx="265">
                  <c:v>15.224358974358976</c:v>
                </c:pt>
                <c:pt idx="266">
                  <c:v>14.807692307692308</c:v>
                </c:pt>
                <c:pt idx="267">
                  <c:v>15.224358974358976</c:v>
                </c:pt>
                <c:pt idx="268">
                  <c:v>15.224358974358976</c:v>
                </c:pt>
                <c:pt idx="269">
                  <c:v>14.903846153846157</c:v>
                </c:pt>
                <c:pt idx="270">
                  <c:v>14.903846153846157</c:v>
                </c:pt>
                <c:pt idx="271">
                  <c:v>15.384615384615385</c:v>
                </c:pt>
                <c:pt idx="272">
                  <c:v>15.384615384615385</c:v>
                </c:pt>
                <c:pt idx="273">
                  <c:v>15.224358974358976</c:v>
                </c:pt>
                <c:pt idx="274">
                  <c:v>15.064102564102566</c:v>
                </c:pt>
                <c:pt idx="275">
                  <c:v>15.160256410256412</c:v>
                </c:pt>
                <c:pt idx="276">
                  <c:v>14.967948717948717</c:v>
                </c:pt>
                <c:pt idx="277">
                  <c:v>14.679487179487181</c:v>
                </c:pt>
                <c:pt idx="278">
                  <c:v>14.743589743589745</c:v>
                </c:pt>
                <c:pt idx="279">
                  <c:v>15</c:v>
                </c:pt>
                <c:pt idx="280">
                  <c:v>15</c:v>
                </c:pt>
                <c:pt idx="281">
                  <c:v>15</c:v>
                </c:pt>
                <c:pt idx="282">
                  <c:v>14.743589743589745</c:v>
                </c:pt>
                <c:pt idx="283">
                  <c:v>14.743589743589745</c:v>
                </c:pt>
                <c:pt idx="284">
                  <c:v>14.711538461538462</c:v>
                </c:pt>
                <c:pt idx="285">
                  <c:v>14.711538461538462</c:v>
                </c:pt>
                <c:pt idx="286">
                  <c:v>14.711538461538462</c:v>
                </c:pt>
                <c:pt idx="287">
                  <c:v>14.51923076923077</c:v>
                </c:pt>
                <c:pt idx="288">
                  <c:v>14.262820512820515</c:v>
                </c:pt>
                <c:pt idx="289">
                  <c:v>14.262820512820515</c:v>
                </c:pt>
                <c:pt idx="290">
                  <c:v>14.391025641025642</c:v>
                </c:pt>
                <c:pt idx="291">
                  <c:v>13.782051282051283</c:v>
                </c:pt>
                <c:pt idx="292">
                  <c:v>14.070512820512821</c:v>
                </c:pt>
                <c:pt idx="293">
                  <c:v>13.493589743589743</c:v>
                </c:pt>
                <c:pt idx="294">
                  <c:v>13.589743589743591</c:v>
                </c:pt>
                <c:pt idx="295">
                  <c:v>13.589743589743591</c:v>
                </c:pt>
                <c:pt idx="296">
                  <c:v>13.461538461538463</c:v>
                </c:pt>
                <c:pt idx="297">
                  <c:v>13.974358974358974</c:v>
                </c:pt>
                <c:pt idx="298">
                  <c:v>13.846153846153847</c:v>
                </c:pt>
                <c:pt idx="299">
                  <c:v>13.461538461538463</c:v>
                </c:pt>
                <c:pt idx="300">
                  <c:v>12.820512820512823</c:v>
                </c:pt>
                <c:pt idx="301">
                  <c:v>12.660256410256412</c:v>
                </c:pt>
                <c:pt idx="302">
                  <c:v>12.660256410256412</c:v>
                </c:pt>
                <c:pt idx="303">
                  <c:v>12.660256410256412</c:v>
                </c:pt>
                <c:pt idx="304">
                  <c:v>12.660256410256412</c:v>
                </c:pt>
                <c:pt idx="305">
                  <c:v>12.01923076923077</c:v>
                </c:pt>
                <c:pt idx="306">
                  <c:v>12.01923076923077</c:v>
                </c:pt>
                <c:pt idx="307">
                  <c:v>11.858974358974359</c:v>
                </c:pt>
                <c:pt idx="308">
                  <c:v>11.698717948717949</c:v>
                </c:pt>
                <c:pt idx="309">
                  <c:v>11.858974358974359</c:v>
                </c:pt>
                <c:pt idx="310">
                  <c:v>11.698717948717949</c:v>
                </c:pt>
                <c:pt idx="311">
                  <c:v>11.602564102564102</c:v>
                </c:pt>
                <c:pt idx="312">
                  <c:v>11.602564102564102</c:v>
                </c:pt>
                <c:pt idx="313">
                  <c:v>11.602564102564102</c:v>
                </c:pt>
                <c:pt idx="314">
                  <c:v>11.858974358974359</c:v>
                </c:pt>
                <c:pt idx="315">
                  <c:v>11.282051282051283</c:v>
                </c:pt>
                <c:pt idx="316">
                  <c:v>11.249999999999998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Sheet1!$A$2:$A$316</c:f>
              <c:numCache>
                <c:formatCode>dd\-mmm\-yyyy</c:formatCode>
                <c:ptCount val="315"/>
                <c:pt idx="0">
                  <c:v>44917</c:v>
                </c:pt>
                <c:pt idx="1">
                  <c:v>44920</c:v>
                </c:pt>
                <c:pt idx="2">
                  <c:v>44921</c:v>
                </c:pt>
                <c:pt idx="3">
                  <c:v>44922</c:v>
                </c:pt>
                <c:pt idx="4">
                  <c:v>44923</c:v>
                </c:pt>
                <c:pt idx="5">
                  <c:v>44924</c:v>
                </c:pt>
                <c:pt idx="6">
                  <c:v>44927</c:v>
                </c:pt>
                <c:pt idx="7">
                  <c:v>44928</c:v>
                </c:pt>
                <c:pt idx="8">
                  <c:v>44929</c:v>
                </c:pt>
                <c:pt idx="9">
                  <c:v>44930</c:v>
                </c:pt>
                <c:pt idx="10">
                  <c:v>44931</c:v>
                </c:pt>
                <c:pt idx="11">
                  <c:v>44934</c:v>
                </c:pt>
                <c:pt idx="12">
                  <c:v>44935</c:v>
                </c:pt>
                <c:pt idx="13">
                  <c:v>44936</c:v>
                </c:pt>
                <c:pt idx="14">
                  <c:v>44937</c:v>
                </c:pt>
                <c:pt idx="15">
                  <c:v>44938</c:v>
                </c:pt>
                <c:pt idx="16">
                  <c:v>44941</c:v>
                </c:pt>
                <c:pt idx="17">
                  <c:v>44942</c:v>
                </c:pt>
                <c:pt idx="18">
                  <c:v>44943</c:v>
                </c:pt>
                <c:pt idx="19">
                  <c:v>44944</c:v>
                </c:pt>
                <c:pt idx="20">
                  <c:v>44945</c:v>
                </c:pt>
                <c:pt idx="21">
                  <c:v>44948</c:v>
                </c:pt>
                <c:pt idx="22">
                  <c:v>44949</c:v>
                </c:pt>
                <c:pt idx="23">
                  <c:v>44950</c:v>
                </c:pt>
                <c:pt idx="24">
                  <c:v>44951</c:v>
                </c:pt>
                <c:pt idx="25">
                  <c:v>44952</c:v>
                </c:pt>
                <c:pt idx="26">
                  <c:v>44955</c:v>
                </c:pt>
                <c:pt idx="27">
                  <c:v>44956</c:v>
                </c:pt>
                <c:pt idx="28">
                  <c:v>44957</c:v>
                </c:pt>
                <c:pt idx="29">
                  <c:v>44958</c:v>
                </c:pt>
                <c:pt idx="30">
                  <c:v>44959</c:v>
                </c:pt>
                <c:pt idx="31">
                  <c:v>44962</c:v>
                </c:pt>
                <c:pt idx="32">
                  <c:v>44963</c:v>
                </c:pt>
                <c:pt idx="33">
                  <c:v>44964</c:v>
                </c:pt>
                <c:pt idx="34">
                  <c:v>44965</c:v>
                </c:pt>
                <c:pt idx="35">
                  <c:v>44966</c:v>
                </c:pt>
                <c:pt idx="36">
                  <c:v>44969</c:v>
                </c:pt>
                <c:pt idx="37">
                  <c:v>44970</c:v>
                </c:pt>
                <c:pt idx="38">
                  <c:v>44971</c:v>
                </c:pt>
                <c:pt idx="39">
                  <c:v>44972</c:v>
                </c:pt>
                <c:pt idx="40">
                  <c:v>44973</c:v>
                </c:pt>
                <c:pt idx="41">
                  <c:v>44976</c:v>
                </c:pt>
                <c:pt idx="42">
                  <c:v>44977</c:v>
                </c:pt>
                <c:pt idx="43">
                  <c:v>44978</c:v>
                </c:pt>
                <c:pt idx="44">
                  <c:v>44980</c:v>
                </c:pt>
                <c:pt idx="45">
                  <c:v>44983</c:v>
                </c:pt>
                <c:pt idx="46">
                  <c:v>44984</c:v>
                </c:pt>
                <c:pt idx="47">
                  <c:v>44985</c:v>
                </c:pt>
                <c:pt idx="48">
                  <c:v>44986</c:v>
                </c:pt>
                <c:pt idx="49">
                  <c:v>44987</c:v>
                </c:pt>
                <c:pt idx="50">
                  <c:v>44990</c:v>
                </c:pt>
                <c:pt idx="51">
                  <c:v>44991</c:v>
                </c:pt>
                <c:pt idx="52">
                  <c:v>44992</c:v>
                </c:pt>
                <c:pt idx="53">
                  <c:v>44993</c:v>
                </c:pt>
                <c:pt idx="54">
                  <c:v>44994</c:v>
                </c:pt>
                <c:pt idx="55">
                  <c:v>44997</c:v>
                </c:pt>
                <c:pt idx="56">
                  <c:v>44998</c:v>
                </c:pt>
                <c:pt idx="57">
                  <c:v>44999</c:v>
                </c:pt>
                <c:pt idx="58">
                  <c:v>45000</c:v>
                </c:pt>
                <c:pt idx="59">
                  <c:v>45001</c:v>
                </c:pt>
                <c:pt idx="60">
                  <c:v>45004</c:v>
                </c:pt>
                <c:pt idx="61">
                  <c:v>45005</c:v>
                </c:pt>
                <c:pt idx="62">
                  <c:v>45006</c:v>
                </c:pt>
                <c:pt idx="63">
                  <c:v>45007</c:v>
                </c:pt>
                <c:pt idx="64">
                  <c:v>45008</c:v>
                </c:pt>
                <c:pt idx="65">
                  <c:v>45011</c:v>
                </c:pt>
                <c:pt idx="66">
                  <c:v>45012</c:v>
                </c:pt>
                <c:pt idx="67">
                  <c:v>45013</c:v>
                </c:pt>
                <c:pt idx="68">
                  <c:v>45014</c:v>
                </c:pt>
                <c:pt idx="69">
                  <c:v>45015</c:v>
                </c:pt>
                <c:pt idx="70">
                  <c:v>45019</c:v>
                </c:pt>
                <c:pt idx="71">
                  <c:v>45020</c:v>
                </c:pt>
                <c:pt idx="72">
                  <c:v>45021</c:v>
                </c:pt>
                <c:pt idx="73">
                  <c:v>45022</c:v>
                </c:pt>
                <c:pt idx="74">
                  <c:v>45026</c:v>
                </c:pt>
                <c:pt idx="75">
                  <c:v>45027</c:v>
                </c:pt>
                <c:pt idx="76">
                  <c:v>45028</c:v>
                </c:pt>
                <c:pt idx="77">
                  <c:v>45029</c:v>
                </c:pt>
                <c:pt idx="78">
                  <c:v>45033</c:v>
                </c:pt>
                <c:pt idx="79">
                  <c:v>45041</c:v>
                </c:pt>
                <c:pt idx="80">
                  <c:v>45042</c:v>
                </c:pt>
                <c:pt idx="81">
                  <c:v>45043</c:v>
                </c:pt>
                <c:pt idx="82">
                  <c:v>45047</c:v>
                </c:pt>
                <c:pt idx="83">
                  <c:v>45048</c:v>
                </c:pt>
                <c:pt idx="84">
                  <c:v>45049</c:v>
                </c:pt>
                <c:pt idx="85">
                  <c:v>45050</c:v>
                </c:pt>
                <c:pt idx="86">
                  <c:v>45054</c:v>
                </c:pt>
                <c:pt idx="87">
                  <c:v>45055</c:v>
                </c:pt>
                <c:pt idx="88">
                  <c:v>45056</c:v>
                </c:pt>
                <c:pt idx="89">
                  <c:v>45057</c:v>
                </c:pt>
                <c:pt idx="90">
                  <c:v>45057</c:v>
                </c:pt>
                <c:pt idx="91">
                  <c:v>45061</c:v>
                </c:pt>
                <c:pt idx="92">
                  <c:v>45062</c:v>
                </c:pt>
                <c:pt idx="93">
                  <c:v>45063</c:v>
                </c:pt>
                <c:pt idx="94">
                  <c:v>45064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45075</c:v>
                </c:pt>
                <c:pt idx="100">
                  <c:v>45076</c:v>
                </c:pt>
                <c:pt idx="101">
                  <c:v>45077</c:v>
                </c:pt>
                <c:pt idx="102">
                  <c:v>45078</c:v>
                </c:pt>
                <c:pt idx="103">
                  <c:v>45082</c:v>
                </c:pt>
                <c:pt idx="104">
                  <c:v>45083</c:v>
                </c:pt>
                <c:pt idx="105">
                  <c:v>45084</c:v>
                </c:pt>
                <c:pt idx="106">
                  <c:v>45085</c:v>
                </c:pt>
                <c:pt idx="107">
                  <c:v>45089</c:v>
                </c:pt>
                <c:pt idx="108">
                  <c:v>45090</c:v>
                </c:pt>
                <c:pt idx="109">
                  <c:v>45091</c:v>
                </c:pt>
                <c:pt idx="110">
                  <c:v>45092</c:v>
                </c:pt>
                <c:pt idx="111">
                  <c:v>45096</c:v>
                </c:pt>
                <c:pt idx="112">
                  <c:v>45097</c:v>
                </c:pt>
                <c:pt idx="113">
                  <c:v>45098</c:v>
                </c:pt>
                <c:pt idx="114">
                  <c:v>45099</c:v>
                </c:pt>
                <c:pt idx="115">
                  <c:v>45110</c:v>
                </c:pt>
                <c:pt idx="116">
                  <c:v>45111</c:v>
                </c:pt>
                <c:pt idx="117">
                  <c:v>45112</c:v>
                </c:pt>
                <c:pt idx="118">
                  <c:v>45113</c:v>
                </c:pt>
                <c:pt idx="119">
                  <c:v>45117</c:v>
                </c:pt>
                <c:pt idx="120">
                  <c:v>45118</c:v>
                </c:pt>
                <c:pt idx="121">
                  <c:v>45119</c:v>
                </c:pt>
                <c:pt idx="122">
                  <c:v>45120</c:v>
                </c:pt>
                <c:pt idx="123">
                  <c:v>45124</c:v>
                </c:pt>
                <c:pt idx="124">
                  <c:v>45125</c:v>
                </c:pt>
                <c:pt idx="125">
                  <c:v>45126</c:v>
                </c:pt>
                <c:pt idx="126">
                  <c:v>45127</c:v>
                </c:pt>
                <c:pt idx="127">
                  <c:v>45131</c:v>
                </c:pt>
                <c:pt idx="128">
                  <c:v>45132</c:v>
                </c:pt>
                <c:pt idx="129">
                  <c:v>45133</c:v>
                </c:pt>
                <c:pt idx="130">
                  <c:v>45134</c:v>
                </c:pt>
                <c:pt idx="131">
                  <c:v>45138</c:v>
                </c:pt>
                <c:pt idx="132">
                  <c:v>45139</c:v>
                </c:pt>
                <c:pt idx="133">
                  <c:v>45140</c:v>
                </c:pt>
                <c:pt idx="134">
                  <c:v>45141</c:v>
                </c:pt>
                <c:pt idx="135">
                  <c:v>45145</c:v>
                </c:pt>
                <c:pt idx="136">
                  <c:v>45146</c:v>
                </c:pt>
                <c:pt idx="137">
                  <c:v>45147</c:v>
                </c:pt>
                <c:pt idx="138">
                  <c:v>45148</c:v>
                </c:pt>
                <c:pt idx="139">
                  <c:v>45152</c:v>
                </c:pt>
                <c:pt idx="140">
                  <c:v>45153</c:v>
                </c:pt>
                <c:pt idx="141">
                  <c:v>45154</c:v>
                </c:pt>
                <c:pt idx="142">
                  <c:v>45155</c:v>
                </c:pt>
                <c:pt idx="143">
                  <c:v>45159</c:v>
                </c:pt>
                <c:pt idx="144">
                  <c:v>45160</c:v>
                </c:pt>
                <c:pt idx="145">
                  <c:v>45161</c:v>
                </c:pt>
                <c:pt idx="146">
                  <c:v>45162</c:v>
                </c:pt>
                <c:pt idx="147">
                  <c:v>45166</c:v>
                </c:pt>
                <c:pt idx="148">
                  <c:v>45167</c:v>
                </c:pt>
                <c:pt idx="149">
                  <c:v>45168</c:v>
                </c:pt>
                <c:pt idx="150">
                  <c:v>45169</c:v>
                </c:pt>
                <c:pt idx="151">
                  <c:v>45173</c:v>
                </c:pt>
                <c:pt idx="152">
                  <c:v>45174</c:v>
                </c:pt>
                <c:pt idx="153">
                  <c:v>45175</c:v>
                </c:pt>
                <c:pt idx="154">
                  <c:v>45176</c:v>
                </c:pt>
                <c:pt idx="155">
                  <c:v>45180</c:v>
                </c:pt>
                <c:pt idx="156">
                  <c:v>45181</c:v>
                </c:pt>
                <c:pt idx="157">
                  <c:v>45182</c:v>
                </c:pt>
                <c:pt idx="158">
                  <c:v>45183</c:v>
                </c:pt>
                <c:pt idx="159">
                  <c:v>45187</c:v>
                </c:pt>
                <c:pt idx="160">
                  <c:v>45188</c:v>
                </c:pt>
                <c:pt idx="161">
                  <c:v>45189</c:v>
                </c:pt>
                <c:pt idx="162">
                  <c:v>45190</c:v>
                </c:pt>
                <c:pt idx="163">
                  <c:v>45194</c:v>
                </c:pt>
                <c:pt idx="164">
                  <c:v>45195</c:v>
                </c:pt>
                <c:pt idx="165">
                  <c:v>45196</c:v>
                </c:pt>
                <c:pt idx="166">
                  <c:v>45197</c:v>
                </c:pt>
                <c:pt idx="167">
                  <c:v>45201</c:v>
                </c:pt>
                <c:pt idx="168">
                  <c:v>45202</c:v>
                </c:pt>
                <c:pt idx="169">
                  <c:v>45203</c:v>
                </c:pt>
                <c:pt idx="170">
                  <c:v>45204</c:v>
                </c:pt>
                <c:pt idx="171">
                  <c:v>45208</c:v>
                </c:pt>
                <c:pt idx="172">
                  <c:v>45209</c:v>
                </c:pt>
                <c:pt idx="173">
                  <c:v>45210</c:v>
                </c:pt>
                <c:pt idx="174">
                  <c:v>45211</c:v>
                </c:pt>
                <c:pt idx="175">
                  <c:v>45215</c:v>
                </c:pt>
                <c:pt idx="176">
                  <c:v>45216</c:v>
                </c:pt>
                <c:pt idx="177">
                  <c:v>45217</c:v>
                </c:pt>
                <c:pt idx="178">
                  <c:v>45218</c:v>
                </c:pt>
                <c:pt idx="179">
                  <c:v>45222</c:v>
                </c:pt>
                <c:pt idx="180">
                  <c:v>45223</c:v>
                </c:pt>
                <c:pt idx="181">
                  <c:v>45224</c:v>
                </c:pt>
                <c:pt idx="182">
                  <c:v>45225</c:v>
                </c:pt>
                <c:pt idx="183">
                  <c:v>45229</c:v>
                </c:pt>
                <c:pt idx="184">
                  <c:v>45230</c:v>
                </c:pt>
                <c:pt idx="185">
                  <c:v>45231</c:v>
                </c:pt>
                <c:pt idx="186">
                  <c:v>45232</c:v>
                </c:pt>
                <c:pt idx="187">
                  <c:v>45236</c:v>
                </c:pt>
                <c:pt idx="188">
                  <c:v>45237</c:v>
                </c:pt>
                <c:pt idx="189">
                  <c:v>45238</c:v>
                </c:pt>
                <c:pt idx="190">
                  <c:v>45239</c:v>
                </c:pt>
                <c:pt idx="191">
                  <c:v>45243</c:v>
                </c:pt>
                <c:pt idx="192">
                  <c:v>45244</c:v>
                </c:pt>
                <c:pt idx="193">
                  <c:v>45245</c:v>
                </c:pt>
                <c:pt idx="194">
                  <c:v>45246</c:v>
                </c:pt>
                <c:pt idx="195">
                  <c:v>45250</c:v>
                </c:pt>
                <c:pt idx="196">
                  <c:v>45251</c:v>
                </c:pt>
                <c:pt idx="197">
                  <c:v>45252</c:v>
                </c:pt>
                <c:pt idx="198">
                  <c:v>45253</c:v>
                </c:pt>
                <c:pt idx="199">
                  <c:v>45257</c:v>
                </c:pt>
                <c:pt idx="200">
                  <c:v>45258</c:v>
                </c:pt>
                <c:pt idx="201">
                  <c:v>45259</c:v>
                </c:pt>
                <c:pt idx="202">
                  <c:v>45260</c:v>
                </c:pt>
                <c:pt idx="203">
                  <c:v>45264</c:v>
                </c:pt>
                <c:pt idx="204">
                  <c:v>45265</c:v>
                </c:pt>
                <c:pt idx="205">
                  <c:v>45266</c:v>
                </c:pt>
                <c:pt idx="206">
                  <c:v>45267</c:v>
                </c:pt>
                <c:pt idx="207">
                  <c:v>45271</c:v>
                </c:pt>
                <c:pt idx="208">
                  <c:v>45272</c:v>
                </c:pt>
                <c:pt idx="209">
                  <c:v>45273</c:v>
                </c:pt>
                <c:pt idx="210">
                  <c:v>45274</c:v>
                </c:pt>
                <c:pt idx="211">
                  <c:v>45278</c:v>
                </c:pt>
                <c:pt idx="212">
                  <c:v>45279</c:v>
                </c:pt>
                <c:pt idx="213">
                  <c:v>45280</c:v>
                </c:pt>
                <c:pt idx="214">
                  <c:v>45281</c:v>
                </c:pt>
                <c:pt idx="215">
                  <c:v>45285</c:v>
                </c:pt>
                <c:pt idx="216">
                  <c:v>45286</c:v>
                </c:pt>
                <c:pt idx="217">
                  <c:v>45287</c:v>
                </c:pt>
                <c:pt idx="218">
                  <c:v>45288</c:v>
                </c:pt>
                <c:pt idx="219">
                  <c:v>45292</c:v>
                </c:pt>
                <c:pt idx="220">
                  <c:v>45293</c:v>
                </c:pt>
                <c:pt idx="221">
                  <c:v>45294</c:v>
                </c:pt>
                <c:pt idx="222">
                  <c:v>45295</c:v>
                </c:pt>
                <c:pt idx="223">
                  <c:v>45299</c:v>
                </c:pt>
                <c:pt idx="224">
                  <c:v>45300</c:v>
                </c:pt>
                <c:pt idx="225">
                  <c:v>45301</c:v>
                </c:pt>
                <c:pt idx="226">
                  <c:v>45302</c:v>
                </c:pt>
                <c:pt idx="227">
                  <c:v>45306</c:v>
                </c:pt>
                <c:pt idx="228">
                  <c:v>45307</c:v>
                </c:pt>
                <c:pt idx="229">
                  <c:v>45308</c:v>
                </c:pt>
                <c:pt idx="230">
                  <c:v>45309</c:v>
                </c:pt>
                <c:pt idx="231">
                  <c:v>45313</c:v>
                </c:pt>
                <c:pt idx="232">
                  <c:v>45314</c:v>
                </c:pt>
                <c:pt idx="233">
                  <c:v>45315</c:v>
                </c:pt>
                <c:pt idx="234">
                  <c:v>45316</c:v>
                </c:pt>
                <c:pt idx="235">
                  <c:v>45320</c:v>
                </c:pt>
                <c:pt idx="236">
                  <c:v>45321</c:v>
                </c:pt>
                <c:pt idx="237">
                  <c:v>45322</c:v>
                </c:pt>
                <c:pt idx="238">
                  <c:v>45323</c:v>
                </c:pt>
                <c:pt idx="239">
                  <c:v>45327</c:v>
                </c:pt>
                <c:pt idx="240">
                  <c:v>45328</c:v>
                </c:pt>
                <c:pt idx="241">
                  <c:v>45329</c:v>
                </c:pt>
                <c:pt idx="242">
                  <c:v>45330</c:v>
                </c:pt>
                <c:pt idx="243">
                  <c:v>45334</c:v>
                </c:pt>
                <c:pt idx="244">
                  <c:v>45335</c:v>
                </c:pt>
                <c:pt idx="245">
                  <c:v>45336</c:v>
                </c:pt>
                <c:pt idx="246">
                  <c:v>45337</c:v>
                </c:pt>
                <c:pt idx="247">
                  <c:v>45341</c:v>
                </c:pt>
                <c:pt idx="248">
                  <c:v>45342</c:v>
                </c:pt>
                <c:pt idx="249">
                  <c:v>45343</c:v>
                </c:pt>
                <c:pt idx="250">
                  <c:v>45348</c:v>
                </c:pt>
                <c:pt idx="251">
                  <c:v>45349</c:v>
                </c:pt>
                <c:pt idx="252">
                  <c:v>45350</c:v>
                </c:pt>
                <c:pt idx="253">
                  <c:v>45351</c:v>
                </c:pt>
                <c:pt idx="254">
                  <c:v>45355</c:v>
                </c:pt>
                <c:pt idx="255">
                  <c:v>45356</c:v>
                </c:pt>
                <c:pt idx="256">
                  <c:v>45357</c:v>
                </c:pt>
                <c:pt idx="257">
                  <c:v>45358</c:v>
                </c:pt>
                <c:pt idx="258">
                  <c:v>45362</c:v>
                </c:pt>
                <c:pt idx="259">
                  <c:v>45363</c:v>
                </c:pt>
                <c:pt idx="260">
                  <c:v>45364</c:v>
                </c:pt>
                <c:pt idx="261">
                  <c:v>45365</c:v>
                </c:pt>
                <c:pt idx="262">
                  <c:v>45369</c:v>
                </c:pt>
                <c:pt idx="263">
                  <c:v>45370</c:v>
                </c:pt>
                <c:pt idx="264">
                  <c:v>45371</c:v>
                </c:pt>
                <c:pt idx="265">
                  <c:v>45372</c:v>
                </c:pt>
                <c:pt idx="266">
                  <c:v>45376</c:v>
                </c:pt>
                <c:pt idx="267">
                  <c:v>45377</c:v>
                </c:pt>
                <c:pt idx="268">
                  <c:v>45378</c:v>
                </c:pt>
                <c:pt idx="269">
                  <c:v>45379</c:v>
                </c:pt>
                <c:pt idx="270">
                  <c:v>45383</c:v>
                </c:pt>
                <c:pt idx="271">
                  <c:v>45384</c:v>
                </c:pt>
                <c:pt idx="272">
                  <c:v>45385</c:v>
                </c:pt>
                <c:pt idx="273">
                  <c:v>45386</c:v>
                </c:pt>
                <c:pt idx="274">
                  <c:v>45397</c:v>
                </c:pt>
                <c:pt idx="275">
                  <c:v>45398</c:v>
                </c:pt>
                <c:pt idx="276">
                  <c:v>45399</c:v>
                </c:pt>
                <c:pt idx="277">
                  <c:v>45400</c:v>
                </c:pt>
                <c:pt idx="278">
                  <c:v>45404</c:v>
                </c:pt>
                <c:pt idx="279">
                  <c:v>45405</c:v>
                </c:pt>
                <c:pt idx="280">
                  <c:v>45406</c:v>
                </c:pt>
                <c:pt idx="281">
                  <c:v>45407</c:v>
                </c:pt>
                <c:pt idx="282">
                  <c:v>45411</c:v>
                </c:pt>
                <c:pt idx="283">
                  <c:v>45412</c:v>
                </c:pt>
                <c:pt idx="284">
                  <c:v>45413</c:v>
                </c:pt>
                <c:pt idx="285">
                  <c:v>45414</c:v>
                </c:pt>
                <c:pt idx="286">
                  <c:v>45418</c:v>
                </c:pt>
                <c:pt idx="287">
                  <c:v>45419</c:v>
                </c:pt>
                <c:pt idx="288">
                  <c:v>45420</c:v>
                </c:pt>
                <c:pt idx="289">
                  <c:v>45421</c:v>
                </c:pt>
                <c:pt idx="290">
                  <c:v>45425</c:v>
                </c:pt>
                <c:pt idx="291">
                  <c:v>45426</c:v>
                </c:pt>
                <c:pt idx="292">
                  <c:v>45427</c:v>
                </c:pt>
                <c:pt idx="293">
                  <c:v>45428</c:v>
                </c:pt>
                <c:pt idx="294">
                  <c:v>45432</c:v>
                </c:pt>
                <c:pt idx="295">
                  <c:v>45433</c:v>
                </c:pt>
                <c:pt idx="296">
                  <c:v>45434</c:v>
                </c:pt>
                <c:pt idx="297">
                  <c:v>45435</c:v>
                </c:pt>
                <c:pt idx="298">
                  <c:v>45439</c:v>
                </c:pt>
                <c:pt idx="299">
                  <c:v>45440</c:v>
                </c:pt>
                <c:pt idx="300">
                  <c:v>45441</c:v>
                </c:pt>
                <c:pt idx="301">
                  <c:v>45442</c:v>
                </c:pt>
                <c:pt idx="302">
                  <c:v>45446</c:v>
                </c:pt>
                <c:pt idx="303">
                  <c:v>45447</c:v>
                </c:pt>
                <c:pt idx="304">
                  <c:v>45448</c:v>
                </c:pt>
                <c:pt idx="305">
                  <c:v>45449</c:v>
                </c:pt>
                <c:pt idx="306">
                  <c:v>45453</c:v>
                </c:pt>
                <c:pt idx="307">
                  <c:v>45454</c:v>
                </c:pt>
                <c:pt idx="308">
                  <c:v>45455</c:v>
                </c:pt>
                <c:pt idx="309">
                  <c:v>45456</c:v>
                </c:pt>
                <c:pt idx="310">
                  <c:v>45467</c:v>
                </c:pt>
                <c:pt idx="311">
                  <c:v>45468</c:v>
                </c:pt>
                <c:pt idx="312">
                  <c:v>45469</c:v>
                </c:pt>
                <c:pt idx="313">
                  <c:v>45470</c:v>
                </c:pt>
                <c:pt idx="314">
                  <c:v>45473</c:v>
                </c:pt>
              </c:numCache>
            </c:numRef>
          </c:cat>
          <c:val>
            <c:numRef>
              <c:f>Sheet1!$B$2:$B$316</c:f>
              <c:numCache>
                <c:formatCode>#,##0</c:formatCode>
                <c:ptCount val="315"/>
                <c:pt idx="0">
                  <c:v>100</c:v>
                </c:pt>
                <c:pt idx="1">
                  <c:v>100.18334362785453</c:v>
                </c:pt>
                <c:pt idx="2">
                  <c:v>100.12578567100536</c:v>
                </c:pt>
                <c:pt idx="3">
                  <c:v>101.40439456958296</c:v>
                </c:pt>
                <c:pt idx="4">
                  <c:v>102.63807302225281</c:v>
                </c:pt>
                <c:pt idx="5">
                  <c:v>102.57121573564059</c:v>
                </c:pt>
                <c:pt idx="6">
                  <c:v>103.2389076126271</c:v>
                </c:pt>
                <c:pt idx="7">
                  <c:v>103.54891790062246</c:v>
                </c:pt>
                <c:pt idx="8">
                  <c:v>104.35747015159865</c:v>
                </c:pt>
                <c:pt idx="9">
                  <c:v>103.09432750673221</c:v>
                </c:pt>
                <c:pt idx="10">
                  <c:v>103.09364229296021</c:v>
                </c:pt>
                <c:pt idx="11">
                  <c:v>103.14336923527205</c:v>
                </c:pt>
                <c:pt idx="12">
                  <c:v>104.22277670155708</c:v>
                </c:pt>
                <c:pt idx="13">
                  <c:v>104.09434806314538</c:v>
                </c:pt>
                <c:pt idx="14">
                  <c:v>103.93214817454155</c:v>
                </c:pt>
                <c:pt idx="15">
                  <c:v>105.17267876493153</c:v>
                </c:pt>
                <c:pt idx="16">
                  <c:v>105.00284363715386</c:v>
                </c:pt>
                <c:pt idx="17">
                  <c:v>105.01830989086503</c:v>
                </c:pt>
                <c:pt idx="18">
                  <c:v>104.57243150064753</c:v>
                </c:pt>
                <c:pt idx="19">
                  <c:v>104.38781533293069</c:v>
                </c:pt>
                <c:pt idx="20">
                  <c:v>104.56371949697478</c:v>
                </c:pt>
                <c:pt idx="21">
                  <c:v>104.98081890876769</c:v>
                </c:pt>
                <c:pt idx="22">
                  <c:v>105.38362671903005</c:v>
                </c:pt>
                <c:pt idx="23">
                  <c:v>105.67562567358961</c:v>
                </c:pt>
                <c:pt idx="24">
                  <c:v>105.80826348231511</c:v>
                </c:pt>
                <c:pt idx="25">
                  <c:v>105.93062308446042</c:v>
                </c:pt>
                <c:pt idx="26">
                  <c:v>106.10525470864221</c:v>
                </c:pt>
                <c:pt idx="27">
                  <c:v>105.82324029761769</c:v>
                </c:pt>
                <c:pt idx="28">
                  <c:v>105.64870656111765</c:v>
                </c:pt>
                <c:pt idx="29">
                  <c:v>105.55943299539241</c:v>
                </c:pt>
                <c:pt idx="30">
                  <c:v>104.75734133140951</c:v>
                </c:pt>
                <c:pt idx="31">
                  <c:v>103.35549184155116</c:v>
                </c:pt>
                <c:pt idx="32">
                  <c:v>103.32739807689859</c:v>
                </c:pt>
                <c:pt idx="33">
                  <c:v>102.48350837282285</c:v>
                </c:pt>
                <c:pt idx="34">
                  <c:v>102.85763509234233</c:v>
                </c:pt>
                <c:pt idx="35">
                  <c:v>101.92222040586189</c:v>
                </c:pt>
                <c:pt idx="36">
                  <c:v>101.99348263815133</c:v>
                </c:pt>
                <c:pt idx="37">
                  <c:v>102.97529608576525</c:v>
                </c:pt>
                <c:pt idx="38">
                  <c:v>102.74868610259216</c:v>
                </c:pt>
                <c:pt idx="39">
                  <c:v>103.49713531699456</c:v>
                </c:pt>
                <c:pt idx="40">
                  <c:v>103.25633161997261</c:v>
                </c:pt>
                <c:pt idx="41">
                  <c:v>102.7152085154452</c:v>
                </c:pt>
                <c:pt idx="42">
                  <c:v>101.51902104487267</c:v>
                </c:pt>
                <c:pt idx="43">
                  <c:v>100.52800615517741</c:v>
                </c:pt>
                <c:pt idx="44">
                  <c:v>99.388299876955159</c:v>
                </c:pt>
                <c:pt idx="45">
                  <c:v>98.394544132171859</c:v>
                </c:pt>
                <c:pt idx="46">
                  <c:v>97.836682234070977</c:v>
                </c:pt>
                <c:pt idx="47">
                  <c:v>98.892988207470978</c:v>
                </c:pt>
                <c:pt idx="48">
                  <c:v>99.769670284921673</c:v>
                </c:pt>
                <c:pt idx="49">
                  <c:v>100.60660996359556</c:v>
                </c:pt>
                <c:pt idx="50">
                  <c:v>101.91341051450745</c:v>
                </c:pt>
                <c:pt idx="51">
                  <c:v>102.27265830640604</c:v>
                </c:pt>
                <c:pt idx="52">
                  <c:v>102.52090146723845</c:v>
                </c:pt>
                <c:pt idx="53">
                  <c:v>101.90313230792722</c:v>
                </c:pt>
                <c:pt idx="54">
                  <c:v>102.42164335797818</c:v>
                </c:pt>
                <c:pt idx="55">
                  <c:v>101.64480671587806</c:v>
                </c:pt>
                <c:pt idx="56">
                  <c:v>100.87413699772607</c:v>
                </c:pt>
                <c:pt idx="57">
                  <c:v>99.91562081836058</c:v>
                </c:pt>
                <c:pt idx="58">
                  <c:v>98.362436972568929</c:v>
                </c:pt>
                <c:pt idx="59">
                  <c:v>97.659113979437706</c:v>
                </c:pt>
                <c:pt idx="60">
                  <c:v>99.431664119955471</c:v>
                </c:pt>
                <c:pt idx="61">
                  <c:v>100.02280782983988</c:v>
                </c:pt>
                <c:pt idx="62">
                  <c:v>101.40909317830533</c:v>
                </c:pt>
                <c:pt idx="63">
                  <c:v>101.31874284808124</c:v>
                </c:pt>
                <c:pt idx="64">
                  <c:v>102.25728994037659</c:v>
                </c:pt>
                <c:pt idx="65">
                  <c:v>102.38425026356256</c:v>
                </c:pt>
                <c:pt idx="66">
                  <c:v>102.425852528292</c:v>
                </c:pt>
                <c:pt idx="67">
                  <c:v>102.46960832201914</c:v>
                </c:pt>
                <c:pt idx="68">
                  <c:v>102.81319408484318</c:v>
                </c:pt>
                <c:pt idx="69">
                  <c:v>103.66403381432076</c:v>
                </c:pt>
                <c:pt idx="70">
                  <c:v>105.78614086624725</c:v>
                </c:pt>
                <c:pt idx="71">
                  <c:v>107.17330720384814</c:v>
                </c:pt>
                <c:pt idx="72">
                  <c:v>106.89951535808781</c:v>
                </c:pt>
                <c:pt idx="73">
                  <c:v>106.75777399496269</c:v>
                </c:pt>
                <c:pt idx="74">
                  <c:v>106.7512155202877</c:v>
                </c:pt>
                <c:pt idx="75">
                  <c:v>106.19883533236292</c:v>
                </c:pt>
                <c:pt idx="76">
                  <c:v>107.04399757630098</c:v>
                </c:pt>
                <c:pt idx="77">
                  <c:v>107.33061270836617</c:v>
                </c:pt>
                <c:pt idx="78">
                  <c:v>109.27759869770226</c:v>
                </c:pt>
                <c:pt idx="79">
                  <c:v>110.27155021784903</c:v>
                </c:pt>
                <c:pt idx="80">
                  <c:v>110.68375524555614</c:v>
                </c:pt>
                <c:pt idx="81">
                  <c:v>110.33106592833251</c:v>
                </c:pt>
                <c:pt idx="82">
                  <c:v>110.47221996536733</c:v>
                </c:pt>
                <c:pt idx="83">
                  <c:v>109.81637249786849</c:v>
                </c:pt>
                <c:pt idx="84">
                  <c:v>108.39269405498742</c:v>
                </c:pt>
                <c:pt idx="85">
                  <c:v>108.8390618836135</c:v>
                </c:pt>
                <c:pt idx="86">
                  <c:v>110.18619215939245</c:v>
                </c:pt>
                <c:pt idx="87">
                  <c:v>110.66476503530318</c:v>
                </c:pt>
                <c:pt idx="88">
                  <c:v>110.54632094042654</c:v>
                </c:pt>
                <c:pt idx="89">
                  <c:v>111.52128225032034</c:v>
                </c:pt>
                <c:pt idx="90">
                  <c:v>111.52128225032034</c:v>
                </c:pt>
                <c:pt idx="91">
                  <c:v>109.92982432097762</c:v>
                </c:pt>
                <c:pt idx="92">
                  <c:v>109.69313190658774</c:v>
                </c:pt>
                <c:pt idx="93">
                  <c:v>110.39381193231262</c:v>
                </c:pt>
                <c:pt idx="94">
                  <c:v>111.04770164617712</c:v>
                </c:pt>
                <c:pt idx="95">
                  <c:v>110.89881448228674</c:v>
                </c:pt>
                <c:pt idx="96">
                  <c:v>110.37589848655855</c:v>
                </c:pt>
                <c:pt idx="97">
                  <c:v>109.98924214377939</c:v>
                </c:pt>
                <c:pt idx="98">
                  <c:v>109.48316282930639</c:v>
                </c:pt>
                <c:pt idx="99">
                  <c:v>109.00449206571395</c:v>
                </c:pt>
                <c:pt idx="100">
                  <c:v>109.04668165653364</c:v>
                </c:pt>
                <c:pt idx="101">
                  <c:v>107.81476518213471</c:v>
                </c:pt>
                <c:pt idx="102">
                  <c:v>107.82279197203543</c:v>
                </c:pt>
                <c:pt idx="103">
                  <c:v>110.55033433537689</c:v>
                </c:pt>
                <c:pt idx="104">
                  <c:v>110.77821685841232</c:v>
                </c:pt>
                <c:pt idx="105">
                  <c:v>111.32599632529643</c:v>
                </c:pt>
                <c:pt idx="106">
                  <c:v>111.56396127954859</c:v>
                </c:pt>
                <c:pt idx="107">
                  <c:v>111.81837136432912</c:v>
                </c:pt>
                <c:pt idx="108">
                  <c:v>111.72723793265132</c:v>
                </c:pt>
                <c:pt idx="109">
                  <c:v>112.89415698639067</c:v>
                </c:pt>
                <c:pt idx="110">
                  <c:v>112.72882469197192</c:v>
                </c:pt>
                <c:pt idx="111">
                  <c:v>111.80437342584371</c:v>
                </c:pt>
                <c:pt idx="112">
                  <c:v>111.89903081406331</c:v>
                </c:pt>
                <c:pt idx="113">
                  <c:v>112.23967994643584</c:v>
                </c:pt>
                <c:pt idx="114">
                  <c:v>112.16929870328187</c:v>
                </c:pt>
                <c:pt idx="115">
                  <c:v>113.01260108126732</c:v>
                </c:pt>
                <c:pt idx="116">
                  <c:v>113.73295653101717</c:v>
                </c:pt>
                <c:pt idx="117">
                  <c:v>113.46699569979413</c:v>
                </c:pt>
                <c:pt idx="118">
                  <c:v>113.52925226536566</c:v>
                </c:pt>
                <c:pt idx="119">
                  <c:v>113.42177159084123</c:v>
                </c:pt>
                <c:pt idx="120">
                  <c:v>114.18108633791415</c:v>
                </c:pt>
                <c:pt idx="121">
                  <c:v>114.79474421459328</c:v>
                </c:pt>
                <c:pt idx="122">
                  <c:v>114.60562521351751</c:v>
                </c:pt>
                <c:pt idx="123">
                  <c:v>115.31433202914312</c:v>
                </c:pt>
                <c:pt idx="124">
                  <c:v>115.20117386907913</c:v>
                </c:pt>
                <c:pt idx="125">
                  <c:v>115.04377047687939</c:v>
                </c:pt>
                <c:pt idx="126">
                  <c:v>115.0761712995275</c:v>
                </c:pt>
                <c:pt idx="127">
                  <c:v>115.52606308469535</c:v>
                </c:pt>
                <c:pt idx="128">
                  <c:v>116.31679977759919</c:v>
                </c:pt>
                <c:pt idx="129">
                  <c:v>116.54634639122376</c:v>
                </c:pt>
                <c:pt idx="130">
                  <c:v>115.97458444231918</c:v>
                </c:pt>
                <c:pt idx="131">
                  <c:v>114.45252887931328</c:v>
                </c:pt>
                <c:pt idx="132">
                  <c:v>113.90279165879484</c:v>
                </c:pt>
                <c:pt idx="133">
                  <c:v>112.35822192899423</c:v>
                </c:pt>
                <c:pt idx="134">
                  <c:v>111.35487319140272</c:v>
                </c:pt>
                <c:pt idx="135">
                  <c:v>110.33840750446122</c:v>
                </c:pt>
                <c:pt idx="136">
                  <c:v>110.06755228915237</c:v>
                </c:pt>
                <c:pt idx="137">
                  <c:v>110.47809322627029</c:v>
                </c:pt>
                <c:pt idx="138">
                  <c:v>111.82806224481905</c:v>
                </c:pt>
                <c:pt idx="139">
                  <c:v>112.51033938638126</c:v>
                </c:pt>
                <c:pt idx="140">
                  <c:v>111.71803649056997</c:v>
                </c:pt>
                <c:pt idx="141">
                  <c:v>111.52108647495689</c:v>
                </c:pt>
                <c:pt idx="142">
                  <c:v>112.09421885140551</c:v>
                </c:pt>
                <c:pt idx="143">
                  <c:v>111.67467224756969</c:v>
                </c:pt>
                <c:pt idx="144">
                  <c:v>111.37219931106648</c:v>
                </c:pt>
                <c:pt idx="145">
                  <c:v>111.26961302062786</c:v>
                </c:pt>
                <c:pt idx="146">
                  <c:v>111.64383762782906</c:v>
                </c:pt>
                <c:pt idx="147">
                  <c:v>112.22098339922806</c:v>
                </c:pt>
                <c:pt idx="148">
                  <c:v>112.0085671299038</c:v>
                </c:pt>
                <c:pt idx="149">
                  <c:v>113.30254439451085</c:v>
                </c:pt>
                <c:pt idx="150">
                  <c:v>112.48469281377163</c:v>
                </c:pt>
                <c:pt idx="151">
                  <c:v>111.89413642997752</c:v>
                </c:pt>
                <c:pt idx="152">
                  <c:v>111.69943783104388</c:v>
                </c:pt>
                <c:pt idx="153">
                  <c:v>110.59506900592122</c:v>
                </c:pt>
                <c:pt idx="154">
                  <c:v>109.78651675494501</c:v>
                </c:pt>
                <c:pt idx="155">
                  <c:v>109.97818083574545</c:v>
                </c:pt>
                <c:pt idx="156">
                  <c:v>109.2060428023677</c:v>
                </c:pt>
                <c:pt idx="157">
                  <c:v>108.87293102148732</c:v>
                </c:pt>
                <c:pt idx="158">
                  <c:v>109.18920612111252</c:v>
                </c:pt>
                <c:pt idx="159">
                  <c:v>108.02923709277501</c:v>
                </c:pt>
                <c:pt idx="160">
                  <c:v>108.36920101137552</c:v>
                </c:pt>
                <c:pt idx="161">
                  <c:v>108.27845913042455</c:v>
                </c:pt>
                <c:pt idx="162">
                  <c:v>107.18133399374889</c:v>
                </c:pt>
                <c:pt idx="163">
                  <c:v>106.48163284484117</c:v>
                </c:pt>
                <c:pt idx="164">
                  <c:v>106.87612020215762</c:v>
                </c:pt>
                <c:pt idx="165">
                  <c:v>108.42959771099446</c:v>
                </c:pt>
                <c:pt idx="166">
                  <c:v>108.22422935475376</c:v>
                </c:pt>
                <c:pt idx="167">
                  <c:v>107.7345951708091</c:v>
                </c:pt>
                <c:pt idx="168">
                  <c:v>107.20991719681004</c:v>
                </c:pt>
                <c:pt idx="169">
                  <c:v>106.11288994781607</c:v>
                </c:pt>
                <c:pt idx="170">
                  <c:v>105.37462105231215</c:v>
                </c:pt>
                <c:pt idx="171">
                  <c:v>103.51955159610759</c:v>
                </c:pt>
                <c:pt idx="172">
                  <c:v>104.15308067217512</c:v>
                </c:pt>
                <c:pt idx="173">
                  <c:v>103.49370924813451</c:v>
                </c:pt>
                <c:pt idx="174">
                  <c:v>103.62605339381486</c:v>
                </c:pt>
                <c:pt idx="175">
                  <c:v>103.97747017117618</c:v>
                </c:pt>
                <c:pt idx="176">
                  <c:v>105.04718675697131</c:v>
                </c:pt>
                <c:pt idx="177">
                  <c:v>104.87744951687534</c:v>
                </c:pt>
                <c:pt idx="178">
                  <c:v>104.29501781066368</c:v>
                </c:pt>
                <c:pt idx="179">
                  <c:v>100.75765065648375</c:v>
                </c:pt>
                <c:pt idx="180">
                  <c:v>101.60457487869267</c:v>
                </c:pt>
                <c:pt idx="181">
                  <c:v>102.82866033855433</c:v>
                </c:pt>
                <c:pt idx="182">
                  <c:v>101.89070057234927</c:v>
                </c:pt>
                <c:pt idx="183">
                  <c:v>103.13318891637357</c:v>
                </c:pt>
                <c:pt idx="184">
                  <c:v>104.6428127438015</c:v>
                </c:pt>
                <c:pt idx="185">
                  <c:v>105.86445101162023</c:v>
                </c:pt>
                <c:pt idx="186">
                  <c:v>106.24102492318264</c:v>
                </c:pt>
                <c:pt idx="187">
                  <c:v>107.17585228357278</c:v>
                </c:pt>
                <c:pt idx="188">
                  <c:v>107.14756274355676</c:v>
                </c:pt>
                <c:pt idx="189">
                  <c:v>106.97909804332313</c:v>
                </c:pt>
                <c:pt idx="190">
                  <c:v>106.11768644422017</c:v>
                </c:pt>
                <c:pt idx="191">
                  <c:v>105.6183613797856</c:v>
                </c:pt>
                <c:pt idx="192">
                  <c:v>106.27763491614451</c:v>
                </c:pt>
                <c:pt idx="193">
                  <c:v>107.90051479131813</c:v>
                </c:pt>
                <c:pt idx="194">
                  <c:v>108.4788352148977</c:v>
                </c:pt>
                <c:pt idx="195">
                  <c:v>108.84072597420267</c:v>
                </c:pt>
                <c:pt idx="196">
                  <c:v>108.94017985882638</c:v>
                </c:pt>
                <c:pt idx="197">
                  <c:v>108.65513092966867</c:v>
                </c:pt>
                <c:pt idx="198">
                  <c:v>108.44075690671009</c:v>
                </c:pt>
                <c:pt idx="199">
                  <c:v>108.46679503004661</c:v>
                </c:pt>
                <c:pt idx="200">
                  <c:v>108.66433237174999</c:v>
                </c:pt>
                <c:pt idx="201">
                  <c:v>108.68518244795555</c:v>
                </c:pt>
                <c:pt idx="202">
                  <c:v>109.41376046296955</c:v>
                </c:pt>
                <c:pt idx="203">
                  <c:v>109.54992222823685</c:v>
                </c:pt>
                <c:pt idx="204">
                  <c:v>109.0843684139944</c:v>
                </c:pt>
                <c:pt idx="205">
                  <c:v>109.37989132509576</c:v>
                </c:pt>
                <c:pt idx="206">
                  <c:v>109.88234879534524</c:v>
                </c:pt>
                <c:pt idx="207">
                  <c:v>111.40548112285002</c:v>
                </c:pt>
                <c:pt idx="208">
                  <c:v>111.54301331566134</c:v>
                </c:pt>
                <c:pt idx="209">
                  <c:v>111.60634664573175</c:v>
                </c:pt>
                <c:pt idx="210">
                  <c:v>112.99106579128974</c:v>
                </c:pt>
                <c:pt idx="211">
                  <c:v>114.29698535306618</c:v>
                </c:pt>
                <c:pt idx="212">
                  <c:v>114.66034442759687</c:v>
                </c:pt>
                <c:pt idx="213">
                  <c:v>114.55697503570453</c:v>
                </c:pt>
                <c:pt idx="214">
                  <c:v>113.76437847684808</c:v>
                </c:pt>
                <c:pt idx="215">
                  <c:v>115.63559940053582</c:v>
                </c:pt>
                <c:pt idx="216">
                  <c:v>116.21842265747435</c:v>
                </c:pt>
                <c:pt idx="217">
                  <c:v>116.38209086130391</c:v>
                </c:pt>
                <c:pt idx="218">
                  <c:v>116.79879872236998</c:v>
                </c:pt>
                <c:pt idx="219">
                  <c:v>117.82779403257115</c:v>
                </c:pt>
                <c:pt idx="220">
                  <c:v>118.6700196460577</c:v>
                </c:pt>
                <c:pt idx="221">
                  <c:v>116.76913875480994</c:v>
                </c:pt>
                <c:pt idx="222">
                  <c:v>118.88899439005695</c:v>
                </c:pt>
                <c:pt idx="223">
                  <c:v>119.93257496483383</c:v>
                </c:pt>
                <c:pt idx="224">
                  <c:v>119.39957653788889</c:v>
                </c:pt>
                <c:pt idx="225">
                  <c:v>118.80530042218955</c:v>
                </c:pt>
                <c:pt idx="226">
                  <c:v>118.60159615653805</c:v>
                </c:pt>
                <c:pt idx="227">
                  <c:v>118.66052454093123</c:v>
                </c:pt>
                <c:pt idx="228">
                  <c:v>118.2246306942488</c:v>
                </c:pt>
                <c:pt idx="229">
                  <c:v>118.08191045430651</c:v>
                </c:pt>
                <c:pt idx="230">
                  <c:v>117.06456377822958</c:v>
                </c:pt>
                <c:pt idx="231">
                  <c:v>118.54511496418777</c:v>
                </c:pt>
                <c:pt idx="232">
                  <c:v>118.49626901101138</c:v>
                </c:pt>
                <c:pt idx="233">
                  <c:v>119.17022569962772</c:v>
                </c:pt>
                <c:pt idx="234">
                  <c:v>119.04669144530182</c:v>
                </c:pt>
                <c:pt idx="235">
                  <c:v>119.93991654096254</c:v>
                </c:pt>
                <c:pt idx="236">
                  <c:v>117.32788164204626</c:v>
                </c:pt>
                <c:pt idx="237">
                  <c:v>115.47447627643088</c:v>
                </c:pt>
                <c:pt idx="238">
                  <c:v>116.62622273950423</c:v>
                </c:pt>
                <c:pt idx="239">
                  <c:v>117.70905627464934</c:v>
                </c:pt>
                <c:pt idx="240">
                  <c:v>118.16423399462988</c:v>
                </c:pt>
                <c:pt idx="241">
                  <c:v>119.08946836221182</c:v>
                </c:pt>
                <c:pt idx="242">
                  <c:v>119.45018446933619</c:v>
                </c:pt>
                <c:pt idx="243">
                  <c:v>120.36181244915957</c:v>
                </c:pt>
                <c:pt idx="244">
                  <c:v>121.42565577405173</c:v>
                </c:pt>
                <c:pt idx="245">
                  <c:v>121.76023587015786</c:v>
                </c:pt>
                <c:pt idx="246">
                  <c:v>122.20875722778169</c:v>
                </c:pt>
                <c:pt idx="247">
                  <c:v>123.28532595129695</c:v>
                </c:pt>
                <c:pt idx="248">
                  <c:v>123.40210595558443</c:v>
                </c:pt>
                <c:pt idx="249">
                  <c:v>123.67452737380074</c:v>
                </c:pt>
                <c:pt idx="250">
                  <c:v>122.6704934224372</c:v>
                </c:pt>
                <c:pt idx="251">
                  <c:v>123.3536515531349</c:v>
                </c:pt>
                <c:pt idx="252">
                  <c:v>123.45026669498881</c:v>
                </c:pt>
                <c:pt idx="253">
                  <c:v>123.64056034824522</c:v>
                </c:pt>
                <c:pt idx="254">
                  <c:v>121.71931881920047</c:v>
                </c:pt>
                <c:pt idx="255">
                  <c:v>122.06740741538343</c:v>
                </c:pt>
                <c:pt idx="256">
                  <c:v>122.96552689512998</c:v>
                </c:pt>
                <c:pt idx="257">
                  <c:v>123.12195141051254</c:v>
                </c:pt>
                <c:pt idx="258">
                  <c:v>122.90503230782934</c:v>
                </c:pt>
                <c:pt idx="259">
                  <c:v>123.47493439078133</c:v>
                </c:pt>
                <c:pt idx="260">
                  <c:v>124.54396576280442</c:v>
                </c:pt>
                <c:pt idx="261">
                  <c:v>124.59662933556778</c:v>
                </c:pt>
                <c:pt idx="262">
                  <c:v>125.02664992134723</c:v>
                </c:pt>
                <c:pt idx="263">
                  <c:v>125.33538766948027</c:v>
                </c:pt>
                <c:pt idx="264">
                  <c:v>124.70234803182132</c:v>
                </c:pt>
                <c:pt idx="265">
                  <c:v>125.64520218211219</c:v>
                </c:pt>
                <c:pt idx="266">
                  <c:v>123.89585142216117</c:v>
                </c:pt>
                <c:pt idx="267">
                  <c:v>123.19693337470719</c:v>
                </c:pt>
                <c:pt idx="268">
                  <c:v>123.41659333247843</c:v>
                </c:pt>
                <c:pt idx="269">
                  <c:v>123.00458408013475</c:v>
                </c:pt>
                <c:pt idx="270">
                  <c:v>121.60596488377304</c:v>
                </c:pt>
                <c:pt idx="271">
                  <c:v>122.13044708240869</c:v>
                </c:pt>
                <c:pt idx="272">
                  <c:v>123.55598539124237</c:v>
                </c:pt>
                <c:pt idx="273">
                  <c:v>124.37041090312152</c:v>
                </c:pt>
                <c:pt idx="274">
                  <c:v>124.39899410618267</c:v>
                </c:pt>
                <c:pt idx="275">
                  <c:v>122.36381131562023</c:v>
                </c:pt>
                <c:pt idx="276">
                  <c:v>122.02658825210774</c:v>
                </c:pt>
                <c:pt idx="277">
                  <c:v>122.38260575050974</c:v>
                </c:pt>
                <c:pt idx="278">
                  <c:v>122.44701584507902</c:v>
                </c:pt>
                <c:pt idx="279">
                  <c:v>122.2069952495108</c:v>
                </c:pt>
                <c:pt idx="280">
                  <c:v>120.94698501045929</c:v>
                </c:pt>
                <c:pt idx="281">
                  <c:v>119.95675322221774</c:v>
                </c:pt>
                <c:pt idx="282">
                  <c:v>121.08177634818256</c:v>
                </c:pt>
                <c:pt idx="283">
                  <c:v>121.33090049815041</c:v>
                </c:pt>
                <c:pt idx="284">
                  <c:v>120.84870577801618</c:v>
                </c:pt>
                <c:pt idx="285">
                  <c:v>120.91409474940262</c:v>
                </c:pt>
                <c:pt idx="286">
                  <c:v>121.11153420342428</c:v>
                </c:pt>
                <c:pt idx="287">
                  <c:v>120.96949917725401</c:v>
                </c:pt>
                <c:pt idx="288">
                  <c:v>121.96912818294032</c:v>
                </c:pt>
                <c:pt idx="289">
                  <c:v>120.24924161518588</c:v>
                </c:pt>
                <c:pt idx="290">
                  <c:v>120.0063822768479</c:v>
                </c:pt>
                <c:pt idx="291">
                  <c:v>118.64877801912527</c:v>
                </c:pt>
                <c:pt idx="292">
                  <c:v>118.47541893480582</c:v>
                </c:pt>
                <c:pt idx="293">
                  <c:v>119.40770121547133</c:v>
                </c:pt>
                <c:pt idx="294">
                  <c:v>118.69233803748902</c:v>
                </c:pt>
                <c:pt idx="295">
                  <c:v>118.66414638515472</c:v>
                </c:pt>
                <c:pt idx="296">
                  <c:v>119.00234832548438</c:v>
                </c:pt>
                <c:pt idx="297">
                  <c:v>117.42596509912595</c:v>
                </c:pt>
                <c:pt idx="298">
                  <c:v>115.81306976748738</c:v>
                </c:pt>
                <c:pt idx="299">
                  <c:v>114.13644955505153</c:v>
                </c:pt>
                <c:pt idx="300">
                  <c:v>114.49442480708785</c:v>
                </c:pt>
                <c:pt idx="301">
                  <c:v>112.60499677460088</c:v>
                </c:pt>
                <c:pt idx="302">
                  <c:v>115.58822176258516</c:v>
                </c:pt>
                <c:pt idx="303">
                  <c:v>113.66746967194901</c:v>
                </c:pt>
                <c:pt idx="304">
                  <c:v>113.09120488968547</c:v>
                </c:pt>
                <c:pt idx="305">
                  <c:v>113.16197768356631</c:v>
                </c:pt>
                <c:pt idx="306">
                  <c:v>116.0342959281661</c:v>
                </c:pt>
                <c:pt idx="307">
                  <c:v>115.2673459419193</c:v>
                </c:pt>
                <c:pt idx="308">
                  <c:v>114.05686686981622</c:v>
                </c:pt>
                <c:pt idx="309">
                  <c:v>112.56035999173828</c:v>
                </c:pt>
                <c:pt idx="310">
                  <c:v>114.49961285421881</c:v>
                </c:pt>
                <c:pt idx="311">
                  <c:v>114.8297880046477</c:v>
                </c:pt>
                <c:pt idx="312">
                  <c:v>114.10130787731541</c:v>
                </c:pt>
                <c:pt idx="313">
                  <c:v>114.81853092125034</c:v>
                </c:pt>
                <c:pt idx="314">
                  <c:v>114.3279178604885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Sheet1!$A$2:$A$316</c:f>
              <c:numCache>
                <c:formatCode>dd\-mmm\-yyyy</c:formatCode>
                <c:ptCount val="315"/>
                <c:pt idx="0">
                  <c:v>44917</c:v>
                </c:pt>
                <c:pt idx="1">
                  <c:v>44920</c:v>
                </c:pt>
                <c:pt idx="2">
                  <c:v>44921</c:v>
                </c:pt>
                <c:pt idx="3">
                  <c:v>44922</c:v>
                </c:pt>
                <c:pt idx="4">
                  <c:v>44923</c:v>
                </c:pt>
                <c:pt idx="5">
                  <c:v>44924</c:v>
                </c:pt>
                <c:pt idx="6">
                  <c:v>44927</c:v>
                </c:pt>
                <c:pt idx="7">
                  <c:v>44928</c:v>
                </c:pt>
                <c:pt idx="8">
                  <c:v>44929</c:v>
                </c:pt>
                <c:pt idx="9">
                  <c:v>44930</c:v>
                </c:pt>
                <c:pt idx="10">
                  <c:v>44931</c:v>
                </c:pt>
                <c:pt idx="11">
                  <c:v>44934</c:v>
                </c:pt>
                <c:pt idx="12">
                  <c:v>44935</c:v>
                </c:pt>
                <c:pt idx="13">
                  <c:v>44936</c:v>
                </c:pt>
                <c:pt idx="14">
                  <c:v>44937</c:v>
                </c:pt>
                <c:pt idx="15">
                  <c:v>44938</c:v>
                </c:pt>
                <c:pt idx="16">
                  <c:v>44941</c:v>
                </c:pt>
                <c:pt idx="17">
                  <c:v>44942</c:v>
                </c:pt>
                <c:pt idx="18">
                  <c:v>44943</c:v>
                </c:pt>
                <c:pt idx="19">
                  <c:v>44944</c:v>
                </c:pt>
                <c:pt idx="20">
                  <c:v>44945</c:v>
                </c:pt>
                <c:pt idx="21">
                  <c:v>44948</c:v>
                </c:pt>
                <c:pt idx="22">
                  <c:v>44949</c:v>
                </c:pt>
                <c:pt idx="23">
                  <c:v>44950</c:v>
                </c:pt>
                <c:pt idx="24">
                  <c:v>44951</c:v>
                </c:pt>
                <c:pt idx="25">
                  <c:v>44952</c:v>
                </c:pt>
                <c:pt idx="26">
                  <c:v>44955</c:v>
                </c:pt>
                <c:pt idx="27">
                  <c:v>44956</c:v>
                </c:pt>
                <c:pt idx="28">
                  <c:v>44957</c:v>
                </c:pt>
                <c:pt idx="29">
                  <c:v>44958</c:v>
                </c:pt>
                <c:pt idx="30">
                  <c:v>44959</c:v>
                </c:pt>
                <c:pt idx="31">
                  <c:v>44962</c:v>
                </c:pt>
                <c:pt idx="32">
                  <c:v>44963</c:v>
                </c:pt>
                <c:pt idx="33">
                  <c:v>44964</c:v>
                </c:pt>
                <c:pt idx="34">
                  <c:v>44965</c:v>
                </c:pt>
                <c:pt idx="35">
                  <c:v>44966</c:v>
                </c:pt>
                <c:pt idx="36">
                  <c:v>44969</c:v>
                </c:pt>
                <c:pt idx="37">
                  <c:v>44970</c:v>
                </c:pt>
                <c:pt idx="38">
                  <c:v>44971</c:v>
                </c:pt>
                <c:pt idx="39">
                  <c:v>44972</c:v>
                </c:pt>
                <c:pt idx="40">
                  <c:v>44973</c:v>
                </c:pt>
                <c:pt idx="41">
                  <c:v>44976</c:v>
                </c:pt>
                <c:pt idx="42">
                  <c:v>44977</c:v>
                </c:pt>
                <c:pt idx="43">
                  <c:v>44978</c:v>
                </c:pt>
                <c:pt idx="44">
                  <c:v>44980</c:v>
                </c:pt>
                <c:pt idx="45">
                  <c:v>44983</c:v>
                </c:pt>
                <c:pt idx="46">
                  <c:v>44984</c:v>
                </c:pt>
                <c:pt idx="47">
                  <c:v>44985</c:v>
                </c:pt>
                <c:pt idx="48">
                  <c:v>44986</c:v>
                </c:pt>
                <c:pt idx="49">
                  <c:v>44987</c:v>
                </c:pt>
                <c:pt idx="50">
                  <c:v>44990</c:v>
                </c:pt>
                <c:pt idx="51">
                  <c:v>44991</c:v>
                </c:pt>
                <c:pt idx="52">
                  <c:v>44992</c:v>
                </c:pt>
                <c:pt idx="53">
                  <c:v>44993</c:v>
                </c:pt>
                <c:pt idx="54">
                  <c:v>44994</c:v>
                </c:pt>
                <c:pt idx="55">
                  <c:v>44997</c:v>
                </c:pt>
                <c:pt idx="56">
                  <c:v>44998</c:v>
                </c:pt>
                <c:pt idx="57">
                  <c:v>44999</c:v>
                </c:pt>
                <c:pt idx="58">
                  <c:v>45000</c:v>
                </c:pt>
                <c:pt idx="59">
                  <c:v>45001</c:v>
                </c:pt>
                <c:pt idx="60">
                  <c:v>45004</c:v>
                </c:pt>
                <c:pt idx="61">
                  <c:v>45005</c:v>
                </c:pt>
                <c:pt idx="62">
                  <c:v>45006</c:v>
                </c:pt>
                <c:pt idx="63">
                  <c:v>45007</c:v>
                </c:pt>
                <c:pt idx="64">
                  <c:v>45008</c:v>
                </c:pt>
                <c:pt idx="65">
                  <c:v>45011</c:v>
                </c:pt>
                <c:pt idx="66">
                  <c:v>45012</c:v>
                </c:pt>
                <c:pt idx="67">
                  <c:v>45013</c:v>
                </c:pt>
                <c:pt idx="68">
                  <c:v>45014</c:v>
                </c:pt>
                <c:pt idx="69">
                  <c:v>45015</c:v>
                </c:pt>
                <c:pt idx="70">
                  <c:v>45019</c:v>
                </c:pt>
                <c:pt idx="71">
                  <c:v>45020</c:v>
                </c:pt>
                <c:pt idx="72">
                  <c:v>45021</c:v>
                </c:pt>
                <c:pt idx="73">
                  <c:v>45022</c:v>
                </c:pt>
                <c:pt idx="74">
                  <c:v>45026</c:v>
                </c:pt>
                <c:pt idx="75">
                  <c:v>45027</c:v>
                </c:pt>
                <c:pt idx="76">
                  <c:v>45028</c:v>
                </c:pt>
                <c:pt idx="77">
                  <c:v>45029</c:v>
                </c:pt>
                <c:pt idx="78">
                  <c:v>45033</c:v>
                </c:pt>
                <c:pt idx="79">
                  <c:v>45041</c:v>
                </c:pt>
                <c:pt idx="80">
                  <c:v>45042</c:v>
                </c:pt>
                <c:pt idx="81">
                  <c:v>45043</c:v>
                </c:pt>
                <c:pt idx="82">
                  <c:v>45047</c:v>
                </c:pt>
                <c:pt idx="83">
                  <c:v>45048</c:v>
                </c:pt>
                <c:pt idx="84">
                  <c:v>45049</c:v>
                </c:pt>
                <c:pt idx="85">
                  <c:v>45050</c:v>
                </c:pt>
                <c:pt idx="86">
                  <c:v>45054</c:v>
                </c:pt>
                <c:pt idx="87">
                  <c:v>45055</c:v>
                </c:pt>
                <c:pt idx="88">
                  <c:v>45056</c:v>
                </c:pt>
                <c:pt idx="89">
                  <c:v>45057</c:v>
                </c:pt>
                <c:pt idx="90">
                  <c:v>45057</c:v>
                </c:pt>
                <c:pt idx="91">
                  <c:v>45061</c:v>
                </c:pt>
                <c:pt idx="92">
                  <c:v>45062</c:v>
                </c:pt>
                <c:pt idx="93">
                  <c:v>45063</c:v>
                </c:pt>
                <c:pt idx="94">
                  <c:v>45064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45075</c:v>
                </c:pt>
                <c:pt idx="100">
                  <c:v>45076</c:v>
                </c:pt>
                <c:pt idx="101">
                  <c:v>45077</c:v>
                </c:pt>
                <c:pt idx="102">
                  <c:v>45078</c:v>
                </c:pt>
                <c:pt idx="103">
                  <c:v>45082</c:v>
                </c:pt>
                <c:pt idx="104">
                  <c:v>45083</c:v>
                </c:pt>
                <c:pt idx="105">
                  <c:v>45084</c:v>
                </c:pt>
                <c:pt idx="106">
                  <c:v>45085</c:v>
                </c:pt>
                <c:pt idx="107">
                  <c:v>45089</c:v>
                </c:pt>
                <c:pt idx="108">
                  <c:v>45090</c:v>
                </c:pt>
                <c:pt idx="109">
                  <c:v>45091</c:v>
                </c:pt>
                <c:pt idx="110">
                  <c:v>45092</c:v>
                </c:pt>
                <c:pt idx="111">
                  <c:v>45096</c:v>
                </c:pt>
                <c:pt idx="112">
                  <c:v>45097</c:v>
                </c:pt>
                <c:pt idx="113">
                  <c:v>45098</c:v>
                </c:pt>
                <c:pt idx="114">
                  <c:v>45099</c:v>
                </c:pt>
                <c:pt idx="115">
                  <c:v>45110</c:v>
                </c:pt>
                <c:pt idx="116">
                  <c:v>45111</c:v>
                </c:pt>
                <c:pt idx="117">
                  <c:v>45112</c:v>
                </c:pt>
                <c:pt idx="118">
                  <c:v>45113</c:v>
                </c:pt>
                <c:pt idx="119">
                  <c:v>45117</c:v>
                </c:pt>
                <c:pt idx="120">
                  <c:v>45118</c:v>
                </c:pt>
                <c:pt idx="121">
                  <c:v>45119</c:v>
                </c:pt>
                <c:pt idx="122">
                  <c:v>45120</c:v>
                </c:pt>
                <c:pt idx="123">
                  <c:v>45124</c:v>
                </c:pt>
                <c:pt idx="124">
                  <c:v>45125</c:v>
                </c:pt>
                <c:pt idx="125">
                  <c:v>45126</c:v>
                </c:pt>
                <c:pt idx="126">
                  <c:v>45127</c:v>
                </c:pt>
                <c:pt idx="127">
                  <c:v>45131</c:v>
                </c:pt>
                <c:pt idx="128">
                  <c:v>45132</c:v>
                </c:pt>
                <c:pt idx="129">
                  <c:v>45133</c:v>
                </c:pt>
                <c:pt idx="130">
                  <c:v>45134</c:v>
                </c:pt>
                <c:pt idx="131">
                  <c:v>45138</c:v>
                </c:pt>
                <c:pt idx="132">
                  <c:v>45139</c:v>
                </c:pt>
                <c:pt idx="133">
                  <c:v>45140</c:v>
                </c:pt>
                <c:pt idx="134">
                  <c:v>45141</c:v>
                </c:pt>
                <c:pt idx="135">
                  <c:v>45145</c:v>
                </c:pt>
                <c:pt idx="136">
                  <c:v>45146</c:v>
                </c:pt>
                <c:pt idx="137">
                  <c:v>45147</c:v>
                </c:pt>
                <c:pt idx="138">
                  <c:v>45148</c:v>
                </c:pt>
                <c:pt idx="139">
                  <c:v>45152</c:v>
                </c:pt>
                <c:pt idx="140">
                  <c:v>45153</c:v>
                </c:pt>
                <c:pt idx="141">
                  <c:v>45154</c:v>
                </c:pt>
                <c:pt idx="142">
                  <c:v>45155</c:v>
                </c:pt>
                <c:pt idx="143">
                  <c:v>45159</c:v>
                </c:pt>
                <c:pt idx="144">
                  <c:v>45160</c:v>
                </c:pt>
                <c:pt idx="145">
                  <c:v>45161</c:v>
                </c:pt>
                <c:pt idx="146">
                  <c:v>45162</c:v>
                </c:pt>
                <c:pt idx="147">
                  <c:v>45166</c:v>
                </c:pt>
                <c:pt idx="148">
                  <c:v>45167</c:v>
                </c:pt>
                <c:pt idx="149">
                  <c:v>45168</c:v>
                </c:pt>
                <c:pt idx="150">
                  <c:v>45169</c:v>
                </c:pt>
                <c:pt idx="151">
                  <c:v>45173</c:v>
                </c:pt>
                <c:pt idx="152">
                  <c:v>45174</c:v>
                </c:pt>
                <c:pt idx="153">
                  <c:v>45175</c:v>
                </c:pt>
                <c:pt idx="154">
                  <c:v>45176</c:v>
                </c:pt>
                <c:pt idx="155">
                  <c:v>45180</c:v>
                </c:pt>
                <c:pt idx="156">
                  <c:v>45181</c:v>
                </c:pt>
                <c:pt idx="157">
                  <c:v>45182</c:v>
                </c:pt>
                <c:pt idx="158">
                  <c:v>45183</c:v>
                </c:pt>
                <c:pt idx="159">
                  <c:v>45187</c:v>
                </c:pt>
                <c:pt idx="160">
                  <c:v>45188</c:v>
                </c:pt>
                <c:pt idx="161">
                  <c:v>45189</c:v>
                </c:pt>
                <c:pt idx="162">
                  <c:v>45190</c:v>
                </c:pt>
                <c:pt idx="163">
                  <c:v>45194</c:v>
                </c:pt>
                <c:pt idx="164">
                  <c:v>45195</c:v>
                </c:pt>
                <c:pt idx="165">
                  <c:v>45196</c:v>
                </c:pt>
                <c:pt idx="166">
                  <c:v>45197</c:v>
                </c:pt>
                <c:pt idx="167">
                  <c:v>45201</c:v>
                </c:pt>
                <c:pt idx="168">
                  <c:v>45202</c:v>
                </c:pt>
                <c:pt idx="169">
                  <c:v>45203</c:v>
                </c:pt>
                <c:pt idx="170">
                  <c:v>45204</c:v>
                </c:pt>
                <c:pt idx="171">
                  <c:v>45208</c:v>
                </c:pt>
                <c:pt idx="172">
                  <c:v>45209</c:v>
                </c:pt>
                <c:pt idx="173">
                  <c:v>45210</c:v>
                </c:pt>
                <c:pt idx="174">
                  <c:v>45211</c:v>
                </c:pt>
                <c:pt idx="175">
                  <c:v>45215</c:v>
                </c:pt>
                <c:pt idx="176">
                  <c:v>45216</c:v>
                </c:pt>
                <c:pt idx="177">
                  <c:v>45217</c:v>
                </c:pt>
                <c:pt idx="178">
                  <c:v>45218</c:v>
                </c:pt>
                <c:pt idx="179">
                  <c:v>45222</c:v>
                </c:pt>
                <c:pt idx="180">
                  <c:v>45223</c:v>
                </c:pt>
                <c:pt idx="181">
                  <c:v>45224</c:v>
                </c:pt>
                <c:pt idx="182">
                  <c:v>45225</c:v>
                </c:pt>
                <c:pt idx="183">
                  <c:v>45229</c:v>
                </c:pt>
                <c:pt idx="184">
                  <c:v>45230</c:v>
                </c:pt>
                <c:pt idx="185">
                  <c:v>45231</c:v>
                </c:pt>
                <c:pt idx="186">
                  <c:v>45232</c:v>
                </c:pt>
                <c:pt idx="187">
                  <c:v>45236</c:v>
                </c:pt>
                <c:pt idx="188">
                  <c:v>45237</c:v>
                </c:pt>
                <c:pt idx="189">
                  <c:v>45238</c:v>
                </c:pt>
                <c:pt idx="190">
                  <c:v>45239</c:v>
                </c:pt>
                <c:pt idx="191">
                  <c:v>45243</c:v>
                </c:pt>
                <c:pt idx="192">
                  <c:v>45244</c:v>
                </c:pt>
                <c:pt idx="193">
                  <c:v>45245</c:v>
                </c:pt>
                <c:pt idx="194">
                  <c:v>45246</c:v>
                </c:pt>
                <c:pt idx="195">
                  <c:v>45250</c:v>
                </c:pt>
                <c:pt idx="196">
                  <c:v>45251</c:v>
                </c:pt>
                <c:pt idx="197">
                  <c:v>45252</c:v>
                </c:pt>
                <c:pt idx="198">
                  <c:v>45253</c:v>
                </c:pt>
                <c:pt idx="199">
                  <c:v>45257</c:v>
                </c:pt>
                <c:pt idx="200">
                  <c:v>45258</c:v>
                </c:pt>
                <c:pt idx="201">
                  <c:v>45259</c:v>
                </c:pt>
                <c:pt idx="202">
                  <c:v>45260</c:v>
                </c:pt>
                <c:pt idx="203">
                  <c:v>45264</c:v>
                </c:pt>
                <c:pt idx="204">
                  <c:v>45265</c:v>
                </c:pt>
                <c:pt idx="205">
                  <c:v>45266</c:v>
                </c:pt>
                <c:pt idx="206">
                  <c:v>45267</c:v>
                </c:pt>
                <c:pt idx="207">
                  <c:v>45271</c:v>
                </c:pt>
                <c:pt idx="208">
                  <c:v>45272</c:v>
                </c:pt>
                <c:pt idx="209">
                  <c:v>45273</c:v>
                </c:pt>
                <c:pt idx="210">
                  <c:v>45274</c:v>
                </c:pt>
                <c:pt idx="211">
                  <c:v>45278</c:v>
                </c:pt>
                <c:pt idx="212">
                  <c:v>45279</c:v>
                </c:pt>
                <c:pt idx="213">
                  <c:v>45280</c:v>
                </c:pt>
                <c:pt idx="214">
                  <c:v>45281</c:v>
                </c:pt>
                <c:pt idx="215">
                  <c:v>45285</c:v>
                </c:pt>
                <c:pt idx="216">
                  <c:v>45286</c:v>
                </c:pt>
                <c:pt idx="217">
                  <c:v>45287</c:v>
                </c:pt>
                <c:pt idx="218">
                  <c:v>45288</c:v>
                </c:pt>
                <c:pt idx="219">
                  <c:v>45292</c:v>
                </c:pt>
                <c:pt idx="220">
                  <c:v>45293</c:v>
                </c:pt>
                <c:pt idx="221">
                  <c:v>45294</c:v>
                </c:pt>
                <c:pt idx="222">
                  <c:v>45295</c:v>
                </c:pt>
                <c:pt idx="223">
                  <c:v>45299</c:v>
                </c:pt>
                <c:pt idx="224">
                  <c:v>45300</c:v>
                </c:pt>
                <c:pt idx="225">
                  <c:v>45301</c:v>
                </c:pt>
                <c:pt idx="226">
                  <c:v>45302</c:v>
                </c:pt>
                <c:pt idx="227">
                  <c:v>45306</c:v>
                </c:pt>
                <c:pt idx="228">
                  <c:v>45307</c:v>
                </c:pt>
                <c:pt idx="229">
                  <c:v>45308</c:v>
                </c:pt>
                <c:pt idx="230">
                  <c:v>45309</c:v>
                </c:pt>
                <c:pt idx="231">
                  <c:v>45313</c:v>
                </c:pt>
                <c:pt idx="232">
                  <c:v>45314</c:v>
                </c:pt>
                <c:pt idx="233">
                  <c:v>45315</c:v>
                </c:pt>
                <c:pt idx="234">
                  <c:v>45316</c:v>
                </c:pt>
                <c:pt idx="235">
                  <c:v>45320</c:v>
                </c:pt>
                <c:pt idx="236">
                  <c:v>45321</c:v>
                </c:pt>
                <c:pt idx="237">
                  <c:v>45322</c:v>
                </c:pt>
                <c:pt idx="238">
                  <c:v>45323</c:v>
                </c:pt>
                <c:pt idx="239">
                  <c:v>45327</c:v>
                </c:pt>
                <c:pt idx="240">
                  <c:v>45328</c:v>
                </c:pt>
                <c:pt idx="241">
                  <c:v>45329</c:v>
                </c:pt>
                <c:pt idx="242">
                  <c:v>45330</c:v>
                </c:pt>
                <c:pt idx="243">
                  <c:v>45334</c:v>
                </c:pt>
                <c:pt idx="244">
                  <c:v>45335</c:v>
                </c:pt>
                <c:pt idx="245">
                  <c:v>45336</c:v>
                </c:pt>
                <c:pt idx="246">
                  <c:v>45337</c:v>
                </c:pt>
                <c:pt idx="247">
                  <c:v>45341</c:v>
                </c:pt>
                <c:pt idx="248">
                  <c:v>45342</c:v>
                </c:pt>
                <c:pt idx="249">
                  <c:v>45343</c:v>
                </c:pt>
                <c:pt idx="250">
                  <c:v>45348</c:v>
                </c:pt>
                <c:pt idx="251">
                  <c:v>45349</c:v>
                </c:pt>
                <c:pt idx="252">
                  <c:v>45350</c:v>
                </c:pt>
                <c:pt idx="253">
                  <c:v>45351</c:v>
                </c:pt>
                <c:pt idx="254">
                  <c:v>45355</c:v>
                </c:pt>
                <c:pt idx="255">
                  <c:v>45356</c:v>
                </c:pt>
                <c:pt idx="256">
                  <c:v>45357</c:v>
                </c:pt>
                <c:pt idx="257">
                  <c:v>45358</c:v>
                </c:pt>
                <c:pt idx="258">
                  <c:v>45362</c:v>
                </c:pt>
                <c:pt idx="259">
                  <c:v>45363</c:v>
                </c:pt>
                <c:pt idx="260">
                  <c:v>45364</c:v>
                </c:pt>
                <c:pt idx="261">
                  <c:v>45365</c:v>
                </c:pt>
                <c:pt idx="262">
                  <c:v>45369</c:v>
                </c:pt>
                <c:pt idx="263">
                  <c:v>45370</c:v>
                </c:pt>
                <c:pt idx="264">
                  <c:v>45371</c:v>
                </c:pt>
                <c:pt idx="265">
                  <c:v>45372</c:v>
                </c:pt>
                <c:pt idx="266">
                  <c:v>45376</c:v>
                </c:pt>
                <c:pt idx="267">
                  <c:v>45377</c:v>
                </c:pt>
                <c:pt idx="268">
                  <c:v>45378</c:v>
                </c:pt>
                <c:pt idx="269">
                  <c:v>45379</c:v>
                </c:pt>
                <c:pt idx="270">
                  <c:v>45383</c:v>
                </c:pt>
                <c:pt idx="271">
                  <c:v>45384</c:v>
                </c:pt>
                <c:pt idx="272">
                  <c:v>45385</c:v>
                </c:pt>
                <c:pt idx="273">
                  <c:v>45386</c:v>
                </c:pt>
                <c:pt idx="274">
                  <c:v>45397</c:v>
                </c:pt>
                <c:pt idx="275">
                  <c:v>45398</c:v>
                </c:pt>
                <c:pt idx="276">
                  <c:v>45399</c:v>
                </c:pt>
                <c:pt idx="277">
                  <c:v>45400</c:v>
                </c:pt>
                <c:pt idx="278">
                  <c:v>45404</c:v>
                </c:pt>
                <c:pt idx="279">
                  <c:v>45405</c:v>
                </c:pt>
                <c:pt idx="280">
                  <c:v>45406</c:v>
                </c:pt>
                <c:pt idx="281">
                  <c:v>45407</c:v>
                </c:pt>
                <c:pt idx="282">
                  <c:v>45411</c:v>
                </c:pt>
                <c:pt idx="283">
                  <c:v>45412</c:v>
                </c:pt>
                <c:pt idx="284">
                  <c:v>45413</c:v>
                </c:pt>
                <c:pt idx="285">
                  <c:v>45414</c:v>
                </c:pt>
                <c:pt idx="286">
                  <c:v>45418</c:v>
                </c:pt>
                <c:pt idx="287">
                  <c:v>45419</c:v>
                </c:pt>
                <c:pt idx="288">
                  <c:v>45420</c:v>
                </c:pt>
                <c:pt idx="289">
                  <c:v>45421</c:v>
                </c:pt>
                <c:pt idx="290">
                  <c:v>45425</c:v>
                </c:pt>
                <c:pt idx="291">
                  <c:v>45426</c:v>
                </c:pt>
                <c:pt idx="292">
                  <c:v>45427</c:v>
                </c:pt>
                <c:pt idx="293">
                  <c:v>45428</c:v>
                </c:pt>
                <c:pt idx="294">
                  <c:v>45432</c:v>
                </c:pt>
                <c:pt idx="295">
                  <c:v>45433</c:v>
                </c:pt>
                <c:pt idx="296">
                  <c:v>45434</c:v>
                </c:pt>
                <c:pt idx="297">
                  <c:v>45435</c:v>
                </c:pt>
                <c:pt idx="298">
                  <c:v>45439</c:v>
                </c:pt>
                <c:pt idx="299">
                  <c:v>45440</c:v>
                </c:pt>
                <c:pt idx="300">
                  <c:v>45441</c:v>
                </c:pt>
                <c:pt idx="301">
                  <c:v>45442</c:v>
                </c:pt>
                <c:pt idx="302">
                  <c:v>45446</c:v>
                </c:pt>
                <c:pt idx="303">
                  <c:v>45447</c:v>
                </c:pt>
                <c:pt idx="304">
                  <c:v>45448</c:v>
                </c:pt>
                <c:pt idx="305">
                  <c:v>45449</c:v>
                </c:pt>
                <c:pt idx="306">
                  <c:v>45453</c:v>
                </c:pt>
                <c:pt idx="307">
                  <c:v>45454</c:v>
                </c:pt>
                <c:pt idx="308">
                  <c:v>45455</c:v>
                </c:pt>
                <c:pt idx="309">
                  <c:v>45456</c:v>
                </c:pt>
                <c:pt idx="310">
                  <c:v>45467</c:v>
                </c:pt>
                <c:pt idx="311">
                  <c:v>45468</c:v>
                </c:pt>
                <c:pt idx="312">
                  <c:v>45469</c:v>
                </c:pt>
                <c:pt idx="313">
                  <c:v>45470</c:v>
                </c:pt>
                <c:pt idx="314">
                  <c:v>45473</c:v>
                </c:pt>
              </c:numCache>
            </c:numRef>
          </c:cat>
          <c:val>
            <c:numRef>
              <c:f>Sheet1!$C$2:$C$316</c:f>
              <c:numCache>
                <c:formatCode>#,##0</c:formatCode>
                <c:ptCount val="315"/>
                <c:pt idx="0">
                  <c:v>100</c:v>
                </c:pt>
                <c:pt idx="1">
                  <c:v>91.414141414141412</c:v>
                </c:pt>
                <c:pt idx="2">
                  <c:v>96.127946127946132</c:v>
                </c:pt>
                <c:pt idx="3">
                  <c:v>96.632996632996637</c:v>
                </c:pt>
                <c:pt idx="4">
                  <c:v>95.7912457912458</c:v>
                </c:pt>
                <c:pt idx="5">
                  <c:v>95.117845117845121</c:v>
                </c:pt>
                <c:pt idx="6">
                  <c:v>96.801346801346796</c:v>
                </c:pt>
                <c:pt idx="7">
                  <c:v>97.643097643097647</c:v>
                </c:pt>
                <c:pt idx="8">
                  <c:v>96.632996632996637</c:v>
                </c:pt>
                <c:pt idx="9">
                  <c:v>96.464646464646464</c:v>
                </c:pt>
                <c:pt idx="10">
                  <c:v>95.959595959595973</c:v>
                </c:pt>
                <c:pt idx="11">
                  <c:v>94.276094276094284</c:v>
                </c:pt>
                <c:pt idx="12">
                  <c:v>95.959595959595973</c:v>
                </c:pt>
                <c:pt idx="13">
                  <c:v>95.117845117845121</c:v>
                </c:pt>
                <c:pt idx="14">
                  <c:v>95.7912457912458</c:v>
                </c:pt>
                <c:pt idx="15">
                  <c:v>95.7912457912458</c:v>
                </c:pt>
                <c:pt idx="16">
                  <c:v>95.117845117845121</c:v>
                </c:pt>
                <c:pt idx="17">
                  <c:v>94.612794612794616</c:v>
                </c:pt>
                <c:pt idx="18">
                  <c:v>94.781144781144775</c:v>
                </c:pt>
                <c:pt idx="19">
                  <c:v>95.117845117845121</c:v>
                </c:pt>
                <c:pt idx="20">
                  <c:v>95.117845117845121</c:v>
                </c:pt>
                <c:pt idx="21">
                  <c:v>93.434343434343432</c:v>
                </c:pt>
                <c:pt idx="22">
                  <c:v>92.592592592592595</c:v>
                </c:pt>
                <c:pt idx="23">
                  <c:v>93.771043771043779</c:v>
                </c:pt>
                <c:pt idx="24">
                  <c:v>93.939393939393938</c:v>
                </c:pt>
                <c:pt idx="25">
                  <c:v>95.117845117845121</c:v>
                </c:pt>
                <c:pt idx="26">
                  <c:v>97.81144781144782</c:v>
                </c:pt>
                <c:pt idx="27">
                  <c:v>97.81144781144782</c:v>
                </c:pt>
                <c:pt idx="28">
                  <c:v>94.276094276094284</c:v>
                </c:pt>
                <c:pt idx="29">
                  <c:v>85.353535353535364</c:v>
                </c:pt>
                <c:pt idx="30">
                  <c:v>83.080808080808083</c:v>
                </c:pt>
                <c:pt idx="31">
                  <c:v>79.46127946127946</c:v>
                </c:pt>
                <c:pt idx="32">
                  <c:v>80.218855218855225</c:v>
                </c:pt>
                <c:pt idx="33">
                  <c:v>79.629629629629633</c:v>
                </c:pt>
                <c:pt idx="34">
                  <c:v>80.050505050505052</c:v>
                </c:pt>
                <c:pt idx="35">
                  <c:v>83.333333333333343</c:v>
                </c:pt>
                <c:pt idx="36">
                  <c:v>82.91245791245791</c:v>
                </c:pt>
                <c:pt idx="37">
                  <c:v>82.154882154882145</c:v>
                </c:pt>
                <c:pt idx="38">
                  <c:v>83.501683501683516</c:v>
                </c:pt>
                <c:pt idx="39">
                  <c:v>82.575757575757564</c:v>
                </c:pt>
                <c:pt idx="40">
                  <c:v>84.17508417508418</c:v>
                </c:pt>
                <c:pt idx="41">
                  <c:v>81.818181818181827</c:v>
                </c:pt>
                <c:pt idx="42">
                  <c:v>81.818181818181827</c:v>
                </c:pt>
                <c:pt idx="43">
                  <c:v>81.734006734006741</c:v>
                </c:pt>
                <c:pt idx="44">
                  <c:v>81.649831649831654</c:v>
                </c:pt>
                <c:pt idx="45">
                  <c:v>81.060606060606062</c:v>
                </c:pt>
                <c:pt idx="46">
                  <c:v>82.407407407407419</c:v>
                </c:pt>
                <c:pt idx="47">
                  <c:v>79.2087542087542</c:v>
                </c:pt>
                <c:pt idx="48">
                  <c:v>80.808080808080803</c:v>
                </c:pt>
                <c:pt idx="49">
                  <c:v>82.070707070707073</c:v>
                </c:pt>
                <c:pt idx="50">
                  <c:v>83.754208754208761</c:v>
                </c:pt>
                <c:pt idx="51">
                  <c:v>80.976430976430976</c:v>
                </c:pt>
                <c:pt idx="52">
                  <c:v>80.808080808080803</c:v>
                </c:pt>
                <c:pt idx="53">
                  <c:v>82.491582491582491</c:v>
                </c:pt>
                <c:pt idx="54">
                  <c:v>82.323232323232318</c:v>
                </c:pt>
                <c:pt idx="55">
                  <c:v>83.585858585858588</c:v>
                </c:pt>
                <c:pt idx="56">
                  <c:v>81.228956228956235</c:v>
                </c:pt>
                <c:pt idx="57">
                  <c:v>81.228956228956235</c:v>
                </c:pt>
                <c:pt idx="58">
                  <c:v>79.966329966329965</c:v>
                </c:pt>
                <c:pt idx="59">
                  <c:v>79.882154882154893</c:v>
                </c:pt>
                <c:pt idx="60">
                  <c:v>77.946127946127945</c:v>
                </c:pt>
                <c:pt idx="61">
                  <c:v>78.282828282828291</c:v>
                </c:pt>
                <c:pt idx="62">
                  <c:v>79.292929292929287</c:v>
                </c:pt>
                <c:pt idx="63">
                  <c:v>78.703703703703709</c:v>
                </c:pt>
                <c:pt idx="64">
                  <c:v>78.282828282828291</c:v>
                </c:pt>
                <c:pt idx="65">
                  <c:v>74.494949494949495</c:v>
                </c:pt>
                <c:pt idx="66">
                  <c:v>75.841750841750837</c:v>
                </c:pt>
                <c:pt idx="67">
                  <c:v>74.915824915824913</c:v>
                </c:pt>
                <c:pt idx="68">
                  <c:v>75.757575757575751</c:v>
                </c:pt>
                <c:pt idx="69">
                  <c:v>76.51515151515153</c:v>
                </c:pt>
                <c:pt idx="70">
                  <c:v>80.218855218855225</c:v>
                </c:pt>
                <c:pt idx="71">
                  <c:v>80.218855218855225</c:v>
                </c:pt>
                <c:pt idx="72">
                  <c:v>80.218855218855225</c:v>
                </c:pt>
                <c:pt idx="73">
                  <c:v>77.020202020202021</c:v>
                </c:pt>
                <c:pt idx="74">
                  <c:v>76.683501683501675</c:v>
                </c:pt>
                <c:pt idx="75">
                  <c:v>77.272727272727266</c:v>
                </c:pt>
                <c:pt idx="76">
                  <c:v>79.124579124579128</c:v>
                </c:pt>
                <c:pt idx="77">
                  <c:v>83.333333333333343</c:v>
                </c:pt>
                <c:pt idx="78">
                  <c:v>85.690235690235696</c:v>
                </c:pt>
                <c:pt idx="79">
                  <c:v>79.377104377104374</c:v>
                </c:pt>
                <c:pt idx="80">
                  <c:v>80.387205387205384</c:v>
                </c:pt>
                <c:pt idx="81">
                  <c:v>79.966329966329965</c:v>
                </c:pt>
                <c:pt idx="82">
                  <c:v>79.124579124579128</c:v>
                </c:pt>
                <c:pt idx="83">
                  <c:v>77.441077441077439</c:v>
                </c:pt>
                <c:pt idx="84">
                  <c:v>77.441077441077439</c:v>
                </c:pt>
                <c:pt idx="85">
                  <c:v>78.619528619528623</c:v>
                </c:pt>
                <c:pt idx="86">
                  <c:v>78.282828282828291</c:v>
                </c:pt>
                <c:pt idx="87">
                  <c:v>78.282828282828291</c:v>
                </c:pt>
                <c:pt idx="88">
                  <c:v>77.441077441077439</c:v>
                </c:pt>
                <c:pt idx="89">
                  <c:v>77.693602693602699</c:v>
                </c:pt>
                <c:pt idx="90">
                  <c:v>7.7693602693602699</c:v>
                </c:pt>
                <c:pt idx="91">
                  <c:v>7.9124579124579126</c:v>
                </c:pt>
                <c:pt idx="92">
                  <c:v>7.8030303030303036</c:v>
                </c:pt>
                <c:pt idx="93">
                  <c:v>7.8872053872053876</c:v>
                </c:pt>
                <c:pt idx="94">
                  <c:v>7.8872053872053876</c:v>
                </c:pt>
                <c:pt idx="95">
                  <c:v>7.9292929292929291</c:v>
                </c:pt>
                <c:pt idx="96">
                  <c:v>7.9545454545454541</c:v>
                </c:pt>
                <c:pt idx="97">
                  <c:v>7.9545454545454541</c:v>
                </c:pt>
                <c:pt idx="98">
                  <c:v>7.9124579124579126</c:v>
                </c:pt>
                <c:pt idx="99">
                  <c:v>7.7777777777777777</c:v>
                </c:pt>
                <c:pt idx="100">
                  <c:v>7.7104377104377102</c:v>
                </c:pt>
                <c:pt idx="101">
                  <c:v>7.5841750841750839</c:v>
                </c:pt>
                <c:pt idx="102">
                  <c:v>7.6767676767676765</c:v>
                </c:pt>
                <c:pt idx="103">
                  <c:v>7.4074074074074083</c:v>
                </c:pt>
                <c:pt idx="104">
                  <c:v>7.4242424242424248</c:v>
                </c:pt>
                <c:pt idx="105">
                  <c:v>7.4747474747474758</c:v>
                </c:pt>
                <c:pt idx="106">
                  <c:v>7.6515151515151523</c:v>
                </c:pt>
                <c:pt idx="107">
                  <c:v>7.7020202020202033</c:v>
                </c:pt>
                <c:pt idx="108">
                  <c:v>7.5</c:v>
                </c:pt>
                <c:pt idx="109">
                  <c:v>7.7525252525252535</c:v>
                </c:pt>
                <c:pt idx="110">
                  <c:v>7.8956228956228962</c:v>
                </c:pt>
                <c:pt idx="111">
                  <c:v>8.1649831649831643</c:v>
                </c:pt>
                <c:pt idx="112">
                  <c:v>8.3333333333333339</c:v>
                </c:pt>
                <c:pt idx="113">
                  <c:v>7.6936026936026938</c:v>
                </c:pt>
                <c:pt idx="114">
                  <c:v>8.4175084175084187</c:v>
                </c:pt>
                <c:pt idx="115">
                  <c:v>8.1313131313131315</c:v>
                </c:pt>
                <c:pt idx="116">
                  <c:v>7.9966329966329965</c:v>
                </c:pt>
                <c:pt idx="117">
                  <c:v>7.7356902356902362</c:v>
                </c:pt>
                <c:pt idx="118">
                  <c:v>7.7441077441077439</c:v>
                </c:pt>
                <c:pt idx="119">
                  <c:v>7.7777777777777777</c:v>
                </c:pt>
                <c:pt idx="120">
                  <c:v>7.7441077441077439</c:v>
                </c:pt>
                <c:pt idx="121">
                  <c:v>7.7441077441077439</c:v>
                </c:pt>
                <c:pt idx="122">
                  <c:v>7.65993265993266</c:v>
                </c:pt>
                <c:pt idx="123">
                  <c:v>7.5084175084175087</c:v>
                </c:pt>
                <c:pt idx="124">
                  <c:v>7.4915824915824922</c:v>
                </c:pt>
                <c:pt idx="125">
                  <c:v>7.4915824915824922</c:v>
                </c:pt>
                <c:pt idx="126">
                  <c:v>7.5336700336700329</c:v>
                </c:pt>
                <c:pt idx="127">
                  <c:v>7.5084175084175087</c:v>
                </c:pt>
                <c:pt idx="128">
                  <c:v>7.4915824915824922</c:v>
                </c:pt>
                <c:pt idx="129">
                  <c:v>7.4831649831649836</c:v>
                </c:pt>
                <c:pt idx="130">
                  <c:v>7.5</c:v>
                </c:pt>
                <c:pt idx="131">
                  <c:v>7.4915824915824922</c:v>
                </c:pt>
                <c:pt idx="132">
                  <c:v>7.4915824915824922</c:v>
                </c:pt>
                <c:pt idx="133">
                  <c:v>7.4915824915824922</c:v>
                </c:pt>
                <c:pt idx="134">
                  <c:v>7.4915824915824922</c:v>
                </c:pt>
                <c:pt idx="135">
                  <c:v>7.4242424242424248</c:v>
                </c:pt>
                <c:pt idx="136">
                  <c:v>7.4242424242424248</c:v>
                </c:pt>
                <c:pt idx="137">
                  <c:v>7.5841750841750839</c:v>
                </c:pt>
                <c:pt idx="138">
                  <c:v>7.4747474747474758</c:v>
                </c:pt>
                <c:pt idx="139">
                  <c:v>7.5757575757575761</c:v>
                </c:pt>
                <c:pt idx="140">
                  <c:v>7.5</c:v>
                </c:pt>
                <c:pt idx="141">
                  <c:v>7.5757575757575761</c:v>
                </c:pt>
                <c:pt idx="142">
                  <c:v>7.5589225589225597</c:v>
                </c:pt>
                <c:pt idx="143">
                  <c:v>7.5336700336700329</c:v>
                </c:pt>
                <c:pt idx="144">
                  <c:v>7.4915824915824922</c:v>
                </c:pt>
                <c:pt idx="145">
                  <c:v>7.5168350168350164</c:v>
                </c:pt>
                <c:pt idx="146">
                  <c:v>7.5336700336700329</c:v>
                </c:pt>
                <c:pt idx="147">
                  <c:v>7.5505050505050502</c:v>
                </c:pt>
                <c:pt idx="148">
                  <c:v>7.5757575757575761</c:v>
                </c:pt>
                <c:pt idx="149">
                  <c:v>7.5925925925925926</c:v>
                </c:pt>
                <c:pt idx="150">
                  <c:v>7.5757575757575761</c:v>
                </c:pt>
                <c:pt idx="151">
                  <c:v>6.9107744107744118</c:v>
                </c:pt>
                <c:pt idx="152">
                  <c:v>6.75084175084175</c:v>
                </c:pt>
                <c:pt idx="153">
                  <c:v>6.8181818181818175</c:v>
                </c:pt>
                <c:pt idx="154">
                  <c:v>6.7340067340067336</c:v>
                </c:pt>
                <c:pt idx="155">
                  <c:v>6.8097643097643097</c:v>
                </c:pt>
                <c:pt idx="156">
                  <c:v>6.7424242424242431</c:v>
                </c:pt>
                <c:pt idx="157">
                  <c:v>6.7424242424242431</c:v>
                </c:pt>
                <c:pt idx="158">
                  <c:v>6.9023569023569014</c:v>
                </c:pt>
                <c:pt idx="159">
                  <c:v>6.8602693602693607</c:v>
                </c:pt>
                <c:pt idx="160">
                  <c:v>6.8602693602693607</c:v>
                </c:pt>
                <c:pt idx="161">
                  <c:v>6.7592592592592595</c:v>
                </c:pt>
                <c:pt idx="162">
                  <c:v>6.9107744107744118</c:v>
                </c:pt>
                <c:pt idx="163">
                  <c:v>6.8939393939393936</c:v>
                </c:pt>
                <c:pt idx="164">
                  <c:v>6.7424242424242431</c:v>
                </c:pt>
                <c:pt idx="165">
                  <c:v>6.7424242424242431</c:v>
                </c:pt>
                <c:pt idx="166">
                  <c:v>6.8181818181818175</c:v>
                </c:pt>
                <c:pt idx="167">
                  <c:v>6.8181818181818175</c:v>
                </c:pt>
                <c:pt idx="168">
                  <c:v>6.8181818181818175</c:v>
                </c:pt>
                <c:pt idx="169">
                  <c:v>6.7424242424242431</c:v>
                </c:pt>
                <c:pt idx="170">
                  <c:v>6.8181818181818175</c:v>
                </c:pt>
                <c:pt idx="171">
                  <c:v>7.0538720538720554</c:v>
                </c:pt>
                <c:pt idx="172">
                  <c:v>6.7760942760942768</c:v>
                </c:pt>
                <c:pt idx="173">
                  <c:v>7.1548821548821557</c:v>
                </c:pt>
                <c:pt idx="174">
                  <c:v>6.936026936026936</c:v>
                </c:pt>
                <c:pt idx="175">
                  <c:v>6.7424242424242431</c:v>
                </c:pt>
                <c:pt idx="176">
                  <c:v>6.6835016835016843</c:v>
                </c:pt>
                <c:pt idx="177">
                  <c:v>6.3973063973063971</c:v>
                </c:pt>
                <c:pt idx="178">
                  <c:v>6.6498316498316505</c:v>
                </c:pt>
                <c:pt idx="179">
                  <c:v>6.0606060606060606</c:v>
                </c:pt>
                <c:pt idx="180">
                  <c:v>5.8922558922558927</c:v>
                </c:pt>
                <c:pt idx="181">
                  <c:v>6.1447811447811445</c:v>
                </c:pt>
                <c:pt idx="182">
                  <c:v>6.0606060606060606</c:v>
                </c:pt>
                <c:pt idx="183">
                  <c:v>6.5572390572390571</c:v>
                </c:pt>
                <c:pt idx="184">
                  <c:v>6.5656565656565666</c:v>
                </c:pt>
                <c:pt idx="185">
                  <c:v>6.2710437710437716</c:v>
                </c:pt>
                <c:pt idx="186">
                  <c:v>6.127946127946128</c:v>
                </c:pt>
                <c:pt idx="187">
                  <c:v>6.0437710437710432</c:v>
                </c:pt>
                <c:pt idx="188">
                  <c:v>6.018518518518519</c:v>
                </c:pt>
                <c:pt idx="189">
                  <c:v>5.8922558922558927</c:v>
                </c:pt>
                <c:pt idx="190">
                  <c:v>5.9764309764309766</c:v>
                </c:pt>
                <c:pt idx="191">
                  <c:v>5.9343434343434343</c:v>
                </c:pt>
                <c:pt idx="192">
                  <c:v>5.9343434343434343</c:v>
                </c:pt>
                <c:pt idx="193">
                  <c:v>6.2289562289562301</c:v>
                </c:pt>
                <c:pt idx="194">
                  <c:v>6.2289562289562301</c:v>
                </c:pt>
                <c:pt idx="195">
                  <c:v>6.2710437710437716</c:v>
                </c:pt>
                <c:pt idx="196">
                  <c:v>6.2710437710437716</c:v>
                </c:pt>
                <c:pt idx="197">
                  <c:v>6.3131313131313131</c:v>
                </c:pt>
                <c:pt idx="198">
                  <c:v>6.3131313131313131</c:v>
                </c:pt>
                <c:pt idx="199">
                  <c:v>5.9343434343434343</c:v>
                </c:pt>
                <c:pt idx="200">
                  <c:v>6.2962962962962967</c:v>
                </c:pt>
                <c:pt idx="201">
                  <c:v>6.3131313131313131</c:v>
                </c:pt>
                <c:pt idx="202">
                  <c:v>6.3888888888888884</c:v>
                </c:pt>
                <c:pt idx="203">
                  <c:v>6.4309764309764299</c:v>
                </c:pt>
                <c:pt idx="204">
                  <c:v>6.3888888888888884</c:v>
                </c:pt>
                <c:pt idx="205">
                  <c:v>6.3888888888888884</c:v>
                </c:pt>
                <c:pt idx="206">
                  <c:v>6.3636363636363633</c:v>
                </c:pt>
                <c:pt idx="207">
                  <c:v>6.3131313131313131</c:v>
                </c:pt>
                <c:pt idx="208">
                  <c:v>6.3131313131313131</c:v>
                </c:pt>
                <c:pt idx="209">
                  <c:v>6.6582491582491592</c:v>
                </c:pt>
                <c:pt idx="210">
                  <c:v>6.1447811447811445</c:v>
                </c:pt>
                <c:pt idx="211">
                  <c:v>6.1447811447811445</c:v>
                </c:pt>
                <c:pt idx="212">
                  <c:v>6.2121212121212119</c:v>
                </c:pt>
                <c:pt idx="213">
                  <c:v>6.2121212121212119</c:v>
                </c:pt>
                <c:pt idx="214">
                  <c:v>6.2121212121212119</c:v>
                </c:pt>
                <c:pt idx="215">
                  <c:v>6.4393939393939394</c:v>
                </c:pt>
                <c:pt idx="216">
                  <c:v>6.3131313131313131</c:v>
                </c:pt>
                <c:pt idx="217">
                  <c:v>6.4898989898989896</c:v>
                </c:pt>
                <c:pt idx="218">
                  <c:v>6.3468013468013469</c:v>
                </c:pt>
                <c:pt idx="219">
                  <c:v>6.4478114478114481</c:v>
                </c:pt>
                <c:pt idx="220">
                  <c:v>6.2289562289562301</c:v>
                </c:pt>
                <c:pt idx="221">
                  <c:v>6.0521885521885528</c:v>
                </c:pt>
                <c:pt idx="222">
                  <c:v>6.0269360269360268</c:v>
                </c:pt>
                <c:pt idx="223">
                  <c:v>5.9764309764309766</c:v>
                </c:pt>
                <c:pt idx="224">
                  <c:v>5.9764309764309766</c:v>
                </c:pt>
                <c:pt idx="225">
                  <c:v>5.8922558922558927</c:v>
                </c:pt>
                <c:pt idx="226">
                  <c:v>6.0101010101010104</c:v>
                </c:pt>
                <c:pt idx="227">
                  <c:v>5.9343434343434343</c:v>
                </c:pt>
                <c:pt idx="228">
                  <c:v>5.9090909090909092</c:v>
                </c:pt>
                <c:pt idx="229">
                  <c:v>5.8922558922558927</c:v>
                </c:pt>
                <c:pt idx="230">
                  <c:v>5.8754208754208763</c:v>
                </c:pt>
                <c:pt idx="231">
                  <c:v>5.8922558922558927</c:v>
                </c:pt>
                <c:pt idx="232">
                  <c:v>5.8922558922558927</c:v>
                </c:pt>
                <c:pt idx="233">
                  <c:v>5.8922558922558927</c:v>
                </c:pt>
                <c:pt idx="234">
                  <c:v>5.9343434343434343</c:v>
                </c:pt>
                <c:pt idx="235">
                  <c:v>5.858585858585859</c:v>
                </c:pt>
                <c:pt idx="236">
                  <c:v>5.8838383838383841</c:v>
                </c:pt>
                <c:pt idx="237">
                  <c:v>5.8754208754208763</c:v>
                </c:pt>
                <c:pt idx="238">
                  <c:v>5.8754208754208763</c:v>
                </c:pt>
                <c:pt idx="239">
                  <c:v>5.7407407407407414</c:v>
                </c:pt>
                <c:pt idx="240">
                  <c:v>5.7407407407407414</c:v>
                </c:pt>
                <c:pt idx="241">
                  <c:v>5.833333333333333</c:v>
                </c:pt>
                <c:pt idx="242">
                  <c:v>5.7154882154882163</c:v>
                </c:pt>
                <c:pt idx="243">
                  <c:v>5.6397306397306401</c:v>
                </c:pt>
                <c:pt idx="244">
                  <c:v>5.6397306397306401</c:v>
                </c:pt>
                <c:pt idx="245">
                  <c:v>5.5218855218855216</c:v>
                </c:pt>
                <c:pt idx="246">
                  <c:v>5.5218855218855216</c:v>
                </c:pt>
                <c:pt idx="247">
                  <c:v>5.5555555555555554</c:v>
                </c:pt>
                <c:pt idx="248">
                  <c:v>5.5723905723905727</c:v>
                </c:pt>
                <c:pt idx="249">
                  <c:v>5.5555555555555554</c:v>
                </c:pt>
                <c:pt idx="250">
                  <c:v>5.6986531986531981</c:v>
                </c:pt>
                <c:pt idx="251">
                  <c:v>5.7996632996633002</c:v>
                </c:pt>
                <c:pt idx="252">
                  <c:v>5.8080808080808088</c:v>
                </c:pt>
                <c:pt idx="253">
                  <c:v>5.7070707070707076</c:v>
                </c:pt>
                <c:pt idx="254">
                  <c:v>5.5555555555555554</c:v>
                </c:pt>
                <c:pt idx="255">
                  <c:v>5.4797979797979801</c:v>
                </c:pt>
                <c:pt idx="256">
                  <c:v>5.4797979797979801</c:v>
                </c:pt>
                <c:pt idx="257">
                  <c:v>5.4713804713804715</c:v>
                </c:pt>
                <c:pt idx="258">
                  <c:v>5.6397306397306401</c:v>
                </c:pt>
                <c:pt idx="259">
                  <c:v>5.6397306397306401</c:v>
                </c:pt>
                <c:pt idx="260">
                  <c:v>5.6397306397306401</c:v>
                </c:pt>
                <c:pt idx="261">
                  <c:v>5.5387205387205389</c:v>
                </c:pt>
                <c:pt idx="262">
                  <c:v>5.6397306397306401</c:v>
                </c:pt>
                <c:pt idx="263">
                  <c:v>5.6397306397306401</c:v>
                </c:pt>
                <c:pt idx="264">
                  <c:v>5.5892255892255891</c:v>
                </c:pt>
                <c:pt idx="265">
                  <c:v>5.4713804713804715</c:v>
                </c:pt>
                <c:pt idx="266">
                  <c:v>5.5471380471380467</c:v>
                </c:pt>
                <c:pt idx="267">
                  <c:v>5.4713804713804715</c:v>
                </c:pt>
                <c:pt idx="268">
                  <c:v>5.5555555555555554</c:v>
                </c:pt>
                <c:pt idx="269">
                  <c:v>5.513468013468013</c:v>
                </c:pt>
                <c:pt idx="270">
                  <c:v>5.3872053872053876</c:v>
                </c:pt>
                <c:pt idx="271">
                  <c:v>5.4713804713804715</c:v>
                </c:pt>
                <c:pt idx="272">
                  <c:v>5.6902356902356903</c:v>
                </c:pt>
                <c:pt idx="273">
                  <c:v>5.6818181818181817</c:v>
                </c:pt>
                <c:pt idx="274">
                  <c:v>5.513468013468013</c:v>
                </c:pt>
                <c:pt idx="275">
                  <c:v>5.5723905723905727</c:v>
                </c:pt>
                <c:pt idx="276">
                  <c:v>5.8838383838383841</c:v>
                </c:pt>
                <c:pt idx="277">
                  <c:v>5.5555555555555554</c:v>
                </c:pt>
                <c:pt idx="278">
                  <c:v>5.5555555555555554</c:v>
                </c:pt>
                <c:pt idx="279">
                  <c:v>5.4713804713804715</c:v>
                </c:pt>
                <c:pt idx="280">
                  <c:v>5.4292929292929299</c:v>
                </c:pt>
                <c:pt idx="281">
                  <c:v>5.4292929292929299</c:v>
                </c:pt>
                <c:pt idx="282">
                  <c:v>5.5555555555555554</c:v>
                </c:pt>
                <c:pt idx="283">
                  <c:v>5.5471380471380467</c:v>
                </c:pt>
                <c:pt idx="284">
                  <c:v>5.4124579124579126</c:v>
                </c:pt>
                <c:pt idx="285">
                  <c:v>5.4713804713804715</c:v>
                </c:pt>
                <c:pt idx="286">
                  <c:v>5.5387205387205389</c:v>
                </c:pt>
                <c:pt idx="287">
                  <c:v>5.4208754208754213</c:v>
                </c:pt>
                <c:pt idx="288">
                  <c:v>5.3872053872053876</c:v>
                </c:pt>
                <c:pt idx="289">
                  <c:v>5.3872053872053876</c:v>
                </c:pt>
                <c:pt idx="290">
                  <c:v>5.4713804713804715</c:v>
                </c:pt>
                <c:pt idx="291">
                  <c:v>5.5555555555555554</c:v>
                </c:pt>
                <c:pt idx="292">
                  <c:v>5.4713804713804715</c:v>
                </c:pt>
                <c:pt idx="293">
                  <c:v>5.4713804713804715</c:v>
                </c:pt>
                <c:pt idx="294">
                  <c:v>5.5555555555555554</c:v>
                </c:pt>
                <c:pt idx="295">
                  <c:v>5.4713804713804715</c:v>
                </c:pt>
                <c:pt idx="296">
                  <c:v>5.4292929292929299</c:v>
                </c:pt>
                <c:pt idx="297">
                  <c:v>5.3451178451178452</c:v>
                </c:pt>
                <c:pt idx="298">
                  <c:v>5.5303030303030303</c:v>
                </c:pt>
                <c:pt idx="299">
                  <c:v>5.4713804713804715</c:v>
                </c:pt>
                <c:pt idx="300">
                  <c:v>5.3956228956228962</c:v>
                </c:pt>
                <c:pt idx="301">
                  <c:v>5.3956228956228962</c:v>
                </c:pt>
                <c:pt idx="302">
                  <c:v>5.3956228956228962</c:v>
                </c:pt>
                <c:pt idx="303">
                  <c:v>5.3872053872053876</c:v>
                </c:pt>
                <c:pt idx="304">
                  <c:v>5.3872053872053876</c:v>
                </c:pt>
                <c:pt idx="305">
                  <c:v>5.3872053872053876</c:v>
                </c:pt>
                <c:pt idx="306">
                  <c:v>5.2020202020202024</c:v>
                </c:pt>
                <c:pt idx="307">
                  <c:v>5.1346801346801341</c:v>
                </c:pt>
                <c:pt idx="308">
                  <c:v>4.9663299663299663</c:v>
                </c:pt>
                <c:pt idx="309">
                  <c:v>5.0925925925925926</c:v>
                </c:pt>
                <c:pt idx="310">
                  <c:v>4.7979797979797985</c:v>
                </c:pt>
                <c:pt idx="311">
                  <c:v>5.6397306397306401</c:v>
                </c:pt>
                <c:pt idx="312">
                  <c:v>5.6818181818181817</c:v>
                </c:pt>
                <c:pt idx="313">
                  <c:v>5.2525252525252526</c:v>
                </c:pt>
                <c:pt idx="314">
                  <c:v>6.0437710437710432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Sheet1!$A$2:$A$314</c:f>
              <c:numCache>
                <c:formatCode>dd\-mmm\-yyyy</c:formatCode>
                <c:ptCount val="313"/>
                <c:pt idx="0">
                  <c:v>44921</c:v>
                </c:pt>
                <c:pt idx="1">
                  <c:v>44922</c:v>
                </c:pt>
                <c:pt idx="2">
                  <c:v>44923</c:v>
                </c:pt>
                <c:pt idx="3">
                  <c:v>44924</c:v>
                </c:pt>
                <c:pt idx="4">
                  <c:v>44927</c:v>
                </c:pt>
                <c:pt idx="5">
                  <c:v>44928</c:v>
                </c:pt>
                <c:pt idx="6">
                  <c:v>44929</c:v>
                </c:pt>
                <c:pt idx="7">
                  <c:v>44930</c:v>
                </c:pt>
                <c:pt idx="8">
                  <c:v>44931</c:v>
                </c:pt>
                <c:pt idx="9">
                  <c:v>44934</c:v>
                </c:pt>
                <c:pt idx="10">
                  <c:v>44935</c:v>
                </c:pt>
                <c:pt idx="11">
                  <c:v>44936</c:v>
                </c:pt>
                <c:pt idx="12">
                  <c:v>44937</c:v>
                </c:pt>
                <c:pt idx="13">
                  <c:v>44938</c:v>
                </c:pt>
                <c:pt idx="14">
                  <c:v>44941</c:v>
                </c:pt>
                <c:pt idx="15">
                  <c:v>44942</c:v>
                </c:pt>
                <c:pt idx="16">
                  <c:v>44943</c:v>
                </c:pt>
                <c:pt idx="17">
                  <c:v>44944</c:v>
                </c:pt>
                <c:pt idx="18">
                  <c:v>44945</c:v>
                </c:pt>
                <c:pt idx="19">
                  <c:v>44948</c:v>
                </c:pt>
                <c:pt idx="20">
                  <c:v>44949</c:v>
                </c:pt>
                <c:pt idx="21">
                  <c:v>44950</c:v>
                </c:pt>
                <c:pt idx="22">
                  <c:v>44951</c:v>
                </c:pt>
                <c:pt idx="23">
                  <c:v>44952</c:v>
                </c:pt>
                <c:pt idx="24">
                  <c:v>44955</c:v>
                </c:pt>
                <c:pt idx="25">
                  <c:v>44956</c:v>
                </c:pt>
                <c:pt idx="26">
                  <c:v>44957</c:v>
                </c:pt>
                <c:pt idx="27">
                  <c:v>44958</c:v>
                </c:pt>
                <c:pt idx="28">
                  <c:v>44959</c:v>
                </c:pt>
                <c:pt idx="29">
                  <c:v>44962</c:v>
                </c:pt>
                <c:pt idx="30">
                  <c:v>44963</c:v>
                </c:pt>
                <c:pt idx="31">
                  <c:v>44964</c:v>
                </c:pt>
                <c:pt idx="32">
                  <c:v>44965</c:v>
                </c:pt>
                <c:pt idx="33">
                  <c:v>44966</c:v>
                </c:pt>
                <c:pt idx="34">
                  <c:v>44969</c:v>
                </c:pt>
                <c:pt idx="35">
                  <c:v>44970</c:v>
                </c:pt>
                <c:pt idx="36">
                  <c:v>44971</c:v>
                </c:pt>
                <c:pt idx="37">
                  <c:v>44972</c:v>
                </c:pt>
                <c:pt idx="38">
                  <c:v>44973</c:v>
                </c:pt>
                <c:pt idx="39">
                  <c:v>44976</c:v>
                </c:pt>
                <c:pt idx="40">
                  <c:v>44977</c:v>
                </c:pt>
                <c:pt idx="41">
                  <c:v>44978</c:v>
                </c:pt>
                <c:pt idx="42">
                  <c:v>44980</c:v>
                </c:pt>
                <c:pt idx="43">
                  <c:v>44983</c:v>
                </c:pt>
                <c:pt idx="44">
                  <c:v>44984</c:v>
                </c:pt>
                <c:pt idx="45">
                  <c:v>44985</c:v>
                </c:pt>
                <c:pt idx="46">
                  <c:v>44986</c:v>
                </c:pt>
                <c:pt idx="47">
                  <c:v>44987</c:v>
                </c:pt>
                <c:pt idx="48">
                  <c:v>44990</c:v>
                </c:pt>
                <c:pt idx="49">
                  <c:v>44991</c:v>
                </c:pt>
                <c:pt idx="50">
                  <c:v>44992</c:v>
                </c:pt>
                <c:pt idx="51">
                  <c:v>44993</c:v>
                </c:pt>
                <c:pt idx="52">
                  <c:v>44994</c:v>
                </c:pt>
                <c:pt idx="53">
                  <c:v>44997</c:v>
                </c:pt>
                <c:pt idx="54">
                  <c:v>44998</c:v>
                </c:pt>
                <c:pt idx="55">
                  <c:v>44999</c:v>
                </c:pt>
                <c:pt idx="56">
                  <c:v>45000</c:v>
                </c:pt>
                <c:pt idx="57">
                  <c:v>45001</c:v>
                </c:pt>
                <c:pt idx="58">
                  <c:v>45004</c:v>
                </c:pt>
                <c:pt idx="59">
                  <c:v>45005</c:v>
                </c:pt>
                <c:pt idx="60">
                  <c:v>45006</c:v>
                </c:pt>
                <c:pt idx="61">
                  <c:v>45007</c:v>
                </c:pt>
                <c:pt idx="62">
                  <c:v>45008</c:v>
                </c:pt>
                <c:pt idx="63">
                  <c:v>45011</c:v>
                </c:pt>
                <c:pt idx="64">
                  <c:v>45012</c:v>
                </c:pt>
                <c:pt idx="65">
                  <c:v>45013</c:v>
                </c:pt>
                <c:pt idx="66">
                  <c:v>45014</c:v>
                </c:pt>
                <c:pt idx="67">
                  <c:v>45015</c:v>
                </c:pt>
                <c:pt idx="68">
                  <c:v>45019</c:v>
                </c:pt>
                <c:pt idx="69">
                  <c:v>45020</c:v>
                </c:pt>
                <c:pt idx="70">
                  <c:v>45021</c:v>
                </c:pt>
                <c:pt idx="71">
                  <c:v>45022</c:v>
                </c:pt>
                <c:pt idx="72">
                  <c:v>45026</c:v>
                </c:pt>
                <c:pt idx="73">
                  <c:v>45027</c:v>
                </c:pt>
                <c:pt idx="74">
                  <c:v>45028</c:v>
                </c:pt>
                <c:pt idx="75">
                  <c:v>45029</c:v>
                </c:pt>
                <c:pt idx="76">
                  <c:v>45033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45047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45054</c:v>
                </c:pt>
                <c:pt idx="85">
                  <c:v>45055</c:v>
                </c:pt>
                <c:pt idx="86">
                  <c:v>45056</c:v>
                </c:pt>
                <c:pt idx="87">
                  <c:v>45057</c:v>
                </c:pt>
                <c:pt idx="88">
                  <c:v>45057</c:v>
                </c:pt>
                <c:pt idx="89">
                  <c:v>45061</c:v>
                </c:pt>
                <c:pt idx="90">
                  <c:v>45062</c:v>
                </c:pt>
                <c:pt idx="91">
                  <c:v>45063</c:v>
                </c:pt>
                <c:pt idx="92">
                  <c:v>45064</c:v>
                </c:pt>
                <c:pt idx="93">
                  <c:v>45068</c:v>
                </c:pt>
                <c:pt idx="94">
                  <c:v>45069</c:v>
                </c:pt>
                <c:pt idx="95">
                  <c:v>45070</c:v>
                </c:pt>
                <c:pt idx="96">
                  <c:v>45071</c:v>
                </c:pt>
                <c:pt idx="97">
                  <c:v>45075</c:v>
                </c:pt>
                <c:pt idx="98">
                  <c:v>45076</c:v>
                </c:pt>
                <c:pt idx="99">
                  <c:v>45077</c:v>
                </c:pt>
                <c:pt idx="100">
                  <c:v>45078</c:v>
                </c:pt>
                <c:pt idx="101">
                  <c:v>45082</c:v>
                </c:pt>
                <c:pt idx="102">
                  <c:v>45083</c:v>
                </c:pt>
                <c:pt idx="103">
                  <c:v>45084</c:v>
                </c:pt>
                <c:pt idx="104">
                  <c:v>45085</c:v>
                </c:pt>
                <c:pt idx="105">
                  <c:v>45089</c:v>
                </c:pt>
                <c:pt idx="106">
                  <c:v>45090</c:v>
                </c:pt>
                <c:pt idx="107">
                  <c:v>45091</c:v>
                </c:pt>
                <c:pt idx="108">
                  <c:v>45092</c:v>
                </c:pt>
                <c:pt idx="109">
                  <c:v>45096</c:v>
                </c:pt>
                <c:pt idx="110">
                  <c:v>45097</c:v>
                </c:pt>
                <c:pt idx="111">
                  <c:v>45098</c:v>
                </c:pt>
                <c:pt idx="112">
                  <c:v>45099</c:v>
                </c:pt>
                <c:pt idx="113">
                  <c:v>45110</c:v>
                </c:pt>
                <c:pt idx="114">
                  <c:v>45111</c:v>
                </c:pt>
                <c:pt idx="115">
                  <c:v>45112</c:v>
                </c:pt>
                <c:pt idx="116">
                  <c:v>45113</c:v>
                </c:pt>
                <c:pt idx="117">
                  <c:v>45117</c:v>
                </c:pt>
                <c:pt idx="118">
                  <c:v>45118</c:v>
                </c:pt>
                <c:pt idx="119">
                  <c:v>45119</c:v>
                </c:pt>
                <c:pt idx="120">
                  <c:v>45120</c:v>
                </c:pt>
                <c:pt idx="121">
                  <c:v>45124</c:v>
                </c:pt>
                <c:pt idx="122">
                  <c:v>45125</c:v>
                </c:pt>
                <c:pt idx="123">
                  <c:v>45126</c:v>
                </c:pt>
                <c:pt idx="124">
                  <c:v>45127</c:v>
                </c:pt>
                <c:pt idx="125">
                  <c:v>45131</c:v>
                </c:pt>
                <c:pt idx="126">
                  <c:v>45132</c:v>
                </c:pt>
                <c:pt idx="127">
                  <c:v>45133</c:v>
                </c:pt>
                <c:pt idx="128">
                  <c:v>45134</c:v>
                </c:pt>
                <c:pt idx="129">
                  <c:v>45138</c:v>
                </c:pt>
                <c:pt idx="130">
                  <c:v>45139</c:v>
                </c:pt>
                <c:pt idx="131">
                  <c:v>45140</c:v>
                </c:pt>
                <c:pt idx="132">
                  <c:v>45141</c:v>
                </c:pt>
                <c:pt idx="133">
                  <c:v>45145</c:v>
                </c:pt>
                <c:pt idx="134">
                  <c:v>45146</c:v>
                </c:pt>
                <c:pt idx="135">
                  <c:v>45147</c:v>
                </c:pt>
                <c:pt idx="136">
                  <c:v>45148</c:v>
                </c:pt>
                <c:pt idx="137">
                  <c:v>45152</c:v>
                </c:pt>
                <c:pt idx="138">
                  <c:v>45153</c:v>
                </c:pt>
                <c:pt idx="139">
                  <c:v>45154</c:v>
                </c:pt>
                <c:pt idx="140">
                  <c:v>45155</c:v>
                </c:pt>
                <c:pt idx="141">
                  <c:v>45159</c:v>
                </c:pt>
                <c:pt idx="142">
                  <c:v>45160</c:v>
                </c:pt>
                <c:pt idx="143">
                  <c:v>45161</c:v>
                </c:pt>
                <c:pt idx="144">
                  <c:v>45162</c:v>
                </c:pt>
                <c:pt idx="145">
                  <c:v>45166</c:v>
                </c:pt>
                <c:pt idx="146">
                  <c:v>45167</c:v>
                </c:pt>
                <c:pt idx="147">
                  <c:v>45168</c:v>
                </c:pt>
                <c:pt idx="148">
                  <c:v>45169</c:v>
                </c:pt>
                <c:pt idx="149">
                  <c:v>45173</c:v>
                </c:pt>
                <c:pt idx="150">
                  <c:v>45174</c:v>
                </c:pt>
                <c:pt idx="151">
                  <c:v>45175</c:v>
                </c:pt>
                <c:pt idx="152">
                  <c:v>45176</c:v>
                </c:pt>
                <c:pt idx="153">
                  <c:v>45180</c:v>
                </c:pt>
                <c:pt idx="154">
                  <c:v>45181</c:v>
                </c:pt>
                <c:pt idx="155">
                  <c:v>45182</c:v>
                </c:pt>
                <c:pt idx="156">
                  <c:v>45183</c:v>
                </c:pt>
                <c:pt idx="157">
                  <c:v>45187</c:v>
                </c:pt>
                <c:pt idx="158">
                  <c:v>45188</c:v>
                </c:pt>
                <c:pt idx="159">
                  <c:v>45189</c:v>
                </c:pt>
                <c:pt idx="160">
                  <c:v>45190</c:v>
                </c:pt>
                <c:pt idx="161">
                  <c:v>45194</c:v>
                </c:pt>
                <c:pt idx="162">
                  <c:v>45195</c:v>
                </c:pt>
                <c:pt idx="163">
                  <c:v>45196</c:v>
                </c:pt>
                <c:pt idx="164">
                  <c:v>45197</c:v>
                </c:pt>
                <c:pt idx="165">
                  <c:v>45201</c:v>
                </c:pt>
                <c:pt idx="166">
                  <c:v>45202</c:v>
                </c:pt>
                <c:pt idx="167">
                  <c:v>45203</c:v>
                </c:pt>
                <c:pt idx="168">
                  <c:v>45204</c:v>
                </c:pt>
                <c:pt idx="169">
                  <c:v>45208</c:v>
                </c:pt>
                <c:pt idx="170">
                  <c:v>45209</c:v>
                </c:pt>
                <c:pt idx="171">
                  <c:v>45210</c:v>
                </c:pt>
                <c:pt idx="172">
                  <c:v>45211</c:v>
                </c:pt>
                <c:pt idx="173">
                  <c:v>45215</c:v>
                </c:pt>
                <c:pt idx="174">
                  <c:v>45216</c:v>
                </c:pt>
                <c:pt idx="175">
                  <c:v>45217</c:v>
                </c:pt>
                <c:pt idx="176">
                  <c:v>45218</c:v>
                </c:pt>
                <c:pt idx="177">
                  <c:v>45222</c:v>
                </c:pt>
                <c:pt idx="178">
                  <c:v>45223</c:v>
                </c:pt>
                <c:pt idx="179">
                  <c:v>45224</c:v>
                </c:pt>
                <c:pt idx="180">
                  <c:v>45225</c:v>
                </c:pt>
                <c:pt idx="181">
                  <c:v>45229</c:v>
                </c:pt>
                <c:pt idx="182">
                  <c:v>45230</c:v>
                </c:pt>
                <c:pt idx="183">
                  <c:v>45231</c:v>
                </c:pt>
                <c:pt idx="184">
                  <c:v>45232</c:v>
                </c:pt>
                <c:pt idx="185">
                  <c:v>45236</c:v>
                </c:pt>
                <c:pt idx="186">
                  <c:v>45237</c:v>
                </c:pt>
                <c:pt idx="187">
                  <c:v>45238</c:v>
                </c:pt>
                <c:pt idx="188">
                  <c:v>45239</c:v>
                </c:pt>
                <c:pt idx="189">
                  <c:v>45243</c:v>
                </c:pt>
                <c:pt idx="190">
                  <c:v>45244</c:v>
                </c:pt>
                <c:pt idx="191">
                  <c:v>45245</c:v>
                </c:pt>
                <c:pt idx="192">
                  <c:v>45246</c:v>
                </c:pt>
                <c:pt idx="193">
                  <c:v>45250</c:v>
                </c:pt>
                <c:pt idx="194">
                  <c:v>45251</c:v>
                </c:pt>
                <c:pt idx="195">
                  <c:v>45252</c:v>
                </c:pt>
                <c:pt idx="196">
                  <c:v>45253</c:v>
                </c:pt>
                <c:pt idx="197">
                  <c:v>45257</c:v>
                </c:pt>
                <c:pt idx="198">
                  <c:v>45258</c:v>
                </c:pt>
                <c:pt idx="199">
                  <c:v>45259</c:v>
                </c:pt>
                <c:pt idx="200">
                  <c:v>45260</c:v>
                </c:pt>
                <c:pt idx="201">
                  <c:v>45264</c:v>
                </c:pt>
                <c:pt idx="202">
                  <c:v>45265</c:v>
                </c:pt>
                <c:pt idx="203">
                  <c:v>45266</c:v>
                </c:pt>
                <c:pt idx="204">
                  <c:v>45267</c:v>
                </c:pt>
                <c:pt idx="205">
                  <c:v>45271</c:v>
                </c:pt>
                <c:pt idx="206">
                  <c:v>45272</c:v>
                </c:pt>
                <c:pt idx="207">
                  <c:v>45273</c:v>
                </c:pt>
                <c:pt idx="208">
                  <c:v>45274</c:v>
                </c:pt>
                <c:pt idx="209">
                  <c:v>45278</c:v>
                </c:pt>
                <c:pt idx="210">
                  <c:v>45279</c:v>
                </c:pt>
                <c:pt idx="211">
                  <c:v>45280</c:v>
                </c:pt>
                <c:pt idx="212">
                  <c:v>45281</c:v>
                </c:pt>
                <c:pt idx="213">
                  <c:v>45285</c:v>
                </c:pt>
                <c:pt idx="214">
                  <c:v>45286</c:v>
                </c:pt>
                <c:pt idx="215">
                  <c:v>45287</c:v>
                </c:pt>
                <c:pt idx="216">
                  <c:v>45288</c:v>
                </c:pt>
                <c:pt idx="217">
                  <c:v>45292</c:v>
                </c:pt>
                <c:pt idx="218">
                  <c:v>45293</c:v>
                </c:pt>
                <c:pt idx="219">
                  <c:v>45294</c:v>
                </c:pt>
                <c:pt idx="220">
                  <c:v>45295</c:v>
                </c:pt>
                <c:pt idx="221">
                  <c:v>45299</c:v>
                </c:pt>
                <c:pt idx="222">
                  <c:v>45300</c:v>
                </c:pt>
                <c:pt idx="223">
                  <c:v>45301</c:v>
                </c:pt>
                <c:pt idx="224">
                  <c:v>45302</c:v>
                </c:pt>
                <c:pt idx="225">
                  <c:v>45306</c:v>
                </c:pt>
                <c:pt idx="226">
                  <c:v>45307</c:v>
                </c:pt>
                <c:pt idx="227">
                  <c:v>45308</c:v>
                </c:pt>
                <c:pt idx="228">
                  <c:v>45309</c:v>
                </c:pt>
                <c:pt idx="229">
                  <c:v>45313</c:v>
                </c:pt>
                <c:pt idx="230">
                  <c:v>45314</c:v>
                </c:pt>
                <c:pt idx="231">
                  <c:v>45315</c:v>
                </c:pt>
                <c:pt idx="232">
                  <c:v>45316</c:v>
                </c:pt>
                <c:pt idx="233">
                  <c:v>45320</c:v>
                </c:pt>
                <c:pt idx="234">
                  <c:v>45321</c:v>
                </c:pt>
                <c:pt idx="235">
                  <c:v>45322</c:v>
                </c:pt>
                <c:pt idx="236">
                  <c:v>45323</c:v>
                </c:pt>
                <c:pt idx="237">
                  <c:v>45327</c:v>
                </c:pt>
                <c:pt idx="238">
                  <c:v>45328</c:v>
                </c:pt>
                <c:pt idx="239">
                  <c:v>45329</c:v>
                </c:pt>
                <c:pt idx="240">
                  <c:v>45330</c:v>
                </c:pt>
                <c:pt idx="241">
                  <c:v>45334</c:v>
                </c:pt>
                <c:pt idx="242">
                  <c:v>45335</c:v>
                </c:pt>
                <c:pt idx="243">
                  <c:v>45336</c:v>
                </c:pt>
                <c:pt idx="244">
                  <c:v>45337</c:v>
                </c:pt>
                <c:pt idx="245">
                  <c:v>45341</c:v>
                </c:pt>
                <c:pt idx="246">
                  <c:v>45342</c:v>
                </c:pt>
                <c:pt idx="247">
                  <c:v>45343</c:v>
                </c:pt>
                <c:pt idx="248">
                  <c:v>45348</c:v>
                </c:pt>
                <c:pt idx="249">
                  <c:v>45349</c:v>
                </c:pt>
                <c:pt idx="250">
                  <c:v>45350</c:v>
                </c:pt>
                <c:pt idx="251">
                  <c:v>45351</c:v>
                </c:pt>
                <c:pt idx="252">
                  <c:v>45355</c:v>
                </c:pt>
                <c:pt idx="253">
                  <c:v>45356</c:v>
                </c:pt>
                <c:pt idx="254">
                  <c:v>45357</c:v>
                </c:pt>
                <c:pt idx="255">
                  <c:v>45358</c:v>
                </c:pt>
                <c:pt idx="256">
                  <c:v>45362</c:v>
                </c:pt>
                <c:pt idx="257">
                  <c:v>45363</c:v>
                </c:pt>
                <c:pt idx="258">
                  <c:v>45364</c:v>
                </c:pt>
                <c:pt idx="259">
                  <c:v>45365</c:v>
                </c:pt>
                <c:pt idx="260">
                  <c:v>45369</c:v>
                </c:pt>
                <c:pt idx="261">
                  <c:v>45370</c:v>
                </c:pt>
                <c:pt idx="262">
                  <c:v>45371</c:v>
                </c:pt>
                <c:pt idx="263">
                  <c:v>45372</c:v>
                </c:pt>
                <c:pt idx="264">
                  <c:v>45376</c:v>
                </c:pt>
                <c:pt idx="265">
                  <c:v>45377</c:v>
                </c:pt>
                <c:pt idx="266">
                  <c:v>45378</c:v>
                </c:pt>
                <c:pt idx="267">
                  <c:v>45379</c:v>
                </c:pt>
                <c:pt idx="268">
                  <c:v>45383</c:v>
                </c:pt>
                <c:pt idx="269">
                  <c:v>45384</c:v>
                </c:pt>
                <c:pt idx="270">
                  <c:v>45385</c:v>
                </c:pt>
                <c:pt idx="271">
                  <c:v>45386</c:v>
                </c:pt>
                <c:pt idx="272">
                  <c:v>45397</c:v>
                </c:pt>
                <c:pt idx="273">
                  <c:v>45398</c:v>
                </c:pt>
                <c:pt idx="274">
                  <c:v>45399</c:v>
                </c:pt>
                <c:pt idx="275">
                  <c:v>45400</c:v>
                </c:pt>
                <c:pt idx="276">
                  <c:v>45404</c:v>
                </c:pt>
                <c:pt idx="277">
                  <c:v>45405</c:v>
                </c:pt>
                <c:pt idx="278">
                  <c:v>45406</c:v>
                </c:pt>
                <c:pt idx="279">
                  <c:v>45407</c:v>
                </c:pt>
                <c:pt idx="280">
                  <c:v>45411</c:v>
                </c:pt>
                <c:pt idx="281">
                  <c:v>45412</c:v>
                </c:pt>
                <c:pt idx="282">
                  <c:v>45413</c:v>
                </c:pt>
                <c:pt idx="283">
                  <c:v>45414</c:v>
                </c:pt>
                <c:pt idx="284">
                  <c:v>45418</c:v>
                </c:pt>
                <c:pt idx="285">
                  <c:v>45419</c:v>
                </c:pt>
                <c:pt idx="286">
                  <c:v>45420</c:v>
                </c:pt>
                <c:pt idx="287">
                  <c:v>45421</c:v>
                </c:pt>
                <c:pt idx="288">
                  <c:v>45425</c:v>
                </c:pt>
                <c:pt idx="289">
                  <c:v>45426</c:v>
                </c:pt>
                <c:pt idx="290">
                  <c:v>45427</c:v>
                </c:pt>
                <c:pt idx="291">
                  <c:v>45428</c:v>
                </c:pt>
                <c:pt idx="292">
                  <c:v>45432</c:v>
                </c:pt>
                <c:pt idx="293">
                  <c:v>45433</c:v>
                </c:pt>
                <c:pt idx="294">
                  <c:v>45434</c:v>
                </c:pt>
                <c:pt idx="295">
                  <c:v>45435</c:v>
                </c:pt>
                <c:pt idx="296">
                  <c:v>45439</c:v>
                </c:pt>
                <c:pt idx="297">
                  <c:v>45440</c:v>
                </c:pt>
                <c:pt idx="298">
                  <c:v>45441</c:v>
                </c:pt>
                <c:pt idx="299">
                  <c:v>45442</c:v>
                </c:pt>
                <c:pt idx="300">
                  <c:v>45446</c:v>
                </c:pt>
                <c:pt idx="301">
                  <c:v>45447</c:v>
                </c:pt>
                <c:pt idx="302">
                  <c:v>45448</c:v>
                </c:pt>
                <c:pt idx="303">
                  <c:v>45449</c:v>
                </c:pt>
                <c:pt idx="304">
                  <c:v>45453</c:v>
                </c:pt>
                <c:pt idx="305">
                  <c:v>45454</c:v>
                </c:pt>
                <c:pt idx="306">
                  <c:v>45455</c:v>
                </c:pt>
                <c:pt idx="307">
                  <c:v>45456</c:v>
                </c:pt>
                <c:pt idx="308">
                  <c:v>45467</c:v>
                </c:pt>
                <c:pt idx="309">
                  <c:v>45468</c:v>
                </c:pt>
                <c:pt idx="310">
                  <c:v>45469</c:v>
                </c:pt>
                <c:pt idx="311">
                  <c:v>45470</c:v>
                </c:pt>
                <c:pt idx="312">
                  <c:v>45473</c:v>
                </c:pt>
              </c:numCache>
            </c:numRef>
          </c:cat>
          <c:val>
            <c:numRef>
              <c:f>Sheet1!$B$2:$B$314</c:f>
              <c:numCache>
                <c:formatCode>#,##0</c:formatCode>
                <c:ptCount val="313"/>
                <c:pt idx="0">
                  <c:v>100</c:v>
                </c:pt>
                <c:pt idx="1">
                  <c:v>101.27700261227299</c:v>
                </c:pt>
                <c:pt idx="2">
                  <c:v>102.50913122370132</c:v>
                </c:pt>
                <c:pt idx="3">
                  <c:v>102.44235792832674</c:v>
                </c:pt>
                <c:pt idx="4">
                  <c:v>103.10921099970281</c:v>
                </c:pt>
                <c:pt idx="5">
                  <c:v>103.41883182906038</c:v>
                </c:pt>
                <c:pt idx="6">
                  <c:v>104.22636831484931</c:v>
                </c:pt>
                <c:pt idx="7">
                  <c:v>102.96481252639647</c:v>
                </c:pt>
                <c:pt idx="8">
                  <c:v>102.96412817344243</c:v>
                </c:pt>
                <c:pt idx="9">
                  <c:v>103.01379264496551</c:v>
                </c:pt>
                <c:pt idx="10">
                  <c:v>104.09184407702297</c:v>
                </c:pt>
                <c:pt idx="11">
                  <c:v>103.96357678049087</c:v>
                </c:pt>
                <c:pt idx="12">
                  <c:v>103.80158065979445</c:v>
                </c:pt>
                <c:pt idx="13">
                  <c:v>105.04055280076334</c:v>
                </c:pt>
                <c:pt idx="14">
                  <c:v>104.8709310328646</c:v>
                </c:pt>
                <c:pt idx="15">
                  <c:v>104.88637785668477</c:v>
                </c:pt>
                <c:pt idx="16">
                  <c:v>104.44105961300818</c:v>
                </c:pt>
                <c:pt idx="17">
                  <c:v>104.25667537424333</c:v>
                </c:pt>
                <c:pt idx="18">
                  <c:v>104.43235855402087</c:v>
                </c:pt>
                <c:pt idx="19">
                  <c:v>104.848933973627</c:v>
                </c:pt>
                <c:pt idx="20">
                  <c:v>105.25123574590563</c:v>
                </c:pt>
                <c:pt idx="21">
                  <c:v>105.54286786904224</c:v>
                </c:pt>
                <c:pt idx="22">
                  <c:v>105.67533904800639</c:v>
                </c:pt>
                <c:pt idx="23">
                  <c:v>105.79754493265968</c:v>
                </c:pt>
                <c:pt idx="24">
                  <c:v>105.97195717123684</c:v>
                </c:pt>
                <c:pt idx="25">
                  <c:v>105.69029704828796</c:v>
                </c:pt>
                <c:pt idx="26">
                  <c:v>105.5159825744185</c:v>
                </c:pt>
                <c:pt idx="27">
                  <c:v>105.42682116097546</c:v>
                </c:pt>
                <c:pt idx="28">
                  <c:v>104.62573714589625</c:v>
                </c:pt>
                <c:pt idx="29">
                  <c:v>103.22564876660046</c:v>
                </c:pt>
                <c:pt idx="30">
                  <c:v>103.19759029548405</c:v>
                </c:pt>
                <c:pt idx="31">
                  <c:v>102.35476075020726</c:v>
                </c:pt>
                <c:pt idx="32">
                  <c:v>102.72841746312315</c:v>
                </c:pt>
                <c:pt idx="33">
                  <c:v>101.7941779161257</c:v>
                </c:pt>
                <c:pt idx="34">
                  <c:v>101.86535062334778</c:v>
                </c:pt>
                <c:pt idx="35">
                  <c:v>102.84593064180577</c:v>
                </c:pt>
                <c:pt idx="36">
                  <c:v>102.61960534342786</c:v>
                </c:pt>
                <c:pt idx="37">
                  <c:v>103.36711429867509</c:v>
                </c:pt>
                <c:pt idx="38">
                  <c:v>103.12661311767744</c:v>
                </c:pt>
                <c:pt idx="39">
                  <c:v>102.58616981338673</c:v>
                </c:pt>
                <c:pt idx="40">
                  <c:v>101.39148508501619</c:v>
                </c:pt>
                <c:pt idx="41">
                  <c:v>100.4017151840323</c:v>
                </c:pt>
                <c:pt idx="42">
                  <c:v>99.263440692017696</c:v>
                </c:pt>
                <c:pt idx="43">
                  <c:v>98.270933379217581</c:v>
                </c:pt>
                <c:pt idx="44">
                  <c:v>97.713772309906318</c:v>
                </c:pt>
                <c:pt idx="45">
                  <c:v>98.768751270941209</c:v>
                </c:pt>
                <c:pt idx="46">
                  <c:v>99.644331993305073</c:v>
                </c:pt>
                <c:pt idx="47">
                  <c:v>100.48022024433357</c:v>
                </c:pt>
                <c:pt idx="48">
                  <c:v>101.78537909243069</c:v>
                </c:pt>
                <c:pt idx="49">
                  <c:v>102.14417556977271</c:v>
                </c:pt>
                <c:pt idx="50">
                  <c:v>102.39210686855731</c:v>
                </c:pt>
                <c:pt idx="51">
                  <c:v>101.77511379811979</c:v>
                </c:pt>
                <c:pt idx="52">
                  <c:v>102.29297345492657</c:v>
                </c:pt>
                <c:pt idx="53">
                  <c:v>101.51711273443978</c:v>
                </c:pt>
                <c:pt idx="54">
                  <c:v>100.74741119053951</c:v>
                </c:pt>
                <c:pt idx="55">
                  <c:v>99.790099172519518</c:v>
                </c:pt>
                <c:pt idx="56">
                  <c:v>98.238866555084542</c:v>
                </c:pt>
                <c:pt idx="57">
                  <c:v>97.536427130097465</c:v>
                </c:pt>
                <c:pt idx="58">
                  <c:v>99.306750457538826</c:v>
                </c:pt>
                <c:pt idx="59">
                  <c:v>99.897151527475799</c:v>
                </c:pt>
                <c:pt idx="60">
                  <c:v>101.28169531824366</c:v>
                </c:pt>
                <c:pt idx="61">
                  <c:v>101.1914584930157</c:v>
                </c:pt>
                <c:pt idx="62">
                  <c:v>102.12882651066026</c:v>
                </c:pt>
                <c:pt idx="63">
                  <c:v>102.25562733657651</c:v>
                </c:pt>
                <c:pt idx="64">
                  <c:v>102.29717733735863</c:v>
                </c:pt>
                <c:pt idx="65">
                  <c:v>102.34087816171065</c:v>
                </c:pt>
                <c:pt idx="66">
                  <c:v>102.68403228581708</c:v>
                </c:pt>
                <c:pt idx="67">
                  <c:v>103.53380312534219</c:v>
                </c:pt>
                <c:pt idx="68">
                  <c:v>105.65324422406105</c:v>
                </c:pt>
                <c:pt idx="69">
                  <c:v>107.03866789719847</c:v>
                </c:pt>
                <c:pt idx="70">
                  <c:v>106.76522000969825</c:v>
                </c:pt>
                <c:pt idx="71">
                  <c:v>106.62365671291589</c:v>
                </c:pt>
                <c:pt idx="72">
                  <c:v>106.61710647749847</c:v>
                </c:pt>
                <c:pt idx="73">
                  <c:v>106.06542023181969</c:v>
                </c:pt>
                <c:pt idx="74">
                  <c:v>106.90952071829687</c:v>
                </c:pt>
                <c:pt idx="75">
                  <c:v>107.19577578250872</c:v>
                </c:pt>
                <c:pt idx="76">
                  <c:v>109.14031581911183</c:v>
                </c:pt>
                <c:pt idx="77">
                  <c:v>110.13301866132743</c:v>
                </c:pt>
                <c:pt idx="78">
                  <c:v>110.54470584554741</c:v>
                </c:pt>
                <c:pt idx="79">
                  <c:v>110.19245960362278</c:v>
                </c:pt>
                <c:pt idx="80">
                  <c:v>110.33343631215882</c:v>
                </c:pt>
                <c:pt idx="81">
                  <c:v>109.67841277041718</c:v>
                </c:pt>
                <c:pt idx="82">
                  <c:v>108.25652286129926</c:v>
                </c:pt>
                <c:pt idx="83">
                  <c:v>108.70232992851444</c:v>
                </c:pt>
                <c:pt idx="84">
                  <c:v>110.04776783619327</c:v>
                </c:pt>
                <c:pt idx="85">
                  <c:v>110.52573949224922</c:v>
                </c:pt>
                <c:pt idx="86">
                  <c:v>110.40744419590484</c:v>
                </c:pt>
                <c:pt idx="87">
                  <c:v>111.38118068482224</c:v>
                </c:pt>
                <c:pt idx="88">
                  <c:v>111.38118068482224</c:v>
                </c:pt>
                <c:pt idx="89">
                  <c:v>109.79172206666772</c:v>
                </c:pt>
                <c:pt idx="90">
                  <c:v>109.55532700339441</c:v>
                </c:pt>
                <c:pt idx="91">
                  <c:v>110.25512678127298</c:v>
                </c:pt>
                <c:pt idx="92">
                  <c:v>110.90819502886013</c:v>
                </c:pt>
                <c:pt idx="93">
                  <c:v>110.75949490841404</c:v>
                </c:pt>
                <c:pt idx="94">
                  <c:v>110.23723583975975</c:v>
                </c:pt>
                <c:pt idx="95">
                  <c:v>109.85106524425537</c:v>
                </c:pt>
                <c:pt idx="96">
                  <c:v>109.34562170532935</c:v>
                </c:pt>
                <c:pt idx="97">
                  <c:v>108.8675522845657</c:v>
                </c:pt>
                <c:pt idx="98">
                  <c:v>108.90968887359413</c:v>
                </c:pt>
                <c:pt idx="99">
                  <c:v>107.67932002690486</c:v>
                </c:pt>
                <c:pt idx="100">
                  <c:v>107.68733673293811</c:v>
                </c:pt>
                <c:pt idx="101">
                  <c:v>110.41145254892146</c:v>
                </c:pt>
                <c:pt idx="102">
                  <c:v>110.63904878849975</c:v>
                </c:pt>
                <c:pt idx="103">
                  <c:v>111.18614009291559</c:v>
                </c:pt>
                <c:pt idx="104">
                  <c:v>111.42380609738929</c:v>
                </c:pt>
                <c:pt idx="105">
                  <c:v>111.67789657276042</c:v>
                </c:pt>
                <c:pt idx="106">
                  <c:v>111.58687762987066</c:v>
                </c:pt>
                <c:pt idx="107">
                  <c:v>112.75233071063211</c:v>
                </c:pt>
                <c:pt idx="108">
                  <c:v>112.58720611928858</c:v>
                </c:pt>
                <c:pt idx="109">
                  <c:v>111.66391621955609</c:v>
                </c:pt>
                <c:pt idx="110">
                  <c:v>111.75845469192387</c:v>
                </c:pt>
                <c:pt idx="111">
                  <c:v>112.0986758747986</c:v>
                </c:pt>
                <c:pt idx="112">
                  <c:v>112.02838304994604</c:v>
                </c:pt>
                <c:pt idx="113">
                  <c:v>112.87062600697648</c:v>
                </c:pt>
                <c:pt idx="114">
                  <c:v>113.59007649110733</c:v>
                </c:pt>
                <c:pt idx="115">
                  <c:v>113.32444978022494</c:v>
                </c:pt>
                <c:pt idx="116">
                  <c:v>113.38662813433653</c:v>
                </c:pt>
                <c:pt idx="117">
                  <c:v>113.2792824852571</c:v>
                </c:pt>
                <c:pt idx="118">
                  <c:v>114.03764332306152</c:v>
                </c:pt>
                <c:pt idx="119">
                  <c:v>114.6505302757747</c:v>
                </c:pt>
                <c:pt idx="120">
                  <c:v>114.46164886045457</c:v>
                </c:pt>
                <c:pt idx="121">
                  <c:v>115.1694653443664</c:v>
                </c:pt>
                <c:pt idx="122">
                  <c:v>115.05644934223905</c:v>
                </c:pt>
                <c:pt idx="123">
                  <c:v>114.89924369222106</c:v>
                </c:pt>
                <c:pt idx="124">
                  <c:v>114.93160381047727</c:v>
                </c:pt>
                <c:pt idx="125">
                  <c:v>115.38093040717045</c:v>
                </c:pt>
                <c:pt idx="126">
                  <c:v>116.17067371615386</c:v>
                </c:pt>
                <c:pt idx="127">
                  <c:v>116.39993195576341</c:v>
                </c:pt>
                <c:pt idx="128">
                  <c:v>115.82888829795554</c:v>
                </c:pt>
                <c:pt idx="129">
                  <c:v>114.30874485757639</c:v>
                </c:pt>
                <c:pt idx="130">
                  <c:v>113.75969825900609</c:v>
                </c:pt>
                <c:pt idx="131">
                  <c:v>112.21706893585073</c:v>
                </c:pt>
                <c:pt idx="132">
                  <c:v>111.21498068169377</c:v>
                </c:pt>
                <c:pt idx="133">
                  <c:v>110.19979195670197</c:v>
                </c:pt>
                <c:pt idx="134">
                  <c:v>109.92927701043347</c:v>
                </c:pt>
                <c:pt idx="135">
                  <c:v>110.33930219462216</c:v>
                </c:pt>
                <c:pt idx="136">
                  <c:v>111.68757527882495</c:v>
                </c:pt>
                <c:pt idx="137">
                  <c:v>112.36899529165167</c:v>
                </c:pt>
                <c:pt idx="138">
                  <c:v>111.57768774734471</c:v>
                </c:pt>
                <c:pt idx="139">
                  <c:v>111.38098515540679</c:v>
                </c:pt>
                <c:pt idx="140">
                  <c:v>111.95339751912279</c:v>
                </c:pt>
                <c:pt idx="141">
                  <c:v>111.5343779818236</c:v>
                </c:pt>
                <c:pt idx="142">
                  <c:v>111.23228503496065</c:v>
                </c:pt>
                <c:pt idx="143">
                  <c:v>111.12982762126735</c:v>
                </c:pt>
                <c:pt idx="144">
                  <c:v>111.50358209889094</c:v>
                </c:pt>
                <c:pt idx="145">
                  <c:v>112.08000281562359</c:v>
                </c:pt>
                <c:pt idx="146">
                  <c:v>111.86785339986547</c:v>
                </c:pt>
                <c:pt idx="147">
                  <c:v>113.16020507125093</c:v>
                </c:pt>
                <c:pt idx="148">
                  <c:v>112.34338093822835</c:v>
                </c:pt>
                <c:pt idx="149">
                  <c:v>111.75356645653774</c:v>
                </c:pt>
                <c:pt idx="150">
                  <c:v>111.55911245287741</c:v>
                </c:pt>
                <c:pt idx="151">
                  <c:v>110.4561310203507</c:v>
                </c:pt>
                <c:pt idx="152">
                  <c:v>109.64859453456177</c:v>
                </c:pt>
                <c:pt idx="153">
                  <c:v>109.8400178322827</c:v>
                </c:pt>
                <c:pt idx="154">
                  <c:v>109.06884981776659</c:v>
                </c:pt>
                <c:pt idx="155">
                  <c:v>108.73615651738649</c:v>
                </c:pt>
                <c:pt idx="156">
                  <c:v>109.05203428803831</c:v>
                </c:pt>
                <c:pt idx="157">
                  <c:v>107.89352250152515</c:v>
                </c:pt>
                <c:pt idx="158">
                  <c:v>108.23305933144583</c:v>
                </c:pt>
                <c:pt idx="159">
                  <c:v>108.14243144738695</c:v>
                </c:pt>
                <c:pt idx="160">
                  <c:v>107.04668460323172</c:v>
                </c:pt>
                <c:pt idx="161">
                  <c:v>106.34786247243035</c:v>
                </c:pt>
                <c:pt idx="162">
                  <c:v>106.74185424455256</c:v>
                </c:pt>
                <c:pt idx="163">
                  <c:v>108.2933801561107</c:v>
                </c:pt>
                <c:pt idx="164">
                  <c:v>108.08826979930861</c:v>
                </c:pt>
                <c:pt idx="165">
                  <c:v>107.59925073128002</c:v>
                </c:pt>
                <c:pt idx="166">
                  <c:v>107.07523189788672</c:v>
                </c:pt>
                <c:pt idx="167">
                  <c:v>105.97958281843923</c:v>
                </c:pt>
                <c:pt idx="168">
                  <c:v>105.24224139279514</c:v>
                </c:pt>
                <c:pt idx="169">
                  <c:v>103.38950241674358</c:v>
                </c:pt>
                <c:pt idx="170">
                  <c:v>104.02223560512445</c:v>
                </c:pt>
                <c:pt idx="171">
                  <c:v>103.36369253390481</c:v>
                </c:pt>
                <c:pt idx="172">
                  <c:v>103.4958704187458</c:v>
                </c:pt>
                <c:pt idx="173">
                  <c:v>103.84684571947005</c:v>
                </c:pt>
                <c:pt idx="174">
                  <c:v>104.91521844546294</c:v>
                </c:pt>
                <c:pt idx="175">
                  <c:v>104.74569444227188</c:v>
                </c:pt>
                <c:pt idx="176">
                  <c:v>104.16399443132225</c:v>
                </c:pt>
                <c:pt idx="177">
                  <c:v>100.63107118834959</c:v>
                </c:pt>
                <c:pt idx="178">
                  <c:v>101.47693143956577</c:v>
                </c:pt>
                <c:pt idx="179">
                  <c:v>102.69947910963725</c:v>
                </c:pt>
                <c:pt idx="180">
                  <c:v>101.76269768023903</c:v>
                </c:pt>
                <c:pt idx="181">
                  <c:v>103.00362511536237</c:v>
                </c:pt>
                <c:pt idx="182">
                  <c:v>104.51135243786077</c:v>
                </c:pt>
                <c:pt idx="183">
                  <c:v>105.73145599023917</c:v>
                </c:pt>
                <c:pt idx="184">
                  <c:v>106.10755682084813</c:v>
                </c:pt>
                <c:pt idx="185">
                  <c:v>107.04120977959926</c:v>
                </c:pt>
                <c:pt idx="186">
                  <c:v>107.0129557790674</c:v>
                </c:pt>
                <c:pt idx="187">
                  <c:v>106.84470271707676</c:v>
                </c:pt>
                <c:pt idx="188">
                  <c:v>105.98437328911763</c:v>
                </c:pt>
                <c:pt idx="189">
                  <c:v>105.48567551502448</c:v>
                </c:pt>
                <c:pt idx="190">
                  <c:v>106.14412082153639</c:v>
                </c:pt>
                <c:pt idx="191">
                  <c:v>107.76496191086986</c:v>
                </c:pt>
                <c:pt idx="192">
                  <c:v>108.34255580409517</c:v>
                </c:pt>
                <c:pt idx="193">
                  <c:v>108.70399192854575</c:v>
                </c:pt>
                <c:pt idx="194">
                  <c:v>108.80332087159192</c:v>
                </c:pt>
                <c:pt idx="195">
                  <c:v>108.51863004270363</c:v>
                </c:pt>
                <c:pt idx="196">
                  <c:v>108.30452533279107</c:v>
                </c:pt>
                <c:pt idx="197">
                  <c:v>108.33053074504528</c:v>
                </c:pt>
                <c:pt idx="198">
                  <c:v>108.52781992522955</c:v>
                </c:pt>
                <c:pt idx="199">
                  <c:v>108.54864380797447</c:v>
                </c:pt>
                <c:pt idx="200">
                  <c:v>109.276306527554</c:v>
                </c:pt>
                <c:pt idx="201">
                  <c:v>109.41229723599619</c:v>
                </c:pt>
                <c:pt idx="202">
                  <c:v>108.94732828606737</c:v>
                </c:pt>
                <c:pt idx="203">
                  <c:v>109.242479938682</c:v>
                </c:pt>
                <c:pt idx="204">
                  <c:v>109.74430618342224</c:v>
                </c:pt>
                <c:pt idx="205">
                  <c:v>111.26552503558638</c:v>
                </c:pt>
                <c:pt idx="206">
                  <c:v>111.40288444993665</c:v>
                </c:pt>
                <c:pt idx="207">
                  <c:v>111.4661382158332</c:v>
                </c:pt>
                <c:pt idx="208">
                  <c:v>112.84911777127753</c:v>
                </c:pt>
                <c:pt idx="209">
                  <c:v>114.15339673700512</c:v>
                </c:pt>
                <c:pt idx="210">
                  <c:v>114.51629933207153</c:v>
                </c:pt>
                <c:pt idx="211">
                  <c:v>114.41305980071644</c:v>
                </c:pt>
                <c:pt idx="212">
                  <c:v>113.6214589622863</c:v>
                </c:pt>
                <c:pt idx="213">
                  <c:v>115.49032911511208</c:v>
                </c:pt>
                <c:pt idx="214">
                  <c:v>116.07242018489261</c:v>
                </c:pt>
                <c:pt idx="215">
                  <c:v>116.23588277620487</c:v>
                </c:pt>
                <c:pt idx="216">
                  <c:v>116.65206713698009</c:v>
                </c:pt>
                <c:pt idx="217">
                  <c:v>117.67976974456037</c:v>
                </c:pt>
                <c:pt idx="218">
                  <c:v>118.52093728980589</c:v>
                </c:pt>
                <c:pt idx="219">
                  <c:v>116.62244443054013</c:v>
                </c:pt>
                <c:pt idx="220">
                  <c:v>118.73963694098141</c:v>
                </c:pt>
                <c:pt idx="221">
                  <c:v>119.78190649001237</c:v>
                </c:pt>
                <c:pt idx="222">
                  <c:v>119.24957765646265</c:v>
                </c:pt>
                <c:pt idx="223">
                  <c:v>118.65604811587855</c:v>
                </c:pt>
                <c:pt idx="224">
                  <c:v>118.45259975910776</c:v>
                </c:pt>
                <c:pt idx="225">
                  <c:v>118.5114541131568</c:v>
                </c:pt>
                <c:pt idx="226">
                  <c:v>118.07610786966791</c:v>
                </c:pt>
                <c:pt idx="227">
                  <c:v>117.93356692580832</c:v>
                </c:pt>
                <c:pt idx="228">
                  <c:v>116.91749831844702</c:v>
                </c:pt>
                <c:pt idx="229">
                  <c:v>118.39618952275181</c:v>
                </c:pt>
                <c:pt idx="230">
                  <c:v>118.34740493359821</c:v>
                </c:pt>
                <c:pt idx="231">
                  <c:v>119.02051494626853</c:v>
                </c:pt>
                <c:pt idx="232">
                  <c:v>118.89713588512257</c:v>
                </c:pt>
                <c:pt idx="233">
                  <c:v>119.78923884309157</c:v>
                </c:pt>
                <c:pt idx="234">
                  <c:v>117.18048538222089</c:v>
                </c:pt>
                <c:pt idx="235">
                  <c:v>115.32940840620063</c:v>
                </c:pt>
                <c:pt idx="236">
                  <c:v>116.47970795726511</c:v>
                </c:pt>
                <c:pt idx="237">
                  <c:v>117.56118115409282</c:v>
                </c:pt>
                <c:pt idx="238">
                  <c:v>118.01578704500307</c:v>
                </c:pt>
                <c:pt idx="239">
                  <c:v>118.93985906239735</c:v>
                </c:pt>
                <c:pt idx="240">
                  <c:v>119.30012201035525</c:v>
                </c:pt>
                <c:pt idx="241">
                  <c:v>120.2106047333761</c:v>
                </c:pt>
                <c:pt idx="242">
                  <c:v>121.27311157690563</c:v>
                </c:pt>
                <c:pt idx="243">
                  <c:v>121.60727134790159</c:v>
                </c:pt>
                <c:pt idx="244">
                  <c:v>122.05522923868668</c:v>
                </c:pt>
                <c:pt idx="245">
                  <c:v>123.13044549422017</c:v>
                </c:pt>
                <c:pt idx="246">
                  <c:v>123.24707879053325</c:v>
                </c:pt>
                <c:pt idx="247">
                  <c:v>123.51915797212534</c:v>
                </c:pt>
                <c:pt idx="248">
                  <c:v>122.51638536501433</c:v>
                </c:pt>
                <c:pt idx="249">
                  <c:v>123.19868526021054</c:v>
                </c:pt>
                <c:pt idx="250">
                  <c:v>123.2951790267328</c:v>
                </c:pt>
                <c:pt idx="251">
                  <c:v>123.48523361854558</c:v>
                </c:pt>
                <c:pt idx="252">
                  <c:v>121.56640570007353</c:v>
                </c:pt>
                <c:pt idx="253">
                  <c:v>121.91405700073518</c:v>
                </c:pt>
                <c:pt idx="254">
                  <c:v>122.81104819409032</c:v>
                </c:pt>
                <c:pt idx="255">
                  <c:v>122.96727619703107</c:v>
                </c:pt>
                <c:pt idx="256">
                  <c:v>122.75062960471774</c:v>
                </c:pt>
                <c:pt idx="257">
                  <c:v>123.31981573307888</c:v>
                </c:pt>
                <c:pt idx="258">
                  <c:v>124.38750410611772</c:v>
                </c:pt>
                <c:pt idx="259">
                  <c:v>124.44010151887251</c:v>
                </c:pt>
                <c:pt idx="260">
                  <c:v>124.86958187989801</c:v>
                </c:pt>
                <c:pt idx="261">
                  <c:v>125.17793176805519</c:v>
                </c:pt>
                <c:pt idx="262">
                  <c:v>124.54568740321295</c:v>
                </c:pt>
                <c:pt idx="263">
                  <c:v>125.48735706799732</c:v>
                </c:pt>
                <c:pt idx="264">
                  <c:v>123.7402039762862</c:v>
                </c:pt>
                <c:pt idx="265">
                  <c:v>123.04216396314662</c:v>
                </c:pt>
                <c:pt idx="266">
                  <c:v>123.2615479672762</c:v>
                </c:pt>
                <c:pt idx="267">
                  <c:v>122.85005631247165</c:v>
                </c:pt>
                <c:pt idx="268">
                  <c:v>121.45319416853073</c:v>
                </c:pt>
                <c:pt idx="269">
                  <c:v>121.97701747250858</c:v>
                </c:pt>
                <c:pt idx="270">
                  <c:v>123.40076491107321</c:v>
                </c:pt>
                <c:pt idx="271">
                  <c:v>124.21416727932551</c:v>
                </c:pt>
                <c:pt idx="272">
                  <c:v>124.24271457398052</c:v>
                </c:pt>
                <c:pt idx="273">
                  <c:v>122.21008853571934</c:v>
                </c:pt>
                <c:pt idx="274">
                  <c:v>121.87328911761486</c:v>
                </c:pt>
                <c:pt idx="275">
                  <c:v>122.22885935960205</c:v>
                </c:pt>
                <c:pt idx="276">
                  <c:v>122.29318853728356</c:v>
                </c:pt>
                <c:pt idx="277">
                  <c:v>122.05346947394766</c:v>
                </c:pt>
                <c:pt idx="278">
                  <c:v>120.79504215614199</c:v>
                </c:pt>
                <c:pt idx="279">
                  <c:v>119.80605437281986</c:v>
                </c:pt>
                <c:pt idx="280">
                  <c:v>120.92966415867603</c:v>
                </c:pt>
                <c:pt idx="281">
                  <c:v>121.17847533983013</c:v>
                </c:pt>
                <c:pt idx="282">
                  <c:v>120.69688638958844</c:v>
                </c:pt>
                <c:pt idx="283">
                  <c:v>120.76219321434718</c:v>
                </c:pt>
                <c:pt idx="284">
                  <c:v>120.95938462982372</c:v>
                </c:pt>
                <c:pt idx="285">
                  <c:v>120.81752803891818</c:v>
                </c:pt>
                <c:pt idx="286">
                  <c:v>121.81590123418169</c:v>
                </c:pt>
                <c:pt idx="287">
                  <c:v>120.09817531949507</c:v>
                </c:pt>
                <c:pt idx="288">
                  <c:v>119.85562107963523</c:v>
                </c:pt>
                <c:pt idx="289">
                  <c:v>118.49972234823008</c:v>
                </c:pt>
                <c:pt idx="290">
                  <c:v>118.32658105085329</c:v>
                </c:pt>
                <c:pt idx="291">
                  <c:v>119.25769212720363</c:v>
                </c:pt>
                <c:pt idx="292">
                  <c:v>118.54322764316665</c:v>
                </c:pt>
                <c:pt idx="293">
                  <c:v>118.51507140734252</c:v>
                </c:pt>
                <c:pt idx="294">
                  <c:v>118.85284847252422</c:v>
                </c:pt>
                <c:pt idx="295">
                  <c:v>117.27844561935899</c:v>
                </c:pt>
                <c:pt idx="296">
                  <c:v>115.6675765302132</c:v>
                </c:pt>
                <c:pt idx="297">
                  <c:v>113.99306261634001</c:v>
                </c:pt>
                <c:pt idx="298">
                  <c:v>114.35058815248166</c:v>
                </c:pt>
                <c:pt idx="299">
                  <c:v>112.46353376401947</c:v>
                </c:pt>
                <c:pt idx="300">
                  <c:v>115.44301099657433</c:v>
                </c:pt>
                <c:pt idx="301">
                  <c:v>113.5246719016409</c:v>
                </c:pt>
                <c:pt idx="302">
                  <c:v>112.94913106727778</c:v>
                </c:pt>
                <c:pt idx="303">
                  <c:v>113.01981495096123</c:v>
                </c:pt>
                <c:pt idx="304">
                  <c:v>115.88852476966636</c:v>
                </c:pt>
                <c:pt idx="305">
                  <c:v>115.12253828465956</c:v>
                </c:pt>
                <c:pt idx="306">
                  <c:v>113.91357990896151</c:v>
                </c:pt>
                <c:pt idx="307">
                  <c:v>112.41895305729794</c:v>
                </c:pt>
                <c:pt idx="308">
                  <c:v>114.35576968199098</c:v>
                </c:pt>
                <c:pt idx="309">
                  <c:v>114.6855300411394</c:v>
                </c:pt>
                <c:pt idx="310">
                  <c:v>113.95796508626759</c:v>
                </c:pt>
                <c:pt idx="311">
                  <c:v>114.6742870997513</c:v>
                </c:pt>
                <c:pt idx="312">
                  <c:v>114.18429038464548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Sheet1!$A$2:$A$314</c:f>
              <c:numCache>
                <c:formatCode>dd\-mmm\-yyyy</c:formatCode>
                <c:ptCount val="313"/>
                <c:pt idx="0">
                  <c:v>44921</c:v>
                </c:pt>
                <c:pt idx="1">
                  <c:v>44922</c:v>
                </c:pt>
                <c:pt idx="2">
                  <c:v>44923</c:v>
                </c:pt>
                <c:pt idx="3">
                  <c:v>44924</c:v>
                </c:pt>
                <c:pt idx="4">
                  <c:v>44927</c:v>
                </c:pt>
                <c:pt idx="5">
                  <c:v>44928</c:v>
                </c:pt>
                <c:pt idx="6">
                  <c:v>44929</c:v>
                </c:pt>
                <c:pt idx="7">
                  <c:v>44930</c:v>
                </c:pt>
                <c:pt idx="8">
                  <c:v>44931</c:v>
                </c:pt>
                <c:pt idx="9">
                  <c:v>44934</c:v>
                </c:pt>
                <c:pt idx="10">
                  <c:v>44935</c:v>
                </c:pt>
                <c:pt idx="11">
                  <c:v>44936</c:v>
                </c:pt>
                <c:pt idx="12">
                  <c:v>44937</c:v>
                </c:pt>
                <c:pt idx="13">
                  <c:v>44938</c:v>
                </c:pt>
                <c:pt idx="14">
                  <c:v>44941</c:v>
                </c:pt>
                <c:pt idx="15">
                  <c:v>44942</c:v>
                </c:pt>
                <c:pt idx="16">
                  <c:v>44943</c:v>
                </c:pt>
                <c:pt idx="17">
                  <c:v>44944</c:v>
                </c:pt>
                <c:pt idx="18">
                  <c:v>44945</c:v>
                </c:pt>
                <c:pt idx="19">
                  <c:v>44948</c:v>
                </c:pt>
                <c:pt idx="20">
                  <c:v>44949</c:v>
                </c:pt>
                <c:pt idx="21">
                  <c:v>44950</c:v>
                </c:pt>
                <c:pt idx="22">
                  <c:v>44951</c:v>
                </c:pt>
                <c:pt idx="23">
                  <c:v>44952</c:v>
                </c:pt>
                <c:pt idx="24">
                  <c:v>44955</c:v>
                </c:pt>
                <c:pt idx="25">
                  <c:v>44956</c:v>
                </c:pt>
                <c:pt idx="26">
                  <c:v>44957</c:v>
                </c:pt>
                <c:pt idx="27">
                  <c:v>44958</c:v>
                </c:pt>
                <c:pt idx="28">
                  <c:v>44959</c:v>
                </c:pt>
                <c:pt idx="29">
                  <c:v>44962</c:v>
                </c:pt>
                <c:pt idx="30">
                  <c:v>44963</c:v>
                </c:pt>
                <c:pt idx="31">
                  <c:v>44964</c:v>
                </c:pt>
                <c:pt idx="32">
                  <c:v>44965</c:v>
                </c:pt>
                <c:pt idx="33">
                  <c:v>44966</c:v>
                </c:pt>
                <c:pt idx="34">
                  <c:v>44969</c:v>
                </c:pt>
                <c:pt idx="35">
                  <c:v>44970</c:v>
                </c:pt>
                <c:pt idx="36">
                  <c:v>44971</c:v>
                </c:pt>
                <c:pt idx="37">
                  <c:v>44972</c:v>
                </c:pt>
                <c:pt idx="38">
                  <c:v>44973</c:v>
                </c:pt>
                <c:pt idx="39">
                  <c:v>44976</c:v>
                </c:pt>
                <c:pt idx="40">
                  <c:v>44977</c:v>
                </c:pt>
                <c:pt idx="41">
                  <c:v>44978</c:v>
                </c:pt>
                <c:pt idx="42">
                  <c:v>44980</c:v>
                </c:pt>
                <c:pt idx="43">
                  <c:v>44983</c:v>
                </c:pt>
                <c:pt idx="44">
                  <c:v>44984</c:v>
                </c:pt>
                <c:pt idx="45">
                  <c:v>44985</c:v>
                </c:pt>
                <c:pt idx="46">
                  <c:v>44986</c:v>
                </c:pt>
                <c:pt idx="47">
                  <c:v>44987</c:v>
                </c:pt>
                <c:pt idx="48">
                  <c:v>44990</c:v>
                </c:pt>
                <c:pt idx="49">
                  <c:v>44991</c:v>
                </c:pt>
                <c:pt idx="50">
                  <c:v>44992</c:v>
                </c:pt>
                <c:pt idx="51">
                  <c:v>44993</c:v>
                </c:pt>
                <c:pt idx="52">
                  <c:v>44994</c:v>
                </c:pt>
                <c:pt idx="53">
                  <c:v>44997</c:v>
                </c:pt>
                <c:pt idx="54">
                  <c:v>44998</c:v>
                </c:pt>
                <c:pt idx="55">
                  <c:v>44999</c:v>
                </c:pt>
                <c:pt idx="56">
                  <c:v>45000</c:v>
                </c:pt>
                <c:pt idx="57">
                  <c:v>45001</c:v>
                </c:pt>
                <c:pt idx="58">
                  <c:v>45004</c:v>
                </c:pt>
                <c:pt idx="59">
                  <c:v>45005</c:v>
                </c:pt>
                <c:pt idx="60">
                  <c:v>45006</c:v>
                </c:pt>
                <c:pt idx="61">
                  <c:v>45007</c:v>
                </c:pt>
                <c:pt idx="62">
                  <c:v>45008</c:v>
                </c:pt>
                <c:pt idx="63">
                  <c:v>45011</c:v>
                </c:pt>
                <c:pt idx="64">
                  <c:v>45012</c:v>
                </c:pt>
                <c:pt idx="65">
                  <c:v>45013</c:v>
                </c:pt>
                <c:pt idx="66">
                  <c:v>45014</c:v>
                </c:pt>
                <c:pt idx="67">
                  <c:v>45015</c:v>
                </c:pt>
                <c:pt idx="68">
                  <c:v>45019</c:v>
                </c:pt>
                <c:pt idx="69">
                  <c:v>45020</c:v>
                </c:pt>
                <c:pt idx="70">
                  <c:v>45021</c:v>
                </c:pt>
                <c:pt idx="71">
                  <c:v>45022</c:v>
                </c:pt>
                <c:pt idx="72">
                  <c:v>45026</c:v>
                </c:pt>
                <c:pt idx="73">
                  <c:v>45027</c:v>
                </c:pt>
                <c:pt idx="74">
                  <c:v>45028</c:v>
                </c:pt>
                <c:pt idx="75">
                  <c:v>45029</c:v>
                </c:pt>
                <c:pt idx="76">
                  <c:v>45033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45047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45054</c:v>
                </c:pt>
                <c:pt idx="85">
                  <c:v>45055</c:v>
                </c:pt>
                <c:pt idx="86">
                  <c:v>45056</c:v>
                </c:pt>
                <c:pt idx="87">
                  <c:v>45057</c:v>
                </c:pt>
                <c:pt idx="88">
                  <c:v>45057</c:v>
                </c:pt>
                <c:pt idx="89">
                  <c:v>45061</c:v>
                </c:pt>
                <c:pt idx="90">
                  <c:v>45062</c:v>
                </c:pt>
                <c:pt idx="91">
                  <c:v>45063</c:v>
                </c:pt>
                <c:pt idx="92">
                  <c:v>45064</c:v>
                </c:pt>
                <c:pt idx="93">
                  <c:v>45068</c:v>
                </c:pt>
                <c:pt idx="94">
                  <c:v>45069</c:v>
                </c:pt>
                <c:pt idx="95">
                  <c:v>45070</c:v>
                </c:pt>
                <c:pt idx="96">
                  <c:v>45071</c:v>
                </c:pt>
                <c:pt idx="97">
                  <c:v>45075</c:v>
                </c:pt>
                <c:pt idx="98">
                  <c:v>45076</c:v>
                </c:pt>
                <c:pt idx="99">
                  <c:v>45077</c:v>
                </c:pt>
                <c:pt idx="100">
                  <c:v>45078</c:v>
                </c:pt>
                <c:pt idx="101">
                  <c:v>45082</c:v>
                </c:pt>
                <c:pt idx="102">
                  <c:v>45083</c:v>
                </c:pt>
                <c:pt idx="103">
                  <c:v>45084</c:v>
                </c:pt>
                <c:pt idx="104">
                  <c:v>45085</c:v>
                </c:pt>
                <c:pt idx="105">
                  <c:v>45089</c:v>
                </c:pt>
                <c:pt idx="106">
                  <c:v>45090</c:v>
                </c:pt>
                <c:pt idx="107">
                  <c:v>45091</c:v>
                </c:pt>
                <c:pt idx="108">
                  <c:v>45092</c:v>
                </c:pt>
                <c:pt idx="109">
                  <c:v>45096</c:v>
                </c:pt>
                <c:pt idx="110">
                  <c:v>45097</c:v>
                </c:pt>
                <c:pt idx="111">
                  <c:v>45098</c:v>
                </c:pt>
                <c:pt idx="112">
                  <c:v>45099</c:v>
                </c:pt>
                <c:pt idx="113">
                  <c:v>45110</c:v>
                </c:pt>
                <c:pt idx="114">
                  <c:v>45111</c:v>
                </c:pt>
                <c:pt idx="115">
                  <c:v>45112</c:v>
                </c:pt>
                <c:pt idx="116">
                  <c:v>45113</c:v>
                </c:pt>
                <c:pt idx="117">
                  <c:v>45117</c:v>
                </c:pt>
                <c:pt idx="118">
                  <c:v>45118</c:v>
                </c:pt>
                <c:pt idx="119">
                  <c:v>45119</c:v>
                </c:pt>
                <c:pt idx="120">
                  <c:v>45120</c:v>
                </c:pt>
                <c:pt idx="121">
                  <c:v>45124</c:v>
                </c:pt>
                <c:pt idx="122">
                  <c:v>45125</c:v>
                </c:pt>
                <c:pt idx="123">
                  <c:v>45126</c:v>
                </c:pt>
                <c:pt idx="124">
                  <c:v>45127</c:v>
                </c:pt>
                <c:pt idx="125">
                  <c:v>45131</c:v>
                </c:pt>
                <c:pt idx="126">
                  <c:v>45132</c:v>
                </c:pt>
                <c:pt idx="127">
                  <c:v>45133</c:v>
                </c:pt>
                <c:pt idx="128">
                  <c:v>45134</c:v>
                </c:pt>
                <c:pt idx="129">
                  <c:v>45138</c:v>
                </c:pt>
                <c:pt idx="130">
                  <c:v>45139</c:v>
                </c:pt>
                <c:pt idx="131">
                  <c:v>45140</c:v>
                </c:pt>
                <c:pt idx="132">
                  <c:v>45141</c:v>
                </c:pt>
                <c:pt idx="133">
                  <c:v>45145</c:v>
                </c:pt>
                <c:pt idx="134">
                  <c:v>45146</c:v>
                </c:pt>
                <c:pt idx="135">
                  <c:v>45147</c:v>
                </c:pt>
                <c:pt idx="136">
                  <c:v>45148</c:v>
                </c:pt>
                <c:pt idx="137">
                  <c:v>45152</c:v>
                </c:pt>
                <c:pt idx="138">
                  <c:v>45153</c:v>
                </c:pt>
                <c:pt idx="139">
                  <c:v>45154</c:v>
                </c:pt>
                <c:pt idx="140">
                  <c:v>45155</c:v>
                </c:pt>
                <c:pt idx="141">
                  <c:v>45159</c:v>
                </c:pt>
                <c:pt idx="142">
                  <c:v>45160</c:v>
                </c:pt>
                <c:pt idx="143">
                  <c:v>45161</c:v>
                </c:pt>
                <c:pt idx="144">
                  <c:v>45162</c:v>
                </c:pt>
                <c:pt idx="145">
                  <c:v>45166</c:v>
                </c:pt>
                <c:pt idx="146">
                  <c:v>45167</c:v>
                </c:pt>
                <c:pt idx="147">
                  <c:v>45168</c:v>
                </c:pt>
                <c:pt idx="148">
                  <c:v>45169</c:v>
                </c:pt>
                <c:pt idx="149">
                  <c:v>45173</c:v>
                </c:pt>
                <c:pt idx="150">
                  <c:v>45174</c:v>
                </c:pt>
                <c:pt idx="151">
                  <c:v>45175</c:v>
                </c:pt>
                <c:pt idx="152">
                  <c:v>45176</c:v>
                </c:pt>
                <c:pt idx="153">
                  <c:v>45180</c:v>
                </c:pt>
                <c:pt idx="154">
                  <c:v>45181</c:v>
                </c:pt>
                <c:pt idx="155">
                  <c:v>45182</c:v>
                </c:pt>
                <c:pt idx="156">
                  <c:v>45183</c:v>
                </c:pt>
                <c:pt idx="157">
                  <c:v>45187</c:v>
                </c:pt>
                <c:pt idx="158">
                  <c:v>45188</c:v>
                </c:pt>
                <c:pt idx="159">
                  <c:v>45189</c:v>
                </c:pt>
                <c:pt idx="160">
                  <c:v>45190</c:v>
                </c:pt>
                <c:pt idx="161">
                  <c:v>45194</c:v>
                </c:pt>
                <c:pt idx="162">
                  <c:v>45195</c:v>
                </c:pt>
                <c:pt idx="163">
                  <c:v>45196</c:v>
                </c:pt>
                <c:pt idx="164">
                  <c:v>45197</c:v>
                </c:pt>
                <c:pt idx="165">
                  <c:v>45201</c:v>
                </c:pt>
                <c:pt idx="166">
                  <c:v>45202</c:v>
                </c:pt>
                <c:pt idx="167">
                  <c:v>45203</c:v>
                </c:pt>
                <c:pt idx="168">
                  <c:v>45204</c:v>
                </c:pt>
                <c:pt idx="169">
                  <c:v>45208</c:v>
                </c:pt>
                <c:pt idx="170">
                  <c:v>45209</c:v>
                </c:pt>
                <c:pt idx="171">
                  <c:v>45210</c:v>
                </c:pt>
                <c:pt idx="172">
                  <c:v>45211</c:v>
                </c:pt>
                <c:pt idx="173">
                  <c:v>45215</c:v>
                </c:pt>
                <c:pt idx="174">
                  <c:v>45216</c:v>
                </c:pt>
                <c:pt idx="175">
                  <c:v>45217</c:v>
                </c:pt>
                <c:pt idx="176">
                  <c:v>45218</c:v>
                </c:pt>
                <c:pt idx="177">
                  <c:v>45222</c:v>
                </c:pt>
                <c:pt idx="178">
                  <c:v>45223</c:v>
                </c:pt>
                <c:pt idx="179">
                  <c:v>45224</c:v>
                </c:pt>
                <c:pt idx="180">
                  <c:v>45225</c:v>
                </c:pt>
                <c:pt idx="181">
                  <c:v>45229</c:v>
                </c:pt>
                <c:pt idx="182">
                  <c:v>45230</c:v>
                </c:pt>
                <c:pt idx="183">
                  <c:v>45231</c:v>
                </c:pt>
                <c:pt idx="184">
                  <c:v>45232</c:v>
                </c:pt>
                <c:pt idx="185">
                  <c:v>45236</c:v>
                </c:pt>
                <c:pt idx="186">
                  <c:v>45237</c:v>
                </c:pt>
                <c:pt idx="187">
                  <c:v>45238</c:v>
                </c:pt>
                <c:pt idx="188">
                  <c:v>45239</c:v>
                </c:pt>
                <c:pt idx="189">
                  <c:v>45243</c:v>
                </c:pt>
                <c:pt idx="190">
                  <c:v>45244</c:v>
                </c:pt>
                <c:pt idx="191">
                  <c:v>45245</c:v>
                </c:pt>
                <c:pt idx="192">
                  <c:v>45246</c:v>
                </c:pt>
                <c:pt idx="193">
                  <c:v>45250</c:v>
                </c:pt>
                <c:pt idx="194">
                  <c:v>45251</c:v>
                </c:pt>
                <c:pt idx="195">
                  <c:v>45252</c:v>
                </c:pt>
                <c:pt idx="196">
                  <c:v>45253</c:v>
                </c:pt>
                <c:pt idx="197">
                  <c:v>45257</c:v>
                </c:pt>
                <c:pt idx="198">
                  <c:v>45258</c:v>
                </c:pt>
                <c:pt idx="199">
                  <c:v>45259</c:v>
                </c:pt>
                <c:pt idx="200">
                  <c:v>45260</c:v>
                </c:pt>
                <c:pt idx="201">
                  <c:v>45264</c:v>
                </c:pt>
                <c:pt idx="202">
                  <c:v>45265</c:v>
                </c:pt>
                <c:pt idx="203">
                  <c:v>45266</c:v>
                </c:pt>
                <c:pt idx="204">
                  <c:v>45267</c:v>
                </c:pt>
                <c:pt idx="205">
                  <c:v>45271</c:v>
                </c:pt>
                <c:pt idx="206">
                  <c:v>45272</c:v>
                </c:pt>
                <c:pt idx="207">
                  <c:v>45273</c:v>
                </c:pt>
                <c:pt idx="208">
                  <c:v>45274</c:v>
                </c:pt>
                <c:pt idx="209">
                  <c:v>45278</c:v>
                </c:pt>
                <c:pt idx="210">
                  <c:v>45279</c:v>
                </c:pt>
                <c:pt idx="211">
                  <c:v>45280</c:v>
                </c:pt>
                <c:pt idx="212">
                  <c:v>45281</c:v>
                </c:pt>
                <c:pt idx="213">
                  <c:v>45285</c:v>
                </c:pt>
                <c:pt idx="214">
                  <c:v>45286</c:v>
                </c:pt>
                <c:pt idx="215">
                  <c:v>45287</c:v>
                </c:pt>
                <c:pt idx="216">
                  <c:v>45288</c:v>
                </c:pt>
                <c:pt idx="217">
                  <c:v>45292</c:v>
                </c:pt>
                <c:pt idx="218">
                  <c:v>45293</c:v>
                </c:pt>
                <c:pt idx="219">
                  <c:v>45294</c:v>
                </c:pt>
                <c:pt idx="220">
                  <c:v>45295</c:v>
                </c:pt>
                <c:pt idx="221">
                  <c:v>45299</c:v>
                </c:pt>
                <c:pt idx="222">
                  <c:v>45300</c:v>
                </c:pt>
                <c:pt idx="223">
                  <c:v>45301</c:v>
                </c:pt>
                <c:pt idx="224">
                  <c:v>45302</c:v>
                </c:pt>
                <c:pt idx="225">
                  <c:v>45306</c:v>
                </c:pt>
                <c:pt idx="226">
                  <c:v>45307</c:v>
                </c:pt>
                <c:pt idx="227">
                  <c:v>45308</c:v>
                </c:pt>
                <c:pt idx="228">
                  <c:v>45309</c:v>
                </c:pt>
                <c:pt idx="229">
                  <c:v>45313</c:v>
                </c:pt>
                <c:pt idx="230">
                  <c:v>45314</c:v>
                </c:pt>
                <c:pt idx="231">
                  <c:v>45315</c:v>
                </c:pt>
                <c:pt idx="232">
                  <c:v>45316</c:v>
                </c:pt>
                <c:pt idx="233">
                  <c:v>45320</c:v>
                </c:pt>
                <c:pt idx="234">
                  <c:v>45321</c:v>
                </c:pt>
                <c:pt idx="235">
                  <c:v>45322</c:v>
                </c:pt>
                <c:pt idx="236">
                  <c:v>45323</c:v>
                </c:pt>
                <c:pt idx="237">
                  <c:v>45327</c:v>
                </c:pt>
                <c:pt idx="238">
                  <c:v>45328</c:v>
                </c:pt>
                <c:pt idx="239">
                  <c:v>45329</c:v>
                </c:pt>
                <c:pt idx="240">
                  <c:v>45330</c:v>
                </c:pt>
                <c:pt idx="241">
                  <c:v>45334</c:v>
                </c:pt>
                <c:pt idx="242">
                  <c:v>45335</c:v>
                </c:pt>
                <c:pt idx="243">
                  <c:v>45336</c:v>
                </c:pt>
                <c:pt idx="244">
                  <c:v>45337</c:v>
                </c:pt>
                <c:pt idx="245">
                  <c:v>45341</c:v>
                </c:pt>
                <c:pt idx="246">
                  <c:v>45342</c:v>
                </c:pt>
                <c:pt idx="247">
                  <c:v>45343</c:v>
                </c:pt>
                <c:pt idx="248">
                  <c:v>45348</c:v>
                </c:pt>
                <c:pt idx="249">
                  <c:v>45349</c:v>
                </c:pt>
                <c:pt idx="250">
                  <c:v>45350</c:v>
                </c:pt>
                <c:pt idx="251">
                  <c:v>45351</c:v>
                </c:pt>
                <c:pt idx="252">
                  <c:v>45355</c:v>
                </c:pt>
                <c:pt idx="253">
                  <c:v>45356</c:v>
                </c:pt>
                <c:pt idx="254">
                  <c:v>45357</c:v>
                </c:pt>
                <c:pt idx="255">
                  <c:v>45358</c:v>
                </c:pt>
                <c:pt idx="256">
                  <c:v>45362</c:v>
                </c:pt>
                <c:pt idx="257">
                  <c:v>45363</c:v>
                </c:pt>
                <c:pt idx="258">
                  <c:v>45364</c:v>
                </c:pt>
                <c:pt idx="259">
                  <c:v>45365</c:v>
                </c:pt>
                <c:pt idx="260">
                  <c:v>45369</c:v>
                </c:pt>
                <c:pt idx="261">
                  <c:v>45370</c:v>
                </c:pt>
                <c:pt idx="262">
                  <c:v>45371</c:v>
                </c:pt>
                <c:pt idx="263">
                  <c:v>45372</c:v>
                </c:pt>
                <c:pt idx="264">
                  <c:v>45376</c:v>
                </c:pt>
                <c:pt idx="265">
                  <c:v>45377</c:v>
                </c:pt>
                <c:pt idx="266">
                  <c:v>45378</c:v>
                </c:pt>
                <c:pt idx="267">
                  <c:v>45379</c:v>
                </c:pt>
                <c:pt idx="268">
                  <c:v>45383</c:v>
                </c:pt>
                <c:pt idx="269">
                  <c:v>45384</c:v>
                </c:pt>
                <c:pt idx="270">
                  <c:v>45385</c:v>
                </c:pt>
                <c:pt idx="271">
                  <c:v>45386</c:v>
                </c:pt>
                <c:pt idx="272">
                  <c:v>45397</c:v>
                </c:pt>
                <c:pt idx="273">
                  <c:v>45398</c:v>
                </c:pt>
                <c:pt idx="274">
                  <c:v>45399</c:v>
                </c:pt>
                <c:pt idx="275">
                  <c:v>45400</c:v>
                </c:pt>
                <c:pt idx="276">
                  <c:v>45404</c:v>
                </c:pt>
                <c:pt idx="277">
                  <c:v>45405</c:v>
                </c:pt>
                <c:pt idx="278">
                  <c:v>45406</c:v>
                </c:pt>
                <c:pt idx="279">
                  <c:v>45407</c:v>
                </c:pt>
                <c:pt idx="280">
                  <c:v>45411</c:v>
                </c:pt>
                <c:pt idx="281">
                  <c:v>45412</c:v>
                </c:pt>
                <c:pt idx="282">
                  <c:v>45413</c:v>
                </c:pt>
                <c:pt idx="283">
                  <c:v>45414</c:v>
                </c:pt>
                <c:pt idx="284">
                  <c:v>45418</c:v>
                </c:pt>
                <c:pt idx="285">
                  <c:v>45419</c:v>
                </c:pt>
                <c:pt idx="286">
                  <c:v>45420</c:v>
                </c:pt>
                <c:pt idx="287">
                  <c:v>45421</c:v>
                </c:pt>
                <c:pt idx="288">
                  <c:v>45425</c:v>
                </c:pt>
                <c:pt idx="289">
                  <c:v>45426</c:v>
                </c:pt>
                <c:pt idx="290">
                  <c:v>45427</c:v>
                </c:pt>
                <c:pt idx="291">
                  <c:v>45428</c:v>
                </c:pt>
                <c:pt idx="292">
                  <c:v>45432</c:v>
                </c:pt>
                <c:pt idx="293">
                  <c:v>45433</c:v>
                </c:pt>
                <c:pt idx="294">
                  <c:v>45434</c:v>
                </c:pt>
                <c:pt idx="295">
                  <c:v>45435</c:v>
                </c:pt>
                <c:pt idx="296">
                  <c:v>45439</c:v>
                </c:pt>
                <c:pt idx="297">
                  <c:v>45440</c:v>
                </c:pt>
                <c:pt idx="298">
                  <c:v>45441</c:v>
                </c:pt>
                <c:pt idx="299">
                  <c:v>45442</c:v>
                </c:pt>
                <c:pt idx="300">
                  <c:v>45446</c:v>
                </c:pt>
                <c:pt idx="301">
                  <c:v>45447</c:v>
                </c:pt>
                <c:pt idx="302">
                  <c:v>45448</c:v>
                </c:pt>
                <c:pt idx="303">
                  <c:v>45449</c:v>
                </c:pt>
                <c:pt idx="304">
                  <c:v>45453</c:v>
                </c:pt>
                <c:pt idx="305">
                  <c:v>45454</c:v>
                </c:pt>
                <c:pt idx="306">
                  <c:v>45455</c:v>
                </c:pt>
                <c:pt idx="307">
                  <c:v>45456</c:v>
                </c:pt>
                <c:pt idx="308">
                  <c:v>45467</c:v>
                </c:pt>
                <c:pt idx="309">
                  <c:v>45468</c:v>
                </c:pt>
                <c:pt idx="310">
                  <c:v>45469</c:v>
                </c:pt>
                <c:pt idx="311">
                  <c:v>45470</c:v>
                </c:pt>
                <c:pt idx="312">
                  <c:v>45473</c:v>
                </c:pt>
              </c:numCache>
            </c:numRef>
          </c:cat>
          <c:val>
            <c:numRef>
              <c:f>Sheet1!$C$2:$C$314</c:f>
              <c:numCache>
                <c:formatCode>#,##0</c:formatCode>
                <c:ptCount val="313"/>
                <c:pt idx="0">
                  <c:v>100</c:v>
                </c:pt>
                <c:pt idx="1">
                  <c:v>77.692307692307693</c:v>
                </c:pt>
                <c:pt idx="2">
                  <c:v>70.820512820512818</c:v>
                </c:pt>
                <c:pt idx="3">
                  <c:v>61.641025641025635</c:v>
                </c:pt>
                <c:pt idx="4">
                  <c:v>60.871794871794869</c:v>
                </c:pt>
                <c:pt idx="5">
                  <c:v>60.358974358974358</c:v>
                </c:pt>
                <c:pt idx="6">
                  <c:v>64.615384615384613</c:v>
                </c:pt>
                <c:pt idx="7">
                  <c:v>62.051282051282051</c:v>
                </c:pt>
                <c:pt idx="8">
                  <c:v>64.102564102564102</c:v>
                </c:pt>
                <c:pt idx="9">
                  <c:v>64.666666666666657</c:v>
                </c:pt>
                <c:pt idx="10">
                  <c:v>67.487179487179489</c:v>
                </c:pt>
                <c:pt idx="11">
                  <c:v>68.461538461538467</c:v>
                </c:pt>
                <c:pt idx="12">
                  <c:v>72.717948717948715</c:v>
                </c:pt>
                <c:pt idx="13">
                  <c:v>71.076923076923066</c:v>
                </c:pt>
                <c:pt idx="14">
                  <c:v>68.717948717948715</c:v>
                </c:pt>
                <c:pt idx="15">
                  <c:v>69.179487179487182</c:v>
                </c:pt>
                <c:pt idx="16">
                  <c:v>69.435897435897445</c:v>
                </c:pt>
                <c:pt idx="17">
                  <c:v>69.230769230769226</c:v>
                </c:pt>
                <c:pt idx="18">
                  <c:v>72.051282051282044</c:v>
                </c:pt>
                <c:pt idx="19">
                  <c:v>71.743589743589737</c:v>
                </c:pt>
                <c:pt idx="20">
                  <c:v>69.435897435897445</c:v>
                </c:pt>
                <c:pt idx="21">
                  <c:v>72.564102564102555</c:v>
                </c:pt>
                <c:pt idx="22">
                  <c:v>77.641025641025635</c:v>
                </c:pt>
                <c:pt idx="23">
                  <c:v>75.641025641025635</c:v>
                </c:pt>
                <c:pt idx="24">
                  <c:v>74.871794871794876</c:v>
                </c:pt>
                <c:pt idx="25">
                  <c:v>72.820512820512818</c:v>
                </c:pt>
                <c:pt idx="26">
                  <c:v>77.846153846153854</c:v>
                </c:pt>
                <c:pt idx="27">
                  <c:v>77.435897435897445</c:v>
                </c:pt>
                <c:pt idx="28">
                  <c:v>78.307692307692307</c:v>
                </c:pt>
                <c:pt idx="29">
                  <c:v>77.282051282051285</c:v>
                </c:pt>
                <c:pt idx="30">
                  <c:v>77.692307692307693</c:v>
                </c:pt>
                <c:pt idx="31">
                  <c:v>77.999999999999986</c:v>
                </c:pt>
                <c:pt idx="32">
                  <c:v>78.256410256410263</c:v>
                </c:pt>
                <c:pt idx="33">
                  <c:v>77.692307692307693</c:v>
                </c:pt>
                <c:pt idx="34">
                  <c:v>78.461538461538467</c:v>
                </c:pt>
                <c:pt idx="35">
                  <c:v>86.15384615384616</c:v>
                </c:pt>
                <c:pt idx="36">
                  <c:v>85.641025641025635</c:v>
                </c:pt>
                <c:pt idx="37">
                  <c:v>87.230769230769226</c:v>
                </c:pt>
                <c:pt idx="38">
                  <c:v>85.897435897435898</c:v>
                </c:pt>
                <c:pt idx="39">
                  <c:v>85.641025641025635</c:v>
                </c:pt>
                <c:pt idx="40">
                  <c:v>92.307692307692307</c:v>
                </c:pt>
                <c:pt idx="41">
                  <c:v>92.205128205128204</c:v>
                </c:pt>
                <c:pt idx="42">
                  <c:v>99.794871794871781</c:v>
                </c:pt>
                <c:pt idx="43">
                  <c:v>104.56410256410255</c:v>
                </c:pt>
                <c:pt idx="44">
                  <c:v>102.82051282051282</c:v>
                </c:pt>
                <c:pt idx="45">
                  <c:v>97.384615384615387</c:v>
                </c:pt>
                <c:pt idx="46">
                  <c:v>103.48717948717949</c:v>
                </c:pt>
                <c:pt idx="47">
                  <c:v>102.56410256410255</c:v>
                </c:pt>
                <c:pt idx="48">
                  <c:v>115.38461538461537</c:v>
                </c:pt>
                <c:pt idx="49">
                  <c:v>114.35897435897435</c:v>
                </c:pt>
                <c:pt idx="50">
                  <c:v>128.41025641025641</c:v>
                </c:pt>
                <c:pt idx="51">
                  <c:v>129.64102564102564</c:v>
                </c:pt>
                <c:pt idx="52">
                  <c:v>128.97435897435898</c:v>
                </c:pt>
                <c:pt idx="53">
                  <c:v>131.58974358974359</c:v>
                </c:pt>
                <c:pt idx="54">
                  <c:v>131.7948717948718</c:v>
                </c:pt>
                <c:pt idx="55">
                  <c:v>123.64102564102564</c:v>
                </c:pt>
                <c:pt idx="56">
                  <c:v>116.66666666666667</c:v>
                </c:pt>
                <c:pt idx="57">
                  <c:v>126.92307692307692</c:v>
                </c:pt>
                <c:pt idx="58">
                  <c:v>128.10256410256412</c:v>
                </c:pt>
                <c:pt idx="59">
                  <c:v>116.71794871794872</c:v>
                </c:pt>
                <c:pt idx="60">
                  <c:v>110.56410256410257</c:v>
                </c:pt>
                <c:pt idx="61">
                  <c:v>109.23076923076923</c:v>
                </c:pt>
                <c:pt idx="62">
                  <c:v>106.41025641025641</c:v>
                </c:pt>
                <c:pt idx="63">
                  <c:v>114.1025641025641</c:v>
                </c:pt>
                <c:pt idx="64">
                  <c:v>111.02564102564104</c:v>
                </c:pt>
                <c:pt idx="65">
                  <c:v>112.82051282051282</c:v>
                </c:pt>
                <c:pt idx="66">
                  <c:v>117.94871794871796</c:v>
                </c:pt>
                <c:pt idx="67">
                  <c:v>116.92307692307693</c:v>
                </c:pt>
                <c:pt idx="68">
                  <c:v>113.07692307692308</c:v>
                </c:pt>
                <c:pt idx="69">
                  <c:v>111.4871794871795</c:v>
                </c:pt>
                <c:pt idx="70">
                  <c:v>107.69230769230769</c:v>
                </c:pt>
                <c:pt idx="71">
                  <c:v>105.8974358974359</c:v>
                </c:pt>
                <c:pt idx="72">
                  <c:v>102.82051282051282</c:v>
                </c:pt>
                <c:pt idx="73">
                  <c:v>103.58974358974361</c:v>
                </c:pt>
                <c:pt idx="74">
                  <c:v>103.33333333333334</c:v>
                </c:pt>
                <c:pt idx="75">
                  <c:v>101.84615384615385</c:v>
                </c:pt>
                <c:pt idx="76">
                  <c:v>104.10256410256412</c:v>
                </c:pt>
                <c:pt idx="77">
                  <c:v>102.56410256410255</c:v>
                </c:pt>
                <c:pt idx="78">
                  <c:v>103.84615384615385</c:v>
                </c:pt>
                <c:pt idx="79">
                  <c:v>102.56410256410255</c:v>
                </c:pt>
                <c:pt idx="80">
                  <c:v>102.56410256410255</c:v>
                </c:pt>
                <c:pt idx="81">
                  <c:v>98.71794871794873</c:v>
                </c:pt>
                <c:pt idx="82">
                  <c:v>99.487179487179489</c:v>
                </c:pt>
                <c:pt idx="83">
                  <c:v>102.87179487179488</c:v>
                </c:pt>
                <c:pt idx="84">
                  <c:v>117.64102564102565</c:v>
                </c:pt>
                <c:pt idx="85">
                  <c:v>126.66666666666666</c:v>
                </c:pt>
                <c:pt idx="86">
                  <c:v>129.74358974358975</c:v>
                </c:pt>
                <c:pt idx="87">
                  <c:v>125.64102564102564</c:v>
                </c:pt>
                <c:pt idx="88">
                  <c:v>62.820512820512818</c:v>
                </c:pt>
                <c:pt idx="89">
                  <c:v>64.256410256410263</c:v>
                </c:pt>
                <c:pt idx="90">
                  <c:v>65.128205128205124</c:v>
                </c:pt>
                <c:pt idx="91">
                  <c:v>62.820512820512818</c:v>
                </c:pt>
                <c:pt idx="92">
                  <c:v>58.974358974358978</c:v>
                </c:pt>
                <c:pt idx="93">
                  <c:v>63.333333333333329</c:v>
                </c:pt>
                <c:pt idx="94">
                  <c:v>61.333333333333329</c:v>
                </c:pt>
                <c:pt idx="95">
                  <c:v>62.307692307692307</c:v>
                </c:pt>
                <c:pt idx="96">
                  <c:v>79.128205128205138</c:v>
                </c:pt>
                <c:pt idx="97">
                  <c:v>100</c:v>
                </c:pt>
                <c:pt idx="98">
                  <c:v>94.92307692307692</c:v>
                </c:pt>
                <c:pt idx="99">
                  <c:v>101.02564102564102</c:v>
                </c:pt>
                <c:pt idx="100">
                  <c:v>99.487179487179489</c:v>
                </c:pt>
                <c:pt idx="101">
                  <c:v>96.15384615384616</c:v>
                </c:pt>
                <c:pt idx="102">
                  <c:v>93.589743589743591</c:v>
                </c:pt>
                <c:pt idx="103">
                  <c:v>83.333333333333343</c:v>
                </c:pt>
                <c:pt idx="104">
                  <c:v>85.282051282051285</c:v>
                </c:pt>
                <c:pt idx="105">
                  <c:v>101.28205128205127</c:v>
                </c:pt>
                <c:pt idx="106">
                  <c:v>100.51282051282051</c:v>
                </c:pt>
                <c:pt idx="107">
                  <c:v>101.28205128205127</c:v>
                </c:pt>
                <c:pt idx="108">
                  <c:v>100.87179487179488</c:v>
                </c:pt>
                <c:pt idx="109">
                  <c:v>100</c:v>
                </c:pt>
                <c:pt idx="110">
                  <c:v>97.435897435897431</c:v>
                </c:pt>
                <c:pt idx="111">
                  <c:v>96.410256410256409</c:v>
                </c:pt>
                <c:pt idx="112">
                  <c:v>92.051282051282044</c:v>
                </c:pt>
                <c:pt idx="113">
                  <c:v>92.820512820512818</c:v>
                </c:pt>
                <c:pt idx="114">
                  <c:v>90.564102564102569</c:v>
                </c:pt>
                <c:pt idx="115">
                  <c:v>88.717948717948715</c:v>
                </c:pt>
                <c:pt idx="116">
                  <c:v>88.461538461538453</c:v>
                </c:pt>
                <c:pt idx="117">
                  <c:v>89.230769230769241</c:v>
                </c:pt>
                <c:pt idx="118">
                  <c:v>89.743589743589752</c:v>
                </c:pt>
                <c:pt idx="119">
                  <c:v>91.897435897435884</c:v>
                </c:pt>
                <c:pt idx="120">
                  <c:v>86.461538461538453</c:v>
                </c:pt>
                <c:pt idx="121">
                  <c:v>96.92307692307692</c:v>
                </c:pt>
                <c:pt idx="122">
                  <c:v>94.871794871794862</c:v>
                </c:pt>
                <c:pt idx="123">
                  <c:v>99.743589743589752</c:v>
                </c:pt>
                <c:pt idx="124">
                  <c:v>102.51282051282051</c:v>
                </c:pt>
                <c:pt idx="125">
                  <c:v>121.64102564102564</c:v>
                </c:pt>
                <c:pt idx="126">
                  <c:v>119.28205128205127</c:v>
                </c:pt>
                <c:pt idx="127">
                  <c:v>117.94871794871796</c:v>
                </c:pt>
                <c:pt idx="128">
                  <c:v>123.02564102564102</c:v>
                </c:pt>
                <c:pt idx="129">
                  <c:v>123.07692307692308</c:v>
                </c:pt>
                <c:pt idx="130">
                  <c:v>112.56410256410257</c:v>
                </c:pt>
                <c:pt idx="131">
                  <c:v>111.43589743589743</c:v>
                </c:pt>
                <c:pt idx="132">
                  <c:v>111.53846153846155</c:v>
                </c:pt>
                <c:pt idx="133">
                  <c:v>111.02564102564104</c:v>
                </c:pt>
                <c:pt idx="134">
                  <c:v>110.25641025641026</c:v>
                </c:pt>
                <c:pt idx="135">
                  <c:v>111.28205128205128</c:v>
                </c:pt>
                <c:pt idx="136">
                  <c:v>111.28205128205128</c:v>
                </c:pt>
                <c:pt idx="137">
                  <c:v>107.69230769230769</c:v>
                </c:pt>
                <c:pt idx="138">
                  <c:v>113.33333333333333</c:v>
                </c:pt>
                <c:pt idx="139">
                  <c:v>118.97435897435898</c:v>
                </c:pt>
                <c:pt idx="140">
                  <c:v>107.12820512820514</c:v>
                </c:pt>
                <c:pt idx="141">
                  <c:v>102.56410256410255</c:v>
                </c:pt>
                <c:pt idx="142">
                  <c:v>102.56410256410255</c:v>
                </c:pt>
                <c:pt idx="143">
                  <c:v>103.84615384615385</c:v>
                </c:pt>
                <c:pt idx="144">
                  <c:v>106.41025641025641</c:v>
                </c:pt>
                <c:pt idx="145">
                  <c:v>107.17948717948718</c:v>
                </c:pt>
                <c:pt idx="146">
                  <c:v>107.17948717948718</c:v>
                </c:pt>
                <c:pt idx="147">
                  <c:v>107.17948717948718</c:v>
                </c:pt>
                <c:pt idx="148">
                  <c:v>100</c:v>
                </c:pt>
                <c:pt idx="149">
                  <c:v>100</c:v>
                </c:pt>
                <c:pt idx="150">
                  <c:v>94.358974358974351</c:v>
                </c:pt>
                <c:pt idx="151">
                  <c:v>99.948717948717942</c:v>
                </c:pt>
                <c:pt idx="152">
                  <c:v>99.948717948717942</c:v>
                </c:pt>
                <c:pt idx="153">
                  <c:v>87.230769230769226</c:v>
                </c:pt>
                <c:pt idx="154">
                  <c:v>77.435897435897445</c:v>
                </c:pt>
                <c:pt idx="155">
                  <c:v>82.051282051282044</c:v>
                </c:pt>
                <c:pt idx="156">
                  <c:v>87.692307692307693</c:v>
                </c:pt>
                <c:pt idx="157">
                  <c:v>82.051282051282044</c:v>
                </c:pt>
                <c:pt idx="158">
                  <c:v>78.307692307692307</c:v>
                </c:pt>
                <c:pt idx="159">
                  <c:v>79.487179487179489</c:v>
                </c:pt>
                <c:pt idx="160">
                  <c:v>79.487179487179489</c:v>
                </c:pt>
                <c:pt idx="161">
                  <c:v>81.794871794871796</c:v>
                </c:pt>
                <c:pt idx="162">
                  <c:v>84.615384615384613</c:v>
                </c:pt>
                <c:pt idx="163">
                  <c:v>97.487179487179489</c:v>
                </c:pt>
                <c:pt idx="164">
                  <c:v>99.435897435897431</c:v>
                </c:pt>
                <c:pt idx="165">
                  <c:v>97.435897435897431</c:v>
                </c:pt>
                <c:pt idx="166">
                  <c:v>98.71794871794873</c:v>
                </c:pt>
                <c:pt idx="167">
                  <c:v>98.71794871794873</c:v>
                </c:pt>
                <c:pt idx="168">
                  <c:v>98.71794871794873</c:v>
                </c:pt>
                <c:pt idx="169">
                  <c:v>102.51282051282051</c:v>
                </c:pt>
                <c:pt idx="170">
                  <c:v>101.28205128205127</c:v>
                </c:pt>
                <c:pt idx="171">
                  <c:v>102.56410256410255</c:v>
                </c:pt>
                <c:pt idx="172">
                  <c:v>101.7948717948718</c:v>
                </c:pt>
                <c:pt idx="173">
                  <c:v>100</c:v>
                </c:pt>
                <c:pt idx="174">
                  <c:v>101.7948717948718</c:v>
                </c:pt>
                <c:pt idx="175">
                  <c:v>101.7948717948718</c:v>
                </c:pt>
                <c:pt idx="176">
                  <c:v>102</c:v>
                </c:pt>
                <c:pt idx="177">
                  <c:v>93.84615384615384</c:v>
                </c:pt>
                <c:pt idx="178">
                  <c:v>87.230769230769226</c:v>
                </c:pt>
                <c:pt idx="179">
                  <c:v>90</c:v>
                </c:pt>
                <c:pt idx="180">
                  <c:v>91.282051282051285</c:v>
                </c:pt>
                <c:pt idx="181">
                  <c:v>99.487179487179489</c:v>
                </c:pt>
                <c:pt idx="182">
                  <c:v>99.487179487179489</c:v>
                </c:pt>
                <c:pt idx="183">
                  <c:v>99.487179487179489</c:v>
                </c:pt>
                <c:pt idx="184">
                  <c:v>100</c:v>
                </c:pt>
                <c:pt idx="185">
                  <c:v>100</c:v>
                </c:pt>
                <c:pt idx="186">
                  <c:v>88.461538461538453</c:v>
                </c:pt>
                <c:pt idx="187">
                  <c:v>88.461538461538453</c:v>
                </c:pt>
                <c:pt idx="188">
                  <c:v>87.487179487179489</c:v>
                </c:pt>
                <c:pt idx="189">
                  <c:v>83.487179487179503</c:v>
                </c:pt>
                <c:pt idx="190">
                  <c:v>82</c:v>
                </c:pt>
                <c:pt idx="191">
                  <c:v>82.307692307692307</c:v>
                </c:pt>
                <c:pt idx="192">
                  <c:v>81.948717948717956</c:v>
                </c:pt>
                <c:pt idx="193">
                  <c:v>83.897435897435884</c:v>
                </c:pt>
                <c:pt idx="194">
                  <c:v>86.92307692307692</c:v>
                </c:pt>
                <c:pt idx="195">
                  <c:v>87.179487179487182</c:v>
                </c:pt>
                <c:pt idx="196">
                  <c:v>78.564102564102555</c:v>
                </c:pt>
                <c:pt idx="197">
                  <c:v>77.589743589743591</c:v>
                </c:pt>
                <c:pt idx="198">
                  <c:v>78.512820512820511</c:v>
                </c:pt>
                <c:pt idx="199">
                  <c:v>79.487179487179489</c:v>
                </c:pt>
                <c:pt idx="200">
                  <c:v>80</c:v>
                </c:pt>
                <c:pt idx="201">
                  <c:v>83.846153846153854</c:v>
                </c:pt>
                <c:pt idx="202">
                  <c:v>80.769230769230774</c:v>
                </c:pt>
                <c:pt idx="203">
                  <c:v>81.538461538461533</c:v>
                </c:pt>
                <c:pt idx="204">
                  <c:v>85.384615384615387</c:v>
                </c:pt>
                <c:pt idx="205">
                  <c:v>86.666666666666671</c:v>
                </c:pt>
                <c:pt idx="206">
                  <c:v>92.256410256410263</c:v>
                </c:pt>
                <c:pt idx="207">
                  <c:v>93.589743589743591</c:v>
                </c:pt>
                <c:pt idx="208">
                  <c:v>92.820512820512818</c:v>
                </c:pt>
                <c:pt idx="209">
                  <c:v>100.71794871794873</c:v>
                </c:pt>
                <c:pt idx="210">
                  <c:v>91.07692307692308</c:v>
                </c:pt>
                <c:pt idx="211">
                  <c:v>90.512820512820511</c:v>
                </c:pt>
                <c:pt idx="212">
                  <c:v>89.743589743589752</c:v>
                </c:pt>
                <c:pt idx="213">
                  <c:v>95.897435897435898</c:v>
                </c:pt>
                <c:pt idx="214">
                  <c:v>95.641025641025649</c:v>
                </c:pt>
                <c:pt idx="215">
                  <c:v>90.564102564102569</c:v>
                </c:pt>
                <c:pt idx="216">
                  <c:v>90.717948717948715</c:v>
                </c:pt>
                <c:pt idx="217">
                  <c:v>94.871794871794862</c:v>
                </c:pt>
                <c:pt idx="218">
                  <c:v>98</c:v>
                </c:pt>
                <c:pt idx="219">
                  <c:v>98</c:v>
                </c:pt>
                <c:pt idx="220">
                  <c:v>96.615384615384613</c:v>
                </c:pt>
                <c:pt idx="221">
                  <c:v>96.410256410256409</c:v>
                </c:pt>
                <c:pt idx="222">
                  <c:v>99.230769230769226</c:v>
                </c:pt>
                <c:pt idx="223">
                  <c:v>101.1794871794872</c:v>
                </c:pt>
                <c:pt idx="224">
                  <c:v>102.51282051282051</c:v>
                </c:pt>
                <c:pt idx="225">
                  <c:v>102.46153846153847</c:v>
                </c:pt>
                <c:pt idx="226">
                  <c:v>102.30769230769229</c:v>
                </c:pt>
                <c:pt idx="227">
                  <c:v>95.230769230769226</c:v>
                </c:pt>
                <c:pt idx="228">
                  <c:v>102.56410256410255</c:v>
                </c:pt>
                <c:pt idx="229">
                  <c:v>102.56410256410255</c:v>
                </c:pt>
                <c:pt idx="230">
                  <c:v>102.56410256410255</c:v>
                </c:pt>
                <c:pt idx="231">
                  <c:v>102.56410256410255</c:v>
                </c:pt>
                <c:pt idx="232">
                  <c:v>102.56410256410255</c:v>
                </c:pt>
                <c:pt idx="233">
                  <c:v>102.46153846153847</c:v>
                </c:pt>
                <c:pt idx="234">
                  <c:v>101.7948717948718</c:v>
                </c:pt>
                <c:pt idx="235">
                  <c:v>103.12820512820512</c:v>
                </c:pt>
                <c:pt idx="236">
                  <c:v>103.58974358974361</c:v>
                </c:pt>
                <c:pt idx="237">
                  <c:v>107.17948717948718</c:v>
                </c:pt>
                <c:pt idx="238">
                  <c:v>102.56410256410255</c:v>
                </c:pt>
                <c:pt idx="239">
                  <c:v>104.35897435897436</c:v>
                </c:pt>
                <c:pt idx="240">
                  <c:v>104.35897435897436</c:v>
                </c:pt>
                <c:pt idx="241">
                  <c:v>102.20512820512822</c:v>
                </c:pt>
                <c:pt idx="242">
                  <c:v>101.74358974358975</c:v>
                </c:pt>
                <c:pt idx="243">
                  <c:v>104.66666666666666</c:v>
                </c:pt>
                <c:pt idx="244">
                  <c:v>110.25641025641026</c:v>
                </c:pt>
                <c:pt idx="245">
                  <c:v>117.69230769230769</c:v>
                </c:pt>
                <c:pt idx="246">
                  <c:v>122.82051282051283</c:v>
                </c:pt>
                <c:pt idx="247">
                  <c:v>122.61538461538461</c:v>
                </c:pt>
                <c:pt idx="248">
                  <c:v>124.56410256410257</c:v>
                </c:pt>
                <c:pt idx="249">
                  <c:v>124.35897435897436</c:v>
                </c:pt>
                <c:pt idx="250">
                  <c:v>135.89743589743591</c:v>
                </c:pt>
                <c:pt idx="251">
                  <c:v>130.25641025641025</c:v>
                </c:pt>
                <c:pt idx="252">
                  <c:v>123.07692307692308</c:v>
                </c:pt>
                <c:pt idx="253">
                  <c:v>121.64102564102564</c:v>
                </c:pt>
                <c:pt idx="254">
                  <c:v>123.07692307692308</c:v>
                </c:pt>
                <c:pt idx="255">
                  <c:v>118.61538461538461</c:v>
                </c:pt>
                <c:pt idx="256">
                  <c:v>113.84615384615384</c:v>
                </c:pt>
                <c:pt idx="257">
                  <c:v>116.76923076923076</c:v>
                </c:pt>
                <c:pt idx="258">
                  <c:v>61.820512820512818</c:v>
                </c:pt>
                <c:pt idx="259">
                  <c:v>60.512820512820511</c:v>
                </c:pt>
                <c:pt idx="260">
                  <c:v>63</c:v>
                </c:pt>
                <c:pt idx="261">
                  <c:v>65.333333333333329</c:v>
                </c:pt>
                <c:pt idx="262">
                  <c:v>63.333333333333329</c:v>
                </c:pt>
                <c:pt idx="263">
                  <c:v>64.230769230769241</c:v>
                </c:pt>
                <c:pt idx="264">
                  <c:v>65.512820512820511</c:v>
                </c:pt>
                <c:pt idx="265">
                  <c:v>67.948717948717956</c:v>
                </c:pt>
                <c:pt idx="266">
                  <c:v>69.743589743589737</c:v>
                </c:pt>
                <c:pt idx="267">
                  <c:v>69.230769230769226</c:v>
                </c:pt>
                <c:pt idx="268">
                  <c:v>67.282051282051285</c:v>
                </c:pt>
                <c:pt idx="269">
                  <c:v>67.769230769230774</c:v>
                </c:pt>
                <c:pt idx="270">
                  <c:v>68.128205128205124</c:v>
                </c:pt>
                <c:pt idx="271">
                  <c:v>67.769230769230774</c:v>
                </c:pt>
                <c:pt idx="272">
                  <c:v>69.230769230769226</c:v>
                </c:pt>
                <c:pt idx="273">
                  <c:v>70.128205128205124</c:v>
                </c:pt>
                <c:pt idx="274">
                  <c:v>72.410256410256409</c:v>
                </c:pt>
                <c:pt idx="275">
                  <c:v>71.743589743589737</c:v>
                </c:pt>
                <c:pt idx="276">
                  <c:v>73.743589743589752</c:v>
                </c:pt>
                <c:pt idx="277">
                  <c:v>72.307692307692307</c:v>
                </c:pt>
                <c:pt idx="278">
                  <c:v>74.102564102564102</c:v>
                </c:pt>
                <c:pt idx="279">
                  <c:v>74.358974358974365</c:v>
                </c:pt>
                <c:pt idx="280">
                  <c:v>76.974358974358964</c:v>
                </c:pt>
                <c:pt idx="281">
                  <c:v>77.846153846153854</c:v>
                </c:pt>
                <c:pt idx="282">
                  <c:v>82.564102564102555</c:v>
                </c:pt>
                <c:pt idx="283">
                  <c:v>83.435897435897431</c:v>
                </c:pt>
                <c:pt idx="284">
                  <c:v>84.410256410256409</c:v>
                </c:pt>
                <c:pt idx="285">
                  <c:v>82.92307692307692</c:v>
                </c:pt>
                <c:pt idx="286">
                  <c:v>86.358974358974365</c:v>
                </c:pt>
                <c:pt idx="287">
                  <c:v>85.897435897435898</c:v>
                </c:pt>
                <c:pt idx="288">
                  <c:v>86.307692307692321</c:v>
                </c:pt>
                <c:pt idx="289">
                  <c:v>86.307692307692321</c:v>
                </c:pt>
                <c:pt idx="290">
                  <c:v>87.230769230769226</c:v>
                </c:pt>
                <c:pt idx="291">
                  <c:v>87.435897435897431</c:v>
                </c:pt>
                <c:pt idx="292">
                  <c:v>88.461538461538453</c:v>
                </c:pt>
                <c:pt idx="293">
                  <c:v>87.179487179487182</c:v>
                </c:pt>
                <c:pt idx="294">
                  <c:v>87.435897435897431</c:v>
                </c:pt>
                <c:pt idx="295">
                  <c:v>84.769230769230774</c:v>
                </c:pt>
                <c:pt idx="296">
                  <c:v>87.179487179487182</c:v>
                </c:pt>
                <c:pt idx="297">
                  <c:v>87.948717948717942</c:v>
                </c:pt>
                <c:pt idx="298">
                  <c:v>87.641025641025649</c:v>
                </c:pt>
                <c:pt idx="299">
                  <c:v>85.384615384615387</c:v>
                </c:pt>
                <c:pt idx="300">
                  <c:v>84.051282051282044</c:v>
                </c:pt>
                <c:pt idx="301">
                  <c:v>84.000000000000014</c:v>
                </c:pt>
                <c:pt idx="302">
                  <c:v>82.717948717948715</c:v>
                </c:pt>
                <c:pt idx="303">
                  <c:v>85.07692307692308</c:v>
                </c:pt>
                <c:pt idx="304">
                  <c:v>86.461538461538453</c:v>
                </c:pt>
                <c:pt idx="305">
                  <c:v>88.410256410256409</c:v>
                </c:pt>
                <c:pt idx="306">
                  <c:v>86.871794871794876</c:v>
                </c:pt>
                <c:pt idx="307">
                  <c:v>89.948717948717956</c:v>
                </c:pt>
                <c:pt idx="308">
                  <c:v>92.102564102564102</c:v>
                </c:pt>
                <c:pt idx="309">
                  <c:v>93.84615384615384</c:v>
                </c:pt>
                <c:pt idx="310">
                  <c:v>92.512820512820511</c:v>
                </c:pt>
                <c:pt idx="311">
                  <c:v>92.307692307692307</c:v>
                </c:pt>
                <c:pt idx="312">
                  <c:v>111.53846153846155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Sheet1!$A$2:$A$288</c:f>
              <c:numCache>
                <c:formatCode>dd\-mmm\-yyyy</c:formatCode>
                <c:ptCount val="287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  <c:pt idx="232">
                  <c:v>45364</c:v>
                </c:pt>
                <c:pt idx="233">
                  <c:v>45365</c:v>
                </c:pt>
                <c:pt idx="234">
                  <c:v>45369</c:v>
                </c:pt>
                <c:pt idx="235">
                  <c:v>45370</c:v>
                </c:pt>
                <c:pt idx="236">
                  <c:v>45371</c:v>
                </c:pt>
                <c:pt idx="237">
                  <c:v>45372</c:v>
                </c:pt>
                <c:pt idx="238">
                  <c:v>45376</c:v>
                </c:pt>
                <c:pt idx="239">
                  <c:v>45377</c:v>
                </c:pt>
                <c:pt idx="240">
                  <c:v>45378</c:v>
                </c:pt>
                <c:pt idx="241">
                  <c:v>45379</c:v>
                </c:pt>
                <c:pt idx="242">
                  <c:v>45383</c:v>
                </c:pt>
                <c:pt idx="243">
                  <c:v>45384</c:v>
                </c:pt>
                <c:pt idx="244">
                  <c:v>45385</c:v>
                </c:pt>
                <c:pt idx="245">
                  <c:v>45386</c:v>
                </c:pt>
                <c:pt idx="246">
                  <c:v>45397</c:v>
                </c:pt>
                <c:pt idx="247">
                  <c:v>45398</c:v>
                </c:pt>
                <c:pt idx="248">
                  <c:v>45399</c:v>
                </c:pt>
                <c:pt idx="249">
                  <c:v>45400</c:v>
                </c:pt>
                <c:pt idx="250">
                  <c:v>45404</c:v>
                </c:pt>
                <c:pt idx="251">
                  <c:v>45405</c:v>
                </c:pt>
                <c:pt idx="252">
                  <c:v>45406</c:v>
                </c:pt>
                <c:pt idx="253">
                  <c:v>45407</c:v>
                </c:pt>
                <c:pt idx="254">
                  <c:v>45411</c:v>
                </c:pt>
                <c:pt idx="255">
                  <c:v>45412</c:v>
                </c:pt>
                <c:pt idx="256">
                  <c:v>45413</c:v>
                </c:pt>
                <c:pt idx="257">
                  <c:v>45414</c:v>
                </c:pt>
                <c:pt idx="258">
                  <c:v>45418</c:v>
                </c:pt>
                <c:pt idx="259">
                  <c:v>45419</c:v>
                </c:pt>
                <c:pt idx="260">
                  <c:v>45420</c:v>
                </c:pt>
                <c:pt idx="261">
                  <c:v>45421</c:v>
                </c:pt>
                <c:pt idx="262">
                  <c:v>45425</c:v>
                </c:pt>
                <c:pt idx="263">
                  <c:v>45426</c:v>
                </c:pt>
                <c:pt idx="264">
                  <c:v>45427</c:v>
                </c:pt>
                <c:pt idx="265">
                  <c:v>45428</c:v>
                </c:pt>
                <c:pt idx="266">
                  <c:v>45432</c:v>
                </c:pt>
                <c:pt idx="267">
                  <c:v>45433</c:v>
                </c:pt>
                <c:pt idx="268">
                  <c:v>45434</c:v>
                </c:pt>
                <c:pt idx="269">
                  <c:v>45435</c:v>
                </c:pt>
                <c:pt idx="270">
                  <c:v>45439</c:v>
                </c:pt>
                <c:pt idx="271">
                  <c:v>45440</c:v>
                </c:pt>
                <c:pt idx="272">
                  <c:v>45441</c:v>
                </c:pt>
                <c:pt idx="273">
                  <c:v>45442</c:v>
                </c:pt>
                <c:pt idx="274">
                  <c:v>45446</c:v>
                </c:pt>
                <c:pt idx="275">
                  <c:v>45447</c:v>
                </c:pt>
                <c:pt idx="276">
                  <c:v>45448</c:v>
                </c:pt>
                <c:pt idx="277">
                  <c:v>45449</c:v>
                </c:pt>
                <c:pt idx="278">
                  <c:v>45453</c:v>
                </c:pt>
                <c:pt idx="279">
                  <c:v>45454</c:v>
                </c:pt>
                <c:pt idx="280">
                  <c:v>45455</c:v>
                </c:pt>
                <c:pt idx="281">
                  <c:v>45456</c:v>
                </c:pt>
                <c:pt idx="282">
                  <c:v>45467</c:v>
                </c:pt>
                <c:pt idx="283">
                  <c:v>45468</c:v>
                </c:pt>
                <c:pt idx="284">
                  <c:v>45469</c:v>
                </c:pt>
                <c:pt idx="285">
                  <c:v>45470</c:v>
                </c:pt>
                <c:pt idx="286">
                  <c:v>45473</c:v>
                </c:pt>
              </c:numCache>
            </c:numRef>
          </c:cat>
          <c:val>
            <c:numRef>
              <c:f>Sheet1!$B$2:$B$288</c:f>
              <c:numCache>
                <c:formatCode>#,##0</c:formatCode>
                <c:ptCount val="287"/>
                <c:pt idx="0">
                  <c:v>100</c:v>
                </c:pt>
                <c:pt idx="1">
                  <c:v>99.915499613169828</c:v>
                </c:pt>
                <c:pt idx="2">
                  <c:v>99.156293286759293</c:v>
                </c:pt>
                <c:pt idx="3">
                  <c:v>97.829396313300009</c:v>
                </c:pt>
                <c:pt idx="4">
                  <c:v>97.802804634549716</c:v>
                </c:pt>
                <c:pt idx="5">
                  <c:v>97.004035078779012</c:v>
                </c:pt>
                <c:pt idx="6">
                  <c:v>97.358158410429112</c:v>
                </c:pt>
                <c:pt idx="7">
                  <c:v>96.472757427370894</c:v>
                </c:pt>
                <c:pt idx="8">
                  <c:v>96.540209490542352</c:v>
                </c:pt>
                <c:pt idx="9">
                  <c:v>97.469528437808364</c:v>
                </c:pt>
                <c:pt idx="10">
                  <c:v>97.255034583080473</c:v>
                </c:pt>
                <c:pt idx="11">
                  <c:v>97.963466554246551</c:v>
                </c:pt>
                <c:pt idx="12">
                  <c:v>97.735537879244134</c:v>
                </c:pt>
                <c:pt idx="13">
                  <c:v>97.223346938019148</c:v>
                </c:pt>
                <c:pt idx="14">
                  <c:v>96.091115877641215</c:v>
                </c:pt>
                <c:pt idx="15">
                  <c:v>95.15308746067997</c:v>
                </c:pt>
                <c:pt idx="16">
                  <c:v>94.074317719601396</c:v>
                </c:pt>
                <c:pt idx="17">
                  <c:v>93.133694992518201</c:v>
                </c:pt>
                <c:pt idx="18">
                  <c:v>92.605660228762559</c:v>
                </c:pt>
                <c:pt idx="19">
                  <c:v>93.605488818986643</c:v>
                </c:pt>
                <c:pt idx="20">
                  <c:v>94.435297442288174</c:v>
                </c:pt>
                <c:pt idx="21">
                  <c:v>95.22748856882103</c:v>
                </c:pt>
                <c:pt idx="22">
                  <c:v>96.4644185734074</c:v>
                </c:pt>
                <c:pt idx="23">
                  <c:v>96.804458507252477</c:v>
                </c:pt>
                <c:pt idx="24">
                  <c:v>97.039428881157434</c:v>
                </c:pt>
                <c:pt idx="25">
                  <c:v>96.454689910449957</c:v>
                </c:pt>
                <c:pt idx="26">
                  <c:v>96.945477793168621</c:v>
                </c:pt>
                <c:pt idx="27">
                  <c:v>96.210176181453448</c:v>
                </c:pt>
                <c:pt idx="28">
                  <c:v>95.480711767512744</c:v>
                </c:pt>
                <c:pt idx="29">
                  <c:v>94.573444456283553</c:v>
                </c:pt>
                <c:pt idx="30">
                  <c:v>93.103304502517872</c:v>
                </c:pt>
                <c:pt idx="31">
                  <c:v>92.437585994431487</c:v>
                </c:pt>
                <c:pt idx="32">
                  <c:v>94.115363411888424</c:v>
                </c:pt>
                <c:pt idx="33">
                  <c:v>94.674900512839528</c:v>
                </c:pt>
                <c:pt idx="34">
                  <c:v>95.987065510963276</c:v>
                </c:pt>
                <c:pt idx="35">
                  <c:v>95.901545930870896</c:v>
                </c:pt>
                <c:pt idx="36">
                  <c:v>96.789911839782803</c:v>
                </c:pt>
                <c:pt idx="37">
                  <c:v>96.910083990790199</c:v>
                </c:pt>
                <c:pt idx="38">
                  <c:v>96.949461912284534</c:v>
                </c:pt>
                <c:pt idx="39">
                  <c:v>96.990878220303259</c:v>
                </c:pt>
                <c:pt idx="40">
                  <c:v>97.316093524879903</c:v>
                </c:pt>
                <c:pt idx="41">
                  <c:v>98.121441509888498</c:v>
                </c:pt>
                <c:pt idx="42">
                  <c:v>100.13008612183066</c:v>
                </c:pt>
                <c:pt idx="43">
                  <c:v>101.44308500535078</c:v>
                </c:pt>
                <c:pt idx="44">
                  <c:v>101.18393195495166</c:v>
                </c:pt>
                <c:pt idx="45">
                  <c:v>101.04976906007217</c:v>
                </c:pt>
                <c:pt idx="46">
                  <c:v>101.04356124656601</c:v>
                </c:pt>
                <c:pt idx="47">
                  <c:v>100.52071510305434</c:v>
                </c:pt>
                <c:pt idx="48">
                  <c:v>101.32068915995312</c:v>
                </c:pt>
                <c:pt idx="49">
                  <c:v>101.59197987556577</c:v>
                </c:pt>
                <c:pt idx="50">
                  <c:v>103.43486660150005</c:v>
                </c:pt>
                <c:pt idx="51">
                  <c:v>104.37567463644912</c:v>
                </c:pt>
                <c:pt idx="52">
                  <c:v>104.76584034800815</c:v>
                </c:pt>
                <c:pt idx="53">
                  <c:v>104.43200822766924</c:v>
                </c:pt>
                <c:pt idx="54">
                  <c:v>104.56561519895115</c:v>
                </c:pt>
                <c:pt idx="55">
                  <c:v>103.94483384833477</c:v>
                </c:pt>
                <c:pt idx="56">
                  <c:v>102.59727504783258</c:v>
                </c:pt>
                <c:pt idx="57">
                  <c:v>103.01977698198344</c:v>
                </c:pt>
                <c:pt idx="58">
                  <c:v>104.29488040693606</c:v>
                </c:pt>
                <c:pt idx="59">
                  <c:v>104.74786548502017</c:v>
                </c:pt>
                <c:pt idx="60">
                  <c:v>104.63575422617753</c:v>
                </c:pt>
                <c:pt idx="61">
                  <c:v>105.5585873981386</c:v>
                </c:pt>
                <c:pt idx="62">
                  <c:v>105.5585873981386</c:v>
                </c:pt>
                <c:pt idx="63">
                  <c:v>104.05221975659813</c:v>
                </c:pt>
                <c:pt idx="64">
                  <c:v>103.82818254677866</c:v>
                </c:pt>
                <c:pt idx="65">
                  <c:v>104.49139939867598</c:v>
                </c:pt>
                <c:pt idx="66">
                  <c:v>105.11032767063379</c:v>
                </c:pt>
                <c:pt idx="67">
                  <c:v>104.96940103865057</c:v>
                </c:pt>
                <c:pt idx="68">
                  <c:v>104.47444372895018</c:v>
                </c:pt>
                <c:pt idx="69">
                  <c:v>104.10846069388531</c:v>
                </c:pt>
                <c:pt idx="70">
                  <c:v>103.62943986064847</c:v>
                </c:pt>
                <c:pt idx="71">
                  <c:v>103.17636212863147</c:v>
                </c:pt>
                <c:pt idx="72">
                  <c:v>103.21629597372333</c:v>
                </c:pt>
                <c:pt idx="73">
                  <c:v>102.05024622782675</c:v>
                </c:pt>
                <c:pt idx="74">
                  <c:v>102.05784385032683</c:v>
                </c:pt>
                <c:pt idx="75">
                  <c:v>104.63955303742756</c:v>
                </c:pt>
                <c:pt idx="76">
                  <c:v>104.85525139328351</c:v>
                </c:pt>
                <c:pt idx="77">
                  <c:v>105.37374280194757</c:v>
                </c:pt>
                <c:pt idx="78">
                  <c:v>105.59898451289511</c:v>
                </c:pt>
                <c:pt idx="79">
                  <c:v>105.8397920845745</c:v>
                </c:pt>
                <c:pt idx="80">
                  <c:v>105.75353127301869</c:v>
                </c:pt>
                <c:pt idx="81">
                  <c:v>106.85805880745123</c:v>
                </c:pt>
                <c:pt idx="82">
                  <c:v>106.70156631473613</c:v>
                </c:pt>
                <c:pt idx="83">
                  <c:v>105.82654257216583</c:v>
                </c:pt>
                <c:pt idx="84">
                  <c:v>105.91613892530705</c:v>
                </c:pt>
                <c:pt idx="85">
                  <c:v>106.23857461189583</c:v>
                </c:pt>
                <c:pt idx="86">
                  <c:v>106.17195643412074</c:v>
                </c:pt>
                <c:pt idx="87">
                  <c:v>106.97017006629387</c:v>
                </c:pt>
                <c:pt idx="88">
                  <c:v>107.65201035870969</c:v>
                </c:pt>
                <c:pt idx="89">
                  <c:v>107.4002696229448</c:v>
                </c:pt>
                <c:pt idx="90">
                  <c:v>107.45919752428689</c:v>
                </c:pt>
                <c:pt idx="91">
                  <c:v>107.35746350593216</c:v>
                </c:pt>
                <c:pt idx="92">
                  <c:v>108.07618006365325</c:v>
                </c:pt>
                <c:pt idx="93">
                  <c:v>108.65702756917774</c:v>
                </c:pt>
                <c:pt idx="94">
                  <c:v>108.4780201707612</c:v>
                </c:pt>
                <c:pt idx="95">
                  <c:v>109.14883464515862</c:v>
                </c:pt>
                <c:pt idx="96">
                  <c:v>109.04172669869403</c:v>
                </c:pt>
                <c:pt idx="97">
                  <c:v>108.89273917454609</c:v>
                </c:pt>
                <c:pt idx="98">
                  <c:v>108.92340762634522</c:v>
                </c:pt>
                <c:pt idx="99">
                  <c:v>109.34924510208145</c:v>
                </c:pt>
                <c:pt idx="100">
                  <c:v>110.09770357227238</c:v>
                </c:pt>
                <c:pt idx="101">
                  <c:v>110.31497704498811</c:v>
                </c:pt>
                <c:pt idx="102">
                  <c:v>109.77378542275673</c:v>
                </c:pt>
                <c:pt idx="103">
                  <c:v>108.33310941966208</c:v>
                </c:pt>
                <c:pt idx="104">
                  <c:v>107.81276493233946</c:v>
                </c:pt>
                <c:pt idx="105">
                  <c:v>106.35077852467143</c:v>
                </c:pt>
                <c:pt idx="106">
                  <c:v>105.40107571216129</c:v>
                </c:pt>
                <c:pt idx="107">
                  <c:v>104.43895727263883</c:v>
                </c:pt>
                <c:pt idx="108">
                  <c:v>104.18258384022757</c:v>
                </c:pt>
                <c:pt idx="109">
                  <c:v>104.5711744349268</c:v>
                </c:pt>
                <c:pt idx="110">
                  <c:v>105.84896482393438</c:v>
                </c:pt>
                <c:pt idx="111">
                  <c:v>106.49476273644125</c:v>
                </c:pt>
                <c:pt idx="112">
                  <c:v>105.7448218033235</c:v>
                </c:pt>
                <c:pt idx="113">
                  <c:v>105.55840209027272</c:v>
                </c:pt>
                <c:pt idx="114">
                  <c:v>106.10089086756508</c:v>
                </c:pt>
                <c:pt idx="115">
                  <c:v>105.70377611103648</c:v>
                </c:pt>
                <c:pt idx="116">
                  <c:v>105.4174754582895</c:v>
                </c:pt>
                <c:pt idx="117">
                  <c:v>105.32037413658115</c:v>
                </c:pt>
                <c:pt idx="118">
                  <c:v>105.6745901221642</c:v>
                </c:pt>
                <c:pt idx="119">
                  <c:v>106.22087771070663</c:v>
                </c:pt>
                <c:pt idx="120">
                  <c:v>106.01981867625325</c:v>
                </c:pt>
                <c:pt idx="121">
                  <c:v>107.24461101562608</c:v>
                </c:pt>
                <c:pt idx="122">
                  <c:v>106.47048740601417</c:v>
                </c:pt>
                <c:pt idx="123">
                  <c:v>105.91150622866064</c:v>
                </c:pt>
                <c:pt idx="124">
                  <c:v>105.7272175560672</c:v>
                </c:pt>
                <c:pt idx="125">
                  <c:v>104.68189588477557</c:v>
                </c:pt>
                <c:pt idx="126">
                  <c:v>103.91657439879178</c:v>
                </c:pt>
                <c:pt idx="127">
                  <c:v>104.09799079946444</c:v>
                </c:pt>
                <c:pt idx="128">
                  <c:v>103.36713657652983</c:v>
                </c:pt>
                <c:pt idx="129">
                  <c:v>103.05183524277646</c:v>
                </c:pt>
                <c:pt idx="130">
                  <c:v>103.35120010006624</c:v>
                </c:pt>
                <c:pt idx="131">
                  <c:v>102.25325099487162</c:v>
                </c:pt>
                <c:pt idx="132">
                  <c:v>102.57503810392991</c:v>
                </c:pt>
                <c:pt idx="133">
                  <c:v>102.48914790810582</c:v>
                </c:pt>
                <c:pt idx="134">
                  <c:v>101.45068262785084</c:v>
                </c:pt>
                <c:pt idx="135">
                  <c:v>100.78839231528281</c:v>
                </c:pt>
                <c:pt idx="136">
                  <c:v>101.1617876649819</c:v>
                </c:pt>
                <c:pt idx="137">
                  <c:v>102.63220558054638</c:v>
                </c:pt>
                <c:pt idx="138">
                  <c:v>102.4378176292638</c:v>
                </c:pt>
                <c:pt idx="139">
                  <c:v>101.97436265675887</c:v>
                </c:pt>
                <c:pt idx="140">
                  <c:v>101.47773757626577</c:v>
                </c:pt>
                <c:pt idx="141">
                  <c:v>100.43936494994372</c:v>
                </c:pt>
                <c:pt idx="142">
                  <c:v>99.740568987802121</c:v>
                </c:pt>
                <c:pt idx="143">
                  <c:v>97.984684304887026</c:v>
                </c:pt>
                <c:pt idx="144">
                  <c:v>98.584340558795859</c:v>
                </c:pt>
                <c:pt idx="145">
                  <c:v>97.960223666594089</c:v>
                </c:pt>
                <c:pt idx="146">
                  <c:v>98.085491783912488</c:v>
                </c:pt>
                <c:pt idx="147">
                  <c:v>98.41811940312337</c:v>
                </c:pt>
                <c:pt idx="148">
                  <c:v>99.430641582158557</c:v>
                </c:pt>
                <c:pt idx="149">
                  <c:v>99.269979662461722</c:v>
                </c:pt>
                <c:pt idx="150">
                  <c:v>98.718688761541202</c:v>
                </c:pt>
                <c:pt idx="151">
                  <c:v>95.370453587328655</c:v>
                </c:pt>
                <c:pt idx="152">
                  <c:v>96.172095415020124</c:v>
                </c:pt>
                <c:pt idx="153">
                  <c:v>97.330732846282487</c:v>
                </c:pt>
                <c:pt idx="154">
                  <c:v>96.442922860968139</c:v>
                </c:pt>
                <c:pt idx="155">
                  <c:v>97.618979231620941</c:v>
                </c:pt>
                <c:pt idx="156">
                  <c:v>99.047888185233745</c:v>
                </c:pt>
                <c:pt idx="157">
                  <c:v>100.2042092681729</c:v>
                </c:pt>
                <c:pt idx="158">
                  <c:v>100.56064894814622</c:v>
                </c:pt>
                <c:pt idx="159">
                  <c:v>101.4454940076069</c:v>
                </c:pt>
                <c:pt idx="160">
                  <c:v>101.41871702099074</c:v>
                </c:pt>
                <c:pt idx="161">
                  <c:v>101.25925960242196</c:v>
                </c:pt>
                <c:pt idx="162">
                  <c:v>100.44390499265718</c:v>
                </c:pt>
                <c:pt idx="163">
                  <c:v>99.971277280792364</c:v>
                </c:pt>
                <c:pt idx="164">
                  <c:v>100.59530151906122</c:v>
                </c:pt>
                <c:pt idx="165">
                  <c:v>102.1314110730715</c:v>
                </c:pt>
                <c:pt idx="166">
                  <c:v>102.67881050880906</c:v>
                </c:pt>
                <c:pt idx="167">
                  <c:v>103.02135209884322</c:v>
                </c:pt>
                <c:pt idx="168">
                  <c:v>103.11548849469787</c:v>
                </c:pt>
                <c:pt idx="169">
                  <c:v>102.84568024201207</c:v>
                </c:pt>
                <c:pt idx="170">
                  <c:v>102.64276812890014</c:v>
                </c:pt>
                <c:pt idx="171">
                  <c:v>102.66741407505894</c:v>
                </c:pt>
                <c:pt idx="172">
                  <c:v>102.85438971170728</c:v>
                </c:pt>
                <c:pt idx="173">
                  <c:v>102.8741249994209</c:v>
                </c:pt>
                <c:pt idx="174">
                  <c:v>103.56374822220265</c:v>
                </c:pt>
                <c:pt idx="175">
                  <c:v>103.69262984290523</c:v>
                </c:pt>
                <c:pt idx="176">
                  <c:v>103.25196773790056</c:v>
                </c:pt>
                <c:pt idx="177">
                  <c:v>103.53168996140964</c:v>
                </c:pt>
                <c:pt idx="178">
                  <c:v>104.00728259912813</c:v>
                </c:pt>
                <c:pt idx="179">
                  <c:v>105.44897779548496</c:v>
                </c:pt>
                <c:pt idx="180">
                  <c:v>105.57915657124855</c:v>
                </c:pt>
                <c:pt idx="181">
                  <c:v>105.63910366585286</c:v>
                </c:pt>
                <c:pt idx="182">
                  <c:v>106.94978620104978</c:v>
                </c:pt>
                <c:pt idx="183">
                  <c:v>108.18588232023978</c:v>
                </c:pt>
                <c:pt idx="184">
                  <c:v>108.52981371926785</c:v>
                </c:pt>
                <c:pt idx="185">
                  <c:v>108.43197116609606</c:v>
                </c:pt>
                <c:pt idx="186">
                  <c:v>107.68175227117953</c:v>
                </c:pt>
                <c:pt idx="187">
                  <c:v>109.4529248530277</c:v>
                </c:pt>
                <c:pt idx="188">
                  <c:v>110.00458636967991</c:v>
                </c:pt>
                <c:pt idx="189">
                  <c:v>110.15950374553525</c:v>
                </c:pt>
                <c:pt idx="190">
                  <c:v>110.55393153800897</c:v>
                </c:pt>
                <c:pt idx="191">
                  <c:v>111.52790968094619</c:v>
                </c:pt>
                <c:pt idx="192">
                  <c:v>112.32510411985712</c:v>
                </c:pt>
                <c:pt idx="193">
                  <c:v>110.52585739633183</c:v>
                </c:pt>
                <c:pt idx="194">
                  <c:v>112.53237096781665</c:v>
                </c:pt>
                <c:pt idx="195">
                  <c:v>113.52015454676012</c:v>
                </c:pt>
                <c:pt idx="196">
                  <c:v>113.01565388196815</c:v>
                </c:pt>
                <c:pt idx="197">
                  <c:v>112.45315185516336</c:v>
                </c:pt>
                <c:pt idx="198">
                  <c:v>112.26033902074057</c:v>
                </c:pt>
                <c:pt idx="199">
                  <c:v>112.31611668836312</c:v>
                </c:pt>
                <c:pt idx="200">
                  <c:v>111.90352872503556</c:v>
                </c:pt>
                <c:pt idx="201">
                  <c:v>111.76843929082681</c:v>
                </c:pt>
                <c:pt idx="202">
                  <c:v>110.80548696590797</c:v>
                </c:pt>
                <c:pt idx="203">
                  <c:v>112.20687770144121</c:v>
                </c:pt>
                <c:pt idx="204">
                  <c:v>112.16064338891026</c:v>
                </c:pt>
                <c:pt idx="205">
                  <c:v>112.79856571711828</c:v>
                </c:pt>
                <c:pt idx="206">
                  <c:v>112.68163645376336</c:v>
                </c:pt>
                <c:pt idx="207">
                  <c:v>113.52710359172971</c:v>
                </c:pt>
                <c:pt idx="208">
                  <c:v>111.0547260454838</c:v>
                </c:pt>
                <c:pt idx="209">
                  <c:v>109.30041647942849</c:v>
                </c:pt>
                <c:pt idx="210">
                  <c:v>110.39058265425723</c:v>
                </c:pt>
                <c:pt idx="211">
                  <c:v>111.41552046030473</c:v>
                </c:pt>
                <c:pt idx="212">
                  <c:v>111.84636124841909</c:v>
                </c:pt>
                <c:pt idx="213">
                  <c:v>112.72212622245283</c:v>
                </c:pt>
                <c:pt idx="214">
                  <c:v>113.06355596529183</c:v>
                </c:pt>
                <c:pt idx="215">
                  <c:v>113.92644204264859</c:v>
                </c:pt>
                <c:pt idx="216">
                  <c:v>114.93340498570812</c:v>
                </c:pt>
                <c:pt idx="217">
                  <c:v>115.2500961284554</c:v>
                </c:pt>
                <c:pt idx="218">
                  <c:v>115.67463644913067</c:v>
                </c:pt>
                <c:pt idx="219">
                  <c:v>116.69364440347081</c:v>
                </c:pt>
                <c:pt idx="220">
                  <c:v>116.80418054545369</c:v>
                </c:pt>
                <c:pt idx="221">
                  <c:v>117.0620364407918</c:v>
                </c:pt>
                <c:pt idx="222">
                  <c:v>116.11168505075118</c:v>
                </c:pt>
                <c:pt idx="223">
                  <c:v>116.75831684865443</c:v>
                </c:pt>
                <c:pt idx="224">
                  <c:v>116.84976628045418</c:v>
                </c:pt>
                <c:pt idx="225">
                  <c:v>117.02988552606588</c:v>
                </c:pt>
                <c:pt idx="226">
                  <c:v>115.21136678449157</c:v>
                </c:pt>
                <c:pt idx="227">
                  <c:v>115.54084416998289</c:v>
                </c:pt>
                <c:pt idx="228">
                  <c:v>116.39094400459562</c:v>
                </c:pt>
                <c:pt idx="229">
                  <c:v>116.53900498941428</c:v>
                </c:pt>
                <c:pt idx="230">
                  <c:v>116.33368387404623</c:v>
                </c:pt>
                <c:pt idx="231">
                  <c:v>116.87311507155201</c:v>
                </c:pt>
                <c:pt idx="232">
                  <c:v>117.8849886730567</c:v>
                </c:pt>
                <c:pt idx="233">
                  <c:v>117.93483648897187</c:v>
                </c:pt>
                <c:pt idx="234">
                  <c:v>118.34186521632375</c:v>
                </c:pt>
                <c:pt idx="235">
                  <c:v>118.63409572077811</c:v>
                </c:pt>
                <c:pt idx="236">
                  <c:v>118.03490273653389</c:v>
                </c:pt>
                <c:pt idx="237">
                  <c:v>118.92734541849464</c:v>
                </c:pt>
                <c:pt idx="238">
                  <c:v>117.27152698314163</c:v>
                </c:pt>
                <c:pt idx="239">
                  <c:v>116.609977902037</c:v>
                </c:pt>
                <c:pt idx="240">
                  <c:v>116.81789332752702</c:v>
                </c:pt>
                <c:pt idx="241">
                  <c:v>116.42791292383383</c:v>
                </c:pt>
                <c:pt idx="242">
                  <c:v>115.10407353016117</c:v>
                </c:pt>
                <c:pt idx="243">
                  <c:v>115.60051330278841</c:v>
                </c:pt>
                <c:pt idx="244">
                  <c:v>116.94983252801623</c:v>
                </c:pt>
                <c:pt idx="245">
                  <c:v>117.72071324997569</c:v>
                </c:pt>
                <c:pt idx="246">
                  <c:v>117.74776819839059</c:v>
                </c:pt>
                <c:pt idx="247">
                  <c:v>115.82140027888835</c:v>
                </c:pt>
                <c:pt idx="248">
                  <c:v>115.50220747995199</c:v>
                </c:pt>
                <c:pt idx="249">
                  <c:v>115.83918983401047</c:v>
                </c:pt>
                <c:pt idx="250">
                  <c:v>115.90015612187699</c:v>
                </c:pt>
                <c:pt idx="251">
                  <c:v>115.67296867833797</c:v>
                </c:pt>
                <c:pt idx="252">
                  <c:v>114.4803272536911</c:v>
                </c:pt>
                <c:pt idx="253">
                  <c:v>113.54304006819329</c:v>
                </c:pt>
                <c:pt idx="254">
                  <c:v>114.60791171933269</c:v>
                </c:pt>
                <c:pt idx="255">
                  <c:v>114.84371597863401</c:v>
                </c:pt>
                <c:pt idx="256">
                  <c:v>114.38730270503157</c:v>
                </c:pt>
                <c:pt idx="257">
                  <c:v>114.44919553222735</c:v>
                </c:pt>
                <c:pt idx="258">
                  <c:v>114.63607851494275</c:v>
                </c:pt>
                <c:pt idx="259">
                  <c:v>114.50163765826449</c:v>
                </c:pt>
                <c:pt idx="260">
                  <c:v>115.44781962132338</c:v>
                </c:pt>
                <c:pt idx="261">
                  <c:v>113.81989001978161</c:v>
                </c:pt>
                <c:pt idx="262">
                  <c:v>113.59001561218768</c:v>
                </c:pt>
                <c:pt idx="263">
                  <c:v>112.30499821641178</c:v>
                </c:pt>
                <c:pt idx="264">
                  <c:v>112.14090810119663</c:v>
                </c:pt>
                <c:pt idx="265">
                  <c:v>113.02334415840116</c:v>
                </c:pt>
                <c:pt idx="266">
                  <c:v>112.34622921656468</c:v>
                </c:pt>
                <c:pt idx="267">
                  <c:v>112.31954488388145</c:v>
                </c:pt>
                <c:pt idx="268">
                  <c:v>112.63966422214706</c:v>
                </c:pt>
                <c:pt idx="269">
                  <c:v>111.1475652862775</c:v>
                </c:pt>
                <c:pt idx="270">
                  <c:v>109.62090643342582</c:v>
                </c:pt>
                <c:pt idx="271">
                  <c:v>108.03392987023817</c:v>
                </c:pt>
                <c:pt idx="272">
                  <c:v>108.37276530295519</c:v>
                </c:pt>
                <c:pt idx="273">
                  <c:v>106.58435908958246</c:v>
                </c:pt>
                <c:pt idx="274">
                  <c:v>109.40808034949063</c:v>
                </c:pt>
                <c:pt idx="275">
                  <c:v>107.590024877581</c:v>
                </c:pt>
                <c:pt idx="276">
                  <c:v>107.04457117443494</c:v>
                </c:pt>
                <c:pt idx="277">
                  <c:v>107.11155996794173</c:v>
                </c:pt>
                <c:pt idx="278">
                  <c:v>109.83030432184269</c:v>
                </c:pt>
                <c:pt idx="279">
                  <c:v>109.10436075735323</c:v>
                </c:pt>
                <c:pt idx="280">
                  <c:v>107.95860222276785</c:v>
                </c:pt>
                <c:pt idx="281">
                  <c:v>106.54210889616738</c:v>
                </c:pt>
                <c:pt idx="282">
                  <c:v>108.37767596140037</c:v>
                </c:pt>
                <c:pt idx="283">
                  <c:v>108.6901976771659</c:v>
                </c:pt>
                <c:pt idx="284">
                  <c:v>108.00066710831709</c:v>
                </c:pt>
                <c:pt idx="285">
                  <c:v>108.67954247487921</c:v>
                </c:pt>
                <c:pt idx="286">
                  <c:v>108.21516096304498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Sheet1!$A$2:$A$288</c:f>
              <c:numCache>
                <c:formatCode>dd\-mmm\-yyyy</c:formatCode>
                <c:ptCount val="287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  <c:pt idx="232">
                  <c:v>45364</c:v>
                </c:pt>
                <c:pt idx="233">
                  <c:v>45365</c:v>
                </c:pt>
                <c:pt idx="234">
                  <c:v>45369</c:v>
                </c:pt>
                <c:pt idx="235">
                  <c:v>45370</c:v>
                </c:pt>
                <c:pt idx="236">
                  <c:v>45371</c:v>
                </c:pt>
                <c:pt idx="237">
                  <c:v>45372</c:v>
                </c:pt>
                <c:pt idx="238">
                  <c:v>45376</c:v>
                </c:pt>
                <c:pt idx="239">
                  <c:v>45377</c:v>
                </c:pt>
                <c:pt idx="240">
                  <c:v>45378</c:v>
                </c:pt>
                <c:pt idx="241">
                  <c:v>45379</c:v>
                </c:pt>
                <c:pt idx="242">
                  <c:v>45383</c:v>
                </c:pt>
                <c:pt idx="243">
                  <c:v>45384</c:v>
                </c:pt>
                <c:pt idx="244">
                  <c:v>45385</c:v>
                </c:pt>
                <c:pt idx="245">
                  <c:v>45386</c:v>
                </c:pt>
                <c:pt idx="246">
                  <c:v>45397</c:v>
                </c:pt>
                <c:pt idx="247">
                  <c:v>45398</c:v>
                </c:pt>
                <c:pt idx="248">
                  <c:v>45399</c:v>
                </c:pt>
                <c:pt idx="249">
                  <c:v>45400</c:v>
                </c:pt>
                <c:pt idx="250">
                  <c:v>45404</c:v>
                </c:pt>
                <c:pt idx="251">
                  <c:v>45405</c:v>
                </c:pt>
                <c:pt idx="252">
                  <c:v>45406</c:v>
                </c:pt>
                <c:pt idx="253">
                  <c:v>45407</c:v>
                </c:pt>
                <c:pt idx="254">
                  <c:v>45411</c:v>
                </c:pt>
                <c:pt idx="255">
                  <c:v>45412</c:v>
                </c:pt>
                <c:pt idx="256">
                  <c:v>45413</c:v>
                </c:pt>
                <c:pt idx="257">
                  <c:v>45414</c:v>
                </c:pt>
                <c:pt idx="258">
                  <c:v>45418</c:v>
                </c:pt>
                <c:pt idx="259">
                  <c:v>45419</c:v>
                </c:pt>
                <c:pt idx="260">
                  <c:v>45420</c:v>
                </c:pt>
                <c:pt idx="261">
                  <c:v>45421</c:v>
                </c:pt>
                <c:pt idx="262">
                  <c:v>45425</c:v>
                </c:pt>
                <c:pt idx="263">
                  <c:v>45426</c:v>
                </c:pt>
                <c:pt idx="264">
                  <c:v>45427</c:v>
                </c:pt>
                <c:pt idx="265">
                  <c:v>45428</c:v>
                </c:pt>
                <c:pt idx="266">
                  <c:v>45432</c:v>
                </c:pt>
                <c:pt idx="267">
                  <c:v>45433</c:v>
                </c:pt>
                <c:pt idx="268">
                  <c:v>45434</c:v>
                </c:pt>
                <c:pt idx="269">
                  <c:v>45435</c:v>
                </c:pt>
                <c:pt idx="270">
                  <c:v>45439</c:v>
                </c:pt>
                <c:pt idx="271">
                  <c:v>45440</c:v>
                </c:pt>
                <c:pt idx="272">
                  <c:v>45441</c:v>
                </c:pt>
                <c:pt idx="273">
                  <c:v>45442</c:v>
                </c:pt>
                <c:pt idx="274">
                  <c:v>45446</c:v>
                </c:pt>
                <c:pt idx="275">
                  <c:v>45447</c:v>
                </c:pt>
                <c:pt idx="276">
                  <c:v>45448</c:v>
                </c:pt>
                <c:pt idx="277">
                  <c:v>45449</c:v>
                </c:pt>
                <c:pt idx="278">
                  <c:v>45453</c:v>
                </c:pt>
                <c:pt idx="279">
                  <c:v>45454</c:v>
                </c:pt>
                <c:pt idx="280">
                  <c:v>45455</c:v>
                </c:pt>
                <c:pt idx="281">
                  <c:v>45456</c:v>
                </c:pt>
                <c:pt idx="282">
                  <c:v>45467</c:v>
                </c:pt>
                <c:pt idx="283">
                  <c:v>45468</c:v>
                </c:pt>
                <c:pt idx="284">
                  <c:v>45469</c:v>
                </c:pt>
                <c:pt idx="285">
                  <c:v>45470</c:v>
                </c:pt>
                <c:pt idx="286">
                  <c:v>45473</c:v>
                </c:pt>
              </c:numCache>
            </c:numRef>
          </c:cat>
          <c:val>
            <c:numRef>
              <c:f>Sheet1!$C$2:$C$288</c:f>
              <c:numCache>
                <c:formatCode>#,##0</c:formatCode>
                <c:ptCount val="287"/>
                <c:pt idx="0">
                  <c:v>100</c:v>
                </c:pt>
                <c:pt idx="1">
                  <c:v>95.172413793103445</c:v>
                </c:pt>
                <c:pt idx="2">
                  <c:v>95.172413793103445</c:v>
                </c:pt>
                <c:pt idx="3">
                  <c:v>91.034482758620697</c:v>
                </c:pt>
                <c:pt idx="4">
                  <c:v>90.344827586206904</c:v>
                </c:pt>
                <c:pt idx="5">
                  <c:v>94.758620689655174</c:v>
                </c:pt>
                <c:pt idx="6">
                  <c:v>96.275862068965509</c:v>
                </c:pt>
                <c:pt idx="7">
                  <c:v>95.586206896551715</c:v>
                </c:pt>
                <c:pt idx="8">
                  <c:v>96.551724137931032</c:v>
                </c:pt>
                <c:pt idx="9">
                  <c:v>100.68965517241379</c:v>
                </c:pt>
                <c:pt idx="10">
                  <c:v>98.620689655172413</c:v>
                </c:pt>
                <c:pt idx="11">
                  <c:v>95.310344827586206</c:v>
                </c:pt>
                <c:pt idx="12">
                  <c:v>92.689655172413794</c:v>
                </c:pt>
                <c:pt idx="13">
                  <c:v>93.103448275862064</c:v>
                </c:pt>
                <c:pt idx="14">
                  <c:v>92.551724137931018</c:v>
                </c:pt>
                <c:pt idx="15">
                  <c:v>100.68965517241379</c:v>
                </c:pt>
                <c:pt idx="16">
                  <c:v>98.620689655172413</c:v>
                </c:pt>
                <c:pt idx="17">
                  <c:v>95.862068965517238</c:v>
                </c:pt>
                <c:pt idx="18">
                  <c:v>94.758620689655174</c:v>
                </c:pt>
                <c:pt idx="19">
                  <c:v>91.310344827586206</c:v>
                </c:pt>
                <c:pt idx="20">
                  <c:v>90.206896551724142</c:v>
                </c:pt>
                <c:pt idx="21">
                  <c:v>91.034482758620697</c:v>
                </c:pt>
                <c:pt idx="22">
                  <c:v>90.482758620689651</c:v>
                </c:pt>
                <c:pt idx="23">
                  <c:v>89.931034482758619</c:v>
                </c:pt>
                <c:pt idx="24">
                  <c:v>89.65517241379311</c:v>
                </c:pt>
                <c:pt idx="25">
                  <c:v>88.965517241379317</c:v>
                </c:pt>
                <c:pt idx="26">
                  <c:v>91.034482758620697</c:v>
                </c:pt>
                <c:pt idx="27">
                  <c:v>94.620689655172413</c:v>
                </c:pt>
                <c:pt idx="28">
                  <c:v>94.344827586206904</c:v>
                </c:pt>
                <c:pt idx="29">
                  <c:v>96.551724137931032</c:v>
                </c:pt>
                <c:pt idx="30">
                  <c:v>94.758620689655174</c:v>
                </c:pt>
                <c:pt idx="31">
                  <c:v>99.310344827586206</c:v>
                </c:pt>
                <c:pt idx="32">
                  <c:v>96.965517241379303</c:v>
                </c:pt>
                <c:pt idx="33">
                  <c:v>93.793103448275858</c:v>
                </c:pt>
                <c:pt idx="34">
                  <c:v>92.41379310344827</c:v>
                </c:pt>
                <c:pt idx="35">
                  <c:v>91.724137931034477</c:v>
                </c:pt>
                <c:pt idx="36">
                  <c:v>89.65517241379311</c:v>
                </c:pt>
                <c:pt idx="37">
                  <c:v>92.41379310344827</c:v>
                </c:pt>
                <c:pt idx="38">
                  <c:v>92.41379310344827</c:v>
                </c:pt>
                <c:pt idx="39">
                  <c:v>92.551724137931018</c:v>
                </c:pt>
                <c:pt idx="40">
                  <c:v>92.41379310344827</c:v>
                </c:pt>
                <c:pt idx="41">
                  <c:v>99.172413793103459</c:v>
                </c:pt>
                <c:pt idx="42">
                  <c:v>93.793103448275858</c:v>
                </c:pt>
                <c:pt idx="43">
                  <c:v>93.103448275862064</c:v>
                </c:pt>
                <c:pt idx="44">
                  <c:v>93.65517241379311</c:v>
                </c:pt>
                <c:pt idx="45">
                  <c:v>92.965517241379317</c:v>
                </c:pt>
                <c:pt idx="46">
                  <c:v>95.172413793103445</c:v>
                </c:pt>
                <c:pt idx="47">
                  <c:v>90.896551724137936</c:v>
                </c:pt>
                <c:pt idx="48">
                  <c:v>90.896551724137936</c:v>
                </c:pt>
                <c:pt idx="49">
                  <c:v>91.034482758620697</c:v>
                </c:pt>
                <c:pt idx="50">
                  <c:v>93.103448275862064</c:v>
                </c:pt>
                <c:pt idx="51">
                  <c:v>97.931034482758619</c:v>
                </c:pt>
                <c:pt idx="52">
                  <c:v>95.724137931034491</c:v>
                </c:pt>
                <c:pt idx="53">
                  <c:v>102.06896551724138</c:v>
                </c:pt>
                <c:pt idx="54">
                  <c:v>106.20689655172413</c:v>
                </c:pt>
                <c:pt idx="55">
                  <c:v>97.931034482758619</c:v>
                </c:pt>
                <c:pt idx="56">
                  <c:v>97.931034482758619</c:v>
                </c:pt>
                <c:pt idx="57">
                  <c:v>100.68965517241379</c:v>
                </c:pt>
                <c:pt idx="58">
                  <c:v>96.551724137931032</c:v>
                </c:pt>
                <c:pt idx="59">
                  <c:v>102.06896551724138</c:v>
                </c:pt>
                <c:pt idx="60">
                  <c:v>101.51724137931033</c:v>
                </c:pt>
                <c:pt idx="61">
                  <c:v>96.827586206896555</c:v>
                </c:pt>
                <c:pt idx="62">
                  <c:v>96.827586206896555</c:v>
                </c:pt>
                <c:pt idx="63">
                  <c:v>93.103448275862064</c:v>
                </c:pt>
                <c:pt idx="64">
                  <c:v>94.482758620689651</c:v>
                </c:pt>
                <c:pt idx="65">
                  <c:v>90.758620689655174</c:v>
                </c:pt>
                <c:pt idx="66">
                  <c:v>92.689655172413794</c:v>
                </c:pt>
                <c:pt idx="67">
                  <c:v>89.65517241379311</c:v>
                </c:pt>
                <c:pt idx="68">
                  <c:v>92.41379310344827</c:v>
                </c:pt>
                <c:pt idx="69">
                  <c:v>90.620689655172413</c:v>
                </c:pt>
                <c:pt idx="70">
                  <c:v>90.896551724137936</c:v>
                </c:pt>
                <c:pt idx="71">
                  <c:v>91.724137931034477</c:v>
                </c:pt>
                <c:pt idx="72">
                  <c:v>91.724137931034477</c:v>
                </c:pt>
                <c:pt idx="73">
                  <c:v>91.172413793103431</c:v>
                </c:pt>
                <c:pt idx="74">
                  <c:v>89.931034482758619</c:v>
                </c:pt>
                <c:pt idx="75">
                  <c:v>93.379310344827587</c:v>
                </c:pt>
                <c:pt idx="76">
                  <c:v>89.65517241379311</c:v>
                </c:pt>
                <c:pt idx="77">
                  <c:v>93.65517241379311</c:v>
                </c:pt>
                <c:pt idx="78">
                  <c:v>90.344827586206904</c:v>
                </c:pt>
                <c:pt idx="79">
                  <c:v>93.379310344827587</c:v>
                </c:pt>
                <c:pt idx="80">
                  <c:v>93.65517241379311</c:v>
                </c:pt>
                <c:pt idx="81">
                  <c:v>92.41379310344827</c:v>
                </c:pt>
                <c:pt idx="82">
                  <c:v>92.137931034482762</c:v>
                </c:pt>
                <c:pt idx="83">
                  <c:v>100</c:v>
                </c:pt>
                <c:pt idx="84">
                  <c:v>100.41379310344827</c:v>
                </c:pt>
                <c:pt idx="85">
                  <c:v>100.68965517241379</c:v>
                </c:pt>
                <c:pt idx="86">
                  <c:v>121.37931034482759</c:v>
                </c:pt>
                <c:pt idx="87">
                  <c:v>99.034482758620683</c:v>
                </c:pt>
                <c:pt idx="88">
                  <c:v>98.75862068965516</c:v>
                </c:pt>
                <c:pt idx="89">
                  <c:v>97.931034482758619</c:v>
                </c:pt>
                <c:pt idx="90">
                  <c:v>98.620689655172413</c:v>
                </c:pt>
                <c:pt idx="91">
                  <c:v>99.310344827586206</c:v>
                </c:pt>
                <c:pt idx="92">
                  <c:v>99.310344827586206</c:v>
                </c:pt>
                <c:pt idx="93">
                  <c:v>99.310344827586206</c:v>
                </c:pt>
                <c:pt idx="94">
                  <c:v>97.517241379310349</c:v>
                </c:pt>
                <c:pt idx="95">
                  <c:v>99.172413793103459</c:v>
                </c:pt>
                <c:pt idx="96">
                  <c:v>101.79310344827586</c:v>
                </c:pt>
                <c:pt idx="97">
                  <c:v>111.72413793103448</c:v>
                </c:pt>
                <c:pt idx="98">
                  <c:v>111.72413793103448</c:v>
                </c:pt>
                <c:pt idx="99">
                  <c:v>113.10344827586208</c:v>
                </c:pt>
                <c:pt idx="100">
                  <c:v>110.34482758620689</c:v>
                </c:pt>
                <c:pt idx="101">
                  <c:v>109.93103448275863</c:v>
                </c:pt>
                <c:pt idx="102">
                  <c:v>108.9655172413793</c:v>
                </c:pt>
                <c:pt idx="103">
                  <c:v>104.68965517241379</c:v>
                </c:pt>
                <c:pt idx="104">
                  <c:v>104.68965517241379</c:v>
                </c:pt>
                <c:pt idx="105">
                  <c:v>104.68965517241379</c:v>
                </c:pt>
                <c:pt idx="106">
                  <c:v>104.68965517241379</c:v>
                </c:pt>
                <c:pt idx="107">
                  <c:v>98.620689655172413</c:v>
                </c:pt>
                <c:pt idx="108">
                  <c:v>98.620689655172413</c:v>
                </c:pt>
                <c:pt idx="109">
                  <c:v>98.620689655172413</c:v>
                </c:pt>
                <c:pt idx="110">
                  <c:v>98.620689655172413</c:v>
                </c:pt>
                <c:pt idx="111">
                  <c:v>96.551724137931032</c:v>
                </c:pt>
                <c:pt idx="112">
                  <c:v>97.931034482758619</c:v>
                </c:pt>
                <c:pt idx="113">
                  <c:v>97.931034482758619</c:v>
                </c:pt>
                <c:pt idx="114">
                  <c:v>97.931034482758619</c:v>
                </c:pt>
                <c:pt idx="115">
                  <c:v>97.931034482758619</c:v>
                </c:pt>
                <c:pt idx="116">
                  <c:v>102.75862068965517</c:v>
                </c:pt>
                <c:pt idx="117">
                  <c:v>98.896551724137936</c:v>
                </c:pt>
                <c:pt idx="118">
                  <c:v>98.896551724137936</c:v>
                </c:pt>
                <c:pt idx="119">
                  <c:v>97.793103448275872</c:v>
                </c:pt>
                <c:pt idx="120">
                  <c:v>96.551724137931032</c:v>
                </c:pt>
                <c:pt idx="121">
                  <c:v>96.551724137931032</c:v>
                </c:pt>
                <c:pt idx="122">
                  <c:v>96.551724137931032</c:v>
                </c:pt>
                <c:pt idx="123">
                  <c:v>96.551724137931032</c:v>
                </c:pt>
                <c:pt idx="124">
                  <c:v>96.551724137931032</c:v>
                </c:pt>
                <c:pt idx="125">
                  <c:v>96.551724137931032</c:v>
                </c:pt>
                <c:pt idx="126">
                  <c:v>99.310344827586206</c:v>
                </c:pt>
                <c:pt idx="127">
                  <c:v>100</c:v>
                </c:pt>
                <c:pt idx="128">
                  <c:v>94.206896551724128</c:v>
                </c:pt>
                <c:pt idx="129">
                  <c:v>94.206896551724128</c:v>
                </c:pt>
                <c:pt idx="130">
                  <c:v>94.206896551724128</c:v>
                </c:pt>
                <c:pt idx="131">
                  <c:v>97.793103448275872</c:v>
                </c:pt>
                <c:pt idx="132">
                  <c:v>95.172413793103445</c:v>
                </c:pt>
                <c:pt idx="133">
                  <c:v>96.413793103448285</c:v>
                </c:pt>
                <c:pt idx="134">
                  <c:v>96.413793103448285</c:v>
                </c:pt>
                <c:pt idx="135">
                  <c:v>93.793103448275858</c:v>
                </c:pt>
                <c:pt idx="136">
                  <c:v>93.793103448275858</c:v>
                </c:pt>
                <c:pt idx="137">
                  <c:v>99.310344827586206</c:v>
                </c:pt>
                <c:pt idx="138">
                  <c:v>98.620689655172413</c:v>
                </c:pt>
                <c:pt idx="139">
                  <c:v>166.34482758620689</c:v>
                </c:pt>
                <c:pt idx="140">
                  <c:v>179.31034482758622</c:v>
                </c:pt>
                <c:pt idx="141">
                  <c:v>175.44827586206898</c:v>
                </c:pt>
                <c:pt idx="142">
                  <c:v>151.72413793103448</c:v>
                </c:pt>
                <c:pt idx="143">
                  <c:v>197.24137931034483</c:v>
                </c:pt>
                <c:pt idx="144">
                  <c:v>190.89655172413794</c:v>
                </c:pt>
                <c:pt idx="145">
                  <c:v>187.58620689655172</c:v>
                </c:pt>
                <c:pt idx="146">
                  <c:v>165.51724137931035</c:v>
                </c:pt>
                <c:pt idx="147">
                  <c:v>157.24137931034483</c:v>
                </c:pt>
                <c:pt idx="148">
                  <c:v>158.62068965517241</c:v>
                </c:pt>
                <c:pt idx="149">
                  <c:v>159.17241379310346</c:v>
                </c:pt>
                <c:pt idx="150">
                  <c:v>173.79310344827584</c:v>
                </c:pt>
                <c:pt idx="151">
                  <c:v>134.06896551724139</c:v>
                </c:pt>
                <c:pt idx="152">
                  <c:v>146.20689655172413</c:v>
                </c:pt>
                <c:pt idx="153">
                  <c:v>153.10344827586206</c:v>
                </c:pt>
                <c:pt idx="154">
                  <c:v>172.41379310344826</c:v>
                </c:pt>
                <c:pt idx="155">
                  <c:v>161.65517241379311</c:v>
                </c:pt>
                <c:pt idx="156">
                  <c:v>165.51724137931035</c:v>
                </c:pt>
                <c:pt idx="157">
                  <c:v>161.37931034482759</c:v>
                </c:pt>
                <c:pt idx="158">
                  <c:v>155.86206896551724</c:v>
                </c:pt>
                <c:pt idx="159">
                  <c:v>144.82758620689654</c:v>
                </c:pt>
                <c:pt idx="160">
                  <c:v>139.58620689655172</c:v>
                </c:pt>
                <c:pt idx="161">
                  <c:v>143.72413793103448</c:v>
                </c:pt>
                <c:pt idx="162">
                  <c:v>161.37931034482759</c:v>
                </c:pt>
                <c:pt idx="163">
                  <c:v>146.20689655172413</c:v>
                </c:pt>
                <c:pt idx="164">
                  <c:v>160</c:v>
                </c:pt>
                <c:pt idx="165">
                  <c:v>165.51724137931035</c:v>
                </c:pt>
                <c:pt idx="166">
                  <c:v>158.62068965517241</c:v>
                </c:pt>
                <c:pt idx="167">
                  <c:v>142.34482758620689</c:v>
                </c:pt>
                <c:pt idx="168">
                  <c:v>142.34482758620689</c:v>
                </c:pt>
                <c:pt idx="169">
                  <c:v>148.41379310344826</c:v>
                </c:pt>
                <c:pt idx="170">
                  <c:v>148.41379310344826</c:v>
                </c:pt>
                <c:pt idx="171">
                  <c:v>140.68965517241378</c:v>
                </c:pt>
                <c:pt idx="172">
                  <c:v>143.44827586206895</c:v>
                </c:pt>
                <c:pt idx="173">
                  <c:v>135.58620689655172</c:v>
                </c:pt>
                <c:pt idx="174">
                  <c:v>141.79310344827584</c:v>
                </c:pt>
                <c:pt idx="175">
                  <c:v>137.93103448275863</c:v>
                </c:pt>
                <c:pt idx="176">
                  <c:v>133.79310344827587</c:v>
                </c:pt>
                <c:pt idx="177">
                  <c:v>138.75862068965517</c:v>
                </c:pt>
                <c:pt idx="178">
                  <c:v>131.17241379310346</c:v>
                </c:pt>
                <c:pt idx="179">
                  <c:v>128.41379310344826</c:v>
                </c:pt>
                <c:pt idx="180">
                  <c:v>129.65517241379308</c:v>
                </c:pt>
                <c:pt idx="181">
                  <c:v>132.41379310344828</c:v>
                </c:pt>
                <c:pt idx="182">
                  <c:v>133.65517241379311</c:v>
                </c:pt>
                <c:pt idx="183">
                  <c:v>121.65517241379311</c:v>
                </c:pt>
                <c:pt idx="184">
                  <c:v>122.75862068965517</c:v>
                </c:pt>
                <c:pt idx="185">
                  <c:v>122.75862068965517</c:v>
                </c:pt>
                <c:pt idx="186">
                  <c:v>127.44827586206897</c:v>
                </c:pt>
                <c:pt idx="187">
                  <c:v>124.9655172413793</c:v>
                </c:pt>
                <c:pt idx="188">
                  <c:v>124.9655172413793</c:v>
                </c:pt>
                <c:pt idx="189">
                  <c:v>124.9655172413793</c:v>
                </c:pt>
                <c:pt idx="190">
                  <c:v>128.13793103448276</c:v>
                </c:pt>
                <c:pt idx="191">
                  <c:v>128.68965517241381</c:v>
                </c:pt>
                <c:pt idx="192">
                  <c:v>122.75862068965517</c:v>
                </c:pt>
                <c:pt idx="193">
                  <c:v>129.51724137931035</c:v>
                </c:pt>
                <c:pt idx="194">
                  <c:v>135.17241379310346</c:v>
                </c:pt>
                <c:pt idx="195">
                  <c:v>126.89655172413794</c:v>
                </c:pt>
                <c:pt idx="196">
                  <c:v>122.75862068965517</c:v>
                </c:pt>
                <c:pt idx="197">
                  <c:v>122.75862068965517</c:v>
                </c:pt>
                <c:pt idx="198">
                  <c:v>116.68965517241378</c:v>
                </c:pt>
                <c:pt idx="199">
                  <c:v>124.13793103448276</c:v>
                </c:pt>
                <c:pt idx="200">
                  <c:v>129.10344827586206</c:v>
                </c:pt>
                <c:pt idx="201">
                  <c:v>130.62068965517241</c:v>
                </c:pt>
                <c:pt idx="202">
                  <c:v>130.62068965517241</c:v>
                </c:pt>
                <c:pt idx="203">
                  <c:v>120.27586206896552</c:v>
                </c:pt>
                <c:pt idx="204">
                  <c:v>129.65517241379308</c:v>
                </c:pt>
                <c:pt idx="205">
                  <c:v>121.37931034482759</c:v>
                </c:pt>
                <c:pt idx="206">
                  <c:v>120.41379310344826</c:v>
                </c:pt>
                <c:pt idx="207">
                  <c:v>118.06896551724138</c:v>
                </c:pt>
                <c:pt idx="208">
                  <c:v>121.24137931034484</c:v>
                </c:pt>
                <c:pt idx="209">
                  <c:v>125.79310344827586</c:v>
                </c:pt>
                <c:pt idx="210">
                  <c:v>125.79310344827586</c:v>
                </c:pt>
                <c:pt idx="211">
                  <c:v>120.82758620689656</c:v>
                </c:pt>
                <c:pt idx="212">
                  <c:v>113.10344827586208</c:v>
                </c:pt>
                <c:pt idx="213">
                  <c:v>108.55172413793103</c:v>
                </c:pt>
                <c:pt idx="214">
                  <c:v>108.55172413793103</c:v>
                </c:pt>
                <c:pt idx="215">
                  <c:v>110.20689655172416</c:v>
                </c:pt>
                <c:pt idx="216">
                  <c:v>111.17241379310343</c:v>
                </c:pt>
                <c:pt idx="217">
                  <c:v>111.17241379310343</c:v>
                </c:pt>
                <c:pt idx="218">
                  <c:v>115.72413793103449</c:v>
                </c:pt>
                <c:pt idx="219">
                  <c:v>112.55172413793102</c:v>
                </c:pt>
                <c:pt idx="220">
                  <c:v>112.55172413793102</c:v>
                </c:pt>
                <c:pt idx="221">
                  <c:v>114.3448275862069</c:v>
                </c:pt>
                <c:pt idx="222">
                  <c:v>113.93103448275861</c:v>
                </c:pt>
                <c:pt idx="223">
                  <c:v>123.86206896551724</c:v>
                </c:pt>
                <c:pt idx="224">
                  <c:v>133.79310344827587</c:v>
                </c:pt>
                <c:pt idx="225">
                  <c:v>133.79310344827587</c:v>
                </c:pt>
                <c:pt idx="226">
                  <c:v>128.27586206896549</c:v>
                </c:pt>
                <c:pt idx="227">
                  <c:v>125.51724137931035</c:v>
                </c:pt>
                <c:pt idx="228">
                  <c:v>118.62068965517241</c:v>
                </c:pt>
                <c:pt idx="229">
                  <c:v>112.27586206896551</c:v>
                </c:pt>
                <c:pt idx="230">
                  <c:v>110.75862068965516</c:v>
                </c:pt>
                <c:pt idx="231">
                  <c:v>115.86206896551725</c:v>
                </c:pt>
                <c:pt idx="232">
                  <c:v>115.86206896551725</c:v>
                </c:pt>
                <c:pt idx="233">
                  <c:v>115.86206896551725</c:v>
                </c:pt>
                <c:pt idx="234">
                  <c:v>115.86206896551725</c:v>
                </c:pt>
                <c:pt idx="235">
                  <c:v>108.9655172413793</c:v>
                </c:pt>
                <c:pt idx="236">
                  <c:v>108.9655172413793</c:v>
                </c:pt>
                <c:pt idx="237">
                  <c:v>108.9655172413793</c:v>
                </c:pt>
                <c:pt idx="238">
                  <c:v>121.37931034482759</c:v>
                </c:pt>
                <c:pt idx="239">
                  <c:v>122.48275862068965</c:v>
                </c:pt>
                <c:pt idx="240">
                  <c:v>121.24137931034484</c:v>
                </c:pt>
                <c:pt idx="241">
                  <c:v>121.24137931034484</c:v>
                </c:pt>
                <c:pt idx="242">
                  <c:v>118.62068965517241</c:v>
                </c:pt>
                <c:pt idx="243">
                  <c:v>123.44827586206897</c:v>
                </c:pt>
                <c:pt idx="244">
                  <c:v>124.13793103448276</c:v>
                </c:pt>
                <c:pt idx="245">
                  <c:v>129.51724137931035</c:v>
                </c:pt>
                <c:pt idx="246">
                  <c:v>133.51724137931035</c:v>
                </c:pt>
                <c:pt idx="247">
                  <c:v>137.65517241379311</c:v>
                </c:pt>
                <c:pt idx="248">
                  <c:v>124.27586206896551</c:v>
                </c:pt>
                <c:pt idx="249">
                  <c:v>124.27586206896551</c:v>
                </c:pt>
                <c:pt idx="250">
                  <c:v>123.86206896551724</c:v>
                </c:pt>
                <c:pt idx="251">
                  <c:v>115.0344827586207</c:v>
                </c:pt>
                <c:pt idx="252">
                  <c:v>113.93103448275861</c:v>
                </c:pt>
                <c:pt idx="253">
                  <c:v>117.24137931034481</c:v>
                </c:pt>
                <c:pt idx="254">
                  <c:v>117.24137931034481</c:v>
                </c:pt>
                <c:pt idx="255">
                  <c:v>117.24137931034481</c:v>
                </c:pt>
                <c:pt idx="256">
                  <c:v>118.48275862068967</c:v>
                </c:pt>
                <c:pt idx="257">
                  <c:v>118.48275862068967</c:v>
                </c:pt>
                <c:pt idx="258">
                  <c:v>113.10344827586208</c:v>
                </c:pt>
                <c:pt idx="259">
                  <c:v>113.10344827586208</c:v>
                </c:pt>
                <c:pt idx="260">
                  <c:v>114.48275862068967</c:v>
                </c:pt>
                <c:pt idx="261">
                  <c:v>114.48275862068967</c:v>
                </c:pt>
                <c:pt idx="262">
                  <c:v>112.13793103448275</c:v>
                </c:pt>
                <c:pt idx="263">
                  <c:v>117.37931034482759</c:v>
                </c:pt>
                <c:pt idx="264">
                  <c:v>117.37931034482759</c:v>
                </c:pt>
                <c:pt idx="265">
                  <c:v>114.48275862068967</c:v>
                </c:pt>
                <c:pt idx="266">
                  <c:v>111.72413793103448</c:v>
                </c:pt>
                <c:pt idx="267">
                  <c:v>113.10344827586208</c:v>
                </c:pt>
                <c:pt idx="268">
                  <c:v>113.10344827586208</c:v>
                </c:pt>
                <c:pt idx="269">
                  <c:v>118.48275862068967</c:v>
                </c:pt>
                <c:pt idx="270">
                  <c:v>117.93103448275861</c:v>
                </c:pt>
                <c:pt idx="271">
                  <c:v>111.03448275862068</c:v>
                </c:pt>
                <c:pt idx="272">
                  <c:v>111.72413793103448</c:v>
                </c:pt>
                <c:pt idx="273">
                  <c:v>111.72413793103448</c:v>
                </c:pt>
                <c:pt idx="274">
                  <c:v>111.03448275862068</c:v>
                </c:pt>
                <c:pt idx="275">
                  <c:v>111.03448275862068</c:v>
                </c:pt>
                <c:pt idx="276">
                  <c:v>107.86206896551724</c:v>
                </c:pt>
                <c:pt idx="277">
                  <c:v>107.86206896551724</c:v>
                </c:pt>
                <c:pt idx="278">
                  <c:v>118.3448275862069</c:v>
                </c:pt>
                <c:pt idx="279">
                  <c:v>110.34482758620689</c:v>
                </c:pt>
                <c:pt idx="280">
                  <c:v>110.34482758620689</c:v>
                </c:pt>
                <c:pt idx="281">
                  <c:v>110.34482758620689</c:v>
                </c:pt>
                <c:pt idx="282">
                  <c:v>116.55172413793105</c:v>
                </c:pt>
                <c:pt idx="283">
                  <c:v>110.34482758620689</c:v>
                </c:pt>
                <c:pt idx="284">
                  <c:v>115.86206896551725</c:v>
                </c:pt>
                <c:pt idx="285">
                  <c:v>108.9655172413793</c:v>
                </c:pt>
                <c:pt idx="286">
                  <c:v>115.86206896551725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Sheet1!$A$2:$A$288</c:f>
              <c:numCache>
                <c:formatCode>dd\-mmm\-yyyy</c:formatCode>
                <c:ptCount val="287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  <c:pt idx="232">
                  <c:v>45364</c:v>
                </c:pt>
                <c:pt idx="233">
                  <c:v>45365</c:v>
                </c:pt>
                <c:pt idx="234">
                  <c:v>45369</c:v>
                </c:pt>
                <c:pt idx="235">
                  <c:v>45370</c:v>
                </c:pt>
                <c:pt idx="236">
                  <c:v>45371</c:v>
                </c:pt>
                <c:pt idx="237">
                  <c:v>45372</c:v>
                </c:pt>
                <c:pt idx="238">
                  <c:v>45376</c:v>
                </c:pt>
                <c:pt idx="239">
                  <c:v>45377</c:v>
                </c:pt>
                <c:pt idx="240">
                  <c:v>45378</c:v>
                </c:pt>
                <c:pt idx="241">
                  <c:v>45379</c:v>
                </c:pt>
                <c:pt idx="242">
                  <c:v>45383</c:v>
                </c:pt>
                <c:pt idx="243">
                  <c:v>45384</c:v>
                </c:pt>
                <c:pt idx="244">
                  <c:v>45385</c:v>
                </c:pt>
                <c:pt idx="245">
                  <c:v>45386</c:v>
                </c:pt>
                <c:pt idx="246">
                  <c:v>45397</c:v>
                </c:pt>
                <c:pt idx="247">
                  <c:v>45398</c:v>
                </c:pt>
                <c:pt idx="248">
                  <c:v>45399</c:v>
                </c:pt>
                <c:pt idx="249">
                  <c:v>45400</c:v>
                </c:pt>
                <c:pt idx="250">
                  <c:v>45404</c:v>
                </c:pt>
                <c:pt idx="251">
                  <c:v>45405</c:v>
                </c:pt>
                <c:pt idx="252">
                  <c:v>45406</c:v>
                </c:pt>
                <c:pt idx="253">
                  <c:v>45407</c:v>
                </c:pt>
                <c:pt idx="254">
                  <c:v>45411</c:v>
                </c:pt>
                <c:pt idx="255">
                  <c:v>45412</c:v>
                </c:pt>
                <c:pt idx="256">
                  <c:v>45413</c:v>
                </c:pt>
                <c:pt idx="257">
                  <c:v>45414</c:v>
                </c:pt>
                <c:pt idx="258">
                  <c:v>45418</c:v>
                </c:pt>
                <c:pt idx="259">
                  <c:v>45419</c:v>
                </c:pt>
                <c:pt idx="260">
                  <c:v>45420</c:v>
                </c:pt>
                <c:pt idx="261">
                  <c:v>45421</c:v>
                </c:pt>
                <c:pt idx="262">
                  <c:v>45425</c:v>
                </c:pt>
                <c:pt idx="263">
                  <c:v>45426</c:v>
                </c:pt>
                <c:pt idx="264">
                  <c:v>45427</c:v>
                </c:pt>
                <c:pt idx="265">
                  <c:v>45428</c:v>
                </c:pt>
                <c:pt idx="266">
                  <c:v>45432</c:v>
                </c:pt>
                <c:pt idx="267">
                  <c:v>45433</c:v>
                </c:pt>
                <c:pt idx="268">
                  <c:v>45434</c:v>
                </c:pt>
                <c:pt idx="269">
                  <c:v>45435</c:v>
                </c:pt>
                <c:pt idx="270">
                  <c:v>45439</c:v>
                </c:pt>
                <c:pt idx="271">
                  <c:v>45440</c:v>
                </c:pt>
                <c:pt idx="272">
                  <c:v>45441</c:v>
                </c:pt>
                <c:pt idx="273">
                  <c:v>45442</c:v>
                </c:pt>
                <c:pt idx="274">
                  <c:v>45446</c:v>
                </c:pt>
                <c:pt idx="275">
                  <c:v>45447</c:v>
                </c:pt>
                <c:pt idx="276">
                  <c:v>45448</c:v>
                </c:pt>
                <c:pt idx="277">
                  <c:v>45449</c:v>
                </c:pt>
                <c:pt idx="278">
                  <c:v>45453</c:v>
                </c:pt>
                <c:pt idx="279">
                  <c:v>45454</c:v>
                </c:pt>
                <c:pt idx="280">
                  <c:v>45455</c:v>
                </c:pt>
                <c:pt idx="281">
                  <c:v>45456</c:v>
                </c:pt>
                <c:pt idx="282">
                  <c:v>45467</c:v>
                </c:pt>
                <c:pt idx="283">
                  <c:v>45468</c:v>
                </c:pt>
                <c:pt idx="284">
                  <c:v>45469</c:v>
                </c:pt>
                <c:pt idx="285">
                  <c:v>45470</c:v>
                </c:pt>
                <c:pt idx="286">
                  <c:v>45473</c:v>
                </c:pt>
              </c:numCache>
            </c:numRef>
          </c:cat>
          <c:val>
            <c:numRef>
              <c:f>Sheet1!$B$2:$B$288</c:f>
              <c:numCache>
                <c:formatCode>#,##0</c:formatCode>
                <c:ptCount val="287"/>
                <c:pt idx="0">
                  <c:v>100</c:v>
                </c:pt>
                <c:pt idx="1">
                  <c:v>99.915499613169828</c:v>
                </c:pt>
                <c:pt idx="2">
                  <c:v>99.156293286759293</c:v>
                </c:pt>
                <c:pt idx="3">
                  <c:v>97.829396313300009</c:v>
                </c:pt>
                <c:pt idx="4">
                  <c:v>97.802804634549716</c:v>
                </c:pt>
                <c:pt idx="5">
                  <c:v>97.004035078779012</c:v>
                </c:pt>
                <c:pt idx="6">
                  <c:v>97.358158410429112</c:v>
                </c:pt>
                <c:pt idx="7">
                  <c:v>96.472757427370894</c:v>
                </c:pt>
                <c:pt idx="8">
                  <c:v>96.540209490542352</c:v>
                </c:pt>
                <c:pt idx="9">
                  <c:v>97.469528437808364</c:v>
                </c:pt>
                <c:pt idx="10">
                  <c:v>97.255034583080473</c:v>
                </c:pt>
                <c:pt idx="11">
                  <c:v>97.963466554246551</c:v>
                </c:pt>
                <c:pt idx="12">
                  <c:v>97.735537879244134</c:v>
                </c:pt>
                <c:pt idx="13">
                  <c:v>97.223346938019148</c:v>
                </c:pt>
                <c:pt idx="14">
                  <c:v>96.091115877641215</c:v>
                </c:pt>
                <c:pt idx="15">
                  <c:v>95.15308746067997</c:v>
                </c:pt>
                <c:pt idx="16">
                  <c:v>94.074317719601396</c:v>
                </c:pt>
                <c:pt idx="17">
                  <c:v>93.133694992518201</c:v>
                </c:pt>
                <c:pt idx="18">
                  <c:v>92.605660228762559</c:v>
                </c:pt>
                <c:pt idx="19">
                  <c:v>93.605488818986643</c:v>
                </c:pt>
                <c:pt idx="20">
                  <c:v>94.435297442288174</c:v>
                </c:pt>
                <c:pt idx="21">
                  <c:v>95.22748856882103</c:v>
                </c:pt>
                <c:pt idx="22">
                  <c:v>96.4644185734074</c:v>
                </c:pt>
                <c:pt idx="23">
                  <c:v>96.804458507252477</c:v>
                </c:pt>
                <c:pt idx="24">
                  <c:v>97.039428881157434</c:v>
                </c:pt>
                <c:pt idx="25">
                  <c:v>96.454689910449957</c:v>
                </c:pt>
                <c:pt idx="26">
                  <c:v>96.945477793168621</c:v>
                </c:pt>
                <c:pt idx="27">
                  <c:v>96.210176181453448</c:v>
                </c:pt>
                <c:pt idx="28">
                  <c:v>95.480711767512744</c:v>
                </c:pt>
                <c:pt idx="29">
                  <c:v>94.573444456283553</c:v>
                </c:pt>
                <c:pt idx="30">
                  <c:v>93.103304502517872</c:v>
                </c:pt>
                <c:pt idx="31">
                  <c:v>92.437585994431487</c:v>
                </c:pt>
                <c:pt idx="32">
                  <c:v>94.115363411888424</c:v>
                </c:pt>
                <c:pt idx="33">
                  <c:v>94.674900512839528</c:v>
                </c:pt>
                <c:pt idx="34">
                  <c:v>95.987065510963276</c:v>
                </c:pt>
                <c:pt idx="35">
                  <c:v>95.901545930870896</c:v>
                </c:pt>
                <c:pt idx="36">
                  <c:v>96.789911839782803</c:v>
                </c:pt>
                <c:pt idx="37">
                  <c:v>96.910083990790199</c:v>
                </c:pt>
                <c:pt idx="38">
                  <c:v>96.949461912284534</c:v>
                </c:pt>
                <c:pt idx="39">
                  <c:v>96.990878220303259</c:v>
                </c:pt>
                <c:pt idx="40">
                  <c:v>97.316093524879903</c:v>
                </c:pt>
                <c:pt idx="41">
                  <c:v>98.121441509888498</c:v>
                </c:pt>
                <c:pt idx="42">
                  <c:v>100.13008612183066</c:v>
                </c:pt>
                <c:pt idx="43">
                  <c:v>101.44308500535078</c:v>
                </c:pt>
                <c:pt idx="44">
                  <c:v>101.18393195495166</c:v>
                </c:pt>
                <c:pt idx="45">
                  <c:v>101.04976906007217</c:v>
                </c:pt>
                <c:pt idx="46">
                  <c:v>101.04356124656601</c:v>
                </c:pt>
                <c:pt idx="47">
                  <c:v>100.52071510305434</c:v>
                </c:pt>
                <c:pt idx="48">
                  <c:v>101.32068915995312</c:v>
                </c:pt>
                <c:pt idx="49">
                  <c:v>101.59197987556577</c:v>
                </c:pt>
                <c:pt idx="50">
                  <c:v>103.43486660150005</c:v>
                </c:pt>
                <c:pt idx="51">
                  <c:v>104.37567463644912</c:v>
                </c:pt>
                <c:pt idx="52">
                  <c:v>104.76584034800815</c:v>
                </c:pt>
                <c:pt idx="53">
                  <c:v>104.43200822766924</c:v>
                </c:pt>
                <c:pt idx="54">
                  <c:v>104.56561519895115</c:v>
                </c:pt>
                <c:pt idx="55">
                  <c:v>103.94483384833477</c:v>
                </c:pt>
                <c:pt idx="56">
                  <c:v>102.59727504783258</c:v>
                </c:pt>
                <c:pt idx="57">
                  <c:v>103.01977698198344</c:v>
                </c:pt>
                <c:pt idx="58">
                  <c:v>104.29488040693606</c:v>
                </c:pt>
                <c:pt idx="59">
                  <c:v>104.74786548502017</c:v>
                </c:pt>
                <c:pt idx="60">
                  <c:v>104.63575422617753</c:v>
                </c:pt>
                <c:pt idx="61">
                  <c:v>105.5585873981386</c:v>
                </c:pt>
                <c:pt idx="62">
                  <c:v>105.5585873981386</c:v>
                </c:pt>
                <c:pt idx="63">
                  <c:v>104.05221975659813</c:v>
                </c:pt>
                <c:pt idx="64">
                  <c:v>103.82818254677866</c:v>
                </c:pt>
                <c:pt idx="65">
                  <c:v>104.49139939867598</c:v>
                </c:pt>
                <c:pt idx="66">
                  <c:v>105.11032767063379</c:v>
                </c:pt>
                <c:pt idx="67">
                  <c:v>104.96940103865057</c:v>
                </c:pt>
                <c:pt idx="68">
                  <c:v>104.47444372895018</c:v>
                </c:pt>
                <c:pt idx="69">
                  <c:v>104.10846069388531</c:v>
                </c:pt>
                <c:pt idx="70">
                  <c:v>103.62943986064847</c:v>
                </c:pt>
                <c:pt idx="71">
                  <c:v>103.17636212863147</c:v>
                </c:pt>
                <c:pt idx="72">
                  <c:v>103.21629597372333</c:v>
                </c:pt>
                <c:pt idx="73">
                  <c:v>102.05024622782675</c:v>
                </c:pt>
                <c:pt idx="74">
                  <c:v>102.05784385032683</c:v>
                </c:pt>
                <c:pt idx="75">
                  <c:v>104.63955303742756</c:v>
                </c:pt>
                <c:pt idx="76">
                  <c:v>104.85525139328351</c:v>
                </c:pt>
                <c:pt idx="77">
                  <c:v>105.37374280194757</c:v>
                </c:pt>
                <c:pt idx="78">
                  <c:v>105.59898451289511</c:v>
                </c:pt>
                <c:pt idx="79">
                  <c:v>105.8397920845745</c:v>
                </c:pt>
                <c:pt idx="80">
                  <c:v>105.75353127301869</c:v>
                </c:pt>
                <c:pt idx="81">
                  <c:v>106.85805880745123</c:v>
                </c:pt>
                <c:pt idx="82">
                  <c:v>106.70156631473613</c:v>
                </c:pt>
                <c:pt idx="83">
                  <c:v>105.82654257216583</c:v>
                </c:pt>
                <c:pt idx="84">
                  <c:v>105.91613892530705</c:v>
                </c:pt>
                <c:pt idx="85">
                  <c:v>106.23857461189583</c:v>
                </c:pt>
                <c:pt idx="86">
                  <c:v>106.17195643412074</c:v>
                </c:pt>
                <c:pt idx="87">
                  <c:v>106.97017006629387</c:v>
                </c:pt>
                <c:pt idx="88">
                  <c:v>107.65201035870969</c:v>
                </c:pt>
                <c:pt idx="89">
                  <c:v>107.4002696229448</c:v>
                </c:pt>
                <c:pt idx="90">
                  <c:v>107.45919752428689</c:v>
                </c:pt>
                <c:pt idx="91">
                  <c:v>107.35746350593216</c:v>
                </c:pt>
                <c:pt idx="92">
                  <c:v>108.07618006365325</c:v>
                </c:pt>
                <c:pt idx="93">
                  <c:v>108.65702756917774</c:v>
                </c:pt>
                <c:pt idx="94">
                  <c:v>108.4780201707612</c:v>
                </c:pt>
                <c:pt idx="95">
                  <c:v>109.14883464515862</c:v>
                </c:pt>
                <c:pt idx="96">
                  <c:v>109.04172669869403</c:v>
                </c:pt>
                <c:pt idx="97">
                  <c:v>108.89273917454609</c:v>
                </c:pt>
                <c:pt idx="98">
                  <c:v>108.92340762634522</c:v>
                </c:pt>
                <c:pt idx="99">
                  <c:v>109.34924510208145</c:v>
                </c:pt>
                <c:pt idx="100">
                  <c:v>110.09770357227238</c:v>
                </c:pt>
                <c:pt idx="101">
                  <c:v>110.31497704498811</c:v>
                </c:pt>
                <c:pt idx="102">
                  <c:v>109.77378542275673</c:v>
                </c:pt>
                <c:pt idx="103">
                  <c:v>108.33310941966208</c:v>
                </c:pt>
                <c:pt idx="104">
                  <c:v>107.81276493233946</c:v>
                </c:pt>
                <c:pt idx="105">
                  <c:v>106.35077852467143</c:v>
                </c:pt>
                <c:pt idx="106">
                  <c:v>105.40107571216129</c:v>
                </c:pt>
                <c:pt idx="107">
                  <c:v>104.43895727263883</c:v>
                </c:pt>
                <c:pt idx="108">
                  <c:v>104.18258384022757</c:v>
                </c:pt>
                <c:pt idx="109">
                  <c:v>104.5711744349268</c:v>
                </c:pt>
                <c:pt idx="110">
                  <c:v>105.84896482393438</c:v>
                </c:pt>
                <c:pt idx="111">
                  <c:v>106.49476273644125</c:v>
                </c:pt>
                <c:pt idx="112">
                  <c:v>105.7448218033235</c:v>
                </c:pt>
                <c:pt idx="113">
                  <c:v>105.55840209027272</c:v>
                </c:pt>
                <c:pt idx="114">
                  <c:v>106.10089086756508</c:v>
                </c:pt>
                <c:pt idx="115">
                  <c:v>105.70377611103648</c:v>
                </c:pt>
                <c:pt idx="116">
                  <c:v>105.4174754582895</c:v>
                </c:pt>
                <c:pt idx="117">
                  <c:v>105.32037413658115</c:v>
                </c:pt>
                <c:pt idx="118">
                  <c:v>105.6745901221642</c:v>
                </c:pt>
                <c:pt idx="119">
                  <c:v>106.22087771070663</c:v>
                </c:pt>
                <c:pt idx="120">
                  <c:v>106.01981867625325</c:v>
                </c:pt>
                <c:pt idx="121">
                  <c:v>107.24461101562608</c:v>
                </c:pt>
                <c:pt idx="122">
                  <c:v>106.47048740601417</c:v>
                </c:pt>
                <c:pt idx="123">
                  <c:v>105.91150622866064</c:v>
                </c:pt>
                <c:pt idx="124">
                  <c:v>105.7272175560672</c:v>
                </c:pt>
                <c:pt idx="125">
                  <c:v>104.68189588477557</c:v>
                </c:pt>
                <c:pt idx="126">
                  <c:v>103.91657439879178</c:v>
                </c:pt>
                <c:pt idx="127">
                  <c:v>104.09799079946444</c:v>
                </c:pt>
                <c:pt idx="128">
                  <c:v>103.36713657652983</c:v>
                </c:pt>
                <c:pt idx="129">
                  <c:v>103.05183524277646</c:v>
                </c:pt>
                <c:pt idx="130">
                  <c:v>103.35120010006624</c:v>
                </c:pt>
                <c:pt idx="131">
                  <c:v>102.25325099487162</c:v>
                </c:pt>
                <c:pt idx="132">
                  <c:v>102.57503810392991</c:v>
                </c:pt>
                <c:pt idx="133">
                  <c:v>102.48914790810582</c:v>
                </c:pt>
                <c:pt idx="134">
                  <c:v>101.45068262785084</c:v>
                </c:pt>
                <c:pt idx="135">
                  <c:v>100.78839231528281</c:v>
                </c:pt>
                <c:pt idx="136">
                  <c:v>101.1617876649819</c:v>
                </c:pt>
                <c:pt idx="137">
                  <c:v>102.63220558054638</c:v>
                </c:pt>
                <c:pt idx="138">
                  <c:v>102.4378176292638</c:v>
                </c:pt>
                <c:pt idx="139">
                  <c:v>101.97436265675887</c:v>
                </c:pt>
                <c:pt idx="140">
                  <c:v>101.47773757626577</c:v>
                </c:pt>
                <c:pt idx="141">
                  <c:v>100.43936494994372</c:v>
                </c:pt>
                <c:pt idx="142">
                  <c:v>99.740568987802121</c:v>
                </c:pt>
                <c:pt idx="143">
                  <c:v>97.984684304887026</c:v>
                </c:pt>
                <c:pt idx="144">
                  <c:v>98.584340558795859</c:v>
                </c:pt>
                <c:pt idx="145">
                  <c:v>97.960223666594089</c:v>
                </c:pt>
                <c:pt idx="146">
                  <c:v>98.085491783912488</c:v>
                </c:pt>
                <c:pt idx="147">
                  <c:v>98.41811940312337</c:v>
                </c:pt>
                <c:pt idx="148">
                  <c:v>99.430641582158557</c:v>
                </c:pt>
                <c:pt idx="149">
                  <c:v>99.269979662461722</c:v>
                </c:pt>
                <c:pt idx="150">
                  <c:v>98.718688761541202</c:v>
                </c:pt>
                <c:pt idx="151">
                  <c:v>95.370453587328655</c:v>
                </c:pt>
                <c:pt idx="152">
                  <c:v>96.172095415020124</c:v>
                </c:pt>
                <c:pt idx="153">
                  <c:v>97.330732846282487</c:v>
                </c:pt>
                <c:pt idx="154">
                  <c:v>96.442922860968139</c:v>
                </c:pt>
                <c:pt idx="155">
                  <c:v>97.618979231620941</c:v>
                </c:pt>
                <c:pt idx="156">
                  <c:v>99.047888185233745</c:v>
                </c:pt>
                <c:pt idx="157">
                  <c:v>100.2042092681729</c:v>
                </c:pt>
                <c:pt idx="158">
                  <c:v>100.56064894814622</c:v>
                </c:pt>
                <c:pt idx="159">
                  <c:v>101.4454940076069</c:v>
                </c:pt>
                <c:pt idx="160">
                  <c:v>101.41871702099074</c:v>
                </c:pt>
                <c:pt idx="161">
                  <c:v>101.25925960242196</c:v>
                </c:pt>
                <c:pt idx="162">
                  <c:v>100.44390499265718</c:v>
                </c:pt>
                <c:pt idx="163">
                  <c:v>99.971277280792364</c:v>
                </c:pt>
                <c:pt idx="164">
                  <c:v>100.59530151906122</c:v>
                </c:pt>
                <c:pt idx="165">
                  <c:v>102.1314110730715</c:v>
                </c:pt>
                <c:pt idx="166">
                  <c:v>102.67881050880906</c:v>
                </c:pt>
                <c:pt idx="167">
                  <c:v>103.02135209884322</c:v>
                </c:pt>
                <c:pt idx="168">
                  <c:v>103.11548849469787</c:v>
                </c:pt>
                <c:pt idx="169">
                  <c:v>102.84568024201207</c:v>
                </c:pt>
                <c:pt idx="170">
                  <c:v>102.64276812890014</c:v>
                </c:pt>
                <c:pt idx="171">
                  <c:v>102.66741407505894</c:v>
                </c:pt>
                <c:pt idx="172">
                  <c:v>102.85438971170728</c:v>
                </c:pt>
                <c:pt idx="173">
                  <c:v>102.8741249994209</c:v>
                </c:pt>
                <c:pt idx="174">
                  <c:v>103.56374822220265</c:v>
                </c:pt>
                <c:pt idx="175">
                  <c:v>103.69262984290523</c:v>
                </c:pt>
                <c:pt idx="176">
                  <c:v>103.25196773790056</c:v>
                </c:pt>
                <c:pt idx="177">
                  <c:v>103.53168996140964</c:v>
                </c:pt>
                <c:pt idx="178">
                  <c:v>104.00728259912813</c:v>
                </c:pt>
                <c:pt idx="179">
                  <c:v>105.44897779548496</c:v>
                </c:pt>
                <c:pt idx="180">
                  <c:v>105.57915657124855</c:v>
                </c:pt>
                <c:pt idx="181">
                  <c:v>105.63910366585286</c:v>
                </c:pt>
                <c:pt idx="182">
                  <c:v>106.94978620104978</c:v>
                </c:pt>
                <c:pt idx="183">
                  <c:v>108.18588232023978</c:v>
                </c:pt>
                <c:pt idx="184">
                  <c:v>108.52981371926785</c:v>
                </c:pt>
                <c:pt idx="185">
                  <c:v>108.43197116609606</c:v>
                </c:pt>
                <c:pt idx="186">
                  <c:v>107.68175227117953</c:v>
                </c:pt>
                <c:pt idx="187">
                  <c:v>109.4529248530277</c:v>
                </c:pt>
                <c:pt idx="188">
                  <c:v>110.00458636967991</c:v>
                </c:pt>
                <c:pt idx="189">
                  <c:v>110.15950374553525</c:v>
                </c:pt>
                <c:pt idx="190">
                  <c:v>110.55393153800897</c:v>
                </c:pt>
                <c:pt idx="191">
                  <c:v>111.52790968094619</c:v>
                </c:pt>
                <c:pt idx="192">
                  <c:v>112.32510411985712</c:v>
                </c:pt>
                <c:pt idx="193">
                  <c:v>110.52585739633183</c:v>
                </c:pt>
                <c:pt idx="194">
                  <c:v>112.53237096781665</c:v>
                </c:pt>
                <c:pt idx="195">
                  <c:v>113.52015454676012</c:v>
                </c:pt>
                <c:pt idx="196">
                  <c:v>113.01565388196815</c:v>
                </c:pt>
                <c:pt idx="197">
                  <c:v>112.45315185516336</c:v>
                </c:pt>
                <c:pt idx="198">
                  <c:v>112.26033902074057</c:v>
                </c:pt>
                <c:pt idx="199">
                  <c:v>112.31611668836312</c:v>
                </c:pt>
                <c:pt idx="200">
                  <c:v>111.90352872503556</c:v>
                </c:pt>
                <c:pt idx="201">
                  <c:v>111.76843929082681</c:v>
                </c:pt>
                <c:pt idx="202">
                  <c:v>110.80548696590797</c:v>
                </c:pt>
                <c:pt idx="203">
                  <c:v>112.20687770144121</c:v>
                </c:pt>
                <c:pt idx="204">
                  <c:v>112.16064338891026</c:v>
                </c:pt>
                <c:pt idx="205">
                  <c:v>112.79856571711828</c:v>
                </c:pt>
                <c:pt idx="206">
                  <c:v>112.68163645376336</c:v>
                </c:pt>
                <c:pt idx="207">
                  <c:v>113.52710359172971</c:v>
                </c:pt>
                <c:pt idx="208">
                  <c:v>111.0547260454838</c:v>
                </c:pt>
                <c:pt idx="209">
                  <c:v>109.30041647942849</c:v>
                </c:pt>
                <c:pt idx="210">
                  <c:v>110.39058265425723</c:v>
                </c:pt>
                <c:pt idx="211">
                  <c:v>111.41552046030473</c:v>
                </c:pt>
                <c:pt idx="212">
                  <c:v>111.84636124841909</c:v>
                </c:pt>
                <c:pt idx="213">
                  <c:v>112.72212622245283</c:v>
                </c:pt>
                <c:pt idx="214">
                  <c:v>113.06355596529183</c:v>
                </c:pt>
                <c:pt idx="215">
                  <c:v>113.92644204264859</c:v>
                </c:pt>
                <c:pt idx="216">
                  <c:v>114.93340498570812</c:v>
                </c:pt>
                <c:pt idx="217">
                  <c:v>115.2500961284554</c:v>
                </c:pt>
                <c:pt idx="218">
                  <c:v>115.67463644913067</c:v>
                </c:pt>
                <c:pt idx="219">
                  <c:v>116.69364440347081</c:v>
                </c:pt>
                <c:pt idx="220">
                  <c:v>116.80418054545369</c:v>
                </c:pt>
                <c:pt idx="221">
                  <c:v>117.0620364407918</c:v>
                </c:pt>
                <c:pt idx="222">
                  <c:v>116.11168505075118</c:v>
                </c:pt>
                <c:pt idx="223">
                  <c:v>116.75831684865443</c:v>
                </c:pt>
                <c:pt idx="224">
                  <c:v>116.84976628045418</c:v>
                </c:pt>
                <c:pt idx="225">
                  <c:v>117.02988552606588</c:v>
                </c:pt>
                <c:pt idx="226">
                  <c:v>115.21136678449157</c:v>
                </c:pt>
                <c:pt idx="227">
                  <c:v>115.54084416998289</c:v>
                </c:pt>
                <c:pt idx="228">
                  <c:v>116.39094400459562</c:v>
                </c:pt>
                <c:pt idx="229">
                  <c:v>116.53900498941428</c:v>
                </c:pt>
                <c:pt idx="230">
                  <c:v>116.33368387404623</c:v>
                </c:pt>
                <c:pt idx="231">
                  <c:v>116.87311507155201</c:v>
                </c:pt>
                <c:pt idx="232">
                  <c:v>117.8849886730567</c:v>
                </c:pt>
                <c:pt idx="233">
                  <c:v>117.93483648897187</c:v>
                </c:pt>
                <c:pt idx="234">
                  <c:v>118.34186521632375</c:v>
                </c:pt>
                <c:pt idx="235">
                  <c:v>118.63409572077811</c:v>
                </c:pt>
                <c:pt idx="236">
                  <c:v>118.03490273653389</c:v>
                </c:pt>
                <c:pt idx="237">
                  <c:v>118.92734541849464</c:v>
                </c:pt>
                <c:pt idx="238">
                  <c:v>117.27152698314163</c:v>
                </c:pt>
                <c:pt idx="239">
                  <c:v>116.609977902037</c:v>
                </c:pt>
                <c:pt idx="240">
                  <c:v>116.81789332752702</c:v>
                </c:pt>
                <c:pt idx="241">
                  <c:v>116.42791292383383</c:v>
                </c:pt>
                <c:pt idx="242">
                  <c:v>115.10407353016117</c:v>
                </c:pt>
                <c:pt idx="243">
                  <c:v>115.60051330278841</c:v>
                </c:pt>
                <c:pt idx="244">
                  <c:v>116.94983252801623</c:v>
                </c:pt>
                <c:pt idx="245">
                  <c:v>117.72071324997569</c:v>
                </c:pt>
                <c:pt idx="246">
                  <c:v>117.74776819839059</c:v>
                </c:pt>
                <c:pt idx="247">
                  <c:v>115.82140027888835</c:v>
                </c:pt>
                <c:pt idx="248">
                  <c:v>115.50220747995199</c:v>
                </c:pt>
                <c:pt idx="249">
                  <c:v>115.83918983401047</c:v>
                </c:pt>
                <c:pt idx="250">
                  <c:v>115.90015612187699</c:v>
                </c:pt>
                <c:pt idx="251">
                  <c:v>115.67296867833797</c:v>
                </c:pt>
                <c:pt idx="252">
                  <c:v>114.4803272536911</c:v>
                </c:pt>
                <c:pt idx="253">
                  <c:v>113.54304006819329</c:v>
                </c:pt>
                <c:pt idx="254">
                  <c:v>114.60791171933269</c:v>
                </c:pt>
                <c:pt idx="255">
                  <c:v>114.84371597863401</c:v>
                </c:pt>
                <c:pt idx="256">
                  <c:v>114.38730270503157</c:v>
                </c:pt>
                <c:pt idx="257">
                  <c:v>114.44919553222735</c:v>
                </c:pt>
                <c:pt idx="258">
                  <c:v>114.63607851494275</c:v>
                </c:pt>
                <c:pt idx="259">
                  <c:v>114.50163765826449</c:v>
                </c:pt>
                <c:pt idx="260">
                  <c:v>115.44781962132338</c:v>
                </c:pt>
                <c:pt idx="261">
                  <c:v>113.81989001978161</c:v>
                </c:pt>
                <c:pt idx="262">
                  <c:v>113.59001561218768</c:v>
                </c:pt>
                <c:pt idx="263">
                  <c:v>112.30499821641178</c:v>
                </c:pt>
                <c:pt idx="264">
                  <c:v>112.14090810119663</c:v>
                </c:pt>
                <c:pt idx="265">
                  <c:v>113.02334415840116</c:v>
                </c:pt>
                <c:pt idx="266">
                  <c:v>112.34622921656468</c:v>
                </c:pt>
                <c:pt idx="267">
                  <c:v>112.31954488388145</c:v>
                </c:pt>
                <c:pt idx="268">
                  <c:v>112.63966422214706</c:v>
                </c:pt>
                <c:pt idx="269">
                  <c:v>111.1475652862775</c:v>
                </c:pt>
                <c:pt idx="270">
                  <c:v>109.62090643342582</c:v>
                </c:pt>
                <c:pt idx="271">
                  <c:v>108.03392987023817</c:v>
                </c:pt>
                <c:pt idx="272">
                  <c:v>108.37276530295519</c:v>
                </c:pt>
                <c:pt idx="273">
                  <c:v>106.58435908958246</c:v>
                </c:pt>
                <c:pt idx="274">
                  <c:v>109.40808034949063</c:v>
                </c:pt>
                <c:pt idx="275">
                  <c:v>107.590024877581</c:v>
                </c:pt>
                <c:pt idx="276">
                  <c:v>107.04457117443494</c:v>
                </c:pt>
                <c:pt idx="277">
                  <c:v>107.11155996794173</c:v>
                </c:pt>
                <c:pt idx="278">
                  <c:v>109.83030432184269</c:v>
                </c:pt>
                <c:pt idx="279">
                  <c:v>109.10436075735323</c:v>
                </c:pt>
                <c:pt idx="280">
                  <c:v>107.95860222276785</c:v>
                </c:pt>
                <c:pt idx="281">
                  <c:v>106.54210889616738</c:v>
                </c:pt>
                <c:pt idx="282">
                  <c:v>108.37767596140037</c:v>
                </c:pt>
                <c:pt idx="283">
                  <c:v>108.6901976771659</c:v>
                </c:pt>
                <c:pt idx="284">
                  <c:v>108.00066710831709</c:v>
                </c:pt>
                <c:pt idx="285">
                  <c:v>108.67954247487921</c:v>
                </c:pt>
                <c:pt idx="286">
                  <c:v>108.21516096304498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Sheet1!$A$2:$A$288</c:f>
              <c:numCache>
                <c:formatCode>dd\-mmm\-yyyy</c:formatCode>
                <c:ptCount val="287"/>
                <c:pt idx="0">
                  <c:v>44957</c:v>
                </c:pt>
                <c:pt idx="1">
                  <c:v>44958</c:v>
                </c:pt>
                <c:pt idx="2">
                  <c:v>44959</c:v>
                </c:pt>
                <c:pt idx="3">
                  <c:v>44962</c:v>
                </c:pt>
                <c:pt idx="4">
                  <c:v>44963</c:v>
                </c:pt>
                <c:pt idx="5">
                  <c:v>44964</c:v>
                </c:pt>
                <c:pt idx="6">
                  <c:v>44965</c:v>
                </c:pt>
                <c:pt idx="7">
                  <c:v>44966</c:v>
                </c:pt>
                <c:pt idx="8">
                  <c:v>44969</c:v>
                </c:pt>
                <c:pt idx="9">
                  <c:v>44970</c:v>
                </c:pt>
                <c:pt idx="10">
                  <c:v>44971</c:v>
                </c:pt>
                <c:pt idx="11">
                  <c:v>44972</c:v>
                </c:pt>
                <c:pt idx="12">
                  <c:v>44973</c:v>
                </c:pt>
                <c:pt idx="13">
                  <c:v>44976</c:v>
                </c:pt>
                <c:pt idx="14">
                  <c:v>44977</c:v>
                </c:pt>
                <c:pt idx="15">
                  <c:v>44978</c:v>
                </c:pt>
                <c:pt idx="16">
                  <c:v>44980</c:v>
                </c:pt>
                <c:pt idx="17">
                  <c:v>44983</c:v>
                </c:pt>
                <c:pt idx="18">
                  <c:v>44984</c:v>
                </c:pt>
                <c:pt idx="19">
                  <c:v>44985</c:v>
                </c:pt>
                <c:pt idx="20">
                  <c:v>44986</c:v>
                </c:pt>
                <c:pt idx="21">
                  <c:v>44987</c:v>
                </c:pt>
                <c:pt idx="22">
                  <c:v>44990</c:v>
                </c:pt>
                <c:pt idx="23">
                  <c:v>44991</c:v>
                </c:pt>
                <c:pt idx="24">
                  <c:v>44992</c:v>
                </c:pt>
                <c:pt idx="25">
                  <c:v>44993</c:v>
                </c:pt>
                <c:pt idx="26">
                  <c:v>44994</c:v>
                </c:pt>
                <c:pt idx="27">
                  <c:v>44997</c:v>
                </c:pt>
                <c:pt idx="28">
                  <c:v>44998</c:v>
                </c:pt>
                <c:pt idx="29">
                  <c:v>44999</c:v>
                </c:pt>
                <c:pt idx="30">
                  <c:v>45000</c:v>
                </c:pt>
                <c:pt idx="31">
                  <c:v>45001</c:v>
                </c:pt>
                <c:pt idx="32">
                  <c:v>45004</c:v>
                </c:pt>
                <c:pt idx="33">
                  <c:v>45005</c:v>
                </c:pt>
                <c:pt idx="34">
                  <c:v>45006</c:v>
                </c:pt>
                <c:pt idx="35">
                  <c:v>45007</c:v>
                </c:pt>
                <c:pt idx="36">
                  <c:v>45008</c:v>
                </c:pt>
                <c:pt idx="37">
                  <c:v>45011</c:v>
                </c:pt>
                <c:pt idx="38">
                  <c:v>45012</c:v>
                </c:pt>
                <c:pt idx="39">
                  <c:v>45013</c:v>
                </c:pt>
                <c:pt idx="40">
                  <c:v>45014</c:v>
                </c:pt>
                <c:pt idx="41">
                  <c:v>45015</c:v>
                </c:pt>
                <c:pt idx="42">
                  <c:v>45019</c:v>
                </c:pt>
                <c:pt idx="43">
                  <c:v>45020</c:v>
                </c:pt>
                <c:pt idx="44">
                  <c:v>45021</c:v>
                </c:pt>
                <c:pt idx="45">
                  <c:v>45022</c:v>
                </c:pt>
                <c:pt idx="46">
                  <c:v>45026</c:v>
                </c:pt>
                <c:pt idx="47">
                  <c:v>45027</c:v>
                </c:pt>
                <c:pt idx="48">
                  <c:v>45028</c:v>
                </c:pt>
                <c:pt idx="49">
                  <c:v>45029</c:v>
                </c:pt>
                <c:pt idx="50">
                  <c:v>45033</c:v>
                </c:pt>
                <c:pt idx="51">
                  <c:v>45041</c:v>
                </c:pt>
                <c:pt idx="52">
                  <c:v>45042</c:v>
                </c:pt>
                <c:pt idx="53">
                  <c:v>45043</c:v>
                </c:pt>
                <c:pt idx="54">
                  <c:v>45047</c:v>
                </c:pt>
                <c:pt idx="55">
                  <c:v>45048</c:v>
                </c:pt>
                <c:pt idx="56">
                  <c:v>45049</c:v>
                </c:pt>
                <c:pt idx="57">
                  <c:v>45050</c:v>
                </c:pt>
                <c:pt idx="58">
                  <c:v>45054</c:v>
                </c:pt>
                <c:pt idx="59">
                  <c:v>45055</c:v>
                </c:pt>
                <c:pt idx="60">
                  <c:v>45056</c:v>
                </c:pt>
                <c:pt idx="61">
                  <c:v>45057</c:v>
                </c:pt>
                <c:pt idx="62">
                  <c:v>45057</c:v>
                </c:pt>
                <c:pt idx="63">
                  <c:v>45061</c:v>
                </c:pt>
                <c:pt idx="64">
                  <c:v>45062</c:v>
                </c:pt>
                <c:pt idx="65">
                  <c:v>45063</c:v>
                </c:pt>
                <c:pt idx="66">
                  <c:v>45064</c:v>
                </c:pt>
                <c:pt idx="67">
                  <c:v>45068</c:v>
                </c:pt>
                <c:pt idx="68">
                  <c:v>45069</c:v>
                </c:pt>
                <c:pt idx="69">
                  <c:v>45070</c:v>
                </c:pt>
                <c:pt idx="70">
                  <c:v>45071</c:v>
                </c:pt>
                <c:pt idx="71">
                  <c:v>45075</c:v>
                </c:pt>
                <c:pt idx="72">
                  <c:v>45076</c:v>
                </c:pt>
                <c:pt idx="73">
                  <c:v>45077</c:v>
                </c:pt>
                <c:pt idx="74">
                  <c:v>45078</c:v>
                </c:pt>
                <c:pt idx="75">
                  <c:v>45082</c:v>
                </c:pt>
                <c:pt idx="76">
                  <c:v>45083</c:v>
                </c:pt>
                <c:pt idx="77">
                  <c:v>45084</c:v>
                </c:pt>
                <c:pt idx="78">
                  <c:v>45085</c:v>
                </c:pt>
                <c:pt idx="79">
                  <c:v>45089</c:v>
                </c:pt>
                <c:pt idx="80">
                  <c:v>45090</c:v>
                </c:pt>
                <c:pt idx="81">
                  <c:v>45091</c:v>
                </c:pt>
                <c:pt idx="82">
                  <c:v>45092</c:v>
                </c:pt>
                <c:pt idx="83">
                  <c:v>45096</c:v>
                </c:pt>
                <c:pt idx="84">
                  <c:v>45097</c:v>
                </c:pt>
                <c:pt idx="85">
                  <c:v>45098</c:v>
                </c:pt>
                <c:pt idx="86">
                  <c:v>45099</c:v>
                </c:pt>
                <c:pt idx="87">
                  <c:v>45110</c:v>
                </c:pt>
                <c:pt idx="88">
                  <c:v>45111</c:v>
                </c:pt>
                <c:pt idx="89">
                  <c:v>45112</c:v>
                </c:pt>
                <c:pt idx="90">
                  <c:v>45113</c:v>
                </c:pt>
                <c:pt idx="91">
                  <c:v>45117</c:v>
                </c:pt>
                <c:pt idx="92">
                  <c:v>45118</c:v>
                </c:pt>
                <c:pt idx="93">
                  <c:v>45119</c:v>
                </c:pt>
                <c:pt idx="94">
                  <c:v>45120</c:v>
                </c:pt>
                <c:pt idx="95">
                  <c:v>45124</c:v>
                </c:pt>
                <c:pt idx="96">
                  <c:v>45125</c:v>
                </c:pt>
                <c:pt idx="97">
                  <c:v>45126</c:v>
                </c:pt>
                <c:pt idx="98">
                  <c:v>45127</c:v>
                </c:pt>
                <c:pt idx="99">
                  <c:v>45131</c:v>
                </c:pt>
                <c:pt idx="100">
                  <c:v>45132</c:v>
                </c:pt>
                <c:pt idx="101">
                  <c:v>45133</c:v>
                </c:pt>
                <c:pt idx="102">
                  <c:v>45134</c:v>
                </c:pt>
                <c:pt idx="103">
                  <c:v>45138</c:v>
                </c:pt>
                <c:pt idx="104">
                  <c:v>45139</c:v>
                </c:pt>
                <c:pt idx="105">
                  <c:v>45140</c:v>
                </c:pt>
                <c:pt idx="106">
                  <c:v>45141</c:v>
                </c:pt>
                <c:pt idx="107">
                  <c:v>45145</c:v>
                </c:pt>
                <c:pt idx="108">
                  <c:v>45146</c:v>
                </c:pt>
                <c:pt idx="109">
                  <c:v>45147</c:v>
                </c:pt>
                <c:pt idx="110">
                  <c:v>45148</c:v>
                </c:pt>
                <c:pt idx="111">
                  <c:v>45152</c:v>
                </c:pt>
                <c:pt idx="112">
                  <c:v>45153</c:v>
                </c:pt>
                <c:pt idx="113">
                  <c:v>45154</c:v>
                </c:pt>
                <c:pt idx="114">
                  <c:v>45155</c:v>
                </c:pt>
                <c:pt idx="115">
                  <c:v>45159</c:v>
                </c:pt>
                <c:pt idx="116">
                  <c:v>45160</c:v>
                </c:pt>
                <c:pt idx="117">
                  <c:v>45161</c:v>
                </c:pt>
                <c:pt idx="118">
                  <c:v>45162</c:v>
                </c:pt>
                <c:pt idx="119">
                  <c:v>45166</c:v>
                </c:pt>
                <c:pt idx="120">
                  <c:v>45167</c:v>
                </c:pt>
                <c:pt idx="121">
                  <c:v>45168</c:v>
                </c:pt>
                <c:pt idx="122">
                  <c:v>45169</c:v>
                </c:pt>
                <c:pt idx="123">
                  <c:v>45173</c:v>
                </c:pt>
                <c:pt idx="124">
                  <c:v>45174</c:v>
                </c:pt>
                <c:pt idx="125">
                  <c:v>45175</c:v>
                </c:pt>
                <c:pt idx="126">
                  <c:v>45176</c:v>
                </c:pt>
                <c:pt idx="127">
                  <c:v>45180</c:v>
                </c:pt>
                <c:pt idx="128">
                  <c:v>45181</c:v>
                </c:pt>
                <c:pt idx="129">
                  <c:v>45182</c:v>
                </c:pt>
                <c:pt idx="130">
                  <c:v>45183</c:v>
                </c:pt>
                <c:pt idx="131">
                  <c:v>45187</c:v>
                </c:pt>
                <c:pt idx="132">
                  <c:v>45188</c:v>
                </c:pt>
                <c:pt idx="133">
                  <c:v>45189</c:v>
                </c:pt>
                <c:pt idx="134">
                  <c:v>45190</c:v>
                </c:pt>
                <c:pt idx="135">
                  <c:v>45194</c:v>
                </c:pt>
                <c:pt idx="136">
                  <c:v>45195</c:v>
                </c:pt>
                <c:pt idx="137">
                  <c:v>45196</c:v>
                </c:pt>
                <c:pt idx="138">
                  <c:v>45197</c:v>
                </c:pt>
                <c:pt idx="139">
                  <c:v>45201</c:v>
                </c:pt>
                <c:pt idx="140">
                  <c:v>45202</c:v>
                </c:pt>
                <c:pt idx="141">
                  <c:v>45203</c:v>
                </c:pt>
                <c:pt idx="142">
                  <c:v>45204</c:v>
                </c:pt>
                <c:pt idx="143">
                  <c:v>45208</c:v>
                </c:pt>
                <c:pt idx="144">
                  <c:v>45209</c:v>
                </c:pt>
                <c:pt idx="145">
                  <c:v>45210</c:v>
                </c:pt>
                <c:pt idx="146">
                  <c:v>45211</c:v>
                </c:pt>
                <c:pt idx="147">
                  <c:v>45215</c:v>
                </c:pt>
                <c:pt idx="148">
                  <c:v>45216</c:v>
                </c:pt>
                <c:pt idx="149">
                  <c:v>45217</c:v>
                </c:pt>
                <c:pt idx="150">
                  <c:v>45218</c:v>
                </c:pt>
                <c:pt idx="151">
                  <c:v>45222</c:v>
                </c:pt>
                <c:pt idx="152">
                  <c:v>45223</c:v>
                </c:pt>
                <c:pt idx="153">
                  <c:v>45224</c:v>
                </c:pt>
                <c:pt idx="154">
                  <c:v>45225</c:v>
                </c:pt>
                <c:pt idx="155">
                  <c:v>45229</c:v>
                </c:pt>
                <c:pt idx="156">
                  <c:v>45230</c:v>
                </c:pt>
                <c:pt idx="157">
                  <c:v>45231</c:v>
                </c:pt>
                <c:pt idx="158">
                  <c:v>45232</c:v>
                </c:pt>
                <c:pt idx="159">
                  <c:v>45236</c:v>
                </c:pt>
                <c:pt idx="160">
                  <c:v>45237</c:v>
                </c:pt>
                <c:pt idx="161">
                  <c:v>45238</c:v>
                </c:pt>
                <c:pt idx="162">
                  <c:v>45239</c:v>
                </c:pt>
                <c:pt idx="163">
                  <c:v>45243</c:v>
                </c:pt>
                <c:pt idx="164">
                  <c:v>45244</c:v>
                </c:pt>
                <c:pt idx="165">
                  <c:v>45245</c:v>
                </c:pt>
                <c:pt idx="166">
                  <c:v>45246</c:v>
                </c:pt>
                <c:pt idx="167">
                  <c:v>45250</c:v>
                </c:pt>
                <c:pt idx="168">
                  <c:v>45251</c:v>
                </c:pt>
                <c:pt idx="169">
                  <c:v>45252</c:v>
                </c:pt>
                <c:pt idx="170">
                  <c:v>45253</c:v>
                </c:pt>
                <c:pt idx="171">
                  <c:v>45257</c:v>
                </c:pt>
                <c:pt idx="172">
                  <c:v>45258</c:v>
                </c:pt>
                <c:pt idx="173">
                  <c:v>45259</c:v>
                </c:pt>
                <c:pt idx="174">
                  <c:v>45260</c:v>
                </c:pt>
                <c:pt idx="175">
                  <c:v>45264</c:v>
                </c:pt>
                <c:pt idx="176">
                  <c:v>45265</c:v>
                </c:pt>
                <c:pt idx="177">
                  <c:v>45266</c:v>
                </c:pt>
                <c:pt idx="178">
                  <c:v>45267</c:v>
                </c:pt>
                <c:pt idx="179">
                  <c:v>45271</c:v>
                </c:pt>
                <c:pt idx="180">
                  <c:v>45272</c:v>
                </c:pt>
                <c:pt idx="181">
                  <c:v>45273</c:v>
                </c:pt>
                <c:pt idx="182">
                  <c:v>45274</c:v>
                </c:pt>
                <c:pt idx="183">
                  <c:v>45278</c:v>
                </c:pt>
                <c:pt idx="184">
                  <c:v>45279</c:v>
                </c:pt>
                <c:pt idx="185">
                  <c:v>45280</c:v>
                </c:pt>
                <c:pt idx="186">
                  <c:v>45281</c:v>
                </c:pt>
                <c:pt idx="187">
                  <c:v>45285</c:v>
                </c:pt>
                <c:pt idx="188">
                  <c:v>45286</c:v>
                </c:pt>
                <c:pt idx="189">
                  <c:v>45287</c:v>
                </c:pt>
                <c:pt idx="190">
                  <c:v>45288</c:v>
                </c:pt>
                <c:pt idx="191">
                  <c:v>45292</c:v>
                </c:pt>
                <c:pt idx="192">
                  <c:v>45293</c:v>
                </c:pt>
                <c:pt idx="193">
                  <c:v>45294</c:v>
                </c:pt>
                <c:pt idx="194">
                  <c:v>45295</c:v>
                </c:pt>
                <c:pt idx="195">
                  <c:v>45299</c:v>
                </c:pt>
                <c:pt idx="196">
                  <c:v>45300</c:v>
                </c:pt>
                <c:pt idx="197">
                  <c:v>45301</c:v>
                </c:pt>
                <c:pt idx="198">
                  <c:v>45302</c:v>
                </c:pt>
                <c:pt idx="199">
                  <c:v>45306</c:v>
                </c:pt>
                <c:pt idx="200">
                  <c:v>45307</c:v>
                </c:pt>
                <c:pt idx="201">
                  <c:v>45308</c:v>
                </c:pt>
                <c:pt idx="202">
                  <c:v>45309</c:v>
                </c:pt>
                <c:pt idx="203">
                  <c:v>45313</c:v>
                </c:pt>
                <c:pt idx="204">
                  <c:v>45314</c:v>
                </c:pt>
                <c:pt idx="205">
                  <c:v>45315</c:v>
                </c:pt>
                <c:pt idx="206">
                  <c:v>45316</c:v>
                </c:pt>
                <c:pt idx="207">
                  <c:v>45320</c:v>
                </c:pt>
                <c:pt idx="208">
                  <c:v>45321</c:v>
                </c:pt>
                <c:pt idx="209">
                  <c:v>45322</c:v>
                </c:pt>
                <c:pt idx="210">
                  <c:v>45323</c:v>
                </c:pt>
                <c:pt idx="211">
                  <c:v>45327</c:v>
                </c:pt>
                <c:pt idx="212">
                  <c:v>45328</c:v>
                </c:pt>
                <c:pt idx="213">
                  <c:v>45329</c:v>
                </c:pt>
                <c:pt idx="214">
                  <c:v>45330</c:v>
                </c:pt>
                <c:pt idx="215">
                  <c:v>45334</c:v>
                </c:pt>
                <c:pt idx="216">
                  <c:v>45335</c:v>
                </c:pt>
                <c:pt idx="217">
                  <c:v>45336</c:v>
                </c:pt>
                <c:pt idx="218">
                  <c:v>45337</c:v>
                </c:pt>
                <c:pt idx="219">
                  <c:v>45341</c:v>
                </c:pt>
                <c:pt idx="220">
                  <c:v>45342</c:v>
                </c:pt>
                <c:pt idx="221">
                  <c:v>45343</c:v>
                </c:pt>
                <c:pt idx="222">
                  <c:v>45348</c:v>
                </c:pt>
                <c:pt idx="223">
                  <c:v>45349</c:v>
                </c:pt>
                <c:pt idx="224">
                  <c:v>45350</c:v>
                </c:pt>
                <c:pt idx="225">
                  <c:v>45351</c:v>
                </c:pt>
                <c:pt idx="226">
                  <c:v>45355</c:v>
                </c:pt>
                <c:pt idx="227">
                  <c:v>45356</c:v>
                </c:pt>
                <c:pt idx="228">
                  <c:v>45357</c:v>
                </c:pt>
                <c:pt idx="229">
                  <c:v>45358</c:v>
                </c:pt>
                <c:pt idx="230">
                  <c:v>45362</c:v>
                </c:pt>
                <c:pt idx="231">
                  <c:v>45363</c:v>
                </c:pt>
                <c:pt idx="232">
                  <c:v>45364</c:v>
                </c:pt>
                <c:pt idx="233">
                  <c:v>45365</c:v>
                </c:pt>
                <c:pt idx="234">
                  <c:v>45369</c:v>
                </c:pt>
                <c:pt idx="235">
                  <c:v>45370</c:v>
                </c:pt>
                <c:pt idx="236">
                  <c:v>45371</c:v>
                </c:pt>
                <c:pt idx="237">
                  <c:v>45372</c:v>
                </c:pt>
                <c:pt idx="238">
                  <c:v>45376</c:v>
                </c:pt>
                <c:pt idx="239">
                  <c:v>45377</c:v>
                </c:pt>
                <c:pt idx="240">
                  <c:v>45378</c:v>
                </c:pt>
                <c:pt idx="241">
                  <c:v>45379</c:v>
                </c:pt>
                <c:pt idx="242">
                  <c:v>45383</c:v>
                </c:pt>
                <c:pt idx="243">
                  <c:v>45384</c:v>
                </c:pt>
                <c:pt idx="244">
                  <c:v>45385</c:v>
                </c:pt>
                <c:pt idx="245">
                  <c:v>45386</c:v>
                </c:pt>
                <c:pt idx="246">
                  <c:v>45397</c:v>
                </c:pt>
                <c:pt idx="247">
                  <c:v>45398</c:v>
                </c:pt>
                <c:pt idx="248">
                  <c:v>45399</c:v>
                </c:pt>
                <c:pt idx="249">
                  <c:v>45400</c:v>
                </c:pt>
                <c:pt idx="250">
                  <c:v>45404</c:v>
                </c:pt>
                <c:pt idx="251">
                  <c:v>45405</c:v>
                </c:pt>
                <c:pt idx="252">
                  <c:v>45406</c:v>
                </c:pt>
                <c:pt idx="253">
                  <c:v>45407</c:v>
                </c:pt>
                <c:pt idx="254">
                  <c:v>45411</c:v>
                </c:pt>
                <c:pt idx="255">
                  <c:v>45412</c:v>
                </c:pt>
                <c:pt idx="256">
                  <c:v>45413</c:v>
                </c:pt>
                <c:pt idx="257">
                  <c:v>45414</c:v>
                </c:pt>
                <c:pt idx="258">
                  <c:v>45418</c:v>
                </c:pt>
                <c:pt idx="259">
                  <c:v>45419</c:v>
                </c:pt>
                <c:pt idx="260">
                  <c:v>45420</c:v>
                </c:pt>
                <c:pt idx="261">
                  <c:v>45421</c:v>
                </c:pt>
                <c:pt idx="262">
                  <c:v>45425</c:v>
                </c:pt>
                <c:pt idx="263">
                  <c:v>45426</c:v>
                </c:pt>
                <c:pt idx="264">
                  <c:v>45427</c:v>
                </c:pt>
                <c:pt idx="265">
                  <c:v>45428</c:v>
                </c:pt>
                <c:pt idx="266">
                  <c:v>45432</c:v>
                </c:pt>
                <c:pt idx="267">
                  <c:v>45433</c:v>
                </c:pt>
                <c:pt idx="268">
                  <c:v>45434</c:v>
                </c:pt>
                <c:pt idx="269">
                  <c:v>45435</c:v>
                </c:pt>
                <c:pt idx="270">
                  <c:v>45439</c:v>
                </c:pt>
                <c:pt idx="271">
                  <c:v>45440</c:v>
                </c:pt>
                <c:pt idx="272">
                  <c:v>45441</c:v>
                </c:pt>
                <c:pt idx="273">
                  <c:v>45442</c:v>
                </c:pt>
                <c:pt idx="274">
                  <c:v>45446</c:v>
                </c:pt>
                <c:pt idx="275">
                  <c:v>45447</c:v>
                </c:pt>
                <c:pt idx="276">
                  <c:v>45448</c:v>
                </c:pt>
                <c:pt idx="277">
                  <c:v>45449</c:v>
                </c:pt>
                <c:pt idx="278">
                  <c:v>45453</c:v>
                </c:pt>
                <c:pt idx="279">
                  <c:v>45454</c:v>
                </c:pt>
                <c:pt idx="280">
                  <c:v>45455</c:v>
                </c:pt>
                <c:pt idx="281">
                  <c:v>45456</c:v>
                </c:pt>
                <c:pt idx="282">
                  <c:v>45467</c:v>
                </c:pt>
                <c:pt idx="283">
                  <c:v>45468</c:v>
                </c:pt>
                <c:pt idx="284">
                  <c:v>45469</c:v>
                </c:pt>
                <c:pt idx="285">
                  <c:v>45470</c:v>
                </c:pt>
                <c:pt idx="286">
                  <c:v>45473</c:v>
                </c:pt>
              </c:numCache>
            </c:numRef>
          </c:cat>
          <c:val>
            <c:numRef>
              <c:f>Sheet1!$C$2:$C$288</c:f>
              <c:numCache>
                <c:formatCode>#,##0</c:formatCode>
                <c:ptCount val="287"/>
                <c:pt idx="0">
                  <c:v>100</c:v>
                </c:pt>
                <c:pt idx="1">
                  <c:v>100.63025210084034</c:v>
                </c:pt>
                <c:pt idx="2">
                  <c:v>98.739495798319325</c:v>
                </c:pt>
                <c:pt idx="3">
                  <c:v>98.739495798319325</c:v>
                </c:pt>
                <c:pt idx="4">
                  <c:v>98.739495798319325</c:v>
                </c:pt>
                <c:pt idx="5">
                  <c:v>99.579831932773104</c:v>
                </c:pt>
                <c:pt idx="6">
                  <c:v>106.72268907563026</c:v>
                </c:pt>
                <c:pt idx="7">
                  <c:v>109.24369747899159</c:v>
                </c:pt>
                <c:pt idx="8">
                  <c:v>112.39495798319328</c:v>
                </c:pt>
                <c:pt idx="9">
                  <c:v>122.89915966386553</c:v>
                </c:pt>
                <c:pt idx="10">
                  <c:v>121.218487394958</c:v>
                </c:pt>
                <c:pt idx="11">
                  <c:v>115.54621848739495</c:v>
                </c:pt>
                <c:pt idx="12">
                  <c:v>117.64705882352942</c:v>
                </c:pt>
                <c:pt idx="13">
                  <c:v>120.79831932773108</c:v>
                </c:pt>
                <c:pt idx="14">
                  <c:v>110.29411764705881</c:v>
                </c:pt>
                <c:pt idx="15">
                  <c:v>109.24369747899159</c:v>
                </c:pt>
                <c:pt idx="16">
                  <c:v>110.29411764705881</c:v>
                </c:pt>
                <c:pt idx="17">
                  <c:v>112.81512605042016</c:v>
                </c:pt>
                <c:pt idx="18">
                  <c:v>108.19327731092436</c:v>
                </c:pt>
                <c:pt idx="19">
                  <c:v>110.29411764705881</c:v>
                </c:pt>
                <c:pt idx="20">
                  <c:v>106.5126050420168</c:v>
                </c:pt>
                <c:pt idx="21">
                  <c:v>103.99159663865545</c:v>
                </c:pt>
                <c:pt idx="22">
                  <c:v>105.88235294117648</c:v>
                </c:pt>
                <c:pt idx="23">
                  <c:v>107.14285714285714</c:v>
                </c:pt>
                <c:pt idx="24">
                  <c:v>111.34453781512606</c:v>
                </c:pt>
                <c:pt idx="25">
                  <c:v>112.18487394957984</c:v>
                </c:pt>
                <c:pt idx="26">
                  <c:v>111.34453781512606</c:v>
                </c:pt>
                <c:pt idx="27">
                  <c:v>131.72268907563026</c:v>
                </c:pt>
                <c:pt idx="28">
                  <c:v>113.4453781512605</c:v>
                </c:pt>
                <c:pt idx="29">
                  <c:v>110.71428571428572</c:v>
                </c:pt>
                <c:pt idx="30">
                  <c:v>109.6638655462185</c:v>
                </c:pt>
                <c:pt idx="31">
                  <c:v>106.5126050420168</c:v>
                </c:pt>
                <c:pt idx="32">
                  <c:v>105.46218487394958</c:v>
                </c:pt>
                <c:pt idx="33">
                  <c:v>105.0420168067227</c:v>
                </c:pt>
                <c:pt idx="34">
                  <c:v>102.94117647058823</c:v>
                </c:pt>
                <c:pt idx="35">
                  <c:v>105.0420168067227</c:v>
                </c:pt>
                <c:pt idx="36">
                  <c:v>105.0420168067227</c:v>
                </c:pt>
                <c:pt idx="37">
                  <c:v>101.05042016806722</c:v>
                </c:pt>
                <c:pt idx="38">
                  <c:v>101.3655462184874</c:v>
                </c:pt>
                <c:pt idx="39">
                  <c:v>99.474789915966383</c:v>
                </c:pt>
                <c:pt idx="40">
                  <c:v>101.47058823529412</c:v>
                </c:pt>
                <c:pt idx="41">
                  <c:v>111.34453781512606</c:v>
                </c:pt>
                <c:pt idx="42">
                  <c:v>115.75630252100839</c:v>
                </c:pt>
                <c:pt idx="43">
                  <c:v>119.53781512605042</c:v>
                </c:pt>
                <c:pt idx="44">
                  <c:v>115.96638655462186</c:v>
                </c:pt>
                <c:pt idx="45">
                  <c:v>115.96638655462186</c:v>
                </c:pt>
                <c:pt idx="46">
                  <c:v>123.94957983193278</c:v>
                </c:pt>
                <c:pt idx="47">
                  <c:v>115.75630252100839</c:v>
                </c:pt>
                <c:pt idx="48">
                  <c:v>117.64705882352942</c:v>
                </c:pt>
                <c:pt idx="49">
                  <c:v>125.42016806722688</c:v>
                </c:pt>
                <c:pt idx="50">
                  <c:v>124.36974789915966</c:v>
                </c:pt>
                <c:pt idx="51">
                  <c:v>123.109243697479</c:v>
                </c:pt>
                <c:pt idx="52">
                  <c:v>123.31932773109244</c:v>
                </c:pt>
                <c:pt idx="53">
                  <c:v>121.84873949579831</c:v>
                </c:pt>
                <c:pt idx="54">
                  <c:v>121.84873949579831</c:v>
                </c:pt>
                <c:pt idx="55">
                  <c:v>119.74789915966386</c:v>
                </c:pt>
                <c:pt idx="56">
                  <c:v>119.32773109243698</c:v>
                </c:pt>
                <c:pt idx="57">
                  <c:v>121.63865546218486</c:v>
                </c:pt>
                <c:pt idx="58">
                  <c:v>119.74789915966386</c:v>
                </c:pt>
                <c:pt idx="59">
                  <c:v>119.9579831932773</c:v>
                </c:pt>
                <c:pt idx="60">
                  <c:v>121.218487394958</c:v>
                </c:pt>
                <c:pt idx="61">
                  <c:v>121.84873949579831</c:v>
                </c:pt>
                <c:pt idx="62">
                  <c:v>60.924369747899156</c:v>
                </c:pt>
                <c:pt idx="63">
                  <c:v>63.865546218487388</c:v>
                </c:pt>
                <c:pt idx="64">
                  <c:v>61.554621848739501</c:v>
                </c:pt>
                <c:pt idx="65">
                  <c:v>60.924369747899156</c:v>
                </c:pt>
                <c:pt idx="66">
                  <c:v>64.075630252100837</c:v>
                </c:pt>
                <c:pt idx="67">
                  <c:v>64.075630252100837</c:v>
                </c:pt>
                <c:pt idx="68">
                  <c:v>65.12605042016807</c:v>
                </c:pt>
                <c:pt idx="69">
                  <c:v>64.075630252100837</c:v>
                </c:pt>
                <c:pt idx="70">
                  <c:v>65.546218487394952</c:v>
                </c:pt>
                <c:pt idx="71">
                  <c:v>67.016806722689068</c:v>
                </c:pt>
                <c:pt idx="72">
                  <c:v>67.016806722689068</c:v>
                </c:pt>
                <c:pt idx="73">
                  <c:v>68.80252100840336</c:v>
                </c:pt>
                <c:pt idx="74">
                  <c:v>67.22689075630251</c:v>
                </c:pt>
                <c:pt idx="75">
                  <c:v>66.596638655462186</c:v>
                </c:pt>
                <c:pt idx="76">
                  <c:v>66.596638655462186</c:v>
                </c:pt>
                <c:pt idx="77">
                  <c:v>69.85294117647058</c:v>
                </c:pt>
                <c:pt idx="78">
                  <c:v>68.277310924369743</c:v>
                </c:pt>
                <c:pt idx="79">
                  <c:v>66.386554621848731</c:v>
                </c:pt>
                <c:pt idx="80">
                  <c:v>67.331932773109244</c:v>
                </c:pt>
                <c:pt idx="81">
                  <c:v>66.806722689075627</c:v>
                </c:pt>
                <c:pt idx="82">
                  <c:v>67.752100840336126</c:v>
                </c:pt>
                <c:pt idx="83">
                  <c:v>66.17647058823529</c:v>
                </c:pt>
                <c:pt idx="84">
                  <c:v>68.487394957983199</c:v>
                </c:pt>
                <c:pt idx="85">
                  <c:v>67.22689075630251</c:v>
                </c:pt>
                <c:pt idx="86">
                  <c:v>66.596638655462186</c:v>
                </c:pt>
                <c:pt idx="87">
                  <c:v>66.806722689075627</c:v>
                </c:pt>
                <c:pt idx="88">
                  <c:v>67.331932773109244</c:v>
                </c:pt>
                <c:pt idx="89">
                  <c:v>67.22689075630251</c:v>
                </c:pt>
                <c:pt idx="90">
                  <c:v>67.121848739495789</c:v>
                </c:pt>
                <c:pt idx="91">
                  <c:v>68.277310924369743</c:v>
                </c:pt>
                <c:pt idx="92">
                  <c:v>67.436974789915965</c:v>
                </c:pt>
                <c:pt idx="93">
                  <c:v>68.067226890756288</c:v>
                </c:pt>
                <c:pt idx="94">
                  <c:v>67.436974789915965</c:v>
                </c:pt>
                <c:pt idx="95">
                  <c:v>67.22689075630251</c:v>
                </c:pt>
                <c:pt idx="96">
                  <c:v>66.596638655462186</c:v>
                </c:pt>
                <c:pt idx="97">
                  <c:v>66.596638655462186</c:v>
                </c:pt>
                <c:pt idx="98">
                  <c:v>67.22689075630251</c:v>
                </c:pt>
                <c:pt idx="99">
                  <c:v>66.596638655462186</c:v>
                </c:pt>
                <c:pt idx="100">
                  <c:v>66.596638655462186</c:v>
                </c:pt>
                <c:pt idx="101">
                  <c:v>66.596638655462186</c:v>
                </c:pt>
                <c:pt idx="102">
                  <c:v>66.596638655462186</c:v>
                </c:pt>
                <c:pt idx="103">
                  <c:v>66.17647058823529</c:v>
                </c:pt>
                <c:pt idx="104">
                  <c:v>68.172268907563023</c:v>
                </c:pt>
                <c:pt idx="105">
                  <c:v>67.016806722689068</c:v>
                </c:pt>
                <c:pt idx="106">
                  <c:v>66.701680672268907</c:v>
                </c:pt>
                <c:pt idx="107">
                  <c:v>66.491596638655466</c:v>
                </c:pt>
                <c:pt idx="108">
                  <c:v>66.17647058823529</c:v>
                </c:pt>
                <c:pt idx="109">
                  <c:v>67.121848739495789</c:v>
                </c:pt>
                <c:pt idx="110">
                  <c:v>66.17647058823529</c:v>
                </c:pt>
                <c:pt idx="111">
                  <c:v>66.071428571428569</c:v>
                </c:pt>
                <c:pt idx="112">
                  <c:v>66.17647058823529</c:v>
                </c:pt>
                <c:pt idx="113">
                  <c:v>68.172268907563023</c:v>
                </c:pt>
                <c:pt idx="114">
                  <c:v>66.071428571428569</c:v>
                </c:pt>
                <c:pt idx="115">
                  <c:v>66.28151260504201</c:v>
                </c:pt>
                <c:pt idx="116">
                  <c:v>66.28151260504201</c:v>
                </c:pt>
                <c:pt idx="117">
                  <c:v>66.28151260504201</c:v>
                </c:pt>
                <c:pt idx="118">
                  <c:v>67.22689075630251</c:v>
                </c:pt>
                <c:pt idx="119">
                  <c:v>67.22689075630251</c:v>
                </c:pt>
                <c:pt idx="120">
                  <c:v>67.22689075630251</c:v>
                </c:pt>
                <c:pt idx="121">
                  <c:v>67.752100840336126</c:v>
                </c:pt>
                <c:pt idx="122">
                  <c:v>64.705882352941174</c:v>
                </c:pt>
                <c:pt idx="123">
                  <c:v>65.651260504201687</c:v>
                </c:pt>
                <c:pt idx="124">
                  <c:v>63.340336134453779</c:v>
                </c:pt>
                <c:pt idx="125">
                  <c:v>63.02521008403361</c:v>
                </c:pt>
                <c:pt idx="126">
                  <c:v>63.02521008403361</c:v>
                </c:pt>
                <c:pt idx="127">
                  <c:v>61.97478991596639</c:v>
                </c:pt>
                <c:pt idx="128">
                  <c:v>61.134453781512612</c:v>
                </c:pt>
                <c:pt idx="129">
                  <c:v>60.924369747899156</c:v>
                </c:pt>
                <c:pt idx="130">
                  <c:v>60.924369747899156</c:v>
                </c:pt>
                <c:pt idx="131">
                  <c:v>61.97478991596639</c:v>
                </c:pt>
                <c:pt idx="132">
                  <c:v>63.02521008403361</c:v>
                </c:pt>
                <c:pt idx="133">
                  <c:v>61.97478991596639</c:v>
                </c:pt>
                <c:pt idx="134">
                  <c:v>61.97478991596639</c:v>
                </c:pt>
                <c:pt idx="135">
                  <c:v>61.97478991596639</c:v>
                </c:pt>
                <c:pt idx="136">
                  <c:v>61.97478991596639</c:v>
                </c:pt>
                <c:pt idx="137">
                  <c:v>61.97478991596639</c:v>
                </c:pt>
                <c:pt idx="138">
                  <c:v>61.97478991596639</c:v>
                </c:pt>
                <c:pt idx="139">
                  <c:v>61.97478991596639</c:v>
                </c:pt>
                <c:pt idx="140">
                  <c:v>61.97478991596639</c:v>
                </c:pt>
                <c:pt idx="141">
                  <c:v>63.02521008403361</c:v>
                </c:pt>
                <c:pt idx="142">
                  <c:v>63.02521008403361</c:v>
                </c:pt>
                <c:pt idx="143">
                  <c:v>61.97478991596639</c:v>
                </c:pt>
                <c:pt idx="144">
                  <c:v>63.02521008403361</c:v>
                </c:pt>
                <c:pt idx="145">
                  <c:v>63.02521008403361</c:v>
                </c:pt>
                <c:pt idx="146">
                  <c:v>63.02521008403361</c:v>
                </c:pt>
                <c:pt idx="147">
                  <c:v>61.97478991596639</c:v>
                </c:pt>
                <c:pt idx="148">
                  <c:v>61.97478991596639</c:v>
                </c:pt>
                <c:pt idx="149">
                  <c:v>61.97478991596639</c:v>
                </c:pt>
                <c:pt idx="150">
                  <c:v>61.97478991596639</c:v>
                </c:pt>
                <c:pt idx="151">
                  <c:v>65.756302521008408</c:v>
                </c:pt>
                <c:pt idx="152">
                  <c:v>65.651260504201687</c:v>
                </c:pt>
                <c:pt idx="153">
                  <c:v>61.029411764705877</c:v>
                </c:pt>
                <c:pt idx="154">
                  <c:v>60.714285714285708</c:v>
                </c:pt>
                <c:pt idx="155">
                  <c:v>58.82352941176471</c:v>
                </c:pt>
                <c:pt idx="156">
                  <c:v>58.82352941176471</c:v>
                </c:pt>
                <c:pt idx="157">
                  <c:v>58.82352941176471</c:v>
                </c:pt>
                <c:pt idx="158">
                  <c:v>58.82352941176471</c:v>
                </c:pt>
                <c:pt idx="159">
                  <c:v>54.621848739495796</c:v>
                </c:pt>
                <c:pt idx="160">
                  <c:v>54.621848739495796</c:v>
                </c:pt>
                <c:pt idx="161">
                  <c:v>54.621848739495796</c:v>
                </c:pt>
                <c:pt idx="162">
                  <c:v>54.621848739495796</c:v>
                </c:pt>
                <c:pt idx="163">
                  <c:v>54.621848739495796</c:v>
                </c:pt>
                <c:pt idx="164">
                  <c:v>54.621848739495796</c:v>
                </c:pt>
                <c:pt idx="165">
                  <c:v>54.621848739495796</c:v>
                </c:pt>
                <c:pt idx="166">
                  <c:v>54.621848739495796</c:v>
                </c:pt>
                <c:pt idx="167">
                  <c:v>58.82352941176471</c:v>
                </c:pt>
                <c:pt idx="168">
                  <c:v>56.72268907563025</c:v>
                </c:pt>
                <c:pt idx="169">
                  <c:v>56.72268907563025</c:v>
                </c:pt>
                <c:pt idx="170">
                  <c:v>56.72268907563025</c:v>
                </c:pt>
                <c:pt idx="171">
                  <c:v>55.462184873949575</c:v>
                </c:pt>
                <c:pt idx="172">
                  <c:v>55.462184873949575</c:v>
                </c:pt>
                <c:pt idx="173">
                  <c:v>55.462184873949575</c:v>
                </c:pt>
                <c:pt idx="174">
                  <c:v>53.991596638655459</c:v>
                </c:pt>
                <c:pt idx="175">
                  <c:v>54.726890756302517</c:v>
                </c:pt>
                <c:pt idx="176">
                  <c:v>58.82352941176471</c:v>
                </c:pt>
                <c:pt idx="177">
                  <c:v>58.82352941176471</c:v>
                </c:pt>
                <c:pt idx="178">
                  <c:v>58.82352941176471</c:v>
                </c:pt>
                <c:pt idx="179">
                  <c:v>59.768907563025209</c:v>
                </c:pt>
                <c:pt idx="180">
                  <c:v>59.768907563025209</c:v>
                </c:pt>
                <c:pt idx="181">
                  <c:v>58.613445378151255</c:v>
                </c:pt>
                <c:pt idx="182">
                  <c:v>54.831932773109251</c:v>
                </c:pt>
                <c:pt idx="183">
                  <c:v>54.831932773109251</c:v>
                </c:pt>
                <c:pt idx="184">
                  <c:v>58.82352941176471</c:v>
                </c:pt>
                <c:pt idx="185">
                  <c:v>56.72268907563025</c:v>
                </c:pt>
                <c:pt idx="186">
                  <c:v>56.72268907563025</c:v>
                </c:pt>
                <c:pt idx="187">
                  <c:v>56.72268907563025</c:v>
                </c:pt>
                <c:pt idx="188">
                  <c:v>56.72268907563025</c:v>
                </c:pt>
                <c:pt idx="189">
                  <c:v>56.72268907563025</c:v>
                </c:pt>
                <c:pt idx="190">
                  <c:v>58.82352941176471</c:v>
                </c:pt>
                <c:pt idx="191">
                  <c:v>59.34873949579832</c:v>
                </c:pt>
                <c:pt idx="192">
                  <c:v>60.924369747899156</c:v>
                </c:pt>
                <c:pt idx="193">
                  <c:v>60.924369747899156</c:v>
                </c:pt>
                <c:pt idx="194">
                  <c:v>60.924369747899156</c:v>
                </c:pt>
                <c:pt idx="195">
                  <c:v>60.924369747899156</c:v>
                </c:pt>
                <c:pt idx="196">
                  <c:v>59.138655462184865</c:v>
                </c:pt>
                <c:pt idx="197">
                  <c:v>59.138655462184865</c:v>
                </c:pt>
                <c:pt idx="198">
                  <c:v>59.138655462184865</c:v>
                </c:pt>
                <c:pt idx="199">
                  <c:v>55.67226890756303</c:v>
                </c:pt>
                <c:pt idx="200">
                  <c:v>56.932773109243698</c:v>
                </c:pt>
                <c:pt idx="201">
                  <c:v>54.936974789915958</c:v>
                </c:pt>
                <c:pt idx="202">
                  <c:v>54.936974789915958</c:v>
                </c:pt>
                <c:pt idx="203">
                  <c:v>54.936974789915958</c:v>
                </c:pt>
                <c:pt idx="204">
                  <c:v>55.357142857142861</c:v>
                </c:pt>
                <c:pt idx="205">
                  <c:v>60.399159663865539</c:v>
                </c:pt>
                <c:pt idx="206">
                  <c:v>60.399159663865539</c:v>
                </c:pt>
                <c:pt idx="207">
                  <c:v>60.399159663865539</c:v>
                </c:pt>
                <c:pt idx="208">
                  <c:v>60.399159663865539</c:v>
                </c:pt>
                <c:pt idx="209">
                  <c:v>60.399159663865539</c:v>
                </c:pt>
                <c:pt idx="210">
                  <c:v>60.399159663865539</c:v>
                </c:pt>
                <c:pt idx="211">
                  <c:v>58.82352941176471</c:v>
                </c:pt>
                <c:pt idx="212">
                  <c:v>58.82352941176471</c:v>
                </c:pt>
                <c:pt idx="213">
                  <c:v>58.82352941176471</c:v>
                </c:pt>
                <c:pt idx="214">
                  <c:v>58.82352941176471</c:v>
                </c:pt>
                <c:pt idx="215">
                  <c:v>58.82352941176471</c:v>
                </c:pt>
                <c:pt idx="216">
                  <c:v>58.82352941176471</c:v>
                </c:pt>
                <c:pt idx="217">
                  <c:v>56.092436974789919</c:v>
                </c:pt>
                <c:pt idx="218">
                  <c:v>60.714285714285708</c:v>
                </c:pt>
                <c:pt idx="219">
                  <c:v>60.714285714285708</c:v>
                </c:pt>
                <c:pt idx="220">
                  <c:v>60.819327731092429</c:v>
                </c:pt>
                <c:pt idx="221">
                  <c:v>64.495798319327719</c:v>
                </c:pt>
                <c:pt idx="222">
                  <c:v>64.495798319327719</c:v>
                </c:pt>
                <c:pt idx="223">
                  <c:v>64.495798319327719</c:v>
                </c:pt>
                <c:pt idx="224">
                  <c:v>64.495798319327719</c:v>
                </c:pt>
                <c:pt idx="225">
                  <c:v>64.495798319327719</c:v>
                </c:pt>
                <c:pt idx="226">
                  <c:v>59.243697478991599</c:v>
                </c:pt>
                <c:pt idx="227">
                  <c:v>59.243697478991599</c:v>
                </c:pt>
                <c:pt idx="228">
                  <c:v>63.02521008403361</c:v>
                </c:pt>
                <c:pt idx="229">
                  <c:v>63.02521008403361</c:v>
                </c:pt>
                <c:pt idx="230">
                  <c:v>61.97478991596639</c:v>
                </c:pt>
                <c:pt idx="231">
                  <c:v>61.97478991596639</c:v>
                </c:pt>
                <c:pt idx="232">
                  <c:v>58.82352941176471</c:v>
                </c:pt>
                <c:pt idx="233">
                  <c:v>63.02521008403361</c:v>
                </c:pt>
                <c:pt idx="234">
                  <c:v>58.928571428571431</c:v>
                </c:pt>
                <c:pt idx="235">
                  <c:v>62.815126050420169</c:v>
                </c:pt>
                <c:pt idx="236">
                  <c:v>62.815126050420169</c:v>
                </c:pt>
                <c:pt idx="237">
                  <c:v>58.928571428571431</c:v>
                </c:pt>
                <c:pt idx="238">
                  <c:v>63.02521008403361</c:v>
                </c:pt>
                <c:pt idx="239">
                  <c:v>63.02521008403361</c:v>
                </c:pt>
                <c:pt idx="240">
                  <c:v>60.924369747899156</c:v>
                </c:pt>
                <c:pt idx="241">
                  <c:v>59.87394957983193</c:v>
                </c:pt>
                <c:pt idx="242">
                  <c:v>56.72268907563025</c:v>
                </c:pt>
                <c:pt idx="243">
                  <c:v>54.621848739495796</c:v>
                </c:pt>
                <c:pt idx="244">
                  <c:v>54.831932773109251</c:v>
                </c:pt>
                <c:pt idx="245">
                  <c:v>54.201680672268907</c:v>
                </c:pt>
                <c:pt idx="246">
                  <c:v>56.092436974789919</c:v>
                </c:pt>
                <c:pt idx="247">
                  <c:v>54.936974789915958</c:v>
                </c:pt>
                <c:pt idx="248">
                  <c:v>54.936974789915958</c:v>
                </c:pt>
                <c:pt idx="249">
                  <c:v>55.882352941176471</c:v>
                </c:pt>
                <c:pt idx="250">
                  <c:v>55.882352941176471</c:v>
                </c:pt>
                <c:pt idx="251">
                  <c:v>55.882352941176471</c:v>
                </c:pt>
                <c:pt idx="252">
                  <c:v>55.882352941176471</c:v>
                </c:pt>
                <c:pt idx="253">
                  <c:v>55.67226890756303</c:v>
                </c:pt>
                <c:pt idx="254">
                  <c:v>55.67226890756303</c:v>
                </c:pt>
                <c:pt idx="255">
                  <c:v>55.67226890756303</c:v>
                </c:pt>
                <c:pt idx="256">
                  <c:v>55.67226890756303</c:v>
                </c:pt>
                <c:pt idx="257">
                  <c:v>55.67226890756303</c:v>
                </c:pt>
                <c:pt idx="258">
                  <c:v>56.30252100840336</c:v>
                </c:pt>
                <c:pt idx="259">
                  <c:v>56.30252100840336</c:v>
                </c:pt>
                <c:pt idx="260">
                  <c:v>56.30252100840336</c:v>
                </c:pt>
                <c:pt idx="261">
                  <c:v>54.516806722689068</c:v>
                </c:pt>
                <c:pt idx="262">
                  <c:v>56.30252100840336</c:v>
                </c:pt>
                <c:pt idx="263">
                  <c:v>56.30252100840336</c:v>
                </c:pt>
                <c:pt idx="264">
                  <c:v>56.30252100840336</c:v>
                </c:pt>
                <c:pt idx="265">
                  <c:v>56.30252100840336</c:v>
                </c:pt>
                <c:pt idx="266">
                  <c:v>56.512605042016808</c:v>
                </c:pt>
                <c:pt idx="267">
                  <c:v>56.30252100840336</c:v>
                </c:pt>
                <c:pt idx="268">
                  <c:v>56.30252100840336</c:v>
                </c:pt>
                <c:pt idx="269">
                  <c:v>56.30252100840336</c:v>
                </c:pt>
                <c:pt idx="270">
                  <c:v>56.72268907563025</c:v>
                </c:pt>
                <c:pt idx="271">
                  <c:v>54.831932773109251</c:v>
                </c:pt>
                <c:pt idx="272">
                  <c:v>54.411764705882348</c:v>
                </c:pt>
                <c:pt idx="273">
                  <c:v>54.411764705882348</c:v>
                </c:pt>
                <c:pt idx="274">
                  <c:v>54.306722689075634</c:v>
                </c:pt>
                <c:pt idx="275">
                  <c:v>54.306722689075634</c:v>
                </c:pt>
                <c:pt idx="276">
                  <c:v>54.306722689075634</c:v>
                </c:pt>
                <c:pt idx="277">
                  <c:v>54.306722689075634</c:v>
                </c:pt>
                <c:pt idx="278">
                  <c:v>50.672268907563023</c:v>
                </c:pt>
                <c:pt idx="279">
                  <c:v>50.924369747899156</c:v>
                </c:pt>
                <c:pt idx="280">
                  <c:v>54.306722689075634</c:v>
                </c:pt>
                <c:pt idx="281">
                  <c:v>52.52100840336135</c:v>
                </c:pt>
                <c:pt idx="282">
                  <c:v>50.420168067226889</c:v>
                </c:pt>
                <c:pt idx="283">
                  <c:v>50.840336134453779</c:v>
                </c:pt>
                <c:pt idx="284">
                  <c:v>50.840336134453779</c:v>
                </c:pt>
                <c:pt idx="285">
                  <c:v>50.840336134453779</c:v>
                </c:pt>
                <c:pt idx="286">
                  <c:v>51.260504201680668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  <c:pt idx="207">
                  <c:v>45364</c:v>
                </c:pt>
                <c:pt idx="208">
                  <c:v>45365</c:v>
                </c:pt>
                <c:pt idx="209">
                  <c:v>45369</c:v>
                </c:pt>
                <c:pt idx="210">
                  <c:v>45370</c:v>
                </c:pt>
                <c:pt idx="211">
                  <c:v>45371</c:v>
                </c:pt>
                <c:pt idx="212">
                  <c:v>45372</c:v>
                </c:pt>
                <c:pt idx="213">
                  <c:v>45376</c:v>
                </c:pt>
                <c:pt idx="214">
                  <c:v>45377</c:v>
                </c:pt>
                <c:pt idx="215">
                  <c:v>45378</c:v>
                </c:pt>
                <c:pt idx="216">
                  <c:v>45379</c:v>
                </c:pt>
                <c:pt idx="217">
                  <c:v>45383</c:v>
                </c:pt>
                <c:pt idx="218">
                  <c:v>45384</c:v>
                </c:pt>
                <c:pt idx="219">
                  <c:v>45385</c:v>
                </c:pt>
                <c:pt idx="220">
                  <c:v>45386</c:v>
                </c:pt>
                <c:pt idx="221">
                  <c:v>45397</c:v>
                </c:pt>
                <c:pt idx="222">
                  <c:v>45398</c:v>
                </c:pt>
                <c:pt idx="223">
                  <c:v>45399</c:v>
                </c:pt>
                <c:pt idx="224">
                  <c:v>45400</c:v>
                </c:pt>
                <c:pt idx="225">
                  <c:v>45404</c:v>
                </c:pt>
                <c:pt idx="226">
                  <c:v>45405</c:v>
                </c:pt>
                <c:pt idx="227">
                  <c:v>45406</c:v>
                </c:pt>
                <c:pt idx="228">
                  <c:v>45407</c:v>
                </c:pt>
                <c:pt idx="229">
                  <c:v>45411</c:v>
                </c:pt>
                <c:pt idx="230">
                  <c:v>45412</c:v>
                </c:pt>
                <c:pt idx="231">
                  <c:v>45413</c:v>
                </c:pt>
                <c:pt idx="232">
                  <c:v>45414</c:v>
                </c:pt>
                <c:pt idx="233">
                  <c:v>45418</c:v>
                </c:pt>
                <c:pt idx="234">
                  <c:v>45419</c:v>
                </c:pt>
                <c:pt idx="235">
                  <c:v>45420</c:v>
                </c:pt>
                <c:pt idx="236">
                  <c:v>45421</c:v>
                </c:pt>
                <c:pt idx="237">
                  <c:v>45425</c:v>
                </c:pt>
                <c:pt idx="238">
                  <c:v>45426</c:v>
                </c:pt>
                <c:pt idx="239">
                  <c:v>45427</c:v>
                </c:pt>
                <c:pt idx="240">
                  <c:v>45428</c:v>
                </c:pt>
                <c:pt idx="241">
                  <c:v>45432</c:v>
                </c:pt>
                <c:pt idx="242">
                  <c:v>45433</c:v>
                </c:pt>
                <c:pt idx="243">
                  <c:v>45434</c:v>
                </c:pt>
                <c:pt idx="244">
                  <c:v>45435</c:v>
                </c:pt>
                <c:pt idx="245">
                  <c:v>45439</c:v>
                </c:pt>
                <c:pt idx="246">
                  <c:v>45440</c:v>
                </c:pt>
                <c:pt idx="247">
                  <c:v>45441</c:v>
                </c:pt>
                <c:pt idx="248">
                  <c:v>45442</c:v>
                </c:pt>
                <c:pt idx="249">
                  <c:v>45446</c:v>
                </c:pt>
                <c:pt idx="250">
                  <c:v>45447</c:v>
                </c:pt>
                <c:pt idx="251">
                  <c:v>45448</c:v>
                </c:pt>
                <c:pt idx="252">
                  <c:v>45449</c:v>
                </c:pt>
                <c:pt idx="253">
                  <c:v>45453</c:v>
                </c:pt>
                <c:pt idx="254">
                  <c:v>45454</c:v>
                </c:pt>
                <c:pt idx="255">
                  <c:v>45455</c:v>
                </c:pt>
                <c:pt idx="256">
                  <c:v>45456</c:v>
                </c:pt>
                <c:pt idx="257">
                  <c:v>45467</c:v>
                </c:pt>
                <c:pt idx="258">
                  <c:v>45468</c:v>
                </c:pt>
                <c:pt idx="259">
                  <c:v>45469</c:v>
                </c:pt>
                <c:pt idx="260">
                  <c:v>45470</c:v>
                </c:pt>
                <c:pt idx="261">
                  <c:v>45473</c:v>
                </c:pt>
              </c:numCache>
            </c:numRef>
          </c:cat>
          <c:val>
            <c:numRef>
              <c:f>Sheet1!$B$2:$B$263</c:f>
              <c:numCache>
                <c:formatCode>#,##0</c:formatCode>
                <c:ptCount val="262"/>
                <c:pt idx="0">
                  <c:v>100</c:v>
                </c:pt>
                <c:pt idx="1">
                  <c:v>100.50882739157041</c:v>
                </c:pt>
                <c:pt idx="2">
                  <c:v>99.746498869859508</c:v>
                </c:pt>
                <c:pt idx="3">
                  <c:v>98.99022209926602</c:v>
                </c:pt>
                <c:pt idx="4">
                  <c:v>98.049607068445312</c:v>
                </c:pt>
                <c:pt idx="5">
                  <c:v>96.525430322731253</c:v>
                </c:pt>
                <c:pt idx="6">
                  <c:v>95.835242516721564</c:v>
                </c:pt>
                <c:pt idx="7">
                  <c:v>97.574688695040734</c:v>
                </c:pt>
                <c:pt idx="8">
                  <c:v>98.154792266438434</c:v>
                </c:pt>
                <c:pt idx="9">
                  <c:v>99.515187493816171</c:v>
                </c:pt>
                <c:pt idx="10">
                  <c:v>99.426524536969012</c:v>
                </c:pt>
                <c:pt idx="11">
                  <c:v>100.34754342131427</c:v>
                </c:pt>
                <c:pt idx="12">
                  <c:v>100.47213264669975</c:v>
                </c:pt>
                <c:pt idx="13">
                  <c:v>100.51295795185689</c:v>
                </c:pt>
                <c:pt idx="14">
                  <c:v>100.55589656692806</c:v>
                </c:pt>
                <c:pt idx="15">
                  <c:v>100.89306555775532</c:v>
                </c:pt>
                <c:pt idx="16">
                  <c:v>101.7280150928752</c:v>
                </c:pt>
                <c:pt idx="17">
                  <c:v>103.81048989405592</c:v>
                </c:pt>
                <c:pt idx="18">
                  <c:v>105.1717496573076</c:v>
                </c:pt>
                <c:pt idx="19">
                  <c:v>104.90307111960277</c:v>
                </c:pt>
                <c:pt idx="20">
                  <c:v>104.76397690344383</c:v>
                </c:pt>
                <c:pt idx="21">
                  <c:v>104.75754091416023</c:v>
                </c:pt>
                <c:pt idx="22">
                  <c:v>104.21547692121484</c:v>
                </c:pt>
                <c:pt idx="23">
                  <c:v>105.04485500292502</c:v>
                </c:pt>
                <c:pt idx="24">
                  <c:v>105.3261173405724</c:v>
                </c:pt>
                <c:pt idx="25">
                  <c:v>107.23674162192694</c:v>
                </c:pt>
                <c:pt idx="26">
                  <c:v>108.21213020678739</c:v>
                </c:pt>
                <c:pt idx="27">
                  <c:v>108.61663693623855</c:v>
                </c:pt>
                <c:pt idx="28">
                  <c:v>108.2705344080475</c:v>
                </c:pt>
                <c:pt idx="29">
                  <c:v>108.40905226695716</c:v>
                </c:pt>
                <c:pt idx="30">
                  <c:v>107.76545333859741</c:v>
                </c:pt>
                <c:pt idx="31">
                  <c:v>106.368363366349</c:v>
                </c:pt>
                <c:pt idx="32">
                  <c:v>106.80639487579984</c:v>
                </c:pt>
                <c:pt idx="33">
                  <c:v>108.12836628655906</c:v>
                </c:pt>
                <c:pt idx="34">
                  <c:v>108.59800138517861</c:v>
                </c:pt>
                <c:pt idx="35">
                  <c:v>108.48176933990766</c:v>
                </c:pt>
                <c:pt idx="36">
                  <c:v>109.43852237370812</c:v>
                </c:pt>
                <c:pt idx="37">
                  <c:v>109.43852237370812</c:v>
                </c:pt>
                <c:pt idx="38">
                  <c:v>107.87678634724949</c:v>
                </c:pt>
                <c:pt idx="39">
                  <c:v>107.64451437579071</c:v>
                </c:pt>
                <c:pt idx="40">
                  <c:v>108.33210857417863</c:v>
                </c:pt>
                <c:pt idx="41">
                  <c:v>108.97378631170744</c:v>
                </c:pt>
                <c:pt idx="42">
                  <c:v>108.82767974901564</c:v>
                </c:pt>
                <c:pt idx="43">
                  <c:v>108.31452967807567</c:v>
                </c:pt>
                <c:pt idx="44">
                  <c:v>107.93509448896805</c:v>
                </c:pt>
                <c:pt idx="45">
                  <c:v>107.43846665917403</c:v>
                </c:pt>
                <c:pt idx="46">
                  <c:v>106.96873550101296</c:v>
                </c:pt>
                <c:pt idx="47">
                  <c:v>107.01013716341939</c:v>
                </c:pt>
                <c:pt idx="48">
                  <c:v>105.80122783306005</c:v>
                </c:pt>
                <c:pt idx="49">
                  <c:v>105.80910471546684</c:v>
                </c:pt>
                <c:pt idx="50">
                  <c:v>108.48570778111106</c:v>
                </c:pt>
                <c:pt idx="51">
                  <c:v>108.70933439383069</c:v>
                </c:pt>
                <c:pt idx="52">
                  <c:v>109.2468835883234</c:v>
                </c:pt>
                <c:pt idx="53">
                  <c:v>109.48040433382229</c:v>
                </c:pt>
                <c:pt idx="54">
                  <c:v>109.73006308230093</c:v>
                </c:pt>
                <c:pt idx="55">
                  <c:v>109.64063164912139</c:v>
                </c:pt>
                <c:pt idx="56">
                  <c:v>110.78575744389403</c:v>
                </c:pt>
                <c:pt idx="57">
                  <c:v>110.62351287822246</c:v>
                </c:pt>
                <c:pt idx="58">
                  <c:v>109.71632656785984</c:v>
                </c:pt>
                <c:pt idx="59">
                  <c:v>109.80921614453504</c:v>
                </c:pt>
                <c:pt idx="60">
                  <c:v>110.14350334911593</c:v>
                </c:pt>
                <c:pt idx="61">
                  <c:v>110.07443653874418</c:v>
                </c:pt>
                <c:pt idx="62">
                  <c:v>110.90198948916496</c:v>
                </c:pt>
                <c:pt idx="63">
                  <c:v>111.60889165540368</c:v>
                </c:pt>
                <c:pt idx="64">
                  <c:v>111.34789788102258</c:v>
                </c:pt>
                <c:pt idx="65">
                  <c:v>111.40899174944599</c:v>
                </c:pt>
                <c:pt idx="66">
                  <c:v>111.30351837282824</c:v>
                </c:pt>
                <c:pt idx="67">
                  <c:v>112.04865223660234</c:v>
                </c:pt>
                <c:pt idx="68">
                  <c:v>112.65084950255569</c:v>
                </c:pt>
                <c:pt idx="69">
                  <c:v>112.46526246828836</c:v>
                </c:pt>
                <c:pt idx="70">
                  <c:v>113.16073354908308</c:v>
                </c:pt>
                <c:pt idx="71">
                  <c:v>113.04968871905562</c:v>
                </c:pt>
                <c:pt idx="72">
                  <c:v>112.89522497624928</c:v>
                </c:pt>
                <c:pt idx="73">
                  <c:v>112.92702068450109</c:v>
                </c:pt>
                <c:pt idx="74">
                  <c:v>113.36851033744757</c:v>
                </c:pt>
                <c:pt idx="75">
                  <c:v>114.14447931405805</c:v>
                </c:pt>
                <c:pt idx="76">
                  <c:v>114.36973893898394</c:v>
                </c:pt>
                <c:pt idx="77">
                  <c:v>113.80865515681239</c:v>
                </c:pt>
                <c:pt idx="78">
                  <c:v>112.31502534531003</c:v>
                </c:pt>
                <c:pt idx="79">
                  <c:v>111.77555495998641</c:v>
                </c:pt>
                <c:pt idx="80">
                  <c:v>110.25983145392841</c:v>
                </c:pt>
                <c:pt idx="81">
                  <c:v>109.27522115307954</c:v>
                </c:pt>
                <c:pt idx="82">
                  <c:v>108.27773887366348</c:v>
                </c:pt>
                <c:pt idx="83">
                  <c:v>108.01194212220504</c:v>
                </c:pt>
                <c:pt idx="84">
                  <c:v>108.41481583944991</c:v>
                </c:pt>
                <c:pt idx="85">
                  <c:v>109.73957297691403</c:v>
                </c:pt>
                <c:pt idx="86">
                  <c:v>110.40910798149126</c:v>
                </c:pt>
                <c:pt idx="87">
                  <c:v>109.63160205221605</c:v>
                </c:pt>
                <c:pt idx="88">
                  <c:v>109.43833025462504</c:v>
                </c:pt>
                <c:pt idx="89">
                  <c:v>110.00075887037821</c:v>
                </c:pt>
                <c:pt idx="90">
                  <c:v>109.58904767531108</c:v>
                </c:pt>
                <c:pt idx="91">
                  <c:v>109.29222369193322</c:v>
                </c:pt>
                <c:pt idx="92">
                  <c:v>109.19155329239277</c:v>
                </c:pt>
                <c:pt idx="93">
                  <c:v>109.55878891972401</c:v>
                </c:pt>
                <c:pt idx="94">
                  <c:v>110.1251559766806</c:v>
                </c:pt>
                <c:pt idx="95">
                  <c:v>109.91670677152527</c:v>
                </c:pt>
                <c:pt idx="96">
                  <c:v>111.18651785122491</c:v>
                </c:pt>
                <c:pt idx="97">
                  <c:v>110.38394038160615</c:v>
                </c:pt>
                <c:pt idx="98">
                  <c:v>109.80441316745772</c:v>
                </c:pt>
                <c:pt idx="99">
                  <c:v>109.61335073932226</c:v>
                </c:pt>
                <c:pt idx="100">
                  <c:v>108.52960699159769</c:v>
                </c:pt>
                <c:pt idx="101">
                  <c:v>107.7361551784258</c:v>
                </c:pt>
                <c:pt idx="102">
                  <c:v>107.92423976077332</c:v>
                </c:pt>
                <c:pt idx="103">
                  <c:v>107.16652209705666</c:v>
                </c:pt>
                <c:pt idx="104">
                  <c:v>106.83963147717481</c:v>
                </c:pt>
                <c:pt idx="105">
                  <c:v>107.14999985591072</c:v>
                </c:pt>
                <c:pt idx="106">
                  <c:v>106.01169428858785</c:v>
                </c:pt>
                <c:pt idx="107">
                  <c:v>106.34530907637792</c:v>
                </c:pt>
                <c:pt idx="108">
                  <c:v>106.25626188136454</c:v>
                </c:pt>
                <c:pt idx="109">
                  <c:v>105.17962653971438</c:v>
                </c:pt>
                <c:pt idx="110">
                  <c:v>104.49299293674193</c:v>
                </c:pt>
                <c:pt idx="111">
                  <c:v>104.88011288917323</c:v>
                </c:pt>
                <c:pt idx="112">
                  <c:v>106.40457781351193</c:v>
                </c:pt>
                <c:pt idx="113">
                  <c:v>106.20304489534793</c:v>
                </c:pt>
                <c:pt idx="114">
                  <c:v>105.72255506853369</c:v>
                </c:pt>
                <c:pt idx="115">
                  <c:v>105.20767592584588</c:v>
                </c:pt>
                <c:pt idx="116">
                  <c:v>104.13113664373728</c:v>
                </c:pt>
                <c:pt idx="117">
                  <c:v>103.4066555813956</c:v>
                </c:pt>
                <c:pt idx="118">
                  <c:v>101.58623120955295</c:v>
                </c:pt>
                <c:pt idx="119">
                  <c:v>102.20792856244015</c:v>
                </c:pt>
                <c:pt idx="120">
                  <c:v>101.56087149058474</c:v>
                </c:pt>
                <c:pt idx="121">
                  <c:v>101.69074399075524</c:v>
                </c:pt>
                <c:pt idx="122">
                  <c:v>102.03559774490623</c:v>
                </c:pt>
                <c:pt idx="123">
                  <c:v>103.08533641492343</c:v>
                </c:pt>
                <c:pt idx="124">
                  <c:v>102.91876916988227</c:v>
                </c:pt>
                <c:pt idx="125">
                  <c:v>102.34721489768219</c:v>
                </c:pt>
                <c:pt idx="126">
                  <c:v>98.875911244826014</c:v>
                </c:pt>
                <c:pt idx="127">
                  <c:v>99.707018398283992</c:v>
                </c:pt>
                <c:pt idx="128">
                  <c:v>100.90824296531964</c:v>
                </c:pt>
                <c:pt idx="129">
                  <c:v>99.987800438223644</c:v>
                </c:pt>
                <c:pt idx="130">
                  <c:v>101.20708419906997</c:v>
                </c:pt>
                <c:pt idx="131">
                  <c:v>102.68851444879594</c:v>
                </c:pt>
                <c:pt idx="132">
                  <c:v>103.88733752729291</c:v>
                </c:pt>
                <c:pt idx="133">
                  <c:v>104.25687858362129</c:v>
                </c:pt>
                <c:pt idx="134">
                  <c:v>105.1742472053878</c:v>
                </c:pt>
                <c:pt idx="135">
                  <c:v>105.14648599788092</c:v>
                </c:pt>
                <c:pt idx="136">
                  <c:v>104.98116752687987</c:v>
                </c:pt>
                <c:pt idx="137">
                  <c:v>104.13584356127303</c:v>
                </c:pt>
                <c:pt idx="138">
                  <c:v>103.6458438398457</c:v>
                </c:pt>
                <c:pt idx="139">
                  <c:v>104.29280485215958</c:v>
                </c:pt>
                <c:pt idx="140">
                  <c:v>105.88537599145455</c:v>
                </c:pt>
                <c:pt idx="141">
                  <c:v>106.45289576290968</c:v>
                </c:pt>
                <c:pt idx="142">
                  <c:v>106.80802788800612</c:v>
                </c:pt>
                <c:pt idx="143">
                  <c:v>106.90562438221708</c:v>
                </c:pt>
                <c:pt idx="144">
                  <c:v>106.62589899723444</c:v>
                </c:pt>
                <c:pt idx="145">
                  <c:v>106.41552860124821</c:v>
                </c:pt>
                <c:pt idx="146">
                  <c:v>106.4410804392995</c:v>
                </c:pt>
                <c:pt idx="147">
                  <c:v>106.63492859413981</c:v>
                </c:pt>
                <c:pt idx="148">
                  <c:v>106.65538927648915</c:v>
                </c:pt>
                <c:pt idx="149">
                  <c:v>107.37036044421775</c:v>
                </c:pt>
                <c:pt idx="150">
                  <c:v>107.50397926650857</c:v>
                </c:pt>
                <c:pt idx="151">
                  <c:v>107.04712008691469</c:v>
                </c:pt>
                <c:pt idx="152">
                  <c:v>107.33712384284276</c:v>
                </c:pt>
                <c:pt idx="153">
                  <c:v>107.83019746959957</c:v>
                </c:pt>
                <c:pt idx="154">
                  <c:v>109.32488393605895</c:v>
                </c:pt>
                <c:pt idx="155">
                  <c:v>109.45984759193139</c:v>
                </c:pt>
                <c:pt idx="156">
                  <c:v>109.5219981153118</c:v>
                </c:pt>
                <c:pt idx="157">
                  <c:v>110.8808563900248</c:v>
                </c:pt>
                <c:pt idx="158">
                  <c:v>112.16238673379308</c:v>
                </c:pt>
                <c:pt idx="159">
                  <c:v>112.51895975201269</c:v>
                </c:pt>
                <c:pt idx="160">
                  <c:v>112.41752087613987</c:v>
                </c:pt>
                <c:pt idx="161">
                  <c:v>111.63972676824004</c:v>
                </c:pt>
                <c:pt idx="162">
                  <c:v>113.47600096443782</c:v>
                </c:pt>
                <c:pt idx="163">
                  <c:v>114.04793947480407</c:v>
                </c:pt>
                <c:pt idx="164">
                  <c:v>114.20855102826937</c:v>
                </c:pt>
                <c:pt idx="165">
                  <c:v>114.61747649663168</c:v>
                </c:pt>
                <c:pt idx="166">
                  <c:v>115.62725439736568</c:v>
                </c:pt>
                <c:pt idx="167">
                  <c:v>116.45375069282946</c:v>
                </c:pt>
                <c:pt idx="168">
                  <c:v>114.58837045554317</c:v>
                </c:pt>
                <c:pt idx="169">
                  <c:v>116.66863588726839</c:v>
                </c:pt>
                <c:pt idx="170">
                  <c:v>117.69272665969275</c:v>
                </c:pt>
                <c:pt idx="171">
                  <c:v>117.16968245597353</c:v>
                </c:pt>
                <c:pt idx="172">
                  <c:v>116.58650497924634</c:v>
                </c:pt>
                <c:pt idx="173">
                  <c:v>116.38660507328864</c:v>
                </c:pt>
                <c:pt idx="174">
                  <c:v>116.44443291729947</c:v>
                </c:pt>
                <c:pt idx="175">
                  <c:v>116.01667977879411</c:v>
                </c:pt>
                <c:pt idx="176">
                  <c:v>115.87662496721968</c:v>
                </c:pt>
                <c:pt idx="177">
                  <c:v>114.87827815192971</c:v>
                </c:pt>
                <c:pt idx="178">
                  <c:v>116.33117871781647</c:v>
                </c:pt>
                <c:pt idx="179">
                  <c:v>116.28324500658489</c:v>
                </c:pt>
                <c:pt idx="180">
                  <c:v>116.94461495013071</c:v>
                </c:pt>
                <c:pt idx="181">
                  <c:v>116.82338780869934</c:v>
                </c:pt>
                <c:pt idx="182">
                  <c:v>117.69993112530872</c:v>
                </c:pt>
                <c:pt idx="183">
                  <c:v>115.13667831868905</c:v>
                </c:pt>
                <c:pt idx="184">
                  <c:v>113.3178869590527</c:v>
                </c:pt>
                <c:pt idx="185">
                  <c:v>114.44812352488569</c:v>
                </c:pt>
                <c:pt idx="186">
                  <c:v>115.51073417347008</c:v>
                </c:pt>
                <c:pt idx="187">
                  <c:v>115.95741104166007</c:v>
                </c:pt>
                <c:pt idx="188">
                  <c:v>116.86536582835505</c:v>
                </c:pt>
                <c:pt idx="189">
                  <c:v>117.21934523895293</c:v>
                </c:pt>
                <c:pt idx="190">
                  <c:v>118.11394774937298</c:v>
                </c:pt>
                <c:pt idx="191">
                  <c:v>119.15792284689743</c:v>
                </c:pt>
                <c:pt idx="192">
                  <c:v>119.48625435990246</c:v>
                </c:pt>
                <c:pt idx="193">
                  <c:v>119.92639917926728</c:v>
                </c:pt>
                <c:pt idx="194">
                  <c:v>120.98286201719274</c:v>
                </c:pt>
                <c:pt idx="195">
                  <c:v>121.09746105025741</c:v>
                </c:pt>
                <c:pt idx="196">
                  <c:v>121.36479475438055</c:v>
                </c:pt>
                <c:pt idx="197">
                  <c:v>120.37951203674086</c:v>
                </c:pt>
                <c:pt idx="198">
                  <c:v>121.04991157719201</c:v>
                </c:pt>
                <c:pt idx="199">
                  <c:v>121.14472234469815</c:v>
                </c:pt>
                <c:pt idx="200">
                  <c:v>121.33146209346404</c:v>
                </c:pt>
                <c:pt idx="201">
                  <c:v>119.44610147153614</c:v>
                </c:pt>
                <c:pt idx="202">
                  <c:v>119.78768920127452</c:v>
                </c:pt>
                <c:pt idx="203">
                  <c:v>120.66903549496119</c:v>
                </c:pt>
                <c:pt idx="204">
                  <c:v>120.82253864235209</c:v>
                </c:pt>
                <c:pt idx="205">
                  <c:v>120.60967069828563</c:v>
                </c:pt>
                <c:pt idx="206">
                  <c:v>121.16892934916781</c:v>
                </c:pt>
                <c:pt idx="207">
                  <c:v>122.2179956023942</c:v>
                </c:pt>
                <c:pt idx="208">
                  <c:v>122.26967563574607</c:v>
                </c:pt>
                <c:pt idx="209">
                  <c:v>122.69166520175867</c:v>
                </c:pt>
                <c:pt idx="210">
                  <c:v>122.99463699579549</c:v>
                </c:pt>
                <c:pt idx="211">
                  <c:v>122.37341994061599</c:v>
                </c:pt>
                <c:pt idx="212">
                  <c:v>123.29866544478931</c:v>
                </c:pt>
                <c:pt idx="213">
                  <c:v>121.58198537781659</c:v>
                </c:pt>
                <c:pt idx="214">
                  <c:v>120.89612025117651</c:v>
                </c:pt>
                <c:pt idx="215">
                  <c:v>121.11167786240624</c:v>
                </c:pt>
                <c:pt idx="216">
                  <c:v>120.70736325203815</c:v>
                </c:pt>
                <c:pt idx="217">
                  <c:v>119.33486452242559</c:v>
                </c:pt>
                <c:pt idx="218">
                  <c:v>119.8495515460303</c:v>
                </c:pt>
                <c:pt idx="219">
                  <c:v>121.24846664956807</c:v>
                </c:pt>
                <c:pt idx="220">
                  <c:v>122.04768203523273</c:v>
                </c:pt>
                <c:pt idx="221">
                  <c:v>122.07573142136422</c:v>
                </c:pt>
                <c:pt idx="222">
                  <c:v>120.07855749307652</c:v>
                </c:pt>
                <c:pt idx="223">
                  <c:v>119.74763237244974</c:v>
                </c:pt>
                <c:pt idx="224">
                  <c:v>120.09700092505339</c:v>
                </c:pt>
                <c:pt idx="225">
                  <c:v>120.16020810339081</c:v>
                </c:pt>
                <c:pt idx="226">
                  <c:v>119.92467010751946</c:v>
                </c:pt>
                <c:pt idx="227">
                  <c:v>118.68819168873637</c:v>
                </c:pt>
                <c:pt idx="228">
                  <c:v>117.71645336645469</c:v>
                </c:pt>
                <c:pt idx="229">
                  <c:v>118.82046567744551</c:v>
                </c:pt>
                <c:pt idx="230">
                  <c:v>119.06493721068068</c:v>
                </c:pt>
                <c:pt idx="231">
                  <c:v>118.59174790902394</c:v>
                </c:pt>
                <c:pt idx="232">
                  <c:v>118.65591568277682</c:v>
                </c:pt>
                <c:pt idx="233">
                  <c:v>118.84966777807557</c:v>
                </c:pt>
                <c:pt idx="234">
                  <c:v>118.71028538329197</c:v>
                </c:pt>
                <c:pt idx="235">
                  <c:v>119.69124542156212</c:v>
                </c:pt>
                <c:pt idx="236">
                  <c:v>118.0034792765948</c:v>
                </c:pt>
                <c:pt idx="237">
                  <c:v>117.76515555401861</c:v>
                </c:pt>
                <c:pt idx="238">
                  <c:v>116.43290577231392</c:v>
                </c:pt>
                <c:pt idx="239">
                  <c:v>116.26278432423555</c:v>
                </c:pt>
                <c:pt idx="240">
                  <c:v>117.17765539792187</c:v>
                </c:pt>
                <c:pt idx="241">
                  <c:v>116.47565226830201</c:v>
                </c:pt>
                <c:pt idx="242">
                  <c:v>116.44798712033668</c:v>
                </c:pt>
                <c:pt idx="243">
                  <c:v>116.77987283637891</c:v>
                </c:pt>
                <c:pt idx="244">
                  <c:v>115.2329299793184</c:v>
                </c:pt>
                <c:pt idx="245">
                  <c:v>113.65015691326113</c:v>
                </c:pt>
                <c:pt idx="246">
                  <c:v>112.00484908565727</c:v>
                </c:pt>
                <c:pt idx="247">
                  <c:v>112.35613882909183</c:v>
                </c:pt>
                <c:pt idx="248">
                  <c:v>110.50199755816645</c:v>
                </c:pt>
                <c:pt idx="249">
                  <c:v>113.42950814632944</c:v>
                </c:pt>
                <c:pt idx="250">
                  <c:v>111.54462782210928</c:v>
                </c:pt>
                <c:pt idx="251">
                  <c:v>110.9791253010266</c:v>
                </c:pt>
                <c:pt idx="252">
                  <c:v>111.04857634956451</c:v>
                </c:pt>
                <c:pt idx="253">
                  <c:v>113.86725147715562</c:v>
                </c:pt>
                <c:pt idx="254">
                  <c:v>113.11462496914086</c:v>
                </c:pt>
                <c:pt idx="255">
                  <c:v>111.92675267838017</c:v>
                </c:pt>
                <c:pt idx="256">
                  <c:v>110.45819440722138</c:v>
                </c:pt>
                <c:pt idx="257">
                  <c:v>112.36122998479378</c:v>
                </c:pt>
                <c:pt idx="258">
                  <c:v>112.68523881842923</c:v>
                </c:pt>
                <c:pt idx="259">
                  <c:v>111.97036371024215</c:v>
                </c:pt>
                <c:pt idx="260">
                  <c:v>112.6741919711514</c:v>
                </c:pt>
                <c:pt idx="261">
                  <c:v>112.19274154892169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  <c:pt idx="207">
                  <c:v>45364</c:v>
                </c:pt>
                <c:pt idx="208">
                  <c:v>45365</c:v>
                </c:pt>
                <c:pt idx="209">
                  <c:v>45369</c:v>
                </c:pt>
                <c:pt idx="210">
                  <c:v>45370</c:v>
                </c:pt>
                <c:pt idx="211">
                  <c:v>45371</c:v>
                </c:pt>
                <c:pt idx="212">
                  <c:v>45372</c:v>
                </c:pt>
                <c:pt idx="213">
                  <c:v>45376</c:v>
                </c:pt>
                <c:pt idx="214">
                  <c:v>45377</c:v>
                </c:pt>
                <c:pt idx="215">
                  <c:v>45378</c:v>
                </c:pt>
                <c:pt idx="216">
                  <c:v>45379</c:v>
                </c:pt>
                <c:pt idx="217">
                  <c:v>45383</c:v>
                </c:pt>
                <c:pt idx="218">
                  <c:v>45384</c:v>
                </c:pt>
                <c:pt idx="219">
                  <c:v>45385</c:v>
                </c:pt>
                <c:pt idx="220">
                  <c:v>45386</c:v>
                </c:pt>
                <c:pt idx="221">
                  <c:v>45397</c:v>
                </c:pt>
                <c:pt idx="222">
                  <c:v>45398</c:v>
                </c:pt>
                <c:pt idx="223">
                  <c:v>45399</c:v>
                </c:pt>
                <c:pt idx="224">
                  <c:v>45400</c:v>
                </c:pt>
                <c:pt idx="225">
                  <c:v>45404</c:v>
                </c:pt>
                <c:pt idx="226">
                  <c:v>45405</c:v>
                </c:pt>
                <c:pt idx="227">
                  <c:v>45406</c:v>
                </c:pt>
                <c:pt idx="228">
                  <c:v>45407</c:v>
                </c:pt>
                <c:pt idx="229">
                  <c:v>45411</c:v>
                </c:pt>
                <c:pt idx="230">
                  <c:v>45412</c:v>
                </c:pt>
                <c:pt idx="231">
                  <c:v>45413</c:v>
                </c:pt>
                <c:pt idx="232">
                  <c:v>45414</c:v>
                </c:pt>
                <c:pt idx="233">
                  <c:v>45418</c:v>
                </c:pt>
                <c:pt idx="234">
                  <c:v>45419</c:v>
                </c:pt>
                <c:pt idx="235">
                  <c:v>45420</c:v>
                </c:pt>
                <c:pt idx="236">
                  <c:v>45421</c:v>
                </c:pt>
                <c:pt idx="237">
                  <c:v>45425</c:v>
                </c:pt>
                <c:pt idx="238">
                  <c:v>45426</c:v>
                </c:pt>
                <c:pt idx="239">
                  <c:v>45427</c:v>
                </c:pt>
                <c:pt idx="240">
                  <c:v>45428</c:v>
                </c:pt>
                <c:pt idx="241">
                  <c:v>45432</c:v>
                </c:pt>
                <c:pt idx="242">
                  <c:v>45433</c:v>
                </c:pt>
                <c:pt idx="243">
                  <c:v>45434</c:v>
                </c:pt>
                <c:pt idx="244">
                  <c:v>45435</c:v>
                </c:pt>
                <c:pt idx="245">
                  <c:v>45439</c:v>
                </c:pt>
                <c:pt idx="246">
                  <c:v>45440</c:v>
                </c:pt>
                <c:pt idx="247">
                  <c:v>45441</c:v>
                </c:pt>
                <c:pt idx="248">
                  <c:v>45442</c:v>
                </c:pt>
                <c:pt idx="249">
                  <c:v>45446</c:v>
                </c:pt>
                <c:pt idx="250">
                  <c:v>45447</c:v>
                </c:pt>
                <c:pt idx="251">
                  <c:v>45448</c:v>
                </c:pt>
                <c:pt idx="252">
                  <c:v>45449</c:v>
                </c:pt>
                <c:pt idx="253">
                  <c:v>45453</c:v>
                </c:pt>
                <c:pt idx="254">
                  <c:v>45454</c:v>
                </c:pt>
                <c:pt idx="255">
                  <c:v>45455</c:v>
                </c:pt>
                <c:pt idx="256">
                  <c:v>45456</c:v>
                </c:pt>
                <c:pt idx="257">
                  <c:v>45467</c:v>
                </c:pt>
                <c:pt idx="258">
                  <c:v>45468</c:v>
                </c:pt>
                <c:pt idx="259">
                  <c:v>45469</c:v>
                </c:pt>
                <c:pt idx="260">
                  <c:v>45470</c:v>
                </c:pt>
                <c:pt idx="261">
                  <c:v>45473</c:v>
                </c:pt>
              </c:numCache>
            </c:numRef>
          </c:cat>
          <c:val>
            <c:numRef>
              <c:f>Sheet1!$C$2:$C$263</c:f>
              <c:numCache>
                <c:formatCode>#,##0</c:formatCode>
                <c:ptCount val="262"/>
                <c:pt idx="0">
                  <c:v>100</c:v>
                </c:pt>
                <c:pt idx="1">
                  <c:v>100</c:v>
                </c:pt>
                <c:pt idx="2">
                  <c:v>100</c:v>
                </c:pt>
                <c:pt idx="3">
                  <c:v>103.41463414634147</c:v>
                </c:pt>
                <c:pt idx="4">
                  <c:v>99.390243902439025</c:v>
                </c:pt>
                <c:pt idx="5">
                  <c:v>97.560975609756099</c:v>
                </c:pt>
                <c:pt idx="6">
                  <c:v>97.560975609756099</c:v>
                </c:pt>
                <c:pt idx="7">
                  <c:v>97.560975609756099</c:v>
                </c:pt>
                <c:pt idx="8">
                  <c:v>99.390243902439025</c:v>
                </c:pt>
                <c:pt idx="9">
                  <c:v>99.390243902439025</c:v>
                </c:pt>
                <c:pt idx="10">
                  <c:v>102.4390243902439</c:v>
                </c:pt>
                <c:pt idx="11">
                  <c:v>112.19512195121952</c:v>
                </c:pt>
                <c:pt idx="12">
                  <c:v>112.19512195121952</c:v>
                </c:pt>
                <c:pt idx="13">
                  <c:v>112.19512195121952</c:v>
                </c:pt>
                <c:pt idx="14">
                  <c:v>112.19512195121952</c:v>
                </c:pt>
                <c:pt idx="15">
                  <c:v>103.78048780487805</c:v>
                </c:pt>
                <c:pt idx="16">
                  <c:v>106.82926829268291</c:v>
                </c:pt>
                <c:pt idx="17">
                  <c:v>103.78048780487805</c:v>
                </c:pt>
                <c:pt idx="18">
                  <c:v>103.78048780487805</c:v>
                </c:pt>
                <c:pt idx="19">
                  <c:v>103.65853658536585</c:v>
                </c:pt>
                <c:pt idx="20">
                  <c:v>103.65853658536585</c:v>
                </c:pt>
                <c:pt idx="21">
                  <c:v>106.34146341463415</c:v>
                </c:pt>
                <c:pt idx="22">
                  <c:v>106.34146341463415</c:v>
                </c:pt>
                <c:pt idx="23">
                  <c:v>106.34146341463415</c:v>
                </c:pt>
                <c:pt idx="24">
                  <c:v>104.26829268292683</c:v>
                </c:pt>
                <c:pt idx="25">
                  <c:v>104.26829268292683</c:v>
                </c:pt>
                <c:pt idx="26">
                  <c:v>103.78048780487805</c:v>
                </c:pt>
                <c:pt idx="27">
                  <c:v>109.14634146341464</c:v>
                </c:pt>
                <c:pt idx="28">
                  <c:v>109.14634146341464</c:v>
                </c:pt>
                <c:pt idx="29">
                  <c:v>109.14634146341464</c:v>
                </c:pt>
                <c:pt idx="30">
                  <c:v>109.14634146341464</c:v>
                </c:pt>
                <c:pt idx="31">
                  <c:v>109.14634146341464</c:v>
                </c:pt>
                <c:pt idx="32">
                  <c:v>106.70731707317074</c:v>
                </c:pt>
                <c:pt idx="33">
                  <c:v>106.70731707317074</c:v>
                </c:pt>
                <c:pt idx="34">
                  <c:v>106.70731707317074</c:v>
                </c:pt>
                <c:pt idx="35">
                  <c:v>108.53658536585367</c:v>
                </c:pt>
                <c:pt idx="36">
                  <c:v>103.65853658536585</c:v>
                </c:pt>
                <c:pt idx="37">
                  <c:v>10.365853658536585</c:v>
                </c:pt>
                <c:pt idx="38">
                  <c:v>10.426829268292684</c:v>
                </c:pt>
                <c:pt idx="39">
                  <c:v>10.426829268292684</c:v>
                </c:pt>
                <c:pt idx="40">
                  <c:v>10.670731707317072</c:v>
                </c:pt>
                <c:pt idx="41">
                  <c:v>10.670731707317072</c:v>
                </c:pt>
                <c:pt idx="42">
                  <c:v>11.024390243902438</c:v>
                </c:pt>
                <c:pt idx="43">
                  <c:v>10.670731707317072</c:v>
                </c:pt>
                <c:pt idx="44">
                  <c:v>10.487804878048781</c:v>
                </c:pt>
                <c:pt idx="45">
                  <c:v>10.390243902439025</c:v>
                </c:pt>
                <c:pt idx="46">
                  <c:v>10.390243902439025</c:v>
                </c:pt>
                <c:pt idx="47">
                  <c:v>10.390243902439025</c:v>
                </c:pt>
                <c:pt idx="48">
                  <c:v>10.390243902439025</c:v>
                </c:pt>
                <c:pt idx="49">
                  <c:v>10.390243902439025</c:v>
                </c:pt>
                <c:pt idx="50">
                  <c:v>10.365853658536585</c:v>
                </c:pt>
                <c:pt idx="51">
                  <c:v>10.365853658536585</c:v>
                </c:pt>
                <c:pt idx="52">
                  <c:v>10.365853658536585</c:v>
                </c:pt>
                <c:pt idx="53">
                  <c:v>10.365853658536585</c:v>
                </c:pt>
                <c:pt idx="54">
                  <c:v>10.24390243902439</c:v>
                </c:pt>
                <c:pt idx="55">
                  <c:v>10.182926829268292</c:v>
                </c:pt>
                <c:pt idx="56">
                  <c:v>10.54878048780488</c:v>
                </c:pt>
                <c:pt idx="57">
                  <c:v>10.670731707317072</c:v>
                </c:pt>
                <c:pt idx="58">
                  <c:v>10.256097560975611</c:v>
                </c:pt>
                <c:pt idx="59">
                  <c:v>10.402439024390244</c:v>
                </c:pt>
                <c:pt idx="60">
                  <c:v>10.317073170731708</c:v>
                </c:pt>
                <c:pt idx="61">
                  <c:v>10.073170731707316</c:v>
                </c:pt>
                <c:pt idx="62">
                  <c:v>10.060975609756099</c:v>
                </c:pt>
                <c:pt idx="63">
                  <c:v>9.9390243902439028</c:v>
                </c:pt>
                <c:pt idx="64">
                  <c:v>9.8780487804878039</c:v>
                </c:pt>
                <c:pt idx="65">
                  <c:v>10.365853658536585</c:v>
                </c:pt>
                <c:pt idx="66">
                  <c:v>10.365853658536585</c:v>
                </c:pt>
                <c:pt idx="67">
                  <c:v>10.365853658536585</c:v>
                </c:pt>
                <c:pt idx="68">
                  <c:v>10.365853658536585</c:v>
                </c:pt>
                <c:pt idx="69">
                  <c:v>10.219512195121952</c:v>
                </c:pt>
                <c:pt idx="70">
                  <c:v>9.8292682926829276</c:v>
                </c:pt>
                <c:pt idx="71">
                  <c:v>9.8170731707317085</c:v>
                </c:pt>
                <c:pt idx="72">
                  <c:v>9.8170731707317085</c:v>
                </c:pt>
                <c:pt idx="73">
                  <c:v>9.8048780487804876</c:v>
                </c:pt>
                <c:pt idx="74">
                  <c:v>10.207317073170731</c:v>
                </c:pt>
                <c:pt idx="75">
                  <c:v>9.8170731707317085</c:v>
                </c:pt>
                <c:pt idx="76">
                  <c:v>10.060975609756099</c:v>
                </c:pt>
                <c:pt idx="77">
                  <c:v>9.8292682926829276</c:v>
                </c:pt>
                <c:pt idx="78">
                  <c:v>10.060975609756099</c:v>
                </c:pt>
                <c:pt idx="79">
                  <c:v>10.060975609756099</c:v>
                </c:pt>
                <c:pt idx="80">
                  <c:v>10.060975609756099</c:v>
                </c:pt>
                <c:pt idx="81">
                  <c:v>9.7560975609756095</c:v>
                </c:pt>
                <c:pt idx="82">
                  <c:v>9.6341463414634152</c:v>
                </c:pt>
                <c:pt idx="83">
                  <c:v>9.6341463414634152</c:v>
                </c:pt>
                <c:pt idx="84">
                  <c:v>9.6341463414634152</c:v>
                </c:pt>
                <c:pt idx="85">
                  <c:v>9.6341463414634152</c:v>
                </c:pt>
                <c:pt idx="86">
                  <c:v>9.4512195121951219</c:v>
                </c:pt>
                <c:pt idx="87">
                  <c:v>9.8780487804878039</c:v>
                </c:pt>
                <c:pt idx="88">
                  <c:v>9.7682926829268304</c:v>
                </c:pt>
                <c:pt idx="89">
                  <c:v>9.8048780487804876</c:v>
                </c:pt>
                <c:pt idx="90">
                  <c:v>9.8170731707317085</c:v>
                </c:pt>
                <c:pt idx="91">
                  <c:v>9.7560975609756095</c:v>
                </c:pt>
                <c:pt idx="92">
                  <c:v>11.219512195121951</c:v>
                </c:pt>
                <c:pt idx="93">
                  <c:v>12.365853658536587</c:v>
                </c:pt>
                <c:pt idx="94">
                  <c:v>12.195121951219512</c:v>
                </c:pt>
                <c:pt idx="95">
                  <c:v>12.682926829268293</c:v>
                </c:pt>
                <c:pt idx="96">
                  <c:v>11.658536585365855</c:v>
                </c:pt>
                <c:pt idx="97">
                  <c:v>11.487804878048781</c:v>
                </c:pt>
                <c:pt idx="98">
                  <c:v>12.195121951219512</c:v>
                </c:pt>
                <c:pt idx="99">
                  <c:v>13.121951219512196</c:v>
                </c:pt>
                <c:pt idx="100">
                  <c:v>12.804878048780488</c:v>
                </c:pt>
                <c:pt idx="101">
                  <c:v>12.329268292682926</c:v>
                </c:pt>
                <c:pt idx="102">
                  <c:v>12.219512195121951</c:v>
                </c:pt>
                <c:pt idx="103">
                  <c:v>12.121951219512194</c:v>
                </c:pt>
                <c:pt idx="104">
                  <c:v>12.353658536585368</c:v>
                </c:pt>
                <c:pt idx="105">
                  <c:v>12.76829268292683</c:v>
                </c:pt>
                <c:pt idx="106">
                  <c:v>12.914634146341463</c:v>
                </c:pt>
                <c:pt idx="107">
                  <c:v>12.914634146341463</c:v>
                </c:pt>
                <c:pt idx="108">
                  <c:v>13.048780487804878</c:v>
                </c:pt>
                <c:pt idx="109">
                  <c:v>12.939024390243903</c:v>
                </c:pt>
                <c:pt idx="110">
                  <c:v>12.621951219512194</c:v>
                </c:pt>
                <c:pt idx="111">
                  <c:v>12.817073170731707</c:v>
                </c:pt>
                <c:pt idx="112">
                  <c:v>12.560975609756097</c:v>
                </c:pt>
                <c:pt idx="113">
                  <c:v>13.109756097560975</c:v>
                </c:pt>
                <c:pt idx="114">
                  <c:v>12.817073170731707</c:v>
                </c:pt>
                <c:pt idx="115">
                  <c:v>12.987804878048781</c:v>
                </c:pt>
                <c:pt idx="116">
                  <c:v>13.378048780487806</c:v>
                </c:pt>
                <c:pt idx="117">
                  <c:v>13.597560975609756</c:v>
                </c:pt>
                <c:pt idx="118">
                  <c:v>13.121951219512196</c:v>
                </c:pt>
                <c:pt idx="119">
                  <c:v>12.804878048780488</c:v>
                </c:pt>
                <c:pt idx="120">
                  <c:v>12.804878048780488</c:v>
                </c:pt>
                <c:pt idx="121">
                  <c:v>12.804878048780488</c:v>
                </c:pt>
                <c:pt idx="122">
                  <c:v>13.609756097560977</c:v>
                </c:pt>
                <c:pt idx="123">
                  <c:v>13.170731707317074</c:v>
                </c:pt>
                <c:pt idx="124">
                  <c:v>13.170731707317074</c:v>
                </c:pt>
                <c:pt idx="125">
                  <c:v>13.414634146341465</c:v>
                </c:pt>
                <c:pt idx="126">
                  <c:v>13.109756097560975</c:v>
                </c:pt>
                <c:pt idx="127">
                  <c:v>12.865853658536587</c:v>
                </c:pt>
                <c:pt idx="128">
                  <c:v>12.865853658536587</c:v>
                </c:pt>
                <c:pt idx="129">
                  <c:v>12.682926829268293</c:v>
                </c:pt>
                <c:pt idx="130">
                  <c:v>13.95121951219512</c:v>
                </c:pt>
                <c:pt idx="131">
                  <c:v>13.036585365853659</c:v>
                </c:pt>
                <c:pt idx="132">
                  <c:v>13.414634146341465</c:v>
                </c:pt>
                <c:pt idx="133">
                  <c:v>14.634146341463413</c:v>
                </c:pt>
                <c:pt idx="134">
                  <c:v>13.658536585365852</c:v>
                </c:pt>
                <c:pt idx="135">
                  <c:v>13.719512195121952</c:v>
                </c:pt>
                <c:pt idx="136">
                  <c:v>14.02439024390244</c:v>
                </c:pt>
                <c:pt idx="137">
                  <c:v>14.268292682926829</c:v>
                </c:pt>
                <c:pt idx="138">
                  <c:v>13.975609756097562</c:v>
                </c:pt>
                <c:pt idx="139">
                  <c:v>13.658536585365852</c:v>
                </c:pt>
                <c:pt idx="140">
                  <c:v>13.597560975609756</c:v>
                </c:pt>
                <c:pt idx="141">
                  <c:v>13.658536585365852</c:v>
                </c:pt>
                <c:pt idx="142">
                  <c:v>13.719512195121952</c:v>
                </c:pt>
                <c:pt idx="143">
                  <c:v>13.719512195121952</c:v>
                </c:pt>
                <c:pt idx="144">
                  <c:v>13.390243902439025</c:v>
                </c:pt>
                <c:pt idx="145">
                  <c:v>13.390243902439025</c:v>
                </c:pt>
                <c:pt idx="146">
                  <c:v>13.292682926829269</c:v>
                </c:pt>
                <c:pt idx="147">
                  <c:v>13.134146341463415</c:v>
                </c:pt>
                <c:pt idx="148">
                  <c:v>13.414634146341465</c:v>
                </c:pt>
                <c:pt idx="149">
                  <c:v>13.719512195121952</c:v>
                </c:pt>
                <c:pt idx="150">
                  <c:v>13.292682926829269</c:v>
                </c:pt>
                <c:pt idx="151">
                  <c:v>13.890243902439025</c:v>
                </c:pt>
                <c:pt idx="152">
                  <c:v>13.719512195121952</c:v>
                </c:pt>
                <c:pt idx="153">
                  <c:v>13.719512195121952</c:v>
                </c:pt>
                <c:pt idx="154">
                  <c:v>6.6463414634146343</c:v>
                </c:pt>
                <c:pt idx="155">
                  <c:v>6.8475609756097562</c:v>
                </c:pt>
                <c:pt idx="156">
                  <c:v>6.7073170731707323</c:v>
                </c:pt>
                <c:pt idx="157">
                  <c:v>6.9695121951219505</c:v>
                </c:pt>
                <c:pt idx="158">
                  <c:v>6.9695121951219505</c:v>
                </c:pt>
                <c:pt idx="159">
                  <c:v>7.01219512195122</c:v>
                </c:pt>
                <c:pt idx="160">
                  <c:v>7.01219512195122</c:v>
                </c:pt>
                <c:pt idx="161">
                  <c:v>7.01219512195122</c:v>
                </c:pt>
                <c:pt idx="162">
                  <c:v>6.9634146341463419</c:v>
                </c:pt>
                <c:pt idx="163">
                  <c:v>6.9695121951219505</c:v>
                </c:pt>
                <c:pt idx="164">
                  <c:v>6.7073170731707323</c:v>
                </c:pt>
                <c:pt idx="165">
                  <c:v>6.7378048780487809</c:v>
                </c:pt>
                <c:pt idx="166">
                  <c:v>6.9329268292682915</c:v>
                </c:pt>
                <c:pt idx="167">
                  <c:v>6.9390243902439028</c:v>
                </c:pt>
                <c:pt idx="168">
                  <c:v>8.9786585365853657</c:v>
                </c:pt>
                <c:pt idx="169">
                  <c:v>8.3536585365853657</c:v>
                </c:pt>
                <c:pt idx="170">
                  <c:v>8.5975609756097562</c:v>
                </c:pt>
                <c:pt idx="171">
                  <c:v>7.6341463414634143</c:v>
                </c:pt>
                <c:pt idx="172">
                  <c:v>7.6097560975609753</c:v>
                </c:pt>
                <c:pt idx="173">
                  <c:v>7.5000000000000009</c:v>
                </c:pt>
                <c:pt idx="174">
                  <c:v>7.3170731707317067</c:v>
                </c:pt>
                <c:pt idx="175">
                  <c:v>7.01219512195122</c:v>
                </c:pt>
                <c:pt idx="176">
                  <c:v>7.475609756097561</c:v>
                </c:pt>
                <c:pt idx="177">
                  <c:v>7.4390243902439019</c:v>
                </c:pt>
                <c:pt idx="178">
                  <c:v>7.01219512195122</c:v>
                </c:pt>
                <c:pt idx="179">
                  <c:v>7.2560975609756104</c:v>
                </c:pt>
                <c:pt idx="180">
                  <c:v>7.4390243902439019</c:v>
                </c:pt>
                <c:pt idx="181">
                  <c:v>7.3170731707317067</c:v>
                </c:pt>
                <c:pt idx="182">
                  <c:v>7.6219512195121952</c:v>
                </c:pt>
                <c:pt idx="183">
                  <c:v>7.6829268292682924</c:v>
                </c:pt>
                <c:pt idx="184">
                  <c:v>7.6219512195121952</c:v>
                </c:pt>
                <c:pt idx="185">
                  <c:v>7.6219512195121952</c:v>
                </c:pt>
                <c:pt idx="186">
                  <c:v>7.6219512195121952</c:v>
                </c:pt>
                <c:pt idx="187">
                  <c:v>7.3170731707317067</c:v>
                </c:pt>
                <c:pt idx="188">
                  <c:v>7.5000000000000009</c:v>
                </c:pt>
                <c:pt idx="189">
                  <c:v>7.3170731707317067</c:v>
                </c:pt>
                <c:pt idx="190">
                  <c:v>7.3780487804878048</c:v>
                </c:pt>
                <c:pt idx="191">
                  <c:v>7.3170731707317067</c:v>
                </c:pt>
                <c:pt idx="192">
                  <c:v>7.6219512195121952</c:v>
                </c:pt>
                <c:pt idx="193">
                  <c:v>7.3780487804878048</c:v>
                </c:pt>
                <c:pt idx="194">
                  <c:v>7.3170731707317067</c:v>
                </c:pt>
                <c:pt idx="195">
                  <c:v>7.3170731707317067</c:v>
                </c:pt>
                <c:pt idx="196">
                  <c:v>7.2804878048780486</c:v>
                </c:pt>
                <c:pt idx="197">
                  <c:v>7.9268292682926829</c:v>
                </c:pt>
                <c:pt idx="198">
                  <c:v>8.0975609756097562</c:v>
                </c:pt>
                <c:pt idx="199">
                  <c:v>8.2682926829268304</c:v>
                </c:pt>
                <c:pt idx="200">
                  <c:v>8.3048780487804876</c:v>
                </c:pt>
                <c:pt idx="201">
                  <c:v>8.3048780487804876</c:v>
                </c:pt>
                <c:pt idx="202">
                  <c:v>8.1585365853658534</c:v>
                </c:pt>
                <c:pt idx="203">
                  <c:v>8.1707317073170742</c:v>
                </c:pt>
                <c:pt idx="204">
                  <c:v>8.3536585365853657</c:v>
                </c:pt>
                <c:pt idx="205">
                  <c:v>8.5121951219512209</c:v>
                </c:pt>
                <c:pt idx="206">
                  <c:v>8.3658536585365866</c:v>
                </c:pt>
                <c:pt idx="207">
                  <c:v>8.7195121951219523</c:v>
                </c:pt>
                <c:pt idx="208">
                  <c:v>8.8292682926829276</c:v>
                </c:pt>
                <c:pt idx="209">
                  <c:v>8.8780487804878057</c:v>
                </c:pt>
                <c:pt idx="210">
                  <c:v>8.7804878048780495</c:v>
                </c:pt>
                <c:pt idx="211">
                  <c:v>8.7804878048780495</c:v>
                </c:pt>
                <c:pt idx="212">
                  <c:v>8.8780487804878057</c:v>
                </c:pt>
                <c:pt idx="213">
                  <c:v>9.1463414634146343</c:v>
                </c:pt>
                <c:pt idx="214">
                  <c:v>9.5487804878048781</c:v>
                </c:pt>
                <c:pt idx="215">
                  <c:v>9.7560975609756095</c:v>
                </c:pt>
                <c:pt idx="216">
                  <c:v>9.7560975609756095</c:v>
                </c:pt>
                <c:pt idx="217">
                  <c:v>9.8170731707317085</c:v>
                </c:pt>
                <c:pt idx="218">
                  <c:v>9.8658536585365866</c:v>
                </c:pt>
                <c:pt idx="219">
                  <c:v>10.292682926829269</c:v>
                </c:pt>
                <c:pt idx="220">
                  <c:v>10.304878048780488</c:v>
                </c:pt>
                <c:pt idx="221">
                  <c:v>10.975609756097562</c:v>
                </c:pt>
                <c:pt idx="222">
                  <c:v>11</c:v>
                </c:pt>
                <c:pt idx="223">
                  <c:v>11.097560975609756</c:v>
                </c:pt>
                <c:pt idx="224">
                  <c:v>11.219512195121951</c:v>
                </c:pt>
                <c:pt idx="225">
                  <c:v>11.878048780487806</c:v>
                </c:pt>
                <c:pt idx="226">
                  <c:v>11.878048780487806</c:v>
                </c:pt>
                <c:pt idx="227">
                  <c:v>11.573170731707318</c:v>
                </c:pt>
                <c:pt idx="228">
                  <c:v>11.341463414634147</c:v>
                </c:pt>
                <c:pt idx="229">
                  <c:v>11.463414634146343</c:v>
                </c:pt>
                <c:pt idx="230">
                  <c:v>11.865853658536587</c:v>
                </c:pt>
                <c:pt idx="231">
                  <c:v>11.865853658536587</c:v>
                </c:pt>
                <c:pt idx="232">
                  <c:v>11.865853658536587</c:v>
                </c:pt>
                <c:pt idx="233">
                  <c:v>11.878048780487806</c:v>
                </c:pt>
                <c:pt idx="234">
                  <c:v>11.878048780487806</c:v>
                </c:pt>
                <c:pt idx="235">
                  <c:v>11.878048780487806</c:v>
                </c:pt>
                <c:pt idx="236">
                  <c:v>12.487804878048781</c:v>
                </c:pt>
                <c:pt idx="237">
                  <c:v>12.195121951219512</c:v>
                </c:pt>
                <c:pt idx="238">
                  <c:v>12.74390243902439</c:v>
                </c:pt>
                <c:pt idx="239">
                  <c:v>12.5</c:v>
                </c:pt>
                <c:pt idx="240">
                  <c:v>12.5</c:v>
                </c:pt>
                <c:pt idx="241">
                  <c:v>12.073170731707318</c:v>
                </c:pt>
                <c:pt idx="242">
                  <c:v>10.975609756097562</c:v>
                </c:pt>
                <c:pt idx="243">
                  <c:v>11.231707317073173</c:v>
                </c:pt>
                <c:pt idx="244">
                  <c:v>11.280487804878049</c:v>
                </c:pt>
                <c:pt idx="245">
                  <c:v>10.914634146341463</c:v>
                </c:pt>
                <c:pt idx="246">
                  <c:v>10.963414634146341</c:v>
                </c:pt>
                <c:pt idx="247">
                  <c:v>11.756097560975611</c:v>
                </c:pt>
                <c:pt idx="248">
                  <c:v>11.829268292682926</c:v>
                </c:pt>
                <c:pt idx="249">
                  <c:v>10.975609756097562</c:v>
                </c:pt>
                <c:pt idx="250">
                  <c:v>11.158536585365853</c:v>
                </c:pt>
                <c:pt idx="251">
                  <c:v>11.219512195121951</c:v>
                </c:pt>
                <c:pt idx="252">
                  <c:v>11.646341463414634</c:v>
                </c:pt>
                <c:pt idx="253">
                  <c:v>11.951219512195124</c:v>
                </c:pt>
                <c:pt idx="254">
                  <c:v>12.195121951219512</c:v>
                </c:pt>
                <c:pt idx="255">
                  <c:v>12.182926829268293</c:v>
                </c:pt>
                <c:pt idx="256">
                  <c:v>12.560975609756097</c:v>
                </c:pt>
                <c:pt idx="257">
                  <c:v>12.463414634146343</c:v>
                </c:pt>
                <c:pt idx="258">
                  <c:v>12.463414634146343</c:v>
                </c:pt>
                <c:pt idx="259">
                  <c:v>12.04878048780488</c:v>
                </c:pt>
                <c:pt idx="260">
                  <c:v>12.012195121951219</c:v>
                </c:pt>
                <c:pt idx="261">
                  <c:v>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  <c:pt idx="207">
                  <c:v>45364</c:v>
                </c:pt>
                <c:pt idx="208">
                  <c:v>45365</c:v>
                </c:pt>
                <c:pt idx="209">
                  <c:v>45369</c:v>
                </c:pt>
                <c:pt idx="210">
                  <c:v>45370</c:v>
                </c:pt>
                <c:pt idx="211">
                  <c:v>45371</c:v>
                </c:pt>
                <c:pt idx="212">
                  <c:v>45372</c:v>
                </c:pt>
                <c:pt idx="213">
                  <c:v>45376</c:v>
                </c:pt>
                <c:pt idx="214">
                  <c:v>45377</c:v>
                </c:pt>
                <c:pt idx="215">
                  <c:v>45378</c:v>
                </c:pt>
                <c:pt idx="216">
                  <c:v>45379</c:v>
                </c:pt>
                <c:pt idx="217">
                  <c:v>45383</c:v>
                </c:pt>
                <c:pt idx="218">
                  <c:v>45384</c:v>
                </c:pt>
                <c:pt idx="219">
                  <c:v>45385</c:v>
                </c:pt>
                <c:pt idx="220">
                  <c:v>45386</c:v>
                </c:pt>
                <c:pt idx="221">
                  <c:v>45397</c:v>
                </c:pt>
                <c:pt idx="222">
                  <c:v>45398</c:v>
                </c:pt>
                <c:pt idx="223">
                  <c:v>45399</c:v>
                </c:pt>
                <c:pt idx="224">
                  <c:v>45400</c:v>
                </c:pt>
                <c:pt idx="225">
                  <c:v>45404</c:v>
                </c:pt>
                <c:pt idx="226">
                  <c:v>45405</c:v>
                </c:pt>
                <c:pt idx="227">
                  <c:v>45406</c:v>
                </c:pt>
                <c:pt idx="228">
                  <c:v>45407</c:v>
                </c:pt>
                <c:pt idx="229">
                  <c:v>45411</c:v>
                </c:pt>
                <c:pt idx="230">
                  <c:v>45412</c:v>
                </c:pt>
                <c:pt idx="231">
                  <c:v>45413</c:v>
                </c:pt>
                <c:pt idx="232">
                  <c:v>45414</c:v>
                </c:pt>
                <c:pt idx="233">
                  <c:v>45418</c:v>
                </c:pt>
                <c:pt idx="234">
                  <c:v>45419</c:v>
                </c:pt>
                <c:pt idx="235">
                  <c:v>45420</c:v>
                </c:pt>
                <c:pt idx="236">
                  <c:v>45421</c:v>
                </c:pt>
                <c:pt idx="237">
                  <c:v>45425</c:v>
                </c:pt>
                <c:pt idx="238">
                  <c:v>45426</c:v>
                </c:pt>
                <c:pt idx="239">
                  <c:v>45427</c:v>
                </c:pt>
                <c:pt idx="240">
                  <c:v>45428</c:v>
                </c:pt>
                <c:pt idx="241">
                  <c:v>45432</c:v>
                </c:pt>
                <c:pt idx="242">
                  <c:v>45433</c:v>
                </c:pt>
                <c:pt idx="243">
                  <c:v>45434</c:v>
                </c:pt>
                <c:pt idx="244">
                  <c:v>45435</c:v>
                </c:pt>
                <c:pt idx="245">
                  <c:v>45439</c:v>
                </c:pt>
                <c:pt idx="246">
                  <c:v>45440</c:v>
                </c:pt>
                <c:pt idx="247">
                  <c:v>45441</c:v>
                </c:pt>
                <c:pt idx="248">
                  <c:v>45442</c:v>
                </c:pt>
                <c:pt idx="249">
                  <c:v>45446</c:v>
                </c:pt>
                <c:pt idx="250">
                  <c:v>45447</c:v>
                </c:pt>
                <c:pt idx="251">
                  <c:v>45448</c:v>
                </c:pt>
                <c:pt idx="252">
                  <c:v>45449</c:v>
                </c:pt>
                <c:pt idx="253">
                  <c:v>45453</c:v>
                </c:pt>
                <c:pt idx="254">
                  <c:v>45454</c:v>
                </c:pt>
                <c:pt idx="255">
                  <c:v>45455</c:v>
                </c:pt>
                <c:pt idx="256">
                  <c:v>45456</c:v>
                </c:pt>
                <c:pt idx="257">
                  <c:v>45467</c:v>
                </c:pt>
                <c:pt idx="258">
                  <c:v>45468</c:v>
                </c:pt>
                <c:pt idx="259">
                  <c:v>45469</c:v>
                </c:pt>
                <c:pt idx="260">
                  <c:v>45470</c:v>
                </c:pt>
                <c:pt idx="261">
                  <c:v>45473</c:v>
                </c:pt>
              </c:numCache>
            </c:numRef>
          </c:cat>
          <c:val>
            <c:numRef>
              <c:f>Sheet1!$B$2:$B$263</c:f>
              <c:numCache>
                <c:formatCode>#,##0</c:formatCode>
                <c:ptCount val="262"/>
                <c:pt idx="0">
                  <c:v>100</c:v>
                </c:pt>
                <c:pt idx="1">
                  <c:v>100.50882739157041</c:v>
                </c:pt>
                <c:pt idx="2">
                  <c:v>99.746498869859508</c:v>
                </c:pt>
                <c:pt idx="3">
                  <c:v>98.99022209926602</c:v>
                </c:pt>
                <c:pt idx="4">
                  <c:v>98.049607068445312</c:v>
                </c:pt>
                <c:pt idx="5">
                  <c:v>96.525430322731253</c:v>
                </c:pt>
                <c:pt idx="6">
                  <c:v>95.835242516721564</c:v>
                </c:pt>
                <c:pt idx="7">
                  <c:v>97.574688695040734</c:v>
                </c:pt>
                <c:pt idx="8">
                  <c:v>98.154792266438434</c:v>
                </c:pt>
                <c:pt idx="9">
                  <c:v>99.515187493816171</c:v>
                </c:pt>
                <c:pt idx="10">
                  <c:v>99.426524536969012</c:v>
                </c:pt>
                <c:pt idx="11">
                  <c:v>100.34754342131427</c:v>
                </c:pt>
                <c:pt idx="12">
                  <c:v>100.47213264669975</c:v>
                </c:pt>
                <c:pt idx="13">
                  <c:v>100.51295795185689</c:v>
                </c:pt>
                <c:pt idx="14">
                  <c:v>100.55589656692806</c:v>
                </c:pt>
                <c:pt idx="15">
                  <c:v>100.89306555775532</c:v>
                </c:pt>
                <c:pt idx="16">
                  <c:v>101.7280150928752</c:v>
                </c:pt>
                <c:pt idx="17">
                  <c:v>103.81048989405592</c:v>
                </c:pt>
                <c:pt idx="18">
                  <c:v>105.1717496573076</c:v>
                </c:pt>
                <c:pt idx="19">
                  <c:v>104.90307111960277</c:v>
                </c:pt>
                <c:pt idx="20">
                  <c:v>104.76397690344383</c:v>
                </c:pt>
                <c:pt idx="21">
                  <c:v>104.75754091416023</c:v>
                </c:pt>
                <c:pt idx="22">
                  <c:v>104.21547692121484</c:v>
                </c:pt>
                <c:pt idx="23">
                  <c:v>105.04485500292502</c:v>
                </c:pt>
                <c:pt idx="24">
                  <c:v>105.3261173405724</c:v>
                </c:pt>
                <c:pt idx="25">
                  <c:v>107.23674162192694</c:v>
                </c:pt>
                <c:pt idx="26">
                  <c:v>108.21213020678739</c:v>
                </c:pt>
                <c:pt idx="27">
                  <c:v>108.61663693623855</c:v>
                </c:pt>
                <c:pt idx="28">
                  <c:v>108.2705344080475</c:v>
                </c:pt>
                <c:pt idx="29">
                  <c:v>108.40905226695716</c:v>
                </c:pt>
                <c:pt idx="30">
                  <c:v>107.76545333859741</c:v>
                </c:pt>
                <c:pt idx="31">
                  <c:v>106.368363366349</c:v>
                </c:pt>
                <c:pt idx="32">
                  <c:v>106.80639487579984</c:v>
                </c:pt>
                <c:pt idx="33">
                  <c:v>108.12836628655906</c:v>
                </c:pt>
                <c:pt idx="34">
                  <c:v>108.59800138517861</c:v>
                </c:pt>
                <c:pt idx="35">
                  <c:v>108.48176933990766</c:v>
                </c:pt>
                <c:pt idx="36">
                  <c:v>109.43852237370812</c:v>
                </c:pt>
                <c:pt idx="37">
                  <c:v>109.43852237370812</c:v>
                </c:pt>
                <c:pt idx="38">
                  <c:v>107.87678634724949</c:v>
                </c:pt>
                <c:pt idx="39">
                  <c:v>107.64451437579071</c:v>
                </c:pt>
                <c:pt idx="40">
                  <c:v>108.33210857417863</c:v>
                </c:pt>
                <c:pt idx="41">
                  <c:v>108.97378631170744</c:v>
                </c:pt>
                <c:pt idx="42">
                  <c:v>108.82767974901564</c:v>
                </c:pt>
                <c:pt idx="43">
                  <c:v>108.31452967807567</c:v>
                </c:pt>
                <c:pt idx="44">
                  <c:v>107.93509448896805</c:v>
                </c:pt>
                <c:pt idx="45">
                  <c:v>107.43846665917403</c:v>
                </c:pt>
                <c:pt idx="46">
                  <c:v>106.96873550101296</c:v>
                </c:pt>
                <c:pt idx="47">
                  <c:v>107.01013716341939</c:v>
                </c:pt>
                <c:pt idx="48">
                  <c:v>105.80122783306005</c:v>
                </c:pt>
                <c:pt idx="49">
                  <c:v>105.80910471546684</c:v>
                </c:pt>
                <c:pt idx="50">
                  <c:v>108.48570778111106</c:v>
                </c:pt>
                <c:pt idx="51">
                  <c:v>108.70933439383069</c:v>
                </c:pt>
                <c:pt idx="52">
                  <c:v>109.2468835883234</c:v>
                </c:pt>
                <c:pt idx="53">
                  <c:v>109.48040433382229</c:v>
                </c:pt>
                <c:pt idx="54">
                  <c:v>109.73006308230093</c:v>
                </c:pt>
                <c:pt idx="55">
                  <c:v>109.64063164912139</c:v>
                </c:pt>
                <c:pt idx="56">
                  <c:v>110.78575744389403</c:v>
                </c:pt>
                <c:pt idx="57">
                  <c:v>110.62351287822246</c:v>
                </c:pt>
                <c:pt idx="58">
                  <c:v>109.71632656785984</c:v>
                </c:pt>
                <c:pt idx="59">
                  <c:v>109.80921614453504</c:v>
                </c:pt>
                <c:pt idx="60">
                  <c:v>110.14350334911593</c:v>
                </c:pt>
                <c:pt idx="61">
                  <c:v>110.07443653874418</c:v>
                </c:pt>
                <c:pt idx="62">
                  <c:v>110.90198948916496</c:v>
                </c:pt>
                <c:pt idx="63">
                  <c:v>111.60889165540368</c:v>
                </c:pt>
                <c:pt idx="64">
                  <c:v>111.34789788102258</c:v>
                </c:pt>
                <c:pt idx="65">
                  <c:v>111.40899174944599</c:v>
                </c:pt>
                <c:pt idx="66">
                  <c:v>111.30351837282824</c:v>
                </c:pt>
                <c:pt idx="67">
                  <c:v>112.04865223660234</c:v>
                </c:pt>
                <c:pt idx="68">
                  <c:v>112.65084950255569</c:v>
                </c:pt>
                <c:pt idx="69">
                  <c:v>112.46526246828836</c:v>
                </c:pt>
                <c:pt idx="70">
                  <c:v>113.16073354908308</c:v>
                </c:pt>
                <c:pt idx="71">
                  <c:v>113.04968871905562</c:v>
                </c:pt>
                <c:pt idx="72">
                  <c:v>112.89522497624928</c:v>
                </c:pt>
                <c:pt idx="73">
                  <c:v>112.92702068450109</c:v>
                </c:pt>
                <c:pt idx="74">
                  <c:v>113.36851033744757</c:v>
                </c:pt>
                <c:pt idx="75">
                  <c:v>114.14447931405805</c:v>
                </c:pt>
                <c:pt idx="76">
                  <c:v>114.36973893898394</c:v>
                </c:pt>
                <c:pt idx="77">
                  <c:v>113.80865515681239</c:v>
                </c:pt>
                <c:pt idx="78">
                  <c:v>112.31502534531003</c:v>
                </c:pt>
                <c:pt idx="79">
                  <c:v>111.77555495998641</c:v>
                </c:pt>
                <c:pt idx="80">
                  <c:v>110.25983145392841</c:v>
                </c:pt>
                <c:pt idx="81">
                  <c:v>109.27522115307954</c:v>
                </c:pt>
                <c:pt idx="82">
                  <c:v>108.27773887366348</c:v>
                </c:pt>
                <c:pt idx="83">
                  <c:v>108.01194212220504</c:v>
                </c:pt>
                <c:pt idx="84">
                  <c:v>108.41481583944991</c:v>
                </c:pt>
                <c:pt idx="85">
                  <c:v>109.73957297691403</c:v>
                </c:pt>
                <c:pt idx="86">
                  <c:v>110.40910798149126</c:v>
                </c:pt>
                <c:pt idx="87">
                  <c:v>109.63160205221605</c:v>
                </c:pt>
                <c:pt idx="88">
                  <c:v>109.43833025462504</c:v>
                </c:pt>
                <c:pt idx="89">
                  <c:v>110.00075887037821</c:v>
                </c:pt>
                <c:pt idx="90">
                  <c:v>109.58904767531108</c:v>
                </c:pt>
                <c:pt idx="91">
                  <c:v>109.29222369193322</c:v>
                </c:pt>
                <c:pt idx="92">
                  <c:v>109.19155329239277</c:v>
                </c:pt>
                <c:pt idx="93">
                  <c:v>109.55878891972401</c:v>
                </c:pt>
                <c:pt idx="94">
                  <c:v>110.1251559766806</c:v>
                </c:pt>
                <c:pt idx="95">
                  <c:v>109.91670677152527</c:v>
                </c:pt>
                <c:pt idx="96">
                  <c:v>111.18651785122491</c:v>
                </c:pt>
                <c:pt idx="97">
                  <c:v>110.38394038160615</c:v>
                </c:pt>
                <c:pt idx="98">
                  <c:v>109.80441316745772</c:v>
                </c:pt>
                <c:pt idx="99">
                  <c:v>109.61335073932226</c:v>
                </c:pt>
                <c:pt idx="100">
                  <c:v>108.52960699159769</c:v>
                </c:pt>
                <c:pt idx="101">
                  <c:v>107.7361551784258</c:v>
                </c:pt>
                <c:pt idx="102">
                  <c:v>107.92423976077332</c:v>
                </c:pt>
                <c:pt idx="103">
                  <c:v>107.16652209705666</c:v>
                </c:pt>
                <c:pt idx="104">
                  <c:v>106.83963147717481</c:v>
                </c:pt>
                <c:pt idx="105">
                  <c:v>107.14999985591072</c:v>
                </c:pt>
                <c:pt idx="106">
                  <c:v>106.01169428858785</c:v>
                </c:pt>
                <c:pt idx="107">
                  <c:v>106.34530907637792</c:v>
                </c:pt>
                <c:pt idx="108">
                  <c:v>106.25626188136454</c:v>
                </c:pt>
                <c:pt idx="109">
                  <c:v>105.17962653971438</c:v>
                </c:pt>
                <c:pt idx="110">
                  <c:v>104.49299293674193</c:v>
                </c:pt>
                <c:pt idx="111">
                  <c:v>104.88011288917323</c:v>
                </c:pt>
                <c:pt idx="112">
                  <c:v>106.40457781351193</c:v>
                </c:pt>
                <c:pt idx="113">
                  <c:v>106.20304489534793</c:v>
                </c:pt>
                <c:pt idx="114">
                  <c:v>105.72255506853369</c:v>
                </c:pt>
                <c:pt idx="115">
                  <c:v>105.20767592584588</c:v>
                </c:pt>
                <c:pt idx="116">
                  <c:v>104.13113664373728</c:v>
                </c:pt>
                <c:pt idx="117">
                  <c:v>103.4066555813956</c:v>
                </c:pt>
                <c:pt idx="118">
                  <c:v>101.58623120955295</c:v>
                </c:pt>
                <c:pt idx="119">
                  <c:v>102.20792856244015</c:v>
                </c:pt>
                <c:pt idx="120">
                  <c:v>101.56087149058474</c:v>
                </c:pt>
                <c:pt idx="121">
                  <c:v>101.69074399075524</c:v>
                </c:pt>
                <c:pt idx="122">
                  <c:v>102.03559774490623</c:v>
                </c:pt>
                <c:pt idx="123">
                  <c:v>103.08533641492343</c:v>
                </c:pt>
                <c:pt idx="124">
                  <c:v>102.91876916988227</c:v>
                </c:pt>
                <c:pt idx="125">
                  <c:v>102.34721489768219</c:v>
                </c:pt>
                <c:pt idx="126">
                  <c:v>98.875911244826014</c:v>
                </c:pt>
                <c:pt idx="127">
                  <c:v>99.707018398283992</c:v>
                </c:pt>
                <c:pt idx="128">
                  <c:v>100.90824296531964</c:v>
                </c:pt>
                <c:pt idx="129">
                  <c:v>99.987800438223644</c:v>
                </c:pt>
                <c:pt idx="130">
                  <c:v>101.20708419906997</c:v>
                </c:pt>
                <c:pt idx="131">
                  <c:v>102.68851444879594</c:v>
                </c:pt>
                <c:pt idx="132">
                  <c:v>103.88733752729291</c:v>
                </c:pt>
                <c:pt idx="133">
                  <c:v>104.25687858362129</c:v>
                </c:pt>
                <c:pt idx="134">
                  <c:v>105.1742472053878</c:v>
                </c:pt>
                <c:pt idx="135">
                  <c:v>105.14648599788092</c:v>
                </c:pt>
                <c:pt idx="136">
                  <c:v>104.98116752687987</c:v>
                </c:pt>
                <c:pt idx="137">
                  <c:v>104.13584356127303</c:v>
                </c:pt>
                <c:pt idx="138">
                  <c:v>103.6458438398457</c:v>
                </c:pt>
                <c:pt idx="139">
                  <c:v>104.29280485215958</c:v>
                </c:pt>
                <c:pt idx="140">
                  <c:v>105.88537599145455</c:v>
                </c:pt>
                <c:pt idx="141">
                  <c:v>106.45289576290968</c:v>
                </c:pt>
                <c:pt idx="142">
                  <c:v>106.80802788800612</c:v>
                </c:pt>
                <c:pt idx="143">
                  <c:v>106.90562438221708</c:v>
                </c:pt>
                <c:pt idx="144">
                  <c:v>106.62589899723444</c:v>
                </c:pt>
                <c:pt idx="145">
                  <c:v>106.41552860124821</c:v>
                </c:pt>
                <c:pt idx="146">
                  <c:v>106.4410804392995</c:v>
                </c:pt>
                <c:pt idx="147">
                  <c:v>106.63492859413981</c:v>
                </c:pt>
                <c:pt idx="148">
                  <c:v>106.65538927648915</c:v>
                </c:pt>
                <c:pt idx="149">
                  <c:v>107.37036044421775</c:v>
                </c:pt>
                <c:pt idx="150">
                  <c:v>107.50397926650857</c:v>
                </c:pt>
                <c:pt idx="151">
                  <c:v>107.04712008691469</c:v>
                </c:pt>
                <c:pt idx="152">
                  <c:v>107.33712384284276</c:v>
                </c:pt>
                <c:pt idx="153">
                  <c:v>107.83019746959957</c:v>
                </c:pt>
                <c:pt idx="154">
                  <c:v>109.32488393605895</c:v>
                </c:pt>
                <c:pt idx="155">
                  <c:v>109.45984759193139</c:v>
                </c:pt>
                <c:pt idx="156">
                  <c:v>109.5219981153118</c:v>
                </c:pt>
                <c:pt idx="157">
                  <c:v>110.8808563900248</c:v>
                </c:pt>
                <c:pt idx="158">
                  <c:v>112.16238673379308</c:v>
                </c:pt>
                <c:pt idx="159">
                  <c:v>112.51895975201269</c:v>
                </c:pt>
                <c:pt idx="160">
                  <c:v>112.41752087613987</c:v>
                </c:pt>
                <c:pt idx="161">
                  <c:v>111.63972676824004</c:v>
                </c:pt>
                <c:pt idx="162">
                  <c:v>113.47600096443782</c:v>
                </c:pt>
                <c:pt idx="163">
                  <c:v>114.04793947480407</c:v>
                </c:pt>
                <c:pt idx="164">
                  <c:v>114.20855102826937</c:v>
                </c:pt>
                <c:pt idx="165">
                  <c:v>114.61747649663168</c:v>
                </c:pt>
                <c:pt idx="166">
                  <c:v>115.62725439736568</c:v>
                </c:pt>
                <c:pt idx="167">
                  <c:v>116.45375069282946</c:v>
                </c:pt>
                <c:pt idx="168">
                  <c:v>114.58837045554317</c:v>
                </c:pt>
                <c:pt idx="169">
                  <c:v>116.66863588726839</c:v>
                </c:pt>
                <c:pt idx="170">
                  <c:v>117.69272665969275</c:v>
                </c:pt>
                <c:pt idx="171">
                  <c:v>117.16968245597353</c:v>
                </c:pt>
                <c:pt idx="172">
                  <c:v>116.58650497924634</c:v>
                </c:pt>
                <c:pt idx="173">
                  <c:v>116.38660507328864</c:v>
                </c:pt>
                <c:pt idx="174">
                  <c:v>116.44443291729947</c:v>
                </c:pt>
                <c:pt idx="175">
                  <c:v>116.01667977879411</c:v>
                </c:pt>
                <c:pt idx="176">
                  <c:v>115.87662496721968</c:v>
                </c:pt>
                <c:pt idx="177">
                  <c:v>114.87827815192971</c:v>
                </c:pt>
                <c:pt idx="178">
                  <c:v>116.33117871781647</c:v>
                </c:pt>
                <c:pt idx="179">
                  <c:v>116.28324500658489</c:v>
                </c:pt>
                <c:pt idx="180">
                  <c:v>116.94461495013071</c:v>
                </c:pt>
                <c:pt idx="181">
                  <c:v>116.82338780869934</c:v>
                </c:pt>
                <c:pt idx="182">
                  <c:v>117.69993112530872</c:v>
                </c:pt>
                <c:pt idx="183">
                  <c:v>115.13667831868905</c:v>
                </c:pt>
                <c:pt idx="184">
                  <c:v>113.3178869590527</c:v>
                </c:pt>
                <c:pt idx="185">
                  <c:v>114.44812352488569</c:v>
                </c:pt>
                <c:pt idx="186">
                  <c:v>115.51073417347008</c:v>
                </c:pt>
                <c:pt idx="187">
                  <c:v>115.95741104166007</c:v>
                </c:pt>
                <c:pt idx="188">
                  <c:v>116.86536582835505</c:v>
                </c:pt>
                <c:pt idx="189">
                  <c:v>117.21934523895293</c:v>
                </c:pt>
                <c:pt idx="190">
                  <c:v>118.11394774937298</c:v>
                </c:pt>
                <c:pt idx="191">
                  <c:v>119.15792284689743</c:v>
                </c:pt>
                <c:pt idx="192">
                  <c:v>119.48625435990246</c:v>
                </c:pt>
                <c:pt idx="193">
                  <c:v>119.92639917926728</c:v>
                </c:pt>
                <c:pt idx="194">
                  <c:v>120.98286201719274</c:v>
                </c:pt>
                <c:pt idx="195">
                  <c:v>121.09746105025741</c:v>
                </c:pt>
                <c:pt idx="196">
                  <c:v>121.36479475438055</c:v>
                </c:pt>
                <c:pt idx="197">
                  <c:v>120.37951203674086</c:v>
                </c:pt>
                <c:pt idx="198">
                  <c:v>121.04991157719201</c:v>
                </c:pt>
                <c:pt idx="199">
                  <c:v>121.14472234469815</c:v>
                </c:pt>
                <c:pt idx="200">
                  <c:v>121.33146209346404</c:v>
                </c:pt>
                <c:pt idx="201">
                  <c:v>119.44610147153614</c:v>
                </c:pt>
                <c:pt idx="202">
                  <c:v>119.78768920127452</c:v>
                </c:pt>
                <c:pt idx="203">
                  <c:v>120.66903549496119</c:v>
                </c:pt>
                <c:pt idx="204">
                  <c:v>120.82253864235209</c:v>
                </c:pt>
                <c:pt idx="205">
                  <c:v>120.60967069828563</c:v>
                </c:pt>
                <c:pt idx="206">
                  <c:v>121.16892934916781</c:v>
                </c:pt>
                <c:pt idx="207">
                  <c:v>122.2179956023942</c:v>
                </c:pt>
                <c:pt idx="208">
                  <c:v>122.26967563574607</c:v>
                </c:pt>
                <c:pt idx="209">
                  <c:v>122.69166520175867</c:v>
                </c:pt>
                <c:pt idx="210">
                  <c:v>122.99463699579549</c:v>
                </c:pt>
                <c:pt idx="211">
                  <c:v>122.37341994061599</c:v>
                </c:pt>
                <c:pt idx="212">
                  <c:v>123.29866544478931</c:v>
                </c:pt>
                <c:pt idx="213">
                  <c:v>121.58198537781659</c:v>
                </c:pt>
                <c:pt idx="214">
                  <c:v>120.89612025117651</c:v>
                </c:pt>
                <c:pt idx="215">
                  <c:v>121.11167786240624</c:v>
                </c:pt>
                <c:pt idx="216">
                  <c:v>120.70736325203815</c:v>
                </c:pt>
                <c:pt idx="217">
                  <c:v>119.33486452242559</c:v>
                </c:pt>
                <c:pt idx="218">
                  <c:v>119.8495515460303</c:v>
                </c:pt>
                <c:pt idx="219">
                  <c:v>121.24846664956807</c:v>
                </c:pt>
                <c:pt idx="220">
                  <c:v>122.04768203523273</c:v>
                </c:pt>
                <c:pt idx="221">
                  <c:v>122.07573142136422</c:v>
                </c:pt>
                <c:pt idx="222">
                  <c:v>120.07855749307652</c:v>
                </c:pt>
                <c:pt idx="223">
                  <c:v>119.74763237244974</c:v>
                </c:pt>
                <c:pt idx="224">
                  <c:v>120.09700092505339</c:v>
                </c:pt>
                <c:pt idx="225">
                  <c:v>120.16020810339081</c:v>
                </c:pt>
                <c:pt idx="226">
                  <c:v>119.92467010751946</c:v>
                </c:pt>
                <c:pt idx="227">
                  <c:v>118.68819168873637</c:v>
                </c:pt>
                <c:pt idx="228">
                  <c:v>117.71645336645469</c:v>
                </c:pt>
                <c:pt idx="229">
                  <c:v>118.82046567744551</c:v>
                </c:pt>
                <c:pt idx="230">
                  <c:v>119.06493721068068</c:v>
                </c:pt>
                <c:pt idx="231">
                  <c:v>118.59174790902394</c:v>
                </c:pt>
                <c:pt idx="232">
                  <c:v>118.65591568277682</c:v>
                </c:pt>
                <c:pt idx="233">
                  <c:v>118.84966777807557</c:v>
                </c:pt>
                <c:pt idx="234">
                  <c:v>118.71028538329197</c:v>
                </c:pt>
                <c:pt idx="235">
                  <c:v>119.69124542156212</c:v>
                </c:pt>
                <c:pt idx="236">
                  <c:v>118.0034792765948</c:v>
                </c:pt>
                <c:pt idx="237">
                  <c:v>117.76515555401861</c:v>
                </c:pt>
                <c:pt idx="238">
                  <c:v>116.43290577231392</c:v>
                </c:pt>
                <c:pt idx="239">
                  <c:v>116.26278432423555</c:v>
                </c:pt>
                <c:pt idx="240">
                  <c:v>117.17765539792187</c:v>
                </c:pt>
                <c:pt idx="241">
                  <c:v>116.47565226830201</c:v>
                </c:pt>
                <c:pt idx="242">
                  <c:v>116.44798712033668</c:v>
                </c:pt>
                <c:pt idx="243">
                  <c:v>116.77987283637891</c:v>
                </c:pt>
                <c:pt idx="244">
                  <c:v>115.2329299793184</c:v>
                </c:pt>
                <c:pt idx="245">
                  <c:v>113.65015691326113</c:v>
                </c:pt>
                <c:pt idx="246">
                  <c:v>112.00484908565727</c:v>
                </c:pt>
                <c:pt idx="247">
                  <c:v>112.35613882909183</c:v>
                </c:pt>
                <c:pt idx="248">
                  <c:v>110.50199755816645</c:v>
                </c:pt>
                <c:pt idx="249">
                  <c:v>113.42950814632944</c:v>
                </c:pt>
                <c:pt idx="250">
                  <c:v>111.54462782210928</c:v>
                </c:pt>
                <c:pt idx="251">
                  <c:v>110.9791253010266</c:v>
                </c:pt>
                <c:pt idx="252">
                  <c:v>111.04857634956451</c:v>
                </c:pt>
                <c:pt idx="253">
                  <c:v>113.86725147715562</c:v>
                </c:pt>
                <c:pt idx="254">
                  <c:v>113.11462496914086</c:v>
                </c:pt>
                <c:pt idx="255">
                  <c:v>111.92675267838017</c:v>
                </c:pt>
                <c:pt idx="256">
                  <c:v>110.45819440722138</c:v>
                </c:pt>
                <c:pt idx="257">
                  <c:v>112.36122998479378</c:v>
                </c:pt>
                <c:pt idx="258">
                  <c:v>112.68523881842923</c:v>
                </c:pt>
                <c:pt idx="259">
                  <c:v>111.97036371024215</c:v>
                </c:pt>
                <c:pt idx="260">
                  <c:v>112.6741919711514</c:v>
                </c:pt>
                <c:pt idx="261">
                  <c:v>112.19274154892169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Sheet1!$A$2:$A$263</c:f>
              <c:numCache>
                <c:formatCode>dd\-mmm\-yyyy</c:formatCode>
                <c:ptCount val="262"/>
                <c:pt idx="0">
                  <c:v>44993</c:v>
                </c:pt>
                <c:pt idx="1">
                  <c:v>44994</c:v>
                </c:pt>
                <c:pt idx="2">
                  <c:v>44997</c:v>
                </c:pt>
                <c:pt idx="3">
                  <c:v>44998</c:v>
                </c:pt>
                <c:pt idx="4">
                  <c:v>44999</c:v>
                </c:pt>
                <c:pt idx="5">
                  <c:v>45000</c:v>
                </c:pt>
                <c:pt idx="6">
                  <c:v>45001</c:v>
                </c:pt>
                <c:pt idx="7">
                  <c:v>45004</c:v>
                </c:pt>
                <c:pt idx="8">
                  <c:v>45005</c:v>
                </c:pt>
                <c:pt idx="9">
                  <c:v>45006</c:v>
                </c:pt>
                <c:pt idx="10">
                  <c:v>45007</c:v>
                </c:pt>
                <c:pt idx="11">
                  <c:v>45008</c:v>
                </c:pt>
                <c:pt idx="12">
                  <c:v>45011</c:v>
                </c:pt>
                <c:pt idx="13">
                  <c:v>45012</c:v>
                </c:pt>
                <c:pt idx="14">
                  <c:v>45013</c:v>
                </c:pt>
                <c:pt idx="15">
                  <c:v>45014</c:v>
                </c:pt>
                <c:pt idx="16">
                  <c:v>45015</c:v>
                </c:pt>
                <c:pt idx="17">
                  <c:v>45019</c:v>
                </c:pt>
                <c:pt idx="18">
                  <c:v>45020</c:v>
                </c:pt>
                <c:pt idx="19">
                  <c:v>45021</c:v>
                </c:pt>
                <c:pt idx="20">
                  <c:v>45022</c:v>
                </c:pt>
                <c:pt idx="21">
                  <c:v>45026</c:v>
                </c:pt>
                <c:pt idx="22">
                  <c:v>45027</c:v>
                </c:pt>
                <c:pt idx="23">
                  <c:v>45028</c:v>
                </c:pt>
                <c:pt idx="24">
                  <c:v>45029</c:v>
                </c:pt>
                <c:pt idx="25">
                  <c:v>45033</c:v>
                </c:pt>
                <c:pt idx="26">
                  <c:v>45041</c:v>
                </c:pt>
                <c:pt idx="27">
                  <c:v>45042</c:v>
                </c:pt>
                <c:pt idx="28">
                  <c:v>45043</c:v>
                </c:pt>
                <c:pt idx="29">
                  <c:v>45047</c:v>
                </c:pt>
                <c:pt idx="30">
                  <c:v>45048</c:v>
                </c:pt>
                <c:pt idx="31">
                  <c:v>45049</c:v>
                </c:pt>
                <c:pt idx="32">
                  <c:v>45050</c:v>
                </c:pt>
                <c:pt idx="33">
                  <c:v>45054</c:v>
                </c:pt>
                <c:pt idx="34">
                  <c:v>45055</c:v>
                </c:pt>
                <c:pt idx="35">
                  <c:v>45056</c:v>
                </c:pt>
                <c:pt idx="36">
                  <c:v>45057</c:v>
                </c:pt>
                <c:pt idx="37">
                  <c:v>45057</c:v>
                </c:pt>
                <c:pt idx="38">
                  <c:v>45061</c:v>
                </c:pt>
                <c:pt idx="39">
                  <c:v>45062</c:v>
                </c:pt>
                <c:pt idx="40">
                  <c:v>45063</c:v>
                </c:pt>
                <c:pt idx="41">
                  <c:v>45064</c:v>
                </c:pt>
                <c:pt idx="42">
                  <c:v>45068</c:v>
                </c:pt>
                <c:pt idx="43">
                  <c:v>45069</c:v>
                </c:pt>
                <c:pt idx="44">
                  <c:v>45070</c:v>
                </c:pt>
                <c:pt idx="45">
                  <c:v>45071</c:v>
                </c:pt>
                <c:pt idx="46">
                  <c:v>45075</c:v>
                </c:pt>
                <c:pt idx="47">
                  <c:v>45076</c:v>
                </c:pt>
                <c:pt idx="48">
                  <c:v>45077</c:v>
                </c:pt>
                <c:pt idx="49">
                  <c:v>45078</c:v>
                </c:pt>
                <c:pt idx="50">
                  <c:v>45082</c:v>
                </c:pt>
                <c:pt idx="51">
                  <c:v>45083</c:v>
                </c:pt>
                <c:pt idx="52">
                  <c:v>45084</c:v>
                </c:pt>
                <c:pt idx="53">
                  <c:v>45085</c:v>
                </c:pt>
                <c:pt idx="54">
                  <c:v>45089</c:v>
                </c:pt>
                <c:pt idx="55">
                  <c:v>45090</c:v>
                </c:pt>
                <c:pt idx="56">
                  <c:v>45091</c:v>
                </c:pt>
                <c:pt idx="57">
                  <c:v>45092</c:v>
                </c:pt>
                <c:pt idx="58">
                  <c:v>45096</c:v>
                </c:pt>
                <c:pt idx="59">
                  <c:v>45097</c:v>
                </c:pt>
                <c:pt idx="60">
                  <c:v>45098</c:v>
                </c:pt>
                <c:pt idx="61">
                  <c:v>45099</c:v>
                </c:pt>
                <c:pt idx="62">
                  <c:v>45110</c:v>
                </c:pt>
                <c:pt idx="63">
                  <c:v>45111</c:v>
                </c:pt>
                <c:pt idx="64">
                  <c:v>45112</c:v>
                </c:pt>
                <c:pt idx="65">
                  <c:v>45113</c:v>
                </c:pt>
                <c:pt idx="66">
                  <c:v>45117</c:v>
                </c:pt>
                <c:pt idx="67">
                  <c:v>45118</c:v>
                </c:pt>
                <c:pt idx="68">
                  <c:v>45119</c:v>
                </c:pt>
                <c:pt idx="69">
                  <c:v>45120</c:v>
                </c:pt>
                <c:pt idx="70">
                  <c:v>45124</c:v>
                </c:pt>
                <c:pt idx="71">
                  <c:v>45125</c:v>
                </c:pt>
                <c:pt idx="72">
                  <c:v>45126</c:v>
                </c:pt>
                <c:pt idx="73">
                  <c:v>45127</c:v>
                </c:pt>
                <c:pt idx="74">
                  <c:v>45131</c:v>
                </c:pt>
                <c:pt idx="75">
                  <c:v>45132</c:v>
                </c:pt>
                <c:pt idx="76">
                  <c:v>45133</c:v>
                </c:pt>
                <c:pt idx="77">
                  <c:v>45134</c:v>
                </c:pt>
                <c:pt idx="78">
                  <c:v>45138</c:v>
                </c:pt>
                <c:pt idx="79">
                  <c:v>45139</c:v>
                </c:pt>
                <c:pt idx="80">
                  <c:v>45140</c:v>
                </c:pt>
                <c:pt idx="81">
                  <c:v>45141</c:v>
                </c:pt>
                <c:pt idx="82">
                  <c:v>45145</c:v>
                </c:pt>
                <c:pt idx="83">
                  <c:v>45146</c:v>
                </c:pt>
                <c:pt idx="84">
                  <c:v>45147</c:v>
                </c:pt>
                <c:pt idx="85">
                  <c:v>45148</c:v>
                </c:pt>
                <c:pt idx="86">
                  <c:v>45152</c:v>
                </c:pt>
                <c:pt idx="87">
                  <c:v>45153</c:v>
                </c:pt>
                <c:pt idx="88">
                  <c:v>45154</c:v>
                </c:pt>
                <c:pt idx="89">
                  <c:v>45155</c:v>
                </c:pt>
                <c:pt idx="90">
                  <c:v>45159</c:v>
                </c:pt>
                <c:pt idx="91">
                  <c:v>45160</c:v>
                </c:pt>
                <c:pt idx="92">
                  <c:v>45161</c:v>
                </c:pt>
                <c:pt idx="93">
                  <c:v>45162</c:v>
                </c:pt>
                <c:pt idx="94">
                  <c:v>45166</c:v>
                </c:pt>
                <c:pt idx="95">
                  <c:v>45167</c:v>
                </c:pt>
                <c:pt idx="96">
                  <c:v>45168</c:v>
                </c:pt>
                <c:pt idx="97">
                  <c:v>45169</c:v>
                </c:pt>
                <c:pt idx="98">
                  <c:v>45173</c:v>
                </c:pt>
                <c:pt idx="99">
                  <c:v>45174</c:v>
                </c:pt>
                <c:pt idx="100">
                  <c:v>45175</c:v>
                </c:pt>
                <c:pt idx="101">
                  <c:v>45176</c:v>
                </c:pt>
                <c:pt idx="102">
                  <c:v>45180</c:v>
                </c:pt>
                <c:pt idx="103">
                  <c:v>45181</c:v>
                </c:pt>
                <c:pt idx="104">
                  <c:v>45182</c:v>
                </c:pt>
                <c:pt idx="105">
                  <c:v>45183</c:v>
                </c:pt>
                <c:pt idx="106">
                  <c:v>45187</c:v>
                </c:pt>
                <c:pt idx="107">
                  <c:v>45188</c:v>
                </c:pt>
                <c:pt idx="108">
                  <c:v>45189</c:v>
                </c:pt>
                <c:pt idx="109">
                  <c:v>45190</c:v>
                </c:pt>
                <c:pt idx="110">
                  <c:v>45194</c:v>
                </c:pt>
                <c:pt idx="111">
                  <c:v>45195</c:v>
                </c:pt>
                <c:pt idx="112">
                  <c:v>45196</c:v>
                </c:pt>
                <c:pt idx="113">
                  <c:v>45197</c:v>
                </c:pt>
                <c:pt idx="114">
                  <c:v>45201</c:v>
                </c:pt>
                <c:pt idx="115">
                  <c:v>45202</c:v>
                </c:pt>
                <c:pt idx="116">
                  <c:v>45203</c:v>
                </c:pt>
                <c:pt idx="117">
                  <c:v>45204</c:v>
                </c:pt>
                <c:pt idx="118">
                  <c:v>45208</c:v>
                </c:pt>
                <c:pt idx="119">
                  <c:v>45209</c:v>
                </c:pt>
                <c:pt idx="120">
                  <c:v>45210</c:v>
                </c:pt>
                <c:pt idx="121">
                  <c:v>45211</c:v>
                </c:pt>
                <c:pt idx="122">
                  <c:v>45215</c:v>
                </c:pt>
                <c:pt idx="123">
                  <c:v>45216</c:v>
                </c:pt>
                <c:pt idx="124">
                  <c:v>45217</c:v>
                </c:pt>
                <c:pt idx="125">
                  <c:v>45218</c:v>
                </c:pt>
                <c:pt idx="126">
                  <c:v>45222</c:v>
                </c:pt>
                <c:pt idx="127">
                  <c:v>45223</c:v>
                </c:pt>
                <c:pt idx="128">
                  <c:v>45224</c:v>
                </c:pt>
                <c:pt idx="129">
                  <c:v>45225</c:v>
                </c:pt>
                <c:pt idx="130">
                  <c:v>45229</c:v>
                </c:pt>
                <c:pt idx="131">
                  <c:v>45230</c:v>
                </c:pt>
                <c:pt idx="132">
                  <c:v>45231</c:v>
                </c:pt>
                <c:pt idx="133">
                  <c:v>45232</c:v>
                </c:pt>
                <c:pt idx="134">
                  <c:v>45236</c:v>
                </c:pt>
                <c:pt idx="135">
                  <c:v>45237</c:v>
                </c:pt>
                <c:pt idx="136">
                  <c:v>45238</c:v>
                </c:pt>
                <c:pt idx="137">
                  <c:v>45239</c:v>
                </c:pt>
                <c:pt idx="138">
                  <c:v>45243</c:v>
                </c:pt>
                <c:pt idx="139">
                  <c:v>45244</c:v>
                </c:pt>
                <c:pt idx="140">
                  <c:v>45245</c:v>
                </c:pt>
                <c:pt idx="141">
                  <c:v>45246</c:v>
                </c:pt>
                <c:pt idx="142">
                  <c:v>45250</c:v>
                </c:pt>
                <c:pt idx="143">
                  <c:v>45251</c:v>
                </c:pt>
                <c:pt idx="144">
                  <c:v>45252</c:v>
                </c:pt>
                <c:pt idx="145">
                  <c:v>45253</c:v>
                </c:pt>
                <c:pt idx="146">
                  <c:v>45257</c:v>
                </c:pt>
                <c:pt idx="147">
                  <c:v>45258</c:v>
                </c:pt>
                <c:pt idx="148">
                  <c:v>45259</c:v>
                </c:pt>
                <c:pt idx="149">
                  <c:v>45260</c:v>
                </c:pt>
                <c:pt idx="150">
                  <c:v>45264</c:v>
                </c:pt>
                <c:pt idx="151">
                  <c:v>45265</c:v>
                </c:pt>
                <c:pt idx="152">
                  <c:v>45266</c:v>
                </c:pt>
                <c:pt idx="153">
                  <c:v>45267</c:v>
                </c:pt>
                <c:pt idx="154">
                  <c:v>45271</c:v>
                </c:pt>
                <c:pt idx="155">
                  <c:v>45272</c:v>
                </c:pt>
                <c:pt idx="156">
                  <c:v>45273</c:v>
                </c:pt>
                <c:pt idx="157">
                  <c:v>45274</c:v>
                </c:pt>
                <c:pt idx="158">
                  <c:v>45278</c:v>
                </c:pt>
                <c:pt idx="159">
                  <c:v>45279</c:v>
                </c:pt>
                <c:pt idx="160">
                  <c:v>45280</c:v>
                </c:pt>
                <c:pt idx="161">
                  <c:v>45281</c:v>
                </c:pt>
                <c:pt idx="162">
                  <c:v>45285</c:v>
                </c:pt>
                <c:pt idx="163">
                  <c:v>45286</c:v>
                </c:pt>
                <c:pt idx="164">
                  <c:v>45287</c:v>
                </c:pt>
                <c:pt idx="165">
                  <c:v>45288</c:v>
                </c:pt>
                <c:pt idx="166">
                  <c:v>45292</c:v>
                </c:pt>
                <c:pt idx="167">
                  <c:v>45293</c:v>
                </c:pt>
                <c:pt idx="168">
                  <c:v>45294</c:v>
                </c:pt>
                <c:pt idx="169">
                  <c:v>45295</c:v>
                </c:pt>
                <c:pt idx="170">
                  <c:v>45299</c:v>
                </c:pt>
                <c:pt idx="171">
                  <c:v>45300</c:v>
                </c:pt>
                <c:pt idx="172">
                  <c:v>45301</c:v>
                </c:pt>
                <c:pt idx="173">
                  <c:v>45302</c:v>
                </c:pt>
                <c:pt idx="174">
                  <c:v>45306</c:v>
                </c:pt>
                <c:pt idx="175">
                  <c:v>45307</c:v>
                </c:pt>
                <c:pt idx="176">
                  <c:v>45308</c:v>
                </c:pt>
                <c:pt idx="177">
                  <c:v>45309</c:v>
                </c:pt>
                <c:pt idx="178">
                  <c:v>45313</c:v>
                </c:pt>
                <c:pt idx="179">
                  <c:v>45314</c:v>
                </c:pt>
                <c:pt idx="180">
                  <c:v>45315</c:v>
                </c:pt>
                <c:pt idx="181">
                  <c:v>45316</c:v>
                </c:pt>
                <c:pt idx="182">
                  <c:v>45320</c:v>
                </c:pt>
                <c:pt idx="183">
                  <c:v>45321</c:v>
                </c:pt>
                <c:pt idx="184">
                  <c:v>45322</c:v>
                </c:pt>
                <c:pt idx="185">
                  <c:v>45323</c:v>
                </c:pt>
                <c:pt idx="186">
                  <c:v>45327</c:v>
                </c:pt>
                <c:pt idx="187">
                  <c:v>45328</c:v>
                </c:pt>
                <c:pt idx="188">
                  <c:v>45329</c:v>
                </c:pt>
                <c:pt idx="189">
                  <c:v>45330</c:v>
                </c:pt>
                <c:pt idx="190">
                  <c:v>45334</c:v>
                </c:pt>
                <c:pt idx="191">
                  <c:v>45335</c:v>
                </c:pt>
                <c:pt idx="192">
                  <c:v>45336</c:v>
                </c:pt>
                <c:pt idx="193">
                  <c:v>45337</c:v>
                </c:pt>
                <c:pt idx="194">
                  <c:v>45341</c:v>
                </c:pt>
                <c:pt idx="195">
                  <c:v>45342</c:v>
                </c:pt>
                <c:pt idx="196">
                  <c:v>45343</c:v>
                </c:pt>
                <c:pt idx="197">
                  <c:v>45348</c:v>
                </c:pt>
                <c:pt idx="198">
                  <c:v>45349</c:v>
                </c:pt>
                <c:pt idx="199">
                  <c:v>45350</c:v>
                </c:pt>
                <c:pt idx="200">
                  <c:v>45351</c:v>
                </c:pt>
                <c:pt idx="201">
                  <c:v>45355</c:v>
                </c:pt>
                <c:pt idx="202">
                  <c:v>45356</c:v>
                </c:pt>
                <c:pt idx="203">
                  <c:v>45357</c:v>
                </c:pt>
                <c:pt idx="204">
                  <c:v>45358</c:v>
                </c:pt>
                <c:pt idx="205">
                  <c:v>45362</c:v>
                </c:pt>
                <c:pt idx="206">
                  <c:v>45363</c:v>
                </c:pt>
                <c:pt idx="207">
                  <c:v>45364</c:v>
                </c:pt>
                <c:pt idx="208">
                  <c:v>45365</c:v>
                </c:pt>
                <c:pt idx="209">
                  <c:v>45369</c:v>
                </c:pt>
                <c:pt idx="210">
                  <c:v>45370</c:v>
                </c:pt>
                <c:pt idx="211">
                  <c:v>45371</c:v>
                </c:pt>
                <c:pt idx="212">
                  <c:v>45372</c:v>
                </c:pt>
                <c:pt idx="213">
                  <c:v>45376</c:v>
                </c:pt>
                <c:pt idx="214">
                  <c:v>45377</c:v>
                </c:pt>
                <c:pt idx="215">
                  <c:v>45378</c:v>
                </c:pt>
                <c:pt idx="216">
                  <c:v>45379</c:v>
                </c:pt>
                <c:pt idx="217">
                  <c:v>45383</c:v>
                </c:pt>
                <c:pt idx="218">
                  <c:v>45384</c:v>
                </c:pt>
                <c:pt idx="219">
                  <c:v>45385</c:v>
                </c:pt>
                <c:pt idx="220">
                  <c:v>45386</c:v>
                </c:pt>
                <c:pt idx="221">
                  <c:v>45397</c:v>
                </c:pt>
                <c:pt idx="222">
                  <c:v>45398</c:v>
                </c:pt>
                <c:pt idx="223">
                  <c:v>45399</c:v>
                </c:pt>
                <c:pt idx="224">
                  <c:v>45400</c:v>
                </c:pt>
                <c:pt idx="225">
                  <c:v>45404</c:v>
                </c:pt>
                <c:pt idx="226">
                  <c:v>45405</c:v>
                </c:pt>
                <c:pt idx="227">
                  <c:v>45406</c:v>
                </c:pt>
                <c:pt idx="228">
                  <c:v>45407</c:v>
                </c:pt>
                <c:pt idx="229">
                  <c:v>45411</c:v>
                </c:pt>
                <c:pt idx="230">
                  <c:v>45412</c:v>
                </c:pt>
                <c:pt idx="231">
                  <c:v>45413</c:v>
                </c:pt>
                <c:pt idx="232">
                  <c:v>45414</c:v>
                </c:pt>
                <c:pt idx="233">
                  <c:v>45418</c:v>
                </c:pt>
                <c:pt idx="234">
                  <c:v>45419</c:v>
                </c:pt>
                <c:pt idx="235">
                  <c:v>45420</c:v>
                </c:pt>
                <c:pt idx="236">
                  <c:v>45421</c:v>
                </c:pt>
                <c:pt idx="237">
                  <c:v>45425</c:v>
                </c:pt>
                <c:pt idx="238">
                  <c:v>45426</c:v>
                </c:pt>
                <c:pt idx="239">
                  <c:v>45427</c:v>
                </c:pt>
                <c:pt idx="240">
                  <c:v>45428</c:v>
                </c:pt>
                <c:pt idx="241">
                  <c:v>45432</c:v>
                </c:pt>
                <c:pt idx="242">
                  <c:v>45433</c:v>
                </c:pt>
                <c:pt idx="243">
                  <c:v>45434</c:v>
                </c:pt>
                <c:pt idx="244">
                  <c:v>45435</c:v>
                </c:pt>
                <c:pt idx="245">
                  <c:v>45439</c:v>
                </c:pt>
                <c:pt idx="246">
                  <c:v>45440</c:v>
                </c:pt>
                <c:pt idx="247">
                  <c:v>45441</c:v>
                </c:pt>
                <c:pt idx="248">
                  <c:v>45442</c:v>
                </c:pt>
                <c:pt idx="249">
                  <c:v>45446</c:v>
                </c:pt>
                <c:pt idx="250">
                  <c:v>45447</c:v>
                </c:pt>
                <c:pt idx="251">
                  <c:v>45448</c:v>
                </c:pt>
                <c:pt idx="252">
                  <c:v>45449</c:v>
                </c:pt>
                <c:pt idx="253">
                  <c:v>45453</c:v>
                </c:pt>
                <c:pt idx="254">
                  <c:v>45454</c:v>
                </c:pt>
                <c:pt idx="255">
                  <c:v>45455</c:v>
                </c:pt>
                <c:pt idx="256">
                  <c:v>45456</c:v>
                </c:pt>
                <c:pt idx="257">
                  <c:v>45467</c:v>
                </c:pt>
                <c:pt idx="258">
                  <c:v>45468</c:v>
                </c:pt>
                <c:pt idx="259">
                  <c:v>45469</c:v>
                </c:pt>
                <c:pt idx="260">
                  <c:v>45470</c:v>
                </c:pt>
                <c:pt idx="261">
                  <c:v>45473</c:v>
                </c:pt>
              </c:numCache>
            </c:numRef>
          </c:cat>
          <c:val>
            <c:numRef>
              <c:f>Sheet1!$C$2:$C$263</c:f>
              <c:numCache>
                <c:formatCode>#,##0</c:formatCode>
                <c:ptCount val="262"/>
                <c:pt idx="0">
                  <c:v>100</c:v>
                </c:pt>
                <c:pt idx="1">
                  <c:v>113.81818181818181</c:v>
                </c:pt>
                <c:pt idx="2">
                  <c:v>112.18181818181819</c:v>
                </c:pt>
                <c:pt idx="3">
                  <c:v>110.90909090909091</c:v>
                </c:pt>
                <c:pt idx="4">
                  <c:v>109.09090909090908</c:v>
                </c:pt>
                <c:pt idx="5">
                  <c:v>110.00000000000001</c:v>
                </c:pt>
                <c:pt idx="6">
                  <c:v>110.90909090909091</c:v>
                </c:pt>
                <c:pt idx="7">
                  <c:v>109.27272727272728</c:v>
                </c:pt>
                <c:pt idx="8">
                  <c:v>113.81818181818181</c:v>
                </c:pt>
                <c:pt idx="9">
                  <c:v>110.72727272727272</c:v>
                </c:pt>
                <c:pt idx="10">
                  <c:v>110.36363636363637</c:v>
                </c:pt>
                <c:pt idx="11">
                  <c:v>110.36363636363637</c:v>
                </c:pt>
                <c:pt idx="12">
                  <c:v>111.81818181818181</c:v>
                </c:pt>
                <c:pt idx="13">
                  <c:v>113.63636363636364</c:v>
                </c:pt>
                <c:pt idx="14">
                  <c:v>110.90909090909091</c:v>
                </c:pt>
                <c:pt idx="15">
                  <c:v>112.72727272727272</c:v>
                </c:pt>
                <c:pt idx="16">
                  <c:v>112.72727272727272</c:v>
                </c:pt>
                <c:pt idx="17">
                  <c:v>107.09090909090908</c:v>
                </c:pt>
                <c:pt idx="18">
                  <c:v>107.27272727272728</c:v>
                </c:pt>
                <c:pt idx="19">
                  <c:v>107.27272727272728</c:v>
                </c:pt>
                <c:pt idx="20">
                  <c:v>106.90909090909091</c:v>
                </c:pt>
                <c:pt idx="21">
                  <c:v>107.81818181818181</c:v>
                </c:pt>
                <c:pt idx="22">
                  <c:v>110.00000000000001</c:v>
                </c:pt>
                <c:pt idx="23">
                  <c:v>112.72727272727272</c:v>
                </c:pt>
                <c:pt idx="24">
                  <c:v>112.72727272727272</c:v>
                </c:pt>
                <c:pt idx="25">
                  <c:v>111.81818181818181</c:v>
                </c:pt>
                <c:pt idx="26">
                  <c:v>115.27272727272727</c:v>
                </c:pt>
                <c:pt idx="27">
                  <c:v>115.45454545454545</c:v>
                </c:pt>
                <c:pt idx="28">
                  <c:v>118.18181818181819</c:v>
                </c:pt>
                <c:pt idx="29">
                  <c:v>112.72727272727272</c:v>
                </c:pt>
                <c:pt idx="30">
                  <c:v>113.09090909090909</c:v>
                </c:pt>
                <c:pt idx="31">
                  <c:v>113.09090909090909</c:v>
                </c:pt>
                <c:pt idx="32">
                  <c:v>113.09090909090909</c:v>
                </c:pt>
                <c:pt idx="33">
                  <c:v>113.27272727272725</c:v>
                </c:pt>
                <c:pt idx="34">
                  <c:v>113.27272727272725</c:v>
                </c:pt>
                <c:pt idx="35">
                  <c:v>113.27272727272725</c:v>
                </c:pt>
                <c:pt idx="36">
                  <c:v>112.00000000000001</c:v>
                </c:pt>
                <c:pt idx="37">
                  <c:v>5.6000000000000005</c:v>
                </c:pt>
                <c:pt idx="38">
                  <c:v>5.6000000000000005</c:v>
                </c:pt>
                <c:pt idx="39">
                  <c:v>5.6000000000000005</c:v>
                </c:pt>
                <c:pt idx="40">
                  <c:v>5.5727272727272732</c:v>
                </c:pt>
                <c:pt idx="41">
                  <c:v>5.5727272727272732</c:v>
                </c:pt>
                <c:pt idx="42">
                  <c:v>5.5</c:v>
                </c:pt>
                <c:pt idx="43">
                  <c:v>5.4909090909090903</c:v>
                </c:pt>
                <c:pt idx="44">
                  <c:v>5.4909090909090903</c:v>
                </c:pt>
                <c:pt idx="45">
                  <c:v>5.4545454545454541</c:v>
                </c:pt>
                <c:pt idx="46">
                  <c:v>5.3181818181818175</c:v>
                </c:pt>
                <c:pt idx="47">
                  <c:v>5.290909090909091</c:v>
                </c:pt>
                <c:pt idx="48">
                  <c:v>5.7272727272727275</c:v>
                </c:pt>
                <c:pt idx="49">
                  <c:v>5.4545454545454541</c:v>
                </c:pt>
                <c:pt idx="50">
                  <c:v>5.2727272727272725</c:v>
                </c:pt>
                <c:pt idx="51">
                  <c:v>5.2727272727272725</c:v>
                </c:pt>
                <c:pt idx="52">
                  <c:v>5.2727272727272725</c:v>
                </c:pt>
                <c:pt idx="53">
                  <c:v>5.545454545454545</c:v>
                </c:pt>
                <c:pt idx="54">
                  <c:v>5.1727272727272737</c:v>
                </c:pt>
                <c:pt idx="55">
                  <c:v>5.2272727272727266</c:v>
                </c:pt>
                <c:pt idx="56">
                  <c:v>5.336363636363636</c:v>
                </c:pt>
                <c:pt idx="57">
                  <c:v>5.4545454545454541</c:v>
                </c:pt>
                <c:pt idx="58">
                  <c:v>5.4545454545454541</c:v>
                </c:pt>
                <c:pt idx="59">
                  <c:v>7.0909090909090908</c:v>
                </c:pt>
                <c:pt idx="60">
                  <c:v>7.0000000000000009</c:v>
                </c:pt>
                <c:pt idx="61">
                  <c:v>6.2</c:v>
                </c:pt>
                <c:pt idx="62">
                  <c:v>5.9909090909090903</c:v>
                </c:pt>
                <c:pt idx="63">
                  <c:v>5.8</c:v>
                </c:pt>
                <c:pt idx="64">
                  <c:v>5.9090909090909092</c:v>
                </c:pt>
                <c:pt idx="65">
                  <c:v>5.963636363636363</c:v>
                </c:pt>
                <c:pt idx="66">
                  <c:v>6.0454545454545459</c:v>
                </c:pt>
                <c:pt idx="67">
                  <c:v>6.0454545454545459</c:v>
                </c:pt>
                <c:pt idx="68">
                  <c:v>6.0454545454545459</c:v>
                </c:pt>
                <c:pt idx="69">
                  <c:v>6.0454545454545459</c:v>
                </c:pt>
                <c:pt idx="70">
                  <c:v>6.2272727272727275</c:v>
                </c:pt>
                <c:pt idx="71">
                  <c:v>5.6363636363636367</c:v>
                </c:pt>
                <c:pt idx="72">
                  <c:v>5.6363636363636367</c:v>
                </c:pt>
                <c:pt idx="73">
                  <c:v>5.7272727272727275</c:v>
                </c:pt>
                <c:pt idx="74">
                  <c:v>5.6727272727272728</c:v>
                </c:pt>
                <c:pt idx="75">
                  <c:v>5.7272727272727275</c:v>
                </c:pt>
                <c:pt idx="76">
                  <c:v>5.5545454545454547</c:v>
                </c:pt>
                <c:pt idx="77">
                  <c:v>5.5545454545454547</c:v>
                </c:pt>
                <c:pt idx="78">
                  <c:v>5.5272727272727273</c:v>
                </c:pt>
                <c:pt idx="79">
                  <c:v>5.5272727272727273</c:v>
                </c:pt>
                <c:pt idx="80">
                  <c:v>5.4727272727272718</c:v>
                </c:pt>
                <c:pt idx="81">
                  <c:v>5.5</c:v>
                </c:pt>
                <c:pt idx="82">
                  <c:v>5.4545454545454541</c:v>
                </c:pt>
                <c:pt idx="83">
                  <c:v>5.5181818181818185</c:v>
                </c:pt>
                <c:pt idx="84">
                  <c:v>5.545454545454545</c:v>
                </c:pt>
                <c:pt idx="85">
                  <c:v>5.5818181818181811</c:v>
                </c:pt>
                <c:pt idx="86">
                  <c:v>5.5363636363636362</c:v>
                </c:pt>
                <c:pt idx="87">
                  <c:v>5.5090909090909088</c:v>
                </c:pt>
                <c:pt idx="88">
                  <c:v>6.1363636363636367</c:v>
                </c:pt>
                <c:pt idx="89">
                  <c:v>6.1363636363636367</c:v>
                </c:pt>
                <c:pt idx="90">
                  <c:v>5.9454545454545453</c:v>
                </c:pt>
                <c:pt idx="91">
                  <c:v>5.9818181818181815</c:v>
                </c:pt>
                <c:pt idx="92">
                  <c:v>5.9090909090909092</c:v>
                </c:pt>
                <c:pt idx="93">
                  <c:v>5.9727272727272736</c:v>
                </c:pt>
                <c:pt idx="94">
                  <c:v>6.3636363636363633</c:v>
                </c:pt>
                <c:pt idx="95">
                  <c:v>6.3636363636363633</c:v>
                </c:pt>
                <c:pt idx="96">
                  <c:v>6.3636363636363633</c:v>
                </c:pt>
                <c:pt idx="97">
                  <c:v>6.4090909090909083</c:v>
                </c:pt>
                <c:pt idx="98">
                  <c:v>6.4090909090909083</c:v>
                </c:pt>
                <c:pt idx="99">
                  <c:v>6.4090909090909083</c:v>
                </c:pt>
                <c:pt idx="100">
                  <c:v>6.4090909090909083</c:v>
                </c:pt>
                <c:pt idx="101">
                  <c:v>6.581818181818182</c:v>
                </c:pt>
                <c:pt idx="102">
                  <c:v>6.4909090909090903</c:v>
                </c:pt>
                <c:pt idx="103">
                  <c:v>6.5272727272727273</c:v>
                </c:pt>
                <c:pt idx="104">
                  <c:v>6.5272727272727273</c:v>
                </c:pt>
                <c:pt idx="105">
                  <c:v>6.5272727272727273</c:v>
                </c:pt>
                <c:pt idx="106">
                  <c:v>6.081818181818182</c:v>
                </c:pt>
                <c:pt idx="107">
                  <c:v>6.0181818181818185</c:v>
                </c:pt>
                <c:pt idx="108">
                  <c:v>6.0181818181818185</c:v>
                </c:pt>
                <c:pt idx="109">
                  <c:v>5.9909090909090903</c:v>
                </c:pt>
                <c:pt idx="110">
                  <c:v>5.9909090909090903</c:v>
                </c:pt>
                <c:pt idx="111">
                  <c:v>5.9909090909090903</c:v>
                </c:pt>
                <c:pt idx="112">
                  <c:v>6</c:v>
                </c:pt>
                <c:pt idx="113">
                  <c:v>6</c:v>
                </c:pt>
                <c:pt idx="114">
                  <c:v>6</c:v>
                </c:pt>
                <c:pt idx="115">
                  <c:v>6</c:v>
                </c:pt>
                <c:pt idx="116">
                  <c:v>5.6818181818181817</c:v>
                </c:pt>
                <c:pt idx="117">
                  <c:v>5.7272727272727275</c:v>
                </c:pt>
                <c:pt idx="118">
                  <c:v>5.6727272727272728</c:v>
                </c:pt>
                <c:pt idx="119">
                  <c:v>5.6363636363636367</c:v>
                </c:pt>
                <c:pt idx="120">
                  <c:v>5.627272727272727</c:v>
                </c:pt>
                <c:pt idx="121">
                  <c:v>5.627272727272727</c:v>
                </c:pt>
                <c:pt idx="122">
                  <c:v>5.5818181818181811</c:v>
                </c:pt>
                <c:pt idx="123">
                  <c:v>5.5818181818181811</c:v>
                </c:pt>
                <c:pt idx="124">
                  <c:v>5.5818181818181811</c:v>
                </c:pt>
                <c:pt idx="125">
                  <c:v>5.5818181818181811</c:v>
                </c:pt>
                <c:pt idx="126">
                  <c:v>5.5818181818181811</c:v>
                </c:pt>
                <c:pt idx="127">
                  <c:v>5.5818181818181811</c:v>
                </c:pt>
                <c:pt idx="128">
                  <c:v>5.5727272727272732</c:v>
                </c:pt>
                <c:pt idx="129">
                  <c:v>5.4636363636363638</c:v>
                </c:pt>
                <c:pt idx="130">
                  <c:v>5.5</c:v>
                </c:pt>
                <c:pt idx="131">
                  <c:v>5.5</c:v>
                </c:pt>
                <c:pt idx="132">
                  <c:v>5.5090909090909088</c:v>
                </c:pt>
                <c:pt idx="133">
                  <c:v>5.5181818181818185</c:v>
                </c:pt>
                <c:pt idx="134">
                  <c:v>5.4909090909090903</c:v>
                </c:pt>
                <c:pt idx="135">
                  <c:v>5.4818181818181824</c:v>
                </c:pt>
                <c:pt idx="136">
                  <c:v>5.4818181818181824</c:v>
                </c:pt>
                <c:pt idx="137">
                  <c:v>5.4818181818181824</c:v>
                </c:pt>
                <c:pt idx="138">
                  <c:v>5.4909090909090903</c:v>
                </c:pt>
                <c:pt idx="139">
                  <c:v>5.4909090909090903</c:v>
                </c:pt>
                <c:pt idx="140">
                  <c:v>5.4545454545454541</c:v>
                </c:pt>
                <c:pt idx="141">
                  <c:v>5.4545454545454541</c:v>
                </c:pt>
                <c:pt idx="142">
                  <c:v>5.4727272727272718</c:v>
                </c:pt>
                <c:pt idx="143">
                  <c:v>5.4818181818181824</c:v>
                </c:pt>
                <c:pt idx="144">
                  <c:v>5.4727272727272718</c:v>
                </c:pt>
                <c:pt idx="145">
                  <c:v>5.4727272727272718</c:v>
                </c:pt>
                <c:pt idx="146">
                  <c:v>5.5</c:v>
                </c:pt>
                <c:pt idx="147">
                  <c:v>5.4818181818181824</c:v>
                </c:pt>
                <c:pt idx="148">
                  <c:v>5.4818181818181824</c:v>
                </c:pt>
                <c:pt idx="149">
                  <c:v>5.4818181818181824</c:v>
                </c:pt>
                <c:pt idx="150">
                  <c:v>5.4818181818181824</c:v>
                </c:pt>
                <c:pt idx="151">
                  <c:v>5.4727272727272718</c:v>
                </c:pt>
                <c:pt idx="152">
                  <c:v>5.4727272727272718</c:v>
                </c:pt>
                <c:pt idx="153">
                  <c:v>5.4727272727272718</c:v>
                </c:pt>
                <c:pt idx="154">
                  <c:v>5.4727272727272718</c:v>
                </c:pt>
                <c:pt idx="155">
                  <c:v>5.4727272727272718</c:v>
                </c:pt>
                <c:pt idx="156">
                  <c:v>5.4636363636363638</c:v>
                </c:pt>
                <c:pt idx="157">
                  <c:v>5.4636363636363638</c:v>
                </c:pt>
                <c:pt idx="158">
                  <c:v>5.4818181818181824</c:v>
                </c:pt>
                <c:pt idx="159">
                  <c:v>5.5090909090909088</c:v>
                </c:pt>
                <c:pt idx="160">
                  <c:v>5.5181818181818185</c:v>
                </c:pt>
                <c:pt idx="161">
                  <c:v>5.5181818181818185</c:v>
                </c:pt>
                <c:pt idx="162">
                  <c:v>5.4909090909090903</c:v>
                </c:pt>
                <c:pt idx="163">
                  <c:v>5.4545454545454541</c:v>
                </c:pt>
                <c:pt idx="164">
                  <c:v>5.4636363636363638</c:v>
                </c:pt>
                <c:pt idx="165">
                  <c:v>5.4636363636363638</c:v>
                </c:pt>
                <c:pt idx="166">
                  <c:v>5.4727272727272718</c:v>
                </c:pt>
                <c:pt idx="167">
                  <c:v>5.4545454545454541</c:v>
                </c:pt>
                <c:pt idx="168">
                  <c:v>5.4545454545454541</c:v>
                </c:pt>
                <c:pt idx="169">
                  <c:v>5.4545454545454541</c:v>
                </c:pt>
                <c:pt idx="170">
                  <c:v>5.4</c:v>
                </c:pt>
                <c:pt idx="171">
                  <c:v>5.4818181818181824</c:v>
                </c:pt>
                <c:pt idx="172">
                  <c:v>5.4818181818181824</c:v>
                </c:pt>
                <c:pt idx="173">
                  <c:v>5.4818181818181824</c:v>
                </c:pt>
                <c:pt idx="174">
                  <c:v>5.4727272727272718</c:v>
                </c:pt>
                <c:pt idx="175">
                  <c:v>5.4727272727272718</c:v>
                </c:pt>
                <c:pt idx="176">
                  <c:v>5.4727272727272718</c:v>
                </c:pt>
                <c:pt idx="177">
                  <c:v>5.4727272727272718</c:v>
                </c:pt>
                <c:pt idx="178">
                  <c:v>5.4727272727272718</c:v>
                </c:pt>
                <c:pt idx="179">
                  <c:v>5.4727272727272718</c:v>
                </c:pt>
                <c:pt idx="180">
                  <c:v>5.5272727272727273</c:v>
                </c:pt>
                <c:pt idx="181">
                  <c:v>5.545454545454545</c:v>
                </c:pt>
                <c:pt idx="182">
                  <c:v>5.627272727272727</c:v>
                </c:pt>
                <c:pt idx="183">
                  <c:v>5.627272727272727</c:v>
                </c:pt>
                <c:pt idx="184">
                  <c:v>5.6818181818181817</c:v>
                </c:pt>
                <c:pt idx="185">
                  <c:v>5.7181818181818178</c:v>
                </c:pt>
                <c:pt idx="186">
                  <c:v>5.6818181818181817</c:v>
                </c:pt>
                <c:pt idx="187">
                  <c:v>5.7272727272727275</c:v>
                </c:pt>
                <c:pt idx="188">
                  <c:v>5.7363636363636363</c:v>
                </c:pt>
                <c:pt idx="189">
                  <c:v>5.8181818181818183</c:v>
                </c:pt>
                <c:pt idx="190">
                  <c:v>5.8636363636363642</c:v>
                </c:pt>
                <c:pt idx="191">
                  <c:v>5.790909090909091</c:v>
                </c:pt>
                <c:pt idx="192">
                  <c:v>5.7545454545454549</c:v>
                </c:pt>
                <c:pt idx="193">
                  <c:v>5.8090909090909086</c:v>
                </c:pt>
                <c:pt idx="194">
                  <c:v>5.8090909090909086</c:v>
                </c:pt>
                <c:pt idx="195">
                  <c:v>5.8090909090909086</c:v>
                </c:pt>
                <c:pt idx="196">
                  <c:v>5.8090909090909086</c:v>
                </c:pt>
                <c:pt idx="197">
                  <c:v>5.8090909090909086</c:v>
                </c:pt>
                <c:pt idx="198">
                  <c:v>5.7363636363636363</c:v>
                </c:pt>
                <c:pt idx="199">
                  <c:v>5.8818181818181818</c:v>
                </c:pt>
                <c:pt idx="200">
                  <c:v>5.8</c:v>
                </c:pt>
                <c:pt idx="201">
                  <c:v>5.8818181818181818</c:v>
                </c:pt>
                <c:pt idx="202">
                  <c:v>5.8545454545454545</c:v>
                </c:pt>
                <c:pt idx="203">
                  <c:v>5.8545454545454545</c:v>
                </c:pt>
                <c:pt idx="204">
                  <c:v>5.8545454545454545</c:v>
                </c:pt>
                <c:pt idx="205">
                  <c:v>5.8090909090909086</c:v>
                </c:pt>
                <c:pt idx="206">
                  <c:v>5.8090909090909086</c:v>
                </c:pt>
                <c:pt idx="207">
                  <c:v>5.6363636363636367</c:v>
                </c:pt>
                <c:pt idx="208">
                  <c:v>5.8181818181818183</c:v>
                </c:pt>
                <c:pt idx="209">
                  <c:v>5.8181818181818183</c:v>
                </c:pt>
                <c:pt idx="210">
                  <c:v>5.790909090909091</c:v>
                </c:pt>
                <c:pt idx="211">
                  <c:v>5.8090909090909086</c:v>
                </c:pt>
                <c:pt idx="212">
                  <c:v>5.9</c:v>
                </c:pt>
                <c:pt idx="213">
                  <c:v>5.9454545454545453</c:v>
                </c:pt>
                <c:pt idx="214">
                  <c:v>5.9</c:v>
                </c:pt>
                <c:pt idx="215">
                  <c:v>5.9454545454545453</c:v>
                </c:pt>
                <c:pt idx="216">
                  <c:v>5.9272727272727268</c:v>
                </c:pt>
                <c:pt idx="217">
                  <c:v>5.8818181818181818</c:v>
                </c:pt>
                <c:pt idx="218">
                  <c:v>5.8818181818181818</c:v>
                </c:pt>
                <c:pt idx="219">
                  <c:v>5.8818181818181818</c:v>
                </c:pt>
                <c:pt idx="220">
                  <c:v>5.9</c:v>
                </c:pt>
                <c:pt idx="221">
                  <c:v>5.9090909090909092</c:v>
                </c:pt>
                <c:pt idx="222">
                  <c:v>5.9</c:v>
                </c:pt>
                <c:pt idx="223">
                  <c:v>5.9090909090909092</c:v>
                </c:pt>
                <c:pt idx="224">
                  <c:v>5.9</c:v>
                </c:pt>
                <c:pt idx="225">
                  <c:v>5.954545454545455</c:v>
                </c:pt>
                <c:pt idx="226">
                  <c:v>5.9</c:v>
                </c:pt>
                <c:pt idx="227">
                  <c:v>5.9</c:v>
                </c:pt>
                <c:pt idx="228">
                  <c:v>5.8181818181818183</c:v>
                </c:pt>
                <c:pt idx="229">
                  <c:v>5.8636363636363642</c:v>
                </c:pt>
                <c:pt idx="230">
                  <c:v>5.8545454545454545</c:v>
                </c:pt>
                <c:pt idx="231">
                  <c:v>5.836363636363636</c:v>
                </c:pt>
                <c:pt idx="232">
                  <c:v>5.836363636363636</c:v>
                </c:pt>
                <c:pt idx="233">
                  <c:v>5.8090909090909086</c:v>
                </c:pt>
                <c:pt idx="234">
                  <c:v>5.790909090909091</c:v>
                </c:pt>
                <c:pt idx="235">
                  <c:v>5.8272727272727272</c:v>
                </c:pt>
                <c:pt idx="236">
                  <c:v>5.790909090909091</c:v>
                </c:pt>
                <c:pt idx="237">
                  <c:v>5.790909090909091</c:v>
                </c:pt>
                <c:pt idx="238">
                  <c:v>5.790909090909091</c:v>
                </c:pt>
                <c:pt idx="239">
                  <c:v>5.790909090909091</c:v>
                </c:pt>
                <c:pt idx="240">
                  <c:v>5.790909090909091</c:v>
                </c:pt>
                <c:pt idx="241">
                  <c:v>5.790909090909091</c:v>
                </c:pt>
                <c:pt idx="242">
                  <c:v>5.545454545454545</c:v>
                </c:pt>
                <c:pt idx="243">
                  <c:v>5.663636363636364</c:v>
                </c:pt>
                <c:pt idx="244">
                  <c:v>5.6999999999999993</c:v>
                </c:pt>
                <c:pt idx="245">
                  <c:v>5.8181818181818183</c:v>
                </c:pt>
                <c:pt idx="246">
                  <c:v>5.8181818181818183</c:v>
                </c:pt>
                <c:pt idx="247">
                  <c:v>5.8181818181818183</c:v>
                </c:pt>
                <c:pt idx="248">
                  <c:v>5.8181818181818183</c:v>
                </c:pt>
                <c:pt idx="249">
                  <c:v>5.8090909090909086</c:v>
                </c:pt>
                <c:pt idx="250">
                  <c:v>5.8090909090909086</c:v>
                </c:pt>
                <c:pt idx="251">
                  <c:v>5.8090909090909086</c:v>
                </c:pt>
                <c:pt idx="252">
                  <c:v>5.790909090909091</c:v>
                </c:pt>
                <c:pt idx="253">
                  <c:v>5.8545454545454545</c:v>
                </c:pt>
                <c:pt idx="254">
                  <c:v>5.8181818181818183</c:v>
                </c:pt>
                <c:pt idx="255">
                  <c:v>5.8272727272727272</c:v>
                </c:pt>
                <c:pt idx="256">
                  <c:v>5.8272727272727272</c:v>
                </c:pt>
                <c:pt idx="257">
                  <c:v>5.8545454545454545</c:v>
                </c:pt>
                <c:pt idx="258">
                  <c:v>5.8545454545454545</c:v>
                </c:pt>
                <c:pt idx="259">
                  <c:v>5.8545454545454545</c:v>
                </c:pt>
                <c:pt idx="260">
                  <c:v>5.8545454545454545</c:v>
                </c:pt>
                <c:pt idx="261">
                  <c:v>5.745454545454546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Sheet1!$A$2:$A$256</c:f>
              <c:numCache>
                <c:formatCode>dd\-mmm\-yyyy</c:formatCode>
                <c:ptCount val="255"/>
                <c:pt idx="0">
                  <c:v>45004</c:v>
                </c:pt>
                <c:pt idx="1">
                  <c:v>45005</c:v>
                </c:pt>
                <c:pt idx="2">
                  <c:v>45006</c:v>
                </c:pt>
                <c:pt idx="3">
                  <c:v>45007</c:v>
                </c:pt>
                <c:pt idx="4">
                  <c:v>45008</c:v>
                </c:pt>
                <c:pt idx="5">
                  <c:v>45011</c:v>
                </c:pt>
                <c:pt idx="6">
                  <c:v>45012</c:v>
                </c:pt>
                <c:pt idx="7">
                  <c:v>45013</c:v>
                </c:pt>
                <c:pt idx="8">
                  <c:v>45014</c:v>
                </c:pt>
                <c:pt idx="9">
                  <c:v>45015</c:v>
                </c:pt>
                <c:pt idx="10">
                  <c:v>45019</c:v>
                </c:pt>
                <c:pt idx="11">
                  <c:v>45020</c:v>
                </c:pt>
                <c:pt idx="12">
                  <c:v>45021</c:v>
                </c:pt>
                <c:pt idx="13">
                  <c:v>45022</c:v>
                </c:pt>
                <c:pt idx="14">
                  <c:v>45026</c:v>
                </c:pt>
                <c:pt idx="15">
                  <c:v>45027</c:v>
                </c:pt>
                <c:pt idx="16">
                  <c:v>45028</c:v>
                </c:pt>
                <c:pt idx="17">
                  <c:v>45029</c:v>
                </c:pt>
                <c:pt idx="18">
                  <c:v>45033</c:v>
                </c:pt>
                <c:pt idx="19">
                  <c:v>45041</c:v>
                </c:pt>
                <c:pt idx="20">
                  <c:v>45042</c:v>
                </c:pt>
                <c:pt idx="21">
                  <c:v>45043</c:v>
                </c:pt>
                <c:pt idx="22">
                  <c:v>45047</c:v>
                </c:pt>
                <c:pt idx="23">
                  <c:v>45048</c:v>
                </c:pt>
                <c:pt idx="24">
                  <c:v>45049</c:v>
                </c:pt>
                <c:pt idx="25">
                  <c:v>45050</c:v>
                </c:pt>
                <c:pt idx="26">
                  <c:v>45054</c:v>
                </c:pt>
                <c:pt idx="27">
                  <c:v>45055</c:v>
                </c:pt>
                <c:pt idx="28">
                  <c:v>45056</c:v>
                </c:pt>
                <c:pt idx="29">
                  <c:v>45057</c:v>
                </c:pt>
                <c:pt idx="30">
                  <c:v>45057</c:v>
                </c:pt>
                <c:pt idx="31">
                  <c:v>45061</c:v>
                </c:pt>
                <c:pt idx="32">
                  <c:v>45062</c:v>
                </c:pt>
                <c:pt idx="33">
                  <c:v>45063</c:v>
                </c:pt>
                <c:pt idx="34">
                  <c:v>45064</c:v>
                </c:pt>
                <c:pt idx="35">
                  <c:v>45068</c:v>
                </c:pt>
                <c:pt idx="36">
                  <c:v>45069</c:v>
                </c:pt>
                <c:pt idx="37">
                  <c:v>45070</c:v>
                </c:pt>
                <c:pt idx="38">
                  <c:v>45071</c:v>
                </c:pt>
                <c:pt idx="39">
                  <c:v>45075</c:v>
                </c:pt>
                <c:pt idx="40">
                  <c:v>45076</c:v>
                </c:pt>
                <c:pt idx="41">
                  <c:v>45077</c:v>
                </c:pt>
                <c:pt idx="42">
                  <c:v>45078</c:v>
                </c:pt>
                <c:pt idx="43">
                  <c:v>45082</c:v>
                </c:pt>
                <c:pt idx="44">
                  <c:v>45083</c:v>
                </c:pt>
                <c:pt idx="45">
                  <c:v>45084</c:v>
                </c:pt>
                <c:pt idx="46">
                  <c:v>45085</c:v>
                </c:pt>
                <c:pt idx="47">
                  <c:v>45089</c:v>
                </c:pt>
                <c:pt idx="48">
                  <c:v>45090</c:v>
                </c:pt>
                <c:pt idx="49">
                  <c:v>45091</c:v>
                </c:pt>
                <c:pt idx="50">
                  <c:v>45092</c:v>
                </c:pt>
                <c:pt idx="51">
                  <c:v>45096</c:v>
                </c:pt>
                <c:pt idx="52">
                  <c:v>45097</c:v>
                </c:pt>
                <c:pt idx="53">
                  <c:v>45098</c:v>
                </c:pt>
                <c:pt idx="54">
                  <c:v>45099</c:v>
                </c:pt>
                <c:pt idx="55">
                  <c:v>45110</c:v>
                </c:pt>
                <c:pt idx="56">
                  <c:v>45111</c:v>
                </c:pt>
                <c:pt idx="57">
                  <c:v>45112</c:v>
                </c:pt>
                <c:pt idx="58">
                  <c:v>45113</c:v>
                </c:pt>
                <c:pt idx="59">
                  <c:v>45117</c:v>
                </c:pt>
                <c:pt idx="60">
                  <c:v>45118</c:v>
                </c:pt>
                <c:pt idx="61">
                  <c:v>45119</c:v>
                </c:pt>
                <c:pt idx="62">
                  <c:v>45120</c:v>
                </c:pt>
                <c:pt idx="63">
                  <c:v>45124</c:v>
                </c:pt>
                <c:pt idx="64">
                  <c:v>45125</c:v>
                </c:pt>
                <c:pt idx="65">
                  <c:v>45126</c:v>
                </c:pt>
                <c:pt idx="66">
                  <c:v>45127</c:v>
                </c:pt>
                <c:pt idx="67">
                  <c:v>45131</c:v>
                </c:pt>
                <c:pt idx="68">
                  <c:v>45132</c:v>
                </c:pt>
                <c:pt idx="69">
                  <c:v>45133</c:v>
                </c:pt>
                <c:pt idx="70">
                  <c:v>45134</c:v>
                </c:pt>
                <c:pt idx="71">
                  <c:v>45138</c:v>
                </c:pt>
                <c:pt idx="72">
                  <c:v>45139</c:v>
                </c:pt>
                <c:pt idx="73">
                  <c:v>45140</c:v>
                </c:pt>
                <c:pt idx="74">
                  <c:v>45141</c:v>
                </c:pt>
                <c:pt idx="75">
                  <c:v>45145</c:v>
                </c:pt>
                <c:pt idx="76">
                  <c:v>45146</c:v>
                </c:pt>
                <c:pt idx="77">
                  <c:v>45147</c:v>
                </c:pt>
                <c:pt idx="78">
                  <c:v>45148</c:v>
                </c:pt>
                <c:pt idx="79">
                  <c:v>45152</c:v>
                </c:pt>
                <c:pt idx="80">
                  <c:v>45153</c:v>
                </c:pt>
                <c:pt idx="81">
                  <c:v>45154</c:v>
                </c:pt>
                <c:pt idx="82">
                  <c:v>45155</c:v>
                </c:pt>
                <c:pt idx="83">
                  <c:v>45159</c:v>
                </c:pt>
                <c:pt idx="84">
                  <c:v>45160</c:v>
                </c:pt>
                <c:pt idx="85">
                  <c:v>45161</c:v>
                </c:pt>
                <c:pt idx="86">
                  <c:v>45162</c:v>
                </c:pt>
                <c:pt idx="87">
                  <c:v>45166</c:v>
                </c:pt>
                <c:pt idx="88">
                  <c:v>45167</c:v>
                </c:pt>
                <c:pt idx="89">
                  <c:v>45168</c:v>
                </c:pt>
                <c:pt idx="90">
                  <c:v>45169</c:v>
                </c:pt>
                <c:pt idx="91">
                  <c:v>45173</c:v>
                </c:pt>
                <c:pt idx="92">
                  <c:v>45174</c:v>
                </c:pt>
                <c:pt idx="93">
                  <c:v>45175</c:v>
                </c:pt>
                <c:pt idx="94">
                  <c:v>45176</c:v>
                </c:pt>
                <c:pt idx="95">
                  <c:v>45180</c:v>
                </c:pt>
                <c:pt idx="96">
                  <c:v>45181</c:v>
                </c:pt>
                <c:pt idx="97">
                  <c:v>45182</c:v>
                </c:pt>
                <c:pt idx="98">
                  <c:v>45183</c:v>
                </c:pt>
                <c:pt idx="99">
                  <c:v>45187</c:v>
                </c:pt>
                <c:pt idx="100">
                  <c:v>45188</c:v>
                </c:pt>
                <c:pt idx="101">
                  <c:v>45189</c:v>
                </c:pt>
                <c:pt idx="102">
                  <c:v>45190</c:v>
                </c:pt>
                <c:pt idx="103">
                  <c:v>45194</c:v>
                </c:pt>
                <c:pt idx="104">
                  <c:v>45195</c:v>
                </c:pt>
                <c:pt idx="105">
                  <c:v>45196</c:v>
                </c:pt>
                <c:pt idx="106">
                  <c:v>45197</c:v>
                </c:pt>
                <c:pt idx="107">
                  <c:v>45201</c:v>
                </c:pt>
                <c:pt idx="108">
                  <c:v>45202</c:v>
                </c:pt>
                <c:pt idx="109">
                  <c:v>45203</c:v>
                </c:pt>
                <c:pt idx="110">
                  <c:v>45204</c:v>
                </c:pt>
                <c:pt idx="111">
                  <c:v>45208</c:v>
                </c:pt>
                <c:pt idx="112">
                  <c:v>45209</c:v>
                </c:pt>
                <c:pt idx="113">
                  <c:v>45210</c:v>
                </c:pt>
                <c:pt idx="114">
                  <c:v>45211</c:v>
                </c:pt>
                <c:pt idx="115">
                  <c:v>45215</c:v>
                </c:pt>
                <c:pt idx="116">
                  <c:v>45216</c:v>
                </c:pt>
                <c:pt idx="117">
                  <c:v>45217</c:v>
                </c:pt>
                <c:pt idx="118">
                  <c:v>45218</c:v>
                </c:pt>
                <c:pt idx="119">
                  <c:v>45222</c:v>
                </c:pt>
                <c:pt idx="120">
                  <c:v>45223</c:v>
                </c:pt>
                <c:pt idx="121">
                  <c:v>45224</c:v>
                </c:pt>
                <c:pt idx="122">
                  <c:v>45225</c:v>
                </c:pt>
                <c:pt idx="123">
                  <c:v>45229</c:v>
                </c:pt>
                <c:pt idx="124">
                  <c:v>45230</c:v>
                </c:pt>
                <c:pt idx="125">
                  <c:v>45231</c:v>
                </c:pt>
                <c:pt idx="126">
                  <c:v>45232</c:v>
                </c:pt>
                <c:pt idx="127">
                  <c:v>45236</c:v>
                </c:pt>
                <c:pt idx="128">
                  <c:v>45237</c:v>
                </c:pt>
                <c:pt idx="129">
                  <c:v>45238</c:v>
                </c:pt>
                <c:pt idx="130">
                  <c:v>45239</c:v>
                </c:pt>
                <c:pt idx="131">
                  <c:v>45243</c:v>
                </c:pt>
                <c:pt idx="132">
                  <c:v>45244</c:v>
                </c:pt>
                <c:pt idx="133">
                  <c:v>45245</c:v>
                </c:pt>
                <c:pt idx="134">
                  <c:v>45246</c:v>
                </c:pt>
                <c:pt idx="135">
                  <c:v>45250</c:v>
                </c:pt>
                <c:pt idx="136">
                  <c:v>45251</c:v>
                </c:pt>
                <c:pt idx="137">
                  <c:v>45252</c:v>
                </c:pt>
                <c:pt idx="138">
                  <c:v>45253</c:v>
                </c:pt>
                <c:pt idx="139">
                  <c:v>45257</c:v>
                </c:pt>
                <c:pt idx="140">
                  <c:v>45258</c:v>
                </c:pt>
                <c:pt idx="141">
                  <c:v>45259</c:v>
                </c:pt>
                <c:pt idx="142">
                  <c:v>45260</c:v>
                </c:pt>
                <c:pt idx="143">
                  <c:v>45264</c:v>
                </c:pt>
                <c:pt idx="144">
                  <c:v>45265</c:v>
                </c:pt>
                <c:pt idx="145">
                  <c:v>45266</c:v>
                </c:pt>
                <c:pt idx="146">
                  <c:v>45267</c:v>
                </c:pt>
                <c:pt idx="147">
                  <c:v>45271</c:v>
                </c:pt>
                <c:pt idx="148">
                  <c:v>45272</c:v>
                </c:pt>
                <c:pt idx="149">
                  <c:v>45273</c:v>
                </c:pt>
                <c:pt idx="150">
                  <c:v>45274</c:v>
                </c:pt>
                <c:pt idx="151">
                  <c:v>45278</c:v>
                </c:pt>
                <c:pt idx="152">
                  <c:v>45279</c:v>
                </c:pt>
                <c:pt idx="153">
                  <c:v>45280</c:v>
                </c:pt>
                <c:pt idx="154">
                  <c:v>45281</c:v>
                </c:pt>
                <c:pt idx="155">
                  <c:v>45285</c:v>
                </c:pt>
                <c:pt idx="156">
                  <c:v>45286</c:v>
                </c:pt>
                <c:pt idx="157">
                  <c:v>45287</c:v>
                </c:pt>
                <c:pt idx="158">
                  <c:v>45288</c:v>
                </c:pt>
                <c:pt idx="159">
                  <c:v>45292</c:v>
                </c:pt>
                <c:pt idx="160">
                  <c:v>45293</c:v>
                </c:pt>
                <c:pt idx="161">
                  <c:v>45294</c:v>
                </c:pt>
                <c:pt idx="162">
                  <c:v>45295</c:v>
                </c:pt>
                <c:pt idx="163">
                  <c:v>45299</c:v>
                </c:pt>
                <c:pt idx="164">
                  <c:v>45300</c:v>
                </c:pt>
                <c:pt idx="165">
                  <c:v>45301</c:v>
                </c:pt>
                <c:pt idx="166">
                  <c:v>45302</c:v>
                </c:pt>
                <c:pt idx="167">
                  <c:v>45306</c:v>
                </c:pt>
                <c:pt idx="168">
                  <c:v>45307</c:v>
                </c:pt>
                <c:pt idx="169">
                  <c:v>45308</c:v>
                </c:pt>
                <c:pt idx="170">
                  <c:v>45309</c:v>
                </c:pt>
                <c:pt idx="171">
                  <c:v>45313</c:v>
                </c:pt>
                <c:pt idx="172">
                  <c:v>45314</c:v>
                </c:pt>
                <c:pt idx="173">
                  <c:v>45315</c:v>
                </c:pt>
                <c:pt idx="174">
                  <c:v>45316</c:v>
                </c:pt>
                <c:pt idx="175">
                  <c:v>45320</c:v>
                </c:pt>
                <c:pt idx="176">
                  <c:v>45321</c:v>
                </c:pt>
                <c:pt idx="177">
                  <c:v>45322</c:v>
                </c:pt>
                <c:pt idx="178">
                  <c:v>45323</c:v>
                </c:pt>
                <c:pt idx="179">
                  <c:v>45327</c:v>
                </c:pt>
                <c:pt idx="180">
                  <c:v>45328</c:v>
                </c:pt>
                <c:pt idx="181">
                  <c:v>45329</c:v>
                </c:pt>
                <c:pt idx="182">
                  <c:v>45330</c:v>
                </c:pt>
                <c:pt idx="183">
                  <c:v>45334</c:v>
                </c:pt>
                <c:pt idx="184">
                  <c:v>45335</c:v>
                </c:pt>
                <c:pt idx="185">
                  <c:v>45336</c:v>
                </c:pt>
                <c:pt idx="186">
                  <c:v>45337</c:v>
                </c:pt>
                <c:pt idx="187">
                  <c:v>45341</c:v>
                </c:pt>
                <c:pt idx="188">
                  <c:v>45342</c:v>
                </c:pt>
                <c:pt idx="189">
                  <c:v>45343</c:v>
                </c:pt>
                <c:pt idx="190">
                  <c:v>45348</c:v>
                </c:pt>
                <c:pt idx="191">
                  <c:v>45349</c:v>
                </c:pt>
                <c:pt idx="192">
                  <c:v>45350</c:v>
                </c:pt>
                <c:pt idx="193">
                  <c:v>45351</c:v>
                </c:pt>
                <c:pt idx="194">
                  <c:v>45355</c:v>
                </c:pt>
                <c:pt idx="195">
                  <c:v>45356</c:v>
                </c:pt>
                <c:pt idx="196">
                  <c:v>45357</c:v>
                </c:pt>
                <c:pt idx="197">
                  <c:v>45358</c:v>
                </c:pt>
                <c:pt idx="198">
                  <c:v>45362</c:v>
                </c:pt>
                <c:pt idx="199">
                  <c:v>45363</c:v>
                </c:pt>
                <c:pt idx="200">
                  <c:v>45364</c:v>
                </c:pt>
                <c:pt idx="201">
                  <c:v>45365</c:v>
                </c:pt>
                <c:pt idx="202">
                  <c:v>45369</c:v>
                </c:pt>
                <c:pt idx="203">
                  <c:v>45370</c:v>
                </c:pt>
                <c:pt idx="204">
                  <c:v>45371</c:v>
                </c:pt>
                <c:pt idx="205">
                  <c:v>45372</c:v>
                </c:pt>
                <c:pt idx="206">
                  <c:v>45376</c:v>
                </c:pt>
                <c:pt idx="207">
                  <c:v>45377</c:v>
                </c:pt>
                <c:pt idx="208">
                  <c:v>45378</c:v>
                </c:pt>
                <c:pt idx="209">
                  <c:v>45379</c:v>
                </c:pt>
                <c:pt idx="210">
                  <c:v>45383</c:v>
                </c:pt>
                <c:pt idx="211">
                  <c:v>45384</c:v>
                </c:pt>
                <c:pt idx="212">
                  <c:v>45385</c:v>
                </c:pt>
                <c:pt idx="213">
                  <c:v>45386</c:v>
                </c:pt>
                <c:pt idx="214">
                  <c:v>45397</c:v>
                </c:pt>
                <c:pt idx="215">
                  <c:v>45398</c:v>
                </c:pt>
                <c:pt idx="216">
                  <c:v>45399</c:v>
                </c:pt>
                <c:pt idx="217">
                  <c:v>45400</c:v>
                </c:pt>
                <c:pt idx="218">
                  <c:v>45404</c:v>
                </c:pt>
                <c:pt idx="219">
                  <c:v>45405</c:v>
                </c:pt>
                <c:pt idx="220">
                  <c:v>45406</c:v>
                </c:pt>
                <c:pt idx="221">
                  <c:v>45407</c:v>
                </c:pt>
                <c:pt idx="222">
                  <c:v>45411</c:v>
                </c:pt>
                <c:pt idx="223">
                  <c:v>45412</c:v>
                </c:pt>
                <c:pt idx="224">
                  <c:v>45413</c:v>
                </c:pt>
                <c:pt idx="225">
                  <c:v>45414</c:v>
                </c:pt>
                <c:pt idx="226">
                  <c:v>45418</c:v>
                </c:pt>
                <c:pt idx="227">
                  <c:v>45419</c:v>
                </c:pt>
                <c:pt idx="228">
                  <c:v>45420</c:v>
                </c:pt>
                <c:pt idx="229">
                  <c:v>45421</c:v>
                </c:pt>
                <c:pt idx="230">
                  <c:v>45425</c:v>
                </c:pt>
                <c:pt idx="231">
                  <c:v>45426</c:v>
                </c:pt>
                <c:pt idx="232">
                  <c:v>45427</c:v>
                </c:pt>
                <c:pt idx="233">
                  <c:v>45428</c:v>
                </c:pt>
                <c:pt idx="234">
                  <c:v>45432</c:v>
                </c:pt>
                <c:pt idx="235">
                  <c:v>45433</c:v>
                </c:pt>
                <c:pt idx="236">
                  <c:v>45434</c:v>
                </c:pt>
                <c:pt idx="237">
                  <c:v>45435</c:v>
                </c:pt>
                <c:pt idx="238">
                  <c:v>45439</c:v>
                </c:pt>
                <c:pt idx="239">
                  <c:v>45440</c:v>
                </c:pt>
                <c:pt idx="240">
                  <c:v>45441</c:v>
                </c:pt>
                <c:pt idx="241">
                  <c:v>45442</c:v>
                </c:pt>
                <c:pt idx="242">
                  <c:v>45446</c:v>
                </c:pt>
                <c:pt idx="243">
                  <c:v>45447</c:v>
                </c:pt>
                <c:pt idx="244">
                  <c:v>45448</c:v>
                </c:pt>
                <c:pt idx="245">
                  <c:v>45449</c:v>
                </c:pt>
                <c:pt idx="246">
                  <c:v>45453</c:v>
                </c:pt>
                <c:pt idx="247">
                  <c:v>45454</c:v>
                </c:pt>
                <c:pt idx="248">
                  <c:v>45455</c:v>
                </c:pt>
                <c:pt idx="249">
                  <c:v>45456</c:v>
                </c:pt>
                <c:pt idx="250">
                  <c:v>45467</c:v>
                </c:pt>
                <c:pt idx="251">
                  <c:v>45468</c:v>
                </c:pt>
                <c:pt idx="252">
                  <c:v>45469</c:v>
                </c:pt>
                <c:pt idx="253">
                  <c:v>45470</c:v>
                </c:pt>
                <c:pt idx="254">
                  <c:v>45473</c:v>
                </c:pt>
              </c:numCache>
            </c:numRef>
          </c:cat>
          <c:val>
            <c:numRef>
              <c:f>Sheet1!$B$2:$B$256</c:f>
              <c:numCache>
                <c:formatCode>#,##0</c:formatCode>
                <c:ptCount val="255"/>
                <c:pt idx="0">
                  <c:v>100</c:v>
                </c:pt>
                <c:pt idx="1">
                  <c:v>100.59452259510739</c:v>
                </c:pt>
                <c:pt idx="2">
                  <c:v>101.98873173435403</c:v>
                </c:pt>
                <c:pt idx="3">
                  <c:v>101.89786497573769</c:v>
                </c:pt>
                <c:pt idx="4">
                  <c:v>102.84177665679242</c:v>
                </c:pt>
                <c:pt idx="5">
                  <c:v>102.96946266537898</c:v>
                </c:pt>
                <c:pt idx="6">
                  <c:v>103.01130272216332</c:v>
                </c:pt>
                <c:pt idx="7">
                  <c:v>103.0553086171812</c:v>
                </c:pt>
                <c:pt idx="8">
                  <c:v>103.40085826262364</c:v>
                </c:pt>
                <c:pt idx="9">
                  <c:v>104.25656125925772</c:v>
                </c:pt>
                <c:pt idx="10">
                  <c:v>106.39079794402883</c:v>
                </c:pt>
                <c:pt idx="11">
                  <c:v>107.78589310800741</c:v>
                </c:pt>
                <c:pt idx="12">
                  <c:v>107.51053631077021</c:v>
                </c:pt>
                <c:pt idx="13">
                  <c:v>107.36798477612616</c:v>
                </c:pt>
                <c:pt idx="14">
                  <c:v>107.36138881423309</c:v>
                </c:pt>
                <c:pt idx="15">
                  <c:v>106.80585130732949</c:v>
                </c:pt>
                <c:pt idx="16">
                  <c:v>107.65584436680243</c:v>
                </c:pt>
                <c:pt idx="17">
                  <c:v>107.94409774624842</c:v>
                </c:pt>
                <c:pt idx="18">
                  <c:v>109.90221240375557</c:v>
                </c:pt>
                <c:pt idx="19">
                  <c:v>110.90184519572779</c:v>
                </c:pt>
                <c:pt idx="20">
                  <c:v>111.31640632306627</c:v>
                </c:pt>
                <c:pt idx="21">
                  <c:v>110.96170108872752</c:v>
                </c:pt>
                <c:pt idx="22">
                  <c:v>111.10366194021697</c:v>
                </c:pt>
                <c:pt idx="23">
                  <c:v>110.44406575091091</c:v>
                </c:pt>
                <c:pt idx="24">
                  <c:v>109.01224978415453</c:v>
                </c:pt>
                <c:pt idx="25">
                  <c:v>109.46116898165241</c:v>
                </c:pt>
                <c:pt idx="26">
                  <c:v>110.81599924392556</c:v>
                </c:pt>
                <c:pt idx="27">
                  <c:v>111.29730756773415</c:v>
                </c:pt>
                <c:pt idx="28">
                  <c:v>111.17818646488931</c:v>
                </c:pt>
                <c:pt idx="29">
                  <c:v>112.1587205015294</c:v>
                </c:pt>
                <c:pt idx="30">
                  <c:v>112.1587205015294</c:v>
                </c:pt>
                <c:pt idx="31">
                  <c:v>110.55816604694159</c:v>
                </c:pt>
                <c:pt idx="32">
                  <c:v>110.32012073563682</c:v>
                </c:pt>
                <c:pt idx="33">
                  <c:v>111.02480573907754</c:v>
                </c:pt>
                <c:pt idx="34">
                  <c:v>111.68243298453493</c:v>
                </c:pt>
                <c:pt idx="35">
                  <c:v>111.53269480484323</c:v>
                </c:pt>
                <c:pt idx="36">
                  <c:v>111.00678990286217</c:v>
                </c:pt>
                <c:pt idx="37">
                  <c:v>110.61792349274889</c:v>
                </c:pt>
                <c:pt idx="38">
                  <c:v>110.10895150786641</c:v>
                </c:pt>
                <c:pt idx="39">
                  <c:v>109.62754473686542</c:v>
                </c:pt>
                <c:pt idx="40">
                  <c:v>109.66997547680437</c:v>
                </c:pt>
                <c:pt idx="41">
                  <c:v>108.43101756002571</c:v>
                </c:pt>
                <c:pt idx="42">
                  <c:v>108.43909022980529</c:v>
                </c:pt>
                <c:pt idx="43">
                  <c:v>111.1822227997791</c:v>
                </c:pt>
                <c:pt idx="44">
                  <c:v>111.41140786376485</c:v>
                </c:pt>
                <c:pt idx="45">
                  <c:v>111.96231835262407</c:v>
                </c:pt>
                <c:pt idx="46">
                  <c:v>112.20164347743049</c:v>
                </c:pt>
                <c:pt idx="47">
                  <c:v>112.45750773056578</c:v>
                </c:pt>
                <c:pt idx="48">
                  <c:v>112.36585339440997</c:v>
                </c:pt>
                <c:pt idx="49">
                  <c:v>113.53944237541262</c:v>
                </c:pt>
                <c:pt idx="50">
                  <c:v>113.37316506739204</c:v>
                </c:pt>
                <c:pt idx="51">
                  <c:v>112.44342978204777</c:v>
                </c:pt>
                <c:pt idx="52">
                  <c:v>112.5386282171312</c:v>
                </c:pt>
                <c:pt idx="53">
                  <c:v>112.88122444680062</c:v>
                </c:pt>
                <c:pt idx="54">
                  <c:v>112.81044091544075</c:v>
                </c:pt>
                <c:pt idx="55">
                  <c:v>113.65856347825745</c:v>
                </c:pt>
                <c:pt idx="56">
                  <c:v>114.38303636737737</c:v>
                </c:pt>
                <c:pt idx="57">
                  <c:v>114.11555534553489</c:v>
                </c:pt>
                <c:pt idx="58">
                  <c:v>114.17816775992273</c:v>
                </c:pt>
                <c:pt idx="59">
                  <c:v>114.0700727426305</c:v>
                </c:pt>
                <c:pt idx="60">
                  <c:v>114.83372761433903</c:v>
                </c:pt>
                <c:pt idx="61">
                  <c:v>115.45089306370618</c:v>
                </c:pt>
                <c:pt idx="62">
                  <c:v>115.2606930879242</c:v>
                </c:pt>
                <c:pt idx="63">
                  <c:v>115.97345076114448</c:v>
                </c:pt>
                <c:pt idx="64">
                  <c:v>115.85964580669106</c:v>
                </c:pt>
                <c:pt idx="65">
                  <c:v>115.7013427212576</c:v>
                </c:pt>
                <c:pt idx="66">
                  <c:v>115.73392874195318</c:v>
                </c:pt>
                <c:pt idx="67">
                  <c:v>116.18639203837866</c:v>
                </c:pt>
                <c:pt idx="68">
                  <c:v>116.98164845885843</c:v>
                </c:pt>
                <c:pt idx="69">
                  <c:v>117.21250712511555</c:v>
                </c:pt>
                <c:pt idx="70">
                  <c:v>116.63747707411005</c:v>
                </c:pt>
                <c:pt idx="71">
                  <c:v>115.1067216789578</c:v>
                </c:pt>
                <c:pt idx="72">
                  <c:v>114.5538422462499</c:v>
                </c:pt>
                <c:pt idx="73">
                  <c:v>113.00044399683789</c:v>
                </c:pt>
                <c:pt idx="74">
                  <c:v>111.99136027439202</c:v>
                </c:pt>
                <c:pt idx="75">
                  <c:v>110.96908462816005</c:v>
                </c:pt>
                <c:pt idx="76">
                  <c:v>110.69668124669587</c:v>
                </c:pt>
                <c:pt idx="77">
                  <c:v>111.10956877176297</c:v>
                </c:pt>
                <c:pt idx="78">
                  <c:v>112.46725400261674</c:v>
                </c:pt>
                <c:pt idx="79">
                  <c:v>113.1534309338799</c:v>
                </c:pt>
                <c:pt idx="80">
                  <c:v>112.3565993583212</c:v>
                </c:pt>
                <c:pt idx="81">
                  <c:v>112.15852360714452</c:v>
                </c:pt>
                <c:pt idx="82">
                  <c:v>112.73493191884407</c:v>
                </c:pt>
                <c:pt idx="83">
                  <c:v>112.31298725207306</c:v>
                </c:pt>
                <c:pt idx="84">
                  <c:v>112.00878542745278</c:v>
                </c:pt>
                <c:pt idx="85">
                  <c:v>111.90561276978224</c:v>
                </c:pt>
                <c:pt idx="86">
                  <c:v>112.28197638645642</c:v>
                </c:pt>
                <c:pt idx="87">
                  <c:v>112.86242103304578</c:v>
                </c:pt>
                <c:pt idx="88">
                  <c:v>112.64879062546456</c:v>
                </c:pt>
                <c:pt idx="89">
                  <c:v>113.9501640622462</c:v>
                </c:pt>
                <c:pt idx="90">
                  <c:v>113.12763776946228</c:v>
                </c:pt>
                <c:pt idx="91">
                  <c:v>112.53370585750953</c:v>
                </c:pt>
                <c:pt idx="92">
                  <c:v>112.33789439175878</c:v>
                </c:pt>
                <c:pt idx="93">
                  <c:v>111.2272131667213</c:v>
                </c:pt>
                <c:pt idx="94">
                  <c:v>110.41403935721858</c:v>
                </c:pt>
                <c:pt idx="95">
                  <c:v>110.60679896000384</c:v>
                </c:pt>
                <c:pt idx="96">
                  <c:v>109.83024750608649</c:v>
                </c:pt>
                <c:pt idx="97">
                  <c:v>109.49523171023448</c:v>
                </c:pt>
                <c:pt idx="98">
                  <c:v>109.81331458898791</c:v>
                </c:pt>
                <c:pt idx="99">
                  <c:v>108.64671535864805</c:v>
                </c:pt>
                <c:pt idx="100">
                  <c:v>108.98862245797045</c:v>
                </c:pt>
                <c:pt idx="101">
                  <c:v>108.89736191058437</c:v>
                </c:pt>
                <c:pt idx="102">
                  <c:v>107.79396577778697</c:v>
                </c:pt>
                <c:pt idx="103">
                  <c:v>107.09026524627059</c:v>
                </c:pt>
                <c:pt idx="104">
                  <c:v>107.48700743177857</c:v>
                </c:pt>
                <c:pt idx="105">
                  <c:v>109.04936437570205</c:v>
                </c:pt>
                <c:pt idx="106">
                  <c:v>108.84282216597605</c:v>
                </c:pt>
                <c:pt idx="107">
                  <c:v>108.3503893094225</c:v>
                </c:pt>
                <c:pt idx="108">
                  <c:v>107.82271235797762</c:v>
                </c:pt>
                <c:pt idx="109">
                  <c:v>106.71941467237266</c:v>
                </c:pt>
                <c:pt idx="110">
                  <c:v>105.97692594703739</c:v>
                </c:pt>
                <c:pt idx="111">
                  <c:v>104.11125320322554</c:v>
                </c:pt>
                <c:pt idx="112">
                  <c:v>104.7484034326567</c:v>
                </c:pt>
                <c:pt idx="113">
                  <c:v>104.08526314442304</c:v>
                </c:pt>
                <c:pt idx="114">
                  <c:v>104.21836374859343</c:v>
                </c:pt>
                <c:pt idx="115">
                  <c:v>104.57178916943057</c:v>
                </c:pt>
                <c:pt idx="116">
                  <c:v>105.64762008834651</c:v>
                </c:pt>
                <c:pt idx="117">
                  <c:v>105.47691265666641</c:v>
                </c:pt>
                <c:pt idx="118">
                  <c:v>104.89115186168563</c:v>
                </c:pt>
                <c:pt idx="119">
                  <c:v>101.33356566870748</c:v>
                </c:pt>
                <c:pt idx="120">
                  <c:v>102.18533077764423</c:v>
                </c:pt>
                <c:pt idx="121">
                  <c:v>103.41641291902816</c:v>
                </c:pt>
                <c:pt idx="122">
                  <c:v>102.47309192112806</c:v>
                </c:pt>
                <c:pt idx="123">
                  <c:v>103.72268213468956</c:v>
                </c:pt>
                <c:pt idx="124">
                  <c:v>105.24093473640272</c:v>
                </c:pt>
                <c:pt idx="125">
                  <c:v>106.46955569797582</c:v>
                </c:pt>
                <c:pt idx="126">
                  <c:v>106.84828204726844</c:v>
                </c:pt>
                <c:pt idx="127">
                  <c:v>107.78845273501069</c:v>
                </c:pt>
                <c:pt idx="128">
                  <c:v>107.76000149639732</c:v>
                </c:pt>
                <c:pt idx="129">
                  <c:v>107.59057387821886</c:v>
                </c:pt>
                <c:pt idx="130">
                  <c:v>106.72423858480194</c:v>
                </c:pt>
                <c:pt idx="131">
                  <c:v>106.2220594561974</c:v>
                </c:pt>
                <c:pt idx="132">
                  <c:v>106.88510129723868</c:v>
                </c:pt>
                <c:pt idx="133">
                  <c:v>108.51725730059766</c:v>
                </c:pt>
                <c:pt idx="134">
                  <c:v>109.09888331349622</c:v>
                </c:pt>
                <c:pt idx="135">
                  <c:v>109.46284258392379</c:v>
                </c:pt>
                <c:pt idx="136">
                  <c:v>109.56286493143645</c:v>
                </c:pt>
                <c:pt idx="137">
                  <c:v>109.2761867070694</c:v>
                </c:pt>
                <c:pt idx="138">
                  <c:v>109.0605873556395</c:v>
                </c:pt>
                <c:pt idx="139">
                  <c:v>109.08677430882688</c:v>
                </c:pt>
                <c:pt idx="140">
                  <c:v>109.28544074315818</c:v>
                </c:pt>
                <c:pt idx="141">
                  <c:v>109.30640999514655</c:v>
                </c:pt>
                <c:pt idx="142">
                  <c:v>110.0391524484309</c:v>
                </c:pt>
                <c:pt idx="143">
                  <c:v>110.17609249310622</c:v>
                </c:pt>
                <c:pt idx="144">
                  <c:v>109.70787764589136</c:v>
                </c:pt>
                <c:pt idx="145">
                  <c:v>110.00508971984884</c:v>
                </c:pt>
                <c:pt idx="146">
                  <c:v>110.51041915861124</c:v>
                </c:pt>
                <c:pt idx="147">
                  <c:v>112.04225747288028</c:v>
                </c:pt>
                <c:pt idx="148">
                  <c:v>112.18057577824968</c:v>
                </c:pt>
                <c:pt idx="149">
                  <c:v>112.2442711117543</c:v>
                </c:pt>
                <c:pt idx="150">
                  <c:v>113.63690509592203</c:v>
                </c:pt>
                <c:pt idx="151">
                  <c:v>114.95028909018059</c:v>
                </c:pt>
                <c:pt idx="152">
                  <c:v>115.31572506849463</c:v>
                </c:pt>
                <c:pt idx="153">
                  <c:v>115.21176483328462</c:v>
                </c:pt>
                <c:pt idx="154">
                  <c:v>114.41463791614859</c:v>
                </c:pt>
                <c:pt idx="155">
                  <c:v>116.29655444671201</c:v>
                </c:pt>
                <c:pt idx="156">
                  <c:v>116.88270903046252</c:v>
                </c:pt>
                <c:pt idx="157">
                  <c:v>117.04731273621174</c:v>
                </c:pt>
                <c:pt idx="158">
                  <c:v>117.46640243440218</c:v>
                </c:pt>
                <c:pt idx="159">
                  <c:v>118.50127932126568</c:v>
                </c:pt>
                <c:pt idx="160">
                  <c:v>119.3483189649656</c:v>
                </c:pt>
                <c:pt idx="161">
                  <c:v>117.43657293509474</c:v>
                </c:pt>
                <c:pt idx="162">
                  <c:v>119.5685453344399</c:v>
                </c:pt>
                <c:pt idx="163">
                  <c:v>120.61809085297601</c:v>
                </c:pt>
                <c:pt idx="164">
                  <c:v>120.08204589017429</c:v>
                </c:pt>
                <c:pt idx="165">
                  <c:v>119.48437298490904</c:v>
                </c:pt>
                <c:pt idx="166">
                  <c:v>119.27950437745443</c:v>
                </c:pt>
                <c:pt idx="167">
                  <c:v>119.33876958729954</c:v>
                </c:pt>
                <c:pt idx="168">
                  <c:v>118.90038423939207</c:v>
                </c:pt>
                <c:pt idx="169">
                  <c:v>118.75684823282369</c:v>
                </c:pt>
                <c:pt idx="170">
                  <c:v>117.73368656185978</c:v>
                </c:pt>
                <c:pt idx="171">
                  <c:v>119.22270034742016</c:v>
                </c:pt>
                <c:pt idx="172">
                  <c:v>119.17357519839571</c:v>
                </c:pt>
                <c:pt idx="173">
                  <c:v>119.85138411830204</c:v>
                </c:pt>
                <c:pt idx="174">
                  <c:v>119.72714376145063</c:v>
                </c:pt>
                <c:pt idx="175">
                  <c:v>120.62547439240853</c:v>
                </c:pt>
                <c:pt idx="176">
                  <c:v>117.99850950950655</c:v>
                </c:pt>
                <c:pt idx="177">
                  <c:v>116.13451036796607</c:v>
                </c:pt>
                <c:pt idx="178">
                  <c:v>117.29284003414151</c:v>
                </c:pt>
                <c:pt idx="179">
                  <c:v>118.38186287684356</c:v>
                </c:pt>
                <c:pt idx="180">
                  <c:v>118.83964232166045</c:v>
                </c:pt>
                <c:pt idx="181">
                  <c:v>119.7701651845442</c:v>
                </c:pt>
                <c:pt idx="182">
                  <c:v>120.13294308866253</c:v>
                </c:pt>
                <c:pt idx="183">
                  <c:v>121.04978179179797</c:v>
                </c:pt>
                <c:pt idx="184">
                  <c:v>122.1197058791679</c:v>
                </c:pt>
                <c:pt idx="185">
                  <c:v>122.45619838290642</c:v>
                </c:pt>
                <c:pt idx="186">
                  <c:v>122.90728341863783</c:v>
                </c:pt>
                <c:pt idx="187">
                  <c:v>123.99000564102414</c:v>
                </c:pt>
                <c:pt idx="188">
                  <c:v>124.10745314159759</c:v>
                </c:pt>
                <c:pt idx="189">
                  <c:v>124.38143167814069</c:v>
                </c:pt>
                <c:pt idx="190">
                  <c:v>123.37165882534779</c:v>
                </c:pt>
                <c:pt idx="191">
                  <c:v>124.05872178134287</c:v>
                </c:pt>
                <c:pt idx="192">
                  <c:v>124.15588916027498</c:v>
                </c:pt>
                <c:pt idx="193">
                  <c:v>124.34727050236619</c:v>
                </c:pt>
                <c:pt idx="194">
                  <c:v>122.41504745646911</c:v>
                </c:pt>
                <c:pt idx="195">
                  <c:v>122.7651256727635</c:v>
                </c:pt>
                <c:pt idx="196">
                  <c:v>123.66837866334308</c:v>
                </c:pt>
                <c:pt idx="197">
                  <c:v>123.8256972768522</c:v>
                </c:pt>
                <c:pt idx="198">
                  <c:v>123.60753829841904</c:v>
                </c:pt>
                <c:pt idx="199">
                  <c:v>124.1806978527683</c:v>
                </c:pt>
                <c:pt idx="200">
                  <c:v>125.25583964133719</c:v>
                </c:pt>
                <c:pt idx="201">
                  <c:v>125.30880423086654</c:v>
                </c:pt>
                <c:pt idx="202">
                  <c:v>125.74128274722798</c:v>
                </c:pt>
                <c:pt idx="203">
                  <c:v>126.051785192164</c:v>
                </c:pt>
                <c:pt idx="204">
                  <c:v>125.41512719869499</c:v>
                </c:pt>
                <c:pt idx="205">
                  <c:v>126.36337055621681</c:v>
                </c:pt>
                <c:pt idx="206">
                  <c:v>124.60402078023338</c:v>
                </c:pt>
                <c:pt idx="207">
                  <c:v>123.90110782625648</c:v>
                </c:pt>
                <c:pt idx="208">
                  <c:v>124.12202332607778</c:v>
                </c:pt>
                <c:pt idx="209">
                  <c:v>123.70765909312415</c:v>
                </c:pt>
                <c:pt idx="210">
                  <c:v>122.30104560763084</c:v>
                </c:pt>
                <c:pt idx="211">
                  <c:v>122.82852566469084</c:v>
                </c:pt>
                <c:pt idx="212">
                  <c:v>124.26221212810343</c:v>
                </c:pt>
                <c:pt idx="213">
                  <c:v>125.08129276915216</c:v>
                </c:pt>
                <c:pt idx="214">
                  <c:v>125.11003934934281</c:v>
                </c:pt>
                <c:pt idx="215">
                  <c:v>123.0632237714529</c:v>
                </c:pt>
                <c:pt idx="216">
                  <c:v>122.72407319351863</c:v>
                </c:pt>
                <c:pt idx="217">
                  <c:v>123.08212563240015</c:v>
                </c:pt>
                <c:pt idx="218">
                  <c:v>123.14690388502156</c:v>
                </c:pt>
                <c:pt idx="219">
                  <c:v>122.90551136917402</c:v>
                </c:pt>
                <c:pt idx="220">
                  <c:v>121.6382991081669</c:v>
                </c:pt>
                <c:pt idx="221">
                  <c:v>120.64240730950715</c:v>
                </c:pt>
                <c:pt idx="222">
                  <c:v>121.77386089214815</c:v>
                </c:pt>
                <c:pt idx="223">
                  <c:v>122.02440899689202</c:v>
                </c:pt>
                <c:pt idx="224">
                  <c:v>121.53945812696341</c:v>
                </c:pt>
                <c:pt idx="225">
                  <c:v>121.60522085150916</c:v>
                </c:pt>
                <c:pt idx="226">
                  <c:v>121.80378883864802</c:v>
                </c:pt>
                <c:pt idx="227">
                  <c:v>121.66094196242665</c:v>
                </c:pt>
                <c:pt idx="228">
                  <c:v>122.66628469156005</c:v>
                </c:pt>
                <c:pt idx="229">
                  <c:v>120.93656752049917</c:v>
                </c:pt>
                <c:pt idx="230">
                  <c:v>120.69232003607107</c:v>
                </c:pt>
                <c:pt idx="231">
                  <c:v>119.32695592420748</c:v>
                </c:pt>
                <c:pt idx="232">
                  <c:v>119.15260594640733</c:v>
                </c:pt>
                <c:pt idx="233">
                  <c:v>120.09021700714628</c:v>
                </c:pt>
                <c:pt idx="234">
                  <c:v>119.37076492484051</c:v>
                </c:pt>
                <c:pt idx="235">
                  <c:v>119.34241213341959</c:v>
                </c:pt>
                <c:pt idx="236">
                  <c:v>119.68254718327817</c:v>
                </c:pt>
                <c:pt idx="237">
                  <c:v>118.09715359632516</c:v>
                </c:pt>
                <c:pt idx="238">
                  <c:v>116.47503920659439</c:v>
                </c:pt>
                <c:pt idx="239">
                  <c:v>114.78883569458927</c:v>
                </c:pt>
                <c:pt idx="240">
                  <c:v>115.14885707731946</c:v>
                </c:pt>
                <c:pt idx="241">
                  <c:v>113.24862936896334</c:v>
                </c:pt>
                <c:pt idx="242">
                  <c:v>116.2489060055741</c:v>
                </c:pt>
                <c:pt idx="243">
                  <c:v>114.31717519563919</c:v>
                </c:pt>
                <c:pt idx="244">
                  <c:v>113.73761657378174</c:v>
                </c:pt>
                <c:pt idx="245">
                  <c:v>113.80879389391134</c:v>
                </c:pt>
                <c:pt idx="246">
                  <c:v>116.69752986149464</c:v>
                </c:pt>
                <c:pt idx="247">
                  <c:v>115.92619610877628</c:v>
                </c:pt>
                <c:pt idx="248">
                  <c:v>114.70879812714061</c:v>
                </c:pt>
                <c:pt idx="249">
                  <c:v>113.20373744921358</c:v>
                </c:pt>
                <c:pt idx="250">
                  <c:v>115.15407477851845</c:v>
                </c:pt>
                <c:pt idx="251">
                  <c:v>115.48613715859746</c:v>
                </c:pt>
                <c:pt idx="252">
                  <c:v>114.75349315250554</c:v>
                </c:pt>
                <c:pt idx="253">
                  <c:v>115.47481573146759</c:v>
                </c:pt>
                <c:pt idx="254">
                  <c:v>114.98139840298964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Sheet1!$A$2:$A$256</c:f>
              <c:numCache>
                <c:formatCode>dd\-mmm\-yyyy</c:formatCode>
                <c:ptCount val="255"/>
                <c:pt idx="0">
                  <c:v>45004</c:v>
                </c:pt>
                <c:pt idx="1">
                  <c:v>45005</c:v>
                </c:pt>
                <c:pt idx="2">
                  <c:v>45006</c:v>
                </c:pt>
                <c:pt idx="3">
                  <c:v>45007</c:v>
                </c:pt>
                <c:pt idx="4">
                  <c:v>45008</c:v>
                </c:pt>
                <c:pt idx="5">
                  <c:v>45011</c:v>
                </c:pt>
                <c:pt idx="6">
                  <c:v>45012</c:v>
                </c:pt>
                <c:pt idx="7">
                  <c:v>45013</c:v>
                </c:pt>
                <c:pt idx="8">
                  <c:v>45014</c:v>
                </c:pt>
                <c:pt idx="9">
                  <c:v>45015</c:v>
                </c:pt>
                <c:pt idx="10">
                  <c:v>45019</c:v>
                </c:pt>
                <c:pt idx="11">
                  <c:v>45020</c:v>
                </c:pt>
                <c:pt idx="12">
                  <c:v>45021</c:v>
                </c:pt>
                <c:pt idx="13">
                  <c:v>45022</c:v>
                </c:pt>
                <c:pt idx="14">
                  <c:v>45026</c:v>
                </c:pt>
                <c:pt idx="15">
                  <c:v>45027</c:v>
                </c:pt>
                <c:pt idx="16">
                  <c:v>45028</c:v>
                </c:pt>
                <c:pt idx="17">
                  <c:v>45029</c:v>
                </c:pt>
                <c:pt idx="18">
                  <c:v>45033</c:v>
                </c:pt>
                <c:pt idx="19">
                  <c:v>45041</c:v>
                </c:pt>
                <c:pt idx="20">
                  <c:v>45042</c:v>
                </c:pt>
                <c:pt idx="21">
                  <c:v>45043</c:v>
                </c:pt>
                <c:pt idx="22">
                  <c:v>45047</c:v>
                </c:pt>
                <c:pt idx="23">
                  <c:v>45048</c:v>
                </c:pt>
                <c:pt idx="24">
                  <c:v>45049</c:v>
                </c:pt>
                <c:pt idx="25">
                  <c:v>45050</c:v>
                </c:pt>
                <c:pt idx="26">
                  <c:v>45054</c:v>
                </c:pt>
                <c:pt idx="27">
                  <c:v>45055</c:v>
                </c:pt>
                <c:pt idx="28">
                  <c:v>45056</c:v>
                </c:pt>
                <c:pt idx="29">
                  <c:v>45057</c:v>
                </c:pt>
                <c:pt idx="30">
                  <c:v>45057</c:v>
                </c:pt>
                <c:pt idx="31">
                  <c:v>45061</c:v>
                </c:pt>
                <c:pt idx="32">
                  <c:v>45062</c:v>
                </c:pt>
                <c:pt idx="33">
                  <c:v>45063</c:v>
                </c:pt>
                <c:pt idx="34">
                  <c:v>45064</c:v>
                </c:pt>
                <c:pt idx="35">
                  <c:v>45068</c:v>
                </c:pt>
                <c:pt idx="36">
                  <c:v>45069</c:v>
                </c:pt>
                <c:pt idx="37">
                  <c:v>45070</c:v>
                </c:pt>
                <c:pt idx="38">
                  <c:v>45071</c:v>
                </c:pt>
                <c:pt idx="39">
                  <c:v>45075</c:v>
                </c:pt>
                <c:pt idx="40">
                  <c:v>45076</c:v>
                </c:pt>
                <c:pt idx="41">
                  <c:v>45077</c:v>
                </c:pt>
                <c:pt idx="42">
                  <c:v>45078</c:v>
                </c:pt>
                <c:pt idx="43">
                  <c:v>45082</c:v>
                </c:pt>
                <c:pt idx="44">
                  <c:v>45083</c:v>
                </c:pt>
                <c:pt idx="45">
                  <c:v>45084</c:v>
                </c:pt>
                <c:pt idx="46">
                  <c:v>45085</c:v>
                </c:pt>
                <c:pt idx="47">
                  <c:v>45089</c:v>
                </c:pt>
                <c:pt idx="48">
                  <c:v>45090</c:v>
                </c:pt>
                <c:pt idx="49">
                  <c:v>45091</c:v>
                </c:pt>
                <c:pt idx="50">
                  <c:v>45092</c:v>
                </c:pt>
                <c:pt idx="51">
                  <c:v>45096</c:v>
                </c:pt>
                <c:pt idx="52">
                  <c:v>45097</c:v>
                </c:pt>
                <c:pt idx="53">
                  <c:v>45098</c:v>
                </c:pt>
                <c:pt idx="54">
                  <c:v>45099</c:v>
                </c:pt>
                <c:pt idx="55">
                  <c:v>45110</c:v>
                </c:pt>
                <c:pt idx="56">
                  <c:v>45111</c:v>
                </c:pt>
                <c:pt idx="57">
                  <c:v>45112</c:v>
                </c:pt>
                <c:pt idx="58">
                  <c:v>45113</c:v>
                </c:pt>
                <c:pt idx="59">
                  <c:v>45117</c:v>
                </c:pt>
                <c:pt idx="60">
                  <c:v>45118</c:v>
                </c:pt>
                <c:pt idx="61">
                  <c:v>45119</c:v>
                </c:pt>
                <c:pt idx="62">
                  <c:v>45120</c:v>
                </c:pt>
                <c:pt idx="63">
                  <c:v>45124</c:v>
                </c:pt>
                <c:pt idx="64">
                  <c:v>45125</c:v>
                </c:pt>
                <c:pt idx="65">
                  <c:v>45126</c:v>
                </c:pt>
                <c:pt idx="66">
                  <c:v>45127</c:v>
                </c:pt>
                <c:pt idx="67">
                  <c:v>45131</c:v>
                </c:pt>
                <c:pt idx="68">
                  <c:v>45132</c:v>
                </c:pt>
                <c:pt idx="69">
                  <c:v>45133</c:v>
                </c:pt>
                <c:pt idx="70">
                  <c:v>45134</c:v>
                </c:pt>
                <c:pt idx="71">
                  <c:v>45138</c:v>
                </c:pt>
                <c:pt idx="72">
                  <c:v>45139</c:v>
                </c:pt>
                <c:pt idx="73">
                  <c:v>45140</c:v>
                </c:pt>
                <c:pt idx="74">
                  <c:v>45141</c:v>
                </c:pt>
                <c:pt idx="75">
                  <c:v>45145</c:v>
                </c:pt>
                <c:pt idx="76">
                  <c:v>45146</c:v>
                </c:pt>
                <c:pt idx="77">
                  <c:v>45147</c:v>
                </c:pt>
                <c:pt idx="78">
                  <c:v>45148</c:v>
                </c:pt>
                <c:pt idx="79">
                  <c:v>45152</c:v>
                </c:pt>
                <c:pt idx="80">
                  <c:v>45153</c:v>
                </c:pt>
                <c:pt idx="81">
                  <c:v>45154</c:v>
                </c:pt>
                <c:pt idx="82">
                  <c:v>45155</c:v>
                </c:pt>
                <c:pt idx="83">
                  <c:v>45159</c:v>
                </c:pt>
                <c:pt idx="84">
                  <c:v>45160</c:v>
                </c:pt>
                <c:pt idx="85">
                  <c:v>45161</c:v>
                </c:pt>
                <c:pt idx="86">
                  <c:v>45162</c:v>
                </c:pt>
                <c:pt idx="87">
                  <c:v>45166</c:v>
                </c:pt>
                <c:pt idx="88">
                  <c:v>45167</c:v>
                </c:pt>
                <c:pt idx="89">
                  <c:v>45168</c:v>
                </c:pt>
                <c:pt idx="90">
                  <c:v>45169</c:v>
                </c:pt>
                <c:pt idx="91">
                  <c:v>45173</c:v>
                </c:pt>
                <c:pt idx="92">
                  <c:v>45174</c:v>
                </c:pt>
                <c:pt idx="93">
                  <c:v>45175</c:v>
                </c:pt>
                <c:pt idx="94">
                  <c:v>45176</c:v>
                </c:pt>
                <c:pt idx="95">
                  <c:v>45180</c:v>
                </c:pt>
                <c:pt idx="96">
                  <c:v>45181</c:v>
                </c:pt>
                <c:pt idx="97">
                  <c:v>45182</c:v>
                </c:pt>
                <c:pt idx="98">
                  <c:v>45183</c:v>
                </c:pt>
                <c:pt idx="99">
                  <c:v>45187</c:v>
                </c:pt>
                <c:pt idx="100">
                  <c:v>45188</c:v>
                </c:pt>
                <c:pt idx="101">
                  <c:v>45189</c:v>
                </c:pt>
                <c:pt idx="102">
                  <c:v>45190</c:v>
                </c:pt>
                <c:pt idx="103">
                  <c:v>45194</c:v>
                </c:pt>
                <c:pt idx="104">
                  <c:v>45195</c:v>
                </c:pt>
                <c:pt idx="105">
                  <c:v>45196</c:v>
                </c:pt>
                <c:pt idx="106">
                  <c:v>45197</c:v>
                </c:pt>
                <c:pt idx="107">
                  <c:v>45201</c:v>
                </c:pt>
                <c:pt idx="108">
                  <c:v>45202</c:v>
                </c:pt>
                <c:pt idx="109">
                  <c:v>45203</c:v>
                </c:pt>
                <c:pt idx="110">
                  <c:v>45204</c:v>
                </c:pt>
                <c:pt idx="111">
                  <c:v>45208</c:v>
                </c:pt>
                <c:pt idx="112">
                  <c:v>45209</c:v>
                </c:pt>
                <c:pt idx="113">
                  <c:v>45210</c:v>
                </c:pt>
                <c:pt idx="114">
                  <c:v>45211</c:v>
                </c:pt>
                <c:pt idx="115">
                  <c:v>45215</c:v>
                </c:pt>
                <c:pt idx="116">
                  <c:v>45216</c:v>
                </c:pt>
                <c:pt idx="117">
                  <c:v>45217</c:v>
                </c:pt>
                <c:pt idx="118">
                  <c:v>45218</c:v>
                </c:pt>
                <c:pt idx="119">
                  <c:v>45222</c:v>
                </c:pt>
                <c:pt idx="120">
                  <c:v>45223</c:v>
                </c:pt>
                <c:pt idx="121">
                  <c:v>45224</c:v>
                </c:pt>
                <c:pt idx="122">
                  <c:v>45225</c:v>
                </c:pt>
                <c:pt idx="123">
                  <c:v>45229</c:v>
                </c:pt>
                <c:pt idx="124">
                  <c:v>45230</c:v>
                </c:pt>
                <c:pt idx="125">
                  <c:v>45231</c:v>
                </c:pt>
                <c:pt idx="126">
                  <c:v>45232</c:v>
                </c:pt>
                <c:pt idx="127">
                  <c:v>45236</c:v>
                </c:pt>
                <c:pt idx="128">
                  <c:v>45237</c:v>
                </c:pt>
                <c:pt idx="129">
                  <c:v>45238</c:v>
                </c:pt>
                <c:pt idx="130">
                  <c:v>45239</c:v>
                </c:pt>
                <c:pt idx="131">
                  <c:v>45243</c:v>
                </c:pt>
                <c:pt idx="132">
                  <c:v>45244</c:v>
                </c:pt>
                <c:pt idx="133">
                  <c:v>45245</c:v>
                </c:pt>
                <c:pt idx="134">
                  <c:v>45246</c:v>
                </c:pt>
                <c:pt idx="135">
                  <c:v>45250</c:v>
                </c:pt>
                <c:pt idx="136">
                  <c:v>45251</c:v>
                </c:pt>
                <c:pt idx="137">
                  <c:v>45252</c:v>
                </c:pt>
                <c:pt idx="138">
                  <c:v>45253</c:v>
                </c:pt>
                <c:pt idx="139">
                  <c:v>45257</c:v>
                </c:pt>
                <c:pt idx="140">
                  <c:v>45258</c:v>
                </c:pt>
                <c:pt idx="141">
                  <c:v>45259</c:v>
                </c:pt>
                <c:pt idx="142">
                  <c:v>45260</c:v>
                </c:pt>
                <c:pt idx="143">
                  <c:v>45264</c:v>
                </c:pt>
                <c:pt idx="144">
                  <c:v>45265</c:v>
                </c:pt>
                <c:pt idx="145">
                  <c:v>45266</c:v>
                </c:pt>
                <c:pt idx="146">
                  <c:v>45267</c:v>
                </c:pt>
                <c:pt idx="147">
                  <c:v>45271</c:v>
                </c:pt>
                <c:pt idx="148">
                  <c:v>45272</c:v>
                </c:pt>
                <c:pt idx="149">
                  <c:v>45273</c:v>
                </c:pt>
                <c:pt idx="150">
                  <c:v>45274</c:v>
                </c:pt>
                <c:pt idx="151">
                  <c:v>45278</c:v>
                </c:pt>
                <c:pt idx="152">
                  <c:v>45279</c:v>
                </c:pt>
                <c:pt idx="153">
                  <c:v>45280</c:v>
                </c:pt>
                <c:pt idx="154">
                  <c:v>45281</c:v>
                </c:pt>
                <c:pt idx="155">
                  <c:v>45285</c:v>
                </c:pt>
                <c:pt idx="156">
                  <c:v>45286</c:v>
                </c:pt>
                <c:pt idx="157">
                  <c:v>45287</c:v>
                </c:pt>
                <c:pt idx="158">
                  <c:v>45288</c:v>
                </c:pt>
                <c:pt idx="159">
                  <c:v>45292</c:v>
                </c:pt>
                <c:pt idx="160">
                  <c:v>45293</c:v>
                </c:pt>
                <c:pt idx="161">
                  <c:v>45294</c:v>
                </c:pt>
                <c:pt idx="162">
                  <c:v>45295</c:v>
                </c:pt>
                <c:pt idx="163">
                  <c:v>45299</c:v>
                </c:pt>
                <c:pt idx="164">
                  <c:v>45300</c:v>
                </c:pt>
                <c:pt idx="165">
                  <c:v>45301</c:v>
                </c:pt>
                <c:pt idx="166">
                  <c:v>45302</c:v>
                </c:pt>
                <c:pt idx="167">
                  <c:v>45306</c:v>
                </c:pt>
                <c:pt idx="168">
                  <c:v>45307</c:v>
                </c:pt>
                <c:pt idx="169">
                  <c:v>45308</c:v>
                </c:pt>
                <c:pt idx="170">
                  <c:v>45309</c:v>
                </c:pt>
                <c:pt idx="171">
                  <c:v>45313</c:v>
                </c:pt>
                <c:pt idx="172">
                  <c:v>45314</c:v>
                </c:pt>
                <c:pt idx="173">
                  <c:v>45315</c:v>
                </c:pt>
                <c:pt idx="174">
                  <c:v>45316</c:v>
                </c:pt>
                <c:pt idx="175">
                  <c:v>45320</c:v>
                </c:pt>
                <c:pt idx="176">
                  <c:v>45321</c:v>
                </c:pt>
                <c:pt idx="177">
                  <c:v>45322</c:v>
                </c:pt>
                <c:pt idx="178">
                  <c:v>45323</c:v>
                </c:pt>
                <c:pt idx="179">
                  <c:v>45327</c:v>
                </c:pt>
                <c:pt idx="180">
                  <c:v>45328</c:v>
                </c:pt>
                <c:pt idx="181">
                  <c:v>45329</c:v>
                </c:pt>
                <c:pt idx="182">
                  <c:v>45330</c:v>
                </c:pt>
                <c:pt idx="183">
                  <c:v>45334</c:v>
                </c:pt>
                <c:pt idx="184">
                  <c:v>45335</c:v>
                </c:pt>
                <c:pt idx="185">
                  <c:v>45336</c:v>
                </c:pt>
                <c:pt idx="186">
                  <c:v>45337</c:v>
                </c:pt>
                <c:pt idx="187">
                  <c:v>45341</c:v>
                </c:pt>
                <c:pt idx="188">
                  <c:v>45342</c:v>
                </c:pt>
                <c:pt idx="189">
                  <c:v>45343</c:v>
                </c:pt>
                <c:pt idx="190">
                  <c:v>45348</c:v>
                </c:pt>
                <c:pt idx="191">
                  <c:v>45349</c:v>
                </c:pt>
                <c:pt idx="192">
                  <c:v>45350</c:v>
                </c:pt>
                <c:pt idx="193">
                  <c:v>45351</c:v>
                </c:pt>
                <c:pt idx="194">
                  <c:v>45355</c:v>
                </c:pt>
                <c:pt idx="195">
                  <c:v>45356</c:v>
                </c:pt>
                <c:pt idx="196">
                  <c:v>45357</c:v>
                </c:pt>
                <c:pt idx="197">
                  <c:v>45358</c:v>
                </c:pt>
                <c:pt idx="198">
                  <c:v>45362</c:v>
                </c:pt>
                <c:pt idx="199">
                  <c:v>45363</c:v>
                </c:pt>
                <c:pt idx="200">
                  <c:v>45364</c:v>
                </c:pt>
                <c:pt idx="201">
                  <c:v>45365</c:v>
                </c:pt>
                <c:pt idx="202">
                  <c:v>45369</c:v>
                </c:pt>
                <c:pt idx="203">
                  <c:v>45370</c:v>
                </c:pt>
                <c:pt idx="204">
                  <c:v>45371</c:v>
                </c:pt>
                <c:pt idx="205">
                  <c:v>45372</c:v>
                </c:pt>
                <c:pt idx="206">
                  <c:v>45376</c:v>
                </c:pt>
                <c:pt idx="207">
                  <c:v>45377</c:v>
                </c:pt>
                <c:pt idx="208">
                  <c:v>45378</c:v>
                </c:pt>
                <c:pt idx="209">
                  <c:v>45379</c:v>
                </c:pt>
                <c:pt idx="210">
                  <c:v>45383</c:v>
                </c:pt>
                <c:pt idx="211">
                  <c:v>45384</c:v>
                </c:pt>
                <c:pt idx="212">
                  <c:v>45385</c:v>
                </c:pt>
                <c:pt idx="213">
                  <c:v>45386</c:v>
                </c:pt>
                <c:pt idx="214">
                  <c:v>45397</c:v>
                </c:pt>
                <c:pt idx="215">
                  <c:v>45398</c:v>
                </c:pt>
                <c:pt idx="216">
                  <c:v>45399</c:v>
                </c:pt>
                <c:pt idx="217">
                  <c:v>45400</c:v>
                </c:pt>
                <c:pt idx="218">
                  <c:v>45404</c:v>
                </c:pt>
                <c:pt idx="219">
                  <c:v>45405</c:v>
                </c:pt>
                <c:pt idx="220">
                  <c:v>45406</c:v>
                </c:pt>
                <c:pt idx="221">
                  <c:v>45407</c:v>
                </c:pt>
                <c:pt idx="222">
                  <c:v>45411</c:v>
                </c:pt>
                <c:pt idx="223">
                  <c:v>45412</c:v>
                </c:pt>
                <c:pt idx="224">
                  <c:v>45413</c:v>
                </c:pt>
                <c:pt idx="225">
                  <c:v>45414</c:v>
                </c:pt>
                <c:pt idx="226">
                  <c:v>45418</c:v>
                </c:pt>
                <c:pt idx="227">
                  <c:v>45419</c:v>
                </c:pt>
                <c:pt idx="228">
                  <c:v>45420</c:v>
                </c:pt>
                <c:pt idx="229">
                  <c:v>45421</c:v>
                </c:pt>
                <c:pt idx="230">
                  <c:v>45425</c:v>
                </c:pt>
                <c:pt idx="231">
                  <c:v>45426</c:v>
                </c:pt>
                <c:pt idx="232">
                  <c:v>45427</c:v>
                </c:pt>
                <c:pt idx="233">
                  <c:v>45428</c:v>
                </c:pt>
                <c:pt idx="234">
                  <c:v>45432</c:v>
                </c:pt>
                <c:pt idx="235">
                  <c:v>45433</c:v>
                </c:pt>
                <c:pt idx="236">
                  <c:v>45434</c:v>
                </c:pt>
                <c:pt idx="237">
                  <c:v>45435</c:v>
                </c:pt>
                <c:pt idx="238">
                  <c:v>45439</c:v>
                </c:pt>
                <c:pt idx="239">
                  <c:v>45440</c:v>
                </c:pt>
                <c:pt idx="240">
                  <c:v>45441</c:v>
                </c:pt>
                <c:pt idx="241">
                  <c:v>45442</c:v>
                </c:pt>
                <c:pt idx="242">
                  <c:v>45446</c:v>
                </c:pt>
                <c:pt idx="243">
                  <c:v>45447</c:v>
                </c:pt>
                <c:pt idx="244">
                  <c:v>45448</c:v>
                </c:pt>
                <c:pt idx="245">
                  <c:v>45449</c:v>
                </c:pt>
                <c:pt idx="246">
                  <c:v>45453</c:v>
                </c:pt>
                <c:pt idx="247">
                  <c:v>45454</c:v>
                </c:pt>
                <c:pt idx="248">
                  <c:v>45455</c:v>
                </c:pt>
                <c:pt idx="249">
                  <c:v>45456</c:v>
                </c:pt>
                <c:pt idx="250">
                  <c:v>45467</c:v>
                </c:pt>
                <c:pt idx="251">
                  <c:v>45468</c:v>
                </c:pt>
                <c:pt idx="252">
                  <c:v>45469</c:v>
                </c:pt>
                <c:pt idx="253">
                  <c:v>45470</c:v>
                </c:pt>
                <c:pt idx="254">
                  <c:v>45473</c:v>
                </c:pt>
              </c:numCache>
            </c:numRef>
          </c:cat>
          <c:val>
            <c:numRef>
              <c:f>Sheet1!$C$2:$C$256</c:f>
              <c:numCache>
                <c:formatCode>#,##0</c:formatCode>
                <c:ptCount val="255"/>
                <c:pt idx="0">
                  <c:v>100</c:v>
                </c:pt>
                <c:pt idx="1">
                  <c:v>129.94923857868019</c:v>
                </c:pt>
                <c:pt idx="2">
                  <c:v>125.21150592216581</c:v>
                </c:pt>
                <c:pt idx="3">
                  <c:v>120.98138747884941</c:v>
                </c:pt>
                <c:pt idx="4">
                  <c:v>121.82741116751268</c:v>
                </c:pt>
                <c:pt idx="5">
                  <c:v>129.44162436548223</c:v>
                </c:pt>
                <c:pt idx="6">
                  <c:v>120.30456852791878</c:v>
                </c:pt>
                <c:pt idx="7">
                  <c:v>120.98138747884941</c:v>
                </c:pt>
                <c:pt idx="8">
                  <c:v>113.36717428087985</c:v>
                </c:pt>
                <c:pt idx="9">
                  <c:v>103.38409475465313</c:v>
                </c:pt>
                <c:pt idx="10">
                  <c:v>106.42978003384094</c:v>
                </c:pt>
                <c:pt idx="11">
                  <c:v>104.06091370558374</c:v>
                </c:pt>
                <c:pt idx="12">
                  <c:v>104.06091370558374</c:v>
                </c:pt>
                <c:pt idx="13">
                  <c:v>108.46023688663283</c:v>
                </c:pt>
                <c:pt idx="14">
                  <c:v>109.81387478849409</c:v>
                </c:pt>
                <c:pt idx="15">
                  <c:v>118.10490693739423</c:v>
                </c:pt>
                <c:pt idx="16">
                  <c:v>118.44331641285957</c:v>
                </c:pt>
                <c:pt idx="17">
                  <c:v>118.44331641285957</c:v>
                </c:pt>
                <c:pt idx="18">
                  <c:v>120.13536379018612</c:v>
                </c:pt>
                <c:pt idx="19">
                  <c:v>120.98138747884941</c:v>
                </c:pt>
                <c:pt idx="20">
                  <c:v>129.44162436548223</c:v>
                </c:pt>
                <c:pt idx="21">
                  <c:v>122.67343485617597</c:v>
                </c:pt>
                <c:pt idx="22">
                  <c:v>124.36548223350255</c:v>
                </c:pt>
                <c:pt idx="23">
                  <c:v>124.36548223350255</c:v>
                </c:pt>
                <c:pt idx="24">
                  <c:v>124.19627749576989</c:v>
                </c:pt>
                <c:pt idx="25">
                  <c:v>113.36717428087985</c:v>
                </c:pt>
                <c:pt idx="26">
                  <c:v>113.19796954314722</c:v>
                </c:pt>
                <c:pt idx="27">
                  <c:v>123.18104906937393</c:v>
                </c:pt>
                <c:pt idx="28">
                  <c:v>113.19796954314722</c:v>
                </c:pt>
                <c:pt idx="29">
                  <c:v>116.75126903553299</c:v>
                </c:pt>
                <c:pt idx="30">
                  <c:v>116.75126903553299</c:v>
                </c:pt>
                <c:pt idx="31">
                  <c:v>122.50423011844332</c:v>
                </c:pt>
                <c:pt idx="32">
                  <c:v>123.18104906937393</c:v>
                </c:pt>
                <c:pt idx="33">
                  <c:v>139.59390862944164</c:v>
                </c:pt>
                <c:pt idx="34">
                  <c:v>130.28764805414554</c:v>
                </c:pt>
                <c:pt idx="35">
                  <c:v>126.73434856175973</c:v>
                </c:pt>
                <c:pt idx="36">
                  <c:v>126.73434856175973</c:v>
                </c:pt>
                <c:pt idx="37">
                  <c:v>126.05752961082911</c:v>
                </c:pt>
                <c:pt idx="38">
                  <c:v>122.50423011844332</c:v>
                </c:pt>
                <c:pt idx="39">
                  <c:v>118.44331641285957</c:v>
                </c:pt>
                <c:pt idx="40">
                  <c:v>118.44331641285957</c:v>
                </c:pt>
                <c:pt idx="41">
                  <c:v>118.44331641285957</c:v>
                </c:pt>
                <c:pt idx="42">
                  <c:v>118.27411167512692</c:v>
                </c:pt>
                <c:pt idx="43">
                  <c:v>117.08967851099831</c:v>
                </c:pt>
                <c:pt idx="44">
                  <c:v>114.04399323181049</c:v>
                </c:pt>
                <c:pt idx="45">
                  <c:v>117.59729272419628</c:v>
                </c:pt>
                <c:pt idx="46">
                  <c:v>115.05922165820644</c:v>
                </c:pt>
                <c:pt idx="47">
                  <c:v>115.90524534686971</c:v>
                </c:pt>
                <c:pt idx="48">
                  <c:v>119.79695431472079</c:v>
                </c:pt>
                <c:pt idx="49">
                  <c:v>117.42808798646362</c:v>
                </c:pt>
                <c:pt idx="50">
                  <c:v>117.59729272419628</c:v>
                </c:pt>
                <c:pt idx="51">
                  <c:v>114.21319796954315</c:v>
                </c:pt>
                <c:pt idx="52">
                  <c:v>112.8595600676819</c:v>
                </c:pt>
                <c:pt idx="53">
                  <c:v>113.36717428087985</c:v>
                </c:pt>
                <c:pt idx="54">
                  <c:v>113.36717428087985</c:v>
                </c:pt>
                <c:pt idx="55">
                  <c:v>113.36717428087985</c:v>
                </c:pt>
                <c:pt idx="56">
                  <c:v>112.52115059221659</c:v>
                </c:pt>
                <c:pt idx="57">
                  <c:v>112.52115059221659</c:v>
                </c:pt>
                <c:pt idx="58">
                  <c:v>110.82910321489001</c:v>
                </c:pt>
                <c:pt idx="59">
                  <c:v>109.98307952622672</c:v>
                </c:pt>
                <c:pt idx="60">
                  <c:v>109.98307952622672</c:v>
                </c:pt>
                <c:pt idx="61">
                  <c:v>110.4906937394247</c:v>
                </c:pt>
                <c:pt idx="62">
                  <c:v>109.98307952622672</c:v>
                </c:pt>
                <c:pt idx="63">
                  <c:v>111.67512690355331</c:v>
                </c:pt>
                <c:pt idx="64">
                  <c:v>115.90524534686971</c:v>
                </c:pt>
                <c:pt idx="65">
                  <c:v>114.21319796954315</c:v>
                </c:pt>
                <c:pt idx="66">
                  <c:v>112.69035532994923</c:v>
                </c:pt>
                <c:pt idx="67">
                  <c:v>117.59729272419628</c:v>
                </c:pt>
                <c:pt idx="68">
                  <c:v>113.87478849407782</c:v>
                </c:pt>
                <c:pt idx="69">
                  <c:v>113.53637901861251</c:v>
                </c:pt>
                <c:pt idx="70">
                  <c:v>115.90524534686971</c:v>
                </c:pt>
                <c:pt idx="71">
                  <c:v>113.36717428087985</c:v>
                </c:pt>
                <c:pt idx="72">
                  <c:v>115.73604060913706</c:v>
                </c:pt>
                <c:pt idx="73">
                  <c:v>114.21319796954315</c:v>
                </c:pt>
                <c:pt idx="74">
                  <c:v>114.21319796954315</c:v>
                </c:pt>
                <c:pt idx="75">
                  <c:v>112.69035532994923</c:v>
                </c:pt>
                <c:pt idx="76">
                  <c:v>114.04399323181049</c:v>
                </c:pt>
                <c:pt idx="77">
                  <c:v>115.56683587140439</c:v>
                </c:pt>
                <c:pt idx="78">
                  <c:v>113.36717428087985</c:v>
                </c:pt>
                <c:pt idx="79">
                  <c:v>113.70558375634519</c:v>
                </c:pt>
                <c:pt idx="80">
                  <c:v>113.36717428087985</c:v>
                </c:pt>
                <c:pt idx="81">
                  <c:v>114.3824027072758</c:v>
                </c:pt>
                <c:pt idx="82">
                  <c:v>112.18274111675126</c:v>
                </c:pt>
                <c:pt idx="83">
                  <c:v>112.52115059221659</c:v>
                </c:pt>
                <c:pt idx="84">
                  <c:v>114.21319796954315</c:v>
                </c:pt>
                <c:pt idx="85">
                  <c:v>114.21319796954315</c:v>
                </c:pt>
                <c:pt idx="86">
                  <c:v>118.44331641285957</c:v>
                </c:pt>
                <c:pt idx="87">
                  <c:v>115.39763113367174</c:v>
                </c:pt>
                <c:pt idx="88">
                  <c:v>115.90524534686971</c:v>
                </c:pt>
                <c:pt idx="89">
                  <c:v>115.90524534686971</c:v>
                </c:pt>
                <c:pt idx="90">
                  <c:v>115.90524534686971</c:v>
                </c:pt>
                <c:pt idx="91">
                  <c:v>116.75126903553299</c:v>
                </c:pt>
                <c:pt idx="92">
                  <c:v>114.04399323181049</c:v>
                </c:pt>
                <c:pt idx="93">
                  <c:v>114.21319796954315</c:v>
                </c:pt>
                <c:pt idx="94">
                  <c:v>112.35194585448394</c:v>
                </c:pt>
                <c:pt idx="95">
                  <c:v>112.52115059221659</c:v>
                </c:pt>
                <c:pt idx="96">
                  <c:v>112.52115059221659</c:v>
                </c:pt>
                <c:pt idx="97">
                  <c:v>109.98307952622672</c:v>
                </c:pt>
                <c:pt idx="98">
                  <c:v>113.53637901861251</c:v>
                </c:pt>
                <c:pt idx="99">
                  <c:v>109.98307952622672</c:v>
                </c:pt>
                <c:pt idx="100">
                  <c:v>111.67512690355331</c:v>
                </c:pt>
                <c:pt idx="101">
                  <c:v>111.67512690355331</c:v>
                </c:pt>
                <c:pt idx="102">
                  <c:v>111.67512690355331</c:v>
                </c:pt>
                <c:pt idx="103">
                  <c:v>114.21319796954315</c:v>
                </c:pt>
                <c:pt idx="104">
                  <c:v>112.52115059221659</c:v>
                </c:pt>
                <c:pt idx="105">
                  <c:v>113.19796954314722</c:v>
                </c:pt>
                <c:pt idx="106">
                  <c:v>113.36717428087985</c:v>
                </c:pt>
                <c:pt idx="107">
                  <c:v>113.36717428087985</c:v>
                </c:pt>
                <c:pt idx="108">
                  <c:v>111.67512690355331</c:v>
                </c:pt>
                <c:pt idx="109">
                  <c:v>114.21319796954315</c:v>
                </c:pt>
                <c:pt idx="110">
                  <c:v>114.04399323181049</c:v>
                </c:pt>
                <c:pt idx="111">
                  <c:v>112.52115059221659</c:v>
                </c:pt>
                <c:pt idx="112">
                  <c:v>113.19796954314722</c:v>
                </c:pt>
                <c:pt idx="113">
                  <c:v>113.19796954314722</c:v>
                </c:pt>
                <c:pt idx="114">
                  <c:v>111.84433164128595</c:v>
                </c:pt>
                <c:pt idx="115">
                  <c:v>113.02876480541455</c:v>
                </c:pt>
                <c:pt idx="116">
                  <c:v>110.82910321489001</c:v>
                </c:pt>
                <c:pt idx="117">
                  <c:v>110.4906937394247</c:v>
                </c:pt>
                <c:pt idx="118">
                  <c:v>110.4906937394247</c:v>
                </c:pt>
                <c:pt idx="119">
                  <c:v>110.15228426395937</c:v>
                </c:pt>
                <c:pt idx="120">
                  <c:v>114.21319796954315</c:v>
                </c:pt>
                <c:pt idx="121">
                  <c:v>114.89001692047378</c:v>
                </c:pt>
                <c:pt idx="122">
                  <c:v>114.21319796954315</c:v>
                </c:pt>
                <c:pt idx="123">
                  <c:v>114.21319796954315</c:v>
                </c:pt>
                <c:pt idx="124">
                  <c:v>114.21319796954315</c:v>
                </c:pt>
                <c:pt idx="125">
                  <c:v>111.67512690355331</c:v>
                </c:pt>
                <c:pt idx="126">
                  <c:v>114.04399323181049</c:v>
                </c:pt>
                <c:pt idx="127">
                  <c:v>114.04399323181049</c:v>
                </c:pt>
                <c:pt idx="128">
                  <c:v>112.8595600676819</c:v>
                </c:pt>
                <c:pt idx="129">
                  <c:v>114.21319796954315</c:v>
                </c:pt>
                <c:pt idx="130">
                  <c:v>114.21319796954315</c:v>
                </c:pt>
                <c:pt idx="131">
                  <c:v>112.52115059221659</c:v>
                </c:pt>
                <c:pt idx="132">
                  <c:v>113.87478849407782</c:v>
                </c:pt>
                <c:pt idx="133">
                  <c:v>113.36717428087985</c:v>
                </c:pt>
                <c:pt idx="134">
                  <c:v>115.05922165820644</c:v>
                </c:pt>
                <c:pt idx="135">
                  <c:v>126.73434856175973</c:v>
                </c:pt>
                <c:pt idx="136">
                  <c:v>114.89001692047378</c:v>
                </c:pt>
                <c:pt idx="137">
                  <c:v>115.05922165820644</c:v>
                </c:pt>
                <c:pt idx="138">
                  <c:v>115.05922165820644</c:v>
                </c:pt>
                <c:pt idx="139">
                  <c:v>112.52115059221659</c:v>
                </c:pt>
                <c:pt idx="140">
                  <c:v>112.52115059221659</c:v>
                </c:pt>
                <c:pt idx="141">
                  <c:v>115.90524534686971</c:v>
                </c:pt>
                <c:pt idx="142">
                  <c:v>115.90524534686971</c:v>
                </c:pt>
                <c:pt idx="143">
                  <c:v>114.89001692047378</c:v>
                </c:pt>
                <c:pt idx="144">
                  <c:v>114.89001692047378</c:v>
                </c:pt>
                <c:pt idx="145">
                  <c:v>113.02876480541455</c:v>
                </c:pt>
                <c:pt idx="146">
                  <c:v>114.21319796954315</c:v>
                </c:pt>
                <c:pt idx="147">
                  <c:v>113.36717428087985</c:v>
                </c:pt>
                <c:pt idx="148">
                  <c:v>113.53637901861251</c:v>
                </c:pt>
                <c:pt idx="149">
                  <c:v>114.55160744500846</c:v>
                </c:pt>
                <c:pt idx="150">
                  <c:v>114.21319796954315</c:v>
                </c:pt>
                <c:pt idx="151">
                  <c:v>113.36717428087985</c:v>
                </c:pt>
                <c:pt idx="152">
                  <c:v>113.02876480541455</c:v>
                </c:pt>
                <c:pt idx="153">
                  <c:v>112.52115059221659</c:v>
                </c:pt>
                <c:pt idx="154">
                  <c:v>114.04399323181049</c:v>
                </c:pt>
                <c:pt idx="155">
                  <c:v>112.52115059221659</c:v>
                </c:pt>
                <c:pt idx="156">
                  <c:v>112.52115059221659</c:v>
                </c:pt>
                <c:pt idx="157">
                  <c:v>113.36717428087985</c:v>
                </c:pt>
                <c:pt idx="158">
                  <c:v>113.36717428087985</c:v>
                </c:pt>
                <c:pt idx="159">
                  <c:v>112.52115059221659</c:v>
                </c:pt>
                <c:pt idx="160">
                  <c:v>112.35194585448394</c:v>
                </c:pt>
                <c:pt idx="161">
                  <c:v>112.35194585448394</c:v>
                </c:pt>
                <c:pt idx="162">
                  <c:v>113.36717428087985</c:v>
                </c:pt>
                <c:pt idx="163">
                  <c:v>113.87478849407782</c:v>
                </c:pt>
                <c:pt idx="164">
                  <c:v>113.87478849407782</c:v>
                </c:pt>
                <c:pt idx="165">
                  <c:v>112.52115059221659</c:v>
                </c:pt>
                <c:pt idx="166">
                  <c:v>113.87478849407782</c:v>
                </c:pt>
                <c:pt idx="167">
                  <c:v>113.36717428087985</c:v>
                </c:pt>
                <c:pt idx="168">
                  <c:v>113.36717428087985</c:v>
                </c:pt>
                <c:pt idx="169">
                  <c:v>113.36717428087985</c:v>
                </c:pt>
                <c:pt idx="170">
                  <c:v>112.18274111675126</c:v>
                </c:pt>
                <c:pt idx="171">
                  <c:v>114.89001692047378</c:v>
                </c:pt>
                <c:pt idx="172">
                  <c:v>115.90524534686971</c:v>
                </c:pt>
                <c:pt idx="173">
                  <c:v>115.90524534686971</c:v>
                </c:pt>
                <c:pt idx="174">
                  <c:v>115.90524534686971</c:v>
                </c:pt>
                <c:pt idx="175">
                  <c:v>117.42808798646362</c:v>
                </c:pt>
                <c:pt idx="176">
                  <c:v>113.36717428087985</c:v>
                </c:pt>
                <c:pt idx="177">
                  <c:v>113.36717428087985</c:v>
                </c:pt>
                <c:pt idx="178">
                  <c:v>114.3824027072758</c:v>
                </c:pt>
                <c:pt idx="179">
                  <c:v>119.28934010152284</c:v>
                </c:pt>
                <c:pt idx="180">
                  <c:v>119.28934010152284</c:v>
                </c:pt>
                <c:pt idx="181">
                  <c:v>119.28934010152284</c:v>
                </c:pt>
                <c:pt idx="182">
                  <c:v>118.44331641285957</c:v>
                </c:pt>
                <c:pt idx="183">
                  <c:v>132.82571912013537</c:v>
                </c:pt>
                <c:pt idx="184">
                  <c:v>121.31979695431471</c:v>
                </c:pt>
                <c:pt idx="185">
                  <c:v>119.28934010152284</c:v>
                </c:pt>
                <c:pt idx="186">
                  <c:v>123.85786802030456</c:v>
                </c:pt>
                <c:pt idx="187">
                  <c:v>121.31979695431471</c:v>
                </c:pt>
                <c:pt idx="188">
                  <c:v>127.74957698815565</c:v>
                </c:pt>
                <c:pt idx="189">
                  <c:v>134.51776649746193</c:v>
                </c:pt>
                <c:pt idx="190">
                  <c:v>135.53299492385787</c:v>
                </c:pt>
                <c:pt idx="191">
                  <c:v>148.05414551607444</c:v>
                </c:pt>
                <c:pt idx="192">
                  <c:v>159.05245346869711</c:v>
                </c:pt>
                <c:pt idx="193">
                  <c:v>169.20473773265653</c:v>
                </c:pt>
                <c:pt idx="194">
                  <c:v>174.95769881556683</c:v>
                </c:pt>
                <c:pt idx="195">
                  <c:v>169.20473773265653</c:v>
                </c:pt>
                <c:pt idx="196">
                  <c:v>173.43485617597293</c:v>
                </c:pt>
                <c:pt idx="197">
                  <c:v>181.7258883248731</c:v>
                </c:pt>
                <c:pt idx="198">
                  <c:v>169.20473773265653</c:v>
                </c:pt>
                <c:pt idx="199">
                  <c:v>171.74280879864637</c:v>
                </c:pt>
                <c:pt idx="200">
                  <c:v>183.58714043993231</c:v>
                </c:pt>
                <c:pt idx="201">
                  <c:v>203.04568527918781</c:v>
                </c:pt>
                <c:pt idx="202">
                  <c:v>196.95431472081219</c:v>
                </c:pt>
                <c:pt idx="203">
                  <c:v>189.5093062605753</c:v>
                </c:pt>
                <c:pt idx="204">
                  <c:v>197.12351945854482</c:v>
                </c:pt>
                <c:pt idx="205">
                  <c:v>197.12351945854482</c:v>
                </c:pt>
                <c:pt idx="206">
                  <c:v>202.7072758037225</c:v>
                </c:pt>
                <c:pt idx="207">
                  <c:v>202.19966159052453</c:v>
                </c:pt>
                <c:pt idx="208">
                  <c:v>207.27580372250421</c:v>
                </c:pt>
                <c:pt idx="209">
                  <c:v>211.50592216582064</c:v>
                </c:pt>
                <c:pt idx="210">
                  <c:v>203.89170896785109</c:v>
                </c:pt>
                <c:pt idx="211">
                  <c:v>203.89170896785109</c:v>
                </c:pt>
                <c:pt idx="212">
                  <c:v>203.89170896785109</c:v>
                </c:pt>
                <c:pt idx="213">
                  <c:v>207.27580372250421</c:v>
                </c:pt>
                <c:pt idx="214">
                  <c:v>205.58375634517768</c:v>
                </c:pt>
                <c:pt idx="215">
                  <c:v>197.96954314720813</c:v>
                </c:pt>
                <c:pt idx="216">
                  <c:v>197.96954314720813</c:v>
                </c:pt>
                <c:pt idx="217">
                  <c:v>203.04568527918781</c:v>
                </c:pt>
                <c:pt idx="218">
                  <c:v>203.04568527918781</c:v>
                </c:pt>
                <c:pt idx="219">
                  <c:v>206.42978003384096</c:v>
                </c:pt>
                <c:pt idx="220">
                  <c:v>207.10659898477158</c:v>
                </c:pt>
                <c:pt idx="221">
                  <c:v>207.27580372250421</c:v>
                </c:pt>
                <c:pt idx="222">
                  <c:v>211.16751269035535</c:v>
                </c:pt>
                <c:pt idx="223">
                  <c:v>207.27580372250421</c:v>
                </c:pt>
                <c:pt idx="224">
                  <c:v>207.27580372250421</c:v>
                </c:pt>
                <c:pt idx="225">
                  <c:v>207.27580372250421</c:v>
                </c:pt>
                <c:pt idx="226">
                  <c:v>204.73773265651437</c:v>
                </c:pt>
                <c:pt idx="227">
                  <c:v>204.73773265651437</c:v>
                </c:pt>
                <c:pt idx="228">
                  <c:v>203.04568527918781</c:v>
                </c:pt>
                <c:pt idx="229">
                  <c:v>253.63790186125209</c:v>
                </c:pt>
                <c:pt idx="230">
                  <c:v>241.11675126903555</c:v>
                </c:pt>
                <c:pt idx="231">
                  <c:v>241.11675126903555</c:v>
                </c:pt>
                <c:pt idx="232">
                  <c:v>245.34686971235195</c:v>
                </c:pt>
                <c:pt idx="233">
                  <c:v>250.42301184433163</c:v>
                </c:pt>
                <c:pt idx="234">
                  <c:v>247.88494077834179</c:v>
                </c:pt>
                <c:pt idx="235">
                  <c:v>245.34686971235195</c:v>
                </c:pt>
                <c:pt idx="236">
                  <c:v>245.00846023688663</c:v>
                </c:pt>
                <c:pt idx="237">
                  <c:v>248.73096446700509</c:v>
                </c:pt>
                <c:pt idx="238">
                  <c:v>241.96277495769883</c:v>
                </c:pt>
                <c:pt idx="239">
                  <c:v>245.34686971235195</c:v>
                </c:pt>
                <c:pt idx="240">
                  <c:v>261.25211505922164</c:v>
                </c:pt>
                <c:pt idx="241">
                  <c:v>255.32994923857868</c:v>
                </c:pt>
                <c:pt idx="242">
                  <c:v>252.11505922165821</c:v>
                </c:pt>
                <c:pt idx="243">
                  <c:v>249.57698815566835</c:v>
                </c:pt>
                <c:pt idx="244">
                  <c:v>252.96108291032149</c:v>
                </c:pt>
                <c:pt idx="245">
                  <c:v>248.73096446700509</c:v>
                </c:pt>
                <c:pt idx="246">
                  <c:v>249.57698815566835</c:v>
                </c:pt>
                <c:pt idx="247">
                  <c:v>253.80710659898477</c:v>
                </c:pt>
                <c:pt idx="248">
                  <c:v>253.80710659898477</c:v>
                </c:pt>
                <c:pt idx="249">
                  <c:v>252.96108291032149</c:v>
                </c:pt>
                <c:pt idx="250">
                  <c:v>251.26903553299491</c:v>
                </c:pt>
                <c:pt idx="251">
                  <c:v>252.96108291032149</c:v>
                </c:pt>
                <c:pt idx="252">
                  <c:v>252.96108291032149</c:v>
                </c:pt>
                <c:pt idx="253">
                  <c:v>250.42301184433163</c:v>
                </c:pt>
                <c:pt idx="254">
                  <c:v>262.26734348561757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Sheet1!$A$2:$A$255</c:f>
              <c:numCache>
                <c:formatCode>dd\-mmm\-yyyy</c:formatCode>
                <c:ptCount val="254"/>
                <c:pt idx="0">
                  <c:v>45005</c:v>
                </c:pt>
                <c:pt idx="1">
                  <c:v>45006</c:v>
                </c:pt>
                <c:pt idx="2">
                  <c:v>45007</c:v>
                </c:pt>
                <c:pt idx="3">
                  <c:v>45008</c:v>
                </c:pt>
                <c:pt idx="4">
                  <c:v>45011</c:v>
                </c:pt>
                <c:pt idx="5">
                  <c:v>45012</c:v>
                </c:pt>
                <c:pt idx="6">
                  <c:v>45013</c:v>
                </c:pt>
                <c:pt idx="7">
                  <c:v>45014</c:v>
                </c:pt>
                <c:pt idx="8">
                  <c:v>45015</c:v>
                </c:pt>
                <c:pt idx="9">
                  <c:v>45019</c:v>
                </c:pt>
                <c:pt idx="10">
                  <c:v>45020</c:v>
                </c:pt>
                <c:pt idx="11">
                  <c:v>45021</c:v>
                </c:pt>
                <c:pt idx="12">
                  <c:v>45022</c:v>
                </c:pt>
                <c:pt idx="13">
                  <c:v>45026</c:v>
                </c:pt>
                <c:pt idx="14">
                  <c:v>45027</c:v>
                </c:pt>
                <c:pt idx="15">
                  <c:v>45028</c:v>
                </c:pt>
                <c:pt idx="16">
                  <c:v>45029</c:v>
                </c:pt>
                <c:pt idx="17">
                  <c:v>45033</c:v>
                </c:pt>
                <c:pt idx="18">
                  <c:v>45041</c:v>
                </c:pt>
                <c:pt idx="19">
                  <c:v>45042</c:v>
                </c:pt>
                <c:pt idx="20">
                  <c:v>45043</c:v>
                </c:pt>
                <c:pt idx="21">
                  <c:v>45047</c:v>
                </c:pt>
                <c:pt idx="22">
                  <c:v>45048</c:v>
                </c:pt>
                <c:pt idx="23">
                  <c:v>45049</c:v>
                </c:pt>
                <c:pt idx="24">
                  <c:v>45050</c:v>
                </c:pt>
                <c:pt idx="25">
                  <c:v>45054</c:v>
                </c:pt>
                <c:pt idx="26">
                  <c:v>45055</c:v>
                </c:pt>
                <c:pt idx="27">
                  <c:v>45056</c:v>
                </c:pt>
                <c:pt idx="28">
                  <c:v>45057</c:v>
                </c:pt>
                <c:pt idx="29">
                  <c:v>45057</c:v>
                </c:pt>
                <c:pt idx="30">
                  <c:v>45061</c:v>
                </c:pt>
                <c:pt idx="31">
                  <c:v>45062</c:v>
                </c:pt>
                <c:pt idx="32">
                  <c:v>45063</c:v>
                </c:pt>
                <c:pt idx="33">
                  <c:v>45064</c:v>
                </c:pt>
                <c:pt idx="34">
                  <c:v>45068</c:v>
                </c:pt>
                <c:pt idx="35">
                  <c:v>45069</c:v>
                </c:pt>
                <c:pt idx="36">
                  <c:v>45070</c:v>
                </c:pt>
                <c:pt idx="37">
                  <c:v>45071</c:v>
                </c:pt>
                <c:pt idx="38">
                  <c:v>45075</c:v>
                </c:pt>
                <c:pt idx="39">
                  <c:v>45076</c:v>
                </c:pt>
                <c:pt idx="40">
                  <c:v>45077</c:v>
                </c:pt>
                <c:pt idx="41">
                  <c:v>45078</c:v>
                </c:pt>
                <c:pt idx="42">
                  <c:v>45082</c:v>
                </c:pt>
                <c:pt idx="43">
                  <c:v>45083</c:v>
                </c:pt>
                <c:pt idx="44">
                  <c:v>45084</c:v>
                </c:pt>
                <c:pt idx="45">
                  <c:v>45085</c:v>
                </c:pt>
                <c:pt idx="46">
                  <c:v>45089</c:v>
                </c:pt>
                <c:pt idx="47">
                  <c:v>45090</c:v>
                </c:pt>
                <c:pt idx="48">
                  <c:v>45091</c:v>
                </c:pt>
                <c:pt idx="49">
                  <c:v>45092</c:v>
                </c:pt>
                <c:pt idx="50">
                  <c:v>45096</c:v>
                </c:pt>
                <c:pt idx="51">
                  <c:v>45097</c:v>
                </c:pt>
                <c:pt idx="52">
                  <c:v>45098</c:v>
                </c:pt>
                <c:pt idx="53">
                  <c:v>45099</c:v>
                </c:pt>
                <c:pt idx="54">
                  <c:v>45110</c:v>
                </c:pt>
                <c:pt idx="55">
                  <c:v>45111</c:v>
                </c:pt>
                <c:pt idx="56">
                  <c:v>45112</c:v>
                </c:pt>
                <c:pt idx="57">
                  <c:v>45113</c:v>
                </c:pt>
                <c:pt idx="58">
                  <c:v>45117</c:v>
                </c:pt>
                <c:pt idx="59">
                  <c:v>45118</c:v>
                </c:pt>
                <c:pt idx="60">
                  <c:v>45119</c:v>
                </c:pt>
                <c:pt idx="61">
                  <c:v>45120</c:v>
                </c:pt>
                <c:pt idx="62">
                  <c:v>45124</c:v>
                </c:pt>
                <c:pt idx="63">
                  <c:v>45125</c:v>
                </c:pt>
                <c:pt idx="64">
                  <c:v>45126</c:v>
                </c:pt>
                <c:pt idx="65">
                  <c:v>45127</c:v>
                </c:pt>
                <c:pt idx="66">
                  <c:v>45131</c:v>
                </c:pt>
                <c:pt idx="67">
                  <c:v>45132</c:v>
                </c:pt>
                <c:pt idx="68">
                  <c:v>45133</c:v>
                </c:pt>
                <c:pt idx="69">
                  <c:v>45134</c:v>
                </c:pt>
                <c:pt idx="70">
                  <c:v>45138</c:v>
                </c:pt>
                <c:pt idx="71">
                  <c:v>45139</c:v>
                </c:pt>
                <c:pt idx="72">
                  <c:v>45140</c:v>
                </c:pt>
                <c:pt idx="73">
                  <c:v>45141</c:v>
                </c:pt>
                <c:pt idx="74">
                  <c:v>45145</c:v>
                </c:pt>
                <c:pt idx="75">
                  <c:v>45146</c:v>
                </c:pt>
                <c:pt idx="76">
                  <c:v>45147</c:v>
                </c:pt>
                <c:pt idx="77">
                  <c:v>45148</c:v>
                </c:pt>
                <c:pt idx="78">
                  <c:v>45152</c:v>
                </c:pt>
                <c:pt idx="79">
                  <c:v>45153</c:v>
                </c:pt>
                <c:pt idx="80">
                  <c:v>45154</c:v>
                </c:pt>
                <c:pt idx="81">
                  <c:v>45155</c:v>
                </c:pt>
                <c:pt idx="82">
                  <c:v>45159</c:v>
                </c:pt>
                <c:pt idx="83">
                  <c:v>45160</c:v>
                </c:pt>
                <c:pt idx="84">
                  <c:v>45161</c:v>
                </c:pt>
                <c:pt idx="85">
                  <c:v>45162</c:v>
                </c:pt>
                <c:pt idx="86">
                  <c:v>45166</c:v>
                </c:pt>
                <c:pt idx="87">
                  <c:v>45167</c:v>
                </c:pt>
                <c:pt idx="88">
                  <c:v>45168</c:v>
                </c:pt>
                <c:pt idx="89">
                  <c:v>45169</c:v>
                </c:pt>
                <c:pt idx="90">
                  <c:v>45173</c:v>
                </c:pt>
                <c:pt idx="91">
                  <c:v>45174</c:v>
                </c:pt>
                <c:pt idx="92">
                  <c:v>45175</c:v>
                </c:pt>
                <c:pt idx="93">
                  <c:v>45176</c:v>
                </c:pt>
                <c:pt idx="94">
                  <c:v>45180</c:v>
                </c:pt>
                <c:pt idx="95">
                  <c:v>45181</c:v>
                </c:pt>
                <c:pt idx="96">
                  <c:v>45182</c:v>
                </c:pt>
                <c:pt idx="97">
                  <c:v>45183</c:v>
                </c:pt>
                <c:pt idx="98">
                  <c:v>45187</c:v>
                </c:pt>
                <c:pt idx="99">
                  <c:v>45188</c:v>
                </c:pt>
                <c:pt idx="100">
                  <c:v>45189</c:v>
                </c:pt>
                <c:pt idx="101">
                  <c:v>45190</c:v>
                </c:pt>
                <c:pt idx="102">
                  <c:v>45194</c:v>
                </c:pt>
                <c:pt idx="103">
                  <c:v>45195</c:v>
                </c:pt>
                <c:pt idx="104">
                  <c:v>45196</c:v>
                </c:pt>
                <c:pt idx="105">
                  <c:v>45197</c:v>
                </c:pt>
                <c:pt idx="106">
                  <c:v>45201</c:v>
                </c:pt>
                <c:pt idx="107">
                  <c:v>45202</c:v>
                </c:pt>
                <c:pt idx="108">
                  <c:v>45203</c:v>
                </c:pt>
                <c:pt idx="109">
                  <c:v>45204</c:v>
                </c:pt>
                <c:pt idx="110">
                  <c:v>45208</c:v>
                </c:pt>
                <c:pt idx="111">
                  <c:v>45209</c:v>
                </c:pt>
                <c:pt idx="112">
                  <c:v>45210</c:v>
                </c:pt>
                <c:pt idx="113">
                  <c:v>45211</c:v>
                </c:pt>
                <c:pt idx="114">
                  <c:v>45215</c:v>
                </c:pt>
                <c:pt idx="115">
                  <c:v>45216</c:v>
                </c:pt>
                <c:pt idx="116">
                  <c:v>45217</c:v>
                </c:pt>
                <c:pt idx="117">
                  <c:v>45218</c:v>
                </c:pt>
                <c:pt idx="118">
                  <c:v>45222</c:v>
                </c:pt>
                <c:pt idx="119">
                  <c:v>45223</c:v>
                </c:pt>
                <c:pt idx="120">
                  <c:v>45224</c:v>
                </c:pt>
                <c:pt idx="121">
                  <c:v>45225</c:v>
                </c:pt>
                <c:pt idx="122">
                  <c:v>45229</c:v>
                </c:pt>
                <c:pt idx="123">
                  <c:v>45230</c:v>
                </c:pt>
                <c:pt idx="124">
                  <c:v>45231</c:v>
                </c:pt>
                <c:pt idx="125">
                  <c:v>45232</c:v>
                </c:pt>
                <c:pt idx="126">
                  <c:v>45236</c:v>
                </c:pt>
                <c:pt idx="127">
                  <c:v>45237</c:v>
                </c:pt>
                <c:pt idx="128">
                  <c:v>45238</c:v>
                </c:pt>
                <c:pt idx="129">
                  <c:v>45239</c:v>
                </c:pt>
                <c:pt idx="130">
                  <c:v>45243</c:v>
                </c:pt>
                <c:pt idx="131">
                  <c:v>45244</c:v>
                </c:pt>
                <c:pt idx="132">
                  <c:v>45245</c:v>
                </c:pt>
                <c:pt idx="133">
                  <c:v>45246</c:v>
                </c:pt>
                <c:pt idx="134">
                  <c:v>45250</c:v>
                </c:pt>
                <c:pt idx="135">
                  <c:v>45251</c:v>
                </c:pt>
                <c:pt idx="136">
                  <c:v>45252</c:v>
                </c:pt>
                <c:pt idx="137">
                  <c:v>45253</c:v>
                </c:pt>
                <c:pt idx="138">
                  <c:v>45257</c:v>
                </c:pt>
                <c:pt idx="139">
                  <c:v>45258</c:v>
                </c:pt>
                <c:pt idx="140">
                  <c:v>45259</c:v>
                </c:pt>
                <c:pt idx="141">
                  <c:v>45260</c:v>
                </c:pt>
                <c:pt idx="142">
                  <c:v>45264</c:v>
                </c:pt>
                <c:pt idx="143">
                  <c:v>45265</c:v>
                </c:pt>
                <c:pt idx="144">
                  <c:v>45266</c:v>
                </c:pt>
                <c:pt idx="145">
                  <c:v>45267</c:v>
                </c:pt>
                <c:pt idx="146">
                  <c:v>45271</c:v>
                </c:pt>
                <c:pt idx="147">
                  <c:v>45272</c:v>
                </c:pt>
                <c:pt idx="148">
                  <c:v>45273</c:v>
                </c:pt>
                <c:pt idx="149">
                  <c:v>45274</c:v>
                </c:pt>
                <c:pt idx="150">
                  <c:v>45278</c:v>
                </c:pt>
                <c:pt idx="151">
                  <c:v>45279</c:v>
                </c:pt>
                <c:pt idx="152">
                  <c:v>45280</c:v>
                </c:pt>
                <c:pt idx="153">
                  <c:v>45281</c:v>
                </c:pt>
                <c:pt idx="154">
                  <c:v>45285</c:v>
                </c:pt>
                <c:pt idx="155">
                  <c:v>45286</c:v>
                </c:pt>
                <c:pt idx="156">
                  <c:v>45287</c:v>
                </c:pt>
                <c:pt idx="157">
                  <c:v>45288</c:v>
                </c:pt>
                <c:pt idx="158">
                  <c:v>45292</c:v>
                </c:pt>
                <c:pt idx="159">
                  <c:v>45293</c:v>
                </c:pt>
                <c:pt idx="160">
                  <c:v>45294</c:v>
                </c:pt>
                <c:pt idx="161">
                  <c:v>45295</c:v>
                </c:pt>
                <c:pt idx="162">
                  <c:v>45299</c:v>
                </c:pt>
                <c:pt idx="163">
                  <c:v>45300</c:v>
                </c:pt>
                <c:pt idx="164">
                  <c:v>45301</c:v>
                </c:pt>
                <c:pt idx="165">
                  <c:v>45302</c:v>
                </c:pt>
                <c:pt idx="166">
                  <c:v>45306</c:v>
                </c:pt>
                <c:pt idx="167">
                  <c:v>45307</c:v>
                </c:pt>
                <c:pt idx="168">
                  <c:v>45308</c:v>
                </c:pt>
                <c:pt idx="169">
                  <c:v>45309</c:v>
                </c:pt>
                <c:pt idx="170">
                  <c:v>45313</c:v>
                </c:pt>
                <c:pt idx="171">
                  <c:v>45314</c:v>
                </c:pt>
                <c:pt idx="172">
                  <c:v>45315</c:v>
                </c:pt>
                <c:pt idx="173">
                  <c:v>45316</c:v>
                </c:pt>
                <c:pt idx="174">
                  <c:v>45320</c:v>
                </c:pt>
                <c:pt idx="175">
                  <c:v>45321</c:v>
                </c:pt>
                <c:pt idx="176">
                  <c:v>45322</c:v>
                </c:pt>
                <c:pt idx="177">
                  <c:v>45323</c:v>
                </c:pt>
                <c:pt idx="178">
                  <c:v>45327</c:v>
                </c:pt>
                <c:pt idx="179">
                  <c:v>45328</c:v>
                </c:pt>
                <c:pt idx="180">
                  <c:v>45329</c:v>
                </c:pt>
                <c:pt idx="181">
                  <c:v>45330</c:v>
                </c:pt>
                <c:pt idx="182">
                  <c:v>45334</c:v>
                </c:pt>
                <c:pt idx="183">
                  <c:v>45335</c:v>
                </c:pt>
                <c:pt idx="184">
                  <c:v>45336</c:v>
                </c:pt>
                <c:pt idx="185">
                  <c:v>45337</c:v>
                </c:pt>
                <c:pt idx="186">
                  <c:v>45341</c:v>
                </c:pt>
                <c:pt idx="187">
                  <c:v>45342</c:v>
                </c:pt>
                <c:pt idx="188">
                  <c:v>45343</c:v>
                </c:pt>
                <c:pt idx="189">
                  <c:v>45348</c:v>
                </c:pt>
                <c:pt idx="190">
                  <c:v>45349</c:v>
                </c:pt>
                <c:pt idx="191">
                  <c:v>45350</c:v>
                </c:pt>
                <c:pt idx="192">
                  <c:v>45351</c:v>
                </c:pt>
                <c:pt idx="193">
                  <c:v>45355</c:v>
                </c:pt>
                <c:pt idx="194">
                  <c:v>45356</c:v>
                </c:pt>
                <c:pt idx="195">
                  <c:v>45357</c:v>
                </c:pt>
                <c:pt idx="196">
                  <c:v>45358</c:v>
                </c:pt>
                <c:pt idx="197">
                  <c:v>45362</c:v>
                </c:pt>
                <c:pt idx="198">
                  <c:v>45363</c:v>
                </c:pt>
                <c:pt idx="199">
                  <c:v>45364</c:v>
                </c:pt>
                <c:pt idx="200">
                  <c:v>45365</c:v>
                </c:pt>
                <c:pt idx="201">
                  <c:v>45369</c:v>
                </c:pt>
                <c:pt idx="202">
                  <c:v>45370</c:v>
                </c:pt>
                <c:pt idx="203">
                  <c:v>45371</c:v>
                </c:pt>
                <c:pt idx="204">
                  <c:v>45372</c:v>
                </c:pt>
                <c:pt idx="205">
                  <c:v>45376</c:v>
                </c:pt>
                <c:pt idx="206">
                  <c:v>45377</c:v>
                </c:pt>
                <c:pt idx="207">
                  <c:v>45378</c:v>
                </c:pt>
                <c:pt idx="208">
                  <c:v>45379</c:v>
                </c:pt>
                <c:pt idx="209">
                  <c:v>45383</c:v>
                </c:pt>
                <c:pt idx="210">
                  <c:v>45384</c:v>
                </c:pt>
                <c:pt idx="211">
                  <c:v>45385</c:v>
                </c:pt>
                <c:pt idx="212">
                  <c:v>45386</c:v>
                </c:pt>
                <c:pt idx="213">
                  <c:v>45397</c:v>
                </c:pt>
                <c:pt idx="214">
                  <c:v>45398</c:v>
                </c:pt>
                <c:pt idx="215">
                  <c:v>45399</c:v>
                </c:pt>
                <c:pt idx="216">
                  <c:v>45400</c:v>
                </c:pt>
                <c:pt idx="217">
                  <c:v>45404</c:v>
                </c:pt>
                <c:pt idx="218">
                  <c:v>45405</c:v>
                </c:pt>
                <c:pt idx="219">
                  <c:v>45406</c:v>
                </c:pt>
                <c:pt idx="220">
                  <c:v>45407</c:v>
                </c:pt>
                <c:pt idx="221">
                  <c:v>45411</c:v>
                </c:pt>
                <c:pt idx="222">
                  <c:v>45412</c:v>
                </c:pt>
                <c:pt idx="223">
                  <c:v>45413</c:v>
                </c:pt>
                <c:pt idx="224">
                  <c:v>45414</c:v>
                </c:pt>
                <c:pt idx="225">
                  <c:v>45418</c:v>
                </c:pt>
                <c:pt idx="226">
                  <c:v>45419</c:v>
                </c:pt>
                <c:pt idx="227">
                  <c:v>45420</c:v>
                </c:pt>
                <c:pt idx="228">
                  <c:v>45421</c:v>
                </c:pt>
                <c:pt idx="229">
                  <c:v>45425</c:v>
                </c:pt>
                <c:pt idx="230">
                  <c:v>45426</c:v>
                </c:pt>
                <c:pt idx="231">
                  <c:v>45427</c:v>
                </c:pt>
                <c:pt idx="232">
                  <c:v>45428</c:v>
                </c:pt>
                <c:pt idx="233">
                  <c:v>45432</c:v>
                </c:pt>
                <c:pt idx="234">
                  <c:v>45433</c:v>
                </c:pt>
                <c:pt idx="235">
                  <c:v>45434</c:v>
                </c:pt>
                <c:pt idx="236">
                  <c:v>45435</c:v>
                </c:pt>
                <c:pt idx="237">
                  <c:v>45439</c:v>
                </c:pt>
                <c:pt idx="238">
                  <c:v>45440</c:v>
                </c:pt>
                <c:pt idx="239">
                  <c:v>45441</c:v>
                </c:pt>
                <c:pt idx="240">
                  <c:v>45442</c:v>
                </c:pt>
                <c:pt idx="241">
                  <c:v>45446</c:v>
                </c:pt>
                <c:pt idx="242">
                  <c:v>45447</c:v>
                </c:pt>
                <c:pt idx="243">
                  <c:v>45448</c:v>
                </c:pt>
                <c:pt idx="244">
                  <c:v>45449</c:v>
                </c:pt>
                <c:pt idx="245">
                  <c:v>45453</c:v>
                </c:pt>
                <c:pt idx="246">
                  <c:v>45454</c:v>
                </c:pt>
                <c:pt idx="247">
                  <c:v>45455</c:v>
                </c:pt>
                <c:pt idx="248">
                  <c:v>45456</c:v>
                </c:pt>
                <c:pt idx="249">
                  <c:v>45467</c:v>
                </c:pt>
                <c:pt idx="250">
                  <c:v>45468</c:v>
                </c:pt>
                <c:pt idx="251">
                  <c:v>45469</c:v>
                </c:pt>
                <c:pt idx="252">
                  <c:v>45470</c:v>
                </c:pt>
                <c:pt idx="253">
                  <c:v>45473</c:v>
                </c:pt>
              </c:numCache>
            </c:numRef>
          </c:cat>
          <c:val>
            <c:numRef>
              <c:f>Sheet1!$B$2:$B$255</c:f>
              <c:numCache>
                <c:formatCode>#,##0</c:formatCode>
                <c:ptCount val="254"/>
                <c:pt idx="0">
                  <c:v>100</c:v>
                </c:pt>
                <c:pt idx="1">
                  <c:v>101.38596923895979</c:v>
                </c:pt>
                <c:pt idx="2">
                  <c:v>101.29563951098636</c:v>
                </c:pt>
                <c:pt idx="3">
                  <c:v>102.23397258986975</c:v>
                </c:pt>
                <c:pt idx="4">
                  <c:v>102.36090396276418</c:v>
                </c:pt>
                <c:pt idx="5">
                  <c:v>102.40249674108348</c:v>
                </c:pt>
                <c:pt idx="6">
                  <c:v>102.44624255733929</c:v>
                </c:pt>
                <c:pt idx="7">
                  <c:v>102.78974997357635</c:v>
                </c:pt>
                <c:pt idx="8">
                  <c:v>103.64039568922658</c:v>
                </c:pt>
                <c:pt idx="9">
                  <c:v>105.76201884495384</c:v>
                </c:pt>
                <c:pt idx="10">
                  <c:v>107.14886887216043</c:v>
                </c:pt>
                <c:pt idx="11">
                  <c:v>106.87513945813905</c:v>
                </c:pt>
                <c:pt idx="12">
                  <c:v>106.7334304157712</c:v>
                </c:pt>
                <c:pt idx="13">
                  <c:v>106.72687343660085</c:v>
                </c:pt>
                <c:pt idx="14">
                  <c:v>106.1746192058813</c:v>
                </c:pt>
                <c:pt idx="15">
                  <c:v>107.01958873060798</c:v>
                </c:pt>
                <c:pt idx="16">
                  <c:v>107.30613850688775</c:v>
                </c:pt>
                <c:pt idx="17">
                  <c:v>109.25268053223095</c:v>
                </c:pt>
                <c:pt idx="18">
                  <c:v>110.2464054052996</c:v>
                </c:pt>
                <c:pt idx="19">
                  <c:v>110.65851643942328</c:v>
                </c:pt>
                <c:pt idx="20">
                  <c:v>110.30590754463638</c:v>
                </c:pt>
                <c:pt idx="21">
                  <c:v>110.44702939483975</c:v>
                </c:pt>
                <c:pt idx="22">
                  <c:v>109.79133147780608</c:v>
                </c:pt>
                <c:pt idx="23">
                  <c:v>108.36797767103927</c:v>
                </c:pt>
                <c:pt idx="24">
                  <c:v>108.81424371606518</c:v>
                </c:pt>
                <c:pt idx="25">
                  <c:v>110.16106681072446</c:v>
                </c:pt>
                <c:pt idx="26">
                  <c:v>110.63953055943753</c:v>
                </c:pt>
                <c:pt idx="27">
                  <c:v>110.52111347292848</c:v>
                </c:pt>
                <c:pt idx="28">
                  <c:v>111.49585246601134</c:v>
                </c:pt>
                <c:pt idx="29">
                  <c:v>111.49585246601134</c:v>
                </c:pt>
                <c:pt idx="30">
                  <c:v>109.90475743091683</c:v>
                </c:pt>
                <c:pt idx="31">
                  <c:v>109.66811898862021</c:v>
                </c:pt>
                <c:pt idx="32">
                  <c:v>110.36863924087797</c:v>
                </c:pt>
                <c:pt idx="33">
                  <c:v>111.02237985069658</c:v>
                </c:pt>
                <c:pt idx="34">
                  <c:v>110.87352663699389</c:v>
                </c:pt>
                <c:pt idx="35">
                  <c:v>110.35072987986048</c:v>
                </c:pt>
                <c:pt idx="36">
                  <c:v>109.96416170489287</c:v>
                </c:pt>
                <c:pt idx="37">
                  <c:v>109.45819778980868</c:v>
                </c:pt>
                <c:pt idx="38">
                  <c:v>108.97963617573487</c:v>
                </c:pt>
                <c:pt idx="39">
                  <c:v>109.02181614621867</c:v>
                </c:pt>
                <c:pt idx="40">
                  <c:v>107.79018058116365</c:v>
                </c:pt>
                <c:pt idx="41">
                  <c:v>107.79820554074526</c:v>
                </c:pt>
                <c:pt idx="42">
                  <c:v>110.52512595271928</c:v>
                </c:pt>
                <c:pt idx="43">
                  <c:v>110.75295651254831</c:v>
                </c:pt>
                <c:pt idx="44">
                  <c:v>111.30061107131253</c:v>
                </c:pt>
                <c:pt idx="45">
                  <c:v>111.5385217632989</c:v>
                </c:pt>
                <c:pt idx="46">
                  <c:v>111.79287383589151</c:v>
                </c:pt>
                <c:pt idx="47">
                  <c:v>111.70176118503208</c:v>
                </c:pt>
                <c:pt idx="48">
                  <c:v>112.86841415054825</c:v>
                </c:pt>
                <c:pt idx="49">
                  <c:v>112.70311955623929</c:v>
                </c:pt>
                <c:pt idx="50">
                  <c:v>111.77887908930411</c:v>
                </c:pt>
                <c:pt idx="51">
                  <c:v>111.8735148931506</c:v>
                </c:pt>
                <c:pt idx="52">
                  <c:v>112.21408634856509</c:v>
                </c:pt>
                <c:pt idx="53">
                  <c:v>112.14372115418492</c:v>
                </c:pt>
                <c:pt idx="54">
                  <c:v>112.98683123705729</c:v>
                </c:pt>
                <c:pt idx="55">
                  <c:v>113.70702242682607</c:v>
                </c:pt>
                <c:pt idx="56">
                  <c:v>113.44112224166479</c:v>
                </c:pt>
                <c:pt idx="57">
                  <c:v>113.50336461110263</c:v>
                </c:pt>
                <c:pt idx="58">
                  <c:v>113.3959084449977</c:v>
                </c:pt>
                <c:pt idx="59">
                  <c:v>114.15505004834547</c:v>
                </c:pt>
                <c:pt idx="60">
                  <c:v>114.76856799489535</c:v>
                </c:pt>
                <c:pt idx="61">
                  <c:v>114.57949211792385</c:v>
                </c:pt>
                <c:pt idx="62">
                  <c:v>115.2880373297632</c:v>
                </c:pt>
                <c:pt idx="63">
                  <c:v>115.17490497273468</c:v>
                </c:pt>
                <c:pt idx="64">
                  <c:v>115.01753747264662</c:v>
                </c:pt>
                <c:pt idx="65">
                  <c:v>115.04993090705531</c:v>
                </c:pt>
                <c:pt idx="66">
                  <c:v>115.49972010506823</c:v>
                </c:pt>
                <c:pt idx="67">
                  <c:v>116.29027648921719</c:v>
                </c:pt>
                <c:pt idx="68">
                  <c:v>116.51977076017897</c:v>
                </c:pt>
                <c:pt idx="69">
                  <c:v>115.94813918803067</c:v>
                </c:pt>
                <c:pt idx="70">
                  <c:v>114.42643069370881</c:v>
                </c:pt>
                <c:pt idx="71">
                  <c:v>113.87681882772955</c:v>
                </c:pt>
                <c:pt idx="72">
                  <c:v>112.33260130043492</c:v>
                </c:pt>
                <c:pt idx="73">
                  <c:v>111.32948135273415</c:v>
                </c:pt>
                <c:pt idx="74">
                  <c:v>110.31324744669273</c:v>
                </c:pt>
                <c:pt idx="75">
                  <c:v>110.04245399349391</c:v>
                </c:pt>
                <c:pt idx="76">
                  <c:v>110.45290131648483</c:v>
                </c:pt>
                <c:pt idx="77">
                  <c:v>111.80256250660592</c:v>
                </c:pt>
                <c:pt idx="78">
                  <c:v>112.48468407104242</c:v>
                </c:pt>
                <c:pt idx="79">
                  <c:v>111.69256184112145</c:v>
                </c:pt>
                <c:pt idx="80">
                  <c:v>111.49565673528986</c:v>
                </c:pt>
                <c:pt idx="81">
                  <c:v>112.06865842248865</c:v>
                </c:pt>
                <c:pt idx="82">
                  <c:v>111.64920748630864</c:v>
                </c:pt>
                <c:pt idx="83">
                  <c:v>111.34680352158712</c:v>
                </c:pt>
                <c:pt idx="84">
                  <c:v>111.24424062351979</c:v>
                </c:pt>
                <c:pt idx="85">
                  <c:v>111.61837989767196</c:v>
                </c:pt>
                <c:pt idx="86">
                  <c:v>112.19539406466158</c:v>
                </c:pt>
                <c:pt idx="87">
                  <c:v>111.98302623183127</c:v>
                </c:pt>
                <c:pt idx="88">
                  <c:v>113.27670843560263</c:v>
                </c:pt>
                <c:pt idx="89">
                  <c:v>112.45904334652559</c:v>
                </c:pt>
                <c:pt idx="90">
                  <c:v>111.86862162511304</c:v>
                </c:pt>
                <c:pt idx="91">
                  <c:v>111.67396742257868</c:v>
                </c:pt>
                <c:pt idx="92">
                  <c:v>110.56985042258263</c:v>
                </c:pt>
                <c:pt idx="93">
                  <c:v>109.76148254277693</c:v>
                </c:pt>
                <c:pt idx="94">
                  <c:v>109.95310291912797</c:v>
                </c:pt>
                <c:pt idx="95">
                  <c:v>109.18114095352178</c:v>
                </c:pt>
                <c:pt idx="96">
                  <c:v>108.84810513088512</c:v>
                </c:pt>
                <c:pt idx="97">
                  <c:v>109.16430811147255</c:v>
                </c:pt>
                <c:pt idx="98">
                  <c:v>108.00460358656974</c:v>
                </c:pt>
                <c:pt idx="99">
                  <c:v>108.34448998445897</c:v>
                </c:pt>
                <c:pt idx="100">
                  <c:v>108.25376879504252</c:v>
                </c:pt>
                <c:pt idx="101">
                  <c:v>107.15689383174202</c:v>
                </c:pt>
                <c:pt idx="102">
                  <c:v>106.45735223309181</c:v>
                </c:pt>
                <c:pt idx="103">
                  <c:v>106.85174963691951</c:v>
                </c:pt>
                <c:pt idx="104">
                  <c:v>108.40487291204252</c:v>
                </c:pt>
                <c:pt idx="105">
                  <c:v>108.19955138518631</c:v>
                </c:pt>
                <c:pt idx="106">
                  <c:v>107.71002885070835</c:v>
                </c:pt>
                <c:pt idx="107">
                  <c:v>107.1854705170814</c:v>
                </c:pt>
                <c:pt idx="108">
                  <c:v>106.08869341914169</c:v>
                </c:pt>
                <c:pt idx="109">
                  <c:v>105.35059286835542</c:v>
                </c:pt>
                <c:pt idx="110">
                  <c:v>103.49594641675768</c:v>
                </c:pt>
                <c:pt idx="111">
                  <c:v>104.12933103154003</c:v>
                </c:pt>
                <c:pt idx="112">
                  <c:v>103.47010996151933</c:v>
                </c:pt>
                <c:pt idx="113">
                  <c:v>103.60242392925507</c:v>
                </c:pt>
                <c:pt idx="114">
                  <c:v>103.95376057435224</c:v>
                </c:pt>
                <c:pt idx="115">
                  <c:v>105.02323323664235</c:v>
                </c:pt>
                <c:pt idx="116">
                  <c:v>104.85353470109959</c:v>
                </c:pt>
                <c:pt idx="117">
                  <c:v>104.2712358046294</c:v>
                </c:pt>
                <c:pt idx="118">
                  <c:v>100.73467526315996</c:v>
                </c:pt>
                <c:pt idx="119">
                  <c:v>101.58140636438013</c:v>
                </c:pt>
                <c:pt idx="120">
                  <c:v>102.80521270057505</c:v>
                </c:pt>
                <c:pt idx="121">
                  <c:v>101.86746681385617</c:v>
                </c:pt>
                <c:pt idx="122">
                  <c:v>103.10967183787231</c:v>
                </c:pt>
                <c:pt idx="123">
                  <c:v>104.61895143137876</c:v>
                </c:pt>
                <c:pt idx="124">
                  <c:v>105.84031113355488</c:v>
                </c:pt>
                <c:pt idx="125">
                  <c:v>106.21679917636513</c:v>
                </c:pt>
                <c:pt idx="126">
                  <c:v>107.15141337153997</c:v>
                </c:pt>
                <c:pt idx="127">
                  <c:v>107.12313028228284</c:v>
                </c:pt>
                <c:pt idx="128">
                  <c:v>106.95470399642986</c:v>
                </c:pt>
                <c:pt idx="129">
                  <c:v>106.09348882181848</c:v>
                </c:pt>
                <c:pt idx="130">
                  <c:v>105.59427761662614</c:v>
                </c:pt>
                <c:pt idx="131">
                  <c:v>106.25340082128609</c:v>
                </c:pt>
                <c:pt idx="132">
                  <c:v>107.87591063718179</c:v>
                </c:pt>
                <c:pt idx="133">
                  <c:v>108.45409918850042</c:v>
                </c:pt>
                <c:pt idx="134">
                  <c:v>108.81590742719796</c:v>
                </c:pt>
                <c:pt idx="135">
                  <c:v>108.91533863372128</c:v>
                </c:pt>
                <c:pt idx="136">
                  <c:v>108.6303547032135</c:v>
                </c:pt>
                <c:pt idx="137">
                  <c:v>108.41602956316817</c:v>
                </c:pt>
                <c:pt idx="138">
                  <c:v>108.442061749128</c:v>
                </c:pt>
                <c:pt idx="139">
                  <c:v>108.63955404712414</c:v>
                </c:pt>
                <c:pt idx="140">
                  <c:v>108.66039936896415</c:v>
                </c:pt>
                <c:pt idx="141">
                  <c:v>109.38881124903601</c:v>
                </c:pt>
                <c:pt idx="142">
                  <c:v>109.52494196584107</c:v>
                </c:pt>
                <c:pt idx="143">
                  <c:v>109.05949431010791</c:v>
                </c:pt>
                <c:pt idx="144">
                  <c:v>109.35494983421607</c:v>
                </c:pt>
                <c:pt idx="145">
                  <c:v>109.85729273095247</c:v>
                </c:pt>
                <c:pt idx="146">
                  <c:v>111.38007774424258</c:v>
                </c:pt>
                <c:pt idx="147">
                  <c:v>111.51757857609815</c:v>
                </c:pt>
                <c:pt idx="148">
                  <c:v>111.58089746450422</c:v>
                </c:pt>
                <c:pt idx="149">
                  <c:v>112.96530085769201</c:v>
                </c:pt>
                <c:pt idx="150">
                  <c:v>114.270922635475</c:v>
                </c:pt>
                <c:pt idx="151">
                  <c:v>114.63419885458379</c:v>
                </c:pt>
                <c:pt idx="152">
                  <c:v>114.53085303363044</c:v>
                </c:pt>
                <c:pt idx="153">
                  <c:v>113.73843720762721</c:v>
                </c:pt>
                <c:pt idx="154">
                  <c:v>115.60923144374895</c:v>
                </c:pt>
                <c:pt idx="155">
                  <c:v>116.19192180166213</c:v>
                </c:pt>
                <c:pt idx="156">
                  <c:v>116.3555526848383</c:v>
                </c:pt>
                <c:pt idx="157">
                  <c:v>116.77216552555656</c:v>
                </c:pt>
                <c:pt idx="158">
                  <c:v>117.80092619777416</c:v>
                </c:pt>
                <c:pt idx="159">
                  <c:v>118.64295976167827</c:v>
                </c:pt>
                <c:pt idx="160">
                  <c:v>116.74251232124891</c:v>
                </c:pt>
                <c:pt idx="161">
                  <c:v>118.86188457367892</c:v>
                </c:pt>
                <c:pt idx="162">
                  <c:v>119.90522718464844</c:v>
                </c:pt>
                <c:pt idx="163">
                  <c:v>119.37235029535766</c:v>
                </c:pt>
                <c:pt idx="164">
                  <c:v>118.77820969023657</c:v>
                </c:pt>
                <c:pt idx="165">
                  <c:v>118.57455187451311</c:v>
                </c:pt>
                <c:pt idx="166">
                  <c:v>118.63346682168539</c:v>
                </c:pt>
                <c:pt idx="167">
                  <c:v>118.19767237025988</c:v>
                </c:pt>
                <c:pt idx="168">
                  <c:v>118.0549846742845</c:v>
                </c:pt>
                <c:pt idx="169">
                  <c:v>117.0378699799963</c:v>
                </c:pt>
                <c:pt idx="170">
                  <c:v>118.51808356135962</c:v>
                </c:pt>
                <c:pt idx="171">
                  <c:v>118.46924874634472</c:v>
                </c:pt>
                <c:pt idx="172">
                  <c:v>119.14305175511737</c:v>
                </c:pt>
                <c:pt idx="173">
                  <c:v>119.01954566984922</c:v>
                </c:pt>
                <c:pt idx="174">
                  <c:v>119.9125670867048</c:v>
                </c:pt>
                <c:pt idx="175">
                  <c:v>117.30112780041728</c:v>
                </c:pt>
                <c:pt idx="176">
                  <c:v>115.44814505995231</c:v>
                </c:pt>
                <c:pt idx="177">
                  <c:v>116.59962889455203</c:v>
                </c:pt>
                <c:pt idx="178">
                  <c:v>117.68221551518283</c:v>
                </c:pt>
                <c:pt idx="179">
                  <c:v>118.13728944267635</c:v>
                </c:pt>
                <c:pt idx="180">
                  <c:v>119.06231283249755</c:v>
                </c:pt>
                <c:pt idx="181">
                  <c:v>119.42294668686608</c:v>
                </c:pt>
                <c:pt idx="182">
                  <c:v>120.33436679154286</c:v>
                </c:pt>
                <c:pt idx="183">
                  <c:v>121.39796753218791</c:v>
                </c:pt>
                <c:pt idx="184">
                  <c:v>121.73247133523584</c:v>
                </c:pt>
                <c:pt idx="185">
                  <c:v>122.18089041819826</c:v>
                </c:pt>
                <c:pt idx="186">
                  <c:v>123.25721365574096</c:v>
                </c:pt>
                <c:pt idx="187">
                  <c:v>123.37396703111727</c:v>
                </c:pt>
                <c:pt idx="188">
                  <c:v>123.6463263300881</c:v>
                </c:pt>
                <c:pt idx="189">
                  <c:v>122.6425213248621</c:v>
                </c:pt>
                <c:pt idx="190">
                  <c:v>123.32552367754536</c:v>
                </c:pt>
                <c:pt idx="191">
                  <c:v>123.4221167886069</c:v>
                </c:pt>
                <c:pt idx="192">
                  <c:v>123.61236704990742</c:v>
                </c:pt>
                <c:pt idx="193">
                  <c:v>121.69156361444178</c:v>
                </c:pt>
                <c:pt idx="194">
                  <c:v>122.03957283727338</c:v>
                </c:pt>
                <c:pt idx="195">
                  <c:v>122.93748752216649</c:v>
                </c:pt>
                <c:pt idx="196">
                  <c:v>123.09387636864706</c:v>
                </c:pt>
                <c:pt idx="197">
                  <c:v>122.87700672922219</c:v>
                </c:pt>
                <c:pt idx="198">
                  <c:v>123.44677885951623</c:v>
                </c:pt>
                <c:pt idx="199">
                  <c:v>124.51556646428108</c:v>
                </c:pt>
                <c:pt idx="200">
                  <c:v>124.56821802836528</c:v>
                </c:pt>
                <c:pt idx="201">
                  <c:v>124.99814055814571</c:v>
                </c:pt>
                <c:pt idx="202">
                  <c:v>125.3068079059553</c:v>
                </c:pt>
                <c:pt idx="203">
                  <c:v>124.6739126179767</c:v>
                </c:pt>
                <c:pt idx="204">
                  <c:v>125.61655177273312</c:v>
                </c:pt>
                <c:pt idx="205">
                  <c:v>123.86759991074679</c:v>
                </c:pt>
                <c:pt idx="206">
                  <c:v>123.16884123498255</c:v>
                </c:pt>
                <c:pt idx="207">
                  <c:v>123.38845110450845</c:v>
                </c:pt>
                <c:pt idx="208">
                  <c:v>122.97653580110625</c:v>
                </c:pt>
                <c:pt idx="209">
                  <c:v>121.57823552669178</c:v>
                </c:pt>
                <c:pt idx="210">
                  <c:v>122.10259812959721</c:v>
                </c:pt>
                <c:pt idx="211">
                  <c:v>123.52781137821829</c:v>
                </c:pt>
                <c:pt idx="212">
                  <c:v>124.34205117966906</c:v>
                </c:pt>
                <c:pt idx="213">
                  <c:v>124.37062786500843</c:v>
                </c:pt>
                <c:pt idx="214">
                  <c:v>122.33590914962831</c:v>
                </c:pt>
                <c:pt idx="215">
                  <c:v>121.99876298184009</c:v>
                </c:pt>
                <c:pt idx="216">
                  <c:v>122.35469929889256</c:v>
                </c:pt>
                <c:pt idx="217">
                  <c:v>122.4190947062669</c:v>
                </c:pt>
                <c:pt idx="218">
                  <c:v>122.17912884170472</c:v>
                </c:pt>
                <c:pt idx="219">
                  <c:v>120.91940591811409</c:v>
                </c:pt>
                <c:pt idx="220">
                  <c:v>119.92939992875402</c:v>
                </c:pt>
                <c:pt idx="221">
                  <c:v>121.0541665198686</c:v>
                </c:pt>
                <c:pt idx="222">
                  <c:v>121.30323386298065</c:v>
                </c:pt>
                <c:pt idx="223">
                  <c:v>120.82114909591979</c:v>
                </c:pt>
                <c:pt idx="224">
                  <c:v>120.88652315690165</c:v>
                </c:pt>
                <c:pt idx="225">
                  <c:v>121.08391758953701</c:v>
                </c:pt>
                <c:pt idx="226">
                  <c:v>120.94191495108689</c:v>
                </c:pt>
                <c:pt idx="227">
                  <c:v>121.9413160150791</c:v>
                </c:pt>
                <c:pt idx="228">
                  <c:v>120.22182162667887</c:v>
                </c:pt>
                <c:pt idx="229">
                  <c:v>119.97901766665491</c:v>
                </c:pt>
                <c:pt idx="230">
                  <c:v>118.62172297839524</c:v>
                </c:pt>
                <c:pt idx="231">
                  <c:v>118.4484034245047</c:v>
                </c:pt>
                <c:pt idx="232">
                  <c:v>119.3804731203</c:v>
                </c:pt>
                <c:pt idx="233">
                  <c:v>118.66527306392956</c:v>
                </c:pt>
                <c:pt idx="234">
                  <c:v>118.63708784003317</c:v>
                </c:pt>
                <c:pt idx="235">
                  <c:v>118.97521266142891</c:v>
                </c:pt>
                <c:pt idx="236">
                  <c:v>117.39918889189008</c:v>
                </c:pt>
                <c:pt idx="237">
                  <c:v>115.78666134279104</c:v>
                </c:pt>
                <c:pt idx="238">
                  <c:v>114.1104234438429</c:v>
                </c:pt>
                <c:pt idx="239">
                  <c:v>114.46831706811037</c:v>
                </c:pt>
                <c:pt idx="240">
                  <c:v>112.57931987488891</c:v>
                </c:pt>
                <c:pt idx="241">
                  <c:v>115.5618646091453</c:v>
                </c:pt>
                <c:pt idx="242">
                  <c:v>113.64155050048346</c:v>
                </c:pt>
                <c:pt idx="243">
                  <c:v>113.06541712174058</c:v>
                </c:pt>
                <c:pt idx="244">
                  <c:v>113.13617377756376</c:v>
                </c:pt>
                <c:pt idx="245">
                  <c:v>116.00783705808895</c:v>
                </c:pt>
                <c:pt idx="246">
                  <c:v>115.24106195660258</c:v>
                </c:pt>
                <c:pt idx="247">
                  <c:v>114.03085890555209</c:v>
                </c:pt>
                <c:pt idx="248">
                  <c:v>112.53469327038633</c:v>
                </c:pt>
                <c:pt idx="249">
                  <c:v>114.47350393223019</c:v>
                </c:pt>
                <c:pt idx="250">
                  <c:v>114.80360379404431</c:v>
                </c:pt>
                <c:pt idx="251">
                  <c:v>114.07528977933319</c:v>
                </c:pt>
                <c:pt idx="252">
                  <c:v>114.7923492775579</c:v>
                </c:pt>
                <c:pt idx="253">
                  <c:v>114.30184808947241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Sheet1!$A$2:$A$255</c:f>
              <c:numCache>
                <c:formatCode>dd\-mmm\-yyyy</c:formatCode>
                <c:ptCount val="254"/>
                <c:pt idx="0">
                  <c:v>45005</c:v>
                </c:pt>
                <c:pt idx="1">
                  <c:v>45006</c:v>
                </c:pt>
                <c:pt idx="2">
                  <c:v>45007</c:v>
                </c:pt>
                <c:pt idx="3">
                  <c:v>45008</c:v>
                </c:pt>
                <c:pt idx="4">
                  <c:v>45011</c:v>
                </c:pt>
                <c:pt idx="5">
                  <c:v>45012</c:v>
                </c:pt>
                <c:pt idx="6">
                  <c:v>45013</c:v>
                </c:pt>
                <c:pt idx="7">
                  <c:v>45014</c:v>
                </c:pt>
                <c:pt idx="8">
                  <c:v>45015</c:v>
                </c:pt>
                <c:pt idx="9">
                  <c:v>45019</c:v>
                </c:pt>
                <c:pt idx="10">
                  <c:v>45020</c:v>
                </c:pt>
                <c:pt idx="11">
                  <c:v>45021</c:v>
                </c:pt>
                <c:pt idx="12">
                  <c:v>45022</c:v>
                </c:pt>
                <c:pt idx="13">
                  <c:v>45026</c:v>
                </c:pt>
                <c:pt idx="14">
                  <c:v>45027</c:v>
                </c:pt>
                <c:pt idx="15">
                  <c:v>45028</c:v>
                </c:pt>
                <c:pt idx="16">
                  <c:v>45029</c:v>
                </c:pt>
                <c:pt idx="17">
                  <c:v>45033</c:v>
                </c:pt>
                <c:pt idx="18">
                  <c:v>45041</c:v>
                </c:pt>
                <c:pt idx="19">
                  <c:v>45042</c:v>
                </c:pt>
                <c:pt idx="20">
                  <c:v>45043</c:v>
                </c:pt>
                <c:pt idx="21">
                  <c:v>45047</c:v>
                </c:pt>
                <c:pt idx="22">
                  <c:v>45048</c:v>
                </c:pt>
                <c:pt idx="23">
                  <c:v>45049</c:v>
                </c:pt>
                <c:pt idx="24">
                  <c:v>45050</c:v>
                </c:pt>
                <c:pt idx="25">
                  <c:v>45054</c:v>
                </c:pt>
                <c:pt idx="26">
                  <c:v>45055</c:v>
                </c:pt>
                <c:pt idx="27">
                  <c:v>45056</c:v>
                </c:pt>
                <c:pt idx="28">
                  <c:v>45057</c:v>
                </c:pt>
                <c:pt idx="29">
                  <c:v>45057</c:v>
                </c:pt>
                <c:pt idx="30">
                  <c:v>45061</c:v>
                </c:pt>
                <c:pt idx="31">
                  <c:v>45062</c:v>
                </c:pt>
                <c:pt idx="32">
                  <c:v>45063</c:v>
                </c:pt>
                <c:pt idx="33">
                  <c:v>45064</c:v>
                </c:pt>
                <c:pt idx="34">
                  <c:v>45068</c:v>
                </c:pt>
                <c:pt idx="35">
                  <c:v>45069</c:v>
                </c:pt>
                <c:pt idx="36">
                  <c:v>45070</c:v>
                </c:pt>
                <c:pt idx="37">
                  <c:v>45071</c:v>
                </c:pt>
                <c:pt idx="38">
                  <c:v>45075</c:v>
                </c:pt>
                <c:pt idx="39">
                  <c:v>45076</c:v>
                </c:pt>
                <c:pt idx="40">
                  <c:v>45077</c:v>
                </c:pt>
                <c:pt idx="41">
                  <c:v>45078</c:v>
                </c:pt>
                <c:pt idx="42">
                  <c:v>45082</c:v>
                </c:pt>
                <c:pt idx="43">
                  <c:v>45083</c:v>
                </c:pt>
                <c:pt idx="44">
                  <c:v>45084</c:v>
                </c:pt>
                <c:pt idx="45">
                  <c:v>45085</c:v>
                </c:pt>
                <c:pt idx="46">
                  <c:v>45089</c:v>
                </c:pt>
                <c:pt idx="47">
                  <c:v>45090</c:v>
                </c:pt>
                <c:pt idx="48">
                  <c:v>45091</c:v>
                </c:pt>
                <c:pt idx="49">
                  <c:v>45092</c:v>
                </c:pt>
                <c:pt idx="50">
                  <c:v>45096</c:v>
                </c:pt>
                <c:pt idx="51">
                  <c:v>45097</c:v>
                </c:pt>
                <c:pt idx="52">
                  <c:v>45098</c:v>
                </c:pt>
                <c:pt idx="53">
                  <c:v>45099</c:v>
                </c:pt>
                <c:pt idx="54">
                  <c:v>45110</c:v>
                </c:pt>
                <c:pt idx="55">
                  <c:v>45111</c:v>
                </c:pt>
                <c:pt idx="56">
                  <c:v>45112</c:v>
                </c:pt>
                <c:pt idx="57">
                  <c:v>45113</c:v>
                </c:pt>
                <c:pt idx="58">
                  <c:v>45117</c:v>
                </c:pt>
                <c:pt idx="59">
                  <c:v>45118</c:v>
                </c:pt>
                <c:pt idx="60">
                  <c:v>45119</c:v>
                </c:pt>
                <c:pt idx="61">
                  <c:v>45120</c:v>
                </c:pt>
                <c:pt idx="62">
                  <c:v>45124</c:v>
                </c:pt>
                <c:pt idx="63">
                  <c:v>45125</c:v>
                </c:pt>
                <c:pt idx="64">
                  <c:v>45126</c:v>
                </c:pt>
                <c:pt idx="65">
                  <c:v>45127</c:v>
                </c:pt>
                <c:pt idx="66">
                  <c:v>45131</c:v>
                </c:pt>
                <c:pt idx="67">
                  <c:v>45132</c:v>
                </c:pt>
                <c:pt idx="68">
                  <c:v>45133</c:v>
                </c:pt>
                <c:pt idx="69">
                  <c:v>45134</c:v>
                </c:pt>
                <c:pt idx="70">
                  <c:v>45138</c:v>
                </c:pt>
                <c:pt idx="71">
                  <c:v>45139</c:v>
                </c:pt>
                <c:pt idx="72">
                  <c:v>45140</c:v>
                </c:pt>
                <c:pt idx="73">
                  <c:v>45141</c:v>
                </c:pt>
                <c:pt idx="74">
                  <c:v>45145</c:v>
                </c:pt>
                <c:pt idx="75">
                  <c:v>45146</c:v>
                </c:pt>
                <c:pt idx="76">
                  <c:v>45147</c:v>
                </c:pt>
                <c:pt idx="77">
                  <c:v>45148</c:v>
                </c:pt>
                <c:pt idx="78">
                  <c:v>45152</c:v>
                </c:pt>
                <c:pt idx="79">
                  <c:v>45153</c:v>
                </c:pt>
                <c:pt idx="80">
                  <c:v>45154</c:v>
                </c:pt>
                <c:pt idx="81">
                  <c:v>45155</c:v>
                </c:pt>
                <c:pt idx="82">
                  <c:v>45159</c:v>
                </c:pt>
                <c:pt idx="83">
                  <c:v>45160</c:v>
                </c:pt>
                <c:pt idx="84">
                  <c:v>45161</c:v>
                </c:pt>
                <c:pt idx="85">
                  <c:v>45162</c:v>
                </c:pt>
                <c:pt idx="86">
                  <c:v>45166</c:v>
                </c:pt>
                <c:pt idx="87">
                  <c:v>45167</c:v>
                </c:pt>
                <c:pt idx="88">
                  <c:v>45168</c:v>
                </c:pt>
                <c:pt idx="89">
                  <c:v>45169</c:v>
                </c:pt>
                <c:pt idx="90">
                  <c:v>45173</c:v>
                </c:pt>
                <c:pt idx="91">
                  <c:v>45174</c:v>
                </c:pt>
                <c:pt idx="92">
                  <c:v>45175</c:v>
                </c:pt>
                <c:pt idx="93">
                  <c:v>45176</c:v>
                </c:pt>
                <c:pt idx="94">
                  <c:v>45180</c:v>
                </c:pt>
                <c:pt idx="95">
                  <c:v>45181</c:v>
                </c:pt>
                <c:pt idx="96">
                  <c:v>45182</c:v>
                </c:pt>
                <c:pt idx="97">
                  <c:v>45183</c:v>
                </c:pt>
                <c:pt idx="98">
                  <c:v>45187</c:v>
                </c:pt>
                <c:pt idx="99">
                  <c:v>45188</c:v>
                </c:pt>
                <c:pt idx="100">
                  <c:v>45189</c:v>
                </c:pt>
                <c:pt idx="101">
                  <c:v>45190</c:v>
                </c:pt>
                <c:pt idx="102">
                  <c:v>45194</c:v>
                </c:pt>
                <c:pt idx="103">
                  <c:v>45195</c:v>
                </c:pt>
                <c:pt idx="104">
                  <c:v>45196</c:v>
                </c:pt>
                <c:pt idx="105">
                  <c:v>45197</c:v>
                </c:pt>
                <c:pt idx="106">
                  <c:v>45201</c:v>
                </c:pt>
                <c:pt idx="107">
                  <c:v>45202</c:v>
                </c:pt>
                <c:pt idx="108">
                  <c:v>45203</c:v>
                </c:pt>
                <c:pt idx="109">
                  <c:v>45204</c:v>
                </c:pt>
                <c:pt idx="110">
                  <c:v>45208</c:v>
                </c:pt>
                <c:pt idx="111">
                  <c:v>45209</c:v>
                </c:pt>
                <c:pt idx="112">
                  <c:v>45210</c:v>
                </c:pt>
                <c:pt idx="113">
                  <c:v>45211</c:v>
                </c:pt>
                <c:pt idx="114">
                  <c:v>45215</c:v>
                </c:pt>
                <c:pt idx="115">
                  <c:v>45216</c:v>
                </c:pt>
                <c:pt idx="116">
                  <c:v>45217</c:v>
                </c:pt>
                <c:pt idx="117">
                  <c:v>45218</c:v>
                </c:pt>
                <c:pt idx="118">
                  <c:v>45222</c:v>
                </c:pt>
                <c:pt idx="119">
                  <c:v>45223</c:v>
                </c:pt>
                <c:pt idx="120">
                  <c:v>45224</c:v>
                </c:pt>
                <c:pt idx="121">
                  <c:v>45225</c:v>
                </c:pt>
                <c:pt idx="122">
                  <c:v>45229</c:v>
                </c:pt>
                <c:pt idx="123">
                  <c:v>45230</c:v>
                </c:pt>
                <c:pt idx="124">
                  <c:v>45231</c:v>
                </c:pt>
                <c:pt idx="125">
                  <c:v>45232</c:v>
                </c:pt>
                <c:pt idx="126">
                  <c:v>45236</c:v>
                </c:pt>
                <c:pt idx="127">
                  <c:v>45237</c:v>
                </c:pt>
                <c:pt idx="128">
                  <c:v>45238</c:v>
                </c:pt>
                <c:pt idx="129">
                  <c:v>45239</c:v>
                </c:pt>
                <c:pt idx="130">
                  <c:v>45243</c:v>
                </c:pt>
                <c:pt idx="131">
                  <c:v>45244</c:v>
                </c:pt>
                <c:pt idx="132">
                  <c:v>45245</c:v>
                </c:pt>
                <c:pt idx="133">
                  <c:v>45246</c:v>
                </c:pt>
                <c:pt idx="134">
                  <c:v>45250</c:v>
                </c:pt>
                <c:pt idx="135">
                  <c:v>45251</c:v>
                </c:pt>
                <c:pt idx="136">
                  <c:v>45252</c:v>
                </c:pt>
                <c:pt idx="137">
                  <c:v>45253</c:v>
                </c:pt>
                <c:pt idx="138">
                  <c:v>45257</c:v>
                </c:pt>
                <c:pt idx="139">
                  <c:v>45258</c:v>
                </c:pt>
                <c:pt idx="140">
                  <c:v>45259</c:v>
                </c:pt>
                <c:pt idx="141">
                  <c:v>45260</c:v>
                </c:pt>
                <c:pt idx="142">
                  <c:v>45264</c:v>
                </c:pt>
                <c:pt idx="143">
                  <c:v>45265</c:v>
                </c:pt>
                <c:pt idx="144">
                  <c:v>45266</c:v>
                </c:pt>
                <c:pt idx="145">
                  <c:v>45267</c:v>
                </c:pt>
                <c:pt idx="146">
                  <c:v>45271</c:v>
                </c:pt>
                <c:pt idx="147">
                  <c:v>45272</c:v>
                </c:pt>
                <c:pt idx="148">
                  <c:v>45273</c:v>
                </c:pt>
                <c:pt idx="149">
                  <c:v>45274</c:v>
                </c:pt>
                <c:pt idx="150">
                  <c:v>45278</c:v>
                </c:pt>
                <c:pt idx="151">
                  <c:v>45279</c:v>
                </c:pt>
                <c:pt idx="152">
                  <c:v>45280</c:v>
                </c:pt>
                <c:pt idx="153">
                  <c:v>45281</c:v>
                </c:pt>
                <c:pt idx="154">
                  <c:v>45285</c:v>
                </c:pt>
                <c:pt idx="155">
                  <c:v>45286</c:v>
                </c:pt>
                <c:pt idx="156">
                  <c:v>45287</c:v>
                </c:pt>
                <c:pt idx="157">
                  <c:v>45288</c:v>
                </c:pt>
                <c:pt idx="158">
                  <c:v>45292</c:v>
                </c:pt>
                <c:pt idx="159">
                  <c:v>45293</c:v>
                </c:pt>
                <c:pt idx="160">
                  <c:v>45294</c:v>
                </c:pt>
                <c:pt idx="161">
                  <c:v>45295</c:v>
                </c:pt>
                <c:pt idx="162">
                  <c:v>45299</c:v>
                </c:pt>
                <c:pt idx="163">
                  <c:v>45300</c:v>
                </c:pt>
                <c:pt idx="164">
                  <c:v>45301</c:v>
                </c:pt>
                <c:pt idx="165">
                  <c:v>45302</c:v>
                </c:pt>
                <c:pt idx="166">
                  <c:v>45306</c:v>
                </c:pt>
                <c:pt idx="167">
                  <c:v>45307</c:v>
                </c:pt>
                <c:pt idx="168">
                  <c:v>45308</c:v>
                </c:pt>
                <c:pt idx="169">
                  <c:v>45309</c:v>
                </c:pt>
                <c:pt idx="170">
                  <c:v>45313</c:v>
                </c:pt>
                <c:pt idx="171">
                  <c:v>45314</c:v>
                </c:pt>
                <c:pt idx="172">
                  <c:v>45315</c:v>
                </c:pt>
                <c:pt idx="173">
                  <c:v>45316</c:v>
                </c:pt>
                <c:pt idx="174">
                  <c:v>45320</c:v>
                </c:pt>
                <c:pt idx="175">
                  <c:v>45321</c:v>
                </c:pt>
                <c:pt idx="176">
                  <c:v>45322</c:v>
                </c:pt>
                <c:pt idx="177">
                  <c:v>45323</c:v>
                </c:pt>
                <c:pt idx="178">
                  <c:v>45327</c:v>
                </c:pt>
                <c:pt idx="179">
                  <c:v>45328</c:v>
                </c:pt>
                <c:pt idx="180">
                  <c:v>45329</c:v>
                </c:pt>
                <c:pt idx="181">
                  <c:v>45330</c:v>
                </c:pt>
                <c:pt idx="182">
                  <c:v>45334</c:v>
                </c:pt>
                <c:pt idx="183">
                  <c:v>45335</c:v>
                </c:pt>
                <c:pt idx="184">
                  <c:v>45336</c:v>
                </c:pt>
                <c:pt idx="185">
                  <c:v>45337</c:v>
                </c:pt>
                <c:pt idx="186">
                  <c:v>45341</c:v>
                </c:pt>
                <c:pt idx="187">
                  <c:v>45342</c:v>
                </c:pt>
                <c:pt idx="188">
                  <c:v>45343</c:v>
                </c:pt>
                <c:pt idx="189">
                  <c:v>45348</c:v>
                </c:pt>
                <c:pt idx="190">
                  <c:v>45349</c:v>
                </c:pt>
                <c:pt idx="191">
                  <c:v>45350</c:v>
                </c:pt>
                <c:pt idx="192">
                  <c:v>45351</c:v>
                </c:pt>
                <c:pt idx="193">
                  <c:v>45355</c:v>
                </c:pt>
                <c:pt idx="194">
                  <c:v>45356</c:v>
                </c:pt>
                <c:pt idx="195">
                  <c:v>45357</c:v>
                </c:pt>
                <c:pt idx="196">
                  <c:v>45358</c:v>
                </c:pt>
                <c:pt idx="197">
                  <c:v>45362</c:v>
                </c:pt>
                <c:pt idx="198">
                  <c:v>45363</c:v>
                </c:pt>
                <c:pt idx="199">
                  <c:v>45364</c:v>
                </c:pt>
                <c:pt idx="200">
                  <c:v>45365</c:v>
                </c:pt>
                <c:pt idx="201">
                  <c:v>45369</c:v>
                </c:pt>
                <c:pt idx="202">
                  <c:v>45370</c:v>
                </c:pt>
                <c:pt idx="203">
                  <c:v>45371</c:v>
                </c:pt>
                <c:pt idx="204">
                  <c:v>45372</c:v>
                </c:pt>
                <c:pt idx="205">
                  <c:v>45376</c:v>
                </c:pt>
                <c:pt idx="206">
                  <c:v>45377</c:v>
                </c:pt>
                <c:pt idx="207">
                  <c:v>45378</c:v>
                </c:pt>
                <c:pt idx="208">
                  <c:v>45379</c:v>
                </c:pt>
                <c:pt idx="209">
                  <c:v>45383</c:v>
                </c:pt>
                <c:pt idx="210">
                  <c:v>45384</c:v>
                </c:pt>
                <c:pt idx="211">
                  <c:v>45385</c:v>
                </c:pt>
                <c:pt idx="212">
                  <c:v>45386</c:v>
                </c:pt>
                <c:pt idx="213">
                  <c:v>45397</c:v>
                </c:pt>
                <c:pt idx="214">
                  <c:v>45398</c:v>
                </c:pt>
                <c:pt idx="215">
                  <c:v>45399</c:v>
                </c:pt>
                <c:pt idx="216">
                  <c:v>45400</c:v>
                </c:pt>
                <c:pt idx="217">
                  <c:v>45404</c:v>
                </c:pt>
                <c:pt idx="218">
                  <c:v>45405</c:v>
                </c:pt>
                <c:pt idx="219">
                  <c:v>45406</c:v>
                </c:pt>
                <c:pt idx="220">
                  <c:v>45407</c:v>
                </c:pt>
                <c:pt idx="221">
                  <c:v>45411</c:v>
                </c:pt>
                <c:pt idx="222">
                  <c:v>45412</c:v>
                </c:pt>
                <c:pt idx="223">
                  <c:v>45413</c:v>
                </c:pt>
                <c:pt idx="224">
                  <c:v>45414</c:v>
                </c:pt>
                <c:pt idx="225">
                  <c:v>45418</c:v>
                </c:pt>
                <c:pt idx="226">
                  <c:v>45419</c:v>
                </c:pt>
                <c:pt idx="227">
                  <c:v>45420</c:v>
                </c:pt>
                <c:pt idx="228">
                  <c:v>45421</c:v>
                </c:pt>
                <c:pt idx="229">
                  <c:v>45425</c:v>
                </c:pt>
                <c:pt idx="230">
                  <c:v>45426</c:v>
                </c:pt>
                <c:pt idx="231">
                  <c:v>45427</c:v>
                </c:pt>
                <c:pt idx="232">
                  <c:v>45428</c:v>
                </c:pt>
                <c:pt idx="233">
                  <c:v>45432</c:v>
                </c:pt>
                <c:pt idx="234">
                  <c:v>45433</c:v>
                </c:pt>
                <c:pt idx="235">
                  <c:v>45434</c:v>
                </c:pt>
                <c:pt idx="236">
                  <c:v>45435</c:v>
                </c:pt>
                <c:pt idx="237">
                  <c:v>45439</c:v>
                </c:pt>
                <c:pt idx="238">
                  <c:v>45440</c:v>
                </c:pt>
                <c:pt idx="239">
                  <c:v>45441</c:v>
                </c:pt>
                <c:pt idx="240">
                  <c:v>45442</c:v>
                </c:pt>
                <c:pt idx="241">
                  <c:v>45446</c:v>
                </c:pt>
                <c:pt idx="242">
                  <c:v>45447</c:v>
                </c:pt>
                <c:pt idx="243">
                  <c:v>45448</c:v>
                </c:pt>
                <c:pt idx="244">
                  <c:v>45449</c:v>
                </c:pt>
                <c:pt idx="245">
                  <c:v>45453</c:v>
                </c:pt>
                <c:pt idx="246">
                  <c:v>45454</c:v>
                </c:pt>
                <c:pt idx="247">
                  <c:v>45455</c:v>
                </c:pt>
                <c:pt idx="248">
                  <c:v>45456</c:v>
                </c:pt>
                <c:pt idx="249">
                  <c:v>45467</c:v>
                </c:pt>
                <c:pt idx="250">
                  <c:v>45468</c:v>
                </c:pt>
                <c:pt idx="251">
                  <c:v>45469</c:v>
                </c:pt>
                <c:pt idx="252">
                  <c:v>45470</c:v>
                </c:pt>
                <c:pt idx="253">
                  <c:v>45473</c:v>
                </c:pt>
              </c:numCache>
            </c:numRef>
          </c:cat>
          <c:val>
            <c:numRef>
              <c:f>Sheet1!$C$2:$C$255</c:f>
              <c:numCache>
                <c:formatCode>#,##0</c:formatCode>
                <c:ptCount val="254"/>
                <c:pt idx="0">
                  <c:v>100</c:v>
                </c:pt>
                <c:pt idx="1">
                  <c:v>95.465393794749403</c:v>
                </c:pt>
                <c:pt idx="2">
                  <c:v>91.646778042959426</c:v>
                </c:pt>
                <c:pt idx="3">
                  <c:v>93.794749403341285</c:v>
                </c:pt>
                <c:pt idx="4">
                  <c:v>92.124105011933182</c:v>
                </c:pt>
                <c:pt idx="5">
                  <c:v>91.885441527446304</c:v>
                </c:pt>
                <c:pt idx="6">
                  <c:v>91.288782816229116</c:v>
                </c:pt>
                <c:pt idx="7">
                  <c:v>90.692124105011942</c:v>
                </c:pt>
                <c:pt idx="8">
                  <c:v>89.498806682577566</c:v>
                </c:pt>
                <c:pt idx="9">
                  <c:v>90.93078758949882</c:v>
                </c:pt>
                <c:pt idx="10">
                  <c:v>90.692124105011942</c:v>
                </c:pt>
                <c:pt idx="11">
                  <c:v>89.260143198090688</c:v>
                </c:pt>
                <c:pt idx="12">
                  <c:v>88.78281622911696</c:v>
                </c:pt>
                <c:pt idx="13">
                  <c:v>86.634844868735087</c:v>
                </c:pt>
                <c:pt idx="14">
                  <c:v>89.498806682577566</c:v>
                </c:pt>
                <c:pt idx="15">
                  <c:v>89.498806682577566</c:v>
                </c:pt>
                <c:pt idx="16">
                  <c:v>90.453460620525064</c:v>
                </c:pt>
                <c:pt idx="17">
                  <c:v>90.93078758949882</c:v>
                </c:pt>
                <c:pt idx="18">
                  <c:v>95.942720763723159</c:v>
                </c:pt>
                <c:pt idx="19">
                  <c:v>96.658711217183779</c:v>
                </c:pt>
                <c:pt idx="20">
                  <c:v>94.630071599045351</c:v>
                </c:pt>
                <c:pt idx="21">
                  <c:v>93.078758949880665</c:v>
                </c:pt>
                <c:pt idx="22">
                  <c:v>92.840095465393787</c:v>
                </c:pt>
                <c:pt idx="23">
                  <c:v>92.601431980906924</c:v>
                </c:pt>
                <c:pt idx="24">
                  <c:v>90.81145584725536</c:v>
                </c:pt>
                <c:pt idx="25">
                  <c:v>93.078758949880665</c:v>
                </c:pt>
                <c:pt idx="26">
                  <c:v>90.692124105011942</c:v>
                </c:pt>
                <c:pt idx="27">
                  <c:v>89.976133651551322</c:v>
                </c:pt>
                <c:pt idx="28">
                  <c:v>90.095465393794754</c:v>
                </c:pt>
                <c:pt idx="29">
                  <c:v>90.095465393794754</c:v>
                </c:pt>
                <c:pt idx="30">
                  <c:v>88.902147971360392</c:v>
                </c:pt>
                <c:pt idx="31">
                  <c:v>90.095465393794754</c:v>
                </c:pt>
                <c:pt idx="32">
                  <c:v>89.260143198090688</c:v>
                </c:pt>
                <c:pt idx="33">
                  <c:v>88.544152744630082</c:v>
                </c:pt>
                <c:pt idx="34">
                  <c:v>89.498806682577566</c:v>
                </c:pt>
                <c:pt idx="35">
                  <c:v>89.379474940334134</c:v>
                </c:pt>
                <c:pt idx="36">
                  <c:v>88.305489260143204</c:v>
                </c:pt>
                <c:pt idx="37">
                  <c:v>88.305489260143204</c:v>
                </c:pt>
                <c:pt idx="38">
                  <c:v>87.112171837708829</c:v>
                </c:pt>
                <c:pt idx="39">
                  <c:v>85.918854415274467</c:v>
                </c:pt>
                <c:pt idx="40">
                  <c:v>87.708830548926016</c:v>
                </c:pt>
                <c:pt idx="41">
                  <c:v>85.918854415274467</c:v>
                </c:pt>
                <c:pt idx="42">
                  <c:v>86.754176610978533</c:v>
                </c:pt>
                <c:pt idx="43">
                  <c:v>90.095465393794754</c:v>
                </c:pt>
                <c:pt idx="44">
                  <c:v>89.498806682577566</c:v>
                </c:pt>
                <c:pt idx="45">
                  <c:v>88.066825775656326</c:v>
                </c:pt>
                <c:pt idx="46">
                  <c:v>89.140811455847256</c:v>
                </c:pt>
                <c:pt idx="47">
                  <c:v>90.57279236276851</c:v>
                </c:pt>
                <c:pt idx="48">
                  <c:v>89.02147971360381</c:v>
                </c:pt>
                <c:pt idx="49">
                  <c:v>100</c:v>
                </c:pt>
                <c:pt idx="50">
                  <c:v>97.85202863961814</c:v>
                </c:pt>
                <c:pt idx="51">
                  <c:v>95.226730310262525</c:v>
                </c:pt>
                <c:pt idx="52">
                  <c:v>95.465393794749403</c:v>
                </c:pt>
                <c:pt idx="53">
                  <c:v>101.43198090692125</c:v>
                </c:pt>
                <c:pt idx="54">
                  <c:v>95.465393794749403</c:v>
                </c:pt>
                <c:pt idx="55">
                  <c:v>94.510739856801919</c:v>
                </c:pt>
                <c:pt idx="56">
                  <c:v>90.93078758949882</c:v>
                </c:pt>
                <c:pt idx="57">
                  <c:v>91.885441527446304</c:v>
                </c:pt>
                <c:pt idx="58">
                  <c:v>94.033412887828163</c:v>
                </c:pt>
                <c:pt idx="59">
                  <c:v>95.465393794749403</c:v>
                </c:pt>
                <c:pt idx="60">
                  <c:v>92.36276849642006</c:v>
                </c:pt>
                <c:pt idx="61">
                  <c:v>92.36276849642006</c:v>
                </c:pt>
                <c:pt idx="62">
                  <c:v>93.078758949880665</c:v>
                </c:pt>
                <c:pt idx="63">
                  <c:v>95.465393794749403</c:v>
                </c:pt>
                <c:pt idx="64">
                  <c:v>94.988066825775647</c:v>
                </c:pt>
                <c:pt idx="65">
                  <c:v>93.078758949880665</c:v>
                </c:pt>
                <c:pt idx="66">
                  <c:v>93.078758949880665</c:v>
                </c:pt>
                <c:pt idx="67">
                  <c:v>94.868735083532215</c:v>
                </c:pt>
                <c:pt idx="68">
                  <c:v>91.408114558472548</c:v>
                </c:pt>
                <c:pt idx="69">
                  <c:v>93.078758949880665</c:v>
                </c:pt>
                <c:pt idx="70">
                  <c:v>93.078758949880665</c:v>
                </c:pt>
                <c:pt idx="71">
                  <c:v>95.107398568019093</c:v>
                </c:pt>
                <c:pt idx="72">
                  <c:v>94.272076372315041</c:v>
                </c:pt>
                <c:pt idx="73">
                  <c:v>92.482100238663492</c:v>
                </c:pt>
                <c:pt idx="74">
                  <c:v>90.81145584725536</c:v>
                </c:pt>
                <c:pt idx="75">
                  <c:v>92.004773269689736</c:v>
                </c:pt>
                <c:pt idx="76">
                  <c:v>92.124105011933182</c:v>
                </c:pt>
                <c:pt idx="77">
                  <c:v>92.840095465393787</c:v>
                </c:pt>
                <c:pt idx="78">
                  <c:v>94.272076372315041</c:v>
                </c:pt>
                <c:pt idx="79">
                  <c:v>91.169451073985684</c:v>
                </c:pt>
                <c:pt idx="80">
                  <c:v>91.408114558472548</c:v>
                </c:pt>
                <c:pt idx="81">
                  <c:v>91.408114558472548</c:v>
                </c:pt>
                <c:pt idx="82">
                  <c:v>90.93078758949882</c:v>
                </c:pt>
                <c:pt idx="83">
                  <c:v>91.408114558472548</c:v>
                </c:pt>
                <c:pt idx="84">
                  <c:v>92.840095465393787</c:v>
                </c:pt>
                <c:pt idx="85">
                  <c:v>92.959427207637248</c:v>
                </c:pt>
                <c:pt idx="86">
                  <c:v>91.885441527446304</c:v>
                </c:pt>
                <c:pt idx="87">
                  <c:v>92.124105011933182</c:v>
                </c:pt>
                <c:pt idx="88">
                  <c:v>92.124105011933182</c:v>
                </c:pt>
                <c:pt idx="89">
                  <c:v>92.124105011933182</c:v>
                </c:pt>
                <c:pt idx="90">
                  <c:v>89.498806682577566</c:v>
                </c:pt>
                <c:pt idx="91">
                  <c:v>87.589498806682585</c:v>
                </c:pt>
                <c:pt idx="92">
                  <c:v>84.725536992840105</c:v>
                </c:pt>
                <c:pt idx="93">
                  <c:v>85.918854415274467</c:v>
                </c:pt>
                <c:pt idx="94">
                  <c:v>85.918854415274467</c:v>
                </c:pt>
                <c:pt idx="95">
                  <c:v>84.248210023866349</c:v>
                </c:pt>
                <c:pt idx="96">
                  <c:v>84.248210023866349</c:v>
                </c:pt>
                <c:pt idx="97">
                  <c:v>84.248210023866349</c:v>
                </c:pt>
                <c:pt idx="98">
                  <c:v>82.577565632458231</c:v>
                </c:pt>
                <c:pt idx="99">
                  <c:v>82.338902147971353</c:v>
                </c:pt>
                <c:pt idx="100">
                  <c:v>83.054892601431973</c:v>
                </c:pt>
                <c:pt idx="101">
                  <c:v>82.816229116945124</c:v>
                </c:pt>
                <c:pt idx="102">
                  <c:v>82.338902147971353</c:v>
                </c:pt>
                <c:pt idx="103">
                  <c:v>81.145584725537006</c:v>
                </c:pt>
                <c:pt idx="104">
                  <c:v>79.95226730310263</c:v>
                </c:pt>
                <c:pt idx="105">
                  <c:v>81.622911694510748</c:v>
                </c:pt>
                <c:pt idx="106">
                  <c:v>83.532219570405729</c:v>
                </c:pt>
                <c:pt idx="107">
                  <c:v>81.74224343675418</c:v>
                </c:pt>
                <c:pt idx="108">
                  <c:v>84.725536992840105</c:v>
                </c:pt>
                <c:pt idx="109">
                  <c:v>81.38424821002387</c:v>
                </c:pt>
                <c:pt idx="110">
                  <c:v>81.145584725537006</c:v>
                </c:pt>
                <c:pt idx="111">
                  <c:v>78.042959427207649</c:v>
                </c:pt>
                <c:pt idx="112">
                  <c:v>84.964200477326983</c:v>
                </c:pt>
                <c:pt idx="113">
                  <c:v>84.964200477326983</c:v>
                </c:pt>
                <c:pt idx="114">
                  <c:v>81.145584725537006</c:v>
                </c:pt>
                <c:pt idx="115">
                  <c:v>83.532219570405729</c:v>
                </c:pt>
                <c:pt idx="116">
                  <c:v>83.532219570405729</c:v>
                </c:pt>
                <c:pt idx="117">
                  <c:v>83.293556085918851</c:v>
                </c:pt>
                <c:pt idx="118">
                  <c:v>84.486873508353227</c:v>
                </c:pt>
                <c:pt idx="119">
                  <c:v>83.532219570405729</c:v>
                </c:pt>
                <c:pt idx="120">
                  <c:v>82.338902147971353</c:v>
                </c:pt>
                <c:pt idx="121">
                  <c:v>82.338902147971353</c:v>
                </c:pt>
                <c:pt idx="122">
                  <c:v>79.95226730310263</c:v>
                </c:pt>
                <c:pt idx="123">
                  <c:v>79.95226730310263</c:v>
                </c:pt>
                <c:pt idx="124">
                  <c:v>79.95226730310263</c:v>
                </c:pt>
                <c:pt idx="125">
                  <c:v>87.828162291169448</c:v>
                </c:pt>
                <c:pt idx="126">
                  <c:v>83.532219570405729</c:v>
                </c:pt>
                <c:pt idx="127">
                  <c:v>78.758949880668254</c:v>
                </c:pt>
                <c:pt idx="128">
                  <c:v>78.758949880668254</c:v>
                </c:pt>
                <c:pt idx="129">
                  <c:v>76.252983293556085</c:v>
                </c:pt>
                <c:pt idx="130">
                  <c:v>74.463007159904535</c:v>
                </c:pt>
                <c:pt idx="131">
                  <c:v>74.463007159904535</c:v>
                </c:pt>
                <c:pt idx="132">
                  <c:v>74.463007159904535</c:v>
                </c:pt>
                <c:pt idx="133">
                  <c:v>72.792362768496417</c:v>
                </c:pt>
                <c:pt idx="134">
                  <c:v>72.673031026252985</c:v>
                </c:pt>
                <c:pt idx="135">
                  <c:v>76.133651551312653</c:v>
                </c:pt>
                <c:pt idx="136">
                  <c:v>73.508353221957051</c:v>
                </c:pt>
                <c:pt idx="137">
                  <c:v>73.508353221957051</c:v>
                </c:pt>
                <c:pt idx="138">
                  <c:v>72.792362768496417</c:v>
                </c:pt>
                <c:pt idx="139">
                  <c:v>72.792362768496417</c:v>
                </c:pt>
                <c:pt idx="140">
                  <c:v>73.269689737470173</c:v>
                </c:pt>
                <c:pt idx="141">
                  <c:v>74.701670644391413</c:v>
                </c:pt>
                <c:pt idx="142">
                  <c:v>77.565632458233893</c:v>
                </c:pt>
                <c:pt idx="143">
                  <c:v>78.042959427207649</c:v>
                </c:pt>
                <c:pt idx="144">
                  <c:v>77.804295942720771</c:v>
                </c:pt>
                <c:pt idx="145">
                  <c:v>76.372315035799517</c:v>
                </c:pt>
                <c:pt idx="146">
                  <c:v>75.178997613365155</c:v>
                </c:pt>
                <c:pt idx="147">
                  <c:v>76.849642004773273</c:v>
                </c:pt>
                <c:pt idx="148">
                  <c:v>76.372315035799517</c:v>
                </c:pt>
                <c:pt idx="149">
                  <c:v>76.372315035799517</c:v>
                </c:pt>
                <c:pt idx="150">
                  <c:v>78.758949880668254</c:v>
                </c:pt>
                <c:pt idx="151">
                  <c:v>77.088305489260136</c:v>
                </c:pt>
                <c:pt idx="152">
                  <c:v>83.054892601431973</c:v>
                </c:pt>
                <c:pt idx="153">
                  <c:v>76.849642004773273</c:v>
                </c:pt>
                <c:pt idx="154">
                  <c:v>79.95226730310263</c:v>
                </c:pt>
                <c:pt idx="155">
                  <c:v>79.95226730310263</c:v>
                </c:pt>
                <c:pt idx="156">
                  <c:v>85.918854415274467</c:v>
                </c:pt>
                <c:pt idx="157">
                  <c:v>85.918854415274467</c:v>
                </c:pt>
                <c:pt idx="158">
                  <c:v>83.293556085918851</c:v>
                </c:pt>
                <c:pt idx="159">
                  <c:v>83.293556085918851</c:v>
                </c:pt>
                <c:pt idx="160">
                  <c:v>85.918854415274467</c:v>
                </c:pt>
                <c:pt idx="161">
                  <c:v>79.95226730310263</c:v>
                </c:pt>
                <c:pt idx="162">
                  <c:v>83.532219570405729</c:v>
                </c:pt>
                <c:pt idx="163">
                  <c:v>79.59427207637232</c:v>
                </c:pt>
                <c:pt idx="164">
                  <c:v>79.95226730310263</c:v>
                </c:pt>
                <c:pt idx="165">
                  <c:v>79.355608591885442</c:v>
                </c:pt>
                <c:pt idx="166">
                  <c:v>78.758949880668254</c:v>
                </c:pt>
                <c:pt idx="167">
                  <c:v>75.656324582338911</c:v>
                </c:pt>
                <c:pt idx="168">
                  <c:v>75.656324582338911</c:v>
                </c:pt>
                <c:pt idx="169">
                  <c:v>75.656324582338911</c:v>
                </c:pt>
                <c:pt idx="170">
                  <c:v>73.269689737470173</c:v>
                </c:pt>
                <c:pt idx="171">
                  <c:v>73.031026252983295</c:v>
                </c:pt>
                <c:pt idx="172">
                  <c:v>73.269689737470173</c:v>
                </c:pt>
                <c:pt idx="173">
                  <c:v>75.775656324582343</c:v>
                </c:pt>
                <c:pt idx="174">
                  <c:v>72.792362768496417</c:v>
                </c:pt>
                <c:pt idx="175">
                  <c:v>72.792362768496417</c:v>
                </c:pt>
                <c:pt idx="176">
                  <c:v>75.775656324582343</c:v>
                </c:pt>
                <c:pt idx="177">
                  <c:v>75.775656324582343</c:v>
                </c:pt>
                <c:pt idx="178">
                  <c:v>75.894988066825775</c:v>
                </c:pt>
                <c:pt idx="179">
                  <c:v>73.985680190930793</c:v>
                </c:pt>
                <c:pt idx="180">
                  <c:v>72.792362768496417</c:v>
                </c:pt>
                <c:pt idx="181">
                  <c:v>73.269689737470173</c:v>
                </c:pt>
                <c:pt idx="182">
                  <c:v>73.747016706443915</c:v>
                </c:pt>
                <c:pt idx="183">
                  <c:v>72.076372315035798</c:v>
                </c:pt>
                <c:pt idx="184">
                  <c:v>72.792362768496417</c:v>
                </c:pt>
                <c:pt idx="185">
                  <c:v>71.718377088305502</c:v>
                </c:pt>
                <c:pt idx="186">
                  <c:v>71.599045346062056</c:v>
                </c:pt>
                <c:pt idx="187">
                  <c:v>72.195704057279244</c:v>
                </c:pt>
                <c:pt idx="188">
                  <c:v>71.599045346062056</c:v>
                </c:pt>
                <c:pt idx="189">
                  <c:v>71.599045346062056</c:v>
                </c:pt>
                <c:pt idx="190">
                  <c:v>74.940334128878277</c:v>
                </c:pt>
                <c:pt idx="191">
                  <c:v>76.372315035799517</c:v>
                </c:pt>
                <c:pt idx="192">
                  <c:v>77.565632458233893</c:v>
                </c:pt>
                <c:pt idx="193">
                  <c:v>75.178997613365155</c:v>
                </c:pt>
                <c:pt idx="194">
                  <c:v>73.985680190930793</c:v>
                </c:pt>
                <c:pt idx="195">
                  <c:v>73.985680190930793</c:v>
                </c:pt>
                <c:pt idx="196">
                  <c:v>73.985680190930793</c:v>
                </c:pt>
                <c:pt idx="197">
                  <c:v>72.792362768496417</c:v>
                </c:pt>
                <c:pt idx="198">
                  <c:v>73.269689737470173</c:v>
                </c:pt>
                <c:pt idx="199">
                  <c:v>72.792362768496417</c:v>
                </c:pt>
                <c:pt idx="200">
                  <c:v>73.985680190930793</c:v>
                </c:pt>
                <c:pt idx="201">
                  <c:v>72.911694510739864</c:v>
                </c:pt>
                <c:pt idx="202">
                  <c:v>77.923627684964202</c:v>
                </c:pt>
                <c:pt idx="203">
                  <c:v>77.923627684964202</c:v>
                </c:pt>
                <c:pt idx="204">
                  <c:v>77.923627684964202</c:v>
                </c:pt>
                <c:pt idx="205">
                  <c:v>73.269689737470173</c:v>
                </c:pt>
                <c:pt idx="206">
                  <c:v>73.985680190930793</c:v>
                </c:pt>
                <c:pt idx="207">
                  <c:v>73.985680190930793</c:v>
                </c:pt>
                <c:pt idx="208">
                  <c:v>73.985680190930793</c:v>
                </c:pt>
                <c:pt idx="209">
                  <c:v>71.599045346062056</c:v>
                </c:pt>
                <c:pt idx="210">
                  <c:v>71.599045346062056</c:v>
                </c:pt>
                <c:pt idx="211">
                  <c:v>69.451073985680196</c:v>
                </c:pt>
                <c:pt idx="212">
                  <c:v>68.019093078758956</c:v>
                </c:pt>
                <c:pt idx="213">
                  <c:v>71.360381861575178</c:v>
                </c:pt>
                <c:pt idx="214">
                  <c:v>69.451073985680196</c:v>
                </c:pt>
                <c:pt idx="215">
                  <c:v>69.093078758949872</c:v>
                </c:pt>
                <c:pt idx="216">
                  <c:v>69.093078758949872</c:v>
                </c:pt>
                <c:pt idx="217">
                  <c:v>67.064439140811459</c:v>
                </c:pt>
                <c:pt idx="218">
                  <c:v>68.019093078758956</c:v>
                </c:pt>
                <c:pt idx="219">
                  <c:v>67.780429594272078</c:v>
                </c:pt>
                <c:pt idx="220">
                  <c:v>65.035799522673031</c:v>
                </c:pt>
                <c:pt idx="221">
                  <c:v>64.677804295942735</c:v>
                </c:pt>
                <c:pt idx="222">
                  <c:v>66.825775656324581</c:v>
                </c:pt>
                <c:pt idx="223">
                  <c:v>66.825775656324581</c:v>
                </c:pt>
                <c:pt idx="224">
                  <c:v>66.825775656324581</c:v>
                </c:pt>
                <c:pt idx="225">
                  <c:v>68.019093078758956</c:v>
                </c:pt>
                <c:pt idx="226">
                  <c:v>66.825775656324581</c:v>
                </c:pt>
                <c:pt idx="227">
                  <c:v>66.825775656324581</c:v>
                </c:pt>
                <c:pt idx="228">
                  <c:v>66.825775656324581</c:v>
                </c:pt>
                <c:pt idx="229">
                  <c:v>64.439140811455857</c:v>
                </c:pt>
                <c:pt idx="230">
                  <c:v>64.439140811455857</c:v>
                </c:pt>
                <c:pt idx="231">
                  <c:v>64.439140811455857</c:v>
                </c:pt>
                <c:pt idx="232">
                  <c:v>64.439140811455857</c:v>
                </c:pt>
                <c:pt idx="233">
                  <c:v>64.319809069212411</c:v>
                </c:pt>
                <c:pt idx="234">
                  <c:v>62.529832935560862</c:v>
                </c:pt>
                <c:pt idx="235">
                  <c:v>62.529832935560862</c:v>
                </c:pt>
                <c:pt idx="236">
                  <c:v>62.529832935560862</c:v>
                </c:pt>
                <c:pt idx="237">
                  <c:v>62.76849642004774</c:v>
                </c:pt>
                <c:pt idx="238">
                  <c:v>62.76849642004774</c:v>
                </c:pt>
                <c:pt idx="239">
                  <c:v>72.792362768496417</c:v>
                </c:pt>
                <c:pt idx="240">
                  <c:v>76.372315035799517</c:v>
                </c:pt>
                <c:pt idx="241">
                  <c:v>65.274463007159909</c:v>
                </c:pt>
                <c:pt idx="242">
                  <c:v>71.479713603818624</c:v>
                </c:pt>
                <c:pt idx="243">
                  <c:v>71.479713603818624</c:v>
                </c:pt>
                <c:pt idx="244">
                  <c:v>71.479713603818624</c:v>
                </c:pt>
                <c:pt idx="245">
                  <c:v>66.825775656324581</c:v>
                </c:pt>
                <c:pt idx="246">
                  <c:v>66.229116945107407</c:v>
                </c:pt>
                <c:pt idx="247">
                  <c:v>66.229116945107407</c:v>
                </c:pt>
                <c:pt idx="248">
                  <c:v>68.019093078758956</c:v>
                </c:pt>
                <c:pt idx="249">
                  <c:v>68.019093078758956</c:v>
                </c:pt>
                <c:pt idx="250">
                  <c:v>66.825775656324581</c:v>
                </c:pt>
                <c:pt idx="251">
                  <c:v>65.632458233890219</c:v>
                </c:pt>
                <c:pt idx="252">
                  <c:v>66.706443914081149</c:v>
                </c:pt>
                <c:pt idx="253">
                  <c:v>64.439140811455857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Sheet1!$A$2:$A$253</c:f>
              <c:numCache>
                <c:formatCode>dd\-mmm\-yyyy</c:formatCode>
                <c:ptCount val="252"/>
                <c:pt idx="0">
                  <c:v>45007</c:v>
                </c:pt>
                <c:pt idx="1">
                  <c:v>45008</c:v>
                </c:pt>
                <c:pt idx="2">
                  <c:v>45011</c:v>
                </c:pt>
                <c:pt idx="3">
                  <c:v>45012</c:v>
                </c:pt>
                <c:pt idx="4">
                  <c:v>45013</c:v>
                </c:pt>
                <c:pt idx="5">
                  <c:v>45014</c:v>
                </c:pt>
                <c:pt idx="6">
                  <c:v>45015</c:v>
                </c:pt>
                <c:pt idx="7">
                  <c:v>45019</c:v>
                </c:pt>
                <c:pt idx="8">
                  <c:v>45020</c:v>
                </c:pt>
                <c:pt idx="9">
                  <c:v>45021</c:v>
                </c:pt>
                <c:pt idx="10">
                  <c:v>45022</c:v>
                </c:pt>
                <c:pt idx="11">
                  <c:v>45026</c:v>
                </c:pt>
                <c:pt idx="12">
                  <c:v>45027</c:v>
                </c:pt>
                <c:pt idx="13">
                  <c:v>45028</c:v>
                </c:pt>
                <c:pt idx="14">
                  <c:v>45029</c:v>
                </c:pt>
                <c:pt idx="15">
                  <c:v>45033</c:v>
                </c:pt>
                <c:pt idx="16">
                  <c:v>45041</c:v>
                </c:pt>
                <c:pt idx="17">
                  <c:v>45042</c:v>
                </c:pt>
                <c:pt idx="18">
                  <c:v>45043</c:v>
                </c:pt>
                <c:pt idx="19">
                  <c:v>45047</c:v>
                </c:pt>
                <c:pt idx="20">
                  <c:v>45048</c:v>
                </c:pt>
                <c:pt idx="21">
                  <c:v>45049</c:v>
                </c:pt>
                <c:pt idx="22">
                  <c:v>45050</c:v>
                </c:pt>
                <c:pt idx="23">
                  <c:v>45054</c:v>
                </c:pt>
                <c:pt idx="24">
                  <c:v>45055</c:v>
                </c:pt>
                <c:pt idx="25">
                  <c:v>45056</c:v>
                </c:pt>
                <c:pt idx="26">
                  <c:v>45057</c:v>
                </c:pt>
                <c:pt idx="27">
                  <c:v>45057</c:v>
                </c:pt>
                <c:pt idx="28">
                  <c:v>45061</c:v>
                </c:pt>
                <c:pt idx="29">
                  <c:v>45062</c:v>
                </c:pt>
                <c:pt idx="30">
                  <c:v>45063</c:v>
                </c:pt>
                <c:pt idx="31">
                  <c:v>45064</c:v>
                </c:pt>
                <c:pt idx="32">
                  <c:v>45068</c:v>
                </c:pt>
                <c:pt idx="33">
                  <c:v>45069</c:v>
                </c:pt>
                <c:pt idx="34">
                  <c:v>45070</c:v>
                </c:pt>
                <c:pt idx="35">
                  <c:v>45071</c:v>
                </c:pt>
                <c:pt idx="36">
                  <c:v>45075</c:v>
                </c:pt>
                <c:pt idx="37">
                  <c:v>45076</c:v>
                </c:pt>
                <c:pt idx="38">
                  <c:v>45077</c:v>
                </c:pt>
                <c:pt idx="39">
                  <c:v>45078</c:v>
                </c:pt>
                <c:pt idx="40">
                  <c:v>45082</c:v>
                </c:pt>
                <c:pt idx="41">
                  <c:v>45083</c:v>
                </c:pt>
                <c:pt idx="42">
                  <c:v>45084</c:v>
                </c:pt>
                <c:pt idx="43">
                  <c:v>45085</c:v>
                </c:pt>
                <c:pt idx="44">
                  <c:v>45089</c:v>
                </c:pt>
                <c:pt idx="45">
                  <c:v>45090</c:v>
                </c:pt>
                <c:pt idx="46">
                  <c:v>45091</c:v>
                </c:pt>
                <c:pt idx="47">
                  <c:v>45092</c:v>
                </c:pt>
                <c:pt idx="48">
                  <c:v>45096</c:v>
                </c:pt>
                <c:pt idx="49">
                  <c:v>45097</c:v>
                </c:pt>
                <c:pt idx="50">
                  <c:v>45098</c:v>
                </c:pt>
                <c:pt idx="51">
                  <c:v>45099</c:v>
                </c:pt>
                <c:pt idx="52">
                  <c:v>45110</c:v>
                </c:pt>
                <c:pt idx="53">
                  <c:v>45111</c:v>
                </c:pt>
                <c:pt idx="54">
                  <c:v>45112</c:v>
                </c:pt>
                <c:pt idx="55">
                  <c:v>45113</c:v>
                </c:pt>
                <c:pt idx="56">
                  <c:v>45117</c:v>
                </c:pt>
                <c:pt idx="57">
                  <c:v>45118</c:v>
                </c:pt>
                <c:pt idx="58">
                  <c:v>45119</c:v>
                </c:pt>
                <c:pt idx="59">
                  <c:v>45120</c:v>
                </c:pt>
                <c:pt idx="60">
                  <c:v>45124</c:v>
                </c:pt>
                <c:pt idx="61">
                  <c:v>45125</c:v>
                </c:pt>
                <c:pt idx="62">
                  <c:v>45126</c:v>
                </c:pt>
                <c:pt idx="63">
                  <c:v>45127</c:v>
                </c:pt>
                <c:pt idx="64">
                  <c:v>45131</c:v>
                </c:pt>
                <c:pt idx="65">
                  <c:v>45132</c:v>
                </c:pt>
                <c:pt idx="66">
                  <c:v>45133</c:v>
                </c:pt>
                <c:pt idx="67">
                  <c:v>45134</c:v>
                </c:pt>
                <c:pt idx="68">
                  <c:v>45138</c:v>
                </c:pt>
                <c:pt idx="69">
                  <c:v>45139</c:v>
                </c:pt>
                <c:pt idx="70">
                  <c:v>45140</c:v>
                </c:pt>
                <c:pt idx="71">
                  <c:v>45141</c:v>
                </c:pt>
                <c:pt idx="72">
                  <c:v>45145</c:v>
                </c:pt>
                <c:pt idx="73">
                  <c:v>45146</c:v>
                </c:pt>
                <c:pt idx="74">
                  <c:v>45147</c:v>
                </c:pt>
                <c:pt idx="75">
                  <c:v>45148</c:v>
                </c:pt>
                <c:pt idx="76">
                  <c:v>45152</c:v>
                </c:pt>
                <c:pt idx="77">
                  <c:v>45153</c:v>
                </c:pt>
                <c:pt idx="78">
                  <c:v>45154</c:v>
                </c:pt>
                <c:pt idx="79">
                  <c:v>45155</c:v>
                </c:pt>
                <c:pt idx="80">
                  <c:v>45159</c:v>
                </c:pt>
                <c:pt idx="81">
                  <c:v>45160</c:v>
                </c:pt>
                <c:pt idx="82">
                  <c:v>45161</c:v>
                </c:pt>
                <c:pt idx="83">
                  <c:v>45162</c:v>
                </c:pt>
                <c:pt idx="84">
                  <c:v>45166</c:v>
                </c:pt>
                <c:pt idx="85">
                  <c:v>45167</c:v>
                </c:pt>
                <c:pt idx="86">
                  <c:v>45168</c:v>
                </c:pt>
                <c:pt idx="87">
                  <c:v>45169</c:v>
                </c:pt>
                <c:pt idx="88">
                  <c:v>45173</c:v>
                </c:pt>
                <c:pt idx="89">
                  <c:v>45174</c:v>
                </c:pt>
                <c:pt idx="90">
                  <c:v>45175</c:v>
                </c:pt>
                <c:pt idx="91">
                  <c:v>45176</c:v>
                </c:pt>
                <c:pt idx="92">
                  <c:v>45180</c:v>
                </c:pt>
                <c:pt idx="93">
                  <c:v>45181</c:v>
                </c:pt>
                <c:pt idx="94">
                  <c:v>45182</c:v>
                </c:pt>
                <c:pt idx="95">
                  <c:v>45183</c:v>
                </c:pt>
                <c:pt idx="96">
                  <c:v>45187</c:v>
                </c:pt>
                <c:pt idx="97">
                  <c:v>45188</c:v>
                </c:pt>
                <c:pt idx="98">
                  <c:v>45189</c:v>
                </c:pt>
                <c:pt idx="99">
                  <c:v>45190</c:v>
                </c:pt>
                <c:pt idx="100">
                  <c:v>45194</c:v>
                </c:pt>
                <c:pt idx="101">
                  <c:v>45195</c:v>
                </c:pt>
                <c:pt idx="102">
                  <c:v>45196</c:v>
                </c:pt>
                <c:pt idx="103">
                  <c:v>45197</c:v>
                </c:pt>
                <c:pt idx="104">
                  <c:v>45201</c:v>
                </c:pt>
                <c:pt idx="105">
                  <c:v>45202</c:v>
                </c:pt>
                <c:pt idx="106">
                  <c:v>45203</c:v>
                </c:pt>
                <c:pt idx="107">
                  <c:v>45204</c:v>
                </c:pt>
                <c:pt idx="108">
                  <c:v>45208</c:v>
                </c:pt>
                <c:pt idx="109">
                  <c:v>45209</c:v>
                </c:pt>
                <c:pt idx="110">
                  <c:v>45210</c:v>
                </c:pt>
                <c:pt idx="111">
                  <c:v>45211</c:v>
                </c:pt>
                <c:pt idx="112">
                  <c:v>45215</c:v>
                </c:pt>
                <c:pt idx="113">
                  <c:v>45216</c:v>
                </c:pt>
                <c:pt idx="114">
                  <c:v>45217</c:v>
                </c:pt>
                <c:pt idx="115">
                  <c:v>45218</c:v>
                </c:pt>
                <c:pt idx="116">
                  <c:v>45222</c:v>
                </c:pt>
                <c:pt idx="117">
                  <c:v>45223</c:v>
                </c:pt>
                <c:pt idx="118">
                  <c:v>45224</c:v>
                </c:pt>
                <c:pt idx="119">
                  <c:v>45225</c:v>
                </c:pt>
                <c:pt idx="120">
                  <c:v>45229</c:v>
                </c:pt>
                <c:pt idx="121">
                  <c:v>45230</c:v>
                </c:pt>
                <c:pt idx="122">
                  <c:v>45231</c:v>
                </c:pt>
                <c:pt idx="123">
                  <c:v>45232</c:v>
                </c:pt>
                <c:pt idx="124">
                  <c:v>45236</c:v>
                </c:pt>
                <c:pt idx="125">
                  <c:v>45237</c:v>
                </c:pt>
                <c:pt idx="126">
                  <c:v>45238</c:v>
                </c:pt>
                <c:pt idx="127">
                  <c:v>45239</c:v>
                </c:pt>
                <c:pt idx="128">
                  <c:v>45243</c:v>
                </c:pt>
                <c:pt idx="129">
                  <c:v>45244</c:v>
                </c:pt>
                <c:pt idx="130">
                  <c:v>45245</c:v>
                </c:pt>
                <c:pt idx="131">
                  <c:v>45246</c:v>
                </c:pt>
                <c:pt idx="132">
                  <c:v>45250</c:v>
                </c:pt>
                <c:pt idx="133">
                  <c:v>45251</c:v>
                </c:pt>
                <c:pt idx="134">
                  <c:v>45252</c:v>
                </c:pt>
                <c:pt idx="135">
                  <c:v>45253</c:v>
                </c:pt>
                <c:pt idx="136">
                  <c:v>45257</c:v>
                </c:pt>
                <c:pt idx="137">
                  <c:v>45258</c:v>
                </c:pt>
                <c:pt idx="138">
                  <c:v>45259</c:v>
                </c:pt>
                <c:pt idx="139">
                  <c:v>45260</c:v>
                </c:pt>
                <c:pt idx="140">
                  <c:v>45264</c:v>
                </c:pt>
                <c:pt idx="141">
                  <c:v>45265</c:v>
                </c:pt>
                <c:pt idx="142">
                  <c:v>45266</c:v>
                </c:pt>
                <c:pt idx="143">
                  <c:v>45267</c:v>
                </c:pt>
                <c:pt idx="144">
                  <c:v>45271</c:v>
                </c:pt>
                <c:pt idx="145">
                  <c:v>45272</c:v>
                </c:pt>
                <c:pt idx="146">
                  <c:v>45273</c:v>
                </c:pt>
                <c:pt idx="147">
                  <c:v>45274</c:v>
                </c:pt>
                <c:pt idx="148">
                  <c:v>45278</c:v>
                </c:pt>
                <c:pt idx="149">
                  <c:v>45279</c:v>
                </c:pt>
                <c:pt idx="150">
                  <c:v>45280</c:v>
                </c:pt>
                <c:pt idx="151">
                  <c:v>45281</c:v>
                </c:pt>
                <c:pt idx="152">
                  <c:v>45285</c:v>
                </c:pt>
                <c:pt idx="153">
                  <c:v>45286</c:v>
                </c:pt>
                <c:pt idx="154">
                  <c:v>45287</c:v>
                </c:pt>
                <c:pt idx="155">
                  <c:v>45288</c:v>
                </c:pt>
                <c:pt idx="156">
                  <c:v>45292</c:v>
                </c:pt>
                <c:pt idx="157">
                  <c:v>45293</c:v>
                </c:pt>
                <c:pt idx="158">
                  <c:v>45294</c:v>
                </c:pt>
                <c:pt idx="159">
                  <c:v>45295</c:v>
                </c:pt>
                <c:pt idx="160">
                  <c:v>45299</c:v>
                </c:pt>
                <c:pt idx="161">
                  <c:v>45300</c:v>
                </c:pt>
                <c:pt idx="162">
                  <c:v>45301</c:v>
                </c:pt>
                <c:pt idx="163">
                  <c:v>45302</c:v>
                </c:pt>
                <c:pt idx="164">
                  <c:v>45306</c:v>
                </c:pt>
                <c:pt idx="165">
                  <c:v>45307</c:v>
                </c:pt>
                <c:pt idx="166">
                  <c:v>45308</c:v>
                </c:pt>
                <c:pt idx="167">
                  <c:v>45309</c:v>
                </c:pt>
                <c:pt idx="168">
                  <c:v>45313</c:v>
                </c:pt>
                <c:pt idx="169">
                  <c:v>45314</c:v>
                </c:pt>
                <c:pt idx="170">
                  <c:v>45315</c:v>
                </c:pt>
                <c:pt idx="171">
                  <c:v>45316</c:v>
                </c:pt>
                <c:pt idx="172">
                  <c:v>45320</c:v>
                </c:pt>
                <c:pt idx="173">
                  <c:v>45321</c:v>
                </c:pt>
                <c:pt idx="174">
                  <c:v>45322</c:v>
                </c:pt>
                <c:pt idx="175">
                  <c:v>45323</c:v>
                </c:pt>
                <c:pt idx="176">
                  <c:v>45327</c:v>
                </c:pt>
                <c:pt idx="177">
                  <c:v>45328</c:v>
                </c:pt>
                <c:pt idx="178">
                  <c:v>45329</c:v>
                </c:pt>
                <c:pt idx="179">
                  <c:v>45330</c:v>
                </c:pt>
                <c:pt idx="180">
                  <c:v>45334</c:v>
                </c:pt>
                <c:pt idx="181">
                  <c:v>45335</c:v>
                </c:pt>
                <c:pt idx="182">
                  <c:v>45336</c:v>
                </c:pt>
                <c:pt idx="183">
                  <c:v>45337</c:v>
                </c:pt>
                <c:pt idx="184">
                  <c:v>45341</c:v>
                </c:pt>
                <c:pt idx="185">
                  <c:v>45342</c:v>
                </c:pt>
                <c:pt idx="186">
                  <c:v>45343</c:v>
                </c:pt>
                <c:pt idx="187">
                  <c:v>45348</c:v>
                </c:pt>
                <c:pt idx="188">
                  <c:v>45349</c:v>
                </c:pt>
                <c:pt idx="189">
                  <c:v>45350</c:v>
                </c:pt>
                <c:pt idx="190">
                  <c:v>45351</c:v>
                </c:pt>
                <c:pt idx="191">
                  <c:v>45355</c:v>
                </c:pt>
                <c:pt idx="192">
                  <c:v>45356</c:v>
                </c:pt>
                <c:pt idx="193">
                  <c:v>45357</c:v>
                </c:pt>
                <c:pt idx="194">
                  <c:v>45358</c:v>
                </c:pt>
                <c:pt idx="195">
                  <c:v>45362</c:v>
                </c:pt>
                <c:pt idx="196">
                  <c:v>45363</c:v>
                </c:pt>
                <c:pt idx="197">
                  <c:v>45364</c:v>
                </c:pt>
                <c:pt idx="198">
                  <c:v>45365</c:v>
                </c:pt>
                <c:pt idx="199">
                  <c:v>45369</c:v>
                </c:pt>
                <c:pt idx="200">
                  <c:v>45370</c:v>
                </c:pt>
                <c:pt idx="201">
                  <c:v>45371</c:v>
                </c:pt>
                <c:pt idx="202">
                  <c:v>45372</c:v>
                </c:pt>
                <c:pt idx="203">
                  <c:v>45376</c:v>
                </c:pt>
                <c:pt idx="204">
                  <c:v>45377</c:v>
                </c:pt>
                <c:pt idx="205">
                  <c:v>45378</c:v>
                </c:pt>
                <c:pt idx="206">
                  <c:v>45379</c:v>
                </c:pt>
                <c:pt idx="207">
                  <c:v>45383</c:v>
                </c:pt>
                <c:pt idx="208">
                  <c:v>45384</c:v>
                </c:pt>
                <c:pt idx="209">
                  <c:v>45385</c:v>
                </c:pt>
                <c:pt idx="210">
                  <c:v>45386</c:v>
                </c:pt>
                <c:pt idx="211">
                  <c:v>45397</c:v>
                </c:pt>
                <c:pt idx="212">
                  <c:v>45398</c:v>
                </c:pt>
                <c:pt idx="213">
                  <c:v>45399</c:v>
                </c:pt>
                <c:pt idx="214">
                  <c:v>45400</c:v>
                </c:pt>
                <c:pt idx="215">
                  <c:v>45404</c:v>
                </c:pt>
                <c:pt idx="216">
                  <c:v>45405</c:v>
                </c:pt>
                <c:pt idx="217">
                  <c:v>45406</c:v>
                </c:pt>
                <c:pt idx="218">
                  <c:v>45407</c:v>
                </c:pt>
                <c:pt idx="219">
                  <c:v>45411</c:v>
                </c:pt>
                <c:pt idx="220">
                  <c:v>45412</c:v>
                </c:pt>
                <c:pt idx="221">
                  <c:v>45413</c:v>
                </c:pt>
                <c:pt idx="222">
                  <c:v>45414</c:v>
                </c:pt>
                <c:pt idx="223">
                  <c:v>45418</c:v>
                </c:pt>
                <c:pt idx="224">
                  <c:v>45419</c:v>
                </c:pt>
                <c:pt idx="225">
                  <c:v>45420</c:v>
                </c:pt>
                <c:pt idx="226">
                  <c:v>45421</c:v>
                </c:pt>
                <c:pt idx="227">
                  <c:v>45425</c:v>
                </c:pt>
                <c:pt idx="228">
                  <c:v>45426</c:v>
                </c:pt>
                <c:pt idx="229">
                  <c:v>45427</c:v>
                </c:pt>
                <c:pt idx="230">
                  <c:v>45428</c:v>
                </c:pt>
                <c:pt idx="231">
                  <c:v>45432</c:v>
                </c:pt>
                <c:pt idx="232">
                  <c:v>45433</c:v>
                </c:pt>
                <c:pt idx="233">
                  <c:v>45434</c:v>
                </c:pt>
                <c:pt idx="234">
                  <c:v>45435</c:v>
                </c:pt>
                <c:pt idx="235">
                  <c:v>45439</c:v>
                </c:pt>
                <c:pt idx="236">
                  <c:v>45440</c:v>
                </c:pt>
                <c:pt idx="237">
                  <c:v>45441</c:v>
                </c:pt>
                <c:pt idx="238">
                  <c:v>45442</c:v>
                </c:pt>
                <c:pt idx="239">
                  <c:v>45446</c:v>
                </c:pt>
                <c:pt idx="240">
                  <c:v>45447</c:v>
                </c:pt>
                <c:pt idx="241">
                  <c:v>45448</c:v>
                </c:pt>
                <c:pt idx="242">
                  <c:v>45449</c:v>
                </c:pt>
                <c:pt idx="243">
                  <c:v>45453</c:v>
                </c:pt>
                <c:pt idx="244">
                  <c:v>45454</c:v>
                </c:pt>
                <c:pt idx="245">
                  <c:v>45455</c:v>
                </c:pt>
                <c:pt idx="246">
                  <c:v>45456</c:v>
                </c:pt>
                <c:pt idx="247">
                  <c:v>45467</c:v>
                </c:pt>
                <c:pt idx="248">
                  <c:v>45468</c:v>
                </c:pt>
                <c:pt idx="249">
                  <c:v>45469</c:v>
                </c:pt>
                <c:pt idx="250">
                  <c:v>45470</c:v>
                </c:pt>
                <c:pt idx="251">
                  <c:v>45473</c:v>
                </c:pt>
              </c:numCache>
            </c:numRef>
          </c:cat>
          <c:val>
            <c:numRef>
              <c:f>Sheet1!$B$2:$B$253</c:f>
              <c:numCache>
                <c:formatCode>#,##0</c:formatCode>
                <c:ptCount val="252"/>
                <c:pt idx="0">
                  <c:v>100</c:v>
                </c:pt>
                <c:pt idx="1">
                  <c:v>100.92633116629035</c:v>
                </c:pt>
                <c:pt idx="2">
                  <c:v>101.05163900136323</c:v>
                </c:pt>
                <c:pt idx="3">
                  <c:v>101.09269978001085</c:v>
                </c:pt>
                <c:pt idx="4">
                  <c:v>101.13588605778845</c:v>
                </c:pt>
                <c:pt idx="5">
                  <c:v>101.47499978261941</c:v>
                </c:pt>
                <c:pt idx="6">
                  <c:v>102.3147651661609</c:v>
                </c:pt>
                <c:pt idx="7">
                  <c:v>104.40925133157688</c:v>
                </c:pt>
                <c:pt idx="8">
                  <c:v>105.77836261208384</c:v>
                </c:pt>
                <c:pt idx="9">
                  <c:v>105.50813438178407</c:v>
                </c:pt>
                <c:pt idx="10">
                  <c:v>105.36823789359171</c:v>
                </c:pt>
                <c:pt idx="11">
                  <c:v>105.36176478260491</c:v>
                </c:pt>
                <c:pt idx="12">
                  <c:v>104.8165742557613</c:v>
                </c:pt>
                <c:pt idx="13">
                  <c:v>105.65073605068736</c:v>
                </c:pt>
                <c:pt idx="14">
                  <c:v>105.93362066217027</c:v>
                </c:pt>
                <c:pt idx="15">
                  <c:v>107.85526510287899</c:v>
                </c:pt>
                <c:pt idx="16">
                  <c:v>108.83627956496831</c:v>
                </c:pt>
                <c:pt idx="17">
                  <c:v>109.2431194211686</c:v>
                </c:pt>
                <c:pt idx="18">
                  <c:v>108.8950206318336</c:v>
                </c:pt>
                <c:pt idx="19">
                  <c:v>109.03433743844506</c:v>
                </c:pt>
                <c:pt idx="20">
                  <c:v>108.38702633976492</c:v>
                </c:pt>
                <c:pt idx="21">
                  <c:v>106.98187818764487</c:v>
                </c:pt>
                <c:pt idx="22">
                  <c:v>107.42243618913466</c:v>
                </c:pt>
                <c:pt idx="23">
                  <c:v>108.75203250854304</c:v>
                </c:pt>
                <c:pt idx="24">
                  <c:v>109.22437638338593</c:v>
                </c:pt>
                <c:pt idx="25">
                  <c:v>109.10747393123623</c:v>
                </c:pt>
                <c:pt idx="26">
                  <c:v>110.06974535554288</c:v>
                </c:pt>
                <c:pt idx="27">
                  <c:v>110.06974535554288</c:v>
                </c:pt>
                <c:pt idx="28">
                  <c:v>108.49900149847689</c:v>
                </c:pt>
                <c:pt idx="29">
                  <c:v>108.26538982137113</c:v>
                </c:pt>
                <c:pt idx="30">
                  <c:v>108.95694994739389</c:v>
                </c:pt>
                <c:pt idx="31">
                  <c:v>109.60232877413769</c:v>
                </c:pt>
                <c:pt idx="32">
                  <c:v>109.45537949337762</c:v>
                </c:pt>
                <c:pt idx="33">
                  <c:v>108.93926965917622</c:v>
                </c:pt>
                <c:pt idx="34">
                  <c:v>108.55764595174537</c:v>
                </c:pt>
                <c:pt idx="35">
                  <c:v>108.05815365619664</c:v>
                </c:pt>
                <c:pt idx="36">
                  <c:v>107.58571316775696</c:v>
                </c:pt>
                <c:pt idx="37">
                  <c:v>107.62735362798549</c:v>
                </c:pt>
                <c:pt idx="38">
                  <c:v>106.41147151203177</c:v>
                </c:pt>
                <c:pt idx="39">
                  <c:v>106.41939382697086</c:v>
                </c:pt>
                <c:pt idx="40">
                  <c:v>109.11143508870578</c:v>
                </c:pt>
                <c:pt idx="41">
                  <c:v>109.33635154209793</c:v>
                </c:pt>
                <c:pt idx="42">
                  <c:v>109.87700122989108</c:v>
                </c:pt>
                <c:pt idx="43">
                  <c:v>110.11186888375548</c:v>
                </c:pt>
                <c:pt idx="44">
                  <c:v>110.36296762188529</c:v>
                </c:pt>
                <c:pt idx="45">
                  <c:v>110.2730203632478</c:v>
                </c:pt>
                <c:pt idx="46">
                  <c:v>111.42475105091441</c:v>
                </c:pt>
                <c:pt idx="47">
                  <c:v>111.26157068588891</c:v>
                </c:pt>
                <c:pt idx="48">
                  <c:v>110.34915187754034</c:v>
                </c:pt>
                <c:pt idx="49">
                  <c:v>110.44257722566329</c:v>
                </c:pt>
                <c:pt idx="50">
                  <c:v>110.77879254258968</c:v>
                </c:pt>
                <c:pt idx="51">
                  <c:v>110.70932736647758</c:v>
                </c:pt>
                <c:pt idx="52">
                  <c:v>111.54165350306408</c:v>
                </c:pt>
                <c:pt idx="53">
                  <c:v>112.25263296204729</c:v>
                </c:pt>
                <c:pt idx="54">
                  <c:v>111.99013381949294</c:v>
                </c:pt>
                <c:pt idx="55">
                  <c:v>112.05158006706914</c:v>
                </c:pt>
                <c:pt idx="56">
                  <c:v>111.94549833776306</c:v>
                </c:pt>
                <c:pt idx="57">
                  <c:v>112.6949300082798</c:v>
                </c:pt>
                <c:pt idx="58">
                  <c:v>113.30060064673143</c:v>
                </c:pt>
                <c:pt idx="59">
                  <c:v>113.11394317767918</c:v>
                </c:pt>
                <c:pt idx="60">
                  <c:v>113.81342561864101</c:v>
                </c:pt>
                <c:pt idx="61">
                  <c:v>113.70174030071946</c:v>
                </c:pt>
                <c:pt idx="62">
                  <c:v>113.54638563703622</c:v>
                </c:pt>
                <c:pt idx="63">
                  <c:v>113.57836473758299</c:v>
                </c:pt>
                <c:pt idx="64">
                  <c:v>114.02240082855819</c:v>
                </c:pt>
                <c:pt idx="65">
                  <c:v>114.8028454636535</c:v>
                </c:pt>
                <c:pt idx="66">
                  <c:v>115.02940434819153</c:v>
                </c:pt>
                <c:pt idx="67">
                  <c:v>114.46508432917797</c:v>
                </c:pt>
                <c:pt idx="68">
                  <c:v>112.96283951225593</c:v>
                </c:pt>
                <c:pt idx="69">
                  <c:v>112.42025755252638</c:v>
                </c:pt>
                <c:pt idx="70">
                  <c:v>110.8957916083362</c:v>
                </c:pt>
                <c:pt idx="71">
                  <c:v>109.90550224095239</c:v>
                </c:pt>
                <c:pt idx="72">
                  <c:v>108.90226665159494</c:v>
                </c:pt>
                <c:pt idx="73">
                  <c:v>108.63493682919972</c:v>
                </c:pt>
                <c:pt idx="74">
                  <c:v>109.04013425425411</c:v>
                </c:pt>
                <c:pt idx="75">
                  <c:v>110.37253236797029</c:v>
                </c:pt>
                <c:pt idx="76">
                  <c:v>111.04592913779128</c:v>
                </c:pt>
                <c:pt idx="77">
                  <c:v>110.2639386851469</c:v>
                </c:pt>
                <c:pt idx="78">
                  <c:v>110.06955212834923</c:v>
                </c:pt>
                <c:pt idx="79">
                  <c:v>110.63522473771823</c:v>
                </c:pt>
                <c:pt idx="80">
                  <c:v>110.22113886175657</c:v>
                </c:pt>
                <c:pt idx="81">
                  <c:v>109.92260284758915</c:v>
                </c:pt>
                <c:pt idx="82">
                  <c:v>109.82135179812396</c:v>
                </c:pt>
                <c:pt idx="83">
                  <c:v>110.19070557875892</c:v>
                </c:pt>
                <c:pt idx="84">
                  <c:v>110.76033934559746</c:v>
                </c:pt>
                <c:pt idx="85">
                  <c:v>110.55068784050255</c:v>
                </c:pt>
                <c:pt idx="86">
                  <c:v>111.82782297683882</c:v>
                </c:pt>
                <c:pt idx="87">
                  <c:v>111.02061637542498</c:v>
                </c:pt>
                <c:pt idx="88">
                  <c:v>110.43774654582239</c:v>
                </c:pt>
                <c:pt idx="89">
                  <c:v>110.24558210175151</c:v>
                </c:pt>
                <c:pt idx="90">
                  <c:v>109.15558750245155</c:v>
                </c:pt>
                <c:pt idx="91">
                  <c:v>108.35755919273542</c:v>
                </c:pt>
                <c:pt idx="92">
                  <c:v>108.54672861530494</c:v>
                </c:pt>
                <c:pt idx="93">
                  <c:v>107.78464056360508</c:v>
                </c:pt>
                <c:pt idx="94">
                  <c:v>107.45586449363364</c:v>
                </c:pt>
                <c:pt idx="95">
                  <c:v>107.76802302495241</c:v>
                </c:pt>
                <c:pt idx="96">
                  <c:v>106.62315190265987</c:v>
                </c:pt>
                <c:pt idx="97">
                  <c:v>106.95869092440856</c:v>
                </c:pt>
                <c:pt idx="98">
                  <c:v>106.86913012015833</c:v>
                </c:pt>
                <c:pt idx="99">
                  <c:v>105.7862849270229</c:v>
                </c:pt>
                <c:pt idx="100">
                  <c:v>105.09569093696834</c:v>
                </c:pt>
                <c:pt idx="101">
                  <c:v>105.4850437321446</c:v>
                </c:pt>
                <c:pt idx="102">
                  <c:v>107.01830151364521</c:v>
                </c:pt>
                <c:pt idx="103">
                  <c:v>106.8156061875212</c:v>
                </c:pt>
                <c:pt idx="104">
                  <c:v>106.33234497623789</c:v>
                </c:pt>
                <c:pt idx="105">
                  <c:v>105.81449609729377</c:v>
                </c:pt>
                <c:pt idx="106">
                  <c:v>104.73174751775515</c:v>
                </c:pt>
                <c:pt idx="107">
                  <c:v>104.00308777055429</c:v>
                </c:pt>
                <c:pt idx="108">
                  <c:v>102.17216349725761</c:v>
                </c:pt>
                <c:pt idx="109">
                  <c:v>102.79744669586329</c:v>
                </c:pt>
                <c:pt idx="110">
                  <c:v>102.1466575076977</c:v>
                </c:pt>
                <c:pt idx="111">
                  <c:v>102.27727909059551</c:v>
                </c:pt>
                <c:pt idx="112">
                  <c:v>102.62412190317191</c:v>
                </c:pt>
                <c:pt idx="113">
                  <c:v>103.67991528919831</c:v>
                </c:pt>
                <c:pt idx="114">
                  <c:v>103.51238731231601</c:v>
                </c:pt>
                <c:pt idx="115">
                  <c:v>102.9375364112493</c:v>
                </c:pt>
                <c:pt idx="116">
                  <c:v>99.446210863039596</c:v>
                </c:pt>
                <c:pt idx="117">
                  <c:v>100.28211170270835</c:v>
                </c:pt>
                <c:pt idx="118">
                  <c:v>101.49026473091665</c:v>
                </c:pt>
                <c:pt idx="119">
                  <c:v>100.56451324620718</c:v>
                </c:pt>
                <c:pt idx="120">
                  <c:v>101.79082963061722</c:v>
                </c:pt>
                <c:pt idx="121">
                  <c:v>103.28080452074342</c:v>
                </c:pt>
                <c:pt idx="122">
                  <c:v>104.48654220903124</c:v>
                </c:pt>
                <c:pt idx="123">
                  <c:v>104.85821471598985</c:v>
                </c:pt>
                <c:pt idx="124">
                  <c:v>105.78087456560112</c:v>
                </c:pt>
                <c:pt idx="125">
                  <c:v>105.75295323612073</c:v>
                </c:pt>
                <c:pt idx="126">
                  <c:v>105.58668123599706</c:v>
                </c:pt>
                <c:pt idx="127">
                  <c:v>104.73648158399924</c:v>
                </c:pt>
                <c:pt idx="128">
                  <c:v>104.24365562663095</c:v>
                </c:pt>
                <c:pt idx="129">
                  <c:v>104.89434820119973</c:v>
                </c:pt>
                <c:pt idx="130">
                  <c:v>106.49610502284428</c:v>
                </c:pt>
                <c:pt idx="131">
                  <c:v>107.06689815284463</c:v>
                </c:pt>
                <c:pt idx="132">
                  <c:v>107.42407862028054</c:v>
                </c:pt>
                <c:pt idx="133">
                  <c:v>107.52223803464757</c:v>
                </c:pt>
                <c:pt idx="134">
                  <c:v>107.24089924071374</c:v>
                </c:pt>
                <c:pt idx="135">
                  <c:v>107.02931546368247</c:v>
                </c:pt>
                <c:pt idx="136">
                  <c:v>107.05501468043603</c:v>
                </c:pt>
                <c:pt idx="137">
                  <c:v>107.24998091881463</c:v>
                </c:pt>
                <c:pt idx="138">
                  <c:v>107.27055961493683</c:v>
                </c:pt>
                <c:pt idx="139">
                  <c:v>107.98965461605272</c:v>
                </c:pt>
                <c:pt idx="140">
                  <c:v>108.12404412922648</c:v>
                </c:pt>
                <c:pt idx="141">
                  <c:v>107.66454986276037</c:v>
                </c:pt>
                <c:pt idx="142">
                  <c:v>107.95622631155372</c:v>
                </c:pt>
                <c:pt idx="143">
                  <c:v>108.45214390402018</c:v>
                </c:pt>
                <c:pt idx="144">
                  <c:v>109.95545147050724</c:v>
                </c:pt>
                <c:pt idx="145">
                  <c:v>110.09119357403645</c:v>
                </c:pt>
                <c:pt idx="146">
                  <c:v>110.15370257117765</c:v>
                </c:pt>
                <c:pt idx="147">
                  <c:v>111.52039851176416</c:v>
                </c:pt>
                <c:pt idx="148">
                  <c:v>112.80932050691221</c:v>
                </c:pt>
                <c:pt idx="149">
                  <c:v>113.16795017830039</c:v>
                </c:pt>
                <c:pt idx="150">
                  <c:v>113.06592622006065</c:v>
                </c:pt>
                <c:pt idx="151">
                  <c:v>112.28364592662584</c:v>
                </c:pt>
                <c:pt idx="152">
                  <c:v>114.13051144339748</c:v>
                </c:pt>
                <c:pt idx="153">
                  <c:v>114.70574879885145</c:v>
                </c:pt>
                <c:pt idx="154">
                  <c:v>114.86728673273106</c:v>
                </c:pt>
                <c:pt idx="155">
                  <c:v>115.27857081438499</c:v>
                </c:pt>
                <c:pt idx="156">
                  <c:v>116.29417294413513</c:v>
                </c:pt>
                <c:pt idx="157">
                  <c:v>117.12543633115662</c:v>
                </c:pt>
                <c:pt idx="158">
                  <c:v>115.24929689454915</c:v>
                </c:pt>
                <c:pt idx="159">
                  <c:v>117.34156094723835</c:v>
                </c:pt>
                <c:pt idx="160">
                  <c:v>118.37155850291434</c:v>
                </c:pt>
                <c:pt idx="161">
                  <c:v>117.84549746824069</c:v>
                </c:pt>
                <c:pt idx="162">
                  <c:v>117.25895632195902</c:v>
                </c:pt>
                <c:pt idx="163">
                  <c:v>117.0579034269809</c:v>
                </c:pt>
                <c:pt idx="164">
                  <c:v>117.11606481226528</c:v>
                </c:pt>
                <c:pt idx="165">
                  <c:v>116.68584446563501</c:v>
                </c:pt>
                <c:pt idx="166">
                  <c:v>116.54498184147448</c:v>
                </c:pt>
                <c:pt idx="167">
                  <c:v>115.54087672974569</c:v>
                </c:pt>
                <c:pt idx="168">
                  <c:v>117.00215738161694</c:v>
                </c:pt>
                <c:pt idx="169">
                  <c:v>116.95394719680479</c:v>
                </c:pt>
                <c:pt idx="170">
                  <c:v>117.61913181089628</c:v>
                </c:pt>
                <c:pt idx="171">
                  <c:v>117.49720545171203</c:v>
                </c:pt>
                <c:pt idx="172">
                  <c:v>118.37880452267568</c:v>
                </c:pt>
                <c:pt idx="173">
                  <c:v>115.80076730518591</c:v>
                </c:pt>
                <c:pt idx="174">
                  <c:v>113.97148546303515</c:v>
                </c:pt>
                <c:pt idx="175">
                  <c:v>115.10824104319497</c:v>
                </c:pt>
                <c:pt idx="176">
                  <c:v>116.17698065119497</c:v>
                </c:pt>
                <c:pt idx="177">
                  <c:v>116.62623387639837</c:v>
                </c:pt>
                <c:pt idx="178">
                  <c:v>117.53942559352149</c:v>
                </c:pt>
                <c:pt idx="179">
                  <c:v>117.89544669779556</c:v>
                </c:pt>
                <c:pt idx="180">
                  <c:v>118.795209124961</c:v>
                </c:pt>
                <c:pt idx="181">
                  <c:v>119.84520569517831</c:v>
                </c:pt>
                <c:pt idx="182">
                  <c:v>120.17543096910201</c:v>
                </c:pt>
                <c:pt idx="183">
                  <c:v>120.61811446972177</c:v>
                </c:pt>
                <c:pt idx="184">
                  <c:v>121.68067080752543</c:v>
                </c:pt>
                <c:pt idx="185">
                  <c:v>121.79593082852922</c:v>
                </c:pt>
                <c:pt idx="186">
                  <c:v>122.06480646847353</c:v>
                </c:pt>
                <c:pt idx="187">
                  <c:v>121.07384080591197</c:v>
                </c:pt>
                <c:pt idx="188">
                  <c:v>121.74810709810433</c:v>
                </c:pt>
                <c:pt idx="189">
                  <c:v>121.84346471816366</c:v>
                </c:pt>
                <c:pt idx="190">
                  <c:v>122.03128155037773</c:v>
                </c:pt>
                <c:pt idx="191">
                  <c:v>120.13504648563212</c:v>
                </c:pt>
                <c:pt idx="192">
                  <c:v>120.47860443591667</c:v>
                </c:pt>
                <c:pt idx="193">
                  <c:v>121.36503418672122</c:v>
                </c:pt>
                <c:pt idx="194">
                  <c:v>121.51942271443627</c:v>
                </c:pt>
                <c:pt idx="195">
                  <c:v>121.30532698388774</c:v>
                </c:pt>
                <c:pt idx="196">
                  <c:v>121.86781134456177</c:v>
                </c:pt>
                <c:pt idx="197">
                  <c:v>122.92292843541041</c:v>
                </c:pt>
                <c:pt idx="198">
                  <c:v>122.97490655049847</c:v>
                </c:pt>
                <c:pt idx="199">
                  <c:v>123.39933008131965</c:v>
                </c:pt>
                <c:pt idx="200">
                  <c:v>123.70404936568342</c:v>
                </c:pt>
                <c:pt idx="201">
                  <c:v>123.07924923506184</c:v>
                </c:pt>
                <c:pt idx="202">
                  <c:v>124.0098313996122</c:v>
                </c:pt>
                <c:pt idx="203">
                  <c:v>122.28324981087889</c:v>
                </c:pt>
                <c:pt idx="204">
                  <c:v>121.59342872959884</c:v>
                </c:pt>
                <c:pt idx="205">
                  <c:v>121.81022964085828</c:v>
                </c:pt>
                <c:pt idx="206">
                  <c:v>121.40358301185159</c:v>
                </c:pt>
                <c:pt idx="207">
                  <c:v>120.02316794051696</c:v>
                </c:pt>
                <c:pt idx="208">
                  <c:v>120.54082359226743</c:v>
                </c:pt>
                <c:pt idx="209">
                  <c:v>121.94780740272702</c:v>
                </c:pt>
                <c:pt idx="210">
                  <c:v>122.75163252825223</c:v>
                </c:pt>
                <c:pt idx="211">
                  <c:v>122.77984369852307</c:v>
                </c:pt>
                <c:pt idx="212">
                  <c:v>120.77115040708139</c:v>
                </c:pt>
                <c:pt idx="213">
                  <c:v>120.4383165660436</c:v>
                </c:pt>
                <c:pt idx="214">
                  <c:v>120.78970021767044</c:v>
                </c:pt>
                <c:pt idx="215">
                  <c:v>120.85327196437663</c:v>
                </c:pt>
                <c:pt idx="216">
                  <c:v>120.61637542497905</c:v>
                </c:pt>
                <c:pt idx="217">
                  <c:v>119.37276520673861</c:v>
                </c:pt>
                <c:pt idx="218">
                  <c:v>118.39542206132838</c:v>
                </c:pt>
                <c:pt idx="219">
                  <c:v>119.50580212955688</c:v>
                </c:pt>
                <c:pt idx="220">
                  <c:v>119.75168373345855</c:v>
                </c:pt>
                <c:pt idx="221">
                  <c:v>119.27576515553339</c:v>
                </c:pt>
                <c:pt idx="222">
                  <c:v>119.34030303820778</c:v>
                </c:pt>
                <c:pt idx="223">
                  <c:v>119.53517266298954</c:v>
                </c:pt>
                <c:pt idx="224">
                  <c:v>119.39498633400673</c:v>
                </c:pt>
                <c:pt idx="225">
                  <c:v>120.38160438471148</c:v>
                </c:pt>
                <c:pt idx="226">
                  <c:v>118.68410348862038</c:v>
                </c:pt>
                <c:pt idx="227">
                  <c:v>118.44440515491507</c:v>
                </c:pt>
                <c:pt idx="228">
                  <c:v>117.10447118064712</c:v>
                </c:pt>
                <c:pt idx="229">
                  <c:v>116.93336850068259</c:v>
                </c:pt>
                <c:pt idx="230">
                  <c:v>117.8535163967766</c:v>
                </c:pt>
                <c:pt idx="231">
                  <c:v>117.14746423123113</c:v>
                </c:pt>
                <c:pt idx="232">
                  <c:v>117.11963951534754</c:v>
                </c:pt>
                <c:pt idx="233">
                  <c:v>117.45343949235351</c:v>
                </c:pt>
                <c:pt idx="234">
                  <c:v>115.89757412919749</c:v>
                </c:pt>
                <c:pt idx="235">
                  <c:v>114.30567189442837</c:v>
                </c:pt>
                <c:pt idx="236">
                  <c:v>112.6508742081308</c:v>
                </c:pt>
                <c:pt idx="237">
                  <c:v>113.004190131694</c:v>
                </c:pt>
                <c:pt idx="238">
                  <c:v>111.13935448591421</c:v>
                </c:pt>
                <c:pt idx="239">
                  <c:v>114.08375046253761</c:v>
                </c:pt>
                <c:pt idx="240">
                  <c:v>112.18799846577609</c:v>
                </c:pt>
                <c:pt idx="241">
                  <c:v>111.6192342213089</c:v>
                </c:pt>
                <c:pt idx="242">
                  <c:v>111.68908585180826</c:v>
                </c:pt>
                <c:pt idx="243">
                  <c:v>114.52401862323691</c:v>
                </c:pt>
                <c:pt idx="244">
                  <c:v>113.7670510921684</c:v>
                </c:pt>
                <c:pt idx="245">
                  <c:v>112.57232735391783</c:v>
                </c:pt>
                <c:pt idx="246">
                  <c:v>111.09529868576524</c:v>
                </c:pt>
                <c:pt idx="247">
                  <c:v>113.00931065232535</c:v>
                </c:pt>
                <c:pt idx="248">
                  <c:v>113.33518831439224</c:v>
                </c:pt>
                <c:pt idx="249">
                  <c:v>112.61618992687316</c:v>
                </c:pt>
                <c:pt idx="250">
                  <c:v>113.32407775075819</c:v>
                </c:pt>
                <c:pt idx="251">
                  <c:v>112.83985040350669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846-7B47-884D-79D28532045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Sheet1!$A$2:$A$253</c:f>
              <c:numCache>
                <c:formatCode>dd\-mmm\-yyyy</c:formatCode>
                <c:ptCount val="252"/>
                <c:pt idx="0">
                  <c:v>45007</c:v>
                </c:pt>
                <c:pt idx="1">
                  <c:v>45008</c:v>
                </c:pt>
                <c:pt idx="2">
                  <c:v>45011</c:v>
                </c:pt>
                <c:pt idx="3">
                  <c:v>45012</c:v>
                </c:pt>
                <c:pt idx="4">
                  <c:v>45013</c:v>
                </c:pt>
                <c:pt idx="5">
                  <c:v>45014</c:v>
                </c:pt>
                <c:pt idx="6">
                  <c:v>45015</c:v>
                </c:pt>
                <c:pt idx="7">
                  <c:v>45019</c:v>
                </c:pt>
                <c:pt idx="8">
                  <c:v>45020</c:v>
                </c:pt>
                <c:pt idx="9">
                  <c:v>45021</c:v>
                </c:pt>
                <c:pt idx="10">
                  <c:v>45022</c:v>
                </c:pt>
                <c:pt idx="11">
                  <c:v>45026</c:v>
                </c:pt>
                <c:pt idx="12">
                  <c:v>45027</c:v>
                </c:pt>
                <c:pt idx="13">
                  <c:v>45028</c:v>
                </c:pt>
                <c:pt idx="14">
                  <c:v>45029</c:v>
                </c:pt>
                <c:pt idx="15">
                  <c:v>45033</c:v>
                </c:pt>
                <c:pt idx="16">
                  <c:v>45041</c:v>
                </c:pt>
                <c:pt idx="17">
                  <c:v>45042</c:v>
                </c:pt>
                <c:pt idx="18">
                  <c:v>45043</c:v>
                </c:pt>
                <c:pt idx="19">
                  <c:v>45047</c:v>
                </c:pt>
                <c:pt idx="20">
                  <c:v>45048</c:v>
                </c:pt>
                <c:pt idx="21">
                  <c:v>45049</c:v>
                </c:pt>
                <c:pt idx="22">
                  <c:v>45050</c:v>
                </c:pt>
                <c:pt idx="23">
                  <c:v>45054</c:v>
                </c:pt>
                <c:pt idx="24">
                  <c:v>45055</c:v>
                </c:pt>
                <c:pt idx="25">
                  <c:v>45056</c:v>
                </c:pt>
                <c:pt idx="26">
                  <c:v>45057</c:v>
                </c:pt>
                <c:pt idx="27">
                  <c:v>45057</c:v>
                </c:pt>
                <c:pt idx="28">
                  <c:v>45061</c:v>
                </c:pt>
                <c:pt idx="29">
                  <c:v>45062</c:v>
                </c:pt>
                <c:pt idx="30">
                  <c:v>45063</c:v>
                </c:pt>
                <c:pt idx="31">
                  <c:v>45064</c:v>
                </c:pt>
                <c:pt idx="32">
                  <c:v>45068</c:v>
                </c:pt>
                <c:pt idx="33">
                  <c:v>45069</c:v>
                </c:pt>
                <c:pt idx="34">
                  <c:v>45070</c:v>
                </c:pt>
                <c:pt idx="35">
                  <c:v>45071</c:v>
                </c:pt>
                <c:pt idx="36">
                  <c:v>45075</c:v>
                </c:pt>
                <c:pt idx="37">
                  <c:v>45076</c:v>
                </c:pt>
                <c:pt idx="38">
                  <c:v>45077</c:v>
                </c:pt>
                <c:pt idx="39">
                  <c:v>45078</c:v>
                </c:pt>
                <c:pt idx="40">
                  <c:v>45082</c:v>
                </c:pt>
                <c:pt idx="41">
                  <c:v>45083</c:v>
                </c:pt>
                <c:pt idx="42">
                  <c:v>45084</c:v>
                </c:pt>
                <c:pt idx="43">
                  <c:v>45085</c:v>
                </c:pt>
                <c:pt idx="44">
                  <c:v>45089</c:v>
                </c:pt>
                <c:pt idx="45">
                  <c:v>45090</c:v>
                </c:pt>
                <c:pt idx="46">
                  <c:v>45091</c:v>
                </c:pt>
                <c:pt idx="47">
                  <c:v>45092</c:v>
                </c:pt>
                <c:pt idx="48">
                  <c:v>45096</c:v>
                </c:pt>
                <c:pt idx="49">
                  <c:v>45097</c:v>
                </c:pt>
                <c:pt idx="50">
                  <c:v>45098</c:v>
                </c:pt>
                <c:pt idx="51">
                  <c:v>45099</c:v>
                </c:pt>
                <c:pt idx="52">
                  <c:v>45110</c:v>
                </c:pt>
                <c:pt idx="53">
                  <c:v>45111</c:v>
                </c:pt>
                <c:pt idx="54">
                  <c:v>45112</c:v>
                </c:pt>
                <c:pt idx="55">
                  <c:v>45113</c:v>
                </c:pt>
                <c:pt idx="56">
                  <c:v>45117</c:v>
                </c:pt>
                <c:pt idx="57">
                  <c:v>45118</c:v>
                </c:pt>
                <c:pt idx="58">
                  <c:v>45119</c:v>
                </c:pt>
                <c:pt idx="59">
                  <c:v>45120</c:v>
                </c:pt>
                <c:pt idx="60">
                  <c:v>45124</c:v>
                </c:pt>
                <c:pt idx="61">
                  <c:v>45125</c:v>
                </c:pt>
                <c:pt idx="62">
                  <c:v>45126</c:v>
                </c:pt>
                <c:pt idx="63">
                  <c:v>45127</c:v>
                </c:pt>
                <c:pt idx="64">
                  <c:v>45131</c:v>
                </c:pt>
                <c:pt idx="65">
                  <c:v>45132</c:v>
                </c:pt>
                <c:pt idx="66">
                  <c:v>45133</c:v>
                </c:pt>
                <c:pt idx="67">
                  <c:v>45134</c:v>
                </c:pt>
                <c:pt idx="68">
                  <c:v>45138</c:v>
                </c:pt>
                <c:pt idx="69">
                  <c:v>45139</c:v>
                </c:pt>
                <c:pt idx="70">
                  <c:v>45140</c:v>
                </c:pt>
                <c:pt idx="71">
                  <c:v>45141</c:v>
                </c:pt>
                <c:pt idx="72">
                  <c:v>45145</c:v>
                </c:pt>
                <c:pt idx="73">
                  <c:v>45146</c:v>
                </c:pt>
                <c:pt idx="74">
                  <c:v>45147</c:v>
                </c:pt>
                <c:pt idx="75">
                  <c:v>45148</c:v>
                </c:pt>
                <c:pt idx="76">
                  <c:v>45152</c:v>
                </c:pt>
                <c:pt idx="77">
                  <c:v>45153</c:v>
                </c:pt>
                <c:pt idx="78">
                  <c:v>45154</c:v>
                </c:pt>
                <c:pt idx="79">
                  <c:v>45155</c:v>
                </c:pt>
                <c:pt idx="80">
                  <c:v>45159</c:v>
                </c:pt>
                <c:pt idx="81">
                  <c:v>45160</c:v>
                </c:pt>
                <c:pt idx="82">
                  <c:v>45161</c:v>
                </c:pt>
                <c:pt idx="83">
                  <c:v>45162</c:v>
                </c:pt>
                <c:pt idx="84">
                  <c:v>45166</c:v>
                </c:pt>
                <c:pt idx="85">
                  <c:v>45167</c:v>
                </c:pt>
                <c:pt idx="86">
                  <c:v>45168</c:v>
                </c:pt>
                <c:pt idx="87">
                  <c:v>45169</c:v>
                </c:pt>
                <c:pt idx="88">
                  <c:v>45173</c:v>
                </c:pt>
                <c:pt idx="89">
                  <c:v>45174</c:v>
                </c:pt>
                <c:pt idx="90">
                  <c:v>45175</c:v>
                </c:pt>
                <c:pt idx="91">
                  <c:v>45176</c:v>
                </c:pt>
                <c:pt idx="92">
                  <c:v>45180</c:v>
                </c:pt>
                <c:pt idx="93">
                  <c:v>45181</c:v>
                </c:pt>
                <c:pt idx="94">
                  <c:v>45182</c:v>
                </c:pt>
                <c:pt idx="95">
                  <c:v>45183</c:v>
                </c:pt>
                <c:pt idx="96">
                  <c:v>45187</c:v>
                </c:pt>
                <c:pt idx="97">
                  <c:v>45188</c:v>
                </c:pt>
                <c:pt idx="98">
                  <c:v>45189</c:v>
                </c:pt>
                <c:pt idx="99">
                  <c:v>45190</c:v>
                </c:pt>
                <c:pt idx="100">
                  <c:v>45194</c:v>
                </c:pt>
                <c:pt idx="101">
                  <c:v>45195</c:v>
                </c:pt>
                <c:pt idx="102">
                  <c:v>45196</c:v>
                </c:pt>
                <c:pt idx="103">
                  <c:v>45197</c:v>
                </c:pt>
                <c:pt idx="104">
                  <c:v>45201</c:v>
                </c:pt>
                <c:pt idx="105">
                  <c:v>45202</c:v>
                </c:pt>
                <c:pt idx="106">
                  <c:v>45203</c:v>
                </c:pt>
                <c:pt idx="107">
                  <c:v>45204</c:v>
                </c:pt>
                <c:pt idx="108">
                  <c:v>45208</c:v>
                </c:pt>
                <c:pt idx="109">
                  <c:v>45209</c:v>
                </c:pt>
                <c:pt idx="110">
                  <c:v>45210</c:v>
                </c:pt>
                <c:pt idx="111">
                  <c:v>45211</c:v>
                </c:pt>
                <c:pt idx="112">
                  <c:v>45215</c:v>
                </c:pt>
                <c:pt idx="113">
                  <c:v>45216</c:v>
                </c:pt>
                <c:pt idx="114">
                  <c:v>45217</c:v>
                </c:pt>
                <c:pt idx="115">
                  <c:v>45218</c:v>
                </c:pt>
                <c:pt idx="116">
                  <c:v>45222</c:v>
                </c:pt>
                <c:pt idx="117">
                  <c:v>45223</c:v>
                </c:pt>
                <c:pt idx="118">
                  <c:v>45224</c:v>
                </c:pt>
                <c:pt idx="119">
                  <c:v>45225</c:v>
                </c:pt>
                <c:pt idx="120">
                  <c:v>45229</c:v>
                </c:pt>
                <c:pt idx="121">
                  <c:v>45230</c:v>
                </c:pt>
                <c:pt idx="122">
                  <c:v>45231</c:v>
                </c:pt>
                <c:pt idx="123">
                  <c:v>45232</c:v>
                </c:pt>
                <c:pt idx="124">
                  <c:v>45236</c:v>
                </c:pt>
                <c:pt idx="125">
                  <c:v>45237</c:v>
                </c:pt>
                <c:pt idx="126">
                  <c:v>45238</c:v>
                </c:pt>
                <c:pt idx="127">
                  <c:v>45239</c:v>
                </c:pt>
                <c:pt idx="128">
                  <c:v>45243</c:v>
                </c:pt>
                <c:pt idx="129">
                  <c:v>45244</c:v>
                </c:pt>
                <c:pt idx="130">
                  <c:v>45245</c:v>
                </c:pt>
                <c:pt idx="131">
                  <c:v>45246</c:v>
                </c:pt>
                <c:pt idx="132">
                  <c:v>45250</c:v>
                </c:pt>
                <c:pt idx="133">
                  <c:v>45251</c:v>
                </c:pt>
                <c:pt idx="134">
                  <c:v>45252</c:v>
                </c:pt>
                <c:pt idx="135">
                  <c:v>45253</c:v>
                </c:pt>
                <c:pt idx="136">
                  <c:v>45257</c:v>
                </c:pt>
                <c:pt idx="137">
                  <c:v>45258</c:v>
                </c:pt>
                <c:pt idx="138">
                  <c:v>45259</c:v>
                </c:pt>
                <c:pt idx="139">
                  <c:v>45260</c:v>
                </c:pt>
                <c:pt idx="140">
                  <c:v>45264</c:v>
                </c:pt>
                <c:pt idx="141">
                  <c:v>45265</c:v>
                </c:pt>
                <c:pt idx="142">
                  <c:v>45266</c:v>
                </c:pt>
                <c:pt idx="143">
                  <c:v>45267</c:v>
                </c:pt>
                <c:pt idx="144">
                  <c:v>45271</c:v>
                </c:pt>
                <c:pt idx="145">
                  <c:v>45272</c:v>
                </c:pt>
                <c:pt idx="146">
                  <c:v>45273</c:v>
                </c:pt>
                <c:pt idx="147">
                  <c:v>45274</c:v>
                </c:pt>
                <c:pt idx="148">
                  <c:v>45278</c:v>
                </c:pt>
                <c:pt idx="149">
                  <c:v>45279</c:v>
                </c:pt>
                <c:pt idx="150">
                  <c:v>45280</c:v>
                </c:pt>
                <c:pt idx="151">
                  <c:v>45281</c:v>
                </c:pt>
                <c:pt idx="152">
                  <c:v>45285</c:v>
                </c:pt>
                <c:pt idx="153">
                  <c:v>45286</c:v>
                </c:pt>
                <c:pt idx="154">
                  <c:v>45287</c:v>
                </c:pt>
                <c:pt idx="155">
                  <c:v>45288</c:v>
                </c:pt>
                <c:pt idx="156">
                  <c:v>45292</c:v>
                </c:pt>
                <c:pt idx="157">
                  <c:v>45293</c:v>
                </c:pt>
                <c:pt idx="158">
                  <c:v>45294</c:v>
                </c:pt>
                <c:pt idx="159">
                  <c:v>45295</c:v>
                </c:pt>
                <c:pt idx="160">
                  <c:v>45299</c:v>
                </c:pt>
                <c:pt idx="161">
                  <c:v>45300</c:v>
                </c:pt>
                <c:pt idx="162">
                  <c:v>45301</c:v>
                </c:pt>
                <c:pt idx="163">
                  <c:v>45302</c:v>
                </c:pt>
                <c:pt idx="164">
                  <c:v>45306</c:v>
                </c:pt>
                <c:pt idx="165">
                  <c:v>45307</c:v>
                </c:pt>
                <c:pt idx="166">
                  <c:v>45308</c:v>
                </c:pt>
                <c:pt idx="167">
                  <c:v>45309</c:v>
                </c:pt>
                <c:pt idx="168">
                  <c:v>45313</c:v>
                </c:pt>
                <c:pt idx="169">
                  <c:v>45314</c:v>
                </c:pt>
                <c:pt idx="170">
                  <c:v>45315</c:v>
                </c:pt>
                <c:pt idx="171">
                  <c:v>45316</c:v>
                </c:pt>
                <c:pt idx="172">
                  <c:v>45320</c:v>
                </c:pt>
                <c:pt idx="173">
                  <c:v>45321</c:v>
                </c:pt>
                <c:pt idx="174">
                  <c:v>45322</c:v>
                </c:pt>
                <c:pt idx="175">
                  <c:v>45323</c:v>
                </c:pt>
                <c:pt idx="176">
                  <c:v>45327</c:v>
                </c:pt>
                <c:pt idx="177">
                  <c:v>45328</c:v>
                </c:pt>
                <c:pt idx="178">
                  <c:v>45329</c:v>
                </c:pt>
                <c:pt idx="179">
                  <c:v>45330</c:v>
                </c:pt>
                <c:pt idx="180">
                  <c:v>45334</c:v>
                </c:pt>
                <c:pt idx="181">
                  <c:v>45335</c:v>
                </c:pt>
                <c:pt idx="182">
                  <c:v>45336</c:v>
                </c:pt>
                <c:pt idx="183">
                  <c:v>45337</c:v>
                </c:pt>
                <c:pt idx="184">
                  <c:v>45341</c:v>
                </c:pt>
                <c:pt idx="185">
                  <c:v>45342</c:v>
                </c:pt>
                <c:pt idx="186">
                  <c:v>45343</c:v>
                </c:pt>
                <c:pt idx="187">
                  <c:v>45348</c:v>
                </c:pt>
                <c:pt idx="188">
                  <c:v>45349</c:v>
                </c:pt>
                <c:pt idx="189">
                  <c:v>45350</c:v>
                </c:pt>
                <c:pt idx="190">
                  <c:v>45351</c:v>
                </c:pt>
                <c:pt idx="191">
                  <c:v>45355</c:v>
                </c:pt>
                <c:pt idx="192">
                  <c:v>45356</c:v>
                </c:pt>
                <c:pt idx="193">
                  <c:v>45357</c:v>
                </c:pt>
                <c:pt idx="194">
                  <c:v>45358</c:v>
                </c:pt>
                <c:pt idx="195">
                  <c:v>45362</c:v>
                </c:pt>
                <c:pt idx="196">
                  <c:v>45363</c:v>
                </c:pt>
                <c:pt idx="197">
                  <c:v>45364</c:v>
                </c:pt>
                <c:pt idx="198">
                  <c:v>45365</c:v>
                </c:pt>
                <c:pt idx="199">
                  <c:v>45369</c:v>
                </c:pt>
                <c:pt idx="200">
                  <c:v>45370</c:v>
                </c:pt>
                <c:pt idx="201">
                  <c:v>45371</c:v>
                </c:pt>
                <c:pt idx="202">
                  <c:v>45372</c:v>
                </c:pt>
                <c:pt idx="203">
                  <c:v>45376</c:v>
                </c:pt>
                <c:pt idx="204">
                  <c:v>45377</c:v>
                </c:pt>
                <c:pt idx="205">
                  <c:v>45378</c:v>
                </c:pt>
                <c:pt idx="206">
                  <c:v>45379</c:v>
                </c:pt>
                <c:pt idx="207">
                  <c:v>45383</c:v>
                </c:pt>
                <c:pt idx="208">
                  <c:v>45384</c:v>
                </c:pt>
                <c:pt idx="209">
                  <c:v>45385</c:v>
                </c:pt>
                <c:pt idx="210">
                  <c:v>45386</c:v>
                </c:pt>
                <c:pt idx="211">
                  <c:v>45397</c:v>
                </c:pt>
                <c:pt idx="212">
                  <c:v>45398</c:v>
                </c:pt>
                <c:pt idx="213">
                  <c:v>45399</c:v>
                </c:pt>
                <c:pt idx="214">
                  <c:v>45400</c:v>
                </c:pt>
                <c:pt idx="215">
                  <c:v>45404</c:v>
                </c:pt>
                <c:pt idx="216">
                  <c:v>45405</c:v>
                </c:pt>
                <c:pt idx="217">
                  <c:v>45406</c:v>
                </c:pt>
                <c:pt idx="218">
                  <c:v>45407</c:v>
                </c:pt>
                <c:pt idx="219">
                  <c:v>45411</c:v>
                </c:pt>
                <c:pt idx="220">
                  <c:v>45412</c:v>
                </c:pt>
                <c:pt idx="221">
                  <c:v>45413</c:v>
                </c:pt>
                <c:pt idx="222">
                  <c:v>45414</c:v>
                </c:pt>
                <c:pt idx="223">
                  <c:v>45418</c:v>
                </c:pt>
                <c:pt idx="224">
                  <c:v>45419</c:v>
                </c:pt>
                <c:pt idx="225">
                  <c:v>45420</c:v>
                </c:pt>
                <c:pt idx="226">
                  <c:v>45421</c:v>
                </c:pt>
                <c:pt idx="227">
                  <c:v>45425</c:v>
                </c:pt>
                <c:pt idx="228">
                  <c:v>45426</c:v>
                </c:pt>
                <c:pt idx="229">
                  <c:v>45427</c:v>
                </c:pt>
                <c:pt idx="230">
                  <c:v>45428</c:v>
                </c:pt>
                <c:pt idx="231">
                  <c:v>45432</c:v>
                </c:pt>
                <c:pt idx="232">
                  <c:v>45433</c:v>
                </c:pt>
                <c:pt idx="233">
                  <c:v>45434</c:v>
                </c:pt>
                <c:pt idx="234">
                  <c:v>45435</c:v>
                </c:pt>
                <c:pt idx="235">
                  <c:v>45439</c:v>
                </c:pt>
                <c:pt idx="236">
                  <c:v>45440</c:v>
                </c:pt>
                <c:pt idx="237">
                  <c:v>45441</c:v>
                </c:pt>
                <c:pt idx="238">
                  <c:v>45442</c:v>
                </c:pt>
                <c:pt idx="239">
                  <c:v>45446</c:v>
                </c:pt>
                <c:pt idx="240">
                  <c:v>45447</c:v>
                </c:pt>
                <c:pt idx="241">
                  <c:v>45448</c:v>
                </c:pt>
                <c:pt idx="242">
                  <c:v>45449</c:v>
                </c:pt>
                <c:pt idx="243">
                  <c:v>45453</c:v>
                </c:pt>
                <c:pt idx="244">
                  <c:v>45454</c:v>
                </c:pt>
                <c:pt idx="245">
                  <c:v>45455</c:v>
                </c:pt>
                <c:pt idx="246">
                  <c:v>45456</c:v>
                </c:pt>
                <c:pt idx="247">
                  <c:v>45467</c:v>
                </c:pt>
                <c:pt idx="248">
                  <c:v>45468</c:v>
                </c:pt>
                <c:pt idx="249">
                  <c:v>45469</c:v>
                </c:pt>
                <c:pt idx="250">
                  <c:v>45470</c:v>
                </c:pt>
                <c:pt idx="251">
                  <c:v>45473</c:v>
                </c:pt>
              </c:numCache>
            </c:numRef>
          </c:cat>
          <c:val>
            <c:numRef>
              <c:f>Sheet1!$C$2:$C$253</c:f>
              <c:numCache>
                <c:formatCode>#,##0</c:formatCode>
                <c:ptCount val="252"/>
                <c:pt idx="0">
                  <c:v>100</c:v>
                </c:pt>
                <c:pt idx="1">
                  <c:v>110.40339702760085</c:v>
                </c:pt>
                <c:pt idx="2">
                  <c:v>102.22929936305731</c:v>
                </c:pt>
                <c:pt idx="3">
                  <c:v>95.753715498938433</c:v>
                </c:pt>
                <c:pt idx="4">
                  <c:v>96.602972399150744</c:v>
                </c:pt>
                <c:pt idx="5">
                  <c:v>93.418259023354565</c:v>
                </c:pt>
                <c:pt idx="6">
                  <c:v>101.91082802547771</c:v>
                </c:pt>
                <c:pt idx="7">
                  <c:v>96.921443736730353</c:v>
                </c:pt>
                <c:pt idx="8">
                  <c:v>97.239915074309963</c:v>
                </c:pt>
                <c:pt idx="9">
                  <c:v>95.541401273885356</c:v>
                </c:pt>
                <c:pt idx="10">
                  <c:v>93.418259023354565</c:v>
                </c:pt>
                <c:pt idx="11">
                  <c:v>93.418259023354565</c:v>
                </c:pt>
                <c:pt idx="12">
                  <c:v>95.541401273885356</c:v>
                </c:pt>
                <c:pt idx="13">
                  <c:v>95.541401273885356</c:v>
                </c:pt>
                <c:pt idx="14">
                  <c:v>98.619957537154988</c:v>
                </c:pt>
                <c:pt idx="15">
                  <c:v>96.602972399150744</c:v>
                </c:pt>
                <c:pt idx="16">
                  <c:v>95.541401273885356</c:v>
                </c:pt>
                <c:pt idx="17">
                  <c:v>96.390658174097652</c:v>
                </c:pt>
                <c:pt idx="18">
                  <c:v>100.84925690021231</c:v>
                </c:pt>
                <c:pt idx="19">
                  <c:v>101.91082802547771</c:v>
                </c:pt>
                <c:pt idx="20">
                  <c:v>93.630573248407643</c:v>
                </c:pt>
                <c:pt idx="21">
                  <c:v>95.116772823779186</c:v>
                </c:pt>
                <c:pt idx="22">
                  <c:v>91.719745222929944</c:v>
                </c:pt>
                <c:pt idx="23">
                  <c:v>92.781316348195332</c:v>
                </c:pt>
                <c:pt idx="24">
                  <c:v>90.233545647558387</c:v>
                </c:pt>
                <c:pt idx="25">
                  <c:v>91.295116772823775</c:v>
                </c:pt>
                <c:pt idx="26">
                  <c:v>93.418259023354565</c:v>
                </c:pt>
                <c:pt idx="27">
                  <c:v>93.418259023354565</c:v>
                </c:pt>
                <c:pt idx="28">
                  <c:v>90.233545647558387</c:v>
                </c:pt>
                <c:pt idx="29">
                  <c:v>90.233545647558387</c:v>
                </c:pt>
                <c:pt idx="30">
                  <c:v>89.171974522292999</c:v>
                </c:pt>
                <c:pt idx="31">
                  <c:v>89.171974522292999</c:v>
                </c:pt>
                <c:pt idx="32">
                  <c:v>90.233545647558387</c:v>
                </c:pt>
                <c:pt idx="33">
                  <c:v>90.233545647558387</c:v>
                </c:pt>
                <c:pt idx="34">
                  <c:v>90.233545647558387</c:v>
                </c:pt>
                <c:pt idx="35">
                  <c:v>89.171974522292999</c:v>
                </c:pt>
                <c:pt idx="36">
                  <c:v>91.082802547770697</c:v>
                </c:pt>
                <c:pt idx="37">
                  <c:v>87.473460721868364</c:v>
                </c:pt>
                <c:pt idx="38">
                  <c:v>87.367303609341818</c:v>
                </c:pt>
                <c:pt idx="39">
                  <c:v>87.367303609341818</c:v>
                </c:pt>
                <c:pt idx="40">
                  <c:v>88.110403397027596</c:v>
                </c:pt>
                <c:pt idx="41">
                  <c:v>89.915074309978777</c:v>
                </c:pt>
                <c:pt idx="42">
                  <c:v>89.915074309978777</c:v>
                </c:pt>
                <c:pt idx="43">
                  <c:v>89.915074309978777</c:v>
                </c:pt>
                <c:pt idx="44">
                  <c:v>89.915074309978777</c:v>
                </c:pt>
                <c:pt idx="45">
                  <c:v>89.171974522292999</c:v>
                </c:pt>
                <c:pt idx="46">
                  <c:v>90.87048832271762</c:v>
                </c:pt>
                <c:pt idx="47">
                  <c:v>91.401273885350307</c:v>
                </c:pt>
                <c:pt idx="48">
                  <c:v>88.322717622080688</c:v>
                </c:pt>
                <c:pt idx="49">
                  <c:v>88.322717622080688</c:v>
                </c:pt>
                <c:pt idx="50">
                  <c:v>95.541401273885356</c:v>
                </c:pt>
                <c:pt idx="51">
                  <c:v>99.787685774946922</c:v>
                </c:pt>
                <c:pt idx="52">
                  <c:v>91.295116772823775</c:v>
                </c:pt>
                <c:pt idx="53">
                  <c:v>89.171974522292999</c:v>
                </c:pt>
                <c:pt idx="54">
                  <c:v>90.658174097664542</c:v>
                </c:pt>
                <c:pt idx="55">
                  <c:v>90.658174097664542</c:v>
                </c:pt>
                <c:pt idx="56">
                  <c:v>93.736730360934175</c:v>
                </c:pt>
                <c:pt idx="57">
                  <c:v>93.736730360934175</c:v>
                </c:pt>
                <c:pt idx="58">
                  <c:v>92.993630573248396</c:v>
                </c:pt>
                <c:pt idx="59">
                  <c:v>92.993630573248396</c:v>
                </c:pt>
                <c:pt idx="60">
                  <c:v>92.993630573248396</c:v>
                </c:pt>
                <c:pt idx="61">
                  <c:v>92.993630573248396</c:v>
                </c:pt>
                <c:pt idx="62">
                  <c:v>92.993630573248396</c:v>
                </c:pt>
                <c:pt idx="63">
                  <c:v>92.993630573248396</c:v>
                </c:pt>
                <c:pt idx="64">
                  <c:v>92.993630573248396</c:v>
                </c:pt>
                <c:pt idx="65">
                  <c:v>92.993630573248396</c:v>
                </c:pt>
                <c:pt idx="66">
                  <c:v>92.993630573248396</c:v>
                </c:pt>
                <c:pt idx="67">
                  <c:v>92.993630573248396</c:v>
                </c:pt>
                <c:pt idx="68">
                  <c:v>92.356687898089177</c:v>
                </c:pt>
                <c:pt idx="69">
                  <c:v>92.356687898089177</c:v>
                </c:pt>
                <c:pt idx="70">
                  <c:v>92.356687898089177</c:v>
                </c:pt>
                <c:pt idx="71">
                  <c:v>92.356687898089177</c:v>
                </c:pt>
                <c:pt idx="72">
                  <c:v>89.171974522292999</c:v>
                </c:pt>
                <c:pt idx="73">
                  <c:v>89.171974522292999</c:v>
                </c:pt>
                <c:pt idx="74">
                  <c:v>91.295116772823775</c:v>
                </c:pt>
                <c:pt idx="75">
                  <c:v>89.171974522292999</c:v>
                </c:pt>
                <c:pt idx="76">
                  <c:v>89.384288747346076</c:v>
                </c:pt>
                <c:pt idx="77">
                  <c:v>89.384288747346076</c:v>
                </c:pt>
                <c:pt idx="78">
                  <c:v>97.346072186836523</c:v>
                </c:pt>
                <c:pt idx="79">
                  <c:v>96.178343949044574</c:v>
                </c:pt>
                <c:pt idx="80">
                  <c:v>88.535031847133766</c:v>
                </c:pt>
                <c:pt idx="81">
                  <c:v>88.110403397027596</c:v>
                </c:pt>
                <c:pt idx="82">
                  <c:v>88.110403397027596</c:v>
                </c:pt>
                <c:pt idx="83">
                  <c:v>89.171974522292999</c:v>
                </c:pt>
                <c:pt idx="84">
                  <c:v>89.171974522292999</c:v>
                </c:pt>
                <c:pt idx="85">
                  <c:v>89.171974522292999</c:v>
                </c:pt>
                <c:pt idx="86">
                  <c:v>88.322717622080688</c:v>
                </c:pt>
                <c:pt idx="87">
                  <c:v>89.596602972399154</c:v>
                </c:pt>
                <c:pt idx="88">
                  <c:v>93.418259023354565</c:v>
                </c:pt>
                <c:pt idx="89">
                  <c:v>93.418259023354565</c:v>
                </c:pt>
                <c:pt idx="90">
                  <c:v>93.418259023354565</c:v>
                </c:pt>
                <c:pt idx="91">
                  <c:v>93.418259023354565</c:v>
                </c:pt>
                <c:pt idx="92">
                  <c:v>93.099787685774942</c:v>
                </c:pt>
                <c:pt idx="93">
                  <c:v>93.099787685774942</c:v>
                </c:pt>
                <c:pt idx="94">
                  <c:v>90.552016985137996</c:v>
                </c:pt>
                <c:pt idx="95">
                  <c:v>90.552016985137996</c:v>
                </c:pt>
                <c:pt idx="96">
                  <c:v>90.552016985137996</c:v>
                </c:pt>
                <c:pt idx="97">
                  <c:v>90.552016985137996</c:v>
                </c:pt>
                <c:pt idx="98">
                  <c:v>90.552016985137996</c:v>
                </c:pt>
                <c:pt idx="99">
                  <c:v>90.552016985137996</c:v>
                </c:pt>
                <c:pt idx="100">
                  <c:v>90.552016985137996</c:v>
                </c:pt>
                <c:pt idx="101">
                  <c:v>93.205944798301473</c:v>
                </c:pt>
                <c:pt idx="102">
                  <c:v>93.205944798301473</c:v>
                </c:pt>
                <c:pt idx="103">
                  <c:v>91.295116772823775</c:v>
                </c:pt>
                <c:pt idx="104">
                  <c:v>91.295116772823775</c:v>
                </c:pt>
                <c:pt idx="105">
                  <c:v>91.295116772823775</c:v>
                </c:pt>
                <c:pt idx="106">
                  <c:v>91.295116772823775</c:v>
                </c:pt>
                <c:pt idx="107">
                  <c:v>91.295116772823775</c:v>
                </c:pt>
                <c:pt idx="108">
                  <c:v>91.295116772823775</c:v>
                </c:pt>
                <c:pt idx="109">
                  <c:v>91.295116772823775</c:v>
                </c:pt>
                <c:pt idx="110">
                  <c:v>91.295116772823775</c:v>
                </c:pt>
                <c:pt idx="111">
                  <c:v>91.295116772823775</c:v>
                </c:pt>
                <c:pt idx="112">
                  <c:v>91.295116772823775</c:v>
                </c:pt>
                <c:pt idx="113">
                  <c:v>85.774946921443728</c:v>
                </c:pt>
                <c:pt idx="114">
                  <c:v>92.887473460721864</c:v>
                </c:pt>
                <c:pt idx="115">
                  <c:v>92.887473460721864</c:v>
                </c:pt>
                <c:pt idx="116">
                  <c:v>88.959660297239907</c:v>
                </c:pt>
                <c:pt idx="117">
                  <c:v>87.048832271762208</c:v>
                </c:pt>
                <c:pt idx="118">
                  <c:v>87.048832271762208</c:v>
                </c:pt>
                <c:pt idx="119">
                  <c:v>93.099787685774942</c:v>
                </c:pt>
                <c:pt idx="120">
                  <c:v>88.110403397027596</c:v>
                </c:pt>
                <c:pt idx="121">
                  <c:v>85.13800424628451</c:v>
                </c:pt>
                <c:pt idx="122">
                  <c:v>85.03184713375795</c:v>
                </c:pt>
                <c:pt idx="123">
                  <c:v>84.925690021231418</c:v>
                </c:pt>
                <c:pt idx="124">
                  <c:v>81.316348195329084</c:v>
                </c:pt>
                <c:pt idx="125">
                  <c:v>84.925690021231418</c:v>
                </c:pt>
                <c:pt idx="126">
                  <c:v>84.925690021231418</c:v>
                </c:pt>
                <c:pt idx="127">
                  <c:v>87.048832271762208</c:v>
                </c:pt>
                <c:pt idx="128">
                  <c:v>87.048832271762208</c:v>
                </c:pt>
                <c:pt idx="129">
                  <c:v>87.048832271762208</c:v>
                </c:pt>
                <c:pt idx="130">
                  <c:v>87.048832271762208</c:v>
                </c:pt>
                <c:pt idx="131">
                  <c:v>84.925690021231418</c:v>
                </c:pt>
                <c:pt idx="132">
                  <c:v>84.925690021231418</c:v>
                </c:pt>
                <c:pt idx="133">
                  <c:v>85.881104033970274</c:v>
                </c:pt>
                <c:pt idx="134">
                  <c:v>85.881104033970274</c:v>
                </c:pt>
                <c:pt idx="135">
                  <c:v>85.881104033970274</c:v>
                </c:pt>
                <c:pt idx="136">
                  <c:v>85.881104033970274</c:v>
                </c:pt>
                <c:pt idx="137">
                  <c:v>85.881104033970274</c:v>
                </c:pt>
                <c:pt idx="138">
                  <c:v>85.881104033970274</c:v>
                </c:pt>
                <c:pt idx="139">
                  <c:v>85.881104033970274</c:v>
                </c:pt>
                <c:pt idx="140">
                  <c:v>85.881104033970274</c:v>
                </c:pt>
                <c:pt idx="141">
                  <c:v>93.418259023354565</c:v>
                </c:pt>
                <c:pt idx="142">
                  <c:v>93.418259023354565</c:v>
                </c:pt>
                <c:pt idx="143">
                  <c:v>93.418259023354565</c:v>
                </c:pt>
                <c:pt idx="144">
                  <c:v>100.63694267515923</c:v>
                </c:pt>
                <c:pt idx="145">
                  <c:v>100.63694267515923</c:v>
                </c:pt>
                <c:pt idx="146">
                  <c:v>100.63694267515923</c:v>
                </c:pt>
                <c:pt idx="147">
                  <c:v>100.63694267515923</c:v>
                </c:pt>
                <c:pt idx="148">
                  <c:v>100.63694267515923</c:v>
                </c:pt>
                <c:pt idx="149">
                  <c:v>100.63694267515923</c:v>
                </c:pt>
                <c:pt idx="150">
                  <c:v>95.329087048832264</c:v>
                </c:pt>
                <c:pt idx="151">
                  <c:v>85.987261146496806</c:v>
                </c:pt>
                <c:pt idx="152">
                  <c:v>86.730360934182599</c:v>
                </c:pt>
                <c:pt idx="153">
                  <c:v>88.216560509554128</c:v>
                </c:pt>
                <c:pt idx="154">
                  <c:v>88.216560509554128</c:v>
                </c:pt>
                <c:pt idx="155">
                  <c:v>86.624203821656039</c:v>
                </c:pt>
                <c:pt idx="156">
                  <c:v>84.076433121019107</c:v>
                </c:pt>
                <c:pt idx="157">
                  <c:v>84.076433121019107</c:v>
                </c:pt>
                <c:pt idx="158">
                  <c:v>86.942675159235677</c:v>
                </c:pt>
                <c:pt idx="159">
                  <c:v>83.757961783439498</c:v>
                </c:pt>
                <c:pt idx="160">
                  <c:v>86.942675159235677</c:v>
                </c:pt>
                <c:pt idx="161">
                  <c:v>87.048832271762208</c:v>
                </c:pt>
                <c:pt idx="162">
                  <c:v>87.048832271762208</c:v>
                </c:pt>
                <c:pt idx="163">
                  <c:v>87.048832271762208</c:v>
                </c:pt>
                <c:pt idx="164">
                  <c:v>87.048832271762208</c:v>
                </c:pt>
                <c:pt idx="165">
                  <c:v>87.048832271762208</c:v>
                </c:pt>
                <c:pt idx="166">
                  <c:v>85.987261146496806</c:v>
                </c:pt>
                <c:pt idx="167">
                  <c:v>85.987261146496806</c:v>
                </c:pt>
                <c:pt idx="168">
                  <c:v>85.987261146496806</c:v>
                </c:pt>
                <c:pt idx="169">
                  <c:v>84.925690021231418</c:v>
                </c:pt>
                <c:pt idx="170">
                  <c:v>84.925690021231418</c:v>
                </c:pt>
                <c:pt idx="171">
                  <c:v>88.004246284501065</c:v>
                </c:pt>
                <c:pt idx="172">
                  <c:v>87.473460721868364</c:v>
                </c:pt>
                <c:pt idx="173">
                  <c:v>83.864118895966016</c:v>
                </c:pt>
                <c:pt idx="174">
                  <c:v>83.864118895966016</c:v>
                </c:pt>
                <c:pt idx="175">
                  <c:v>83.864118895966016</c:v>
                </c:pt>
                <c:pt idx="176">
                  <c:v>86.942675159235677</c:v>
                </c:pt>
                <c:pt idx="177">
                  <c:v>86.411889596602975</c:v>
                </c:pt>
                <c:pt idx="178">
                  <c:v>86.411889596602975</c:v>
                </c:pt>
                <c:pt idx="179">
                  <c:v>86.411889596602975</c:v>
                </c:pt>
                <c:pt idx="180">
                  <c:v>86.411889596602975</c:v>
                </c:pt>
                <c:pt idx="181">
                  <c:v>86.411889596602975</c:v>
                </c:pt>
                <c:pt idx="182">
                  <c:v>86.411889596602975</c:v>
                </c:pt>
                <c:pt idx="183">
                  <c:v>86.411889596602975</c:v>
                </c:pt>
                <c:pt idx="184">
                  <c:v>85.987261146496806</c:v>
                </c:pt>
                <c:pt idx="185">
                  <c:v>85.987261146496806</c:v>
                </c:pt>
                <c:pt idx="186">
                  <c:v>85.987261146496806</c:v>
                </c:pt>
                <c:pt idx="187">
                  <c:v>85.987261146496806</c:v>
                </c:pt>
                <c:pt idx="188">
                  <c:v>88.959660297239907</c:v>
                </c:pt>
                <c:pt idx="189">
                  <c:v>88.959660297239907</c:v>
                </c:pt>
                <c:pt idx="190">
                  <c:v>88.959660297239907</c:v>
                </c:pt>
                <c:pt idx="191">
                  <c:v>87.791932059447987</c:v>
                </c:pt>
                <c:pt idx="192">
                  <c:v>83.014861995753719</c:v>
                </c:pt>
                <c:pt idx="193">
                  <c:v>82.908704883227173</c:v>
                </c:pt>
                <c:pt idx="194">
                  <c:v>88.747346072186829</c:v>
                </c:pt>
                <c:pt idx="195">
                  <c:v>86.518046709129507</c:v>
                </c:pt>
                <c:pt idx="196">
                  <c:v>86.518046709129507</c:v>
                </c:pt>
                <c:pt idx="197">
                  <c:v>85.774946921443728</c:v>
                </c:pt>
                <c:pt idx="198">
                  <c:v>84.819532908704886</c:v>
                </c:pt>
                <c:pt idx="199">
                  <c:v>86.518046709129507</c:v>
                </c:pt>
                <c:pt idx="200">
                  <c:v>86.518046709129507</c:v>
                </c:pt>
                <c:pt idx="201">
                  <c:v>86.518046709129507</c:v>
                </c:pt>
                <c:pt idx="202">
                  <c:v>86.518046709129507</c:v>
                </c:pt>
                <c:pt idx="203">
                  <c:v>95.116772823779186</c:v>
                </c:pt>
                <c:pt idx="204">
                  <c:v>95.116772823779186</c:v>
                </c:pt>
                <c:pt idx="205">
                  <c:v>95.116772823779186</c:v>
                </c:pt>
                <c:pt idx="206">
                  <c:v>95.116772823779186</c:v>
                </c:pt>
                <c:pt idx="207">
                  <c:v>99.787685774946922</c:v>
                </c:pt>
                <c:pt idx="208">
                  <c:v>99.787685774946922</c:v>
                </c:pt>
                <c:pt idx="209">
                  <c:v>99.787685774946922</c:v>
                </c:pt>
                <c:pt idx="210">
                  <c:v>99.787685774946922</c:v>
                </c:pt>
                <c:pt idx="211">
                  <c:v>99.787685774946922</c:v>
                </c:pt>
                <c:pt idx="212">
                  <c:v>99.787685774946922</c:v>
                </c:pt>
                <c:pt idx="213">
                  <c:v>97.5583864118896</c:v>
                </c:pt>
                <c:pt idx="214">
                  <c:v>96.709129511677276</c:v>
                </c:pt>
                <c:pt idx="215">
                  <c:v>96.709129511677276</c:v>
                </c:pt>
                <c:pt idx="216">
                  <c:v>96.709129511677276</c:v>
                </c:pt>
                <c:pt idx="217">
                  <c:v>96.709129511677276</c:v>
                </c:pt>
                <c:pt idx="218">
                  <c:v>103.60934182590233</c:v>
                </c:pt>
                <c:pt idx="219">
                  <c:v>103.60934182590233</c:v>
                </c:pt>
                <c:pt idx="220">
                  <c:v>103.60934182590233</c:v>
                </c:pt>
                <c:pt idx="221">
                  <c:v>99.787685774946922</c:v>
                </c:pt>
                <c:pt idx="222">
                  <c:v>99.787685774946922</c:v>
                </c:pt>
                <c:pt idx="223">
                  <c:v>99.787685774946922</c:v>
                </c:pt>
                <c:pt idx="224">
                  <c:v>99.787685774946922</c:v>
                </c:pt>
                <c:pt idx="225">
                  <c:v>99.787685774946922</c:v>
                </c:pt>
                <c:pt idx="226">
                  <c:v>99.787685774946922</c:v>
                </c:pt>
                <c:pt idx="227">
                  <c:v>99.787685774946922</c:v>
                </c:pt>
                <c:pt idx="228">
                  <c:v>99.787685774946922</c:v>
                </c:pt>
                <c:pt idx="229">
                  <c:v>99.787685774946922</c:v>
                </c:pt>
                <c:pt idx="230">
                  <c:v>99.787685774946922</c:v>
                </c:pt>
                <c:pt idx="231">
                  <c:v>99.787685774946922</c:v>
                </c:pt>
                <c:pt idx="232">
                  <c:v>99.787685774946922</c:v>
                </c:pt>
                <c:pt idx="233">
                  <c:v>76.43312101910827</c:v>
                </c:pt>
                <c:pt idx="234">
                  <c:v>71.974522292993626</c:v>
                </c:pt>
                <c:pt idx="235">
                  <c:v>72.717622080679405</c:v>
                </c:pt>
                <c:pt idx="236">
                  <c:v>69.851380042462836</c:v>
                </c:pt>
                <c:pt idx="237">
                  <c:v>68.789808917197448</c:v>
                </c:pt>
                <c:pt idx="238">
                  <c:v>67.834394904458591</c:v>
                </c:pt>
                <c:pt idx="239">
                  <c:v>67.622080679405514</c:v>
                </c:pt>
                <c:pt idx="240">
                  <c:v>70.063694267515913</c:v>
                </c:pt>
                <c:pt idx="241">
                  <c:v>76.43312101910827</c:v>
                </c:pt>
                <c:pt idx="242">
                  <c:v>78.556263269639061</c:v>
                </c:pt>
                <c:pt idx="243">
                  <c:v>78.556263269639061</c:v>
                </c:pt>
                <c:pt idx="244">
                  <c:v>76.43312101910827</c:v>
                </c:pt>
                <c:pt idx="245">
                  <c:v>76.43312101910827</c:v>
                </c:pt>
                <c:pt idx="246">
                  <c:v>76.43312101910827</c:v>
                </c:pt>
                <c:pt idx="247">
                  <c:v>76.43312101910827</c:v>
                </c:pt>
                <c:pt idx="248">
                  <c:v>76.43312101910827</c:v>
                </c:pt>
                <c:pt idx="249">
                  <c:v>76.43312101910827</c:v>
                </c:pt>
                <c:pt idx="250">
                  <c:v>78.556263269639061</c:v>
                </c:pt>
                <c:pt idx="251">
                  <c:v>67.940552016985137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46-7B47-884D-79D2853204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Sheet1!$A$2:$A$251</c:f>
              <c:numCache>
                <c:formatCode>dd\-mmm\-yyyy</c:formatCode>
                <c:ptCount val="250"/>
                <c:pt idx="0">
                  <c:v>45011</c:v>
                </c:pt>
                <c:pt idx="1">
                  <c:v>45012</c:v>
                </c:pt>
                <c:pt idx="2">
                  <c:v>45013</c:v>
                </c:pt>
                <c:pt idx="3">
                  <c:v>45014</c:v>
                </c:pt>
                <c:pt idx="4">
                  <c:v>45015</c:v>
                </c:pt>
                <c:pt idx="5">
                  <c:v>45019</c:v>
                </c:pt>
                <c:pt idx="6">
                  <c:v>45020</c:v>
                </c:pt>
                <c:pt idx="7">
                  <c:v>45021</c:v>
                </c:pt>
                <c:pt idx="8">
                  <c:v>45022</c:v>
                </c:pt>
                <c:pt idx="9">
                  <c:v>45026</c:v>
                </c:pt>
                <c:pt idx="10">
                  <c:v>45027</c:v>
                </c:pt>
                <c:pt idx="11">
                  <c:v>45028</c:v>
                </c:pt>
                <c:pt idx="12">
                  <c:v>45029</c:v>
                </c:pt>
                <c:pt idx="13">
                  <c:v>45033</c:v>
                </c:pt>
                <c:pt idx="14">
                  <c:v>45041</c:v>
                </c:pt>
                <c:pt idx="15">
                  <c:v>45042</c:v>
                </c:pt>
                <c:pt idx="16">
                  <c:v>45043</c:v>
                </c:pt>
                <c:pt idx="17">
                  <c:v>45047</c:v>
                </c:pt>
                <c:pt idx="18">
                  <c:v>45048</c:v>
                </c:pt>
                <c:pt idx="19">
                  <c:v>45049</c:v>
                </c:pt>
                <c:pt idx="20">
                  <c:v>45050</c:v>
                </c:pt>
                <c:pt idx="21">
                  <c:v>45054</c:v>
                </c:pt>
                <c:pt idx="22">
                  <c:v>45055</c:v>
                </c:pt>
                <c:pt idx="23">
                  <c:v>45056</c:v>
                </c:pt>
                <c:pt idx="24">
                  <c:v>45057</c:v>
                </c:pt>
                <c:pt idx="25">
                  <c:v>45057</c:v>
                </c:pt>
                <c:pt idx="26">
                  <c:v>45061</c:v>
                </c:pt>
                <c:pt idx="27">
                  <c:v>45062</c:v>
                </c:pt>
                <c:pt idx="28">
                  <c:v>45063</c:v>
                </c:pt>
                <c:pt idx="29">
                  <c:v>45064</c:v>
                </c:pt>
                <c:pt idx="30">
                  <c:v>45068</c:v>
                </c:pt>
                <c:pt idx="31">
                  <c:v>45069</c:v>
                </c:pt>
                <c:pt idx="32">
                  <c:v>45070</c:v>
                </c:pt>
                <c:pt idx="33">
                  <c:v>45071</c:v>
                </c:pt>
                <c:pt idx="34">
                  <c:v>45075</c:v>
                </c:pt>
                <c:pt idx="35">
                  <c:v>45076</c:v>
                </c:pt>
                <c:pt idx="36">
                  <c:v>45077</c:v>
                </c:pt>
                <c:pt idx="37">
                  <c:v>45078</c:v>
                </c:pt>
                <c:pt idx="38">
                  <c:v>45082</c:v>
                </c:pt>
                <c:pt idx="39">
                  <c:v>45083</c:v>
                </c:pt>
                <c:pt idx="40">
                  <c:v>45084</c:v>
                </c:pt>
                <c:pt idx="41">
                  <c:v>45085</c:v>
                </c:pt>
                <c:pt idx="42">
                  <c:v>45089</c:v>
                </c:pt>
                <c:pt idx="43">
                  <c:v>45090</c:v>
                </c:pt>
                <c:pt idx="44">
                  <c:v>45091</c:v>
                </c:pt>
                <c:pt idx="45">
                  <c:v>45092</c:v>
                </c:pt>
                <c:pt idx="46">
                  <c:v>45096</c:v>
                </c:pt>
                <c:pt idx="47">
                  <c:v>45097</c:v>
                </c:pt>
                <c:pt idx="48">
                  <c:v>45098</c:v>
                </c:pt>
                <c:pt idx="49">
                  <c:v>45099</c:v>
                </c:pt>
                <c:pt idx="50">
                  <c:v>45110</c:v>
                </c:pt>
                <c:pt idx="51">
                  <c:v>45111</c:v>
                </c:pt>
                <c:pt idx="52">
                  <c:v>45112</c:v>
                </c:pt>
                <c:pt idx="53">
                  <c:v>45113</c:v>
                </c:pt>
                <c:pt idx="54">
                  <c:v>45117</c:v>
                </c:pt>
                <c:pt idx="55">
                  <c:v>45118</c:v>
                </c:pt>
                <c:pt idx="56">
                  <c:v>45119</c:v>
                </c:pt>
                <c:pt idx="57">
                  <c:v>45120</c:v>
                </c:pt>
                <c:pt idx="58">
                  <c:v>45124</c:v>
                </c:pt>
                <c:pt idx="59">
                  <c:v>45125</c:v>
                </c:pt>
                <c:pt idx="60">
                  <c:v>45126</c:v>
                </c:pt>
                <c:pt idx="61">
                  <c:v>45127</c:v>
                </c:pt>
                <c:pt idx="62">
                  <c:v>45131</c:v>
                </c:pt>
                <c:pt idx="63">
                  <c:v>45132</c:v>
                </c:pt>
                <c:pt idx="64">
                  <c:v>45133</c:v>
                </c:pt>
                <c:pt idx="65">
                  <c:v>45134</c:v>
                </c:pt>
                <c:pt idx="66">
                  <c:v>45138</c:v>
                </c:pt>
                <c:pt idx="67">
                  <c:v>45139</c:v>
                </c:pt>
                <c:pt idx="68">
                  <c:v>45140</c:v>
                </c:pt>
                <c:pt idx="69">
                  <c:v>45141</c:v>
                </c:pt>
                <c:pt idx="70">
                  <c:v>45145</c:v>
                </c:pt>
                <c:pt idx="71">
                  <c:v>45146</c:v>
                </c:pt>
                <c:pt idx="72">
                  <c:v>45147</c:v>
                </c:pt>
                <c:pt idx="73">
                  <c:v>45148</c:v>
                </c:pt>
                <c:pt idx="74">
                  <c:v>45152</c:v>
                </c:pt>
                <c:pt idx="75">
                  <c:v>45153</c:v>
                </c:pt>
                <c:pt idx="76">
                  <c:v>45154</c:v>
                </c:pt>
                <c:pt idx="77">
                  <c:v>45155</c:v>
                </c:pt>
                <c:pt idx="78">
                  <c:v>45159</c:v>
                </c:pt>
                <c:pt idx="79">
                  <c:v>45160</c:v>
                </c:pt>
                <c:pt idx="80">
                  <c:v>45161</c:v>
                </c:pt>
                <c:pt idx="81">
                  <c:v>45162</c:v>
                </c:pt>
                <c:pt idx="82">
                  <c:v>45166</c:v>
                </c:pt>
                <c:pt idx="83">
                  <c:v>45167</c:v>
                </c:pt>
                <c:pt idx="84">
                  <c:v>45168</c:v>
                </c:pt>
                <c:pt idx="85">
                  <c:v>45169</c:v>
                </c:pt>
                <c:pt idx="86">
                  <c:v>45173</c:v>
                </c:pt>
                <c:pt idx="87">
                  <c:v>45174</c:v>
                </c:pt>
                <c:pt idx="88">
                  <c:v>45175</c:v>
                </c:pt>
                <c:pt idx="89">
                  <c:v>45176</c:v>
                </c:pt>
                <c:pt idx="90">
                  <c:v>45180</c:v>
                </c:pt>
                <c:pt idx="91">
                  <c:v>45181</c:v>
                </c:pt>
                <c:pt idx="92">
                  <c:v>45182</c:v>
                </c:pt>
                <c:pt idx="93">
                  <c:v>45183</c:v>
                </c:pt>
                <c:pt idx="94">
                  <c:v>45187</c:v>
                </c:pt>
                <c:pt idx="95">
                  <c:v>45188</c:v>
                </c:pt>
                <c:pt idx="96">
                  <c:v>45189</c:v>
                </c:pt>
                <c:pt idx="97">
                  <c:v>45190</c:v>
                </c:pt>
                <c:pt idx="98">
                  <c:v>45194</c:v>
                </c:pt>
                <c:pt idx="99">
                  <c:v>45195</c:v>
                </c:pt>
                <c:pt idx="100">
                  <c:v>45196</c:v>
                </c:pt>
                <c:pt idx="101">
                  <c:v>45197</c:v>
                </c:pt>
                <c:pt idx="102">
                  <c:v>45201</c:v>
                </c:pt>
                <c:pt idx="103">
                  <c:v>45202</c:v>
                </c:pt>
                <c:pt idx="104">
                  <c:v>45203</c:v>
                </c:pt>
                <c:pt idx="105">
                  <c:v>45204</c:v>
                </c:pt>
                <c:pt idx="106">
                  <c:v>45208</c:v>
                </c:pt>
                <c:pt idx="107">
                  <c:v>45209</c:v>
                </c:pt>
                <c:pt idx="108">
                  <c:v>45210</c:v>
                </c:pt>
                <c:pt idx="109">
                  <c:v>45211</c:v>
                </c:pt>
                <c:pt idx="110">
                  <c:v>45215</c:v>
                </c:pt>
                <c:pt idx="111">
                  <c:v>45216</c:v>
                </c:pt>
                <c:pt idx="112">
                  <c:v>45217</c:v>
                </c:pt>
                <c:pt idx="113">
                  <c:v>45218</c:v>
                </c:pt>
                <c:pt idx="114">
                  <c:v>45222</c:v>
                </c:pt>
                <c:pt idx="115">
                  <c:v>45223</c:v>
                </c:pt>
                <c:pt idx="116">
                  <c:v>45224</c:v>
                </c:pt>
                <c:pt idx="117">
                  <c:v>45225</c:v>
                </c:pt>
                <c:pt idx="118">
                  <c:v>45229</c:v>
                </c:pt>
                <c:pt idx="119">
                  <c:v>45230</c:v>
                </c:pt>
                <c:pt idx="120">
                  <c:v>45231</c:v>
                </c:pt>
                <c:pt idx="121">
                  <c:v>45232</c:v>
                </c:pt>
                <c:pt idx="122">
                  <c:v>45236</c:v>
                </c:pt>
                <c:pt idx="123">
                  <c:v>45237</c:v>
                </c:pt>
                <c:pt idx="124">
                  <c:v>45238</c:v>
                </c:pt>
                <c:pt idx="125">
                  <c:v>45239</c:v>
                </c:pt>
                <c:pt idx="126">
                  <c:v>45243</c:v>
                </c:pt>
                <c:pt idx="127">
                  <c:v>45244</c:v>
                </c:pt>
                <c:pt idx="128">
                  <c:v>45245</c:v>
                </c:pt>
                <c:pt idx="129">
                  <c:v>45246</c:v>
                </c:pt>
                <c:pt idx="130">
                  <c:v>45250</c:v>
                </c:pt>
                <c:pt idx="131">
                  <c:v>45251</c:v>
                </c:pt>
                <c:pt idx="132">
                  <c:v>45252</c:v>
                </c:pt>
                <c:pt idx="133">
                  <c:v>45253</c:v>
                </c:pt>
                <c:pt idx="134">
                  <c:v>45257</c:v>
                </c:pt>
                <c:pt idx="135">
                  <c:v>45258</c:v>
                </c:pt>
                <c:pt idx="136">
                  <c:v>45259</c:v>
                </c:pt>
                <c:pt idx="137">
                  <c:v>45260</c:v>
                </c:pt>
                <c:pt idx="138">
                  <c:v>45264</c:v>
                </c:pt>
                <c:pt idx="139">
                  <c:v>45265</c:v>
                </c:pt>
                <c:pt idx="140">
                  <c:v>45266</c:v>
                </c:pt>
                <c:pt idx="141">
                  <c:v>45267</c:v>
                </c:pt>
                <c:pt idx="142">
                  <c:v>45271</c:v>
                </c:pt>
                <c:pt idx="143">
                  <c:v>45272</c:v>
                </c:pt>
                <c:pt idx="144">
                  <c:v>45273</c:v>
                </c:pt>
                <c:pt idx="145">
                  <c:v>45274</c:v>
                </c:pt>
                <c:pt idx="146">
                  <c:v>45278</c:v>
                </c:pt>
                <c:pt idx="147">
                  <c:v>45279</c:v>
                </c:pt>
                <c:pt idx="148">
                  <c:v>45280</c:v>
                </c:pt>
                <c:pt idx="149">
                  <c:v>45281</c:v>
                </c:pt>
                <c:pt idx="150">
                  <c:v>45285</c:v>
                </c:pt>
                <c:pt idx="151">
                  <c:v>45286</c:v>
                </c:pt>
                <c:pt idx="152">
                  <c:v>45287</c:v>
                </c:pt>
                <c:pt idx="153">
                  <c:v>45288</c:v>
                </c:pt>
                <c:pt idx="154">
                  <c:v>45292</c:v>
                </c:pt>
                <c:pt idx="155">
                  <c:v>45293</c:v>
                </c:pt>
                <c:pt idx="156">
                  <c:v>45294</c:v>
                </c:pt>
                <c:pt idx="157">
                  <c:v>45295</c:v>
                </c:pt>
                <c:pt idx="158">
                  <c:v>45299</c:v>
                </c:pt>
                <c:pt idx="159">
                  <c:v>45300</c:v>
                </c:pt>
                <c:pt idx="160">
                  <c:v>45301</c:v>
                </c:pt>
                <c:pt idx="161">
                  <c:v>45302</c:v>
                </c:pt>
                <c:pt idx="162">
                  <c:v>45306</c:v>
                </c:pt>
                <c:pt idx="163">
                  <c:v>45307</c:v>
                </c:pt>
                <c:pt idx="164">
                  <c:v>45308</c:v>
                </c:pt>
                <c:pt idx="165">
                  <c:v>45309</c:v>
                </c:pt>
                <c:pt idx="166">
                  <c:v>45313</c:v>
                </c:pt>
                <c:pt idx="167">
                  <c:v>45314</c:v>
                </c:pt>
                <c:pt idx="168">
                  <c:v>45315</c:v>
                </c:pt>
                <c:pt idx="169">
                  <c:v>45316</c:v>
                </c:pt>
                <c:pt idx="170">
                  <c:v>45320</c:v>
                </c:pt>
                <c:pt idx="171">
                  <c:v>45321</c:v>
                </c:pt>
                <c:pt idx="172">
                  <c:v>45322</c:v>
                </c:pt>
                <c:pt idx="173">
                  <c:v>45323</c:v>
                </c:pt>
                <c:pt idx="174">
                  <c:v>45327</c:v>
                </c:pt>
                <c:pt idx="175">
                  <c:v>45328</c:v>
                </c:pt>
                <c:pt idx="176">
                  <c:v>45329</c:v>
                </c:pt>
                <c:pt idx="177">
                  <c:v>45330</c:v>
                </c:pt>
                <c:pt idx="178">
                  <c:v>45334</c:v>
                </c:pt>
                <c:pt idx="179">
                  <c:v>45335</c:v>
                </c:pt>
                <c:pt idx="180">
                  <c:v>45336</c:v>
                </c:pt>
                <c:pt idx="181">
                  <c:v>45337</c:v>
                </c:pt>
                <c:pt idx="182">
                  <c:v>45341</c:v>
                </c:pt>
                <c:pt idx="183">
                  <c:v>45342</c:v>
                </c:pt>
                <c:pt idx="184">
                  <c:v>45343</c:v>
                </c:pt>
                <c:pt idx="185">
                  <c:v>45348</c:v>
                </c:pt>
                <c:pt idx="186">
                  <c:v>45349</c:v>
                </c:pt>
                <c:pt idx="187">
                  <c:v>45350</c:v>
                </c:pt>
                <c:pt idx="188">
                  <c:v>45351</c:v>
                </c:pt>
                <c:pt idx="189">
                  <c:v>45355</c:v>
                </c:pt>
                <c:pt idx="190">
                  <c:v>45356</c:v>
                </c:pt>
                <c:pt idx="191">
                  <c:v>45357</c:v>
                </c:pt>
                <c:pt idx="192">
                  <c:v>45358</c:v>
                </c:pt>
                <c:pt idx="193">
                  <c:v>45362</c:v>
                </c:pt>
                <c:pt idx="194">
                  <c:v>45363</c:v>
                </c:pt>
                <c:pt idx="195">
                  <c:v>45364</c:v>
                </c:pt>
                <c:pt idx="196">
                  <c:v>45365</c:v>
                </c:pt>
                <c:pt idx="197">
                  <c:v>45369</c:v>
                </c:pt>
                <c:pt idx="198">
                  <c:v>45370</c:v>
                </c:pt>
                <c:pt idx="199">
                  <c:v>45371</c:v>
                </c:pt>
                <c:pt idx="200">
                  <c:v>45372</c:v>
                </c:pt>
                <c:pt idx="201">
                  <c:v>45376</c:v>
                </c:pt>
                <c:pt idx="202">
                  <c:v>45377</c:v>
                </c:pt>
                <c:pt idx="203">
                  <c:v>45378</c:v>
                </c:pt>
                <c:pt idx="204">
                  <c:v>45379</c:v>
                </c:pt>
                <c:pt idx="205">
                  <c:v>45383</c:v>
                </c:pt>
                <c:pt idx="206">
                  <c:v>45384</c:v>
                </c:pt>
                <c:pt idx="207">
                  <c:v>45385</c:v>
                </c:pt>
                <c:pt idx="208">
                  <c:v>45386</c:v>
                </c:pt>
                <c:pt idx="209">
                  <c:v>45397</c:v>
                </c:pt>
                <c:pt idx="210">
                  <c:v>45398</c:v>
                </c:pt>
                <c:pt idx="211">
                  <c:v>45399</c:v>
                </c:pt>
                <c:pt idx="212">
                  <c:v>45400</c:v>
                </c:pt>
                <c:pt idx="213">
                  <c:v>45404</c:v>
                </c:pt>
                <c:pt idx="214">
                  <c:v>45405</c:v>
                </c:pt>
                <c:pt idx="215">
                  <c:v>45406</c:v>
                </c:pt>
                <c:pt idx="216">
                  <c:v>45407</c:v>
                </c:pt>
                <c:pt idx="217">
                  <c:v>45411</c:v>
                </c:pt>
                <c:pt idx="218">
                  <c:v>45412</c:v>
                </c:pt>
                <c:pt idx="219">
                  <c:v>45413</c:v>
                </c:pt>
                <c:pt idx="220">
                  <c:v>45414</c:v>
                </c:pt>
                <c:pt idx="221">
                  <c:v>45418</c:v>
                </c:pt>
                <c:pt idx="222">
                  <c:v>45419</c:v>
                </c:pt>
                <c:pt idx="223">
                  <c:v>45420</c:v>
                </c:pt>
                <c:pt idx="224">
                  <c:v>45421</c:v>
                </c:pt>
                <c:pt idx="225">
                  <c:v>45425</c:v>
                </c:pt>
                <c:pt idx="226">
                  <c:v>45426</c:v>
                </c:pt>
                <c:pt idx="227">
                  <c:v>45427</c:v>
                </c:pt>
                <c:pt idx="228">
                  <c:v>45428</c:v>
                </c:pt>
                <c:pt idx="229">
                  <c:v>45432</c:v>
                </c:pt>
                <c:pt idx="230">
                  <c:v>45433</c:v>
                </c:pt>
                <c:pt idx="231">
                  <c:v>45434</c:v>
                </c:pt>
                <c:pt idx="232">
                  <c:v>45435</c:v>
                </c:pt>
                <c:pt idx="233">
                  <c:v>45439</c:v>
                </c:pt>
                <c:pt idx="234">
                  <c:v>45440</c:v>
                </c:pt>
                <c:pt idx="235">
                  <c:v>45441</c:v>
                </c:pt>
                <c:pt idx="236">
                  <c:v>45442</c:v>
                </c:pt>
                <c:pt idx="237">
                  <c:v>45446</c:v>
                </c:pt>
                <c:pt idx="238">
                  <c:v>45447</c:v>
                </c:pt>
                <c:pt idx="239">
                  <c:v>45448</c:v>
                </c:pt>
                <c:pt idx="240">
                  <c:v>45449</c:v>
                </c:pt>
                <c:pt idx="241">
                  <c:v>45453</c:v>
                </c:pt>
                <c:pt idx="242">
                  <c:v>45454</c:v>
                </c:pt>
                <c:pt idx="243">
                  <c:v>45455</c:v>
                </c:pt>
                <c:pt idx="244">
                  <c:v>45456</c:v>
                </c:pt>
                <c:pt idx="245">
                  <c:v>45467</c:v>
                </c:pt>
                <c:pt idx="246">
                  <c:v>45468</c:v>
                </c:pt>
                <c:pt idx="247">
                  <c:v>45469</c:v>
                </c:pt>
                <c:pt idx="248">
                  <c:v>45470</c:v>
                </c:pt>
                <c:pt idx="249">
                  <c:v>45473</c:v>
                </c:pt>
              </c:numCache>
            </c:numRef>
          </c:cat>
          <c:val>
            <c:numRef>
              <c:f>Sheet1!$B$2:$B$251</c:f>
              <c:numCache>
                <c:formatCode>#,##0</c:formatCode>
                <c:ptCount val="250"/>
                <c:pt idx="0">
                  <c:v>100</c:v>
                </c:pt>
                <c:pt idx="1">
                  <c:v>100.04063346132077</c:v>
                </c:pt>
                <c:pt idx="2">
                  <c:v>100.08337030181578</c:v>
                </c:pt>
                <c:pt idx="3">
                  <c:v>100.41895488825321</c:v>
                </c:pt>
                <c:pt idx="4">
                  <c:v>101.24998087837113</c:v>
                </c:pt>
                <c:pt idx="5">
                  <c:v>103.32266983830749</c:v>
                </c:pt>
                <c:pt idx="6">
                  <c:v>104.67753285095837</c:v>
                </c:pt>
                <c:pt idx="7">
                  <c:v>104.41011687139556</c:v>
                </c:pt>
                <c:pt idx="8">
                  <c:v>104.27167627847209</c:v>
                </c:pt>
                <c:pt idx="9">
                  <c:v>104.26527053280506</c:v>
                </c:pt>
                <c:pt idx="10">
                  <c:v>103.72575377460953</c:v>
                </c:pt>
                <c:pt idx="11">
                  <c:v>104.55123449235899</c:v>
                </c:pt>
                <c:pt idx="12">
                  <c:v>104.83117513882303</c:v>
                </c:pt>
                <c:pt idx="13">
                  <c:v>106.73282112863501</c:v>
                </c:pt>
                <c:pt idx="14">
                  <c:v>107.7036262256964</c:v>
                </c:pt>
                <c:pt idx="15">
                  <c:v>108.10623212127702</c:v>
                </c:pt>
                <c:pt idx="16">
                  <c:v>107.76175597742117</c:v>
                </c:pt>
                <c:pt idx="17">
                  <c:v>107.89962292147894</c:v>
                </c:pt>
                <c:pt idx="18">
                  <c:v>107.25904835477505</c:v>
                </c:pt>
                <c:pt idx="19">
                  <c:v>105.86852350430618</c:v>
                </c:pt>
                <c:pt idx="20">
                  <c:v>106.30449664224197</c:v>
                </c:pt>
                <c:pt idx="21">
                  <c:v>107.62025592388061</c:v>
                </c:pt>
                <c:pt idx="22">
                  <c:v>108.08768414128589</c:v>
                </c:pt>
                <c:pt idx="23">
                  <c:v>107.97199828670205</c:v>
                </c:pt>
                <c:pt idx="24">
                  <c:v>108.92425540377231</c:v>
                </c:pt>
                <c:pt idx="25">
                  <c:v>108.92425540377231</c:v>
                </c:pt>
                <c:pt idx="26">
                  <c:v>107.3698581940004</c:v>
                </c:pt>
                <c:pt idx="27">
                  <c:v>107.13867770112128</c:v>
                </c:pt>
                <c:pt idx="28">
                  <c:v>107.82304079790732</c:v>
                </c:pt>
                <c:pt idx="29">
                  <c:v>108.46170320172553</c:v>
                </c:pt>
                <c:pt idx="30">
                  <c:v>108.31628321426932</c:v>
                </c:pt>
                <c:pt idx="31">
                  <c:v>107.80554450750333</c:v>
                </c:pt>
                <c:pt idx="32">
                  <c:v>107.42789233758087</c:v>
                </c:pt>
                <c:pt idx="33">
                  <c:v>106.93359823163175</c:v>
                </c:pt>
                <c:pt idx="34">
                  <c:v>106.4660744060822</c:v>
                </c:pt>
                <c:pt idx="35">
                  <c:v>106.50728151626868</c:v>
                </c:pt>
                <c:pt idx="36">
                  <c:v>105.30405302045247</c:v>
                </c:pt>
                <c:pt idx="37">
                  <c:v>105.31189288828379</c:v>
                </c:pt>
                <c:pt idx="38">
                  <c:v>107.9759182206177</c:v>
                </c:pt>
                <c:pt idx="39">
                  <c:v>108.19849398051124</c:v>
                </c:pt>
                <c:pt idx="40">
                  <c:v>108.73351715592541</c:v>
                </c:pt>
                <c:pt idx="41">
                  <c:v>108.9659405546802</c:v>
                </c:pt>
                <c:pt idx="42">
                  <c:v>109.21442612167473</c:v>
                </c:pt>
                <c:pt idx="43">
                  <c:v>109.12541493934617</c:v>
                </c:pt>
                <c:pt idx="44">
                  <c:v>110.2651596273577</c:v>
                </c:pt>
                <c:pt idx="45">
                  <c:v>110.10367747166174</c:v>
                </c:pt>
                <c:pt idx="46">
                  <c:v>109.20075415704211</c:v>
                </c:pt>
                <c:pt idx="47">
                  <c:v>109.29320723256491</c:v>
                </c:pt>
                <c:pt idx="48">
                  <c:v>109.62592357467378</c:v>
                </c:pt>
                <c:pt idx="49">
                  <c:v>109.55718131893346</c:v>
                </c:pt>
                <c:pt idx="50">
                  <c:v>110.38084548194152</c:v>
                </c:pt>
                <c:pt idx="51">
                  <c:v>111.08442581572868</c:v>
                </c:pt>
                <c:pt idx="52">
                  <c:v>110.82465848770859</c:v>
                </c:pt>
                <c:pt idx="53">
                  <c:v>110.88546526747334</c:v>
                </c:pt>
                <c:pt idx="54">
                  <c:v>110.78048752504932</c:v>
                </c:pt>
                <c:pt idx="55">
                  <c:v>111.52211990026157</c:v>
                </c:pt>
                <c:pt idx="56">
                  <c:v>112.121487356779</c:v>
                </c:pt>
                <c:pt idx="57">
                  <c:v>111.936772422022</c:v>
                </c:pt>
                <c:pt idx="58">
                  <c:v>112.62897538663934</c:v>
                </c:pt>
                <c:pt idx="59">
                  <c:v>112.51845237184683</c:v>
                </c:pt>
                <c:pt idx="60">
                  <c:v>112.36471447583789</c:v>
                </c:pt>
                <c:pt idx="61">
                  <c:v>112.39636077159597</c:v>
                </c:pt>
                <c:pt idx="62">
                  <c:v>112.83577580272596</c:v>
                </c:pt>
                <c:pt idx="63">
                  <c:v>113.60809839225342</c:v>
                </c:pt>
                <c:pt idx="64">
                  <c:v>113.83229949059978</c:v>
                </c:pt>
                <c:pt idx="65">
                  <c:v>113.273852319836</c:v>
                </c:pt>
                <c:pt idx="66">
                  <c:v>111.78724128436156</c:v>
                </c:pt>
                <c:pt idx="67">
                  <c:v>111.25030594606169</c:v>
                </c:pt>
                <c:pt idx="68">
                  <c:v>109.7417050374019</c:v>
                </c:pt>
                <c:pt idx="69">
                  <c:v>108.76172155848924</c:v>
                </c:pt>
                <c:pt idx="70">
                  <c:v>107.76892658824249</c:v>
                </c:pt>
                <c:pt idx="71">
                  <c:v>107.50437885300821</c:v>
                </c:pt>
                <c:pt idx="72">
                  <c:v>107.90535941013597</c:v>
                </c:pt>
                <c:pt idx="73">
                  <c:v>109.22389132795888</c:v>
                </c:pt>
                <c:pt idx="74">
                  <c:v>109.8902800936195</c:v>
                </c:pt>
                <c:pt idx="75">
                  <c:v>109.11642777378347</c:v>
                </c:pt>
                <c:pt idx="76">
                  <c:v>108.92406418748375</c:v>
                </c:pt>
                <c:pt idx="77">
                  <c:v>109.48384987226751</c:v>
                </c:pt>
                <c:pt idx="78">
                  <c:v>109.07407336586562</c:v>
                </c:pt>
                <c:pt idx="79">
                  <c:v>108.77864420002751</c:v>
                </c:pt>
                <c:pt idx="80">
                  <c:v>108.67844686481773</c:v>
                </c:pt>
                <c:pt idx="81">
                  <c:v>109.04395680041607</c:v>
                </c:pt>
                <c:pt idx="82">
                  <c:v>109.6076624191155</c:v>
                </c:pt>
                <c:pt idx="83">
                  <c:v>109.40019274601886</c:v>
                </c:pt>
                <c:pt idx="84">
                  <c:v>110.66403680531123</c:v>
                </c:pt>
                <c:pt idx="85">
                  <c:v>109.86523075981705</c:v>
                </c:pt>
                <c:pt idx="86">
                  <c:v>109.2884268253507</c:v>
                </c:pt>
                <c:pt idx="87">
                  <c:v>109.09826222636949</c:v>
                </c:pt>
                <c:pt idx="88">
                  <c:v>108.01961114255556</c:v>
                </c:pt>
                <c:pt idx="89">
                  <c:v>107.22988787076837</c:v>
                </c:pt>
                <c:pt idx="90">
                  <c:v>107.41708861727676</c:v>
                </c:pt>
                <c:pt idx="91">
                  <c:v>106.66293157516328</c:v>
                </c:pt>
                <c:pt idx="92">
                  <c:v>106.33757706016429</c:v>
                </c:pt>
                <c:pt idx="93">
                  <c:v>106.64648697434642</c:v>
                </c:pt>
                <c:pt idx="94">
                  <c:v>105.51353046457909</c:v>
                </c:pt>
                <c:pt idx="95">
                  <c:v>105.84557754967798</c:v>
                </c:pt>
                <c:pt idx="96">
                  <c:v>105.75694879992656</c:v>
                </c:pt>
                <c:pt idx="97">
                  <c:v>104.68537271878968</c:v>
                </c:pt>
                <c:pt idx="98">
                  <c:v>104.00196570344649</c:v>
                </c:pt>
                <c:pt idx="99">
                  <c:v>104.38726652491167</c:v>
                </c:pt>
                <c:pt idx="100">
                  <c:v>105.90456777470132</c:v>
                </c:pt>
                <c:pt idx="101">
                  <c:v>105.70398188799312</c:v>
                </c:pt>
                <c:pt idx="102">
                  <c:v>105.22574995028376</c:v>
                </c:pt>
                <c:pt idx="103">
                  <c:v>104.71329029692065</c:v>
                </c:pt>
                <c:pt idx="104">
                  <c:v>103.64180982392803</c:v>
                </c:pt>
                <c:pt idx="105">
                  <c:v>102.92073319973689</c:v>
                </c:pt>
                <c:pt idx="106">
                  <c:v>101.10886325740771</c:v>
                </c:pt>
                <c:pt idx="107">
                  <c:v>101.72763916721482</c:v>
                </c:pt>
                <c:pt idx="108">
                  <c:v>101.08362270731671</c:v>
                </c:pt>
                <c:pt idx="109">
                  <c:v>101.21288491838887</c:v>
                </c:pt>
                <c:pt idx="110">
                  <c:v>101.55611815636902</c:v>
                </c:pt>
                <c:pt idx="111">
                  <c:v>102.60092395710636</c:v>
                </c:pt>
                <c:pt idx="112">
                  <c:v>102.43513943491762</c:v>
                </c:pt>
                <c:pt idx="113">
                  <c:v>101.86627097642685</c:v>
                </c:pt>
                <c:pt idx="114">
                  <c:v>98.411279466430074</c:v>
                </c:pt>
                <c:pt idx="115">
                  <c:v>99.238481130776634</c:v>
                </c:pt>
                <c:pt idx="116">
                  <c:v>100.4340609750501</c:v>
                </c:pt>
                <c:pt idx="117">
                  <c:v>99.517943736519257</c:v>
                </c:pt>
                <c:pt idx="118">
                  <c:v>100.73149791191813</c:v>
                </c:pt>
                <c:pt idx="119">
                  <c:v>102.20596671306848</c:v>
                </c:pt>
                <c:pt idx="120">
                  <c:v>103.39915635373482</c:v>
                </c:pt>
                <c:pt idx="121">
                  <c:v>103.76696088479601</c:v>
                </c:pt>
                <c:pt idx="122">
                  <c:v>104.68001866270977</c:v>
                </c:pt>
                <c:pt idx="123">
                  <c:v>104.65238790901164</c:v>
                </c:pt>
                <c:pt idx="124">
                  <c:v>104.48784629269858</c:v>
                </c:pt>
                <c:pt idx="125">
                  <c:v>103.64649462299795</c:v>
                </c:pt>
                <c:pt idx="126">
                  <c:v>103.15879747900445</c:v>
                </c:pt>
                <c:pt idx="127">
                  <c:v>103.8027183307583</c:v>
                </c:pt>
                <c:pt idx="128">
                  <c:v>105.3878057548454</c:v>
                </c:pt>
                <c:pt idx="129">
                  <c:v>105.95265867127624</c:v>
                </c:pt>
                <c:pt idx="130">
                  <c:v>106.3061219806948</c:v>
                </c:pt>
                <c:pt idx="131">
                  <c:v>106.40325985528752</c:v>
                </c:pt>
                <c:pt idx="132">
                  <c:v>106.12484893913201</c:v>
                </c:pt>
                <c:pt idx="133">
                  <c:v>105.91546710314972</c:v>
                </c:pt>
                <c:pt idx="134">
                  <c:v>105.94089886952929</c:v>
                </c:pt>
                <c:pt idx="135">
                  <c:v>106.13383610469474</c:v>
                </c:pt>
                <c:pt idx="136">
                  <c:v>106.15420063942726</c:v>
                </c:pt>
                <c:pt idx="137">
                  <c:v>106.86581205733428</c:v>
                </c:pt>
                <c:pt idx="138">
                  <c:v>106.99880298603355</c:v>
                </c:pt>
                <c:pt idx="139">
                  <c:v>106.54409065181807</c:v>
                </c:pt>
                <c:pt idx="140">
                  <c:v>106.83273163941196</c:v>
                </c:pt>
                <c:pt idx="141">
                  <c:v>107.32348824402258</c:v>
                </c:pt>
                <c:pt idx="142">
                  <c:v>108.81115096908415</c:v>
                </c:pt>
                <c:pt idx="143">
                  <c:v>108.94548041180339</c:v>
                </c:pt>
                <c:pt idx="144">
                  <c:v>109.00733888115523</c:v>
                </c:pt>
                <c:pt idx="145">
                  <c:v>110.35981169019902</c:v>
                </c:pt>
                <c:pt idx="146">
                  <c:v>111.63531994309403</c:v>
                </c:pt>
                <c:pt idx="147">
                  <c:v>111.99021737467683</c:v>
                </c:pt>
                <c:pt idx="148">
                  <c:v>111.88925517431277</c:v>
                </c:pt>
                <c:pt idx="149">
                  <c:v>111.11511603004389</c:v>
                </c:pt>
                <c:pt idx="150">
                  <c:v>112.94276131617995</c:v>
                </c:pt>
                <c:pt idx="151">
                  <c:v>113.51201220724785</c:v>
                </c:pt>
                <c:pt idx="152">
                  <c:v>113.67186902449097</c:v>
                </c:pt>
                <c:pt idx="153">
                  <c:v>114.07887289470867</c:v>
                </c:pt>
                <c:pt idx="154">
                  <c:v>115.08390570742377</c:v>
                </c:pt>
                <c:pt idx="155">
                  <c:v>115.90651818084471</c:v>
                </c:pt>
                <c:pt idx="156">
                  <c:v>114.04990362699054</c:v>
                </c:pt>
                <c:pt idx="157">
                  <c:v>116.12039359960839</c:v>
                </c:pt>
                <c:pt idx="158">
                  <c:v>117.13967202582182</c:v>
                </c:pt>
                <c:pt idx="159">
                  <c:v>116.61908568019459</c:v>
                </c:pt>
                <c:pt idx="160">
                  <c:v>116.03864863624543</c:v>
                </c:pt>
                <c:pt idx="161">
                  <c:v>115.83968808799008</c:v>
                </c:pt>
                <c:pt idx="162">
                  <c:v>115.89724419084915</c:v>
                </c:pt>
                <c:pt idx="163">
                  <c:v>115.47150112435176</c:v>
                </c:pt>
                <c:pt idx="164">
                  <c:v>115.33210444998545</c:v>
                </c:pt>
                <c:pt idx="165">
                  <c:v>114.33844900644014</c:v>
                </c:pt>
                <c:pt idx="166">
                  <c:v>115.78452218873811</c:v>
                </c:pt>
                <c:pt idx="167">
                  <c:v>115.73681372474032</c:v>
                </c:pt>
                <c:pt idx="168">
                  <c:v>116.39507579813679</c:v>
                </c:pt>
                <c:pt idx="169">
                  <c:v>116.27441832005016</c:v>
                </c:pt>
                <c:pt idx="170">
                  <c:v>117.14684263664314</c:v>
                </c:pt>
                <c:pt idx="171">
                  <c:v>114.59563491456454</c:v>
                </c:pt>
                <c:pt idx="172">
                  <c:v>112.78539031068821</c:v>
                </c:pt>
                <c:pt idx="173">
                  <c:v>113.91031573633568</c:v>
                </c:pt>
                <c:pt idx="174">
                  <c:v>114.96793302840709</c:v>
                </c:pt>
                <c:pt idx="175">
                  <c:v>115.41251089932845</c:v>
                </c:pt>
                <c:pt idx="176">
                  <c:v>116.31619907910236</c:v>
                </c:pt>
                <c:pt idx="177">
                  <c:v>116.6685150907895</c:v>
                </c:pt>
                <c:pt idx="178">
                  <c:v>117.55891373850788</c:v>
                </c:pt>
                <c:pt idx="179">
                  <c:v>118.59798305058817</c:v>
                </c:pt>
                <c:pt idx="180">
                  <c:v>118.92477168775144</c:v>
                </c:pt>
                <c:pt idx="181">
                  <c:v>119.36284820486148</c:v>
                </c:pt>
                <c:pt idx="182">
                  <c:v>120.41434657569869</c:v>
                </c:pt>
                <c:pt idx="183">
                  <c:v>120.52840709182971</c:v>
                </c:pt>
                <c:pt idx="184">
                  <c:v>120.79448455737251</c:v>
                </c:pt>
                <c:pt idx="185">
                  <c:v>119.81383182144987</c:v>
                </c:pt>
                <c:pt idx="186">
                  <c:v>120.48108106040904</c:v>
                </c:pt>
                <c:pt idx="187">
                  <c:v>120.57544629881751</c:v>
                </c:pt>
                <c:pt idx="188">
                  <c:v>120.76130853130593</c:v>
                </c:pt>
                <c:pt idx="189">
                  <c:v>118.88480748344065</c:v>
                </c:pt>
                <c:pt idx="190">
                  <c:v>119.22479004451515</c:v>
                </c:pt>
                <c:pt idx="191">
                  <c:v>120.10199476832233</c:v>
                </c:pt>
                <c:pt idx="192">
                  <c:v>120.25477658288841</c:v>
                </c:pt>
                <c:pt idx="193">
                  <c:v>120.04290893515473</c:v>
                </c:pt>
                <c:pt idx="194">
                  <c:v>120.59953955117713</c:v>
                </c:pt>
                <c:pt idx="195">
                  <c:v>121.64367609490445</c:v>
                </c:pt>
                <c:pt idx="196">
                  <c:v>121.69511327652936</c:v>
                </c:pt>
                <c:pt idx="197">
                  <c:v>122.11511985436967</c:v>
                </c:pt>
                <c:pt idx="198">
                  <c:v>122.41666794144193</c:v>
                </c:pt>
                <c:pt idx="199">
                  <c:v>121.79837007235624</c:v>
                </c:pt>
                <c:pt idx="200">
                  <c:v>122.71926771810129</c:v>
                </c:pt>
                <c:pt idx="201">
                  <c:v>121.01065457159903</c:v>
                </c:pt>
                <c:pt idx="202">
                  <c:v>120.32801242141011</c:v>
                </c:pt>
                <c:pt idx="203">
                  <c:v>120.54255709718376</c:v>
                </c:pt>
                <c:pt idx="204">
                  <c:v>120.14014241789171</c:v>
                </c:pt>
                <c:pt idx="205">
                  <c:v>118.77409325235962</c:v>
                </c:pt>
                <c:pt idx="206">
                  <c:v>119.28636168943414</c:v>
                </c:pt>
                <c:pt idx="207">
                  <c:v>120.67870309464439</c:v>
                </c:pt>
                <c:pt idx="208">
                  <c:v>121.47416285508865</c:v>
                </c:pt>
                <c:pt idx="209">
                  <c:v>121.50208043321962</c:v>
                </c:pt>
                <c:pt idx="210">
                  <c:v>119.5142915054076</c:v>
                </c:pt>
                <c:pt idx="211">
                  <c:v>119.18492144834865</c:v>
                </c:pt>
                <c:pt idx="212">
                  <c:v>119.53264826911014</c:v>
                </c:pt>
                <c:pt idx="213">
                  <c:v>119.59555842804912</c:v>
                </c:pt>
                <c:pt idx="214">
                  <c:v>119.36112725826436</c:v>
                </c:pt>
                <c:pt idx="215">
                  <c:v>118.13045922503862</c:v>
                </c:pt>
                <c:pt idx="216">
                  <c:v>117.16328723746004</c:v>
                </c:pt>
                <c:pt idx="217">
                  <c:v>118.26211163971789</c:v>
                </c:pt>
                <c:pt idx="218">
                  <c:v>118.50543436692111</c:v>
                </c:pt>
                <c:pt idx="219">
                  <c:v>118.03446864817732</c:v>
                </c:pt>
                <c:pt idx="220">
                  <c:v>118.09833488855914</c:v>
                </c:pt>
                <c:pt idx="221">
                  <c:v>118.2911765155803</c:v>
                </c:pt>
                <c:pt idx="222">
                  <c:v>118.15244909822398</c:v>
                </c:pt>
                <c:pt idx="223">
                  <c:v>119.12879946765385</c:v>
                </c:pt>
                <c:pt idx="224">
                  <c:v>117.4489643725811</c:v>
                </c:pt>
                <c:pt idx="225">
                  <c:v>117.21176056661211</c:v>
                </c:pt>
                <c:pt idx="226">
                  <c:v>115.88577121353505</c:v>
                </c:pt>
                <c:pt idx="227">
                  <c:v>115.71644919000781</c:v>
                </c:pt>
                <c:pt idx="228">
                  <c:v>116.62702115617016</c:v>
                </c:pt>
                <c:pt idx="229">
                  <c:v>115.92831683774149</c:v>
                </c:pt>
                <c:pt idx="230">
                  <c:v>115.90078169218765</c:v>
                </c:pt>
                <c:pt idx="231">
                  <c:v>116.23110783068944</c:v>
                </c:pt>
                <c:pt idx="232">
                  <c:v>114.69143427513728</c:v>
                </c:pt>
                <c:pt idx="233">
                  <c:v>113.11609888176713</c:v>
                </c:pt>
                <c:pt idx="234">
                  <c:v>111.478522586468</c:v>
                </c:pt>
                <c:pt idx="235">
                  <c:v>111.82816157011518</c:v>
                </c:pt>
                <c:pt idx="236">
                  <c:v>109.98273316914226</c:v>
                </c:pt>
                <c:pt idx="237">
                  <c:v>112.89648697434642</c:v>
                </c:pt>
                <c:pt idx="238">
                  <c:v>111.02046396720257</c:v>
                </c:pt>
                <c:pt idx="239">
                  <c:v>110.45761882180172</c:v>
                </c:pt>
                <c:pt idx="240">
                  <c:v>110.52674351011915</c:v>
                </c:pt>
                <c:pt idx="241">
                  <c:v>113.33217328784934</c:v>
                </c:pt>
                <c:pt idx="242">
                  <c:v>112.58308347738293</c:v>
                </c:pt>
                <c:pt idx="243">
                  <c:v>111.40079316516498</c:v>
                </c:pt>
                <c:pt idx="244">
                  <c:v>109.9391358553487</c:v>
                </c:pt>
                <c:pt idx="245">
                  <c:v>111.83322880176225</c:v>
                </c:pt>
                <c:pt idx="246">
                  <c:v>112.15571507243274</c:v>
                </c:pt>
                <c:pt idx="247">
                  <c:v>111.44419926267</c:v>
                </c:pt>
                <c:pt idx="248">
                  <c:v>112.14472013584005</c:v>
                </c:pt>
                <c:pt idx="249">
                  <c:v>111.66553211668781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Sheet1!$A$2:$A$251</c:f>
              <c:numCache>
                <c:formatCode>dd\-mmm\-yyyy</c:formatCode>
                <c:ptCount val="250"/>
                <c:pt idx="0">
                  <c:v>45011</c:v>
                </c:pt>
                <c:pt idx="1">
                  <c:v>45012</c:v>
                </c:pt>
                <c:pt idx="2">
                  <c:v>45013</c:v>
                </c:pt>
                <c:pt idx="3">
                  <c:v>45014</c:v>
                </c:pt>
                <c:pt idx="4">
                  <c:v>45015</c:v>
                </c:pt>
                <c:pt idx="5">
                  <c:v>45019</c:v>
                </c:pt>
                <c:pt idx="6">
                  <c:v>45020</c:v>
                </c:pt>
                <c:pt idx="7">
                  <c:v>45021</c:v>
                </c:pt>
                <c:pt idx="8">
                  <c:v>45022</c:v>
                </c:pt>
                <c:pt idx="9">
                  <c:v>45026</c:v>
                </c:pt>
                <c:pt idx="10">
                  <c:v>45027</c:v>
                </c:pt>
                <c:pt idx="11">
                  <c:v>45028</c:v>
                </c:pt>
                <c:pt idx="12">
                  <c:v>45029</c:v>
                </c:pt>
                <c:pt idx="13">
                  <c:v>45033</c:v>
                </c:pt>
                <c:pt idx="14">
                  <c:v>45041</c:v>
                </c:pt>
                <c:pt idx="15">
                  <c:v>45042</c:v>
                </c:pt>
                <c:pt idx="16">
                  <c:v>45043</c:v>
                </c:pt>
                <c:pt idx="17">
                  <c:v>45047</c:v>
                </c:pt>
                <c:pt idx="18">
                  <c:v>45048</c:v>
                </c:pt>
                <c:pt idx="19">
                  <c:v>45049</c:v>
                </c:pt>
                <c:pt idx="20">
                  <c:v>45050</c:v>
                </c:pt>
                <c:pt idx="21">
                  <c:v>45054</c:v>
                </c:pt>
                <c:pt idx="22">
                  <c:v>45055</c:v>
                </c:pt>
                <c:pt idx="23">
                  <c:v>45056</c:v>
                </c:pt>
                <c:pt idx="24">
                  <c:v>45057</c:v>
                </c:pt>
                <c:pt idx="25">
                  <c:v>45057</c:v>
                </c:pt>
                <c:pt idx="26">
                  <c:v>45061</c:v>
                </c:pt>
                <c:pt idx="27">
                  <c:v>45062</c:v>
                </c:pt>
                <c:pt idx="28">
                  <c:v>45063</c:v>
                </c:pt>
                <c:pt idx="29">
                  <c:v>45064</c:v>
                </c:pt>
                <c:pt idx="30">
                  <c:v>45068</c:v>
                </c:pt>
                <c:pt idx="31">
                  <c:v>45069</c:v>
                </c:pt>
                <c:pt idx="32">
                  <c:v>45070</c:v>
                </c:pt>
                <c:pt idx="33">
                  <c:v>45071</c:v>
                </c:pt>
                <c:pt idx="34">
                  <c:v>45075</c:v>
                </c:pt>
                <c:pt idx="35">
                  <c:v>45076</c:v>
                </c:pt>
                <c:pt idx="36">
                  <c:v>45077</c:v>
                </c:pt>
                <c:pt idx="37">
                  <c:v>45078</c:v>
                </c:pt>
                <c:pt idx="38">
                  <c:v>45082</c:v>
                </c:pt>
                <c:pt idx="39">
                  <c:v>45083</c:v>
                </c:pt>
                <c:pt idx="40">
                  <c:v>45084</c:v>
                </c:pt>
                <c:pt idx="41">
                  <c:v>45085</c:v>
                </c:pt>
                <c:pt idx="42">
                  <c:v>45089</c:v>
                </c:pt>
                <c:pt idx="43">
                  <c:v>45090</c:v>
                </c:pt>
                <c:pt idx="44">
                  <c:v>45091</c:v>
                </c:pt>
                <c:pt idx="45">
                  <c:v>45092</c:v>
                </c:pt>
                <c:pt idx="46">
                  <c:v>45096</c:v>
                </c:pt>
                <c:pt idx="47">
                  <c:v>45097</c:v>
                </c:pt>
                <c:pt idx="48">
                  <c:v>45098</c:v>
                </c:pt>
                <c:pt idx="49">
                  <c:v>45099</c:v>
                </c:pt>
                <c:pt idx="50">
                  <c:v>45110</c:v>
                </c:pt>
                <c:pt idx="51">
                  <c:v>45111</c:v>
                </c:pt>
                <c:pt idx="52">
                  <c:v>45112</c:v>
                </c:pt>
                <c:pt idx="53">
                  <c:v>45113</c:v>
                </c:pt>
                <c:pt idx="54">
                  <c:v>45117</c:v>
                </c:pt>
                <c:pt idx="55">
                  <c:v>45118</c:v>
                </c:pt>
                <c:pt idx="56">
                  <c:v>45119</c:v>
                </c:pt>
                <c:pt idx="57">
                  <c:v>45120</c:v>
                </c:pt>
                <c:pt idx="58">
                  <c:v>45124</c:v>
                </c:pt>
                <c:pt idx="59">
                  <c:v>45125</c:v>
                </c:pt>
                <c:pt idx="60">
                  <c:v>45126</c:v>
                </c:pt>
                <c:pt idx="61">
                  <c:v>45127</c:v>
                </c:pt>
                <c:pt idx="62">
                  <c:v>45131</c:v>
                </c:pt>
                <c:pt idx="63">
                  <c:v>45132</c:v>
                </c:pt>
                <c:pt idx="64">
                  <c:v>45133</c:v>
                </c:pt>
                <c:pt idx="65">
                  <c:v>45134</c:v>
                </c:pt>
                <c:pt idx="66">
                  <c:v>45138</c:v>
                </c:pt>
                <c:pt idx="67">
                  <c:v>45139</c:v>
                </c:pt>
                <c:pt idx="68">
                  <c:v>45140</c:v>
                </c:pt>
                <c:pt idx="69">
                  <c:v>45141</c:v>
                </c:pt>
                <c:pt idx="70">
                  <c:v>45145</c:v>
                </c:pt>
                <c:pt idx="71">
                  <c:v>45146</c:v>
                </c:pt>
                <c:pt idx="72">
                  <c:v>45147</c:v>
                </c:pt>
                <c:pt idx="73">
                  <c:v>45148</c:v>
                </c:pt>
                <c:pt idx="74">
                  <c:v>45152</c:v>
                </c:pt>
                <c:pt idx="75">
                  <c:v>45153</c:v>
                </c:pt>
                <c:pt idx="76">
                  <c:v>45154</c:v>
                </c:pt>
                <c:pt idx="77">
                  <c:v>45155</c:v>
                </c:pt>
                <c:pt idx="78">
                  <c:v>45159</c:v>
                </c:pt>
                <c:pt idx="79">
                  <c:v>45160</c:v>
                </c:pt>
                <c:pt idx="80">
                  <c:v>45161</c:v>
                </c:pt>
                <c:pt idx="81">
                  <c:v>45162</c:v>
                </c:pt>
                <c:pt idx="82">
                  <c:v>45166</c:v>
                </c:pt>
                <c:pt idx="83">
                  <c:v>45167</c:v>
                </c:pt>
                <c:pt idx="84">
                  <c:v>45168</c:v>
                </c:pt>
                <c:pt idx="85">
                  <c:v>45169</c:v>
                </c:pt>
                <c:pt idx="86">
                  <c:v>45173</c:v>
                </c:pt>
                <c:pt idx="87">
                  <c:v>45174</c:v>
                </c:pt>
                <c:pt idx="88">
                  <c:v>45175</c:v>
                </c:pt>
                <c:pt idx="89">
                  <c:v>45176</c:v>
                </c:pt>
                <c:pt idx="90">
                  <c:v>45180</c:v>
                </c:pt>
                <c:pt idx="91">
                  <c:v>45181</c:v>
                </c:pt>
                <c:pt idx="92">
                  <c:v>45182</c:v>
                </c:pt>
                <c:pt idx="93">
                  <c:v>45183</c:v>
                </c:pt>
                <c:pt idx="94">
                  <c:v>45187</c:v>
                </c:pt>
                <c:pt idx="95">
                  <c:v>45188</c:v>
                </c:pt>
                <c:pt idx="96">
                  <c:v>45189</c:v>
                </c:pt>
                <c:pt idx="97">
                  <c:v>45190</c:v>
                </c:pt>
                <c:pt idx="98">
                  <c:v>45194</c:v>
                </c:pt>
                <c:pt idx="99">
                  <c:v>45195</c:v>
                </c:pt>
                <c:pt idx="100">
                  <c:v>45196</c:v>
                </c:pt>
                <c:pt idx="101">
                  <c:v>45197</c:v>
                </c:pt>
                <c:pt idx="102">
                  <c:v>45201</c:v>
                </c:pt>
                <c:pt idx="103">
                  <c:v>45202</c:v>
                </c:pt>
                <c:pt idx="104">
                  <c:v>45203</c:v>
                </c:pt>
                <c:pt idx="105">
                  <c:v>45204</c:v>
                </c:pt>
                <c:pt idx="106">
                  <c:v>45208</c:v>
                </c:pt>
                <c:pt idx="107">
                  <c:v>45209</c:v>
                </c:pt>
                <c:pt idx="108">
                  <c:v>45210</c:v>
                </c:pt>
                <c:pt idx="109">
                  <c:v>45211</c:v>
                </c:pt>
                <c:pt idx="110">
                  <c:v>45215</c:v>
                </c:pt>
                <c:pt idx="111">
                  <c:v>45216</c:v>
                </c:pt>
                <c:pt idx="112">
                  <c:v>45217</c:v>
                </c:pt>
                <c:pt idx="113">
                  <c:v>45218</c:v>
                </c:pt>
                <c:pt idx="114">
                  <c:v>45222</c:v>
                </c:pt>
                <c:pt idx="115">
                  <c:v>45223</c:v>
                </c:pt>
                <c:pt idx="116">
                  <c:v>45224</c:v>
                </c:pt>
                <c:pt idx="117">
                  <c:v>45225</c:v>
                </c:pt>
                <c:pt idx="118">
                  <c:v>45229</c:v>
                </c:pt>
                <c:pt idx="119">
                  <c:v>45230</c:v>
                </c:pt>
                <c:pt idx="120">
                  <c:v>45231</c:v>
                </c:pt>
                <c:pt idx="121">
                  <c:v>45232</c:v>
                </c:pt>
                <c:pt idx="122">
                  <c:v>45236</c:v>
                </c:pt>
                <c:pt idx="123">
                  <c:v>45237</c:v>
                </c:pt>
                <c:pt idx="124">
                  <c:v>45238</c:v>
                </c:pt>
                <c:pt idx="125">
                  <c:v>45239</c:v>
                </c:pt>
                <c:pt idx="126">
                  <c:v>45243</c:v>
                </c:pt>
                <c:pt idx="127">
                  <c:v>45244</c:v>
                </c:pt>
                <c:pt idx="128">
                  <c:v>45245</c:v>
                </c:pt>
                <c:pt idx="129">
                  <c:v>45246</c:v>
                </c:pt>
                <c:pt idx="130">
                  <c:v>45250</c:v>
                </c:pt>
                <c:pt idx="131">
                  <c:v>45251</c:v>
                </c:pt>
                <c:pt idx="132">
                  <c:v>45252</c:v>
                </c:pt>
                <c:pt idx="133">
                  <c:v>45253</c:v>
                </c:pt>
                <c:pt idx="134">
                  <c:v>45257</c:v>
                </c:pt>
                <c:pt idx="135">
                  <c:v>45258</c:v>
                </c:pt>
                <c:pt idx="136">
                  <c:v>45259</c:v>
                </c:pt>
                <c:pt idx="137">
                  <c:v>45260</c:v>
                </c:pt>
                <c:pt idx="138">
                  <c:v>45264</c:v>
                </c:pt>
                <c:pt idx="139">
                  <c:v>45265</c:v>
                </c:pt>
                <c:pt idx="140">
                  <c:v>45266</c:v>
                </c:pt>
                <c:pt idx="141">
                  <c:v>45267</c:v>
                </c:pt>
                <c:pt idx="142">
                  <c:v>45271</c:v>
                </c:pt>
                <c:pt idx="143">
                  <c:v>45272</c:v>
                </c:pt>
                <c:pt idx="144">
                  <c:v>45273</c:v>
                </c:pt>
                <c:pt idx="145">
                  <c:v>45274</c:v>
                </c:pt>
                <c:pt idx="146">
                  <c:v>45278</c:v>
                </c:pt>
                <c:pt idx="147">
                  <c:v>45279</c:v>
                </c:pt>
                <c:pt idx="148">
                  <c:v>45280</c:v>
                </c:pt>
                <c:pt idx="149">
                  <c:v>45281</c:v>
                </c:pt>
                <c:pt idx="150">
                  <c:v>45285</c:v>
                </c:pt>
                <c:pt idx="151">
                  <c:v>45286</c:v>
                </c:pt>
                <c:pt idx="152">
                  <c:v>45287</c:v>
                </c:pt>
                <c:pt idx="153">
                  <c:v>45288</c:v>
                </c:pt>
                <c:pt idx="154">
                  <c:v>45292</c:v>
                </c:pt>
                <c:pt idx="155">
                  <c:v>45293</c:v>
                </c:pt>
                <c:pt idx="156">
                  <c:v>45294</c:v>
                </c:pt>
                <c:pt idx="157">
                  <c:v>45295</c:v>
                </c:pt>
                <c:pt idx="158">
                  <c:v>45299</c:v>
                </c:pt>
                <c:pt idx="159">
                  <c:v>45300</c:v>
                </c:pt>
                <c:pt idx="160">
                  <c:v>45301</c:v>
                </c:pt>
                <c:pt idx="161">
                  <c:v>45302</c:v>
                </c:pt>
                <c:pt idx="162">
                  <c:v>45306</c:v>
                </c:pt>
                <c:pt idx="163">
                  <c:v>45307</c:v>
                </c:pt>
                <c:pt idx="164">
                  <c:v>45308</c:v>
                </c:pt>
                <c:pt idx="165">
                  <c:v>45309</c:v>
                </c:pt>
                <c:pt idx="166">
                  <c:v>45313</c:v>
                </c:pt>
                <c:pt idx="167">
                  <c:v>45314</c:v>
                </c:pt>
                <c:pt idx="168">
                  <c:v>45315</c:v>
                </c:pt>
                <c:pt idx="169">
                  <c:v>45316</c:v>
                </c:pt>
                <c:pt idx="170">
                  <c:v>45320</c:v>
                </c:pt>
                <c:pt idx="171">
                  <c:v>45321</c:v>
                </c:pt>
                <c:pt idx="172">
                  <c:v>45322</c:v>
                </c:pt>
                <c:pt idx="173">
                  <c:v>45323</c:v>
                </c:pt>
                <c:pt idx="174">
                  <c:v>45327</c:v>
                </c:pt>
                <c:pt idx="175">
                  <c:v>45328</c:v>
                </c:pt>
                <c:pt idx="176">
                  <c:v>45329</c:v>
                </c:pt>
                <c:pt idx="177">
                  <c:v>45330</c:v>
                </c:pt>
                <c:pt idx="178">
                  <c:v>45334</c:v>
                </c:pt>
                <c:pt idx="179">
                  <c:v>45335</c:v>
                </c:pt>
                <c:pt idx="180">
                  <c:v>45336</c:v>
                </c:pt>
                <c:pt idx="181">
                  <c:v>45337</c:v>
                </c:pt>
                <c:pt idx="182">
                  <c:v>45341</c:v>
                </c:pt>
                <c:pt idx="183">
                  <c:v>45342</c:v>
                </c:pt>
                <c:pt idx="184">
                  <c:v>45343</c:v>
                </c:pt>
                <c:pt idx="185">
                  <c:v>45348</c:v>
                </c:pt>
                <c:pt idx="186">
                  <c:v>45349</c:v>
                </c:pt>
                <c:pt idx="187">
                  <c:v>45350</c:v>
                </c:pt>
                <c:pt idx="188">
                  <c:v>45351</c:v>
                </c:pt>
                <c:pt idx="189">
                  <c:v>45355</c:v>
                </c:pt>
                <c:pt idx="190">
                  <c:v>45356</c:v>
                </c:pt>
                <c:pt idx="191">
                  <c:v>45357</c:v>
                </c:pt>
                <c:pt idx="192">
                  <c:v>45358</c:v>
                </c:pt>
                <c:pt idx="193">
                  <c:v>45362</c:v>
                </c:pt>
                <c:pt idx="194">
                  <c:v>45363</c:v>
                </c:pt>
                <c:pt idx="195">
                  <c:v>45364</c:v>
                </c:pt>
                <c:pt idx="196">
                  <c:v>45365</c:v>
                </c:pt>
                <c:pt idx="197">
                  <c:v>45369</c:v>
                </c:pt>
                <c:pt idx="198">
                  <c:v>45370</c:v>
                </c:pt>
                <c:pt idx="199">
                  <c:v>45371</c:v>
                </c:pt>
                <c:pt idx="200">
                  <c:v>45372</c:v>
                </c:pt>
                <c:pt idx="201">
                  <c:v>45376</c:v>
                </c:pt>
                <c:pt idx="202">
                  <c:v>45377</c:v>
                </c:pt>
                <c:pt idx="203">
                  <c:v>45378</c:v>
                </c:pt>
                <c:pt idx="204">
                  <c:v>45379</c:v>
                </c:pt>
                <c:pt idx="205">
                  <c:v>45383</c:v>
                </c:pt>
                <c:pt idx="206">
                  <c:v>45384</c:v>
                </c:pt>
                <c:pt idx="207">
                  <c:v>45385</c:v>
                </c:pt>
                <c:pt idx="208">
                  <c:v>45386</c:v>
                </c:pt>
                <c:pt idx="209">
                  <c:v>45397</c:v>
                </c:pt>
                <c:pt idx="210">
                  <c:v>45398</c:v>
                </c:pt>
                <c:pt idx="211">
                  <c:v>45399</c:v>
                </c:pt>
                <c:pt idx="212">
                  <c:v>45400</c:v>
                </c:pt>
                <c:pt idx="213">
                  <c:v>45404</c:v>
                </c:pt>
                <c:pt idx="214">
                  <c:v>45405</c:v>
                </c:pt>
                <c:pt idx="215">
                  <c:v>45406</c:v>
                </c:pt>
                <c:pt idx="216">
                  <c:v>45407</c:v>
                </c:pt>
                <c:pt idx="217">
                  <c:v>45411</c:v>
                </c:pt>
                <c:pt idx="218">
                  <c:v>45412</c:v>
                </c:pt>
                <c:pt idx="219">
                  <c:v>45413</c:v>
                </c:pt>
                <c:pt idx="220">
                  <c:v>45414</c:v>
                </c:pt>
                <c:pt idx="221">
                  <c:v>45418</c:v>
                </c:pt>
                <c:pt idx="222">
                  <c:v>45419</c:v>
                </c:pt>
                <c:pt idx="223">
                  <c:v>45420</c:v>
                </c:pt>
                <c:pt idx="224">
                  <c:v>45421</c:v>
                </c:pt>
                <c:pt idx="225">
                  <c:v>45425</c:v>
                </c:pt>
                <c:pt idx="226">
                  <c:v>45426</c:v>
                </c:pt>
                <c:pt idx="227">
                  <c:v>45427</c:v>
                </c:pt>
                <c:pt idx="228">
                  <c:v>45428</c:v>
                </c:pt>
                <c:pt idx="229">
                  <c:v>45432</c:v>
                </c:pt>
                <c:pt idx="230">
                  <c:v>45433</c:v>
                </c:pt>
                <c:pt idx="231">
                  <c:v>45434</c:v>
                </c:pt>
                <c:pt idx="232">
                  <c:v>45435</c:v>
                </c:pt>
                <c:pt idx="233">
                  <c:v>45439</c:v>
                </c:pt>
                <c:pt idx="234">
                  <c:v>45440</c:v>
                </c:pt>
                <c:pt idx="235">
                  <c:v>45441</c:v>
                </c:pt>
                <c:pt idx="236">
                  <c:v>45442</c:v>
                </c:pt>
                <c:pt idx="237">
                  <c:v>45446</c:v>
                </c:pt>
                <c:pt idx="238">
                  <c:v>45447</c:v>
                </c:pt>
                <c:pt idx="239">
                  <c:v>45448</c:v>
                </c:pt>
                <c:pt idx="240">
                  <c:v>45449</c:v>
                </c:pt>
                <c:pt idx="241">
                  <c:v>45453</c:v>
                </c:pt>
                <c:pt idx="242">
                  <c:v>45454</c:v>
                </c:pt>
                <c:pt idx="243">
                  <c:v>45455</c:v>
                </c:pt>
                <c:pt idx="244">
                  <c:v>45456</c:v>
                </c:pt>
                <c:pt idx="245">
                  <c:v>45467</c:v>
                </c:pt>
                <c:pt idx="246">
                  <c:v>45468</c:v>
                </c:pt>
                <c:pt idx="247">
                  <c:v>45469</c:v>
                </c:pt>
                <c:pt idx="248">
                  <c:v>45470</c:v>
                </c:pt>
                <c:pt idx="249">
                  <c:v>45473</c:v>
                </c:pt>
              </c:numCache>
            </c:numRef>
          </c:cat>
          <c:val>
            <c:numRef>
              <c:f>Sheet1!$C$2:$C$251</c:f>
              <c:numCache>
                <c:formatCode>#,##0</c:formatCode>
                <c:ptCount val="250"/>
                <c:pt idx="0">
                  <c:v>100</c:v>
                </c:pt>
                <c:pt idx="1">
                  <c:v>92.880978865406007</c:v>
                </c:pt>
                <c:pt idx="2">
                  <c:v>93.437152391546149</c:v>
                </c:pt>
                <c:pt idx="3">
                  <c:v>89.766407119021125</c:v>
                </c:pt>
                <c:pt idx="4">
                  <c:v>89.766407119021125</c:v>
                </c:pt>
                <c:pt idx="5">
                  <c:v>90.100111234705224</c:v>
                </c:pt>
                <c:pt idx="6">
                  <c:v>91.212458286985537</c:v>
                </c:pt>
                <c:pt idx="7">
                  <c:v>91.212458286985537</c:v>
                </c:pt>
                <c:pt idx="8">
                  <c:v>93.214682981090093</c:v>
                </c:pt>
                <c:pt idx="9">
                  <c:v>91.212458286985537</c:v>
                </c:pt>
                <c:pt idx="10">
                  <c:v>91.212458286985537</c:v>
                </c:pt>
                <c:pt idx="11">
                  <c:v>91.212458286985537</c:v>
                </c:pt>
                <c:pt idx="12">
                  <c:v>92.324805339265851</c:v>
                </c:pt>
                <c:pt idx="13">
                  <c:v>104.56062291434927</c:v>
                </c:pt>
                <c:pt idx="14">
                  <c:v>106.11790878754171</c:v>
                </c:pt>
                <c:pt idx="15">
                  <c:v>103.78197997775305</c:v>
                </c:pt>
                <c:pt idx="16">
                  <c:v>106.22914349276972</c:v>
                </c:pt>
                <c:pt idx="17">
                  <c:v>104.56062291434927</c:v>
                </c:pt>
                <c:pt idx="18">
                  <c:v>106.22914349276972</c:v>
                </c:pt>
                <c:pt idx="19">
                  <c:v>106.22914349276972</c:v>
                </c:pt>
                <c:pt idx="20">
                  <c:v>105.89543937708565</c:v>
                </c:pt>
                <c:pt idx="21">
                  <c:v>133.48164627363735</c:v>
                </c:pt>
                <c:pt idx="22">
                  <c:v>124.58286985539489</c:v>
                </c:pt>
                <c:pt idx="23">
                  <c:v>115.90656284760846</c:v>
                </c:pt>
                <c:pt idx="24">
                  <c:v>145.0500556173526</c:v>
                </c:pt>
                <c:pt idx="25">
                  <c:v>145.0500556173526</c:v>
                </c:pt>
                <c:pt idx="26">
                  <c:v>131.25695216907673</c:v>
                </c:pt>
                <c:pt idx="27">
                  <c:v>131.0344827586207</c:v>
                </c:pt>
                <c:pt idx="28">
                  <c:v>134.81646273637372</c:v>
                </c:pt>
                <c:pt idx="29">
                  <c:v>129.03225806451613</c:v>
                </c:pt>
                <c:pt idx="30">
                  <c:v>123.47052280311456</c:v>
                </c:pt>
                <c:pt idx="31">
                  <c:v>122.35817575083425</c:v>
                </c:pt>
                <c:pt idx="32">
                  <c:v>121.02335928809786</c:v>
                </c:pt>
                <c:pt idx="33">
                  <c:v>126.58509454949942</c:v>
                </c:pt>
                <c:pt idx="34">
                  <c:v>116.35150166852057</c:v>
                </c:pt>
                <c:pt idx="35">
                  <c:v>116.57397107897663</c:v>
                </c:pt>
                <c:pt idx="36">
                  <c:v>113.90433815350389</c:v>
                </c:pt>
                <c:pt idx="37">
                  <c:v>109.01001112347051</c:v>
                </c:pt>
                <c:pt idx="38">
                  <c:v>107.00778642936595</c:v>
                </c:pt>
                <c:pt idx="39">
                  <c:v>107.00778642936595</c:v>
                </c:pt>
                <c:pt idx="40">
                  <c:v>106.78531701890989</c:v>
                </c:pt>
                <c:pt idx="41">
                  <c:v>106.78531701890989</c:v>
                </c:pt>
                <c:pt idx="42">
                  <c:v>106.78531701890989</c:v>
                </c:pt>
                <c:pt idx="43">
                  <c:v>106.78531701890989</c:v>
                </c:pt>
                <c:pt idx="44">
                  <c:v>105.78420467185761</c:v>
                </c:pt>
                <c:pt idx="45">
                  <c:v>124.58286985539489</c:v>
                </c:pt>
                <c:pt idx="46">
                  <c:v>153.05895439377085</c:v>
                </c:pt>
                <c:pt idx="47">
                  <c:v>140.15572858731923</c:v>
                </c:pt>
                <c:pt idx="48">
                  <c:v>138.82091212458286</c:v>
                </c:pt>
                <c:pt idx="49">
                  <c:v>126.80756395995549</c:v>
                </c:pt>
                <c:pt idx="50">
                  <c:v>126.80756395995549</c:v>
                </c:pt>
                <c:pt idx="51">
                  <c:v>124.58286985539489</c:v>
                </c:pt>
                <c:pt idx="52">
                  <c:v>129.03225806451613</c:v>
                </c:pt>
                <c:pt idx="53">
                  <c:v>129.03225806451613</c:v>
                </c:pt>
                <c:pt idx="54">
                  <c:v>133.48164627363735</c:v>
                </c:pt>
                <c:pt idx="55">
                  <c:v>131.25695216907673</c:v>
                </c:pt>
                <c:pt idx="56">
                  <c:v>131.47942157953281</c:v>
                </c:pt>
                <c:pt idx="57">
                  <c:v>128.58731924360399</c:v>
                </c:pt>
                <c:pt idx="58">
                  <c:v>128.58731924360399</c:v>
                </c:pt>
                <c:pt idx="59">
                  <c:v>128.58731924360399</c:v>
                </c:pt>
                <c:pt idx="60">
                  <c:v>128.58731924360399</c:v>
                </c:pt>
                <c:pt idx="61">
                  <c:v>128.58731924360399</c:v>
                </c:pt>
                <c:pt idx="62">
                  <c:v>128.58731924360399</c:v>
                </c:pt>
                <c:pt idx="63">
                  <c:v>128.58731924360399</c:v>
                </c:pt>
                <c:pt idx="64">
                  <c:v>139.71078976640709</c:v>
                </c:pt>
                <c:pt idx="65">
                  <c:v>139.71078976640709</c:v>
                </c:pt>
                <c:pt idx="66">
                  <c:v>139.71078976640709</c:v>
                </c:pt>
                <c:pt idx="67">
                  <c:v>139.71078976640709</c:v>
                </c:pt>
                <c:pt idx="68">
                  <c:v>139.71078976640709</c:v>
                </c:pt>
                <c:pt idx="69">
                  <c:v>139.71078976640709</c:v>
                </c:pt>
                <c:pt idx="70">
                  <c:v>137.93103448275861</c:v>
                </c:pt>
                <c:pt idx="71">
                  <c:v>137.93103448275861</c:v>
                </c:pt>
                <c:pt idx="72">
                  <c:v>137.93103448275861</c:v>
                </c:pt>
                <c:pt idx="73">
                  <c:v>137.93103448275861</c:v>
                </c:pt>
                <c:pt idx="74">
                  <c:v>137.93103448275861</c:v>
                </c:pt>
                <c:pt idx="75">
                  <c:v>137.93103448275861</c:v>
                </c:pt>
                <c:pt idx="76">
                  <c:v>137.93103448275861</c:v>
                </c:pt>
                <c:pt idx="77">
                  <c:v>137.93103448275861</c:v>
                </c:pt>
                <c:pt idx="78">
                  <c:v>134.14905450500555</c:v>
                </c:pt>
                <c:pt idx="79">
                  <c:v>134.14905450500555</c:v>
                </c:pt>
                <c:pt idx="80">
                  <c:v>134.14905450500555</c:v>
                </c:pt>
                <c:pt idx="81">
                  <c:v>134.14905450500555</c:v>
                </c:pt>
                <c:pt idx="82">
                  <c:v>136.81868743047829</c:v>
                </c:pt>
                <c:pt idx="83">
                  <c:v>136.81868743047829</c:v>
                </c:pt>
                <c:pt idx="84">
                  <c:v>136.81868743047829</c:v>
                </c:pt>
                <c:pt idx="85">
                  <c:v>135.48387096774192</c:v>
                </c:pt>
                <c:pt idx="86">
                  <c:v>130.14460511679644</c:v>
                </c:pt>
                <c:pt idx="87">
                  <c:v>130.14460511679644</c:v>
                </c:pt>
                <c:pt idx="88">
                  <c:v>127.91991101223581</c:v>
                </c:pt>
                <c:pt idx="89">
                  <c:v>127.91991101223581</c:v>
                </c:pt>
                <c:pt idx="90">
                  <c:v>127.91991101223581</c:v>
                </c:pt>
                <c:pt idx="91">
                  <c:v>127.91991101223581</c:v>
                </c:pt>
                <c:pt idx="92">
                  <c:v>127.91991101223581</c:v>
                </c:pt>
                <c:pt idx="93">
                  <c:v>135.48387096774192</c:v>
                </c:pt>
                <c:pt idx="94">
                  <c:v>135.48387096774192</c:v>
                </c:pt>
                <c:pt idx="95">
                  <c:v>135.48387096774192</c:v>
                </c:pt>
                <c:pt idx="96">
                  <c:v>135.48387096774192</c:v>
                </c:pt>
                <c:pt idx="97">
                  <c:v>135.48387096774192</c:v>
                </c:pt>
                <c:pt idx="98">
                  <c:v>135.48387096774192</c:v>
                </c:pt>
                <c:pt idx="99">
                  <c:v>135.48387096774192</c:v>
                </c:pt>
                <c:pt idx="100">
                  <c:v>135.48387096774192</c:v>
                </c:pt>
                <c:pt idx="101">
                  <c:v>135.48387096774192</c:v>
                </c:pt>
                <c:pt idx="102">
                  <c:v>126.80756395995549</c:v>
                </c:pt>
                <c:pt idx="103">
                  <c:v>126.80756395995549</c:v>
                </c:pt>
                <c:pt idx="104">
                  <c:v>126.80756395995549</c:v>
                </c:pt>
                <c:pt idx="105">
                  <c:v>126.80756395995549</c:v>
                </c:pt>
                <c:pt idx="106">
                  <c:v>124.58286985539489</c:v>
                </c:pt>
                <c:pt idx="107">
                  <c:v>124.58286985539489</c:v>
                </c:pt>
                <c:pt idx="108">
                  <c:v>124.58286985539489</c:v>
                </c:pt>
                <c:pt idx="109">
                  <c:v>124.58286985539489</c:v>
                </c:pt>
                <c:pt idx="110">
                  <c:v>126.80756395995549</c:v>
                </c:pt>
                <c:pt idx="111">
                  <c:v>126.80756395995549</c:v>
                </c:pt>
                <c:pt idx="112">
                  <c:v>126.80756395995549</c:v>
                </c:pt>
                <c:pt idx="113">
                  <c:v>126.80756395995549</c:v>
                </c:pt>
                <c:pt idx="114">
                  <c:v>126.80756395995549</c:v>
                </c:pt>
                <c:pt idx="115">
                  <c:v>126.80756395995549</c:v>
                </c:pt>
                <c:pt idx="116">
                  <c:v>126.80756395995549</c:v>
                </c:pt>
                <c:pt idx="117">
                  <c:v>126.80756395995549</c:v>
                </c:pt>
                <c:pt idx="118">
                  <c:v>126.80756395995549</c:v>
                </c:pt>
                <c:pt idx="119">
                  <c:v>126.80756395995549</c:v>
                </c:pt>
                <c:pt idx="120">
                  <c:v>126.80756395995549</c:v>
                </c:pt>
                <c:pt idx="121">
                  <c:v>126.80756395995549</c:v>
                </c:pt>
                <c:pt idx="122">
                  <c:v>126.80756395995549</c:v>
                </c:pt>
                <c:pt idx="123">
                  <c:v>126.80756395995549</c:v>
                </c:pt>
                <c:pt idx="124">
                  <c:v>126.80756395995549</c:v>
                </c:pt>
                <c:pt idx="125">
                  <c:v>126.80756395995549</c:v>
                </c:pt>
                <c:pt idx="126">
                  <c:v>126.80756395995549</c:v>
                </c:pt>
                <c:pt idx="127">
                  <c:v>126.80756395995549</c:v>
                </c:pt>
                <c:pt idx="128">
                  <c:v>122.35817575083425</c:v>
                </c:pt>
                <c:pt idx="129">
                  <c:v>126.58509454949942</c:v>
                </c:pt>
                <c:pt idx="130">
                  <c:v>126.58509454949942</c:v>
                </c:pt>
                <c:pt idx="131">
                  <c:v>126.58509454949942</c:v>
                </c:pt>
                <c:pt idx="132">
                  <c:v>126.58509454949942</c:v>
                </c:pt>
                <c:pt idx="133">
                  <c:v>126.80756395995549</c:v>
                </c:pt>
                <c:pt idx="134">
                  <c:v>140.15572858731923</c:v>
                </c:pt>
                <c:pt idx="135">
                  <c:v>141.71301446051169</c:v>
                </c:pt>
                <c:pt idx="136">
                  <c:v>145.93993325917685</c:v>
                </c:pt>
                <c:pt idx="137">
                  <c:v>145.49499443826474</c:v>
                </c:pt>
                <c:pt idx="138">
                  <c:v>141.93548387096772</c:v>
                </c:pt>
                <c:pt idx="139">
                  <c:v>143.71523915461623</c:v>
                </c:pt>
                <c:pt idx="140">
                  <c:v>143.27030033370411</c:v>
                </c:pt>
                <c:pt idx="141">
                  <c:v>137.70856507230255</c:v>
                </c:pt>
                <c:pt idx="142">
                  <c:v>141.93548387096772</c:v>
                </c:pt>
                <c:pt idx="143">
                  <c:v>141.93548387096772</c:v>
                </c:pt>
                <c:pt idx="144">
                  <c:v>141.93548387096772</c:v>
                </c:pt>
                <c:pt idx="145">
                  <c:v>141.93548387096772</c:v>
                </c:pt>
                <c:pt idx="146">
                  <c:v>141.71301446051169</c:v>
                </c:pt>
                <c:pt idx="147">
                  <c:v>141.71301446051169</c:v>
                </c:pt>
                <c:pt idx="148">
                  <c:v>141.71301446051169</c:v>
                </c:pt>
                <c:pt idx="149">
                  <c:v>141.71301446051169</c:v>
                </c:pt>
                <c:pt idx="150">
                  <c:v>141.71301446051169</c:v>
                </c:pt>
                <c:pt idx="151">
                  <c:v>141.71301446051169</c:v>
                </c:pt>
                <c:pt idx="152">
                  <c:v>141.71301446051169</c:v>
                </c:pt>
                <c:pt idx="153">
                  <c:v>141.71301446051169</c:v>
                </c:pt>
                <c:pt idx="154">
                  <c:v>146.82981090100111</c:v>
                </c:pt>
                <c:pt idx="155">
                  <c:v>146.82981090100111</c:v>
                </c:pt>
                <c:pt idx="156">
                  <c:v>146.82981090100111</c:v>
                </c:pt>
                <c:pt idx="157">
                  <c:v>146.82981090100111</c:v>
                </c:pt>
                <c:pt idx="158">
                  <c:v>146.82981090100111</c:v>
                </c:pt>
                <c:pt idx="159">
                  <c:v>146.82981090100111</c:v>
                </c:pt>
                <c:pt idx="160">
                  <c:v>146.82981090100111</c:v>
                </c:pt>
                <c:pt idx="161">
                  <c:v>146.82981090100111</c:v>
                </c:pt>
                <c:pt idx="162">
                  <c:v>146.82981090100111</c:v>
                </c:pt>
                <c:pt idx="163">
                  <c:v>127.25250278086764</c:v>
                </c:pt>
                <c:pt idx="164">
                  <c:v>128.14238042269187</c:v>
                </c:pt>
                <c:pt idx="165">
                  <c:v>128.14238042269187</c:v>
                </c:pt>
                <c:pt idx="166">
                  <c:v>128.14238042269187</c:v>
                </c:pt>
                <c:pt idx="167">
                  <c:v>128.14238042269187</c:v>
                </c:pt>
                <c:pt idx="168">
                  <c:v>128.14238042269187</c:v>
                </c:pt>
                <c:pt idx="169">
                  <c:v>128.14238042269187</c:v>
                </c:pt>
                <c:pt idx="170">
                  <c:v>129.03225806451613</c:v>
                </c:pt>
                <c:pt idx="171">
                  <c:v>116.7964404894327</c:v>
                </c:pt>
                <c:pt idx="172">
                  <c:v>117.01890989988877</c:v>
                </c:pt>
                <c:pt idx="173">
                  <c:v>117.01890989988877</c:v>
                </c:pt>
                <c:pt idx="174">
                  <c:v>119.68854282536149</c:v>
                </c:pt>
                <c:pt idx="175">
                  <c:v>119.68854282536149</c:v>
                </c:pt>
                <c:pt idx="176">
                  <c:v>119.68854282536149</c:v>
                </c:pt>
                <c:pt idx="177">
                  <c:v>119.68854282536149</c:v>
                </c:pt>
                <c:pt idx="178">
                  <c:v>109.01001112347051</c:v>
                </c:pt>
                <c:pt idx="179">
                  <c:v>109.01001112347051</c:v>
                </c:pt>
                <c:pt idx="180">
                  <c:v>109.01001112347051</c:v>
                </c:pt>
                <c:pt idx="181">
                  <c:v>114.57174638487206</c:v>
                </c:pt>
                <c:pt idx="182">
                  <c:v>114.57174638487206</c:v>
                </c:pt>
                <c:pt idx="183">
                  <c:v>114.57174638487206</c:v>
                </c:pt>
                <c:pt idx="184">
                  <c:v>114.57174638487206</c:v>
                </c:pt>
                <c:pt idx="185">
                  <c:v>114.57174638487206</c:v>
                </c:pt>
                <c:pt idx="186">
                  <c:v>114.57174638487206</c:v>
                </c:pt>
                <c:pt idx="187">
                  <c:v>114.57174638487206</c:v>
                </c:pt>
                <c:pt idx="188">
                  <c:v>114.57174638487206</c:v>
                </c:pt>
                <c:pt idx="189">
                  <c:v>114.57174638487206</c:v>
                </c:pt>
                <c:pt idx="190">
                  <c:v>114.57174638487206</c:v>
                </c:pt>
                <c:pt idx="191">
                  <c:v>114.57174638487206</c:v>
                </c:pt>
                <c:pt idx="192">
                  <c:v>114.57174638487206</c:v>
                </c:pt>
                <c:pt idx="193">
                  <c:v>114.57174638487206</c:v>
                </c:pt>
                <c:pt idx="194">
                  <c:v>114.57174638487206</c:v>
                </c:pt>
                <c:pt idx="195">
                  <c:v>114.57174638487206</c:v>
                </c:pt>
                <c:pt idx="196">
                  <c:v>108.67630700778643</c:v>
                </c:pt>
                <c:pt idx="197">
                  <c:v>108.67630700778643</c:v>
                </c:pt>
                <c:pt idx="198">
                  <c:v>108.67630700778643</c:v>
                </c:pt>
                <c:pt idx="199">
                  <c:v>108.67630700778643</c:v>
                </c:pt>
                <c:pt idx="200">
                  <c:v>108.67630700778643</c:v>
                </c:pt>
                <c:pt idx="201">
                  <c:v>108.67630700778643</c:v>
                </c:pt>
                <c:pt idx="202">
                  <c:v>108.56507230255839</c:v>
                </c:pt>
                <c:pt idx="203">
                  <c:v>108.67630700778643</c:v>
                </c:pt>
                <c:pt idx="204">
                  <c:v>108.67630700778643</c:v>
                </c:pt>
                <c:pt idx="205">
                  <c:v>108.67630700778643</c:v>
                </c:pt>
                <c:pt idx="206">
                  <c:v>108.67630700778643</c:v>
                </c:pt>
                <c:pt idx="207">
                  <c:v>108.67630700778643</c:v>
                </c:pt>
                <c:pt idx="208">
                  <c:v>110.90100111234705</c:v>
                </c:pt>
                <c:pt idx="209">
                  <c:v>110.90100111234705</c:v>
                </c:pt>
                <c:pt idx="210">
                  <c:v>110.90100111234705</c:v>
                </c:pt>
                <c:pt idx="211">
                  <c:v>110.90100111234705</c:v>
                </c:pt>
                <c:pt idx="212">
                  <c:v>110.90100111234705</c:v>
                </c:pt>
                <c:pt idx="213">
                  <c:v>110.90100111234705</c:v>
                </c:pt>
                <c:pt idx="214">
                  <c:v>110.90100111234705</c:v>
                </c:pt>
                <c:pt idx="215">
                  <c:v>110.90100111234705</c:v>
                </c:pt>
                <c:pt idx="216">
                  <c:v>110.90100111234705</c:v>
                </c:pt>
                <c:pt idx="217">
                  <c:v>113.45939933259177</c:v>
                </c:pt>
                <c:pt idx="218">
                  <c:v>113.45939933259177</c:v>
                </c:pt>
                <c:pt idx="219">
                  <c:v>113.45939933259177</c:v>
                </c:pt>
                <c:pt idx="220">
                  <c:v>113.45939933259177</c:v>
                </c:pt>
                <c:pt idx="221">
                  <c:v>111.23470522803115</c:v>
                </c:pt>
                <c:pt idx="222">
                  <c:v>111.23470522803115</c:v>
                </c:pt>
                <c:pt idx="223">
                  <c:v>111.23470522803115</c:v>
                </c:pt>
                <c:pt idx="224">
                  <c:v>111.23470522803115</c:v>
                </c:pt>
                <c:pt idx="225">
                  <c:v>111.23470522803115</c:v>
                </c:pt>
                <c:pt idx="226">
                  <c:v>111.23470522803115</c:v>
                </c:pt>
                <c:pt idx="227">
                  <c:v>111.23470522803115</c:v>
                </c:pt>
                <c:pt idx="228">
                  <c:v>111.23470522803115</c:v>
                </c:pt>
                <c:pt idx="229">
                  <c:v>111.23470522803115</c:v>
                </c:pt>
                <c:pt idx="230">
                  <c:v>111.23470522803115</c:v>
                </c:pt>
                <c:pt idx="231">
                  <c:v>111.23470522803115</c:v>
                </c:pt>
                <c:pt idx="232">
                  <c:v>111.23470522803115</c:v>
                </c:pt>
                <c:pt idx="233">
                  <c:v>111.23470522803115</c:v>
                </c:pt>
                <c:pt idx="234">
                  <c:v>111.23470522803115</c:v>
                </c:pt>
                <c:pt idx="235">
                  <c:v>111.23470522803115</c:v>
                </c:pt>
                <c:pt idx="236">
                  <c:v>111.23470522803115</c:v>
                </c:pt>
                <c:pt idx="237">
                  <c:v>111.23470522803115</c:v>
                </c:pt>
                <c:pt idx="238">
                  <c:v>111.23470522803115</c:v>
                </c:pt>
                <c:pt idx="239">
                  <c:v>111.23470522803115</c:v>
                </c:pt>
                <c:pt idx="240">
                  <c:v>111.23470522803115</c:v>
                </c:pt>
                <c:pt idx="241">
                  <c:v>110.78976640711902</c:v>
                </c:pt>
                <c:pt idx="242">
                  <c:v>110.78976640711902</c:v>
                </c:pt>
                <c:pt idx="243">
                  <c:v>110.78976640711902</c:v>
                </c:pt>
                <c:pt idx="244">
                  <c:v>110.78976640711902</c:v>
                </c:pt>
                <c:pt idx="245">
                  <c:v>109.89988876529475</c:v>
                </c:pt>
                <c:pt idx="246">
                  <c:v>109.89988876529475</c:v>
                </c:pt>
                <c:pt idx="247">
                  <c:v>109.89988876529475</c:v>
                </c:pt>
                <c:pt idx="248">
                  <c:v>109.89988876529475</c:v>
                </c:pt>
                <c:pt idx="249">
                  <c:v>109.89988876529475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Sheet1!$A$2:$A$244</c:f>
              <c:numCache>
                <c:formatCode>dd\-mmm\-yyyy</c:formatCode>
                <c:ptCount val="243"/>
                <c:pt idx="0">
                  <c:v>45021</c:v>
                </c:pt>
                <c:pt idx="1">
                  <c:v>45022</c:v>
                </c:pt>
                <c:pt idx="2">
                  <c:v>45026</c:v>
                </c:pt>
                <c:pt idx="3">
                  <c:v>45027</c:v>
                </c:pt>
                <c:pt idx="4">
                  <c:v>45028</c:v>
                </c:pt>
                <c:pt idx="5">
                  <c:v>45029</c:v>
                </c:pt>
                <c:pt idx="6">
                  <c:v>45033</c:v>
                </c:pt>
                <c:pt idx="7">
                  <c:v>45041</c:v>
                </c:pt>
                <c:pt idx="8">
                  <c:v>45042</c:v>
                </c:pt>
                <c:pt idx="9">
                  <c:v>45043</c:v>
                </c:pt>
                <c:pt idx="10">
                  <c:v>45047</c:v>
                </c:pt>
                <c:pt idx="11">
                  <c:v>45048</c:v>
                </c:pt>
                <c:pt idx="12">
                  <c:v>45049</c:v>
                </c:pt>
                <c:pt idx="13">
                  <c:v>45050</c:v>
                </c:pt>
                <c:pt idx="14">
                  <c:v>45054</c:v>
                </c:pt>
                <c:pt idx="15">
                  <c:v>45055</c:v>
                </c:pt>
                <c:pt idx="16">
                  <c:v>45056</c:v>
                </c:pt>
                <c:pt idx="17">
                  <c:v>45057</c:v>
                </c:pt>
                <c:pt idx="18">
                  <c:v>45057</c:v>
                </c:pt>
                <c:pt idx="19">
                  <c:v>45061</c:v>
                </c:pt>
                <c:pt idx="20">
                  <c:v>45062</c:v>
                </c:pt>
                <c:pt idx="21">
                  <c:v>45063</c:v>
                </c:pt>
                <c:pt idx="22">
                  <c:v>45064</c:v>
                </c:pt>
                <c:pt idx="23">
                  <c:v>45068</c:v>
                </c:pt>
                <c:pt idx="24">
                  <c:v>45069</c:v>
                </c:pt>
                <c:pt idx="25">
                  <c:v>45070</c:v>
                </c:pt>
                <c:pt idx="26">
                  <c:v>45071</c:v>
                </c:pt>
                <c:pt idx="27">
                  <c:v>45075</c:v>
                </c:pt>
                <c:pt idx="28">
                  <c:v>45076</c:v>
                </c:pt>
                <c:pt idx="29">
                  <c:v>45077</c:v>
                </c:pt>
                <c:pt idx="30">
                  <c:v>45078</c:v>
                </c:pt>
                <c:pt idx="31">
                  <c:v>45082</c:v>
                </c:pt>
                <c:pt idx="32">
                  <c:v>45083</c:v>
                </c:pt>
                <c:pt idx="33">
                  <c:v>45084</c:v>
                </c:pt>
                <c:pt idx="34">
                  <c:v>45085</c:v>
                </c:pt>
                <c:pt idx="35">
                  <c:v>45089</c:v>
                </c:pt>
                <c:pt idx="36">
                  <c:v>45090</c:v>
                </c:pt>
                <c:pt idx="37">
                  <c:v>45091</c:v>
                </c:pt>
                <c:pt idx="38">
                  <c:v>45092</c:v>
                </c:pt>
                <c:pt idx="39">
                  <c:v>45096</c:v>
                </c:pt>
                <c:pt idx="40">
                  <c:v>45097</c:v>
                </c:pt>
                <c:pt idx="41">
                  <c:v>45098</c:v>
                </c:pt>
                <c:pt idx="42">
                  <c:v>45099</c:v>
                </c:pt>
                <c:pt idx="43">
                  <c:v>45110</c:v>
                </c:pt>
                <c:pt idx="44">
                  <c:v>45111</c:v>
                </c:pt>
                <c:pt idx="45">
                  <c:v>45112</c:v>
                </c:pt>
                <c:pt idx="46">
                  <c:v>45113</c:v>
                </c:pt>
                <c:pt idx="47">
                  <c:v>45117</c:v>
                </c:pt>
                <c:pt idx="48">
                  <c:v>45118</c:v>
                </c:pt>
                <c:pt idx="49">
                  <c:v>45119</c:v>
                </c:pt>
                <c:pt idx="50">
                  <c:v>45120</c:v>
                </c:pt>
                <c:pt idx="51">
                  <c:v>45124</c:v>
                </c:pt>
                <c:pt idx="52">
                  <c:v>45125</c:v>
                </c:pt>
                <c:pt idx="53">
                  <c:v>45126</c:v>
                </c:pt>
                <c:pt idx="54">
                  <c:v>45127</c:v>
                </c:pt>
                <c:pt idx="55">
                  <c:v>45131</c:v>
                </c:pt>
                <c:pt idx="56">
                  <c:v>45132</c:v>
                </c:pt>
                <c:pt idx="57">
                  <c:v>45133</c:v>
                </c:pt>
                <c:pt idx="58">
                  <c:v>45134</c:v>
                </c:pt>
                <c:pt idx="59">
                  <c:v>45138</c:v>
                </c:pt>
                <c:pt idx="60">
                  <c:v>45139</c:v>
                </c:pt>
                <c:pt idx="61">
                  <c:v>45140</c:v>
                </c:pt>
                <c:pt idx="62">
                  <c:v>45141</c:v>
                </c:pt>
                <c:pt idx="63">
                  <c:v>45145</c:v>
                </c:pt>
                <c:pt idx="64">
                  <c:v>45146</c:v>
                </c:pt>
                <c:pt idx="65">
                  <c:v>45147</c:v>
                </c:pt>
                <c:pt idx="66">
                  <c:v>45148</c:v>
                </c:pt>
                <c:pt idx="67">
                  <c:v>45152</c:v>
                </c:pt>
                <c:pt idx="68">
                  <c:v>45153</c:v>
                </c:pt>
                <c:pt idx="69">
                  <c:v>45154</c:v>
                </c:pt>
                <c:pt idx="70">
                  <c:v>45155</c:v>
                </c:pt>
                <c:pt idx="71">
                  <c:v>45159</c:v>
                </c:pt>
                <c:pt idx="72">
                  <c:v>45160</c:v>
                </c:pt>
                <c:pt idx="73">
                  <c:v>45161</c:v>
                </c:pt>
                <c:pt idx="74">
                  <c:v>45162</c:v>
                </c:pt>
                <c:pt idx="75">
                  <c:v>45166</c:v>
                </c:pt>
                <c:pt idx="76">
                  <c:v>45167</c:v>
                </c:pt>
                <c:pt idx="77">
                  <c:v>45168</c:v>
                </c:pt>
                <c:pt idx="78">
                  <c:v>45169</c:v>
                </c:pt>
                <c:pt idx="79">
                  <c:v>45173</c:v>
                </c:pt>
                <c:pt idx="80">
                  <c:v>45174</c:v>
                </c:pt>
                <c:pt idx="81">
                  <c:v>45175</c:v>
                </c:pt>
                <c:pt idx="82">
                  <c:v>45176</c:v>
                </c:pt>
                <c:pt idx="83">
                  <c:v>45180</c:v>
                </c:pt>
                <c:pt idx="84">
                  <c:v>45181</c:v>
                </c:pt>
                <c:pt idx="85">
                  <c:v>45182</c:v>
                </c:pt>
                <c:pt idx="86">
                  <c:v>45183</c:v>
                </c:pt>
                <c:pt idx="87">
                  <c:v>45187</c:v>
                </c:pt>
                <c:pt idx="88">
                  <c:v>45188</c:v>
                </c:pt>
                <c:pt idx="89">
                  <c:v>45189</c:v>
                </c:pt>
                <c:pt idx="90">
                  <c:v>45190</c:v>
                </c:pt>
                <c:pt idx="91">
                  <c:v>45194</c:v>
                </c:pt>
                <c:pt idx="92">
                  <c:v>45195</c:v>
                </c:pt>
                <c:pt idx="93">
                  <c:v>45196</c:v>
                </c:pt>
                <c:pt idx="94">
                  <c:v>45197</c:v>
                </c:pt>
                <c:pt idx="95">
                  <c:v>45201</c:v>
                </c:pt>
                <c:pt idx="96">
                  <c:v>45202</c:v>
                </c:pt>
                <c:pt idx="97">
                  <c:v>45203</c:v>
                </c:pt>
                <c:pt idx="98">
                  <c:v>45204</c:v>
                </c:pt>
                <c:pt idx="99">
                  <c:v>45208</c:v>
                </c:pt>
                <c:pt idx="100">
                  <c:v>45209</c:v>
                </c:pt>
                <c:pt idx="101">
                  <c:v>45210</c:v>
                </c:pt>
                <c:pt idx="102">
                  <c:v>45211</c:v>
                </c:pt>
                <c:pt idx="103">
                  <c:v>45215</c:v>
                </c:pt>
                <c:pt idx="104">
                  <c:v>45216</c:v>
                </c:pt>
                <c:pt idx="105">
                  <c:v>45217</c:v>
                </c:pt>
                <c:pt idx="106">
                  <c:v>45218</c:v>
                </c:pt>
                <c:pt idx="107">
                  <c:v>45222</c:v>
                </c:pt>
                <c:pt idx="108">
                  <c:v>45223</c:v>
                </c:pt>
                <c:pt idx="109">
                  <c:v>45224</c:v>
                </c:pt>
                <c:pt idx="110">
                  <c:v>45225</c:v>
                </c:pt>
                <c:pt idx="111">
                  <c:v>45229</c:v>
                </c:pt>
                <c:pt idx="112">
                  <c:v>45230</c:v>
                </c:pt>
                <c:pt idx="113">
                  <c:v>45231</c:v>
                </c:pt>
                <c:pt idx="114">
                  <c:v>45232</c:v>
                </c:pt>
                <c:pt idx="115">
                  <c:v>45236</c:v>
                </c:pt>
                <c:pt idx="116">
                  <c:v>45237</c:v>
                </c:pt>
                <c:pt idx="117">
                  <c:v>45238</c:v>
                </c:pt>
                <c:pt idx="118">
                  <c:v>45239</c:v>
                </c:pt>
                <c:pt idx="119">
                  <c:v>45243</c:v>
                </c:pt>
                <c:pt idx="120">
                  <c:v>45244</c:v>
                </c:pt>
                <c:pt idx="121">
                  <c:v>45245</c:v>
                </c:pt>
                <c:pt idx="122">
                  <c:v>45246</c:v>
                </c:pt>
                <c:pt idx="123">
                  <c:v>45250</c:v>
                </c:pt>
                <c:pt idx="124">
                  <c:v>45251</c:v>
                </c:pt>
                <c:pt idx="125">
                  <c:v>45252</c:v>
                </c:pt>
                <c:pt idx="126">
                  <c:v>45253</c:v>
                </c:pt>
                <c:pt idx="127">
                  <c:v>45257</c:v>
                </c:pt>
                <c:pt idx="128">
                  <c:v>45258</c:v>
                </c:pt>
                <c:pt idx="129">
                  <c:v>45259</c:v>
                </c:pt>
                <c:pt idx="130">
                  <c:v>45260</c:v>
                </c:pt>
                <c:pt idx="131">
                  <c:v>45264</c:v>
                </c:pt>
                <c:pt idx="132">
                  <c:v>45265</c:v>
                </c:pt>
                <c:pt idx="133">
                  <c:v>45266</c:v>
                </c:pt>
                <c:pt idx="134">
                  <c:v>45267</c:v>
                </c:pt>
                <c:pt idx="135">
                  <c:v>45271</c:v>
                </c:pt>
                <c:pt idx="136">
                  <c:v>45272</c:v>
                </c:pt>
                <c:pt idx="137">
                  <c:v>45273</c:v>
                </c:pt>
                <c:pt idx="138">
                  <c:v>45274</c:v>
                </c:pt>
                <c:pt idx="139">
                  <c:v>45278</c:v>
                </c:pt>
                <c:pt idx="140">
                  <c:v>45279</c:v>
                </c:pt>
                <c:pt idx="141">
                  <c:v>45280</c:v>
                </c:pt>
                <c:pt idx="142">
                  <c:v>45281</c:v>
                </c:pt>
                <c:pt idx="143">
                  <c:v>45285</c:v>
                </c:pt>
                <c:pt idx="144">
                  <c:v>45286</c:v>
                </c:pt>
                <c:pt idx="145">
                  <c:v>45287</c:v>
                </c:pt>
                <c:pt idx="146">
                  <c:v>45288</c:v>
                </c:pt>
                <c:pt idx="147">
                  <c:v>45292</c:v>
                </c:pt>
                <c:pt idx="148">
                  <c:v>45293</c:v>
                </c:pt>
                <c:pt idx="149">
                  <c:v>45294</c:v>
                </c:pt>
                <c:pt idx="150">
                  <c:v>45295</c:v>
                </c:pt>
                <c:pt idx="151">
                  <c:v>45299</c:v>
                </c:pt>
                <c:pt idx="152">
                  <c:v>45300</c:v>
                </c:pt>
                <c:pt idx="153">
                  <c:v>45301</c:v>
                </c:pt>
                <c:pt idx="154">
                  <c:v>45302</c:v>
                </c:pt>
                <c:pt idx="155">
                  <c:v>45306</c:v>
                </c:pt>
                <c:pt idx="156">
                  <c:v>45307</c:v>
                </c:pt>
                <c:pt idx="157">
                  <c:v>45308</c:v>
                </c:pt>
                <c:pt idx="158">
                  <c:v>45309</c:v>
                </c:pt>
                <c:pt idx="159">
                  <c:v>45313</c:v>
                </c:pt>
                <c:pt idx="160">
                  <c:v>45314</c:v>
                </c:pt>
                <c:pt idx="161">
                  <c:v>45315</c:v>
                </c:pt>
                <c:pt idx="162">
                  <c:v>45316</c:v>
                </c:pt>
                <c:pt idx="163">
                  <c:v>45320</c:v>
                </c:pt>
                <c:pt idx="164">
                  <c:v>45321</c:v>
                </c:pt>
                <c:pt idx="165">
                  <c:v>45322</c:v>
                </c:pt>
                <c:pt idx="166">
                  <c:v>45323</c:v>
                </c:pt>
                <c:pt idx="167">
                  <c:v>45327</c:v>
                </c:pt>
                <c:pt idx="168">
                  <c:v>45328</c:v>
                </c:pt>
                <c:pt idx="169">
                  <c:v>45329</c:v>
                </c:pt>
                <c:pt idx="170">
                  <c:v>45330</c:v>
                </c:pt>
                <c:pt idx="171">
                  <c:v>45334</c:v>
                </c:pt>
                <c:pt idx="172">
                  <c:v>45335</c:v>
                </c:pt>
                <c:pt idx="173">
                  <c:v>45336</c:v>
                </c:pt>
                <c:pt idx="174">
                  <c:v>45337</c:v>
                </c:pt>
                <c:pt idx="175">
                  <c:v>45341</c:v>
                </c:pt>
                <c:pt idx="176">
                  <c:v>45342</c:v>
                </c:pt>
                <c:pt idx="177">
                  <c:v>45343</c:v>
                </c:pt>
                <c:pt idx="178">
                  <c:v>45348</c:v>
                </c:pt>
                <c:pt idx="179">
                  <c:v>45349</c:v>
                </c:pt>
                <c:pt idx="180">
                  <c:v>45350</c:v>
                </c:pt>
                <c:pt idx="181">
                  <c:v>45351</c:v>
                </c:pt>
                <c:pt idx="182">
                  <c:v>45355</c:v>
                </c:pt>
                <c:pt idx="183">
                  <c:v>45356</c:v>
                </c:pt>
                <c:pt idx="184">
                  <c:v>45357</c:v>
                </c:pt>
                <c:pt idx="185">
                  <c:v>45358</c:v>
                </c:pt>
                <c:pt idx="186">
                  <c:v>45362</c:v>
                </c:pt>
                <c:pt idx="187">
                  <c:v>45363</c:v>
                </c:pt>
                <c:pt idx="188">
                  <c:v>45364</c:v>
                </c:pt>
                <c:pt idx="189">
                  <c:v>45365</c:v>
                </c:pt>
                <c:pt idx="190">
                  <c:v>45369</c:v>
                </c:pt>
                <c:pt idx="191">
                  <c:v>45370</c:v>
                </c:pt>
                <c:pt idx="192">
                  <c:v>45371</c:v>
                </c:pt>
                <c:pt idx="193">
                  <c:v>45372</c:v>
                </c:pt>
                <c:pt idx="194">
                  <c:v>45376</c:v>
                </c:pt>
                <c:pt idx="195">
                  <c:v>45377</c:v>
                </c:pt>
                <c:pt idx="196">
                  <c:v>45378</c:v>
                </c:pt>
                <c:pt idx="197">
                  <c:v>45379</c:v>
                </c:pt>
                <c:pt idx="198">
                  <c:v>45383</c:v>
                </c:pt>
                <c:pt idx="199">
                  <c:v>45384</c:v>
                </c:pt>
                <c:pt idx="200">
                  <c:v>45385</c:v>
                </c:pt>
                <c:pt idx="201">
                  <c:v>45386</c:v>
                </c:pt>
                <c:pt idx="202">
                  <c:v>45397</c:v>
                </c:pt>
                <c:pt idx="203">
                  <c:v>45398</c:v>
                </c:pt>
                <c:pt idx="204">
                  <c:v>45399</c:v>
                </c:pt>
                <c:pt idx="205">
                  <c:v>45400</c:v>
                </c:pt>
                <c:pt idx="206">
                  <c:v>45404</c:v>
                </c:pt>
                <c:pt idx="207">
                  <c:v>45405</c:v>
                </c:pt>
                <c:pt idx="208">
                  <c:v>45406</c:v>
                </c:pt>
                <c:pt idx="209">
                  <c:v>45407</c:v>
                </c:pt>
                <c:pt idx="210">
                  <c:v>45411</c:v>
                </c:pt>
                <c:pt idx="211">
                  <c:v>45412</c:v>
                </c:pt>
                <c:pt idx="212">
                  <c:v>45413</c:v>
                </c:pt>
                <c:pt idx="213">
                  <c:v>45414</c:v>
                </c:pt>
                <c:pt idx="214">
                  <c:v>45418</c:v>
                </c:pt>
                <c:pt idx="215">
                  <c:v>45419</c:v>
                </c:pt>
                <c:pt idx="216">
                  <c:v>45420</c:v>
                </c:pt>
                <c:pt idx="217">
                  <c:v>45421</c:v>
                </c:pt>
                <c:pt idx="218">
                  <c:v>45425</c:v>
                </c:pt>
                <c:pt idx="219">
                  <c:v>45426</c:v>
                </c:pt>
                <c:pt idx="220">
                  <c:v>45427</c:v>
                </c:pt>
                <c:pt idx="221">
                  <c:v>45428</c:v>
                </c:pt>
                <c:pt idx="222">
                  <c:v>45432</c:v>
                </c:pt>
                <c:pt idx="223">
                  <c:v>45433</c:v>
                </c:pt>
                <c:pt idx="224">
                  <c:v>45434</c:v>
                </c:pt>
                <c:pt idx="225">
                  <c:v>45435</c:v>
                </c:pt>
                <c:pt idx="226">
                  <c:v>45439</c:v>
                </c:pt>
                <c:pt idx="227">
                  <c:v>45440</c:v>
                </c:pt>
                <c:pt idx="228">
                  <c:v>45441</c:v>
                </c:pt>
                <c:pt idx="229">
                  <c:v>45442</c:v>
                </c:pt>
                <c:pt idx="230">
                  <c:v>45446</c:v>
                </c:pt>
                <c:pt idx="231">
                  <c:v>45447</c:v>
                </c:pt>
                <c:pt idx="232">
                  <c:v>45448</c:v>
                </c:pt>
                <c:pt idx="233">
                  <c:v>45449</c:v>
                </c:pt>
                <c:pt idx="234">
                  <c:v>45453</c:v>
                </c:pt>
                <c:pt idx="235">
                  <c:v>45454</c:v>
                </c:pt>
                <c:pt idx="236">
                  <c:v>45455</c:v>
                </c:pt>
                <c:pt idx="237">
                  <c:v>45456</c:v>
                </c:pt>
                <c:pt idx="238">
                  <c:v>45467</c:v>
                </c:pt>
                <c:pt idx="239">
                  <c:v>45468</c:v>
                </c:pt>
                <c:pt idx="240">
                  <c:v>45469</c:v>
                </c:pt>
                <c:pt idx="241">
                  <c:v>45470</c:v>
                </c:pt>
                <c:pt idx="242">
                  <c:v>45473</c:v>
                </c:pt>
              </c:numCache>
            </c:numRef>
          </c:cat>
          <c:val>
            <c:numRef>
              <c:f>Sheet1!$B$2:$B$244</c:f>
              <c:numCache>
                <c:formatCode>#,##0</c:formatCode>
                <c:ptCount val="243"/>
                <c:pt idx="0">
                  <c:v>100</c:v>
                </c:pt>
                <c:pt idx="1">
                  <c:v>99.86740691700021</c:v>
                </c:pt>
                <c:pt idx="2">
                  <c:v>99.861271739817212</c:v>
                </c:pt>
                <c:pt idx="3">
                  <c:v>99.344543309314574</c:v>
                </c:pt>
                <c:pt idx="4">
                  <c:v>100.13515703764344</c:v>
                </c:pt>
                <c:pt idx="5">
                  <c:v>100.40327343752146</c:v>
                </c:pt>
                <c:pt idx="6">
                  <c:v>102.22459693259455</c:v>
                </c:pt>
                <c:pt idx="7">
                  <c:v>103.15439677014973</c:v>
                </c:pt>
                <c:pt idx="8">
                  <c:v>103.53999723459178</c:v>
                </c:pt>
                <c:pt idx="9">
                  <c:v>103.21007121384025</c:v>
                </c:pt>
                <c:pt idx="10">
                  <c:v>103.34211487798781</c:v>
                </c:pt>
                <c:pt idx="11">
                  <c:v>102.72859715968769</c:v>
                </c:pt>
                <c:pt idx="12">
                  <c:v>101.39680586193289</c:v>
                </c:pt>
                <c:pt idx="13">
                  <c:v>101.81436418961178</c:v>
                </c:pt>
                <c:pt idx="14">
                  <c:v>103.074547896962</c:v>
                </c:pt>
                <c:pt idx="15">
                  <c:v>103.52223269170371</c:v>
                </c:pt>
                <c:pt idx="16">
                  <c:v>103.41143322317485</c:v>
                </c:pt>
                <c:pt idx="17">
                  <c:v>104.32346851784193</c:v>
                </c:pt>
                <c:pt idx="18">
                  <c:v>104.32346851784193</c:v>
                </c:pt>
                <c:pt idx="19">
                  <c:v>102.83472656797275</c:v>
                </c:pt>
                <c:pt idx="20">
                  <c:v>102.61331077053248</c:v>
                </c:pt>
                <c:pt idx="21">
                  <c:v>103.26876746121792</c:v>
                </c:pt>
                <c:pt idx="22">
                  <c:v>103.88045378334401</c:v>
                </c:pt>
                <c:pt idx="23">
                  <c:v>103.74117610430902</c:v>
                </c:pt>
                <c:pt idx="24">
                  <c:v>103.25201018622553</c:v>
                </c:pt>
                <c:pt idx="25">
                  <c:v>102.89030944185455</c:v>
                </c:pt>
                <c:pt idx="26">
                  <c:v>102.41689353086774</c:v>
                </c:pt>
                <c:pt idx="27">
                  <c:v>101.96911716631733</c:v>
                </c:pt>
                <c:pt idx="28">
                  <c:v>102.00858375386768</c:v>
                </c:pt>
                <c:pt idx="29">
                  <c:v>100.85617771135915</c:v>
                </c:pt>
                <c:pt idx="30">
                  <c:v>100.86368643567268</c:v>
                </c:pt>
                <c:pt idx="31">
                  <c:v>103.41518758533161</c:v>
                </c:pt>
                <c:pt idx="32">
                  <c:v>103.62836209998876</c:v>
                </c:pt>
                <c:pt idx="33">
                  <c:v>104.14078674948242</c:v>
                </c:pt>
                <c:pt idx="34">
                  <c:v>104.36339295443577</c:v>
                </c:pt>
                <c:pt idx="35">
                  <c:v>104.60138288725101</c:v>
                </c:pt>
                <c:pt idx="36">
                  <c:v>104.5161313953499</c:v>
                </c:pt>
                <c:pt idx="37">
                  <c:v>105.60773508488064</c:v>
                </c:pt>
                <c:pt idx="38">
                  <c:v>105.45307367798378</c:v>
                </c:pt>
                <c:pt idx="39">
                  <c:v>104.5882884046067</c:v>
                </c:pt>
                <c:pt idx="40">
                  <c:v>104.67683640962106</c:v>
                </c:pt>
                <c:pt idx="41">
                  <c:v>104.99549934390234</c:v>
                </c:pt>
                <c:pt idx="42">
                  <c:v>104.92966065144593</c:v>
                </c:pt>
                <c:pt idx="43">
                  <c:v>105.71853455340947</c:v>
                </c:pt>
                <c:pt idx="44">
                  <c:v>106.39239677564389</c:v>
                </c:pt>
                <c:pt idx="45">
                  <c:v>106.14360160540188</c:v>
                </c:pt>
                <c:pt idx="46">
                  <c:v>106.20184000373605</c:v>
                </c:pt>
                <c:pt idx="47">
                  <c:v>106.10129635378181</c:v>
                </c:pt>
                <c:pt idx="48">
                  <c:v>106.81160335987943</c:v>
                </c:pt>
                <c:pt idx="49">
                  <c:v>107.38565449062922</c:v>
                </c:pt>
                <c:pt idx="50">
                  <c:v>107.20874162021789</c:v>
                </c:pt>
                <c:pt idx="51">
                  <c:v>107.87170703521684</c:v>
                </c:pt>
                <c:pt idx="52">
                  <c:v>107.7658523363579</c:v>
                </c:pt>
                <c:pt idx="53">
                  <c:v>107.61860808396587</c:v>
                </c:pt>
                <c:pt idx="54">
                  <c:v>107.64891769064606</c:v>
                </c:pt>
                <c:pt idx="55">
                  <c:v>108.06977253143822</c:v>
                </c:pt>
                <c:pt idx="56">
                  <c:v>108.80947344612903</c:v>
                </c:pt>
                <c:pt idx="57">
                  <c:v>109.02420464753406</c:v>
                </c:pt>
                <c:pt idx="58">
                  <c:v>108.48934539490853</c:v>
                </c:pt>
                <c:pt idx="59">
                  <c:v>107.06552643940871</c:v>
                </c:pt>
                <c:pt idx="60">
                  <c:v>106.55127039374102</c:v>
                </c:pt>
                <c:pt idx="61">
                  <c:v>105.10639038223985</c:v>
                </c:pt>
                <c:pt idx="62">
                  <c:v>104.16779984304935</c:v>
                </c:pt>
                <c:pt idx="63">
                  <c:v>103.21693894949284</c:v>
                </c:pt>
                <c:pt idx="64">
                  <c:v>102.96356528881576</c:v>
                </c:pt>
                <c:pt idx="65">
                  <c:v>103.3476090665099</c:v>
                </c:pt>
                <c:pt idx="66">
                  <c:v>104.61044829831248</c:v>
                </c:pt>
                <c:pt idx="67">
                  <c:v>105.248689864962</c:v>
                </c:pt>
                <c:pt idx="68">
                  <c:v>104.50752383333194</c:v>
                </c:pt>
                <c:pt idx="69">
                  <c:v>104.32328537822453</c:v>
                </c:pt>
                <c:pt idx="70">
                  <c:v>104.85942660817187</c:v>
                </c:pt>
                <c:pt idx="71">
                  <c:v>104.4669584080772</c:v>
                </c:pt>
                <c:pt idx="72">
                  <c:v>104.18400769918952</c:v>
                </c:pt>
                <c:pt idx="73">
                  <c:v>104.08804253967034</c:v>
                </c:pt>
                <c:pt idx="74">
                  <c:v>104.43811391833621</c:v>
                </c:pt>
                <c:pt idx="75">
                  <c:v>104.97800951044034</c:v>
                </c:pt>
                <c:pt idx="76">
                  <c:v>104.77930302555805</c:v>
                </c:pt>
                <c:pt idx="77">
                  <c:v>105.98976432678336</c:v>
                </c:pt>
                <c:pt idx="78">
                  <c:v>105.22469857508223</c:v>
                </c:pt>
                <c:pt idx="79">
                  <c:v>104.67225791918599</c:v>
                </c:pt>
                <c:pt idx="80">
                  <c:v>104.49012556967867</c:v>
                </c:pt>
                <c:pt idx="81">
                  <c:v>103.45703498790822</c:v>
                </c:pt>
                <c:pt idx="82">
                  <c:v>102.7006683680337</c:v>
                </c:pt>
                <c:pt idx="83">
                  <c:v>102.87996205347127</c:v>
                </c:pt>
                <c:pt idx="84">
                  <c:v>102.15765940243375</c:v>
                </c:pt>
                <c:pt idx="85">
                  <c:v>101.84604734342251</c:v>
                </c:pt>
                <c:pt idx="86">
                  <c:v>102.14190939533709</c:v>
                </c:pt>
                <c:pt idx="87">
                  <c:v>101.05680716222419</c:v>
                </c:pt>
                <c:pt idx="88">
                  <c:v>101.37482910784452</c:v>
                </c:pt>
                <c:pt idx="89">
                  <c:v>101.28994389517823</c:v>
                </c:pt>
                <c:pt idx="90">
                  <c:v>100.26362947925168</c:v>
                </c:pt>
                <c:pt idx="91">
                  <c:v>99.609088486653249</c:v>
                </c:pt>
                <c:pt idx="92">
                  <c:v>99.978114815720346</c:v>
                </c:pt>
                <c:pt idx="93">
                  <c:v>101.43132767981335</c:v>
                </c:pt>
                <c:pt idx="94">
                  <c:v>101.23921422115758</c:v>
                </c:pt>
                <c:pt idx="95">
                  <c:v>100.78118203803261</c:v>
                </c:pt>
                <c:pt idx="96">
                  <c:v>100.29036786339252</c:v>
                </c:pt>
                <c:pt idx="97">
                  <c:v>99.264145017274657</c:v>
                </c:pt>
                <c:pt idx="98">
                  <c:v>98.573525520047838</c:v>
                </c:pt>
                <c:pt idx="99">
                  <c:v>96.838186075345476</c:v>
                </c:pt>
                <c:pt idx="100">
                  <c:v>97.430825877261668</c:v>
                </c:pt>
                <c:pt idx="101">
                  <c:v>96.814011645848282</c:v>
                </c:pt>
                <c:pt idx="102">
                  <c:v>96.937814027212724</c:v>
                </c:pt>
                <c:pt idx="103">
                  <c:v>97.26654964045116</c:v>
                </c:pt>
                <c:pt idx="104">
                  <c:v>98.267224509941272</c:v>
                </c:pt>
                <c:pt idx="105">
                  <c:v>98.108442461652857</c:v>
                </c:pt>
                <c:pt idx="106">
                  <c:v>97.56360209987885</c:v>
                </c:pt>
                <c:pt idx="107">
                  <c:v>94.254543922832298</c:v>
                </c:pt>
                <c:pt idx="108">
                  <c:v>95.046805907717783</c:v>
                </c:pt>
                <c:pt idx="109">
                  <c:v>96.191886365530195</c:v>
                </c:pt>
                <c:pt idx="110">
                  <c:v>95.314464458552308</c:v>
                </c:pt>
                <c:pt idx="111">
                  <c:v>96.476760040400606</c:v>
                </c:pt>
                <c:pt idx="112">
                  <c:v>97.888949630195327</c:v>
                </c:pt>
                <c:pt idx="113">
                  <c:v>99.0317408427902</c:v>
                </c:pt>
                <c:pt idx="114">
                  <c:v>99.384009896864939</c:v>
                </c:pt>
                <c:pt idx="115">
                  <c:v>100.25850156996438</c:v>
                </c:pt>
                <c:pt idx="116">
                  <c:v>100.23203789524963</c:v>
                </c:pt>
                <c:pt idx="117">
                  <c:v>100.07444625447435</c:v>
                </c:pt>
                <c:pt idx="118">
                  <c:v>99.268631937901034</c:v>
                </c:pt>
                <c:pt idx="119">
                  <c:v>98.801534343714621</c:v>
                </c:pt>
                <c:pt idx="120">
                  <c:v>99.418257005319305</c:v>
                </c:pt>
                <c:pt idx="121">
                  <c:v>100.93639286378166</c:v>
                </c:pt>
                <c:pt idx="122">
                  <c:v>101.47738729359021</c:v>
                </c:pt>
                <c:pt idx="123">
                  <c:v>101.81592087635971</c:v>
                </c:pt>
                <c:pt idx="124">
                  <c:v>101.90895580200043</c:v>
                </c:pt>
                <c:pt idx="125">
                  <c:v>101.64230451906164</c:v>
                </c:pt>
                <c:pt idx="126">
                  <c:v>101.44176663800533</c:v>
                </c:pt>
                <c:pt idx="127">
                  <c:v>101.46612420711993</c:v>
                </c:pt>
                <c:pt idx="128">
                  <c:v>101.65091208107957</c:v>
                </c:pt>
                <c:pt idx="129">
                  <c:v>101.67041645033299</c:v>
                </c:pt>
                <c:pt idx="130">
                  <c:v>102.35197053649836</c:v>
                </c:pt>
                <c:pt idx="131">
                  <c:v>102.47934414040216</c:v>
                </c:pt>
                <c:pt idx="132">
                  <c:v>102.04383813021778</c:v>
                </c:pt>
                <c:pt idx="133">
                  <c:v>102.32028738268764</c:v>
                </c:pt>
                <c:pt idx="134">
                  <c:v>102.79031521075251</c:v>
                </c:pt>
                <c:pt idx="135">
                  <c:v>104.21514143414805</c:v>
                </c:pt>
                <c:pt idx="136">
                  <c:v>104.34379701537367</c:v>
                </c:pt>
                <c:pt idx="137">
                  <c:v>104.40304268160354</c:v>
                </c:pt>
                <c:pt idx="138">
                  <c:v>105.69838919549514</c:v>
                </c:pt>
                <c:pt idx="139">
                  <c:v>106.92002201338202</c:v>
                </c:pt>
                <c:pt idx="140">
                  <c:v>107.25992914328202</c:v>
                </c:pt>
                <c:pt idx="141">
                  <c:v>107.16323142529322</c:v>
                </c:pt>
                <c:pt idx="142">
                  <c:v>106.4217906842371</c:v>
                </c:pt>
                <c:pt idx="143">
                  <c:v>108.17223914737522</c:v>
                </c:pt>
                <c:pt idx="144">
                  <c:v>108.717445788384</c:v>
                </c:pt>
                <c:pt idx="145">
                  <c:v>108.87055050853294</c:v>
                </c:pt>
                <c:pt idx="146">
                  <c:v>109.26036318417529</c:v>
                </c:pt>
                <c:pt idx="147">
                  <c:v>110.22294501324559</c:v>
                </c:pt>
                <c:pt idx="148">
                  <c:v>111.01081164731339</c:v>
                </c:pt>
                <c:pt idx="149">
                  <c:v>109.2326175321387</c:v>
                </c:pt>
                <c:pt idx="150">
                  <c:v>111.21565330937868</c:v>
                </c:pt>
                <c:pt idx="151">
                  <c:v>112.19187903994549</c:v>
                </c:pt>
                <c:pt idx="152">
                  <c:v>111.69328143156578</c:v>
                </c:pt>
                <c:pt idx="153">
                  <c:v>111.13736112293888</c:v>
                </c:pt>
                <c:pt idx="154">
                  <c:v>110.94680435103103</c:v>
                </c:pt>
                <c:pt idx="155">
                  <c:v>111.00192937586935</c:v>
                </c:pt>
                <c:pt idx="156">
                  <c:v>110.59416901772153</c:v>
                </c:pt>
                <c:pt idx="157">
                  <c:v>110.46066023663469</c:v>
                </c:pt>
                <c:pt idx="158">
                  <c:v>109.50897521479988</c:v>
                </c:pt>
                <c:pt idx="159">
                  <c:v>110.89396857141027</c:v>
                </c:pt>
                <c:pt idx="160">
                  <c:v>110.84827523686822</c:v>
                </c:pt>
                <c:pt idx="161">
                  <c:v>111.47873336977814</c:v>
                </c:pt>
                <c:pt idx="162">
                  <c:v>111.3631722711968</c:v>
                </c:pt>
                <c:pt idx="163">
                  <c:v>112.19874677559811</c:v>
                </c:pt>
                <c:pt idx="164">
                  <c:v>109.75529800020696</c:v>
                </c:pt>
                <c:pt idx="165">
                  <c:v>108.02151524225249</c:v>
                </c:pt>
                <c:pt idx="166">
                  <c:v>109.09892561143452</c:v>
                </c:pt>
                <c:pt idx="167">
                  <c:v>110.11187083529063</c:v>
                </c:pt>
                <c:pt idx="168">
                  <c:v>110.5376704457527</c:v>
                </c:pt>
                <c:pt idx="169">
                  <c:v>111.40318827759938</c:v>
                </c:pt>
                <c:pt idx="170">
                  <c:v>111.74062302266445</c:v>
                </c:pt>
                <c:pt idx="171">
                  <c:v>112.59341265110163</c:v>
                </c:pt>
                <c:pt idx="172">
                  <c:v>113.58859333206968</c:v>
                </c:pt>
                <c:pt idx="173">
                  <c:v>113.90157893821144</c:v>
                </c:pt>
                <c:pt idx="174">
                  <c:v>114.32115180168179</c:v>
                </c:pt>
                <c:pt idx="175">
                  <c:v>115.32823655778101</c:v>
                </c:pt>
                <c:pt idx="176">
                  <c:v>115.43747933956192</c:v>
                </c:pt>
                <c:pt idx="177">
                  <c:v>115.69231811717825</c:v>
                </c:pt>
                <c:pt idx="178">
                  <c:v>114.75308658932681</c:v>
                </c:pt>
                <c:pt idx="179">
                  <c:v>115.39215228425465</c:v>
                </c:pt>
                <c:pt idx="180">
                  <c:v>115.48253168544306</c:v>
                </c:pt>
                <c:pt idx="181">
                  <c:v>115.6605433935588</c:v>
                </c:pt>
                <c:pt idx="182">
                  <c:v>113.86330275817423</c:v>
                </c:pt>
                <c:pt idx="183">
                  <c:v>114.1889249979168</c:v>
                </c:pt>
                <c:pt idx="184">
                  <c:v>115.02907799275317</c:v>
                </c:pt>
                <c:pt idx="185">
                  <c:v>115.17540654705817</c:v>
                </c:pt>
                <c:pt idx="186">
                  <c:v>114.97248785097563</c:v>
                </c:pt>
                <c:pt idx="187">
                  <c:v>115.50560727723584</c:v>
                </c:pt>
                <c:pt idx="188">
                  <c:v>116.50564115806506</c:v>
                </c:pt>
                <c:pt idx="189">
                  <c:v>116.55490571514649</c:v>
                </c:pt>
                <c:pt idx="190">
                  <c:v>116.95717188477221</c:v>
                </c:pt>
                <c:pt idx="191">
                  <c:v>117.24598306141681</c:v>
                </c:pt>
                <c:pt idx="192">
                  <c:v>116.65380110854412</c:v>
                </c:pt>
                <c:pt idx="193">
                  <c:v>117.53580150595708</c:v>
                </c:pt>
                <c:pt idx="194">
                  <c:v>115.89935745465236</c:v>
                </c:pt>
                <c:pt idx="195">
                  <c:v>115.24554902052355</c:v>
                </c:pt>
                <c:pt idx="196">
                  <c:v>115.45103167124975</c:v>
                </c:pt>
                <c:pt idx="197">
                  <c:v>115.06561434642508</c:v>
                </c:pt>
                <c:pt idx="198">
                  <c:v>113.75726491969786</c:v>
                </c:pt>
                <c:pt idx="199">
                  <c:v>114.24789595472058</c:v>
                </c:pt>
                <c:pt idx="200">
                  <c:v>115.58142707884069</c:v>
                </c:pt>
                <c:pt idx="201">
                  <c:v>116.3432878872373</c:v>
                </c:pt>
                <c:pt idx="202">
                  <c:v>116.37002627137814</c:v>
                </c:pt>
                <c:pt idx="203">
                  <c:v>114.46619837866498</c:v>
                </c:pt>
                <c:pt idx="204">
                  <c:v>114.15074038768826</c:v>
                </c:pt>
                <c:pt idx="205">
                  <c:v>114.48377978193567</c:v>
                </c:pt>
                <c:pt idx="206">
                  <c:v>114.54403271606127</c:v>
                </c:pt>
                <c:pt idx="207">
                  <c:v>114.31950354512514</c:v>
                </c:pt>
                <c:pt idx="208">
                  <c:v>113.14081696751927</c:v>
                </c:pt>
                <c:pt idx="209">
                  <c:v>112.21449678269479</c:v>
                </c:pt>
                <c:pt idx="210">
                  <c:v>113.26690859410124</c:v>
                </c:pt>
                <c:pt idx="211">
                  <c:v>113.49995375724662</c:v>
                </c:pt>
                <c:pt idx="212">
                  <c:v>113.04888087958295</c:v>
                </c:pt>
                <c:pt idx="213">
                  <c:v>113.11004951179558</c:v>
                </c:pt>
                <c:pt idx="214">
                  <c:v>113.29474581594651</c:v>
                </c:pt>
                <c:pt idx="215">
                  <c:v>113.16187802352063</c:v>
                </c:pt>
                <c:pt idx="216">
                  <c:v>114.09698890998048</c:v>
                </c:pt>
                <c:pt idx="217">
                  <c:v>112.4881073710949</c:v>
                </c:pt>
                <c:pt idx="218">
                  <c:v>112.26092267570644</c:v>
                </c:pt>
                <c:pt idx="219">
                  <c:v>110.99094099882517</c:v>
                </c:pt>
                <c:pt idx="220">
                  <c:v>110.82877086761481</c:v>
                </c:pt>
                <c:pt idx="221">
                  <c:v>111.70088172568799</c:v>
                </c:pt>
                <c:pt idx="222">
                  <c:v>111.03168956369736</c:v>
                </c:pt>
                <c:pt idx="223">
                  <c:v>111.0053174587913</c:v>
                </c:pt>
                <c:pt idx="224">
                  <c:v>111.32169114785503</c:v>
                </c:pt>
                <c:pt idx="225">
                  <c:v>109.84705094852588</c:v>
                </c:pt>
                <c:pt idx="226">
                  <c:v>108.33825521055105</c:v>
                </c:pt>
                <c:pt idx="227">
                  <c:v>106.76984752711154</c:v>
                </c:pt>
                <c:pt idx="228">
                  <c:v>107.10471831753297</c:v>
                </c:pt>
                <c:pt idx="229">
                  <c:v>105.33723786997638</c:v>
                </c:pt>
                <c:pt idx="230">
                  <c:v>108.12791935996367</c:v>
                </c:pt>
                <c:pt idx="231">
                  <c:v>106.33113657362262</c:v>
                </c:pt>
                <c:pt idx="232">
                  <c:v>105.79206510979679</c:v>
                </c:pt>
                <c:pt idx="233">
                  <c:v>105.85827008148799</c:v>
                </c:pt>
                <c:pt idx="234">
                  <c:v>108.54520297821647</c:v>
                </c:pt>
                <c:pt idx="235">
                  <c:v>107.8277535270401</c:v>
                </c:pt>
                <c:pt idx="236">
                  <c:v>106.69540127263721</c:v>
                </c:pt>
                <c:pt idx="237">
                  <c:v>105.29548203720849</c:v>
                </c:pt>
                <c:pt idx="238">
                  <c:v>107.10957151739416</c:v>
                </c:pt>
                <c:pt idx="239">
                  <c:v>107.41843648214436</c:v>
                </c:pt>
                <c:pt idx="240">
                  <c:v>106.7369739657877</c:v>
                </c:pt>
                <c:pt idx="241">
                  <c:v>107.40790595414369</c:v>
                </c:pt>
                <c:pt idx="242">
                  <c:v>106.9489580729317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Sheet1!$A$2:$A$244</c:f>
              <c:numCache>
                <c:formatCode>dd\-mmm\-yyyy</c:formatCode>
                <c:ptCount val="243"/>
                <c:pt idx="0">
                  <c:v>45021</c:v>
                </c:pt>
                <c:pt idx="1">
                  <c:v>45022</c:v>
                </c:pt>
                <c:pt idx="2">
                  <c:v>45026</c:v>
                </c:pt>
                <c:pt idx="3">
                  <c:v>45027</c:v>
                </c:pt>
                <c:pt idx="4">
                  <c:v>45028</c:v>
                </c:pt>
                <c:pt idx="5">
                  <c:v>45029</c:v>
                </c:pt>
                <c:pt idx="6">
                  <c:v>45033</c:v>
                </c:pt>
                <c:pt idx="7">
                  <c:v>45041</c:v>
                </c:pt>
                <c:pt idx="8">
                  <c:v>45042</c:v>
                </c:pt>
                <c:pt idx="9">
                  <c:v>45043</c:v>
                </c:pt>
                <c:pt idx="10">
                  <c:v>45047</c:v>
                </c:pt>
                <c:pt idx="11">
                  <c:v>45048</c:v>
                </c:pt>
                <c:pt idx="12">
                  <c:v>45049</c:v>
                </c:pt>
                <c:pt idx="13">
                  <c:v>45050</c:v>
                </c:pt>
                <c:pt idx="14">
                  <c:v>45054</c:v>
                </c:pt>
                <c:pt idx="15">
                  <c:v>45055</c:v>
                </c:pt>
                <c:pt idx="16">
                  <c:v>45056</c:v>
                </c:pt>
                <c:pt idx="17">
                  <c:v>45057</c:v>
                </c:pt>
                <c:pt idx="18">
                  <c:v>45057</c:v>
                </c:pt>
                <c:pt idx="19">
                  <c:v>45061</c:v>
                </c:pt>
                <c:pt idx="20">
                  <c:v>45062</c:v>
                </c:pt>
                <c:pt idx="21">
                  <c:v>45063</c:v>
                </c:pt>
                <c:pt idx="22">
                  <c:v>45064</c:v>
                </c:pt>
                <c:pt idx="23">
                  <c:v>45068</c:v>
                </c:pt>
                <c:pt idx="24">
                  <c:v>45069</c:v>
                </c:pt>
                <c:pt idx="25">
                  <c:v>45070</c:v>
                </c:pt>
                <c:pt idx="26">
                  <c:v>45071</c:v>
                </c:pt>
                <c:pt idx="27">
                  <c:v>45075</c:v>
                </c:pt>
                <c:pt idx="28">
                  <c:v>45076</c:v>
                </c:pt>
                <c:pt idx="29">
                  <c:v>45077</c:v>
                </c:pt>
                <c:pt idx="30">
                  <c:v>45078</c:v>
                </c:pt>
                <c:pt idx="31">
                  <c:v>45082</c:v>
                </c:pt>
                <c:pt idx="32">
                  <c:v>45083</c:v>
                </c:pt>
                <c:pt idx="33">
                  <c:v>45084</c:v>
                </c:pt>
                <c:pt idx="34">
                  <c:v>45085</c:v>
                </c:pt>
                <c:pt idx="35">
                  <c:v>45089</c:v>
                </c:pt>
                <c:pt idx="36">
                  <c:v>45090</c:v>
                </c:pt>
                <c:pt idx="37">
                  <c:v>45091</c:v>
                </c:pt>
                <c:pt idx="38">
                  <c:v>45092</c:v>
                </c:pt>
                <c:pt idx="39">
                  <c:v>45096</c:v>
                </c:pt>
                <c:pt idx="40">
                  <c:v>45097</c:v>
                </c:pt>
                <c:pt idx="41">
                  <c:v>45098</c:v>
                </c:pt>
                <c:pt idx="42">
                  <c:v>45099</c:v>
                </c:pt>
                <c:pt idx="43">
                  <c:v>45110</c:v>
                </c:pt>
                <c:pt idx="44">
                  <c:v>45111</c:v>
                </c:pt>
                <c:pt idx="45">
                  <c:v>45112</c:v>
                </c:pt>
                <c:pt idx="46">
                  <c:v>45113</c:v>
                </c:pt>
                <c:pt idx="47">
                  <c:v>45117</c:v>
                </c:pt>
                <c:pt idx="48">
                  <c:v>45118</c:v>
                </c:pt>
                <c:pt idx="49">
                  <c:v>45119</c:v>
                </c:pt>
                <c:pt idx="50">
                  <c:v>45120</c:v>
                </c:pt>
                <c:pt idx="51">
                  <c:v>45124</c:v>
                </c:pt>
                <c:pt idx="52">
                  <c:v>45125</c:v>
                </c:pt>
                <c:pt idx="53">
                  <c:v>45126</c:v>
                </c:pt>
                <c:pt idx="54">
                  <c:v>45127</c:v>
                </c:pt>
                <c:pt idx="55">
                  <c:v>45131</c:v>
                </c:pt>
                <c:pt idx="56">
                  <c:v>45132</c:v>
                </c:pt>
                <c:pt idx="57">
                  <c:v>45133</c:v>
                </c:pt>
                <c:pt idx="58">
                  <c:v>45134</c:v>
                </c:pt>
                <c:pt idx="59">
                  <c:v>45138</c:v>
                </c:pt>
                <c:pt idx="60">
                  <c:v>45139</c:v>
                </c:pt>
                <c:pt idx="61">
                  <c:v>45140</c:v>
                </c:pt>
                <c:pt idx="62">
                  <c:v>45141</c:v>
                </c:pt>
                <c:pt idx="63">
                  <c:v>45145</c:v>
                </c:pt>
                <c:pt idx="64">
                  <c:v>45146</c:v>
                </c:pt>
                <c:pt idx="65">
                  <c:v>45147</c:v>
                </c:pt>
                <c:pt idx="66">
                  <c:v>45148</c:v>
                </c:pt>
                <c:pt idx="67">
                  <c:v>45152</c:v>
                </c:pt>
                <c:pt idx="68">
                  <c:v>45153</c:v>
                </c:pt>
                <c:pt idx="69">
                  <c:v>45154</c:v>
                </c:pt>
                <c:pt idx="70">
                  <c:v>45155</c:v>
                </c:pt>
                <c:pt idx="71">
                  <c:v>45159</c:v>
                </c:pt>
                <c:pt idx="72">
                  <c:v>45160</c:v>
                </c:pt>
                <c:pt idx="73">
                  <c:v>45161</c:v>
                </c:pt>
                <c:pt idx="74">
                  <c:v>45162</c:v>
                </c:pt>
                <c:pt idx="75">
                  <c:v>45166</c:v>
                </c:pt>
                <c:pt idx="76">
                  <c:v>45167</c:v>
                </c:pt>
                <c:pt idx="77">
                  <c:v>45168</c:v>
                </c:pt>
                <c:pt idx="78">
                  <c:v>45169</c:v>
                </c:pt>
                <c:pt idx="79">
                  <c:v>45173</c:v>
                </c:pt>
                <c:pt idx="80">
                  <c:v>45174</c:v>
                </c:pt>
                <c:pt idx="81">
                  <c:v>45175</c:v>
                </c:pt>
                <c:pt idx="82">
                  <c:v>45176</c:v>
                </c:pt>
                <c:pt idx="83">
                  <c:v>45180</c:v>
                </c:pt>
                <c:pt idx="84">
                  <c:v>45181</c:v>
                </c:pt>
                <c:pt idx="85">
                  <c:v>45182</c:v>
                </c:pt>
                <c:pt idx="86">
                  <c:v>45183</c:v>
                </c:pt>
                <c:pt idx="87">
                  <c:v>45187</c:v>
                </c:pt>
                <c:pt idx="88">
                  <c:v>45188</c:v>
                </c:pt>
                <c:pt idx="89">
                  <c:v>45189</c:v>
                </c:pt>
                <c:pt idx="90">
                  <c:v>45190</c:v>
                </c:pt>
                <c:pt idx="91">
                  <c:v>45194</c:v>
                </c:pt>
                <c:pt idx="92">
                  <c:v>45195</c:v>
                </c:pt>
                <c:pt idx="93">
                  <c:v>45196</c:v>
                </c:pt>
                <c:pt idx="94">
                  <c:v>45197</c:v>
                </c:pt>
                <c:pt idx="95">
                  <c:v>45201</c:v>
                </c:pt>
                <c:pt idx="96">
                  <c:v>45202</c:v>
                </c:pt>
                <c:pt idx="97">
                  <c:v>45203</c:v>
                </c:pt>
                <c:pt idx="98">
                  <c:v>45204</c:v>
                </c:pt>
                <c:pt idx="99">
                  <c:v>45208</c:v>
                </c:pt>
                <c:pt idx="100">
                  <c:v>45209</c:v>
                </c:pt>
                <c:pt idx="101">
                  <c:v>45210</c:v>
                </c:pt>
                <c:pt idx="102">
                  <c:v>45211</c:v>
                </c:pt>
                <c:pt idx="103">
                  <c:v>45215</c:v>
                </c:pt>
                <c:pt idx="104">
                  <c:v>45216</c:v>
                </c:pt>
                <c:pt idx="105">
                  <c:v>45217</c:v>
                </c:pt>
                <c:pt idx="106">
                  <c:v>45218</c:v>
                </c:pt>
                <c:pt idx="107">
                  <c:v>45222</c:v>
                </c:pt>
                <c:pt idx="108">
                  <c:v>45223</c:v>
                </c:pt>
                <c:pt idx="109">
                  <c:v>45224</c:v>
                </c:pt>
                <c:pt idx="110">
                  <c:v>45225</c:v>
                </c:pt>
                <c:pt idx="111">
                  <c:v>45229</c:v>
                </c:pt>
                <c:pt idx="112">
                  <c:v>45230</c:v>
                </c:pt>
                <c:pt idx="113">
                  <c:v>45231</c:v>
                </c:pt>
                <c:pt idx="114">
                  <c:v>45232</c:v>
                </c:pt>
                <c:pt idx="115">
                  <c:v>45236</c:v>
                </c:pt>
                <c:pt idx="116">
                  <c:v>45237</c:v>
                </c:pt>
                <c:pt idx="117">
                  <c:v>45238</c:v>
                </c:pt>
                <c:pt idx="118">
                  <c:v>45239</c:v>
                </c:pt>
                <c:pt idx="119">
                  <c:v>45243</c:v>
                </c:pt>
                <c:pt idx="120">
                  <c:v>45244</c:v>
                </c:pt>
                <c:pt idx="121">
                  <c:v>45245</c:v>
                </c:pt>
                <c:pt idx="122">
                  <c:v>45246</c:v>
                </c:pt>
                <c:pt idx="123">
                  <c:v>45250</c:v>
                </c:pt>
                <c:pt idx="124">
                  <c:v>45251</c:v>
                </c:pt>
                <c:pt idx="125">
                  <c:v>45252</c:v>
                </c:pt>
                <c:pt idx="126">
                  <c:v>45253</c:v>
                </c:pt>
                <c:pt idx="127">
                  <c:v>45257</c:v>
                </c:pt>
                <c:pt idx="128">
                  <c:v>45258</c:v>
                </c:pt>
                <c:pt idx="129">
                  <c:v>45259</c:v>
                </c:pt>
                <c:pt idx="130">
                  <c:v>45260</c:v>
                </c:pt>
                <c:pt idx="131">
                  <c:v>45264</c:v>
                </c:pt>
                <c:pt idx="132">
                  <c:v>45265</c:v>
                </c:pt>
                <c:pt idx="133">
                  <c:v>45266</c:v>
                </c:pt>
                <c:pt idx="134">
                  <c:v>45267</c:v>
                </c:pt>
                <c:pt idx="135">
                  <c:v>45271</c:v>
                </c:pt>
                <c:pt idx="136">
                  <c:v>45272</c:v>
                </c:pt>
                <c:pt idx="137">
                  <c:v>45273</c:v>
                </c:pt>
                <c:pt idx="138">
                  <c:v>45274</c:v>
                </c:pt>
                <c:pt idx="139">
                  <c:v>45278</c:v>
                </c:pt>
                <c:pt idx="140">
                  <c:v>45279</c:v>
                </c:pt>
                <c:pt idx="141">
                  <c:v>45280</c:v>
                </c:pt>
                <c:pt idx="142">
                  <c:v>45281</c:v>
                </c:pt>
                <c:pt idx="143">
                  <c:v>45285</c:v>
                </c:pt>
                <c:pt idx="144">
                  <c:v>45286</c:v>
                </c:pt>
                <c:pt idx="145">
                  <c:v>45287</c:v>
                </c:pt>
                <c:pt idx="146">
                  <c:v>45288</c:v>
                </c:pt>
                <c:pt idx="147">
                  <c:v>45292</c:v>
                </c:pt>
                <c:pt idx="148">
                  <c:v>45293</c:v>
                </c:pt>
                <c:pt idx="149">
                  <c:v>45294</c:v>
                </c:pt>
                <c:pt idx="150">
                  <c:v>45295</c:v>
                </c:pt>
                <c:pt idx="151">
                  <c:v>45299</c:v>
                </c:pt>
                <c:pt idx="152">
                  <c:v>45300</c:v>
                </c:pt>
                <c:pt idx="153">
                  <c:v>45301</c:v>
                </c:pt>
                <c:pt idx="154">
                  <c:v>45302</c:v>
                </c:pt>
                <c:pt idx="155">
                  <c:v>45306</c:v>
                </c:pt>
                <c:pt idx="156">
                  <c:v>45307</c:v>
                </c:pt>
                <c:pt idx="157">
                  <c:v>45308</c:v>
                </c:pt>
                <c:pt idx="158">
                  <c:v>45309</c:v>
                </c:pt>
                <c:pt idx="159">
                  <c:v>45313</c:v>
                </c:pt>
                <c:pt idx="160">
                  <c:v>45314</c:v>
                </c:pt>
                <c:pt idx="161">
                  <c:v>45315</c:v>
                </c:pt>
                <c:pt idx="162">
                  <c:v>45316</c:v>
                </c:pt>
                <c:pt idx="163">
                  <c:v>45320</c:v>
                </c:pt>
                <c:pt idx="164">
                  <c:v>45321</c:v>
                </c:pt>
                <c:pt idx="165">
                  <c:v>45322</c:v>
                </c:pt>
                <c:pt idx="166">
                  <c:v>45323</c:v>
                </c:pt>
                <c:pt idx="167">
                  <c:v>45327</c:v>
                </c:pt>
                <c:pt idx="168">
                  <c:v>45328</c:v>
                </c:pt>
                <c:pt idx="169">
                  <c:v>45329</c:v>
                </c:pt>
                <c:pt idx="170">
                  <c:v>45330</c:v>
                </c:pt>
                <c:pt idx="171">
                  <c:v>45334</c:v>
                </c:pt>
                <c:pt idx="172">
                  <c:v>45335</c:v>
                </c:pt>
                <c:pt idx="173">
                  <c:v>45336</c:v>
                </c:pt>
                <c:pt idx="174">
                  <c:v>45337</c:v>
                </c:pt>
                <c:pt idx="175">
                  <c:v>45341</c:v>
                </c:pt>
                <c:pt idx="176">
                  <c:v>45342</c:v>
                </c:pt>
                <c:pt idx="177">
                  <c:v>45343</c:v>
                </c:pt>
                <c:pt idx="178">
                  <c:v>45348</c:v>
                </c:pt>
                <c:pt idx="179">
                  <c:v>45349</c:v>
                </c:pt>
                <c:pt idx="180">
                  <c:v>45350</c:v>
                </c:pt>
                <c:pt idx="181">
                  <c:v>45351</c:v>
                </c:pt>
                <c:pt idx="182">
                  <c:v>45355</c:v>
                </c:pt>
                <c:pt idx="183">
                  <c:v>45356</c:v>
                </c:pt>
                <c:pt idx="184">
                  <c:v>45357</c:v>
                </c:pt>
                <c:pt idx="185">
                  <c:v>45358</c:v>
                </c:pt>
                <c:pt idx="186">
                  <c:v>45362</c:v>
                </c:pt>
                <c:pt idx="187">
                  <c:v>45363</c:v>
                </c:pt>
                <c:pt idx="188">
                  <c:v>45364</c:v>
                </c:pt>
                <c:pt idx="189">
                  <c:v>45365</c:v>
                </c:pt>
                <c:pt idx="190">
                  <c:v>45369</c:v>
                </c:pt>
                <c:pt idx="191">
                  <c:v>45370</c:v>
                </c:pt>
                <c:pt idx="192">
                  <c:v>45371</c:v>
                </c:pt>
                <c:pt idx="193">
                  <c:v>45372</c:v>
                </c:pt>
                <c:pt idx="194">
                  <c:v>45376</c:v>
                </c:pt>
                <c:pt idx="195">
                  <c:v>45377</c:v>
                </c:pt>
                <c:pt idx="196">
                  <c:v>45378</c:v>
                </c:pt>
                <c:pt idx="197">
                  <c:v>45379</c:v>
                </c:pt>
                <c:pt idx="198">
                  <c:v>45383</c:v>
                </c:pt>
                <c:pt idx="199">
                  <c:v>45384</c:v>
                </c:pt>
                <c:pt idx="200">
                  <c:v>45385</c:v>
                </c:pt>
                <c:pt idx="201">
                  <c:v>45386</c:v>
                </c:pt>
                <c:pt idx="202">
                  <c:v>45397</c:v>
                </c:pt>
                <c:pt idx="203">
                  <c:v>45398</c:v>
                </c:pt>
                <c:pt idx="204">
                  <c:v>45399</c:v>
                </c:pt>
                <c:pt idx="205">
                  <c:v>45400</c:v>
                </c:pt>
                <c:pt idx="206">
                  <c:v>45404</c:v>
                </c:pt>
                <c:pt idx="207">
                  <c:v>45405</c:v>
                </c:pt>
                <c:pt idx="208">
                  <c:v>45406</c:v>
                </c:pt>
                <c:pt idx="209">
                  <c:v>45407</c:v>
                </c:pt>
                <c:pt idx="210">
                  <c:v>45411</c:v>
                </c:pt>
                <c:pt idx="211">
                  <c:v>45412</c:v>
                </c:pt>
                <c:pt idx="212">
                  <c:v>45413</c:v>
                </c:pt>
                <c:pt idx="213">
                  <c:v>45414</c:v>
                </c:pt>
                <c:pt idx="214">
                  <c:v>45418</c:v>
                </c:pt>
                <c:pt idx="215">
                  <c:v>45419</c:v>
                </c:pt>
                <c:pt idx="216">
                  <c:v>45420</c:v>
                </c:pt>
                <c:pt idx="217">
                  <c:v>45421</c:v>
                </c:pt>
                <c:pt idx="218">
                  <c:v>45425</c:v>
                </c:pt>
                <c:pt idx="219">
                  <c:v>45426</c:v>
                </c:pt>
                <c:pt idx="220">
                  <c:v>45427</c:v>
                </c:pt>
                <c:pt idx="221">
                  <c:v>45428</c:v>
                </c:pt>
                <c:pt idx="222">
                  <c:v>45432</c:v>
                </c:pt>
                <c:pt idx="223">
                  <c:v>45433</c:v>
                </c:pt>
                <c:pt idx="224">
                  <c:v>45434</c:v>
                </c:pt>
                <c:pt idx="225">
                  <c:v>45435</c:v>
                </c:pt>
                <c:pt idx="226">
                  <c:v>45439</c:v>
                </c:pt>
                <c:pt idx="227">
                  <c:v>45440</c:v>
                </c:pt>
                <c:pt idx="228">
                  <c:v>45441</c:v>
                </c:pt>
                <c:pt idx="229">
                  <c:v>45442</c:v>
                </c:pt>
                <c:pt idx="230">
                  <c:v>45446</c:v>
                </c:pt>
                <c:pt idx="231">
                  <c:v>45447</c:v>
                </c:pt>
                <c:pt idx="232">
                  <c:v>45448</c:v>
                </c:pt>
                <c:pt idx="233">
                  <c:v>45449</c:v>
                </c:pt>
                <c:pt idx="234">
                  <c:v>45453</c:v>
                </c:pt>
                <c:pt idx="235">
                  <c:v>45454</c:v>
                </c:pt>
                <c:pt idx="236">
                  <c:v>45455</c:v>
                </c:pt>
                <c:pt idx="237">
                  <c:v>45456</c:v>
                </c:pt>
                <c:pt idx="238">
                  <c:v>45467</c:v>
                </c:pt>
                <c:pt idx="239">
                  <c:v>45468</c:v>
                </c:pt>
                <c:pt idx="240">
                  <c:v>45469</c:v>
                </c:pt>
                <c:pt idx="241">
                  <c:v>45470</c:v>
                </c:pt>
                <c:pt idx="242">
                  <c:v>45473</c:v>
                </c:pt>
              </c:numCache>
            </c:numRef>
          </c:cat>
          <c:val>
            <c:numRef>
              <c:f>Sheet1!$C$2:$C$244</c:f>
              <c:numCache>
                <c:formatCode>#,##0</c:formatCode>
                <c:ptCount val="243"/>
                <c:pt idx="0">
                  <c:v>100</c:v>
                </c:pt>
                <c:pt idx="1">
                  <c:v>101.1661807580175</c:v>
                </c:pt>
                <c:pt idx="2">
                  <c:v>100.29154518950438</c:v>
                </c:pt>
                <c:pt idx="3">
                  <c:v>97.084548104956269</c:v>
                </c:pt>
                <c:pt idx="4">
                  <c:v>100</c:v>
                </c:pt>
                <c:pt idx="5">
                  <c:v>96.64723032069972</c:v>
                </c:pt>
                <c:pt idx="6">
                  <c:v>97.230320699708471</c:v>
                </c:pt>
                <c:pt idx="7">
                  <c:v>109.18367346938777</c:v>
                </c:pt>
                <c:pt idx="8">
                  <c:v>113.41107871720118</c:v>
                </c:pt>
                <c:pt idx="9">
                  <c:v>112.39067055393586</c:v>
                </c:pt>
                <c:pt idx="10">
                  <c:v>111.37026239067058</c:v>
                </c:pt>
                <c:pt idx="11">
                  <c:v>109.32944606413994</c:v>
                </c:pt>
                <c:pt idx="12">
                  <c:v>106.85131195335278</c:v>
                </c:pt>
                <c:pt idx="13">
                  <c:v>105.83090379008746</c:v>
                </c:pt>
                <c:pt idx="14">
                  <c:v>107.7259475218659</c:v>
                </c:pt>
                <c:pt idx="15">
                  <c:v>104.95626822157436</c:v>
                </c:pt>
                <c:pt idx="16">
                  <c:v>101.74927113702626</c:v>
                </c:pt>
                <c:pt idx="17">
                  <c:v>105.5393586005831</c:v>
                </c:pt>
                <c:pt idx="18">
                  <c:v>105.5393586005831</c:v>
                </c:pt>
                <c:pt idx="19">
                  <c:v>105.83090379008746</c:v>
                </c:pt>
                <c:pt idx="20">
                  <c:v>106.12244897959184</c:v>
                </c:pt>
                <c:pt idx="21">
                  <c:v>106.99708454810497</c:v>
                </c:pt>
                <c:pt idx="22">
                  <c:v>106.70553935860059</c:v>
                </c:pt>
                <c:pt idx="23">
                  <c:v>109.03790087463557</c:v>
                </c:pt>
                <c:pt idx="24">
                  <c:v>108.01749271137027</c:v>
                </c:pt>
                <c:pt idx="25">
                  <c:v>105.24781341107874</c:v>
                </c:pt>
                <c:pt idx="26">
                  <c:v>110.34985422740526</c:v>
                </c:pt>
                <c:pt idx="27">
                  <c:v>109.18367346938777</c:v>
                </c:pt>
                <c:pt idx="28">
                  <c:v>106.26822157434404</c:v>
                </c:pt>
                <c:pt idx="29">
                  <c:v>106.70553935860059</c:v>
                </c:pt>
                <c:pt idx="30">
                  <c:v>103.49854227405248</c:v>
                </c:pt>
                <c:pt idx="31">
                  <c:v>100.29154518950438</c:v>
                </c:pt>
                <c:pt idx="32">
                  <c:v>99.125364431486886</c:v>
                </c:pt>
                <c:pt idx="33">
                  <c:v>101.74927113702626</c:v>
                </c:pt>
                <c:pt idx="34">
                  <c:v>100.29154518950438</c:v>
                </c:pt>
                <c:pt idx="35">
                  <c:v>100.29154518950438</c:v>
                </c:pt>
                <c:pt idx="36">
                  <c:v>99.125364431486886</c:v>
                </c:pt>
                <c:pt idx="37">
                  <c:v>101.89504373177844</c:v>
                </c:pt>
                <c:pt idx="38">
                  <c:v>103.49854227405248</c:v>
                </c:pt>
                <c:pt idx="39">
                  <c:v>102.33236151603499</c:v>
                </c:pt>
                <c:pt idx="40">
                  <c:v>105.5393586005831</c:v>
                </c:pt>
                <c:pt idx="41">
                  <c:v>102.76967930029156</c:v>
                </c:pt>
                <c:pt idx="42">
                  <c:v>100.14577259475219</c:v>
                </c:pt>
                <c:pt idx="43">
                  <c:v>101.1661807580175</c:v>
                </c:pt>
                <c:pt idx="44">
                  <c:v>97.667638483965021</c:v>
                </c:pt>
                <c:pt idx="45">
                  <c:v>97.521865889212847</c:v>
                </c:pt>
                <c:pt idx="46">
                  <c:v>99.27113702623906</c:v>
                </c:pt>
                <c:pt idx="47">
                  <c:v>101.31195335276968</c:v>
                </c:pt>
                <c:pt idx="48">
                  <c:v>99.708454810495638</c:v>
                </c:pt>
                <c:pt idx="49">
                  <c:v>100.58309037900874</c:v>
                </c:pt>
                <c:pt idx="50">
                  <c:v>99.125364431486886</c:v>
                </c:pt>
                <c:pt idx="51">
                  <c:v>99.125364431486886</c:v>
                </c:pt>
                <c:pt idx="52">
                  <c:v>100.58309037900874</c:v>
                </c:pt>
                <c:pt idx="53">
                  <c:v>98.979591836734713</c:v>
                </c:pt>
                <c:pt idx="54">
                  <c:v>98.833819241982511</c:v>
                </c:pt>
                <c:pt idx="55">
                  <c:v>99.56268221574345</c:v>
                </c:pt>
                <c:pt idx="56">
                  <c:v>97.667638483965021</c:v>
                </c:pt>
                <c:pt idx="57">
                  <c:v>99.125364431486886</c:v>
                </c:pt>
                <c:pt idx="58">
                  <c:v>98.104956268221571</c:v>
                </c:pt>
                <c:pt idx="59">
                  <c:v>97.667638483965021</c:v>
                </c:pt>
                <c:pt idx="60">
                  <c:v>96.793002915451908</c:v>
                </c:pt>
                <c:pt idx="61">
                  <c:v>96.938775510204096</c:v>
                </c:pt>
                <c:pt idx="62">
                  <c:v>94.897959183673464</c:v>
                </c:pt>
                <c:pt idx="63">
                  <c:v>93.877551020408177</c:v>
                </c:pt>
                <c:pt idx="64">
                  <c:v>96.209912536443156</c:v>
                </c:pt>
                <c:pt idx="65">
                  <c:v>98.396501457725961</c:v>
                </c:pt>
                <c:pt idx="66">
                  <c:v>99.854227405247826</c:v>
                </c:pt>
                <c:pt idx="67">
                  <c:v>99.125364431486886</c:v>
                </c:pt>
                <c:pt idx="68">
                  <c:v>96.35568513119533</c:v>
                </c:pt>
                <c:pt idx="69">
                  <c:v>98.396501457725961</c:v>
                </c:pt>
                <c:pt idx="70">
                  <c:v>98.396501457725961</c:v>
                </c:pt>
                <c:pt idx="71">
                  <c:v>92.711370262390673</c:v>
                </c:pt>
                <c:pt idx="72">
                  <c:v>93.440233236151599</c:v>
                </c:pt>
                <c:pt idx="73">
                  <c:v>94.606413994169117</c:v>
                </c:pt>
                <c:pt idx="74">
                  <c:v>94.169096209912539</c:v>
                </c:pt>
                <c:pt idx="75">
                  <c:v>102.04081632653062</c:v>
                </c:pt>
                <c:pt idx="76">
                  <c:v>96.938775510204096</c:v>
                </c:pt>
                <c:pt idx="77">
                  <c:v>101.60349854227407</c:v>
                </c:pt>
                <c:pt idx="78">
                  <c:v>97.084548104956269</c:v>
                </c:pt>
                <c:pt idx="79">
                  <c:v>97.667638483965021</c:v>
                </c:pt>
                <c:pt idx="80">
                  <c:v>102.04081632653062</c:v>
                </c:pt>
                <c:pt idx="81">
                  <c:v>100.43731778425658</c:v>
                </c:pt>
                <c:pt idx="82">
                  <c:v>97.667638483965021</c:v>
                </c:pt>
                <c:pt idx="83">
                  <c:v>95.043731778425666</c:v>
                </c:pt>
                <c:pt idx="84">
                  <c:v>97.521865889212847</c:v>
                </c:pt>
                <c:pt idx="85">
                  <c:v>97.084548104956269</c:v>
                </c:pt>
                <c:pt idx="86">
                  <c:v>97.667638483965021</c:v>
                </c:pt>
                <c:pt idx="87">
                  <c:v>101.02040816326532</c:v>
                </c:pt>
                <c:pt idx="88">
                  <c:v>96.35568513119533</c:v>
                </c:pt>
                <c:pt idx="89">
                  <c:v>96.64723032069972</c:v>
                </c:pt>
                <c:pt idx="90">
                  <c:v>96.209912536443156</c:v>
                </c:pt>
                <c:pt idx="91">
                  <c:v>94.75218658892129</c:v>
                </c:pt>
                <c:pt idx="92">
                  <c:v>96.209912536443156</c:v>
                </c:pt>
                <c:pt idx="93">
                  <c:v>96.209912536443156</c:v>
                </c:pt>
                <c:pt idx="94">
                  <c:v>99.125364431486886</c:v>
                </c:pt>
                <c:pt idx="95">
                  <c:v>99.125364431486886</c:v>
                </c:pt>
                <c:pt idx="96">
                  <c:v>96.64723032069972</c:v>
                </c:pt>
                <c:pt idx="97">
                  <c:v>96.209912536443156</c:v>
                </c:pt>
                <c:pt idx="98">
                  <c:v>97.667638483965021</c:v>
                </c:pt>
                <c:pt idx="99">
                  <c:v>96.793002915451908</c:v>
                </c:pt>
                <c:pt idx="100">
                  <c:v>94.314868804664727</c:v>
                </c:pt>
                <c:pt idx="101">
                  <c:v>98.833819241982511</c:v>
                </c:pt>
                <c:pt idx="102">
                  <c:v>98.396501457725961</c:v>
                </c:pt>
                <c:pt idx="103">
                  <c:v>93.586005830903801</c:v>
                </c:pt>
                <c:pt idx="104">
                  <c:v>97.667638483965021</c:v>
                </c:pt>
                <c:pt idx="105">
                  <c:v>97.667638483965021</c:v>
                </c:pt>
                <c:pt idx="106">
                  <c:v>98.542274052478135</c:v>
                </c:pt>
                <c:pt idx="107">
                  <c:v>99.416909620991262</c:v>
                </c:pt>
                <c:pt idx="108">
                  <c:v>99.416909620991262</c:v>
                </c:pt>
                <c:pt idx="109">
                  <c:v>99.416909620991262</c:v>
                </c:pt>
                <c:pt idx="110">
                  <c:v>99.416909620991262</c:v>
                </c:pt>
                <c:pt idx="111">
                  <c:v>99.416909620991262</c:v>
                </c:pt>
                <c:pt idx="112">
                  <c:v>93.294460641399425</c:v>
                </c:pt>
                <c:pt idx="113">
                  <c:v>90.816326530612244</c:v>
                </c:pt>
                <c:pt idx="114">
                  <c:v>90.816326530612244</c:v>
                </c:pt>
                <c:pt idx="115">
                  <c:v>97.667638483965021</c:v>
                </c:pt>
                <c:pt idx="116">
                  <c:v>97.667638483965021</c:v>
                </c:pt>
                <c:pt idx="117">
                  <c:v>97.667638483965021</c:v>
                </c:pt>
                <c:pt idx="118">
                  <c:v>97.667638483965021</c:v>
                </c:pt>
                <c:pt idx="119">
                  <c:v>97.667638483965021</c:v>
                </c:pt>
                <c:pt idx="120">
                  <c:v>90.524781341107882</c:v>
                </c:pt>
                <c:pt idx="121">
                  <c:v>88.921282798833829</c:v>
                </c:pt>
                <c:pt idx="122">
                  <c:v>93.002915451895049</c:v>
                </c:pt>
                <c:pt idx="123">
                  <c:v>93.148688046647237</c:v>
                </c:pt>
                <c:pt idx="124">
                  <c:v>91.107871720116634</c:v>
                </c:pt>
                <c:pt idx="125">
                  <c:v>90.379008746355694</c:v>
                </c:pt>
                <c:pt idx="126">
                  <c:v>91.83673469387756</c:v>
                </c:pt>
                <c:pt idx="127">
                  <c:v>91.83673469387756</c:v>
                </c:pt>
                <c:pt idx="128">
                  <c:v>91.83673469387756</c:v>
                </c:pt>
                <c:pt idx="129">
                  <c:v>91.83673469387756</c:v>
                </c:pt>
                <c:pt idx="130">
                  <c:v>91.83673469387756</c:v>
                </c:pt>
                <c:pt idx="131">
                  <c:v>94.606413994169117</c:v>
                </c:pt>
                <c:pt idx="132">
                  <c:v>90.379008746355694</c:v>
                </c:pt>
                <c:pt idx="133">
                  <c:v>92.857142857142875</c:v>
                </c:pt>
                <c:pt idx="134">
                  <c:v>91.83673469387756</c:v>
                </c:pt>
                <c:pt idx="135">
                  <c:v>91.545189504373184</c:v>
                </c:pt>
                <c:pt idx="136">
                  <c:v>90.379008746355694</c:v>
                </c:pt>
                <c:pt idx="137">
                  <c:v>90.379008746355694</c:v>
                </c:pt>
                <c:pt idx="138">
                  <c:v>90.524781341107882</c:v>
                </c:pt>
                <c:pt idx="139">
                  <c:v>90.379008746355694</c:v>
                </c:pt>
                <c:pt idx="140">
                  <c:v>91.253644314868808</c:v>
                </c:pt>
                <c:pt idx="141">
                  <c:v>91.253644314868808</c:v>
                </c:pt>
                <c:pt idx="142">
                  <c:v>91.253644314868808</c:v>
                </c:pt>
                <c:pt idx="143">
                  <c:v>93.148688046647237</c:v>
                </c:pt>
                <c:pt idx="144">
                  <c:v>90.087463556851304</c:v>
                </c:pt>
                <c:pt idx="145">
                  <c:v>89.212827988338205</c:v>
                </c:pt>
                <c:pt idx="146">
                  <c:v>90.087463556851304</c:v>
                </c:pt>
                <c:pt idx="147">
                  <c:v>93.731778425655975</c:v>
                </c:pt>
                <c:pt idx="148">
                  <c:v>93.731778425655975</c:v>
                </c:pt>
                <c:pt idx="149">
                  <c:v>93.731778425655975</c:v>
                </c:pt>
                <c:pt idx="150">
                  <c:v>93.731778425655975</c:v>
                </c:pt>
                <c:pt idx="151">
                  <c:v>93.731778425655975</c:v>
                </c:pt>
                <c:pt idx="152">
                  <c:v>90.233236151603506</c:v>
                </c:pt>
                <c:pt idx="153">
                  <c:v>90.233236151603506</c:v>
                </c:pt>
                <c:pt idx="154">
                  <c:v>90.233236151603506</c:v>
                </c:pt>
                <c:pt idx="155">
                  <c:v>89.795918367346957</c:v>
                </c:pt>
                <c:pt idx="156">
                  <c:v>87.463556851311964</c:v>
                </c:pt>
                <c:pt idx="157">
                  <c:v>85.568513119533534</c:v>
                </c:pt>
                <c:pt idx="158">
                  <c:v>87.463556851311964</c:v>
                </c:pt>
                <c:pt idx="159">
                  <c:v>85.714285714285722</c:v>
                </c:pt>
                <c:pt idx="160">
                  <c:v>93.294460641399425</c:v>
                </c:pt>
                <c:pt idx="161">
                  <c:v>86.005830903790098</c:v>
                </c:pt>
                <c:pt idx="162">
                  <c:v>84.548104956268233</c:v>
                </c:pt>
                <c:pt idx="163">
                  <c:v>82.507288629737616</c:v>
                </c:pt>
                <c:pt idx="164">
                  <c:v>82.507288629737616</c:v>
                </c:pt>
                <c:pt idx="165">
                  <c:v>82.507288629737616</c:v>
                </c:pt>
                <c:pt idx="166">
                  <c:v>82.507288629737616</c:v>
                </c:pt>
                <c:pt idx="167">
                  <c:v>89.795918367346957</c:v>
                </c:pt>
                <c:pt idx="168">
                  <c:v>84.693877551020407</c:v>
                </c:pt>
                <c:pt idx="169">
                  <c:v>85.276967930029159</c:v>
                </c:pt>
                <c:pt idx="170">
                  <c:v>85.860058309037896</c:v>
                </c:pt>
                <c:pt idx="171">
                  <c:v>84.548104956268233</c:v>
                </c:pt>
                <c:pt idx="172">
                  <c:v>87.172011661807574</c:v>
                </c:pt>
                <c:pt idx="173">
                  <c:v>86.005830903790098</c:v>
                </c:pt>
                <c:pt idx="174">
                  <c:v>86.005830903790098</c:v>
                </c:pt>
                <c:pt idx="175">
                  <c:v>87.317784256559776</c:v>
                </c:pt>
                <c:pt idx="176">
                  <c:v>87.317784256559776</c:v>
                </c:pt>
                <c:pt idx="177">
                  <c:v>86.005830903790098</c:v>
                </c:pt>
                <c:pt idx="178">
                  <c:v>83.090379008746368</c:v>
                </c:pt>
                <c:pt idx="179">
                  <c:v>86.005830903790098</c:v>
                </c:pt>
                <c:pt idx="180">
                  <c:v>84.839650145772609</c:v>
                </c:pt>
                <c:pt idx="181">
                  <c:v>84.548104956268233</c:v>
                </c:pt>
                <c:pt idx="182">
                  <c:v>85.276967930029159</c:v>
                </c:pt>
                <c:pt idx="183">
                  <c:v>84.548104956268233</c:v>
                </c:pt>
                <c:pt idx="184">
                  <c:v>84.548104956268233</c:v>
                </c:pt>
                <c:pt idx="185">
                  <c:v>85.276967930029159</c:v>
                </c:pt>
                <c:pt idx="186">
                  <c:v>85.276967930029159</c:v>
                </c:pt>
                <c:pt idx="187">
                  <c:v>85.714285714285722</c:v>
                </c:pt>
                <c:pt idx="188">
                  <c:v>84.548104956268233</c:v>
                </c:pt>
                <c:pt idx="189">
                  <c:v>85.276967930029159</c:v>
                </c:pt>
                <c:pt idx="190">
                  <c:v>87.463556851311964</c:v>
                </c:pt>
                <c:pt idx="191">
                  <c:v>87.463556851311964</c:v>
                </c:pt>
                <c:pt idx="192">
                  <c:v>87.463556851311964</c:v>
                </c:pt>
                <c:pt idx="193">
                  <c:v>87.463556851311964</c:v>
                </c:pt>
                <c:pt idx="194">
                  <c:v>84.693877551020407</c:v>
                </c:pt>
                <c:pt idx="195">
                  <c:v>84.548104956268233</c:v>
                </c:pt>
                <c:pt idx="196">
                  <c:v>86.005830903790098</c:v>
                </c:pt>
                <c:pt idx="197">
                  <c:v>85.568513119533534</c:v>
                </c:pt>
                <c:pt idx="198">
                  <c:v>86.005830903790098</c:v>
                </c:pt>
                <c:pt idx="199">
                  <c:v>86.005830903790098</c:v>
                </c:pt>
                <c:pt idx="200">
                  <c:v>86.005830903790098</c:v>
                </c:pt>
                <c:pt idx="201">
                  <c:v>86.005830903790098</c:v>
                </c:pt>
                <c:pt idx="202">
                  <c:v>87.0262390670554</c:v>
                </c:pt>
                <c:pt idx="203">
                  <c:v>84.839650145772609</c:v>
                </c:pt>
                <c:pt idx="204">
                  <c:v>86.880466472303226</c:v>
                </c:pt>
                <c:pt idx="205">
                  <c:v>86.880466472303226</c:v>
                </c:pt>
                <c:pt idx="206">
                  <c:v>89.650145772594755</c:v>
                </c:pt>
                <c:pt idx="207">
                  <c:v>89.650145772594755</c:v>
                </c:pt>
                <c:pt idx="208">
                  <c:v>89.650145772594755</c:v>
                </c:pt>
                <c:pt idx="209">
                  <c:v>89.650145772594755</c:v>
                </c:pt>
                <c:pt idx="210">
                  <c:v>85.276967930029159</c:v>
                </c:pt>
                <c:pt idx="211">
                  <c:v>89.650145772594755</c:v>
                </c:pt>
                <c:pt idx="212">
                  <c:v>85.568513119533534</c:v>
                </c:pt>
                <c:pt idx="213">
                  <c:v>84.548104956268233</c:v>
                </c:pt>
                <c:pt idx="214">
                  <c:v>84.548104956268233</c:v>
                </c:pt>
                <c:pt idx="215">
                  <c:v>84.839650145772609</c:v>
                </c:pt>
                <c:pt idx="216">
                  <c:v>84.693877551020407</c:v>
                </c:pt>
                <c:pt idx="217">
                  <c:v>84.839650145772609</c:v>
                </c:pt>
                <c:pt idx="218">
                  <c:v>91.545189504373184</c:v>
                </c:pt>
                <c:pt idx="219">
                  <c:v>91.545189504373184</c:v>
                </c:pt>
                <c:pt idx="220">
                  <c:v>91.545189504373184</c:v>
                </c:pt>
                <c:pt idx="221">
                  <c:v>90.087463556851304</c:v>
                </c:pt>
                <c:pt idx="222">
                  <c:v>90.087463556851304</c:v>
                </c:pt>
                <c:pt idx="223">
                  <c:v>90.087463556851304</c:v>
                </c:pt>
                <c:pt idx="224">
                  <c:v>85.860058309037896</c:v>
                </c:pt>
                <c:pt idx="225">
                  <c:v>85.860058309037896</c:v>
                </c:pt>
                <c:pt idx="226">
                  <c:v>85.860058309037896</c:v>
                </c:pt>
                <c:pt idx="227">
                  <c:v>80.320699708454825</c:v>
                </c:pt>
                <c:pt idx="228">
                  <c:v>80.320699708454825</c:v>
                </c:pt>
                <c:pt idx="229">
                  <c:v>80.320699708454825</c:v>
                </c:pt>
                <c:pt idx="230">
                  <c:v>80.903790087463562</c:v>
                </c:pt>
                <c:pt idx="231">
                  <c:v>87.463556851311964</c:v>
                </c:pt>
                <c:pt idx="232">
                  <c:v>87.463556851311964</c:v>
                </c:pt>
                <c:pt idx="233">
                  <c:v>87.463556851311964</c:v>
                </c:pt>
                <c:pt idx="234">
                  <c:v>87.463556851311964</c:v>
                </c:pt>
                <c:pt idx="235">
                  <c:v>81.632653061224488</c:v>
                </c:pt>
                <c:pt idx="236">
                  <c:v>83.527696793002917</c:v>
                </c:pt>
                <c:pt idx="237">
                  <c:v>83.527696793002917</c:v>
                </c:pt>
                <c:pt idx="238">
                  <c:v>81.632653061224488</c:v>
                </c:pt>
                <c:pt idx="239">
                  <c:v>81.632653061224488</c:v>
                </c:pt>
                <c:pt idx="240">
                  <c:v>81.632653061224488</c:v>
                </c:pt>
                <c:pt idx="241">
                  <c:v>80.758017492711375</c:v>
                </c:pt>
                <c:pt idx="242">
                  <c:v>81.632653061224488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Sheet1!$A$2:$A$241</c:f>
              <c:numCache>
                <c:formatCode>dd\-mmm\-yyyy</c:formatCode>
                <c:ptCount val="240"/>
                <c:pt idx="0">
                  <c:v>45027</c:v>
                </c:pt>
                <c:pt idx="1">
                  <c:v>45028</c:v>
                </c:pt>
                <c:pt idx="2">
                  <c:v>45029</c:v>
                </c:pt>
                <c:pt idx="3">
                  <c:v>45033</c:v>
                </c:pt>
                <c:pt idx="4">
                  <c:v>45041</c:v>
                </c:pt>
                <c:pt idx="5">
                  <c:v>45042</c:v>
                </c:pt>
                <c:pt idx="6">
                  <c:v>45043</c:v>
                </c:pt>
                <c:pt idx="7">
                  <c:v>45047</c:v>
                </c:pt>
                <c:pt idx="8">
                  <c:v>45048</c:v>
                </c:pt>
                <c:pt idx="9">
                  <c:v>45049</c:v>
                </c:pt>
                <c:pt idx="10">
                  <c:v>45050</c:v>
                </c:pt>
                <c:pt idx="11">
                  <c:v>45054</c:v>
                </c:pt>
                <c:pt idx="12">
                  <c:v>45055</c:v>
                </c:pt>
                <c:pt idx="13">
                  <c:v>45056</c:v>
                </c:pt>
                <c:pt idx="14">
                  <c:v>45057</c:v>
                </c:pt>
                <c:pt idx="15">
                  <c:v>45057</c:v>
                </c:pt>
                <c:pt idx="16">
                  <c:v>45061</c:v>
                </c:pt>
                <c:pt idx="17">
                  <c:v>45062</c:v>
                </c:pt>
                <c:pt idx="18">
                  <c:v>45063</c:v>
                </c:pt>
                <c:pt idx="19">
                  <c:v>45064</c:v>
                </c:pt>
                <c:pt idx="20">
                  <c:v>45068</c:v>
                </c:pt>
                <c:pt idx="21">
                  <c:v>45069</c:v>
                </c:pt>
                <c:pt idx="22">
                  <c:v>45070</c:v>
                </c:pt>
                <c:pt idx="23">
                  <c:v>45071</c:v>
                </c:pt>
                <c:pt idx="24">
                  <c:v>45075</c:v>
                </c:pt>
                <c:pt idx="25">
                  <c:v>45076</c:v>
                </c:pt>
                <c:pt idx="26">
                  <c:v>45077</c:v>
                </c:pt>
                <c:pt idx="27">
                  <c:v>45078</c:v>
                </c:pt>
                <c:pt idx="28">
                  <c:v>45082</c:v>
                </c:pt>
                <c:pt idx="29">
                  <c:v>45083</c:v>
                </c:pt>
                <c:pt idx="30">
                  <c:v>45084</c:v>
                </c:pt>
                <c:pt idx="31">
                  <c:v>45085</c:v>
                </c:pt>
                <c:pt idx="32">
                  <c:v>45089</c:v>
                </c:pt>
                <c:pt idx="33">
                  <c:v>45090</c:v>
                </c:pt>
                <c:pt idx="34">
                  <c:v>45091</c:v>
                </c:pt>
                <c:pt idx="35">
                  <c:v>45092</c:v>
                </c:pt>
                <c:pt idx="36">
                  <c:v>45096</c:v>
                </c:pt>
                <c:pt idx="37">
                  <c:v>45097</c:v>
                </c:pt>
                <c:pt idx="38">
                  <c:v>45098</c:v>
                </c:pt>
                <c:pt idx="39">
                  <c:v>45099</c:v>
                </c:pt>
                <c:pt idx="40">
                  <c:v>45110</c:v>
                </c:pt>
                <c:pt idx="41">
                  <c:v>45111</c:v>
                </c:pt>
                <c:pt idx="42">
                  <c:v>45112</c:v>
                </c:pt>
                <c:pt idx="43">
                  <c:v>45113</c:v>
                </c:pt>
                <c:pt idx="44">
                  <c:v>45117</c:v>
                </c:pt>
                <c:pt idx="45">
                  <c:v>45118</c:v>
                </c:pt>
                <c:pt idx="46">
                  <c:v>45119</c:v>
                </c:pt>
                <c:pt idx="47">
                  <c:v>45120</c:v>
                </c:pt>
                <c:pt idx="48">
                  <c:v>45124</c:v>
                </c:pt>
                <c:pt idx="49">
                  <c:v>45125</c:v>
                </c:pt>
                <c:pt idx="50">
                  <c:v>45126</c:v>
                </c:pt>
                <c:pt idx="51">
                  <c:v>45127</c:v>
                </c:pt>
                <c:pt idx="52">
                  <c:v>45131</c:v>
                </c:pt>
                <c:pt idx="53">
                  <c:v>45132</c:v>
                </c:pt>
                <c:pt idx="54">
                  <c:v>45133</c:v>
                </c:pt>
                <c:pt idx="55">
                  <c:v>45134</c:v>
                </c:pt>
                <c:pt idx="56">
                  <c:v>45138</c:v>
                </c:pt>
                <c:pt idx="57">
                  <c:v>45139</c:v>
                </c:pt>
                <c:pt idx="58">
                  <c:v>45140</c:v>
                </c:pt>
                <c:pt idx="59">
                  <c:v>45141</c:v>
                </c:pt>
                <c:pt idx="60">
                  <c:v>45145</c:v>
                </c:pt>
                <c:pt idx="61">
                  <c:v>45146</c:v>
                </c:pt>
                <c:pt idx="62">
                  <c:v>45147</c:v>
                </c:pt>
                <c:pt idx="63">
                  <c:v>45148</c:v>
                </c:pt>
                <c:pt idx="64">
                  <c:v>45152</c:v>
                </c:pt>
                <c:pt idx="65">
                  <c:v>45153</c:v>
                </c:pt>
                <c:pt idx="66">
                  <c:v>45154</c:v>
                </c:pt>
                <c:pt idx="67">
                  <c:v>45155</c:v>
                </c:pt>
                <c:pt idx="68">
                  <c:v>45159</c:v>
                </c:pt>
                <c:pt idx="69">
                  <c:v>45160</c:v>
                </c:pt>
                <c:pt idx="70">
                  <c:v>45161</c:v>
                </c:pt>
                <c:pt idx="71">
                  <c:v>45162</c:v>
                </c:pt>
                <c:pt idx="72">
                  <c:v>45166</c:v>
                </c:pt>
                <c:pt idx="73">
                  <c:v>45167</c:v>
                </c:pt>
                <c:pt idx="74">
                  <c:v>45168</c:v>
                </c:pt>
                <c:pt idx="75">
                  <c:v>45169</c:v>
                </c:pt>
                <c:pt idx="76">
                  <c:v>45173</c:v>
                </c:pt>
                <c:pt idx="77">
                  <c:v>45174</c:v>
                </c:pt>
                <c:pt idx="78">
                  <c:v>45175</c:v>
                </c:pt>
                <c:pt idx="79">
                  <c:v>45176</c:v>
                </c:pt>
                <c:pt idx="80">
                  <c:v>45180</c:v>
                </c:pt>
                <c:pt idx="81">
                  <c:v>45181</c:v>
                </c:pt>
                <c:pt idx="82">
                  <c:v>45182</c:v>
                </c:pt>
                <c:pt idx="83">
                  <c:v>45183</c:v>
                </c:pt>
                <c:pt idx="84">
                  <c:v>45187</c:v>
                </c:pt>
                <c:pt idx="85">
                  <c:v>45188</c:v>
                </c:pt>
                <c:pt idx="86">
                  <c:v>45189</c:v>
                </c:pt>
                <c:pt idx="87">
                  <c:v>45190</c:v>
                </c:pt>
                <c:pt idx="88">
                  <c:v>45194</c:v>
                </c:pt>
                <c:pt idx="89">
                  <c:v>45195</c:v>
                </c:pt>
                <c:pt idx="90">
                  <c:v>45196</c:v>
                </c:pt>
                <c:pt idx="91">
                  <c:v>45197</c:v>
                </c:pt>
                <c:pt idx="92">
                  <c:v>45201</c:v>
                </c:pt>
                <c:pt idx="93">
                  <c:v>45202</c:v>
                </c:pt>
                <c:pt idx="94">
                  <c:v>45203</c:v>
                </c:pt>
                <c:pt idx="95">
                  <c:v>45204</c:v>
                </c:pt>
                <c:pt idx="96">
                  <c:v>45208</c:v>
                </c:pt>
                <c:pt idx="97">
                  <c:v>45209</c:v>
                </c:pt>
                <c:pt idx="98">
                  <c:v>45210</c:v>
                </c:pt>
                <c:pt idx="99">
                  <c:v>45211</c:v>
                </c:pt>
                <c:pt idx="100">
                  <c:v>45215</c:v>
                </c:pt>
                <c:pt idx="101">
                  <c:v>45216</c:v>
                </c:pt>
                <c:pt idx="102">
                  <c:v>45217</c:v>
                </c:pt>
                <c:pt idx="103">
                  <c:v>45218</c:v>
                </c:pt>
                <c:pt idx="104">
                  <c:v>45222</c:v>
                </c:pt>
                <c:pt idx="105">
                  <c:v>45223</c:v>
                </c:pt>
                <c:pt idx="106">
                  <c:v>45224</c:v>
                </c:pt>
                <c:pt idx="107">
                  <c:v>45225</c:v>
                </c:pt>
                <c:pt idx="108">
                  <c:v>45229</c:v>
                </c:pt>
                <c:pt idx="109">
                  <c:v>45230</c:v>
                </c:pt>
                <c:pt idx="110">
                  <c:v>45231</c:v>
                </c:pt>
                <c:pt idx="111">
                  <c:v>45232</c:v>
                </c:pt>
                <c:pt idx="112">
                  <c:v>45236</c:v>
                </c:pt>
                <c:pt idx="113">
                  <c:v>45237</c:v>
                </c:pt>
                <c:pt idx="114">
                  <c:v>45238</c:v>
                </c:pt>
                <c:pt idx="115">
                  <c:v>45239</c:v>
                </c:pt>
                <c:pt idx="116">
                  <c:v>45243</c:v>
                </c:pt>
                <c:pt idx="117">
                  <c:v>45244</c:v>
                </c:pt>
                <c:pt idx="118">
                  <c:v>45245</c:v>
                </c:pt>
                <c:pt idx="119">
                  <c:v>45246</c:v>
                </c:pt>
                <c:pt idx="120">
                  <c:v>45250</c:v>
                </c:pt>
                <c:pt idx="121">
                  <c:v>45251</c:v>
                </c:pt>
                <c:pt idx="122">
                  <c:v>45252</c:v>
                </c:pt>
                <c:pt idx="123">
                  <c:v>45253</c:v>
                </c:pt>
                <c:pt idx="124">
                  <c:v>45257</c:v>
                </c:pt>
                <c:pt idx="125">
                  <c:v>45258</c:v>
                </c:pt>
                <c:pt idx="126">
                  <c:v>45259</c:v>
                </c:pt>
                <c:pt idx="127">
                  <c:v>45260</c:v>
                </c:pt>
                <c:pt idx="128">
                  <c:v>45264</c:v>
                </c:pt>
                <c:pt idx="129">
                  <c:v>45265</c:v>
                </c:pt>
                <c:pt idx="130">
                  <c:v>45266</c:v>
                </c:pt>
                <c:pt idx="131">
                  <c:v>45267</c:v>
                </c:pt>
                <c:pt idx="132">
                  <c:v>45271</c:v>
                </c:pt>
                <c:pt idx="133">
                  <c:v>45272</c:v>
                </c:pt>
                <c:pt idx="134">
                  <c:v>45273</c:v>
                </c:pt>
                <c:pt idx="135">
                  <c:v>45274</c:v>
                </c:pt>
                <c:pt idx="136">
                  <c:v>45278</c:v>
                </c:pt>
                <c:pt idx="137">
                  <c:v>45279</c:v>
                </c:pt>
                <c:pt idx="138">
                  <c:v>45280</c:v>
                </c:pt>
                <c:pt idx="139">
                  <c:v>45281</c:v>
                </c:pt>
                <c:pt idx="140">
                  <c:v>45285</c:v>
                </c:pt>
                <c:pt idx="141">
                  <c:v>45286</c:v>
                </c:pt>
                <c:pt idx="142">
                  <c:v>45287</c:v>
                </c:pt>
                <c:pt idx="143">
                  <c:v>45288</c:v>
                </c:pt>
                <c:pt idx="144">
                  <c:v>45292</c:v>
                </c:pt>
                <c:pt idx="145">
                  <c:v>45293</c:v>
                </c:pt>
                <c:pt idx="146">
                  <c:v>45294</c:v>
                </c:pt>
                <c:pt idx="147">
                  <c:v>45295</c:v>
                </c:pt>
                <c:pt idx="148">
                  <c:v>45299</c:v>
                </c:pt>
                <c:pt idx="149">
                  <c:v>45300</c:v>
                </c:pt>
                <c:pt idx="150">
                  <c:v>45301</c:v>
                </c:pt>
                <c:pt idx="151">
                  <c:v>45302</c:v>
                </c:pt>
                <c:pt idx="152">
                  <c:v>45306</c:v>
                </c:pt>
                <c:pt idx="153">
                  <c:v>45307</c:v>
                </c:pt>
                <c:pt idx="154">
                  <c:v>45308</c:v>
                </c:pt>
                <c:pt idx="155">
                  <c:v>45309</c:v>
                </c:pt>
                <c:pt idx="156">
                  <c:v>45313</c:v>
                </c:pt>
                <c:pt idx="157">
                  <c:v>45314</c:v>
                </c:pt>
                <c:pt idx="158">
                  <c:v>45315</c:v>
                </c:pt>
                <c:pt idx="159">
                  <c:v>45316</c:v>
                </c:pt>
                <c:pt idx="160">
                  <c:v>45320</c:v>
                </c:pt>
                <c:pt idx="161">
                  <c:v>45321</c:v>
                </c:pt>
                <c:pt idx="162">
                  <c:v>45322</c:v>
                </c:pt>
                <c:pt idx="163">
                  <c:v>45323</c:v>
                </c:pt>
                <c:pt idx="164">
                  <c:v>45327</c:v>
                </c:pt>
                <c:pt idx="165">
                  <c:v>45328</c:v>
                </c:pt>
                <c:pt idx="166">
                  <c:v>45329</c:v>
                </c:pt>
                <c:pt idx="167">
                  <c:v>45330</c:v>
                </c:pt>
                <c:pt idx="168">
                  <c:v>45334</c:v>
                </c:pt>
                <c:pt idx="169">
                  <c:v>45335</c:v>
                </c:pt>
                <c:pt idx="170">
                  <c:v>45336</c:v>
                </c:pt>
                <c:pt idx="171">
                  <c:v>45337</c:v>
                </c:pt>
                <c:pt idx="172">
                  <c:v>45341</c:v>
                </c:pt>
                <c:pt idx="173">
                  <c:v>45342</c:v>
                </c:pt>
                <c:pt idx="174">
                  <c:v>45343</c:v>
                </c:pt>
                <c:pt idx="175">
                  <c:v>45348</c:v>
                </c:pt>
                <c:pt idx="176">
                  <c:v>45349</c:v>
                </c:pt>
                <c:pt idx="177">
                  <c:v>45350</c:v>
                </c:pt>
                <c:pt idx="178">
                  <c:v>45351</c:v>
                </c:pt>
                <c:pt idx="179">
                  <c:v>45355</c:v>
                </c:pt>
                <c:pt idx="180">
                  <c:v>45356</c:v>
                </c:pt>
                <c:pt idx="181">
                  <c:v>45357</c:v>
                </c:pt>
                <c:pt idx="182">
                  <c:v>45358</c:v>
                </c:pt>
                <c:pt idx="183">
                  <c:v>45362</c:v>
                </c:pt>
                <c:pt idx="184">
                  <c:v>45363</c:v>
                </c:pt>
                <c:pt idx="185">
                  <c:v>45364</c:v>
                </c:pt>
                <c:pt idx="186">
                  <c:v>45365</c:v>
                </c:pt>
                <c:pt idx="187">
                  <c:v>45369</c:v>
                </c:pt>
                <c:pt idx="188">
                  <c:v>45370</c:v>
                </c:pt>
                <c:pt idx="189">
                  <c:v>45371</c:v>
                </c:pt>
                <c:pt idx="190">
                  <c:v>45372</c:v>
                </c:pt>
                <c:pt idx="191">
                  <c:v>45376</c:v>
                </c:pt>
                <c:pt idx="192">
                  <c:v>45377</c:v>
                </c:pt>
                <c:pt idx="193">
                  <c:v>45378</c:v>
                </c:pt>
                <c:pt idx="194">
                  <c:v>45379</c:v>
                </c:pt>
                <c:pt idx="195">
                  <c:v>45383</c:v>
                </c:pt>
                <c:pt idx="196">
                  <c:v>45384</c:v>
                </c:pt>
                <c:pt idx="197">
                  <c:v>45385</c:v>
                </c:pt>
                <c:pt idx="198">
                  <c:v>45386</c:v>
                </c:pt>
                <c:pt idx="199">
                  <c:v>45397</c:v>
                </c:pt>
                <c:pt idx="200">
                  <c:v>45398</c:v>
                </c:pt>
                <c:pt idx="201">
                  <c:v>45399</c:v>
                </c:pt>
                <c:pt idx="202">
                  <c:v>45400</c:v>
                </c:pt>
                <c:pt idx="203">
                  <c:v>45404</c:v>
                </c:pt>
                <c:pt idx="204">
                  <c:v>45405</c:v>
                </c:pt>
                <c:pt idx="205">
                  <c:v>45406</c:v>
                </c:pt>
                <c:pt idx="206">
                  <c:v>45407</c:v>
                </c:pt>
                <c:pt idx="207">
                  <c:v>45411</c:v>
                </c:pt>
                <c:pt idx="208">
                  <c:v>45412</c:v>
                </c:pt>
                <c:pt idx="209">
                  <c:v>45413</c:v>
                </c:pt>
                <c:pt idx="210">
                  <c:v>45414</c:v>
                </c:pt>
                <c:pt idx="211">
                  <c:v>45418</c:v>
                </c:pt>
                <c:pt idx="212">
                  <c:v>45419</c:v>
                </c:pt>
                <c:pt idx="213">
                  <c:v>45420</c:v>
                </c:pt>
                <c:pt idx="214">
                  <c:v>45421</c:v>
                </c:pt>
                <c:pt idx="215">
                  <c:v>45425</c:v>
                </c:pt>
                <c:pt idx="216">
                  <c:v>45426</c:v>
                </c:pt>
                <c:pt idx="217">
                  <c:v>45427</c:v>
                </c:pt>
                <c:pt idx="218">
                  <c:v>45428</c:v>
                </c:pt>
                <c:pt idx="219">
                  <c:v>45432</c:v>
                </c:pt>
                <c:pt idx="220">
                  <c:v>45433</c:v>
                </c:pt>
                <c:pt idx="221">
                  <c:v>45434</c:v>
                </c:pt>
                <c:pt idx="222">
                  <c:v>45435</c:v>
                </c:pt>
                <c:pt idx="223">
                  <c:v>45439</c:v>
                </c:pt>
                <c:pt idx="224">
                  <c:v>45440</c:v>
                </c:pt>
                <c:pt idx="225">
                  <c:v>45441</c:v>
                </c:pt>
                <c:pt idx="226">
                  <c:v>45442</c:v>
                </c:pt>
                <c:pt idx="227">
                  <c:v>45446</c:v>
                </c:pt>
                <c:pt idx="228">
                  <c:v>45447</c:v>
                </c:pt>
                <c:pt idx="229">
                  <c:v>45448</c:v>
                </c:pt>
                <c:pt idx="230">
                  <c:v>45449</c:v>
                </c:pt>
                <c:pt idx="231">
                  <c:v>45453</c:v>
                </c:pt>
                <c:pt idx="232">
                  <c:v>45454</c:v>
                </c:pt>
                <c:pt idx="233">
                  <c:v>45455</c:v>
                </c:pt>
                <c:pt idx="234">
                  <c:v>45456</c:v>
                </c:pt>
                <c:pt idx="235">
                  <c:v>45467</c:v>
                </c:pt>
                <c:pt idx="236">
                  <c:v>45468</c:v>
                </c:pt>
                <c:pt idx="237">
                  <c:v>45469</c:v>
                </c:pt>
                <c:pt idx="238">
                  <c:v>45470</c:v>
                </c:pt>
                <c:pt idx="239">
                  <c:v>45473</c:v>
                </c:pt>
              </c:numCache>
            </c:numRef>
          </c:cat>
          <c:val>
            <c:numRef>
              <c:f>Sheet1!$B$2:$B$241</c:f>
              <c:numCache>
                <c:formatCode>#,##0</c:formatCode>
                <c:ptCount val="240"/>
                <c:pt idx="0">
                  <c:v>100</c:v>
                </c:pt>
                <c:pt idx="1">
                  <c:v>100.79583004963568</c:v>
                </c:pt>
                <c:pt idx="2">
                  <c:v>101.06571543130505</c:v>
                </c:pt>
                <c:pt idx="3">
                  <c:v>102.89905567768606</c:v>
                </c:pt>
                <c:pt idx="4">
                  <c:v>103.8349901604288</c:v>
                </c:pt>
                <c:pt idx="5">
                  <c:v>104.22313474451681</c:v>
                </c:pt>
                <c:pt idx="6">
                  <c:v>103.89103193367161</c:v>
                </c:pt>
                <c:pt idx="7">
                  <c:v>104.02394679718503</c:v>
                </c:pt>
                <c:pt idx="8">
                  <c:v>103.40638120388421</c:v>
                </c:pt>
                <c:pt idx="9">
                  <c:v>102.06580299657575</c:v>
                </c:pt>
                <c:pt idx="10">
                  <c:v>102.48611629589688</c:v>
                </c:pt>
                <c:pt idx="11">
                  <c:v>103.75461445933054</c:v>
                </c:pt>
                <c:pt idx="12">
                  <c:v>104.20525299450183</c:v>
                </c:pt>
                <c:pt idx="13">
                  <c:v>104.09372249183109</c:v>
                </c:pt>
                <c:pt idx="14">
                  <c:v>105.01177522455885</c:v>
                </c:pt>
                <c:pt idx="15">
                  <c:v>105.01177522455885</c:v>
                </c:pt>
                <c:pt idx="16">
                  <c:v>103.51321083412834</c:v>
                </c:pt>
                <c:pt idx="17">
                  <c:v>103.29033417672515</c:v>
                </c:pt>
                <c:pt idx="18">
                  <c:v>103.95011544789637</c:v>
                </c:pt>
                <c:pt idx="19">
                  <c:v>104.56583756181416</c:v>
                </c:pt>
                <c:pt idx="20">
                  <c:v>104.42564095473799</c:v>
                </c:pt>
                <c:pt idx="21">
                  <c:v>103.93324761154203</c:v>
                </c:pt>
                <c:pt idx="22">
                  <c:v>103.569160433402</c:v>
                </c:pt>
                <c:pt idx="23">
                  <c:v>103.09262101289976</c:v>
                </c:pt>
                <c:pt idx="24">
                  <c:v>102.64189030375933</c:v>
                </c:pt>
                <c:pt idx="25">
                  <c:v>102.6816172844627</c:v>
                </c:pt>
                <c:pt idx="26">
                  <c:v>101.52160788271784</c:v>
                </c:pt>
                <c:pt idx="27">
                  <c:v>101.5291661481881</c:v>
                </c:pt>
                <c:pt idx="28">
                  <c:v>104.09750162456621</c:v>
                </c:pt>
                <c:pt idx="29">
                  <c:v>104.31208262474595</c:v>
                </c:pt>
                <c:pt idx="30">
                  <c:v>104.82788815610584</c:v>
                </c:pt>
                <c:pt idx="31">
                  <c:v>105.05196307510796</c:v>
                </c:pt>
                <c:pt idx="32">
                  <c:v>105.29152322092719</c:v>
                </c:pt>
                <c:pt idx="33">
                  <c:v>105.20570925564911</c:v>
                </c:pt>
                <c:pt idx="34">
                  <c:v>106.3045151418788</c:v>
                </c:pt>
                <c:pt idx="35">
                  <c:v>106.1488333079855</c:v>
                </c:pt>
                <c:pt idx="36">
                  <c:v>105.27834234333884</c:v>
                </c:pt>
                <c:pt idx="37">
                  <c:v>105.36747457150628</c:v>
                </c:pt>
                <c:pt idx="38">
                  <c:v>105.68823998414609</c:v>
                </c:pt>
                <c:pt idx="39">
                  <c:v>105.62196690032768</c:v>
                </c:pt>
                <c:pt idx="40">
                  <c:v>106.41604564454951</c:v>
                </c:pt>
                <c:pt idx="41">
                  <c:v>107.09435388351976</c:v>
                </c:pt>
                <c:pt idx="42">
                  <c:v>106.8439172093409</c:v>
                </c:pt>
                <c:pt idx="43">
                  <c:v>106.90253985371992</c:v>
                </c:pt>
                <c:pt idx="44">
                  <c:v>106.80133283559393</c:v>
                </c:pt>
                <c:pt idx="45">
                  <c:v>107.51632631428558</c:v>
                </c:pt>
                <c:pt idx="46">
                  <c:v>108.09416492688302</c:v>
                </c:pt>
                <c:pt idx="47">
                  <c:v>107.91608481848642</c:v>
                </c:pt>
                <c:pt idx="48">
                  <c:v>108.58342435512789</c:v>
                </c:pt>
                <c:pt idx="49">
                  <c:v>108.47687124679119</c:v>
                </c:pt>
                <c:pt idx="50">
                  <c:v>108.32865550439901</c:v>
                </c:pt>
                <c:pt idx="51">
                  <c:v>108.35916508818745</c:v>
                </c:pt>
                <c:pt idx="52">
                  <c:v>108.78279665039796</c:v>
                </c:pt>
                <c:pt idx="53">
                  <c:v>109.52737797318662</c:v>
                </c:pt>
                <c:pt idx="54">
                  <c:v>109.74352593084187</c:v>
                </c:pt>
                <c:pt idx="55">
                  <c:v>109.20513777704039</c:v>
                </c:pt>
                <c:pt idx="56">
                  <c:v>107.7719247307368</c:v>
                </c:pt>
                <c:pt idx="57">
                  <c:v>107.25427571999393</c:v>
                </c:pt>
                <c:pt idx="58">
                  <c:v>105.79986266078598</c:v>
                </c:pt>
                <c:pt idx="59">
                  <c:v>104.85507947700492</c:v>
                </c:pt>
                <c:pt idx="60">
                  <c:v>103.89794498135782</c:v>
                </c:pt>
                <c:pt idx="61">
                  <c:v>103.64289960872151</c:v>
                </c:pt>
                <c:pt idx="62">
                  <c:v>104.02947723533399</c:v>
                </c:pt>
                <c:pt idx="63">
                  <c:v>105.30064844387299</c:v>
                </c:pt>
                <c:pt idx="64">
                  <c:v>105.9431010088441</c:v>
                </c:pt>
                <c:pt idx="65">
                  <c:v>105.19704490254907</c:v>
                </c:pt>
                <c:pt idx="66">
                  <c:v>105.01159087662056</c:v>
                </c:pt>
                <c:pt idx="67">
                  <c:v>105.55126946599012</c:v>
                </c:pt>
                <c:pt idx="68">
                  <c:v>105.15621183421591</c:v>
                </c:pt>
                <c:pt idx="69">
                  <c:v>104.87139426954435</c:v>
                </c:pt>
                <c:pt idx="70">
                  <c:v>104.7747959498758</c:v>
                </c:pt>
                <c:pt idx="71">
                  <c:v>105.12717703393383</c:v>
                </c:pt>
                <c:pt idx="72">
                  <c:v>105.67063475603855</c:v>
                </c:pt>
                <c:pt idx="73">
                  <c:v>105.47061724298442</c:v>
                </c:pt>
                <c:pt idx="74">
                  <c:v>106.68906494116996</c:v>
                </c:pt>
                <c:pt idx="75">
                  <c:v>105.91895142892697</c:v>
                </c:pt>
                <c:pt idx="76">
                  <c:v>105.36286587304882</c:v>
                </c:pt>
                <c:pt idx="77">
                  <c:v>105.17953184841069</c:v>
                </c:pt>
                <c:pt idx="78">
                  <c:v>104.13962512846749</c:v>
                </c:pt>
                <c:pt idx="79">
                  <c:v>103.37826814329365</c:v>
                </c:pt>
                <c:pt idx="80">
                  <c:v>103.55874477488814</c:v>
                </c:pt>
                <c:pt idx="81">
                  <c:v>102.83167650623788</c:v>
                </c:pt>
                <c:pt idx="82">
                  <c:v>102.51800848922257</c:v>
                </c:pt>
                <c:pt idx="83">
                  <c:v>102.8158225835442</c:v>
                </c:pt>
                <c:pt idx="84">
                  <c:v>101.72356104912413</c:v>
                </c:pt>
                <c:pt idx="85">
                  <c:v>102.04368124397989</c:v>
                </c:pt>
                <c:pt idx="86">
                  <c:v>101.95823597457843</c:v>
                </c:pt>
                <c:pt idx="87">
                  <c:v>100.92515012835226</c:v>
                </c:pt>
                <c:pt idx="88">
                  <c:v>100.26629059687255</c:v>
                </c:pt>
                <c:pt idx="89">
                  <c:v>100.63775169254453</c:v>
                </c:pt>
                <c:pt idx="90">
                  <c:v>102.10055258294506</c:v>
                </c:pt>
                <c:pt idx="91">
                  <c:v>101.90717159566967</c:v>
                </c:pt>
                <c:pt idx="92">
                  <c:v>101.44611740198452</c:v>
                </c:pt>
                <c:pt idx="93">
                  <c:v>100.95206492734388</c:v>
                </c:pt>
                <c:pt idx="94">
                  <c:v>99.919071255086862</c:v>
                </c:pt>
                <c:pt idx="95">
                  <c:v>99.223895179762295</c:v>
                </c:pt>
                <c:pt idx="96">
                  <c:v>97.477106290412536</c:v>
                </c:pt>
                <c:pt idx="97">
                  <c:v>98.07365621874726</c:v>
                </c:pt>
                <c:pt idx="98">
                  <c:v>97.452772362557099</c:v>
                </c:pt>
                <c:pt idx="99">
                  <c:v>97.577391568847034</c:v>
                </c:pt>
                <c:pt idx="100">
                  <c:v>97.908296118093304</c:v>
                </c:pt>
                <c:pt idx="101">
                  <c:v>98.915573252957628</c:v>
                </c:pt>
                <c:pt idx="102">
                  <c:v>98.755743590452624</c:v>
                </c:pt>
                <c:pt idx="103">
                  <c:v>98.207308474013857</c:v>
                </c:pt>
                <c:pt idx="104">
                  <c:v>94.876417750862984</c:v>
                </c:pt>
                <c:pt idx="105">
                  <c:v>95.67390693194335</c:v>
                </c:pt>
                <c:pt idx="106">
                  <c:v>96.826542416156258</c:v>
                </c:pt>
                <c:pt idx="107">
                  <c:v>95.943331443766979</c:v>
                </c:pt>
                <c:pt idx="108">
                  <c:v>97.113295634179963</c:v>
                </c:pt>
                <c:pt idx="109">
                  <c:v>98.534802586401582</c:v>
                </c:pt>
                <c:pt idx="110">
                  <c:v>99.685133721385739</c:v>
                </c:pt>
                <c:pt idx="111">
                  <c:v>100.03972698070338</c:v>
                </c:pt>
                <c:pt idx="112">
                  <c:v>100.91998838607989</c:v>
                </c:pt>
                <c:pt idx="113">
                  <c:v>100.89335010899572</c:v>
                </c:pt>
                <c:pt idx="114">
                  <c:v>100.73471870808966</c:v>
                </c:pt>
                <c:pt idx="115">
                  <c:v>99.923587779575172</c:v>
                </c:pt>
                <c:pt idx="116">
                  <c:v>99.453408362944231</c:v>
                </c:pt>
                <c:pt idx="117">
                  <c:v>100.07420004516526</c:v>
                </c:pt>
                <c:pt idx="118">
                  <c:v>101.6023522796927</c:v>
                </c:pt>
                <c:pt idx="119">
                  <c:v>102.14691608942718</c:v>
                </c:pt>
                <c:pt idx="120">
                  <c:v>102.48768325337242</c:v>
                </c:pt>
                <c:pt idx="121">
                  <c:v>102.58133200602819</c:v>
                </c:pt>
                <c:pt idx="122">
                  <c:v>102.3129214078652</c:v>
                </c:pt>
                <c:pt idx="123">
                  <c:v>102.11106041542808</c:v>
                </c:pt>
                <c:pt idx="124">
                  <c:v>102.13557869122181</c:v>
                </c:pt>
                <c:pt idx="125">
                  <c:v>102.32158576096526</c:v>
                </c:pt>
                <c:pt idx="126">
                  <c:v>102.34121881639406</c:v>
                </c:pt>
                <c:pt idx="127">
                  <c:v>103.02726966877285</c:v>
                </c:pt>
                <c:pt idx="128">
                  <c:v>103.15548365985963</c:v>
                </c:pt>
                <c:pt idx="129">
                  <c:v>102.7171042625852</c:v>
                </c:pt>
                <c:pt idx="130">
                  <c:v>102.99537747544719</c:v>
                </c:pt>
                <c:pt idx="131">
                  <c:v>103.46850645909089</c:v>
                </c:pt>
                <c:pt idx="132">
                  <c:v>104.90273341905514</c:v>
                </c:pt>
                <c:pt idx="133">
                  <c:v>105.03223784571001</c:v>
                </c:pt>
                <c:pt idx="134">
                  <c:v>105.09187440374963</c:v>
                </c:pt>
                <c:pt idx="135">
                  <c:v>106.39576737133667</c:v>
                </c:pt>
                <c:pt idx="136">
                  <c:v>107.62546029375845</c:v>
                </c:pt>
                <c:pt idx="137">
                  <c:v>107.96761006724091</c:v>
                </c:pt>
                <c:pt idx="138">
                  <c:v>107.87027435581918</c:v>
                </c:pt>
                <c:pt idx="139">
                  <c:v>107.12394172761672</c:v>
                </c:pt>
                <c:pt idx="140">
                  <c:v>108.88593932187611</c:v>
                </c:pt>
                <c:pt idx="141">
                  <c:v>109.43474313419148</c:v>
                </c:pt>
                <c:pt idx="142">
                  <c:v>109.58885801060923</c:v>
                </c:pt>
                <c:pt idx="143">
                  <c:v>109.98124259727811</c:v>
                </c:pt>
                <c:pt idx="144">
                  <c:v>110.95017536097633</c:v>
                </c:pt>
                <c:pt idx="145">
                  <c:v>111.74324019153752</c:v>
                </c:pt>
                <c:pt idx="146">
                  <c:v>109.95331388462584</c:v>
                </c:pt>
                <c:pt idx="147">
                  <c:v>111.94943336052468</c:v>
                </c:pt>
                <c:pt idx="148">
                  <c:v>112.93210004562613</c:v>
                </c:pt>
                <c:pt idx="149">
                  <c:v>112.43021278360779</c:v>
                </c:pt>
                <c:pt idx="150">
                  <c:v>111.87062461690194</c:v>
                </c:pt>
                <c:pt idx="151">
                  <c:v>111.67881058710209</c:v>
                </c:pt>
                <c:pt idx="152">
                  <c:v>111.73429931653003</c:v>
                </c:pt>
                <c:pt idx="153">
                  <c:v>111.32384863190788</c:v>
                </c:pt>
                <c:pt idx="154">
                  <c:v>111.18945898488808</c:v>
                </c:pt>
                <c:pt idx="155">
                  <c:v>110.23149492351865</c:v>
                </c:pt>
                <c:pt idx="156">
                  <c:v>111.62562620690291</c:v>
                </c:pt>
                <c:pt idx="157">
                  <c:v>111.57963139629739</c:v>
                </c:pt>
                <c:pt idx="158">
                  <c:v>112.21424917389081</c:v>
                </c:pt>
                <c:pt idx="159">
                  <c:v>112.0979256248243</c:v>
                </c:pt>
                <c:pt idx="160">
                  <c:v>112.93901309331231</c:v>
                </c:pt>
                <c:pt idx="161">
                  <c:v>110.47944290053047</c:v>
                </c:pt>
                <c:pt idx="162">
                  <c:v>108.73422096865623</c:v>
                </c:pt>
                <c:pt idx="163">
                  <c:v>109.81873988966777</c:v>
                </c:pt>
                <c:pt idx="164">
                  <c:v>110.83836833639813</c:v>
                </c:pt>
                <c:pt idx="165">
                  <c:v>111.2669772929427</c:v>
                </c:pt>
                <c:pt idx="166">
                  <c:v>112.13820564934258</c:v>
                </c:pt>
                <c:pt idx="167">
                  <c:v>112.47786672565803</c:v>
                </c:pt>
                <c:pt idx="168">
                  <c:v>113.33628290034612</c:v>
                </c:pt>
                <c:pt idx="169">
                  <c:v>114.33802959706149</c:v>
                </c:pt>
                <c:pt idx="170">
                  <c:v>114.65308022361407</c:v>
                </c:pt>
                <c:pt idx="171">
                  <c:v>115.07542135025648</c:v>
                </c:pt>
                <c:pt idx="172">
                  <c:v>116.08915066296129</c:v>
                </c:pt>
                <c:pt idx="173">
                  <c:v>116.19911420815647</c:v>
                </c:pt>
                <c:pt idx="174">
                  <c:v>116.45563436429917</c:v>
                </c:pt>
                <c:pt idx="175">
                  <c:v>115.51020596273406</c:v>
                </c:pt>
                <c:pt idx="176">
                  <c:v>116.15348809342754</c:v>
                </c:pt>
                <c:pt idx="177">
                  <c:v>116.24446380097797</c:v>
                </c:pt>
                <c:pt idx="178">
                  <c:v>116.42364999700436</c:v>
                </c:pt>
                <c:pt idx="179">
                  <c:v>114.61455150450961</c:v>
                </c:pt>
                <c:pt idx="180">
                  <c:v>114.94232213880477</c:v>
                </c:pt>
                <c:pt idx="181">
                  <c:v>115.78801830575027</c:v>
                </c:pt>
                <c:pt idx="182">
                  <c:v>115.93531230845097</c:v>
                </c:pt>
                <c:pt idx="183">
                  <c:v>115.73105479281595</c:v>
                </c:pt>
                <c:pt idx="184">
                  <c:v>116.26769164120363</c:v>
                </c:pt>
                <c:pt idx="185">
                  <c:v>117.27432355828391</c:v>
                </c:pt>
                <c:pt idx="186">
                  <c:v>117.32391315368629</c:v>
                </c:pt>
                <c:pt idx="187">
                  <c:v>117.72883340015947</c:v>
                </c:pt>
                <c:pt idx="188">
                  <c:v>118.01955009885658</c:v>
                </c:pt>
                <c:pt idx="189">
                  <c:v>117.4234610403676</c:v>
                </c:pt>
                <c:pt idx="190">
                  <c:v>118.31128071121435</c:v>
                </c:pt>
                <c:pt idx="191">
                  <c:v>116.66403970854593</c:v>
                </c:pt>
                <c:pt idx="192">
                  <c:v>116.00591756881941</c:v>
                </c:pt>
                <c:pt idx="193">
                  <c:v>116.21275595559059</c:v>
                </c:pt>
                <c:pt idx="194">
                  <c:v>115.82479571944087</c:v>
                </c:pt>
                <c:pt idx="195">
                  <c:v>114.50781404823465</c:v>
                </c:pt>
                <c:pt idx="196">
                  <c:v>115.00168217493697</c:v>
                </c:pt>
                <c:pt idx="197">
                  <c:v>116.34401168765929</c:v>
                </c:pt>
                <c:pt idx="198">
                  <c:v>117.11089911098207</c:v>
                </c:pt>
                <c:pt idx="199">
                  <c:v>117.13781390997369</c:v>
                </c:pt>
                <c:pt idx="200">
                  <c:v>115.22142491738909</c:v>
                </c:pt>
                <c:pt idx="201">
                  <c:v>114.90388559366949</c:v>
                </c:pt>
                <c:pt idx="202">
                  <c:v>115.23912231946578</c:v>
                </c:pt>
                <c:pt idx="203">
                  <c:v>115.29977279116605</c:v>
                </c:pt>
                <c:pt idx="204">
                  <c:v>115.07376221881178</c:v>
                </c:pt>
                <c:pt idx="205">
                  <c:v>113.88729888792109</c:v>
                </c:pt>
                <c:pt idx="206">
                  <c:v>112.95486701600603</c:v>
                </c:pt>
                <c:pt idx="207">
                  <c:v>114.01422244343975</c:v>
                </c:pt>
                <c:pt idx="208">
                  <c:v>114.24880519492491</c:v>
                </c:pt>
                <c:pt idx="209">
                  <c:v>113.7947562228951</c:v>
                </c:pt>
                <c:pt idx="210">
                  <c:v>113.85632843428688</c:v>
                </c:pt>
                <c:pt idx="211">
                  <c:v>114.04224333006117</c:v>
                </c:pt>
                <c:pt idx="212">
                  <c:v>113.90849890082542</c:v>
                </c:pt>
                <c:pt idx="213">
                  <c:v>114.84977947377881</c:v>
                </c:pt>
                <c:pt idx="214">
                  <c:v>113.23028283582434</c:v>
                </c:pt>
                <c:pt idx="215">
                  <c:v>113.00159921836475</c:v>
                </c:pt>
                <c:pt idx="216">
                  <c:v>111.72323844023211</c:v>
                </c:pt>
                <c:pt idx="217">
                  <c:v>111.55999834086856</c:v>
                </c:pt>
                <c:pt idx="218">
                  <c:v>112.43786322304719</c:v>
                </c:pt>
                <c:pt idx="219">
                  <c:v>111.76425585650358</c:v>
                </c:pt>
                <c:pt idx="220">
                  <c:v>111.73770975338854</c:v>
                </c:pt>
                <c:pt idx="221">
                  <c:v>112.05617081679964</c:v>
                </c:pt>
                <c:pt idx="222">
                  <c:v>110.57180121761814</c:v>
                </c:pt>
                <c:pt idx="223">
                  <c:v>109.05305072794391</c:v>
                </c:pt>
                <c:pt idx="224">
                  <c:v>107.47429498435348</c:v>
                </c:pt>
                <c:pt idx="225">
                  <c:v>107.81137518953274</c:v>
                </c:pt>
                <c:pt idx="226">
                  <c:v>106.03223323701154</c:v>
                </c:pt>
                <c:pt idx="227">
                  <c:v>108.84132712080783</c:v>
                </c:pt>
                <c:pt idx="228">
                  <c:v>107.03268949815883</c:v>
                </c:pt>
                <c:pt idx="229">
                  <c:v>106.49006134177648</c:v>
                </c:pt>
                <c:pt idx="230">
                  <c:v>106.55670312147147</c:v>
                </c:pt>
                <c:pt idx="231">
                  <c:v>109.2613638982215</c:v>
                </c:pt>
                <c:pt idx="232">
                  <c:v>108.53918084993617</c:v>
                </c:pt>
                <c:pt idx="233">
                  <c:v>107.39935754743503</c:v>
                </c:pt>
                <c:pt idx="234">
                  <c:v>105.99020190707944</c:v>
                </c:pt>
                <c:pt idx="235">
                  <c:v>107.81626040989765</c:v>
                </c:pt>
                <c:pt idx="236">
                  <c:v>108.12716320783848</c:v>
                </c:pt>
                <c:pt idx="237">
                  <c:v>107.44120452942884</c:v>
                </c:pt>
                <c:pt idx="238">
                  <c:v>108.11656320138631</c:v>
                </c:pt>
                <c:pt idx="239">
                  <c:v>107.65458726800965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Sheet1!$A$2:$A$241</c:f>
              <c:numCache>
                <c:formatCode>dd\-mmm\-yyyy</c:formatCode>
                <c:ptCount val="240"/>
                <c:pt idx="0">
                  <c:v>45027</c:v>
                </c:pt>
                <c:pt idx="1">
                  <c:v>45028</c:v>
                </c:pt>
                <c:pt idx="2">
                  <c:v>45029</c:v>
                </c:pt>
                <c:pt idx="3">
                  <c:v>45033</c:v>
                </c:pt>
                <c:pt idx="4">
                  <c:v>45041</c:v>
                </c:pt>
                <c:pt idx="5">
                  <c:v>45042</c:v>
                </c:pt>
                <c:pt idx="6">
                  <c:v>45043</c:v>
                </c:pt>
                <c:pt idx="7">
                  <c:v>45047</c:v>
                </c:pt>
                <c:pt idx="8">
                  <c:v>45048</c:v>
                </c:pt>
                <c:pt idx="9">
                  <c:v>45049</c:v>
                </c:pt>
                <c:pt idx="10">
                  <c:v>45050</c:v>
                </c:pt>
                <c:pt idx="11">
                  <c:v>45054</c:v>
                </c:pt>
                <c:pt idx="12">
                  <c:v>45055</c:v>
                </c:pt>
                <c:pt idx="13">
                  <c:v>45056</c:v>
                </c:pt>
                <c:pt idx="14">
                  <c:v>45057</c:v>
                </c:pt>
                <c:pt idx="15">
                  <c:v>45057</c:v>
                </c:pt>
                <c:pt idx="16">
                  <c:v>45061</c:v>
                </c:pt>
                <c:pt idx="17">
                  <c:v>45062</c:v>
                </c:pt>
                <c:pt idx="18">
                  <c:v>45063</c:v>
                </c:pt>
                <c:pt idx="19">
                  <c:v>45064</c:v>
                </c:pt>
                <c:pt idx="20">
                  <c:v>45068</c:v>
                </c:pt>
                <c:pt idx="21">
                  <c:v>45069</c:v>
                </c:pt>
                <c:pt idx="22">
                  <c:v>45070</c:v>
                </c:pt>
                <c:pt idx="23">
                  <c:v>45071</c:v>
                </c:pt>
                <c:pt idx="24">
                  <c:v>45075</c:v>
                </c:pt>
                <c:pt idx="25">
                  <c:v>45076</c:v>
                </c:pt>
                <c:pt idx="26">
                  <c:v>45077</c:v>
                </c:pt>
                <c:pt idx="27">
                  <c:v>45078</c:v>
                </c:pt>
                <c:pt idx="28">
                  <c:v>45082</c:v>
                </c:pt>
                <c:pt idx="29">
                  <c:v>45083</c:v>
                </c:pt>
                <c:pt idx="30">
                  <c:v>45084</c:v>
                </c:pt>
                <c:pt idx="31">
                  <c:v>45085</c:v>
                </c:pt>
                <c:pt idx="32">
                  <c:v>45089</c:v>
                </c:pt>
                <c:pt idx="33">
                  <c:v>45090</c:v>
                </c:pt>
                <c:pt idx="34">
                  <c:v>45091</c:v>
                </c:pt>
                <c:pt idx="35">
                  <c:v>45092</c:v>
                </c:pt>
                <c:pt idx="36">
                  <c:v>45096</c:v>
                </c:pt>
                <c:pt idx="37">
                  <c:v>45097</c:v>
                </c:pt>
                <c:pt idx="38">
                  <c:v>45098</c:v>
                </c:pt>
                <c:pt idx="39">
                  <c:v>45099</c:v>
                </c:pt>
                <c:pt idx="40">
                  <c:v>45110</c:v>
                </c:pt>
                <c:pt idx="41">
                  <c:v>45111</c:v>
                </c:pt>
                <c:pt idx="42">
                  <c:v>45112</c:v>
                </c:pt>
                <c:pt idx="43">
                  <c:v>45113</c:v>
                </c:pt>
                <c:pt idx="44">
                  <c:v>45117</c:v>
                </c:pt>
                <c:pt idx="45">
                  <c:v>45118</c:v>
                </c:pt>
                <c:pt idx="46">
                  <c:v>45119</c:v>
                </c:pt>
                <c:pt idx="47">
                  <c:v>45120</c:v>
                </c:pt>
                <c:pt idx="48">
                  <c:v>45124</c:v>
                </c:pt>
                <c:pt idx="49">
                  <c:v>45125</c:v>
                </c:pt>
                <c:pt idx="50">
                  <c:v>45126</c:v>
                </c:pt>
                <c:pt idx="51">
                  <c:v>45127</c:v>
                </c:pt>
                <c:pt idx="52">
                  <c:v>45131</c:v>
                </c:pt>
                <c:pt idx="53">
                  <c:v>45132</c:v>
                </c:pt>
                <c:pt idx="54">
                  <c:v>45133</c:v>
                </c:pt>
                <c:pt idx="55">
                  <c:v>45134</c:v>
                </c:pt>
                <c:pt idx="56">
                  <c:v>45138</c:v>
                </c:pt>
                <c:pt idx="57">
                  <c:v>45139</c:v>
                </c:pt>
                <c:pt idx="58">
                  <c:v>45140</c:v>
                </c:pt>
                <c:pt idx="59">
                  <c:v>45141</c:v>
                </c:pt>
                <c:pt idx="60">
                  <c:v>45145</c:v>
                </c:pt>
                <c:pt idx="61">
                  <c:v>45146</c:v>
                </c:pt>
                <c:pt idx="62">
                  <c:v>45147</c:v>
                </c:pt>
                <c:pt idx="63">
                  <c:v>45148</c:v>
                </c:pt>
                <c:pt idx="64">
                  <c:v>45152</c:v>
                </c:pt>
                <c:pt idx="65">
                  <c:v>45153</c:v>
                </c:pt>
                <c:pt idx="66">
                  <c:v>45154</c:v>
                </c:pt>
                <c:pt idx="67">
                  <c:v>45155</c:v>
                </c:pt>
                <c:pt idx="68">
                  <c:v>45159</c:v>
                </c:pt>
                <c:pt idx="69">
                  <c:v>45160</c:v>
                </c:pt>
                <c:pt idx="70">
                  <c:v>45161</c:v>
                </c:pt>
                <c:pt idx="71">
                  <c:v>45162</c:v>
                </c:pt>
                <c:pt idx="72">
                  <c:v>45166</c:v>
                </c:pt>
                <c:pt idx="73">
                  <c:v>45167</c:v>
                </c:pt>
                <c:pt idx="74">
                  <c:v>45168</c:v>
                </c:pt>
                <c:pt idx="75">
                  <c:v>45169</c:v>
                </c:pt>
                <c:pt idx="76">
                  <c:v>45173</c:v>
                </c:pt>
                <c:pt idx="77">
                  <c:v>45174</c:v>
                </c:pt>
                <c:pt idx="78">
                  <c:v>45175</c:v>
                </c:pt>
                <c:pt idx="79">
                  <c:v>45176</c:v>
                </c:pt>
                <c:pt idx="80">
                  <c:v>45180</c:v>
                </c:pt>
                <c:pt idx="81">
                  <c:v>45181</c:v>
                </c:pt>
                <c:pt idx="82">
                  <c:v>45182</c:v>
                </c:pt>
                <c:pt idx="83">
                  <c:v>45183</c:v>
                </c:pt>
                <c:pt idx="84">
                  <c:v>45187</c:v>
                </c:pt>
                <c:pt idx="85">
                  <c:v>45188</c:v>
                </c:pt>
                <c:pt idx="86">
                  <c:v>45189</c:v>
                </c:pt>
                <c:pt idx="87">
                  <c:v>45190</c:v>
                </c:pt>
                <c:pt idx="88">
                  <c:v>45194</c:v>
                </c:pt>
                <c:pt idx="89">
                  <c:v>45195</c:v>
                </c:pt>
                <c:pt idx="90">
                  <c:v>45196</c:v>
                </c:pt>
                <c:pt idx="91">
                  <c:v>45197</c:v>
                </c:pt>
                <c:pt idx="92">
                  <c:v>45201</c:v>
                </c:pt>
                <c:pt idx="93">
                  <c:v>45202</c:v>
                </c:pt>
                <c:pt idx="94">
                  <c:v>45203</c:v>
                </c:pt>
                <c:pt idx="95">
                  <c:v>45204</c:v>
                </c:pt>
                <c:pt idx="96">
                  <c:v>45208</c:v>
                </c:pt>
                <c:pt idx="97">
                  <c:v>45209</c:v>
                </c:pt>
                <c:pt idx="98">
                  <c:v>45210</c:v>
                </c:pt>
                <c:pt idx="99">
                  <c:v>45211</c:v>
                </c:pt>
                <c:pt idx="100">
                  <c:v>45215</c:v>
                </c:pt>
                <c:pt idx="101">
                  <c:v>45216</c:v>
                </c:pt>
                <c:pt idx="102">
                  <c:v>45217</c:v>
                </c:pt>
                <c:pt idx="103">
                  <c:v>45218</c:v>
                </c:pt>
                <c:pt idx="104">
                  <c:v>45222</c:v>
                </c:pt>
                <c:pt idx="105">
                  <c:v>45223</c:v>
                </c:pt>
                <c:pt idx="106">
                  <c:v>45224</c:v>
                </c:pt>
                <c:pt idx="107">
                  <c:v>45225</c:v>
                </c:pt>
                <c:pt idx="108">
                  <c:v>45229</c:v>
                </c:pt>
                <c:pt idx="109">
                  <c:v>45230</c:v>
                </c:pt>
                <c:pt idx="110">
                  <c:v>45231</c:v>
                </c:pt>
                <c:pt idx="111">
                  <c:v>45232</c:v>
                </c:pt>
                <c:pt idx="112">
                  <c:v>45236</c:v>
                </c:pt>
                <c:pt idx="113">
                  <c:v>45237</c:v>
                </c:pt>
                <c:pt idx="114">
                  <c:v>45238</c:v>
                </c:pt>
                <c:pt idx="115">
                  <c:v>45239</c:v>
                </c:pt>
                <c:pt idx="116">
                  <c:v>45243</c:v>
                </c:pt>
                <c:pt idx="117">
                  <c:v>45244</c:v>
                </c:pt>
                <c:pt idx="118">
                  <c:v>45245</c:v>
                </c:pt>
                <c:pt idx="119">
                  <c:v>45246</c:v>
                </c:pt>
                <c:pt idx="120">
                  <c:v>45250</c:v>
                </c:pt>
                <c:pt idx="121">
                  <c:v>45251</c:v>
                </c:pt>
                <c:pt idx="122">
                  <c:v>45252</c:v>
                </c:pt>
                <c:pt idx="123">
                  <c:v>45253</c:v>
                </c:pt>
                <c:pt idx="124">
                  <c:v>45257</c:v>
                </c:pt>
                <c:pt idx="125">
                  <c:v>45258</c:v>
                </c:pt>
                <c:pt idx="126">
                  <c:v>45259</c:v>
                </c:pt>
                <c:pt idx="127">
                  <c:v>45260</c:v>
                </c:pt>
                <c:pt idx="128">
                  <c:v>45264</c:v>
                </c:pt>
                <c:pt idx="129">
                  <c:v>45265</c:v>
                </c:pt>
                <c:pt idx="130">
                  <c:v>45266</c:v>
                </c:pt>
                <c:pt idx="131">
                  <c:v>45267</c:v>
                </c:pt>
                <c:pt idx="132">
                  <c:v>45271</c:v>
                </c:pt>
                <c:pt idx="133">
                  <c:v>45272</c:v>
                </c:pt>
                <c:pt idx="134">
                  <c:v>45273</c:v>
                </c:pt>
                <c:pt idx="135">
                  <c:v>45274</c:v>
                </c:pt>
                <c:pt idx="136">
                  <c:v>45278</c:v>
                </c:pt>
                <c:pt idx="137">
                  <c:v>45279</c:v>
                </c:pt>
                <c:pt idx="138">
                  <c:v>45280</c:v>
                </c:pt>
                <c:pt idx="139">
                  <c:v>45281</c:v>
                </c:pt>
                <c:pt idx="140">
                  <c:v>45285</c:v>
                </c:pt>
                <c:pt idx="141">
                  <c:v>45286</c:v>
                </c:pt>
                <c:pt idx="142">
                  <c:v>45287</c:v>
                </c:pt>
                <c:pt idx="143">
                  <c:v>45288</c:v>
                </c:pt>
                <c:pt idx="144">
                  <c:v>45292</c:v>
                </c:pt>
                <c:pt idx="145">
                  <c:v>45293</c:v>
                </c:pt>
                <c:pt idx="146">
                  <c:v>45294</c:v>
                </c:pt>
                <c:pt idx="147">
                  <c:v>45295</c:v>
                </c:pt>
                <c:pt idx="148">
                  <c:v>45299</c:v>
                </c:pt>
                <c:pt idx="149">
                  <c:v>45300</c:v>
                </c:pt>
                <c:pt idx="150">
                  <c:v>45301</c:v>
                </c:pt>
                <c:pt idx="151">
                  <c:v>45302</c:v>
                </c:pt>
                <c:pt idx="152">
                  <c:v>45306</c:v>
                </c:pt>
                <c:pt idx="153">
                  <c:v>45307</c:v>
                </c:pt>
                <c:pt idx="154">
                  <c:v>45308</c:v>
                </c:pt>
                <c:pt idx="155">
                  <c:v>45309</c:v>
                </c:pt>
                <c:pt idx="156">
                  <c:v>45313</c:v>
                </c:pt>
                <c:pt idx="157">
                  <c:v>45314</c:v>
                </c:pt>
                <c:pt idx="158">
                  <c:v>45315</c:v>
                </c:pt>
                <c:pt idx="159">
                  <c:v>45316</c:v>
                </c:pt>
                <c:pt idx="160">
                  <c:v>45320</c:v>
                </c:pt>
                <c:pt idx="161">
                  <c:v>45321</c:v>
                </c:pt>
                <c:pt idx="162">
                  <c:v>45322</c:v>
                </c:pt>
                <c:pt idx="163">
                  <c:v>45323</c:v>
                </c:pt>
                <c:pt idx="164">
                  <c:v>45327</c:v>
                </c:pt>
                <c:pt idx="165">
                  <c:v>45328</c:v>
                </c:pt>
                <c:pt idx="166">
                  <c:v>45329</c:v>
                </c:pt>
                <c:pt idx="167">
                  <c:v>45330</c:v>
                </c:pt>
                <c:pt idx="168">
                  <c:v>45334</c:v>
                </c:pt>
                <c:pt idx="169">
                  <c:v>45335</c:v>
                </c:pt>
                <c:pt idx="170">
                  <c:v>45336</c:v>
                </c:pt>
                <c:pt idx="171">
                  <c:v>45337</c:v>
                </c:pt>
                <c:pt idx="172">
                  <c:v>45341</c:v>
                </c:pt>
                <c:pt idx="173">
                  <c:v>45342</c:v>
                </c:pt>
                <c:pt idx="174">
                  <c:v>45343</c:v>
                </c:pt>
                <c:pt idx="175">
                  <c:v>45348</c:v>
                </c:pt>
                <c:pt idx="176">
                  <c:v>45349</c:v>
                </c:pt>
                <c:pt idx="177">
                  <c:v>45350</c:v>
                </c:pt>
                <c:pt idx="178">
                  <c:v>45351</c:v>
                </c:pt>
                <c:pt idx="179">
                  <c:v>45355</c:v>
                </c:pt>
                <c:pt idx="180">
                  <c:v>45356</c:v>
                </c:pt>
                <c:pt idx="181">
                  <c:v>45357</c:v>
                </c:pt>
                <c:pt idx="182">
                  <c:v>45358</c:v>
                </c:pt>
                <c:pt idx="183">
                  <c:v>45362</c:v>
                </c:pt>
                <c:pt idx="184">
                  <c:v>45363</c:v>
                </c:pt>
                <c:pt idx="185">
                  <c:v>45364</c:v>
                </c:pt>
                <c:pt idx="186">
                  <c:v>45365</c:v>
                </c:pt>
                <c:pt idx="187">
                  <c:v>45369</c:v>
                </c:pt>
                <c:pt idx="188">
                  <c:v>45370</c:v>
                </c:pt>
                <c:pt idx="189">
                  <c:v>45371</c:v>
                </c:pt>
                <c:pt idx="190">
                  <c:v>45372</c:v>
                </c:pt>
                <c:pt idx="191">
                  <c:v>45376</c:v>
                </c:pt>
                <c:pt idx="192">
                  <c:v>45377</c:v>
                </c:pt>
                <c:pt idx="193">
                  <c:v>45378</c:v>
                </c:pt>
                <c:pt idx="194">
                  <c:v>45379</c:v>
                </c:pt>
                <c:pt idx="195">
                  <c:v>45383</c:v>
                </c:pt>
                <c:pt idx="196">
                  <c:v>45384</c:v>
                </c:pt>
                <c:pt idx="197">
                  <c:v>45385</c:v>
                </c:pt>
                <c:pt idx="198">
                  <c:v>45386</c:v>
                </c:pt>
                <c:pt idx="199">
                  <c:v>45397</c:v>
                </c:pt>
                <c:pt idx="200">
                  <c:v>45398</c:v>
                </c:pt>
                <c:pt idx="201">
                  <c:v>45399</c:v>
                </c:pt>
                <c:pt idx="202">
                  <c:v>45400</c:v>
                </c:pt>
                <c:pt idx="203">
                  <c:v>45404</c:v>
                </c:pt>
                <c:pt idx="204">
                  <c:v>45405</c:v>
                </c:pt>
                <c:pt idx="205">
                  <c:v>45406</c:v>
                </c:pt>
                <c:pt idx="206">
                  <c:v>45407</c:v>
                </c:pt>
                <c:pt idx="207">
                  <c:v>45411</c:v>
                </c:pt>
                <c:pt idx="208">
                  <c:v>45412</c:v>
                </c:pt>
                <c:pt idx="209">
                  <c:v>45413</c:v>
                </c:pt>
                <c:pt idx="210">
                  <c:v>45414</c:v>
                </c:pt>
                <c:pt idx="211">
                  <c:v>45418</c:v>
                </c:pt>
                <c:pt idx="212">
                  <c:v>45419</c:v>
                </c:pt>
                <c:pt idx="213">
                  <c:v>45420</c:v>
                </c:pt>
                <c:pt idx="214">
                  <c:v>45421</c:v>
                </c:pt>
                <c:pt idx="215">
                  <c:v>45425</c:v>
                </c:pt>
                <c:pt idx="216">
                  <c:v>45426</c:v>
                </c:pt>
                <c:pt idx="217">
                  <c:v>45427</c:v>
                </c:pt>
                <c:pt idx="218">
                  <c:v>45428</c:v>
                </c:pt>
                <c:pt idx="219">
                  <c:v>45432</c:v>
                </c:pt>
                <c:pt idx="220">
                  <c:v>45433</c:v>
                </c:pt>
                <c:pt idx="221">
                  <c:v>45434</c:v>
                </c:pt>
                <c:pt idx="222">
                  <c:v>45435</c:v>
                </c:pt>
                <c:pt idx="223">
                  <c:v>45439</c:v>
                </c:pt>
                <c:pt idx="224">
                  <c:v>45440</c:v>
                </c:pt>
                <c:pt idx="225">
                  <c:v>45441</c:v>
                </c:pt>
                <c:pt idx="226">
                  <c:v>45442</c:v>
                </c:pt>
                <c:pt idx="227">
                  <c:v>45446</c:v>
                </c:pt>
                <c:pt idx="228">
                  <c:v>45447</c:v>
                </c:pt>
                <c:pt idx="229">
                  <c:v>45448</c:v>
                </c:pt>
                <c:pt idx="230">
                  <c:v>45449</c:v>
                </c:pt>
                <c:pt idx="231">
                  <c:v>45453</c:v>
                </c:pt>
                <c:pt idx="232">
                  <c:v>45454</c:v>
                </c:pt>
                <c:pt idx="233">
                  <c:v>45455</c:v>
                </c:pt>
                <c:pt idx="234">
                  <c:v>45456</c:v>
                </c:pt>
                <c:pt idx="235">
                  <c:v>45467</c:v>
                </c:pt>
                <c:pt idx="236">
                  <c:v>45468</c:v>
                </c:pt>
                <c:pt idx="237">
                  <c:v>45469</c:v>
                </c:pt>
                <c:pt idx="238">
                  <c:v>45470</c:v>
                </c:pt>
                <c:pt idx="239">
                  <c:v>45473</c:v>
                </c:pt>
              </c:numCache>
            </c:numRef>
          </c:cat>
          <c:val>
            <c:numRef>
              <c:f>Sheet1!$C$2:$C$241</c:f>
              <c:numCache>
                <c:formatCode>#,##0</c:formatCode>
                <c:ptCount val="240"/>
                <c:pt idx="0">
                  <c:v>100</c:v>
                </c:pt>
                <c:pt idx="1">
                  <c:v>96.496815286624212</c:v>
                </c:pt>
                <c:pt idx="2">
                  <c:v>95.541401273885356</c:v>
                </c:pt>
                <c:pt idx="3">
                  <c:v>103.02547770700639</c:v>
                </c:pt>
                <c:pt idx="4">
                  <c:v>103.02547770700639</c:v>
                </c:pt>
                <c:pt idx="5">
                  <c:v>100.31847133757962</c:v>
                </c:pt>
                <c:pt idx="6">
                  <c:v>100.31847133757962</c:v>
                </c:pt>
                <c:pt idx="7">
                  <c:v>96.815286624203821</c:v>
                </c:pt>
                <c:pt idx="8">
                  <c:v>95.382165605095551</c:v>
                </c:pt>
                <c:pt idx="9">
                  <c:v>95.382165605095551</c:v>
                </c:pt>
                <c:pt idx="10">
                  <c:v>100</c:v>
                </c:pt>
                <c:pt idx="11">
                  <c:v>107.48407643312103</c:v>
                </c:pt>
                <c:pt idx="12">
                  <c:v>98.726114649681534</c:v>
                </c:pt>
                <c:pt idx="13">
                  <c:v>114.64968152866241</c:v>
                </c:pt>
                <c:pt idx="14">
                  <c:v>111.46496815286623</c:v>
                </c:pt>
                <c:pt idx="15">
                  <c:v>5.5732484076433124</c:v>
                </c:pt>
                <c:pt idx="16">
                  <c:v>5.4936305732484083</c:v>
                </c:pt>
                <c:pt idx="17">
                  <c:v>5.7324840764331215</c:v>
                </c:pt>
                <c:pt idx="18">
                  <c:v>5.7404458598726116</c:v>
                </c:pt>
                <c:pt idx="19">
                  <c:v>5.9713375796178347</c:v>
                </c:pt>
                <c:pt idx="20">
                  <c:v>6.2101910828025479</c:v>
                </c:pt>
                <c:pt idx="21">
                  <c:v>6.369426751592357</c:v>
                </c:pt>
                <c:pt idx="22">
                  <c:v>6.25</c:v>
                </c:pt>
                <c:pt idx="23">
                  <c:v>6.1544585987261158</c:v>
                </c:pt>
                <c:pt idx="24">
                  <c:v>6.3535031847133761</c:v>
                </c:pt>
                <c:pt idx="25">
                  <c:v>6.7595541401273884</c:v>
                </c:pt>
                <c:pt idx="26">
                  <c:v>7.1656050955414008</c:v>
                </c:pt>
                <c:pt idx="27">
                  <c:v>6.8391719745222925</c:v>
                </c:pt>
                <c:pt idx="28">
                  <c:v>7.3248407643312099</c:v>
                </c:pt>
                <c:pt idx="29">
                  <c:v>6.7675159235668785</c:v>
                </c:pt>
                <c:pt idx="30">
                  <c:v>6.8550955414012735</c:v>
                </c:pt>
                <c:pt idx="31">
                  <c:v>7.1656050955414008</c:v>
                </c:pt>
                <c:pt idx="32">
                  <c:v>6.8710191082802563</c:v>
                </c:pt>
                <c:pt idx="33">
                  <c:v>6.4490445859872612</c:v>
                </c:pt>
                <c:pt idx="34">
                  <c:v>6.8869426751592373</c:v>
                </c:pt>
                <c:pt idx="35">
                  <c:v>6.7515923566878993</c:v>
                </c:pt>
                <c:pt idx="36">
                  <c:v>6.9984076433121016</c:v>
                </c:pt>
                <c:pt idx="37">
                  <c:v>7.1257961783439487</c:v>
                </c:pt>
                <c:pt idx="38">
                  <c:v>7.0063694267515935</c:v>
                </c:pt>
                <c:pt idx="39">
                  <c:v>7.1656050955414008</c:v>
                </c:pt>
                <c:pt idx="40">
                  <c:v>7.3248407643312099</c:v>
                </c:pt>
                <c:pt idx="41">
                  <c:v>7.3248407643312099</c:v>
                </c:pt>
                <c:pt idx="42">
                  <c:v>7.4044585987261158</c:v>
                </c:pt>
                <c:pt idx="43">
                  <c:v>7.4044585987261158</c:v>
                </c:pt>
                <c:pt idx="44">
                  <c:v>6.9904458598726116</c:v>
                </c:pt>
                <c:pt idx="45">
                  <c:v>6.9904458598726116</c:v>
                </c:pt>
                <c:pt idx="46">
                  <c:v>6.9904458598726116</c:v>
                </c:pt>
                <c:pt idx="47">
                  <c:v>7.2691082802547786</c:v>
                </c:pt>
                <c:pt idx="48">
                  <c:v>7.3248407643312099</c:v>
                </c:pt>
                <c:pt idx="49">
                  <c:v>7.2054140127388546</c:v>
                </c:pt>
                <c:pt idx="50">
                  <c:v>8.2165605095541405</c:v>
                </c:pt>
                <c:pt idx="51">
                  <c:v>7.9617834394904472</c:v>
                </c:pt>
                <c:pt idx="52">
                  <c:v>7.1656050955414008</c:v>
                </c:pt>
                <c:pt idx="53">
                  <c:v>7.3248407643312099</c:v>
                </c:pt>
                <c:pt idx="54">
                  <c:v>7.0063694267515935</c:v>
                </c:pt>
                <c:pt idx="55">
                  <c:v>7.6035031847133769</c:v>
                </c:pt>
                <c:pt idx="56">
                  <c:v>8.2643312101910844</c:v>
                </c:pt>
                <c:pt idx="57">
                  <c:v>7.9617834394904472</c:v>
                </c:pt>
                <c:pt idx="58">
                  <c:v>7.5636942675159231</c:v>
                </c:pt>
                <c:pt idx="59">
                  <c:v>8.2006369426751604</c:v>
                </c:pt>
                <c:pt idx="60">
                  <c:v>8.3598726114649686</c:v>
                </c:pt>
                <c:pt idx="61">
                  <c:v>8.3598726114649686</c:v>
                </c:pt>
                <c:pt idx="62">
                  <c:v>8.1210191082802545</c:v>
                </c:pt>
                <c:pt idx="63">
                  <c:v>7.683121019108281</c:v>
                </c:pt>
                <c:pt idx="64">
                  <c:v>7.5636942675159231</c:v>
                </c:pt>
                <c:pt idx="65">
                  <c:v>7.2611464968152868</c:v>
                </c:pt>
                <c:pt idx="66">
                  <c:v>7.2611464968152868</c:v>
                </c:pt>
                <c:pt idx="67">
                  <c:v>7.2531847133757958</c:v>
                </c:pt>
                <c:pt idx="68">
                  <c:v>7.5557324840764339</c:v>
                </c:pt>
                <c:pt idx="69">
                  <c:v>9.8089171974522298</c:v>
                </c:pt>
                <c:pt idx="70">
                  <c:v>12.738853503184714</c:v>
                </c:pt>
                <c:pt idx="71">
                  <c:v>12.898089171974522</c:v>
                </c:pt>
                <c:pt idx="72">
                  <c:v>11.130573248407643</c:v>
                </c:pt>
                <c:pt idx="73">
                  <c:v>11.703821656050955</c:v>
                </c:pt>
                <c:pt idx="74">
                  <c:v>10.748407643312103</c:v>
                </c:pt>
                <c:pt idx="75">
                  <c:v>11.305732484076433</c:v>
                </c:pt>
                <c:pt idx="76">
                  <c:v>11.480891719745223</c:v>
                </c:pt>
                <c:pt idx="77">
                  <c:v>10.477707006369426</c:v>
                </c:pt>
                <c:pt idx="78">
                  <c:v>10.35031847133758</c:v>
                </c:pt>
                <c:pt idx="79">
                  <c:v>10.668789808917198</c:v>
                </c:pt>
                <c:pt idx="80">
                  <c:v>9.6337579617834397</c:v>
                </c:pt>
                <c:pt idx="81">
                  <c:v>9.7133757961783438</c:v>
                </c:pt>
                <c:pt idx="82">
                  <c:v>9.6337579617834397</c:v>
                </c:pt>
                <c:pt idx="83">
                  <c:v>9.9522292993630579</c:v>
                </c:pt>
                <c:pt idx="84">
                  <c:v>9.5700636942675175</c:v>
                </c:pt>
                <c:pt idx="85">
                  <c:v>9.1878980891719735</c:v>
                </c:pt>
                <c:pt idx="86">
                  <c:v>8.869426751592357</c:v>
                </c:pt>
                <c:pt idx="87">
                  <c:v>8.5350318471337587</c:v>
                </c:pt>
                <c:pt idx="88">
                  <c:v>8.7579617834394909</c:v>
                </c:pt>
                <c:pt idx="89">
                  <c:v>8.7579617834394909</c:v>
                </c:pt>
                <c:pt idx="90">
                  <c:v>8.8375796178343951</c:v>
                </c:pt>
                <c:pt idx="91">
                  <c:v>9.060509554140129</c:v>
                </c:pt>
                <c:pt idx="92">
                  <c:v>12.85031847133758</c:v>
                </c:pt>
                <c:pt idx="93">
                  <c:v>9.9044585987261158</c:v>
                </c:pt>
                <c:pt idx="94">
                  <c:v>9.9044585987261158</c:v>
                </c:pt>
                <c:pt idx="95">
                  <c:v>10.031847133757962</c:v>
                </c:pt>
                <c:pt idx="96">
                  <c:v>9.2356687898089174</c:v>
                </c:pt>
                <c:pt idx="97">
                  <c:v>9.2993630573248414</c:v>
                </c:pt>
                <c:pt idx="98">
                  <c:v>9.2993630573248414</c:v>
                </c:pt>
                <c:pt idx="99">
                  <c:v>9.5541401273885356</c:v>
                </c:pt>
                <c:pt idx="100">
                  <c:v>9.5541401273885356</c:v>
                </c:pt>
                <c:pt idx="101">
                  <c:v>9.5541401273885356</c:v>
                </c:pt>
                <c:pt idx="102">
                  <c:v>9.3789808917197437</c:v>
                </c:pt>
                <c:pt idx="103">
                  <c:v>8.4872611464968166</c:v>
                </c:pt>
                <c:pt idx="104">
                  <c:v>9.3312101910828034</c:v>
                </c:pt>
                <c:pt idx="105">
                  <c:v>10.031847133757962</c:v>
                </c:pt>
                <c:pt idx="106">
                  <c:v>10.031847133757962</c:v>
                </c:pt>
                <c:pt idx="107">
                  <c:v>9.5541401273885356</c:v>
                </c:pt>
                <c:pt idx="108">
                  <c:v>8.7738853503184711</c:v>
                </c:pt>
                <c:pt idx="109">
                  <c:v>9.0764331210191092</c:v>
                </c:pt>
                <c:pt idx="110">
                  <c:v>9.0764331210191092</c:v>
                </c:pt>
                <c:pt idx="111">
                  <c:v>9.0764331210191092</c:v>
                </c:pt>
                <c:pt idx="112">
                  <c:v>9.060509554140129</c:v>
                </c:pt>
                <c:pt idx="113">
                  <c:v>8.3598726114649686</c:v>
                </c:pt>
                <c:pt idx="114">
                  <c:v>8.3598726114649686</c:v>
                </c:pt>
                <c:pt idx="115">
                  <c:v>8.3598726114649686</c:v>
                </c:pt>
                <c:pt idx="116">
                  <c:v>7.4840764331210199</c:v>
                </c:pt>
                <c:pt idx="117">
                  <c:v>6.7834394904458595</c:v>
                </c:pt>
                <c:pt idx="118">
                  <c:v>6.7834394904458595</c:v>
                </c:pt>
                <c:pt idx="119">
                  <c:v>6.7834394904458595</c:v>
                </c:pt>
                <c:pt idx="120">
                  <c:v>7.0859872611464976</c:v>
                </c:pt>
                <c:pt idx="121">
                  <c:v>9.0764331210191092</c:v>
                </c:pt>
                <c:pt idx="122">
                  <c:v>11.464968152866243</c:v>
                </c:pt>
                <c:pt idx="123">
                  <c:v>10.461783439490446</c:v>
                </c:pt>
                <c:pt idx="124">
                  <c:v>9.5063694267515935</c:v>
                </c:pt>
                <c:pt idx="125">
                  <c:v>9.2356687898089174</c:v>
                </c:pt>
                <c:pt idx="126">
                  <c:v>8.4872611464968166</c:v>
                </c:pt>
                <c:pt idx="127">
                  <c:v>9.2834394904458613</c:v>
                </c:pt>
                <c:pt idx="128">
                  <c:v>9.4904458598726116</c:v>
                </c:pt>
                <c:pt idx="129">
                  <c:v>8.6305732484076447</c:v>
                </c:pt>
                <c:pt idx="130">
                  <c:v>9.060509554140129</c:v>
                </c:pt>
                <c:pt idx="131">
                  <c:v>9.060509554140129</c:v>
                </c:pt>
                <c:pt idx="132">
                  <c:v>8.0891719745222943</c:v>
                </c:pt>
                <c:pt idx="133">
                  <c:v>8.0891719745222943</c:v>
                </c:pt>
                <c:pt idx="134">
                  <c:v>7.7229299363057322</c:v>
                </c:pt>
                <c:pt idx="135">
                  <c:v>8.2006369426751604</c:v>
                </c:pt>
                <c:pt idx="136">
                  <c:v>8.2484076433121007</c:v>
                </c:pt>
                <c:pt idx="137">
                  <c:v>8.2484076433121007</c:v>
                </c:pt>
                <c:pt idx="138">
                  <c:v>8.3598726114649686</c:v>
                </c:pt>
                <c:pt idx="139">
                  <c:v>8.2006369426751604</c:v>
                </c:pt>
                <c:pt idx="140">
                  <c:v>8.2802547770700645</c:v>
                </c:pt>
                <c:pt idx="141">
                  <c:v>8.2802547770700645</c:v>
                </c:pt>
                <c:pt idx="142">
                  <c:v>8.1210191082802545</c:v>
                </c:pt>
                <c:pt idx="143">
                  <c:v>8.2802547770700645</c:v>
                </c:pt>
                <c:pt idx="144">
                  <c:v>8.4394904458598727</c:v>
                </c:pt>
                <c:pt idx="145">
                  <c:v>8.0414012738853504</c:v>
                </c:pt>
                <c:pt idx="146">
                  <c:v>7.9617834394904472</c:v>
                </c:pt>
                <c:pt idx="147">
                  <c:v>7.9617834394904472</c:v>
                </c:pt>
                <c:pt idx="148">
                  <c:v>7.8025477707006381</c:v>
                </c:pt>
                <c:pt idx="149">
                  <c:v>7.4840764331210199</c:v>
                </c:pt>
                <c:pt idx="150">
                  <c:v>7.7388535031847141</c:v>
                </c:pt>
                <c:pt idx="151">
                  <c:v>7.2133757961783456</c:v>
                </c:pt>
                <c:pt idx="152">
                  <c:v>7.4044585987261158</c:v>
                </c:pt>
                <c:pt idx="153">
                  <c:v>7.4044585987261158</c:v>
                </c:pt>
                <c:pt idx="154">
                  <c:v>7.2452229299363058</c:v>
                </c:pt>
                <c:pt idx="155">
                  <c:v>7.7229299363057322</c:v>
                </c:pt>
                <c:pt idx="156">
                  <c:v>7.0222929936305745</c:v>
                </c:pt>
                <c:pt idx="157">
                  <c:v>7.1178343949044587</c:v>
                </c:pt>
                <c:pt idx="158">
                  <c:v>6.6878980891719744</c:v>
                </c:pt>
                <c:pt idx="159">
                  <c:v>6.7834394904458595</c:v>
                </c:pt>
                <c:pt idx="160">
                  <c:v>6.6878980891719744</c:v>
                </c:pt>
                <c:pt idx="161">
                  <c:v>6.4012738853503182</c:v>
                </c:pt>
                <c:pt idx="162">
                  <c:v>6.4331210191082802</c:v>
                </c:pt>
                <c:pt idx="163">
                  <c:v>6.4331210191082802</c:v>
                </c:pt>
                <c:pt idx="164">
                  <c:v>6.8789808917197464</c:v>
                </c:pt>
                <c:pt idx="165">
                  <c:v>6.5605095541401273</c:v>
                </c:pt>
                <c:pt idx="166">
                  <c:v>6.8471337579617835</c:v>
                </c:pt>
                <c:pt idx="167">
                  <c:v>6.8471337579617835</c:v>
                </c:pt>
                <c:pt idx="168">
                  <c:v>6.8471337579617835</c:v>
                </c:pt>
                <c:pt idx="169">
                  <c:v>6.9267515923566876</c:v>
                </c:pt>
                <c:pt idx="170">
                  <c:v>6.9267515923566876</c:v>
                </c:pt>
                <c:pt idx="171">
                  <c:v>6.8471337579617835</c:v>
                </c:pt>
                <c:pt idx="172">
                  <c:v>6.8312101910828025</c:v>
                </c:pt>
                <c:pt idx="173">
                  <c:v>6.8312101910828025</c:v>
                </c:pt>
                <c:pt idx="174">
                  <c:v>6.8152866242038233</c:v>
                </c:pt>
                <c:pt idx="175">
                  <c:v>6.6719745222929951</c:v>
                </c:pt>
                <c:pt idx="176">
                  <c:v>6.8471337579617835</c:v>
                </c:pt>
                <c:pt idx="177">
                  <c:v>6.5286624203821653</c:v>
                </c:pt>
                <c:pt idx="178">
                  <c:v>6.5286624203821653</c:v>
                </c:pt>
                <c:pt idx="179">
                  <c:v>6.4649681528662422</c:v>
                </c:pt>
                <c:pt idx="180">
                  <c:v>6.5127388535031843</c:v>
                </c:pt>
                <c:pt idx="181">
                  <c:v>6.5286624203821653</c:v>
                </c:pt>
                <c:pt idx="182">
                  <c:v>6.3853503184713372</c:v>
                </c:pt>
                <c:pt idx="183">
                  <c:v>6.4649681528662422</c:v>
                </c:pt>
                <c:pt idx="184">
                  <c:v>6.3375796178343951</c:v>
                </c:pt>
                <c:pt idx="185">
                  <c:v>6.4968152866242042</c:v>
                </c:pt>
                <c:pt idx="186">
                  <c:v>6.2738853503184711</c:v>
                </c:pt>
                <c:pt idx="187">
                  <c:v>6.3535031847133761</c:v>
                </c:pt>
                <c:pt idx="188">
                  <c:v>6.3535031847133761</c:v>
                </c:pt>
                <c:pt idx="189">
                  <c:v>6.0828025477707008</c:v>
                </c:pt>
                <c:pt idx="190">
                  <c:v>6.3535031847133761</c:v>
                </c:pt>
                <c:pt idx="191">
                  <c:v>6.3535031847133761</c:v>
                </c:pt>
                <c:pt idx="192">
                  <c:v>6.3535031847133761</c:v>
                </c:pt>
                <c:pt idx="193">
                  <c:v>6.3535031847133761</c:v>
                </c:pt>
                <c:pt idx="194">
                  <c:v>6.3535031847133761</c:v>
                </c:pt>
                <c:pt idx="195">
                  <c:v>6.4968152866242042</c:v>
                </c:pt>
                <c:pt idx="196">
                  <c:v>6.369426751592357</c:v>
                </c:pt>
                <c:pt idx="197">
                  <c:v>6.6878980891719744</c:v>
                </c:pt>
                <c:pt idx="198">
                  <c:v>6.6878980891719744</c:v>
                </c:pt>
                <c:pt idx="199">
                  <c:v>6.369426751592357</c:v>
                </c:pt>
                <c:pt idx="200">
                  <c:v>6.0509554140127388</c:v>
                </c:pt>
                <c:pt idx="201">
                  <c:v>6.5286624203821653</c:v>
                </c:pt>
                <c:pt idx="202">
                  <c:v>6.3535031847133761</c:v>
                </c:pt>
                <c:pt idx="203">
                  <c:v>6.7993630573248405</c:v>
                </c:pt>
                <c:pt idx="204">
                  <c:v>6.8312101910828025</c:v>
                </c:pt>
                <c:pt idx="205">
                  <c:v>6.8312101910828025</c:v>
                </c:pt>
                <c:pt idx="206">
                  <c:v>6.4012738853503182</c:v>
                </c:pt>
                <c:pt idx="207">
                  <c:v>7.6433121019108281</c:v>
                </c:pt>
                <c:pt idx="208">
                  <c:v>7.4840764331210199</c:v>
                </c:pt>
                <c:pt idx="209">
                  <c:v>6.9267515923566876</c:v>
                </c:pt>
                <c:pt idx="210">
                  <c:v>6.9267515923566876</c:v>
                </c:pt>
                <c:pt idx="211">
                  <c:v>6.9267515923566876</c:v>
                </c:pt>
                <c:pt idx="212">
                  <c:v>6.9267515923566876</c:v>
                </c:pt>
                <c:pt idx="213">
                  <c:v>6.5286624203821653</c:v>
                </c:pt>
                <c:pt idx="214">
                  <c:v>6.369426751592357</c:v>
                </c:pt>
                <c:pt idx="215">
                  <c:v>6.6401273885350314</c:v>
                </c:pt>
                <c:pt idx="216">
                  <c:v>6.9426751592356704</c:v>
                </c:pt>
                <c:pt idx="217">
                  <c:v>6.9426751592356704</c:v>
                </c:pt>
                <c:pt idx="218">
                  <c:v>6.9426751592356704</c:v>
                </c:pt>
                <c:pt idx="219">
                  <c:v>6.5605095541401273</c:v>
                </c:pt>
                <c:pt idx="220">
                  <c:v>6.5605095541401273</c:v>
                </c:pt>
                <c:pt idx="221">
                  <c:v>6.2898089171974521</c:v>
                </c:pt>
                <c:pt idx="222">
                  <c:v>6.2898089171974521</c:v>
                </c:pt>
                <c:pt idx="223">
                  <c:v>5.8917197452229306</c:v>
                </c:pt>
                <c:pt idx="224">
                  <c:v>5.8917197452229306</c:v>
                </c:pt>
                <c:pt idx="225">
                  <c:v>5.8917197452229306</c:v>
                </c:pt>
                <c:pt idx="226">
                  <c:v>6.2101910828025479</c:v>
                </c:pt>
                <c:pt idx="227">
                  <c:v>6.0350318471337578</c:v>
                </c:pt>
                <c:pt idx="228">
                  <c:v>5.8757961783439487</c:v>
                </c:pt>
                <c:pt idx="229">
                  <c:v>5.6528662420382165</c:v>
                </c:pt>
                <c:pt idx="230">
                  <c:v>6.0509554140127388</c:v>
                </c:pt>
                <c:pt idx="231">
                  <c:v>5.4617834394904463</c:v>
                </c:pt>
                <c:pt idx="232">
                  <c:v>5.4140127388535033</c:v>
                </c:pt>
                <c:pt idx="233">
                  <c:v>5.3343949044585992</c:v>
                </c:pt>
                <c:pt idx="234">
                  <c:v>5.4140127388535033</c:v>
                </c:pt>
                <c:pt idx="235">
                  <c:v>5.3343949044585992</c:v>
                </c:pt>
                <c:pt idx="236">
                  <c:v>5.3343949044585992</c:v>
                </c:pt>
                <c:pt idx="237">
                  <c:v>5.3343949044585992</c:v>
                </c:pt>
                <c:pt idx="238">
                  <c:v>5.7006369426751595</c:v>
                </c:pt>
                <c:pt idx="239">
                  <c:v>5.4140127388535033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Sheet1!$A$2:$A$239</c:f>
              <c:numCache>
                <c:formatCode>dd\-mmm\-yyyy</c:formatCode>
                <c:ptCount val="238"/>
                <c:pt idx="0">
                  <c:v>45029</c:v>
                </c:pt>
                <c:pt idx="1">
                  <c:v>45033</c:v>
                </c:pt>
                <c:pt idx="2">
                  <c:v>45041</c:v>
                </c:pt>
                <c:pt idx="3">
                  <c:v>45042</c:v>
                </c:pt>
                <c:pt idx="4">
                  <c:v>45043</c:v>
                </c:pt>
                <c:pt idx="5">
                  <c:v>45047</c:v>
                </c:pt>
                <c:pt idx="6">
                  <c:v>45048</c:v>
                </c:pt>
                <c:pt idx="7">
                  <c:v>45049</c:v>
                </c:pt>
                <c:pt idx="8">
                  <c:v>45050</c:v>
                </c:pt>
                <c:pt idx="9">
                  <c:v>45054</c:v>
                </c:pt>
                <c:pt idx="10">
                  <c:v>45055</c:v>
                </c:pt>
                <c:pt idx="11">
                  <c:v>45056</c:v>
                </c:pt>
                <c:pt idx="12">
                  <c:v>45057</c:v>
                </c:pt>
                <c:pt idx="13">
                  <c:v>45057</c:v>
                </c:pt>
                <c:pt idx="14">
                  <c:v>45061</c:v>
                </c:pt>
                <c:pt idx="15">
                  <c:v>45062</c:v>
                </c:pt>
                <c:pt idx="16">
                  <c:v>45063</c:v>
                </c:pt>
                <c:pt idx="17">
                  <c:v>45064</c:v>
                </c:pt>
                <c:pt idx="18">
                  <c:v>45068</c:v>
                </c:pt>
                <c:pt idx="19">
                  <c:v>45069</c:v>
                </c:pt>
                <c:pt idx="20">
                  <c:v>45070</c:v>
                </c:pt>
                <c:pt idx="21">
                  <c:v>45071</c:v>
                </c:pt>
                <c:pt idx="22">
                  <c:v>45075</c:v>
                </c:pt>
                <c:pt idx="23">
                  <c:v>45076</c:v>
                </c:pt>
                <c:pt idx="24">
                  <c:v>45077</c:v>
                </c:pt>
                <c:pt idx="25">
                  <c:v>45078</c:v>
                </c:pt>
                <c:pt idx="26">
                  <c:v>45082</c:v>
                </c:pt>
                <c:pt idx="27">
                  <c:v>45083</c:v>
                </c:pt>
                <c:pt idx="28">
                  <c:v>45084</c:v>
                </c:pt>
                <c:pt idx="29">
                  <c:v>45085</c:v>
                </c:pt>
                <c:pt idx="30">
                  <c:v>45089</c:v>
                </c:pt>
                <c:pt idx="31">
                  <c:v>45090</c:v>
                </c:pt>
                <c:pt idx="32">
                  <c:v>45091</c:v>
                </c:pt>
                <c:pt idx="33">
                  <c:v>45092</c:v>
                </c:pt>
                <c:pt idx="34">
                  <c:v>45096</c:v>
                </c:pt>
                <c:pt idx="35">
                  <c:v>45097</c:v>
                </c:pt>
                <c:pt idx="36">
                  <c:v>45098</c:v>
                </c:pt>
                <c:pt idx="37">
                  <c:v>45099</c:v>
                </c:pt>
                <c:pt idx="38">
                  <c:v>45110</c:v>
                </c:pt>
                <c:pt idx="39">
                  <c:v>45111</c:v>
                </c:pt>
                <c:pt idx="40">
                  <c:v>45112</c:v>
                </c:pt>
                <c:pt idx="41">
                  <c:v>45113</c:v>
                </c:pt>
                <c:pt idx="42">
                  <c:v>45117</c:v>
                </c:pt>
                <c:pt idx="43">
                  <c:v>45118</c:v>
                </c:pt>
                <c:pt idx="44">
                  <c:v>45119</c:v>
                </c:pt>
                <c:pt idx="45">
                  <c:v>45120</c:v>
                </c:pt>
                <c:pt idx="46">
                  <c:v>45124</c:v>
                </c:pt>
                <c:pt idx="47">
                  <c:v>45125</c:v>
                </c:pt>
                <c:pt idx="48">
                  <c:v>45126</c:v>
                </c:pt>
                <c:pt idx="49">
                  <c:v>45127</c:v>
                </c:pt>
                <c:pt idx="50">
                  <c:v>45131</c:v>
                </c:pt>
                <c:pt idx="51">
                  <c:v>45132</c:v>
                </c:pt>
                <c:pt idx="52">
                  <c:v>45133</c:v>
                </c:pt>
                <c:pt idx="53">
                  <c:v>45134</c:v>
                </c:pt>
                <c:pt idx="54">
                  <c:v>45138</c:v>
                </c:pt>
                <c:pt idx="55">
                  <c:v>45139</c:v>
                </c:pt>
                <c:pt idx="56">
                  <c:v>45140</c:v>
                </c:pt>
                <c:pt idx="57">
                  <c:v>45141</c:v>
                </c:pt>
                <c:pt idx="58">
                  <c:v>45145</c:v>
                </c:pt>
                <c:pt idx="59">
                  <c:v>45146</c:v>
                </c:pt>
                <c:pt idx="60">
                  <c:v>45147</c:v>
                </c:pt>
                <c:pt idx="61">
                  <c:v>45148</c:v>
                </c:pt>
                <c:pt idx="62">
                  <c:v>45152</c:v>
                </c:pt>
                <c:pt idx="63">
                  <c:v>45153</c:v>
                </c:pt>
                <c:pt idx="64">
                  <c:v>45154</c:v>
                </c:pt>
                <c:pt idx="65">
                  <c:v>45155</c:v>
                </c:pt>
                <c:pt idx="66">
                  <c:v>45159</c:v>
                </c:pt>
                <c:pt idx="67">
                  <c:v>45160</c:v>
                </c:pt>
                <c:pt idx="68">
                  <c:v>45161</c:v>
                </c:pt>
                <c:pt idx="69">
                  <c:v>45162</c:v>
                </c:pt>
                <c:pt idx="70">
                  <c:v>45166</c:v>
                </c:pt>
                <c:pt idx="71">
                  <c:v>45167</c:v>
                </c:pt>
                <c:pt idx="72">
                  <c:v>45168</c:v>
                </c:pt>
                <c:pt idx="73">
                  <c:v>45169</c:v>
                </c:pt>
                <c:pt idx="74">
                  <c:v>45173</c:v>
                </c:pt>
                <c:pt idx="75">
                  <c:v>45174</c:v>
                </c:pt>
                <c:pt idx="76">
                  <c:v>45175</c:v>
                </c:pt>
                <c:pt idx="77">
                  <c:v>45176</c:v>
                </c:pt>
                <c:pt idx="78">
                  <c:v>45180</c:v>
                </c:pt>
                <c:pt idx="79">
                  <c:v>45181</c:v>
                </c:pt>
                <c:pt idx="80">
                  <c:v>45182</c:v>
                </c:pt>
                <c:pt idx="81">
                  <c:v>45183</c:v>
                </c:pt>
                <c:pt idx="82">
                  <c:v>45187</c:v>
                </c:pt>
                <c:pt idx="83">
                  <c:v>45188</c:v>
                </c:pt>
                <c:pt idx="84">
                  <c:v>45189</c:v>
                </c:pt>
                <c:pt idx="85">
                  <c:v>45190</c:v>
                </c:pt>
                <c:pt idx="86">
                  <c:v>45194</c:v>
                </c:pt>
                <c:pt idx="87">
                  <c:v>45195</c:v>
                </c:pt>
                <c:pt idx="88">
                  <c:v>45196</c:v>
                </c:pt>
                <c:pt idx="89">
                  <c:v>45197</c:v>
                </c:pt>
                <c:pt idx="90">
                  <c:v>45201</c:v>
                </c:pt>
                <c:pt idx="91">
                  <c:v>45202</c:v>
                </c:pt>
                <c:pt idx="92">
                  <c:v>45203</c:v>
                </c:pt>
                <c:pt idx="93">
                  <c:v>45204</c:v>
                </c:pt>
                <c:pt idx="94">
                  <c:v>45208</c:v>
                </c:pt>
                <c:pt idx="95">
                  <c:v>45209</c:v>
                </c:pt>
                <c:pt idx="96">
                  <c:v>45210</c:v>
                </c:pt>
                <c:pt idx="97">
                  <c:v>45211</c:v>
                </c:pt>
                <c:pt idx="98">
                  <c:v>45215</c:v>
                </c:pt>
                <c:pt idx="99">
                  <c:v>45216</c:v>
                </c:pt>
                <c:pt idx="100">
                  <c:v>45217</c:v>
                </c:pt>
                <c:pt idx="101">
                  <c:v>45218</c:v>
                </c:pt>
                <c:pt idx="102">
                  <c:v>45222</c:v>
                </c:pt>
                <c:pt idx="103">
                  <c:v>45223</c:v>
                </c:pt>
                <c:pt idx="104">
                  <c:v>45224</c:v>
                </c:pt>
                <c:pt idx="105">
                  <c:v>45225</c:v>
                </c:pt>
                <c:pt idx="106">
                  <c:v>45229</c:v>
                </c:pt>
                <c:pt idx="107">
                  <c:v>45230</c:v>
                </c:pt>
                <c:pt idx="108">
                  <c:v>45231</c:v>
                </c:pt>
                <c:pt idx="109">
                  <c:v>45232</c:v>
                </c:pt>
                <c:pt idx="110">
                  <c:v>45236</c:v>
                </c:pt>
                <c:pt idx="111">
                  <c:v>45237</c:v>
                </c:pt>
                <c:pt idx="112">
                  <c:v>45238</c:v>
                </c:pt>
                <c:pt idx="113">
                  <c:v>45239</c:v>
                </c:pt>
                <c:pt idx="114">
                  <c:v>45243</c:v>
                </c:pt>
                <c:pt idx="115">
                  <c:v>45244</c:v>
                </c:pt>
                <c:pt idx="116">
                  <c:v>45245</c:v>
                </c:pt>
                <c:pt idx="117">
                  <c:v>45246</c:v>
                </c:pt>
                <c:pt idx="118">
                  <c:v>45250</c:v>
                </c:pt>
                <c:pt idx="119">
                  <c:v>45251</c:v>
                </c:pt>
                <c:pt idx="120">
                  <c:v>45252</c:v>
                </c:pt>
                <c:pt idx="121">
                  <c:v>45253</c:v>
                </c:pt>
                <c:pt idx="122">
                  <c:v>45257</c:v>
                </c:pt>
                <c:pt idx="123">
                  <c:v>45258</c:v>
                </c:pt>
                <c:pt idx="124">
                  <c:v>45259</c:v>
                </c:pt>
                <c:pt idx="125">
                  <c:v>45260</c:v>
                </c:pt>
                <c:pt idx="126">
                  <c:v>45264</c:v>
                </c:pt>
                <c:pt idx="127">
                  <c:v>45265</c:v>
                </c:pt>
                <c:pt idx="128">
                  <c:v>45266</c:v>
                </c:pt>
                <c:pt idx="129">
                  <c:v>45267</c:v>
                </c:pt>
                <c:pt idx="130">
                  <c:v>45271</c:v>
                </c:pt>
                <c:pt idx="131">
                  <c:v>45272</c:v>
                </c:pt>
                <c:pt idx="132">
                  <c:v>45273</c:v>
                </c:pt>
                <c:pt idx="133">
                  <c:v>45274</c:v>
                </c:pt>
                <c:pt idx="134">
                  <c:v>45278</c:v>
                </c:pt>
                <c:pt idx="135">
                  <c:v>45279</c:v>
                </c:pt>
                <c:pt idx="136">
                  <c:v>45280</c:v>
                </c:pt>
                <c:pt idx="137">
                  <c:v>45281</c:v>
                </c:pt>
                <c:pt idx="138">
                  <c:v>45285</c:v>
                </c:pt>
                <c:pt idx="139">
                  <c:v>45286</c:v>
                </c:pt>
                <c:pt idx="140">
                  <c:v>45287</c:v>
                </c:pt>
                <c:pt idx="141">
                  <c:v>45288</c:v>
                </c:pt>
                <c:pt idx="142">
                  <c:v>45292</c:v>
                </c:pt>
                <c:pt idx="143">
                  <c:v>45293</c:v>
                </c:pt>
                <c:pt idx="144">
                  <c:v>45294</c:v>
                </c:pt>
                <c:pt idx="145">
                  <c:v>45295</c:v>
                </c:pt>
                <c:pt idx="146">
                  <c:v>45299</c:v>
                </c:pt>
                <c:pt idx="147">
                  <c:v>45300</c:v>
                </c:pt>
                <c:pt idx="148">
                  <c:v>45301</c:v>
                </c:pt>
                <c:pt idx="149">
                  <c:v>45302</c:v>
                </c:pt>
                <c:pt idx="150">
                  <c:v>45306</c:v>
                </c:pt>
                <c:pt idx="151">
                  <c:v>45307</c:v>
                </c:pt>
                <c:pt idx="152">
                  <c:v>45308</c:v>
                </c:pt>
                <c:pt idx="153">
                  <c:v>45309</c:v>
                </c:pt>
                <c:pt idx="154">
                  <c:v>45313</c:v>
                </c:pt>
                <c:pt idx="155">
                  <c:v>45314</c:v>
                </c:pt>
                <c:pt idx="156">
                  <c:v>45315</c:v>
                </c:pt>
                <c:pt idx="157">
                  <c:v>45316</c:v>
                </c:pt>
                <c:pt idx="158">
                  <c:v>45320</c:v>
                </c:pt>
                <c:pt idx="159">
                  <c:v>45321</c:v>
                </c:pt>
                <c:pt idx="160">
                  <c:v>45322</c:v>
                </c:pt>
                <c:pt idx="161">
                  <c:v>45323</c:v>
                </c:pt>
                <c:pt idx="162">
                  <c:v>45327</c:v>
                </c:pt>
                <c:pt idx="163">
                  <c:v>45328</c:v>
                </c:pt>
                <c:pt idx="164">
                  <c:v>45329</c:v>
                </c:pt>
                <c:pt idx="165">
                  <c:v>45330</c:v>
                </c:pt>
                <c:pt idx="166">
                  <c:v>45334</c:v>
                </c:pt>
                <c:pt idx="167">
                  <c:v>45335</c:v>
                </c:pt>
                <c:pt idx="168">
                  <c:v>45336</c:v>
                </c:pt>
                <c:pt idx="169">
                  <c:v>45337</c:v>
                </c:pt>
                <c:pt idx="170">
                  <c:v>45341</c:v>
                </c:pt>
                <c:pt idx="171">
                  <c:v>45342</c:v>
                </c:pt>
                <c:pt idx="172">
                  <c:v>45343</c:v>
                </c:pt>
                <c:pt idx="173">
                  <c:v>45348</c:v>
                </c:pt>
                <c:pt idx="174">
                  <c:v>45349</c:v>
                </c:pt>
                <c:pt idx="175">
                  <c:v>45350</c:v>
                </c:pt>
                <c:pt idx="176">
                  <c:v>45351</c:v>
                </c:pt>
                <c:pt idx="177">
                  <c:v>45355</c:v>
                </c:pt>
                <c:pt idx="178">
                  <c:v>45356</c:v>
                </c:pt>
                <c:pt idx="179">
                  <c:v>45357</c:v>
                </c:pt>
                <c:pt idx="180">
                  <c:v>45358</c:v>
                </c:pt>
                <c:pt idx="181">
                  <c:v>45362</c:v>
                </c:pt>
                <c:pt idx="182">
                  <c:v>45363</c:v>
                </c:pt>
                <c:pt idx="183">
                  <c:v>45364</c:v>
                </c:pt>
                <c:pt idx="184">
                  <c:v>45365</c:v>
                </c:pt>
                <c:pt idx="185">
                  <c:v>45369</c:v>
                </c:pt>
                <c:pt idx="186">
                  <c:v>45370</c:v>
                </c:pt>
                <c:pt idx="187">
                  <c:v>45371</c:v>
                </c:pt>
                <c:pt idx="188">
                  <c:v>45372</c:v>
                </c:pt>
                <c:pt idx="189">
                  <c:v>45376</c:v>
                </c:pt>
                <c:pt idx="190">
                  <c:v>45377</c:v>
                </c:pt>
                <c:pt idx="191">
                  <c:v>45378</c:v>
                </c:pt>
                <c:pt idx="192">
                  <c:v>45379</c:v>
                </c:pt>
                <c:pt idx="193">
                  <c:v>45383</c:v>
                </c:pt>
                <c:pt idx="194">
                  <c:v>45384</c:v>
                </c:pt>
                <c:pt idx="195">
                  <c:v>45385</c:v>
                </c:pt>
                <c:pt idx="196">
                  <c:v>45386</c:v>
                </c:pt>
                <c:pt idx="197">
                  <c:v>45397</c:v>
                </c:pt>
                <c:pt idx="198">
                  <c:v>45398</c:v>
                </c:pt>
                <c:pt idx="199">
                  <c:v>45399</c:v>
                </c:pt>
                <c:pt idx="200">
                  <c:v>45400</c:v>
                </c:pt>
                <c:pt idx="201">
                  <c:v>45404</c:v>
                </c:pt>
                <c:pt idx="202">
                  <c:v>45405</c:v>
                </c:pt>
                <c:pt idx="203">
                  <c:v>45406</c:v>
                </c:pt>
                <c:pt idx="204">
                  <c:v>45407</c:v>
                </c:pt>
                <c:pt idx="205">
                  <c:v>45411</c:v>
                </c:pt>
                <c:pt idx="206">
                  <c:v>45412</c:v>
                </c:pt>
                <c:pt idx="207">
                  <c:v>45413</c:v>
                </c:pt>
                <c:pt idx="208">
                  <c:v>45414</c:v>
                </c:pt>
                <c:pt idx="209">
                  <c:v>45418</c:v>
                </c:pt>
                <c:pt idx="210">
                  <c:v>45419</c:v>
                </c:pt>
                <c:pt idx="211">
                  <c:v>45420</c:v>
                </c:pt>
                <c:pt idx="212">
                  <c:v>45421</c:v>
                </c:pt>
                <c:pt idx="213">
                  <c:v>45425</c:v>
                </c:pt>
                <c:pt idx="214">
                  <c:v>45426</c:v>
                </c:pt>
                <c:pt idx="215">
                  <c:v>45427</c:v>
                </c:pt>
                <c:pt idx="216">
                  <c:v>45428</c:v>
                </c:pt>
                <c:pt idx="217">
                  <c:v>45432</c:v>
                </c:pt>
                <c:pt idx="218">
                  <c:v>45433</c:v>
                </c:pt>
                <c:pt idx="219">
                  <c:v>45434</c:v>
                </c:pt>
                <c:pt idx="220">
                  <c:v>45435</c:v>
                </c:pt>
                <c:pt idx="221">
                  <c:v>45439</c:v>
                </c:pt>
                <c:pt idx="222">
                  <c:v>45440</c:v>
                </c:pt>
                <c:pt idx="223">
                  <c:v>45441</c:v>
                </c:pt>
                <c:pt idx="224">
                  <c:v>45442</c:v>
                </c:pt>
                <c:pt idx="225">
                  <c:v>45446</c:v>
                </c:pt>
                <c:pt idx="226">
                  <c:v>45447</c:v>
                </c:pt>
                <c:pt idx="227">
                  <c:v>45448</c:v>
                </c:pt>
                <c:pt idx="228">
                  <c:v>45449</c:v>
                </c:pt>
                <c:pt idx="229">
                  <c:v>45453</c:v>
                </c:pt>
                <c:pt idx="230">
                  <c:v>45454</c:v>
                </c:pt>
                <c:pt idx="231">
                  <c:v>45455</c:v>
                </c:pt>
                <c:pt idx="232">
                  <c:v>45456</c:v>
                </c:pt>
                <c:pt idx="233">
                  <c:v>45467</c:v>
                </c:pt>
                <c:pt idx="234">
                  <c:v>45468</c:v>
                </c:pt>
                <c:pt idx="235">
                  <c:v>45469</c:v>
                </c:pt>
                <c:pt idx="236">
                  <c:v>45470</c:v>
                </c:pt>
                <c:pt idx="237">
                  <c:v>45473</c:v>
                </c:pt>
              </c:numCache>
            </c:numRef>
          </c:cat>
          <c:val>
            <c:numRef>
              <c:f>Sheet1!$B$2:$B$239</c:f>
              <c:numCache>
                <c:formatCode>#,##0</c:formatCode>
                <c:ptCount val="238"/>
                <c:pt idx="0">
                  <c:v>100</c:v>
                </c:pt>
                <c:pt idx="1">
                  <c:v>101.81400808232259</c:v>
                </c:pt>
                <c:pt idx="2">
                  <c:v>102.74007334466062</c:v>
                </c:pt>
                <c:pt idx="3">
                  <c:v>103.12412503066668</c:v>
                </c:pt>
                <c:pt idx="4">
                  <c:v>102.79552416990205</c:v>
                </c:pt>
                <c:pt idx="5">
                  <c:v>102.92703747582006</c:v>
                </c:pt>
                <c:pt idx="6">
                  <c:v>102.3159839739819</c:v>
                </c:pt>
                <c:pt idx="7">
                  <c:v>100.98954186491704</c:v>
                </c:pt>
                <c:pt idx="8">
                  <c:v>101.40542305422781</c:v>
                </c:pt>
                <c:pt idx="9">
                  <c:v>102.66054518740646</c:v>
                </c:pt>
                <c:pt idx="10">
                  <c:v>103.10643183971793</c:v>
                </c:pt>
                <c:pt idx="11">
                  <c:v>102.99607740132626</c:v>
                </c:pt>
                <c:pt idx="12">
                  <c:v>103.90444947271556</c:v>
                </c:pt>
                <c:pt idx="13">
                  <c:v>103.90444947271556</c:v>
                </c:pt>
                <c:pt idx="14">
                  <c:v>102.42168710959838</c:v>
                </c:pt>
                <c:pt idx="15">
                  <c:v>102.20116063684543</c:v>
                </c:pt>
                <c:pt idx="16">
                  <c:v>102.85398466164509</c:v>
                </c:pt>
                <c:pt idx="17">
                  <c:v>103.46321412317927</c:v>
                </c:pt>
                <c:pt idx="18">
                  <c:v>103.32449585806049</c:v>
                </c:pt>
                <c:pt idx="19">
                  <c:v>102.83729469286354</c:v>
                </c:pt>
                <c:pt idx="20">
                  <c:v>102.4770467328246</c:v>
                </c:pt>
                <c:pt idx="21">
                  <c:v>102.005532314242</c:v>
                </c:pt>
                <c:pt idx="22">
                  <c:v>101.55955445991533</c:v>
                </c:pt>
                <c:pt idx="23">
                  <c:v>101.59886252846641</c:v>
                </c:pt>
                <c:pt idx="24">
                  <c:v>100.45108516717785</c:v>
                </c:pt>
                <c:pt idx="25">
                  <c:v>100.45856373242424</c:v>
                </c:pt>
                <c:pt idx="26">
                  <c:v>102.99981668394945</c:v>
                </c:pt>
                <c:pt idx="27">
                  <c:v>103.21213497533441</c:v>
                </c:pt>
                <c:pt idx="28">
                  <c:v>103.72250145239208</c:v>
                </c:pt>
                <c:pt idx="29">
                  <c:v>103.94421355134263</c:v>
                </c:pt>
                <c:pt idx="30">
                  <c:v>104.18124758884673</c:v>
                </c:pt>
                <c:pt idx="31">
                  <c:v>104.09633851269578</c:v>
                </c:pt>
                <c:pt idx="32">
                  <c:v>105.18355773589174</c:v>
                </c:pt>
                <c:pt idx="33">
                  <c:v>105.02951753221939</c:v>
                </c:pt>
                <c:pt idx="34">
                  <c:v>104.16820570067318</c:v>
                </c:pt>
                <c:pt idx="35">
                  <c:v>104.2563980493713</c:v>
                </c:pt>
                <c:pt idx="36">
                  <c:v>104.57378106226636</c:v>
                </c:pt>
                <c:pt idx="37">
                  <c:v>104.50820681333775</c:v>
                </c:pt>
                <c:pt idx="38">
                  <c:v>105.29391217428339</c:v>
                </c:pt>
                <c:pt idx="39">
                  <c:v>105.96506780413819</c:v>
                </c:pt>
                <c:pt idx="40">
                  <c:v>105.71727192884053</c:v>
                </c:pt>
                <c:pt idx="41">
                  <c:v>105.77527641050757</c:v>
                </c:pt>
                <c:pt idx="42">
                  <c:v>105.67513659781827</c:v>
                </c:pt>
                <c:pt idx="43">
                  <c:v>106.38259062972256</c:v>
                </c:pt>
                <c:pt idx="44">
                  <c:v>106.95433606300966</c:v>
                </c:pt>
                <c:pt idx="45">
                  <c:v>106.77813376964377</c:v>
                </c:pt>
                <c:pt idx="46">
                  <c:v>107.43843635968982</c:v>
                </c:pt>
                <c:pt idx="47">
                  <c:v>107.3330068301189</c:v>
                </c:pt>
                <c:pt idx="48">
                  <c:v>107.18635398967776</c:v>
                </c:pt>
                <c:pt idx="49">
                  <c:v>107.21654185670889</c:v>
                </c:pt>
                <c:pt idx="50">
                  <c:v>107.6357063185668</c:v>
                </c:pt>
                <c:pt idx="51">
                  <c:v>108.37243619735023</c:v>
                </c:pt>
                <c:pt idx="52">
                  <c:v>108.58630492299358</c:v>
                </c:pt>
                <c:pt idx="53">
                  <c:v>108.05359395221197</c:v>
                </c:pt>
                <c:pt idx="54">
                  <c:v>106.63549381787138</c:v>
                </c:pt>
                <c:pt idx="55">
                  <c:v>106.12330330050972</c:v>
                </c:pt>
                <c:pt idx="56">
                  <c:v>104.68422670267323</c:v>
                </c:pt>
                <c:pt idx="57">
                  <c:v>103.74940604687602</c:v>
                </c:pt>
                <c:pt idx="58">
                  <c:v>102.80236432104203</c:v>
                </c:pt>
                <c:pt idx="59">
                  <c:v>102.55000834498441</c:v>
                </c:pt>
                <c:pt idx="60">
                  <c:v>102.93250959673203</c:v>
                </c:pt>
                <c:pt idx="61">
                  <c:v>104.19027658835149</c:v>
                </c:pt>
                <c:pt idx="62">
                  <c:v>104.82595463429361</c:v>
                </c:pt>
                <c:pt idx="63">
                  <c:v>104.087765523267</c:v>
                </c:pt>
                <c:pt idx="64">
                  <c:v>103.90426706868514</c:v>
                </c:pt>
                <c:pt idx="65">
                  <c:v>104.43825486767955</c:v>
                </c:pt>
                <c:pt idx="66">
                  <c:v>104.04736303053352</c:v>
                </c:pt>
                <c:pt idx="67">
                  <c:v>103.76554880356636</c:v>
                </c:pt>
                <c:pt idx="68">
                  <c:v>103.66996909163704</c:v>
                </c:pt>
                <c:pt idx="69">
                  <c:v>104.01863439574559</c:v>
                </c:pt>
                <c:pt idx="70">
                  <c:v>104.5563614773632</c:v>
                </c:pt>
                <c:pt idx="71">
                  <c:v>104.35845310437979</c:v>
                </c:pt>
                <c:pt idx="72">
                  <c:v>105.56405254330498</c:v>
                </c:pt>
                <c:pt idx="73">
                  <c:v>104.80205970631127</c:v>
                </c:pt>
                <c:pt idx="74">
                  <c:v>104.25183794861132</c:v>
                </c:pt>
                <c:pt idx="75">
                  <c:v>104.07043714037904</c:v>
                </c:pt>
                <c:pt idx="76">
                  <c:v>103.04149600489572</c:v>
                </c:pt>
                <c:pt idx="77">
                  <c:v>102.28816735934596</c:v>
                </c:pt>
                <c:pt idx="78">
                  <c:v>102.46674090510703</c:v>
                </c:pt>
                <c:pt idx="79">
                  <c:v>101.74733940921159</c:v>
                </c:pt>
                <c:pt idx="80">
                  <c:v>101.43697895148691</c:v>
                </c:pt>
                <c:pt idx="81">
                  <c:v>101.73165266259726</c:v>
                </c:pt>
                <c:pt idx="82">
                  <c:v>100.65090878248046</c:v>
                </c:pt>
                <c:pt idx="83">
                  <c:v>100.96765338126912</c:v>
                </c:pt>
                <c:pt idx="84">
                  <c:v>100.88310911317897</c:v>
                </c:pt>
                <c:pt idx="85">
                  <c:v>99.860916926820423</c:v>
                </c:pt>
                <c:pt idx="86">
                  <c:v>99.209004922172767</c:v>
                </c:pt>
                <c:pt idx="87">
                  <c:v>99.576549043427661</c:v>
                </c:pt>
                <c:pt idx="88">
                  <c:v>101.02392502464734</c:v>
                </c:pt>
                <c:pt idx="89">
                  <c:v>100.83258319675829</c:v>
                </c:pt>
                <c:pt idx="90">
                  <c:v>100.37639071672928</c:v>
                </c:pt>
                <c:pt idx="91">
                  <c:v>99.887547915258736</c:v>
                </c:pt>
                <c:pt idx="92">
                  <c:v>98.865446930915397</c:v>
                </c:pt>
                <c:pt idx="93">
                  <c:v>98.177601332279039</c:v>
                </c:pt>
                <c:pt idx="94">
                  <c:v>96.449231942228991</c:v>
                </c:pt>
                <c:pt idx="95">
                  <c:v>97.039491384601632</c:v>
                </c:pt>
                <c:pt idx="96">
                  <c:v>96.425154610216268</c:v>
                </c:pt>
                <c:pt idx="97">
                  <c:v>96.548459734766283</c:v>
                </c:pt>
                <c:pt idx="98">
                  <c:v>96.875874969333324</c:v>
                </c:pt>
                <c:pt idx="99">
                  <c:v>97.872530591435947</c:v>
                </c:pt>
                <c:pt idx="100">
                  <c:v>97.714386297079614</c:v>
                </c:pt>
                <c:pt idx="101">
                  <c:v>97.171734306641227</c:v>
                </c:pt>
                <c:pt idx="102">
                  <c:v>93.875967083368678</c:v>
                </c:pt>
                <c:pt idx="103">
                  <c:v>94.665046918876712</c:v>
                </c:pt>
                <c:pt idx="104">
                  <c:v>95.805528118949312</c:v>
                </c:pt>
                <c:pt idx="105">
                  <c:v>94.931630409305527</c:v>
                </c:pt>
                <c:pt idx="106">
                  <c:v>96.089257588235682</c:v>
                </c:pt>
                <c:pt idx="107">
                  <c:v>97.495775066645876</c:v>
                </c:pt>
                <c:pt idx="108">
                  <c:v>98.633976216338468</c:v>
                </c:pt>
                <c:pt idx="109">
                  <c:v>98.984830368811842</c:v>
                </c:pt>
                <c:pt idx="110">
                  <c:v>99.855809613969242</c:v>
                </c:pt>
                <c:pt idx="111">
                  <c:v>99.829452231576497</c:v>
                </c:pt>
                <c:pt idx="112">
                  <c:v>99.672493563417774</c:v>
                </c:pt>
                <c:pt idx="113">
                  <c:v>98.869915829660172</c:v>
                </c:pt>
                <c:pt idx="114">
                  <c:v>98.404694350126363</c:v>
                </c:pt>
                <c:pt idx="115">
                  <c:v>99.018939922496529</c:v>
                </c:pt>
                <c:pt idx="116">
                  <c:v>100.53097813249281</c:v>
                </c:pt>
                <c:pt idx="117">
                  <c:v>101.06979963829281</c:v>
                </c:pt>
                <c:pt idx="118">
                  <c:v>101.4069734884862</c:v>
                </c:pt>
                <c:pt idx="119">
                  <c:v>101.49963473592913</c:v>
                </c:pt>
                <c:pt idx="120">
                  <c:v>101.23405446766751</c:v>
                </c:pt>
                <c:pt idx="121">
                  <c:v>101.03432205438013</c:v>
                </c:pt>
                <c:pt idx="122">
                  <c:v>101.05858179042325</c:v>
                </c:pt>
                <c:pt idx="123">
                  <c:v>101.24262745709629</c:v>
                </c:pt>
                <c:pt idx="124">
                  <c:v>101.26205348633384</c:v>
                </c:pt>
                <c:pt idx="125">
                  <c:v>101.94087008546539</c:v>
                </c:pt>
                <c:pt idx="126">
                  <c:v>102.06773208860822</c:v>
                </c:pt>
                <c:pt idx="127">
                  <c:v>101.63397530431833</c:v>
                </c:pt>
                <c:pt idx="128">
                  <c:v>101.9093141882063</c:v>
                </c:pt>
                <c:pt idx="129">
                  <c:v>102.3774541322265</c:v>
                </c:pt>
                <c:pt idx="130">
                  <c:v>103.79655748873429</c:v>
                </c:pt>
                <c:pt idx="131">
                  <c:v>103.92469632008989</c:v>
                </c:pt>
                <c:pt idx="132">
                  <c:v>103.98370402392409</c:v>
                </c:pt>
                <c:pt idx="133">
                  <c:v>105.27384773093947</c:v>
                </c:pt>
                <c:pt idx="134">
                  <c:v>106.49057381571903</c:v>
                </c:pt>
                <c:pt idx="135">
                  <c:v>106.82911569614042</c:v>
                </c:pt>
                <c:pt idx="136">
                  <c:v>106.73280636808951</c:v>
                </c:pt>
                <c:pt idx="137">
                  <c:v>105.99434365101732</c:v>
                </c:pt>
                <c:pt idx="138">
                  <c:v>107.73776137357531</c:v>
                </c:pt>
                <c:pt idx="139">
                  <c:v>108.28077817207449</c:v>
                </c:pt>
                <c:pt idx="140">
                  <c:v>108.43326794148844</c:v>
                </c:pt>
                <c:pt idx="141">
                  <c:v>108.82151492019368</c:v>
                </c:pt>
                <c:pt idx="142">
                  <c:v>109.78023050397323</c:v>
                </c:pt>
                <c:pt idx="143">
                  <c:v>110.56493264275167</c:v>
                </c:pt>
                <c:pt idx="144">
                  <c:v>108.79388070958815</c:v>
                </c:pt>
                <c:pt idx="145">
                  <c:v>110.76895155075348</c:v>
                </c:pt>
                <c:pt idx="146">
                  <c:v>111.74125623479776</c:v>
                </c:pt>
                <c:pt idx="147">
                  <c:v>111.24466126203525</c:v>
                </c:pt>
                <c:pt idx="148">
                  <c:v>110.6909738277577</c:v>
                </c:pt>
                <c:pt idx="149">
                  <c:v>110.50118243412706</c:v>
                </c:pt>
                <c:pt idx="150">
                  <c:v>110.55608604727732</c:v>
                </c:pt>
                <c:pt idx="151">
                  <c:v>110.14996347359292</c:v>
                </c:pt>
                <c:pt idx="152">
                  <c:v>110.01699093543171</c:v>
                </c:pt>
                <c:pt idx="153">
                  <c:v>109.06912839146092</c:v>
                </c:pt>
                <c:pt idx="154">
                  <c:v>110.44855887135682</c:v>
                </c:pt>
                <c:pt idx="155">
                  <c:v>110.40304906577217</c:v>
                </c:pt>
                <c:pt idx="156">
                  <c:v>111.03097494042228</c:v>
                </c:pt>
                <c:pt idx="157">
                  <c:v>110.91587799724023</c:v>
                </c:pt>
                <c:pt idx="158">
                  <c:v>111.74809638593774</c:v>
                </c:pt>
                <c:pt idx="159">
                  <c:v>109.31446181234821</c:v>
                </c:pt>
                <c:pt idx="160">
                  <c:v>107.58764285655656</c:v>
                </c:pt>
                <c:pt idx="161">
                  <c:v>108.66072576739656</c:v>
                </c:pt>
                <c:pt idx="162">
                  <c:v>109.66960245953594</c:v>
                </c:pt>
                <c:pt idx="163">
                  <c:v>110.09369183021467</c:v>
                </c:pt>
                <c:pt idx="164">
                  <c:v>110.9557332778825</c:v>
                </c:pt>
                <c:pt idx="165">
                  <c:v>111.2918127038935</c:v>
                </c:pt>
                <c:pt idx="166">
                  <c:v>112.14117707144857</c:v>
                </c:pt>
                <c:pt idx="167">
                  <c:v>113.13236057263923</c:v>
                </c:pt>
                <c:pt idx="168">
                  <c:v>113.44408906059189</c:v>
                </c:pt>
                <c:pt idx="169">
                  <c:v>113.86197669423703</c:v>
                </c:pt>
                <c:pt idx="170">
                  <c:v>114.86501645740364</c:v>
                </c:pt>
                <c:pt idx="171">
                  <c:v>114.97382046153692</c:v>
                </c:pt>
                <c:pt idx="172">
                  <c:v>115.22763566983775</c:v>
                </c:pt>
                <c:pt idx="173">
                  <c:v>114.29217659993415</c:v>
                </c:pt>
                <c:pt idx="174">
                  <c:v>114.92867546401304</c:v>
                </c:pt>
                <c:pt idx="175">
                  <c:v>115.01869185301518</c:v>
                </c:pt>
                <c:pt idx="176">
                  <c:v>115.19598857056346</c:v>
                </c:pt>
                <c:pt idx="177">
                  <c:v>113.40596661823841</c:v>
                </c:pt>
                <c:pt idx="178">
                  <c:v>113.73028098428864</c:v>
                </c:pt>
                <c:pt idx="179">
                  <c:v>114.56705947374613</c:v>
                </c:pt>
                <c:pt idx="180">
                  <c:v>114.7128002940353</c:v>
                </c:pt>
                <c:pt idx="181">
                  <c:v>114.51069662835269</c:v>
                </c:pt>
                <c:pt idx="182">
                  <c:v>115.04167476084552</c:v>
                </c:pt>
                <c:pt idx="183">
                  <c:v>116.03769196884176</c:v>
                </c:pt>
                <c:pt idx="184">
                  <c:v>116.0867586530192</c:v>
                </c:pt>
                <c:pt idx="185">
                  <c:v>116.48740910579158</c:v>
                </c:pt>
                <c:pt idx="186">
                  <c:v>116.77506026173154</c:v>
                </c:pt>
                <c:pt idx="187">
                  <c:v>116.18525682943491</c:v>
                </c:pt>
                <c:pt idx="188">
                  <c:v>117.06371463983866</c:v>
                </c:pt>
                <c:pt idx="189">
                  <c:v>115.43384342620435</c:v>
                </c:pt>
                <c:pt idx="190">
                  <c:v>114.7826610376783</c:v>
                </c:pt>
                <c:pt idx="191">
                  <c:v>114.98731835978649</c:v>
                </c:pt>
                <c:pt idx="192">
                  <c:v>114.60344907781081</c:v>
                </c:pt>
                <c:pt idx="193">
                  <c:v>113.3003546846371</c:v>
                </c:pt>
                <c:pt idx="194">
                  <c:v>113.78901508207726</c:v>
                </c:pt>
                <c:pt idx="195">
                  <c:v>115.11719002943089</c:v>
                </c:pt>
                <c:pt idx="196">
                  <c:v>115.87599079589263</c:v>
                </c:pt>
                <c:pt idx="197">
                  <c:v>115.90262178433095</c:v>
                </c:pt>
                <c:pt idx="198">
                  <c:v>114.0064406863134</c:v>
                </c:pt>
                <c:pt idx="199">
                  <c:v>113.69224974395034</c:v>
                </c:pt>
                <c:pt idx="200">
                  <c:v>114.02395147323176</c:v>
                </c:pt>
                <c:pt idx="201">
                  <c:v>114.08396239923317</c:v>
                </c:pt>
                <c:pt idx="202">
                  <c:v>113.86033505796345</c:v>
                </c:pt>
                <c:pt idx="203">
                  <c:v>112.68638271831254</c:v>
                </c:pt>
                <c:pt idx="204">
                  <c:v>111.76378313255211</c:v>
                </c:pt>
                <c:pt idx="205">
                  <c:v>112.81196789324257</c:v>
                </c:pt>
                <c:pt idx="206">
                  <c:v>113.04407702192587</c:v>
                </c:pt>
                <c:pt idx="207">
                  <c:v>112.59481589505201</c:v>
                </c:pt>
                <c:pt idx="208">
                  <c:v>112.65573884120543</c:v>
                </c:pt>
                <c:pt idx="209">
                  <c:v>112.83969330586328</c:v>
                </c:pt>
                <c:pt idx="210">
                  <c:v>112.70735918180847</c:v>
                </c:pt>
                <c:pt idx="211">
                  <c:v>113.6387141610281</c:v>
                </c:pt>
                <c:pt idx="212">
                  <c:v>112.03629475396887</c:v>
                </c:pt>
                <c:pt idx="213">
                  <c:v>111.81002255425835</c:v>
                </c:pt>
                <c:pt idx="214">
                  <c:v>110.54514180545334</c:v>
                </c:pt>
                <c:pt idx="215">
                  <c:v>110.38362303653462</c:v>
                </c:pt>
                <c:pt idx="216">
                  <c:v>111.25223102929682</c:v>
                </c:pt>
                <c:pt idx="217">
                  <c:v>110.58572670221723</c:v>
                </c:pt>
                <c:pt idx="218">
                  <c:v>110.5594605218397</c:v>
                </c:pt>
                <c:pt idx="219">
                  <c:v>110.87456348435477</c:v>
                </c:pt>
                <c:pt idx="220">
                  <c:v>109.40584623157834</c:v>
                </c:pt>
                <c:pt idx="221">
                  <c:v>107.90311062713241</c:v>
                </c:pt>
                <c:pt idx="222">
                  <c:v>106.34100251079148</c:v>
                </c:pt>
                <c:pt idx="223">
                  <c:v>106.67452828037689</c:v>
                </c:pt>
                <c:pt idx="224">
                  <c:v>104.91414698299172</c:v>
                </c:pt>
                <c:pt idx="225">
                  <c:v>107.69361959821863</c:v>
                </c:pt>
                <c:pt idx="226">
                  <c:v>105.90405365596958</c:v>
                </c:pt>
                <c:pt idx="227">
                  <c:v>105.36714739248877</c:v>
                </c:pt>
                <c:pt idx="228">
                  <c:v>105.43308644947817</c:v>
                </c:pt>
                <c:pt idx="229">
                  <c:v>108.10922718148379</c:v>
                </c:pt>
                <c:pt idx="230">
                  <c:v>107.39465939239392</c:v>
                </c:pt>
                <c:pt idx="231">
                  <c:v>106.26685527243409</c:v>
                </c:pt>
                <c:pt idx="232">
                  <c:v>104.87255886406066</c:v>
                </c:pt>
                <c:pt idx="233">
                  <c:v>106.67936198718249</c:v>
                </c:pt>
                <c:pt idx="234">
                  <c:v>106.98698638445114</c:v>
                </c:pt>
                <c:pt idx="235">
                  <c:v>106.30826098733476</c:v>
                </c:pt>
                <c:pt idx="236">
                  <c:v>106.97649815270319</c:v>
                </c:pt>
                <c:pt idx="237">
                  <c:v>106.51939365252214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Sheet1!$A$2:$A$239</c:f>
              <c:numCache>
                <c:formatCode>dd\-mmm\-yyyy</c:formatCode>
                <c:ptCount val="238"/>
                <c:pt idx="0">
                  <c:v>45029</c:v>
                </c:pt>
                <c:pt idx="1">
                  <c:v>45033</c:v>
                </c:pt>
                <c:pt idx="2">
                  <c:v>45041</c:v>
                </c:pt>
                <c:pt idx="3">
                  <c:v>45042</c:v>
                </c:pt>
                <c:pt idx="4">
                  <c:v>45043</c:v>
                </c:pt>
                <c:pt idx="5">
                  <c:v>45047</c:v>
                </c:pt>
                <c:pt idx="6">
                  <c:v>45048</c:v>
                </c:pt>
                <c:pt idx="7">
                  <c:v>45049</c:v>
                </c:pt>
                <c:pt idx="8">
                  <c:v>45050</c:v>
                </c:pt>
                <c:pt idx="9">
                  <c:v>45054</c:v>
                </c:pt>
                <c:pt idx="10">
                  <c:v>45055</c:v>
                </c:pt>
                <c:pt idx="11">
                  <c:v>45056</c:v>
                </c:pt>
                <c:pt idx="12">
                  <c:v>45057</c:v>
                </c:pt>
                <c:pt idx="13">
                  <c:v>45057</c:v>
                </c:pt>
                <c:pt idx="14">
                  <c:v>45061</c:v>
                </c:pt>
                <c:pt idx="15">
                  <c:v>45062</c:v>
                </c:pt>
                <c:pt idx="16">
                  <c:v>45063</c:v>
                </c:pt>
                <c:pt idx="17">
                  <c:v>45064</c:v>
                </c:pt>
                <c:pt idx="18">
                  <c:v>45068</c:v>
                </c:pt>
                <c:pt idx="19">
                  <c:v>45069</c:v>
                </c:pt>
                <c:pt idx="20">
                  <c:v>45070</c:v>
                </c:pt>
                <c:pt idx="21">
                  <c:v>45071</c:v>
                </c:pt>
                <c:pt idx="22">
                  <c:v>45075</c:v>
                </c:pt>
                <c:pt idx="23">
                  <c:v>45076</c:v>
                </c:pt>
                <c:pt idx="24">
                  <c:v>45077</c:v>
                </c:pt>
                <c:pt idx="25">
                  <c:v>45078</c:v>
                </c:pt>
                <c:pt idx="26">
                  <c:v>45082</c:v>
                </c:pt>
                <c:pt idx="27">
                  <c:v>45083</c:v>
                </c:pt>
                <c:pt idx="28">
                  <c:v>45084</c:v>
                </c:pt>
                <c:pt idx="29">
                  <c:v>45085</c:v>
                </c:pt>
                <c:pt idx="30">
                  <c:v>45089</c:v>
                </c:pt>
                <c:pt idx="31">
                  <c:v>45090</c:v>
                </c:pt>
                <c:pt idx="32">
                  <c:v>45091</c:v>
                </c:pt>
                <c:pt idx="33">
                  <c:v>45092</c:v>
                </c:pt>
                <c:pt idx="34">
                  <c:v>45096</c:v>
                </c:pt>
                <c:pt idx="35">
                  <c:v>45097</c:v>
                </c:pt>
                <c:pt idx="36">
                  <c:v>45098</c:v>
                </c:pt>
                <c:pt idx="37">
                  <c:v>45099</c:v>
                </c:pt>
                <c:pt idx="38">
                  <c:v>45110</c:v>
                </c:pt>
                <c:pt idx="39">
                  <c:v>45111</c:v>
                </c:pt>
                <c:pt idx="40">
                  <c:v>45112</c:v>
                </c:pt>
                <c:pt idx="41">
                  <c:v>45113</c:v>
                </c:pt>
                <c:pt idx="42">
                  <c:v>45117</c:v>
                </c:pt>
                <c:pt idx="43">
                  <c:v>45118</c:v>
                </c:pt>
                <c:pt idx="44">
                  <c:v>45119</c:v>
                </c:pt>
                <c:pt idx="45">
                  <c:v>45120</c:v>
                </c:pt>
                <c:pt idx="46">
                  <c:v>45124</c:v>
                </c:pt>
                <c:pt idx="47">
                  <c:v>45125</c:v>
                </c:pt>
                <c:pt idx="48">
                  <c:v>45126</c:v>
                </c:pt>
                <c:pt idx="49">
                  <c:v>45127</c:v>
                </c:pt>
                <c:pt idx="50">
                  <c:v>45131</c:v>
                </c:pt>
                <c:pt idx="51">
                  <c:v>45132</c:v>
                </c:pt>
                <c:pt idx="52">
                  <c:v>45133</c:v>
                </c:pt>
                <c:pt idx="53">
                  <c:v>45134</c:v>
                </c:pt>
                <c:pt idx="54">
                  <c:v>45138</c:v>
                </c:pt>
                <c:pt idx="55">
                  <c:v>45139</c:v>
                </c:pt>
                <c:pt idx="56">
                  <c:v>45140</c:v>
                </c:pt>
                <c:pt idx="57">
                  <c:v>45141</c:v>
                </c:pt>
                <c:pt idx="58">
                  <c:v>45145</c:v>
                </c:pt>
                <c:pt idx="59">
                  <c:v>45146</c:v>
                </c:pt>
                <c:pt idx="60">
                  <c:v>45147</c:v>
                </c:pt>
                <c:pt idx="61">
                  <c:v>45148</c:v>
                </c:pt>
                <c:pt idx="62">
                  <c:v>45152</c:v>
                </c:pt>
                <c:pt idx="63">
                  <c:v>45153</c:v>
                </c:pt>
                <c:pt idx="64">
                  <c:v>45154</c:v>
                </c:pt>
                <c:pt idx="65">
                  <c:v>45155</c:v>
                </c:pt>
                <c:pt idx="66">
                  <c:v>45159</c:v>
                </c:pt>
                <c:pt idx="67">
                  <c:v>45160</c:v>
                </c:pt>
                <c:pt idx="68">
                  <c:v>45161</c:v>
                </c:pt>
                <c:pt idx="69">
                  <c:v>45162</c:v>
                </c:pt>
                <c:pt idx="70">
                  <c:v>45166</c:v>
                </c:pt>
                <c:pt idx="71">
                  <c:v>45167</c:v>
                </c:pt>
                <c:pt idx="72">
                  <c:v>45168</c:v>
                </c:pt>
                <c:pt idx="73">
                  <c:v>45169</c:v>
                </c:pt>
                <c:pt idx="74">
                  <c:v>45173</c:v>
                </c:pt>
                <c:pt idx="75">
                  <c:v>45174</c:v>
                </c:pt>
                <c:pt idx="76">
                  <c:v>45175</c:v>
                </c:pt>
                <c:pt idx="77">
                  <c:v>45176</c:v>
                </c:pt>
                <c:pt idx="78">
                  <c:v>45180</c:v>
                </c:pt>
                <c:pt idx="79">
                  <c:v>45181</c:v>
                </c:pt>
                <c:pt idx="80">
                  <c:v>45182</c:v>
                </c:pt>
                <c:pt idx="81">
                  <c:v>45183</c:v>
                </c:pt>
                <c:pt idx="82">
                  <c:v>45187</c:v>
                </c:pt>
                <c:pt idx="83">
                  <c:v>45188</c:v>
                </c:pt>
                <c:pt idx="84">
                  <c:v>45189</c:v>
                </c:pt>
                <c:pt idx="85">
                  <c:v>45190</c:v>
                </c:pt>
                <c:pt idx="86">
                  <c:v>45194</c:v>
                </c:pt>
                <c:pt idx="87">
                  <c:v>45195</c:v>
                </c:pt>
                <c:pt idx="88">
                  <c:v>45196</c:v>
                </c:pt>
                <c:pt idx="89">
                  <c:v>45197</c:v>
                </c:pt>
                <c:pt idx="90">
                  <c:v>45201</c:v>
                </c:pt>
                <c:pt idx="91">
                  <c:v>45202</c:v>
                </c:pt>
                <c:pt idx="92">
                  <c:v>45203</c:v>
                </c:pt>
                <c:pt idx="93">
                  <c:v>45204</c:v>
                </c:pt>
                <c:pt idx="94">
                  <c:v>45208</c:v>
                </c:pt>
                <c:pt idx="95">
                  <c:v>45209</c:v>
                </c:pt>
                <c:pt idx="96">
                  <c:v>45210</c:v>
                </c:pt>
                <c:pt idx="97">
                  <c:v>45211</c:v>
                </c:pt>
                <c:pt idx="98">
                  <c:v>45215</c:v>
                </c:pt>
                <c:pt idx="99">
                  <c:v>45216</c:v>
                </c:pt>
                <c:pt idx="100">
                  <c:v>45217</c:v>
                </c:pt>
                <c:pt idx="101">
                  <c:v>45218</c:v>
                </c:pt>
                <c:pt idx="102">
                  <c:v>45222</c:v>
                </c:pt>
                <c:pt idx="103">
                  <c:v>45223</c:v>
                </c:pt>
                <c:pt idx="104">
                  <c:v>45224</c:v>
                </c:pt>
                <c:pt idx="105">
                  <c:v>45225</c:v>
                </c:pt>
                <c:pt idx="106">
                  <c:v>45229</c:v>
                </c:pt>
                <c:pt idx="107">
                  <c:v>45230</c:v>
                </c:pt>
                <c:pt idx="108">
                  <c:v>45231</c:v>
                </c:pt>
                <c:pt idx="109">
                  <c:v>45232</c:v>
                </c:pt>
                <c:pt idx="110">
                  <c:v>45236</c:v>
                </c:pt>
                <c:pt idx="111">
                  <c:v>45237</c:v>
                </c:pt>
                <c:pt idx="112">
                  <c:v>45238</c:v>
                </c:pt>
                <c:pt idx="113">
                  <c:v>45239</c:v>
                </c:pt>
                <c:pt idx="114">
                  <c:v>45243</c:v>
                </c:pt>
                <c:pt idx="115">
                  <c:v>45244</c:v>
                </c:pt>
                <c:pt idx="116">
                  <c:v>45245</c:v>
                </c:pt>
                <c:pt idx="117">
                  <c:v>45246</c:v>
                </c:pt>
                <c:pt idx="118">
                  <c:v>45250</c:v>
                </c:pt>
                <c:pt idx="119">
                  <c:v>45251</c:v>
                </c:pt>
                <c:pt idx="120">
                  <c:v>45252</c:v>
                </c:pt>
                <c:pt idx="121">
                  <c:v>45253</c:v>
                </c:pt>
                <c:pt idx="122">
                  <c:v>45257</c:v>
                </c:pt>
                <c:pt idx="123">
                  <c:v>45258</c:v>
                </c:pt>
                <c:pt idx="124">
                  <c:v>45259</c:v>
                </c:pt>
                <c:pt idx="125">
                  <c:v>45260</c:v>
                </c:pt>
                <c:pt idx="126">
                  <c:v>45264</c:v>
                </c:pt>
                <c:pt idx="127">
                  <c:v>45265</c:v>
                </c:pt>
                <c:pt idx="128">
                  <c:v>45266</c:v>
                </c:pt>
                <c:pt idx="129">
                  <c:v>45267</c:v>
                </c:pt>
                <c:pt idx="130">
                  <c:v>45271</c:v>
                </c:pt>
                <c:pt idx="131">
                  <c:v>45272</c:v>
                </c:pt>
                <c:pt idx="132">
                  <c:v>45273</c:v>
                </c:pt>
                <c:pt idx="133">
                  <c:v>45274</c:v>
                </c:pt>
                <c:pt idx="134">
                  <c:v>45278</c:v>
                </c:pt>
                <c:pt idx="135">
                  <c:v>45279</c:v>
                </c:pt>
                <c:pt idx="136">
                  <c:v>45280</c:v>
                </c:pt>
                <c:pt idx="137">
                  <c:v>45281</c:v>
                </c:pt>
                <c:pt idx="138">
                  <c:v>45285</c:v>
                </c:pt>
                <c:pt idx="139">
                  <c:v>45286</c:v>
                </c:pt>
                <c:pt idx="140">
                  <c:v>45287</c:v>
                </c:pt>
                <c:pt idx="141">
                  <c:v>45288</c:v>
                </c:pt>
                <c:pt idx="142">
                  <c:v>45292</c:v>
                </c:pt>
                <c:pt idx="143">
                  <c:v>45293</c:v>
                </c:pt>
                <c:pt idx="144">
                  <c:v>45294</c:v>
                </c:pt>
                <c:pt idx="145">
                  <c:v>45295</c:v>
                </c:pt>
                <c:pt idx="146">
                  <c:v>45299</c:v>
                </c:pt>
                <c:pt idx="147">
                  <c:v>45300</c:v>
                </c:pt>
                <c:pt idx="148">
                  <c:v>45301</c:v>
                </c:pt>
                <c:pt idx="149">
                  <c:v>45302</c:v>
                </c:pt>
                <c:pt idx="150">
                  <c:v>45306</c:v>
                </c:pt>
                <c:pt idx="151">
                  <c:v>45307</c:v>
                </c:pt>
                <c:pt idx="152">
                  <c:v>45308</c:v>
                </c:pt>
                <c:pt idx="153">
                  <c:v>45309</c:v>
                </c:pt>
                <c:pt idx="154">
                  <c:v>45313</c:v>
                </c:pt>
                <c:pt idx="155">
                  <c:v>45314</c:v>
                </c:pt>
                <c:pt idx="156">
                  <c:v>45315</c:v>
                </c:pt>
                <c:pt idx="157">
                  <c:v>45316</c:v>
                </c:pt>
                <c:pt idx="158">
                  <c:v>45320</c:v>
                </c:pt>
                <c:pt idx="159">
                  <c:v>45321</c:v>
                </c:pt>
                <c:pt idx="160">
                  <c:v>45322</c:v>
                </c:pt>
                <c:pt idx="161">
                  <c:v>45323</c:v>
                </c:pt>
                <c:pt idx="162">
                  <c:v>45327</c:v>
                </c:pt>
                <c:pt idx="163">
                  <c:v>45328</c:v>
                </c:pt>
                <c:pt idx="164">
                  <c:v>45329</c:v>
                </c:pt>
                <c:pt idx="165">
                  <c:v>45330</c:v>
                </c:pt>
                <c:pt idx="166">
                  <c:v>45334</c:v>
                </c:pt>
                <c:pt idx="167">
                  <c:v>45335</c:v>
                </c:pt>
                <c:pt idx="168">
                  <c:v>45336</c:v>
                </c:pt>
                <c:pt idx="169">
                  <c:v>45337</c:v>
                </c:pt>
                <c:pt idx="170">
                  <c:v>45341</c:v>
                </c:pt>
                <c:pt idx="171">
                  <c:v>45342</c:v>
                </c:pt>
                <c:pt idx="172">
                  <c:v>45343</c:v>
                </c:pt>
                <c:pt idx="173">
                  <c:v>45348</c:v>
                </c:pt>
                <c:pt idx="174">
                  <c:v>45349</c:v>
                </c:pt>
                <c:pt idx="175">
                  <c:v>45350</c:v>
                </c:pt>
                <c:pt idx="176">
                  <c:v>45351</c:v>
                </c:pt>
                <c:pt idx="177">
                  <c:v>45355</c:v>
                </c:pt>
                <c:pt idx="178">
                  <c:v>45356</c:v>
                </c:pt>
                <c:pt idx="179">
                  <c:v>45357</c:v>
                </c:pt>
                <c:pt idx="180">
                  <c:v>45358</c:v>
                </c:pt>
                <c:pt idx="181">
                  <c:v>45362</c:v>
                </c:pt>
                <c:pt idx="182">
                  <c:v>45363</c:v>
                </c:pt>
                <c:pt idx="183">
                  <c:v>45364</c:v>
                </c:pt>
                <c:pt idx="184">
                  <c:v>45365</c:v>
                </c:pt>
                <c:pt idx="185">
                  <c:v>45369</c:v>
                </c:pt>
                <c:pt idx="186">
                  <c:v>45370</c:v>
                </c:pt>
                <c:pt idx="187">
                  <c:v>45371</c:v>
                </c:pt>
                <c:pt idx="188">
                  <c:v>45372</c:v>
                </c:pt>
                <c:pt idx="189">
                  <c:v>45376</c:v>
                </c:pt>
                <c:pt idx="190">
                  <c:v>45377</c:v>
                </c:pt>
                <c:pt idx="191">
                  <c:v>45378</c:v>
                </c:pt>
                <c:pt idx="192">
                  <c:v>45379</c:v>
                </c:pt>
                <c:pt idx="193">
                  <c:v>45383</c:v>
                </c:pt>
                <c:pt idx="194">
                  <c:v>45384</c:v>
                </c:pt>
                <c:pt idx="195">
                  <c:v>45385</c:v>
                </c:pt>
                <c:pt idx="196">
                  <c:v>45386</c:v>
                </c:pt>
                <c:pt idx="197">
                  <c:v>45397</c:v>
                </c:pt>
                <c:pt idx="198">
                  <c:v>45398</c:v>
                </c:pt>
                <c:pt idx="199">
                  <c:v>45399</c:v>
                </c:pt>
                <c:pt idx="200">
                  <c:v>45400</c:v>
                </c:pt>
                <c:pt idx="201">
                  <c:v>45404</c:v>
                </c:pt>
                <c:pt idx="202">
                  <c:v>45405</c:v>
                </c:pt>
                <c:pt idx="203">
                  <c:v>45406</c:v>
                </c:pt>
                <c:pt idx="204">
                  <c:v>45407</c:v>
                </c:pt>
                <c:pt idx="205">
                  <c:v>45411</c:v>
                </c:pt>
                <c:pt idx="206">
                  <c:v>45412</c:v>
                </c:pt>
                <c:pt idx="207">
                  <c:v>45413</c:v>
                </c:pt>
                <c:pt idx="208">
                  <c:v>45414</c:v>
                </c:pt>
                <c:pt idx="209">
                  <c:v>45418</c:v>
                </c:pt>
                <c:pt idx="210">
                  <c:v>45419</c:v>
                </c:pt>
                <c:pt idx="211">
                  <c:v>45420</c:v>
                </c:pt>
                <c:pt idx="212">
                  <c:v>45421</c:v>
                </c:pt>
                <c:pt idx="213">
                  <c:v>45425</c:v>
                </c:pt>
                <c:pt idx="214">
                  <c:v>45426</c:v>
                </c:pt>
                <c:pt idx="215">
                  <c:v>45427</c:v>
                </c:pt>
                <c:pt idx="216">
                  <c:v>45428</c:v>
                </c:pt>
                <c:pt idx="217">
                  <c:v>45432</c:v>
                </c:pt>
                <c:pt idx="218">
                  <c:v>45433</c:v>
                </c:pt>
                <c:pt idx="219">
                  <c:v>45434</c:v>
                </c:pt>
                <c:pt idx="220">
                  <c:v>45435</c:v>
                </c:pt>
                <c:pt idx="221">
                  <c:v>45439</c:v>
                </c:pt>
                <c:pt idx="222">
                  <c:v>45440</c:v>
                </c:pt>
                <c:pt idx="223">
                  <c:v>45441</c:v>
                </c:pt>
                <c:pt idx="224">
                  <c:v>45442</c:v>
                </c:pt>
                <c:pt idx="225">
                  <c:v>45446</c:v>
                </c:pt>
                <c:pt idx="226">
                  <c:v>45447</c:v>
                </c:pt>
                <c:pt idx="227">
                  <c:v>45448</c:v>
                </c:pt>
                <c:pt idx="228">
                  <c:v>45449</c:v>
                </c:pt>
                <c:pt idx="229">
                  <c:v>45453</c:v>
                </c:pt>
                <c:pt idx="230">
                  <c:v>45454</c:v>
                </c:pt>
                <c:pt idx="231">
                  <c:v>45455</c:v>
                </c:pt>
                <c:pt idx="232">
                  <c:v>45456</c:v>
                </c:pt>
                <c:pt idx="233">
                  <c:v>45467</c:v>
                </c:pt>
                <c:pt idx="234">
                  <c:v>45468</c:v>
                </c:pt>
                <c:pt idx="235">
                  <c:v>45469</c:v>
                </c:pt>
                <c:pt idx="236">
                  <c:v>45470</c:v>
                </c:pt>
                <c:pt idx="237">
                  <c:v>45473</c:v>
                </c:pt>
              </c:numCache>
            </c:numRef>
          </c:cat>
          <c:val>
            <c:numRef>
              <c:f>Sheet1!$C$2:$C$239</c:f>
              <c:numCache>
                <c:formatCode>#,##0</c:formatCode>
                <c:ptCount val="238"/>
                <c:pt idx="0">
                  <c:v>100</c:v>
                </c:pt>
                <c:pt idx="1">
                  <c:v>99.236641221374057</c:v>
                </c:pt>
                <c:pt idx="2">
                  <c:v>97.964376590330787</c:v>
                </c:pt>
                <c:pt idx="3">
                  <c:v>100.50890585241731</c:v>
                </c:pt>
                <c:pt idx="4">
                  <c:v>100.50890585241731</c:v>
                </c:pt>
                <c:pt idx="5">
                  <c:v>100.63613231552162</c:v>
                </c:pt>
                <c:pt idx="6">
                  <c:v>101.78117048346056</c:v>
                </c:pt>
                <c:pt idx="7">
                  <c:v>99.236641221374057</c:v>
                </c:pt>
                <c:pt idx="8">
                  <c:v>99.4910941475827</c:v>
                </c:pt>
                <c:pt idx="9">
                  <c:v>98.727735368956743</c:v>
                </c:pt>
                <c:pt idx="10">
                  <c:v>101.78117048346056</c:v>
                </c:pt>
                <c:pt idx="11">
                  <c:v>97.709923664122144</c:v>
                </c:pt>
                <c:pt idx="12">
                  <c:v>96.692111959287544</c:v>
                </c:pt>
                <c:pt idx="13">
                  <c:v>96.692111959287544</c:v>
                </c:pt>
                <c:pt idx="14">
                  <c:v>96.18320610687023</c:v>
                </c:pt>
                <c:pt idx="15">
                  <c:v>92.493638676844796</c:v>
                </c:pt>
                <c:pt idx="16">
                  <c:v>92.87531806615776</c:v>
                </c:pt>
                <c:pt idx="17">
                  <c:v>93.511450381679396</c:v>
                </c:pt>
                <c:pt idx="18">
                  <c:v>93.129770992366417</c:v>
                </c:pt>
                <c:pt idx="19">
                  <c:v>92.87531806615776</c:v>
                </c:pt>
                <c:pt idx="20">
                  <c:v>92.87531806615776</c:v>
                </c:pt>
                <c:pt idx="21">
                  <c:v>92.239185750636139</c:v>
                </c:pt>
                <c:pt idx="22">
                  <c:v>92.493638676844796</c:v>
                </c:pt>
                <c:pt idx="23">
                  <c:v>92.493638676844796</c:v>
                </c:pt>
                <c:pt idx="24">
                  <c:v>92.493638676844796</c:v>
                </c:pt>
                <c:pt idx="25">
                  <c:v>90.585241730279904</c:v>
                </c:pt>
                <c:pt idx="26">
                  <c:v>89.440203562340969</c:v>
                </c:pt>
                <c:pt idx="27">
                  <c:v>89.185750636132312</c:v>
                </c:pt>
                <c:pt idx="28">
                  <c:v>89.185750636132312</c:v>
                </c:pt>
                <c:pt idx="29">
                  <c:v>89.185750636132312</c:v>
                </c:pt>
                <c:pt idx="30">
                  <c:v>90.330788804071247</c:v>
                </c:pt>
                <c:pt idx="31">
                  <c:v>90.330788804071247</c:v>
                </c:pt>
                <c:pt idx="32">
                  <c:v>90.330788804071247</c:v>
                </c:pt>
                <c:pt idx="33">
                  <c:v>90.330788804071247</c:v>
                </c:pt>
                <c:pt idx="34">
                  <c:v>91.094147582697204</c:v>
                </c:pt>
                <c:pt idx="35">
                  <c:v>91.094147582697204</c:v>
                </c:pt>
                <c:pt idx="36">
                  <c:v>91.094147582697204</c:v>
                </c:pt>
                <c:pt idx="37">
                  <c:v>90.330788804071247</c:v>
                </c:pt>
                <c:pt idx="38">
                  <c:v>89.440203562340969</c:v>
                </c:pt>
                <c:pt idx="39">
                  <c:v>89.440203562340969</c:v>
                </c:pt>
                <c:pt idx="40">
                  <c:v>90.330788804071247</c:v>
                </c:pt>
                <c:pt idx="41">
                  <c:v>89.949109414758283</c:v>
                </c:pt>
                <c:pt idx="42">
                  <c:v>91.094147582697204</c:v>
                </c:pt>
                <c:pt idx="43">
                  <c:v>91.094147582697204</c:v>
                </c:pt>
                <c:pt idx="44">
                  <c:v>94.02035623409671</c:v>
                </c:pt>
                <c:pt idx="45">
                  <c:v>94.147582697201031</c:v>
                </c:pt>
                <c:pt idx="46">
                  <c:v>93.893129770992374</c:v>
                </c:pt>
                <c:pt idx="47">
                  <c:v>90.966921119592882</c:v>
                </c:pt>
                <c:pt idx="48">
                  <c:v>91.094147582697204</c:v>
                </c:pt>
                <c:pt idx="49">
                  <c:v>91.094147582697204</c:v>
                </c:pt>
                <c:pt idx="50">
                  <c:v>91.094147582697204</c:v>
                </c:pt>
                <c:pt idx="51">
                  <c:v>91.094147582697204</c:v>
                </c:pt>
                <c:pt idx="52">
                  <c:v>90.458015267175568</c:v>
                </c:pt>
                <c:pt idx="53">
                  <c:v>91.730279898218825</c:v>
                </c:pt>
                <c:pt idx="54">
                  <c:v>93.893129770992374</c:v>
                </c:pt>
                <c:pt idx="55">
                  <c:v>93.893129770992374</c:v>
                </c:pt>
                <c:pt idx="56">
                  <c:v>91.603053435114518</c:v>
                </c:pt>
                <c:pt idx="57">
                  <c:v>91.221374045801539</c:v>
                </c:pt>
                <c:pt idx="58">
                  <c:v>103.05343511450383</c:v>
                </c:pt>
                <c:pt idx="59">
                  <c:v>92.239185750636139</c:v>
                </c:pt>
                <c:pt idx="60">
                  <c:v>93.002544529262082</c:v>
                </c:pt>
                <c:pt idx="61">
                  <c:v>92.87531806615776</c:v>
                </c:pt>
                <c:pt idx="62">
                  <c:v>92.87531806615776</c:v>
                </c:pt>
                <c:pt idx="63">
                  <c:v>93.638676844783717</c:v>
                </c:pt>
                <c:pt idx="64">
                  <c:v>93.638676844783717</c:v>
                </c:pt>
                <c:pt idx="65">
                  <c:v>96.692111959287544</c:v>
                </c:pt>
                <c:pt idx="66">
                  <c:v>96.692111959287544</c:v>
                </c:pt>
                <c:pt idx="67">
                  <c:v>96.692111959287544</c:v>
                </c:pt>
                <c:pt idx="68">
                  <c:v>96.564885496183223</c:v>
                </c:pt>
                <c:pt idx="69">
                  <c:v>96.564885496183223</c:v>
                </c:pt>
                <c:pt idx="70">
                  <c:v>97.964376590330787</c:v>
                </c:pt>
                <c:pt idx="71">
                  <c:v>97.964376590330787</c:v>
                </c:pt>
                <c:pt idx="72">
                  <c:v>95.419847328244273</c:v>
                </c:pt>
                <c:pt idx="73">
                  <c:v>92.87531806615776</c:v>
                </c:pt>
                <c:pt idx="74">
                  <c:v>93.002544529262082</c:v>
                </c:pt>
                <c:pt idx="75">
                  <c:v>91.857506361323161</c:v>
                </c:pt>
                <c:pt idx="76">
                  <c:v>91.603053435114518</c:v>
                </c:pt>
                <c:pt idx="77">
                  <c:v>93.256997455470739</c:v>
                </c:pt>
                <c:pt idx="78">
                  <c:v>89.694656488549626</c:v>
                </c:pt>
                <c:pt idx="79">
                  <c:v>87.277353689567434</c:v>
                </c:pt>
                <c:pt idx="80">
                  <c:v>87.277353689567434</c:v>
                </c:pt>
                <c:pt idx="81">
                  <c:v>87.277353689567434</c:v>
                </c:pt>
                <c:pt idx="82">
                  <c:v>87.277353689567434</c:v>
                </c:pt>
                <c:pt idx="83">
                  <c:v>87.277353689567434</c:v>
                </c:pt>
                <c:pt idx="84">
                  <c:v>87.277353689567434</c:v>
                </c:pt>
                <c:pt idx="85">
                  <c:v>87.277353689567434</c:v>
                </c:pt>
                <c:pt idx="86">
                  <c:v>87.277353689567434</c:v>
                </c:pt>
                <c:pt idx="87">
                  <c:v>87.277353689567434</c:v>
                </c:pt>
                <c:pt idx="88">
                  <c:v>84.223918575063621</c:v>
                </c:pt>
                <c:pt idx="89">
                  <c:v>84.223918575063621</c:v>
                </c:pt>
                <c:pt idx="90">
                  <c:v>85.241730279898221</c:v>
                </c:pt>
                <c:pt idx="91">
                  <c:v>85.241730279898221</c:v>
                </c:pt>
                <c:pt idx="92">
                  <c:v>85.241730279898221</c:v>
                </c:pt>
                <c:pt idx="93">
                  <c:v>85.241730279898221</c:v>
                </c:pt>
                <c:pt idx="94">
                  <c:v>85.241730279898221</c:v>
                </c:pt>
                <c:pt idx="95">
                  <c:v>85.241730279898221</c:v>
                </c:pt>
                <c:pt idx="96">
                  <c:v>85.241730279898221</c:v>
                </c:pt>
                <c:pt idx="97">
                  <c:v>85.241730279898221</c:v>
                </c:pt>
                <c:pt idx="98">
                  <c:v>77.735368956743017</c:v>
                </c:pt>
                <c:pt idx="99">
                  <c:v>81.424936386768451</c:v>
                </c:pt>
                <c:pt idx="100">
                  <c:v>81.424936386768451</c:v>
                </c:pt>
                <c:pt idx="101">
                  <c:v>81.424936386768451</c:v>
                </c:pt>
                <c:pt idx="102">
                  <c:v>81.424936386768451</c:v>
                </c:pt>
                <c:pt idx="103">
                  <c:v>81.424936386768451</c:v>
                </c:pt>
                <c:pt idx="104">
                  <c:v>81.424936386768451</c:v>
                </c:pt>
                <c:pt idx="105">
                  <c:v>81.424936386768451</c:v>
                </c:pt>
                <c:pt idx="106">
                  <c:v>82.697201017811707</c:v>
                </c:pt>
                <c:pt idx="107">
                  <c:v>82.697201017811707</c:v>
                </c:pt>
                <c:pt idx="108">
                  <c:v>82.697201017811707</c:v>
                </c:pt>
                <c:pt idx="109">
                  <c:v>82.697201017811707</c:v>
                </c:pt>
                <c:pt idx="110">
                  <c:v>80.152671755725194</c:v>
                </c:pt>
                <c:pt idx="111">
                  <c:v>80.152671755725194</c:v>
                </c:pt>
                <c:pt idx="112">
                  <c:v>80.152671755725194</c:v>
                </c:pt>
                <c:pt idx="113">
                  <c:v>80.407124681933851</c:v>
                </c:pt>
                <c:pt idx="114">
                  <c:v>80.407124681933851</c:v>
                </c:pt>
                <c:pt idx="115">
                  <c:v>80.407124681933851</c:v>
                </c:pt>
                <c:pt idx="116">
                  <c:v>80.407124681933851</c:v>
                </c:pt>
                <c:pt idx="117">
                  <c:v>80.407124681933851</c:v>
                </c:pt>
                <c:pt idx="118">
                  <c:v>80.407124681933851</c:v>
                </c:pt>
                <c:pt idx="119">
                  <c:v>80.407124681933851</c:v>
                </c:pt>
                <c:pt idx="120">
                  <c:v>80.407124681933851</c:v>
                </c:pt>
                <c:pt idx="121">
                  <c:v>80.407124681933851</c:v>
                </c:pt>
                <c:pt idx="122">
                  <c:v>80.407124681933851</c:v>
                </c:pt>
                <c:pt idx="123">
                  <c:v>76.335877862595424</c:v>
                </c:pt>
                <c:pt idx="124">
                  <c:v>76.335877862595424</c:v>
                </c:pt>
                <c:pt idx="125">
                  <c:v>76.335877862595424</c:v>
                </c:pt>
                <c:pt idx="126">
                  <c:v>76.335877862595424</c:v>
                </c:pt>
                <c:pt idx="127">
                  <c:v>76.97201017811706</c:v>
                </c:pt>
                <c:pt idx="128">
                  <c:v>76.97201017811706</c:v>
                </c:pt>
                <c:pt idx="129">
                  <c:v>76.97201017811706</c:v>
                </c:pt>
                <c:pt idx="130">
                  <c:v>76.590330788804081</c:v>
                </c:pt>
                <c:pt idx="131">
                  <c:v>76.97201017811706</c:v>
                </c:pt>
                <c:pt idx="132">
                  <c:v>77.608142493638681</c:v>
                </c:pt>
                <c:pt idx="133">
                  <c:v>77.608142493638681</c:v>
                </c:pt>
                <c:pt idx="134">
                  <c:v>77.608142493638681</c:v>
                </c:pt>
                <c:pt idx="135">
                  <c:v>80.152671755725194</c:v>
                </c:pt>
                <c:pt idx="136">
                  <c:v>80.152671755725194</c:v>
                </c:pt>
                <c:pt idx="137">
                  <c:v>80.152671755725194</c:v>
                </c:pt>
                <c:pt idx="138">
                  <c:v>81.170483460559794</c:v>
                </c:pt>
                <c:pt idx="139">
                  <c:v>78.625954198473281</c:v>
                </c:pt>
                <c:pt idx="140">
                  <c:v>82.697201017811707</c:v>
                </c:pt>
                <c:pt idx="141">
                  <c:v>82.697201017811707</c:v>
                </c:pt>
                <c:pt idx="142">
                  <c:v>82.697201017811707</c:v>
                </c:pt>
                <c:pt idx="143">
                  <c:v>82.569974554707386</c:v>
                </c:pt>
                <c:pt idx="144">
                  <c:v>82.569974554707386</c:v>
                </c:pt>
                <c:pt idx="145">
                  <c:v>82.569974554707386</c:v>
                </c:pt>
                <c:pt idx="146">
                  <c:v>82.569974554707386</c:v>
                </c:pt>
                <c:pt idx="147">
                  <c:v>82.569974554707386</c:v>
                </c:pt>
                <c:pt idx="148">
                  <c:v>82.569974554707386</c:v>
                </c:pt>
                <c:pt idx="149">
                  <c:v>80.152671755725194</c:v>
                </c:pt>
                <c:pt idx="150">
                  <c:v>80.152671755725194</c:v>
                </c:pt>
                <c:pt idx="151">
                  <c:v>80.152671755725194</c:v>
                </c:pt>
                <c:pt idx="152">
                  <c:v>80.152671755725194</c:v>
                </c:pt>
                <c:pt idx="153">
                  <c:v>80.152671755725194</c:v>
                </c:pt>
                <c:pt idx="154">
                  <c:v>80.152671755725194</c:v>
                </c:pt>
                <c:pt idx="155">
                  <c:v>80.152671755725194</c:v>
                </c:pt>
                <c:pt idx="156">
                  <c:v>82.569974554707386</c:v>
                </c:pt>
                <c:pt idx="157">
                  <c:v>82.569974554707386</c:v>
                </c:pt>
                <c:pt idx="158">
                  <c:v>76.844783715012724</c:v>
                </c:pt>
                <c:pt idx="159">
                  <c:v>77.099236641221381</c:v>
                </c:pt>
                <c:pt idx="160">
                  <c:v>77.099236641221381</c:v>
                </c:pt>
                <c:pt idx="161">
                  <c:v>77.099236641221381</c:v>
                </c:pt>
                <c:pt idx="162">
                  <c:v>77.735368956743017</c:v>
                </c:pt>
                <c:pt idx="163">
                  <c:v>81.297709923664129</c:v>
                </c:pt>
                <c:pt idx="164">
                  <c:v>81.297709923664129</c:v>
                </c:pt>
                <c:pt idx="165">
                  <c:v>81.297709923664129</c:v>
                </c:pt>
                <c:pt idx="166">
                  <c:v>81.297709923664129</c:v>
                </c:pt>
                <c:pt idx="167">
                  <c:v>81.297709923664129</c:v>
                </c:pt>
                <c:pt idx="168">
                  <c:v>81.297709923664129</c:v>
                </c:pt>
                <c:pt idx="169">
                  <c:v>81.297709923664129</c:v>
                </c:pt>
                <c:pt idx="170">
                  <c:v>81.297709923664129</c:v>
                </c:pt>
                <c:pt idx="171">
                  <c:v>81.424936386768451</c:v>
                </c:pt>
                <c:pt idx="172">
                  <c:v>81.424936386768451</c:v>
                </c:pt>
                <c:pt idx="173">
                  <c:v>81.424936386768451</c:v>
                </c:pt>
                <c:pt idx="174">
                  <c:v>99.363867684478365</c:v>
                </c:pt>
                <c:pt idx="175">
                  <c:v>99.363867684478365</c:v>
                </c:pt>
                <c:pt idx="176">
                  <c:v>99.363867684478365</c:v>
                </c:pt>
                <c:pt idx="177">
                  <c:v>99.363867684478365</c:v>
                </c:pt>
                <c:pt idx="178">
                  <c:v>99.363867684478365</c:v>
                </c:pt>
                <c:pt idx="179">
                  <c:v>99.363867684478365</c:v>
                </c:pt>
                <c:pt idx="180">
                  <c:v>99.363867684478365</c:v>
                </c:pt>
                <c:pt idx="181">
                  <c:v>95.292620865139966</c:v>
                </c:pt>
                <c:pt idx="182">
                  <c:v>95.419847328244273</c:v>
                </c:pt>
                <c:pt idx="183">
                  <c:v>95.419847328244273</c:v>
                </c:pt>
                <c:pt idx="184">
                  <c:v>95.419847328244273</c:v>
                </c:pt>
                <c:pt idx="185">
                  <c:v>95.419847328244273</c:v>
                </c:pt>
                <c:pt idx="186">
                  <c:v>95.419847328244273</c:v>
                </c:pt>
                <c:pt idx="187">
                  <c:v>96.692111959287544</c:v>
                </c:pt>
                <c:pt idx="188">
                  <c:v>96.692111959287544</c:v>
                </c:pt>
                <c:pt idx="189">
                  <c:v>96.692111959287544</c:v>
                </c:pt>
                <c:pt idx="190">
                  <c:v>87.150127226463113</c:v>
                </c:pt>
                <c:pt idx="191">
                  <c:v>94.656488549618331</c:v>
                </c:pt>
                <c:pt idx="192">
                  <c:v>94.656488549618331</c:v>
                </c:pt>
                <c:pt idx="193">
                  <c:v>89.05852417302799</c:v>
                </c:pt>
                <c:pt idx="194">
                  <c:v>89.05852417302799</c:v>
                </c:pt>
                <c:pt idx="195">
                  <c:v>89.05852417302799</c:v>
                </c:pt>
                <c:pt idx="196">
                  <c:v>89.05852417302799</c:v>
                </c:pt>
                <c:pt idx="197">
                  <c:v>89.05852417302799</c:v>
                </c:pt>
                <c:pt idx="198">
                  <c:v>89.05852417302799</c:v>
                </c:pt>
                <c:pt idx="199">
                  <c:v>89.05852417302799</c:v>
                </c:pt>
                <c:pt idx="200">
                  <c:v>89.05852417302799</c:v>
                </c:pt>
                <c:pt idx="201">
                  <c:v>86.513994910941477</c:v>
                </c:pt>
                <c:pt idx="202">
                  <c:v>86.513994910941477</c:v>
                </c:pt>
                <c:pt idx="203">
                  <c:v>86.513994910941477</c:v>
                </c:pt>
                <c:pt idx="204">
                  <c:v>86.513994910941477</c:v>
                </c:pt>
                <c:pt idx="205">
                  <c:v>90.330788804071247</c:v>
                </c:pt>
                <c:pt idx="206">
                  <c:v>77.099236641221381</c:v>
                </c:pt>
                <c:pt idx="207">
                  <c:v>78.244274809160302</c:v>
                </c:pt>
                <c:pt idx="208">
                  <c:v>79.262086513994916</c:v>
                </c:pt>
                <c:pt idx="209">
                  <c:v>79.898218829516537</c:v>
                </c:pt>
                <c:pt idx="210">
                  <c:v>76.335877862595424</c:v>
                </c:pt>
                <c:pt idx="211">
                  <c:v>76.335877862595424</c:v>
                </c:pt>
                <c:pt idx="212">
                  <c:v>74.17302798982189</c:v>
                </c:pt>
                <c:pt idx="213">
                  <c:v>74.427480916030547</c:v>
                </c:pt>
                <c:pt idx="214">
                  <c:v>77.48091603053436</c:v>
                </c:pt>
                <c:pt idx="215">
                  <c:v>68.702290076335885</c:v>
                </c:pt>
                <c:pt idx="216">
                  <c:v>63.613231552162851</c:v>
                </c:pt>
                <c:pt idx="217">
                  <c:v>65.903307888040715</c:v>
                </c:pt>
                <c:pt idx="218">
                  <c:v>63.613231552162851</c:v>
                </c:pt>
                <c:pt idx="219">
                  <c:v>63.613231552162851</c:v>
                </c:pt>
                <c:pt idx="220">
                  <c:v>63.613231552162851</c:v>
                </c:pt>
                <c:pt idx="221">
                  <c:v>63.613231552162851</c:v>
                </c:pt>
                <c:pt idx="222">
                  <c:v>63.613231552162851</c:v>
                </c:pt>
                <c:pt idx="223">
                  <c:v>63.613231552162851</c:v>
                </c:pt>
                <c:pt idx="224">
                  <c:v>63.613231552162851</c:v>
                </c:pt>
                <c:pt idx="225">
                  <c:v>63.613231552162851</c:v>
                </c:pt>
                <c:pt idx="226">
                  <c:v>63.613231552162851</c:v>
                </c:pt>
                <c:pt idx="227">
                  <c:v>63.613231552162851</c:v>
                </c:pt>
                <c:pt idx="228">
                  <c:v>62.340966921119602</c:v>
                </c:pt>
                <c:pt idx="229">
                  <c:v>62.340966921119602</c:v>
                </c:pt>
                <c:pt idx="230">
                  <c:v>62.404580152671748</c:v>
                </c:pt>
                <c:pt idx="231">
                  <c:v>62.404580152671748</c:v>
                </c:pt>
                <c:pt idx="232">
                  <c:v>62.404580152671748</c:v>
                </c:pt>
                <c:pt idx="233">
                  <c:v>62.340966921119602</c:v>
                </c:pt>
                <c:pt idx="234">
                  <c:v>63.422391857506369</c:v>
                </c:pt>
                <c:pt idx="235">
                  <c:v>63.422391857506369</c:v>
                </c:pt>
                <c:pt idx="236">
                  <c:v>63.422391857506369</c:v>
                </c:pt>
                <c:pt idx="237">
                  <c:v>63.994910941475823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Sheet1!$A$2:$A$235</c:f>
              <c:numCache>
                <c:formatCode>dd\-mmm\-yyyy</c:formatCode>
                <c:ptCount val="234"/>
                <c:pt idx="0">
                  <c:v>45043</c:v>
                </c:pt>
                <c:pt idx="1">
                  <c:v>45047</c:v>
                </c:pt>
                <c:pt idx="2">
                  <c:v>45048</c:v>
                </c:pt>
                <c:pt idx="3">
                  <c:v>45049</c:v>
                </c:pt>
                <c:pt idx="4">
                  <c:v>45050</c:v>
                </c:pt>
                <c:pt idx="5">
                  <c:v>45054</c:v>
                </c:pt>
                <c:pt idx="6">
                  <c:v>45055</c:v>
                </c:pt>
                <c:pt idx="7">
                  <c:v>45056</c:v>
                </c:pt>
                <c:pt idx="8">
                  <c:v>45057</c:v>
                </c:pt>
                <c:pt idx="9">
                  <c:v>45057</c:v>
                </c:pt>
                <c:pt idx="10">
                  <c:v>45061</c:v>
                </c:pt>
                <c:pt idx="11">
                  <c:v>45062</c:v>
                </c:pt>
                <c:pt idx="12">
                  <c:v>45063</c:v>
                </c:pt>
                <c:pt idx="13">
                  <c:v>45064</c:v>
                </c:pt>
                <c:pt idx="14">
                  <c:v>45068</c:v>
                </c:pt>
                <c:pt idx="15">
                  <c:v>45069</c:v>
                </c:pt>
                <c:pt idx="16">
                  <c:v>45070</c:v>
                </c:pt>
                <c:pt idx="17">
                  <c:v>45071</c:v>
                </c:pt>
                <c:pt idx="18">
                  <c:v>45075</c:v>
                </c:pt>
                <c:pt idx="19">
                  <c:v>45076</c:v>
                </c:pt>
                <c:pt idx="20">
                  <c:v>45077</c:v>
                </c:pt>
                <c:pt idx="21">
                  <c:v>45078</c:v>
                </c:pt>
                <c:pt idx="22">
                  <c:v>45082</c:v>
                </c:pt>
                <c:pt idx="23">
                  <c:v>45083</c:v>
                </c:pt>
                <c:pt idx="24">
                  <c:v>45084</c:v>
                </c:pt>
                <c:pt idx="25">
                  <c:v>45085</c:v>
                </c:pt>
                <c:pt idx="26">
                  <c:v>45089</c:v>
                </c:pt>
                <c:pt idx="27">
                  <c:v>45090</c:v>
                </c:pt>
                <c:pt idx="28">
                  <c:v>45091</c:v>
                </c:pt>
                <c:pt idx="29">
                  <c:v>45092</c:v>
                </c:pt>
                <c:pt idx="30">
                  <c:v>45096</c:v>
                </c:pt>
                <c:pt idx="31">
                  <c:v>45097</c:v>
                </c:pt>
                <c:pt idx="32">
                  <c:v>45098</c:v>
                </c:pt>
                <c:pt idx="33">
                  <c:v>45099</c:v>
                </c:pt>
                <c:pt idx="34">
                  <c:v>45110</c:v>
                </c:pt>
                <c:pt idx="35">
                  <c:v>45111</c:v>
                </c:pt>
                <c:pt idx="36">
                  <c:v>45112</c:v>
                </c:pt>
                <c:pt idx="37">
                  <c:v>45113</c:v>
                </c:pt>
                <c:pt idx="38">
                  <c:v>45117</c:v>
                </c:pt>
                <c:pt idx="39">
                  <c:v>45118</c:v>
                </c:pt>
                <c:pt idx="40">
                  <c:v>45119</c:v>
                </c:pt>
                <c:pt idx="41">
                  <c:v>45120</c:v>
                </c:pt>
                <c:pt idx="42">
                  <c:v>45124</c:v>
                </c:pt>
                <c:pt idx="43">
                  <c:v>45125</c:v>
                </c:pt>
                <c:pt idx="44">
                  <c:v>45126</c:v>
                </c:pt>
                <c:pt idx="45">
                  <c:v>45127</c:v>
                </c:pt>
                <c:pt idx="46">
                  <c:v>45131</c:v>
                </c:pt>
                <c:pt idx="47">
                  <c:v>45132</c:v>
                </c:pt>
                <c:pt idx="48">
                  <c:v>45133</c:v>
                </c:pt>
                <c:pt idx="49">
                  <c:v>45134</c:v>
                </c:pt>
                <c:pt idx="50">
                  <c:v>45138</c:v>
                </c:pt>
                <c:pt idx="51">
                  <c:v>45139</c:v>
                </c:pt>
                <c:pt idx="52">
                  <c:v>45140</c:v>
                </c:pt>
                <c:pt idx="53">
                  <c:v>45141</c:v>
                </c:pt>
                <c:pt idx="54">
                  <c:v>45145</c:v>
                </c:pt>
                <c:pt idx="55">
                  <c:v>45146</c:v>
                </c:pt>
                <c:pt idx="56">
                  <c:v>45147</c:v>
                </c:pt>
                <c:pt idx="57">
                  <c:v>45148</c:v>
                </c:pt>
                <c:pt idx="58">
                  <c:v>45152</c:v>
                </c:pt>
                <c:pt idx="59">
                  <c:v>45153</c:v>
                </c:pt>
                <c:pt idx="60">
                  <c:v>45154</c:v>
                </c:pt>
                <c:pt idx="61">
                  <c:v>45155</c:v>
                </c:pt>
                <c:pt idx="62">
                  <c:v>45159</c:v>
                </c:pt>
                <c:pt idx="63">
                  <c:v>45160</c:v>
                </c:pt>
                <c:pt idx="64">
                  <c:v>45161</c:v>
                </c:pt>
                <c:pt idx="65">
                  <c:v>45162</c:v>
                </c:pt>
                <c:pt idx="66">
                  <c:v>45166</c:v>
                </c:pt>
                <c:pt idx="67">
                  <c:v>45167</c:v>
                </c:pt>
                <c:pt idx="68">
                  <c:v>45168</c:v>
                </c:pt>
                <c:pt idx="69">
                  <c:v>45169</c:v>
                </c:pt>
                <c:pt idx="70">
                  <c:v>45173</c:v>
                </c:pt>
                <c:pt idx="71">
                  <c:v>45174</c:v>
                </c:pt>
                <c:pt idx="72">
                  <c:v>45175</c:v>
                </c:pt>
                <c:pt idx="73">
                  <c:v>45176</c:v>
                </c:pt>
                <c:pt idx="74">
                  <c:v>45180</c:v>
                </c:pt>
                <c:pt idx="75">
                  <c:v>45181</c:v>
                </c:pt>
                <c:pt idx="76">
                  <c:v>45182</c:v>
                </c:pt>
                <c:pt idx="77">
                  <c:v>45183</c:v>
                </c:pt>
                <c:pt idx="78">
                  <c:v>45187</c:v>
                </c:pt>
                <c:pt idx="79">
                  <c:v>45188</c:v>
                </c:pt>
                <c:pt idx="80">
                  <c:v>45189</c:v>
                </c:pt>
                <c:pt idx="81">
                  <c:v>45190</c:v>
                </c:pt>
                <c:pt idx="82">
                  <c:v>45194</c:v>
                </c:pt>
                <c:pt idx="83">
                  <c:v>45195</c:v>
                </c:pt>
                <c:pt idx="84">
                  <c:v>45196</c:v>
                </c:pt>
                <c:pt idx="85">
                  <c:v>45197</c:v>
                </c:pt>
                <c:pt idx="86">
                  <c:v>45201</c:v>
                </c:pt>
                <c:pt idx="87">
                  <c:v>45202</c:v>
                </c:pt>
                <c:pt idx="88">
                  <c:v>45203</c:v>
                </c:pt>
                <c:pt idx="89">
                  <c:v>45204</c:v>
                </c:pt>
                <c:pt idx="90">
                  <c:v>45208</c:v>
                </c:pt>
                <c:pt idx="91">
                  <c:v>45209</c:v>
                </c:pt>
                <c:pt idx="92">
                  <c:v>45210</c:v>
                </c:pt>
                <c:pt idx="93">
                  <c:v>45211</c:v>
                </c:pt>
                <c:pt idx="94">
                  <c:v>45215</c:v>
                </c:pt>
                <c:pt idx="95">
                  <c:v>45216</c:v>
                </c:pt>
                <c:pt idx="96">
                  <c:v>45217</c:v>
                </c:pt>
                <c:pt idx="97">
                  <c:v>45218</c:v>
                </c:pt>
                <c:pt idx="98">
                  <c:v>45222</c:v>
                </c:pt>
                <c:pt idx="99">
                  <c:v>45223</c:v>
                </c:pt>
                <c:pt idx="100">
                  <c:v>45224</c:v>
                </c:pt>
                <c:pt idx="101">
                  <c:v>45225</c:v>
                </c:pt>
                <c:pt idx="102">
                  <c:v>45229</c:v>
                </c:pt>
                <c:pt idx="103">
                  <c:v>45230</c:v>
                </c:pt>
                <c:pt idx="104">
                  <c:v>45231</c:v>
                </c:pt>
                <c:pt idx="105">
                  <c:v>45232</c:v>
                </c:pt>
                <c:pt idx="106">
                  <c:v>45236</c:v>
                </c:pt>
                <c:pt idx="107">
                  <c:v>45237</c:v>
                </c:pt>
                <c:pt idx="108">
                  <c:v>45238</c:v>
                </c:pt>
                <c:pt idx="109">
                  <c:v>45239</c:v>
                </c:pt>
                <c:pt idx="110">
                  <c:v>45243</c:v>
                </c:pt>
                <c:pt idx="111">
                  <c:v>45244</c:v>
                </c:pt>
                <c:pt idx="112">
                  <c:v>45245</c:v>
                </c:pt>
                <c:pt idx="113">
                  <c:v>45246</c:v>
                </c:pt>
                <c:pt idx="114">
                  <c:v>45250</c:v>
                </c:pt>
                <c:pt idx="115">
                  <c:v>45251</c:v>
                </c:pt>
                <c:pt idx="116">
                  <c:v>45252</c:v>
                </c:pt>
                <c:pt idx="117">
                  <c:v>45253</c:v>
                </c:pt>
                <c:pt idx="118">
                  <c:v>45257</c:v>
                </c:pt>
                <c:pt idx="119">
                  <c:v>45258</c:v>
                </c:pt>
                <c:pt idx="120">
                  <c:v>45259</c:v>
                </c:pt>
                <c:pt idx="121">
                  <c:v>45260</c:v>
                </c:pt>
                <c:pt idx="122">
                  <c:v>45264</c:v>
                </c:pt>
                <c:pt idx="123">
                  <c:v>45265</c:v>
                </c:pt>
                <c:pt idx="124">
                  <c:v>45266</c:v>
                </c:pt>
                <c:pt idx="125">
                  <c:v>45267</c:v>
                </c:pt>
                <c:pt idx="126">
                  <c:v>45271</c:v>
                </c:pt>
                <c:pt idx="127">
                  <c:v>45272</c:v>
                </c:pt>
                <c:pt idx="128">
                  <c:v>45273</c:v>
                </c:pt>
                <c:pt idx="129">
                  <c:v>45274</c:v>
                </c:pt>
                <c:pt idx="130">
                  <c:v>45278</c:v>
                </c:pt>
                <c:pt idx="131">
                  <c:v>45279</c:v>
                </c:pt>
                <c:pt idx="132">
                  <c:v>45280</c:v>
                </c:pt>
                <c:pt idx="133">
                  <c:v>45281</c:v>
                </c:pt>
                <c:pt idx="134">
                  <c:v>45285</c:v>
                </c:pt>
                <c:pt idx="135">
                  <c:v>45286</c:v>
                </c:pt>
                <c:pt idx="136">
                  <c:v>45287</c:v>
                </c:pt>
                <c:pt idx="137">
                  <c:v>45288</c:v>
                </c:pt>
                <c:pt idx="138">
                  <c:v>45292</c:v>
                </c:pt>
                <c:pt idx="139">
                  <c:v>45293</c:v>
                </c:pt>
                <c:pt idx="140">
                  <c:v>45294</c:v>
                </c:pt>
                <c:pt idx="141">
                  <c:v>45295</c:v>
                </c:pt>
                <c:pt idx="142">
                  <c:v>45299</c:v>
                </c:pt>
                <c:pt idx="143">
                  <c:v>45300</c:v>
                </c:pt>
                <c:pt idx="144">
                  <c:v>45301</c:v>
                </c:pt>
                <c:pt idx="145">
                  <c:v>45302</c:v>
                </c:pt>
                <c:pt idx="146">
                  <c:v>45306</c:v>
                </c:pt>
                <c:pt idx="147">
                  <c:v>45307</c:v>
                </c:pt>
                <c:pt idx="148">
                  <c:v>45308</c:v>
                </c:pt>
                <c:pt idx="149">
                  <c:v>45309</c:v>
                </c:pt>
                <c:pt idx="150">
                  <c:v>45313</c:v>
                </c:pt>
                <c:pt idx="151">
                  <c:v>45314</c:v>
                </c:pt>
                <c:pt idx="152">
                  <c:v>45315</c:v>
                </c:pt>
                <c:pt idx="153">
                  <c:v>45316</c:v>
                </c:pt>
                <c:pt idx="154">
                  <c:v>45320</c:v>
                </c:pt>
                <c:pt idx="155">
                  <c:v>45321</c:v>
                </c:pt>
                <c:pt idx="156">
                  <c:v>45322</c:v>
                </c:pt>
                <c:pt idx="157">
                  <c:v>45323</c:v>
                </c:pt>
                <c:pt idx="158">
                  <c:v>45327</c:v>
                </c:pt>
                <c:pt idx="159">
                  <c:v>45328</c:v>
                </c:pt>
                <c:pt idx="160">
                  <c:v>45329</c:v>
                </c:pt>
                <c:pt idx="161">
                  <c:v>45330</c:v>
                </c:pt>
                <c:pt idx="162">
                  <c:v>45334</c:v>
                </c:pt>
                <c:pt idx="163">
                  <c:v>45335</c:v>
                </c:pt>
                <c:pt idx="164">
                  <c:v>45336</c:v>
                </c:pt>
                <c:pt idx="165">
                  <c:v>45337</c:v>
                </c:pt>
                <c:pt idx="166">
                  <c:v>45341</c:v>
                </c:pt>
                <c:pt idx="167">
                  <c:v>45342</c:v>
                </c:pt>
                <c:pt idx="168">
                  <c:v>45343</c:v>
                </c:pt>
                <c:pt idx="169">
                  <c:v>45348</c:v>
                </c:pt>
                <c:pt idx="170">
                  <c:v>45349</c:v>
                </c:pt>
                <c:pt idx="171">
                  <c:v>45350</c:v>
                </c:pt>
                <c:pt idx="172">
                  <c:v>45351</c:v>
                </c:pt>
                <c:pt idx="173">
                  <c:v>45355</c:v>
                </c:pt>
                <c:pt idx="174">
                  <c:v>45356</c:v>
                </c:pt>
                <c:pt idx="175">
                  <c:v>45357</c:v>
                </c:pt>
                <c:pt idx="176">
                  <c:v>45358</c:v>
                </c:pt>
                <c:pt idx="177">
                  <c:v>45362</c:v>
                </c:pt>
                <c:pt idx="178">
                  <c:v>45363</c:v>
                </c:pt>
                <c:pt idx="179">
                  <c:v>45364</c:v>
                </c:pt>
                <c:pt idx="180">
                  <c:v>45365</c:v>
                </c:pt>
                <c:pt idx="181">
                  <c:v>45369</c:v>
                </c:pt>
                <c:pt idx="182">
                  <c:v>45370</c:v>
                </c:pt>
                <c:pt idx="183">
                  <c:v>45371</c:v>
                </c:pt>
                <c:pt idx="184">
                  <c:v>45372</c:v>
                </c:pt>
                <c:pt idx="185">
                  <c:v>45376</c:v>
                </c:pt>
                <c:pt idx="186">
                  <c:v>45377</c:v>
                </c:pt>
                <c:pt idx="187">
                  <c:v>45378</c:v>
                </c:pt>
                <c:pt idx="188">
                  <c:v>45379</c:v>
                </c:pt>
                <c:pt idx="189">
                  <c:v>45383</c:v>
                </c:pt>
                <c:pt idx="190">
                  <c:v>45384</c:v>
                </c:pt>
                <c:pt idx="191">
                  <c:v>45385</c:v>
                </c:pt>
                <c:pt idx="192">
                  <c:v>45386</c:v>
                </c:pt>
                <c:pt idx="193">
                  <c:v>45397</c:v>
                </c:pt>
                <c:pt idx="194">
                  <c:v>45398</c:v>
                </c:pt>
                <c:pt idx="195">
                  <c:v>45399</c:v>
                </c:pt>
                <c:pt idx="196">
                  <c:v>45400</c:v>
                </c:pt>
                <c:pt idx="197">
                  <c:v>45404</c:v>
                </c:pt>
                <c:pt idx="198">
                  <c:v>45405</c:v>
                </c:pt>
                <c:pt idx="199">
                  <c:v>45406</c:v>
                </c:pt>
                <c:pt idx="200">
                  <c:v>45407</c:v>
                </c:pt>
                <c:pt idx="201">
                  <c:v>45411</c:v>
                </c:pt>
                <c:pt idx="202">
                  <c:v>45412</c:v>
                </c:pt>
                <c:pt idx="203">
                  <c:v>45413</c:v>
                </c:pt>
                <c:pt idx="204">
                  <c:v>45414</c:v>
                </c:pt>
                <c:pt idx="205">
                  <c:v>45418</c:v>
                </c:pt>
                <c:pt idx="206">
                  <c:v>45419</c:v>
                </c:pt>
                <c:pt idx="207">
                  <c:v>45420</c:v>
                </c:pt>
                <c:pt idx="208">
                  <c:v>45421</c:v>
                </c:pt>
                <c:pt idx="209">
                  <c:v>45425</c:v>
                </c:pt>
                <c:pt idx="210">
                  <c:v>45426</c:v>
                </c:pt>
                <c:pt idx="211">
                  <c:v>45427</c:v>
                </c:pt>
                <c:pt idx="212">
                  <c:v>45428</c:v>
                </c:pt>
                <c:pt idx="213">
                  <c:v>45432</c:v>
                </c:pt>
                <c:pt idx="214">
                  <c:v>45433</c:v>
                </c:pt>
                <c:pt idx="215">
                  <c:v>45434</c:v>
                </c:pt>
                <c:pt idx="216">
                  <c:v>45435</c:v>
                </c:pt>
                <c:pt idx="217">
                  <c:v>45439</c:v>
                </c:pt>
                <c:pt idx="218">
                  <c:v>45440</c:v>
                </c:pt>
                <c:pt idx="219">
                  <c:v>45441</c:v>
                </c:pt>
                <c:pt idx="220">
                  <c:v>45442</c:v>
                </c:pt>
                <c:pt idx="221">
                  <c:v>45446</c:v>
                </c:pt>
                <c:pt idx="222">
                  <c:v>45447</c:v>
                </c:pt>
                <c:pt idx="223">
                  <c:v>45448</c:v>
                </c:pt>
                <c:pt idx="224">
                  <c:v>45449</c:v>
                </c:pt>
                <c:pt idx="225">
                  <c:v>45453</c:v>
                </c:pt>
                <c:pt idx="226">
                  <c:v>45454</c:v>
                </c:pt>
                <c:pt idx="227">
                  <c:v>45455</c:v>
                </c:pt>
                <c:pt idx="228">
                  <c:v>45456</c:v>
                </c:pt>
                <c:pt idx="229">
                  <c:v>45467</c:v>
                </c:pt>
                <c:pt idx="230">
                  <c:v>45468</c:v>
                </c:pt>
                <c:pt idx="231">
                  <c:v>45469</c:v>
                </c:pt>
                <c:pt idx="232">
                  <c:v>45470</c:v>
                </c:pt>
                <c:pt idx="233">
                  <c:v>45473</c:v>
                </c:pt>
              </c:numCache>
            </c:numRef>
          </c:cat>
          <c:val>
            <c:numRef>
              <c:f>Sheet1!$B$2:$B$235</c:f>
              <c:numCache>
                <c:formatCode>#,##0</c:formatCode>
                <c:ptCount val="234"/>
                <c:pt idx="0">
                  <c:v>100</c:v>
                </c:pt>
                <c:pt idx="1">
                  <c:v>100.12793680170418</c:v>
                </c:pt>
                <c:pt idx="2">
                  <c:v>99.533500899195204</c:v>
                </c:pt>
                <c:pt idx="3">
                  <c:v>98.243131381868281</c:v>
                </c:pt>
                <c:pt idx="4">
                  <c:v>98.647702682680361</c:v>
                </c:pt>
                <c:pt idx="5">
                  <c:v>99.868691770789056</c:v>
                </c:pt>
                <c:pt idx="6">
                  <c:v>100.30245253606762</c:v>
                </c:pt>
                <c:pt idx="7">
                  <c:v>100.19509918651003</c:v>
                </c:pt>
                <c:pt idx="8">
                  <c:v>101.07876808038903</c:v>
                </c:pt>
                <c:pt idx="9">
                  <c:v>101.07876808038903</c:v>
                </c:pt>
                <c:pt idx="10">
                  <c:v>99.636329438151606</c:v>
                </c:pt>
                <c:pt idx="11">
                  <c:v>99.421800182589408</c:v>
                </c:pt>
                <c:pt idx="12">
                  <c:v>100.05687065873256</c:v>
                </c:pt>
                <c:pt idx="13">
                  <c:v>100.64953212571166</c:v>
                </c:pt>
                <c:pt idx="14">
                  <c:v>100.51458630366447</c:v>
                </c:pt>
                <c:pt idx="15">
                  <c:v>100.04063457363419</c:v>
                </c:pt>
                <c:pt idx="16">
                  <c:v>99.69018355648339</c:v>
                </c:pt>
                <c:pt idx="17">
                  <c:v>99.231491972010048</c:v>
                </c:pt>
                <c:pt idx="18">
                  <c:v>98.797642484955006</c:v>
                </c:pt>
                <c:pt idx="19">
                  <c:v>98.835881570623854</c:v>
                </c:pt>
                <c:pt idx="20">
                  <c:v>97.719318013448429</c:v>
                </c:pt>
                <c:pt idx="21">
                  <c:v>97.726593199120941</c:v>
                </c:pt>
                <c:pt idx="22">
                  <c:v>100.19873677934628</c:v>
                </c:pt>
                <c:pt idx="23">
                  <c:v>100.40528107502402</c:v>
                </c:pt>
                <c:pt idx="24">
                  <c:v>100.90176813628374</c:v>
                </c:pt>
                <c:pt idx="25">
                  <c:v>101.11745077494034</c:v>
                </c:pt>
                <c:pt idx="26">
                  <c:v>101.34803867204793</c:v>
                </c:pt>
                <c:pt idx="27">
                  <c:v>101.26543869813214</c:v>
                </c:pt>
                <c:pt idx="28">
                  <c:v>102.32309099571563</c:v>
                </c:pt>
                <c:pt idx="29">
                  <c:v>102.17323991521745</c:v>
                </c:pt>
                <c:pt idx="30">
                  <c:v>101.33535145800931</c:v>
                </c:pt>
                <c:pt idx="31">
                  <c:v>101.4211454158789</c:v>
                </c:pt>
                <c:pt idx="32">
                  <c:v>101.72989719807757</c:v>
                </c:pt>
                <c:pt idx="33">
                  <c:v>101.66610624077848</c:v>
                </c:pt>
                <c:pt idx="34">
                  <c:v>102.4304443452732</c:v>
                </c:pt>
                <c:pt idx="35">
                  <c:v>103.08334789849162</c:v>
                </c:pt>
                <c:pt idx="36">
                  <c:v>102.84229083175778</c:v>
                </c:pt>
                <c:pt idx="37">
                  <c:v>102.89871788160787</c:v>
                </c:pt>
                <c:pt idx="38">
                  <c:v>102.80130137101762</c:v>
                </c:pt>
                <c:pt idx="39">
                  <c:v>103.4895161912806</c:v>
                </c:pt>
                <c:pt idx="40">
                  <c:v>104.04571300812071</c:v>
                </c:pt>
                <c:pt idx="41">
                  <c:v>103.87430253593455</c:v>
                </c:pt>
                <c:pt idx="42">
                  <c:v>104.5166481977502</c:v>
                </c:pt>
                <c:pt idx="43">
                  <c:v>104.41408582412326</c:v>
                </c:pt>
                <c:pt idx="44">
                  <c:v>104.27142120752112</c:v>
                </c:pt>
                <c:pt idx="45">
                  <c:v>104.3007881155406</c:v>
                </c:pt>
                <c:pt idx="46">
                  <c:v>104.70855340030644</c:v>
                </c:pt>
                <c:pt idx="47">
                  <c:v>105.42524791082397</c:v>
                </c:pt>
                <c:pt idx="48">
                  <c:v>105.63330047670209</c:v>
                </c:pt>
                <c:pt idx="49">
                  <c:v>105.11507658020136</c:v>
                </c:pt>
                <c:pt idx="50">
                  <c:v>103.73554167749811</c:v>
                </c:pt>
                <c:pt idx="51">
                  <c:v>103.2372801807085</c:v>
                </c:pt>
                <c:pt idx="52">
                  <c:v>101.83733926941166</c:v>
                </c:pt>
                <c:pt idx="53">
                  <c:v>100.92794106034944</c:v>
                </c:pt>
                <c:pt idx="54">
                  <c:v>100.00665413323703</c:v>
                </c:pt>
                <c:pt idx="55">
                  <c:v>99.761160977678486</c:v>
                </c:pt>
                <c:pt idx="56">
                  <c:v>100.1332601082938</c:v>
                </c:pt>
                <c:pt idx="57">
                  <c:v>101.35682212792084</c:v>
                </c:pt>
                <c:pt idx="58">
                  <c:v>101.97521291008313</c:v>
                </c:pt>
                <c:pt idx="59">
                  <c:v>101.25709885114172</c:v>
                </c:pt>
                <c:pt idx="60">
                  <c:v>101.07859063683604</c:v>
                </c:pt>
                <c:pt idx="61">
                  <c:v>101.59805663820767</c:v>
                </c:pt>
                <c:pt idx="62">
                  <c:v>101.21779510415494</c:v>
                </c:pt>
                <c:pt idx="63">
                  <c:v>100.94364481478884</c:v>
                </c:pt>
                <c:pt idx="64">
                  <c:v>100.85066439302327</c:v>
                </c:pt>
                <c:pt idx="65">
                  <c:v>101.18984774455934</c:v>
                </c:pt>
                <c:pt idx="66">
                  <c:v>101.71295133876725</c:v>
                </c:pt>
                <c:pt idx="67">
                  <c:v>101.52042508377552</c:v>
                </c:pt>
                <c:pt idx="68">
                  <c:v>102.69323824724808</c:v>
                </c:pt>
                <c:pt idx="69">
                  <c:v>101.95196780464175</c:v>
                </c:pt>
                <c:pt idx="70">
                  <c:v>101.41670932705421</c:v>
                </c:pt>
                <c:pt idx="71">
                  <c:v>101.24024171360789</c:v>
                </c:pt>
                <c:pt idx="72">
                  <c:v>100.23928263120399</c:v>
                </c:pt>
                <c:pt idx="73">
                  <c:v>99.506440757364572</c:v>
                </c:pt>
                <c:pt idx="74">
                  <c:v>99.680157995739577</c:v>
                </c:pt>
                <c:pt idx="75">
                  <c:v>98.980320622755897</c:v>
                </c:pt>
                <c:pt idx="76">
                  <c:v>98.67840041734722</c:v>
                </c:pt>
                <c:pt idx="77">
                  <c:v>98.965060477198946</c:v>
                </c:pt>
                <c:pt idx="78">
                  <c:v>97.913707425746537</c:v>
                </c:pt>
                <c:pt idx="79">
                  <c:v>98.221838155509758</c:v>
                </c:pt>
                <c:pt idx="80">
                  <c:v>98.139593068699924</c:v>
                </c:pt>
                <c:pt idx="81">
                  <c:v>97.145199397756571</c:v>
                </c:pt>
                <c:pt idx="82">
                  <c:v>96.511016139378356</c:v>
                </c:pt>
                <c:pt idx="83">
                  <c:v>96.868564898648671</c:v>
                </c:pt>
                <c:pt idx="84">
                  <c:v>98.276579491606469</c:v>
                </c:pt>
                <c:pt idx="85">
                  <c:v>98.090441204522321</c:v>
                </c:pt>
                <c:pt idx="86">
                  <c:v>97.646654878499959</c:v>
                </c:pt>
                <c:pt idx="87">
                  <c:v>97.171106156492797</c:v>
                </c:pt>
                <c:pt idx="88">
                  <c:v>96.176801207325937</c:v>
                </c:pt>
                <c:pt idx="89">
                  <c:v>95.50766156900913</c:v>
                </c:pt>
                <c:pt idx="90">
                  <c:v>93.826295182673704</c:v>
                </c:pt>
                <c:pt idx="91">
                  <c:v>94.400502520142055</c:v>
                </c:pt>
                <c:pt idx="92">
                  <c:v>93.802872633679328</c:v>
                </c:pt>
                <c:pt idx="93">
                  <c:v>93.922824475499027</c:v>
                </c:pt>
                <c:pt idx="94">
                  <c:v>94.24133565311206</c:v>
                </c:pt>
                <c:pt idx="95">
                  <c:v>95.210887226637112</c:v>
                </c:pt>
                <c:pt idx="96">
                  <c:v>95.057043666196734</c:v>
                </c:pt>
                <c:pt idx="97">
                  <c:v>94.529149096058177</c:v>
                </c:pt>
                <c:pt idx="98">
                  <c:v>91.323010258899018</c:v>
                </c:pt>
                <c:pt idx="99">
                  <c:v>92.090631069124001</c:v>
                </c:pt>
                <c:pt idx="100">
                  <c:v>93.200096884179928</c:v>
                </c:pt>
                <c:pt idx="101">
                  <c:v>92.349964821815618</c:v>
                </c:pt>
                <c:pt idx="102">
                  <c:v>93.476110330852379</c:v>
                </c:pt>
                <c:pt idx="103">
                  <c:v>94.844377567940924</c:v>
                </c:pt>
                <c:pt idx="104">
                  <c:v>95.951625338584464</c:v>
                </c:pt>
                <c:pt idx="105">
                  <c:v>96.292938012756409</c:v>
                </c:pt>
                <c:pt idx="106">
                  <c:v>97.140230978272925</c:v>
                </c:pt>
                <c:pt idx="107">
                  <c:v>97.11459038486619</c:v>
                </c:pt>
                <c:pt idx="108">
                  <c:v>96.96190020752023</c:v>
                </c:pt>
                <c:pt idx="109">
                  <c:v>96.181148574374134</c:v>
                </c:pt>
                <c:pt idx="110">
                  <c:v>95.728578792478871</c:v>
                </c:pt>
                <c:pt idx="111">
                  <c:v>96.326119957165119</c:v>
                </c:pt>
                <c:pt idx="112">
                  <c:v>97.797038289657067</c:v>
                </c:pt>
                <c:pt idx="113">
                  <c:v>98.321206545182889</c:v>
                </c:pt>
                <c:pt idx="114">
                  <c:v>98.64921095288075</c:v>
                </c:pt>
                <c:pt idx="115">
                  <c:v>98.739352277798531</c:v>
                </c:pt>
                <c:pt idx="116">
                  <c:v>98.480994464648347</c:v>
                </c:pt>
                <c:pt idx="117">
                  <c:v>98.286693774126775</c:v>
                </c:pt>
                <c:pt idx="118">
                  <c:v>98.310293766674135</c:v>
                </c:pt>
                <c:pt idx="119">
                  <c:v>98.489334311638785</c:v>
                </c:pt>
                <c:pt idx="120">
                  <c:v>98.508232050031978</c:v>
                </c:pt>
                <c:pt idx="121">
                  <c:v>99.168588232475884</c:v>
                </c:pt>
                <c:pt idx="122">
                  <c:v>99.292000223578867</c:v>
                </c:pt>
                <c:pt idx="123">
                  <c:v>98.870039454573998</c:v>
                </c:pt>
                <c:pt idx="124">
                  <c:v>99.137890497809011</c:v>
                </c:pt>
                <c:pt idx="125">
                  <c:v>99.593299376552082</c:v>
                </c:pt>
                <c:pt idx="126">
                  <c:v>100.97381021879677</c:v>
                </c:pt>
                <c:pt idx="127">
                  <c:v>101.09846431477065</c:v>
                </c:pt>
                <c:pt idx="128">
                  <c:v>101.1558673041622</c:v>
                </c:pt>
                <c:pt idx="129">
                  <c:v>102.41092555444456</c:v>
                </c:pt>
                <c:pt idx="130">
                  <c:v>103.59456277464936</c:v>
                </c:pt>
                <c:pt idx="131">
                  <c:v>103.9238980089946</c:v>
                </c:pt>
                <c:pt idx="132">
                  <c:v>103.83020781301708</c:v>
                </c:pt>
                <c:pt idx="133">
                  <c:v>103.11182758874618</c:v>
                </c:pt>
                <c:pt idx="134">
                  <c:v>104.8078330682031</c:v>
                </c:pt>
                <c:pt idx="135">
                  <c:v>105.33608252544762</c:v>
                </c:pt>
                <c:pt idx="136">
                  <c:v>105.48442533574539</c:v>
                </c:pt>
                <c:pt idx="137">
                  <c:v>105.8621139382798</c:v>
                </c:pt>
                <c:pt idx="138">
                  <c:v>106.79475725278343</c:v>
                </c:pt>
                <c:pt idx="139">
                  <c:v>107.55811941773672</c:v>
                </c:pt>
                <c:pt idx="140">
                  <c:v>105.83523124000216</c:v>
                </c:pt>
                <c:pt idx="141">
                  <c:v>107.75659003175353</c:v>
                </c:pt>
                <c:pt idx="142">
                  <c:v>108.70245289095473</c:v>
                </c:pt>
                <c:pt idx="143">
                  <c:v>108.21936281794558</c:v>
                </c:pt>
                <c:pt idx="144">
                  <c:v>107.68073291285125</c:v>
                </c:pt>
                <c:pt idx="145">
                  <c:v>107.4961028959675</c:v>
                </c:pt>
                <c:pt idx="146">
                  <c:v>107.54951340541683</c:v>
                </c:pt>
                <c:pt idx="147">
                  <c:v>107.15443533468958</c:v>
                </c:pt>
                <c:pt idx="148">
                  <c:v>107.02507898456153</c:v>
                </c:pt>
                <c:pt idx="149">
                  <c:v>106.10299356146066</c:v>
                </c:pt>
                <c:pt idx="150">
                  <c:v>107.44491043093053</c:v>
                </c:pt>
                <c:pt idx="151">
                  <c:v>107.40063826446008</c:v>
                </c:pt>
                <c:pt idx="152">
                  <c:v>108.01148769562043</c:v>
                </c:pt>
                <c:pt idx="153">
                  <c:v>107.89952081368514</c:v>
                </c:pt>
                <c:pt idx="154">
                  <c:v>108.70910702419177</c:v>
                </c:pt>
                <c:pt idx="155">
                  <c:v>106.34165514022919</c:v>
                </c:pt>
                <c:pt idx="156">
                  <c:v>104.66179702409417</c:v>
                </c:pt>
                <c:pt idx="157">
                  <c:v>105.7056974463211</c:v>
                </c:pt>
                <c:pt idx="158">
                  <c:v>106.68713773789635</c:v>
                </c:pt>
                <c:pt idx="159">
                  <c:v>107.09969399859287</c:v>
                </c:pt>
                <c:pt idx="160">
                  <c:v>107.93829223001299</c:v>
                </c:pt>
                <c:pt idx="161">
                  <c:v>108.26523197639291</c:v>
                </c:pt>
                <c:pt idx="162">
                  <c:v>109.09149788088037</c:v>
                </c:pt>
                <c:pt idx="163">
                  <c:v>110.0557261478158</c:v>
                </c:pt>
                <c:pt idx="164">
                  <c:v>110.35897717987186</c:v>
                </c:pt>
                <c:pt idx="165">
                  <c:v>110.7655003597668</c:v>
                </c:pt>
                <c:pt idx="166">
                  <c:v>111.74126245764644</c:v>
                </c:pt>
                <c:pt idx="167">
                  <c:v>111.84710753700362</c:v>
                </c:pt>
                <c:pt idx="168">
                  <c:v>112.0940202409861</c:v>
                </c:pt>
                <c:pt idx="169">
                  <c:v>111.18400097948842</c:v>
                </c:pt>
                <c:pt idx="170">
                  <c:v>111.80319025763916</c:v>
                </c:pt>
                <c:pt idx="171">
                  <c:v>111.89075865103861</c:v>
                </c:pt>
                <c:pt idx="172">
                  <c:v>112.0632337845427</c:v>
                </c:pt>
                <c:pt idx="173">
                  <c:v>110.32189147729743</c:v>
                </c:pt>
                <c:pt idx="174">
                  <c:v>110.63738611450964</c:v>
                </c:pt>
                <c:pt idx="175">
                  <c:v>111.45140841384094</c:v>
                </c:pt>
                <c:pt idx="176">
                  <c:v>111.59318581267814</c:v>
                </c:pt>
                <c:pt idx="177">
                  <c:v>111.39657835596772</c:v>
                </c:pt>
                <c:pt idx="178">
                  <c:v>111.91311653871507</c:v>
                </c:pt>
                <c:pt idx="179">
                  <c:v>112.88204705980466</c:v>
                </c:pt>
                <c:pt idx="180">
                  <c:v>112.9297793755584</c:v>
                </c:pt>
                <c:pt idx="181">
                  <c:v>113.31953413969597</c:v>
                </c:pt>
                <c:pt idx="182">
                  <c:v>113.59936262275767</c:v>
                </c:pt>
                <c:pt idx="183">
                  <c:v>113.02559889417176</c:v>
                </c:pt>
                <c:pt idx="184">
                  <c:v>113.88016704536076</c:v>
                </c:pt>
                <c:pt idx="185">
                  <c:v>112.29462017763873</c:v>
                </c:pt>
                <c:pt idx="186">
                  <c:v>111.66114669347247</c:v>
                </c:pt>
                <c:pt idx="187">
                  <c:v>111.86023835992471</c:v>
                </c:pt>
                <c:pt idx="188">
                  <c:v>111.48680840266201</c:v>
                </c:pt>
                <c:pt idx="189">
                  <c:v>110.2191516601175</c:v>
                </c:pt>
                <c:pt idx="190">
                  <c:v>110.69452293857169</c:v>
                </c:pt>
                <c:pt idx="191">
                  <c:v>111.98657816965198</c:v>
                </c:pt>
                <c:pt idx="192">
                  <c:v>112.72474335008104</c:v>
                </c:pt>
                <c:pt idx="193">
                  <c:v>112.75065010881727</c:v>
                </c:pt>
                <c:pt idx="194">
                  <c:v>110.9060356537331</c:v>
                </c:pt>
                <c:pt idx="195">
                  <c:v>110.60038913371169</c:v>
                </c:pt>
                <c:pt idx="196">
                  <c:v>110.92307023481993</c:v>
                </c:pt>
                <c:pt idx="197">
                  <c:v>110.9814491637529</c:v>
                </c:pt>
                <c:pt idx="198">
                  <c:v>110.76390336778992</c:v>
                </c:pt>
                <c:pt idx="199">
                  <c:v>109.62187666076075</c:v>
                </c:pt>
                <c:pt idx="200">
                  <c:v>108.72436716974872</c:v>
                </c:pt>
                <c:pt idx="201">
                  <c:v>109.74404654699282</c:v>
                </c:pt>
                <c:pt idx="202">
                  <c:v>109.96984346816971</c:v>
                </c:pt>
                <c:pt idx="203">
                  <c:v>109.53279999716091</c:v>
                </c:pt>
                <c:pt idx="204">
                  <c:v>109.59206614385882</c:v>
                </c:pt>
                <c:pt idx="205">
                  <c:v>109.77101796704696</c:v>
                </c:pt>
                <c:pt idx="206">
                  <c:v>109.64228266935434</c:v>
                </c:pt>
                <c:pt idx="207">
                  <c:v>110.54830945090978</c:v>
                </c:pt>
                <c:pt idx="208">
                  <c:v>108.98946783791241</c:v>
                </c:pt>
                <c:pt idx="209">
                  <c:v>108.76934911043111</c:v>
                </c:pt>
                <c:pt idx="210">
                  <c:v>107.53886679223754</c:v>
                </c:pt>
                <c:pt idx="211">
                  <c:v>107.38174052606691</c:v>
                </c:pt>
                <c:pt idx="212">
                  <c:v>108.22672672539457</c:v>
                </c:pt>
                <c:pt idx="213">
                  <c:v>107.57834798277732</c:v>
                </c:pt>
                <c:pt idx="214">
                  <c:v>107.55279611114707</c:v>
                </c:pt>
                <c:pt idx="215">
                  <c:v>107.85932984893343</c:v>
                </c:pt>
                <c:pt idx="216">
                  <c:v>106.43055436027606</c:v>
                </c:pt>
                <c:pt idx="217">
                  <c:v>104.96868564898647</c:v>
                </c:pt>
                <c:pt idx="218">
                  <c:v>103.44905906119939</c:v>
                </c:pt>
                <c:pt idx="219">
                  <c:v>103.7735145978375</c:v>
                </c:pt>
                <c:pt idx="220">
                  <c:v>102.06100686795271</c:v>
                </c:pt>
                <c:pt idx="221">
                  <c:v>104.76489172838006</c:v>
                </c:pt>
                <c:pt idx="222">
                  <c:v>103.02399303001724</c:v>
                </c:pt>
                <c:pt idx="223">
                  <c:v>102.50168793179779</c:v>
                </c:pt>
                <c:pt idx="224">
                  <c:v>102.56583377620285</c:v>
                </c:pt>
                <c:pt idx="225">
                  <c:v>105.16919686386264</c:v>
                </c:pt>
                <c:pt idx="226">
                  <c:v>104.47406174503313</c:v>
                </c:pt>
                <c:pt idx="227">
                  <c:v>103.37692825690988</c:v>
                </c:pt>
                <c:pt idx="228">
                  <c:v>102.02054973787152</c:v>
                </c:pt>
                <c:pt idx="229">
                  <c:v>103.77821685199167</c:v>
                </c:pt>
                <c:pt idx="230">
                  <c:v>104.0774754041055</c:v>
                </c:pt>
                <c:pt idx="231">
                  <c:v>103.4172079434381</c:v>
                </c:pt>
                <c:pt idx="232">
                  <c:v>104.0672723998087</c:v>
                </c:pt>
                <c:pt idx="233">
                  <c:v>103.62259885602141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Sheet1!$A$2:$A$235</c:f>
              <c:numCache>
                <c:formatCode>dd\-mmm\-yyyy</c:formatCode>
                <c:ptCount val="234"/>
                <c:pt idx="0">
                  <c:v>45043</c:v>
                </c:pt>
                <c:pt idx="1">
                  <c:v>45047</c:v>
                </c:pt>
                <c:pt idx="2">
                  <c:v>45048</c:v>
                </c:pt>
                <c:pt idx="3">
                  <c:v>45049</c:v>
                </c:pt>
                <c:pt idx="4">
                  <c:v>45050</c:v>
                </c:pt>
                <c:pt idx="5">
                  <c:v>45054</c:v>
                </c:pt>
                <c:pt idx="6">
                  <c:v>45055</c:v>
                </c:pt>
                <c:pt idx="7">
                  <c:v>45056</c:v>
                </c:pt>
                <c:pt idx="8">
                  <c:v>45057</c:v>
                </c:pt>
                <c:pt idx="9">
                  <c:v>45057</c:v>
                </c:pt>
                <c:pt idx="10">
                  <c:v>45061</c:v>
                </c:pt>
                <c:pt idx="11">
                  <c:v>45062</c:v>
                </c:pt>
                <c:pt idx="12">
                  <c:v>45063</c:v>
                </c:pt>
                <c:pt idx="13">
                  <c:v>45064</c:v>
                </c:pt>
                <c:pt idx="14">
                  <c:v>45068</c:v>
                </c:pt>
                <c:pt idx="15">
                  <c:v>45069</c:v>
                </c:pt>
                <c:pt idx="16">
                  <c:v>45070</c:v>
                </c:pt>
                <c:pt idx="17">
                  <c:v>45071</c:v>
                </c:pt>
                <c:pt idx="18">
                  <c:v>45075</c:v>
                </c:pt>
                <c:pt idx="19">
                  <c:v>45076</c:v>
                </c:pt>
                <c:pt idx="20">
                  <c:v>45077</c:v>
                </c:pt>
                <c:pt idx="21">
                  <c:v>45078</c:v>
                </c:pt>
                <c:pt idx="22">
                  <c:v>45082</c:v>
                </c:pt>
                <c:pt idx="23">
                  <c:v>45083</c:v>
                </c:pt>
                <c:pt idx="24">
                  <c:v>45084</c:v>
                </c:pt>
                <c:pt idx="25">
                  <c:v>45085</c:v>
                </c:pt>
                <c:pt idx="26">
                  <c:v>45089</c:v>
                </c:pt>
                <c:pt idx="27">
                  <c:v>45090</c:v>
                </c:pt>
                <c:pt idx="28">
                  <c:v>45091</c:v>
                </c:pt>
                <c:pt idx="29">
                  <c:v>45092</c:v>
                </c:pt>
                <c:pt idx="30">
                  <c:v>45096</c:v>
                </c:pt>
                <c:pt idx="31">
                  <c:v>45097</c:v>
                </c:pt>
                <c:pt idx="32">
                  <c:v>45098</c:v>
                </c:pt>
                <c:pt idx="33">
                  <c:v>45099</c:v>
                </c:pt>
                <c:pt idx="34">
                  <c:v>45110</c:v>
                </c:pt>
                <c:pt idx="35">
                  <c:v>45111</c:v>
                </c:pt>
                <c:pt idx="36">
                  <c:v>45112</c:v>
                </c:pt>
                <c:pt idx="37">
                  <c:v>45113</c:v>
                </c:pt>
                <c:pt idx="38">
                  <c:v>45117</c:v>
                </c:pt>
                <c:pt idx="39">
                  <c:v>45118</c:v>
                </c:pt>
                <c:pt idx="40">
                  <c:v>45119</c:v>
                </c:pt>
                <c:pt idx="41">
                  <c:v>45120</c:v>
                </c:pt>
                <c:pt idx="42">
                  <c:v>45124</c:v>
                </c:pt>
                <c:pt idx="43">
                  <c:v>45125</c:v>
                </c:pt>
                <c:pt idx="44">
                  <c:v>45126</c:v>
                </c:pt>
                <c:pt idx="45">
                  <c:v>45127</c:v>
                </c:pt>
                <c:pt idx="46">
                  <c:v>45131</c:v>
                </c:pt>
                <c:pt idx="47">
                  <c:v>45132</c:v>
                </c:pt>
                <c:pt idx="48">
                  <c:v>45133</c:v>
                </c:pt>
                <c:pt idx="49">
                  <c:v>45134</c:v>
                </c:pt>
                <c:pt idx="50">
                  <c:v>45138</c:v>
                </c:pt>
                <c:pt idx="51">
                  <c:v>45139</c:v>
                </c:pt>
                <c:pt idx="52">
                  <c:v>45140</c:v>
                </c:pt>
                <c:pt idx="53">
                  <c:v>45141</c:v>
                </c:pt>
                <c:pt idx="54">
                  <c:v>45145</c:v>
                </c:pt>
                <c:pt idx="55">
                  <c:v>45146</c:v>
                </c:pt>
                <c:pt idx="56">
                  <c:v>45147</c:v>
                </c:pt>
                <c:pt idx="57">
                  <c:v>45148</c:v>
                </c:pt>
                <c:pt idx="58">
                  <c:v>45152</c:v>
                </c:pt>
                <c:pt idx="59">
                  <c:v>45153</c:v>
                </c:pt>
                <c:pt idx="60">
                  <c:v>45154</c:v>
                </c:pt>
                <c:pt idx="61">
                  <c:v>45155</c:v>
                </c:pt>
                <c:pt idx="62">
                  <c:v>45159</c:v>
                </c:pt>
                <c:pt idx="63">
                  <c:v>45160</c:v>
                </c:pt>
                <c:pt idx="64">
                  <c:v>45161</c:v>
                </c:pt>
                <c:pt idx="65">
                  <c:v>45162</c:v>
                </c:pt>
                <c:pt idx="66">
                  <c:v>45166</c:v>
                </c:pt>
                <c:pt idx="67">
                  <c:v>45167</c:v>
                </c:pt>
                <c:pt idx="68">
                  <c:v>45168</c:v>
                </c:pt>
                <c:pt idx="69">
                  <c:v>45169</c:v>
                </c:pt>
                <c:pt idx="70">
                  <c:v>45173</c:v>
                </c:pt>
                <c:pt idx="71">
                  <c:v>45174</c:v>
                </c:pt>
                <c:pt idx="72">
                  <c:v>45175</c:v>
                </c:pt>
                <c:pt idx="73">
                  <c:v>45176</c:v>
                </c:pt>
                <c:pt idx="74">
                  <c:v>45180</c:v>
                </c:pt>
                <c:pt idx="75">
                  <c:v>45181</c:v>
                </c:pt>
                <c:pt idx="76">
                  <c:v>45182</c:v>
                </c:pt>
                <c:pt idx="77">
                  <c:v>45183</c:v>
                </c:pt>
                <c:pt idx="78">
                  <c:v>45187</c:v>
                </c:pt>
                <c:pt idx="79">
                  <c:v>45188</c:v>
                </c:pt>
                <c:pt idx="80">
                  <c:v>45189</c:v>
                </c:pt>
                <c:pt idx="81">
                  <c:v>45190</c:v>
                </c:pt>
                <c:pt idx="82">
                  <c:v>45194</c:v>
                </c:pt>
                <c:pt idx="83">
                  <c:v>45195</c:v>
                </c:pt>
                <c:pt idx="84">
                  <c:v>45196</c:v>
                </c:pt>
                <c:pt idx="85">
                  <c:v>45197</c:v>
                </c:pt>
                <c:pt idx="86">
                  <c:v>45201</c:v>
                </c:pt>
                <c:pt idx="87">
                  <c:v>45202</c:v>
                </c:pt>
                <c:pt idx="88">
                  <c:v>45203</c:v>
                </c:pt>
                <c:pt idx="89">
                  <c:v>45204</c:v>
                </c:pt>
                <c:pt idx="90">
                  <c:v>45208</c:v>
                </c:pt>
                <c:pt idx="91">
                  <c:v>45209</c:v>
                </c:pt>
                <c:pt idx="92">
                  <c:v>45210</c:v>
                </c:pt>
                <c:pt idx="93">
                  <c:v>45211</c:v>
                </c:pt>
                <c:pt idx="94">
                  <c:v>45215</c:v>
                </c:pt>
                <c:pt idx="95">
                  <c:v>45216</c:v>
                </c:pt>
                <c:pt idx="96">
                  <c:v>45217</c:v>
                </c:pt>
                <c:pt idx="97">
                  <c:v>45218</c:v>
                </c:pt>
                <c:pt idx="98">
                  <c:v>45222</c:v>
                </c:pt>
                <c:pt idx="99">
                  <c:v>45223</c:v>
                </c:pt>
                <c:pt idx="100">
                  <c:v>45224</c:v>
                </c:pt>
                <c:pt idx="101">
                  <c:v>45225</c:v>
                </c:pt>
                <c:pt idx="102">
                  <c:v>45229</c:v>
                </c:pt>
                <c:pt idx="103">
                  <c:v>45230</c:v>
                </c:pt>
                <c:pt idx="104">
                  <c:v>45231</c:v>
                </c:pt>
                <c:pt idx="105">
                  <c:v>45232</c:v>
                </c:pt>
                <c:pt idx="106">
                  <c:v>45236</c:v>
                </c:pt>
                <c:pt idx="107">
                  <c:v>45237</c:v>
                </c:pt>
                <c:pt idx="108">
                  <c:v>45238</c:v>
                </c:pt>
                <c:pt idx="109">
                  <c:v>45239</c:v>
                </c:pt>
                <c:pt idx="110">
                  <c:v>45243</c:v>
                </c:pt>
                <c:pt idx="111">
                  <c:v>45244</c:v>
                </c:pt>
                <c:pt idx="112">
                  <c:v>45245</c:v>
                </c:pt>
                <c:pt idx="113">
                  <c:v>45246</c:v>
                </c:pt>
                <c:pt idx="114">
                  <c:v>45250</c:v>
                </c:pt>
                <c:pt idx="115">
                  <c:v>45251</c:v>
                </c:pt>
                <c:pt idx="116">
                  <c:v>45252</c:v>
                </c:pt>
                <c:pt idx="117">
                  <c:v>45253</c:v>
                </c:pt>
                <c:pt idx="118">
                  <c:v>45257</c:v>
                </c:pt>
                <c:pt idx="119">
                  <c:v>45258</c:v>
                </c:pt>
                <c:pt idx="120">
                  <c:v>45259</c:v>
                </c:pt>
                <c:pt idx="121">
                  <c:v>45260</c:v>
                </c:pt>
                <c:pt idx="122">
                  <c:v>45264</c:v>
                </c:pt>
                <c:pt idx="123">
                  <c:v>45265</c:v>
                </c:pt>
                <c:pt idx="124">
                  <c:v>45266</c:v>
                </c:pt>
                <c:pt idx="125">
                  <c:v>45267</c:v>
                </c:pt>
                <c:pt idx="126">
                  <c:v>45271</c:v>
                </c:pt>
                <c:pt idx="127">
                  <c:v>45272</c:v>
                </c:pt>
                <c:pt idx="128">
                  <c:v>45273</c:v>
                </c:pt>
                <c:pt idx="129">
                  <c:v>45274</c:v>
                </c:pt>
                <c:pt idx="130">
                  <c:v>45278</c:v>
                </c:pt>
                <c:pt idx="131">
                  <c:v>45279</c:v>
                </c:pt>
                <c:pt idx="132">
                  <c:v>45280</c:v>
                </c:pt>
                <c:pt idx="133">
                  <c:v>45281</c:v>
                </c:pt>
                <c:pt idx="134">
                  <c:v>45285</c:v>
                </c:pt>
                <c:pt idx="135">
                  <c:v>45286</c:v>
                </c:pt>
                <c:pt idx="136">
                  <c:v>45287</c:v>
                </c:pt>
                <c:pt idx="137">
                  <c:v>45288</c:v>
                </c:pt>
                <c:pt idx="138">
                  <c:v>45292</c:v>
                </c:pt>
                <c:pt idx="139">
                  <c:v>45293</c:v>
                </c:pt>
                <c:pt idx="140">
                  <c:v>45294</c:v>
                </c:pt>
                <c:pt idx="141">
                  <c:v>45295</c:v>
                </c:pt>
                <c:pt idx="142">
                  <c:v>45299</c:v>
                </c:pt>
                <c:pt idx="143">
                  <c:v>45300</c:v>
                </c:pt>
                <c:pt idx="144">
                  <c:v>45301</c:v>
                </c:pt>
                <c:pt idx="145">
                  <c:v>45302</c:v>
                </c:pt>
                <c:pt idx="146">
                  <c:v>45306</c:v>
                </c:pt>
                <c:pt idx="147">
                  <c:v>45307</c:v>
                </c:pt>
                <c:pt idx="148">
                  <c:v>45308</c:v>
                </c:pt>
                <c:pt idx="149">
                  <c:v>45309</c:v>
                </c:pt>
                <c:pt idx="150">
                  <c:v>45313</c:v>
                </c:pt>
                <c:pt idx="151">
                  <c:v>45314</c:v>
                </c:pt>
                <c:pt idx="152">
                  <c:v>45315</c:v>
                </c:pt>
                <c:pt idx="153">
                  <c:v>45316</c:v>
                </c:pt>
                <c:pt idx="154">
                  <c:v>45320</c:v>
                </c:pt>
                <c:pt idx="155">
                  <c:v>45321</c:v>
                </c:pt>
                <c:pt idx="156">
                  <c:v>45322</c:v>
                </c:pt>
                <c:pt idx="157">
                  <c:v>45323</c:v>
                </c:pt>
                <c:pt idx="158">
                  <c:v>45327</c:v>
                </c:pt>
                <c:pt idx="159">
                  <c:v>45328</c:v>
                </c:pt>
                <c:pt idx="160">
                  <c:v>45329</c:v>
                </c:pt>
                <c:pt idx="161">
                  <c:v>45330</c:v>
                </c:pt>
                <c:pt idx="162">
                  <c:v>45334</c:v>
                </c:pt>
                <c:pt idx="163">
                  <c:v>45335</c:v>
                </c:pt>
                <c:pt idx="164">
                  <c:v>45336</c:v>
                </c:pt>
                <c:pt idx="165">
                  <c:v>45337</c:v>
                </c:pt>
                <c:pt idx="166">
                  <c:v>45341</c:v>
                </c:pt>
                <c:pt idx="167">
                  <c:v>45342</c:v>
                </c:pt>
                <c:pt idx="168">
                  <c:v>45343</c:v>
                </c:pt>
                <c:pt idx="169">
                  <c:v>45348</c:v>
                </c:pt>
                <c:pt idx="170">
                  <c:v>45349</c:v>
                </c:pt>
                <c:pt idx="171">
                  <c:v>45350</c:v>
                </c:pt>
                <c:pt idx="172">
                  <c:v>45351</c:v>
                </c:pt>
                <c:pt idx="173">
                  <c:v>45355</c:v>
                </c:pt>
                <c:pt idx="174">
                  <c:v>45356</c:v>
                </c:pt>
                <c:pt idx="175">
                  <c:v>45357</c:v>
                </c:pt>
                <c:pt idx="176">
                  <c:v>45358</c:v>
                </c:pt>
                <c:pt idx="177">
                  <c:v>45362</c:v>
                </c:pt>
                <c:pt idx="178">
                  <c:v>45363</c:v>
                </c:pt>
                <c:pt idx="179">
                  <c:v>45364</c:v>
                </c:pt>
                <c:pt idx="180">
                  <c:v>45365</c:v>
                </c:pt>
                <c:pt idx="181">
                  <c:v>45369</c:v>
                </c:pt>
                <c:pt idx="182">
                  <c:v>45370</c:v>
                </c:pt>
                <c:pt idx="183">
                  <c:v>45371</c:v>
                </c:pt>
                <c:pt idx="184">
                  <c:v>45372</c:v>
                </c:pt>
                <c:pt idx="185">
                  <c:v>45376</c:v>
                </c:pt>
                <c:pt idx="186">
                  <c:v>45377</c:v>
                </c:pt>
                <c:pt idx="187">
                  <c:v>45378</c:v>
                </c:pt>
                <c:pt idx="188">
                  <c:v>45379</c:v>
                </c:pt>
                <c:pt idx="189">
                  <c:v>45383</c:v>
                </c:pt>
                <c:pt idx="190">
                  <c:v>45384</c:v>
                </c:pt>
                <c:pt idx="191">
                  <c:v>45385</c:v>
                </c:pt>
                <c:pt idx="192">
                  <c:v>45386</c:v>
                </c:pt>
                <c:pt idx="193">
                  <c:v>45397</c:v>
                </c:pt>
                <c:pt idx="194">
                  <c:v>45398</c:v>
                </c:pt>
                <c:pt idx="195">
                  <c:v>45399</c:v>
                </c:pt>
                <c:pt idx="196">
                  <c:v>45400</c:v>
                </c:pt>
                <c:pt idx="197">
                  <c:v>45404</c:v>
                </c:pt>
                <c:pt idx="198">
                  <c:v>45405</c:v>
                </c:pt>
                <c:pt idx="199">
                  <c:v>45406</c:v>
                </c:pt>
                <c:pt idx="200">
                  <c:v>45407</c:v>
                </c:pt>
                <c:pt idx="201">
                  <c:v>45411</c:v>
                </c:pt>
                <c:pt idx="202">
                  <c:v>45412</c:v>
                </c:pt>
                <c:pt idx="203">
                  <c:v>45413</c:v>
                </c:pt>
                <c:pt idx="204">
                  <c:v>45414</c:v>
                </c:pt>
                <c:pt idx="205">
                  <c:v>45418</c:v>
                </c:pt>
                <c:pt idx="206">
                  <c:v>45419</c:v>
                </c:pt>
                <c:pt idx="207">
                  <c:v>45420</c:v>
                </c:pt>
                <c:pt idx="208">
                  <c:v>45421</c:v>
                </c:pt>
                <c:pt idx="209">
                  <c:v>45425</c:v>
                </c:pt>
                <c:pt idx="210">
                  <c:v>45426</c:v>
                </c:pt>
                <c:pt idx="211">
                  <c:v>45427</c:v>
                </c:pt>
                <c:pt idx="212">
                  <c:v>45428</c:v>
                </c:pt>
                <c:pt idx="213">
                  <c:v>45432</c:v>
                </c:pt>
                <c:pt idx="214">
                  <c:v>45433</c:v>
                </c:pt>
                <c:pt idx="215">
                  <c:v>45434</c:v>
                </c:pt>
                <c:pt idx="216">
                  <c:v>45435</c:v>
                </c:pt>
                <c:pt idx="217">
                  <c:v>45439</c:v>
                </c:pt>
                <c:pt idx="218">
                  <c:v>45440</c:v>
                </c:pt>
                <c:pt idx="219">
                  <c:v>45441</c:v>
                </c:pt>
                <c:pt idx="220">
                  <c:v>45442</c:v>
                </c:pt>
                <c:pt idx="221">
                  <c:v>45446</c:v>
                </c:pt>
                <c:pt idx="222">
                  <c:v>45447</c:v>
                </c:pt>
                <c:pt idx="223">
                  <c:v>45448</c:v>
                </c:pt>
                <c:pt idx="224">
                  <c:v>45449</c:v>
                </c:pt>
                <c:pt idx="225">
                  <c:v>45453</c:v>
                </c:pt>
                <c:pt idx="226">
                  <c:v>45454</c:v>
                </c:pt>
                <c:pt idx="227">
                  <c:v>45455</c:v>
                </c:pt>
                <c:pt idx="228">
                  <c:v>45456</c:v>
                </c:pt>
                <c:pt idx="229">
                  <c:v>45467</c:v>
                </c:pt>
                <c:pt idx="230">
                  <c:v>45468</c:v>
                </c:pt>
                <c:pt idx="231">
                  <c:v>45469</c:v>
                </c:pt>
                <c:pt idx="232">
                  <c:v>45470</c:v>
                </c:pt>
                <c:pt idx="233">
                  <c:v>45473</c:v>
                </c:pt>
              </c:numCache>
            </c:numRef>
          </c:cat>
          <c:val>
            <c:numRef>
              <c:f>Sheet1!$C$2:$C$235</c:f>
              <c:numCache>
                <c:formatCode>#,##0</c:formatCode>
                <c:ptCount val="234"/>
                <c:pt idx="0">
                  <c:v>100</c:v>
                </c:pt>
                <c:pt idx="1">
                  <c:v>96.681922196796336</c:v>
                </c:pt>
                <c:pt idx="2">
                  <c:v>95.308924485125857</c:v>
                </c:pt>
                <c:pt idx="3">
                  <c:v>93.363844393592672</c:v>
                </c:pt>
                <c:pt idx="4">
                  <c:v>93.249427917620139</c:v>
                </c:pt>
                <c:pt idx="5">
                  <c:v>92.906178489702512</c:v>
                </c:pt>
                <c:pt idx="6">
                  <c:v>91.4187643020595</c:v>
                </c:pt>
                <c:pt idx="7">
                  <c:v>86.613272311212825</c:v>
                </c:pt>
                <c:pt idx="8">
                  <c:v>86.956521739130437</c:v>
                </c:pt>
                <c:pt idx="9">
                  <c:v>86.956521739130437</c:v>
                </c:pt>
                <c:pt idx="10">
                  <c:v>86.155606407322665</c:v>
                </c:pt>
                <c:pt idx="11">
                  <c:v>85.240274599542332</c:v>
                </c:pt>
                <c:pt idx="12">
                  <c:v>85.011441647597252</c:v>
                </c:pt>
                <c:pt idx="13">
                  <c:v>85.240274599542332</c:v>
                </c:pt>
                <c:pt idx="14">
                  <c:v>82.379862700228841</c:v>
                </c:pt>
                <c:pt idx="15">
                  <c:v>81.807780320366135</c:v>
                </c:pt>
                <c:pt idx="16">
                  <c:v>81.235697940503428</c:v>
                </c:pt>
                <c:pt idx="17">
                  <c:v>81.807780320366135</c:v>
                </c:pt>
                <c:pt idx="18">
                  <c:v>81.807780320366135</c:v>
                </c:pt>
                <c:pt idx="19">
                  <c:v>81.807780320366135</c:v>
                </c:pt>
                <c:pt idx="20">
                  <c:v>80.549199084668189</c:v>
                </c:pt>
                <c:pt idx="21">
                  <c:v>80.320366132723109</c:v>
                </c:pt>
                <c:pt idx="22">
                  <c:v>80.091533180778029</c:v>
                </c:pt>
                <c:pt idx="23">
                  <c:v>80.091533180778029</c:v>
                </c:pt>
                <c:pt idx="24">
                  <c:v>80.091533180778029</c:v>
                </c:pt>
                <c:pt idx="25">
                  <c:v>80.091533180778029</c:v>
                </c:pt>
                <c:pt idx="26">
                  <c:v>79.862700228832949</c:v>
                </c:pt>
                <c:pt idx="27">
                  <c:v>80.091533180778029</c:v>
                </c:pt>
                <c:pt idx="28">
                  <c:v>79.633867276887869</c:v>
                </c:pt>
                <c:pt idx="29">
                  <c:v>80.091533180778029</c:v>
                </c:pt>
                <c:pt idx="30">
                  <c:v>78.832951945080083</c:v>
                </c:pt>
                <c:pt idx="31">
                  <c:v>78.260869565217376</c:v>
                </c:pt>
                <c:pt idx="32">
                  <c:v>77.803203661327231</c:v>
                </c:pt>
                <c:pt idx="33">
                  <c:v>75.286041189931353</c:v>
                </c:pt>
                <c:pt idx="34">
                  <c:v>75.62929061784898</c:v>
                </c:pt>
                <c:pt idx="35">
                  <c:v>77.231121281464539</c:v>
                </c:pt>
                <c:pt idx="36">
                  <c:v>77.231121281464539</c:v>
                </c:pt>
                <c:pt idx="37">
                  <c:v>76.659038901601832</c:v>
                </c:pt>
                <c:pt idx="38">
                  <c:v>80.091533180778029</c:v>
                </c:pt>
                <c:pt idx="39">
                  <c:v>80.091533180778029</c:v>
                </c:pt>
                <c:pt idx="40">
                  <c:v>82.951945080091534</c:v>
                </c:pt>
                <c:pt idx="41">
                  <c:v>84.21052631578948</c:v>
                </c:pt>
                <c:pt idx="42">
                  <c:v>84.553775743707092</c:v>
                </c:pt>
                <c:pt idx="43">
                  <c:v>82.379862700228841</c:v>
                </c:pt>
                <c:pt idx="44">
                  <c:v>83.409610983981693</c:v>
                </c:pt>
                <c:pt idx="45">
                  <c:v>83.409610983981693</c:v>
                </c:pt>
                <c:pt idx="46">
                  <c:v>81.235697940503428</c:v>
                </c:pt>
                <c:pt idx="47">
                  <c:v>83.066361556064066</c:v>
                </c:pt>
                <c:pt idx="48">
                  <c:v>83.981693363844386</c:v>
                </c:pt>
                <c:pt idx="49">
                  <c:v>83.981693363844386</c:v>
                </c:pt>
                <c:pt idx="50">
                  <c:v>82.951945080091534</c:v>
                </c:pt>
                <c:pt idx="51">
                  <c:v>82.951945080091534</c:v>
                </c:pt>
                <c:pt idx="52">
                  <c:v>82.379862700228841</c:v>
                </c:pt>
                <c:pt idx="53">
                  <c:v>82.379862700228841</c:v>
                </c:pt>
                <c:pt idx="54">
                  <c:v>82.379862700228841</c:v>
                </c:pt>
                <c:pt idx="55">
                  <c:v>83.524027459954226</c:v>
                </c:pt>
                <c:pt idx="56">
                  <c:v>83.524027459954226</c:v>
                </c:pt>
                <c:pt idx="57">
                  <c:v>82.951945080091534</c:v>
                </c:pt>
                <c:pt idx="58">
                  <c:v>83.524027459954226</c:v>
                </c:pt>
                <c:pt idx="59">
                  <c:v>83.524027459954226</c:v>
                </c:pt>
                <c:pt idx="60">
                  <c:v>83.524027459954226</c:v>
                </c:pt>
                <c:pt idx="61">
                  <c:v>83.066361556064066</c:v>
                </c:pt>
                <c:pt idx="62">
                  <c:v>79.519450800915337</c:v>
                </c:pt>
                <c:pt idx="63">
                  <c:v>80.663615560640736</c:v>
                </c:pt>
                <c:pt idx="64">
                  <c:v>81.006864988558348</c:v>
                </c:pt>
                <c:pt idx="65">
                  <c:v>82.379862700228841</c:v>
                </c:pt>
                <c:pt idx="66">
                  <c:v>84.096109839816918</c:v>
                </c:pt>
                <c:pt idx="67">
                  <c:v>85.240274599542332</c:v>
                </c:pt>
                <c:pt idx="68">
                  <c:v>83.524027459954226</c:v>
                </c:pt>
                <c:pt idx="69">
                  <c:v>83.524027459954226</c:v>
                </c:pt>
                <c:pt idx="70">
                  <c:v>85.812356979405038</c:v>
                </c:pt>
                <c:pt idx="71">
                  <c:v>83.066361556064066</c:v>
                </c:pt>
                <c:pt idx="72">
                  <c:v>81.235697940503428</c:v>
                </c:pt>
                <c:pt idx="73">
                  <c:v>80.434782608695656</c:v>
                </c:pt>
                <c:pt idx="74">
                  <c:v>80.434782608695656</c:v>
                </c:pt>
                <c:pt idx="75">
                  <c:v>80.549199084668189</c:v>
                </c:pt>
                <c:pt idx="76">
                  <c:v>80.663615560640736</c:v>
                </c:pt>
                <c:pt idx="77">
                  <c:v>80.663615560640736</c:v>
                </c:pt>
                <c:pt idx="78">
                  <c:v>80.663615560640736</c:v>
                </c:pt>
                <c:pt idx="79">
                  <c:v>80.549199084668189</c:v>
                </c:pt>
                <c:pt idx="80">
                  <c:v>80.091533180778029</c:v>
                </c:pt>
                <c:pt idx="81">
                  <c:v>77.917620137299764</c:v>
                </c:pt>
                <c:pt idx="82">
                  <c:v>80.091533180778029</c:v>
                </c:pt>
                <c:pt idx="83">
                  <c:v>80.091533180778029</c:v>
                </c:pt>
                <c:pt idx="84">
                  <c:v>80.091533180778029</c:v>
                </c:pt>
                <c:pt idx="85">
                  <c:v>80.091533180778029</c:v>
                </c:pt>
                <c:pt idx="86">
                  <c:v>79.519450800915337</c:v>
                </c:pt>
                <c:pt idx="87">
                  <c:v>79.519450800915337</c:v>
                </c:pt>
                <c:pt idx="88">
                  <c:v>79.519450800915337</c:v>
                </c:pt>
                <c:pt idx="89">
                  <c:v>79.519450800915337</c:v>
                </c:pt>
                <c:pt idx="90">
                  <c:v>76.659038901601832</c:v>
                </c:pt>
                <c:pt idx="91">
                  <c:v>76.08695652173914</c:v>
                </c:pt>
                <c:pt idx="92">
                  <c:v>74.37070938215102</c:v>
                </c:pt>
                <c:pt idx="93">
                  <c:v>74.37070938215102</c:v>
                </c:pt>
                <c:pt idx="94">
                  <c:v>76.08695652173914</c:v>
                </c:pt>
                <c:pt idx="95">
                  <c:v>76.08695652173914</c:v>
                </c:pt>
                <c:pt idx="96">
                  <c:v>74.942791762013726</c:v>
                </c:pt>
                <c:pt idx="97">
                  <c:v>74.37070938215102</c:v>
                </c:pt>
                <c:pt idx="98">
                  <c:v>74.37070938215102</c:v>
                </c:pt>
                <c:pt idx="99">
                  <c:v>72.997711670480541</c:v>
                </c:pt>
                <c:pt idx="100">
                  <c:v>72.997711670480541</c:v>
                </c:pt>
                <c:pt idx="101">
                  <c:v>72.997711670480541</c:v>
                </c:pt>
                <c:pt idx="102">
                  <c:v>72.997711670480541</c:v>
                </c:pt>
                <c:pt idx="103">
                  <c:v>77.231121281464539</c:v>
                </c:pt>
                <c:pt idx="104">
                  <c:v>74.37070938215102</c:v>
                </c:pt>
                <c:pt idx="105">
                  <c:v>74.37070938215102</c:v>
                </c:pt>
                <c:pt idx="106">
                  <c:v>74.37070938215102</c:v>
                </c:pt>
                <c:pt idx="107">
                  <c:v>73.226544622425621</c:v>
                </c:pt>
                <c:pt idx="108">
                  <c:v>73.226544622425621</c:v>
                </c:pt>
                <c:pt idx="109">
                  <c:v>73.226544622425621</c:v>
                </c:pt>
                <c:pt idx="110">
                  <c:v>71.624713958810062</c:v>
                </c:pt>
                <c:pt idx="111">
                  <c:v>74.37070938215102</c:v>
                </c:pt>
                <c:pt idx="112">
                  <c:v>74.37070938215102</c:v>
                </c:pt>
                <c:pt idx="113">
                  <c:v>74.37070938215102</c:v>
                </c:pt>
                <c:pt idx="114">
                  <c:v>74.37070938215102</c:v>
                </c:pt>
                <c:pt idx="115">
                  <c:v>74.37070938215102</c:v>
                </c:pt>
                <c:pt idx="116">
                  <c:v>74.37070938215102</c:v>
                </c:pt>
                <c:pt idx="117">
                  <c:v>74.37070938215102</c:v>
                </c:pt>
                <c:pt idx="118">
                  <c:v>74.37070938215102</c:v>
                </c:pt>
                <c:pt idx="119">
                  <c:v>74.37070938215102</c:v>
                </c:pt>
                <c:pt idx="120">
                  <c:v>74.37070938215102</c:v>
                </c:pt>
                <c:pt idx="121">
                  <c:v>74.37070938215102</c:v>
                </c:pt>
                <c:pt idx="122">
                  <c:v>74.37070938215102</c:v>
                </c:pt>
                <c:pt idx="123">
                  <c:v>74.37070938215102</c:v>
                </c:pt>
                <c:pt idx="124">
                  <c:v>75.400457665903886</c:v>
                </c:pt>
                <c:pt idx="125">
                  <c:v>75.400457665903886</c:v>
                </c:pt>
                <c:pt idx="126">
                  <c:v>73.226544622425621</c:v>
                </c:pt>
                <c:pt idx="127">
                  <c:v>72.082379862700236</c:v>
                </c:pt>
                <c:pt idx="128">
                  <c:v>74.37070938215102</c:v>
                </c:pt>
                <c:pt idx="129">
                  <c:v>74.37070938215102</c:v>
                </c:pt>
                <c:pt idx="130">
                  <c:v>74.37070938215102</c:v>
                </c:pt>
                <c:pt idx="131">
                  <c:v>74.37070938215102</c:v>
                </c:pt>
                <c:pt idx="132">
                  <c:v>74.37070938215102</c:v>
                </c:pt>
                <c:pt idx="133">
                  <c:v>74.37070938215102</c:v>
                </c:pt>
                <c:pt idx="134">
                  <c:v>73.798627002288328</c:v>
                </c:pt>
                <c:pt idx="135">
                  <c:v>74.141876430205954</c:v>
                </c:pt>
                <c:pt idx="136">
                  <c:v>73.798627002288328</c:v>
                </c:pt>
                <c:pt idx="137">
                  <c:v>74.37070938215102</c:v>
                </c:pt>
                <c:pt idx="138">
                  <c:v>85.697940503432491</c:v>
                </c:pt>
                <c:pt idx="139">
                  <c:v>85.812356979405038</c:v>
                </c:pt>
                <c:pt idx="140">
                  <c:v>77.803203661327231</c:v>
                </c:pt>
                <c:pt idx="141">
                  <c:v>77.231121281464539</c:v>
                </c:pt>
                <c:pt idx="142">
                  <c:v>77.231121281464539</c:v>
                </c:pt>
                <c:pt idx="143">
                  <c:v>77.231121281464539</c:v>
                </c:pt>
                <c:pt idx="144">
                  <c:v>77.803203661327231</c:v>
                </c:pt>
                <c:pt idx="145">
                  <c:v>77.803203661327231</c:v>
                </c:pt>
                <c:pt idx="146">
                  <c:v>77.803203661327231</c:v>
                </c:pt>
                <c:pt idx="147">
                  <c:v>74.37070938215102</c:v>
                </c:pt>
                <c:pt idx="148">
                  <c:v>74.37070938215102</c:v>
                </c:pt>
                <c:pt idx="149">
                  <c:v>74.37070938215102</c:v>
                </c:pt>
                <c:pt idx="150">
                  <c:v>74.37070938215102</c:v>
                </c:pt>
                <c:pt idx="151">
                  <c:v>74.37070938215102</c:v>
                </c:pt>
                <c:pt idx="152">
                  <c:v>74.37070938215102</c:v>
                </c:pt>
                <c:pt idx="153">
                  <c:v>74.37070938215102</c:v>
                </c:pt>
                <c:pt idx="154">
                  <c:v>74.37070938215102</c:v>
                </c:pt>
                <c:pt idx="155">
                  <c:v>74.37070938215102</c:v>
                </c:pt>
                <c:pt idx="156">
                  <c:v>74.37070938215102</c:v>
                </c:pt>
                <c:pt idx="157">
                  <c:v>74.37070938215102</c:v>
                </c:pt>
                <c:pt idx="158">
                  <c:v>74.37070938215102</c:v>
                </c:pt>
                <c:pt idx="159">
                  <c:v>72.997711670480541</c:v>
                </c:pt>
                <c:pt idx="160">
                  <c:v>72.997711670480541</c:v>
                </c:pt>
                <c:pt idx="161">
                  <c:v>72.997711670480541</c:v>
                </c:pt>
                <c:pt idx="162">
                  <c:v>74.942791762013726</c:v>
                </c:pt>
                <c:pt idx="163">
                  <c:v>74.942791762013726</c:v>
                </c:pt>
                <c:pt idx="164">
                  <c:v>74.942791762013726</c:v>
                </c:pt>
                <c:pt idx="165">
                  <c:v>74.37070938215102</c:v>
                </c:pt>
                <c:pt idx="166">
                  <c:v>74.37070938215102</c:v>
                </c:pt>
                <c:pt idx="167">
                  <c:v>74.37070938215102</c:v>
                </c:pt>
                <c:pt idx="168">
                  <c:v>73.226544622425621</c:v>
                </c:pt>
                <c:pt idx="169">
                  <c:v>75.514874141876419</c:v>
                </c:pt>
                <c:pt idx="170">
                  <c:v>75.400457665903886</c:v>
                </c:pt>
                <c:pt idx="171">
                  <c:v>75.514874141876419</c:v>
                </c:pt>
                <c:pt idx="172">
                  <c:v>75.514874141876419</c:v>
                </c:pt>
                <c:pt idx="173">
                  <c:v>74.5995423340961</c:v>
                </c:pt>
                <c:pt idx="174">
                  <c:v>76.08695652173914</c:v>
                </c:pt>
                <c:pt idx="175">
                  <c:v>74.942791762013726</c:v>
                </c:pt>
                <c:pt idx="176">
                  <c:v>74.942791762013726</c:v>
                </c:pt>
                <c:pt idx="177">
                  <c:v>74.37070938215102</c:v>
                </c:pt>
                <c:pt idx="178">
                  <c:v>74.5995423340961</c:v>
                </c:pt>
                <c:pt idx="179">
                  <c:v>74.37070938215102</c:v>
                </c:pt>
                <c:pt idx="180">
                  <c:v>74.37070938215102</c:v>
                </c:pt>
                <c:pt idx="181">
                  <c:v>74.485125858123567</c:v>
                </c:pt>
                <c:pt idx="182">
                  <c:v>73.91304347826086</c:v>
                </c:pt>
                <c:pt idx="183">
                  <c:v>73.91304347826086</c:v>
                </c:pt>
                <c:pt idx="184">
                  <c:v>74.37070938215102</c:v>
                </c:pt>
                <c:pt idx="185">
                  <c:v>74.37070938215102</c:v>
                </c:pt>
                <c:pt idx="186">
                  <c:v>74.37070938215102</c:v>
                </c:pt>
                <c:pt idx="187">
                  <c:v>73.340961098398168</c:v>
                </c:pt>
                <c:pt idx="188">
                  <c:v>72.768878718535461</c:v>
                </c:pt>
                <c:pt idx="189">
                  <c:v>72.425629290617849</c:v>
                </c:pt>
                <c:pt idx="190">
                  <c:v>73.91304347826086</c:v>
                </c:pt>
                <c:pt idx="191">
                  <c:v>74.37070938215102</c:v>
                </c:pt>
                <c:pt idx="192">
                  <c:v>74.942791762013726</c:v>
                </c:pt>
                <c:pt idx="193">
                  <c:v>75.514874141876419</c:v>
                </c:pt>
                <c:pt idx="194">
                  <c:v>74.256292906178487</c:v>
                </c:pt>
                <c:pt idx="195">
                  <c:v>72.654462242562929</c:v>
                </c:pt>
                <c:pt idx="196">
                  <c:v>72.883295194508008</c:v>
                </c:pt>
                <c:pt idx="197">
                  <c:v>74.256292906178487</c:v>
                </c:pt>
                <c:pt idx="198">
                  <c:v>76.08695652173914</c:v>
                </c:pt>
                <c:pt idx="199">
                  <c:v>76.08695652173914</c:v>
                </c:pt>
                <c:pt idx="200">
                  <c:v>75.514874141876419</c:v>
                </c:pt>
                <c:pt idx="201">
                  <c:v>71.51029748283753</c:v>
                </c:pt>
                <c:pt idx="202">
                  <c:v>72.654462242562929</c:v>
                </c:pt>
                <c:pt idx="203">
                  <c:v>72.654462242562929</c:v>
                </c:pt>
                <c:pt idx="204">
                  <c:v>72.540045766590396</c:v>
                </c:pt>
                <c:pt idx="205">
                  <c:v>72.540045766590396</c:v>
                </c:pt>
                <c:pt idx="206">
                  <c:v>72.540045766590396</c:v>
                </c:pt>
                <c:pt idx="207">
                  <c:v>72.425629290617849</c:v>
                </c:pt>
                <c:pt idx="208">
                  <c:v>72.540045766590396</c:v>
                </c:pt>
                <c:pt idx="209">
                  <c:v>72.540045766590396</c:v>
                </c:pt>
                <c:pt idx="210">
                  <c:v>72.540045766590396</c:v>
                </c:pt>
                <c:pt idx="211">
                  <c:v>72.540045766590396</c:v>
                </c:pt>
                <c:pt idx="212">
                  <c:v>72.540045766590396</c:v>
                </c:pt>
                <c:pt idx="213">
                  <c:v>72.654462242562929</c:v>
                </c:pt>
                <c:pt idx="214">
                  <c:v>73.112128146453088</c:v>
                </c:pt>
                <c:pt idx="215">
                  <c:v>73.112128146453088</c:v>
                </c:pt>
                <c:pt idx="216">
                  <c:v>73.112128146453088</c:v>
                </c:pt>
                <c:pt idx="217">
                  <c:v>71.51029748283753</c:v>
                </c:pt>
                <c:pt idx="218">
                  <c:v>71.51029748283753</c:v>
                </c:pt>
                <c:pt idx="219">
                  <c:v>70.59496567505721</c:v>
                </c:pt>
                <c:pt idx="220">
                  <c:v>73.569794050343233</c:v>
                </c:pt>
                <c:pt idx="221">
                  <c:v>70.137299771167051</c:v>
                </c:pt>
                <c:pt idx="222">
                  <c:v>72.425629290617849</c:v>
                </c:pt>
                <c:pt idx="223">
                  <c:v>73.798627002288328</c:v>
                </c:pt>
                <c:pt idx="224">
                  <c:v>71.167048054919903</c:v>
                </c:pt>
                <c:pt idx="225">
                  <c:v>69.221967963386717</c:v>
                </c:pt>
                <c:pt idx="226">
                  <c:v>69.794050343249424</c:v>
                </c:pt>
                <c:pt idx="227">
                  <c:v>69.794050343249424</c:v>
                </c:pt>
                <c:pt idx="228">
                  <c:v>69.794050343249424</c:v>
                </c:pt>
                <c:pt idx="229">
                  <c:v>72.425629290617849</c:v>
                </c:pt>
                <c:pt idx="230">
                  <c:v>71.967963386727689</c:v>
                </c:pt>
                <c:pt idx="231">
                  <c:v>69.336384439359264</c:v>
                </c:pt>
                <c:pt idx="232">
                  <c:v>69.336384439359264</c:v>
                </c:pt>
                <c:pt idx="233">
                  <c:v>69.221967963386717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Sheet1!$A$2:$A$234</c:f>
              <c:numCache>
                <c:formatCode>dd\-mmm\-yyyy</c:formatCode>
                <c:ptCount val="233"/>
                <c:pt idx="0">
                  <c:v>45047</c:v>
                </c:pt>
                <c:pt idx="1">
                  <c:v>45048</c:v>
                </c:pt>
                <c:pt idx="2">
                  <c:v>45049</c:v>
                </c:pt>
                <c:pt idx="3">
                  <c:v>45050</c:v>
                </c:pt>
                <c:pt idx="4">
                  <c:v>45054</c:v>
                </c:pt>
                <c:pt idx="5">
                  <c:v>45055</c:v>
                </c:pt>
                <c:pt idx="6">
                  <c:v>45056</c:v>
                </c:pt>
                <c:pt idx="7">
                  <c:v>45057</c:v>
                </c:pt>
                <c:pt idx="8">
                  <c:v>45057</c:v>
                </c:pt>
                <c:pt idx="9">
                  <c:v>45061</c:v>
                </c:pt>
                <c:pt idx="10">
                  <c:v>45062</c:v>
                </c:pt>
                <c:pt idx="11">
                  <c:v>45063</c:v>
                </c:pt>
                <c:pt idx="12">
                  <c:v>45064</c:v>
                </c:pt>
                <c:pt idx="13">
                  <c:v>45068</c:v>
                </c:pt>
                <c:pt idx="14">
                  <c:v>45069</c:v>
                </c:pt>
                <c:pt idx="15">
                  <c:v>45070</c:v>
                </c:pt>
                <c:pt idx="16">
                  <c:v>45071</c:v>
                </c:pt>
                <c:pt idx="17">
                  <c:v>45075</c:v>
                </c:pt>
                <c:pt idx="18">
                  <c:v>45076</c:v>
                </c:pt>
                <c:pt idx="19">
                  <c:v>45077</c:v>
                </c:pt>
                <c:pt idx="20">
                  <c:v>45078</c:v>
                </c:pt>
                <c:pt idx="21">
                  <c:v>45082</c:v>
                </c:pt>
                <c:pt idx="22">
                  <c:v>45083</c:v>
                </c:pt>
                <c:pt idx="23">
                  <c:v>45084</c:v>
                </c:pt>
                <c:pt idx="24">
                  <c:v>45085</c:v>
                </c:pt>
                <c:pt idx="25">
                  <c:v>45089</c:v>
                </c:pt>
                <c:pt idx="26">
                  <c:v>45090</c:v>
                </c:pt>
                <c:pt idx="27">
                  <c:v>45091</c:v>
                </c:pt>
                <c:pt idx="28">
                  <c:v>45092</c:v>
                </c:pt>
                <c:pt idx="29">
                  <c:v>45096</c:v>
                </c:pt>
                <c:pt idx="30">
                  <c:v>45097</c:v>
                </c:pt>
                <c:pt idx="31">
                  <c:v>45098</c:v>
                </c:pt>
                <c:pt idx="32">
                  <c:v>45099</c:v>
                </c:pt>
                <c:pt idx="33">
                  <c:v>45110</c:v>
                </c:pt>
                <c:pt idx="34">
                  <c:v>45111</c:v>
                </c:pt>
                <c:pt idx="35">
                  <c:v>45112</c:v>
                </c:pt>
                <c:pt idx="36">
                  <c:v>45113</c:v>
                </c:pt>
                <c:pt idx="37">
                  <c:v>45117</c:v>
                </c:pt>
                <c:pt idx="38">
                  <c:v>45118</c:v>
                </c:pt>
                <c:pt idx="39">
                  <c:v>45119</c:v>
                </c:pt>
                <c:pt idx="40">
                  <c:v>45120</c:v>
                </c:pt>
                <c:pt idx="41">
                  <c:v>45124</c:v>
                </c:pt>
                <c:pt idx="42">
                  <c:v>45125</c:v>
                </c:pt>
                <c:pt idx="43">
                  <c:v>45126</c:v>
                </c:pt>
                <c:pt idx="44">
                  <c:v>45127</c:v>
                </c:pt>
                <c:pt idx="45">
                  <c:v>45131</c:v>
                </c:pt>
                <c:pt idx="46">
                  <c:v>45132</c:v>
                </c:pt>
                <c:pt idx="47">
                  <c:v>45133</c:v>
                </c:pt>
                <c:pt idx="48">
                  <c:v>45134</c:v>
                </c:pt>
                <c:pt idx="49">
                  <c:v>45138</c:v>
                </c:pt>
                <c:pt idx="50">
                  <c:v>45139</c:v>
                </c:pt>
                <c:pt idx="51">
                  <c:v>45140</c:v>
                </c:pt>
                <c:pt idx="52">
                  <c:v>45141</c:v>
                </c:pt>
                <c:pt idx="53">
                  <c:v>45145</c:v>
                </c:pt>
                <c:pt idx="54">
                  <c:v>45146</c:v>
                </c:pt>
                <c:pt idx="55">
                  <c:v>45147</c:v>
                </c:pt>
                <c:pt idx="56">
                  <c:v>45148</c:v>
                </c:pt>
                <c:pt idx="57">
                  <c:v>45152</c:v>
                </c:pt>
                <c:pt idx="58">
                  <c:v>45153</c:v>
                </c:pt>
                <c:pt idx="59">
                  <c:v>45154</c:v>
                </c:pt>
                <c:pt idx="60">
                  <c:v>45155</c:v>
                </c:pt>
                <c:pt idx="61">
                  <c:v>45159</c:v>
                </c:pt>
                <c:pt idx="62">
                  <c:v>45160</c:v>
                </c:pt>
                <c:pt idx="63">
                  <c:v>45161</c:v>
                </c:pt>
                <c:pt idx="64">
                  <c:v>45162</c:v>
                </c:pt>
                <c:pt idx="65">
                  <c:v>45166</c:v>
                </c:pt>
                <c:pt idx="66">
                  <c:v>45167</c:v>
                </c:pt>
                <c:pt idx="67">
                  <c:v>45168</c:v>
                </c:pt>
                <c:pt idx="68">
                  <c:v>45169</c:v>
                </c:pt>
                <c:pt idx="69">
                  <c:v>45173</c:v>
                </c:pt>
                <c:pt idx="70">
                  <c:v>45174</c:v>
                </c:pt>
                <c:pt idx="71">
                  <c:v>45175</c:v>
                </c:pt>
                <c:pt idx="72">
                  <c:v>45176</c:v>
                </c:pt>
                <c:pt idx="73">
                  <c:v>45180</c:v>
                </c:pt>
                <c:pt idx="74">
                  <c:v>45181</c:v>
                </c:pt>
                <c:pt idx="75">
                  <c:v>45182</c:v>
                </c:pt>
                <c:pt idx="76">
                  <c:v>45183</c:v>
                </c:pt>
                <c:pt idx="77">
                  <c:v>45187</c:v>
                </c:pt>
                <c:pt idx="78">
                  <c:v>45188</c:v>
                </c:pt>
                <c:pt idx="79">
                  <c:v>45189</c:v>
                </c:pt>
                <c:pt idx="80">
                  <c:v>45190</c:v>
                </c:pt>
                <c:pt idx="81">
                  <c:v>45194</c:v>
                </c:pt>
                <c:pt idx="82">
                  <c:v>45195</c:v>
                </c:pt>
                <c:pt idx="83">
                  <c:v>45196</c:v>
                </c:pt>
                <c:pt idx="84">
                  <c:v>45197</c:v>
                </c:pt>
                <c:pt idx="85">
                  <c:v>45201</c:v>
                </c:pt>
                <c:pt idx="86">
                  <c:v>45202</c:v>
                </c:pt>
                <c:pt idx="87">
                  <c:v>45203</c:v>
                </c:pt>
                <c:pt idx="88">
                  <c:v>45204</c:v>
                </c:pt>
                <c:pt idx="89">
                  <c:v>45208</c:v>
                </c:pt>
                <c:pt idx="90">
                  <c:v>45209</c:v>
                </c:pt>
                <c:pt idx="91">
                  <c:v>45210</c:v>
                </c:pt>
                <c:pt idx="92">
                  <c:v>45211</c:v>
                </c:pt>
                <c:pt idx="93">
                  <c:v>45215</c:v>
                </c:pt>
                <c:pt idx="94">
                  <c:v>45216</c:v>
                </c:pt>
                <c:pt idx="95">
                  <c:v>45217</c:v>
                </c:pt>
                <c:pt idx="96">
                  <c:v>45218</c:v>
                </c:pt>
                <c:pt idx="97">
                  <c:v>45222</c:v>
                </c:pt>
                <c:pt idx="98">
                  <c:v>45223</c:v>
                </c:pt>
                <c:pt idx="99">
                  <c:v>45224</c:v>
                </c:pt>
                <c:pt idx="100">
                  <c:v>45225</c:v>
                </c:pt>
                <c:pt idx="101">
                  <c:v>45229</c:v>
                </c:pt>
                <c:pt idx="102">
                  <c:v>45230</c:v>
                </c:pt>
                <c:pt idx="103">
                  <c:v>45231</c:v>
                </c:pt>
                <c:pt idx="104">
                  <c:v>45232</c:v>
                </c:pt>
                <c:pt idx="105">
                  <c:v>45236</c:v>
                </c:pt>
                <c:pt idx="106">
                  <c:v>45237</c:v>
                </c:pt>
                <c:pt idx="107">
                  <c:v>45238</c:v>
                </c:pt>
                <c:pt idx="108">
                  <c:v>45239</c:v>
                </c:pt>
                <c:pt idx="109">
                  <c:v>45243</c:v>
                </c:pt>
                <c:pt idx="110">
                  <c:v>45244</c:v>
                </c:pt>
                <c:pt idx="111">
                  <c:v>45245</c:v>
                </c:pt>
                <c:pt idx="112">
                  <c:v>45246</c:v>
                </c:pt>
                <c:pt idx="113">
                  <c:v>45250</c:v>
                </c:pt>
                <c:pt idx="114">
                  <c:v>45251</c:v>
                </c:pt>
                <c:pt idx="115">
                  <c:v>45252</c:v>
                </c:pt>
                <c:pt idx="116">
                  <c:v>45253</c:v>
                </c:pt>
                <c:pt idx="117">
                  <c:v>45257</c:v>
                </c:pt>
                <c:pt idx="118">
                  <c:v>45258</c:v>
                </c:pt>
                <c:pt idx="119">
                  <c:v>45259</c:v>
                </c:pt>
                <c:pt idx="120">
                  <c:v>45260</c:v>
                </c:pt>
                <c:pt idx="121">
                  <c:v>45264</c:v>
                </c:pt>
                <c:pt idx="122">
                  <c:v>45265</c:v>
                </c:pt>
                <c:pt idx="123">
                  <c:v>45266</c:v>
                </c:pt>
                <c:pt idx="124">
                  <c:v>45267</c:v>
                </c:pt>
                <c:pt idx="125">
                  <c:v>45271</c:v>
                </c:pt>
                <c:pt idx="126">
                  <c:v>45272</c:v>
                </c:pt>
                <c:pt idx="127">
                  <c:v>45273</c:v>
                </c:pt>
                <c:pt idx="128">
                  <c:v>45274</c:v>
                </c:pt>
                <c:pt idx="129">
                  <c:v>45278</c:v>
                </c:pt>
                <c:pt idx="130">
                  <c:v>45279</c:v>
                </c:pt>
                <c:pt idx="131">
                  <c:v>45280</c:v>
                </c:pt>
                <c:pt idx="132">
                  <c:v>45281</c:v>
                </c:pt>
                <c:pt idx="133">
                  <c:v>45285</c:v>
                </c:pt>
                <c:pt idx="134">
                  <c:v>45286</c:v>
                </c:pt>
                <c:pt idx="135">
                  <c:v>45287</c:v>
                </c:pt>
                <c:pt idx="136">
                  <c:v>45288</c:v>
                </c:pt>
                <c:pt idx="137">
                  <c:v>45292</c:v>
                </c:pt>
                <c:pt idx="138">
                  <c:v>45293</c:v>
                </c:pt>
                <c:pt idx="139">
                  <c:v>45294</c:v>
                </c:pt>
                <c:pt idx="140">
                  <c:v>45295</c:v>
                </c:pt>
                <c:pt idx="141">
                  <c:v>45299</c:v>
                </c:pt>
                <c:pt idx="142">
                  <c:v>45300</c:v>
                </c:pt>
                <c:pt idx="143">
                  <c:v>45301</c:v>
                </c:pt>
                <c:pt idx="144">
                  <c:v>45302</c:v>
                </c:pt>
                <c:pt idx="145">
                  <c:v>45306</c:v>
                </c:pt>
                <c:pt idx="146">
                  <c:v>45307</c:v>
                </c:pt>
                <c:pt idx="147">
                  <c:v>45308</c:v>
                </c:pt>
                <c:pt idx="148">
                  <c:v>45309</c:v>
                </c:pt>
                <c:pt idx="149">
                  <c:v>45313</c:v>
                </c:pt>
                <c:pt idx="150">
                  <c:v>45314</c:v>
                </c:pt>
                <c:pt idx="151">
                  <c:v>45315</c:v>
                </c:pt>
                <c:pt idx="152">
                  <c:v>45316</c:v>
                </c:pt>
                <c:pt idx="153">
                  <c:v>45320</c:v>
                </c:pt>
                <c:pt idx="154">
                  <c:v>45321</c:v>
                </c:pt>
                <c:pt idx="155">
                  <c:v>45322</c:v>
                </c:pt>
                <c:pt idx="156">
                  <c:v>45323</c:v>
                </c:pt>
                <c:pt idx="157">
                  <c:v>45327</c:v>
                </c:pt>
                <c:pt idx="158">
                  <c:v>45328</c:v>
                </c:pt>
                <c:pt idx="159">
                  <c:v>45329</c:v>
                </c:pt>
                <c:pt idx="160">
                  <c:v>45330</c:v>
                </c:pt>
                <c:pt idx="161">
                  <c:v>45334</c:v>
                </c:pt>
                <c:pt idx="162">
                  <c:v>45335</c:v>
                </c:pt>
                <c:pt idx="163">
                  <c:v>45336</c:v>
                </c:pt>
                <c:pt idx="164">
                  <c:v>45337</c:v>
                </c:pt>
                <c:pt idx="165">
                  <c:v>45341</c:v>
                </c:pt>
                <c:pt idx="166">
                  <c:v>45342</c:v>
                </c:pt>
                <c:pt idx="167">
                  <c:v>45343</c:v>
                </c:pt>
                <c:pt idx="168">
                  <c:v>45348</c:v>
                </c:pt>
                <c:pt idx="169">
                  <c:v>45349</c:v>
                </c:pt>
                <c:pt idx="170">
                  <c:v>45350</c:v>
                </c:pt>
                <c:pt idx="171">
                  <c:v>45351</c:v>
                </c:pt>
                <c:pt idx="172">
                  <c:v>45355</c:v>
                </c:pt>
                <c:pt idx="173">
                  <c:v>45356</c:v>
                </c:pt>
                <c:pt idx="174">
                  <c:v>45357</c:v>
                </c:pt>
                <c:pt idx="175">
                  <c:v>45358</c:v>
                </c:pt>
                <c:pt idx="176">
                  <c:v>45362</c:v>
                </c:pt>
                <c:pt idx="177">
                  <c:v>45363</c:v>
                </c:pt>
                <c:pt idx="178">
                  <c:v>45364</c:v>
                </c:pt>
                <c:pt idx="179">
                  <c:v>45365</c:v>
                </c:pt>
                <c:pt idx="180">
                  <c:v>45369</c:v>
                </c:pt>
                <c:pt idx="181">
                  <c:v>45370</c:v>
                </c:pt>
                <c:pt idx="182">
                  <c:v>45371</c:v>
                </c:pt>
                <c:pt idx="183">
                  <c:v>45372</c:v>
                </c:pt>
                <c:pt idx="184">
                  <c:v>45376</c:v>
                </c:pt>
                <c:pt idx="185">
                  <c:v>45377</c:v>
                </c:pt>
                <c:pt idx="186">
                  <c:v>45378</c:v>
                </c:pt>
                <c:pt idx="187">
                  <c:v>45379</c:v>
                </c:pt>
                <c:pt idx="188">
                  <c:v>45383</c:v>
                </c:pt>
                <c:pt idx="189">
                  <c:v>45384</c:v>
                </c:pt>
                <c:pt idx="190">
                  <c:v>45385</c:v>
                </c:pt>
                <c:pt idx="191">
                  <c:v>45386</c:v>
                </c:pt>
                <c:pt idx="192">
                  <c:v>45397</c:v>
                </c:pt>
                <c:pt idx="193">
                  <c:v>45398</c:v>
                </c:pt>
                <c:pt idx="194">
                  <c:v>45399</c:v>
                </c:pt>
                <c:pt idx="195">
                  <c:v>45400</c:v>
                </c:pt>
                <c:pt idx="196">
                  <c:v>45404</c:v>
                </c:pt>
                <c:pt idx="197">
                  <c:v>45405</c:v>
                </c:pt>
                <c:pt idx="198">
                  <c:v>45406</c:v>
                </c:pt>
                <c:pt idx="199">
                  <c:v>45407</c:v>
                </c:pt>
                <c:pt idx="200">
                  <c:v>45411</c:v>
                </c:pt>
                <c:pt idx="201">
                  <c:v>45412</c:v>
                </c:pt>
                <c:pt idx="202">
                  <c:v>45413</c:v>
                </c:pt>
                <c:pt idx="203">
                  <c:v>45414</c:v>
                </c:pt>
                <c:pt idx="204">
                  <c:v>45418</c:v>
                </c:pt>
                <c:pt idx="205">
                  <c:v>45419</c:v>
                </c:pt>
                <c:pt idx="206">
                  <c:v>45420</c:v>
                </c:pt>
                <c:pt idx="207">
                  <c:v>45421</c:v>
                </c:pt>
                <c:pt idx="208">
                  <c:v>45425</c:v>
                </c:pt>
                <c:pt idx="209">
                  <c:v>45426</c:v>
                </c:pt>
                <c:pt idx="210">
                  <c:v>45427</c:v>
                </c:pt>
                <c:pt idx="211">
                  <c:v>45428</c:v>
                </c:pt>
                <c:pt idx="212">
                  <c:v>45432</c:v>
                </c:pt>
                <c:pt idx="213">
                  <c:v>45433</c:v>
                </c:pt>
                <c:pt idx="214">
                  <c:v>45434</c:v>
                </c:pt>
                <c:pt idx="215">
                  <c:v>45435</c:v>
                </c:pt>
                <c:pt idx="216">
                  <c:v>45439</c:v>
                </c:pt>
                <c:pt idx="217">
                  <c:v>45440</c:v>
                </c:pt>
                <c:pt idx="218">
                  <c:v>45441</c:v>
                </c:pt>
                <c:pt idx="219">
                  <c:v>45442</c:v>
                </c:pt>
                <c:pt idx="220">
                  <c:v>45446</c:v>
                </c:pt>
                <c:pt idx="221">
                  <c:v>45447</c:v>
                </c:pt>
                <c:pt idx="222">
                  <c:v>45448</c:v>
                </c:pt>
                <c:pt idx="223">
                  <c:v>45449</c:v>
                </c:pt>
                <c:pt idx="224">
                  <c:v>45453</c:v>
                </c:pt>
                <c:pt idx="225">
                  <c:v>45454</c:v>
                </c:pt>
                <c:pt idx="226">
                  <c:v>45455</c:v>
                </c:pt>
                <c:pt idx="227">
                  <c:v>45456</c:v>
                </c:pt>
                <c:pt idx="228">
                  <c:v>45467</c:v>
                </c:pt>
                <c:pt idx="229">
                  <c:v>45468</c:v>
                </c:pt>
                <c:pt idx="230">
                  <c:v>45469</c:v>
                </c:pt>
                <c:pt idx="231">
                  <c:v>45470</c:v>
                </c:pt>
                <c:pt idx="232">
                  <c:v>45473</c:v>
                </c:pt>
              </c:numCache>
            </c:numRef>
          </c:cat>
          <c:val>
            <c:numRef>
              <c:f>Sheet1!$B$2:$B$234</c:f>
              <c:numCache>
                <c:formatCode>#,##0</c:formatCode>
                <c:ptCount val="233"/>
                <c:pt idx="0">
                  <c:v>100</c:v>
                </c:pt>
                <c:pt idx="1">
                  <c:v>99.406323628053784</c:v>
                </c:pt>
                <c:pt idx="2">
                  <c:v>98.117602858861858</c:v>
                </c:pt>
                <c:pt idx="3">
                  <c:v>98.52165722544018</c:v>
                </c:pt>
                <c:pt idx="4">
                  <c:v>99.741086215100466</c:v>
                </c:pt>
                <c:pt idx="5">
                  <c:v>100.17429274979376</c:v>
                </c:pt>
                <c:pt idx="6">
                  <c:v>100.06707656918854</c:v>
                </c:pt>
                <c:pt idx="7">
                  <c:v>100.94961636987279</c:v>
                </c:pt>
                <c:pt idx="8">
                  <c:v>100.94961636987279</c:v>
                </c:pt>
                <c:pt idx="9">
                  <c:v>99.509020779559094</c:v>
                </c:pt>
                <c:pt idx="10">
                  <c:v>99.29476563517612</c:v>
                </c:pt>
                <c:pt idx="11">
                  <c:v>99.929024660607624</c:v>
                </c:pt>
                <c:pt idx="12">
                  <c:v>100.52092886427937</c:v>
                </c:pt>
                <c:pt idx="13">
                  <c:v>100.38615546700622</c:v>
                </c:pt>
                <c:pt idx="14">
                  <c:v>99.912809320896258</c:v>
                </c:pt>
                <c:pt idx="15">
                  <c:v>99.562806086689164</c:v>
                </c:pt>
                <c:pt idx="16">
                  <c:v>99.1047005877396</c:v>
                </c:pt>
                <c:pt idx="17">
                  <c:v>98.671405444632583</c:v>
                </c:pt>
                <c:pt idx="18">
                  <c:v>98.709595670947323</c:v>
                </c:pt>
                <c:pt idx="19">
                  <c:v>97.594458784239393</c:v>
                </c:pt>
                <c:pt idx="20">
                  <c:v>97.601724674164714</c:v>
                </c:pt>
                <c:pt idx="21">
                  <c:v>100.0707095141512</c:v>
                </c:pt>
                <c:pt idx="22">
                  <c:v>100.27698990129909</c:v>
                </c:pt>
                <c:pt idx="23">
                  <c:v>100.77284258449477</c:v>
                </c:pt>
                <c:pt idx="24">
                  <c:v>100.98824963825615</c:v>
                </c:pt>
                <c:pt idx="25">
                  <c:v>101.21854290552304</c:v>
                </c:pt>
                <c:pt idx="26">
                  <c:v>101.13604847234663</c:v>
                </c:pt>
                <c:pt idx="27">
                  <c:v>102.19234937234229</c:v>
                </c:pt>
                <c:pt idx="28">
                  <c:v>102.04268976156361</c:v>
                </c:pt>
                <c:pt idx="29">
                  <c:v>101.20587190236061</c:v>
                </c:pt>
                <c:pt idx="30">
                  <c:v>101.29155623843107</c:v>
                </c:pt>
                <c:pt idx="31">
                  <c:v>101.5999135181882</c:v>
                </c:pt>
                <c:pt idx="32">
                  <c:v>101.53620406872112</c:v>
                </c:pt>
                <c:pt idx="33">
                  <c:v>102.2995655529475</c:v>
                </c:pt>
                <c:pt idx="34">
                  <c:v>102.9516348695374</c:v>
                </c:pt>
                <c:pt idx="35">
                  <c:v>102.71088580945114</c:v>
                </c:pt>
                <c:pt idx="36">
                  <c:v>102.76724076057917</c:v>
                </c:pt>
                <c:pt idx="37">
                  <c:v>102.66994872231096</c:v>
                </c:pt>
                <c:pt idx="38">
                  <c:v>103.35728418756274</c:v>
                </c:pt>
                <c:pt idx="39">
                  <c:v>103.91277033319422</c:v>
                </c:pt>
                <c:pt idx="40">
                  <c:v>103.74157887788078</c:v>
                </c:pt>
                <c:pt idx="41">
                  <c:v>104.38310379323758</c:v>
                </c:pt>
                <c:pt idx="42">
                  <c:v>104.28067246697341</c:v>
                </c:pt>
                <c:pt idx="43">
                  <c:v>104.13819013770633</c:v>
                </c:pt>
                <c:pt idx="44">
                  <c:v>104.16751952264876</c:v>
                </c:pt>
                <c:pt idx="45">
                  <c:v>104.57476379212112</c:v>
                </c:pt>
                <c:pt idx="46">
                  <c:v>105.29054255817807</c:v>
                </c:pt>
                <c:pt idx="47">
                  <c:v>105.49832928835923</c:v>
                </c:pt>
                <c:pt idx="48">
                  <c:v>104.98076754380135</c:v>
                </c:pt>
                <c:pt idx="49">
                  <c:v>103.60299531881749</c:v>
                </c:pt>
                <c:pt idx="50">
                  <c:v>103.10537046734736</c:v>
                </c:pt>
                <c:pt idx="51">
                  <c:v>101.70721830720714</c:v>
                </c:pt>
                <c:pt idx="52">
                  <c:v>100.79898206654315</c:v>
                </c:pt>
                <c:pt idx="53">
                  <c:v>99.878872298440228</c:v>
                </c:pt>
                <c:pt idx="54">
                  <c:v>99.633692817667807</c:v>
                </c:pt>
                <c:pt idx="55">
                  <c:v>100.00531650482338</c:v>
                </c:pt>
                <c:pt idx="56">
                  <c:v>101.22731513848167</c:v>
                </c:pt>
                <c:pt idx="57">
                  <c:v>101.84491578213317</c:v>
                </c:pt>
                <c:pt idx="58">
                  <c:v>101.12771928145663</c:v>
                </c:pt>
                <c:pt idx="59">
                  <c:v>100.94943915304533</c:v>
                </c:pt>
                <c:pt idx="60">
                  <c:v>101.46824141539534</c:v>
                </c:pt>
                <c:pt idx="61">
                  <c:v>101.08846575417722</c:v>
                </c:pt>
                <c:pt idx="62">
                  <c:v>100.81466575577215</c:v>
                </c:pt>
                <c:pt idx="63">
                  <c:v>100.72180413819014</c:v>
                </c:pt>
                <c:pt idx="64">
                  <c:v>101.06055410385437</c:v>
                </c:pt>
                <c:pt idx="65">
                  <c:v>101.58298931116705</c:v>
                </c:pt>
                <c:pt idx="66">
                  <c:v>101.39070905338745</c:v>
                </c:pt>
                <c:pt idx="67">
                  <c:v>102.56202367439597</c:v>
                </c:pt>
                <c:pt idx="68">
                  <c:v>101.82170037773768</c:v>
                </c:pt>
                <c:pt idx="69">
                  <c:v>101.28712581774491</c:v>
                </c:pt>
                <c:pt idx="70">
                  <c:v>101.11088368284922</c:v>
                </c:pt>
                <c:pt idx="71">
                  <c:v>100.11120355922276</c:v>
                </c:pt>
                <c:pt idx="72">
                  <c:v>99.379298061868155</c:v>
                </c:pt>
                <c:pt idx="73">
                  <c:v>99.552793335938404</c:v>
                </c:pt>
                <c:pt idx="74">
                  <c:v>98.853850168488904</c:v>
                </c:pt>
                <c:pt idx="75">
                  <c:v>98.55231573658844</c:v>
                </c:pt>
                <c:pt idx="76">
                  <c:v>98.838609521328493</c:v>
                </c:pt>
                <c:pt idx="77">
                  <c:v>97.788599818707183</c:v>
                </c:pt>
                <c:pt idx="78">
                  <c:v>98.096336839568266</c:v>
                </c:pt>
                <c:pt idx="79">
                  <c:v>98.014196840046736</c:v>
                </c:pt>
                <c:pt idx="80">
                  <c:v>97.021073739035813</c:v>
                </c:pt>
                <c:pt idx="81">
                  <c:v>96.387700797741545</c:v>
                </c:pt>
                <c:pt idx="82">
                  <c:v>96.744792705046507</c:v>
                </c:pt>
                <c:pt idx="83">
                  <c:v>98.151008230835544</c:v>
                </c:pt>
                <c:pt idx="84">
                  <c:v>97.965107778844015</c:v>
                </c:pt>
                <c:pt idx="85">
                  <c:v>97.521888493399999</c:v>
                </c:pt>
                <c:pt idx="86">
                  <c:v>97.04694739584302</c:v>
                </c:pt>
                <c:pt idx="87">
                  <c:v>96.053912903245802</c:v>
                </c:pt>
                <c:pt idx="88">
                  <c:v>95.385628246944549</c:v>
                </c:pt>
                <c:pt idx="89">
                  <c:v>93.706410198473975</c:v>
                </c:pt>
                <c:pt idx="90">
                  <c:v>94.279883852091288</c:v>
                </c:pt>
                <c:pt idx="91">
                  <c:v>93.683017577251022</c:v>
                </c:pt>
                <c:pt idx="92">
                  <c:v>93.802816152604933</c:v>
                </c:pt>
                <c:pt idx="93">
                  <c:v>94.120920357871668</c:v>
                </c:pt>
                <c:pt idx="94">
                  <c:v>95.089233103040058</c:v>
                </c:pt>
                <c:pt idx="95">
                  <c:v>94.935586113643822</c:v>
                </c:pt>
                <c:pt idx="96">
                  <c:v>94.408366051990086</c:v>
                </c:pt>
                <c:pt idx="97">
                  <c:v>91.2063238052706</c:v>
                </c:pt>
                <c:pt idx="98">
                  <c:v>91.972963800804735</c:v>
                </c:pt>
                <c:pt idx="99">
                  <c:v>93.08101201441481</c:v>
                </c:pt>
                <c:pt idx="100">
                  <c:v>92.231966194118002</c:v>
                </c:pt>
                <c:pt idx="101">
                  <c:v>93.356672789508053</c:v>
                </c:pt>
                <c:pt idx="102">
                  <c:v>94.723191745949038</c:v>
                </c:pt>
                <c:pt idx="103">
                  <c:v>95.829024749216032</c:v>
                </c:pt>
                <c:pt idx="104">
                  <c:v>96.169901316809643</c:v>
                </c:pt>
                <c:pt idx="105">
                  <c:v>97.016111667867307</c:v>
                </c:pt>
                <c:pt idx="106">
                  <c:v>96.990503836301258</c:v>
                </c:pt>
                <c:pt idx="107">
                  <c:v>96.838008756283443</c:v>
                </c:pt>
                <c:pt idx="108">
                  <c:v>96.05825471551826</c:v>
                </c:pt>
                <c:pt idx="109">
                  <c:v>95.606263197115609</c:v>
                </c:pt>
                <c:pt idx="110">
                  <c:v>96.203040863542157</c:v>
                </c:pt>
                <c:pt idx="111">
                  <c:v>97.672079754661013</c:v>
                </c:pt>
                <c:pt idx="112">
                  <c:v>98.195578262938369</c:v>
                </c:pt>
                <c:pt idx="113">
                  <c:v>98.523163568473478</c:v>
                </c:pt>
                <c:pt idx="114">
                  <c:v>98.613189716816379</c:v>
                </c:pt>
                <c:pt idx="115">
                  <c:v>98.355162016054066</c:v>
                </c:pt>
                <c:pt idx="116">
                  <c:v>98.161109590000009</c:v>
                </c:pt>
                <c:pt idx="117">
                  <c:v>98.184679428050401</c:v>
                </c:pt>
                <c:pt idx="118">
                  <c:v>98.363491206944062</c:v>
                </c:pt>
                <c:pt idx="119">
                  <c:v>98.382364799067119</c:v>
                </c:pt>
                <c:pt idx="120">
                  <c:v>99.041877222409767</c:v>
                </c:pt>
                <c:pt idx="121">
                  <c:v>99.1651315258989</c:v>
                </c:pt>
                <c:pt idx="122">
                  <c:v>98.74370991023082</c:v>
                </c:pt>
                <c:pt idx="123">
                  <c:v>99.011218711261506</c:v>
                </c:pt>
                <c:pt idx="124">
                  <c:v>99.466045698903287</c:v>
                </c:pt>
                <c:pt idx="125">
                  <c:v>100.8447926164381</c:v>
                </c:pt>
                <c:pt idx="126">
                  <c:v>100.96928743771936</c:v>
                </c:pt>
                <c:pt idx="127">
                  <c:v>101.02661708139833</c:v>
                </c:pt>
                <c:pt idx="128">
                  <c:v>102.28007170192839</c:v>
                </c:pt>
                <c:pt idx="129">
                  <c:v>103.46219654941116</c:v>
                </c:pt>
                <c:pt idx="130">
                  <c:v>103.7911109811521</c:v>
                </c:pt>
                <c:pt idx="131">
                  <c:v>103.69754049626027</c:v>
                </c:pt>
                <c:pt idx="132">
                  <c:v>102.98007817034258</c:v>
                </c:pt>
                <c:pt idx="133">
                  <c:v>104.6739166070775</c:v>
                </c:pt>
                <c:pt idx="134">
                  <c:v>105.20149110238613</c:v>
                </c:pt>
                <c:pt idx="135">
                  <c:v>105.34964437013153</c:v>
                </c:pt>
                <c:pt idx="136">
                  <c:v>105.72685038735167</c:v>
                </c:pt>
                <c:pt idx="137">
                  <c:v>106.65830203241117</c:v>
                </c:pt>
                <c:pt idx="138">
                  <c:v>107.4206888240866</c:v>
                </c:pt>
                <c:pt idx="139">
                  <c:v>105.7000020379935</c:v>
                </c:pt>
                <c:pt idx="140">
                  <c:v>107.61890584558567</c:v>
                </c:pt>
                <c:pt idx="141">
                  <c:v>108.56356014428994</c:v>
                </c:pt>
                <c:pt idx="142">
                  <c:v>108.08108733156647</c:v>
                </c:pt>
                <c:pt idx="143">
                  <c:v>107.54314565185221</c:v>
                </c:pt>
                <c:pt idx="144">
                  <c:v>107.358751542894</c:v>
                </c:pt>
                <c:pt idx="145">
                  <c:v>107.41209380795544</c:v>
                </c:pt>
                <c:pt idx="146">
                  <c:v>107.01752054164551</c:v>
                </c:pt>
                <c:pt idx="147">
                  <c:v>106.88832947443692</c:v>
                </c:pt>
                <c:pt idx="148">
                  <c:v>105.96742223061048</c:v>
                </c:pt>
                <c:pt idx="149">
                  <c:v>107.30762448817563</c:v>
                </c:pt>
                <c:pt idx="150">
                  <c:v>107.26340888972771</c:v>
                </c:pt>
                <c:pt idx="151">
                  <c:v>107.87347781821275</c:v>
                </c:pt>
                <c:pt idx="152">
                  <c:v>107.76165400009393</c:v>
                </c:pt>
                <c:pt idx="153">
                  <c:v>108.57020577531917</c:v>
                </c:pt>
                <c:pt idx="154">
                  <c:v>106.20577886352621</c:v>
                </c:pt>
                <c:pt idx="155">
                  <c:v>104.52806715808892</c:v>
                </c:pt>
                <c:pt idx="156">
                  <c:v>105.57063375395748</c:v>
                </c:pt>
                <c:pt idx="157">
                  <c:v>106.55082002656479</c:v>
                </c:pt>
                <c:pt idx="158">
                  <c:v>106.96284915037822</c:v>
                </c:pt>
                <c:pt idx="159">
                  <c:v>107.80037587689102</c:v>
                </c:pt>
                <c:pt idx="160">
                  <c:v>108.12689788146143</c:v>
                </c:pt>
                <c:pt idx="161">
                  <c:v>108.95210803846669</c:v>
                </c:pt>
                <c:pt idx="162">
                  <c:v>109.91510427881168</c:v>
                </c:pt>
                <c:pt idx="163">
                  <c:v>110.21796783691798</c:v>
                </c:pt>
                <c:pt idx="164">
                  <c:v>110.62397158859822</c:v>
                </c:pt>
                <c:pt idx="165">
                  <c:v>111.59848692272725</c:v>
                </c:pt>
                <c:pt idx="166">
                  <c:v>111.70419676029917</c:v>
                </c:pt>
                <c:pt idx="167">
                  <c:v>111.95079397569117</c:v>
                </c:pt>
                <c:pt idx="168">
                  <c:v>111.04193747613111</c:v>
                </c:pt>
                <c:pt idx="169">
                  <c:v>111.66033559550613</c:v>
                </c:pt>
                <c:pt idx="170">
                  <c:v>111.74779209985104</c:v>
                </c:pt>
                <c:pt idx="171">
                  <c:v>111.92004685612918</c:v>
                </c:pt>
                <c:pt idx="172">
                  <c:v>110.18092951998165</c:v>
                </c:pt>
                <c:pt idx="173">
                  <c:v>110.49602103918174</c:v>
                </c:pt>
                <c:pt idx="174">
                  <c:v>111.30900323509319</c:v>
                </c:pt>
                <c:pt idx="175">
                  <c:v>111.45059948022302</c:v>
                </c:pt>
                <c:pt idx="176">
                  <c:v>111.25424323541215</c:v>
                </c:pt>
                <c:pt idx="177">
                  <c:v>111.77012142010932</c:v>
                </c:pt>
                <c:pt idx="178">
                  <c:v>112.73781390638166</c:v>
                </c:pt>
                <c:pt idx="179">
                  <c:v>112.78548523296482</c:v>
                </c:pt>
                <c:pt idx="180">
                  <c:v>113.17474199445132</c:v>
                </c:pt>
                <c:pt idx="181">
                  <c:v>113.45421293133468</c:v>
                </c:pt>
                <c:pt idx="182">
                  <c:v>112.88118231978599</c:v>
                </c:pt>
                <c:pt idx="183">
                  <c:v>113.73465856076896</c:v>
                </c:pt>
                <c:pt idx="184">
                  <c:v>112.15113759911959</c:v>
                </c:pt>
                <c:pt idx="185">
                  <c:v>111.51847352513511</c:v>
                </c:pt>
                <c:pt idx="186">
                  <c:v>111.71731080553022</c:v>
                </c:pt>
                <c:pt idx="187">
                  <c:v>111.34435799216877</c:v>
                </c:pt>
                <c:pt idx="188">
                  <c:v>110.07832097689003</c:v>
                </c:pt>
                <c:pt idx="189">
                  <c:v>110.55308485761957</c:v>
                </c:pt>
                <c:pt idx="190">
                  <c:v>111.84348918667222</c:v>
                </c:pt>
                <c:pt idx="191">
                  <c:v>112.58071118885023</c:v>
                </c:pt>
                <c:pt idx="192">
                  <c:v>112.60658484565742</c:v>
                </c:pt>
                <c:pt idx="193">
                  <c:v>110.76432731593596</c:v>
                </c:pt>
                <c:pt idx="194">
                  <c:v>110.45907133065913</c:v>
                </c:pt>
                <c:pt idx="195">
                  <c:v>110.78134013137084</c:v>
                </c:pt>
                <c:pt idx="196">
                  <c:v>110.83964446760078</c:v>
                </c:pt>
                <c:pt idx="197">
                  <c:v>110.62237663715121</c:v>
                </c:pt>
                <c:pt idx="198">
                  <c:v>109.48180913570467</c:v>
                </c:pt>
                <c:pt idx="199">
                  <c:v>108.58544642247961</c:v>
                </c:pt>
                <c:pt idx="200">
                  <c:v>109.60382292140167</c:v>
                </c:pt>
                <c:pt idx="201">
                  <c:v>109.82933133432751</c:v>
                </c:pt>
                <c:pt idx="202">
                  <c:v>109.39284628832647</c:v>
                </c:pt>
                <c:pt idx="203">
                  <c:v>109.45203670869364</c:v>
                </c:pt>
                <c:pt idx="204">
                  <c:v>109.63075987917357</c:v>
                </c:pt>
                <c:pt idx="205">
                  <c:v>109.50218907086102</c:v>
                </c:pt>
                <c:pt idx="206">
                  <c:v>110.40705819180354</c:v>
                </c:pt>
                <c:pt idx="207">
                  <c:v>108.85020836268487</c:v>
                </c:pt>
                <c:pt idx="208">
                  <c:v>108.63037088823732</c:v>
                </c:pt>
                <c:pt idx="209">
                  <c:v>107.40146079830863</c:v>
                </c:pt>
                <c:pt idx="210">
                  <c:v>107.24453529760464</c:v>
                </c:pt>
                <c:pt idx="211">
                  <c:v>108.08844182990552</c:v>
                </c:pt>
                <c:pt idx="212">
                  <c:v>107.44089154241551</c:v>
                </c:pt>
                <c:pt idx="213">
                  <c:v>107.41537231926318</c:v>
                </c:pt>
                <c:pt idx="214">
                  <c:v>107.72151438867725</c:v>
                </c:pt>
                <c:pt idx="215">
                  <c:v>106.29456449407697</c:v>
                </c:pt>
                <c:pt idx="216">
                  <c:v>104.83456366115786</c:v>
                </c:pt>
                <c:pt idx="217">
                  <c:v>103.31687875090492</c:v>
                </c:pt>
                <c:pt idx="218">
                  <c:v>103.64091971989109</c:v>
                </c:pt>
                <c:pt idx="219">
                  <c:v>101.93060011820361</c:v>
                </c:pt>
                <c:pt idx="220">
                  <c:v>104.63103013483541</c:v>
                </c:pt>
                <c:pt idx="221">
                  <c:v>102.89235584075651</c:v>
                </c:pt>
                <c:pt idx="222">
                  <c:v>102.37071810916734</c:v>
                </c:pt>
                <c:pt idx="223">
                  <c:v>102.43478199228929</c:v>
                </c:pt>
                <c:pt idx="224">
                  <c:v>105.03481867617256</c:v>
                </c:pt>
                <c:pt idx="225">
                  <c:v>104.3405717546504</c:v>
                </c:pt>
                <c:pt idx="226">
                  <c:v>103.24484011054784</c:v>
                </c:pt>
                <c:pt idx="227">
                  <c:v>101.89019468154579</c:v>
                </c:pt>
                <c:pt idx="228">
                  <c:v>103.64561596581842</c:v>
                </c:pt>
                <c:pt idx="229">
                  <c:v>103.94449214530717</c:v>
                </c:pt>
                <c:pt idx="230">
                  <c:v>103.28506833037825</c:v>
                </c:pt>
                <c:pt idx="231">
                  <c:v>103.93430217772899</c:v>
                </c:pt>
                <c:pt idx="232">
                  <c:v>103.4901968081477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Sheet1!$A$2:$A$234</c:f>
              <c:numCache>
                <c:formatCode>dd\-mmm\-yyyy</c:formatCode>
                <c:ptCount val="233"/>
                <c:pt idx="0">
                  <c:v>45047</c:v>
                </c:pt>
                <c:pt idx="1">
                  <c:v>45048</c:v>
                </c:pt>
                <c:pt idx="2">
                  <c:v>45049</c:v>
                </c:pt>
                <c:pt idx="3">
                  <c:v>45050</c:v>
                </c:pt>
                <c:pt idx="4">
                  <c:v>45054</c:v>
                </c:pt>
                <c:pt idx="5">
                  <c:v>45055</c:v>
                </c:pt>
                <c:pt idx="6">
                  <c:v>45056</c:v>
                </c:pt>
                <c:pt idx="7">
                  <c:v>45057</c:v>
                </c:pt>
                <c:pt idx="8">
                  <c:v>45057</c:v>
                </c:pt>
                <c:pt idx="9">
                  <c:v>45061</c:v>
                </c:pt>
                <c:pt idx="10">
                  <c:v>45062</c:v>
                </c:pt>
                <c:pt idx="11">
                  <c:v>45063</c:v>
                </c:pt>
                <c:pt idx="12">
                  <c:v>45064</c:v>
                </c:pt>
                <c:pt idx="13">
                  <c:v>45068</c:v>
                </c:pt>
                <c:pt idx="14">
                  <c:v>45069</c:v>
                </c:pt>
                <c:pt idx="15">
                  <c:v>45070</c:v>
                </c:pt>
                <c:pt idx="16">
                  <c:v>45071</c:v>
                </c:pt>
                <c:pt idx="17">
                  <c:v>45075</c:v>
                </c:pt>
                <c:pt idx="18">
                  <c:v>45076</c:v>
                </c:pt>
                <c:pt idx="19">
                  <c:v>45077</c:v>
                </c:pt>
                <c:pt idx="20">
                  <c:v>45078</c:v>
                </c:pt>
                <c:pt idx="21">
                  <c:v>45082</c:v>
                </c:pt>
                <c:pt idx="22">
                  <c:v>45083</c:v>
                </c:pt>
                <c:pt idx="23">
                  <c:v>45084</c:v>
                </c:pt>
                <c:pt idx="24">
                  <c:v>45085</c:v>
                </c:pt>
                <c:pt idx="25">
                  <c:v>45089</c:v>
                </c:pt>
                <c:pt idx="26">
                  <c:v>45090</c:v>
                </c:pt>
                <c:pt idx="27">
                  <c:v>45091</c:v>
                </c:pt>
                <c:pt idx="28">
                  <c:v>45092</c:v>
                </c:pt>
                <c:pt idx="29">
                  <c:v>45096</c:v>
                </c:pt>
                <c:pt idx="30">
                  <c:v>45097</c:v>
                </c:pt>
                <c:pt idx="31">
                  <c:v>45098</c:v>
                </c:pt>
                <c:pt idx="32">
                  <c:v>45099</c:v>
                </c:pt>
                <c:pt idx="33">
                  <c:v>45110</c:v>
                </c:pt>
                <c:pt idx="34">
                  <c:v>45111</c:v>
                </c:pt>
                <c:pt idx="35">
                  <c:v>45112</c:v>
                </c:pt>
                <c:pt idx="36">
                  <c:v>45113</c:v>
                </c:pt>
                <c:pt idx="37">
                  <c:v>45117</c:v>
                </c:pt>
                <c:pt idx="38">
                  <c:v>45118</c:v>
                </c:pt>
                <c:pt idx="39">
                  <c:v>45119</c:v>
                </c:pt>
                <c:pt idx="40">
                  <c:v>45120</c:v>
                </c:pt>
                <c:pt idx="41">
                  <c:v>45124</c:v>
                </c:pt>
                <c:pt idx="42">
                  <c:v>45125</c:v>
                </c:pt>
                <c:pt idx="43">
                  <c:v>45126</c:v>
                </c:pt>
                <c:pt idx="44">
                  <c:v>45127</c:v>
                </c:pt>
                <c:pt idx="45">
                  <c:v>45131</c:v>
                </c:pt>
                <c:pt idx="46">
                  <c:v>45132</c:v>
                </c:pt>
                <c:pt idx="47">
                  <c:v>45133</c:v>
                </c:pt>
                <c:pt idx="48">
                  <c:v>45134</c:v>
                </c:pt>
                <c:pt idx="49">
                  <c:v>45138</c:v>
                </c:pt>
                <c:pt idx="50">
                  <c:v>45139</c:v>
                </c:pt>
                <c:pt idx="51">
                  <c:v>45140</c:v>
                </c:pt>
                <c:pt idx="52">
                  <c:v>45141</c:v>
                </c:pt>
                <c:pt idx="53">
                  <c:v>45145</c:v>
                </c:pt>
                <c:pt idx="54">
                  <c:v>45146</c:v>
                </c:pt>
                <c:pt idx="55">
                  <c:v>45147</c:v>
                </c:pt>
                <c:pt idx="56">
                  <c:v>45148</c:v>
                </c:pt>
                <c:pt idx="57">
                  <c:v>45152</c:v>
                </c:pt>
                <c:pt idx="58">
                  <c:v>45153</c:v>
                </c:pt>
                <c:pt idx="59">
                  <c:v>45154</c:v>
                </c:pt>
                <c:pt idx="60">
                  <c:v>45155</c:v>
                </c:pt>
                <c:pt idx="61">
                  <c:v>45159</c:v>
                </c:pt>
                <c:pt idx="62">
                  <c:v>45160</c:v>
                </c:pt>
                <c:pt idx="63">
                  <c:v>45161</c:v>
                </c:pt>
                <c:pt idx="64">
                  <c:v>45162</c:v>
                </c:pt>
                <c:pt idx="65">
                  <c:v>45166</c:v>
                </c:pt>
                <c:pt idx="66">
                  <c:v>45167</c:v>
                </c:pt>
                <c:pt idx="67">
                  <c:v>45168</c:v>
                </c:pt>
                <c:pt idx="68">
                  <c:v>45169</c:v>
                </c:pt>
                <c:pt idx="69">
                  <c:v>45173</c:v>
                </c:pt>
                <c:pt idx="70">
                  <c:v>45174</c:v>
                </c:pt>
                <c:pt idx="71">
                  <c:v>45175</c:v>
                </c:pt>
                <c:pt idx="72">
                  <c:v>45176</c:v>
                </c:pt>
                <c:pt idx="73">
                  <c:v>45180</c:v>
                </c:pt>
                <c:pt idx="74">
                  <c:v>45181</c:v>
                </c:pt>
                <c:pt idx="75">
                  <c:v>45182</c:v>
                </c:pt>
                <c:pt idx="76">
                  <c:v>45183</c:v>
                </c:pt>
                <c:pt idx="77">
                  <c:v>45187</c:v>
                </c:pt>
                <c:pt idx="78">
                  <c:v>45188</c:v>
                </c:pt>
                <c:pt idx="79">
                  <c:v>45189</c:v>
                </c:pt>
                <c:pt idx="80">
                  <c:v>45190</c:v>
                </c:pt>
                <c:pt idx="81">
                  <c:v>45194</c:v>
                </c:pt>
                <c:pt idx="82">
                  <c:v>45195</c:v>
                </c:pt>
                <c:pt idx="83">
                  <c:v>45196</c:v>
                </c:pt>
                <c:pt idx="84">
                  <c:v>45197</c:v>
                </c:pt>
                <c:pt idx="85">
                  <c:v>45201</c:v>
                </c:pt>
                <c:pt idx="86">
                  <c:v>45202</c:v>
                </c:pt>
                <c:pt idx="87">
                  <c:v>45203</c:v>
                </c:pt>
                <c:pt idx="88">
                  <c:v>45204</c:v>
                </c:pt>
                <c:pt idx="89">
                  <c:v>45208</c:v>
                </c:pt>
                <c:pt idx="90">
                  <c:v>45209</c:v>
                </c:pt>
                <c:pt idx="91">
                  <c:v>45210</c:v>
                </c:pt>
                <c:pt idx="92">
                  <c:v>45211</c:v>
                </c:pt>
                <c:pt idx="93">
                  <c:v>45215</c:v>
                </c:pt>
                <c:pt idx="94">
                  <c:v>45216</c:v>
                </c:pt>
                <c:pt idx="95">
                  <c:v>45217</c:v>
                </c:pt>
                <c:pt idx="96">
                  <c:v>45218</c:v>
                </c:pt>
                <c:pt idx="97">
                  <c:v>45222</c:v>
                </c:pt>
                <c:pt idx="98">
                  <c:v>45223</c:v>
                </c:pt>
                <c:pt idx="99">
                  <c:v>45224</c:v>
                </c:pt>
                <c:pt idx="100">
                  <c:v>45225</c:v>
                </c:pt>
                <c:pt idx="101">
                  <c:v>45229</c:v>
                </c:pt>
                <c:pt idx="102">
                  <c:v>45230</c:v>
                </c:pt>
                <c:pt idx="103">
                  <c:v>45231</c:v>
                </c:pt>
                <c:pt idx="104">
                  <c:v>45232</c:v>
                </c:pt>
                <c:pt idx="105">
                  <c:v>45236</c:v>
                </c:pt>
                <c:pt idx="106">
                  <c:v>45237</c:v>
                </c:pt>
                <c:pt idx="107">
                  <c:v>45238</c:v>
                </c:pt>
                <c:pt idx="108">
                  <c:v>45239</c:v>
                </c:pt>
                <c:pt idx="109">
                  <c:v>45243</c:v>
                </c:pt>
                <c:pt idx="110">
                  <c:v>45244</c:v>
                </c:pt>
                <c:pt idx="111">
                  <c:v>45245</c:v>
                </c:pt>
                <c:pt idx="112">
                  <c:v>45246</c:v>
                </c:pt>
                <c:pt idx="113">
                  <c:v>45250</c:v>
                </c:pt>
                <c:pt idx="114">
                  <c:v>45251</c:v>
                </c:pt>
                <c:pt idx="115">
                  <c:v>45252</c:v>
                </c:pt>
                <c:pt idx="116">
                  <c:v>45253</c:v>
                </c:pt>
                <c:pt idx="117">
                  <c:v>45257</c:v>
                </c:pt>
                <c:pt idx="118">
                  <c:v>45258</c:v>
                </c:pt>
                <c:pt idx="119">
                  <c:v>45259</c:v>
                </c:pt>
                <c:pt idx="120">
                  <c:v>45260</c:v>
                </c:pt>
                <c:pt idx="121">
                  <c:v>45264</c:v>
                </c:pt>
                <c:pt idx="122">
                  <c:v>45265</c:v>
                </c:pt>
                <c:pt idx="123">
                  <c:v>45266</c:v>
                </c:pt>
                <c:pt idx="124">
                  <c:v>45267</c:v>
                </c:pt>
                <c:pt idx="125">
                  <c:v>45271</c:v>
                </c:pt>
                <c:pt idx="126">
                  <c:v>45272</c:v>
                </c:pt>
                <c:pt idx="127">
                  <c:v>45273</c:v>
                </c:pt>
                <c:pt idx="128">
                  <c:v>45274</c:v>
                </c:pt>
                <c:pt idx="129">
                  <c:v>45278</c:v>
                </c:pt>
                <c:pt idx="130">
                  <c:v>45279</c:v>
                </c:pt>
                <c:pt idx="131">
                  <c:v>45280</c:v>
                </c:pt>
                <c:pt idx="132">
                  <c:v>45281</c:v>
                </c:pt>
                <c:pt idx="133">
                  <c:v>45285</c:v>
                </c:pt>
                <c:pt idx="134">
                  <c:v>45286</c:v>
                </c:pt>
                <c:pt idx="135">
                  <c:v>45287</c:v>
                </c:pt>
                <c:pt idx="136">
                  <c:v>45288</c:v>
                </c:pt>
                <c:pt idx="137">
                  <c:v>45292</c:v>
                </c:pt>
                <c:pt idx="138">
                  <c:v>45293</c:v>
                </c:pt>
                <c:pt idx="139">
                  <c:v>45294</c:v>
                </c:pt>
                <c:pt idx="140">
                  <c:v>45295</c:v>
                </c:pt>
                <c:pt idx="141">
                  <c:v>45299</c:v>
                </c:pt>
                <c:pt idx="142">
                  <c:v>45300</c:v>
                </c:pt>
                <c:pt idx="143">
                  <c:v>45301</c:v>
                </c:pt>
                <c:pt idx="144">
                  <c:v>45302</c:v>
                </c:pt>
                <c:pt idx="145">
                  <c:v>45306</c:v>
                </c:pt>
                <c:pt idx="146">
                  <c:v>45307</c:v>
                </c:pt>
                <c:pt idx="147">
                  <c:v>45308</c:v>
                </c:pt>
                <c:pt idx="148">
                  <c:v>45309</c:v>
                </c:pt>
                <c:pt idx="149">
                  <c:v>45313</c:v>
                </c:pt>
                <c:pt idx="150">
                  <c:v>45314</c:v>
                </c:pt>
                <c:pt idx="151">
                  <c:v>45315</c:v>
                </c:pt>
                <c:pt idx="152">
                  <c:v>45316</c:v>
                </c:pt>
                <c:pt idx="153">
                  <c:v>45320</c:v>
                </c:pt>
                <c:pt idx="154">
                  <c:v>45321</c:v>
                </c:pt>
                <c:pt idx="155">
                  <c:v>45322</c:v>
                </c:pt>
                <c:pt idx="156">
                  <c:v>45323</c:v>
                </c:pt>
                <c:pt idx="157">
                  <c:v>45327</c:v>
                </c:pt>
                <c:pt idx="158">
                  <c:v>45328</c:v>
                </c:pt>
                <c:pt idx="159">
                  <c:v>45329</c:v>
                </c:pt>
                <c:pt idx="160">
                  <c:v>45330</c:v>
                </c:pt>
                <c:pt idx="161">
                  <c:v>45334</c:v>
                </c:pt>
                <c:pt idx="162">
                  <c:v>45335</c:v>
                </c:pt>
                <c:pt idx="163">
                  <c:v>45336</c:v>
                </c:pt>
                <c:pt idx="164">
                  <c:v>45337</c:v>
                </c:pt>
                <c:pt idx="165">
                  <c:v>45341</c:v>
                </c:pt>
                <c:pt idx="166">
                  <c:v>45342</c:v>
                </c:pt>
                <c:pt idx="167">
                  <c:v>45343</c:v>
                </c:pt>
                <c:pt idx="168">
                  <c:v>45348</c:v>
                </c:pt>
                <c:pt idx="169">
                  <c:v>45349</c:v>
                </c:pt>
                <c:pt idx="170">
                  <c:v>45350</c:v>
                </c:pt>
                <c:pt idx="171">
                  <c:v>45351</c:v>
                </c:pt>
                <c:pt idx="172">
                  <c:v>45355</c:v>
                </c:pt>
                <c:pt idx="173">
                  <c:v>45356</c:v>
                </c:pt>
                <c:pt idx="174">
                  <c:v>45357</c:v>
                </c:pt>
                <c:pt idx="175">
                  <c:v>45358</c:v>
                </c:pt>
                <c:pt idx="176">
                  <c:v>45362</c:v>
                </c:pt>
                <c:pt idx="177">
                  <c:v>45363</c:v>
                </c:pt>
                <c:pt idx="178">
                  <c:v>45364</c:v>
                </c:pt>
                <c:pt idx="179">
                  <c:v>45365</c:v>
                </c:pt>
                <c:pt idx="180">
                  <c:v>45369</c:v>
                </c:pt>
                <c:pt idx="181">
                  <c:v>45370</c:v>
                </c:pt>
                <c:pt idx="182">
                  <c:v>45371</c:v>
                </c:pt>
                <c:pt idx="183">
                  <c:v>45372</c:v>
                </c:pt>
                <c:pt idx="184">
                  <c:v>45376</c:v>
                </c:pt>
                <c:pt idx="185">
                  <c:v>45377</c:v>
                </c:pt>
                <c:pt idx="186">
                  <c:v>45378</c:v>
                </c:pt>
                <c:pt idx="187">
                  <c:v>45379</c:v>
                </c:pt>
                <c:pt idx="188">
                  <c:v>45383</c:v>
                </c:pt>
                <c:pt idx="189">
                  <c:v>45384</c:v>
                </c:pt>
                <c:pt idx="190">
                  <c:v>45385</c:v>
                </c:pt>
                <c:pt idx="191">
                  <c:v>45386</c:v>
                </c:pt>
                <c:pt idx="192">
                  <c:v>45397</c:v>
                </c:pt>
                <c:pt idx="193">
                  <c:v>45398</c:v>
                </c:pt>
                <c:pt idx="194">
                  <c:v>45399</c:v>
                </c:pt>
                <c:pt idx="195">
                  <c:v>45400</c:v>
                </c:pt>
                <c:pt idx="196">
                  <c:v>45404</c:v>
                </c:pt>
                <c:pt idx="197">
                  <c:v>45405</c:v>
                </c:pt>
                <c:pt idx="198">
                  <c:v>45406</c:v>
                </c:pt>
                <c:pt idx="199">
                  <c:v>45407</c:v>
                </c:pt>
                <c:pt idx="200">
                  <c:v>45411</c:v>
                </c:pt>
                <c:pt idx="201">
                  <c:v>45412</c:v>
                </c:pt>
                <c:pt idx="202">
                  <c:v>45413</c:v>
                </c:pt>
                <c:pt idx="203">
                  <c:v>45414</c:v>
                </c:pt>
                <c:pt idx="204">
                  <c:v>45418</c:v>
                </c:pt>
                <c:pt idx="205">
                  <c:v>45419</c:v>
                </c:pt>
                <c:pt idx="206">
                  <c:v>45420</c:v>
                </c:pt>
                <c:pt idx="207">
                  <c:v>45421</c:v>
                </c:pt>
                <c:pt idx="208">
                  <c:v>45425</c:v>
                </c:pt>
                <c:pt idx="209">
                  <c:v>45426</c:v>
                </c:pt>
                <c:pt idx="210">
                  <c:v>45427</c:v>
                </c:pt>
                <c:pt idx="211">
                  <c:v>45428</c:v>
                </c:pt>
                <c:pt idx="212">
                  <c:v>45432</c:v>
                </c:pt>
                <c:pt idx="213">
                  <c:v>45433</c:v>
                </c:pt>
                <c:pt idx="214">
                  <c:v>45434</c:v>
                </c:pt>
                <c:pt idx="215">
                  <c:v>45435</c:v>
                </c:pt>
                <c:pt idx="216">
                  <c:v>45439</c:v>
                </c:pt>
                <c:pt idx="217">
                  <c:v>45440</c:v>
                </c:pt>
                <c:pt idx="218">
                  <c:v>45441</c:v>
                </c:pt>
                <c:pt idx="219">
                  <c:v>45442</c:v>
                </c:pt>
                <c:pt idx="220">
                  <c:v>45446</c:v>
                </c:pt>
                <c:pt idx="221">
                  <c:v>45447</c:v>
                </c:pt>
                <c:pt idx="222">
                  <c:v>45448</c:v>
                </c:pt>
                <c:pt idx="223">
                  <c:v>45449</c:v>
                </c:pt>
                <c:pt idx="224">
                  <c:v>45453</c:v>
                </c:pt>
                <c:pt idx="225">
                  <c:v>45454</c:v>
                </c:pt>
                <c:pt idx="226">
                  <c:v>45455</c:v>
                </c:pt>
                <c:pt idx="227">
                  <c:v>45456</c:v>
                </c:pt>
                <c:pt idx="228">
                  <c:v>45467</c:v>
                </c:pt>
                <c:pt idx="229">
                  <c:v>45468</c:v>
                </c:pt>
                <c:pt idx="230">
                  <c:v>45469</c:v>
                </c:pt>
                <c:pt idx="231">
                  <c:v>45470</c:v>
                </c:pt>
                <c:pt idx="232">
                  <c:v>45473</c:v>
                </c:pt>
              </c:numCache>
            </c:numRef>
          </c:cat>
          <c:val>
            <c:numRef>
              <c:f>Sheet1!$C$2:$C$234</c:f>
              <c:numCache>
                <c:formatCode>#,##0</c:formatCode>
                <c:ptCount val="233"/>
                <c:pt idx="0">
                  <c:v>100</c:v>
                </c:pt>
                <c:pt idx="1">
                  <c:v>125.16297262059975</c:v>
                </c:pt>
                <c:pt idx="2">
                  <c:v>121.251629726206</c:v>
                </c:pt>
                <c:pt idx="3">
                  <c:v>132.72490221642764</c:v>
                </c:pt>
                <c:pt idx="4">
                  <c:v>136.63624511082136</c:v>
                </c:pt>
                <c:pt idx="5">
                  <c:v>125.5541069100391</c:v>
                </c:pt>
                <c:pt idx="6">
                  <c:v>126.98826597131682</c:v>
                </c:pt>
                <c:pt idx="7">
                  <c:v>129.59582790091264</c:v>
                </c:pt>
                <c:pt idx="8">
                  <c:v>129.59582790091264</c:v>
                </c:pt>
                <c:pt idx="9">
                  <c:v>123.85919165580181</c:v>
                </c:pt>
                <c:pt idx="10">
                  <c:v>127.64015645371578</c:v>
                </c:pt>
                <c:pt idx="11">
                  <c:v>124.38070404172099</c:v>
                </c:pt>
                <c:pt idx="12">
                  <c:v>123.07692307692308</c:v>
                </c:pt>
                <c:pt idx="13">
                  <c:v>119.94784876140807</c:v>
                </c:pt>
                <c:pt idx="14">
                  <c:v>121.51238591916558</c:v>
                </c:pt>
                <c:pt idx="15">
                  <c:v>117.9921773142112</c:v>
                </c:pt>
                <c:pt idx="16">
                  <c:v>117.34028683181225</c:v>
                </c:pt>
                <c:pt idx="17">
                  <c:v>126.20599739243805</c:v>
                </c:pt>
                <c:pt idx="18">
                  <c:v>120.73011734028682</c:v>
                </c:pt>
                <c:pt idx="19">
                  <c:v>118.77444589308995</c:v>
                </c:pt>
                <c:pt idx="20">
                  <c:v>120.33898305084745</c:v>
                </c:pt>
                <c:pt idx="21">
                  <c:v>120.59973924380705</c:v>
                </c:pt>
                <c:pt idx="22">
                  <c:v>117.34028683181225</c:v>
                </c:pt>
                <c:pt idx="23">
                  <c:v>118.64406779661016</c:v>
                </c:pt>
                <c:pt idx="24">
                  <c:v>117.34028683181225</c:v>
                </c:pt>
                <c:pt idx="25">
                  <c:v>114.34159061277704</c:v>
                </c:pt>
                <c:pt idx="26">
                  <c:v>115.77574967405475</c:v>
                </c:pt>
                <c:pt idx="27">
                  <c:v>117.73142112125161</c:v>
                </c:pt>
                <c:pt idx="28">
                  <c:v>121.1212516297262</c:v>
                </c:pt>
                <c:pt idx="29">
                  <c:v>118.25293350717078</c:v>
                </c:pt>
                <c:pt idx="30">
                  <c:v>118.25293350717078</c:v>
                </c:pt>
                <c:pt idx="31">
                  <c:v>118.38331160365058</c:v>
                </c:pt>
                <c:pt idx="32">
                  <c:v>117.20990873533246</c:v>
                </c:pt>
                <c:pt idx="33">
                  <c:v>116.29726205997393</c:v>
                </c:pt>
                <c:pt idx="34">
                  <c:v>114.73272490221642</c:v>
                </c:pt>
                <c:pt idx="35">
                  <c:v>115.38461538461537</c:v>
                </c:pt>
                <c:pt idx="36">
                  <c:v>115.64537157757498</c:v>
                </c:pt>
                <c:pt idx="37">
                  <c:v>116.29726205997393</c:v>
                </c:pt>
                <c:pt idx="38">
                  <c:v>119.68709256844849</c:v>
                </c:pt>
                <c:pt idx="39">
                  <c:v>123.07692307692308</c:v>
                </c:pt>
                <c:pt idx="40">
                  <c:v>118.64406779661016</c:v>
                </c:pt>
                <c:pt idx="41">
                  <c:v>116.81877444589308</c:v>
                </c:pt>
                <c:pt idx="42">
                  <c:v>117.07953063885266</c:v>
                </c:pt>
                <c:pt idx="43">
                  <c:v>117.34028683181225</c:v>
                </c:pt>
                <c:pt idx="44">
                  <c:v>117.60104302477184</c:v>
                </c:pt>
                <c:pt idx="45">
                  <c:v>118.25293350717078</c:v>
                </c:pt>
                <c:pt idx="46">
                  <c:v>117.9921773142112</c:v>
                </c:pt>
                <c:pt idx="47">
                  <c:v>116.16688396349413</c:v>
                </c:pt>
                <c:pt idx="48">
                  <c:v>115.64537157757498</c:v>
                </c:pt>
                <c:pt idx="49">
                  <c:v>117.86179921773143</c:v>
                </c:pt>
                <c:pt idx="50">
                  <c:v>116.42764015645371</c:v>
                </c:pt>
                <c:pt idx="51">
                  <c:v>117.34028683181225</c:v>
                </c:pt>
                <c:pt idx="52">
                  <c:v>118.12255541069099</c:v>
                </c:pt>
                <c:pt idx="53">
                  <c:v>111.34289439374186</c:v>
                </c:pt>
                <c:pt idx="54">
                  <c:v>114.73272490221642</c:v>
                </c:pt>
                <c:pt idx="55">
                  <c:v>113.68970013037809</c:v>
                </c:pt>
                <c:pt idx="56">
                  <c:v>113.68970013037809</c:v>
                </c:pt>
                <c:pt idx="57">
                  <c:v>114.73272490221642</c:v>
                </c:pt>
                <c:pt idx="58">
                  <c:v>112.64667535853977</c:v>
                </c:pt>
                <c:pt idx="59">
                  <c:v>116.03650586701433</c:v>
                </c:pt>
                <c:pt idx="60">
                  <c:v>114.99348109517602</c:v>
                </c:pt>
                <c:pt idx="61">
                  <c:v>114.73272490221642</c:v>
                </c:pt>
                <c:pt idx="62">
                  <c:v>114.73272490221642</c:v>
                </c:pt>
                <c:pt idx="63">
                  <c:v>117.34028683181225</c:v>
                </c:pt>
                <c:pt idx="64">
                  <c:v>116.03650586701433</c:v>
                </c:pt>
                <c:pt idx="65">
                  <c:v>116.16688396349413</c:v>
                </c:pt>
                <c:pt idx="66">
                  <c:v>116.03650586701433</c:v>
                </c:pt>
                <c:pt idx="67">
                  <c:v>116.03650586701433</c:v>
                </c:pt>
                <c:pt idx="68">
                  <c:v>114.73272490221642</c:v>
                </c:pt>
                <c:pt idx="69">
                  <c:v>114.73272490221642</c:v>
                </c:pt>
                <c:pt idx="70">
                  <c:v>115.90612777053455</c:v>
                </c:pt>
                <c:pt idx="71">
                  <c:v>113.29856584093874</c:v>
                </c:pt>
                <c:pt idx="72">
                  <c:v>112.77705345501955</c:v>
                </c:pt>
                <c:pt idx="73">
                  <c:v>108.34419817470663</c:v>
                </c:pt>
                <c:pt idx="74">
                  <c:v>109.25684485006516</c:v>
                </c:pt>
                <c:pt idx="75">
                  <c:v>107.4315514993481</c:v>
                </c:pt>
                <c:pt idx="76">
                  <c:v>112.12516297262059</c:v>
                </c:pt>
                <c:pt idx="77">
                  <c:v>108.86571056062581</c:v>
                </c:pt>
                <c:pt idx="78">
                  <c:v>108.86571056062581</c:v>
                </c:pt>
                <c:pt idx="79">
                  <c:v>111.21251629726206</c:v>
                </c:pt>
                <c:pt idx="80">
                  <c:v>110.82138200782268</c:v>
                </c:pt>
                <c:pt idx="81">
                  <c:v>109.64797913950454</c:v>
                </c:pt>
                <c:pt idx="82">
                  <c:v>109.90873533246415</c:v>
                </c:pt>
                <c:pt idx="83">
                  <c:v>113.29856584093874</c:v>
                </c:pt>
                <c:pt idx="84">
                  <c:v>110.95176010430245</c:v>
                </c:pt>
                <c:pt idx="85">
                  <c:v>110.82138200782268</c:v>
                </c:pt>
                <c:pt idx="86">
                  <c:v>114.60234680573664</c:v>
                </c:pt>
                <c:pt idx="87">
                  <c:v>110.95176010430245</c:v>
                </c:pt>
                <c:pt idx="88">
                  <c:v>110.95176010430245</c:v>
                </c:pt>
                <c:pt idx="89">
                  <c:v>108.21382007822686</c:v>
                </c:pt>
                <c:pt idx="90">
                  <c:v>105.60625814863103</c:v>
                </c:pt>
                <c:pt idx="91">
                  <c:v>108.21382007822686</c:v>
                </c:pt>
                <c:pt idx="92">
                  <c:v>108.21382007822686</c:v>
                </c:pt>
                <c:pt idx="93">
                  <c:v>113.03780964797913</c:v>
                </c:pt>
                <c:pt idx="94">
                  <c:v>113.03780964797913</c:v>
                </c:pt>
                <c:pt idx="95">
                  <c:v>113.03780964797913</c:v>
                </c:pt>
                <c:pt idx="96">
                  <c:v>113.03780964797913</c:v>
                </c:pt>
                <c:pt idx="97">
                  <c:v>103.12907431551498</c:v>
                </c:pt>
                <c:pt idx="98">
                  <c:v>103.12907431551498</c:v>
                </c:pt>
                <c:pt idx="99">
                  <c:v>106.91003911342894</c:v>
                </c:pt>
                <c:pt idx="100">
                  <c:v>106.91003911342894</c:v>
                </c:pt>
                <c:pt idx="101">
                  <c:v>101.69491525423729</c:v>
                </c:pt>
                <c:pt idx="102">
                  <c:v>106.12777053455021</c:v>
                </c:pt>
                <c:pt idx="103">
                  <c:v>104.30247718383312</c:v>
                </c:pt>
                <c:pt idx="104">
                  <c:v>100.78226857887873</c:v>
                </c:pt>
                <c:pt idx="105">
                  <c:v>97.783572359843546</c:v>
                </c:pt>
                <c:pt idx="106">
                  <c:v>97.783572359843546</c:v>
                </c:pt>
                <c:pt idx="107">
                  <c:v>102.73794002607562</c:v>
                </c:pt>
                <c:pt idx="108">
                  <c:v>96.479791395045638</c:v>
                </c:pt>
                <c:pt idx="109">
                  <c:v>96.479791395045638</c:v>
                </c:pt>
                <c:pt idx="110">
                  <c:v>95.176010430247715</c:v>
                </c:pt>
                <c:pt idx="111">
                  <c:v>95.827900912646669</c:v>
                </c:pt>
                <c:pt idx="112">
                  <c:v>97.783572359843546</c:v>
                </c:pt>
                <c:pt idx="113">
                  <c:v>97.783572359843546</c:v>
                </c:pt>
                <c:pt idx="114">
                  <c:v>97.26205997392438</c:v>
                </c:pt>
                <c:pt idx="115">
                  <c:v>102.86831812255541</c:v>
                </c:pt>
                <c:pt idx="116">
                  <c:v>105.99739243807041</c:v>
                </c:pt>
                <c:pt idx="117">
                  <c:v>104.30247718383312</c:v>
                </c:pt>
                <c:pt idx="118">
                  <c:v>94.132985658409382</c:v>
                </c:pt>
                <c:pt idx="119">
                  <c:v>95.176010430247715</c:v>
                </c:pt>
                <c:pt idx="120">
                  <c:v>93.481095176010427</c:v>
                </c:pt>
                <c:pt idx="121">
                  <c:v>96.219035202086047</c:v>
                </c:pt>
                <c:pt idx="122">
                  <c:v>91.395045632333762</c:v>
                </c:pt>
                <c:pt idx="123">
                  <c:v>89.048239895697506</c:v>
                </c:pt>
                <c:pt idx="124">
                  <c:v>90.482398956975231</c:v>
                </c:pt>
                <c:pt idx="125">
                  <c:v>95.176010430247715</c:v>
                </c:pt>
                <c:pt idx="126">
                  <c:v>98.956975228161667</c:v>
                </c:pt>
                <c:pt idx="127">
                  <c:v>98.956975228161667</c:v>
                </c:pt>
                <c:pt idx="128">
                  <c:v>98.956975228161667</c:v>
                </c:pt>
                <c:pt idx="129">
                  <c:v>98.956975228161667</c:v>
                </c:pt>
                <c:pt idx="130">
                  <c:v>98.956975228161667</c:v>
                </c:pt>
                <c:pt idx="131">
                  <c:v>103.65058670143415</c:v>
                </c:pt>
                <c:pt idx="132">
                  <c:v>103.65058670143415</c:v>
                </c:pt>
                <c:pt idx="133">
                  <c:v>91.655801825293352</c:v>
                </c:pt>
                <c:pt idx="134">
                  <c:v>93.872229465449792</c:v>
                </c:pt>
                <c:pt idx="135">
                  <c:v>94.915254237288124</c:v>
                </c:pt>
                <c:pt idx="136">
                  <c:v>94.52411994784876</c:v>
                </c:pt>
                <c:pt idx="137">
                  <c:v>99.608865710560636</c:v>
                </c:pt>
                <c:pt idx="138">
                  <c:v>93.350717079530625</c:v>
                </c:pt>
                <c:pt idx="139">
                  <c:v>98.696219035202077</c:v>
                </c:pt>
                <c:pt idx="140">
                  <c:v>98.696219035202077</c:v>
                </c:pt>
                <c:pt idx="141">
                  <c:v>92.046936114732716</c:v>
                </c:pt>
                <c:pt idx="142">
                  <c:v>91.264667535853974</c:v>
                </c:pt>
                <c:pt idx="143">
                  <c:v>91.264667535853974</c:v>
                </c:pt>
                <c:pt idx="144">
                  <c:v>93.872229465449792</c:v>
                </c:pt>
                <c:pt idx="145">
                  <c:v>91.264667535853974</c:v>
                </c:pt>
                <c:pt idx="146">
                  <c:v>91.003911342894384</c:v>
                </c:pt>
                <c:pt idx="147">
                  <c:v>91.264667535853974</c:v>
                </c:pt>
                <c:pt idx="148">
                  <c:v>90.091264667535839</c:v>
                </c:pt>
                <c:pt idx="149">
                  <c:v>88.657105606258142</c:v>
                </c:pt>
                <c:pt idx="150">
                  <c:v>96.479791395045638</c:v>
                </c:pt>
                <c:pt idx="151">
                  <c:v>96.479791395045638</c:v>
                </c:pt>
                <c:pt idx="152">
                  <c:v>96.479791395045638</c:v>
                </c:pt>
                <c:pt idx="153">
                  <c:v>96.479791395045638</c:v>
                </c:pt>
                <c:pt idx="154">
                  <c:v>91.395045632333762</c:v>
                </c:pt>
                <c:pt idx="155">
                  <c:v>91.395045632333762</c:v>
                </c:pt>
                <c:pt idx="156">
                  <c:v>91.395045632333762</c:v>
                </c:pt>
                <c:pt idx="157">
                  <c:v>91.395045632333762</c:v>
                </c:pt>
                <c:pt idx="158">
                  <c:v>91.264667535853974</c:v>
                </c:pt>
                <c:pt idx="159">
                  <c:v>91.264667535853974</c:v>
                </c:pt>
                <c:pt idx="160">
                  <c:v>91.264667535853974</c:v>
                </c:pt>
                <c:pt idx="161">
                  <c:v>89.960886571056065</c:v>
                </c:pt>
                <c:pt idx="162">
                  <c:v>89.960886571056065</c:v>
                </c:pt>
                <c:pt idx="163">
                  <c:v>92.568448500651897</c:v>
                </c:pt>
                <c:pt idx="164">
                  <c:v>97.783572359843546</c:v>
                </c:pt>
                <c:pt idx="165">
                  <c:v>97.783572359843546</c:v>
                </c:pt>
                <c:pt idx="166">
                  <c:v>97.783572359843546</c:v>
                </c:pt>
                <c:pt idx="167">
                  <c:v>97.783572359843546</c:v>
                </c:pt>
                <c:pt idx="168">
                  <c:v>95.827900912646669</c:v>
                </c:pt>
                <c:pt idx="169">
                  <c:v>102.9986962190352</c:v>
                </c:pt>
                <c:pt idx="170">
                  <c:v>102.9986962190352</c:v>
                </c:pt>
                <c:pt idx="171">
                  <c:v>102.47718383311602</c:v>
                </c:pt>
                <c:pt idx="172">
                  <c:v>108.21382007822686</c:v>
                </c:pt>
                <c:pt idx="173">
                  <c:v>108.21382007822686</c:v>
                </c:pt>
                <c:pt idx="174">
                  <c:v>108.21382007822686</c:v>
                </c:pt>
                <c:pt idx="175">
                  <c:v>108.21382007822686</c:v>
                </c:pt>
                <c:pt idx="176">
                  <c:v>98.435462842242501</c:v>
                </c:pt>
                <c:pt idx="177">
                  <c:v>98.435462842242501</c:v>
                </c:pt>
                <c:pt idx="178">
                  <c:v>96.610169491525411</c:v>
                </c:pt>
                <c:pt idx="179">
                  <c:v>96.219035202086047</c:v>
                </c:pt>
                <c:pt idx="180">
                  <c:v>95.176010430247715</c:v>
                </c:pt>
                <c:pt idx="181">
                  <c:v>95.176010430247715</c:v>
                </c:pt>
                <c:pt idx="182">
                  <c:v>91.264667535853974</c:v>
                </c:pt>
                <c:pt idx="183">
                  <c:v>92.568448500651897</c:v>
                </c:pt>
                <c:pt idx="184">
                  <c:v>100.39113428943938</c:v>
                </c:pt>
                <c:pt idx="185">
                  <c:v>100.39113428943938</c:v>
                </c:pt>
                <c:pt idx="186">
                  <c:v>100.39113428943938</c:v>
                </c:pt>
                <c:pt idx="187">
                  <c:v>97.783572359843546</c:v>
                </c:pt>
                <c:pt idx="188">
                  <c:v>95.176010430247715</c:v>
                </c:pt>
                <c:pt idx="189">
                  <c:v>95.176010430247715</c:v>
                </c:pt>
                <c:pt idx="190">
                  <c:v>91.264667535853974</c:v>
                </c:pt>
                <c:pt idx="191">
                  <c:v>91.264667535853974</c:v>
                </c:pt>
                <c:pt idx="192">
                  <c:v>96.34941329856585</c:v>
                </c:pt>
                <c:pt idx="193">
                  <c:v>91.916558018252928</c:v>
                </c:pt>
                <c:pt idx="194">
                  <c:v>93.741851368970018</c:v>
                </c:pt>
                <c:pt idx="195">
                  <c:v>93.872229465449792</c:v>
                </c:pt>
                <c:pt idx="196">
                  <c:v>95.176010430247715</c:v>
                </c:pt>
                <c:pt idx="197">
                  <c:v>100.39113428943938</c:v>
                </c:pt>
                <c:pt idx="198">
                  <c:v>100.39113428943938</c:v>
                </c:pt>
                <c:pt idx="199">
                  <c:v>100.39113428943938</c:v>
                </c:pt>
                <c:pt idx="200">
                  <c:v>94.00260756192958</c:v>
                </c:pt>
                <c:pt idx="201">
                  <c:v>92.698826597131671</c:v>
                </c:pt>
                <c:pt idx="202">
                  <c:v>93.872229465449792</c:v>
                </c:pt>
                <c:pt idx="203">
                  <c:v>95.045632333767927</c:v>
                </c:pt>
                <c:pt idx="204">
                  <c:v>95.176010430247715</c:v>
                </c:pt>
                <c:pt idx="205">
                  <c:v>95.176010430247715</c:v>
                </c:pt>
                <c:pt idx="206">
                  <c:v>94.52411994784876</c:v>
                </c:pt>
                <c:pt idx="207">
                  <c:v>94.52411994784876</c:v>
                </c:pt>
                <c:pt idx="208">
                  <c:v>92.698826597131671</c:v>
                </c:pt>
                <c:pt idx="209">
                  <c:v>92.307692307692307</c:v>
                </c:pt>
                <c:pt idx="210">
                  <c:v>92.307692307692307</c:v>
                </c:pt>
                <c:pt idx="211">
                  <c:v>93.220338983050837</c:v>
                </c:pt>
                <c:pt idx="212">
                  <c:v>91.916558018252928</c:v>
                </c:pt>
                <c:pt idx="213">
                  <c:v>91.916558018252928</c:v>
                </c:pt>
                <c:pt idx="214">
                  <c:v>91.264667535853974</c:v>
                </c:pt>
                <c:pt idx="215">
                  <c:v>91.264667535853974</c:v>
                </c:pt>
                <c:pt idx="216">
                  <c:v>90.091264667535839</c:v>
                </c:pt>
                <c:pt idx="217">
                  <c:v>90.091264667535839</c:v>
                </c:pt>
                <c:pt idx="218">
                  <c:v>90.091264667535839</c:v>
                </c:pt>
                <c:pt idx="219">
                  <c:v>89.960886571056065</c:v>
                </c:pt>
                <c:pt idx="220">
                  <c:v>89.960886571056065</c:v>
                </c:pt>
                <c:pt idx="221">
                  <c:v>93.089960886571049</c:v>
                </c:pt>
                <c:pt idx="222">
                  <c:v>93.089960886571049</c:v>
                </c:pt>
                <c:pt idx="223">
                  <c:v>91.264667535853974</c:v>
                </c:pt>
                <c:pt idx="224">
                  <c:v>91.264667535853974</c:v>
                </c:pt>
                <c:pt idx="225">
                  <c:v>86.310299869621915</c:v>
                </c:pt>
                <c:pt idx="226">
                  <c:v>86.310299869621915</c:v>
                </c:pt>
                <c:pt idx="227">
                  <c:v>86.310299869621915</c:v>
                </c:pt>
                <c:pt idx="228">
                  <c:v>89.439374185136884</c:v>
                </c:pt>
                <c:pt idx="229">
                  <c:v>89.439374185136884</c:v>
                </c:pt>
                <c:pt idx="230">
                  <c:v>91.1342894393742</c:v>
                </c:pt>
                <c:pt idx="231">
                  <c:v>91.1342894393742</c:v>
                </c:pt>
                <c:pt idx="232">
                  <c:v>87.483702737940021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Sheet1!$A$2:$A$211</c:f>
              <c:numCache>
                <c:formatCode>dd\-mmm\-yyyy</c:formatCode>
                <c:ptCount val="210"/>
                <c:pt idx="0">
                  <c:v>45084</c:v>
                </c:pt>
                <c:pt idx="1">
                  <c:v>45085</c:v>
                </c:pt>
                <c:pt idx="2">
                  <c:v>45089</c:v>
                </c:pt>
                <c:pt idx="3">
                  <c:v>45090</c:v>
                </c:pt>
                <c:pt idx="4">
                  <c:v>45091</c:v>
                </c:pt>
                <c:pt idx="5">
                  <c:v>45092</c:v>
                </c:pt>
                <c:pt idx="6">
                  <c:v>45096</c:v>
                </c:pt>
                <c:pt idx="7">
                  <c:v>45097</c:v>
                </c:pt>
                <c:pt idx="8">
                  <c:v>45098</c:v>
                </c:pt>
                <c:pt idx="9">
                  <c:v>45099</c:v>
                </c:pt>
                <c:pt idx="10">
                  <c:v>45110</c:v>
                </c:pt>
                <c:pt idx="11">
                  <c:v>45111</c:v>
                </c:pt>
                <c:pt idx="12">
                  <c:v>45112</c:v>
                </c:pt>
                <c:pt idx="13">
                  <c:v>45113</c:v>
                </c:pt>
                <c:pt idx="14">
                  <c:v>45117</c:v>
                </c:pt>
                <c:pt idx="15">
                  <c:v>45118</c:v>
                </c:pt>
                <c:pt idx="16">
                  <c:v>45119</c:v>
                </c:pt>
                <c:pt idx="17">
                  <c:v>45120</c:v>
                </c:pt>
                <c:pt idx="18">
                  <c:v>45124</c:v>
                </c:pt>
                <c:pt idx="19">
                  <c:v>45125</c:v>
                </c:pt>
                <c:pt idx="20">
                  <c:v>45126</c:v>
                </c:pt>
                <c:pt idx="21">
                  <c:v>45127</c:v>
                </c:pt>
                <c:pt idx="22">
                  <c:v>45131</c:v>
                </c:pt>
                <c:pt idx="23">
                  <c:v>45132</c:v>
                </c:pt>
                <c:pt idx="24">
                  <c:v>45133</c:v>
                </c:pt>
                <c:pt idx="25">
                  <c:v>45134</c:v>
                </c:pt>
                <c:pt idx="26">
                  <c:v>45138</c:v>
                </c:pt>
                <c:pt idx="27">
                  <c:v>45139</c:v>
                </c:pt>
                <c:pt idx="28">
                  <c:v>45140</c:v>
                </c:pt>
                <c:pt idx="29">
                  <c:v>45141</c:v>
                </c:pt>
                <c:pt idx="30">
                  <c:v>45145</c:v>
                </c:pt>
                <c:pt idx="31">
                  <c:v>45146</c:v>
                </c:pt>
                <c:pt idx="32">
                  <c:v>45147</c:v>
                </c:pt>
                <c:pt idx="33">
                  <c:v>45148</c:v>
                </c:pt>
                <c:pt idx="34">
                  <c:v>45152</c:v>
                </c:pt>
                <c:pt idx="35">
                  <c:v>45153</c:v>
                </c:pt>
                <c:pt idx="36">
                  <c:v>45154</c:v>
                </c:pt>
                <c:pt idx="37">
                  <c:v>45155</c:v>
                </c:pt>
                <c:pt idx="38">
                  <c:v>45159</c:v>
                </c:pt>
                <c:pt idx="39">
                  <c:v>45160</c:v>
                </c:pt>
                <c:pt idx="40">
                  <c:v>45161</c:v>
                </c:pt>
                <c:pt idx="41">
                  <c:v>45162</c:v>
                </c:pt>
                <c:pt idx="42">
                  <c:v>45166</c:v>
                </c:pt>
                <c:pt idx="43">
                  <c:v>45167</c:v>
                </c:pt>
                <c:pt idx="44">
                  <c:v>45168</c:v>
                </c:pt>
                <c:pt idx="45">
                  <c:v>45169</c:v>
                </c:pt>
                <c:pt idx="46">
                  <c:v>45173</c:v>
                </c:pt>
                <c:pt idx="47">
                  <c:v>45174</c:v>
                </c:pt>
                <c:pt idx="48">
                  <c:v>45175</c:v>
                </c:pt>
                <c:pt idx="49">
                  <c:v>45176</c:v>
                </c:pt>
                <c:pt idx="50">
                  <c:v>45180</c:v>
                </c:pt>
                <c:pt idx="51">
                  <c:v>45181</c:v>
                </c:pt>
                <c:pt idx="52">
                  <c:v>45182</c:v>
                </c:pt>
                <c:pt idx="53">
                  <c:v>45183</c:v>
                </c:pt>
                <c:pt idx="54">
                  <c:v>45187</c:v>
                </c:pt>
                <c:pt idx="55">
                  <c:v>45188</c:v>
                </c:pt>
                <c:pt idx="56">
                  <c:v>45189</c:v>
                </c:pt>
                <c:pt idx="57">
                  <c:v>45190</c:v>
                </c:pt>
                <c:pt idx="58">
                  <c:v>45194</c:v>
                </c:pt>
                <c:pt idx="59">
                  <c:v>45195</c:v>
                </c:pt>
                <c:pt idx="60">
                  <c:v>45196</c:v>
                </c:pt>
                <c:pt idx="61">
                  <c:v>45197</c:v>
                </c:pt>
                <c:pt idx="62">
                  <c:v>45201</c:v>
                </c:pt>
                <c:pt idx="63">
                  <c:v>45202</c:v>
                </c:pt>
                <c:pt idx="64">
                  <c:v>45203</c:v>
                </c:pt>
                <c:pt idx="65">
                  <c:v>45204</c:v>
                </c:pt>
                <c:pt idx="66">
                  <c:v>45208</c:v>
                </c:pt>
                <c:pt idx="67">
                  <c:v>45209</c:v>
                </c:pt>
                <c:pt idx="68">
                  <c:v>45210</c:v>
                </c:pt>
                <c:pt idx="69">
                  <c:v>45211</c:v>
                </c:pt>
                <c:pt idx="70">
                  <c:v>45215</c:v>
                </c:pt>
                <c:pt idx="71">
                  <c:v>45216</c:v>
                </c:pt>
                <c:pt idx="72">
                  <c:v>45217</c:v>
                </c:pt>
                <c:pt idx="73">
                  <c:v>45218</c:v>
                </c:pt>
                <c:pt idx="74">
                  <c:v>45222</c:v>
                </c:pt>
                <c:pt idx="75">
                  <c:v>45223</c:v>
                </c:pt>
                <c:pt idx="76">
                  <c:v>45224</c:v>
                </c:pt>
                <c:pt idx="77">
                  <c:v>45225</c:v>
                </c:pt>
                <c:pt idx="78">
                  <c:v>45229</c:v>
                </c:pt>
                <c:pt idx="79">
                  <c:v>45230</c:v>
                </c:pt>
                <c:pt idx="80">
                  <c:v>45231</c:v>
                </c:pt>
                <c:pt idx="81">
                  <c:v>45232</c:v>
                </c:pt>
                <c:pt idx="82">
                  <c:v>45236</c:v>
                </c:pt>
                <c:pt idx="83">
                  <c:v>45237</c:v>
                </c:pt>
                <c:pt idx="84">
                  <c:v>45238</c:v>
                </c:pt>
                <c:pt idx="85">
                  <c:v>45239</c:v>
                </c:pt>
                <c:pt idx="86">
                  <c:v>45243</c:v>
                </c:pt>
                <c:pt idx="87">
                  <c:v>45244</c:v>
                </c:pt>
                <c:pt idx="88">
                  <c:v>45245</c:v>
                </c:pt>
                <c:pt idx="89">
                  <c:v>45246</c:v>
                </c:pt>
                <c:pt idx="90">
                  <c:v>45250</c:v>
                </c:pt>
                <c:pt idx="91">
                  <c:v>45251</c:v>
                </c:pt>
                <c:pt idx="92">
                  <c:v>45252</c:v>
                </c:pt>
                <c:pt idx="93">
                  <c:v>45253</c:v>
                </c:pt>
                <c:pt idx="94">
                  <c:v>45257</c:v>
                </c:pt>
                <c:pt idx="95">
                  <c:v>45258</c:v>
                </c:pt>
                <c:pt idx="96">
                  <c:v>45259</c:v>
                </c:pt>
                <c:pt idx="97">
                  <c:v>45260</c:v>
                </c:pt>
                <c:pt idx="98">
                  <c:v>45264</c:v>
                </c:pt>
                <c:pt idx="99">
                  <c:v>45265</c:v>
                </c:pt>
                <c:pt idx="100">
                  <c:v>45266</c:v>
                </c:pt>
                <c:pt idx="101">
                  <c:v>45267</c:v>
                </c:pt>
                <c:pt idx="102">
                  <c:v>45271</c:v>
                </c:pt>
                <c:pt idx="103">
                  <c:v>45272</c:v>
                </c:pt>
                <c:pt idx="104">
                  <c:v>45273</c:v>
                </c:pt>
                <c:pt idx="105">
                  <c:v>45274</c:v>
                </c:pt>
                <c:pt idx="106">
                  <c:v>45278</c:v>
                </c:pt>
                <c:pt idx="107">
                  <c:v>45279</c:v>
                </c:pt>
                <c:pt idx="108">
                  <c:v>45280</c:v>
                </c:pt>
                <c:pt idx="109">
                  <c:v>45281</c:v>
                </c:pt>
                <c:pt idx="110">
                  <c:v>45285</c:v>
                </c:pt>
                <c:pt idx="111">
                  <c:v>45286</c:v>
                </c:pt>
                <c:pt idx="112">
                  <c:v>45287</c:v>
                </c:pt>
                <c:pt idx="113">
                  <c:v>45288</c:v>
                </c:pt>
                <c:pt idx="114">
                  <c:v>45292</c:v>
                </c:pt>
                <c:pt idx="115">
                  <c:v>45293</c:v>
                </c:pt>
                <c:pt idx="116">
                  <c:v>45294</c:v>
                </c:pt>
                <c:pt idx="117">
                  <c:v>45295</c:v>
                </c:pt>
                <c:pt idx="118">
                  <c:v>45299</c:v>
                </c:pt>
                <c:pt idx="119">
                  <c:v>45300</c:v>
                </c:pt>
                <c:pt idx="120">
                  <c:v>45301</c:v>
                </c:pt>
                <c:pt idx="121">
                  <c:v>45302</c:v>
                </c:pt>
                <c:pt idx="122">
                  <c:v>45306</c:v>
                </c:pt>
                <c:pt idx="123">
                  <c:v>45307</c:v>
                </c:pt>
                <c:pt idx="124">
                  <c:v>45308</c:v>
                </c:pt>
                <c:pt idx="125">
                  <c:v>45309</c:v>
                </c:pt>
                <c:pt idx="126">
                  <c:v>45313</c:v>
                </c:pt>
                <c:pt idx="127">
                  <c:v>45314</c:v>
                </c:pt>
                <c:pt idx="128">
                  <c:v>45315</c:v>
                </c:pt>
                <c:pt idx="129">
                  <c:v>45316</c:v>
                </c:pt>
                <c:pt idx="130">
                  <c:v>45320</c:v>
                </c:pt>
                <c:pt idx="131">
                  <c:v>45321</c:v>
                </c:pt>
                <c:pt idx="132">
                  <c:v>45322</c:v>
                </c:pt>
                <c:pt idx="133">
                  <c:v>45323</c:v>
                </c:pt>
                <c:pt idx="134">
                  <c:v>45327</c:v>
                </c:pt>
                <c:pt idx="135">
                  <c:v>45328</c:v>
                </c:pt>
                <c:pt idx="136">
                  <c:v>45329</c:v>
                </c:pt>
                <c:pt idx="137">
                  <c:v>45330</c:v>
                </c:pt>
                <c:pt idx="138">
                  <c:v>45334</c:v>
                </c:pt>
                <c:pt idx="139">
                  <c:v>45335</c:v>
                </c:pt>
                <c:pt idx="140">
                  <c:v>45336</c:v>
                </c:pt>
                <c:pt idx="141">
                  <c:v>45337</c:v>
                </c:pt>
                <c:pt idx="142">
                  <c:v>45341</c:v>
                </c:pt>
                <c:pt idx="143">
                  <c:v>45342</c:v>
                </c:pt>
                <c:pt idx="144">
                  <c:v>45343</c:v>
                </c:pt>
                <c:pt idx="145">
                  <c:v>45348</c:v>
                </c:pt>
                <c:pt idx="146">
                  <c:v>45349</c:v>
                </c:pt>
                <c:pt idx="147">
                  <c:v>45350</c:v>
                </c:pt>
                <c:pt idx="148">
                  <c:v>45351</c:v>
                </c:pt>
                <c:pt idx="149">
                  <c:v>45355</c:v>
                </c:pt>
                <c:pt idx="150">
                  <c:v>45356</c:v>
                </c:pt>
                <c:pt idx="151">
                  <c:v>45357</c:v>
                </c:pt>
                <c:pt idx="152">
                  <c:v>45358</c:v>
                </c:pt>
                <c:pt idx="153">
                  <c:v>45362</c:v>
                </c:pt>
                <c:pt idx="154">
                  <c:v>45363</c:v>
                </c:pt>
                <c:pt idx="155">
                  <c:v>45364</c:v>
                </c:pt>
                <c:pt idx="156">
                  <c:v>45365</c:v>
                </c:pt>
                <c:pt idx="157">
                  <c:v>45369</c:v>
                </c:pt>
                <c:pt idx="158">
                  <c:v>45370</c:v>
                </c:pt>
                <c:pt idx="159">
                  <c:v>45371</c:v>
                </c:pt>
                <c:pt idx="160">
                  <c:v>45372</c:v>
                </c:pt>
                <c:pt idx="161">
                  <c:v>45376</c:v>
                </c:pt>
                <c:pt idx="162">
                  <c:v>45377</c:v>
                </c:pt>
                <c:pt idx="163">
                  <c:v>45378</c:v>
                </c:pt>
                <c:pt idx="164">
                  <c:v>45379</c:v>
                </c:pt>
                <c:pt idx="165">
                  <c:v>45383</c:v>
                </c:pt>
                <c:pt idx="166">
                  <c:v>45384</c:v>
                </c:pt>
                <c:pt idx="167">
                  <c:v>45385</c:v>
                </c:pt>
                <c:pt idx="168">
                  <c:v>45386</c:v>
                </c:pt>
                <c:pt idx="169">
                  <c:v>45397</c:v>
                </c:pt>
                <c:pt idx="170">
                  <c:v>45398</c:v>
                </c:pt>
                <c:pt idx="171">
                  <c:v>45399</c:v>
                </c:pt>
                <c:pt idx="172">
                  <c:v>45400</c:v>
                </c:pt>
                <c:pt idx="173">
                  <c:v>45404</c:v>
                </c:pt>
                <c:pt idx="174">
                  <c:v>45405</c:v>
                </c:pt>
                <c:pt idx="175">
                  <c:v>45406</c:v>
                </c:pt>
                <c:pt idx="176">
                  <c:v>45407</c:v>
                </c:pt>
                <c:pt idx="177">
                  <c:v>45411</c:v>
                </c:pt>
                <c:pt idx="178">
                  <c:v>45412</c:v>
                </c:pt>
                <c:pt idx="179">
                  <c:v>45413</c:v>
                </c:pt>
                <c:pt idx="180">
                  <c:v>45414</c:v>
                </c:pt>
                <c:pt idx="181">
                  <c:v>45418</c:v>
                </c:pt>
                <c:pt idx="182">
                  <c:v>45419</c:v>
                </c:pt>
                <c:pt idx="183">
                  <c:v>45420</c:v>
                </c:pt>
                <c:pt idx="184">
                  <c:v>45421</c:v>
                </c:pt>
                <c:pt idx="185">
                  <c:v>45425</c:v>
                </c:pt>
                <c:pt idx="186">
                  <c:v>45426</c:v>
                </c:pt>
                <c:pt idx="187">
                  <c:v>45427</c:v>
                </c:pt>
                <c:pt idx="188">
                  <c:v>45428</c:v>
                </c:pt>
                <c:pt idx="189">
                  <c:v>45432</c:v>
                </c:pt>
                <c:pt idx="190">
                  <c:v>45433</c:v>
                </c:pt>
                <c:pt idx="191">
                  <c:v>45434</c:v>
                </c:pt>
                <c:pt idx="192">
                  <c:v>45435</c:v>
                </c:pt>
                <c:pt idx="193">
                  <c:v>45439</c:v>
                </c:pt>
                <c:pt idx="194">
                  <c:v>45440</c:v>
                </c:pt>
                <c:pt idx="195">
                  <c:v>45441</c:v>
                </c:pt>
                <c:pt idx="196">
                  <c:v>45442</c:v>
                </c:pt>
                <c:pt idx="197">
                  <c:v>45446</c:v>
                </c:pt>
                <c:pt idx="198">
                  <c:v>45447</c:v>
                </c:pt>
                <c:pt idx="199">
                  <c:v>45448</c:v>
                </c:pt>
                <c:pt idx="200">
                  <c:v>45449</c:v>
                </c:pt>
                <c:pt idx="201">
                  <c:v>45453</c:v>
                </c:pt>
                <c:pt idx="202">
                  <c:v>45454</c:v>
                </c:pt>
                <c:pt idx="203">
                  <c:v>45455</c:v>
                </c:pt>
                <c:pt idx="204">
                  <c:v>45456</c:v>
                </c:pt>
                <c:pt idx="205">
                  <c:v>45467</c:v>
                </c:pt>
                <c:pt idx="206">
                  <c:v>45468</c:v>
                </c:pt>
                <c:pt idx="207">
                  <c:v>45469</c:v>
                </c:pt>
                <c:pt idx="208">
                  <c:v>45470</c:v>
                </c:pt>
                <c:pt idx="209">
                  <c:v>45473</c:v>
                </c:pt>
              </c:numCache>
            </c:numRef>
          </c:cat>
          <c:val>
            <c:numRef>
              <c:f>Sheet1!$B$2:$B$211</c:f>
              <c:numCache>
                <c:formatCode>#,##0</c:formatCode>
                <c:ptCount val="210"/>
                <c:pt idx="0">
                  <c:v>100</c:v>
                </c:pt>
                <c:pt idx="1">
                  <c:v>100.21375506360333</c:v>
                </c:pt>
                <c:pt idx="2">
                  <c:v>100.44228217602831</c:v>
                </c:pt>
                <c:pt idx="3">
                  <c:v>100.36042040547515</c:v>
                </c:pt>
                <c:pt idx="4">
                  <c:v>101.40862036977605</c:v>
                </c:pt>
                <c:pt idx="5">
                  <c:v>101.26010852180151</c:v>
                </c:pt>
                <c:pt idx="6">
                  <c:v>100.42970834875753</c:v>
                </c:pt>
                <c:pt idx="7">
                  <c:v>100.51473555834389</c:v>
                </c:pt>
                <c:pt idx="8">
                  <c:v>100.82072799822032</c:v>
                </c:pt>
                <c:pt idx="9">
                  <c:v>100.75750714641826</c:v>
                </c:pt>
                <c:pt idx="10">
                  <c:v>101.51501429283651</c:v>
                </c:pt>
                <c:pt idx="11">
                  <c:v>102.16208278854076</c:v>
                </c:pt>
                <c:pt idx="12">
                  <c:v>101.92318007039584</c:v>
                </c:pt>
                <c:pt idx="13">
                  <c:v>101.97910282664913</c:v>
                </c:pt>
                <c:pt idx="14">
                  <c:v>101.8825569361364</c:v>
                </c:pt>
                <c:pt idx="15">
                  <c:v>102.56462111892995</c:v>
                </c:pt>
                <c:pt idx="16">
                  <c:v>103.11584715501772</c:v>
                </c:pt>
                <c:pt idx="17">
                  <c:v>102.94596859356906</c:v>
                </c:pt>
                <c:pt idx="18">
                  <c:v>103.58257355469132</c:v>
                </c:pt>
                <c:pt idx="19">
                  <c:v>103.48092779018063</c:v>
                </c:pt>
                <c:pt idx="20">
                  <c:v>103.33953818003083</c:v>
                </c:pt>
                <c:pt idx="21">
                  <c:v>103.36864263336392</c:v>
                </c:pt>
                <c:pt idx="22">
                  <c:v>103.77276368326969</c:v>
                </c:pt>
                <c:pt idx="23">
                  <c:v>104.48305303077599</c:v>
                </c:pt>
                <c:pt idx="24">
                  <c:v>104.68924621224444</c:v>
                </c:pt>
                <c:pt idx="25">
                  <c:v>104.175653729107</c:v>
                </c:pt>
                <c:pt idx="26">
                  <c:v>102.80844785334872</c:v>
                </c:pt>
                <c:pt idx="27">
                  <c:v>102.3146393641688</c:v>
                </c:pt>
                <c:pt idx="28">
                  <c:v>100.92720985014284</c:v>
                </c:pt>
                <c:pt idx="29">
                  <c:v>100.02593901429988</c:v>
                </c:pt>
                <c:pt idx="30">
                  <c:v>99.112885710944425</c:v>
                </c:pt>
                <c:pt idx="31">
                  <c:v>98.869586549697843</c:v>
                </c:pt>
                <c:pt idx="32">
                  <c:v>99.238360197066157</c:v>
                </c:pt>
                <c:pt idx="33">
                  <c:v>100.45098713336962</c:v>
                </c:pt>
                <c:pt idx="34">
                  <c:v>101.06385130174284</c:v>
                </c:pt>
                <c:pt idx="35">
                  <c:v>100.35215509244399</c:v>
                </c:pt>
                <c:pt idx="36">
                  <c:v>100.17524222203269</c:v>
                </c:pt>
                <c:pt idx="37">
                  <c:v>100.6900657092386</c:v>
                </c:pt>
                <c:pt idx="38">
                  <c:v>100.31320260656319</c:v>
                </c:pt>
                <c:pt idx="39">
                  <c:v>100.04150242287979</c:v>
                </c:pt>
                <c:pt idx="40">
                  <c:v>99.949352975468713</c:v>
                </c:pt>
                <c:pt idx="41">
                  <c:v>100.28550501502265</c:v>
                </c:pt>
                <c:pt idx="42">
                  <c:v>100.80393358557194</c:v>
                </c:pt>
                <c:pt idx="43">
                  <c:v>100.61312795495931</c:v>
                </c:pt>
                <c:pt idx="44">
                  <c:v>101.77545958217964</c:v>
                </c:pt>
                <c:pt idx="45">
                  <c:v>101.04081393989009</c:v>
                </c:pt>
                <c:pt idx="46">
                  <c:v>100.5103391152422</c:v>
                </c:pt>
                <c:pt idx="47">
                  <c:v>100.33544860865764</c:v>
                </c:pt>
                <c:pt idx="48">
                  <c:v>99.34343518719615</c:v>
                </c:pt>
                <c:pt idx="49">
                  <c:v>98.617142786799761</c:v>
                </c:pt>
                <c:pt idx="50">
                  <c:v>98.789307498661287</c:v>
                </c:pt>
                <c:pt idx="51">
                  <c:v>98.095724634941348</c:v>
                </c:pt>
                <c:pt idx="52">
                  <c:v>97.796502717441484</c:v>
                </c:pt>
                <c:pt idx="53">
                  <c:v>98.080600870671603</c:v>
                </c:pt>
                <c:pt idx="54">
                  <c:v>97.038643855575089</c:v>
                </c:pt>
                <c:pt idx="55">
                  <c:v>97.3440207934173</c:v>
                </c:pt>
                <c:pt idx="56">
                  <c:v>97.262510738312287</c:v>
                </c:pt>
                <c:pt idx="57">
                  <c:v>96.27700405264126</c:v>
                </c:pt>
                <c:pt idx="58">
                  <c:v>95.648488546826087</c:v>
                </c:pt>
                <c:pt idx="59">
                  <c:v>96.002841860820922</c:v>
                </c:pt>
                <c:pt idx="60">
                  <c:v>97.398272901291946</c:v>
                </c:pt>
                <c:pt idx="61">
                  <c:v>97.213798148745738</c:v>
                </c:pt>
                <c:pt idx="62">
                  <c:v>96.773977980854369</c:v>
                </c:pt>
                <c:pt idx="63">
                  <c:v>96.302679280355022</c:v>
                </c:pt>
                <c:pt idx="64">
                  <c:v>95.317260523546025</c:v>
                </c:pt>
                <c:pt idx="65">
                  <c:v>94.654101046089679</c:v>
                </c:pt>
                <c:pt idx="66">
                  <c:v>92.987761181693557</c:v>
                </c:pt>
                <c:pt idx="67">
                  <c:v>93.556836776774105</c:v>
                </c:pt>
                <c:pt idx="68">
                  <c:v>92.96454796211674</c:v>
                </c:pt>
                <c:pt idx="69">
                  <c:v>93.083427783585961</c:v>
                </c:pt>
                <c:pt idx="70">
                  <c:v>93.399092398286101</c:v>
                </c:pt>
                <c:pt idx="71">
                  <c:v>94.35997900258775</c:v>
                </c:pt>
                <c:pt idx="72">
                  <c:v>94.207510355821725</c:v>
                </c:pt>
                <c:pt idx="73">
                  <c:v>93.684333626722633</c:v>
                </c:pt>
                <c:pt idx="74">
                  <c:v>90.506848339419477</c:v>
                </c:pt>
                <c:pt idx="75">
                  <c:v>91.26760885373298</c:v>
                </c:pt>
                <c:pt idx="76">
                  <c:v>92.367159273461397</c:v>
                </c:pt>
                <c:pt idx="77">
                  <c:v>91.524624917456791</c:v>
                </c:pt>
                <c:pt idx="78">
                  <c:v>92.640705963247498</c:v>
                </c:pt>
                <c:pt idx="79">
                  <c:v>93.996744873527533</c:v>
                </c:pt>
                <c:pt idx="80">
                  <c:v>95.094097071705107</c:v>
                </c:pt>
                <c:pt idx="81">
                  <c:v>95.432359403947828</c:v>
                </c:pt>
                <c:pt idx="82">
                  <c:v>96.272080036367385</c:v>
                </c:pt>
                <c:pt idx="83">
                  <c:v>96.246668595239697</c:v>
                </c:pt>
                <c:pt idx="84">
                  <c:v>96.09534302368013</c:v>
                </c:pt>
                <c:pt idx="85">
                  <c:v>95.321569037785665</c:v>
                </c:pt>
                <c:pt idx="86">
                  <c:v>94.873043912552987</c:v>
                </c:pt>
                <c:pt idx="87">
                  <c:v>95.465244798348351</c:v>
                </c:pt>
                <c:pt idx="88">
                  <c:v>96.923017402001079</c:v>
                </c:pt>
                <c:pt idx="89">
                  <c:v>97.442501118894768</c:v>
                </c:pt>
                <c:pt idx="90">
                  <c:v>97.767574121832482</c:v>
                </c:pt>
                <c:pt idx="91">
                  <c:v>97.856909845658464</c:v>
                </c:pt>
                <c:pt idx="92">
                  <c:v>97.600860999417023</c:v>
                </c:pt>
                <c:pt idx="93">
                  <c:v>97.408296791563757</c:v>
                </c:pt>
                <c:pt idx="94">
                  <c:v>97.431685868864648</c:v>
                </c:pt>
                <c:pt idx="95">
                  <c:v>97.609126312448183</c:v>
                </c:pt>
                <c:pt idx="96">
                  <c:v>97.627855160061301</c:v>
                </c:pt>
                <c:pt idx="97">
                  <c:v>98.282309680176354</c:v>
                </c:pt>
                <c:pt idx="98">
                  <c:v>98.404618727264889</c:v>
                </c:pt>
                <c:pt idx="99">
                  <c:v>97.98642905943376</c:v>
                </c:pt>
                <c:pt idx="100">
                  <c:v>98.251886293912776</c:v>
                </c:pt>
                <c:pt idx="101">
                  <c:v>98.703225142730531</c:v>
                </c:pt>
                <c:pt idx="102">
                  <c:v>100.07139823597117</c:v>
                </c:pt>
                <c:pt idx="103">
                  <c:v>100.19493828712818</c:v>
                </c:pt>
                <c:pt idx="104">
                  <c:v>100.25182826086383</c:v>
                </c:pt>
                <c:pt idx="105">
                  <c:v>101.49566994318917</c:v>
                </c:pt>
                <c:pt idx="106">
                  <c:v>102.66872889157756</c:v>
                </c:pt>
                <c:pt idx="107">
                  <c:v>102.99512082744575</c:v>
                </c:pt>
                <c:pt idx="108">
                  <c:v>102.90226794913843</c:v>
                </c:pt>
                <c:pt idx="109">
                  <c:v>102.19030795325349</c:v>
                </c:pt>
                <c:pt idx="110">
                  <c:v>103.87115607988513</c:v>
                </c:pt>
                <c:pt idx="111">
                  <c:v>104.39468452443235</c:v>
                </c:pt>
                <c:pt idx="112">
                  <c:v>104.54170158175231</c:v>
                </c:pt>
                <c:pt idx="113">
                  <c:v>104.91601474742873</c:v>
                </c:pt>
                <c:pt idx="114">
                  <c:v>105.84032294512448</c:v>
                </c:pt>
                <c:pt idx="115">
                  <c:v>106.59686287406036</c:v>
                </c:pt>
                <c:pt idx="116">
                  <c:v>104.88937230223259</c:v>
                </c:pt>
                <c:pt idx="117">
                  <c:v>106.79355973842924</c:v>
                </c:pt>
                <c:pt idx="118">
                  <c:v>107.73096933656794</c:v>
                </c:pt>
                <c:pt idx="119">
                  <c:v>107.25219668279576</c:v>
                </c:pt>
                <c:pt idx="120">
                  <c:v>106.7183805613906</c:v>
                </c:pt>
                <c:pt idx="121">
                  <c:v>106.53540059949897</c:v>
                </c:pt>
                <c:pt idx="122">
                  <c:v>106.58833377444313</c:v>
                </c:pt>
                <c:pt idx="123">
                  <c:v>106.19678655180813</c:v>
                </c:pt>
                <c:pt idx="124">
                  <c:v>106.06858627096334</c:v>
                </c:pt>
                <c:pt idx="125">
                  <c:v>105.15474160784959</c:v>
                </c:pt>
                <c:pt idx="126">
                  <c:v>106.48466564610568</c:v>
                </c:pt>
                <c:pt idx="127">
                  <c:v>106.44078914395098</c:v>
                </c:pt>
                <c:pt idx="128">
                  <c:v>107.04617935905137</c:v>
                </c:pt>
                <c:pt idx="129">
                  <c:v>106.93521313516511</c:v>
                </c:pt>
                <c:pt idx="130">
                  <c:v>107.73756400122045</c:v>
                </c:pt>
                <c:pt idx="131">
                  <c:v>105.39127024671959</c:v>
                </c:pt>
                <c:pt idx="132">
                  <c:v>103.72642517297805</c:v>
                </c:pt>
                <c:pt idx="133">
                  <c:v>104.76099616366376</c:v>
                </c:pt>
                <c:pt idx="134">
                  <c:v>105.73366523547789</c:v>
                </c:pt>
                <c:pt idx="135">
                  <c:v>106.14253444393349</c:v>
                </c:pt>
                <c:pt idx="136">
                  <c:v>106.97363804787375</c:v>
                </c:pt>
                <c:pt idx="137">
                  <c:v>107.29765590446705</c:v>
                </c:pt>
                <c:pt idx="138">
                  <c:v>108.11653739658466</c:v>
                </c:pt>
                <c:pt idx="139">
                  <c:v>109.07214826916432</c:v>
                </c:pt>
                <c:pt idx="140">
                  <c:v>109.37268911959468</c:v>
                </c:pt>
                <c:pt idx="141">
                  <c:v>109.77557916543199</c:v>
                </c:pt>
                <c:pt idx="142">
                  <c:v>110.74262079007599</c:v>
                </c:pt>
                <c:pt idx="143">
                  <c:v>110.84751992248192</c:v>
                </c:pt>
                <c:pt idx="144">
                  <c:v>111.09222594552104</c:v>
                </c:pt>
                <c:pt idx="145">
                  <c:v>110.19033960764384</c:v>
                </c:pt>
                <c:pt idx="146">
                  <c:v>110.80399513577535</c:v>
                </c:pt>
                <c:pt idx="147">
                  <c:v>110.89078092260239</c:v>
                </c:pt>
                <c:pt idx="148">
                  <c:v>111.06171463039543</c:v>
                </c:pt>
                <c:pt idx="149">
                  <c:v>109.3359348552647</c:v>
                </c:pt>
                <c:pt idx="150">
                  <c:v>109.64860988865568</c:v>
                </c:pt>
                <c:pt idx="151">
                  <c:v>110.45535719781267</c:v>
                </c:pt>
                <c:pt idx="152">
                  <c:v>110.59586751934214</c:v>
                </c:pt>
                <c:pt idx="153">
                  <c:v>110.401017161076</c:v>
                </c:pt>
                <c:pt idx="154">
                  <c:v>110.91293899583481</c:v>
                </c:pt>
                <c:pt idx="155">
                  <c:v>111.87321009810222</c:v>
                </c:pt>
                <c:pt idx="156">
                  <c:v>111.92051582587624</c:v>
                </c:pt>
                <c:pt idx="157">
                  <c:v>112.30678731678923</c:v>
                </c:pt>
                <c:pt idx="158">
                  <c:v>112.58411494764276</c:v>
                </c:pt>
                <c:pt idx="159">
                  <c:v>112.01547899687236</c:v>
                </c:pt>
                <c:pt idx="160">
                  <c:v>112.86240979597866</c:v>
                </c:pt>
                <c:pt idx="161">
                  <c:v>111.29103310257868</c:v>
                </c:pt>
                <c:pt idx="162">
                  <c:v>110.6632210276598</c:v>
                </c:pt>
                <c:pt idx="163">
                  <c:v>110.86053339406286</c:v>
                </c:pt>
                <c:pt idx="164">
                  <c:v>110.49044081376402</c:v>
                </c:pt>
                <c:pt idx="165">
                  <c:v>109.23411323302996</c:v>
                </c:pt>
                <c:pt idx="166">
                  <c:v>109.70523607580522</c:v>
                </c:pt>
                <c:pt idx="167">
                  <c:v>110.98574409359851</c:v>
                </c:pt>
                <c:pt idx="168">
                  <c:v>111.71731222571691</c:v>
                </c:pt>
                <c:pt idx="169">
                  <c:v>111.74298745343067</c:v>
                </c:pt>
                <c:pt idx="170">
                  <c:v>109.914858482893</c:v>
                </c:pt>
                <c:pt idx="171">
                  <c:v>109.61194355318773</c:v>
                </c:pt>
                <c:pt idx="172">
                  <c:v>109.93174082440342</c:v>
                </c:pt>
                <c:pt idx="173">
                  <c:v>109.98959801562145</c:v>
                </c:pt>
                <c:pt idx="174">
                  <c:v>109.77399644591539</c:v>
                </c:pt>
                <c:pt idx="175">
                  <c:v>108.6421761338207</c:v>
                </c:pt>
                <c:pt idx="176">
                  <c:v>107.75268776549021</c:v>
                </c:pt>
                <c:pt idx="177">
                  <c:v>108.76325417684076</c:v>
                </c:pt>
                <c:pt idx="178">
                  <c:v>108.98703313071591</c:v>
                </c:pt>
                <c:pt idx="179">
                  <c:v>108.5538955563391</c:v>
                </c:pt>
                <c:pt idx="180">
                  <c:v>108.61263203617746</c:v>
                </c:pt>
                <c:pt idx="181">
                  <c:v>108.78998455089895</c:v>
                </c:pt>
                <c:pt idx="182">
                  <c:v>108.66239977208838</c:v>
                </c:pt>
                <c:pt idx="183">
                  <c:v>109.5603293111741</c:v>
                </c:pt>
                <c:pt idx="184">
                  <c:v>108.01541920524618</c:v>
                </c:pt>
                <c:pt idx="185">
                  <c:v>107.79726769854116</c:v>
                </c:pt>
                <c:pt idx="186">
                  <c:v>106.5777823109991</c:v>
                </c:pt>
                <c:pt idx="187">
                  <c:v>106.42206029633785</c:v>
                </c:pt>
                <c:pt idx="188">
                  <c:v>107.25949477834453</c:v>
                </c:pt>
                <c:pt idx="189">
                  <c:v>106.61691065460401</c:v>
                </c:pt>
                <c:pt idx="190">
                  <c:v>106.59158714233837</c:v>
                </c:pt>
                <c:pt idx="191">
                  <c:v>106.89538136066396</c:v>
                </c:pt>
                <c:pt idx="192">
                  <c:v>105.47937496647712</c:v>
                </c:pt>
                <c:pt idx="193">
                  <c:v>104.03057110675178</c:v>
                </c:pt>
                <c:pt idx="194">
                  <c:v>102.52452555784268</c:v>
                </c:pt>
                <c:pt idx="195">
                  <c:v>102.84608140629905</c:v>
                </c:pt>
                <c:pt idx="196">
                  <c:v>101.14887851132919</c:v>
                </c:pt>
                <c:pt idx="197">
                  <c:v>103.82859851066092</c:v>
                </c:pt>
                <c:pt idx="198">
                  <c:v>102.10325837984038</c:v>
                </c:pt>
                <c:pt idx="199">
                  <c:v>101.58562116904939</c:v>
                </c:pt>
                <c:pt idx="200">
                  <c:v>101.64919373629957</c:v>
                </c:pt>
                <c:pt idx="201">
                  <c:v>104.22929033494741</c:v>
                </c:pt>
                <c:pt idx="202">
                  <c:v>103.54036770091524</c:v>
                </c:pt>
                <c:pt idx="203">
                  <c:v>102.45303939300948</c:v>
                </c:pt>
                <c:pt idx="204">
                  <c:v>101.10878295024195</c:v>
                </c:pt>
                <c:pt idx="205">
                  <c:v>102.85074163598682</c:v>
                </c:pt>
                <c:pt idx="206">
                  <c:v>103.14732568762568</c:v>
                </c:pt>
                <c:pt idx="207">
                  <c:v>102.49295909637269</c:v>
                </c:pt>
                <c:pt idx="208">
                  <c:v>103.13721386849184</c:v>
                </c:pt>
                <c:pt idx="209">
                  <c:v>102.69651441198013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Sheet1!$A$2:$A$211</c:f>
              <c:numCache>
                <c:formatCode>dd\-mmm\-yyyy</c:formatCode>
                <c:ptCount val="210"/>
                <c:pt idx="0">
                  <c:v>45084</c:v>
                </c:pt>
                <c:pt idx="1">
                  <c:v>45085</c:v>
                </c:pt>
                <c:pt idx="2">
                  <c:v>45089</c:v>
                </c:pt>
                <c:pt idx="3">
                  <c:v>45090</c:v>
                </c:pt>
                <c:pt idx="4">
                  <c:v>45091</c:v>
                </c:pt>
                <c:pt idx="5">
                  <c:v>45092</c:v>
                </c:pt>
                <c:pt idx="6">
                  <c:v>45096</c:v>
                </c:pt>
                <c:pt idx="7">
                  <c:v>45097</c:v>
                </c:pt>
                <c:pt idx="8">
                  <c:v>45098</c:v>
                </c:pt>
                <c:pt idx="9">
                  <c:v>45099</c:v>
                </c:pt>
                <c:pt idx="10">
                  <c:v>45110</c:v>
                </c:pt>
                <c:pt idx="11">
                  <c:v>45111</c:v>
                </c:pt>
                <c:pt idx="12">
                  <c:v>45112</c:v>
                </c:pt>
                <c:pt idx="13">
                  <c:v>45113</c:v>
                </c:pt>
                <c:pt idx="14">
                  <c:v>45117</c:v>
                </c:pt>
                <c:pt idx="15">
                  <c:v>45118</c:v>
                </c:pt>
                <c:pt idx="16">
                  <c:v>45119</c:v>
                </c:pt>
                <c:pt idx="17">
                  <c:v>45120</c:v>
                </c:pt>
                <c:pt idx="18">
                  <c:v>45124</c:v>
                </c:pt>
                <c:pt idx="19">
                  <c:v>45125</c:v>
                </c:pt>
                <c:pt idx="20">
                  <c:v>45126</c:v>
                </c:pt>
                <c:pt idx="21">
                  <c:v>45127</c:v>
                </c:pt>
                <c:pt idx="22">
                  <c:v>45131</c:v>
                </c:pt>
                <c:pt idx="23">
                  <c:v>45132</c:v>
                </c:pt>
                <c:pt idx="24">
                  <c:v>45133</c:v>
                </c:pt>
                <c:pt idx="25">
                  <c:v>45134</c:v>
                </c:pt>
                <c:pt idx="26">
                  <c:v>45138</c:v>
                </c:pt>
                <c:pt idx="27">
                  <c:v>45139</c:v>
                </c:pt>
                <c:pt idx="28">
                  <c:v>45140</c:v>
                </c:pt>
                <c:pt idx="29">
                  <c:v>45141</c:v>
                </c:pt>
                <c:pt idx="30">
                  <c:v>45145</c:v>
                </c:pt>
                <c:pt idx="31">
                  <c:v>45146</c:v>
                </c:pt>
                <c:pt idx="32">
                  <c:v>45147</c:v>
                </c:pt>
                <c:pt idx="33">
                  <c:v>45148</c:v>
                </c:pt>
                <c:pt idx="34">
                  <c:v>45152</c:v>
                </c:pt>
                <c:pt idx="35">
                  <c:v>45153</c:v>
                </c:pt>
                <c:pt idx="36">
                  <c:v>45154</c:v>
                </c:pt>
                <c:pt idx="37">
                  <c:v>45155</c:v>
                </c:pt>
                <c:pt idx="38">
                  <c:v>45159</c:v>
                </c:pt>
                <c:pt idx="39">
                  <c:v>45160</c:v>
                </c:pt>
                <c:pt idx="40">
                  <c:v>45161</c:v>
                </c:pt>
                <c:pt idx="41">
                  <c:v>45162</c:v>
                </c:pt>
                <c:pt idx="42">
                  <c:v>45166</c:v>
                </c:pt>
                <c:pt idx="43">
                  <c:v>45167</c:v>
                </c:pt>
                <c:pt idx="44">
                  <c:v>45168</c:v>
                </c:pt>
                <c:pt idx="45">
                  <c:v>45169</c:v>
                </c:pt>
                <c:pt idx="46">
                  <c:v>45173</c:v>
                </c:pt>
                <c:pt idx="47">
                  <c:v>45174</c:v>
                </c:pt>
                <c:pt idx="48">
                  <c:v>45175</c:v>
                </c:pt>
                <c:pt idx="49">
                  <c:v>45176</c:v>
                </c:pt>
                <c:pt idx="50">
                  <c:v>45180</c:v>
                </c:pt>
                <c:pt idx="51">
                  <c:v>45181</c:v>
                </c:pt>
                <c:pt idx="52">
                  <c:v>45182</c:v>
                </c:pt>
                <c:pt idx="53">
                  <c:v>45183</c:v>
                </c:pt>
                <c:pt idx="54">
                  <c:v>45187</c:v>
                </c:pt>
                <c:pt idx="55">
                  <c:v>45188</c:v>
                </c:pt>
                <c:pt idx="56">
                  <c:v>45189</c:v>
                </c:pt>
                <c:pt idx="57">
                  <c:v>45190</c:v>
                </c:pt>
                <c:pt idx="58">
                  <c:v>45194</c:v>
                </c:pt>
                <c:pt idx="59">
                  <c:v>45195</c:v>
                </c:pt>
                <c:pt idx="60">
                  <c:v>45196</c:v>
                </c:pt>
                <c:pt idx="61">
                  <c:v>45197</c:v>
                </c:pt>
                <c:pt idx="62">
                  <c:v>45201</c:v>
                </c:pt>
                <c:pt idx="63">
                  <c:v>45202</c:v>
                </c:pt>
                <c:pt idx="64">
                  <c:v>45203</c:v>
                </c:pt>
                <c:pt idx="65">
                  <c:v>45204</c:v>
                </c:pt>
                <c:pt idx="66">
                  <c:v>45208</c:v>
                </c:pt>
                <c:pt idx="67">
                  <c:v>45209</c:v>
                </c:pt>
                <c:pt idx="68">
                  <c:v>45210</c:v>
                </c:pt>
                <c:pt idx="69">
                  <c:v>45211</c:v>
                </c:pt>
                <c:pt idx="70">
                  <c:v>45215</c:v>
                </c:pt>
                <c:pt idx="71">
                  <c:v>45216</c:v>
                </c:pt>
                <c:pt idx="72">
                  <c:v>45217</c:v>
                </c:pt>
                <c:pt idx="73">
                  <c:v>45218</c:v>
                </c:pt>
                <c:pt idx="74">
                  <c:v>45222</c:v>
                </c:pt>
                <c:pt idx="75">
                  <c:v>45223</c:v>
                </c:pt>
                <c:pt idx="76">
                  <c:v>45224</c:v>
                </c:pt>
                <c:pt idx="77">
                  <c:v>45225</c:v>
                </c:pt>
                <c:pt idx="78">
                  <c:v>45229</c:v>
                </c:pt>
                <c:pt idx="79">
                  <c:v>45230</c:v>
                </c:pt>
                <c:pt idx="80">
                  <c:v>45231</c:v>
                </c:pt>
                <c:pt idx="81">
                  <c:v>45232</c:v>
                </c:pt>
                <c:pt idx="82">
                  <c:v>45236</c:v>
                </c:pt>
                <c:pt idx="83">
                  <c:v>45237</c:v>
                </c:pt>
                <c:pt idx="84">
                  <c:v>45238</c:v>
                </c:pt>
                <c:pt idx="85">
                  <c:v>45239</c:v>
                </c:pt>
                <c:pt idx="86">
                  <c:v>45243</c:v>
                </c:pt>
                <c:pt idx="87">
                  <c:v>45244</c:v>
                </c:pt>
                <c:pt idx="88">
                  <c:v>45245</c:v>
                </c:pt>
                <c:pt idx="89">
                  <c:v>45246</c:v>
                </c:pt>
                <c:pt idx="90">
                  <c:v>45250</c:v>
                </c:pt>
                <c:pt idx="91">
                  <c:v>45251</c:v>
                </c:pt>
                <c:pt idx="92">
                  <c:v>45252</c:v>
                </c:pt>
                <c:pt idx="93">
                  <c:v>45253</c:v>
                </c:pt>
                <c:pt idx="94">
                  <c:v>45257</c:v>
                </c:pt>
                <c:pt idx="95">
                  <c:v>45258</c:v>
                </c:pt>
                <c:pt idx="96">
                  <c:v>45259</c:v>
                </c:pt>
                <c:pt idx="97">
                  <c:v>45260</c:v>
                </c:pt>
                <c:pt idx="98">
                  <c:v>45264</c:v>
                </c:pt>
                <c:pt idx="99">
                  <c:v>45265</c:v>
                </c:pt>
                <c:pt idx="100">
                  <c:v>45266</c:v>
                </c:pt>
                <c:pt idx="101">
                  <c:v>45267</c:v>
                </c:pt>
                <c:pt idx="102">
                  <c:v>45271</c:v>
                </c:pt>
                <c:pt idx="103">
                  <c:v>45272</c:v>
                </c:pt>
                <c:pt idx="104">
                  <c:v>45273</c:v>
                </c:pt>
                <c:pt idx="105">
                  <c:v>45274</c:v>
                </c:pt>
                <c:pt idx="106">
                  <c:v>45278</c:v>
                </c:pt>
                <c:pt idx="107">
                  <c:v>45279</c:v>
                </c:pt>
                <c:pt idx="108">
                  <c:v>45280</c:v>
                </c:pt>
                <c:pt idx="109">
                  <c:v>45281</c:v>
                </c:pt>
                <c:pt idx="110">
                  <c:v>45285</c:v>
                </c:pt>
                <c:pt idx="111">
                  <c:v>45286</c:v>
                </c:pt>
                <c:pt idx="112">
                  <c:v>45287</c:v>
                </c:pt>
                <c:pt idx="113">
                  <c:v>45288</c:v>
                </c:pt>
                <c:pt idx="114">
                  <c:v>45292</c:v>
                </c:pt>
                <c:pt idx="115">
                  <c:v>45293</c:v>
                </c:pt>
                <c:pt idx="116">
                  <c:v>45294</c:v>
                </c:pt>
                <c:pt idx="117">
                  <c:v>45295</c:v>
                </c:pt>
                <c:pt idx="118">
                  <c:v>45299</c:v>
                </c:pt>
                <c:pt idx="119">
                  <c:v>45300</c:v>
                </c:pt>
                <c:pt idx="120">
                  <c:v>45301</c:v>
                </c:pt>
                <c:pt idx="121">
                  <c:v>45302</c:v>
                </c:pt>
                <c:pt idx="122">
                  <c:v>45306</c:v>
                </c:pt>
                <c:pt idx="123">
                  <c:v>45307</c:v>
                </c:pt>
                <c:pt idx="124">
                  <c:v>45308</c:v>
                </c:pt>
                <c:pt idx="125">
                  <c:v>45309</c:v>
                </c:pt>
                <c:pt idx="126">
                  <c:v>45313</c:v>
                </c:pt>
                <c:pt idx="127">
                  <c:v>45314</c:v>
                </c:pt>
                <c:pt idx="128">
                  <c:v>45315</c:v>
                </c:pt>
                <c:pt idx="129">
                  <c:v>45316</c:v>
                </c:pt>
                <c:pt idx="130">
                  <c:v>45320</c:v>
                </c:pt>
                <c:pt idx="131">
                  <c:v>45321</c:v>
                </c:pt>
                <c:pt idx="132">
                  <c:v>45322</c:v>
                </c:pt>
                <c:pt idx="133">
                  <c:v>45323</c:v>
                </c:pt>
                <c:pt idx="134">
                  <c:v>45327</c:v>
                </c:pt>
                <c:pt idx="135">
                  <c:v>45328</c:v>
                </c:pt>
                <c:pt idx="136">
                  <c:v>45329</c:v>
                </c:pt>
                <c:pt idx="137">
                  <c:v>45330</c:v>
                </c:pt>
                <c:pt idx="138">
                  <c:v>45334</c:v>
                </c:pt>
                <c:pt idx="139">
                  <c:v>45335</c:v>
                </c:pt>
                <c:pt idx="140">
                  <c:v>45336</c:v>
                </c:pt>
                <c:pt idx="141">
                  <c:v>45337</c:v>
                </c:pt>
                <c:pt idx="142">
                  <c:v>45341</c:v>
                </c:pt>
                <c:pt idx="143">
                  <c:v>45342</c:v>
                </c:pt>
                <c:pt idx="144">
                  <c:v>45343</c:v>
                </c:pt>
                <c:pt idx="145">
                  <c:v>45348</c:v>
                </c:pt>
                <c:pt idx="146">
                  <c:v>45349</c:v>
                </c:pt>
                <c:pt idx="147">
                  <c:v>45350</c:v>
                </c:pt>
                <c:pt idx="148">
                  <c:v>45351</c:v>
                </c:pt>
                <c:pt idx="149">
                  <c:v>45355</c:v>
                </c:pt>
                <c:pt idx="150">
                  <c:v>45356</c:v>
                </c:pt>
                <c:pt idx="151">
                  <c:v>45357</c:v>
                </c:pt>
                <c:pt idx="152">
                  <c:v>45358</c:v>
                </c:pt>
                <c:pt idx="153">
                  <c:v>45362</c:v>
                </c:pt>
                <c:pt idx="154">
                  <c:v>45363</c:v>
                </c:pt>
                <c:pt idx="155">
                  <c:v>45364</c:v>
                </c:pt>
                <c:pt idx="156">
                  <c:v>45365</c:v>
                </c:pt>
                <c:pt idx="157">
                  <c:v>45369</c:v>
                </c:pt>
                <c:pt idx="158">
                  <c:v>45370</c:v>
                </c:pt>
                <c:pt idx="159">
                  <c:v>45371</c:v>
                </c:pt>
                <c:pt idx="160">
                  <c:v>45372</c:v>
                </c:pt>
                <c:pt idx="161">
                  <c:v>45376</c:v>
                </c:pt>
                <c:pt idx="162">
                  <c:v>45377</c:v>
                </c:pt>
                <c:pt idx="163">
                  <c:v>45378</c:v>
                </c:pt>
                <c:pt idx="164">
                  <c:v>45379</c:v>
                </c:pt>
                <c:pt idx="165">
                  <c:v>45383</c:v>
                </c:pt>
                <c:pt idx="166">
                  <c:v>45384</c:v>
                </c:pt>
                <c:pt idx="167">
                  <c:v>45385</c:v>
                </c:pt>
                <c:pt idx="168">
                  <c:v>45386</c:v>
                </c:pt>
                <c:pt idx="169">
                  <c:v>45397</c:v>
                </c:pt>
                <c:pt idx="170">
                  <c:v>45398</c:v>
                </c:pt>
                <c:pt idx="171">
                  <c:v>45399</c:v>
                </c:pt>
                <c:pt idx="172">
                  <c:v>45400</c:v>
                </c:pt>
                <c:pt idx="173">
                  <c:v>45404</c:v>
                </c:pt>
                <c:pt idx="174">
                  <c:v>45405</c:v>
                </c:pt>
                <c:pt idx="175">
                  <c:v>45406</c:v>
                </c:pt>
                <c:pt idx="176">
                  <c:v>45407</c:v>
                </c:pt>
                <c:pt idx="177">
                  <c:v>45411</c:v>
                </c:pt>
                <c:pt idx="178">
                  <c:v>45412</c:v>
                </c:pt>
                <c:pt idx="179">
                  <c:v>45413</c:v>
                </c:pt>
                <c:pt idx="180">
                  <c:v>45414</c:v>
                </c:pt>
                <c:pt idx="181">
                  <c:v>45418</c:v>
                </c:pt>
                <c:pt idx="182">
                  <c:v>45419</c:v>
                </c:pt>
                <c:pt idx="183">
                  <c:v>45420</c:v>
                </c:pt>
                <c:pt idx="184">
                  <c:v>45421</c:v>
                </c:pt>
                <c:pt idx="185">
                  <c:v>45425</c:v>
                </c:pt>
                <c:pt idx="186">
                  <c:v>45426</c:v>
                </c:pt>
                <c:pt idx="187">
                  <c:v>45427</c:v>
                </c:pt>
                <c:pt idx="188">
                  <c:v>45428</c:v>
                </c:pt>
                <c:pt idx="189">
                  <c:v>45432</c:v>
                </c:pt>
                <c:pt idx="190">
                  <c:v>45433</c:v>
                </c:pt>
                <c:pt idx="191">
                  <c:v>45434</c:v>
                </c:pt>
                <c:pt idx="192">
                  <c:v>45435</c:v>
                </c:pt>
                <c:pt idx="193">
                  <c:v>45439</c:v>
                </c:pt>
                <c:pt idx="194">
                  <c:v>45440</c:v>
                </c:pt>
                <c:pt idx="195">
                  <c:v>45441</c:v>
                </c:pt>
                <c:pt idx="196">
                  <c:v>45442</c:v>
                </c:pt>
                <c:pt idx="197">
                  <c:v>45446</c:v>
                </c:pt>
                <c:pt idx="198">
                  <c:v>45447</c:v>
                </c:pt>
                <c:pt idx="199">
                  <c:v>45448</c:v>
                </c:pt>
                <c:pt idx="200">
                  <c:v>45449</c:v>
                </c:pt>
                <c:pt idx="201">
                  <c:v>45453</c:v>
                </c:pt>
                <c:pt idx="202">
                  <c:v>45454</c:v>
                </c:pt>
                <c:pt idx="203">
                  <c:v>45455</c:v>
                </c:pt>
                <c:pt idx="204">
                  <c:v>45456</c:v>
                </c:pt>
                <c:pt idx="205">
                  <c:v>45467</c:v>
                </c:pt>
                <c:pt idx="206">
                  <c:v>45468</c:v>
                </c:pt>
                <c:pt idx="207">
                  <c:v>45469</c:v>
                </c:pt>
                <c:pt idx="208">
                  <c:v>45470</c:v>
                </c:pt>
                <c:pt idx="209">
                  <c:v>45473</c:v>
                </c:pt>
              </c:numCache>
            </c:numRef>
          </c:cat>
          <c:val>
            <c:numRef>
              <c:f>Sheet1!$C$2:$C$211</c:f>
              <c:numCache>
                <c:formatCode>#,##0</c:formatCode>
                <c:ptCount val="210"/>
                <c:pt idx="0">
                  <c:v>100</c:v>
                </c:pt>
                <c:pt idx="1">
                  <c:v>101.70015455950541</c:v>
                </c:pt>
                <c:pt idx="2">
                  <c:v>98.299845440494593</c:v>
                </c:pt>
                <c:pt idx="3">
                  <c:v>97.68160741885626</c:v>
                </c:pt>
                <c:pt idx="4">
                  <c:v>99.53632148377126</c:v>
                </c:pt>
                <c:pt idx="5">
                  <c:v>98.608964451313753</c:v>
                </c:pt>
                <c:pt idx="6">
                  <c:v>102.00927357032457</c:v>
                </c:pt>
                <c:pt idx="7">
                  <c:v>102.47295208655332</c:v>
                </c:pt>
                <c:pt idx="8">
                  <c:v>105.10046367851622</c:v>
                </c:pt>
                <c:pt idx="9">
                  <c:v>107.72797527047912</c:v>
                </c:pt>
                <c:pt idx="10">
                  <c:v>108.03709428129831</c:v>
                </c:pt>
                <c:pt idx="11">
                  <c:v>107.72797527047912</c:v>
                </c:pt>
                <c:pt idx="12">
                  <c:v>105.10046367851622</c:v>
                </c:pt>
                <c:pt idx="13">
                  <c:v>102.47295208655332</c:v>
                </c:pt>
                <c:pt idx="14">
                  <c:v>107.72797527047912</c:v>
                </c:pt>
                <c:pt idx="15">
                  <c:v>107.57341576506954</c:v>
                </c:pt>
                <c:pt idx="16">
                  <c:v>107.2642967542504</c:v>
                </c:pt>
                <c:pt idx="17">
                  <c:v>107.57341576506954</c:v>
                </c:pt>
                <c:pt idx="18">
                  <c:v>103.55486862442041</c:v>
                </c:pt>
                <c:pt idx="19">
                  <c:v>104.01854714064913</c:v>
                </c:pt>
                <c:pt idx="20">
                  <c:v>102.16383307573413</c:v>
                </c:pt>
                <c:pt idx="21">
                  <c:v>102.16383307573413</c:v>
                </c:pt>
                <c:pt idx="22">
                  <c:v>106.33693972179287</c:v>
                </c:pt>
                <c:pt idx="23">
                  <c:v>106.02782071097371</c:v>
                </c:pt>
                <c:pt idx="24">
                  <c:v>104.79134466769706</c:v>
                </c:pt>
                <c:pt idx="25">
                  <c:v>106.18238021638331</c:v>
                </c:pt>
                <c:pt idx="26">
                  <c:v>101.70015455950541</c:v>
                </c:pt>
                <c:pt idx="27">
                  <c:v>101.39103554868623</c:v>
                </c:pt>
                <c:pt idx="28">
                  <c:v>103.55486862442041</c:v>
                </c:pt>
                <c:pt idx="29">
                  <c:v>103.55486862442041</c:v>
                </c:pt>
                <c:pt idx="30">
                  <c:v>101.23647604327665</c:v>
                </c:pt>
                <c:pt idx="31">
                  <c:v>106.02782071097371</c:v>
                </c:pt>
                <c:pt idx="32">
                  <c:v>106.02782071097371</c:v>
                </c:pt>
                <c:pt idx="33">
                  <c:v>105.40958268933539</c:v>
                </c:pt>
                <c:pt idx="34">
                  <c:v>102.47295208655332</c:v>
                </c:pt>
                <c:pt idx="35">
                  <c:v>100.46367851622875</c:v>
                </c:pt>
                <c:pt idx="36">
                  <c:v>100.46367851622875</c:v>
                </c:pt>
                <c:pt idx="37">
                  <c:v>99.53632148377126</c:v>
                </c:pt>
                <c:pt idx="38">
                  <c:v>99.072642967542492</c:v>
                </c:pt>
                <c:pt idx="39">
                  <c:v>99.072642967542492</c:v>
                </c:pt>
                <c:pt idx="40">
                  <c:v>100.46367851622875</c:v>
                </c:pt>
                <c:pt idx="41">
                  <c:v>100</c:v>
                </c:pt>
                <c:pt idx="42">
                  <c:v>100.46367851622875</c:v>
                </c:pt>
                <c:pt idx="43">
                  <c:v>100.30911901081916</c:v>
                </c:pt>
                <c:pt idx="44">
                  <c:v>100.30911901081916</c:v>
                </c:pt>
                <c:pt idx="45">
                  <c:v>100.30911901081916</c:v>
                </c:pt>
                <c:pt idx="46">
                  <c:v>100.46367851622875</c:v>
                </c:pt>
                <c:pt idx="47">
                  <c:v>97.68160741885626</c:v>
                </c:pt>
                <c:pt idx="48">
                  <c:v>97.3724884080371</c:v>
                </c:pt>
                <c:pt idx="49">
                  <c:v>97.52704791344668</c:v>
                </c:pt>
                <c:pt idx="50">
                  <c:v>97.3724884080371</c:v>
                </c:pt>
                <c:pt idx="51">
                  <c:v>92.735703245749619</c:v>
                </c:pt>
                <c:pt idx="52">
                  <c:v>95.826893353941273</c:v>
                </c:pt>
                <c:pt idx="53">
                  <c:v>95.826893353941273</c:v>
                </c:pt>
                <c:pt idx="54">
                  <c:v>97.217928902627506</c:v>
                </c:pt>
                <c:pt idx="55">
                  <c:v>91.499227202472952</c:v>
                </c:pt>
                <c:pt idx="56">
                  <c:v>91.190108191653792</c:v>
                </c:pt>
                <c:pt idx="57">
                  <c:v>91.190108191653792</c:v>
                </c:pt>
                <c:pt idx="58">
                  <c:v>91.190108191653792</c:v>
                </c:pt>
                <c:pt idx="59">
                  <c:v>91.190108191653792</c:v>
                </c:pt>
                <c:pt idx="60">
                  <c:v>91.190108191653792</c:v>
                </c:pt>
                <c:pt idx="61">
                  <c:v>91.190108191653792</c:v>
                </c:pt>
                <c:pt idx="62">
                  <c:v>91.190108191653792</c:v>
                </c:pt>
                <c:pt idx="63">
                  <c:v>87.789799072642964</c:v>
                </c:pt>
                <c:pt idx="64">
                  <c:v>91.190108191653792</c:v>
                </c:pt>
                <c:pt idx="65">
                  <c:v>98.918083462132927</c:v>
                </c:pt>
                <c:pt idx="66">
                  <c:v>98.918083462132927</c:v>
                </c:pt>
                <c:pt idx="67">
                  <c:v>98.918083462132927</c:v>
                </c:pt>
                <c:pt idx="68">
                  <c:v>98.918083462132927</c:v>
                </c:pt>
                <c:pt idx="69">
                  <c:v>98.918083462132927</c:v>
                </c:pt>
                <c:pt idx="70">
                  <c:v>91.808346213292111</c:v>
                </c:pt>
                <c:pt idx="71">
                  <c:v>95.672333848531679</c:v>
                </c:pt>
                <c:pt idx="72">
                  <c:v>95.672333848531679</c:v>
                </c:pt>
                <c:pt idx="73">
                  <c:v>95.672333848531679</c:v>
                </c:pt>
                <c:pt idx="74">
                  <c:v>95.672333848531679</c:v>
                </c:pt>
                <c:pt idx="75">
                  <c:v>95.672333848531679</c:v>
                </c:pt>
                <c:pt idx="76">
                  <c:v>95.672333848531679</c:v>
                </c:pt>
                <c:pt idx="77">
                  <c:v>95.672333848531679</c:v>
                </c:pt>
                <c:pt idx="78">
                  <c:v>86.862442040185471</c:v>
                </c:pt>
                <c:pt idx="79">
                  <c:v>92.735703245749619</c:v>
                </c:pt>
                <c:pt idx="80">
                  <c:v>92.735703245749619</c:v>
                </c:pt>
                <c:pt idx="81">
                  <c:v>92.735703245749619</c:v>
                </c:pt>
                <c:pt idx="82">
                  <c:v>92.272024729520865</c:v>
                </c:pt>
                <c:pt idx="83">
                  <c:v>91.190108191653792</c:v>
                </c:pt>
                <c:pt idx="84">
                  <c:v>91.190108191653792</c:v>
                </c:pt>
                <c:pt idx="85">
                  <c:v>91.190108191653792</c:v>
                </c:pt>
                <c:pt idx="86">
                  <c:v>86.553323029366297</c:v>
                </c:pt>
                <c:pt idx="87">
                  <c:v>86.553323029366297</c:v>
                </c:pt>
                <c:pt idx="88">
                  <c:v>86.553323029366297</c:v>
                </c:pt>
                <c:pt idx="89">
                  <c:v>86.398763523956717</c:v>
                </c:pt>
                <c:pt idx="90">
                  <c:v>85.00772797527047</c:v>
                </c:pt>
                <c:pt idx="91">
                  <c:v>85.00772797527047</c:v>
                </c:pt>
                <c:pt idx="92">
                  <c:v>85.00772797527047</c:v>
                </c:pt>
                <c:pt idx="93">
                  <c:v>85.00772797527047</c:v>
                </c:pt>
                <c:pt idx="94">
                  <c:v>85.00772797527047</c:v>
                </c:pt>
                <c:pt idx="95">
                  <c:v>85.00772797527047</c:v>
                </c:pt>
                <c:pt idx="96">
                  <c:v>85.00772797527047</c:v>
                </c:pt>
                <c:pt idx="97">
                  <c:v>85.00772797527047</c:v>
                </c:pt>
                <c:pt idx="98">
                  <c:v>85.00772797527047</c:v>
                </c:pt>
                <c:pt idx="99">
                  <c:v>85.00772797527047</c:v>
                </c:pt>
                <c:pt idx="100">
                  <c:v>85.00772797527047</c:v>
                </c:pt>
                <c:pt idx="101">
                  <c:v>85.00772797527047</c:v>
                </c:pt>
                <c:pt idx="102">
                  <c:v>85.00772797527047</c:v>
                </c:pt>
                <c:pt idx="103">
                  <c:v>85.00772797527047</c:v>
                </c:pt>
                <c:pt idx="104">
                  <c:v>85.00772797527047</c:v>
                </c:pt>
                <c:pt idx="105">
                  <c:v>85.00772797527047</c:v>
                </c:pt>
                <c:pt idx="106">
                  <c:v>85.00772797527047</c:v>
                </c:pt>
                <c:pt idx="107">
                  <c:v>81.761978361669236</c:v>
                </c:pt>
                <c:pt idx="108">
                  <c:v>79.134466769706336</c:v>
                </c:pt>
                <c:pt idx="109">
                  <c:v>79.907264296754249</c:v>
                </c:pt>
                <c:pt idx="110">
                  <c:v>79.59814528593509</c:v>
                </c:pt>
                <c:pt idx="111">
                  <c:v>79.59814528593509</c:v>
                </c:pt>
                <c:pt idx="112">
                  <c:v>79.59814528593509</c:v>
                </c:pt>
                <c:pt idx="113">
                  <c:v>83.153013910355483</c:v>
                </c:pt>
                <c:pt idx="114">
                  <c:v>79.289026275115916</c:v>
                </c:pt>
                <c:pt idx="115">
                  <c:v>79.289026275115916</c:v>
                </c:pt>
                <c:pt idx="116">
                  <c:v>79.289026275115916</c:v>
                </c:pt>
                <c:pt idx="117">
                  <c:v>77.279752704791335</c:v>
                </c:pt>
                <c:pt idx="118">
                  <c:v>79.289026275115916</c:v>
                </c:pt>
                <c:pt idx="119">
                  <c:v>84.38948995363215</c:v>
                </c:pt>
                <c:pt idx="120">
                  <c:v>95.826893353941273</c:v>
                </c:pt>
                <c:pt idx="121">
                  <c:v>92.735703245749619</c:v>
                </c:pt>
                <c:pt idx="122">
                  <c:v>86.553323029366297</c:v>
                </c:pt>
                <c:pt idx="123">
                  <c:v>86.553323029366297</c:v>
                </c:pt>
                <c:pt idx="124">
                  <c:v>86.553323029366297</c:v>
                </c:pt>
                <c:pt idx="125">
                  <c:v>86.553323029366297</c:v>
                </c:pt>
                <c:pt idx="126">
                  <c:v>80.370942812982989</c:v>
                </c:pt>
                <c:pt idx="127">
                  <c:v>80.216383307573409</c:v>
                </c:pt>
                <c:pt idx="128">
                  <c:v>80.216383307573409</c:v>
                </c:pt>
                <c:pt idx="129">
                  <c:v>80.370942812982989</c:v>
                </c:pt>
                <c:pt idx="130">
                  <c:v>80.370942812982989</c:v>
                </c:pt>
                <c:pt idx="131">
                  <c:v>80.370942812982989</c:v>
                </c:pt>
                <c:pt idx="132">
                  <c:v>80.370942812982989</c:v>
                </c:pt>
                <c:pt idx="133">
                  <c:v>80.370942812982989</c:v>
                </c:pt>
                <c:pt idx="134">
                  <c:v>78.825347758887162</c:v>
                </c:pt>
                <c:pt idx="135">
                  <c:v>78.825347758887162</c:v>
                </c:pt>
                <c:pt idx="136">
                  <c:v>78.825347758887162</c:v>
                </c:pt>
                <c:pt idx="137">
                  <c:v>78.825347758887162</c:v>
                </c:pt>
                <c:pt idx="138">
                  <c:v>78.825347758887162</c:v>
                </c:pt>
                <c:pt idx="139">
                  <c:v>78.825347758887162</c:v>
                </c:pt>
                <c:pt idx="140">
                  <c:v>78.825347758887162</c:v>
                </c:pt>
                <c:pt idx="141">
                  <c:v>92.117465224111285</c:v>
                </c:pt>
                <c:pt idx="142">
                  <c:v>83.462132921174643</c:v>
                </c:pt>
                <c:pt idx="143">
                  <c:v>83.462132921174643</c:v>
                </c:pt>
                <c:pt idx="144">
                  <c:v>83.462132921174643</c:v>
                </c:pt>
                <c:pt idx="145">
                  <c:v>78.052550231839263</c:v>
                </c:pt>
                <c:pt idx="146">
                  <c:v>78.825347758887162</c:v>
                </c:pt>
                <c:pt idx="147">
                  <c:v>78.825347758887162</c:v>
                </c:pt>
                <c:pt idx="148">
                  <c:v>78.825347758887162</c:v>
                </c:pt>
                <c:pt idx="149">
                  <c:v>78.825347758887162</c:v>
                </c:pt>
                <c:pt idx="150">
                  <c:v>78.825347758887162</c:v>
                </c:pt>
                <c:pt idx="151">
                  <c:v>78.825347758887162</c:v>
                </c:pt>
                <c:pt idx="152">
                  <c:v>78.825347758887162</c:v>
                </c:pt>
                <c:pt idx="153">
                  <c:v>78.825347758887162</c:v>
                </c:pt>
                <c:pt idx="154">
                  <c:v>78.825347758887162</c:v>
                </c:pt>
                <c:pt idx="155">
                  <c:v>77.279752704791335</c:v>
                </c:pt>
                <c:pt idx="156">
                  <c:v>78.670788253477582</c:v>
                </c:pt>
                <c:pt idx="157">
                  <c:v>81.143740340030917</c:v>
                </c:pt>
                <c:pt idx="158">
                  <c:v>84.23493044822257</c:v>
                </c:pt>
                <c:pt idx="159">
                  <c:v>87.32612055641421</c:v>
                </c:pt>
                <c:pt idx="160">
                  <c:v>85.00772797527047</c:v>
                </c:pt>
                <c:pt idx="161">
                  <c:v>85.00772797527047</c:v>
                </c:pt>
                <c:pt idx="162">
                  <c:v>86.553323029366297</c:v>
                </c:pt>
                <c:pt idx="163">
                  <c:v>86.553323029366297</c:v>
                </c:pt>
                <c:pt idx="164">
                  <c:v>78.979907264296756</c:v>
                </c:pt>
                <c:pt idx="165">
                  <c:v>89.180834621329211</c:v>
                </c:pt>
                <c:pt idx="166">
                  <c:v>88.098918083462124</c:v>
                </c:pt>
                <c:pt idx="167">
                  <c:v>89.335394126738791</c:v>
                </c:pt>
                <c:pt idx="168">
                  <c:v>100.46367851622875</c:v>
                </c:pt>
                <c:pt idx="169">
                  <c:v>103.55486862442041</c:v>
                </c:pt>
                <c:pt idx="170">
                  <c:v>103.55486862442041</c:v>
                </c:pt>
                <c:pt idx="171">
                  <c:v>103.55486862442041</c:v>
                </c:pt>
                <c:pt idx="172">
                  <c:v>103.55486862442041</c:v>
                </c:pt>
                <c:pt idx="173">
                  <c:v>103.55486862442041</c:v>
                </c:pt>
                <c:pt idx="174">
                  <c:v>103.55486862442041</c:v>
                </c:pt>
                <c:pt idx="175">
                  <c:v>103.55486862442041</c:v>
                </c:pt>
                <c:pt idx="176">
                  <c:v>103.55486862442041</c:v>
                </c:pt>
                <c:pt idx="177">
                  <c:v>94.281298299845446</c:v>
                </c:pt>
                <c:pt idx="178">
                  <c:v>94.281298299845446</c:v>
                </c:pt>
                <c:pt idx="179">
                  <c:v>94.281298299845446</c:v>
                </c:pt>
                <c:pt idx="180">
                  <c:v>88.098918083462124</c:v>
                </c:pt>
                <c:pt idx="181">
                  <c:v>88.098918083462124</c:v>
                </c:pt>
                <c:pt idx="182">
                  <c:v>88.098918083462124</c:v>
                </c:pt>
                <c:pt idx="183">
                  <c:v>89.644513137557951</c:v>
                </c:pt>
                <c:pt idx="184">
                  <c:v>88.098918083462124</c:v>
                </c:pt>
                <c:pt idx="185">
                  <c:v>91.035548686244198</c:v>
                </c:pt>
                <c:pt idx="186">
                  <c:v>85.00772797527047</c:v>
                </c:pt>
                <c:pt idx="187">
                  <c:v>85.00772797527047</c:v>
                </c:pt>
                <c:pt idx="188">
                  <c:v>84.080370942812976</c:v>
                </c:pt>
                <c:pt idx="189">
                  <c:v>79.907264296754249</c:v>
                </c:pt>
                <c:pt idx="190">
                  <c:v>80.370942812982989</c:v>
                </c:pt>
                <c:pt idx="191">
                  <c:v>81.761978361669236</c:v>
                </c:pt>
                <c:pt idx="192">
                  <c:v>81.761978361669236</c:v>
                </c:pt>
                <c:pt idx="193">
                  <c:v>83.462132921174643</c:v>
                </c:pt>
                <c:pt idx="194">
                  <c:v>83.462132921174643</c:v>
                </c:pt>
                <c:pt idx="195">
                  <c:v>83.462132921174643</c:v>
                </c:pt>
                <c:pt idx="196">
                  <c:v>79.59814528593509</c:v>
                </c:pt>
                <c:pt idx="197">
                  <c:v>77.279752704791335</c:v>
                </c:pt>
                <c:pt idx="198">
                  <c:v>83.307573415765063</c:v>
                </c:pt>
                <c:pt idx="199">
                  <c:v>80.989180834621322</c:v>
                </c:pt>
                <c:pt idx="200">
                  <c:v>80.989180834621322</c:v>
                </c:pt>
                <c:pt idx="201">
                  <c:v>88.871715610510037</c:v>
                </c:pt>
                <c:pt idx="202">
                  <c:v>85.00772797527047</c:v>
                </c:pt>
                <c:pt idx="203">
                  <c:v>83.462132921174643</c:v>
                </c:pt>
                <c:pt idx="204">
                  <c:v>80.680061823802163</c:v>
                </c:pt>
                <c:pt idx="205">
                  <c:v>80.680061823802163</c:v>
                </c:pt>
                <c:pt idx="206">
                  <c:v>80.680061823802163</c:v>
                </c:pt>
                <c:pt idx="207">
                  <c:v>80.680061823802163</c:v>
                </c:pt>
                <c:pt idx="208">
                  <c:v>80.680061823802163</c:v>
                </c:pt>
                <c:pt idx="209">
                  <c:v>78.979907264296756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Sheet1!$A$2:$A$207</c:f>
              <c:numCache>
                <c:formatCode>dd\-mmm\-yyyy</c:formatCode>
                <c:ptCount val="206"/>
                <c:pt idx="0">
                  <c:v>45091</c:v>
                </c:pt>
                <c:pt idx="1">
                  <c:v>45092</c:v>
                </c:pt>
                <c:pt idx="2">
                  <c:v>45096</c:v>
                </c:pt>
                <c:pt idx="3">
                  <c:v>45097</c:v>
                </c:pt>
                <c:pt idx="4">
                  <c:v>45098</c:v>
                </c:pt>
                <c:pt idx="5">
                  <c:v>45099</c:v>
                </c:pt>
                <c:pt idx="6">
                  <c:v>45110</c:v>
                </c:pt>
                <c:pt idx="7">
                  <c:v>45111</c:v>
                </c:pt>
                <c:pt idx="8">
                  <c:v>45112</c:v>
                </c:pt>
                <c:pt idx="9">
                  <c:v>45113</c:v>
                </c:pt>
                <c:pt idx="10">
                  <c:v>45117</c:v>
                </c:pt>
                <c:pt idx="11">
                  <c:v>45118</c:v>
                </c:pt>
                <c:pt idx="12">
                  <c:v>45119</c:v>
                </c:pt>
                <c:pt idx="13">
                  <c:v>45120</c:v>
                </c:pt>
                <c:pt idx="14">
                  <c:v>45124</c:v>
                </c:pt>
                <c:pt idx="15">
                  <c:v>45125</c:v>
                </c:pt>
                <c:pt idx="16">
                  <c:v>45126</c:v>
                </c:pt>
                <c:pt idx="17">
                  <c:v>45127</c:v>
                </c:pt>
                <c:pt idx="18">
                  <c:v>45131</c:v>
                </c:pt>
                <c:pt idx="19">
                  <c:v>45132</c:v>
                </c:pt>
                <c:pt idx="20">
                  <c:v>45133</c:v>
                </c:pt>
                <c:pt idx="21">
                  <c:v>45134</c:v>
                </c:pt>
                <c:pt idx="22">
                  <c:v>45138</c:v>
                </c:pt>
                <c:pt idx="23">
                  <c:v>45139</c:v>
                </c:pt>
                <c:pt idx="24">
                  <c:v>45140</c:v>
                </c:pt>
                <c:pt idx="25">
                  <c:v>45141</c:v>
                </c:pt>
                <c:pt idx="26">
                  <c:v>45145</c:v>
                </c:pt>
                <c:pt idx="27">
                  <c:v>45146</c:v>
                </c:pt>
                <c:pt idx="28">
                  <c:v>45147</c:v>
                </c:pt>
                <c:pt idx="29">
                  <c:v>45148</c:v>
                </c:pt>
                <c:pt idx="30">
                  <c:v>45152</c:v>
                </c:pt>
                <c:pt idx="31">
                  <c:v>45153</c:v>
                </c:pt>
                <c:pt idx="32">
                  <c:v>45154</c:v>
                </c:pt>
                <c:pt idx="33">
                  <c:v>45155</c:v>
                </c:pt>
                <c:pt idx="34">
                  <c:v>45159</c:v>
                </c:pt>
                <c:pt idx="35">
                  <c:v>45160</c:v>
                </c:pt>
                <c:pt idx="36">
                  <c:v>45161</c:v>
                </c:pt>
                <c:pt idx="37">
                  <c:v>45162</c:v>
                </c:pt>
                <c:pt idx="38">
                  <c:v>45166</c:v>
                </c:pt>
                <c:pt idx="39">
                  <c:v>45167</c:v>
                </c:pt>
                <c:pt idx="40">
                  <c:v>45168</c:v>
                </c:pt>
                <c:pt idx="41">
                  <c:v>45169</c:v>
                </c:pt>
                <c:pt idx="42">
                  <c:v>45173</c:v>
                </c:pt>
                <c:pt idx="43">
                  <c:v>45174</c:v>
                </c:pt>
                <c:pt idx="44">
                  <c:v>45175</c:v>
                </c:pt>
                <c:pt idx="45">
                  <c:v>45176</c:v>
                </c:pt>
                <c:pt idx="46">
                  <c:v>45180</c:v>
                </c:pt>
                <c:pt idx="47">
                  <c:v>45181</c:v>
                </c:pt>
                <c:pt idx="48">
                  <c:v>45182</c:v>
                </c:pt>
                <c:pt idx="49">
                  <c:v>45183</c:v>
                </c:pt>
                <c:pt idx="50">
                  <c:v>45187</c:v>
                </c:pt>
                <c:pt idx="51">
                  <c:v>45188</c:v>
                </c:pt>
                <c:pt idx="52">
                  <c:v>45189</c:v>
                </c:pt>
                <c:pt idx="53">
                  <c:v>45190</c:v>
                </c:pt>
                <c:pt idx="54">
                  <c:v>45194</c:v>
                </c:pt>
                <c:pt idx="55">
                  <c:v>45195</c:v>
                </c:pt>
                <c:pt idx="56">
                  <c:v>45196</c:v>
                </c:pt>
                <c:pt idx="57">
                  <c:v>45197</c:v>
                </c:pt>
                <c:pt idx="58">
                  <c:v>45201</c:v>
                </c:pt>
                <c:pt idx="59">
                  <c:v>45202</c:v>
                </c:pt>
                <c:pt idx="60">
                  <c:v>45203</c:v>
                </c:pt>
                <c:pt idx="61">
                  <c:v>45204</c:v>
                </c:pt>
                <c:pt idx="62">
                  <c:v>45208</c:v>
                </c:pt>
                <c:pt idx="63">
                  <c:v>45209</c:v>
                </c:pt>
                <c:pt idx="64">
                  <c:v>45210</c:v>
                </c:pt>
                <c:pt idx="65">
                  <c:v>45211</c:v>
                </c:pt>
                <c:pt idx="66">
                  <c:v>45215</c:v>
                </c:pt>
                <c:pt idx="67">
                  <c:v>45216</c:v>
                </c:pt>
                <c:pt idx="68">
                  <c:v>45217</c:v>
                </c:pt>
                <c:pt idx="69">
                  <c:v>45218</c:v>
                </c:pt>
                <c:pt idx="70">
                  <c:v>45222</c:v>
                </c:pt>
                <c:pt idx="71">
                  <c:v>45223</c:v>
                </c:pt>
                <c:pt idx="72">
                  <c:v>45224</c:v>
                </c:pt>
                <c:pt idx="73">
                  <c:v>45225</c:v>
                </c:pt>
                <c:pt idx="74">
                  <c:v>45229</c:v>
                </c:pt>
                <c:pt idx="75">
                  <c:v>45230</c:v>
                </c:pt>
                <c:pt idx="76">
                  <c:v>45231</c:v>
                </c:pt>
                <c:pt idx="77">
                  <c:v>45232</c:v>
                </c:pt>
                <c:pt idx="78">
                  <c:v>45236</c:v>
                </c:pt>
                <c:pt idx="79">
                  <c:v>45237</c:v>
                </c:pt>
                <c:pt idx="80">
                  <c:v>45238</c:v>
                </c:pt>
                <c:pt idx="81">
                  <c:v>45239</c:v>
                </c:pt>
                <c:pt idx="82">
                  <c:v>45243</c:v>
                </c:pt>
                <c:pt idx="83">
                  <c:v>45244</c:v>
                </c:pt>
                <c:pt idx="84">
                  <c:v>45245</c:v>
                </c:pt>
                <c:pt idx="85">
                  <c:v>45246</c:v>
                </c:pt>
                <c:pt idx="86">
                  <c:v>45250</c:v>
                </c:pt>
                <c:pt idx="87">
                  <c:v>45251</c:v>
                </c:pt>
                <c:pt idx="88">
                  <c:v>45252</c:v>
                </c:pt>
                <c:pt idx="89">
                  <c:v>45253</c:v>
                </c:pt>
                <c:pt idx="90">
                  <c:v>45257</c:v>
                </c:pt>
                <c:pt idx="91">
                  <c:v>45258</c:v>
                </c:pt>
                <c:pt idx="92">
                  <c:v>45259</c:v>
                </c:pt>
                <c:pt idx="93">
                  <c:v>45260</c:v>
                </c:pt>
                <c:pt idx="94">
                  <c:v>45264</c:v>
                </c:pt>
                <c:pt idx="95">
                  <c:v>45265</c:v>
                </c:pt>
                <c:pt idx="96">
                  <c:v>45266</c:v>
                </c:pt>
                <c:pt idx="97">
                  <c:v>45267</c:v>
                </c:pt>
                <c:pt idx="98">
                  <c:v>45271</c:v>
                </c:pt>
                <c:pt idx="99">
                  <c:v>45272</c:v>
                </c:pt>
                <c:pt idx="100">
                  <c:v>45273</c:v>
                </c:pt>
                <c:pt idx="101">
                  <c:v>45274</c:v>
                </c:pt>
                <c:pt idx="102">
                  <c:v>45278</c:v>
                </c:pt>
                <c:pt idx="103">
                  <c:v>45279</c:v>
                </c:pt>
                <c:pt idx="104">
                  <c:v>45280</c:v>
                </c:pt>
                <c:pt idx="105">
                  <c:v>45281</c:v>
                </c:pt>
                <c:pt idx="106">
                  <c:v>45285</c:v>
                </c:pt>
                <c:pt idx="107">
                  <c:v>45286</c:v>
                </c:pt>
                <c:pt idx="108">
                  <c:v>45287</c:v>
                </c:pt>
                <c:pt idx="109">
                  <c:v>45288</c:v>
                </c:pt>
                <c:pt idx="110">
                  <c:v>45292</c:v>
                </c:pt>
                <c:pt idx="111">
                  <c:v>45293</c:v>
                </c:pt>
                <c:pt idx="112">
                  <c:v>45294</c:v>
                </c:pt>
                <c:pt idx="113">
                  <c:v>45295</c:v>
                </c:pt>
                <c:pt idx="114">
                  <c:v>45299</c:v>
                </c:pt>
                <c:pt idx="115">
                  <c:v>45300</c:v>
                </c:pt>
                <c:pt idx="116">
                  <c:v>45301</c:v>
                </c:pt>
                <c:pt idx="117">
                  <c:v>45302</c:v>
                </c:pt>
                <c:pt idx="118">
                  <c:v>45306</c:v>
                </c:pt>
                <c:pt idx="119">
                  <c:v>45307</c:v>
                </c:pt>
                <c:pt idx="120">
                  <c:v>45308</c:v>
                </c:pt>
                <c:pt idx="121">
                  <c:v>45309</c:v>
                </c:pt>
                <c:pt idx="122">
                  <c:v>45313</c:v>
                </c:pt>
                <c:pt idx="123">
                  <c:v>45314</c:v>
                </c:pt>
                <c:pt idx="124">
                  <c:v>45315</c:v>
                </c:pt>
                <c:pt idx="125">
                  <c:v>45316</c:v>
                </c:pt>
                <c:pt idx="126">
                  <c:v>45320</c:v>
                </c:pt>
                <c:pt idx="127">
                  <c:v>45321</c:v>
                </c:pt>
                <c:pt idx="128">
                  <c:v>45322</c:v>
                </c:pt>
                <c:pt idx="129">
                  <c:v>45323</c:v>
                </c:pt>
                <c:pt idx="130">
                  <c:v>45327</c:v>
                </c:pt>
                <c:pt idx="131">
                  <c:v>45328</c:v>
                </c:pt>
                <c:pt idx="132">
                  <c:v>45329</c:v>
                </c:pt>
                <c:pt idx="133">
                  <c:v>45330</c:v>
                </c:pt>
                <c:pt idx="134">
                  <c:v>45334</c:v>
                </c:pt>
                <c:pt idx="135">
                  <c:v>45335</c:v>
                </c:pt>
                <c:pt idx="136">
                  <c:v>45336</c:v>
                </c:pt>
                <c:pt idx="137">
                  <c:v>45337</c:v>
                </c:pt>
                <c:pt idx="138">
                  <c:v>45341</c:v>
                </c:pt>
                <c:pt idx="139">
                  <c:v>45342</c:v>
                </c:pt>
                <c:pt idx="140">
                  <c:v>45343</c:v>
                </c:pt>
                <c:pt idx="141">
                  <c:v>45348</c:v>
                </c:pt>
                <c:pt idx="142">
                  <c:v>45349</c:v>
                </c:pt>
                <c:pt idx="143">
                  <c:v>45350</c:v>
                </c:pt>
                <c:pt idx="144">
                  <c:v>45351</c:v>
                </c:pt>
                <c:pt idx="145">
                  <c:v>45355</c:v>
                </c:pt>
                <c:pt idx="146">
                  <c:v>45356</c:v>
                </c:pt>
                <c:pt idx="147">
                  <c:v>45357</c:v>
                </c:pt>
                <c:pt idx="148">
                  <c:v>45358</c:v>
                </c:pt>
                <c:pt idx="149">
                  <c:v>45362</c:v>
                </c:pt>
                <c:pt idx="150">
                  <c:v>45363</c:v>
                </c:pt>
                <c:pt idx="151">
                  <c:v>45364</c:v>
                </c:pt>
                <c:pt idx="152">
                  <c:v>45365</c:v>
                </c:pt>
                <c:pt idx="153">
                  <c:v>45369</c:v>
                </c:pt>
                <c:pt idx="154">
                  <c:v>45370</c:v>
                </c:pt>
                <c:pt idx="155">
                  <c:v>45371</c:v>
                </c:pt>
                <c:pt idx="156">
                  <c:v>45372</c:v>
                </c:pt>
                <c:pt idx="157">
                  <c:v>45376</c:v>
                </c:pt>
                <c:pt idx="158">
                  <c:v>45377</c:v>
                </c:pt>
                <c:pt idx="159">
                  <c:v>45378</c:v>
                </c:pt>
                <c:pt idx="160">
                  <c:v>45379</c:v>
                </c:pt>
                <c:pt idx="161">
                  <c:v>45383</c:v>
                </c:pt>
                <c:pt idx="162">
                  <c:v>45384</c:v>
                </c:pt>
                <c:pt idx="163">
                  <c:v>45385</c:v>
                </c:pt>
                <c:pt idx="164">
                  <c:v>45386</c:v>
                </c:pt>
                <c:pt idx="165">
                  <c:v>45397</c:v>
                </c:pt>
                <c:pt idx="166">
                  <c:v>45398</c:v>
                </c:pt>
                <c:pt idx="167">
                  <c:v>45399</c:v>
                </c:pt>
                <c:pt idx="168">
                  <c:v>45400</c:v>
                </c:pt>
                <c:pt idx="169">
                  <c:v>45404</c:v>
                </c:pt>
                <c:pt idx="170">
                  <c:v>45405</c:v>
                </c:pt>
                <c:pt idx="171">
                  <c:v>45406</c:v>
                </c:pt>
                <c:pt idx="172">
                  <c:v>45407</c:v>
                </c:pt>
                <c:pt idx="173">
                  <c:v>45411</c:v>
                </c:pt>
                <c:pt idx="174">
                  <c:v>45412</c:v>
                </c:pt>
                <c:pt idx="175">
                  <c:v>45413</c:v>
                </c:pt>
                <c:pt idx="176">
                  <c:v>45414</c:v>
                </c:pt>
                <c:pt idx="177">
                  <c:v>45418</c:v>
                </c:pt>
                <c:pt idx="178">
                  <c:v>45419</c:v>
                </c:pt>
                <c:pt idx="179">
                  <c:v>45420</c:v>
                </c:pt>
                <c:pt idx="180">
                  <c:v>45421</c:v>
                </c:pt>
                <c:pt idx="181">
                  <c:v>45425</c:v>
                </c:pt>
                <c:pt idx="182">
                  <c:v>45426</c:v>
                </c:pt>
                <c:pt idx="183">
                  <c:v>45427</c:v>
                </c:pt>
                <c:pt idx="184">
                  <c:v>45428</c:v>
                </c:pt>
                <c:pt idx="185">
                  <c:v>45432</c:v>
                </c:pt>
                <c:pt idx="186">
                  <c:v>45433</c:v>
                </c:pt>
                <c:pt idx="187">
                  <c:v>45434</c:v>
                </c:pt>
                <c:pt idx="188">
                  <c:v>45435</c:v>
                </c:pt>
                <c:pt idx="189">
                  <c:v>45439</c:v>
                </c:pt>
                <c:pt idx="190">
                  <c:v>45440</c:v>
                </c:pt>
                <c:pt idx="191">
                  <c:v>45441</c:v>
                </c:pt>
                <c:pt idx="192">
                  <c:v>45442</c:v>
                </c:pt>
                <c:pt idx="193">
                  <c:v>45446</c:v>
                </c:pt>
                <c:pt idx="194">
                  <c:v>45447</c:v>
                </c:pt>
                <c:pt idx="195">
                  <c:v>45448</c:v>
                </c:pt>
                <c:pt idx="196">
                  <c:v>45449</c:v>
                </c:pt>
                <c:pt idx="197">
                  <c:v>45453</c:v>
                </c:pt>
                <c:pt idx="198">
                  <c:v>45454</c:v>
                </c:pt>
                <c:pt idx="199">
                  <c:v>45455</c:v>
                </c:pt>
                <c:pt idx="200">
                  <c:v>45456</c:v>
                </c:pt>
                <c:pt idx="201">
                  <c:v>45467</c:v>
                </c:pt>
                <c:pt idx="202">
                  <c:v>45468</c:v>
                </c:pt>
                <c:pt idx="203">
                  <c:v>45469</c:v>
                </c:pt>
                <c:pt idx="204">
                  <c:v>45470</c:v>
                </c:pt>
                <c:pt idx="205">
                  <c:v>45473</c:v>
                </c:pt>
              </c:numCache>
            </c:numRef>
          </c:cat>
          <c:val>
            <c:numRef>
              <c:f>Sheet1!$B$2:$B$207</c:f>
              <c:numCache>
                <c:formatCode>#,##0</c:formatCode>
                <c:ptCount val="206"/>
                <c:pt idx="0">
                  <c:v>100</c:v>
                </c:pt>
                <c:pt idx="1">
                  <c:v>99.853551061603056</c:v>
                </c:pt>
                <c:pt idx="2">
                  <c:v>99.034685594332103</c:v>
                </c:pt>
                <c:pt idx="3">
                  <c:v>99.118531730169778</c:v>
                </c:pt>
                <c:pt idx="4">
                  <c:v>99.420273770206094</c:v>
                </c:pt>
                <c:pt idx="5">
                  <c:v>99.357931090095136</c:v>
                </c:pt>
                <c:pt idx="6">
                  <c:v>100.10491605415055</c:v>
                </c:pt>
                <c:pt idx="7">
                  <c:v>100.74299641984803</c:v>
                </c:pt>
                <c:pt idx="8">
                  <c:v>100.5074121891645</c:v>
                </c:pt>
                <c:pt idx="9">
                  <c:v>100.56255814820562</c:v>
                </c:pt>
                <c:pt idx="10">
                  <c:v>100.4673533321252</c:v>
                </c:pt>
                <c:pt idx="11">
                  <c:v>101.13994327596475</c:v>
                </c:pt>
                <c:pt idx="12">
                  <c:v>101.68351248544398</c:v>
                </c:pt>
                <c:pt idx="13">
                  <c:v>101.51599362873415</c:v>
                </c:pt>
                <c:pt idx="14">
                  <c:v>102.14375580398212</c:v>
                </c:pt>
                <c:pt idx="15">
                  <c:v>102.04352195390109</c:v>
                </c:pt>
                <c:pt idx="16">
                  <c:v>101.90409632160844</c:v>
                </c:pt>
                <c:pt idx="17">
                  <c:v>101.93279649840501</c:v>
                </c:pt>
                <c:pt idx="18">
                  <c:v>102.33130408921159</c:v>
                </c:pt>
                <c:pt idx="19">
                  <c:v>103.03172713502002</c:v>
                </c:pt>
                <c:pt idx="20">
                  <c:v>103.23505618211344</c:v>
                </c:pt>
                <c:pt idx="21">
                  <c:v>102.7285977752594</c:v>
                </c:pt>
                <c:pt idx="22">
                  <c:v>101.38038312568337</c:v>
                </c:pt>
                <c:pt idx="23">
                  <c:v>100.89343390245233</c:v>
                </c:pt>
                <c:pt idx="24">
                  <c:v>99.525276531839424</c:v>
                </c:pt>
                <c:pt idx="25">
                  <c:v>98.636524833456605</c:v>
                </c:pt>
                <c:pt idx="26">
                  <c:v>97.736154332382725</c:v>
                </c:pt>
                <c:pt idx="27">
                  <c:v>97.496234727560747</c:v>
                </c:pt>
                <c:pt idx="28">
                  <c:v>97.859885910294167</c:v>
                </c:pt>
                <c:pt idx="29">
                  <c:v>99.055668805162227</c:v>
                </c:pt>
                <c:pt idx="30">
                  <c:v>99.660019960062527</c:v>
                </c:pt>
                <c:pt idx="31">
                  <c:v>98.958209594529791</c:v>
                </c:pt>
                <c:pt idx="32">
                  <c:v>98.78375413919845</c:v>
                </c:pt>
                <c:pt idx="33">
                  <c:v>99.291426450811272</c:v>
                </c:pt>
                <c:pt idx="34">
                  <c:v>98.919798179663104</c:v>
                </c:pt>
                <c:pt idx="35">
                  <c:v>98.651872057906715</c:v>
                </c:pt>
                <c:pt idx="36">
                  <c:v>98.561002615964739</c:v>
                </c:pt>
                <c:pt idx="37">
                  <c:v>98.892485322590844</c:v>
                </c:pt>
                <c:pt idx="38">
                  <c:v>99.403712640997199</c:v>
                </c:pt>
                <c:pt idx="39">
                  <c:v>99.215557403388345</c:v>
                </c:pt>
                <c:pt idx="40">
                  <c:v>100.3617436181125</c:v>
                </c:pt>
                <c:pt idx="41">
                  <c:v>99.63730259957704</c:v>
                </c:pt>
                <c:pt idx="42">
                  <c:v>99.114196356031329</c:v>
                </c:pt>
                <c:pt idx="43">
                  <c:v>98.941735172803675</c:v>
                </c:pt>
                <c:pt idx="44">
                  <c:v>97.963501352203181</c:v>
                </c:pt>
                <c:pt idx="45">
                  <c:v>97.247297544530781</c:v>
                </c:pt>
                <c:pt idx="46">
                  <c:v>97.417070795792597</c:v>
                </c:pt>
                <c:pt idx="47">
                  <c:v>96.733122171710292</c:v>
                </c:pt>
                <c:pt idx="48">
                  <c:v>96.438056607847187</c:v>
                </c:pt>
                <c:pt idx="49">
                  <c:v>96.718208484674022</c:v>
                </c:pt>
                <c:pt idx="50">
                  <c:v>95.690724813860712</c:v>
                </c:pt>
                <c:pt idx="51">
                  <c:v>95.991859901517643</c:v>
                </c:pt>
                <c:pt idx="52">
                  <c:v>95.911482064990722</c:v>
                </c:pt>
                <c:pt idx="53">
                  <c:v>94.939664598115144</c:v>
                </c:pt>
                <c:pt idx="54">
                  <c:v>94.31987951128194</c:v>
                </c:pt>
                <c:pt idx="55">
                  <c:v>94.669310666841227</c:v>
                </c:pt>
                <c:pt idx="56">
                  <c:v>96.045358418386144</c:v>
                </c:pt>
                <c:pt idx="57">
                  <c:v>95.863446119536661</c:v>
                </c:pt>
                <c:pt idx="58">
                  <c:v>95.429735290725844</c:v>
                </c:pt>
                <c:pt idx="59">
                  <c:v>94.964983183083717</c:v>
                </c:pt>
                <c:pt idx="60">
                  <c:v>93.993252423690905</c:v>
                </c:pt>
                <c:pt idx="61">
                  <c:v>93.339304588646698</c:v>
                </c:pt>
                <c:pt idx="62">
                  <c:v>91.696111082690322</c:v>
                </c:pt>
                <c:pt idx="63">
                  <c:v>92.257281911171646</c:v>
                </c:pt>
                <c:pt idx="64">
                  <c:v>91.673220307239305</c:v>
                </c:pt>
                <c:pt idx="65">
                  <c:v>91.790448823943052</c:v>
                </c:pt>
                <c:pt idx="66">
                  <c:v>92.101728687083977</c:v>
                </c:pt>
                <c:pt idx="67">
                  <c:v>93.049268058784193</c:v>
                </c:pt>
                <c:pt idx="68">
                  <c:v>92.898917283662655</c:v>
                </c:pt>
                <c:pt idx="69">
                  <c:v>92.383007761186775</c:v>
                </c:pt>
                <c:pt idx="70">
                  <c:v>89.249659456361414</c:v>
                </c:pt>
                <c:pt idx="71">
                  <c:v>89.999852597279286</c:v>
                </c:pt>
                <c:pt idx="72">
                  <c:v>91.084129669306321</c:v>
                </c:pt>
                <c:pt idx="73">
                  <c:v>90.253298569413246</c:v>
                </c:pt>
                <c:pt idx="74">
                  <c:v>91.353876648200867</c:v>
                </c:pt>
                <c:pt idx="75">
                  <c:v>92.691079447465228</c:v>
                </c:pt>
                <c:pt idx="76">
                  <c:v>93.773188832423031</c:v>
                </c:pt>
                <c:pt idx="77">
                  <c:v>94.106752518635602</c:v>
                </c:pt>
                <c:pt idx="78">
                  <c:v>94.934808979080088</c:v>
                </c:pt>
                <c:pt idx="79">
                  <c:v>94.909750516559825</c:v>
                </c:pt>
                <c:pt idx="80">
                  <c:v>94.760526938714278</c:v>
                </c:pt>
                <c:pt idx="81">
                  <c:v>93.997501090346589</c:v>
                </c:pt>
                <c:pt idx="82">
                  <c:v>93.555206220741638</c:v>
                </c:pt>
                <c:pt idx="83">
                  <c:v>94.139181117191228</c:v>
                </c:pt>
                <c:pt idx="84">
                  <c:v>95.576704474019394</c:v>
                </c:pt>
                <c:pt idx="85">
                  <c:v>96.088972282218975</c:v>
                </c:pt>
                <c:pt idx="86">
                  <c:v>96.409529846016184</c:v>
                </c:pt>
                <c:pt idx="87">
                  <c:v>96.497624648509543</c:v>
                </c:pt>
                <c:pt idx="88">
                  <c:v>96.245132458686044</c:v>
                </c:pt>
                <c:pt idx="89">
                  <c:v>96.055243071421813</c:v>
                </c:pt>
                <c:pt idx="90">
                  <c:v>96.078307261838376</c:v>
                </c:pt>
                <c:pt idx="91">
                  <c:v>96.253282962066336</c:v>
                </c:pt>
                <c:pt idx="92">
                  <c:v>96.271751655896139</c:v>
                </c:pt>
                <c:pt idx="93">
                  <c:v>96.917115450146213</c:v>
                </c:pt>
                <c:pt idx="94">
                  <c:v>97.037725558677977</c:v>
                </c:pt>
                <c:pt idx="95">
                  <c:v>96.625344770628345</c:v>
                </c:pt>
                <c:pt idx="96">
                  <c:v>96.887114661108143</c:v>
                </c:pt>
                <c:pt idx="97">
                  <c:v>97.332184170161696</c:v>
                </c:pt>
                <c:pt idx="98">
                  <c:v>98.681352602048207</c:v>
                </c:pt>
                <c:pt idx="99">
                  <c:v>98.803176615338714</c:v>
                </c:pt>
                <c:pt idx="100">
                  <c:v>98.859276356690302</c:v>
                </c:pt>
                <c:pt idx="101">
                  <c:v>100.08584040794135</c:v>
                </c:pt>
                <c:pt idx="102">
                  <c:v>101.24260493556334</c:v>
                </c:pt>
                <c:pt idx="103">
                  <c:v>101.56446311160205</c:v>
                </c:pt>
                <c:pt idx="104">
                  <c:v>101.47290000979794</c:v>
                </c:pt>
                <c:pt idx="105">
                  <c:v>100.77082952181691</c:v>
                </c:pt>
                <c:pt idx="106">
                  <c:v>102.42832976243017</c:v>
                </c:pt>
                <c:pt idx="107">
                  <c:v>102.94458611483712</c:v>
                </c:pt>
                <c:pt idx="108">
                  <c:v>103.08956102602697</c:v>
                </c:pt>
                <c:pt idx="109">
                  <c:v>103.45867478017485</c:v>
                </c:pt>
                <c:pt idx="110">
                  <c:v>104.37014383904317</c:v>
                </c:pt>
                <c:pt idx="111">
                  <c:v>105.11617502078812</c:v>
                </c:pt>
                <c:pt idx="112">
                  <c:v>103.43240241289581</c:v>
                </c:pt>
                <c:pt idx="113">
                  <c:v>105.3101396597425</c:v>
                </c:pt>
                <c:pt idx="114">
                  <c:v>106.23452813354339</c:v>
                </c:pt>
                <c:pt idx="115">
                  <c:v>105.7624058898659</c:v>
                </c:pt>
                <c:pt idx="116">
                  <c:v>105.23600476197494</c:v>
                </c:pt>
                <c:pt idx="117">
                  <c:v>105.05556649033254</c:v>
                </c:pt>
                <c:pt idx="118">
                  <c:v>105.10776439495953</c:v>
                </c:pt>
                <c:pt idx="119">
                  <c:v>104.72165597418892</c:v>
                </c:pt>
                <c:pt idx="120">
                  <c:v>104.59523646431164</c:v>
                </c:pt>
                <c:pt idx="121">
                  <c:v>103.69408559589284</c:v>
                </c:pt>
                <c:pt idx="122">
                  <c:v>105.0055362727748</c:v>
                </c:pt>
                <c:pt idx="123">
                  <c:v>104.96226923887303</c:v>
                </c:pt>
                <c:pt idx="124">
                  <c:v>105.55925025773799</c:v>
                </c:pt>
                <c:pt idx="125">
                  <c:v>105.44982541448344</c:v>
                </c:pt>
                <c:pt idx="126">
                  <c:v>106.24103119475106</c:v>
                </c:pt>
                <c:pt idx="127">
                  <c:v>103.92732872454158</c:v>
                </c:pt>
                <c:pt idx="128">
                  <c:v>102.28560924579229</c:v>
                </c:pt>
                <c:pt idx="129">
                  <c:v>103.30580948805301</c:v>
                </c:pt>
                <c:pt idx="130">
                  <c:v>104.26496766244429</c:v>
                </c:pt>
                <c:pt idx="131">
                  <c:v>104.6681574573204</c:v>
                </c:pt>
                <c:pt idx="132">
                  <c:v>105.48771658445352</c:v>
                </c:pt>
                <c:pt idx="133">
                  <c:v>105.80723365845751</c:v>
                </c:pt>
                <c:pt idx="134">
                  <c:v>106.61474044548569</c:v>
                </c:pt>
                <c:pt idx="135">
                  <c:v>107.55707736821979</c:v>
                </c:pt>
                <c:pt idx="136">
                  <c:v>107.85344354432442</c:v>
                </c:pt>
                <c:pt idx="137">
                  <c:v>108.25073723037224</c:v>
                </c:pt>
                <c:pt idx="138">
                  <c:v>109.20434612586631</c:v>
                </c:pt>
                <c:pt idx="139">
                  <c:v>109.30778815280979</c:v>
                </c:pt>
                <c:pt idx="140">
                  <c:v>109.54909507735609</c:v>
                </c:pt>
                <c:pt idx="141">
                  <c:v>108.65973642659388</c:v>
                </c:pt>
                <c:pt idx="142">
                  <c:v>109.2648679488391</c:v>
                </c:pt>
                <c:pt idx="143">
                  <c:v>109.35044823433218</c:v>
                </c:pt>
                <c:pt idx="144">
                  <c:v>109.51900758083522</c:v>
                </c:pt>
                <c:pt idx="145">
                  <c:v>107.81719981652695</c:v>
                </c:pt>
                <c:pt idx="146">
                  <c:v>108.12553162525371</c:v>
                </c:pt>
                <c:pt idx="147">
                  <c:v>108.92107277965981</c:v>
                </c:pt>
                <c:pt idx="148">
                  <c:v>109.05963133712476</c:v>
                </c:pt>
                <c:pt idx="149">
                  <c:v>108.86748755530853</c:v>
                </c:pt>
                <c:pt idx="150">
                  <c:v>109.37229851998997</c:v>
                </c:pt>
                <c:pt idx="151">
                  <c:v>110.31923093931081</c:v>
                </c:pt>
                <c:pt idx="152">
                  <c:v>110.36587956504059</c:v>
                </c:pt>
                <c:pt idx="153">
                  <c:v>110.74678553684502</c:v>
                </c:pt>
                <c:pt idx="154">
                  <c:v>111.02026093749863</c:v>
                </c:pt>
                <c:pt idx="155">
                  <c:v>110.45952364643115</c:v>
                </c:pt>
                <c:pt idx="156">
                  <c:v>111.29469012046269</c:v>
                </c:pt>
                <c:pt idx="157">
                  <c:v>109.74514069589691</c:v>
                </c:pt>
                <c:pt idx="158">
                  <c:v>109.12604926892587</c:v>
                </c:pt>
                <c:pt idx="159">
                  <c:v>109.3206208602596</c:v>
                </c:pt>
                <c:pt idx="160">
                  <c:v>108.95566906528464</c:v>
                </c:pt>
                <c:pt idx="161">
                  <c:v>107.7167925514804</c:v>
                </c:pt>
                <c:pt idx="162">
                  <c:v>108.18137124415699</c:v>
                </c:pt>
                <c:pt idx="163">
                  <c:v>109.44409231572274</c:v>
                </c:pt>
                <c:pt idx="164">
                  <c:v>110.16549857236129</c:v>
                </c:pt>
                <c:pt idx="165">
                  <c:v>110.19081715732986</c:v>
                </c:pt>
                <c:pt idx="166">
                  <c:v>108.38808188307843</c:v>
                </c:pt>
                <c:pt idx="167">
                  <c:v>108.08937460493901</c:v>
                </c:pt>
                <c:pt idx="168">
                  <c:v>108.40472971977009</c:v>
                </c:pt>
                <c:pt idx="169">
                  <c:v>108.46178324343212</c:v>
                </c:pt>
                <c:pt idx="170">
                  <c:v>108.24917649568239</c:v>
                </c:pt>
                <c:pt idx="171">
                  <c:v>107.13307777747912</c:v>
                </c:pt>
                <c:pt idx="172">
                  <c:v>106.25594488178736</c:v>
                </c:pt>
                <c:pt idx="173">
                  <c:v>107.25247398125211</c:v>
                </c:pt>
                <c:pt idx="174">
                  <c:v>107.47314452489935</c:v>
                </c:pt>
                <c:pt idx="175">
                  <c:v>107.04602346477898</c:v>
                </c:pt>
                <c:pt idx="176">
                  <c:v>107.10394406326871</c:v>
                </c:pt>
                <c:pt idx="177">
                  <c:v>107.27883305601389</c:v>
                </c:pt>
                <c:pt idx="178">
                  <c:v>107.15302049851599</c:v>
                </c:pt>
                <c:pt idx="179">
                  <c:v>108.03847731255361</c:v>
                </c:pt>
                <c:pt idx="180">
                  <c:v>106.51502684030127</c:v>
                </c:pt>
                <c:pt idx="181">
                  <c:v>106.29990557555126</c:v>
                </c:pt>
                <c:pt idx="182">
                  <c:v>105.09735949702723</c:v>
                </c:pt>
                <c:pt idx="183">
                  <c:v>104.94380054504325</c:v>
                </c:pt>
                <c:pt idx="184">
                  <c:v>105.76960261093571</c:v>
                </c:pt>
                <c:pt idx="185">
                  <c:v>105.13594432685946</c:v>
                </c:pt>
                <c:pt idx="186">
                  <c:v>105.11097257182196</c:v>
                </c:pt>
                <c:pt idx="187">
                  <c:v>105.41054692478906</c:v>
                </c:pt>
                <c:pt idx="188">
                  <c:v>104.01420962227618</c:v>
                </c:pt>
                <c:pt idx="189">
                  <c:v>102.58553042869045</c:v>
                </c:pt>
                <c:pt idx="190">
                  <c:v>101.10040466382209</c:v>
                </c:pt>
                <c:pt idx="191">
                  <c:v>101.41749392830852</c:v>
                </c:pt>
                <c:pt idx="192">
                  <c:v>99.743866095900202</c:v>
                </c:pt>
                <c:pt idx="193">
                  <c:v>102.38636334076993</c:v>
                </c:pt>
                <c:pt idx="194">
                  <c:v>100.68498911387553</c:v>
                </c:pt>
                <c:pt idx="195">
                  <c:v>100.17454216281409</c:v>
                </c:pt>
                <c:pt idx="196">
                  <c:v>100.23723167285613</c:v>
                </c:pt>
                <c:pt idx="197">
                  <c:v>102.78148933974853</c:v>
                </c:pt>
                <c:pt idx="198">
                  <c:v>102.10213621225297</c:v>
                </c:pt>
                <c:pt idx="199">
                  <c:v>101.02991148033082</c:v>
                </c:pt>
                <c:pt idx="200">
                  <c:v>99.70432748375751</c:v>
                </c:pt>
                <c:pt idx="201">
                  <c:v>101.42208942489528</c:v>
                </c:pt>
                <c:pt idx="202">
                  <c:v>101.71455376427529</c:v>
                </c:pt>
                <c:pt idx="203">
                  <c:v>101.06927667750799</c:v>
                </c:pt>
                <c:pt idx="204">
                  <c:v>101.70458240375686</c:v>
                </c:pt>
                <c:pt idx="205">
                  <c:v>101.27000450011836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Sheet1!$A$2:$A$207</c:f>
              <c:numCache>
                <c:formatCode>dd\-mmm\-yyyy</c:formatCode>
                <c:ptCount val="206"/>
                <c:pt idx="0">
                  <c:v>45091</c:v>
                </c:pt>
                <c:pt idx="1">
                  <c:v>45092</c:v>
                </c:pt>
                <c:pt idx="2">
                  <c:v>45096</c:v>
                </c:pt>
                <c:pt idx="3">
                  <c:v>45097</c:v>
                </c:pt>
                <c:pt idx="4">
                  <c:v>45098</c:v>
                </c:pt>
                <c:pt idx="5">
                  <c:v>45099</c:v>
                </c:pt>
                <c:pt idx="6">
                  <c:v>45110</c:v>
                </c:pt>
                <c:pt idx="7">
                  <c:v>45111</c:v>
                </c:pt>
                <c:pt idx="8">
                  <c:v>45112</c:v>
                </c:pt>
                <c:pt idx="9">
                  <c:v>45113</c:v>
                </c:pt>
                <c:pt idx="10">
                  <c:v>45117</c:v>
                </c:pt>
                <c:pt idx="11">
                  <c:v>45118</c:v>
                </c:pt>
                <c:pt idx="12">
                  <c:v>45119</c:v>
                </c:pt>
                <c:pt idx="13">
                  <c:v>45120</c:v>
                </c:pt>
                <c:pt idx="14">
                  <c:v>45124</c:v>
                </c:pt>
                <c:pt idx="15">
                  <c:v>45125</c:v>
                </c:pt>
                <c:pt idx="16">
                  <c:v>45126</c:v>
                </c:pt>
                <c:pt idx="17">
                  <c:v>45127</c:v>
                </c:pt>
                <c:pt idx="18">
                  <c:v>45131</c:v>
                </c:pt>
                <c:pt idx="19">
                  <c:v>45132</c:v>
                </c:pt>
                <c:pt idx="20">
                  <c:v>45133</c:v>
                </c:pt>
                <c:pt idx="21">
                  <c:v>45134</c:v>
                </c:pt>
                <c:pt idx="22">
                  <c:v>45138</c:v>
                </c:pt>
                <c:pt idx="23">
                  <c:v>45139</c:v>
                </c:pt>
                <c:pt idx="24">
                  <c:v>45140</c:v>
                </c:pt>
                <c:pt idx="25">
                  <c:v>45141</c:v>
                </c:pt>
                <c:pt idx="26">
                  <c:v>45145</c:v>
                </c:pt>
                <c:pt idx="27">
                  <c:v>45146</c:v>
                </c:pt>
                <c:pt idx="28">
                  <c:v>45147</c:v>
                </c:pt>
                <c:pt idx="29">
                  <c:v>45148</c:v>
                </c:pt>
                <c:pt idx="30">
                  <c:v>45152</c:v>
                </c:pt>
                <c:pt idx="31">
                  <c:v>45153</c:v>
                </c:pt>
                <c:pt idx="32">
                  <c:v>45154</c:v>
                </c:pt>
                <c:pt idx="33">
                  <c:v>45155</c:v>
                </c:pt>
                <c:pt idx="34">
                  <c:v>45159</c:v>
                </c:pt>
                <c:pt idx="35">
                  <c:v>45160</c:v>
                </c:pt>
                <c:pt idx="36">
                  <c:v>45161</c:v>
                </c:pt>
                <c:pt idx="37">
                  <c:v>45162</c:v>
                </c:pt>
                <c:pt idx="38">
                  <c:v>45166</c:v>
                </c:pt>
                <c:pt idx="39">
                  <c:v>45167</c:v>
                </c:pt>
                <c:pt idx="40">
                  <c:v>45168</c:v>
                </c:pt>
                <c:pt idx="41">
                  <c:v>45169</c:v>
                </c:pt>
                <c:pt idx="42">
                  <c:v>45173</c:v>
                </c:pt>
                <c:pt idx="43">
                  <c:v>45174</c:v>
                </c:pt>
                <c:pt idx="44">
                  <c:v>45175</c:v>
                </c:pt>
                <c:pt idx="45">
                  <c:v>45176</c:v>
                </c:pt>
                <c:pt idx="46">
                  <c:v>45180</c:v>
                </c:pt>
                <c:pt idx="47">
                  <c:v>45181</c:v>
                </c:pt>
                <c:pt idx="48">
                  <c:v>45182</c:v>
                </c:pt>
                <c:pt idx="49">
                  <c:v>45183</c:v>
                </c:pt>
                <c:pt idx="50">
                  <c:v>45187</c:v>
                </c:pt>
                <c:pt idx="51">
                  <c:v>45188</c:v>
                </c:pt>
                <c:pt idx="52">
                  <c:v>45189</c:v>
                </c:pt>
                <c:pt idx="53">
                  <c:v>45190</c:v>
                </c:pt>
                <c:pt idx="54">
                  <c:v>45194</c:v>
                </c:pt>
                <c:pt idx="55">
                  <c:v>45195</c:v>
                </c:pt>
                <c:pt idx="56">
                  <c:v>45196</c:v>
                </c:pt>
                <c:pt idx="57">
                  <c:v>45197</c:v>
                </c:pt>
                <c:pt idx="58">
                  <c:v>45201</c:v>
                </c:pt>
                <c:pt idx="59">
                  <c:v>45202</c:v>
                </c:pt>
                <c:pt idx="60">
                  <c:v>45203</c:v>
                </c:pt>
                <c:pt idx="61">
                  <c:v>45204</c:v>
                </c:pt>
                <c:pt idx="62">
                  <c:v>45208</c:v>
                </c:pt>
                <c:pt idx="63">
                  <c:v>45209</c:v>
                </c:pt>
                <c:pt idx="64">
                  <c:v>45210</c:v>
                </c:pt>
                <c:pt idx="65">
                  <c:v>45211</c:v>
                </c:pt>
                <c:pt idx="66">
                  <c:v>45215</c:v>
                </c:pt>
                <c:pt idx="67">
                  <c:v>45216</c:v>
                </c:pt>
                <c:pt idx="68">
                  <c:v>45217</c:v>
                </c:pt>
                <c:pt idx="69">
                  <c:v>45218</c:v>
                </c:pt>
                <c:pt idx="70">
                  <c:v>45222</c:v>
                </c:pt>
                <c:pt idx="71">
                  <c:v>45223</c:v>
                </c:pt>
                <c:pt idx="72">
                  <c:v>45224</c:v>
                </c:pt>
                <c:pt idx="73">
                  <c:v>45225</c:v>
                </c:pt>
                <c:pt idx="74">
                  <c:v>45229</c:v>
                </c:pt>
                <c:pt idx="75">
                  <c:v>45230</c:v>
                </c:pt>
                <c:pt idx="76">
                  <c:v>45231</c:v>
                </c:pt>
                <c:pt idx="77">
                  <c:v>45232</c:v>
                </c:pt>
                <c:pt idx="78">
                  <c:v>45236</c:v>
                </c:pt>
                <c:pt idx="79">
                  <c:v>45237</c:v>
                </c:pt>
                <c:pt idx="80">
                  <c:v>45238</c:v>
                </c:pt>
                <c:pt idx="81">
                  <c:v>45239</c:v>
                </c:pt>
                <c:pt idx="82">
                  <c:v>45243</c:v>
                </c:pt>
                <c:pt idx="83">
                  <c:v>45244</c:v>
                </c:pt>
                <c:pt idx="84">
                  <c:v>45245</c:v>
                </c:pt>
                <c:pt idx="85">
                  <c:v>45246</c:v>
                </c:pt>
                <c:pt idx="86">
                  <c:v>45250</c:v>
                </c:pt>
                <c:pt idx="87">
                  <c:v>45251</c:v>
                </c:pt>
                <c:pt idx="88">
                  <c:v>45252</c:v>
                </c:pt>
                <c:pt idx="89">
                  <c:v>45253</c:v>
                </c:pt>
                <c:pt idx="90">
                  <c:v>45257</c:v>
                </c:pt>
                <c:pt idx="91">
                  <c:v>45258</c:v>
                </c:pt>
                <c:pt idx="92">
                  <c:v>45259</c:v>
                </c:pt>
                <c:pt idx="93">
                  <c:v>45260</c:v>
                </c:pt>
                <c:pt idx="94">
                  <c:v>45264</c:v>
                </c:pt>
                <c:pt idx="95">
                  <c:v>45265</c:v>
                </c:pt>
                <c:pt idx="96">
                  <c:v>45266</c:v>
                </c:pt>
                <c:pt idx="97">
                  <c:v>45267</c:v>
                </c:pt>
                <c:pt idx="98">
                  <c:v>45271</c:v>
                </c:pt>
                <c:pt idx="99">
                  <c:v>45272</c:v>
                </c:pt>
                <c:pt idx="100">
                  <c:v>45273</c:v>
                </c:pt>
                <c:pt idx="101">
                  <c:v>45274</c:v>
                </c:pt>
                <c:pt idx="102">
                  <c:v>45278</c:v>
                </c:pt>
                <c:pt idx="103">
                  <c:v>45279</c:v>
                </c:pt>
                <c:pt idx="104">
                  <c:v>45280</c:v>
                </c:pt>
                <c:pt idx="105">
                  <c:v>45281</c:v>
                </c:pt>
                <c:pt idx="106">
                  <c:v>45285</c:v>
                </c:pt>
                <c:pt idx="107">
                  <c:v>45286</c:v>
                </c:pt>
                <c:pt idx="108">
                  <c:v>45287</c:v>
                </c:pt>
                <c:pt idx="109">
                  <c:v>45288</c:v>
                </c:pt>
                <c:pt idx="110">
                  <c:v>45292</c:v>
                </c:pt>
                <c:pt idx="111">
                  <c:v>45293</c:v>
                </c:pt>
                <c:pt idx="112">
                  <c:v>45294</c:v>
                </c:pt>
                <c:pt idx="113">
                  <c:v>45295</c:v>
                </c:pt>
                <c:pt idx="114">
                  <c:v>45299</c:v>
                </c:pt>
                <c:pt idx="115">
                  <c:v>45300</c:v>
                </c:pt>
                <c:pt idx="116">
                  <c:v>45301</c:v>
                </c:pt>
                <c:pt idx="117">
                  <c:v>45302</c:v>
                </c:pt>
                <c:pt idx="118">
                  <c:v>45306</c:v>
                </c:pt>
                <c:pt idx="119">
                  <c:v>45307</c:v>
                </c:pt>
                <c:pt idx="120">
                  <c:v>45308</c:v>
                </c:pt>
                <c:pt idx="121">
                  <c:v>45309</c:v>
                </c:pt>
                <c:pt idx="122">
                  <c:v>45313</c:v>
                </c:pt>
                <c:pt idx="123">
                  <c:v>45314</c:v>
                </c:pt>
                <c:pt idx="124">
                  <c:v>45315</c:v>
                </c:pt>
                <c:pt idx="125">
                  <c:v>45316</c:v>
                </c:pt>
                <c:pt idx="126">
                  <c:v>45320</c:v>
                </c:pt>
                <c:pt idx="127">
                  <c:v>45321</c:v>
                </c:pt>
                <c:pt idx="128">
                  <c:v>45322</c:v>
                </c:pt>
                <c:pt idx="129">
                  <c:v>45323</c:v>
                </c:pt>
                <c:pt idx="130">
                  <c:v>45327</c:v>
                </c:pt>
                <c:pt idx="131">
                  <c:v>45328</c:v>
                </c:pt>
                <c:pt idx="132">
                  <c:v>45329</c:v>
                </c:pt>
                <c:pt idx="133">
                  <c:v>45330</c:v>
                </c:pt>
                <c:pt idx="134">
                  <c:v>45334</c:v>
                </c:pt>
                <c:pt idx="135">
                  <c:v>45335</c:v>
                </c:pt>
                <c:pt idx="136">
                  <c:v>45336</c:v>
                </c:pt>
                <c:pt idx="137">
                  <c:v>45337</c:v>
                </c:pt>
                <c:pt idx="138">
                  <c:v>45341</c:v>
                </c:pt>
                <c:pt idx="139">
                  <c:v>45342</c:v>
                </c:pt>
                <c:pt idx="140">
                  <c:v>45343</c:v>
                </c:pt>
                <c:pt idx="141">
                  <c:v>45348</c:v>
                </c:pt>
                <c:pt idx="142">
                  <c:v>45349</c:v>
                </c:pt>
                <c:pt idx="143">
                  <c:v>45350</c:v>
                </c:pt>
                <c:pt idx="144">
                  <c:v>45351</c:v>
                </c:pt>
                <c:pt idx="145">
                  <c:v>45355</c:v>
                </c:pt>
                <c:pt idx="146">
                  <c:v>45356</c:v>
                </c:pt>
                <c:pt idx="147">
                  <c:v>45357</c:v>
                </c:pt>
                <c:pt idx="148">
                  <c:v>45358</c:v>
                </c:pt>
                <c:pt idx="149">
                  <c:v>45362</c:v>
                </c:pt>
                <c:pt idx="150">
                  <c:v>45363</c:v>
                </c:pt>
                <c:pt idx="151">
                  <c:v>45364</c:v>
                </c:pt>
                <c:pt idx="152">
                  <c:v>45365</c:v>
                </c:pt>
                <c:pt idx="153">
                  <c:v>45369</c:v>
                </c:pt>
                <c:pt idx="154">
                  <c:v>45370</c:v>
                </c:pt>
                <c:pt idx="155">
                  <c:v>45371</c:v>
                </c:pt>
                <c:pt idx="156">
                  <c:v>45372</c:v>
                </c:pt>
                <c:pt idx="157">
                  <c:v>45376</c:v>
                </c:pt>
                <c:pt idx="158">
                  <c:v>45377</c:v>
                </c:pt>
                <c:pt idx="159">
                  <c:v>45378</c:v>
                </c:pt>
                <c:pt idx="160">
                  <c:v>45379</c:v>
                </c:pt>
                <c:pt idx="161">
                  <c:v>45383</c:v>
                </c:pt>
                <c:pt idx="162">
                  <c:v>45384</c:v>
                </c:pt>
                <c:pt idx="163">
                  <c:v>45385</c:v>
                </c:pt>
                <c:pt idx="164">
                  <c:v>45386</c:v>
                </c:pt>
                <c:pt idx="165">
                  <c:v>45397</c:v>
                </c:pt>
                <c:pt idx="166">
                  <c:v>45398</c:v>
                </c:pt>
                <c:pt idx="167">
                  <c:v>45399</c:v>
                </c:pt>
                <c:pt idx="168">
                  <c:v>45400</c:v>
                </c:pt>
                <c:pt idx="169">
                  <c:v>45404</c:v>
                </c:pt>
                <c:pt idx="170">
                  <c:v>45405</c:v>
                </c:pt>
                <c:pt idx="171">
                  <c:v>45406</c:v>
                </c:pt>
                <c:pt idx="172">
                  <c:v>45407</c:v>
                </c:pt>
                <c:pt idx="173">
                  <c:v>45411</c:v>
                </c:pt>
                <c:pt idx="174">
                  <c:v>45412</c:v>
                </c:pt>
                <c:pt idx="175">
                  <c:v>45413</c:v>
                </c:pt>
                <c:pt idx="176">
                  <c:v>45414</c:v>
                </c:pt>
                <c:pt idx="177">
                  <c:v>45418</c:v>
                </c:pt>
                <c:pt idx="178">
                  <c:v>45419</c:v>
                </c:pt>
                <c:pt idx="179">
                  <c:v>45420</c:v>
                </c:pt>
                <c:pt idx="180">
                  <c:v>45421</c:v>
                </c:pt>
                <c:pt idx="181">
                  <c:v>45425</c:v>
                </c:pt>
                <c:pt idx="182">
                  <c:v>45426</c:v>
                </c:pt>
                <c:pt idx="183">
                  <c:v>45427</c:v>
                </c:pt>
                <c:pt idx="184">
                  <c:v>45428</c:v>
                </c:pt>
                <c:pt idx="185">
                  <c:v>45432</c:v>
                </c:pt>
                <c:pt idx="186">
                  <c:v>45433</c:v>
                </c:pt>
                <c:pt idx="187">
                  <c:v>45434</c:v>
                </c:pt>
                <c:pt idx="188">
                  <c:v>45435</c:v>
                </c:pt>
                <c:pt idx="189">
                  <c:v>45439</c:v>
                </c:pt>
                <c:pt idx="190">
                  <c:v>45440</c:v>
                </c:pt>
                <c:pt idx="191">
                  <c:v>45441</c:v>
                </c:pt>
                <c:pt idx="192">
                  <c:v>45442</c:v>
                </c:pt>
                <c:pt idx="193">
                  <c:v>45446</c:v>
                </c:pt>
                <c:pt idx="194">
                  <c:v>45447</c:v>
                </c:pt>
                <c:pt idx="195">
                  <c:v>45448</c:v>
                </c:pt>
                <c:pt idx="196">
                  <c:v>45449</c:v>
                </c:pt>
                <c:pt idx="197">
                  <c:v>45453</c:v>
                </c:pt>
                <c:pt idx="198">
                  <c:v>45454</c:v>
                </c:pt>
                <c:pt idx="199">
                  <c:v>45455</c:v>
                </c:pt>
                <c:pt idx="200">
                  <c:v>45456</c:v>
                </c:pt>
                <c:pt idx="201">
                  <c:v>45467</c:v>
                </c:pt>
                <c:pt idx="202">
                  <c:v>45468</c:v>
                </c:pt>
                <c:pt idx="203">
                  <c:v>45469</c:v>
                </c:pt>
                <c:pt idx="204">
                  <c:v>45470</c:v>
                </c:pt>
                <c:pt idx="205">
                  <c:v>45473</c:v>
                </c:pt>
              </c:numCache>
            </c:numRef>
          </c:cat>
          <c:val>
            <c:numRef>
              <c:f>Sheet1!$C$2:$C$207</c:f>
              <c:numCache>
                <c:formatCode>#,##0</c:formatCode>
                <c:ptCount val="206"/>
                <c:pt idx="0">
                  <c:v>100</c:v>
                </c:pt>
                <c:pt idx="1">
                  <c:v>90.909090909090907</c:v>
                </c:pt>
                <c:pt idx="2">
                  <c:v>97.842835130970712</c:v>
                </c:pt>
                <c:pt idx="3">
                  <c:v>97.842835130970712</c:v>
                </c:pt>
                <c:pt idx="4">
                  <c:v>95.993836671802754</c:v>
                </c:pt>
                <c:pt idx="5">
                  <c:v>100</c:v>
                </c:pt>
                <c:pt idx="6">
                  <c:v>97.226502311248069</c:v>
                </c:pt>
                <c:pt idx="7">
                  <c:v>95.069337442218796</c:v>
                </c:pt>
                <c:pt idx="8">
                  <c:v>100</c:v>
                </c:pt>
                <c:pt idx="9">
                  <c:v>97.072419106317398</c:v>
                </c:pt>
                <c:pt idx="10">
                  <c:v>98.305084745762699</c:v>
                </c:pt>
                <c:pt idx="11">
                  <c:v>97.842835130970712</c:v>
                </c:pt>
                <c:pt idx="12">
                  <c:v>99.691833590138671</c:v>
                </c:pt>
                <c:pt idx="13">
                  <c:v>97.842835130970712</c:v>
                </c:pt>
                <c:pt idx="14">
                  <c:v>99.075500770416014</c:v>
                </c:pt>
                <c:pt idx="15">
                  <c:v>98.613251155624027</c:v>
                </c:pt>
                <c:pt idx="16">
                  <c:v>98.613251155624027</c:v>
                </c:pt>
                <c:pt idx="17">
                  <c:v>96.91833590138674</c:v>
                </c:pt>
                <c:pt idx="18">
                  <c:v>93.990755007704152</c:v>
                </c:pt>
                <c:pt idx="19">
                  <c:v>92.449922958397522</c:v>
                </c:pt>
                <c:pt idx="20">
                  <c:v>92.449922958397522</c:v>
                </c:pt>
                <c:pt idx="21">
                  <c:v>89.368258859784277</c:v>
                </c:pt>
                <c:pt idx="22">
                  <c:v>97.842835130970712</c:v>
                </c:pt>
                <c:pt idx="23">
                  <c:v>97.842835130970712</c:v>
                </c:pt>
                <c:pt idx="24">
                  <c:v>99.075500770416014</c:v>
                </c:pt>
                <c:pt idx="25">
                  <c:v>100.61633281972264</c:v>
                </c:pt>
                <c:pt idx="26">
                  <c:v>100.46224961479197</c:v>
                </c:pt>
                <c:pt idx="27">
                  <c:v>98.459167950693356</c:v>
                </c:pt>
                <c:pt idx="28">
                  <c:v>95.531587057010782</c:v>
                </c:pt>
                <c:pt idx="29">
                  <c:v>95.839753466872097</c:v>
                </c:pt>
                <c:pt idx="30">
                  <c:v>101.38674884437594</c:v>
                </c:pt>
                <c:pt idx="31">
                  <c:v>100.15408320493064</c:v>
                </c:pt>
                <c:pt idx="32">
                  <c:v>98.921417565485356</c:v>
                </c:pt>
                <c:pt idx="33">
                  <c:v>97.534668721109384</c:v>
                </c:pt>
                <c:pt idx="34">
                  <c:v>97.072419106317398</c:v>
                </c:pt>
                <c:pt idx="35">
                  <c:v>98.305084745762699</c:v>
                </c:pt>
                <c:pt idx="36">
                  <c:v>97.226502311248069</c:v>
                </c:pt>
                <c:pt idx="37">
                  <c:v>100.46224961479197</c:v>
                </c:pt>
                <c:pt idx="38">
                  <c:v>98.767334360554685</c:v>
                </c:pt>
                <c:pt idx="39">
                  <c:v>98.921417565485356</c:v>
                </c:pt>
                <c:pt idx="40">
                  <c:v>97.842835130970712</c:v>
                </c:pt>
                <c:pt idx="41">
                  <c:v>100.15408320493064</c:v>
                </c:pt>
                <c:pt idx="42">
                  <c:v>100.30816640986131</c:v>
                </c:pt>
                <c:pt idx="43">
                  <c:v>100.77041602465331</c:v>
                </c:pt>
                <c:pt idx="44">
                  <c:v>99.383667180277342</c:v>
                </c:pt>
                <c:pt idx="45">
                  <c:v>101.84899845916793</c:v>
                </c:pt>
                <c:pt idx="46">
                  <c:v>100</c:v>
                </c:pt>
                <c:pt idx="47">
                  <c:v>98.613251155624027</c:v>
                </c:pt>
                <c:pt idx="48">
                  <c:v>98.613251155624027</c:v>
                </c:pt>
                <c:pt idx="49">
                  <c:v>98.767334360554685</c:v>
                </c:pt>
                <c:pt idx="50">
                  <c:v>99.537750385207985</c:v>
                </c:pt>
                <c:pt idx="51">
                  <c:v>99.383667180277342</c:v>
                </c:pt>
                <c:pt idx="52">
                  <c:v>102.61941448382123</c:v>
                </c:pt>
                <c:pt idx="53">
                  <c:v>99.383667180277342</c:v>
                </c:pt>
                <c:pt idx="54">
                  <c:v>98.767334360554685</c:v>
                </c:pt>
                <c:pt idx="55">
                  <c:v>102.46533127889059</c:v>
                </c:pt>
                <c:pt idx="56">
                  <c:v>100.15408320493064</c:v>
                </c:pt>
                <c:pt idx="57">
                  <c:v>102.31124807395994</c:v>
                </c:pt>
                <c:pt idx="58">
                  <c:v>99.383667180277342</c:v>
                </c:pt>
                <c:pt idx="59">
                  <c:v>100.92449922958397</c:v>
                </c:pt>
                <c:pt idx="60">
                  <c:v>100.15408320493064</c:v>
                </c:pt>
                <c:pt idx="61">
                  <c:v>102.31124807395994</c:v>
                </c:pt>
                <c:pt idx="62">
                  <c:v>100.92449922958397</c:v>
                </c:pt>
                <c:pt idx="63">
                  <c:v>100.77041602465331</c:v>
                </c:pt>
                <c:pt idx="64">
                  <c:v>101.07858243451462</c:v>
                </c:pt>
                <c:pt idx="65">
                  <c:v>102.92758089368257</c:v>
                </c:pt>
                <c:pt idx="66">
                  <c:v>104.0061633281972</c:v>
                </c:pt>
                <c:pt idx="67">
                  <c:v>104.0061633281972</c:v>
                </c:pt>
                <c:pt idx="68">
                  <c:v>107.70416024653314</c:v>
                </c:pt>
                <c:pt idx="69">
                  <c:v>107.70416024653314</c:v>
                </c:pt>
                <c:pt idx="70">
                  <c:v>110.01540832049305</c:v>
                </c:pt>
                <c:pt idx="71">
                  <c:v>108.62865947611708</c:v>
                </c:pt>
                <c:pt idx="72">
                  <c:v>109.39907550077041</c:v>
                </c:pt>
                <c:pt idx="73">
                  <c:v>109.55315870570107</c:v>
                </c:pt>
                <c:pt idx="74">
                  <c:v>104.4684129429892</c:v>
                </c:pt>
                <c:pt idx="75">
                  <c:v>102.92758089368257</c:v>
                </c:pt>
                <c:pt idx="76">
                  <c:v>103.2357473035439</c:v>
                </c:pt>
                <c:pt idx="77">
                  <c:v>108.01232665639444</c:v>
                </c:pt>
                <c:pt idx="78">
                  <c:v>108.01232665639444</c:v>
                </c:pt>
                <c:pt idx="79">
                  <c:v>108.01232665639444</c:v>
                </c:pt>
                <c:pt idx="80">
                  <c:v>108.01232665639444</c:v>
                </c:pt>
                <c:pt idx="81">
                  <c:v>108.01232665639444</c:v>
                </c:pt>
                <c:pt idx="82">
                  <c:v>104.77657935285055</c:v>
                </c:pt>
                <c:pt idx="83">
                  <c:v>106.16332819722649</c:v>
                </c:pt>
                <c:pt idx="84">
                  <c:v>109.39907550077041</c:v>
                </c:pt>
                <c:pt idx="85">
                  <c:v>101.23266563944529</c:v>
                </c:pt>
                <c:pt idx="86">
                  <c:v>109.24499229583975</c:v>
                </c:pt>
                <c:pt idx="87">
                  <c:v>109.24499229583975</c:v>
                </c:pt>
                <c:pt idx="88">
                  <c:v>107.70416024653314</c:v>
                </c:pt>
                <c:pt idx="89">
                  <c:v>107.70416024653314</c:v>
                </c:pt>
                <c:pt idx="90">
                  <c:v>107.70416024653314</c:v>
                </c:pt>
                <c:pt idx="91">
                  <c:v>107.70416024653314</c:v>
                </c:pt>
                <c:pt idx="92">
                  <c:v>107.85824345146378</c:v>
                </c:pt>
                <c:pt idx="93">
                  <c:v>107.85824345146378</c:v>
                </c:pt>
                <c:pt idx="94">
                  <c:v>107.85824345146378</c:v>
                </c:pt>
                <c:pt idx="95">
                  <c:v>99.383667180277342</c:v>
                </c:pt>
                <c:pt idx="96">
                  <c:v>99.383667180277342</c:v>
                </c:pt>
                <c:pt idx="97">
                  <c:v>100.15408320493064</c:v>
                </c:pt>
                <c:pt idx="98">
                  <c:v>100.15408320493064</c:v>
                </c:pt>
                <c:pt idx="99">
                  <c:v>103.85208012326656</c:v>
                </c:pt>
                <c:pt idx="100">
                  <c:v>103.85208012326656</c:v>
                </c:pt>
                <c:pt idx="101">
                  <c:v>103.85208012326656</c:v>
                </c:pt>
                <c:pt idx="102">
                  <c:v>103.69799691833587</c:v>
                </c:pt>
                <c:pt idx="103">
                  <c:v>103.69799691833587</c:v>
                </c:pt>
                <c:pt idx="104">
                  <c:v>103.69799691833587</c:v>
                </c:pt>
                <c:pt idx="105">
                  <c:v>98.613251155624027</c:v>
                </c:pt>
                <c:pt idx="106">
                  <c:v>103.38983050847457</c:v>
                </c:pt>
                <c:pt idx="107">
                  <c:v>103.38983050847457</c:v>
                </c:pt>
                <c:pt idx="108">
                  <c:v>100.92449922958397</c:v>
                </c:pt>
                <c:pt idx="109">
                  <c:v>100.92449922958397</c:v>
                </c:pt>
                <c:pt idx="110">
                  <c:v>100.92449922958397</c:v>
                </c:pt>
                <c:pt idx="111">
                  <c:v>101.54083204930662</c:v>
                </c:pt>
                <c:pt idx="112">
                  <c:v>105.70107858243449</c:v>
                </c:pt>
                <c:pt idx="113">
                  <c:v>107.08782742681046</c:v>
                </c:pt>
                <c:pt idx="114">
                  <c:v>116.33281972265021</c:v>
                </c:pt>
                <c:pt idx="115">
                  <c:v>118.64406779661016</c:v>
                </c:pt>
                <c:pt idx="116">
                  <c:v>119.41448382126347</c:v>
                </c:pt>
                <c:pt idx="117">
                  <c:v>120.18489984591679</c:v>
                </c:pt>
                <c:pt idx="118">
                  <c:v>128.50539291217257</c:v>
                </c:pt>
                <c:pt idx="119">
                  <c:v>124.80739599383665</c:v>
                </c:pt>
                <c:pt idx="120">
                  <c:v>124.96147919876732</c:v>
                </c:pt>
                <c:pt idx="121">
                  <c:v>123.26656394453003</c:v>
                </c:pt>
                <c:pt idx="122">
                  <c:v>115.56240369799691</c:v>
                </c:pt>
                <c:pt idx="123">
                  <c:v>120.18489984591679</c:v>
                </c:pt>
                <c:pt idx="124">
                  <c:v>115.56240369799691</c:v>
                </c:pt>
                <c:pt idx="125">
                  <c:v>132.5115562403698</c:v>
                </c:pt>
                <c:pt idx="126">
                  <c:v>130.20030816640983</c:v>
                </c:pt>
                <c:pt idx="127">
                  <c:v>123.26656394453003</c:v>
                </c:pt>
                <c:pt idx="128">
                  <c:v>130.97072419106317</c:v>
                </c:pt>
                <c:pt idx="129">
                  <c:v>123.57473035439138</c:v>
                </c:pt>
                <c:pt idx="130">
                  <c:v>128.65947611710322</c:v>
                </c:pt>
                <c:pt idx="131">
                  <c:v>130.97072419106317</c:v>
                </c:pt>
                <c:pt idx="132">
                  <c:v>130.97072419106317</c:v>
                </c:pt>
                <c:pt idx="133">
                  <c:v>130.81664098613251</c:v>
                </c:pt>
                <c:pt idx="134">
                  <c:v>130.20030816640983</c:v>
                </c:pt>
                <c:pt idx="135">
                  <c:v>124.80739599383665</c:v>
                </c:pt>
                <c:pt idx="136">
                  <c:v>126.19414483821262</c:v>
                </c:pt>
                <c:pt idx="137">
                  <c:v>117.87365177195686</c:v>
                </c:pt>
                <c:pt idx="138">
                  <c:v>123.26656394453003</c:v>
                </c:pt>
                <c:pt idx="139">
                  <c:v>127.88906009244991</c:v>
                </c:pt>
                <c:pt idx="140">
                  <c:v>132.20338983050846</c:v>
                </c:pt>
                <c:pt idx="141">
                  <c:v>149.46070878274267</c:v>
                </c:pt>
                <c:pt idx="142">
                  <c:v>134.97688751926037</c:v>
                </c:pt>
                <c:pt idx="143">
                  <c:v>138.82896764252695</c:v>
                </c:pt>
                <c:pt idx="144">
                  <c:v>145.76271186440678</c:v>
                </c:pt>
                <c:pt idx="145">
                  <c:v>152.23420647149459</c:v>
                </c:pt>
                <c:pt idx="146">
                  <c:v>150.84745762711864</c:v>
                </c:pt>
                <c:pt idx="147">
                  <c:v>154.08320493066253</c:v>
                </c:pt>
                <c:pt idx="148">
                  <c:v>153.77503852080122</c:v>
                </c:pt>
                <c:pt idx="149">
                  <c:v>151.15562403697996</c:v>
                </c:pt>
                <c:pt idx="150">
                  <c:v>147.91987673343604</c:v>
                </c:pt>
                <c:pt idx="151">
                  <c:v>149.6147919876733</c:v>
                </c:pt>
                <c:pt idx="152">
                  <c:v>148.69029275808936</c:v>
                </c:pt>
                <c:pt idx="153">
                  <c:v>149.46070878274267</c:v>
                </c:pt>
                <c:pt idx="154">
                  <c:v>148.69029275808936</c:v>
                </c:pt>
                <c:pt idx="155">
                  <c:v>147.14946070878273</c:v>
                </c:pt>
                <c:pt idx="156">
                  <c:v>147.14946070878273</c:v>
                </c:pt>
                <c:pt idx="157">
                  <c:v>154.08320493066253</c:v>
                </c:pt>
                <c:pt idx="158">
                  <c:v>167.95069337442217</c:v>
                </c:pt>
                <c:pt idx="159">
                  <c:v>162.557781201849</c:v>
                </c:pt>
                <c:pt idx="160">
                  <c:v>157.93528505392911</c:v>
                </c:pt>
                <c:pt idx="161">
                  <c:v>158.70570107858242</c:v>
                </c:pt>
                <c:pt idx="162">
                  <c:v>158.70570107858242</c:v>
                </c:pt>
                <c:pt idx="163">
                  <c:v>158.70570107858242</c:v>
                </c:pt>
                <c:pt idx="164">
                  <c:v>161.01694915254237</c:v>
                </c:pt>
                <c:pt idx="165">
                  <c:v>154.08320493066253</c:v>
                </c:pt>
                <c:pt idx="166">
                  <c:v>165.79352850539289</c:v>
                </c:pt>
                <c:pt idx="167">
                  <c:v>157.93528505392911</c:v>
                </c:pt>
                <c:pt idx="168">
                  <c:v>161.78736517719568</c:v>
                </c:pt>
                <c:pt idx="169">
                  <c:v>154.08320493066253</c:v>
                </c:pt>
                <c:pt idx="170">
                  <c:v>159.93836671802774</c:v>
                </c:pt>
                <c:pt idx="171">
                  <c:v>161.78736517719568</c:v>
                </c:pt>
                <c:pt idx="172">
                  <c:v>161.78736517719568</c:v>
                </c:pt>
                <c:pt idx="173">
                  <c:v>161.78736517719568</c:v>
                </c:pt>
                <c:pt idx="174">
                  <c:v>164.86902927580894</c:v>
                </c:pt>
                <c:pt idx="175">
                  <c:v>166.40986132511554</c:v>
                </c:pt>
                <c:pt idx="176">
                  <c:v>174.88443759630198</c:v>
                </c:pt>
                <c:pt idx="177">
                  <c:v>169.4915254237288</c:v>
                </c:pt>
                <c:pt idx="178">
                  <c:v>169.4915254237288</c:v>
                </c:pt>
                <c:pt idx="179">
                  <c:v>173.34360554699538</c:v>
                </c:pt>
                <c:pt idx="180">
                  <c:v>173.34360554699538</c:v>
                </c:pt>
                <c:pt idx="181">
                  <c:v>173.34360554699538</c:v>
                </c:pt>
                <c:pt idx="182">
                  <c:v>156.08628659476116</c:v>
                </c:pt>
                <c:pt idx="183">
                  <c:v>154.85362095531585</c:v>
                </c:pt>
                <c:pt idx="184">
                  <c:v>161.78736517719568</c:v>
                </c:pt>
                <c:pt idx="185">
                  <c:v>153.9291217257319</c:v>
                </c:pt>
                <c:pt idx="186">
                  <c:v>153.9291217257319</c:v>
                </c:pt>
                <c:pt idx="187">
                  <c:v>153.9291217257319</c:v>
                </c:pt>
                <c:pt idx="188">
                  <c:v>149.92295839753464</c:v>
                </c:pt>
                <c:pt idx="189">
                  <c:v>152.54237288135593</c:v>
                </c:pt>
                <c:pt idx="190">
                  <c:v>153.9291217257319</c:v>
                </c:pt>
                <c:pt idx="191">
                  <c:v>153.15870570107856</c:v>
                </c:pt>
                <c:pt idx="192">
                  <c:v>146.37904468412941</c:v>
                </c:pt>
                <c:pt idx="193">
                  <c:v>146.37904468412941</c:v>
                </c:pt>
                <c:pt idx="194">
                  <c:v>145.91679506933744</c:v>
                </c:pt>
                <c:pt idx="195">
                  <c:v>146.37904468412941</c:v>
                </c:pt>
                <c:pt idx="196">
                  <c:v>147.14946070878273</c:v>
                </c:pt>
                <c:pt idx="197">
                  <c:v>151.00154083204927</c:v>
                </c:pt>
                <c:pt idx="198">
                  <c:v>154.08320493066253</c:v>
                </c:pt>
                <c:pt idx="199">
                  <c:v>164.86902927580894</c:v>
                </c:pt>
                <c:pt idx="200">
                  <c:v>164.86902927580894</c:v>
                </c:pt>
                <c:pt idx="201">
                  <c:v>151.92604006163327</c:v>
                </c:pt>
                <c:pt idx="202">
                  <c:v>152.54237288135593</c:v>
                </c:pt>
                <c:pt idx="203">
                  <c:v>150.69337442218796</c:v>
                </c:pt>
                <c:pt idx="204">
                  <c:v>148.22804314329736</c:v>
                </c:pt>
                <c:pt idx="205">
                  <c:v>161.01694915254237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Sheet1!$A$2:$A$202</c:f>
              <c:numCache>
                <c:formatCode>dd\-mmm\-yyyy</c:formatCode>
                <c:ptCount val="201"/>
                <c:pt idx="0">
                  <c:v>45099</c:v>
                </c:pt>
                <c:pt idx="1">
                  <c:v>45110</c:v>
                </c:pt>
                <c:pt idx="2">
                  <c:v>45111</c:v>
                </c:pt>
                <c:pt idx="3">
                  <c:v>45112</c:v>
                </c:pt>
                <c:pt idx="4">
                  <c:v>45113</c:v>
                </c:pt>
                <c:pt idx="5">
                  <c:v>45117</c:v>
                </c:pt>
                <c:pt idx="6">
                  <c:v>45118</c:v>
                </c:pt>
                <c:pt idx="7">
                  <c:v>45119</c:v>
                </c:pt>
                <c:pt idx="8">
                  <c:v>45120</c:v>
                </c:pt>
                <c:pt idx="9">
                  <c:v>45124</c:v>
                </c:pt>
                <c:pt idx="10">
                  <c:v>45125</c:v>
                </c:pt>
                <c:pt idx="11">
                  <c:v>45126</c:v>
                </c:pt>
                <c:pt idx="12">
                  <c:v>45127</c:v>
                </c:pt>
                <c:pt idx="13">
                  <c:v>45131</c:v>
                </c:pt>
                <c:pt idx="14">
                  <c:v>45132</c:v>
                </c:pt>
                <c:pt idx="15">
                  <c:v>45133</c:v>
                </c:pt>
                <c:pt idx="16">
                  <c:v>45134</c:v>
                </c:pt>
                <c:pt idx="17">
                  <c:v>45138</c:v>
                </c:pt>
                <c:pt idx="18">
                  <c:v>45139</c:v>
                </c:pt>
                <c:pt idx="19">
                  <c:v>45140</c:v>
                </c:pt>
                <c:pt idx="20">
                  <c:v>45141</c:v>
                </c:pt>
                <c:pt idx="21">
                  <c:v>45145</c:v>
                </c:pt>
                <c:pt idx="22">
                  <c:v>45146</c:v>
                </c:pt>
                <c:pt idx="23">
                  <c:v>45147</c:v>
                </c:pt>
                <c:pt idx="24">
                  <c:v>45148</c:v>
                </c:pt>
                <c:pt idx="25">
                  <c:v>45152</c:v>
                </c:pt>
                <c:pt idx="26">
                  <c:v>45153</c:v>
                </c:pt>
                <c:pt idx="27">
                  <c:v>45154</c:v>
                </c:pt>
                <c:pt idx="28">
                  <c:v>45155</c:v>
                </c:pt>
                <c:pt idx="29">
                  <c:v>45159</c:v>
                </c:pt>
                <c:pt idx="30">
                  <c:v>45160</c:v>
                </c:pt>
                <c:pt idx="31">
                  <c:v>45161</c:v>
                </c:pt>
                <c:pt idx="32">
                  <c:v>45162</c:v>
                </c:pt>
                <c:pt idx="33">
                  <c:v>45166</c:v>
                </c:pt>
                <c:pt idx="34">
                  <c:v>45167</c:v>
                </c:pt>
                <c:pt idx="35">
                  <c:v>45168</c:v>
                </c:pt>
                <c:pt idx="36">
                  <c:v>45169</c:v>
                </c:pt>
                <c:pt idx="37">
                  <c:v>45173</c:v>
                </c:pt>
                <c:pt idx="38">
                  <c:v>45174</c:v>
                </c:pt>
                <c:pt idx="39">
                  <c:v>45175</c:v>
                </c:pt>
                <c:pt idx="40">
                  <c:v>45176</c:v>
                </c:pt>
                <c:pt idx="41">
                  <c:v>45180</c:v>
                </c:pt>
                <c:pt idx="42">
                  <c:v>45181</c:v>
                </c:pt>
                <c:pt idx="43">
                  <c:v>45182</c:v>
                </c:pt>
                <c:pt idx="44">
                  <c:v>45183</c:v>
                </c:pt>
                <c:pt idx="45">
                  <c:v>45187</c:v>
                </c:pt>
                <c:pt idx="46">
                  <c:v>45188</c:v>
                </c:pt>
                <c:pt idx="47">
                  <c:v>45189</c:v>
                </c:pt>
                <c:pt idx="48">
                  <c:v>45190</c:v>
                </c:pt>
                <c:pt idx="49">
                  <c:v>45194</c:v>
                </c:pt>
                <c:pt idx="50">
                  <c:v>45195</c:v>
                </c:pt>
                <c:pt idx="51">
                  <c:v>45196</c:v>
                </c:pt>
                <c:pt idx="52">
                  <c:v>45197</c:v>
                </c:pt>
                <c:pt idx="53">
                  <c:v>45201</c:v>
                </c:pt>
                <c:pt idx="54">
                  <c:v>45202</c:v>
                </c:pt>
                <c:pt idx="55">
                  <c:v>45203</c:v>
                </c:pt>
                <c:pt idx="56">
                  <c:v>45204</c:v>
                </c:pt>
                <c:pt idx="57">
                  <c:v>45208</c:v>
                </c:pt>
                <c:pt idx="58">
                  <c:v>45209</c:v>
                </c:pt>
                <c:pt idx="59">
                  <c:v>45210</c:v>
                </c:pt>
                <c:pt idx="60">
                  <c:v>45211</c:v>
                </c:pt>
                <c:pt idx="61">
                  <c:v>45215</c:v>
                </c:pt>
                <c:pt idx="62">
                  <c:v>45216</c:v>
                </c:pt>
                <c:pt idx="63">
                  <c:v>45217</c:v>
                </c:pt>
                <c:pt idx="64">
                  <c:v>45218</c:v>
                </c:pt>
                <c:pt idx="65">
                  <c:v>45222</c:v>
                </c:pt>
                <c:pt idx="66">
                  <c:v>45223</c:v>
                </c:pt>
                <c:pt idx="67">
                  <c:v>45224</c:v>
                </c:pt>
                <c:pt idx="68">
                  <c:v>45225</c:v>
                </c:pt>
                <c:pt idx="69">
                  <c:v>45229</c:v>
                </c:pt>
                <c:pt idx="70">
                  <c:v>45230</c:v>
                </c:pt>
                <c:pt idx="71">
                  <c:v>45231</c:v>
                </c:pt>
                <c:pt idx="72">
                  <c:v>45232</c:v>
                </c:pt>
                <c:pt idx="73">
                  <c:v>45236</c:v>
                </c:pt>
                <c:pt idx="74">
                  <c:v>45237</c:v>
                </c:pt>
                <c:pt idx="75">
                  <c:v>45238</c:v>
                </c:pt>
                <c:pt idx="76">
                  <c:v>45239</c:v>
                </c:pt>
                <c:pt idx="77">
                  <c:v>45243</c:v>
                </c:pt>
                <c:pt idx="78">
                  <c:v>45244</c:v>
                </c:pt>
                <c:pt idx="79">
                  <c:v>45245</c:v>
                </c:pt>
                <c:pt idx="80">
                  <c:v>45246</c:v>
                </c:pt>
                <c:pt idx="81">
                  <c:v>45250</c:v>
                </c:pt>
                <c:pt idx="82">
                  <c:v>45251</c:v>
                </c:pt>
                <c:pt idx="83">
                  <c:v>45252</c:v>
                </c:pt>
                <c:pt idx="84">
                  <c:v>45253</c:v>
                </c:pt>
                <c:pt idx="85">
                  <c:v>45257</c:v>
                </c:pt>
                <c:pt idx="86">
                  <c:v>45258</c:v>
                </c:pt>
                <c:pt idx="87">
                  <c:v>45259</c:v>
                </c:pt>
                <c:pt idx="88">
                  <c:v>45260</c:v>
                </c:pt>
                <c:pt idx="89">
                  <c:v>45264</c:v>
                </c:pt>
                <c:pt idx="90">
                  <c:v>45265</c:v>
                </c:pt>
                <c:pt idx="91">
                  <c:v>45266</c:v>
                </c:pt>
                <c:pt idx="92">
                  <c:v>45267</c:v>
                </c:pt>
                <c:pt idx="93">
                  <c:v>45271</c:v>
                </c:pt>
                <c:pt idx="94">
                  <c:v>45272</c:v>
                </c:pt>
                <c:pt idx="95">
                  <c:v>45273</c:v>
                </c:pt>
                <c:pt idx="96">
                  <c:v>45274</c:v>
                </c:pt>
                <c:pt idx="97">
                  <c:v>45278</c:v>
                </c:pt>
                <c:pt idx="98">
                  <c:v>45279</c:v>
                </c:pt>
                <c:pt idx="99">
                  <c:v>45280</c:v>
                </c:pt>
                <c:pt idx="100">
                  <c:v>45281</c:v>
                </c:pt>
                <c:pt idx="101">
                  <c:v>45285</c:v>
                </c:pt>
                <c:pt idx="102">
                  <c:v>45286</c:v>
                </c:pt>
                <c:pt idx="103">
                  <c:v>45287</c:v>
                </c:pt>
                <c:pt idx="104">
                  <c:v>45288</c:v>
                </c:pt>
                <c:pt idx="105">
                  <c:v>45292</c:v>
                </c:pt>
                <c:pt idx="106">
                  <c:v>45293</c:v>
                </c:pt>
                <c:pt idx="107">
                  <c:v>45294</c:v>
                </c:pt>
                <c:pt idx="108">
                  <c:v>45295</c:v>
                </c:pt>
                <c:pt idx="109">
                  <c:v>45299</c:v>
                </c:pt>
                <c:pt idx="110">
                  <c:v>45300</c:v>
                </c:pt>
                <c:pt idx="111">
                  <c:v>45301</c:v>
                </c:pt>
                <c:pt idx="112">
                  <c:v>45302</c:v>
                </c:pt>
                <c:pt idx="113">
                  <c:v>45306</c:v>
                </c:pt>
                <c:pt idx="114">
                  <c:v>45307</c:v>
                </c:pt>
                <c:pt idx="115">
                  <c:v>45308</c:v>
                </c:pt>
                <c:pt idx="116">
                  <c:v>45309</c:v>
                </c:pt>
                <c:pt idx="117">
                  <c:v>45313</c:v>
                </c:pt>
                <c:pt idx="118">
                  <c:v>45314</c:v>
                </c:pt>
                <c:pt idx="119">
                  <c:v>45315</c:v>
                </c:pt>
                <c:pt idx="120">
                  <c:v>45316</c:v>
                </c:pt>
                <c:pt idx="121">
                  <c:v>45320</c:v>
                </c:pt>
                <c:pt idx="122">
                  <c:v>45321</c:v>
                </c:pt>
                <c:pt idx="123">
                  <c:v>45322</c:v>
                </c:pt>
                <c:pt idx="124">
                  <c:v>45323</c:v>
                </c:pt>
                <c:pt idx="125">
                  <c:v>45327</c:v>
                </c:pt>
                <c:pt idx="126">
                  <c:v>45328</c:v>
                </c:pt>
                <c:pt idx="127">
                  <c:v>45329</c:v>
                </c:pt>
                <c:pt idx="128">
                  <c:v>45330</c:v>
                </c:pt>
                <c:pt idx="129">
                  <c:v>45334</c:v>
                </c:pt>
                <c:pt idx="130">
                  <c:v>45335</c:v>
                </c:pt>
                <c:pt idx="131">
                  <c:v>45336</c:v>
                </c:pt>
                <c:pt idx="132">
                  <c:v>45337</c:v>
                </c:pt>
                <c:pt idx="133">
                  <c:v>45341</c:v>
                </c:pt>
                <c:pt idx="134">
                  <c:v>45342</c:v>
                </c:pt>
                <c:pt idx="135">
                  <c:v>45343</c:v>
                </c:pt>
                <c:pt idx="136">
                  <c:v>45348</c:v>
                </c:pt>
                <c:pt idx="137">
                  <c:v>45349</c:v>
                </c:pt>
                <c:pt idx="138">
                  <c:v>45350</c:v>
                </c:pt>
                <c:pt idx="139">
                  <c:v>45351</c:v>
                </c:pt>
                <c:pt idx="140">
                  <c:v>45355</c:v>
                </c:pt>
                <c:pt idx="141">
                  <c:v>45356</c:v>
                </c:pt>
                <c:pt idx="142">
                  <c:v>45357</c:v>
                </c:pt>
                <c:pt idx="143">
                  <c:v>45358</c:v>
                </c:pt>
                <c:pt idx="144">
                  <c:v>45362</c:v>
                </c:pt>
                <c:pt idx="145">
                  <c:v>45363</c:v>
                </c:pt>
                <c:pt idx="146">
                  <c:v>45364</c:v>
                </c:pt>
                <c:pt idx="147">
                  <c:v>45365</c:v>
                </c:pt>
                <c:pt idx="148">
                  <c:v>45369</c:v>
                </c:pt>
                <c:pt idx="149">
                  <c:v>45370</c:v>
                </c:pt>
                <c:pt idx="150">
                  <c:v>45371</c:v>
                </c:pt>
                <c:pt idx="151">
                  <c:v>45372</c:v>
                </c:pt>
                <c:pt idx="152">
                  <c:v>45376</c:v>
                </c:pt>
                <c:pt idx="153">
                  <c:v>45377</c:v>
                </c:pt>
                <c:pt idx="154">
                  <c:v>45378</c:v>
                </c:pt>
                <c:pt idx="155">
                  <c:v>45379</c:v>
                </c:pt>
                <c:pt idx="156">
                  <c:v>45383</c:v>
                </c:pt>
                <c:pt idx="157">
                  <c:v>45384</c:v>
                </c:pt>
                <c:pt idx="158">
                  <c:v>45385</c:v>
                </c:pt>
                <c:pt idx="159">
                  <c:v>45386</c:v>
                </c:pt>
                <c:pt idx="160">
                  <c:v>45397</c:v>
                </c:pt>
                <c:pt idx="161">
                  <c:v>45398</c:v>
                </c:pt>
                <c:pt idx="162">
                  <c:v>45399</c:v>
                </c:pt>
                <c:pt idx="163">
                  <c:v>45400</c:v>
                </c:pt>
                <c:pt idx="164">
                  <c:v>45404</c:v>
                </c:pt>
                <c:pt idx="165">
                  <c:v>45405</c:v>
                </c:pt>
                <c:pt idx="166">
                  <c:v>45406</c:v>
                </c:pt>
                <c:pt idx="167">
                  <c:v>45407</c:v>
                </c:pt>
                <c:pt idx="168">
                  <c:v>45411</c:v>
                </c:pt>
                <c:pt idx="169">
                  <c:v>45412</c:v>
                </c:pt>
                <c:pt idx="170">
                  <c:v>45413</c:v>
                </c:pt>
                <c:pt idx="171">
                  <c:v>45414</c:v>
                </c:pt>
                <c:pt idx="172">
                  <c:v>45418</c:v>
                </c:pt>
                <c:pt idx="173">
                  <c:v>45419</c:v>
                </c:pt>
                <c:pt idx="174">
                  <c:v>45420</c:v>
                </c:pt>
                <c:pt idx="175">
                  <c:v>45421</c:v>
                </c:pt>
                <c:pt idx="176">
                  <c:v>45425</c:v>
                </c:pt>
                <c:pt idx="177">
                  <c:v>45426</c:v>
                </c:pt>
                <c:pt idx="178">
                  <c:v>45427</c:v>
                </c:pt>
                <c:pt idx="179">
                  <c:v>45428</c:v>
                </c:pt>
                <c:pt idx="180">
                  <c:v>45432</c:v>
                </c:pt>
                <c:pt idx="181">
                  <c:v>45433</c:v>
                </c:pt>
                <c:pt idx="182">
                  <c:v>45434</c:v>
                </c:pt>
                <c:pt idx="183">
                  <c:v>45435</c:v>
                </c:pt>
                <c:pt idx="184">
                  <c:v>45439</c:v>
                </c:pt>
                <c:pt idx="185">
                  <c:v>45440</c:v>
                </c:pt>
                <c:pt idx="186">
                  <c:v>45441</c:v>
                </c:pt>
                <c:pt idx="187">
                  <c:v>45442</c:v>
                </c:pt>
                <c:pt idx="188">
                  <c:v>45446</c:v>
                </c:pt>
                <c:pt idx="189">
                  <c:v>45447</c:v>
                </c:pt>
                <c:pt idx="190">
                  <c:v>45448</c:v>
                </c:pt>
                <c:pt idx="191">
                  <c:v>45449</c:v>
                </c:pt>
                <c:pt idx="192">
                  <c:v>45453</c:v>
                </c:pt>
                <c:pt idx="193">
                  <c:v>45454</c:v>
                </c:pt>
                <c:pt idx="194">
                  <c:v>45455</c:v>
                </c:pt>
                <c:pt idx="195">
                  <c:v>45456</c:v>
                </c:pt>
                <c:pt idx="196">
                  <c:v>45467</c:v>
                </c:pt>
                <c:pt idx="197">
                  <c:v>45468</c:v>
                </c:pt>
                <c:pt idx="198">
                  <c:v>45469</c:v>
                </c:pt>
                <c:pt idx="199">
                  <c:v>45470</c:v>
                </c:pt>
                <c:pt idx="200">
                  <c:v>45473</c:v>
                </c:pt>
              </c:numCache>
            </c:numRef>
          </c:cat>
          <c:val>
            <c:numRef>
              <c:f>Sheet1!$B$2:$B$202</c:f>
              <c:numCache>
                <c:formatCode>#,##0</c:formatCode>
                <c:ptCount val="201"/>
                <c:pt idx="0">
                  <c:v>100</c:v>
                </c:pt>
                <c:pt idx="1">
                  <c:v>100.75181211591257</c:v>
                </c:pt>
                <c:pt idx="2">
                  <c:v>101.39401587226786</c:v>
                </c:pt>
                <c:pt idx="3">
                  <c:v>101.15690925370319</c:v>
                </c:pt>
                <c:pt idx="4">
                  <c:v>101.21241157589942</c:v>
                </c:pt>
                <c:pt idx="5">
                  <c:v>101.11659152908898</c:v>
                </c:pt>
                <c:pt idx="6">
                  <c:v>101.79352787071798</c:v>
                </c:pt>
                <c:pt idx="7">
                  <c:v>102.34060972268037</c:v>
                </c:pt>
                <c:pt idx="8">
                  <c:v>102.17200832883906</c:v>
                </c:pt>
                <c:pt idx="9">
                  <c:v>102.80382721673308</c:v>
                </c:pt>
                <c:pt idx="10">
                  <c:v>102.7029456373953</c:v>
                </c:pt>
                <c:pt idx="11">
                  <c:v>102.56261901146524</c:v>
                </c:pt>
                <c:pt idx="12">
                  <c:v>102.59150465399189</c:v>
                </c:pt>
                <c:pt idx="13">
                  <c:v>102.99258747288154</c:v>
                </c:pt>
                <c:pt idx="14">
                  <c:v>103.69753677901524</c:v>
                </c:pt>
                <c:pt idx="15">
                  <c:v>103.90217977516323</c:v>
                </c:pt>
                <c:pt idx="16">
                  <c:v>103.39244854254044</c:v>
                </c:pt>
                <c:pt idx="17">
                  <c:v>102.03552148620558</c:v>
                </c:pt>
                <c:pt idx="18">
                  <c:v>101.54542550907672</c:v>
                </c:pt>
                <c:pt idx="19">
                  <c:v>100.16842685823694</c:v>
                </c:pt>
                <c:pt idx="20">
                  <c:v>99.273931885735038</c:v>
                </c:pt>
                <c:pt idx="21">
                  <c:v>98.367743027738953</c:v>
                </c:pt>
                <c:pt idx="22">
                  <c:v>98.126273019064541</c:v>
                </c:pt>
                <c:pt idx="23">
                  <c:v>98.492274181471657</c:v>
                </c:pt>
                <c:pt idx="24">
                  <c:v>99.695784441547161</c:v>
                </c:pt>
                <c:pt idx="25">
                  <c:v>100.30404102284847</c:v>
                </c:pt>
                <c:pt idx="26">
                  <c:v>99.597695431879615</c:v>
                </c:pt>
                <c:pt idx="27">
                  <c:v>99.422112613862666</c:v>
                </c:pt>
                <c:pt idx="28">
                  <c:v>99.933065595716201</c:v>
                </c:pt>
                <c:pt idx="29">
                  <c:v>99.559035795507114</c:v>
                </c:pt>
                <c:pt idx="30">
                  <c:v>99.28937828672359</c:v>
                </c:pt>
                <c:pt idx="31">
                  <c:v>99.197921630022918</c:v>
                </c:pt>
                <c:pt idx="32">
                  <c:v>99.531546437815578</c:v>
                </c:pt>
                <c:pt idx="33">
                  <c:v>100.04607739955912</c:v>
                </c:pt>
                <c:pt idx="34">
                  <c:v>99.856706268795307</c:v>
                </c:pt>
                <c:pt idx="35">
                  <c:v>101.01029934601509</c:v>
                </c:pt>
                <c:pt idx="36">
                  <c:v>100.28117685867331</c:v>
                </c:pt>
                <c:pt idx="37">
                  <c:v>99.75469020802899</c:v>
                </c:pt>
                <c:pt idx="38">
                  <c:v>99.581114549462512</c:v>
                </c:pt>
                <c:pt idx="39">
                  <c:v>98.596559205095048</c:v>
                </c:pt>
                <c:pt idx="40">
                  <c:v>97.875727158961794</c:v>
                </c:pt>
                <c:pt idx="41">
                  <c:v>98.04659751566021</c:v>
                </c:pt>
                <c:pt idx="42">
                  <c:v>97.358229091943613</c:v>
                </c:pt>
                <c:pt idx="43">
                  <c:v>97.061256761072983</c:v>
                </c:pt>
                <c:pt idx="44">
                  <c:v>97.343219029966036</c:v>
                </c:pt>
                <c:pt idx="45">
                  <c:v>96.309095573951623</c:v>
                </c:pt>
                <c:pt idx="46">
                  <c:v>96.612176650975925</c:v>
                </c:pt>
                <c:pt idx="47">
                  <c:v>96.531279398340857</c:v>
                </c:pt>
                <c:pt idx="48">
                  <c:v>95.553181871335852</c:v>
                </c:pt>
                <c:pt idx="49">
                  <c:v>94.929391621243781</c:v>
                </c:pt>
                <c:pt idx="50">
                  <c:v>95.281080864090868</c:v>
                </c:pt>
                <c:pt idx="51">
                  <c:v>96.666020884930433</c:v>
                </c:pt>
                <c:pt idx="52">
                  <c:v>96.48293303592466</c:v>
                </c:pt>
                <c:pt idx="53">
                  <c:v>96.046419489343734</c:v>
                </c:pt>
                <c:pt idx="54">
                  <c:v>95.578664069576874</c:v>
                </c:pt>
                <c:pt idx="55">
                  <c:v>94.600653810374055</c:v>
                </c:pt>
                <c:pt idx="56">
                  <c:v>93.942480046217042</c:v>
                </c:pt>
                <c:pt idx="57">
                  <c:v>92.288667926813744</c:v>
                </c:pt>
                <c:pt idx="58">
                  <c:v>92.853465142621772</c:v>
                </c:pt>
                <c:pt idx="59">
                  <c:v>92.265629227034168</c:v>
                </c:pt>
                <c:pt idx="60">
                  <c:v>92.383615295602226</c:v>
                </c:pt>
                <c:pt idx="61">
                  <c:v>92.6969067054834</c:v>
                </c:pt>
                <c:pt idx="62">
                  <c:v>93.650569247873719</c:v>
                </c:pt>
                <c:pt idx="63">
                  <c:v>93.499246878867055</c:v>
                </c:pt>
                <c:pt idx="64">
                  <c:v>92.980003455804976</c:v>
                </c:pt>
                <c:pt idx="65">
                  <c:v>89.826406887873105</c:v>
                </c:pt>
                <c:pt idx="66">
                  <c:v>90.581447912466899</c:v>
                </c:pt>
                <c:pt idx="67">
                  <c:v>91.672731778919243</c:v>
                </c:pt>
                <c:pt idx="68">
                  <c:v>90.836531698283792</c:v>
                </c:pt>
                <c:pt idx="69">
                  <c:v>91.944221911548865</c:v>
                </c:pt>
                <c:pt idx="70">
                  <c:v>93.290065957004913</c:v>
                </c:pt>
                <c:pt idx="71">
                  <c:v>94.379168128402341</c:v>
                </c:pt>
                <c:pt idx="72">
                  <c:v>94.714887363447716</c:v>
                </c:pt>
                <c:pt idx="73">
                  <c:v>95.548294874412917</c:v>
                </c:pt>
                <c:pt idx="74">
                  <c:v>95.523074479578469</c:v>
                </c:pt>
                <c:pt idx="75">
                  <c:v>95.372886592000341</c:v>
                </c:pt>
                <c:pt idx="76">
                  <c:v>94.604929932681628</c:v>
                </c:pt>
                <c:pt idx="77">
                  <c:v>94.159776873683356</c:v>
                </c:pt>
                <c:pt idx="78">
                  <c:v>94.747525521468759</c:v>
                </c:pt>
                <c:pt idx="79">
                  <c:v>96.194338414064774</c:v>
                </c:pt>
                <c:pt idx="80">
                  <c:v>96.70991658943467</c:v>
                </c:pt>
                <c:pt idx="81">
                  <c:v>97.032545654150724</c:v>
                </c:pt>
                <c:pt idx="82">
                  <c:v>97.121209741181161</c:v>
                </c:pt>
                <c:pt idx="83">
                  <c:v>96.867085901188403</c:v>
                </c:pt>
                <c:pt idx="84">
                  <c:v>96.675969414380688</c:v>
                </c:pt>
                <c:pt idx="85">
                  <c:v>96.699182649764637</c:v>
                </c:pt>
                <c:pt idx="86">
                  <c:v>96.875289074594775</c:v>
                </c:pt>
                <c:pt idx="87">
                  <c:v>96.893877116462363</c:v>
                </c:pt>
                <c:pt idx="88">
                  <c:v>97.543411368202058</c:v>
                </c:pt>
                <c:pt idx="89">
                  <c:v>97.664800881055726</c:v>
                </c:pt>
                <c:pt idx="90">
                  <c:v>97.249755213814851</c:v>
                </c:pt>
                <c:pt idx="91">
                  <c:v>97.513216708642489</c:v>
                </c:pt>
                <c:pt idx="92">
                  <c:v>97.961162337311009</c:v>
                </c:pt>
                <c:pt idx="93">
                  <c:v>99.319049339470013</c:v>
                </c:pt>
                <c:pt idx="94">
                  <c:v>99.441660601554418</c:v>
                </c:pt>
                <c:pt idx="95">
                  <c:v>99.498122869574786</c:v>
                </c:pt>
                <c:pt idx="96">
                  <c:v>100.73261319942964</c:v>
                </c:pt>
                <c:pt idx="97">
                  <c:v>101.89685294851725</c:v>
                </c:pt>
                <c:pt idx="98">
                  <c:v>102.22079103026623</c:v>
                </c:pt>
                <c:pt idx="99">
                  <c:v>102.12863623114798</c:v>
                </c:pt>
                <c:pt idx="100">
                  <c:v>101.42202883677255</c:v>
                </c:pt>
                <c:pt idx="101">
                  <c:v>103.0902401435381</c:v>
                </c:pt>
                <c:pt idx="102">
                  <c:v>103.60983263780894</c:v>
                </c:pt>
                <c:pt idx="103">
                  <c:v>103.7557444030795</c:v>
                </c:pt>
                <c:pt idx="104">
                  <c:v>104.12724343702493</c:v>
                </c:pt>
                <c:pt idx="105">
                  <c:v>105.04460257370202</c:v>
                </c:pt>
                <c:pt idx="106">
                  <c:v>105.79545474379046</c:v>
                </c:pt>
                <c:pt idx="107">
                  <c:v>104.10080129295976</c:v>
                </c:pt>
                <c:pt idx="108">
                  <c:v>105.99067281730137</c:v>
                </c:pt>
                <c:pt idx="109">
                  <c:v>106.92103485650554</c:v>
                </c:pt>
                <c:pt idx="110">
                  <c:v>106.4458616735521</c:v>
                </c:pt>
                <c:pt idx="111">
                  <c:v>105.91605884642439</c:v>
                </c:pt>
                <c:pt idx="112">
                  <c:v>105.73445455005594</c:v>
                </c:pt>
                <c:pt idx="113">
                  <c:v>105.78698976697751</c:v>
                </c:pt>
                <c:pt idx="114">
                  <c:v>105.3983862438018</c:v>
                </c:pt>
                <c:pt idx="115">
                  <c:v>105.27114978820104</c:v>
                </c:pt>
                <c:pt idx="116">
                  <c:v>104.3641755199852</c:v>
                </c:pt>
                <c:pt idx="117">
                  <c:v>105.68410102818923</c:v>
                </c:pt>
                <c:pt idx="118">
                  <c:v>105.6405543948938</c:v>
                </c:pt>
                <c:pt idx="119">
                  <c:v>106.24139321300849</c:v>
                </c:pt>
                <c:pt idx="120">
                  <c:v>106.131261246638</c:v>
                </c:pt>
                <c:pt idx="121">
                  <c:v>106.92757994167019</c:v>
                </c:pt>
                <c:pt idx="122">
                  <c:v>104.59892590789057</c:v>
                </c:pt>
                <c:pt idx="123">
                  <c:v>102.94659734112459</c:v>
                </c:pt>
                <c:pt idx="124">
                  <c:v>103.97339030175461</c:v>
                </c:pt>
                <c:pt idx="125">
                  <c:v>104.93874672963912</c:v>
                </c:pt>
                <c:pt idx="126">
                  <c:v>105.3445420098473</c:v>
                </c:pt>
                <c:pt idx="127">
                  <c:v>106.16939727619736</c:v>
                </c:pt>
                <c:pt idx="128">
                  <c:v>106.49097912728709</c:v>
                </c:pt>
                <c:pt idx="129">
                  <c:v>107.30370416913198</c:v>
                </c:pt>
                <c:pt idx="130">
                  <c:v>108.25213064339061</c:v>
                </c:pt>
                <c:pt idx="131">
                  <c:v>108.55041199129418</c:v>
                </c:pt>
                <c:pt idx="132">
                  <c:v>108.95027306095308</c:v>
                </c:pt>
                <c:pt idx="133">
                  <c:v>109.91004434949707</c:v>
                </c:pt>
                <c:pt idx="134">
                  <c:v>110.01415483751609</c:v>
                </c:pt>
                <c:pt idx="135">
                  <c:v>110.25702113102562</c:v>
                </c:pt>
                <c:pt idx="136">
                  <c:v>109.36191528390835</c:v>
                </c:pt>
                <c:pt idx="137">
                  <c:v>109.9709572754294</c:v>
                </c:pt>
                <c:pt idx="138">
                  <c:v>110.05709059619618</c:v>
                </c:pt>
                <c:pt idx="139">
                  <c:v>110.22673920366385</c:v>
                </c:pt>
                <c:pt idx="140">
                  <c:v>108.51393404997654</c:v>
                </c:pt>
                <c:pt idx="141">
                  <c:v>108.82425835458305</c:v>
                </c:pt>
                <c:pt idx="142">
                  <c:v>109.62494043972499</c:v>
                </c:pt>
                <c:pt idx="143">
                  <c:v>109.7643943876331</c:v>
                </c:pt>
                <c:pt idx="144">
                  <c:v>109.5710089379683</c:v>
                </c:pt>
                <c:pt idx="145">
                  <c:v>110.0790820823494</c:v>
                </c:pt>
                <c:pt idx="146">
                  <c:v>111.03213375012434</c:v>
                </c:pt>
                <c:pt idx="147">
                  <c:v>111.07908382770543</c:v>
                </c:pt>
                <c:pt idx="148">
                  <c:v>111.46245128274943</c:v>
                </c:pt>
                <c:pt idx="149">
                  <c:v>111.73769393087343</c:v>
                </c:pt>
                <c:pt idx="150">
                  <c:v>111.17333305407638</c:v>
                </c:pt>
                <c:pt idx="151">
                  <c:v>112.01389652482159</c:v>
                </c:pt>
                <c:pt idx="152">
                  <c:v>110.45433363178923</c:v>
                </c:pt>
                <c:pt idx="153">
                  <c:v>109.83124152411472</c:v>
                </c:pt>
                <c:pt idx="154">
                  <c:v>110.02707047224098</c:v>
                </c:pt>
                <c:pt idx="155">
                  <c:v>109.65976029280094</c:v>
                </c:pt>
                <c:pt idx="156">
                  <c:v>108.41287793503436</c:v>
                </c:pt>
                <c:pt idx="157">
                  <c:v>108.88045881919683</c:v>
                </c:pt>
                <c:pt idx="158">
                  <c:v>110.15133982256711</c:v>
                </c:pt>
                <c:pt idx="159">
                  <c:v>110.87740793683207</c:v>
                </c:pt>
                <c:pt idx="160">
                  <c:v>110.90289013507311</c:v>
                </c:pt>
                <c:pt idx="161">
                  <c:v>109.08850525963045</c:v>
                </c:pt>
                <c:pt idx="162">
                  <c:v>108.78786768106761</c:v>
                </c:pt>
                <c:pt idx="163">
                  <c:v>109.10526067765194</c:v>
                </c:pt>
                <c:pt idx="164">
                  <c:v>109.16268289149646</c:v>
                </c:pt>
                <c:pt idx="165">
                  <c:v>108.94870224051357</c:v>
                </c:pt>
                <c:pt idx="166">
                  <c:v>107.82539109065554</c:v>
                </c:pt>
                <c:pt idx="167">
                  <c:v>106.94259000364781</c:v>
                </c:pt>
                <c:pt idx="168">
                  <c:v>107.94555885427847</c:v>
                </c:pt>
                <c:pt idx="169">
                  <c:v>108.16765541086555</c:v>
                </c:pt>
                <c:pt idx="170">
                  <c:v>107.73777421725146</c:v>
                </c:pt>
                <c:pt idx="171">
                  <c:v>107.79606910911792</c:v>
                </c:pt>
                <c:pt idx="172">
                  <c:v>107.97208826614586</c:v>
                </c:pt>
                <c:pt idx="173">
                  <c:v>107.84546268516047</c:v>
                </c:pt>
                <c:pt idx="174">
                  <c:v>108.73664148117896</c:v>
                </c:pt>
                <c:pt idx="175">
                  <c:v>107.20334619660738</c:v>
                </c:pt>
                <c:pt idx="176">
                  <c:v>106.98683477936082</c:v>
                </c:pt>
                <c:pt idx="177">
                  <c:v>105.77651763071407</c:v>
                </c:pt>
                <c:pt idx="178">
                  <c:v>105.62196635302618</c:v>
                </c:pt>
                <c:pt idx="179">
                  <c:v>106.45310490113431</c:v>
                </c:pt>
                <c:pt idx="180">
                  <c:v>105.815351802691</c:v>
                </c:pt>
                <c:pt idx="181">
                  <c:v>105.79021867565874</c:v>
                </c:pt>
                <c:pt idx="182">
                  <c:v>106.09172893224354</c:v>
                </c:pt>
                <c:pt idx="183">
                  <c:v>104.68636824569029</c:v>
                </c:pt>
                <c:pt idx="184">
                  <c:v>103.24845666891818</c:v>
                </c:pt>
                <c:pt idx="185">
                  <c:v>101.75373375291694</c:v>
                </c:pt>
                <c:pt idx="186">
                  <c:v>102.07287210554519</c:v>
                </c:pt>
                <c:pt idx="187">
                  <c:v>100.38842898757132</c:v>
                </c:pt>
                <c:pt idx="188">
                  <c:v>103.04800252727556</c:v>
                </c:pt>
                <c:pt idx="189">
                  <c:v>101.33563371259922</c:v>
                </c:pt>
                <c:pt idx="190">
                  <c:v>100.82188816107542</c:v>
                </c:pt>
                <c:pt idx="191">
                  <c:v>100.88498278206262</c:v>
                </c:pt>
                <c:pt idx="192">
                  <c:v>103.44568190187957</c:v>
                </c:pt>
                <c:pt idx="193">
                  <c:v>102.76193867167933</c:v>
                </c:pt>
                <c:pt idx="194">
                  <c:v>101.68278502973213</c:v>
                </c:pt>
                <c:pt idx="195">
                  <c:v>100.34863486977027</c:v>
                </c:pt>
                <c:pt idx="196">
                  <c:v>102.07749729906152</c:v>
                </c:pt>
                <c:pt idx="197">
                  <c:v>102.3718515958663</c:v>
                </c:pt>
                <c:pt idx="198">
                  <c:v>101.72240461192881</c:v>
                </c:pt>
                <c:pt idx="199">
                  <c:v>102.36181579861385</c:v>
                </c:pt>
                <c:pt idx="200">
                  <c:v>101.92442957401096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Sheet1!$A$2:$A$202</c:f>
              <c:numCache>
                <c:formatCode>dd\-mmm\-yyyy</c:formatCode>
                <c:ptCount val="201"/>
                <c:pt idx="0">
                  <c:v>45099</c:v>
                </c:pt>
                <c:pt idx="1">
                  <c:v>45110</c:v>
                </c:pt>
                <c:pt idx="2">
                  <c:v>45111</c:v>
                </c:pt>
                <c:pt idx="3">
                  <c:v>45112</c:v>
                </c:pt>
                <c:pt idx="4">
                  <c:v>45113</c:v>
                </c:pt>
                <c:pt idx="5">
                  <c:v>45117</c:v>
                </c:pt>
                <c:pt idx="6">
                  <c:v>45118</c:v>
                </c:pt>
                <c:pt idx="7">
                  <c:v>45119</c:v>
                </c:pt>
                <c:pt idx="8">
                  <c:v>45120</c:v>
                </c:pt>
                <c:pt idx="9">
                  <c:v>45124</c:v>
                </c:pt>
                <c:pt idx="10">
                  <c:v>45125</c:v>
                </c:pt>
                <c:pt idx="11">
                  <c:v>45126</c:v>
                </c:pt>
                <c:pt idx="12">
                  <c:v>45127</c:v>
                </c:pt>
                <c:pt idx="13">
                  <c:v>45131</c:v>
                </c:pt>
                <c:pt idx="14">
                  <c:v>45132</c:v>
                </c:pt>
                <c:pt idx="15">
                  <c:v>45133</c:v>
                </c:pt>
                <c:pt idx="16">
                  <c:v>45134</c:v>
                </c:pt>
                <c:pt idx="17">
                  <c:v>45138</c:v>
                </c:pt>
                <c:pt idx="18">
                  <c:v>45139</c:v>
                </c:pt>
                <c:pt idx="19">
                  <c:v>45140</c:v>
                </c:pt>
                <c:pt idx="20">
                  <c:v>45141</c:v>
                </c:pt>
                <c:pt idx="21">
                  <c:v>45145</c:v>
                </c:pt>
                <c:pt idx="22">
                  <c:v>45146</c:v>
                </c:pt>
                <c:pt idx="23">
                  <c:v>45147</c:v>
                </c:pt>
                <c:pt idx="24">
                  <c:v>45148</c:v>
                </c:pt>
                <c:pt idx="25">
                  <c:v>45152</c:v>
                </c:pt>
                <c:pt idx="26">
                  <c:v>45153</c:v>
                </c:pt>
                <c:pt idx="27">
                  <c:v>45154</c:v>
                </c:pt>
                <c:pt idx="28">
                  <c:v>45155</c:v>
                </c:pt>
                <c:pt idx="29">
                  <c:v>45159</c:v>
                </c:pt>
                <c:pt idx="30">
                  <c:v>45160</c:v>
                </c:pt>
                <c:pt idx="31">
                  <c:v>45161</c:v>
                </c:pt>
                <c:pt idx="32">
                  <c:v>45162</c:v>
                </c:pt>
                <c:pt idx="33">
                  <c:v>45166</c:v>
                </c:pt>
                <c:pt idx="34">
                  <c:v>45167</c:v>
                </c:pt>
                <c:pt idx="35">
                  <c:v>45168</c:v>
                </c:pt>
                <c:pt idx="36">
                  <c:v>45169</c:v>
                </c:pt>
                <c:pt idx="37">
                  <c:v>45173</c:v>
                </c:pt>
                <c:pt idx="38">
                  <c:v>45174</c:v>
                </c:pt>
                <c:pt idx="39">
                  <c:v>45175</c:v>
                </c:pt>
                <c:pt idx="40">
                  <c:v>45176</c:v>
                </c:pt>
                <c:pt idx="41">
                  <c:v>45180</c:v>
                </c:pt>
                <c:pt idx="42">
                  <c:v>45181</c:v>
                </c:pt>
                <c:pt idx="43">
                  <c:v>45182</c:v>
                </c:pt>
                <c:pt idx="44">
                  <c:v>45183</c:v>
                </c:pt>
                <c:pt idx="45">
                  <c:v>45187</c:v>
                </c:pt>
                <c:pt idx="46">
                  <c:v>45188</c:v>
                </c:pt>
                <c:pt idx="47">
                  <c:v>45189</c:v>
                </c:pt>
                <c:pt idx="48">
                  <c:v>45190</c:v>
                </c:pt>
                <c:pt idx="49">
                  <c:v>45194</c:v>
                </c:pt>
                <c:pt idx="50">
                  <c:v>45195</c:v>
                </c:pt>
                <c:pt idx="51">
                  <c:v>45196</c:v>
                </c:pt>
                <c:pt idx="52">
                  <c:v>45197</c:v>
                </c:pt>
                <c:pt idx="53">
                  <c:v>45201</c:v>
                </c:pt>
                <c:pt idx="54">
                  <c:v>45202</c:v>
                </c:pt>
                <c:pt idx="55">
                  <c:v>45203</c:v>
                </c:pt>
                <c:pt idx="56">
                  <c:v>45204</c:v>
                </c:pt>
                <c:pt idx="57">
                  <c:v>45208</c:v>
                </c:pt>
                <c:pt idx="58">
                  <c:v>45209</c:v>
                </c:pt>
                <c:pt idx="59">
                  <c:v>45210</c:v>
                </c:pt>
                <c:pt idx="60">
                  <c:v>45211</c:v>
                </c:pt>
                <c:pt idx="61">
                  <c:v>45215</c:v>
                </c:pt>
                <c:pt idx="62">
                  <c:v>45216</c:v>
                </c:pt>
                <c:pt idx="63">
                  <c:v>45217</c:v>
                </c:pt>
                <c:pt idx="64">
                  <c:v>45218</c:v>
                </c:pt>
                <c:pt idx="65">
                  <c:v>45222</c:v>
                </c:pt>
                <c:pt idx="66">
                  <c:v>45223</c:v>
                </c:pt>
                <c:pt idx="67">
                  <c:v>45224</c:v>
                </c:pt>
                <c:pt idx="68">
                  <c:v>45225</c:v>
                </c:pt>
                <c:pt idx="69">
                  <c:v>45229</c:v>
                </c:pt>
                <c:pt idx="70">
                  <c:v>45230</c:v>
                </c:pt>
                <c:pt idx="71">
                  <c:v>45231</c:v>
                </c:pt>
                <c:pt idx="72">
                  <c:v>45232</c:v>
                </c:pt>
                <c:pt idx="73">
                  <c:v>45236</c:v>
                </c:pt>
                <c:pt idx="74">
                  <c:v>45237</c:v>
                </c:pt>
                <c:pt idx="75">
                  <c:v>45238</c:v>
                </c:pt>
                <c:pt idx="76">
                  <c:v>45239</c:v>
                </c:pt>
                <c:pt idx="77">
                  <c:v>45243</c:v>
                </c:pt>
                <c:pt idx="78">
                  <c:v>45244</c:v>
                </c:pt>
                <c:pt idx="79">
                  <c:v>45245</c:v>
                </c:pt>
                <c:pt idx="80">
                  <c:v>45246</c:v>
                </c:pt>
                <c:pt idx="81">
                  <c:v>45250</c:v>
                </c:pt>
                <c:pt idx="82">
                  <c:v>45251</c:v>
                </c:pt>
                <c:pt idx="83">
                  <c:v>45252</c:v>
                </c:pt>
                <c:pt idx="84">
                  <c:v>45253</c:v>
                </c:pt>
                <c:pt idx="85">
                  <c:v>45257</c:v>
                </c:pt>
                <c:pt idx="86">
                  <c:v>45258</c:v>
                </c:pt>
                <c:pt idx="87">
                  <c:v>45259</c:v>
                </c:pt>
                <c:pt idx="88">
                  <c:v>45260</c:v>
                </c:pt>
                <c:pt idx="89">
                  <c:v>45264</c:v>
                </c:pt>
                <c:pt idx="90">
                  <c:v>45265</c:v>
                </c:pt>
                <c:pt idx="91">
                  <c:v>45266</c:v>
                </c:pt>
                <c:pt idx="92">
                  <c:v>45267</c:v>
                </c:pt>
                <c:pt idx="93">
                  <c:v>45271</c:v>
                </c:pt>
                <c:pt idx="94">
                  <c:v>45272</c:v>
                </c:pt>
                <c:pt idx="95">
                  <c:v>45273</c:v>
                </c:pt>
                <c:pt idx="96">
                  <c:v>45274</c:v>
                </c:pt>
                <c:pt idx="97">
                  <c:v>45278</c:v>
                </c:pt>
                <c:pt idx="98">
                  <c:v>45279</c:v>
                </c:pt>
                <c:pt idx="99">
                  <c:v>45280</c:v>
                </c:pt>
                <c:pt idx="100">
                  <c:v>45281</c:v>
                </c:pt>
                <c:pt idx="101">
                  <c:v>45285</c:v>
                </c:pt>
                <c:pt idx="102">
                  <c:v>45286</c:v>
                </c:pt>
                <c:pt idx="103">
                  <c:v>45287</c:v>
                </c:pt>
                <c:pt idx="104">
                  <c:v>45288</c:v>
                </c:pt>
                <c:pt idx="105">
                  <c:v>45292</c:v>
                </c:pt>
                <c:pt idx="106">
                  <c:v>45293</c:v>
                </c:pt>
                <c:pt idx="107">
                  <c:v>45294</c:v>
                </c:pt>
                <c:pt idx="108">
                  <c:v>45295</c:v>
                </c:pt>
                <c:pt idx="109">
                  <c:v>45299</c:v>
                </c:pt>
                <c:pt idx="110">
                  <c:v>45300</c:v>
                </c:pt>
                <c:pt idx="111">
                  <c:v>45301</c:v>
                </c:pt>
                <c:pt idx="112">
                  <c:v>45302</c:v>
                </c:pt>
                <c:pt idx="113">
                  <c:v>45306</c:v>
                </c:pt>
                <c:pt idx="114">
                  <c:v>45307</c:v>
                </c:pt>
                <c:pt idx="115">
                  <c:v>45308</c:v>
                </c:pt>
                <c:pt idx="116">
                  <c:v>45309</c:v>
                </c:pt>
                <c:pt idx="117">
                  <c:v>45313</c:v>
                </c:pt>
                <c:pt idx="118">
                  <c:v>45314</c:v>
                </c:pt>
                <c:pt idx="119">
                  <c:v>45315</c:v>
                </c:pt>
                <c:pt idx="120">
                  <c:v>45316</c:v>
                </c:pt>
                <c:pt idx="121">
                  <c:v>45320</c:v>
                </c:pt>
                <c:pt idx="122">
                  <c:v>45321</c:v>
                </c:pt>
                <c:pt idx="123">
                  <c:v>45322</c:v>
                </c:pt>
                <c:pt idx="124">
                  <c:v>45323</c:v>
                </c:pt>
                <c:pt idx="125">
                  <c:v>45327</c:v>
                </c:pt>
                <c:pt idx="126">
                  <c:v>45328</c:v>
                </c:pt>
                <c:pt idx="127">
                  <c:v>45329</c:v>
                </c:pt>
                <c:pt idx="128">
                  <c:v>45330</c:v>
                </c:pt>
                <c:pt idx="129">
                  <c:v>45334</c:v>
                </c:pt>
                <c:pt idx="130">
                  <c:v>45335</c:v>
                </c:pt>
                <c:pt idx="131">
                  <c:v>45336</c:v>
                </c:pt>
                <c:pt idx="132">
                  <c:v>45337</c:v>
                </c:pt>
                <c:pt idx="133">
                  <c:v>45341</c:v>
                </c:pt>
                <c:pt idx="134">
                  <c:v>45342</c:v>
                </c:pt>
                <c:pt idx="135">
                  <c:v>45343</c:v>
                </c:pt>
                <c:pt idx="136">
                  <c:v>45348</c:v>
                </c:pt>
                <c:pt idx="137">
                  <c:v>45349</c:v>
                </c:pt>
                <c:pt idx="138">
                  <c:v>45350</c:v>
                </c:pt>
                <c:pt idx="139">
                  <c:v>45351</c:v>
                </c:pt>
                <c:pt idx="140">
                  <c:v>45355</c:v>
                </c:pt>
                <c:pt idx="141">
                  <c:v>45356</c:v>
                </c:pt>
                <c:pt idx="142">
                  <c:v>45357</c:v>
                </c:pt>
                <c:pt idx="143">
                  <c:v>45358</c:v>
                </c:pt>
                <c:pt idx="144">
                  <c:v>45362</c:v>
                </c:pt>
                <c:pt idx="145">
                  <c:v>45363</c:v>
                </c:pt>
                <c:pt idx="146">
                  <c:v>45364</c:v>
                </c:pt>
                <c:pt idx="147">
                  <c:v>45365</c:v>
                </c:pt>
                <c:pt idx="148">
                  <c:v>45369</c:v>
                </c:pt>
                <c:pt idx="149">
                  <c:v>45370</c:v>
                </c:pt>
                <c:pt idx="150">
                  <c:v>45371</c:v>
                </c:pt>
                <c:pt idx="151">
                  <c:v>45372</c:v>
                </c:pt>
                <c:pt idx="152">
                  <c:v>45376</c:v>
                </c:pt>
                <c:pt idx="153">
                  <c:v>45377</c:v>
                </c:pt>
                <c:pt idx="154">
                  <c:v>45378</c:v>
                </c:pt>
                <c:pt idx="155">
                  <c:v>45379</c:v>
                </c:pt>
                <c:pt idx="156">
                  <c:v>45383</c:v>
                </c:pt>
                <c:pt idx="157">
                  <c:v>45384</c:v>
                </c:pt>
                <c:pt idx="158">
                  <c:v>45385</c:v>
                </c:pt>
                <c:pt idx="159">
                  <c:v>45386</c:v>
                </c:pt>
                <c:pt idx="160">
                  <c:v>45397</c:v>
                </c:pt>
                <c:pt idx="161">
                  <c:v>45398</c:v>
                </c:pt>
                <c:pt idx="162">
                  <c:v>45399</c:v>
                </c:pt>
                <c:pt idx="163">
                  <c:v>45400</c:v>
                </c:pt>
                <c:pt idx="164">
                  <c:v>45404</c:v>
                </c:pt>
                <c:pt idx="165">
                  <c:v>45405</c:v>
                </c:pt>
                <c:pt idx="166">
                  <c:v>45406</c:v>
                </c:pt>
                <c:pt idx="167">
                  <c:v>45407</c:v>
                </c:pt>
                <c:pt idx="168">
                  <c:v>45411</c:v>
                </c:pt>
                <c:pt idx="169">
                  <c:v>45412</c:v>
                </c:pt>
                <c:pt idx="170">
                  <c:v>45413</c:v>
                </c:pt>
                <c:pt idx="171">
                  <c:v>45414</c:v>
                </c:pt>
                <c:pt idx="172">
                  <c:v>45418</c:v>
                </c:pt>
                <c:pt idx="173">
                  <c:v>45419</c:v>
                </c:pt>
                <c:pt idx="174">
                  <c:v>45420</c:v>
                </c:pt>
                <c:pt idx="175">
                  <c:v>45421</c:v>
                </c:pt>
                <c:pt idx="176">
                  <c:v>45425</c:v>
                </c:pt>
                <c:pt idx="177">
                  <c:v>45426</c:v>
                </c:pt>
                <c:pt idx="178">
                  <c:v>45427</c:v>
                </c:pt>
                <c:pt idx="179">
                  <c:v>45428</c:v>
                </c:pt>
                <c:pt idx="180">
                  <c:v>45432</c:v>
                </c:pt>
                <c:pt idx="181">
                  <c:v>45433</c:v>
                </c:pt>
                <c:pt idx="182">
                  <c:v>45434</c:v>
                </c:pt>
                <c:pt idx="183">
                  <c:v>45435</c:v>
                </c:pt>
                <c:pt idx="184">
                  <c:v>45439</c:v>
                </c:pt>
                <c:pt idx="185">
                  <c:v>45440</c:v>
                </c:pt>
                <c:pt idx="186">
                  <c:v>45441</c:v>
                </c:pt>
                <c:pt idx="187">
                  <c:v>45442</c:v>
                </c:pt>
                <c:pt idx="188">
                  <c:v>45446</c:v>
                </c:pt>
                <c:pt idx="189">
                  <c:v>45447</c:v>
                </c:pt>
                <c:pt idx="190">
                  <c:v>45448</c:v>
                </c:pt>
                <c:pt idx="191">
                  <c:v>45449</c:v>
                </c:pt>
                <c:pt idx="192">
                  <c:v>45453</c:v>
                </c:pt>
                <c:pt idx="193">
                  <c:v>45454</c:v>
                </c:pt>
                <c:pt idx="194">
                  <c:v>45455</c:v>
                </c:pt>
                <c:pt idx="195">
                  <c:v>45456</c:v>
                </c:pt>
                <c:pt idx="196">
                  <c:v>45467</c:v>
                </c:pt>
                <c:pt idx="197">
                  <c:v>45468</c:v>
                </c:pt>
                <c:pt idx="198">
                  <c:v>45469</c:v>
                </c:pt>
                <c:pt idx="199">
                  <c:v>45470</c:v>
                </c:pt>
                <c:pt idx="200">
                  <c:v>45473</c:v>
                </c:pt>
              </c:numCache>
            </c:numRef>
          </c:cat>
          <c:val>
            <c:numRef>
              <c:f>Sheet1!$C$2:$C$202</c:f>
              <c:numCache>
                <c:formatCode>#,##0</c:formatCode>
                <c:ptCount val="201"/>
                <c:pt idx="0">
                  <c:v>100</c:v>
                </c:pt>
                <c:pt idx="1">
                  <c:v>168.68131868131869</c:v>
                </c:pt>
                <c:pt idx="2">
                  <c:v>187.63736263736263</c:v>
                </c:pt>
                <c:pt idx="3">
                  <c:v>184.06593406593407</c:v>
                </c:pt>
                <c:pt idx="4">
                  <c:v>211.53846153846155</c:v>
                </c:pt>
                <c:pt idx="5">
                  <c:v>211.26373626373626</c:v>
                </c:pt>
                <c:pt idx="6">
                  <c:v>210.43956043956044</c:v>
                </c:pt>
                <c:pt idx="7">
                  <c:v>211.53846153846155</c:v>
                </c:pt>
                <c:pt idx="8">
                  <c:v>206.04395604395606</c:v>
                </c:pt>
                <c:pt idx="9">
                  <c:v>190.38461538461539</c:v>
                </c:pt>
                <c:pt idx="10">
                  <c:v>194.50549450549451</c:v>
                </c:pt>
                <c:pt idx="11">
                  <c:v>187.08791208791209</c:v>
                </c:pt>
                <c:pt idx="12">
                  <c:v>192.03296703296706</c:v>
                </c:pt>
                <c:pt idx="13">
                  <c:v>197.25274725274727</c:v>
                </c:pt>
                <c:pt idx="14">
                  <c:v>194.7802197802198</c:v>
                </c:pt>
                <c:pt idx="15">
                  <c:v>192.30769230769232</c:v>
                </c:pt>
                <c:pt idx="16">
                  <c:v>192.30769230769232</c:v>
                </c:pt>
                <c:pt idx="17">
                  <c:v>192.85714285714289</c:v>
                </c:pt>
                <c:pt idx="18">
                  <c:v>195.32967032967034</c:v>
                </c:pt>
                <c:pt idx="19">
                  <c:v>196.42857142857144</c:v>
                </c:pt>
                <c:pt idx="20">
                  <c:v>193.68131868131869</c:v>
                </c:pt>
                <c:pt idx="21">
                  <c:v>197.52747252747255</c:v>
                </c:pt>
                <c:pt idx="22">
                  <c:v>193.68131868131869</c:v>
                </c:pt>
                <c:pt idx="23">
                  <c:v>195.60439560439562</c:v>
                </c:pt>
                <c:pt idx="24">
                  <c:v>195.05494505494508</c:v>
                </c:pt>
                <c:pt idx="25">
                  <c:v>195.60439560439562</c:v>
                </c:pt>
                <c:pt idx="26">
                  <c:v>196.15384615384616</c:v>
                </c:pt>
                <c:pt idx="27">
                  <c:v>199.17582417582418</c:v>
                </c:pt>
                <c:pt idx="28">
                  <c:v>198.35164835164835</c:v>
                </c:pt>
                <c:pt idx="29">
                  <c:v>195.60439560439562</c:v>
                </c:pt>
                <c:pt idx="30">
                  <c:v>195.05494505494508</c:v>
                </c:pt>
                <c:pt idx="31">
                  <c:v>197.25274725274727</c:v>
                </c:pt>
                <c:pt idx="32">
                  <c:v>197.52747252747255</c:v>
                </c:pt>
                <c:pt idx="33">
                  <c:v>197.52747252747255</c:v>
                </c:pt>
                <c:pt idx="34">
                  <c:v>194.50549450549451</c:v>
                </c:pt>
                <c:pt idx="35">
                  <c:v>195.05494505494508</c:v>
                </c:pt>
                <c:pt idx="36">
                  <c:v>193.68131868131869</c:v>
                </c:pt>
                <c:pt idx="37">
                  <c:v>192.30769230769232</c:v>
                </c:pt>
                <c:pt idx="38">
                  <c:v>196.42857142857144</c:v>
                </c:pt>
                <c:pt idx="39">
                  <c:v>191.75824175824175</c:v>
                </c:pt>
                <c:pt idx="40">
                  <c:v>189.56043956043956</c:v>
                </c:pt>
                <c:pt idx="41">
                  <c:v>186.8131868131868</c:v>
                </c:pt>
                <c:pt idx="42">
                  <c:v>192.03296703296706</c:v>
                </c:pt>
                <c:pt idx="43">
                  <c:v>192.03296703296706</c:v>
                </c:pt>
                <c:pt idx="44">
                  <c:v>189.56043956043956</c:v>
                </c:pt>
                <c:pt idx="45">
                  <c:v>188.1868131868132</c:v>
                </c:pt>
                <c:pt idx="46">
                  <c:v>185.71428571428569</c:v>
                </c:pt>
                <c:pt idx="47">
                  <c:v>186.8131868131868</c:v>
                </c:pt>
                <c:pt idx="48">
                  <c:v>190.93406593406596</c:v>
                </c:pt>
                <c:pt idx="49">
                  <c:v>191.75824175824175</c:v>
                </c:pt>
                <c:pt idx="50">
                  <c:v>191.75824175824175</c:v>
                </c:pt>
                <c:pt idx="51">
                  <c:v>192.30769230769232</c:v>
                </c:pt>
                <c:pt idx="52">
                  <c:v>200</c:v>
                </c:pt>
                <c:pt idx="53">
                  <c:v>197.80219780219781</c:v>
                </c:pt>
                <c:pt idx="54">
                  <c:v>192.30769230769232</c:v>
                </c:pt>
                <c:pt idx="55">
                  <c:v>191.20879120879118</c:v>
                </c:pt>
                <c:pt idx="56">
                  <c:v>186.8131868131868</c:v>
                </c:pt>
                <c:pt idx="57">
                  <c:v>178.29670329670333</c:v>
                </c:pt>
                <c:pt idx="58">
                  <c:v>178.02197802197801</c:v>
                </c:pt>
                <c:pt idx="59">
                  <c:v>177.19780219780222</c:v>
                </c:pt>
                <c:pt idx="60">
                  <c:v>168.4065934065934</c:v>
                </c:pt>
                <c:pt idx="61">
                  <c:v>169.50549450549454</c:v>
                </c:pt>
                <c:pt idx="62">
                  <c:v>175.54945054945054</c:v>
                </c:pt>
                <c:pt idx="63">
                  <c:v>175.54945054945054</c:v>
                </c:pt>
                <c:pt idx="64">
                  <c:v>168.13186813186815</c:v>
                </c:pt>
                <c:pt idx="65">
                  <c:v>164.83516483516485</c:v>
                </c:pt>
                <c:pt idx="66">
                  <c:v>159.61538461538461</c:v>
                </c:pt>
                <c:pt idx="67">
                  <c:v>162.08791208791209</c:v>
                </c:pt>
                <c:pt idx="68">
                  <c:v>159.34065934065936</c:v>
                </c:pt>
                <c:pt idx="69">
                  <c:v>163.46153846153845</c:v>
                </c:pt>
                <c:pt idx="70">
                  <c:v>160.16483516483518</c:v>
                </c:pt>
                <c:pt idx="71">
                  <c:v>159.34065934065936</c:v>
                </c:pt>
                <c:pt idx="72">
                  <c:v>162.36263736263737</c:v>
                </c:pt>
                <c:pt idx="73">
                  <c:v>156.31868131868131</c:v>
                </c:pt>
                <c:pt idx="74">
                  <c:v>159.06593406593407</c:v>
                </c:pt>
                <c:pt idx="75">
                  <c:v>159.06593406593407</c:v>
                </c:pt>
                <c:pt idx="76">
                  <c:v>157.96703296703299</c:v>
                </c:pt>
                <c:pt idx="77">
                  <c:v>162.08791208791209</c:v>
                </c:pt>
                <c:pt idx="78">
                  <c:v>160.43956043956044</c:v>
                </c:pt>
                <c:pt idx="79">
                  <c:v>160.71428571428572</c:v>
                </c:pt>
                <c:pt idx="80">
                  <c:v>164.83516483516485</c:v>
                </c:pt>
                <c:pt idx="81">
                  <c:v>164.28571428571428</c:v>
                </c:pt>
                <c:pt idx="82">
                  <c:v>164.83516483516485</c:v>
                </c:pt>
                <c:pt idx="83">
                  <c:v>167.30769230769232</c:v>
                </c:pt>
                <c:pt idx="84">
                  <c:v>159.8901098901099</c:v>
                </c:pt>
                <c:pt idx="85">
                  <c:v>159.34065934065936</c:v>
                </c:pt>
                <c:pt idx="86">
                  <c:v>159.34065934065936</c:v>
                </c:pt>
                <c:pt idx="87">
                  <c:v>159.34065934065936</c:v>
                </c:pt>
                <c:pt idx="88">
                  <c:v>159.34065934065936</c:v>
                </c:pt>
                <c:pt idx="89">
                  <c:v>157.96703296703299</c:v>
                </c:pt>
                <c:pt idx="90">
                  <c:v>158.51648351648353</c:v>
                </c:pt>
                <c:pt idx="91">
                  <c:v>158.51648351648353</c:v>
                </c:pt>
                <c:pt idx="92">
                  <c:v>158.51648351648353</c:v>
                </c:pt>
                <c:pt idx="93">
                  <c:v>156.04395604395606</c:v>
                </c:pt>
                <c:pt idx="94">
                  <c:v>155.21978021978023</c:v>
                </c:pt>
                <c:pt idx="95">
                  <c:v>152.47252747252747</c:v>
                </c:pt>
                <c:pt idx="96">
                  <c:v>148.35164835164835</c:v>
                </c:pt>
                <c:pt idx="97">
                  <c:v>148.35164835164835</c:v>
                </c:pt>
                <c:pt idx="98">
                  <c:v>147.25274725274727</c:v>
                </c:pt>
                <c:pt idx="99">
                  <c:v>148.90109890109892</c:v>
                </c:pt>
                <c:pt idx="100">
                  <c:v>148.35164835164835</c:v>
                </c:pt>
                <c:pt idx="101">
                  <c:v>156.5934065934066</c:v>
                </c:pt>
                <c:pt idx="102">
                  <c:v>153.84615384615387</c:v>
                </c:pt>
                <c:pt idx="103">
                  <c:v>156.31868131868131</c:v>
                </c:pt>
                <c:pt idx="104">
                  <c:v>161.26373626373626</c:v>
                </c:pt>
                <c:pt idx="105">
                  <c:v>156.5934065934066</c:v>
                </c:pt>
                <c:pt idx="106">
                  <c:v>154.12087912087912</c:v>
                </c:pt>
                <c:pt idx="107">
                  <c:v>157.14285714285717</c:v>
                </c:pt>
                <c:pt idx="108">
                  <c:v>157.69230769230768</c:v>
                </c:pt>
                <c:pt idx="109">
                  <c:v>156.31868131868131</c:v>
                </c:pt>
                <c:pt idx="110">
                  <c:v>159.34065934065936</c:v>
                </c:pt>
                <c:pt idx="111">
                  <c:v>159.34065934065936</c:v>
                </c:pt>
                <c:pt idx="112">
                  <c:v>159.34065934065936</c:v>
                </c:pt>
                <c:pt idx="113">
                  <c:v>156.5934065934066</c:v>
                </c:pt>
                <c:pt idx="114">
                  <c:v>156.5934065934066</c:v>
                </c:pt>
                <c:pt idx="115">
                  <c:v>153.84615384615387</c:v>
                </c:pt>
                <c:pt idx="116">
                  <c:v>153.84615384615387</c:v>
                </c:pt>
                <c:pt idx="117">
                  <c:v>155.21978021978023</c:v>
                </c:pt>
                <c:pt idx="118">
                  <c:v>151.09890109890108</c:v>
                </c:pt>
                <c:pt idx="119">
                  <c:v>151.09890109890108</c:v>
                </c:pt>
                <c:pt idx="120">
                  <c:v>151.09890109890108</c:v>
                </c:pt>
                <c:pt idx="121">
                  <c:v>152.47252747252747</c:v>
                </c:pt>
                <c:pt idx="122">
                  <c:v>152.19780219780219</c:v>
                </c:pt>
                <c:pt idx="123">
                  <c:v>152.47252747252747</c:v>
                </c:pt>
                <c:pt idx="124">
                  <c:v>152.47252747252747</c:v>
                </c:pt>
                <c:pt idx="125">
                  <c:v>149.72527472527472</c:v>
                </c:pt>
                <c:pt idx="126">
                  <c:v>149.72527472527472</c:v>
                </c:pt>
                <c:pt idx="127">
                  <c:v>149.45054945054946</c:v>
                </c:pt>
                <c:pt idx="128">
                  <c:v>146.42857142857142</c:v>
                </c:pt>
                <c:pt idx="129">
                  <c:v>145.60439560439562</c:v>
                </c:pt>
                <c:pt idx="130">
                  <c:v>145.60439560439562</c:v>
                </c:pt>
                <c:pt idx="131">
                  <c:v>145.60439560439562</c:v>
                </c:pt>
                <c:pt idx="132">
                  <c:v>145.60439560439562</c:v>
                </c:pt>
                <c:pt idx="133">
                  <c:v>146.97802197802199</c:v>
                </c:pt>
                <c:pt idx="134">
                  <c:v>146.97802197802199</c:v>
                </c:pt>
                <c:pt idx="135">
                  <c:v>151.09890109890108</c:v>
                </c:pt>
                <c:pt idx="136">
                  <c:v>146.42857142857142</c:v>
                </c:pt>
                <c:pt idx="137">
                  <c:v>147.80219780219781</c:v>
                </c:pt>
                <c:pt idx="138">
                  <c:v>149.17582417582418</c:v>
                </c:pt>
                <c:pt idx="139">
                  <c:v>153.02197802197804</c:v>
                </c:pt>
                <c:pt idx="140">
                  <c:v>148.90109890109892</c:v>
                </c:pt>
                <c:pt idx="141">
                  <c:v>152.19780219780219</c:v>
                </c:pt>
                <c:pt idx="142">
                  <c:v>153.2967032967033</c:v>
                </c:pt>
                <c:pt idx="143">
                  <c:v>153.84615384615387</c:v>
                </c:pt>
                <c:pt idx="144">
                  <c:v>149.72527472527472</c:v>
                </c:pt>
                <c:pt idx="145">
                  <c:v>149.72527472527472</c:v>
                </c:pt>
                <c:pt idx="146">
                  <c:v>149.72527472527472</c:v>
                </c:pt>
                <c:pt idx="147">
                  <c:v>145.8791208791209</c:v>
                </c:pt>
                <c:pt idx="148">
                  <c:v>145.60439560439562</c:v>
                </c:pt>
                <c:pt idx="149">
                  <c:v>145.32967032967034</c:v>
                </c:pt>
                <c:pt idx="150">
                  <c:v>145.05494505494505</c:v>
                </c:pt>
                <c:pt idx="151">
                  <c:v>146.97802197802199</c:v>
                </c:pt>
                <c:pt idx="152">
                  <c:v>151.09890109890108</c:v>
                </c:pt>
                <c:pt idx="153">
                  <c:v>153.2967032967033</c:v>
                </c:pt>
                <c:pt idx="154">
                  <c:v>153.57142857142858</c:v>
                </c:pt>
                <c:pt idx="155">
                  <c:v>148.35164835164835</c:v>
                </c:pt>
                <c:pt idx="156">
                  <c:v>147.25274725274727</c:v>
                </c:pt>
                <c:pt idx="157">
                  <c:v>146.42857142857142</c:v>
                </c:pt>
                <c:pt idx="158">
                  <c:v>144.7802197802198</c:v>
                </c:pt>
                <c:pt idx="159">
                  <c:v>143.95604395604394</c:v>
                </c:pt>
                <c:pt idx="160">
                  <c:v>145.60439560439562</c:v>
                </c:pt>
                <c:pt idx="161">
                  <c:v>146.97802197802199</c:v>
                </c:pt>
                <c:pt idx="162">
                  <c:v>150.27472527472528</c:v>
                </c:pt>
                <c:pt idx="163">
                  <c:v>144.23076923076923</c:v>
                </c:pt>
                <c:pt idx="164">
                  <c:v>144.7802197802198</c:v>
                </c:pt>
                <c:pt idx="165">
                  <c:v>146.42857142857142</c:v>
                </c:pt>
                <c:pt idx="166">
                  <c:v>144.7802197802198</c:v>
                </c:pt>
                <c:pt idx="167">
                  <c:v>144.50549450549454</c:v>
                </c:pt>
                <c:pt idx="168">
                  <c:v>145.05494505494505</c:v>
                </c:pt>
                <c:pt idx="169">
                  <c:v>145.05494505494505</c:v>
                </c:pt>
                <c:pt idx="170">
                  <c:v>145.05494505494505</c:v>
                </c:pt>
                <c:pt idx="171">
                  <c:v>140.10989010989013</c:v>
                </c:pt>
                <c:pt idx="172">
                  <c:v>140.10989010989013</c:v>
                </c:pt>
                <c:pt idx="173">
                  <c:v>140.10989010989013</c:v>
                </c:pt>
                <c:pt idx="174">
                  <c:v>139.56043956043956</c:v>
                </c:pt>
                <c:pt idx="175">
                  <c:v>140.93406593406593</c:v>
                </c:pt>
                <c:pt idx="176">
                  <c:v>139.28571428571431</c:v>
                </c:pt>
                <c:pt idx="177">
                  <c:v>137.36263736263737</c:v>
                </c:pt>
                <c:pt idx="178">
                  <c:v>137.36263736263737</c:v>
                </c:pt>
                <c:pt idx="179">
                  <c:v>137.36263736263737</c:v>
                </c:pt>
                <c:pt idx="180">
                  <c:v>138.46153846153845</c:v>
                </c:pt>
                <c:pt idx="181">
                  <c:v>137.36263736263737</c:v>
                </c:pt>
                <c:pt idx="182">
                  <c:v>137.36263736263737</c:v>
                </c:pt>
                <c:pt idx="183">
                  <c:v>138.46153846153845</c:v>
                </c:pt>
                <c:pt idx="184">
                  <c:v>136.26373626373626</c:v>
                </c:pt>
                <c:pt idx="185">
                  <c:v>134.61538461538461</c:v>
                </c:pt>
                <c:pt idx="186">
                  <c:v>134.61538461538461</c:v>
                </c:pt>
                <c:pt idx="187">
                  <c:v>131.86813186813185</c:v>
                </c:pt>
                <c:pt idx="188">
                  <c:v>131.86813186813185</c:v>
                </c:pt>
                <c:pt idx="189">
                  <c:v>131.86813186813185</c:v>
                </c:pt>
                <c:pt idx="190">
                  <c:v>131.86813186813185</c:v>
                </c:pt>
                <c:pt idx="191">
                  <c:v>137.36263736263737</c:v>
                </c:pt>
                <c:pt idx="192">
                  <c:v>145.05494505494505</c:v>
                </c:pt>
                <c:pt idx="193">
                  <c:v>137.36263736263737</c:v>
                </c:pt>
                <c:pt idx="194">
                  <c:v>137.91208791208794</c:v>
                </c:pt>
                <c:pt idx="195">
                  <c:v>134.61538461538461</c:v>
                </c:pt>
                <c:pt idx="196">
                  <c:v>129.12087912087912</c:v>
                </c:pt>
                <c:pt idx="197">
                  <c:v>134.2032967032967</c:v>
                </c:pt>
                <c:pt idx="198">
                  <c:v>137.36263736263737</c:v>
                </c:pt>
                <c:pt idx="199">
                  <c:v>132.28021978021977</c:v>
                </c:pt>
                <c:pt idx="200">
                  <c:v>132.96703296703296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Sheet1!$A$2:$A$187</c:f>
              <c:numCache>
                <c:formatCode>dd\-mmm\-yyyy</c:formatCode>
                <c:ptCount val="186"/>
                <c:pt idx="0">
                  <c:v>45133</c:v>
                </c:pt>
                <c:pt idx="1">
                  <c:v>45134</c:v>
                </c:pt>
                <c:pt idx="2">
                  <c:v>45138</c:v>
                </c:pt>
                <c:pt idx="3">
                  <c:v>45139</c:v>
                </c:pt>
                <c:pt idx="4">
                  <c:v>45140</c:v>
                </c:pt>
                <c:pt idx="5">
                  <c:v>45141</c:v>
                </c:pt>
                <c:pt idx="6">
                  <c:v>45145</c:v>
                </c:pt>
                <c:pt idx="7">
                  <c:v>45146</c:v>
                </c:pt>
                <c:pt idx="8">
                  <c:v>45147</c:v>
                </c:pt>
                <c:pt idx="9">
                  <c:v>45148</c:v>
                </c:pt>
                <c:pt idx="10">
                  <c:v>45152</c:v>
                </c:pt>
                <c:pt idx="11">
                  <c:v>45153</c:v>
                </c:pt>
                <c:pt idx="12">
                  <c:v>45154</c:v>
                </c:pt>
                <c:pt idx="13">
                  <c:v>45155</c:v>
                </c:pt>
                <c:pt idx="14">
                  <c:v>45159</c:v>
                </c:pt>
                <c:pt idx="15">
                  <c:v>45160</c:v>
                </c:pt>
                <c:pt idx="16">
                  <c:v>45161</c:v>
                </c:pt>
                <c:pt idx="17">
                  <c:v>45162</c:v>
                </c:pt>
                <c:pt idx="18">
                  <c:v>45166</c:v>
                </c:pt>
                <c:pt idx="19">
                  <c:v>45167</c:v>
                </c:pt>
                <c:pt idx="20">
                  <c:v>45168</c:v>
                </c:pt>
                <c:pt idx="21">
                  <c:v>45169</c:v>
                </c:pt>
                <c:pt idx="22">
                  <c:v>45173</c:v>
                </c:pt>
                <c:pt idx="23">
                  <c:v>45174</c:v>
                </c:pt>
                <c:pt idx="24">
                  <c:v>45175</c:v>
                </c:pt>
                <c:pt idx="25">
                  <c:v>45176</c:v>
                </c:pt>
                <c:pt idx="26">
                  <c:v>45180</c:v>
                </c:pt>
                <c:pt idx="27">
                  <c:v>45181</c:v>
                </c:pt>
                <c:pt idx="28">
                  <c:v>45182</c:v>
                </c:pt>
                <c:pt idx="29">
                  <c:v>45183</c:v>
                </c:pt>
                <c:pt idx="30">
                  <c:v>45187</c:v>
                </c:pt>
                <c:pt idx="31">
                  <c:v>45188</c:v>
                </c:pt>
                <c:pt idx="32">
                  <c:v>45189</c:v>
                </c:pt>
                <c:pt idx="33">
                  <c:v>45190</c:v>
                </c:pt>
                <c:pt idx="34">
                  <c:v>45194</c:v>
                </c:pt>
                <c:pt idx="35">
                  <c:v>45195</c:v>
                </c:pt>
                <c:pt idx="36">
                  <c:v>45196</c:v>
                </c:pt>
                <c:pt idx="37">
                  <c:v>45197</c:v>
                </c:pt>
                <c:pt idx="38">
                  <c:v>45201</c:v>
                </c:pt>
                <c:pt idx="39">
                  <c:v>45202</c:v>
                </c:pt>
                <c:pt idx="40">
                  <c:v>45203</c:v>
                </c:pt>
                <c:pt idx="41">
                  <c:v>45204</c:v>
                </c:pt>
                <c:pt idx="42">
                  <c:v>45208</c:v>
                </c:pt>
                <c:pt idx="43">
                  <c:v>45209</c:v>
                </c:pt>
                <c:pt idx="44">
                  <c:v>45210</c:v>
                </c:pt>
                <c:pt idx="45">
                  <c:v>45211</c:v>
                </c:pt>
                <c:pt idx="46">
                  <c:v>45215</c:v>
                </c:pt>
                <c:pt idx="47">
                  <c:v>45216</c:v>
                </c:pt>
                <c:pt idx="48">
                  <c:v>45217</c:v>
                </c:pt>
                <c:pt idx="49">
                  <c:v>45218</c:v>
                </c:pt>
                <c:pt idx="50">
                  <c:v>45222</c:v>
                </c:pt>
                <c:pt idx="51">
                  <c:v>45223</c:v>
                </c:pt>
                <c:pt idx="52">
                  <c:v>45224</c:v>
                </c:pt>
                <c:pt idx="53">
                  <c:v>45225</c:v>
                </c:pt>
                <c:pt idx="54">
                  <c:v>45229</c:v>
                </c:pt>
                <c:pt idx="55">
                  <c:v>45230</c:v>
                </c:pt>
                <c:pt idx="56">
                  <c:v>45231</c:v>
                </c:pt>
                <c:pt idx="57">
                  <c:v>45232</c:v>
                </c:pt>
                <c:pt idx="58">
                  <c:v>45236</c:v>
                </c:pt>
                <c:pt idx="59">
                  <c:v>45237</c:v>
                </c:pt>
                <c:pt idx="60">
                  <c:v>45238</c:v>
                </c:pt>
                <c:pt idx="61">
                  <c:v>45239</c:v>
                </c:pt>
                <c:pt idx="62">
                  <c:v>45243</c:v>
                </c:pt>
                <c:pt idx="63">
                  <c:v>45244</c:v>
                </c:pt>
                <c:pt idx="64">
                  <c:v>45245</c:v>
                </c:pt>
                <c:pt idx="65">
                  <c:v>45246</c:v>
                </c:pt>
                <c:pt idx="66">
                  <c:v>45250</c:v>
                </c:pt>
                <c:pt idx="67">
                  <c:v>45251</c:v>
                </c:pt>
                <c:pt idx="68">
                  <c:v>45252</c:v>
                </c:pt>
                <c:pt idx="69">
                  <c:v>45253</c:v>
                </c:pt>
                <c:pt idx="70">
                  <c:v>45257</c:v>
                </c:pt>
                <c:pt idx="71">
                  <c:v>45258</c:v>
                </c:pt>
                <c:pt idx="72">
                  <c:v>45259</c:v>
                </c:pt>
                <c:pt idx="73">
                  <c:v>45260</c:v>
                </c:pt>
                <c:pt idx="74">
                  <c:v>45264</c:v>
                </c:pt>
                <c:pt idx="75">
                  <c:v>45265</c:v>
                </c:pt>
                <c:pt idx="76">
                  <c:v>45266</c:v>
                </c:pt>
                <c:pt idx="77">
                  <c:v>45267</c:v>
                </c:pt>
                <c:pt idx="78">
                  <c:v>45271</c:v>
                </c:pt>
                <c:pt idx="79">
                  <c:v>45272</c:v>
                </c:pt>
                <c:pt idx="80">
                  <c:v>45273</c:v>
                </c:pt>
                <c:pt idx="81">
                  <c:v>45274</c:v>
                </c:pt>
                <c:pt idx="82">
                  <c:v>45278</c:v>
                </c:pt>
                <c:pt idx="83">
                  <c:v>45279</c:v>
                </c:pt>
                <c:pt idx="84">
                  <c:v>45280</c:v>
                </c:pt>
                <c:pt idx="85">
                  <c:v>45281</c:v>
                </c:pt>
                <c:pt idx="86">
                  <c:v>45285</c:v>
                </c:pt>
                <c:pt idx="87">
                  <c:v>45286</c:v>
                </c:pt>
                <c:pt idx="88">
                  <c:v>45287</c:v>
                </c:pt>
                <c:pt idx="89">
                  <c:v>45288</c:v>
                </c:pt>
                <c:pt idx="90">
                  <c:v>45292</c:v>
                </c:pt>
                <c:pt idx="91">
                  <c:v>45293</c:v>
                </c:pt>
                <c:pt idx="92">
                  <c:v>45294</c:v>
                </c:pt>
                <c:pt idx="93">
                  <c:v>45295</c:v>
                </c:pt>
                <c:pt idx="94">
                  <c:v>45299</c:v>
                </c:pt>
                <c:pt idx="95">
                  <c:v>45300</c:v>
                </c:pt>
                <c:pt idx="96">
                  <c:v>45301</c:v>
                </c:pt>
                <c:pt idx="97">
                  <c:v>45302</c:v>
                </c:pt>
                <c:pt idx="98">
                  <c:v>45306</c:v>
                </c:pt>
                <c:pt idx="99">
                  <c:v>45307</c:v>
                </c:pt>
                <c:pt idx="100">
                  <c:v>45308</c:v>
                </c:pt>
                <c:pt idx="101">
                  <c:v>45309</c:v>
                </c:pt>
                <c:pt idx="102">
                  <c:v>45313</c:v>
                </c:pt>
                <c:pt idx="103">
                  <c:v>45314</c:v>
                </c:pt>
                <c:pt idx="104">
                  <c:v>45315</c:v>
                </c:pt>
                <c:pt idx="105">
                  <c:v>45316</c:v>
                </c:pt>
                <c:pt idx="106">
                  <c:v>45320</c:v>
                </c:pt>
                <c:pt idx="107">
                  <c:v>45321</c:v>
                </c:pt>
                <c:pt idx="108">
                  <c:v>45322</c:v>
                </c:pt>
                <c:pt idx="109">
                  <c:v>45323</c:v>
                </c:pt>
                <c:pt idx="110">
                  <c:v>45327</c:v>
                </c:pt>
                <c:pt idx="111">
                  <c:v>45328</c:v>
                </c:pt>
                <c:pt idx="112">
                  <c:v>45329</c:v>
                </c:pt>
                <c:pt idx="113">
                  <c:v>45330</c:v>
                </c:pt>
                <c:pt idx="114">
                  <c:v>45334</c:v>
                </c:pt>
                <c:pt idx="115">
                  <c:v>45335</c:v>
                </c:pt>
                <c:pt idx="116">
                  <c:v>45336</c:v>
                </c:pt>
                <c:pt idx="117">
                  <c:v>45337</c:v>
                </c:pt>
                <c:pt idx="118">
                  <c:v>45341</c:v>
                </c:pt>
                <c:pt idx="119">
                  <c:v>45342</c:v>
                </c:pt>
                <c:pt idx="120">
                  <c:v>45343</c:v>
                </c:pt>
                <c:pt idx="121">
                  <c:v>45348</c:v>
                </c:pt>
                <c:pt idx="122">
                  <c:v>45349</c:v>
                </c:pt>
                <c:pt idx="123">
                  <c:v>45350</c:v>
                </c:pt>
                <c:pt idx="124">
                  <c:v>45351</c:v>
                </c:pt>
                <c:pt idx="125">
                  <c:v>45355</c:v>
                </c:pt>
                <c:pt idx="126">
                  <c:v>45356</c:v>
                </c:pt>
                <c:pt idx="127">
                  <c:v>45357</c:v>
                </c:pt>
                <c:pt idx="128">
                  <c:v>45358</c:v>
                </c:pt>
                <c:pt idx="129">
                  <c:v>45362</c:v>
                </c:pt>
                <c:pt idx="130">
                  <c:v>45363</c:v>
                </c:pt>
                <c:pt idx="131">
                  <c:v>45364</c:v>
                </c:pt>
                <c:pt idx="132">
                  <c:v>45365</c:v>
                </c:pt>
                <c:pt idx="133">
                  <c:v>45369</c:v>
                </c:pt>
                <c:pt idx="134">
                  <c:v>45370</c:v>
                </c:pt>
                <c:pt idx="135">
                  <c:v>45371</c:v>
                </c:pt>
                <c:pt idx="136">
                  <c:v>45372</c:v>
                </c:pt>
                <c:pt idx="137">
                  <c:v>45376</c:v>
                </c:pt>
                <c:pt idx="138">
                  <c:v>45377</c:v>
                </c:pt>
                <c:pt idx="139">
                  <c:v>45378</c:v>
                </c:pt>
                <c:pt idx="140">
                  <c:v>45379</c:v>
                </c:pt>
                <c:pt idx="141">
                  <c:v>45383</c:v>
                </c:pt>
                <c:pt idx="142">
                  <c:v>45384</c:v>
                </c:pt>
                <c:pt idx="143">
                  <c:v>45385</c:v>
                </c:pt>
                <c:pt idx="144">
                  <c:v>45386</c:v>
                </c:pt>
                <c:pt idx="145">
                  <c:v>45397</c:v>
                </c:pt>
                <c:pt idx="146">
                  <c:v>45398</c:v>
                </c:pt>
                <c:pt idx="147">
                  <c:v>45399</c:v>
                </c:pt>
                <c:pt idx="148">
                  <c:v>45400</c:v>
                </c:pt>
                <c:pt idx="149">
                  <c:v>45404</c:v>
                </c:pt>
                <c:pt idx="150">
                  <c:v>45405</c:v>
                </c:pt>
                <c:pt idx="151">
                  <c:v>45406</c:v>
                </c:pt>
                <c:pt idx="152">
                  <c:v>45407</c:v>
                </c:pt>
                <c:pt idx="153">
                  <c:v>45411</c:v>
                </c:pt>
                <c:pt idx="154">
                  <c:v>45412</c:v>
                </c:pt>
                <c:pt idx="155">
                  <c:v>45413</c:v>
                </c:pt>
                <c:pt idx="156">
                  <c:v>45414</c:v>
                </c:pt>
                <c:pt idx="157">
                  <c:v>45418</c:v>
                </c:pt>
                <c:pt idx="158">
                  <c:v>45419</c:v>
                </c:pt>
                <c:pt idx="159">
                  <c:v>45420</c:v>
                </c:pt>
                <c:pt idx="160">
                  <c:v>45421</c:v>
                </c:pt>
                <c:pt idx="161">
                  <c:v>45425</c:v>
                </c:pt>
                <c:pt idx="162">
                  <c:v>45426</c:v>
                </c:pt>
                <c:pt idx="163">
                  <c:v>45427</c:v>
                </c:pt>
                <c:pt idx="164">
                  <c:v>45428</c:v>
                </c:pt>
                <c:pt idx="165">
                  <c:v>45432</c:v>
                </c:pt>
                <c:pt idx="166">
                  <c:v>45433</c:v>
                </c:pt>
                <c:pt idx="167">
                  <c:v>45434</c:v>
                </c:pt>
                <c:pt idx="168">
                  <c:v>45435</c:v>
                </c:pt>
                <c:pt idx="169">
                  <c:v>45439</c:v>
                </c:pt>
                <c:pt idx="170">
                  <c:v>45440</c:v>
                </c:pt>
                <c:pt idx="171">
                  <c:v>45441</c:v>
                </c:pt>
                <c:pt idx="172">
                  <c:v>45442</c:v>
                </c:pt>
                <c:pt idx="173">
                  <c:v>45446</c:v>
                </c:pt>
                <c:pt idx="174">
                  <c:v>45447</c:v>
                </c:pt>
                <c:pt idx="175">
                  <c:v>45448</c:v>
                </c:pt>
                <c:pt idx="176">
                  <c:v>45449</c:v>
                </c:pt>
                <c:pt idx="177">
                  <c:v>45453</c:v>
                </c:pt>
                <c:pt idx="178">
                  <c:v>45454</c:v>
                </c:pt>
                <c:pt idx="179">
                  <c:v>45455</c:v>
                </c:pt>
                <c:pt idx="180">
                  <c:v>45456</c:v>
                </c:pt>
                <c:pt idx="181">
                  <c:v>45467</c:v>
                </c:pt>
                <c:pt idx="182">
                  <c:v>45468</c:v>
                </c:pt>
                <c:pt idx="183">
                  <c:v>45469</c:v>
                </c:pt>
                <c:pt idx="184">
                  <c:v>45470</c:v>
                </c:pt>
                <c:pt idx="185">
                  <c:v>45473</c:v>
                </c:pt>
              </c:numCache>
            </c:numRef>
          </c:cat>
          <c:val>
            <c:numRef>
              <c:f>Sheet1!$B$2:$B$187</c:f>
              <c:numCache>
                <c:formatCode>#,##0</c:formatCode>
                <c:ptCount val="186"/>
                <c:pt idx="0">
                  <c:v>100</c:v>
                </c:pt>
                <c:pt idx="1">
                  <c:v>99.509412378329486</c:v>
                </c:pt>
                <c:pt idx="2">
                  <c:v>98.203446459932835</c:v>
                </c:pt>
                <c:pt idx="3">
                  <c:v>97.731756666523879</c:v>
                </c:pt>
                <c:pt idx="4">
                  <c:v>96.406472968126508</c:v>
                </c:pt>
                <c:pt idx="5">
                  <c:v>95.545571902876929</c:v>
                </c:pt>
                <c:pt idx="6">
                  <c:v>94.673416131018229</c:v>
                </c:pt>
                <c:pt idx="7">
                  <c:v>94.441014838574773</c:v>
                </c:pt>
                <c:pt idx="8">
                  <c:v>94.793270357370531</c:v>
                </c:pt>
                <c:pt idx="9">
                  <c:v>95.951581244283418</c:v>
                </c:pt>
                <c:pt idx="10">
                  <c:v>96.536993968653135</c:v>
                </c:pt>
                <c:pt idx="11">
                  <c:v>95.857176093323361</c:v>
                </c:pt>
                <c:pt idx="12">
                  <c:v>95.688187513490959</c:v>
                </c:pt>
                <c:pt idx="13">
                  <c:v>96.179951000031082</c:v>
                </c:pt>
                <c:pt idx="14">
                  <c:v>95.819968369235013</c:v>
                </c:pt>
                <c:pt idx="15">
                  <c:v>95.560438194442696</c:v>
                </c:pt>
                <c:pt idx="16">
                  <c:v>95.472416309917676</c:v>
                </c:pt>
                <c:pt idx="17">
                  <c:v>95.793511409668795</c:v>
                </c:pt>
                <c:pt idx="18">
                  <c:v>96.28871850046994</c:v>
                </c:pt>
                <c:pt idx="19">
                  <c:v>96.1064594456805</c:v>
                </c:pt>
                <c:pt idx="20">
                  <c:v>97.216727853635064</c:v>
                </c:pt>
                <c:pt idx="21">
                  <c:v>96.514988497521884</c:v>
                </c:pt>
                <c:pt idx="22">
                  <c:v>96.008274729068148</c:v>
                </c:pt>
                <c:pt idx="23">
                  <c:v>95.841217927235803</c:v>
                </c:pt>
                <c:pt idx="24">
                  <c:v>94.893638823026464</c:v>
                </c:pt>
                <c:pt idx="25">
                  <c:v>94.199878549957035</c:v>
                </c:pt>
                <c:pt idx="26">
                  <c:v>94.364331651006665</c:v>
                </c:pt>
                <c:pt idx="27">
                  <c:v>93.701815787329721</c:v>
                </c:pt>
                <c:pt idx="28">
                  <c:v>93.415996633666865</c:v>
                </c:pt>
                <c:pt idx="29">
                  <c:v>93.687369447503116</c:v>
                </c:pt>
                <c:pt idx="30">
                  <c:v>92.692083825726755</c:v>
                </c:pt>
                <c:pt idx="31">
                  <c:v>92.983782303737655</c:v>
                </c:pt>
                <c:pt idx="32">
                  <c:v>92.905923251299967</c:v>
                </c:pt>
                <c:pt idx="33">
                  <c:v>91.964559432829986</c:v>
                </c:pt>
                <c:pt idx="34">
                  <c:v>91.36419642654667</c:v>
                </c:pt>
                <c:pt idx="35">
                  <c:v>91.702677528298452</c:v>
                </c:pt>
                <c:pt idx="36">
                  <c:v>93.035604348348301</c:v>
                </c:pt>
                <c:pt idx="37">
                  <c:v>92.859392598602568</c:v>
                </c:pt>
                <c:pt idx="38">
                  <c:v>92.439272878760775</c:v>
                </c:pt>
                <c:pt idx="39">
                  <c:v>91.98908461439612</c:v>
                </c:pt>
                <c:pt idx="40">
                  <c:v>91.047804786273971</c:v>
                </c:pt>
                <c:pt idx="41">
                  <c:v>90.414349582945945</c:v>
                </c:pt>
                <c:pt idx="42">
                  <c:v>88.822648501234241</c:v>
                </c:pt>
                <c:pt idx="43">
                  <c:v>89.366234032384995</c:v>
                </c:pt>
                <c:pt idx="44">
                  <c:v>88.800475049407339</c:v>
                </c:pt>
                <c:pt idx="45">
                  <c:v>88.914029999672437</c:v>
                </c:pt>
                <c:pt idx="46">
                  <c:v>89.215555348379368</c:v>
                </c:pt>
                <c:pt idx="47">
                  <c:v>90.13340186945716</c:v>
                </c:pt>
                <c:pt idx="48">
                  <c:v>89.987762606321283</c:v>
                </c:pt>
                <c:pt idx="49">
                  <c:v>89.488020036737382</c:v>
                </c:pt>
                <c:pt idx="50">
                  <c:v>86.452860837232592</c:v>
                </c:pt>
                <c:pt idx="51">
                  <c:v>87.179545326651066</c:v>
                </c:pt>
                <c:pt idx="52">
                  <c:v>88.229844626255556</c:v>
                </c:pt>
                <c:pt idx="53">
                  <c:v>87.425049113355897</c:v>
                </c:pt>
                <c:pt idx="54">
                  <c:v>88.491138598352293</c:v>
                </c:pt>
                <c:pt idx="55">
                  <c:v>89.786437742574634</c:v>
                </c:pt>
                <c:pt idx="56">
                  <c:v>90.834637283483389</c:v>
                </c:pt>
                <c:pt idx="57">
                  <c:v>91.157748151582425</c:v>
                </c:pt>
                <c:pt idx="58">
                  <c:v>91.959855973351551</c:v>
                </c:pt>
                <c:pt idx="59">
                  <c:v>91.935582762828886</c:v>
                </c:pt>
                <c:pt idx="60">
                  <c:v>91.7910353742148</c:v>
                </c:pt>
                <c:pt idx="61">
                  <c:v>91.051920313317609</c:v>
                </c:pt>
                <c:pt idx="62">
                  <c:v>90.623485549040709</c:v>
                </c:pt>
                <c:pt idx="63">
                  <c:v>91.18916054167056</c:v>
                </c:pt>
                <c:pt idx="64">
                  <c:v>92.581636518331308</c:v>
                </c:pt>
                <c:pt idx="65">
                  <c:v>93.077851493306383</c:v>
                </c:pt>
                <c:pt idx="66">
                  <c:v>93.388363809231052</c:v>
                </c:pt>
                <c:pt idx="67">
                  <c:v>93.473698002625554</c:v>
                </c:pt>
                <c:pt idx="68">
                  <c:v>93.229118109746835</c:v>
                </c:pt>
                <c:pt idx="69">
                  <c:v>93.045179248000821</c:v>
                </c:pt>
                <c:pt idx="70">
                  <c:v>93.067520680523401</c:v>
                </c:pt>
                <c:pt idx="71">
                  <c:v>93.237013202442782</c:v>
                </c:pt>
                <c:pt idx="72">
                  <c:v>93.254903146530395</c:v>
                </c:pt>
                <c:pt idx="73">
                  <c:v>93.880043305423342</c:v>
                </c:pt>
                <c:pt idx="74">
                  <c:v>93.996873879253798</c:v>
                </c:pt>
                <c:pt idx="75">
                  <c:v>93.597415784977997</c:v>
                </c:pt>
                <c:pt idx="76">
                  <c:v>93.850982645074438</c:v>
                </c:pt>
                <c:pt idx="77">
                  <c:v>94.282105100481857</c:v>
                </c:pt>
                <c:pt idx="78">
                  <c:v>95.588994912704635</c:v>
                </c:pt>
                <c:pt idx="79">
                  <c:v>95.707001351404713</c:v>
                </c:pt>
                <c:pt idx="80">
                  <c:v>95.761343106450198</c:v>
                </c:pt>
                <c:pt idx="81">
                  <c:v>96.949470566842464</c:v>
                </c:pt>
                <c:pt idx="82">
                  <c:v>98.069985797232192</c:v>
                </c:pt>
                <c:pt idx="83">
                  <c:v>98.381757968374274</c:v>
                </c:pt>
                <c:pt idx="84">
                  <c:v>98.29306416106661</c:v>
                </c:pt>
                <c:pt idx="85">
                  <c:v>97.612994314693367</c:v>
                </c:pt>
                <c:pt idx="86">
                  <c:v>99.218553803796866</c:v>
                </c:pt>
                <c:pt idx="87">
                  <c:v>99.718632334772082</c:v>
                </c:pt>
                <c:pt idx="88">
                  <c:v>99.859064196342558</c:v>
                </c:pt>
                <c:pt idx="89">
                  <c:v>100.21661110705158</c:v>
                </c:pt>
                <c:pt idx="90">
                  <c:v>101.09951764343243</c:v>
                </c:pt>
                <c:pt idx="91">
                  <c:v>101.8221705961551</c:v>
                </c:pt>
                <c:pt idx="92">
                  <c:v>100.19116203165932</c:v>
                </c:pt>
                <c:pt idx="93">
                  <c:v>102.01005700424908</c:v>
                </c:pt>
                <c:pt idx="94">
                  <c:v>102.90547810245647</c:v>
                </c:pt>
                <c:pt idx="95">
                  <c:v>102.44815065852633</c:v>
                </c:pt>
                <c:pt idx="96">
                  <c:v>101.93824525685508</c:v>
                </c:pt>
                <c:pt idx="97">
                  <c:v>101.76346134302247</c:v>
                </c:pt>
                <c:pt idx="98">
                  <c:v>101.81402353241566</c:v>
                </c:pt>
                <c:pt idx="99">
                  <c:v>101.44001451353211</c:v>
                </c:pt>
                <c:pt idx="100">
                  <c:v>101.31755658639709</c:v>
                </c:pt>
                <c:pt idx="101">
                  <c:v>100.44464490140794</c:v>
                </c:pt>
                <c:pt idx="102">
                  <c:v>101.714998912325</c:v>
                </c:pt>
                <c:pt idx="103">
                  <c:v>101.67308772875823</c:v>
                </c:pt>
                <c:pt idx="104">
                  <c:v>102.25136127356245</c:v>
                </c:pt>
                <c:pt idx="105">
                  <c:v>102.14536545460196</c:v>
                </c:pt>
                <c:pt idx="106">
                  <c:v>102.91177737854366</c:v>
                </c:pt>
                <c:pt idx="107">
                  <c:v>100.67057893706854</c:v>
                </c:pt>
                <c:pt idx="108">
                  <c:v>99.080305691269956</c:v>
                </c:pt>
                <c:pt idx="109">
                  <c:v>100.06853612382866</c:v>
                </c:pt>
                <c:pt idx="110">
                  <c:v>100.99763735151556</c:v>
                </c:pt>
                <c:pt idx="111">
                  <c:v>101.38819246892147</c:v>
                </c:pt>
                <c:pt idx="112">
                  <c:v>102.18206923660334</c:v>
                </c:pt>
                <c:pt idx="113">
                  <c:v>102.49157366835404</c:v>
                </c:pt>
                <c:pt idx="114">
                  <c:v>103.27377577768763</c:v>
                </c:pt>
                <c:pt idx="115">
                  <c:v>104.18658287789569</c:v>
                </c:pt>
                <c:pt idx="116">
                  <c:v>104.47366188677599</c:v>
                </c:pt>
                <c:pt idx="117">
                  <c:v>104.8585056605295</c:v>
                </c:pt>
                <c:pt idx="118">
                  <c:v>105.78223150595534</c:v>
                </c:pt>
                <c:pt idx="119">
                  <c:v>105.88243199091561</c:v>
                </c:pt>
                <c:pt idx="120">
                  <c:v>106.11617712892436</c:v>
                </c:pt>
                <c:pt idx="121">
                  <c:v>105.25468813123997</c:v>
                </c:pt>
                <c:pt idx="122">
                  <c:v>105.84085676874014</c:v>
                </c:pt>
                <c:pt idx="123">
                  <c:v>105.9237552420476</c:v>
                </c:pt>
                <c:pt idx="124">
                  <c:v>106.08703247822761</c:v>
                </c:pt>
                <c:pt idx="125">
                  <c:v>104.43855392138337</c:v>
                </c:pt>
                <c:pt idx="126">
                  <c:v>104.73722359826409</c:v>
                </c:pt>
                <c:pt idx="127">
                  <c:v>105.50783503959727</c:v>
                </c:pt>
                <c:pt idx="128">
                  <c:v>105.64205161542834</c:v>
                </c:pt>
                <c:pt idx="129">
                  <c:v>105.45592900463878</c:v>
                </c:pt>
                <c:pt idx="130">
                  <c:v>105.94492080970058</c:v>
                </c:pt>
                <c:pt idx="131">
                  <c:v>106.86217939834354</c:v>
                </c:pt>
                <c:pt idx="132">
                  <c:v>106.90736620547567</c:v>
                </c:pt>
                <c:pt idx="133">
                  <c:v>107.27633580348946</c:v>
                </c:pt>
                <c:pt idx="134">
                  <c:v>107.54124136054286</c:v>
                </c:pt>
                <c:pt idx="135">
                  <c:v>106.99807578113123</c:v>
                </c:pt>
                <c:pt idx="136">
                  <c:v>107.80707081142236</c:v>
                </c:pt>
                <c:pt idx="137">
                  <c:v>106.30607930536624</c:v>
                </c:pt>
                <c:pt idx="138">
                  <c:v>105.70638822186555</c:v>
                </c:pt>
                <c:pt idx="139">
                  <c:v>105.89486256239434</c:v>
                </c:pt>
                <c:pt idx="140">
                  <c:v>105.54134718838111</c:v>
                </c:pt>
                <c:pt idx="141">
                  <c:v>104.34129309859712</c:v>
                </c:pt>
                <c:pt idx="142">
                  <c:v>104.79131338226613</c:v>
                </c:pt>
                <c:pt idx="143">
                  <c:v>106.01446481770316</c:v>
                </c:pt>
                <c:pt idx="144">
                  <c:v>106.71326451164234</c:v>
                </c:pt>
                <c:pt idx="145">
                  <c:v>106.73778969320847</c:v>
                </c:pt>
                <c:pt idx="146">
                  <c:v>104.991546371491</c:v>
                </c:pt>
                <c:pt idx="147">
                  <c:v>104.7021996232193</c:v>
                </c:pt>
                <c:pt idx="148">
                  <c:v>105.00767251827421</c:v>
                </c:pt>
                <c:pt idx="149">
                  <c:v>105.06293816714584</c:v>
                </c:pt>
                <c:pt idx="150">
                  <c:v>104.85699383426856</c:v>
                </c:pt>
                <c:pt idx="151">
                  <c:v>103.77587007701077</c:v>
                </c:pt>
                <c:pt idx="152">
                  <c:v>102.9262237183703</c:v>
                </c:pt>
                <c:pt idx="153">
                  <c:v>103.89152478597158</c:v>
                </c:pt>
                <c:pt idx="154">
                  <c:v>104.10528022119698</c:v>
                </c:pt>
                <c:pt idx="155">
                  <c:v>103.69154376779022</c:v>
                </c:pt>
                <c:pt idx="156">
                  <c:v>103.74764932014014</c:v>
                </c:pt>
                <c:pt idx="157">
                  <c:v>103.91705785171168</c:v>
                </c:pt>
                <c:pt idx="158">
                  <c:v>103.79518785701147</c:v>
                </c:pt>
                <c:pt idx="159">
                  <c:v>104.65289728904355</c:v>
                </c:pt>
                <c:pt idx="160">
                  <c:v>103.17718687768402</c:v>
                </c:pt>
                <c:pt idx="161">
                  <c:v>102.96880682471972</c:v>
                </c:pt>
                <c:pt idx="162">
                  <c:v>101.80394469067615</c:v>
                </c:pt>
                <c:pt idx="163">
                  <c:v>101.65519778467061</c:v>
                </c:pt>
                <c:pt idx="164">
                  <c:v>102.45512185739616</c:v>
                </c:pt>
                <c:pt idx="165">
                  <c:v>101.84132039546017</c:v>
                </c:pt>
                <c:pt idx="166">
                  <c:v>101.81713117528534</c:v>
                </c:pt>
                <c:pt idx="167">
                  <c:v>102.10731782703533</c:v>
                </c:pt>
                <c:pt idx="168">
                  <c:v>100.75473726559345</c:v>
                </c:pt>
                <c:pt idx="169">
                  <c:v>99.370828304411262</c:v>
                </c:pt>
                <c:pt idx="170">
                  <c:v>97.932241626792262</c:v>
                </c:pt>
                <c:pt idx="171">
                  <c:v>98.239394328803741</c:v>
                </c:pt>
                <c:pt idx="172">
                  <c:v>96.618212635003985</c:v>
                </c:pt>
                <c:pt idx="173">
                  <c:v>99.177902475447539</c:v>
                </c:pt>
                <c:pt idx="174">
                  <c:v>97.529843870342432</c:v>
                </c:pt>
                <c:pt idx="175">
                  <c:v>97.035392692671763</c:v>
                </c:pt>
                <c:pt idx="176">
                  <c:v>97.096117714152285</c:v>
                </c:pt>
                <c:pt idx="177">
                  <c:v>99.560646490505306</c:v>
                </c:pt>
                <c:pt idx="178">
                  <c:v>98.902582115263314</c:v>
                </c:pt>
                <c:pt idx="179">
                  <c:v>97.863957474007094</c:v>
                </c:pt>
                <c:pt idx="180">
                  <c:v>96.579913036393876</c:v>
                </c:pt>
                <c:pt idx="181">
                  <c:v>98.243845817238693</c:v>
                </c:pt>
                <c:pt idx="182">
                  <c:v>98.527145260466682</c:v>
                </c:pt>
                <c:pt idx="183">
                  <c:v>97.902089091921567</c:v>
                </c:pt>
                <c:pt idx="184">
                  <c:v>98.51748637046633</c:v>
                </c:pt>
                <c:pt idx="185">
                  <c:v>98.096526747146228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Sheet1!$A$2:$A$187</c:f>
              <c:numCache>
                <c:formatCode>dd\-mmm\-yyyy</c:formatCode>
                <c:ptCount val="186"/>
                <c:pt idx="0">
                  <c:v>45133</c:v>
                </c:pt>
                <c:pt idx="1">
                  <c:v>45134</c:v>
                </c:pt>
                <c:pt idx="2">
                  <c:v>45138</c:v>
                </c:pt>
                <c:pt idx="3">
                  <c:v>45139</c:v>
                </c:pt>
                <c:pt idx="4">
                  <c:v>45140</c:v>
                </c:pt>
                <c:pt idx="5">
                  <c:v>45141</c:v>
                </c:pt>
                <c:pt idx="6">
                  <c:v>45145</c:v>
                </c:pt>
                <c:pt idx="7">
                  <c:v>45146</c:v>
                </c:pt>
                <c:pt idx="8">
                  <c:v>45147</c:v>
                </c:pt>
                <c:pt idx="9">
                  <c:v>45148</c:v>
                </c:pt>
                <c:pt idx="10">
                  <c:v>45152</c:v>
                </c:pt>
                <c:pt idx="11">
                  <c:v>45153</c:v>
                </c:pt>
                <c:pt idx="12">
                  <c:v>45154</c:v>
                </c:pt>
                <c:pt idx="13">
                  <c:v>45155</c:v>
                </c:pt>
                <c:pt idx="14">
                  <c:v>45159</c:v>
                </c:pt>
                <c:pt idx="15">
                  <c:v>45160</c:v>
                </c:pt>
                <c:pt idx="16">
                  <c:v>45161</c:v>
                </c:pt>
                <c:pt idx="17">
                  <c:v>45162</c:v>
                </c:pt>
                <c:pt idx="18">
                  <c:v>45166</c:v>
                </c:pt>
                <c:pt idx="19">
                  <c:v>45167</c:v>
                </c:pt>
                <c:pt idx="20">
                  <c:v>45168</c:v>
                </c:pt>
                <c:pt idx="21">
                  <c:v>45169</c:v>
                </c:pt>
                <c:pt idx="22">
                  <c:v>45173</c:v>
                </c:pt>
                <c:pt idx="23">
                  <c:v>45174</c:v>
                </c:pt>
                <c:pt idx="24">
                  <c:v>45175</c:v>
                </c:pt>
                <c:pt idx="25">
                  <c:v>45176</c:v>
                </c:pt>
                <c:pt idx="26">
                  <c:v>45180</c:v>
                </c:pt>
                <c:pt idx="27">
                  <c:v>45181</c:v>
                </c:pt>
                <c:pt idx="28">
                  <c:v>45182</c:v>
                </c:pt>
                <c:pt idx="29">
                  <c:v>45183</c:v>
                </c:pt>
                <c:pt idx="30">
                  <c:v>45187</c:v>
                </c:pt>
                <c:pt idx="31">
                  <c:v>45188</c:v>
                </c:pt>
                <c:pt idx="32">
                  <c:v>45189</c:v>
                </c:pt>
                <c:pt idx="33">
                  <c:v>45190</c:v>
                </c:pt>
                <c:pt idx="34">
                  <c:v>45194</c:v>
                </c:pt>
                <c:pt idx="35">
                  <c:v>45195</c:v>
                </c:pt>
                <c:pt idx="36">
                  <c:v>45196</c:v>
                </c:pt>
                <c:pt idx="37">
                  <c:v>45197</c:v>
                </c:pt>
                <c:pt idx="38">
                  <c:v>45201</c:v>
                </c:pt>
                <c:pt idx="39">
                  <c:v>45202</c:v>
                </c:pt>
                <c:pt idx="40">
                  <c:v>45203</c:v>
                </c:pt>
                <c:pt idx="41">
                  <c:v>45204</c:v>
                </c:pt>
                <c:pt idx="42">
                  <c:v>45208</c:v>
                </c:pt>
                <c:pt idx="43">
                  <c:v>45209</c:v>
                </c:pt>
                <c:pt idx="44">
                  <c:v>45210</c:v>
                </c:pt>
                <c:pt idx="45">
                  <c:v>45211</c:v>
                </c:pt>
                <c:pt idx="46">
                  <c:v>45215</c:v>
                </c:pt>
                <c:pt idx="47">
                  <c:v>45216</c:v>
                </c:pt>
                <c:pt idx="48">
                  <c:v>45217</c:v>
                </c:pt>
                <c:pt idx="49">
                  <c:v>45218</c:v>
                </c:pt>
                <c:pt idx="50">
                  <c:v>45222</c:v>
                </c:pt>
                <c:pt idx="51">
                  <c:v>45223</c:v>
                </c:pt>
                <c:pt idx="52">
                  <c:v>45224</c:v>
                </c:pt>
                <c:pt idx="53">
                  <c:v>45225</c:v>
                </c:pt>
                <c:pt idx="54">
                  <c:v>45229</c:v>
                </c:pt>
                <c:pt idx="55">
                  <c:v>45230</c:v>
                </c:pt>
                <c:pt idx="56">
                  <c:v>45231</c:v>
                </c:pt>
                <c:pt idx="57">
                  <c:v>45232</c:v>
                </c:pt>
                <c:pt idx="58">
                  <c:v>45236</c:v>
                </c:pt>
                <c:pt idx="59">
                  <c:v>45237</c:v>
                </c:pt>
                <c:pt idx="60">
                  <c:v>45238</c:v>
                </c:pt>
                <c:pt idx="61">
                  <c:v>45239</c:v>
                </c:pt>
                <c:pt idx="62">
                  <c:v>45243</c:v>
                </c:pt>
                <c:pt idx="63">
                  <c:v>45244</c:v>
                </c:pt>
                <c:pt idx="64">
                  <c:v>45245</c:v>
                </c:pt>
                <c:pt idx="65">
                  <c:v>45246</c:v>
                </c:pt>
                <c:pt idx="66">
                  <c:v>45250</c:v>
                </c:pt>
                <c:pt idx="67">
                  <c:v>45251</c:v>
                </c:pt>
                <c:pt idx="68">
                  <c:v>45252</c:v>
                </c:pt>
                <c:pt idx="69">
                  <c:v>45253</c:v>
                </c:pt>
                <c:pt idx="70">
                  <c:v>45257</c:v>
                </c:pt>
                <c:pt idx="71">
                  <c:v>45258</c:v>
                </c:pt>
                <c:pt idx="72">
                  <c:v>45259</c:v>
                </c:pt>
                <c:pt idx="73">
                  <c:v>45260</c:v>
                </c:pt>
                <c:pt idx="74">
                  <c:v>45264</c:v>
                </c:pt>
                <c:pt idx="75">
                  <c:v>45265</c:v>
                </c:pt>
                <c:pt idx="76">
                  <c:v>45266</c:v>
                </c:pt>
                <c:pt idx="77">
                  <c:v>45267</c:v>
                </c:pt>
                <c:pt idx="78">
                  <c:v>45271</c:v>
                </c:pt>
                <c:pt idx="79">
                  <c:v>45272</c:v>
                </c:pt>
                <c:pt idx="80">
                  <c:v>45273</c:v>
                </c:pt>
                <c:pt idx="81">
                  <c:v>45274</c:v>
                </c:pt>
                <c:pt idx="82">
                  <c:v>45278</c:v>
                </c:pt>
                <c:pt idx="83">
                  <c:v>45279</c:v>
                </c:pt>
                <c:pt idx="84">
                  <c:v>45280</c:v>
                </c:pt>
                <c:pt idx="85">
                  <c:v>45281</c:v>
                </c:pt>
                <c:pt idx="86">
                  <c:v>45285</c:v>
                </c:pt>
                <c:pt idx="87">
                  <c:v>45286</c:v>
                </c:pt>
                <c:pt idx="88">
                  <c:v>45287</c:v>
                </c:pt>
                <c:pt idx="89">
                  <c:v>45288</c:v>
                </c:pt>
                <c:pt idx="90">
                  <c:v>45292</c:v>
                </c:pt>
                <c:pt idx="91">
                  <c:v>45293</c:v>
                </c:pt>
                <c:pt idx="92">
                  <c:v>45294</c:v>
                </c:pt>
                <c:pt idx="93">
                  <c:v>45295</c:v>
                </c:pt>
                <c:pt idx="94">
                  <c:v>45299</c:v>
                </c:pt>
                <c:pt idx="95">
                  <c:v>45300</c:v>
                </c:pt>
                <c:pt idx="96">
                  <c:v>45301</c:v>
                </c:pt>
                <c:pt idx="97">
                  <c:v>45302</c:v>
                </c:pt>
                <c:pt idx="98">
                  <c:v>45306</c:v>
                </c:pt>
                <c:pt idx="99">
                  <c:v>45307</c:v>
                </c:pt>
                <c:pt idx="100">
                  <c:v>45308</c:v>
                </c:pt>
                <c:pt idx="101">
                  <c:v>45309</c:v>
                </c:pt>
                <c:pt idx="102">
                  <c:v>45313</c:v>
                </c:pt>
                <c:pt idx="103">
                  <c:v>45314</c:v>
                </c:pt>
                <c:pt idx="104">
                  <c:v>45315</c:v>
                </c:pt>
                <c:pt idx="105">
                  <c:v>45316</c:v>
                </c:pt>
                <c:pt idx="106">
                  <c:v>45320</c:v>
                </c:pt>
                <c:pt idx="107">
                  <c:v>45321</c:v>
                </c:pt>
                <c:pt idx="108">
                  <c:v>45322</c:v>
                </c:pt>
                <c:pt idx="109">
                  <c:v>45323</c:v>
                </c:pt>
                <c:pt idx="110">
                  <c:v>45327</c:v>
                </c:pt>
                <c:pt idx="111">
                  <c:v>45328</c:v>
                </c:pt>
                <c:pt idx="112">
                  <c:v>45329</c:v>
                </c:pt>
                <c:pt idx="113">
                  <c:v>45330</c:v>
                </c:pt>
                <c:pt idx="114">
                  <c:v>45334</c:v>
                </c:pt>
                <c:pt idx="115">
                  <c:v>45335</c:v>
                </c:pt>
                <c:pt idx="116">
                  <c:v>45336</c:v>
                </c:pt>
                <c:pt idx="117">
                  <c:v>45337</c:v>
                </c:pt>
                <c:pt idx="118">
                  <c:v>45341</c:v>
                </c:pt>
                <c:pt idx="119">
                  <c:v>45342</c:v>
                </c:pt>
                <c:pt idx="120">
                  <c:v>45343</c:v>
                </c:pt>
                <c:pt idx="121">
                  <c:v>45348</c:v>
                </c:pt>
                <c:pt idx="122">
                  <c:v>45349</c:v>
                </c:pt>
                <c:pt idx="123">
                  <c:v>45350</c:v>
                </c:pt>
                <c:pt idx="124">
                  <c:v>45351</c:v>
                </c:pt>
                <c:pt idx="125">
                  <c:v>45355</c:v>
                </c:pt>
                <c:pt idx="126">
                  <c:v>45356</c:v>
                </c:pt>
                <c:pt idx="127">
                  <c:v>45357</c:v>
                </c:pt>
                <c:pt idx="128">
                  <c:v>45358</c:v>
                </c:pt>
                <c:pt idx="129">
                  <c:v>45362</c:v>
                </c:pt>
                <c:pt idx="130">
                  <c:v>45363</c:v>
                </c:pt>
                <c:pt idx="131">
                  <c:v>45364</c:v>
                </c:pt>
                <c:pt idx="132">
                  <c:v>45365</c:v>
                </c:pt>
                <c:pt idx="133">
                  <c:v>45369</c:v>
                </c:pt>
                <c:pt idx="134">
                  <c:v>45370</c:v>
                </c:pt>
                <c:pt idx="135">
                  <c:v>45371</c:v>
                </c:pt>
                <c:pt idx="136">
                  <c:v>45372</c:v>
                </c:pt>
                <c:pt idx="137">
                  <c:v>45376</c:v>
                </c:pt>
                <c:pt idx="138">
                  <c:v>45377</c:v>
                </c:pt>
                <c:pt idx="139">
                  <c:v>45378</c:v>
                </c:pt>
                <c:pt idx="140">
                  <c:v>45379</c:v>
                </c:pt>
                <c:pt idx="141">
                  <c:v>45383</c:v>
                </c:pt>
                <c:pt idx="142">
                  <c:v>45384</c:v>
                </c:pt>
                <c:pt idx="143">
                  <c:v>45385</c:v>
                </c:pt>
                <c:pt idx="144">
                  <c:v>45386</c:v>
                </c:pt>
                <c:pt idx="145">
                  <c:v>45397</c:v>
                </c:pt>
                <c:pt idx="146">
                  <c:v>45398</c:v>
                </c:pt>
                <c:pt idx="147">
                  <c:v>45399</c:v>
                </c:pt>
                <c:pt idx="148">
                  <c:v>45400</c:v>
                </c:pt>
                <c:pt idx="149">
                  <c:v>45404</c:v>
                </c:pt>
                <c:pt idx="150">
                  <c:v>45405</c:v>
                </c:pt>
                <c:pt idx="151">
                  <c:v>45406</c:v>
                </c:pt>
                <c:pt idx="152">
                  <c:v>45407</c:v>
                </c:pt>
                <c:pt idx="153">
                  <c:v>45411</c:v>
                </c:pt>
                <c:pt idx="154">
                  <c:v>45412</c:v>
                </c:pt>
                <c:pt idx="155">
                  <c:v>45413</c:v>
                </c:pt>
                <c:pt idx="156">
                  <c:v>45414</c:v>
                </c:pt>
                <c:pt idx="157">
                  <c:v>45418</c:v>
                </c:pt>
                <c:pt idx="158">
                  <c:v>45419</c:v>
                </c:pt>
                <c:pt idx="159">
                  <c:v>45420</c:v>
                </c:pt>
                <c:pt idx="160">
                  <c:v>45421</c:v>
                </c:pt>
                <c:pt idx="161">
                  <c:v>45425</c:v>
                </c:pt>
                <c:pt idx="162">
                  <c:v>45426</c:v>
                </c:pt>
                <c:pt idx="163">
                  <c:v>45427</c:v>
                </c:pt>
                <c:pt idx="164">
                  <c:v>45428</c:v>
                </c:pt>
                <c:pt idx="165">
                  <c:v>45432</c:v>
                </c:pt>
                <c:pt idx="166">
                  <c:v>45433</c:v>
                </c:pt>
                <c:pt idx="167">
                  <c:v>45434</c:v>
                </c:pt>
                <c:pt idx="168">
                  <c:v>45435</c:v>
                </c:pt>
                <c:pt idx="169">
                  <c:v>45439</c:v>
                </c:pt>
                <c:pt idx="170">
                  <c:v>45440</c:v>
                </c:pt>
                <c:pt idx="171">
                  <c:v>45441</c:v>
                </c:pt>
                <c:pt idx="172">
                  <c:v>45442</c:v>
                </c:pt>
                <c:pt idx="173">
                  <c:v>45446</c:v>
                </c:pt>
                <c:pt idx="174">
                  <c:v>45447</c:v>
                </c:pt>
                <c:pt idx="175">
                  <c:v>45448</c:v>
                </c:pt>
                <c:pt idx="176">
                  <c:v>45449</c:v>
                </c:pt>
                <c:pt idx="177">
                  <c:v>45453</c:v>
                </c:pt>
                <c:pt idx="178">
                  <c:v>45454</c:v>
                </c:pt>
                <c:pt idx="179">
                  <c:v>45455</c:v>
                </c:pt>
                <c:pt idx="180">
                  <c:v>45456</c:v>
                </c:pt>
                <c:pt idx="181">
                  <c:v>45467</c:v>
                </c:pt>
                <c:pt idx="182">
                  <c:v>45468</c:v>
                </c:pt>
                <c:pt idx="183">
                  <c:v>45469</c:v>
                </c:pt>
                <c:pt idx="184">
                  <c:v>45470</c:v>
                </c:pt>
                <c:pt idx="185">
                  <c:v>45473</c:v>
                </c:pt>
              </c:numCache>
            </c:numRef>
          </c:cat>
          <c:val>
            <c:numRef>
              <c:f>Sheet1!$C$2:$C$187</c:f>
              <c:numCache>
                <c:formatCode>#,##0</c:formatCode>
                <c:ptCount val="186"/>
                <c:pt idx="0">
                  <c:v>100</c:v>
                </c:pt>
                <c:pt idx="1">
                  <c:v>104.49275362318839</c:v>
                </c:pt>
                <c:pt idx="2">
                  <c:v>105.65217391304348</c:v>
                </c:pt>
                <c:pt idx="3">
                  <c:v>102.89855072463767</c:v>
                </c:pt>
                <c:pt idx="4">
                  <c:v>101.8840579710145</c:v>
                </c:pt>
                <c:pt idx="5">
                  <c:v>103.47826086956522</c:v>
                </c:pt>
                <c:pt idx="6">
                  <c:v>102.89855072463767</c:v>
                </c:pt>
                <c:pt idx="7">
                  <c:v>102.89855072463767</c:v>
                </c:pt>
                <c:pt idx="8">
                  <c:v>101.59420289855072</c:v>
                </c:pt>
                <c:pt idx="9">
                  <c:v>101.73913043478262</c:v>
                </c:pt>
                <c:pt idx="10">
                  <c:v>102.02898550724639</c:v>
                </c:pt>
                <c:pt idx="11">
                  <c:v>101.15942028985508</c:v>
                </c:pt>
                <c:pt idx="12">
                  <c:v>100.43478260869566</c:v>
                </c:pt>
                <c:pt idx="13">
                  <c:v>101.8840579710145</c:v>
                </c:pt>
                <c:pt idx="14">
                  <c:v>102.17391304347827</c:v>
                </c:pt>
                <c:pt idx="15">
                  <c:v>101.44927536231884</c:v>
                </c:pt>
                <c:pt idx="16">
                  <c:v>102.89855072463767</c:v>
                </c:pt>
                <c:pt idx="17">
                  <c:v>102.89855072463767</c:v>
                </c:pt>
                <c:pt idx="18">
                  <c:v>101.44927536231884</c:v>
                </c:pt>
                <c:pt idx="19">
                  <c:v>100.57971014492755</c:v>
                </c:pt>
                <c:pt idx="20">
                  <c:v>101.30434782608697</c:v>
                </c:pt>
                <c:pt idx="21">
                  <c:v>100.72463768115942</c:v>
                </c:pt>
                <c:pt idx="22">
                  <c:v>101.44927536231884</c:v>
                </c:pt>
                <c:pt idx="23">
                  <c:v>101.44927536231884</c:v>
                </c:pt>
                <c:pt idx="24">
                  <c:v>101.44927536231884</c:v>
                </c:pt>
                <c:pt idx="25">
                  <c:v>100</c:v>
                </c:pt>
                <c:pt idx="26">
                  <c:v>100.28985507246378</c:v>
                </c:pt>
                <c:pt idx="27">
                  <c:v>101.44927536231884</c:v>
                </c:pt>
                <c:pt idx="28">
                  <c:v>98.550724637681171</c:v>
                </c:pt>
                <c:pt idx="29">
                  <c:v>98.550724637681171</c:v>
                </c:pt>
                <c:pt idx="30">
                  <c:v>97.536231884057969</c:v>
                </c:pt>
                <c:pt idx="31">
                  <c:v>97.536231884057969</c:v>
                </c:pt>
                <c:pt idx="32">
                  <c:v>98.550724637681171</c:v>
                </c:pt>
                <c:pt idx="33">
                  <c:v>99.275362318840578</c:v>
                </c:pt>
                <c:pt idx="34">
                  <c:v>99.275362318840578</c:v>
                </c:pt>
                <c:pt idx="35">
                  <c:v>102.02898550724639</c:v>
                </c:pt>
                <c:pt idx="36">
                  <c:v>98.550724637681171</c:v>
                </c:pt>
                <c:pt idx="37">
                  <c:v>98.550724637681171</c:v>
                </c:pt>
                <c:pt idx="38">
                  <c:v>98.550724637681171</c:v>
                </c:pt>
                <c:pt idx="39">
                  <c:v>99.275362318840578</c:v>
                </c:pt>
                <c:pt idx="40">
                  <c:v>99.275362318840578</c:v>
                </c:pt>
                <c:pt idx="41">
                  <c:v>99.275362318840578</c:v>
                </c:pt>
                <c:pt idx="42">
                  <c:v>97.101449275362313</c:v>
                </c:pt>
                <c:pt idx="43">
                  <c:v>100</c:v>
                </c:pt>
                <c:pt idx="44">
                  <c:v>97.101449275362313</c:v>
                </c:pt>
                <c:pt idx="45">
                  <c:v>102.89855072463767</c:v>
                </c:pt>
                <c:pt idx="46">
                  <c:v>101.44927536231884</c:v>
                </c:pt>
                <c:pt idx="47">
                  <c:v>101.44927536231884</c:v>
                </c:pt>
                <c:pt idx="48">
                  <c:v>104.34782608695652</c:v>
                </c:pt>
                <c:pt idx="49">
                  <c:v>104.34782608695652</c:v>
                </c:pt>
                <c:pt idx="50">
                  <c:v>97.101449275362313</c:v>
                </c:pt>
                <c:pt idx="51">
                  <c:v>95.652173913043484</c:v>
                </c:pt>
                <c:pt idx="52">
                  <c:v>98.550724637681171</c:v>
                </c:pt>
                <c:pt idx="53">
                  <c:v>99.420289855072454</c:v>
                </c:pt>
                <c:pt idx="54">
                  <c:v>107.97101449275361</c:v>
                </c:pt>
                <c:pt idx="55">
                  <c:v>104.49275362318839</c:v>
                </c:pt>
                <c:pt idx="56">
                  <c:v>104.78260869565217</c:v>
                </c:pt>
                <c:pt idx="57">
                  <c:v>102.89855072463767</c:v>
                </c:pt>
                <c:pt idx="58">
                  <c:v>108.26086956521739</c:v>
                </c:pt>
                <c:pt idx="59">
                  <c:v>102.89855072463767</c:v>
                </c:pt>
                <c:pt idx="60">
                  <c:v>105.79710144927536</c:v>
                </c:pt>
                <c:pt idx="61">
                  <c:v>107.82608695652173</c:v>
                </c:pt>
                <c:pt idx="62">
                  <c:v>106.95652173913044</c:v>
                </c:pt>
                <c:pt idx="63">
                  <c:v>102.17391304347827</c:v>
                </c:pt>
                <c:pt idx="64">
                  <c:v>102.17391304347827</c:v>
                </c:pt>
                <c:pt idx="65">
                  <c:v>102.89855072463767</c:v>
                </c:pt>
                <c:pt idx="66">
                  <c:v>100.72463768115942</c:v>
                </c:pt>
                <c:pt idx="67">
                  <c:v>106.95652173913044</c:v>
                </c:pt>
                <c:pt idx="68">
                  <c:v>106.95652173913044</c:v>
                </c:pt>
                <c:pt idx="69">
                  <c:v>107.10144927536234</c:v>
                </c:pt>
                <c:pt idx="70">
                  <c:v>106.5217391304348</c:v>
                </c:pt>
                <c:pt idx="71">
                  <c:v>105.79710144927536</c:v>
                </c:pt>
                <c:pt idx="72">
                  <c:v>104.6376811594203</c:v>
                </c:pt>
                <c:pt idx="73">
                  <c:v>104.49275362318839</c:v>
                </c:pt>
                <c:pt idx="74">
                  <c:v>101.8840579710145</c:v>
                </c:pt>
                <c:pt idx="75">
                  <c:v>101.8840579710145</c:v>
                </c:pt>
                <c:pt idx="76">
                  <c:v>101.8840579710145</c:v>
                </c:pt>
                <c:pt idx="77">
                  <c:v>101.59420289855072</c:v>
                </c:pt>
                <c:pt idx="78">
                  <c:v>101.73913043478262</c:v>
                </c:pt>
                <c:pt idx="79">
                  <c:v>101.44927536231884</c:v>
                </c:pt>
                <c:pt idx="80">
                  <c:v>98.550724637681171</c:v>
                </c:pt>
                <c:pt idx="81">
                  <c:v>101.44927536231884</c:v>
                </c:pt>
                <c:pt idx="82">
                  <c:v>101.44927536231884</c:v>
                </c:pt>
                <c:pt idx="83">
                  <c:v>101.44927536231884</c:v>
                </c:pt>
                <c:pt idx="84">
                  <c:v>102.02898550724639</c:v>
                </c:pt>
                <c:pt idx="85">
                  <c:v>102.02898550724639</c:v>
                </c:pt>
                <c:pt idx="86">
                  <c:v>102.02898550724639</c:v>
                </c:pt>
                <c:pt idx="87">
                  <c:v>102.02898550724639</c:v>
                </c:pt>
                <c:pt idx="88">
                  <c:v>102.89855072463767</c:v>
                </c:pt>
                <c:pt idx="89">
                  <c:v>102.89855072463767</c:v>
                </c:pt>
                <c:pt idx="90">
                  <c:v>103.62318840579709</c:v>
                </c:pt>
                <c:pt idx="91">
                  <c:v>103.62318840579709</c:v>
                </c:pt>
                <c:pt idx="92">
                  <c:v>101.44927536231884</c:v>
                </c:pt>
                <c:pt idx="93">
                  <c:v>101.44927536231884</c:v>
                </c:pt>
                <c:pt idx="94">
                  <c:v>99.130434782608702</c:v>
                </c:pt>
                <c:pt idx="95">
                  <c:v>97.101449275362313</c:v>
                </c:pt>
                <c:pt idx="96">
                  <c:v>95.652173913043484</c:v>
                </c:pt>
                <c:pt idx="97">
                  <c:v>97.246376811594189</c:v>
                </c:pt>
                <c:pt idx="98">
                  <c:v>99.130434782608702</c:v>
                </c:pt>
                <c:pt idx="99">
                  <c:v>99.420289855072454</c:v>
                </c:pt>
                <c:pt idx="100">
                  <c:v>95.79710144927536</c:v>
                </c:pt>
                <c:pt idx="101">
                  <c:v>94.927536231884062</c:v>
                </c:pt>
                <c:pt idx="102">
                  <c:v>97.391304347826093</c:v>
                </c:pt>
                <c:pt idx="103">
                  <c:v>97.391304347826093</c:v>
                </c:pt>
                <c:pt idx="104">
                  <c:v>97.391304347826093</c:v>
                </c:pt>
                <c:pt idx="105">
                  <c:v>99.130434782608702</c:v>
                </c:pt>
                <c:pt idx="106">
                  <c:v>97.101449275362313</c:v>
                </c:pt>
                <c:pt idx="107">
                  <c:v>97.826086956521735</c:v>
                </c:pt>
                <c:pt idx="108">
                  <c:v>97.101449275362313</c:v>
                </c:pt>
                <c:pt idx="109">
                  <c:v>97.101449275362313</c:v>
                </c:pt>
                <c:pt idx="110">
                  <c:v>94.347826086956516</c:v>
                </c:pt>
                <c:pt idx="111">
                  <c:v>97.391304347826093</c:v>
                </c:pt>
                <c:pt idx="112">
                  <c:v>97.391304347826093</c:v>
                </c:pt>
                <c:pt idx="113">
                  <c:v>97.391304347826093</c:v>
                </c:pt>
                <c:pt idx="114">
                  <c:v>97.391304347826093</c:v>
                </c:pt>
                <c:pt idx="115">
                  <c:v>97.246376811594189</c:v>
                </c:pt>
                <c:pt idx="116">
                  <c:v>97.246376811594189</c:v>
                </c:pt>
                <c:pt idx="117">
                  <c:v>98.550724637681171</c:v>
                </c:pt>
                <c:pt idx="118">
                  <c:v>102.17391304347827</c:v>
                </c:pt>
                <c:pt idx="119">
                  <c:v>103.62318840579709</c:v>
                </c:pt>
                <c:pt idx="120">
                  <c:v>104.34782608695652</c:v>
                </c:pt>
                <c:pt idx="121">
                  <c:v>104.34782608695652</c:v>
                </c:pt>
                <c:pt idx="122">
                  <c:v>108.69565217391303</c:v>
                </c:pt>
                <c:pt idx="123">
                  <c:v>104.34782608695652</c:v>
                </c:pt>
                <c:pt idx="124">
                  <c:v>114.20289855072463</c:v>
                </c:pt>
                <c:pt idx="125">
                  <c:v>113.76811594202898</c:v>
                </c:pt>
                <c:pt idx="126">
                  <c:v>113.76811594202898</c:v>
                </c:pt>
                <c:pt idx="127">
                  <c:v>113.76811594202898</c:v>
                </c:pt>
                <c:pt idx="128">
                  <c:v>107.24637681159422</c:v>
                </c:pt>
                <c:pt idx="129">
                  <c:v>104.34782608695652</c:v>
                </c:pt>
                <c:pt idx="130">
                  <c:v>104.34782608695652</c:v>
                </c:pt>
                <c:pt idx="131">
                  <c:v>104.34782608695652</c:v>
                </c:pt>
                <c:pt idx="132">
                  <c:v>105.79710144927536</c:v>
                </c:pt>
                <c:pt idx="133">
                  <c:v>105.79710144927536</c:v>
                </c:pt>
                <c:pt idx="134">
                  <c:v>107.24637681159422</c:v>
                </c:pt>
                <c:pt idx="135">
                  <c:v>107.24637681159422</c:v>
                </c:pt>
                <c:pt idx="136">
                  <c:v>108.55072463768116</c:v>
                </c:pt>
                <c:pt idx="137">
                  <c:v>105.79710144927536</c:v>
                </c:pt>
                <c:pt idx="138">
                  <c:v>107.24637681159422</c:v>
                </c:pt>
                <c:pt idx="139">
                  <c:v>107.24637681159422</c:v>
                </c:pt>
                <c:pt idx="140">
                  <c:v>105.94202898550724</c:v>
                </c:pt>
                <c:pt idx="141">
                  <c:v>107.24637681159422</c:v>
                </c:pt>
                <c:pt idx="142">
                  <c:v>108.69565217391303</c:v>
                </c:pt>
                <c:pt idx="143">
                  <c:v>108.69565217391303</c:v>
                </c:pt>
                <c:pt idx="144">
                  <c:v>108.69565217391303</c:v>
                </c:pt>
                <c:pt idx="145">
                  <c:v>112.89855072463769</c:v>
                </c:pt>
                <c:pt idx="146">
                  <c:v>131.15942028985506</c:v>
                </c:pt>
                <c:pt idx="147">
                  <c:v>128.98550724637681</c:v>
                </c:pt>
                <c:pt idx="148">
                  <c:v>124.63768115942028</c:v>
                </c:pt>
                <c:pt idx="149">
                  <c:v>128.98550724637681</c:v>
                </c:pt>
                <c:pt idx="150">
                  <c:v>133.33333333333331</c:v>
                </c:pt>
                <c:pt idx="151">
                  <c:v>130</c:v>
                </c:pt>
                <c:pt idx="152">
                  <c:v>132.31884057971016</c:v>
                </c:pt>
                <c:pt idx="153">
                  <c:v>137.68115942028984</c:v>
                </c:pt>
                <c:pt idx="154">
                  <c:v>130.43478260869566</c:v>
                </c:pt>
                <c:pt idx="155">
                  <c:v>130.43478260869566</c:v>
                </c:pt>
                <c:pt idx="156">
                  <c:v>130.43478260869566</c:v>
                </c:pt>
                <c:pt idx="157">
                  <c:v>131.8840579710145</c:v>
                </c:pt>
                <c:pt idx="158">
                  <c:v>131.8840579710145</c:v>
                </c:pt>
                <c:pt idx="159">
                  <c:v>131.8840579710145</c:v>
                </c:pt>
                <c:pt idx="160">
                  <c:v>143.47826086956522</c:v>
                </c:pt>
                <c:pt idx="161">
                  <c:v>147.82608695652172</c:v>
                </c:pt>
                <c:pt idx="162">
                  <c:v>144.92753623188406</c:v>
                </c:pt>
                <c:pt idx="163">
                  <c:v>134.78260869565219</c:v>
                </c:pt>
                <c:pt idx="164">
                  <c:v>137.68115942028984</c:v>
                </c:pt>
                <c:pt idx="165">
                  <c:v>149.27536231884056</c:v>
                </c:pt>
                <c:pt idx="166">
                  <c:v>139.42028985507247</c:v>
                </c:pt>
                <c:pt idx="167">
                  <c:v>140.57971014492753</c:v>
                </c:pt>
                <c:pt idx="168">
                  <c:v>134.05797101449275</c:v>
                </c:pt>
                <c:pt idx="169">
                  <c:v>130.43478260869566</c:v>
                </c:pt>
                <c:pt idx="170">
                  <c:v>137.68115942028984</c:v>
                </c:pt>
                <c:pt idx="171">
                  <c:v>133.33333333333331</c:v>
                </c:pt>
                <c:pt idx="172">
                  <c:v>139.85507246376812</c:v>
                </c:pt>
                <c:pt idx="173">
                  <c:v>141.73913043478262</c:v>
                </c:pt>
                <c:pt idx="174">
                  <c:v>129.13043478260869</c:v>
                </c:pt>
                <c:pt idx="175">
                  <c:v>131.44927536231884</c:v>
                </c:pt>
                <c:pt idx="176">
                  <c:v>131.01449275362319</c:v>
                </c:pt>
                <c:pt idx="177">
                  <c:v>131.8840579710145</c:v>
                </c:pt>
                <c:pt idx="178">
                  <c:v>133.18840579710144</c:v>
                </c:pt>
                <c:pt idx="179">
                  <c:v>133.04347826086956</c:v>
                </c:pt>
                <c:pt idx="180">
                  <c:v>125.50724637681159</c:v>
                </c:pt>
                <c:pt idx="181">
                  <c:v>130.43478260869566</c:v>
                </c:pt>
                <c:pt idx="182">
                  <c:v>124.49275362318841</c:v>
                </c:pt>
                <c:pt idx="183">
                  <c:v>120</c:v>
                </c:pt>
                <c:pt idx="184">
                  <c:v>115.94202898550725</c:v>
                </c:pt>
                <c:pt idx="185">
                  <c:v>115.65217391304347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Sheet1!$A$2:$A$180</c:f>
              <c:numCache>
                <c:formatCode>dd\-mmm\-yyyy</c:formatCode>
                <c:ptCount val="179"/>
                <c:pt idx="0">
                  <c:v>45146</c:v>
                </c:pt>
                <c:pt idx="1">
                  <c:v>45147</c:v>
                </c:pt>
                <c:pt idx="2">
                  <c:v>45148</c:v>
                </c:pt>
                <c:pt idx="3">
                  <c:v>45152</c:v>
                </c:pt>
                <c:pt idx="4">
                  <c:v>45153</c:v>
                </c:pt>
                <c:pt idx="5">
                  <c:v>45154</c:v>
                </c:pt>
                <c:pt idx="6">
                  <c:v>45155</c:v>
                </c:pt>
                <c:pt idx="7">
                  <c:v>45159</c:v>
                </c:pt>
                <c:pt idx="8">
                  <c:v>45160</c:v>
                </c:pt>
                <c:pt idx="9">
                  <c:v>45161</c:v>
                </c:pt>
                <c:pt idx="10">
                  <c:v>45162</c:v>
                </c:pt>
                <c:pt idx="11">
                  <c:v>45166</c:v>
                </c:pt>
                <c:pt idx="12">
                  <c:v>45167</c:v>
                </c:pt>
                <c:pt idx="13">
                  <c:v>45168</c:v>
                </c:pt>
                <c:pt idx="14">
                  <c:v>45169</c:v>
                </c:pt>
                <c:pt idx="15">
                  <c:v>45173</c:v>
                </c:pt>
                <c:pt idx="16">
                  <c:v>45174</c:v>
                </c:pt>
                <c:pt idx="17">
                  <c:v>45175</c:v>
                </c:pt>
                <c:pt idx="18">
                  <c:v>45176</c:v>
                </c:pt>
                <c:pt idx="19">
                  <c:v>45180</c:v>
                </c:pt>
                <c:pt idx="20">
                  <c:v>45181</c:v>
                </c:pt>
                <c:pt idx="21">
                  <c:v>45182</c:v>
                </c:pt>
                <c:pt idx="22">
                  <c:v>45183</c:v>
                </c:pt>
                <c:pt idx="23">
                  <c:v>45187</c:v>
                </c:pt>
                <c:pt idx="24">
                  <c:v>45188</c:v>
                </c:pt>
                <c:pt idx="25">
                  <c:v>45189</c:v>
                </c:pt>
                <c:pt idx="26">
                  <c:v>45190</c:v>
                </c:pt>
                <c:pt idx="27">
                  <c:v>45194</c:v>
                </c:pt>
                <c:pt idx="28">
                  <c:v>45195</c:v>
                </c:pt>
                <c:pt idx="29">
                  <c:v>45196</c:v>
                </c:pt>
                <c:pt idx="30">
                  <c:v>45197</c:v>
                </c:pt>
                <c:pt idx="31">
                  <c:v>45201</c:v>
                </c:pt>
                <c:pt idx="32">
                  <c:v>45202</c:v>
                </c:pt>
                <c:pt idx="33">
                  <c:v>45203</c:v>
                </c:pt>
                <c:pt idx="34">
                  <c:v>45204</c:v>
                </c:pt>
                <c:pt idx="35">
                  <c:v>45208</c:v>
                </c:pt>
                <c:pt idx="36">
                  <c:v>45209</c:v>
                </c:pt>
                <c:pt idx="37">
                  <c:v>45210</c:v>
                </c:pt>
                <c:pt idx="38">
                  <c:v>45211</c:v>
                </c:pt>
                <c:pt idx="39">
                  <c:v>45215</c:v>
                </c:pt>
                <c:pt idx="40">
                  <c:v>45216</c:v>
                </c:pt>
                <c:pt idx="41">
                  <c:v>45217</c:v>
                </c:pt>
                <c:pt idx="42">
                  <c:v>45218</c:v>
                </c:pt>
                <c:pt idx="43">
                  <c:v>45222</c:v>
                </c:pt>
                <c:pt idx="44">
                  <c:v>45223</c:v>
                </c:pt>
                <c:pt idx="45">
                  <c:v>45224</c:v>
                </c:pt>
                <c:pt idx="46">
                  <c:v>45225</c:v>
                </c:pt>
                <c:pt idx="47">
                  <c:v>45229</c:v>
                </c:pt>
                <c:pt idx="48">
                  <c:v>45230</c:v>
                </c:pt>
                <c:pt idx="49">
                  <c:v>45231</c:v>
                </c:pt>
                <c:pt idx="50">
                  <c:v>45232</c:v>
                </c:pt>
                <c:pt idx="51">
                  <c:v>45236</c:v>
                </c:pt>
                <c:pt idx="52">
                  <c:v>45237</c:v>
                </c:pt>
                <c:pt idx="53">
                  <c:v>45238</c:v>
                </c:pt>
                <c:pt idx="54">
                  <c:v>45239</c:v>
                </c:pt>
                <c:pt idx="55">
                  <c:v>45243</c:v>
                </c:pt>
                <c:pt idx="56">
                  <c:v>45244</c:v>
                </c:pt>
                <c:pt idx="57">
                  <c:v>45245</c:v>
                </c:pt>
                <c:pt idx="58">
                  <c:v>45246</c:v>
                </c:pt>
                <c:pt idx="59">
                  <c:v>45250</c:v>
                </c:pt>
                <c:pt idx="60">
                  <c:v>45251</c:v>
                </c:pt>
                <c:pt idx="61">
                  <c:v>45252</c:v>
                </c:pt>
                <c:pt idx="62">
                  <c:v>45253</c:v>
                </c:pt>
                <c:pt idx="63">
                  <c:v>45257</c:v>
                </c:pt>
                <c:pt idx="64">
                  <c:v>45258</c:v>
                </c:pt>
                <c:pt idx="65">
                  <c:v>45259</c:v>
                </c:pt>
                <c:pt idx="66">
                  <c:v>45260</c:v>
                </c:pt>
                <c:pt idx="67">
                  <c:v>45264</c:v>
                </c:pt>
                <c:pt idx="68">
                  <c:v>45265</c:v>
                </c:pt>
                <c:pt idx="69">
                  <c:v>45266</c:v>
                </c:pt>
                <c:pt idx="70">
                  <c:v>45267</c:v>
                </c:pt>
                <c:pt idx="71">
                  <c:v>45271</c:v>
                </c:pt>
                <c:pt idx="72">
                  <c:v>45272</c:v>
                </c:pt>
                <c:pt idx="73">
                  <c:v>45273</c:v>
                </c:pt>
                <c:pt idx="74">
                  <c:v>45274</c:v>
                </c:pt>
                <c:pt idx="75">
                  <c:v>45278</c:v>
                </c:pt>
                <c:pt idx="76">
                  <c:v>45279</c:v>
                </c:pt>
                <c:pt idx="77">
                  <c:v>45280</c:v>
                </c:pt>
                <c:pt idx="78">
                  <c:v>45281</c:v>
                </c:pt>
                <c:pt idx="79">
                  <c:v>45285</c:v>
                </c:pt>
                <c:pt idx="80">
                  <c:v>45286</c:v>
                </c:pt>
                <c:pt idx="81">
                  <c:v>45287</c:v>
                </c:pt>
                <c:pt idx="82">
                  <c:v>45288</c:v>
                </c:pt>
                <c:pt idx="83">
                  <c:v>45292</c:v>
                </c:pt>
                <c:pt idx="84">
                  <c:v>45293</c:v>
                </c:pt>
                <c:pt idx="85">
                  <c:v>45294</c:v>
                </c:pt>
                <c:pt idx="86">
                  <c:v>45295</c:v>
                </c:pt>
                <c:pt idx="87">
                  <c:v>45299</c:v>
                </c:pt>
                <c:pt idx="88">
                  <c:v>45300</c:v>
                </c:pt>
                <c:pt idx="89">
                  <c:v>45301</c:v>
                </c:pt>
                <c:pt idx="90">
                  <c:v>45302</c:v>
                </c:pt>
                <c:pt idx="91">
                  <c:v>45306</c:v>
                </c:pt>
                <c:pt idx="92">
                  <c:v>45307</c:v>
                </c:pt>
                <c:pt idx="93">
                  <c:v>45308</c:v>
                </c:pt>
                <c:pt idx="94">
                  <c:v>45309</c:v>
                </c:pt>
                <c:pt idx="95">
                  <c:v>45313</c:v>
                </c:pt>
                <c:pt idx="96">
                  <c:v>45314</c:v>
                </c:pt>
                <c:pt idx="97">
                  <c:v>45315</c:v>
                </c:pt>
                <c:pt idx="98">
                  <c:v>45316</c:v>
                </c:pt>
                <c:pt idx="99">
                  <c:v>45320</c:v>
                </c:pt>
                <c:pt idx="100">
                  <c:v>45321</c:v>
                </c:pt>
                <c:pt idx="101">
                  <c:v>45322</c:v>
                </c:pt>
                <c:pt idx="102">
                  <c:v>45323</c:v>
                </c:pt>
                <c:pt idx="103">
                  <c:v>45327</c:v>
                </c:pt>
                <c:pt idx="104">
                  <c:v>45328</c:v>
                </c:pt>
                <c:pt idx="105">
                  <c:v>45329</c:v>
                </c:pt>
                <c:pt idx="106">
                  <c:v>45330</c:v>
                </c:pt>
                <c:pt idx="107">
                  <c:v>45334</c:v>
                </c:pt>
                <c:pt idx="108">
                  <c:v>45335</c:v>
                </c:pt>
                <c:pt idx="109">
                  <c:v>45336</c:v>
                </c:pt>
                <c:pt idx="110">
                  <c:v>45337</c:v>
                </c:pt>
                <c:pt idx="111">
                  <c:v>45341</c:v>
                </c:pt>
                <c:pt idx="112">
                  <c:v>45342</c:v>
                </c:pt>
                <c:pt idx="113">
                  <c:v>45343</c:v>
                </c:pt>
                <c:pt idx="114">
                  <c:v>45348</c:v>
                </c:pt>
                <c:pt idx="115">
                  <c:v>45349</c:v>
                </c:pt>
                <c:pt idx="116">
                  <c:v>45350</c:v>
                </c:pt>
                <c:pt idx="117">
                  <c:v>45351</c:v>
                </c:pt>
                <c:pt idx="118">
                  <c:v>45355</c:v>
                </c:pt>
                <c:pt idx="119">
                  <c:v>45356</c:v>
                </c:pt>
                <c:pt idx="120">
                  <c:v>45357</c:v>
                </c:pt>
                <c:pt idx="121">
                  <c:v>45358</c:v>
                </c:pt>
                <c:pt idx="122">
                  <c:v>45362</c:v>
                </c:pt>
                <c:pt idx="123">
                  <c:v>45363</c:v>
                </c:pt>
                <c:pt idx="124">
                  <c:v>45364</c:v>
                </c:pt>
                <c:pt idx="125">
                  <c:v>45365</c:v>
                </c:pt>
                <c:pt idx="126">
                  <c:v>45369</c:v>
                </c:pt>
                <c:pt idx="127">
                  <c:v>45370</c:v>
                </c:pt>
                <c:pt idx="128">
                  <c:v>45371</c:v>
                </c:pt>
                <c:pt idx="129">
                  <c:v>45372</c:v>
                </c:pt>
                <c:pt idx="130">
                  <c:v>45376</c:v>
                </c:pt>
                <c:pt idx="131">
                  <c:v>45377</c:v>
                </c:pt>
                <c:pt idx="132">
                  <c:v>45378</c:v>
                </c:pt>
                <c:pt idx="133">
                  <c:v>45379</c:v>
                </c:pt>
                <c:pt idx="134">
                  <c:v>45383</c:v>
                </c:pt>
                <c:pt idx="135">
                  <c:v>45384</c:v>
                </c:pt>
                <c:pt idx="136">
                  <c:v>45385</c:v>
                </c:pt>
                <c:pt idx="137">
                  <c:v>45386</c:v>
                </c:pt>
                <c:pt idx="138">
                  <c:v>45397</c:v>
                </c:pt>
                <c:pt idx="139">
                  <c:v>45398</c:v>
                </c:pt>
                <c:pt idx="140">
                  <c:v>45399</c:v>
                </c:pt>
                <c:pt idx="141">
                  <c:v>45400</c:v>
                </c:pt>
                <c:pt idx="142">
                  <c:v>45404</c:v>
                </c:pt>
                <c:pt idx="143">
                  <c:v>45405</c:v>
                </c:pt>
                <c:pt idx="144">
                  <c:v>45406</c:v>
                </c:pt>
                <c:pt idx="145">
                  <c:v>45407</c:v>
                </c:pt>
                <c:pt idx="146">
                  <c:v>45411</c:v>
                </c:pt>
                <c:pt idx="147">
                  <c:v>45412</c:v>
                </c:pt>
                <c:pt idx="148">
                  <c:v>45413</c:v>
                </c:pt>
                <c:pt idx="149">
                  <c:v>45414</c:v>
                </c:pt>
                <c:pt idx="150">
                  <c:v>45418</c:v>
                </c:pt>
                <c:pt idx="151">
                  <c:v>45419</c:v>
                </c:pt>
                <c:pt idx="152">
                  <c:v>45420</c:v>
                </c:pt>
                <c:pt idx="153">
                  <c:v>45421</c:v>
                </c:pt>
                <c:pt idx="154">
                  <c:v>45425</c:v>
                </c:pt>
                <c:pt idx="155">
                  <c:v>45426</c:v>
                </c:pt>
                <c:pt idx="156">
                  <c:v>45427</c:v>
                </c:pt>
                <c:pt idx="157">
                  <c:v>45428</c:v>
                </c:pt>
                <c:pt idx="158">
                  <c:v>45432</c:v>
                </c:pt>
                <c:pt idx="159">
                  <c:v>45433</c:v>
                </c:pt>
                <c:pt idx="160">
                  <c:v>45434</c:v>
                </c:pt>
                <c:pt idx="161">
                  <c:v>45435</c:v>
                </c:pt>
                <c:pt idx="162">
                  <c:v>45439</c:v>
                </c:pt>
                <c:pt idx="163">
                  <c:v>45440</c:v>
                </c:pt>
                <c:pt idx="164">
                  <c:v>45441</c:v>
                </c:pt>
                <c:pt idx="165">
                  <c:v>45442</c:v>
                </c:pt>
                <c:pt idx="166">
                  <c:v>45446</c:v>
                </c:pt>
                <c:pt idx="167">
                  <c:v>45447</c:v>
                </c:pt>
                <c:pt idx="168">
                  <c:v>45448</c:v>
                </c:pt>
                <c:pt idx="169">
                  <c:v>45449</c:v>
                </c:pt>
                <c:pt idx="170">
                  <c:v>45453</c:v>
                </c:pt>
                <c:pt idx="171">
                  <c:v>45454</c:v>
                </c:pt>
                <c:pt idx="172">
                  <c:v>45455</c:v>
                </c:pt>
                <c:pt idx="173">
                  <c:v>45456</c:v>
                </c:pt>
                <c:pt idx="174">
                  <c:v>45467</c:v>
                </c:pt>
                <c:pt idx="175">
                  <c:v>45468</c:v>
                </c:pt>
                <c:pt idx="176">
                  <c:v>45469</c:v>
                </c:pt>
                <c:pt idx="177">
                  <c:v>45470</c:v>
                </c:pt>
                <c:pt idx="178">
                  <c:v>45473</c:v>
                </c:pt>
              </c:numCache>
            </c:numRef>
          </c:cat>
          <c:val>
            <c:numRef>
              <c:f>Sheet1!$B$2:$B$180</c:f>
              <c:numCache>
                <c:formatCode>#,##0</c:formatCode>
                <c:ptCount val="179"/>
                <c:pt idx="0">
                  <c:v>100</c:v>
                </c:pt>
                <c:pt idx="1">
                  <c:v>100.37298997622787</c:v>
                </c:pt>
                <c:pt idx="2">
                  <c:v>101.59948133582705</c:v>
                </c:pt>
                <c:pt idx="3">
                  <c:v>102.21935261248618</c:v>
                </c:pt>
                <c:pt idx="4">
                  <c:v>101.49951931072448</c:v>
                </c:pt>
                <c:pt idx="5">
                  <c:v>101.32058372842346</c:v>
                </c:pt>
                <c:pt idx="6">
                  <c:v>101.84129338765433</c:v>
                </c:pt>
                <c:pt idx="7">
                  <c:v>101.46012146631129</c:v>
                </c:pt>
                <c:pt idx="8">
                  <c:v>101.18531483146526</c:v>
                </c:pt>
                <c:pt idx="9">
                  <c:v>101.0921118045013</c:v>
                </c:pt>
                <c:pt idx="10">
                  <c:v>101.43210719771048</c:v>
                </c:pt>
                <c:pt idx="11">
                  <c:v>101.95646315856877</c:v>
                </c:pt>
                <c:pt idx="12">
                  <c:v>101.7634759748743</c:v>
                </c:pt>
                <c:pt idx="13">
                  <c:v>102.93909698006185</c:v>
                </c:pt>
                <c:pt idx="14">
                  <c:v>102.19605185574518</c:v>
                </c:pt>
                <c:pt idx="15">
                  <c:v>101.65951191140022</c:v>
                </c:pt>
                <c:pt idx="16">
                  <c:v>101.48262181537795</c:v>
                </c:pt>
                <c:pt idx="17">
                  <c:v>100.4792663285389</c:v>
                </c:pt>
                <c:pt idx="18">
                  <c:v>99.744669951895489</c:v>
                </c:pt>
                <c:pt idx="19">
                  <c:v>99.918803088150668</c:v>
                </c:pt>
                <c:pt idx="20">
                  <c:v>99.217290228712045</c:v>
                </c:pt>
                <c:pt idx="21">
                  <c:v>98.914647193637279</c:v>
                </c:pt>
                <c:pt idx="22">
                  <c:v>99.201993548714157</c:v>
                </c:pt>
                <c:pt idx="23">
                  <c:v>98.148123444207584</c:v>
                </c:pt>
                <c:pt idx="24">
                  <c:v>98.456991872304727</c:v>
                </c:pt>
                <c:pt idx="25">
                  <c:v>98.374549881850925</c:v>
                </c:pt>
                <c:pt idx="26">
                  <c:v>97.3777755247784</c:v>
                </c:pt>
                <c:pt idx="27">
                  <c:v>96.742073963005154</c:v>
                </c:pt>
                <c:pt idx="28">
                  <c:v>97.100478732723417</c:v>
                </c:pt>
                <c:pt idx="29">
                  <c:v>98.511864265087908</c:v>
                </c:pt>
                <c:pt idx="30">
                  <c:v>98.32528034278792</c:v>
                </c:pt>
                <c:pt idx="31">
                  <c:v>97.880431544244317</c:v>
                </c:pt>
                <c:pt idx="32">
                  <c:v>97.403744307100411</c:v>
                </c:pt>
                <c:pt idx="33">
                  <c:v>96.40705888421391</c:v>
                </c:pt>
                <c:pt idx="34">
                  <c:v>95.736317253143156</c:v>
                </c:pt>
                <c:pt idx="35">
                  <c:v>94.050925493606968</c:v>
                </c:pt>
                <c:pt idx="36">
                  <c:v>94.62650754562101</c:v>
                </c:pt>
                <c:pt idx="37">
                  <c:v>94.027446868493911</c:v>
                </c:pt>
                <c:pt idx="38">
                  <c:v>94.14768588801229</c:v>
                </c:pt>
                <c:pt idx="39">
                  <c:v>94.466959615875467</c:v>
                </c:pt>
                <c:pt idx="40">
                  <c:v>95.438832400858388</c:v>
                </c:pt>
                <c:pt idx="41">
                  <c:v>95.284620522274892</c:v>
                </c:pt>
                <c:pt idx="42">
                  <c:v>94.755462115370761</c:v>
                </c:pt>
                <c:pt idx="43">
                  <c:v>91.541647434648937</c:v>
                </c:pt>
                <c:pt idx="44">
                  <c:v>92.311106012217763</c:v>
                </c:pt>
                <c:pt idx="45">
                  <c:v>93.423228008576814</c:v>
                </c:pt>
                <c:pt idx="46">
                  <c:v>92.571060637996055</c:v>
                </c:pt>
                <c:pt idx="47">
                  <c:v>93.699902261329555</c:v>
                </c:pt>
                <c:pt idx="48">
                  <c:v>95.071445278350666</c:v>
                </c:pt>
                <c:pt idx="49">
                  <c:v>96.181343920058822</c:v>
                </c:pt>
                <c:pt idx="50">
                  <c:v>96.523473733732828</c:v>
                </c:pt>
                <c:pt idx="51">
                  <c:v>97.372795210360479</c:v>
                </c:pt>
                <c:pt idx="52">
                  <c:v>97.347093230596542</c:v>
                </c:pt>
                <c:pt idx="53">
                  <c:v>97.19403749643152</c:v>
                </c:pt>
                <c:pt idx="54">
                  <c:v>96.411416659329603</c:v>
                </c:pt>
                <c:pt idx="55">
                  <c:v>95.95776337636859</c:v>
                </c:pt>
                <c:pt idx="56">
                  <c:v>96.55673511930965</c:v>
                </c:pt>
                <c:pt idx="57">
                  <c:v>98.031174989572463</c:v>
                </c:pt>
                <c:pt idx="58">
                  <c:v>98.556598160663157</c:v>
                </c:pt>
                <c:pt idx="59">
                  <c:v>98.88538784643201</c:v>
                </c:pt>
                <c:pt idx="60">
                  <c:v>98.975744979442865</c:v>
                </c:pt>
                <c:pt idx="61">
                  <c:v>98.716768629710955</c:v>
                </c:pt>
                <c:pt idx="62">
                  <c:v>98.522002762295813</c:v>
                </c:pt>
                <c:pt idx="63">
                  <c:v>98.545659255780933</c:v>
                </c:pt>
                <c:pt idx="64">
                  <c:v>98.725128443198173</c:v>
                </c:pt>
                <c:pt idx="65">
                  <c:v>98.744071424823474</c:v>
                </c:pt>
                <c:pt idx="66">
                  <c:v>99.406008571476846</c:v>
                </c:pt>
                <c:pt idx="67">
                  <c:v>99.529716024250575</c:v>
                </c:pt>
                <c:pt idx="68">
                  <c:v>99.106745035471405</c:v>
                </c:pt>
                <c:pt idx="69">
                  <c:v>99.375237343108978</c:v>
                </c:pt>
                <c:pt idx="70">
                  <c:v>99.831736520023085</c:v>
                </c:pt>
                <c:pt idx="71">
                  <c:v>101.21555245471694</c:v>
                </c:pt>
                <c:pt idx="72">
                  <c:v>101.34050498609513</c:v>
                </c:pt>
                <c:pt idx="73">
                  <c:v>101.39804540445934</c:v>
                </c:pt>
                <c:pt idx="74">
                  <c:v>102.65610840010066</c:v>
                </c:pt>
                <c:pt idx="75">
                  <c:v>103.84257937598437</c:v>
                </c:pt>
                <c:pt idx="76">
                  <c:v>104.17270307454373</c:v>
                </c:pt>
                <c:pt idx="77">
                  <c:v>104.07878857409152</c:v>
                </c:pt>
                <c:pt idx="78">
                  <c:v>103.35868846977172</c:v>
                </c:pt>
                <c:pt idx="79">
                  <c:v>105.05875437000356</c:v>
                </c:pt>
                <c:pt idx="80">
                  <c:v>105.58826851365184</c:v>
                </c:pt>
                <c:pt idx="81">
                  <c:v>105.73696647270121</c:v>
                </c:pt>
                <c:pt idx="82">
                  <c:v>106.11555930264926</c:v>
                </c:pt>
                <c:pt idx="83">
                  <c:v>107.05043546624191</c:v>
                </c:pt>
                <c:pt idx="84">
                  <c:v>107.81562520288111</c:v>
                </c:pt>
                <c:pt idx="85">
                  <c:v>106.08861224428085</c:v>
                </c:pt>
                <c:pt idx="86">
                  <c:v>108.01457097703985</c:v>
                </c:pt>
                <c:pt idx="87">
                  <c:v>108.96269833435161</c:v>
                </c:pt>
                <c:pt idx="88">
                  <c:v>108.47845169139482</c:v>
                </c:pt>
                <c:pt idx="89">
                  <c:v>107.93853224798052</c:v>
                </c:pt>
                <c:pt idx="90">
                  <c:v>107.75346020684313</c:v>
                </c:pt>
                <c:pt idx="91">
                  <c:v>107.80699858683577</c:v>
                </c:pt>
                <c:pt idx="92">
                  <c:v>107.410974656425</c:v>
                </c:pt>
                <c:pt idx="93">
                  <c:v>107.28130861318699</c:v>
                </c:pt>
                <c:pt idx="94">
                  <c:v>106.35701561773242</c:v>
                </c:pt>
                <c:pt idx="95">
                  <c:v>107.70214518150132</c:v>
                </c:pt>
                <c:pt idx="96">
                  <c:v>107.6577670226702</c:v>
                </c:pt>
                <c:pt idx="97">
                  <c:v>108.27007889351643</c:v>
                </c:pt>
                <c:pt idx="98">
                  <c:v>108.15784395074112</c:v>
                </c:pt>
                <c:pt idx="99">
                  <c:v>108.9693683983042</c:v>
                </c:pt>
                <c:pt idx="100">
                  <c:v>106.5962485781647</c:v>
                </c:pt>
                <c:pt idx="101">
                  <c:v>104.91236869979107</c:v>
                </c:pt>
                <c:pt idx="102">
                  <c:v>105.95876833267077</c:v>
                </c:pt>
                <c:pt idx="103">
                  <c:v>106.9425582985823</c:v>
                </c:pt>
                <c:pt idx="104">
                  <c:v>107.35610226364183</c:v>
                </c:pt>
                <c:pt idx="105">
                  <c:v>108.19670819003812</c:v>
                </c:pt>
                <c:pt idx="106">
                  <c:v>108.52443066557456</c:v>
                </c:pt>
                <c:pt idx="107">
                  <c:v>109.35267474011208</c:v>
                </c:pt>
                <c:pt idx="108">
                  <c:v>110.31921147393294</c:v>
                </c:pt>
                <c:pt idx="109">
                  <c:v>110.62318852179823</c:v>
                </c:pt>
                <c:pt idx="110">
                  <c:v>111.0306849622074</c:v>
                </c:pt>
                <c:pt idx="111">
                  <c:v>112.00878314021274</c:v>
                </c:pt>
                <c:pt idx="112">
                  <c:v>112.11488162415168</c:v>
                </c:pt>
                <c:pt idx="113">
                  <c:v>112.36238546388515</c:v>
                </c:pt>
                <c:pt idx="114">
                  <c:v>111.45018751773125</c:v>
                </c:pt>
                <c:pt idx="115">
                  <c:v>112.07085920206468</c:v>
                </c:pt>
                <c:pt idx="116">
                  <c:v>112.15863724368056</c:v>
                </c:pt>
                <c:pt idx="117">
                  <c:v>112.33152530133125</c:v>
                </c:pt>
                <c:pt idx="118">
                  <c:v>110.58601403203588</c:v>
                </c:pt>
                <c:pt idx="119">
                  <c:v>110.90226399757385</c:v>
                </c:pt>
                <c:pt idx="120">
                  <c:v>111.71823515443866</c:v>
                </c:pt>
                <c:pt idx="121">
                  <c:v>111.86035198372149</c:v>
                </c:pt>
                <c:pt idx="122">
                  <c:v>111.66327382746945</c:v>
                </c:pt>
                <c:pt idx="123">
                  <c:v>112.1810486585612</c:v>
                </c:pt>
                <c:pt idx="124">
                  <c:v>113.15229890424187</c:v>
                </c:pt>
                <c:pt idx="125">
                  <c:v>113.20014549632835</c:v>
                </c:pt>
                <c:pt idx="126">
                  <c:v>113.59083337557705</c:v>
                </c:pt>
                <c:pt idx="127">
                  <c:v>113.87133179832927</c:v>
                </c:pt>
                <c:pt idx="128">
                  <c:v>113.29619441724542</c:v>
                </c:pt>
                <c:pt idx="129">
                  <c:v>114.15280849712785</c:v>
                </c:pt>
                <c:pt idx="130">
                  <c:v>112.56346565850875</c:v>
                </c:pt>
                <c:pt idx="131">
                  <c:v>111.92847557022377</c:v>
                </c:pt>
                <c:pt idx="132">
                  <c:v>112.12804388368475</c:v>
                </c:pt>
                <c:pt idx="133">
                  <c:v>111.75371989466633</c:v>
                </c:pt>
                <c:pt idx="134">
                  <c:v>110.48302824460814</c:v>
                </c:pt>
                <c:pt idx="135">
                  <c:v>110.95953761337998</c:v>
                </c:pt>
                <c:pt idx="136">
                  <c:v>112.2546861645976</c:v>
                </c:pt>
                <c:pt idx="137">
                  <c:v>112.99461859240306</c:v>
                </c:pt>
                <c:pt idx="138">
                  <c:v>113.0205873747251</c:v>
                </c:pt>
                <c:pt idx="139">
                  <c:v>111.17155671288576</c:v>
                </c:pt>
                <c:pt idx="140">
                  <c:v>110.86517844199757</c:v>
                </c:pt>
                <c:pt idx="141">
                  <c:v>111.18863207660435</c:v>
                </c:pt>
                <c:pt idx="142">
                  <c:v>111.24715077101493</c:v>
                </c:pt>
                <c:pt idx="143">
                  <c:v>111.02908414685879</c:v>
                </c:pt>
                <c:pt idx="144">
                  <c:v>109.88432330422518</c:v>
                </c:pt>
                <c:pt idx="145">
                  <c:v>108.98466507830211</c:v>
                </c:pt>
                <c:pt idx="146">
                  <c:v>110.00678567839441</c:v>
                </c:pt>
                <c:pt idx="147">
                  <c:v>110.23312318185172</c:v>
                </c:pt>
                <c:pt idx="148">
                  <c:v>109.79503338144671</c:v>
                </c:pt>
                <c:pt idx="149">
                  <c:v>109.85444141771765</c:v>
                </c:pt>
                <c:pt idx="150">
                  <c:v>110.03382167094884</c:v>
                </c:pt>
                <c:pt idx="151">
                  <c:v>109.90477816701305</c:v>
                </c:pt>
                <c:pt idx="152">
                  <c:v>110.81297407479542</c:v>
                </c:pt>
                <c:pt idx="153">
                  <c:v>109.25040042617262</c:v>
                </c:pt>
                <c:pt idx="154">
                  <c:v>109.0297547106215</c:v>
                </c:pt>
                <c:pt idx="155">
                  <c:v>107.79632648451165</c:v>
                </c:pt>
                <c:pt idx="156">
                  <c:v>107.6388240410449</c:v>
                </c:pt>
                <c:pt idx="157">
                  <c:v>108.48583322883567</c:v>
                </c:pt>
                <c:pt idx="158">
                  <c:v>107.83590219729693</c:v>
                </c:pt>
                <c:pt idx="159">
                  <c:v>107.81028915171905</c:v>
                </c:pt>
                <c:pt idx="160">
                  <c:v>108.11755676446759</c:v>
                </c:pt>
                <c:pt idx="161">
                  <c:v>106.68536063257108</c:v>
                </c:pt>
                <c:pt idx="162">
                  <c:v>105.21999204928376</c:v>
                </c:pt>
                <c:pt idx="163">
                  <c:v>103.69672731088812</c:v>
                </c:pt>
                <c:pt idx="164">
                  <c:v>104.02195962921559</c:v>
                </c:pt>
                <c:pt idx="165">
                  <c:v>102.30535197038135</c:v>
                </c:pt>
                <c:pt idx="166">
                  <c:v>105.01571022396297</c:v>
                </c:pt>
                <c:pt idx="167">
                  <c:v>103.27064362559774</c:v>
                </c:pt>
                <c:pt idx="168">
                  <c:v>102.74708807241377</c:v>
                </c:pt>
                <c:pt idx="169">
                  <c:v>102.81138748891657</c:v>
                </c:pt>
                <c:pt idx="170">
                  <c:v>105.42098330972129</c:v>
                </c:pt>
                <c:pt idx="171">
                  <c:v>104.72418396214249</c:v>
                </c:pt>
                <c:pt idx="172">
                  <c:v>103.62442381764222</c:v>
                </c:pt>
                <c:pt idx="173">
                  <c:v>102.26479798154971</c:v>
                </c:pt>
                <c:pt idx="174">
                  <c:v>104.02667314107541</c:v>
                </c:pt>
                <c:pt idx="175">
                  <c:v>104.32664815056913</c:v>
                </c:pt>
                <c:pt idx="176">
                  <c:v>103.66479993810181</c:v>
                </c:pt>
                <c:pt idx="177">
                  <c:v>104.3164207191752</c:v>
                </c:pt>
                <c:pt idx="178">
                  <c:v>103.87068257877124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Sheet1!$A$2:$A$180</c:f>
              <c:numCache>
                <c:formatCode>dd\-mmm\-yyyy</c:formatCode>
                <c:ptCount val="179"/>
                <c:pt idx="0">
                  <c:v>45146</c:v>
                </c:pt>
                <c:pt idx="1">
                  <c:v>45147</c:v>
                </c:pt>
                <c:pt idx="2">
                  <c:v>45148</c:v>
                </c:pt>
                <c:pt idx="3">
                  <c:v>45152</c:v>
                </c:pt>
                <c:pt idx="4">
                  <c:v>45153</c:v>
                </c:pt>
                <c:pt idx="5">
                  <c:v>45154</c:v>
                </c:pt>
                <c:pt idx="6">
                  <c:v>45155</c:v>
                </c:pt>
                <c:pt idx="7">
                  <c:v>45159</c:v>
                </c:pt>
                <c:pt idx="8">
                  <c:v>45160</c:v>
                </c:pt>
                <c:pt idx="9">
                  <c:v>45161</c:v>
                </c:pt>
                <c:pt idx="10">
                  <c:v>45162</c:v>
                </c:pt>
                <c:pt idx="11">
                  <c:v>45166</c:v>
                </c:pt>
                <c:pt idx="12">
                  <c:v>45167</c:v>
                </c:pt>
                <c:pt idx="13">
                  <c:v>45168</c:v>
                </c:pt>
                <c:pt idx="14">
                  <c:v>45169</c:v>
                </c:pt>
                <c:pt idx="15">
                  <c:v>45173</c:v>
                </c:pt>
                <c:pt idx="16">
                  <c:v>45174</c:v>
                </c:pt>
                <c:pt idx="17">
                  <c:v>45175</c:v>
                </c:pt>
                <c:pt idx="18">
                  <c:v>45176</c:v>
                </c:pt>
                <c:pt idx="19">
                  <c:v>45180</c:v>
                </c:pt>
                <c:pt idx="20">
                  <c:v>45181</c:v>
                </c:pt>
                <c:pt idx="21">
                  <c:v>45182</c:v>
                </c:pt>
                <c:pt idx="22">
                  <c:v>45183</c:v>
                </c:pt>
                <c:pt idx="23">
                  <c:v>45187</c:v>
                </c:pt>
                <c:pt idx="24">
                  <c:v>45188</c:v>
                </c:pt>
                <c:pt idx="25">
                  <c:v>45189</c:v>
                </c:pt>
                <c:pt idx="26">
                  <c:v>45190</c:v>
                </c:pt>
                <c:pt idx="27">
                  <c:v>45194</c:v>
                </c:pt>
                <c:pt idx="28">
                  <c:v>45195</c:v>
                </c:pt>
                <c:pt idx="29">
                  <c:v>45196</c:v>
                </c:pt>
                <c:pt idx="30">
                  <c:v>45197</c:v>
                </c:pt>
                <c:pt idx="31">
                  <c:v>45201</c:v>
                </c:pt>
                <c:pt idx="32">
                  <c:v>45202</c:v>
                </c:pt>
                <c:pt idx="33">
                  <c:v>45203</c:v>
                </c:pt>
                <c:pt idx="34">
                  <c:v>45204</c:v>
                </c:pt>
                <c:pt idx="35">
                  <c:v>45208</c:v>
                </c:pt>
                <c:pt idx="36">
                  <c:v>45209</c:v>
                </c:pt>
                <c:pt idx="37">
                  <c:v>45210</c:v>
                </c:pt>
                <c:pt idx="38">
                  <c:v>45211</c:v>
                </c:pt>
                <c:pt idx="39">
                  <c:v>45215</c:v>
                </c:pt>
                <c:pt idx="40">
                  <c:v>45216</c:v>
                </c:pt>
                <c:pt idx="41">
                  <c:v>45217</c:v>
                </c:pt>
                <c:pt idx="42">
                  <c:v>45218</c:v>
                </c:pt>
                <c:pt idx="43">
                  <c:v>45222</c:v>
                </c:pt>
                <c:pt idx="44">
                  <c:v>45223</c:v>
                </c:pt>
                <c:pt idx="45">
                  <c:v>45224</c:v>
                </c:pt>
                <c:pt idx="46">
                  <c:v>45225</c:v>
                </c:pt>
                <c:pt idx="47">
                  <c:v>45229</c:v>
                </c:pt>
                <c:pt idx="48">
                  <c:v>45230</c:v>
                </c:pt>
                <c:pt idx="49">
                  <c:v>45231</c:v>
                </c:pt>
                <c:pt idx="50">
                  <c:v>45232</c:v>
                </c:pt>
                <c:pt idx="51">
                  <c:v>45236</c:v>
                </c:pt>
                <c:pt idx="52">
                  <c:v>45237</c:v>
                </c:pt>
                <c:pt idx="53">
                  <c:v>45238</c:v>
                </c:pt>
                <c:pt idx="54">
                  <c:v>45239</c:v>
                </c:pt>
                <c:pt idx="55">
                  <c:v>45243</c:v>
                </c:pt>
                <c:pt idx="56">
                  <c:v>45244</c:v>
                </c:pt>
                <c:pt idx="57">
                  <c:v>45245</c:v>
                </c:pt>
                <c:pt idx="58">
                  <c:v>45246</c:v>
                </c:pt>
                <c:pt idx="59">
                  <c:v>45250</c:v>
                </c:pt>
                <c:pt idx="60">
                  <c:v>45251</c:v>
                </c:pt>
                <c:pt idx="61">
                  <c:v>45252</c:v>
                </c:pt>
                <c:pt idx="62">
                  <c:v>45253</c:v>
                </c:pt>
                <c:pt idx="63">
                  <c:v>45257</c:v>
                </c:pt>
                <c:pt idx="64">
                  <c:v>45258</c:v>
                </c:pt>
                <c:pt idx="65">
                  <c:v>45259</c:v>
                </c:pt>
                <c:pt idx="66">
                  <c:v>45260</c:v>
                </c:pt>
                <c:pt idx="67">
                  <c:v>45264</c:v>
                </c:pt>
                <c:pt idx="68">
                  <c:v>45265</c:v>
                </c:pt>
                <c:pt idx="69">
                  <c:v>45266</c:v>
                </c:pt>
                <c:pt idx="70">
                  <c:v>45267</c:v>
                </c:pt>
                <c:pt idx="71">
                  <c:v>45271</c:v>
                </c:pt>
                <c:pt idx="72">
                  <c:v>45272</c:v>
                </c:pt>
                <c:pt idx="73">
                  <c:v>45273</c:v>
                </c:pt>
                <c:pt idx="74">
                  <c:v>45274</c:v>
                </c:pt>
                <c:pt idx="75">
                  <c:v>45278</c:v>
                </c:pt>
                <c:pt idx="76">
                  <c:v>45279</c:v>
                </c:pt>
                <c:pt idx="77">
                  <c:v>45280</c:v>
                </c:pt>
                <c:pt idx="78">
                  <c:v>45281</c:v>
                </c:pt>
                <c:pt idx="79">
                  <c:v>45285</c:v>
                </c:pt>
                <c:pt idx="80">
                  <c:v>45286</c:v>
                </c:pt>
                <c:pt idx="81">
                  <c:v>45287</c:v>
                </c:pt>
                <c:pt idx="82">
                  <c:v>45288</c:v>
                </c:pt>
                <c:pt idx="83">
                  <c:v>45292</c:v>
                </c:pt>
                <c:pt idx="84">
                  <c:v>45293</c:v>
                </c:pt>
                <c:pt idx="85">
                  <c:v>45294</c:v>
                </c:pt>
                <c:pt idx="86">
                  <c:v>45295</c:v>
                </c:pt>
                <c:pt idx="87">
                  <c:v>45299</c:v>
                </c:pt>
                <c:pt idx="88">
                  <c:v>45300</c:v>
                </c:pt>
                <c:pt idx="89">
                  <c:v>45301</c:v>
                </c:pt>
                <c:pt idx="90">
                  <c:v>45302</c:v>
                </c:pt>
                <c:pt idx="91">
                  <c:v>45306</c:v>
                </c:pt>
                <c:pt idx="92">
                  <c:v>45307</c:v>
                </c:pt>
                <c:pt idx="93">
                  <c:v>45308</c:v>
                </c:pt>
                <c:pt idx="94">
                  <c:v>45309</c:v>
                </c:pt>
                <c:pt idx="95">
                  <c:v>45313</c:v>
                </c:pt>
                <c:pt idx="96">
                  <c:v>45314</c:v>
                </c:pt>
                <c:pt idx="97">
                  <c:v>45315</c:v>
                </c:pt>
                <c:pt idx="98">
                  <c:v>45316</c:v>
                </c:pt>
                <c:pt idx="99">
                  <c:v>45320</c:v>
                </c:pt>
                <c:pt idx="100">
                  <c:v>45321</c:v>
                </c:pt>
                <c:pt idx="101">
                  <c:v>45322</c:v>
                </c:pt>
                <c:pt idx="102">
                  <c:v>45323</c:v>
                </c:pt>
                <c:pt idx="103">
                  <c:v>45327</c:v>
                </c:pt>
                <c:pt idx="104">
                  <c:v>45328</c:v>
                </c:pt>
                <c:pt idx="105">
                  <c:v>45329</c:v>
                </c:pt>
                <c:pt idx="106">
                  <c:v>45330</c:v>
                </c:pt>
                <c:pt idx="107">
                  <c:v>45334</c:v>
                </c:pt>
                <c:pt idx="108">
                  <c:v>45335</c:v>
                </c:pt>
                <c:pt idx="109">
                  <c:v>45336</c:v>
                </c:pt>
                <c:pt idx="110">
                  <c:v>45337</c:v>
                </c:pt>
                <c:pt idx="111">
                  <c:v>45341</c:v>
                </c:pt>
                <c:pt idx="112">
                  <c:v>45342</c:v>
                </c:pt>
                <c:pt idx="113">
                  <c:v>45343</c:v>
                </c:pt>
                <c:pt idx="114">
                  <c:v>45348</c:v>
                </c:pt>
                <c:pt idx="115">
                  <c:v>45349</c:v>
                </c:pt>
                <c:pt idx="116">
                  <c:v>45350</c:v>
                </c:pt>
                <c:pt idx="117">
                  <c:v>45351</c:v>
                </c:pt>
                <c:pt idx="118">
                  <c:v>45355</c:v>
                </c:pt>
                <c:pt idx="119">
                  <c:v>45356</c:v>
                </c:pt>
                <c:pt idx="120">
                  <c:v>45357</c:v>
                </c:pt>
                <c:pt idx="121">
                  <c:v>45358</c:v>
                </c:pt>
                <c:pt idx="122">
                  <c:v>45362</c:v>
                </c:pt>
                <c:pt idx="123">
                  <c:v>45363</c:v>
                </c:pt>
                <c:pt idx="124">
                  <c:v>45364</c:v>
                </c:pt>
                <c:pt idx="125">
                  <c:v>45365</c:v>
                </c:pt>
                <c:pt idx="126">
                  <c:v>45369</c:v>
                </c:pt>
                <c:pt idx="127">
                  <c:v>45370</c:v>
                </c:pt>
                <c:pt idx="128">
                  <c:v>45371</c:v>
                </c:pt>
                <c:pt idx="129">
                  <c:v>45372</c:v>
                </c:pt>
                <c:pt idx="130">
                  <c:v>45376</c:v>
                </c:pt>
                <c:pt idx="131">
                  <c:v>45377</c:v>
                </c:pt>
                <c:pt idx="132">
                  <c:v>45378</c:v>
                </c:pt>
                <c:pt idx="133">
                  <c:v>45379</c:v>
                </c:pt>
                <c:pt idx="134">
                  <c:v>45383</c:v>
                </c:pt>
                <c:pt idx="135">
                  <c:v>45384</c:v>
                </c:pt>
                <c:pt idx="136">
                  <c:v>45385</c:v>
                </c:pt>
                <c:pt idx="137">
                  <c:v>45386</c:v>
                </c:pt>
                <c:pt idx="138">
                  <c:v>45397</c:v>
                </c:pt>
                <c:pt idx="139">
                  <c:v>45398</c:v>
                </c:pt>
                <c:pt idx="140">
                  <c:v>45399</c:v>
                </c:pt>
                <c:pt idx="141">
                  <c:v>45400</c:v>
                </c:pt>
                <c:pt idx="142">
                  <c:v>45404</c:v>
                </c:pt>
                <c:pt idx="143">
                  <c:v>45405</c:v>
                </c:pt>
                <c:pt idx="144">
                  <c:v>45406</c:v>
                </c:pt>
                <c:pt idx="145">
                  <c:v>45407</c:v>
                </c:pt>
                <c:pt idx="146">
                  <c:v>45411</c:v>
                </c:pt>
                <c:pt idx="147">
                  <c:v>45412</c:v>
                </c:pt>
                <c:pt idx="148">
                  <c:v>45413</c:v>
                </c:pt>
                <c:pt idx="149">
                  <c:v>45414</c:v>
                </c:pt>
                <c:pt idx="150">
                  <c:v>45418</c:v>
                </c:pt>
                <c:pt idx="151">
                  <c:v>45419</c:v>
                </c:pt>
                <c:pt idx="152">
                  <c:v>45420</c:v>
                </c:pt>
                <c:pt idx="153">
                  <c:v>45421</c:v>
                </c:pt>
                <c:pt idx="154">
                  <c:v>45425</c:v>
                </c:pt>
                <c:pt idx="155">
                  <c:v>45426</c:v>
                </c:pt>
                <c:pt idx="156">
                  <c:v>45427</c:v>
                </c:pt>
                <c:pt idx="157">
                  <c:v>45428</c:v>
                </c:pt>
                <c:pt idx="158">
                  <c:v>45432</c:v>
                </c:pt>
                <c:pt idx="159">
                  <c:v>45433</c:v>
                </c:pt>
                <c:pt idx="160">
                  <c:v>45434</c:v>
                </c:pt>
                <c:pt idx="161">
                  <c:v>45435</c:v>
                </c:pt>
                <c:pt idx="162">
                  <c:v>45439</c:v>
                </c:pt>
                <c:pt idx="163">
                  <c:v>45440</c:v>
                </c:pt>
                <c:pt idx="164">
                  <c:v>45441</c:v>
                </c:pt>
                <c:pt idx="165">
                  <c:v>45442</c:v>
                </c:pt>
                <c:pt idx="166">
                  <c:v>45446</c:v>
                </c:pt>
                <c:pt idx="167">
                  <c:v>45447</c:v>
                </c:pt>
                <c:pt idx="168">
                  <c:v>45448</c:v>
                </c:pt>
                <c:pt idx="169">
                  <c:v>45449</c:v>
                </c:pt>
                <c:pt idx="170">
                  <c:v>45453</c:v>
                </c:pt>
                <c:pt idx="171">
                  <c:v>45454</c:v>
                </c:pt>
                <c:pt idx="172">
                  <c:v>45455</c:v>
                </c:pt>
                <c:pt idx="173">
                  <c:v>45456</c:v>
                </c:pt>
                <c:pt idx="174">
                  <c:v>45467</c:v>
                </c:pt>
                <c:pt idx="175">
                  <c:v>45468</c:v>
                </c:pt>
                <c:pt idx="176">
                  <c:v>45469</c:v>
                </c:pt>
                <c:pt idx="177">
                  <c:v>45470</c:v>
                </c:pt>
                <c:pt idx="178">
                  <c:v>45473</c:v>
                </c:pt>
              </c:numCache>
            </c:numRef>
          </c:cat>
          <c:val>
            <c:numRef>
              <c:f>Sheet1!$C$2:$C$180</c:f>
              <c:numCache>
                <c:formatCode>#,##0</c:formatCode>
                <c:ptCount val="179"/>
                <c:pt idx="0">
                  <c:v>100</c:v>
                </c:pt>
                <c:pt idx="1">
                  <c:v>101.51098901098902</c:v>
                </c:pt>
                <c:pt idx="2">
                  <c:v>102.47252747252746</c:v>
                </c:pt>
                <c:pt idx="3">
                  <c:v>102.60989010989012</c:v>
                </c:pt>
                <c:pt idx="4">
                  <c:v>102.33516483516485</c:v>
                </c:pt>
                <c:pt idx="5">
                  <c:v>96.291208791208788</c:v>
                </c:pt>
                <c:pt idx="6">
                  <c:v>96.15384615384616</c:v>
                </c:pt>
                <c:pt idx="7">
                  <c:v>98.626373626373635</c:v>
                </c:pt>
                <c:pt idx="8">
                  <c:v>108.24175824175823</c:v>
                </c:pt>
                <c:pt idx="9">
                  <c:v>107.14285714285714</c:v>
                </c:pt>
                <c:pt idx="10">
                  <c:v>100.68681318681318</c:v>
                </c:pt>
                <c:pt idx="11">
                  <c:v>101.64835164835165</c:v>
                </c:pt>
                <c:pt idx="12">
                  <c:v>100.68681318681318</c:v>
                </c:pt>
                <c:pt idx="13">
                  <c:v>99.862637362637372</c:v>
                </c:pt>
                <c:pt idx="14">
                  <c:v>99.587912087912088</c:v>
                </c:pt>
                <c:pt idx="15">
                  <c:v>96.428571428571445</c:v>
                </c:pt>
                <c:pt idx="16">
                  <c:v>96.15384615384616</c:v>
                </c:pt>
                <c:pt idx="17">
                  <c:v>98.214285714285722</c:v>
                </c:pt>
                <c:pt idx="18">
                  <c:v>98.07692307692308</c:v>
                </c:pt>
                <c:pt idx="19">
                  <c:v>97.52747252747254</c:v>
                </c:pt>
                <c:pt idx="20">
                  <c:v>96.15384615384616</c:v>
                </c:pt>
                <c:pt idx="21">
                  <c:v>101.51098901098902</c:v>
                </c:pt>
                <c:pt idx="22">
                  <c:v>113.73626373626374</c:v>
                </c:pt>
                <c:pt idx="23">
                  <c:v>114.01098901098901</c:v>
                </c:pt>
                <c:pt idx="24">
                  <c:v>114.01098901098901</c:v>
                </c:pt>
                <c:pt idx="25">
                  <c:v>123.62637362637363</c:v>
                </c:pt>
                <c:pt idx="26">
                  <c:v>125</c:v>
                </c:pt>
                <c:pt idx="27">
                  <c:v>117.44505494505495</c:v>
                </c:pt>
                <c:pt idx="28">
                  <c:v>125</c:v>
                </c:pt>
                <c:pt idx="29">
                  <c:v>126.37362637362637</c:v>
                </c:pt>
                <c:pt idx="30">
                  <c:v>126.37362637362637</c:v>
                </c:pt>
                <c:pt idx="31">
                  <c:v>126.37362637362637</c:v>
                </c:pt>
                <c:pt idx="32">
                  <c:v>123.62637362637363</c:v>
                </c:pt>
                <c:pt idx="33">
                  <c:v>130.49450549450549</c:v>
                </c:pt>
                <c:pt idx="34">
                  <c:v>126.37362637362637</c:v>
                </c:pt>
                <c:pt idx="35">
                  <c:v>118.13186813186813</c:v>
                </c:pt>
                <c:pt idx="36">
                  <c:v>118.13186813186813</c:v>
                </c:pt>
                <c:pt idx="37">
                  <c:v>132.69230769230768</c:v>
                </c:pt>
                <c:pt idx="38">
                  <c:v>135.30219780219781</c:v>
                </c:pt>
                <c:pt idx="39">
                  <c:v>122.11538461538463</c:v>
                </c:pt>
                <c:pt idx="40">
                  <c:v>113.59890109890112</c:v>
                </c:pt>
                <c:pt idx="41">
                  <c:v>116.75824175824177</c:v>
                </c:pt>
                <c:pt idx="42">
                  <c:v>112.63736263736264</c:v>
                </c:pt>
                <c:pt idx="43">
                  <c:v>114.01098901098901</c:v>
                </c:pt>
                <c:pt idx="44">
                  <c:v>112.63736263736264</c:v>
                </c:pt>
                <c:pt idx="45">
                  <c:v>111.26373626373626</c:v>
                </c:pt>
                <c:pt idx="46">
                  <c:v>114.01098901098901</c:v>
                </c:pt>
                <c:pt idx="47">
                  <c:v>111.26373626373626</c:v>
                </c:pt>
                <c:pt idx="48">
                  <c:v>116.75824175824177</c:v>
                </c:pt>
                <c:pt idx="49">
                  <c:v>112.63736263736264</c:v>
                </c:pt>
                <c:pt idx="50">
                  <c:v>112.63736263736264</c:v>
                </c:pt>
                <c:pt idx="51">
                  <c:v>111.26373626373626</c:v>
                </c:pt>
                <c:pt idx="52">
                  <c:v>111.53846153846155</c:v>
                </c:pt>
                <c:pt idx="53">
                  <c:v>117.44505494505495</c:v>
                </c:pt>
                <c:pt idx="54">
                  <c:v>117.44505494505495</c:v>
                </c:pt>
                <c:pt idx="55">
                  <c:v>112.50000000000003</c:v>
                </c:pt>
                <c:pt idx="56">
                  <c:v>112.50000000000003</c:v>
                </c:pt>
                <c:pt idx="57">
                  <c:v>112.50000000000003</c:v>
                </c:pt>
                <c:pt idx="58">
                  <c:v>116.4835164835165</c:v>
                </c:pt>
                <c:pt idx="59">
                  <c:v>120.87912087912089</c:v>
                </c:pt>
                <c:pt idx="60">
                  <c:v>117.71978021978022</c:v>
                </c:pt>
                <c:pt idx="61">
                  <c:v>111.67582417582418</c:v>
                </c:pt>
                <c:pt idx="62">
                  <c:v>112.63736263736264</c:v>
                </c:pt>
                <c:pt idx="63">
                  <c:v>112.08791208791209</c:v>
                </c:pt>
                <c:pt idx="64">
                  <c:v>110.71428571428572</c:v>
                </c:pt>
                <c:pt idx="65">
                  <c:v>110.71428571428572</c:v>
                </c:pt>
                <c:pt idx="66">
                  <c:v>110.71428571428572</c:v>
                </c:pt>
                <c:pt idx="67">
                  <c:v>111.26373626373626</c:v>
                </c:pt>
                <c:pt idx="68">
                  <c:v>111.26373626373626</c:v>
                </c:pt>
                <c:pt idx="69">
                  <c:v>111.26373626373626</c:v>
                </c:pt>
                <c:pt idx="70">
                  <c:v>111.26373626373626</c:v>
                </c:pt>
                <c:pt idx="71">
                  <c:v>111.26373626373626</c:v>
                </c:pt>
                <c:pt idx="72">
                  <c:v>110.57692307692308</c:v>
                </c:pt>
                <c:pt idx="73">
                  <c:v>110.30219780219781</c:v>
                </c:pt>
                <c:pt idx="74">
                  <c:v>110.16483516483517</c:v>
                </c:pt>
                <c:pt idx="75">
                  <c:v>116.75824175824177</c:v>
                </c:pt>
                <c:pt idx="76">
                  <c:v>116.75824175824177</c:v>
                </c:pt>
                <c:pt idx="77">
                  <c:v>116.75824175824177</c:v>
                </c:pt>
                <c:pt idx="78">
                  <c:v>116.75824175824177</c:v>
                </c:pt>
                <c:pt idx="79">
                  <c:v>112.63736263736264</c:v>
                </c:pt>
                <c:pt idx="80">
                  <c:v>117.17032967032968</c:v>
                </c:pt>
                <c:pt idx="81">
                  <c:v>116.75824175824177</c:v>
                </c:pt>
                <c:pt idx="82">
                  <c:v>116.75824175824177</c:v>
                </c:pt>
                <c:pt idx="83">
                  <c:v>114.01098901098901</c:v>
                </c:pt>
                <c:pt idx="84">
                  <c:v>114.01098901098901</c:v>
                </c:pt>
                <c:pt idx="85">
                  <c:v>114.01098901098901</c:v>
                </c:pt>
                <c:pt idx="86">
                  <c:v>114.01098901098901</c:v>
                </c:pt>
                <c:pt idx="87">
                  <c:v>120.87912087912089</c:v>
                </c:pt>
                <c:pt idx="88">
                  <c:v>120.87912087912089</c:v>
                </c:pt>
                <c:pt idx="89">
                  <c:v>120.87912087912089</c:v>
                </c:pt>
                <c:pt idx="90">
                  <c:v>120.60439560439559</c:v>
                </c:pt>
                <c:pt idx="91">
                  <c:v>120.60439560439559</c:v>
                </c:pt>
                <c:pt idx="92">
                  <c:v>120.60439560439559</c:v>
                </c:pt>
                <c:pt idx="93">
                  <c:v>123.48901098901099</c:v>
                </c:pt>
                <c:pt idx="94">
                  <c:v>123.62637362637363</c:v>
                </c:pt>
                <c:pt idx="95">
                  <c:v>111.40109890109891</c:v>
                </c:pt>
                <c:pt idx="96">
                  <c:v>111.95054945054946</c:v>
                </c:pt>
                <c:pt idx="97">
                  <c:v>111.26373626373626</c:v>
                </c:pt>
                <c:pt idx="98">
                  <c:v>111.95054945054946</c:v>
                </c:pt>
                <c:pt idx="99">
                  <c:v>110.98901098901099</c:v>
                </c:pt>
                <c:pt idx="100">
                  <c:v>110.98901098901099</c:v>
                </c:pt>
                <c:pt idx="101">
                  <c:v>110.98901098901099</c:v>
                </c:pt>
                <c:pt idx="102">
                  <c:v>110.98901098901099</c:v>
                </c:pt>
                <c:pt idx="103">
                  <c:v>114.01098901098901</c:v>
                </c:pt>
                <c:pt idx="104">
                  <c:v>111.26373626373626</c:v>
                </c:pt>
                <c:pt idx="105">
                  <c:v>111.26373626373626</c:v>
                </c:pt>
                <c:pt idx="106">
                  <c:v>111.26373626373626</c:v>
                </c:pt>
                <c:pt idx="107">
                  <c:v>114.01098901098901</c:v>
                </c:pt>
                <c:pt idx="108">
                  <c:v>114.01098901098901</c:v>
                </c:pt>
                <c:pt idx="109">
                  <c:v>115.3846153846154</c:v>
                </c:pt>
                <c:pt idx="110">
                  <c:v>115.3846153846154</c:v>
                </c:pt>
                <c:pt idx="111">
                  <c:v>111.53846153846155</c:v>
                </c:pt>
                <c:pt idx="112">
                  <c:v>111.53846153846155</c:v>
                </c:pt>
                <c:pt idx="113">
                  <c:v>111.53846153846155</c:v>
                </c:pt>
                <c:pt idx="114">
                  <c:v>110.98901098901099</c:v>
                </c:pt>
                <c:pt idx="115">
                  <c:v>110.98901098901099</c:v>
                </c:pt>
                <c:pt idx="116">
                  <c:v>110.98901098901099</c:v>
                </c:pt>
                <c:pt idx="117">
                  <c:v>110.98901098901099</c:v>
                </c:pt>
                <c:pt idx="118">
                  <c:v>109.8901098901099</c:v>
                </c:pt>
                <c:pt idx="119">
                  <c:v>111.95054945054946</c:v>
                </c:pt>
                <c:pt idx="120">
                  <c:v>111.95054945054946</c:v>
                </c:pt>
                <c:pt idx="121">
                  <c:v>111.81318681318682</c:v>
                </c:pt>
                <c:pt idx="122">
                  <c:v>111.81318681318682</c:v>
                </c:pt>
                <c:pt idx="123">
                  <c:v>111.81318681318682</c:v>
                </c:pt>
                <c:pt idx="124">
                  <c:v>112.08791208791209</c:v>
                </c:pt>
                <c:pt idx="125">
                  <c:v>111.26373626373626</c:v>
                </c:pt>
                <c:pt idx="126">
                  <c:v>111.81318681318682</c:v>
                </c:pt>
                <c:pt idx="127">
                  <c:v>111.81318681318682</c:v>
                </c:pt>
                <c:pt idx="128">
                  <c:v>111.81318681318682</c:v>
                </c:pt>
                <c:pt idx="129">
                  <c:v>111.81318681318682</c:v>
                </c:pt>
                <c:pt idx="130">
                  <c:v>111.81318681318682</c:v>
                </c:pt>
                <c:pt idx="131">
                  <c:v>111.81318681318682</c:v>
                </c:pt>
                <c:pt idx="132">
                  <c:v>111.81318681318682</c:v>
                </c:pt>
                <c:pt idx="133">
                  <c:v>111.81318681318682</c:v>
                </c:pt>
                <c:pt idx="134">
                  <c:v>120.87912087912089</c:v>
                </c:pt>
                <c:pt idx="135">
                  <c:v>122.25274725274727</c:v>
                </c:pt>
                <c:pt idx="136">
                  <c:v>122.25274725274727</c:v>
                </c:pt>
                <c:pt idx="137">
                  <c:v>127.06043956043958</c:v>
                </c:pt>
                <c:pt idx="138">
                  <c:v>127.74725274725276</c:v>
                </c:pt>
                <c:pt idx="139">
                  <c:v>127.74725274725276</c:v>
                </c:pt>
                <c:pt idx="140">
                  <c:v>126.37362637362637</c:v>
                </c:pt>
                <c:pt idx="141">
                  <c:v>126.37362637362637</c:v>
                </c:pt>
                <c:pt idx="142">
                  <c:v>126.37362637362637</c:v>
                </c:pt>
                <c:pt idx="143">
                  <c:v>126.37362637362637</c:v>
                </c:pt>
                <c:pt idx="144">
                  <c:v>127.74725274725276</c:v>
                </c:pt>
                <c:pt idx="145">
                  <c:v>127.74725274725276</c:v>
                </c:pt>
                <c:pt idx="146">
                  <c:v>130.49450549450549</c:v>
                </c:pt>
                <c:pt idx="147">
                  <c:v>130.49450549450549</c:v>
                </c:pt>
                <c:pt idx="148">
                  <c:v>123.62637362637363</c:v>
                </c:pt>
                <c:pt idx="149">
                  <c:v>123.62637362637363</c:v>
                </c:pt>
                <c:pt idx="150">
                  <c:v>123.62637362637363</c:v>
                </c:pt>
                <c:pt idx="151">
                  <c:v>123.62637362637363</c:v>
                </c:pt>
                <c:pt idx="152">
                  <c:v>123.62637362637363</c:v>
                </c:pt>
                <c:pt idx="153">
                  <c:v>123.62637362637363</c:v>
                </c:pt>
                <c:pt idx="154">
                  <c:v>123.62637362637363</c:v>
                </c:pt>
                <c:pt idx="155">
                  <c:v>123.62637362637363</c:v>
                </c:pt>
                <c:pt idx="156">
                  <c:v>119.5054945054945</c:v>
                </c:pt>
                <c:pt idx="157">
                  <c:v>122.93956043956045</c:v>
                </c:pt>
                <c:pt idx="158">
                  <c:v>120.87912087912089</c:v>
                </c:pt>
                <c:pt idx="159">
                  <c:v>120.87912087912089</c:v>
                </c:pt>
                <c:pt idx="160">
                  <c:v>120.87912087912089</c:v>
                </c:pt>
                <c:pt idx="161">
                  <c:v>120.74175824175826</c:v>
                </c:pt>
                <c:pt idx="162">
                  <c:v>110.43956043956045</c:v>
                </c:pt>
                <c:pt idx="163">
                  <c:v>110.43956043956045</c:v>
                </c:pt>
                <c:pt idx="164">
                  <c:v>109.8901098901099</c:v>
                </c:pt>
                <c:pt idx="165">
                  <c:v>109.8901098901099</c:v>
                </c:pt>
                <c:pt idx="166">
                  <c:v>109.8901098901099</c:v>
                </c:pt>
                <c:pt idx="167">
                  <c:v>115.3846153846154</c:v>
                </c:pt>
                <c:pt idx="168">
                  <c:v>115.3846153846154</c:v>
                </c:pt>
                <c:pt idx="169">
                  <c:v>115.3846153846154</c:v>
                </c:pt>
                <c:pt idx="170">
                  <c:v>121.97802197802199</c:v>
                </c:pt>
                <c:pt idx="171">
                  <c:v>121.97802197802199</c:v>
                </c:pt>
                <c:pt idx="172">
                  <c:v>121.97802197802199</c:v>
                </c:pt>
                <c:pt idx="173">
                  <c:v>121.97802197802199</c:v>
                </c:pt>
                <c:pt idx="174">
                  <c:v>120.74175824175826</c:v>
                </c:pt>
                <c:pt idx="175">
                  <c:v>120.74175824175826</c:v>
                </c:pt>
                <c:pt idx="176">
                  <c:v>120.74175824175826</c:v>
                </c:pt>
                <c:pt idx="177">
                  <c:v>120.74175824175826</c:v>
                </c:pt>
                <c:pt idx="178">
                  <c:v>121.97802197802199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Sheet1!$A$2:$A$168</c:f>
              <c:numCache>
                <c:formatCode>dd\-mmm\-yyyy</c:formatCode>
                <c:ptCount val="167"/>
                <c:pt idx="0">
                  <c:v>45167</c:v>
                </c:pt>
                <c:pt idx="1">
                  <c:v>45168</c:v>
                </c:pt>
                <c:pt idx="2">
                  <c:v>45169</c:v>
                </c:pt>
                <c:pt idx="3">
                  <c:v>45173</c:v>
                </c:pt>
                <c:pt idx="4">
                  <c:v>45174</c:v>
                </c:pt>
                <c:pt idx="5">
                  <c:v>45175</c:v>
                </c:pt>
                <c:pt idx="6">
                  <c:v>45176</c:v>
                </c:pt>
                <c:pt idx="7">
                  <c:v>45180</c:v>
                </c:pt>
                <c:pt idx="8">
                  <c:v>45181</c:v>
                </c:pt>
                <c:pt idx="9">
                  <c:v>45182</c:v>
                </c:pt>
                <c:pt idx="10">
                  <c:v>45183</c:v>
                </c:pt>
                <c:pt idx="11">
                  <c:v>45187</c:v>
                </c:pt>
                <c:pt idx="12">
                  <c:v>45188</c:v>
                </c:pt>
                <c:pt idx="13">
                  <c:v>45189</c:v>
                </c:pt>
                <c:pt idx="14">
                  <c:v>45190</c:v>
                </c:pt>
                <c:pt idx="15">
                  <c:v>45194</c:v>
                </c:pt>
                <c:pt idx="16">
                  <c:v>45195</c:v>
                </c:pt>
                <c:pt idx="17">
                  <c:v>45196</c:v>
                </c:pt>
                <c:pt idx="18">
                  <c:v>45197</c:v>
                </c:pt>
                <c:pt idx="19">
                  <c:v>45201</c:v>
                </c:pt>
                <c:pt idx="20">
                  <c:v>45202</c:v>
                </c:pt>
                <c:pt idx="21">
                  <c:v>45203</c:v>
                </c:pt>
                <c:pt idx="22">
                  <c:v>45204</c:v>
                </c:pt>
                <c:pt idx="23">
                  <c:v>45208</c:v>
                </c:pt>
                <c:pt idx="24">
                  <c:v>45209</c:v>
                </c:pt>
                <c:pt idx="25">
                  <c:v>45210</c:v>
                </c:pt>
                <c:pt idx="26">
                  <c:v>45211</c:v>
                </c:pt>
                <c:pt idx="27">
                  <c:v>45215</c:v>
                </c:pt>
                <c:pt idx="28">
                  <c:v>45216</c:v>
                </c:pt>
                <c:pt idx="29">
                  <c:v>45217</c:v>
                </c:pt>
                <c:pt idx="30">
                  <c:v>45218</c:v>
                </c:pt>
                <c:pt idx="31">
                  <c:v>45222</c:v>
                </c:pt>
                <c:pt idx="32">
                  <c:v>45223</c:v>
                </c:pt>
                <c:pt idx="33">
                  <c:v>45224</c:v>
                </c:pt>
                <c:pt idx="34">
                  <c:v>45225</c:v>
                </c:pt>
                <c:pt idx="35">
                  <c:v>45229</c:v>
                </c:pt>
                <c:pt idx="36">
                  <c:v>45230</c:v>
                </c:pt>
                <c:pt idx="37">
                  <c:v>45231</c:v>
                </c:pt>
                <c:pt idx="38">
                  <c:v>45232</c:v>
                </c:pt>
                <c:pt idx="39">
                  <c:v>45236</c:v>
                </c:pt>
                <c:pt idx="40">
                  <c:v>45237</c:v>
                </c:pt>
                <c:pt idx="41">
                  <c:v>45238</c:v>
                </c:pt>
                <c:pt idx="42">
                  <c:v>45239</c:v>
                </c:pt>
                <c:pt idx="43">
                  <c:v>45243</c:v>
                </c:pt>
                <c:pt idx="44">
                  <c:v>45244</c:v>
                </c:pt>
                <c:pt idx="45">
                  <c:v>45245</c:v>
                </c:pt>
                <c:pt idx="46">
                  <c:v>45246</c:v>
                </c:pt>
                <c:pt idx="47">
                  <c:v>45250</c:v>
                </c:pt>
                <c:pt idx="48">
                  <c:v>45251</c:v>
                </c:pt>
                <c:pt idx="49">
                  <c:v>45252</c:v>
                </c:pt>
                <c:pt idx="50">
                  <c:v>45253</c:v>
                </c:pt>
                <c:pt idx="51">
                  <c:v>45257</c:v>
                </c:pt>
                <c:pt idx="52">
                  <c:v>45258</c:v>
                </c:pt>
                <c:pt idx="53">
                  <c:v>45259</c:v>
                </c:pt>
                <c:pt idx="54">
                  <c:v>45260</c:v>
                </c:pt>
                <c:pt idx="55">
                  <c:v>45264</c:v>
                </c:pt>
                <c:pt idx="56">
                  <c:v>45265</c:v>
                </c:pt>
                <c:pt idx="57">
                  <c:v>45266</c:v>
                </c:pt>
                <c:pt idx="58">
                  <c:v>45267</c:v>
                </c:pt>
                <c:pt idx="59">
                  <c:v>45271</c:v>
                </c:pt>
                <c:pt idx="60">
                  <c:v>45272</c:v>
                </c:pt>
                <c:pt idx="61">
                  <c:v>45273</c:v>
                </c:pt>
                <c:pt idx="62">
                  <c:v>45274</c:v>
                </c:pt>
                <c:pt idx="63">
                  <c:v>45278</c:v>
                </c:pt>
                <c:pt idx="64">
                  <c:v>45279</c:v>
                </c:pt>
                <c:pt idx="65">
                  <c:v>45280</c:v>
                </c:pt>
                <c:pt idx="66">
                  <c:v>45281</c:v>
                </c:pt>
                <c:pt idx="67">
                  <c:v>45285</c:v>
                </c:pt>
                <c:pt idx="68">
                  <c:v>45286</c:v>
                </c:pt>
                <c:pt idx="69">
                  <c:v>45287</c:v>
                </c:pt>
                <c:pt idx="70">
                  <c:v>45288</c:v>
                </c:pt>
                <c:pt idx="71">
                  <c:v>45292</c:v>
                </c:pt>
                <c:pt idx="72">
                  <c:v>45293</c:v>
                </c:pt>
                <c:pt idx="73">
                  <c:v>45294</c:v>
                </c:pt>
                <c:pt idx="74">
                  <c:v>45295</c:v>
                </c:pt>
                <c:pt idx="75">
                  <c:v>45299</c:v>
                </c:pt>
                <c:pt idx="76">
                  <c:v>45300</c:v>
                </c:pt>
                <c:pt idx="77">
                  <c:v>45301</c:v>
                </c:pt>
                <c:pt idx="78">
                  <c:v>45302</c:v>
                </c:pt>
                <c:pt idx="79">
                  <c:v>45306</c:v>
                </c:pt>
                <c:pt idx="80">
                  <c:v>45307</c:v>
                </c:pt>
                <c:pt idx="81">
                  <c:v>45308</c:v>
                </c:pt>
                <c:pt idx="82">
                  <c:v>45309</c:v>
                </c:pt>
                <c:pt idx="83">
                  <c:v>45313</c:v>
                </c:pt>
                <c:pt idx="84">
                  <c:v>45314</c:v>
                </c:pt>
                <c:pt idx="85">
                  <c:v>45315</c:v>
                </c:pt>
                <c:pt idx="86">
                  <c:v>45316</c:v>
                </c:pt>
                <c:pt idx="87">
                  <c:v>45320</c:v>
                </c:pt>
                <c:pt idx="88">
                  <c:v>45321</c:v>
                </c:pt>
                <c:pt idx="89">
                  <c:v>45322</c:v>
                </c:pt>
                <c:pt idx="90">
                  <c:v>45323</c:v>
                </c:pt>
                <c:pt idx="91">
                  <c:v>45327</c:v>
                </c:pt>
                <c:pt idx="92">
                  <c:v>45328</c:v>
                </c:pt>
                <c:pt idx="93">
                  <c:v>45329</c:v>
                </c:pt>
                <c:pt idx="94">
                  <c:v>45330</c:v>
                </c:pt>
                <c:pt idx="95">
                  <c:v>45334</c:v>
                </c:pt>
                <c:pt idx="96">
                  <c:v>45335</c:v>
                </c:pt>
                <c:pt idx="97">
                  <c:v>45336</c:v>
                </c:pt>
                <c:pt idx="98">
                  <c:v>45337</c:v>
                </c:pt>
                <c:pt idx="99">
                  <c:v>45341</c:v>
                </c:pt>
                <c:pt idx="100">
                  <c:v>45342</c:v>
                </c:pt>
                <c:pt idx="101">
                  <c:v>45343</c:v>
                </c:pt>
                <c:pt idx="102">
                  <c:v>45348</c:v>
                </c:pt>
                <c:pt idx="103">
                  <c:v>45349</c:v>
                </c:pt>
                <c:pt idx="104">
                  <c:v>45350</c:v>
                </c:pt>
                <c:pt idx="105">
                  <c:v>45351</c:v>
                </c:pt>
                <c:pt idx="106">
                  <c:v>45355</c:v>
                </c:pt>
                <c:pt idx="107">
                  <c:v>45356</c:v>
                </c:pt>
                <c:pt idx="108">
                  <c:v>45357</c:v>
                </c:pt>
                <c:pt idx="109">
                  <c:v>45358</c:v>
                </c:pt>
                <c:pt idx="110">
                  <c:v>45362</c:v>
                </c:pt>
                <c:pt idx="111">
                  <c:v>45363</c:v>
                </c:pt>
                <c:pt idx="112">
                  <c:v>45364</c:v>
                </c:pt>
                <c:pt idx="113">
                  <c:v>45365</c:v>
                </c:pt>
                <c:pt idx="114">
                  <c:v>45369</c:v>
                </c:pt>
                <c:pt idx="115">
                  <c:v>45370</c:v>
                </c:pt>
                <c:pt idx="116">
                  <c:v>45371</c:v>
                </c:pt>
                <c:pt idx="117">
                  <c:v>45372</c:v>
                </c:pt>
                <c:pt idx="118">
                  <c:v>45376</c:v>
                </c:pt>
                <c:pt idx="119">
                  <c:v>45377</c:v>
                </c:pt>
                <c:pt idx="120">
                  <c:v>45378</c:v>
                </c:pt>
                <c:pt idx="121">
                  <c:v>45379</c:v>
                </c:pt>
                <c:pt idx="122">
                  <c:v>45383</c:v>
                </c:pt>
                <c:pt idx="123">
                  <c:v>45384</c:v>
                </c:pt>
                <c:pt idx="124">
                  <c:v>45385</c:v>
                </c:pt>
                <c:pt idx="125">
                  <c:v>45386</c:v>
                </c:pt>
                <c:pt idx="126">
                  <c:v>45397</c:v>
                </c:pt>
                <c:pt idx="127">
                  <c:v>45398</c:v>
                </c:pt>
                <c:pt idx="128">
                  <c:v>45399</c:v>
                </c:pt>
                <c:pt idx="129">
                  <c:v>45400</c:v>
                </c:pt>
                <c:pt idx="130">
                  <c:v>45404</c:v>
                </c:pt>
                <c:pt idx="131">
                  <c:v>45405</c:v>
                </c:pt>
                <c:pt idx="132">
                  <c:v>45406</c:v>
                </c:pt>
                <c:pt idx="133">
                  <c:v>45407</c:v>
                </c:pt>
                <c:pt idx="134">
                  <c:v>45411</c:v>
                </c:pt>
                <c:pt idx="135">
                  <c:v>45412</c:v>
                </c:pt>
                <c:pt idx="136">
                  <c:v>45413</c:v>
                </c:pt>
                <c:pt idx="137">
                  <c:v>45414</c:v>
                </c:pt>
                <c:pt idx="138">
                  <c:v>45418</c:v>
                </c:pt>
                <c:pt idx="139">
                  <c:v>45419</c:v>
                </c:pt>
                <c:pt idx="140">
                  <c:v>45420</c:v>
                </c:pt>
                <c:pt idx="141">
                  <c:v>45421</c:v>
                </c:pt>
                <c:pt idx="142">
                  <c:v>45425</c:v>
                </c:pt>
                <c:pt idx="143">
                  <c:v>45426</c:v>
                </c:pt>
                <c:pt idx="144">
                  <c:v>45427</c:v>
                </c:pt>
                <c:pt idx="145">
                  <c:v>45428</c:v>
                </c:pt>
                <c:pt idx="146">
                  <c:v>45432</c:v>
                </c:pt>
                <c:pt idx="147">
                  <c:v>45433</c:v>
                </c:pt>
                <c:pt idx="148">
                  <c:v>45434</c:v>
                </c:pt>
                <c:pt idx="149">
                  <c:v>45435</c:v>
                </c:pt>
                <c:pt idx="150">
                  <c:v>45439</c:v>
                </c:pt>
                <c:pt idx="151">
                  <c:v>45440</c:v>
                </c:pt>
                <c:pt idx="152">
                  <c:v>45441</c:v>
                </c:pt>
                <c:pt idx="153">
                  <c:v>45442</c:v>
                </c:pt>
                <c:pt idx="154">
                  <c:v>45446</c:v>
                </c:pt>
                <c:pt idx="155">
                  <c:v>45447</c:v>
                </c:pt>
                <c:pt idx="156">
                  <c:v>45448</c:v>
                </c:pt>
                <c:pt idx="157">
                  <c:v>45449</c:v>
                </c:pt>
                <c:pt idx="158">
                  <c:v>45453</c:v>
                </c:pt>
                <c:pt idx="159">
                  <c:v>45454</c:v>
                </c:pt>
                <c:pt idx="160">
                  <c:v>45455</c:v>
                </c:pt>
                <c:pt idx="161">
                  <c:v>45456</c:v>
                </c:pt>
                <c:pt idx="162">
                  <c:v>45467</c:v>
                </c:pt>
                <c:pt idx="163">
                  <c:v>45468</c:v>
                </c:pt>
                <c:pt idx="164">
                  <c:v>45469</c:v>
                </c:pt>
                <c:pt idx="165">
                  <c:v>45470</c:v>
                </c:pt>
                <c:pt idx="166">
                  <c:v>45473</c:v>
                </c:pt>
              </c:numCache>
            </c:numRef>
          </c:cat>
          <c:val>
            <c:numRef>
              <c:f>Sheet1!$B$2:$B$168</c:f>
              <c:numCache>
                <c:formatCode>#,##0</c:formatCode>
                <c:ptCount val="167"/>
                <c:pt idx="0">
                  <c:v>100</c:v>
                </c:pt>
                <c:pt idx="1">
                  <c:v>101.15524847586555</c:v>
                </c:pt>
                <c:pt idx="2">
                  <c:v>100.42507970244421</c:v>
                </c:pt>
                <c:pt idx="3">
                  <c:v>99.897837546842666</c:v>
                </c:pt>
                <c:pt idx="4">
                  <c:v>99.724012808322612</c:v>
                </c:pt>
                <c:pt idx="5">
                  <c:v>98.738044633368759</c:v>
                </c:pt>
                <c:pt idx="6">
                  <c:v>98.016178197885779</c:v>
                </c:pt>
                <c:pt idx="7">
                  <c:v>98.187293752447005</c:v>
                </c:pt>
                <c:pt idx="8">
                  <c:v>97.497937524470061</c:v>
                </c:pt>
                <c:pt idx="9">
                  <c:v>97.200539040214778</c:v>
                </c:pt>
                <c:pt idx="10">
                  <c:v>97.482905923150071</c:v>
                </c:pt>
                <c:pt idx="11">
                  <c:v>96.447298506627902</c:v>
                </c:pt>
                <c:pt idx="12">
                  <c:v>96.750814503048275</c:v>
                </c:pt>
                <c:pt idx="13">
                  <c:v>96.669801163376036</c:v>
                </c:pt>
                <c:pt idx="14">
                  <c:v>95.690300072711011</c:v>
                </c:pt>
                <c:pt idx="15">
                  <c:v>95.065614687622357</c:v>
                </c:pt>
                <c:pt idx="16">
                  <c:v>95.417808602270824</c:v>
                </c:pt>
                <c:pt idx="17">
                  <c:v>96.804736003132177</c:v>
                </c:pt>
                <c:pt idx="18">
                  <c:v>96.621385424240728</c:v>
                </c:pt>
                <c:pt idx="19">
                  <c:v>96.184245483528173</c:v>
                </c:pt>
                <c:pt idx="20">
                  <c:v>95.715818837742603</c:v>
                </c:pt>
                <c:pt idx="21">
                  <c:v>94.736405140108516</c:v>
                </c:pt>
                <c:pt idx="22">
                  <c:v>94.077286900833386</c:v>
                </c:pt>
                <c:pt idx="23">
                  <c:v>92.421101571676274</c:v>
                </c:pt>
                <c:pt idx="24">
                  <c:v>92.986709267856156</c:v>
                </c:pt>
                <c:pt idx="25">
                  <c:v>92.398029811510725</c:v>
                </c:pt>
                <c:pt idx="26">
                  <c:v>92.516185189328255</c:v>
                </c:pt>
                <c:pt idx="27">
                  <c:v>92.829926170367486</c:v>
                </c:pt>
                <c:pt idx="28">
                  <c:v>93.784957212372049</c:v>
                </c:pt>
                <c:pt idx="29">
                  <c:v>93.633417696739201</c:v>
                </c:pt>
                <c:pt idx="30">
                  <c:v>93.113429162704847</c:v>
                </c:pt>
                <c:pt idx="31">
                  <c:v>89.955307203982343</c:v>
                </c:pt>
                <c:pt idx="32">
                  <c:v>90.711431707589909</c:v>
                </c:pt>
                <c:pt idx="33">
                  <c:v>91.804281559371333</c:v>
                </c:pt>
                <c:pt idx="34">
                  <c:v>90.966881536998727</c:v>
                </c:pt>
                <c:pt idx="35">
                  <c:v>92.076161278595009</c:v>
                </c:pt>
                <c:pt idx="36">
                  <c:v>93.42393660159965</c:v>
                </c:pt>
                <c:pt idx="37">
                  <c:v>94.514601627607803</c:v>
                </c:pt>
                <c:pt idx="38">
                  <c:v>94.850802617596074</c:v>
                </c:pt>
                <c:pt idx="39">
                  <c:v>95.685406062978927</c:v>
                </c:pt>
                <c:pt idx="40">
                  <c:v>95.660149477040108</c:v>
                </c:pt>
                <c:pt idx="41">
                  <c:v>95.509746070809328</c:v>
                </c:pt>
                <c:pt idx="42">
                  <c:v>94.74068739862409</c:v>
                </c:pt>
                <c:pt idx="43">
                  <c:v>94.294895547849436</c:v>
                </c:pt>
                <c:pt idx="44">
                  <c:v>94.883487611163943</c:v>
                </c:pt>
                <c:pt idx="45">
                  <c:v>96.332376670954758</c:v>
                </c:pt>
                <c:pt idx="46">
                  <c:v>96.848694697690036</c:v>
                </c:pt>
                <c:pt idx="47">
                  <c:v>97.171786733038772</c:v>
                </c:pt>
                <c:pt idx="48">
                  <c:v>97.260578052463785</c:v>
                </c:pt>
                <c:pt idx="49">
                  <c:v>97.006089546395216</c:v>
                </c:pt>
                <c:pt idx="50">
                  <c:v>96.814698808658207</c:v>
                </c:pt>
                <c:pt idx="51">
                  <c:v>96.837945354885619</c:v>
                </c:pt>
                <c:pt idx="52">
                  <c:v>97.014304491302653</c:v>
                </c:pt>
                <c:pt idx="53">
                  <c:v>97.032919206890767</c:v>
                </c:pt>
                <c:pt idx="54">
                  <c:v>97.683385536103799</c:v>
                </c:pt>
                <c:pt idx="55">
                  <c:v>97.804949242127634</c:v>
                </c:pt>
                <c:pt idx="56">
                  <c:v>97.389307987023884</c:v>
                </c:pt>
                <c:pt idx="57">
                  <c:v>97.653147547401986</c:v>
                </c:pt>
                <c:pt idx="58">
                  <c:v>98.101735975166406</c:v>
                </c:pt>
                <c:pt idx="59">
                  <c:v>99.461571536439408</c:v>
                </c:pt>
                <c:pt idx="60">
                  <c:v>99.58435874489625</c:v>
                </c:pt>
                <c:pt idx="61">
                  <c:v>99.640902035908056</c:v>
                </c:pt>
                <c:pt idx="62">
                  <c:v>100.87716385144583</c:v>
                </c:pt>
                <c:pt idx="63">
                  <c:v>102.04307427708486</c:v>
                </c:pt>
                <c:pt idx="64">
                  <c:v>102.36747720789754</c:v>
                </c:pt>
                <c:pt idx="65">
                  <c:v>102.27519016723529</c:v>
                </c:pt>
                <c:pt idx="66">
                  <c:v>101.56756879579396</c:v>
                </c:pt>
                <c:pt idx="67">
                  <c:v>103.23817397505455</c:v>
                </c:pt>
                <c:pt idx="68">
                  <c:v>103.75851208121259</c:v>
                </c:pt>
                <c:pt idx="69">
                  <c:v>103.90463322892781</c:v>
                </c:pt>
                <c:pt idx="70">
                  <c:v>104.27666536159741</c:v>
                </c:pt>
                <c:pt idx="71">
                  <c:v>105.19534090273505</c:v>
                </c:pt>
                <c:pt idx="72">
                  <c:v>105.947270540858</c:v>
                </c:pt>
                <c:pt idx="73">
                  <c:v>104.25018527322558</c:v>
                </c:pt>
                <c:pt idx="74">
                  <c:v>106.14276875104873</c:v>
                </c:pt>
                <c:pt idx="75">
                  <c:v>107.07446585379496</c:v>
                </c:pt>
                <c:pt idx="76">
                  <c:v>106.59861080038033</c:v>
                </c:pt>
                <c:pt idx="77">
                  <c:v>106.06804770960345</c:v>
                </c:pt>
                <c:pt idx="78">
                  <c:v>105.88618281223783</c:v>
                </c:pt>
                <c:pt idx="79">
                  <c:v>105.93879341685776</c:v>
                </c:pt>
                <c:pt idx="80">
                  <c:v>105.54963225012585</c:v>
                </c:pt>
                <c:pt idx="81">
                  <c:v>105.42221321102971</c:v>
                </c:pt>
                <c:pt idx="82">
                  <c:v>104.51393744057273</c:v>
                </c:pt>
                <c:pt idx="83">
                  <c:v>105.83575703339115</c:v>
                </c:pt>
                <c:pt idx="84">
                  <c:v>105.79214791095698</c:v>
                </c:pt>
                <c:pt idx="85">
                  <c:v>106.39384892891101</c:v>
                </c:pt>
                <c:pt idx="86">
                  <c:v>106.28355892387718</c:v>
                </c:pt>
                <c:pt idx="87">
                  <c:v>107.0810203311147</c:v>
                </c:pt>
                <c:pt idx="88">
                  <c:v>104.74902469377483</c:v>
                </c:pt>
                <c:pt idx="89">
                  <c:v>103.09432504614351</c:v>
                </c:pt>
                <c:pt idx="90">
                  <c:v>104.12259144806757</c:v>
                </c:pt>
                <c:pt idx="91">
                  <c:v>105.0893331562168</c:v>
                </c:pt>
                <c:pt idx="92">
                  <c:v>105.49571075004197</c:v>
                </c:pt>
                <c:pt idx="93">
                  <c:v>106.32174967839364</c:v>
                </c:pt>
                <c:pt idx="94">
                  <c:v>106.64379299737124</c:v>
                </c:pt>
                <c:pt idx="95">
                  <c:v>107.45768429442364</c:v>
                </c:pt>
                <c:pt idx="96">
                  <c:v>108.40747175457241</c:v>
                </c:pt>
                <c:pt idx="97">
                  <c:v>108.70618113429164</c:v>
                </c:pt>
                <c:pt idx="98">
                  <c:v>109.10661600201354</c:v>
                </c:pt>
                <c:pt idx="99">
                  <c:v>110.06776455618323</c:v>
                </c:pt>
                <c:pt idx="100">
                  <c:v>110.1720244420829</c:v>
                </c:pt>
                <c:pt idx="101">
                  <c:v>110.41523924716148</c:v>
                </c:pt>
                <c:pt idx="102">
                  <c:v>109.51884892891101</c:v>
                </c:pt>
                <c:pt idx="103">
                  <c:v>110.12876489177248</c:v>
                </c:pt>
                <c:pt idx="104">
                  <c:v>110.21502181330052</c:v>
                </c:pt>
                <c:pt idx="105">
                  <c:v>110.38491386542873</c:v>
                </c:pt>
                <c:pt idx="106">
                  <c:v>108.66965084736285</c:v>
                </c:pt>
                <c:pt idx="107">
                  <c:v>108.98042046535042</c:v>
                </c:pt>
                <c:pt idx="108">
                  <c:v>109.78225152413445</c:v>
                </c:pt>
                <c:pt idx="109">
                  <c:v>109.92190558756083</c:v>
                </c:pt>
                <c:pt idx="110">
                  <c:v>109.72824263101964</c:v>
                </c:pt>
                <c:pt idx="111">
                  <c:v>110.23704485709493</c:v>
                </c:pt>
                <c:pt idx="112">
                  <c:v>111.191464147883</c:v>
                </c:pt>
                <c:pt idx="113">
                  <c:v>111.23848159852341</c:v>
                </c:pt>
                <c:pt idx="114">
                  <c:v>111.62239918339951</c:v>
                </c:pt>
                <c:pt idx="115">
                  <c:v>111.89803680295319</c:v>
                </c:pt>
                <c:pt idx="116">
                  <c:v>111.33286607192797</c:v>
                </c:pt>
                <c:pt idx="117">
                  <c:v>112.1746357458471</c:v>
                </c:pt>
                <c:pt idx="118">
                  <c:v>110.61283489009452</c:v>
                </c:pt>
                <c:pt idx="119">
                  <c:v>109.98884864925333</c:v>
                </c:pt>
                <c:pt idx="120">
                  <c:v>110.18495861066056</c:v>
                </c:pt>
                <c:pt idx="121">
                  <c:v>109.81712134347559</c:v>
                </c:pt>
                <c:pt idx="122">
                  <c:v>108.56844971754573</c:v>
                </c:pt>
                <c:pt idx="123">
                  <c:v>109.03670157726944</c:v>
                </c:pt>
                <c:pt idx="124">
                  <c:v>110.30940628670507</c:v>
                </c:pt>
                <c:pt idx="125">
                  <c:v>111.03651630404386</c:v>
                </c:pt>
                <c:pt idx="126">
                  <c:v>111.06203506907546</c:v>
                </c:pt>
                <c:pt idx="127">
                  <c:v>109.24504656300688</c:v>
                </c:pt>
                <c:pt idx="128">
                  <c:v>108.94397757145254</c:v>
                </c:pt>
                <c:pt idx="129">
                  <c:v>109.26182602494548</c:v>
                </c:pt>
                <c:pt idx="130">
                  <c:v>109.3193306392975</c:v>
                </c:pt>
                <c:pt idx="131">
                  <c:v>109.10504292745679</c:v>
                </c:pt>
                <c:pt idx="132">
                  <c:v>107.98011983332403</c:v>
                </c:pt>
                <c:pt idx="133">
                  <c:v>107.0960519324347</c:v>
                </c:pt>
                <c:pt idx="134">
                  <c:v>108.1004600369148</c:v>
                </c:pt>
                <c:pt idx="135">
                  <c:v>108.32287530063202</c:v>
                </c:pt>
                <c:pt idx="136">
                  <c:v>107.89237723027014</c:v>
                </c:pt>
                <c:pt idx="137">
                  <c:v>107.95075577493149</c:v>
                </c:pt>
                <c:pt idx="138">
                  <c:v>108.12702751831758</c:v>
                </c:pt>
                <c:pt idx="139">
                  <c:v>108.00022023043793</c:v>
                </c:pt>
                <c:pt idx="140">
                  <c:v>108.89267786229655</c:v>
                </c:pt>
                <c:pt idx="141">
                  <c:v>107.35718230885396</c:v>
                </c:pt>
                <c:pt idx="142">
                  <c:v>107.14036019911629</c:v>
                </c:pt>
                <c:pt idx="143">
                  <c:v>105.92830625314616</c:v>
                </c:pt>
                <c:pt idx="144">
                  <c:v>105.77353319536888</c:v>
                </c:pt>
                <c:pt idx="145">
                  <c:v>106.60586442194754</c:v>
                </c:pt>
                <c:pt idx="146">
                  <c:v>105.96719615191009</c:v>
                </c:pt>
                <c:pt idx="147">
                  <c:v>105.94202695900219</c:v>
                </c:pt>
                <c:pt idx="148">
                  <c:v>106.24396988086585</c:v>
                </c:pt>
                <c:pt idx="149">
                  <c:v>104.83659251076682</c:v>
                </c:pt>
                <c:pt idx="150">
                  <c:v>103.39661754013088</c:v>
                </c:pt>
                <c:pt idx="151">
                  <c:v>101.89974970635942</c:v>
                </c:pt>
                <c:pt idx="152">
                  <c:v>102.21934602047097</c:v>
                </c:pt>
                <c:pt idx="153">
                  <c:v>100.53248573745735</c:v>
                </c:pt>
                <c:pt idx="154">
                  <c:v>103.19587574808435</c:v>
                </c:pt>
                <c:pt idx="155">
                  <c:v>101.48104969517311</c:v>
                </c:pt>
                <c:pt idx="156">
                  <c:v>100.96656692208737</c:v>
                </c:pt>
                <c:pt idx="157">
                  <c:v>101.02975208344986</c:v>
                </c:pt>
                <c:pt idx="158">
                  <c:v>103.594125790033</c:v>
                </c:pt>
                <c:pt idx="159">
                  <c:v>102.90940139269533</c:v>
                </c:pt>
                <c:pt idx="160">
                  <c:v>101.82869917221322</c:v>
                </c:pt>
                <c:pt idx="161">
                  <c:v>100.49263451535322</c:v>
                </c:pt>
                <c:pt idx="162">
                  <c:v>102.22397785111026</c:v>
                </c:pt>
                <c:pt idx="163">
                  <c:v>102.51875454443761</c:v>
                </c:pt>
                <c:pt idx="164">
                  <c:v>101.8683756082555</c:v>
                </c:pt>
                <c:pt idx="165">
                  <c:v>102.50870434588066</c:v>
                </c:pt>
                <c:pt idx="166">
                  <c:v>102.07069047485876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Sheet1!$A$2:$A$168</c:f>
              <c:numCache>
                <c:formatCode>dd\-mmm\-yyyy</c:formatCode>
                <c:ptCount val="167"/>
                <c:pt idx="0">
                  <c:v>45167</c:v>
                </c:pt>
                <c:pt idx="1">
                  <c:v>45168</c:v>
                </c:pt>
                <c:pt idx="2">
                  <c:v>45169</c:v>
                </c:pt>
                <c:pt idx="3">
                  <c:v>45173</c:v>
                </c:pt>
                <c:pt idx="4">
                  <c:v>45174</c:v>
                </c:pt>
                <c:pt idx="5">
                  <c:v>45175</c:v>
                </c:pt>
                <c:pt idx="6">
                  <c:v>45176</c:v>
                </c:pt>
                <c:pt idx="7">
                  <c:v>45180</c:v>
                </c:pt>
                <c:pt idx="8">
                  <c:v>45181</c:v>
                </c:pt>
                <c:pt idx="9">
                  <c:v>45182</c:v>
                </c:pt>
                <c:pt idx="10">
                  <c:v>45183</c:v>
                </c:pt>
                <c:pt idx="11">
                  <c:v>45187</c:v>
                </c:pt>
                <c:pt idx="12">
                  <c:v>45188</c:v>
                </c:pt>
                <c:pt idx="13">
                  <c:v>45189</c:v>
                </c:pt>
                <c:pt idx="14">
                  <c:v>45190</c:v>
                </c:pt>
                <c:pt idx="15">
                  <c:v>45194</c:v>
                </c:pt>
                <c:pt idx="16">
                  <c:v>45195</c:v>
                </c:pt>
                <c:pt idx="17">
                  <c:v>45196</c:v>
                </c:pt>
                <c:pt idx="18">
                  <c:v>45197</c:v>
                </c:pt>
                <c:pt idx="19">
                  <c:v>45201</c:v>
                </c:pt>
                <c:pt idx="20">
                  <c:v>45202</c:v>
                </c:pt>
                <c:pt idx="21">
                  <c:v>45203</c:v>
                </c:pt>
                <c:pt idx="22">
                  <c:v>45204</c:v>
                </c:pt>
                <c:pt idx="23">
                  <c:v>45208</c:v>
                </c:pt>
                <c:pt idx="24">
                  <c:v>45209</c:v>
                </c:pt>
                <c:pt idx="25">
                  <c:v>45210</c:v>
                </c:pt>
                <c:pt idx="26">
                  <c:v>45211</c:v>
                </c:pt>
                <c:pt idx="27">
                  <c:v>45215</c:v>
                </c:pt>
                <c:pt idx="28">
                  <c:v>45216</c:v>
                </c:pt>
                <c:pt idx="29">
                  <c:v>45217</c:v>
                </c:pt>
                <c:pt idx="30">
                  <c:v>45218</c:v>
                </c:pt>
                <c:pt idx="31">
                  <c:v>45222</c:v>
                </c:pt>
                <c:pt idx="32">
                  <c:v>45223</c:v>
                </c:pt>
                <c:pt idx="33">
                  <c:v>45224</c:v>
                </c:pt>
                <c:pt idx="34">
                  <c:v>45225</c:v>
                </c:pt>
                <c:pt idx="35">
                  <c:v>45229</c:v>
                </c:pt>
                <c:pt idx="36">
                  <c:v>45230</c:v>
                </c:pt>
                <c:pt idx="37">
                  <c:v>45231</c:v>
                </c:pt>
                <c:pt idx="38">
                  <c:v>45232</c:v>
                </c:pt>
                <c:pt idx="39">
                  <c:v>45236</c:v>
                </c:pt>
                <c:pt idx="40">
                  <c:v>45237</c:v>
                </c:pt>
                <c:pt idx="41">
                  <c:v>45238</c:v>
                </c:pt>
                <c:pt idx="42">
                  <c:v>45239</c:v>
                </c:pt>
                <c:pt idx="43">
                  <c:v>45243</c:v>
                </c:pt>
                <c:pt idx="44">
                  <c:v>45244</c:v>
                </c:pt>
                <c:pt idx="45">
                  <c:v>45245</c:v>
                </c:pt>
                <c:pt idx="46">
                  <c:v>45246</c:v>
                </c:pt>
                <c:pt idx="47">
                  <c:v>45250</c:v>
                </c:pt>
                <c:pt idx="48">
                  <c:v>45251</c:v>
                </c:pt>
                <c:pt idx="49">
                  <c:v>45252</c:v>
                </c:pt>
                <c:pt idx="50">
                  <c:v>45253</c:v>
                </c:pt>
                <c:pt idx="51">
                  <c:v>45257</c:v>
                </c:pt>
                <c:pt idx="52">
                  <c:v>45258</c:v>
                </c:pt>
                <c:pt idx="53">
                  <c:v>45259</c:v>
                </c:pt>
                <c:pt idx="54">
                  <c:v>45260</c:v>
                </c:pt>
                <c:pt idx="55">
                  <c:v>45264</c:v>
                </c:pt>
                <c:pt idx="56">
                  <c:v>45265</c:v>
                </c:pt>
                <c:pt idx="57">
                  <c:v>45266</c:v>
                </c:pt>
                <c:pt idx="58">
                  <c:v>45267</c:v>
                </c:pt>
                <c:pt idx="59">
                  <c:v>45271</c:v>
                </c:pt>
                <c:pt idx="60">
                  <c:v>45272</c:v>
                </c:pt>
                <c:pt idx="61">
                  <c:v>45273</c:v>
                </c:pt>
                <c:pt idx="62">
                  <c:v>45274</c:v>
                </c:pt>
                <c:pt idx="63">
                  <c:v>45278</c:v>
                </c:pt>
                <c:pt idx="64">
                  <c:v>45279</c:v>
                </c:pt>
                <c:pt idx="65">
                  <c:v>45280</c:v>
                </c:pt>
                <c:pt idx="66">
                  <c:v>45281</c:v>
                </c:pt>
                <c:pt idx="67">
                  <c:v>45285</c:v>
                </c:pt>
                <c:pt idx="68">
                  <c:v>45286</c:v>
                </c:pt>
                <c:pt idx="69">
                  <c:v>45287</c:v>
                </c:pt>
                <c:pt idx="70">
                  <c:v>45288</c:v>
                </c:pt>
                <c:pt idx="71">
                  <c:v>45292</c:v>
                </c:pt>
                <c:pt idx="72">
                  <c:v>45293</c:v>
                </c:pt>
                <c:pt idx="73">
                  <c:v>45294</c:v>
                </c:pt>
                <c:pt idx="74">
                  <c:v>45295</c:v>
                </c:pt>
                <c:pt idx="75">
                  <c:v>45299</c:v>
                </c:pt>
                <c:pt idx="76">
                  <c:v>45300</c:v>
                </c:pt>
                <c:pt idx="77">
                  <c:v>45301</c:v>
                </c:pt>
                <c:pt idx="78">
                  <c:v>45302</c:v>
                </c:pt>
                <c:pt idx="79">
                  <c:v>45306</c:v>
                </c:pt>
                <c:pt idx="80">
                  <c:v>45307</c:v>
                </c:pt>
                <c:pt idx="81">
                  <c:v>45308</c:v>
                </c:pt>
                <c:pt idx="82">
                  <c:v>45309</c:v>
                </c:pt>
                <c:pt idx="83">
                  <c:v>45313</c:v>
                </c:pt>
                <c:pt idx="84">
                  <c:v>45314</c:v>
                </c:pt>
                <c:pt idx="85">
                  <c:v>45315</c:v>
                </c:pt>
                <c:pt idx="86">
                  <c:v>45316</c:v>
                </c:pt>
                <c:pt idx="87">
                  <c:v>45320</c:v>
                </c:pt>
                <c:pt idx="88">
                  <c:v>45321</c:v>
                </c:pt>
                <c:pt idx="89">
                  <c:v>45322</c:v>
                </c:pt>
                <c:pt idx="90">
                  <c:v>45323</c:v>
                </c:pt>
                <c:pt idx="91">
                  <c:v>45327</c:v>
                </c:pt>
                <c:pt idx="92">
                  <c:v>45328</c:v>
                </c:pt>
                <c:pt idx="93">
                  <c:v>45329</c:v>
                </c:pt>
                <c:pt idx="94">
                  <c:v>45330</c:v>
                </c:pt>
                <c:pt idx="95">
                  <c:v>45334</c:v>
                </c:pt>
                <c:pt idx="96">
                  <c:v>45335</c:v>
                </c:pt>
                <c:pt idx="97">
                  <c:v>45336</c:v>
                </c:pt>
                <c:pt idx="98">
                  <c:v>45337</c:v>
                </c:pt>
                <c:pt idx="99">
                  <c:v>45341</c:v>
                </c:pt>
                <c:pt idx="100">
                  <c:v>45342</c:v>
                </c:pt>
                <c:pt idx="101">
                  <c:v>45343</c:v>
                </c:pt>
                <c:pt idx="102">
                  <c:v>45348</c:v>
                </c:pt>
                <c:pt idx="103">
                  <c:v>45349</c:v>
                </c:pt>
                <c:pt idx="104">
                  <c:v>45350</c:v>
                </c:pt>
                <c:pt idx="105">
                  <c:v>45351</c:v>
                </c:pt>
                <c:pt idx="106">
                  <c:v>45355</c:v>
                </c:pt>
                <c:pt idx="107">
                  <c:v>45356</c:v>
                </c:pt>
                <c:pt idx="108">
                  <c:v>45357</c:v>
                </c:pt>
                <c:pt idx="109">
                  <c:v>45358</c:v>
                </c:pt>
                <c:pt idx="110">
                  <c:v>45362</c:v>
                </c:pt>
                <c:pt idx="111">
                  <c:v>45363</c:v>
                </c:pt>
                <c:pt idx="112">
                  <c:v>45364</c:v>
                </c:pt>
                <c:pt idx="113">
                  <c:v>45365</c:v>
                </c:pt>
                <c:pt idx="114">
                  <c:v>45369</c:v>
                </c:pt>
                <c:pt idx="115">
                  <c:v>45370</c:v>
                </c:pt>
                <c:pt idx="116">
                  <c:v>45371</c:v>
                </c:pt>
                <c:pt idx="117">
                  <c:v>45372</c:v>
                </c:pt>
                <c:pt idx="118">
                  <c:v>45376</c:v>
                </c:pt>
                <c:pt idx="119">
                  <c:v>45377</c:v>
                </c:pt>
                <c:pt idx="120">
                  <c:v>45378</c:v>
                </c:pt>
                <c:pt idx="121">
                  <c:v>45379</c:v>
                </c:pt>
                <c:pt idx="122">
                  <c:v>45383</c:v>
                </c:pt>
                <c:pt idx="123">
                  <c:v>45384</c:v>
                </c:pt>
                <c:pt idx="124">
                  <c:v>45385</c:v>
                </c:pt>
                <c:pt idx="125">
                  <c:v>45386</c:v>
                </c:pt>
                <c:pt idx="126">
                  <c:v>45397</c:v>
                </c:pt>
                <c:pt idx="127">
                  <c:v>45398</c:v>
                </c:pt>
                <c:pt idx="128">
                  <c:v>45399</c:v>
                </c:pt>
                <c:pt idx="129">
                  <c:v>45400</c:v>
                </c:pt>
                <c:pt idx="130">
                  <c:v>45404</c:v>
                </c:pt>
                <c:pt idx="131">
                  <c:v>45405</c:v>
                </c:pt>
                <c:pt idx="132">
                  <c:v>45406</c:v>
                </c:pt>
                <c:pt idx="133">
                  <c:v>45407</c:v>
                </c:pt>
                <c:pt idx="134">
                  <c:v>45411</c:v>
                </c:pt>
                <c:pt idx="135">
                  <c:v>45412</c:v>
                </c:pt>
                <c:pt idx="136">
                  <c:v>45413</c:v>
                </c:pt>
                <c:pt idx="137">
                  <c:v>45414</c:v>
                </c:pt>
                <c:pt idx="138">
                  <c:v>45418</c:v>
                </c:pt>
                <c:pt idx="139">
                  <c:v>45419</c:v>
                </c:pt>
                <c:pt idx="140">
                  <c:v>45420</c:v>
                </c:pt>
                <c:pt idx="141">
                  <c:v>45421</c:v>
                </c:pt>
                <c:pt idx="142">
                  <c:v>45425</c:v>
                </c:pt>
                <c:pt idx="143">
                  <c:v>45426</c:v>
                </c:pt>
                <c:pt idx="144">
                  <c:v>45427</c:v>
                </c:pt>
                <c:pt idx="145">
                  <c:v>45428</c:v>
                </c:pt>
                <c:pt idx="146">
                  <c:v>45432</c:v>
                </c:pt>
                <c:pt idx="147">
                  <c:v>45433</c:v>
                </c:pt>
                <c:pt idx="148">
                  <c:v>45434</c:v>
                </c:pt>
                <c:pt idx="149">
                  <c:v>45435</c:v>
                </c:pt>
                <c:pt idx="150">
                  <c:v>45439</c:v>
                </c:pt>
                <c:pt idx="151">
                  <c:v>45440</c:v>
                </c:pt>
                <c:pt idx="152">
                  <c:v>45441</c:v>
                </c:pt>
                <c:pt idx="153">
                  <c:v>45442</c:v>
                </c:pt>
                <c:pt idx="154">
                  <c:v>45446</c:v>
                </c:pt>
                <c:pt idx="155">
                  <c:v>45447</c:v>
                </c:pt>
                <c:pt idx="156">
                  <c:v>45448</c:v>
                </c:pt>
                <c:pt idx="157">
                  <c:v>45449</c:v>
                </c:pt>
                <c:pt idx="158">
                  <c:v>45453</c:v>
                </c:pt>
                <c:pt idx="159">
                  <c:v>45454</c:v>
                </c:pt>
                <c:pt idx="160">
                  <c:v>45455</c:v>
                </c:pt>
                <c:pt idx="161">
                  <c:v>45456</c:v>
                </c:pt>
                <c:pt idx="162">
                  <c:v>45467</c:v>
                </c:pt>
                <c:pt idx="163">
                  <c:v>45468</c:v>
                </c:pt>
                <c:pt idx="164">
                  <c:v>45469</c:v>
                </c:pt>
                <c:pt idx="165">
                  <c:v>45470</c:v>
                </c:pt>
                <c:pt idx="166">
                  <c:v>45473</c:v>
                </c:pt>
              </c:numCache>
            </c:numRef>
          </c:cat>
          <c:val>
            <c:numRef>
              <c:f>Sheet1!$C$2:$C$168</c:f>
              <c:numCache>
                <c:formatCode>#,##0</c:formatCode>
                <c:ptCount val="167"/>
                <c:pt idx="0">
                  <c:v>100</c:v>
                </c:pt>
                <c:pt idx="1">
                  <c:v>101.15384615384615</c:v>
                </c:pt>
                <c:pt idx="2">
                  <c:v>98.076923076923066</c:v>
                </c:pt>
                <c:pt idx="3">
                  <c:v>94.807692307692307</c:v>
                </c:pt>
                <c:pt idx="4">
                  <c:v>94.807692307692307</c:v>
                </c:pt>
                <c:pt idx="5">
                  <c:v>93.269230769230774</c:v>
                </c:pt>
                <c:pt idx="6">
                  <c:v>92.403846153846146</c:v>
                </c:pt>
                <c:pt idx="7">
                  <c:v>91.153846153846146</c:v>
                </c:pt>
                <c:pt idx="8">
                  <c:v>90.57692307692308</c:v>
                </c:pt>
                <c:pt idx="9">
                  <c:v>91.34615384615384</c:v>
                </c:pt>
                <c:pt idx="10">
                  <c:v>90.384615384615387</c:v>
                </c:pt>
                <c:pt idx="11">
                  <c:v>91.826923076923066</c:v>
                </c:pt>
                <c:pt idx="12">
                  <c:v>92.59615384615384</c:v>
                </c:pt>
                <c:pt idx="13">
                  <c:v>92.307692307692307</c:v>
                </c:pt>
                <c:pt idx="14">
                  <c:v>94.230769230769226</c:v>
                </c:pt>
                <c:pt idx="15">
                  <c:v>96.730769230769226</c:v>
                </c:pt>
                <c:pt idx="16">
                  <c:v>96.730769230769226</c:v>
                </c:pt>
                <c:pt idx="17">
                  <c:v>96.538461538461533</c:v>
                </c:pt>
                <c:pt idx="18">
                  <c:v>97.307692307692307</c:v>
                </c:pt>
                <c:pt idx="19">
                  <c:v>98.076923076923066</c:v>
                </c:pt>
                <c:pt idx="20">
                  <c:v>96.15384615384616</c:v>
                </c:pt>
                <c:pt idx="21">
                  <c:v>96.15384615384616</c:v>
                </c:pt>
                <c:pt idx="22">
                  <c:v>95.769230769230759</c:v>
                </c:pt>
                <c:pt idx="23">
                  <c:v>93.07692307692308</c:v>
                </c:pt>
                <c:pt idx="24">
                  <c:v>92.980769230769226</c:v>
                </c:pt>
                <c:pt idx="25">
                  <c:v>91.34615384615384</c:v>
                </c:pt>
                <c:pt idx="26">
                  <c:v>94.230769230769226</c:v>
                </c:pt>
                <c:pt idx="27">
                  <c:v>95.384615384615387</c:v>
                </c:pt>
                <c:pt idx="28">
                  <c:v>92.692307692307693</c:v>
                </c:pt>
                <c:pt idx="29">
                  <c:v>92.692307692307693</c:v>
                </c:pt>
                <c:pt idx="30">
                  <c:v>90.384615384615387</c:v>
                </c:pt>
                <c:pt idx="31">
                  <c:v>87.692307692307693</c:v>
                </c:pt>
                <c:pt idx="32">
                  <c:v>85.576923076923066</c:v>
                </c:pt>
                <c:pt idx="33">
                  <c:v>87.5</c:v>
                </c:pt>
                <c:pt idx="34">
                  <c:v>83.846153846153854</c:v>
                </c:pt>
                <c:pt idx="35">
                  <c:v>84.807692307692307</c:v>
                </c:pt>
                <c:pt idx="36">
                  <c:v>86.538461538461547</c:v>
                </c:pt>
                <c:pt idx="37">
                  <c:v>82.692307692307693</c:v>
                </c:pt>
                <c:pt idx="38">
                  <c:v>82.692307692307693</c:v>
                </c:pt>
                <c:pt idx="39">
                  <c:v>88.461538461538453</c:v>
                </c:pt>
                <c:pt idx="40">
                  <c:v>88.461538461538453</c:v>
                </c:pt>
                <c:pt idx="41">
                  <c:v>88.461538461538453</c:v>
                </c:pt>
                <c:pt idx="42">
                  <c:v>89.711538461538453</c:v>
                </c:pt>
                <c:pt idx="43">
                  <c:v>88.461538461538453</c:v>
                </c:pt>
                <c:pt idx="44">
                  <c:v>84.615384615384613</c:v>
                </c:pt>
                <c:pt idx="45">
                  <c:v>84.615384615384613</c:v>
                </c:pt>
                <c:pt idx="46">
                  <c:v>84.615384615384613</c:v>
                </c:pt>
                <c:pt idx="47">
                  <c:v>86.538461538461547</c:v>
                </c:pt>
                <c:pt idx="48">
                  <c:v>86.538461538461547</c:v>
                </c:pt>
                <c:pt idx="49">
                  <c:v>86.538461538461547</c:v>
                </c:pt>
                <c:pt idx="50">
                  <c:v>86.538461538461547</c:v>
                </c:pt>
                <c:pt idx="51">
                  <c:v>88.461538461538453</c:v>
                </c:pt>
                <c:pt idx="52">
                  <c:v>85.576923076923066</c:v>
                </c:pt>
                <c:pt idx="53">
                  <c:v>85.576923076923066</c:v>
                </c:pt>
                <c:pt idx="54">
                  <c:v>85.576923076923066</c:v>
                </c:pt>
                <c:pt idx="55">
                  <c:v>86.538461538461547</c:v>
                </c:pt>
                <c:pt idx="56">
                  <c:v>86.538461538461547</c:v>
                </c:pt>
                <c:pt idx="57">
                  <c:v>84.230769230769226</c:v>
                </c:pt>
                <c:pt idx="58">
                  <c:v>82.692307692307693</c:v>
                </c:pt>
                <c:pt idx="59">
                  <c:v>86.25</c:v>
                </c:pt>
                <c:pt idx="60">
                  <c:v>84.615384615384613</c:v>
                </c:pt>
                <c:pt idx="61">
                  <c:v>82.692307692307693</c:v>
                </c:pt>
                <c:pt idx="62">
                  <c:v>82.40384615384616</c:v>
                </c:pt>
                <c:pt idx="63">
                  <c:v>81.15384615384616</c:v>
                </c:pt>
                <c:pt idx="64">
                  <c:v>79.807692307692307</c:v>
                </c:pt>
                <c:pt idx="65">
                  <c:v>78.84615384615384</c:v>
                </c:pt>
                <c:pt idx="66">
                  <c:v>78.84615384615384</c:v>
                </c:pt>
                <c:pt idx="67">
                  <c:v>80.769230769230774</c:v>
                </c:pt>
                <c:pt idx="68">
                  <c:v>86.057692307692307</c:v>
                </c:pt>
                <c:pt idx="69">
                  <c:v>83.749999999999986</c:v>
                </c:pt>
                <c:pt idx="70">
                  <c:v>84.615384615384613</c:v>
                </c:pt>
                <c:pt idx="71">
                  <c:v>84.807692307692307</c:v>
                </c:pt>
                <c:pt idx="72">
                  <c:v>84.615384615384613</c:v>
                </c:pt>
                <c:pt idx="73">
                  <c:v>84.615384615384613</c:v>
                </c:pt>
                <c:pt idx="74">
                  <c:v>84.615384615384613</c:v>
                </c:pt>
                <c:pt idx="75">
                  <c:v>82.115384615384627</c:v>
                </c:pt>
                <c:pt idx="76">
                  <c:v>80</c:v>
                </c:pt>
                <c:pt idx="77">
                  <c:v>80</c:v>
                </c:pt>
                <c:pt idx="78">
                  <c:v>80</c:v>
                </c:pt>
                <c:pt idx="79">
                  <c:v>80</c:v>
                </c:pt>
                <c:pt idx="80">
                  <c:v>80</c:v>
                </c:pt>
                <c:pt idx="81">
                  <c:v>80</c:v>
                </c:pt>
                <c:pt idx="82">
                  <c:v>79.807692307692307</c:v>
                </c:pt>
                <c:pt idx="83">
                  <c:v>79.42307692307692</c:v>
                </c:pt>
                <c:pt idx="84">
                  <c:v>79.42307692307692</c:v>
                </c:pt>
                <c:pt idx="85">
                  <c:v>78.84615384615384</c:v>
                </c:pt>
                <c:pt idx="86">
                  <c:v>78.84615384615384</c:v>
                </c:pt>
                <c:pt idx="87">
                  <c:v>78.84615384615384</c:v>
                </c:pt>
                <c:pt idx="88">
                  <c:v>75.384615384615401</c:v>
                </c:pt>
                <c:pt idx="89">
                  <c:v>75.384615384615401</c:v>
                </c:pt>
                <c:pt idx="90">
                  <c:v>75.384615384615401</c:v>
                </c:pt>
                <c:pt idx="91">
                  <c:v>75.384615384615401</c:v>
                </c:pt>
                <c:pt idx="92">
                  <c:v>75.384615384615401</c:v>
                </c:pt>
                <c:pt idx="93">
                  <c:v>75.384615384615401</c:v>
                </c:pt>
                <c:pt idx="94">
                  <c:v>75.384615384615401</c:v>
                </c:pt>
                <c:pt idx="95">
                  <c:v>71.346153846153854</c:v>
                </c:pt>
                <c:pt idx="96">
                  <c:v>71.15384615384616</c:v>
                </c:pt>
                <c:pt idx="97">
                  <c:v>71.15384615384616</c:v>
                </c:pt>
                <c:pt idx="98">
                  <c:v>73.076923076923066</c:v>
                </c:pt>
                <c:pt idx="99">
                  <c:v>75</c:v>
                </c:pt>
                <c:pt idx="100">
                  <c:v>75.961538461538453</c:v>
                </c:pt>
                <c:pt idx="101">
                  <c:v>77.884615384615387</c:v>
                </c:pt>
                <c:pt idx="102">
                  <c:v>78.84615384615384</c:v>
                </c:pt>
                <c:pt idx="103">
                  <c:v>81.25</c:v>
                </c:pt>
                <c:pt idx="104">
                  <c:v>81.25</c:v>
                </c:pt>
                <c:pt idx="105">
                  <c:v>81.92307692307692</c:v>
                </c:pt>
                <c:pt idx="106">
                  <c:v>85.576923076923066</c:v>
                </c:pt>
                <c:pt idx="107">
                  <c:v>85.576923076923066</c:v>
                </c:pt>
                <c:pt idx="108">
                  <c:v>85.576923076923066</c:v>
                </c:pt>
                <c:pt idx="109">
                  <c:v>85.576923076923066</c:v>
                </c:pt>
                <c:pt idx="110">
                  <c:v>85.576923076923066</c:v>
                </c:pt>
                <c:pt idx="111">
                  <c:v>85.576923076923066</c:v>
                </c:pt>
                <c:pt idx="112">
                  <c:v>85.576923076923066</c:v>
                </c:pt>
                <c:pt idx="113">
                  <c:v>83.65384615384616</c:v>
                </c:pt>
                <c:pt idx="114">
                  <c:v>83.269230769230759</c:v>
                </c:pt>
                <c:pt idx="115">
                  <c:v>79.134615384615387</c:v>
                </c:pt>
                <c:pt idx="116">
                  <c:v>79.134615384615387</c:v>
                </c:pt>
                <c:pt idx="117">
                  <c:v>79.134615384615387</c:v>
                </c:pt>
                <c:pt idx="118">
                  <c:v>80.961538461538467</c:v>
                </c:pt>
                <c:pt idx="119">
                  <c:v>80.961538461538467</c:v>
                </c:pt>
                <c:pt idx="120">
                  <c:v>80.961538461538467</c:v>
                </c:pt>
                <c:pt idx="121">
                  <c:v>82.692307692307693</c:v>
                </c:pt>
                <c:pt idx="122">
                  <c:v>80.769230769230774</c:v>
                </c:pt>
                <c:pt idx="123">
                  <c:v>80.57692307692308</c:v>
                </c:pt>
                <c:pt idx="124">
                  <c:v>76.923076923076934</c:v>
                </c:pt>
                <c:pt idx="125">
                  <c:v>77.211538461538453</c:v>
                </c:pt>
                <c:pt idx="126">
                  <c:v>77.211538461538453</c:v>
                </c:pt>
                <c:pt idx="127">
                  <c:v>77.211538461538453</c:v>
                </c:pt>
                <c:pt idx="128">
                  <c:v>77.211538461538453</c:v>
                </c:pt>
                <c:pt idx="129">
                  <c:v>77.211538461538453</c:v>
                </c:pt>
                <c:pt idx="130">
                  <c:v>84.615384615384613</c:v>
                </c:pt>
                <c:pt idx="131">
                  <c:v>80.865384615384599</c:v>
                </c:pt>
                <c:pt idx="132">
                  <c:v>82.692307692307693</c:v>
                </c:pt>
                <c:pt idx="133">
                  <c:v>82.884615384615387</c:v>
                </c:pt>
                <c:pt idx="134">
                  <c:v>80.769230769230774</c:v>
                </c:pt>
                <c:pt idx="135">
                  <c:v>80.769230769230774</c:v>
                </c:pt>
                <c:pt idx="136">
                  <c:v>80.769230769230774</c:v>
                </c:pt>
                <c:pt idx="137">
                  <c:v>80.769230769230774</c:v>
                </c:pt>
                <c:pt idx="138">
                  <c:v>80.769230769230774</c:v>
                </c:pt>
                <c:pt idx="139">
                  <c:v>80.769230769230774</c:v>
                </c:pt>
                <c:pt idx="140">
                  <c:v>81.730769230769226</c:v>
                </c:pt>
                <c:pt idx="141">
                  <c:v>77.211538461538453</c:v>
                </c:pt>
                <c:pt idx="142">
                  <c:v>77.211538461538453</c:v>
                </c:pt>
                <c:pt idx="143">
                  <c:v>80.192307692307693</c:v>
                </c:pt>
                <c:pt idx="144">
                  <c:v>80.192307692307693</c:v>
                </c:pt>
                <c:pt idx="145">
                  <c:v>80.192307692307693</c:v>
                </c:pt>
                <c:pt idx="146">
                  <c:v>82.5</c:v>
                </c:pt>
                <c:pt idx="147">
                  <c:v>82.5</c:v>
                </c:pt>
                <c:pt idx="148">
                  <c:v>77.40384615384616</c:v>
                </c:pt>
                <c:pt idx="149">
                  <c:v>82.5</c:v>
                </c:pt>
                <c:pt idx="150">
                  <c:v>82.5</c:v>
                </c:pt>
                <c:pt idx="151">
                  <c:v>82.5</c:v>
                </c:pt>
                <c:pt idx="152">
                  <c:v>82.5</c:v>
                </c:pt>
                <c:pt idx="153">
                  <c:v>82.5</c:v>
                </c:pt>
                <c:pt idx="154">
                  <c:v>82.5</c:v>
                </c:pt>
                <c:pt idx="155">
                  <c:v>80.961538461538467</c:v>
                </c:pt>
                <c:pt idx="156">
                  <c:v>80.961538461538467</c:v>
                </c:pt>
                <c:pt idx="157">
                  <c:v>80.961538461538467</c:v>
                </c:pt>
                <c:pt idx="158">
                  <c:v>81.730769230769226</c:v>
                </c:pt>
                <c:pt idx="159">
                  <c:v>81.730769230769226</c:v>
                </c:pt>
                <c:pt idx="160">
                  <c:v>81.730769230769226</c:v>
                </c:pt>
                <c:pt idx="161">
                  <c:v>81.730769230769226</c:v>
                </c:pt>
                <c:pt idx="162">
                  <c:v>81.730769230769226</c:v>
                </c:pt>
                <c:pt idx="163">
                  <c:v>81.730769230769226</c:v>
                </c:pt>
                <c:pt idx="164">
                  <c:v>80.67307692307692</c:v>
                </c:pt>
                <c:pt idx="165">
                  <c:v>80.67307692307692</c:v>
                </c:pt>
                <c:pt idx="166">
                  <c:v>78.84615384615384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Sheet1!$A$2:$A$165</c:f>
              <c:numCache>
                <c:formatCode>dd\-mmm\-yyyy</c:formatCode>
                <c:ptCount val="164"/>
                <c:pt idx="0">
                  <c:v>45173</c:v>
                </c:pt>
                <c:pt idx="1">
                  <c:v>45174</c:v>
                </c:pt>
                <c:pt idx="2">
                  <c:v>45175</c:v>
                </c:pt>
                <c:pt idx="3">
                  <c:v>45176</c:v>
                </c:pt>
                <c:pt idx="4">
                  <c:v>45180</c:v>
                </c:pt>
                <c:pt idx="5">
                  <c:v>45181</c:v>
                </c:pt>
                <c:pt idx="6">
                  <c:v>45182</c:v>
                </c:pt>
                <c:pt idx="7">
                  <c:v>45183</c:v>
                </c:pt>
                <c:pt idx="8">
                  <c:v>45187</c:v>
                </c:pt>
                <c:pt idx="9">
                  <c:v>45188</c:v>
                </c:pt>
                <c:pt idx="10">
                  <c:v>45189</c:v>
                </c:pt>
                <c:pt idx="11">
                  <c:v>45190</c:v>
                </c:pt>
                <c:pt idx="12">
                  <c:v>45194</c:v>
                </c:pt>
                <c:pt idx="13">
                  <c:v>45195</c:v>
                </c:pt>
                <c:pt idx="14">
                  <c:v>45196</c:v>
                </c:pt>
                <c:pt idx="15">
                  <c:v>45197</c:v>
                </c:pt>
                <c:pt idx="16">
                  <c:v>45201</c:v>
                </c:pt>
                <c:pt idx="17">
                  <c:v>45202</c:v>
                </c:pt>
                <c:pt idx="18">
                  <c:v>45203</c:v>
                </c:pt>
                <c:pt idx="19">
                  <c:v>45204</c:v>
                </c:pt>
                <c:pt idx="20">
                  <c:v>45208</c:v>
                </c:pt>
                <c:pt idx="21">
                  <c:v>45209</c:v>
                </c:pt>
                <c:pt idx="22">
                  <c:v>45210</c:v>
                </c:pt>
                <c:pt idx="23">
                  <c:v>45211</c:v>
                </c:pt>
                <c:pt idx="24">
                  <c:v>45215</c:v>
                </c:pt>
                <c:pt idx="25">
                  <c:v>45216</c:v>
                </c:pt>
                <c:pt idx="26">
                  <c:v>45217</c:v>
                </c:pt>
                <c:pt idx="27">
                  <c:v>45218</c:v>
                </c:pt>
                <c:pt idx="28">
                  <c:v>45222</c:v>
                </c:pt>
                <c:pt idx="29">
                  <c:v>45223</c:v>
                </c:pt>
                <c:pt idx="30">
                  <c:v>45224</c:v>
                </c:pt>
                <c:pt idx="31">
                  <c:v>45225</c:v>
                </c:pt>
                <c:pt idx="32">
                  <c:v>45229</c:v>
                </c:pt>
                <c:pt idx="33">
                  <c:v>45230</c:v>
                </c:pt>
                <c:pt idx="34">
                  <c:v>45231</c:v>
                </c:pt>
                <c:pt idx="35">
                  <c:v>45232</c:v>
                </c:pt>
                <c:pt idx="36">
                  <c:v>45236</c:v>
                </c:pt>
                <c:pt idx="37">
                  <c:v>45237</c:v>
                </c:pt>
                <c:pt idx="38">
                  <c:v>45238</c:v>
                </c:pt>
                <c:pt idx="39">
                  <c:v>45239</c:v>
                </c:pt>
                <c:pt idx="40">
                  <c:v>45243</c:v>
                </c:pt>
                <c:pt idx="41">
                  <c:v>45244</c:v>
                </c:pt>
                <c:pt idx="42">
                  <c:v>45245</c:v>
                </c:pt>
                <c:pt idx="43">
                  <c:v>45246</c:v>
                </c:pt>
                <c:pt idx="44">
                  <c:v>45250</c:v>
                </c:pt>
                <c:pt idx="45">
                  <c:v>45251</c:v>
                </c:pt>
                <c:pt idx="46">
                  <c:v>45252</c:v>
                </c:pt>
                <c:pt idx="47">
                  <c:v>45253</c:v>
                </c:pt>
                <c:pt idx="48">
                  <c:v>45257</c:v>
                </c:pt>
                <c:pt idx="49">
                  <c:v>45258</c:v>
                </c:pt>
                <c:pt idx="50">
                  <c:v>45259</c:v>
                </c:pt>
                <c:pt idx="51">
                  <c:v>45260</c:v>
                </c:pt>
                <c:pt idx="52">
                  <c:v>45264</c:v>
                </c:pt>
                <c:pt idx="53">
                  <c:v>45265</c:v>
                </c:pt>
                <c:pt idx="54">
                  <c:v>45266</c:v>
                </c:pt>
                <c:pt idx="55">
                  <c:v>45267</c:v>
                </c:pt>
                <c:pt idx="56">
                  <c:v>45271</c:v>
                </c:pt>
                <c:pt idx="57">
                  <c:v>45272</c:v>
                </c:pt>
                <c:pt idx="58">
                  <c:v>45273</c:v>
                </c:pt>
                <c:pt idx="59">
                  <c:v>45274</c:v>
                </c:pt>
                <c:pt idx="60">
                  <c:v>45278</c:v>
                </c:pt>
                <c:pt idx="61">
                  <c:v>45279</c:v>
                </c:pt>
                <c:pt idx="62">
                  <c:v>45280</c:v>
                </c:pt>
                <c:pt idx="63">
                  <c:v>45281</c:v>
                </c:pt>
                <c:pt idx="64">
                  <c:v>45285</c:v>
                </c:pt>
                <c:pt idx="65">
                  <c:v>45286</c:v>
                </c:pt>
                <c:pt idx="66">
                  <c:v>45287</c:v>
                </c:pt>
                <c:pt idx="67">
                  <c:v>45288</c:v>
                </c:pt>
                <c:pt idx="68">
                  <c:v>45292</c:v>
                </c:pt>
                <c:pt idx="69">
                  <c:v>45293</c:v>
                </c:pt>
                <c:pt idx="70">
                  <c:v>45294</c:v>
                </c:pt>
                <c:pt idx="71">
                  <c:v>45295</c:v>
                </c:pt>
                <c:pt idx="72">
                  <c:v>45299</c:v>
                </c:pt>
                <c:pt idx="73">
                  <c:v>45300</c:v>
                </c:pt>
                <c:pt idx="74">
                  <c:v>45301</c:v>
                </c:pt>
                <c:pt idx="75">
                  <c:v>45302</c:v>
                </c:pt>
                <c:pt idx="76">
                  <c:v>45306</c:v>
                </c:pt>
                <c:pt idx="77">
                  <c:v>45307</c:v>
                </c:pt>
                <c:pt idx="78">
                  <c:v>45308</c:v>
                </c:pt>
                <c:pt idx="79">
                  <c:v>45309</c:v>
                </c:pt>
                <c:pt idx="80">
                  <c:v>45313</c:v>
                </c:pt>
                <c:pt idx="81">
                  <c:v>45314</c:v>
                </c:pt>
                <c:pt idx="82">
                  <c:v>45315</c:v>
                </c:pt>
                <c:pt idx="83">
                  <c:v>45316</c:v>
                </c:pt>
                <c:pt idx="84">
                  <c:v>45320</c:v>
                </c:pt>
                <c:pt idx="85">
                  <c:v>45321</c:v>
                </c:pt>
                <c:pt idx="86">
                  <c:v>45322</c:v>
                </c:pt>
                <c:pt idx="87">
                  <c:v>45323</c:v>
                </c:pt>
                <c:pt idx="88">
                  <c:v>45327</c:v>
                </c:pt>
                <c:pt idx="89">
                  <c:v>45328</c:v>
                </c:pt>
                <c:pt idx="90">
                  <c:v>45329</c:v>
                </c:pt>
                <c:pt idx="91">
                  <c:v>45330</c:v>
                </c:pt>
                <c:pt idx="92">
                  <c:v>45334</c:v>
                </c:pt>
                <c:pt idx="93">
                  <c:v>45335</c:v>
                </c:pt>
                <c:pt idx="94">
                  <c:v>45336</c:v>
                </c:pt>
                <c:pt idx="95">
                  <c:v>45337</c:v>
                </c:pt>
                <c:pt idx="96">
                  <c:v>45341</c:v>
                </c:pt>
                <c:pt idx="97">
                  <c:v>45342</c:v>
                </c:pt>
                <c:pt idx="98">
                  <c:v>45343</c:v>
                </c:pt>
                <c:pt idx="99">
                  <c:v>45348</c:v>
                </c:pt>
                <c:pt idx="100">
                  <c:v>45349</c:v>
                </c:pt>
                <c:pt idx="101">
                  <c:v>45350</c:v>
                </c:pt>
                <c:pt idx="102">
                  <c:v>45351</c:v>
                </c:pt>
                <c:pt idx="103">
                  <c:v>45355</c:v>
                </c:pt>
                <c:pt idx="104">
                  <c:v>45356</c:v>
                </c:pt>
                <c:pt idx="105">
                  <c:v>45357</c:v>
                </c:pt>
                <c:pt idx="106">
                  <c:v>45358</c:v>
                </c:pt>
                <c:pt idx="107">
                  <c:v>45362</c:v>
                </c:pt>
                <c:pt idx="108">
                  <c:v>45363</c:v>
                </c:pt>
                <c:pt idx="109">
                  <c:v>45364</c:v>
                </c:pt>
                <c:pt idx="110">
                  <c:v>45365</c:v>
                </c:pt>
                <c:pt idx="111">
                  <c:v>45369</c:v>
                </c:pt>
                <c:pt idx="112">
                  <c:v>45370</c:v>
                </c:pt>
                <c:pt idx="113">
                  <c:v>45371</c:v>
                </c:pt>
                <c:pt idx="114">
                  <c:v>45372</c:v>
                </c:pt>
                <c:pt idx="115">
                  <c:v>45376</c:v>
                </c:pt>
                <c:pt idx="116">
                  <c:v>45377</c:v>
                </c:pt>
                <c:pt idx="117">
                  <c:v>45378</c:v>
                </c:pt>
                <c:pt idx="118">
                  <c:v>45379</c:v>
                </c:pt>
                <c:pt idx="119">
                  <c:v>45383</c:v>
                </c:pt>
                <c:pt idx="120">
                  <c:v>45384</c:v>
                </c:pt>
                <c:pt idx="121">
                  <c:v>45385</c:v>
                </c:pt>
                <c:pt idx="122">
                  <c:v>45386</c:v>
                </c:pt>
                <c:pt idx="123">
                  <c:v>45397</c:v>
                </c:pt>
                <c:pt idx="124">
                  <c:v>45398</c:v>
                </c:pt>
                <c:pt idx="125">
                  <c:v>45399</c:v>
                </c:pt>
                <c:pt idx="126">
                  <c:v>45400</c:v>
                </c:pt>
                <c:pt idx="127">
                  <c:v>45404</c:v>
                </c:pt>
                <c:pt idx="128">
                  <c:v>45405</c:v>
                </c:pt>
                <c:pt idx="129">
                  <c:v>45406</c:v>
                </c:pt>
                <c:pt idx="130">
                  <c:v>45407</c:v>
                </c:pt>
                <c:pt idx="131">
                  <c:v>45411</c:v>
                </c:pt>
                <c:pt idx="132">
                  <c:v>45412</c:v>
                </c:pt>
                <c:pt idx="133">
                  <c:v>45413</c:v>
                </c:pt>
                <c:pt idx="134">
                  <c:v>45414</c:v>
                </c:pt>
                <c:pt idx="135">
                  <c:v>45418</c:v>
                </c:pt>
                <c:pt idx="136">
                  <c:v>45419</c:v>
                </c:pt>
                <c:pt idx="137">
                  <c:v>45420</c:v>
                </c:pt>
                <c:pt idx="138">
                  <c:v>45421</c:v>
                </c:pt>
                <c:pt idx="139">
                  <c:v>45425</c:v>
                </c:pt>
                <c:pt idx="140">
                  <c:v>45426</c:v>
                </c:pt>
                <c:pt idx="141">
                  <c:v>45427</c:v>
                </c:pt>
                <c:pt idx="142">
                  <c:v>45428</c:v>
                </c:pt>
                <c:pt idx="143">
                  <c:v>45432</c:v>
                </c:pt>
                <c:pt idx="144">
                  <c:v>45433</c:v>
                </c:pt>
                <c:pt idx="145">
                  <c:v>45434</c:v>
                </c:pt>
                <c:pt idx="146">
                  <c:v>45435</c:v>
                </c:pt>
                <c:pt idx="147">
                  <c:v>45439</c:v>
                </c:pt>
                <c:pt idx="148">
                  <c:v>45440</c:v>
                </c:pt>
                <c:pt idx="149">
                  <c:v>45441</c:v>
                </c:pt>
                <c:pt idx="150">
                  <c:v>45442</c:v>
                </c:pt>
                <c:pt idx="151">
                  <c:v>45446</c:v>
                </c:pt>
                <c:pt idx="152">
                  <c:v>45447</c:v>
                </c:pt>
                <c:pt idx="153">
                  <c:v>45448</c:v>
                </c:pt>
                <c:pt idx="154">
                  <c:v>45449</c:v>
                </c:pt>
                <c:pt idx="155">
                  <c:v>45453</c:v>
                </c:pt>
                <c:pt idx="156">
                  <c:v>45454</c:v>
                </c:pt>
                <c:pt idx="157">
                  <c:v>45455</c:v>
                </c:pt>
                <c:pt idx="158">
                  <c:v>45456</c:v>
                </c:pt>
                <c:pt idx="159">
                  <c:v>45467</c:v>
                </c:pt>
                <c:pt idx="160">
                  <c:v>45468</c:v>
                </c:pt>
                <c:pt idx="161">
                  <c:v>45469</c:v>
                </c:pt>
                <c:pt idx="162">
                  <c:v>45470</c:v>
                </c:pt>
                <c:pt idx="163">
                  <c:v>45473</c:v>
                </c:pt>
              </c:numCache>
            </c:numRef>
          </c:cat>
          <c:val>
            <c:numRef>
              <c:f>Sheet1!$B$2:$B$165</c:f>
              <c:numCache>
                <c:formatCode>#,##0</c:formatCode>
                <c:ptCount val="164"/>
                <c:pt idx="0">
                  <c:v>100</c:v>
                </c:pt>
                <c:pt idx="1">
                  <c:v>99.825997496253564</c:v>
                </c:pt>
                <c:pt idx="2">
                  <c:v>98.839021001900988</c:v>
                </c:pt>
                <c:pt idx="3">
                  <c:v>98.116416335764455</c:v>
                </c:pt>
                <c:pt idx="4">
                  <c:v>98.287706884952755</c:v>
                </c:pt>
                <c:pt idx="5">
                  <c:v>97.59764567351391</c:v>
                </c:pt>
                <c:pt idx="6">
                  <c:v>97.299943048954276</c:v>
                </c:pt>
                <c:pt idx="7">
                  <c:v>97.582598699836495</c:v>
                </c:pt>
                <c:pt idx="8">
                  <c:v>96.545932199386399</c:v>
                </c:pt>
                <c:pt idx="9">
                  <c:v>96.849758592303118</c:v>
                </c:pt>
                <c:pt idx="10">
                  <c:v>96.768662402774225</c:v>
                </c:pt>
                <c:pt idx="11">
                  <c:v>95.788159606399162</c:v>
                </c:pt>
                <c:pt idx="12">
                  <c:v>95.162835374735252</c:v>
                </c:pt>
                <c:pt idx="13">
                  <c:v>95.515389467293375</c:v>
                </c:pt>
                <c:pt idx="14">
                  <c:v>96.903735236250611</c:v>
                </c:pt>
                <c:pt idx="15">
                  <c:v>96.720197150348113</c:v>
                </c:pt>
                <c:pt idx="16">
                  <c:v>96.282610160031552</c:v>
                </c:pt>
                <c:pt idx="17">
                  <c:v>95.813704468688726</c:v>
                </c:pt>
                <c:pt idx="18">
                  <c:v>94.833289154718756</c:v>
                </c:pt>
                <c:pt idx="19">
                  <c:v>94.173496855444952</c:v>
                </c:pt>
                <c:pt idx="20">
                  <c:v>92.515617796370691</c:v>
                </c:pt>
                <c:pt idx="21">
                  <c:v>93.08180392218614</c:v>
                </c:pt>
                <c:pt idx="22">
                  <c:v>92.492522441423958</c:v>
                </c:pt>
                <c:pt idx="23">
                  <c:v>92.610798653120867</c:v>
                </c:pt>
                <c:pt idx="24">
                  <c:v>92.924860487434472</c:v>
                </c:pt>
                <c:pt idx="25">
                  <c:v>93.88086821038118</c:v>
                </c:pt>
                <c:pt idx="26">
                  <c:v>93.729173719935559</c:v>
                </c:pt>
                <c:pt idx="27">
                  <c:v>93.208653409582993</c:v>
                </c:pt>
                <c:pt idx="28">
                  <c:v>90.047301736438257</c:v>
                </c:pt>
                <c:pt idx="29">
                  <c:v>90.80419950537447</c:v>
                </c:pt>
                <c:pt idx="30">
                  <c:v>91.8981669811659</c:v>
                </c:pt>
                <c:pt idx="31">
                  <c:v>91.059910575485503</c:v>
                </c:pt>
                <c:pt idx="32">
                  <c:v>92.17032474343597</c:v>
                </c:pt>
                <c:pt idx="33">
                  <c:v>93.519478394907821</c:v>
                </c:pt>
                <c:pt idx="34">
                  <c:v>94.611258810571712</c:v>
                </c:pt>
                <c:pt idx="35">
                  <c:v>94.947803622996318</c:v>
                </c:pt>
                <c:pt idx="36">
                  <c:v>95.783260591713486</c:v>
                </c:pt>
                <c:pt idx="37">
                  <c:v>95.757978176639213</c:v>
                </c:pt>
                <c:pt idx="38">
                  <c:v>95.607420957459922</c:v>
                </c:pt>
                <c:pt idx="39">
                  <c:v>94.837575792568714</c:v>
                </c:pt>
                <c:pt idx="40">
                  <c:v>94.391328044147116</c:v>
                </c:pt>
                <c:pt idx="41">
                  <c:v>94.980522042504205</c:v>
                </c:pt>
                <c:pt idx="42">
                  <c:v>96.430892836678211</c:v>
                </c:pt>
                <c:pt idx="43">
                  <c:v>96.947738886016538</c:v>
                </c:pt>
                <c:pt idx="44">
                  <c:v>97.271161337675963</c:v>
                </c:pt>
                <c:pt idx="45">
                  <c:v>97.360043461258854</c:v>
                </c:pt>
                <c:pt idx="46">
                  <c:v>97.105294697603938</c:v>
                </c:pt>
                <c:pt idx="47">
                  <c:v>96.91370823043215</c:v>
                </c:pt>
                <c:pt idx="48">
                  <c:v>96.936978550189082</c:v>
                </c:pt>
                <c:pt idx="49">
                  <c:v>97.113518043683456</c:v>
                </c:pt>
                <c:pt idx="50">
                  <c:v>97.132151795970017</c:v>
                </c:pt>
                <c:pt idx="51">
                  <c:v>97.783283337138798</c:v>
                </c:pt>
                <c:pt idx="52">
                  <c:v>97.904971362634669</c:v>
                </c:pt>
                <c:pt idx="53">
                  <c:v>97.488905043973034</c:v>
                </c:pt>
                <c:pt idx="54">
                  <c:v>97.75301442497377</c:v>
                </c:pt>
                <c:pt idx="55">
                  <c:v>98.202061610358612</c:v>
                </c:pt>
                <c:pt idx="56">
                  <c:v>99.563287833734435</c:v>
                </c:pt>
                <c:pt idx="57">
                  <c:v>99.686200612901715</c:v>
                </c:pt>
                <c:pt idx="58">
                  <c:v>99.742801729002238</c:v>
                </c:pt>
                <c:pt idx="59">
                  <c:v>100.98032783156488</c:v>
                </c:pt>
                <c:pt idx="60">
                  <c:v>102.14743059802096</c:v>
                </c:pt>
                <c:pt idx="61">
                  <c:v>102.47216528575689</c:v>
                </c:pt>
                <c:pt idx="62">
                  <c:v>102.37978386596996</c:v>
                </c:pt>
                <c:pt idx="63">
                  <c:v>101.67143883186493</c:v>
                </c:pt>
                <c:pt idx="64">
                  <c:v>103.34375248778089</c:v>
                </c:pt>
                <c:pt idx="65">
                  <c:v>103.86462272775387</c:v>
                </c:pt>
                <c:pt idx="66">
                  <c:v>104.0108933090832</c:v>
                </c:pt>
                <c:pt idx="67">
                  <c:v>104.38330590759932</c:v>
                </c:pt>
                <c:pt idx="68">
                  <c:v>105.30292095002393</c:v>
                </c:pt>
                <c:pt idx="69">
                  <c:v>106.05561956351528</c:v>
                </c:pt>
                <c:pt idx="70">
                  <c:v>104.35679873885364</c:v>
                </c:pt>
                <c:pt idx="71">
                  <c:v>106.25131770372684</c:v>
                </c:pt>
                <c:pt idx="72">
                  <c:v>107.1839676245115</c:v>
                </c:pt>
                <c:pt idx="73">
                  <c:v>106.70762592873508</c:v>
                </c:pt>
                <c:pt idx="74">
                  <c:v>106.17652024736523</c:v>
                </c:pt>
                <c:pt idx="75">
                  <c:v>105.99446936234949</c:v>
                </c:pt>
                <c:pt idx="76">
                  <c:v>106.04713377022046</c:v>
                </c:pt>
                <c:pt idx="77">
                  <c:v>105.65757462030447</c:v>
                </c:pt>
                <c:pt idx="78">
                  <c:v>105.53002527366682</c:v>
                </c:pt>
                <c:pt idx="79">
                  <c:v>104.62082063744928</c:v>
                </c:pt>
                <c:pt idx="80">
                  <c:v>105.94399201460605</c:v>
                </c:pt>
                <c:pt idx="81">
                  <c:v>105.90033829446052</c:v>
                </c:pt>
                <c:pt idx="82">
                  <c:v>106.50265465358279</c:v>
                </c:pt>
                <c:pt idx="83">
                  <c:v>106.39225185834498</c:v>
                </c:pt>
                <c:pt idx="84">
                  <c:v>107.1905288048941</c:v>
                </c:pt>
                <c:pt idx="85">
                  <c:v>104.85614830717171</c:v>
                </c:pt>
                <c:pt idx="86">
                  <c:v>103.19975644898417</c:v>
                </c:pt>
                <c:pt idx="87">
                  <c:v>104.22907442740579</c:v>
                </c:pt>
                <c:pt idx="88">
                  <c:v>105.19680479263607</c:v>
                </c:pt>
                <c:pt idx="89">
                  <c:v>105.60359797635699</c:v>
                </c:pt>
                <c:pt idx="90">
                  <c:v>106.43048166937423</c:v>
                </c:pt>
                <c:pt idx="91">
                  <c:v>106.75285433217243</c:v>
                </c:pt>
                <c:pt idx="92">
                  <c:v>107.56757797088059</c:v>
                </c:pt>
                <c:pt idx="93">
                  <c:v>108.51833674952125</c:v>
                </c:pt>
                <c:pt idx="94">
                  <c:v>108.8173516101574</c:v>
                </c:pt>
                <c:pt idx="95">
                  <c:v>109.21819599033145</c:v>
                </c:pt>
                <c:pt idx="96">
                  <c:v>110.18032748163525</c:v>
                </c:pt>
                <c:pt idx="97">
                  <c:v>110.28469399092107</c:v>
                </c:pt>
                <c:pt idx="98">
                  <c:v>110.5281575243179</c:v>
                </c:pt>
                <c:pt idx="99">
                  <c:v>109.63085049519414</c:v>
                </c:pt>
                <c:pt idx="100">
                  <c:v>110.24139020039594</c:v>
                </c:pt>
                <c:pt idx="101">
                  <c:v>110.32773533423091</c:v>
                </c:pt>
                <c:pt idx="102">
                  <c:v>110.49780112974778</c:v>
                </c:pt>
                <c:pt idx="103">
                  <c:v>108.78078396482506</c:v>
                </c:pt>
                <c:pt idx="104">
                  <c:v>109.0918713973652</c:v>
                </c:pt>
                <c:pt idx="105">
                  <c:v>109.89452246416937</c:v>
                </c:pt>
                <c:pt idx="106">
                  <c:v>110.03431934752122</c:v>
                </c:pt>
                <c:pt idx="107">
                  <c:v>109.8404583378168</c:v>
                </c:pt>
                <c:pt idx="108">
                  <c:v>110.34978090031642</c:v>
                </c:pt>
                <c:pt idx="109">
                  <c:v>111.30517624642742</c:v>
                </c:pt>
                <c:pt idx="110">
                  <c:v>111.35224178037193</c:v>
                </c:pt>
                <c:pt idx="111">
                  <c:v>111.73655198598181</c:v>
                </c:pt>
                <c:pt idx="112">
                  <c:v>112.01247149167123</c:v>
                </c:pt>
                <c:pt idx="113">
                  <c:v>111.44672277788128</c:v>
                </c:pt>
                <c:pt idx="114">
                  <c:v>112.28935330381675</c:v>
                </c:pt>
                <c:pt idx="115">
                  <c:v>110.7259552422519</c:v>
                </c:pt>
                <c:pt idx="116">
                  <c:v>110.1013308698288</c:v>
                </c:pt>
                <c:pt idx="117">
                  <c:v>110.29764138687605</c:v>
                </c:pt>
                <c:pt idx="118">
                  <c:v>109.92942794380478</c:v>
                </c:pt>
                <c:pt idx="119">
                  <c:v>108.6794793397178</c:v>
                </c:pt>
                <c:pt idx="120">
                  <c:v>109.14821006625041</c:v>
                </c:pt>
                <c:pt idx="121">
                  <c:v>110.42221633174027</c:v>
                </c:pt>
                <c:pt idx="122">
                  <c:v>111.15006994218287</c:v>
                </c:pt>
                <c:pt idx="123">
                  <c:v>111.17561480447245</c:v>
                </c:pt>
                <c:pt idx="124">
                  <c:v>109.35676812001185</c:v>
                </c:pt>
                <c:pt idx="125">
                  <c:v>109.05539123443798</c:v>
                </c:pt>
                <c:pt idx="126">
                  <c:v>109.3735647417913</c:v>
                </c:pt>
                <c:pt idx="127">
                  <c:v>109.43112816434794</c:v>
                </c:pt>
                <c:pt idx="128">
                  <c:v>109.21662130703962</c:v>
                </c:pt>
                <c:pt idx="129">
                  <c:v>108.09054778857603</c:v>
                </c:pt>
                <c:pt idx="130">
                  <c:v>107.20557577857153</c:v>
                </c:pt>
                <c:pt idx="131">
                  <c:v>108.21101106040045</c:v>
                </c:pt>
                <c:pt idx="132">
                  <c:v>108.43365378138321</c:v>
                </c:pt>
                <c:pt idx="133">
                  <c:v>108.00271545385434</c:v>
                </c:pt>
                <c:pt idx="134">
                  <c:v>108.06115370046199</c:v>
                </c:pt>
                <c:pt idx="135">
                  <c:v>108.23760571155125</c:v>
                </c:pt>
                <c:pt idx="136">
                  <c:v>108.11066874174931</c:v>
                </c:pt>
                <c:pt idx="137">
                  <c:v>109.00403906264353</c:v>
                </c:pt>
                <c:pt idx="138">
                  <c:v>107.46697320501413</c:v>
                </c:pt>
                <c:pt idx="139">
                  <c:v>107.24992935795787</c:v>
                </c:pt>
                <c:pt idx="140">
                  <c:v>106.0366358816083</c:v>
                </c:pt>
                <c:pt idx="141">
                  <c:v>105.88170454217396</c:v>
                </c:pt>
                <c:pt idx="142">
                  <c:v>106.71488696835848</c:v>
                </c:pt>
                <c:pt idx="143">
                  <c:v>106.07556555187838</c:v>
                </c:pt>
                <c:pt idx="144">
                  <c:v>106.05037061920922</c:v>
                </c:pt>
                <c:pt idx="145">
                  <c:v>106.35262232883412</c:v>
                </c:pt>
                <c:pt idx="146">
                  <c:v>104.94380567708319</c:v>
                </c:pt>
                <c:pt idx="147">
                  <c:v>103.5023580882295</c:v>
                </c:pt>
                <c:pt idx="148">
                  <c:v>102.00395945365489</c:v>
                </c:pt>
                <c:pt idx="149">
                  <c:v>102.32388260911023</c:v>
                </c:pt>
                <c:pt idx="150">
                  <c:v>100.63529722584543</c:v>
                </c:pt>
                <c:pt idx="151">
                  <c:v>103.30141100371186</c:v>
                </c:pt>
                <c:pt idx="152">
                  <c:v>101.58483125081467</c:v>
                </c:pt>
                <c:pt idx="153">
                  <c:v>101.06982233198347</c:v>
                </c:pt>
                <c:pt idx="154">
                  <c:v>101.13307211087168</c:v>
                </c:pt>
                <c:pt idx="155">
                  <c:v>103.70006832375837</c:v>
                </c:pt>
                <c:pt idx="156">
                  <c:v>103.0146436797899</c:v>
                </c:pt>
                <c:pt idx="157">
                  <c:v>101.93283625830753</c:v>
                </c:pt>
                <c:pt idx="158">
                  <c:v>100.59540524911927</c:v>
                </c:pt>
                <c:pt idx="159">
                  <c:v>102.32851917658061</c:v>
                </c:pt>
                <c:pt idx="160">
                  <c:v>102.6235973289872</c:v>
                </c:pt>
                <c:pt idx="161">
                  <c:v>101.97255327022351</c:v>
                </c:pt>
                <c:pt idx="162">
                  <c:v>102.61353685240056</c:v>
                </c:pt>
                <c:pt idx="163">
                  <c:v>102.17507503803296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Sheet1!$A$2:$A$165</c:f>
              <c:numCache>
                <c:formatCode>dd\-mmm\-yyyy</c:formatCode>
                <c:ptCount val="164"/>
                <c:pt idx="0">
                  <c:v>45173</c:v>
                </c:pt>
                <c:pt idx="1">
                  <c:v>45174</c:v>
                </c:pt>
                <c:pt idx="2">
                  <c:v>45175</c:v>
                </c:pt>
                <c:pt idx="3">
                  <c:v>45176</c:v>
                </c:pt>
                <c:pt idx="4">
                  <c:v>45180</c:v>
                </c:pt>
                <c:pt idx="5">
                  <c:v>45181</c:v>
                </c:pt>
                <c:pt idx="6">
                  <c:v>45182</c:v>
                </c:pt>
                <c:pt idx="7">
                  <c:v>45183</c:v>
                </c:pt>
                <c:pt idx="8">
                  <c:v>45187</c:v>
                </c:pt>
                <c:pt idx="9">
                  <c:v>45188</c:v>
                </c:pt>
                <c:pt idx="10">
                  <c:v>45189</c:v>
                </c:pt>
                <c:pt idx="11">
                  <c:v>45190</c:v>
                </c:pt>
                <c:pt idx="12">
                  <c:v>45194</c:v>
                </c:pt>
                <c:pt idx="13">
                  <c:v>45195</c:v>
                </c:pt>
                <c:pt idx="14">
                  <c:v>45196</c:v>
                </c:pt>
                <c:pt idx="15">
                  <c:v>45197</c:v>
                </c:pt>
                <c:pt idx="16">
                  <c:v>45201</c:v>
                </c:pt>
                <c:pt idx="17">
                  <c:v>45202</c:v>
                </c:pt>
                <c:pt idx="18">
                  <c:v>45203</c:v>
                </c:pt>
                <c:pt idx="19">
                  <c:v>45204</c:v>
                </c:pt>
                <c:pt idx="20">
                  <c:v>45208</c:v>
                </c:pt>
                <c:pt idx="21">
                  <c:v>45209</c:v>
                </c:pt>
                <c:pt idx="22">
                  <c:v>45210</c:v>
                </c:pt>
                <c:pt idx="23">
                  <c:v>45211</c:v>
                </c:pt>
                <c:pt idx="24">
                  <c:v>45215</c:v>
                </c:pt>
                <c:pt idx="25">
                  <c:v>45216</c:v>
                </c:pt>
                <c:pt idx="26">
                  <c:v>45217</c:v>
                </c:pt>
                <c:pt idx="27">
                  <c:v>45218</c:v>
                </c:pt>
                <c:pt idx="28">
                  <c:v>45222</c:v>
                </c:pt>
                <c:pt idx="29">
                  <c:v>45223</c:v>
                </c:pt>
                <c:pt idx="30">
                  <c:v>45224</c:v>
                </c:pt>
                <c:pt idx="31">
                  <c:v>45225</c:v>
                </c:pt>
                <c:pt idx="32">
                  <c:v>45229</c:v>
                </c:pt>
                <c:pt idx="33">
                  <c:v>45230</c:v>
                </c:pt>
                <c:pt idx="34">
                  <c:v>45231</c:v>
                </c:pt>
                <c:pt idx="35">
                  <c:v>45232</c:v>
                </c:pt>
                <c:pt idx="36">
                  <c:v>45236</c:v>
                </c:pt>
                <c:pt idx="37">
                  <c:v>45237</c:v>
                </c:pt>
                <c:pt idx="38">
                  <c:v>45238</c:v>
                </c:pt>
                <c:pt idx="39">
                  <c:v>45239</c:v>
                </c:pt>
                <c:pt idx="40">
                  <c:v>45243</c:v>
                </c:pt>
                <c:pt idx="41">
                  <c:v>45244</c:v>
                </c:pt>
                <c:pt idx="42">
                  <c:v>45245</c:v>
                </c:pt>
                <c:pt idx="43">
                  <c:v>45246</c:v>
                </c:pt>
                <c:pt idx="44">
                  <c:v>45250</c:v>
                </c:pt>
                <c:pt idx="45">
                  <c:v>45251</c:v>
                </c:pt>
                <c:pt idx="46">
                  <c:v>45252</c:v>
                </c:pt>
                <c:pt idx="47">
                  <c:v>45253</c:v>
                </c:pt>
                <c:pt idx="48">
                  <c:v>45257</c:v>
                </c:pt>
                <c:pt idx="49">
                  <c:v>45258</c:v>
                </c:pt>
                <c:pt idx="50">
                  <c:v>45259</c:v>
                </c:pt>
                <c:pt idx="51">
                  <c:v>45260</c:v>
                </c:pt>
                <c:pt idx="52">
                  <c:v>45264</c:v>
                </c:pt>
                <c:pt idx="53">
                  <c:v>45265</c:v>
                </c:pt>
                <c:pt idx="54">
                  <c:v>45266</c:v>
                </c:pt>
                <c:pt idx="55">
                  <c:v>45267</c:v>
                </c:pt>
                <c:pt idx="56">
                  <c:v>45271</c:v>
                </c:pt>
                <c:pt idx="57">
                  <c:v>45272</c:v>
                </c:pt>
                <c:pt idx="58">
                  <c:v>45273</c:v>
                </c:pt>
                <c:pt idx="59">
                  <c:v>45274</c:v>
                </c:pt>
                <c:pt idx="60">
                  <c:v>45278</c:v>
                </c:pt>
                <c:pt idx="61">
                  <c:v>45279</c:v>
                </c:pt>
                <c:pt idx="62">
                  <c:v>45280</c:v>
                </c:pt>
                <c:pt idx="63">
                  <c:v>45281</c:v>
                </c:pt>
                <c:pt idx="64">
                  <c:v>45285</c:v>
                </c:pt>
                <c:pt idx="65">
                  <c:v>45286</c:v>
                </c:pt>
                <c:pt idx="66">
                  <c:v>45287</c:v>
                </c:pt>
                <c:pt idx="67">
                  <c:v>45288</c:v>
                </c:pt>
                <c:pt idx="68">
                  <c:v>45292</c:v>
                </c:pt>
                <c:pt idx="69">
                  <c:v>45293</c:v>
                </c:pt>
                <c:pt idx="70">
                  <c:v>45294</c:v>
                </c:pt>
                <c:pt idx="71">
                  <c:v>45295</c:v>
                </c:pt>
                <c:pt idx="72">
                  <c:v>45299</c:v>
                </c:pt>
                <c:pt idx="73">
                  <c:v>45300</c:v>
                </c:pt>
                <c:pt idx="74">
                  <c:v>45301</c:v>
                </c:pt>
                <c:pt idx="75">
                  <c:v>45302</c:v>
                </c:pt>
                <c:pt idx="76">
                  <c:v>45306</c:v>
                </c:pt>
                <c:pt idx="77">
                  <c:v>45307</c:v>
                </c:pt>
                <c:pt idx="78">
                  <c:v>45308</c:v>
                </c:pt>
                <c:pt idx="79">
                  <c:v>45309</c:v>
                </c:pt>
                <c:pt idx="80">
                  <c:v>45313</c:v>
                </c:pt>
                <c:pt idx="81">
                  <c:v>45314</c:v>
                </c:pt>
                <c:pt idx="82">
                  <c:v>45315</c:v>
                </c:pt>
                <c:pt idx="83">
                  <c:v>45316</c:v>
                </c:pt>
                <c:pt idx="84">
                  <c:v>45320</c:v>
                </c:pt>
                <c:pt idx="85">
                  <c:v>45321</c:v>
                </c:pt>
                <c:pt idx="86">
                  <c:v>45322</c:v>
                </c:pt>
                <c:pt idx="87">
                  <c:v>45323</c:v>
                </c:pt>
                <c:pt idx="88">
                  <c:v>45327</c:v>
                </c:pt>
                <c:pt idx="89">
                  <c:v>45328</c:v>
                </c:pt>
                <c:pt idx="90">
                  <c:v>45329</c:v>
                </c:pt>
                <c:pt idx="91">
                  <c:v>45330</c:v>
                </c:pt>
                <c:pt idx="92">
                  <c:v>45334</c:v>
                </c:pt>
                <c:pt idx="93">
                  <c:v>45335</c:v>
                </c:pt>
                <c:pt idx="94">
                  <c:v>45336</c:v>
                </c:pt>
                <c:pt idx="95">
                  <c:v>45337</c:v>
                </c:pt>
                <c:pt idx="96">
                  <c:v>45341</c:v>
                </c:pt>
                <c:pt idx="97">
                  <c:v>45342</c:v>
                </c:pt>
                <c:pt idx="98">
                  <c:v>45343</c:v>
                </c:pt>
                <c:pt idx="99">
                  <c:v>45348</c:v>
                </c:pt>
                <c:pt idx="100">
                  <c:v>45349</c:v>
                </c:pt>
                <c:pt idx="101">
                  <c:v>45350</c:v>
                </c:pt>
                <c:pt idx="102">
                  <c:v>45351</c:v>
                </c:pt>
                <c:pt idx="103">
                  <c:v>45355</c:v>
                </c:pt>
                <c:pt idx="104">
                  <c:v>45356</c:v>
                </c:pt>
                <c:pt idx="105">
                  <c:v>45357</c:v>
                </c:pt>
                <c:pt idx="106">
                  <c:v>45358</c:v>
                </c:pt>
                <c:pt idx="107">
                  <c:v>45362</c:v>
                </c:pt>
                <c:pt idx="108">
                  <c:v>45363</c:v>
                </c:pt>
                <c:pt idx="109">
                  <c:v>45364</c:v>
                </c:pt>
                <c:pt idx="110">
                  <c:v>45365</c:v>
                </c:pt>
                <c:pt idx="111">
                  <c:v>45369</c:v>
                </c:pt>
                <c:pt idx="112">
                  <c:v>45370</c:v>
                </c:pt>
                <c:pt idx="113">
                  <c:v>45371</c:v>
                </c:pt>
                <c:pt idx="114">
                  <c:v>45372</c:v>
                </c:pt>
                <c:pt idx="115">
                  <c:v>45376</c:v>
                </c:pt>
                <c:pt idx="116">
                  <c:v>45377</c:v>
                </c:pt>
                <c:pt idx="117">
                  <c:v>45378</c:v>
                </c:pt>
                <c:pt idx="118">
                  <c:v>45379</c:v>
                </c:pt>
                <c:pt idx="119">
                  <c:v>45383</c:v>
                </c:pt>
                <c:pt idx="120">
                  <c:v>45384</c:v>
                </c:pt>
                <c:pt idx="121">
                  <c:v>45385</c:v>
                </c:pt>
                <c:pt idx="122">
                  <c:v>45386</c:v>
                </c:pt>
                <c:pt idx="123">
                  <c:v>45397</c:v>
                </c:pt>
                <c:pt idx="124">
                  <c:v>45398</c:v>
                </c:pt>
                <c:pt idx="125">
                  <c:v>45399</c:v>
                </c:pt>
                <c:pt idx="126">
                  <c:v>45400</c:v>
                </c:pt>
                <c:pt idx="127">
                  <c:v>45404</c:v>
                </c:pt>
                <c:pt idx="128">
                  <c:v>45405</c:v>
                </c:pt>
                <c:pt idx="129">
                  <c:v>45406</c:v>
                </c:pt>
                <c:pt idx="130">
                  <c:v>45407</c:v>
                </c:pt>
                <c:pt idx="131">
                  <c:v>45411</c:v>
                </c:pt>
                <c:pt idx="132">
                  <c:v>45412</c:v>
                </c:pt>
                <c:pt idx="133">
                  <c:v>45413</c:v>
                </c:pt>
                <c:pt idx="134">
                  <c:v>45414</c:v>
                </c:pt>
                <c:pt idx="135">
                  <c:v>45418</c:v>
                </c:pt>
                <c:pt idx="136">
                  <c:v>45419</c:v>
                </c:pt>
                <c:pt idx="137">
                  <c:v>45420</c:v>
                </c:pt>
                <c:pt idx="138">
                  <c:v>45421</c:v>
                </c:pt>
                <c:pt idx="139">
                  <c:v>45425</c:v>
                </c:pt>
                <c:pt idx="140">
                  <c:v>45426</c:v>
                </c:pt>
                <c:pt idx="141">
                  <c:v>45427</c:v>
                </c:pt>
                <c:pt idx="142">
                  <c:v>45428</c:v>
                </c:pt>
                <c:pt idx="143">
                  <c:v>45432</c:v>
                </c:pt>
                <c:pt idx="144">
                  <c:v>45433</c:v>
                </c:pt>
                <c:pt idx="145">
                  <c:v>45434</c:v>
                </c:pt>
                <c:pt idx="146">
                  <c:v>45435</c:v>
                </c:pt>
                <c:pt idx="147">
                  <c:v>45439</c:v>
                </c:pt>
                <c:pt idx="148">
                  <c:v>45440</c:v>
                </c:pt>
                <c:pt idx="149">
                  <c:v>45441</c:v>
                </c:pt>
                <c:pt idx="150">
                  <c:v>45442</c:v>
                </c:pt>
                <c:pt idx="151">
                  <c:v>45446</c:v>
                </c:pt>
                <c:pt idx="152">
                  <c:v>45447</c:v>
                </c:pt>
                <c:pt idx="153">
                  <c:v>45448</c:v>
                </c:pt>
                <c:pt idx="154">
                  <c:v>45449</c:v>
                </c:pt>
                <c:pt idx="155">
                  <c:v>45453</c:v>
                </c:pt>
                <c:pt idx="156">
                  <c:v>45454</c:v>
                </c:pt>
                <c:pt idx="157">
                  <c:v>45455</c:v>
                </c:pt>
                <c:pt idx="158">
                  <c:v>45456</c:v>
                </c:pt>
                <c:pt idx="159">
                  <c:v>45467</c:v>
                </c:pt>
                <c:pt idx="160">
                  <c:v>45468</c:v>
                </c:pt>
                <c:pt idx="161">
                  <c:v>45469</c:v>
                </c:pt>
                <c:pt idx="162">
                  <c:v>45470</c:v>
                </c:pt>
                <c:pt idx="163">
                  <c:v>45473</c:v>
                </c:pt>
              </c:numCache>
            </c:numRef>
          </c:cat>
          <c:val>
            <c:numRef>
              <c:f>Sheet1!$C$2:$C$165</c:f>
              <c:numCache>
                <c:formatCode>#,##0</c:formatCode>
                <c:ptCount val="164"/>
                <c:pt idx="0">
                  <c:v>100</c:v>
                </c:pt>
                <c:pt idx="1">
                  <c:v>129.84615384615384</c:v>
                </c:pt>
                <c:pt idx="2">
                  <c:v>168.61538461538461</c:v>
                </c:pt>
                <c:pt idx="3">
                  <c:v>211.2820512820513</c:v>
                </c:pt>
                <c:pt idx="4">
                  <c:v>190.76923076923077</c:v>
                </c:pt>
                <c:pt idx="5">
                  <c:v>184.61538461538461</c:v>
                </c:pt>
                <c:pt idx="6">
                  <c:v>184.61538461538461</c:v>
                </c:pt>
                <c:pt idx="7">
                  <c:v>204.92307692307693</c:v>
                </c:pt>
                <c:pt idx="8">
                  <c:v>187.69230769230768</c:v>
                </c:pt>
                <c:pt idx="9">
                  <c:v>179.4871794871795</c:v>
                </c:pt>
                <c:pt idx="10">
                  <c:v>184.61538461538461</c:v>
                </c:pt>
                <c:pt idx="11">
                  <c:v>185.64102564102564</c:v>
                </c:pt>
                <c:pt idx="12">
                  <c:v>194.87179487179486</c:v>
                </c:pt>
                <c:pt idx="13">
                  <c:v>190.76923076923077</c:v>
                </c:pt>
                <c:pt idx="14">
                  <c:v>183.38461538461539</c:v>
                </c:pt>
                <c:pt idx="15">
                  <c:v>178.87179487179486</c:v>
                </c:pt>
                <c:pt idx="16">
                  <c:v>215.58974358974359</c:v>
                </c:pt>
                <c:pt idx="17">
                  <c:v>205.12820512820511</c:v>
                </c:pt>
                <c:pt idx="18">
                  <c:v>212.30769230769232</c:v>
                </c:pt>
                <c:pt idx="19">
                  <c:v>275.89743589743591</c:v>
                </c:pt>
                <c:pt idx="20">
                  <c:v>265.64102564102564</c:v>
                </c:pt>
                <c:pt idx="21">
                  <c:v>256.41025641025641</c:v>
                </c:pt>
                <c:pt idx="22">
                  <c:v>264.41025641025647</c:v>
                </c:pt>
                <c:pt idx="23">
                  <c:v>250.25641025641025</c:v>
                </c:pt>
                <c:pt idx="24">
                  <c:v>241.84615384615387</c:v>
                </c:pt>
                <c:pt idx="25">
                  <c:v>240.82051282051285</c:v>
                </c:pt>
                <c:pt idx="26">
                  <c:v>241.02564102564102</c:v>
                </c:pt>
                <c:pt idx="27">
                  <c:v>239.79487179487182</c:v>
                </c:pt>
                <c:pt idx="28">
                  <c:v>231.79487179487182</c:v>
                </c:pt>
                <c:pt idx="29">
                  <c:v>234.25641025641025</c:v>
                </c:pt>
                <c:pt idx="30">
                  <c:v>234.25641025641025</c:v>
                </c:pt>
                <c:pt idx="31">
                  <c:v>246.15384615384616</c:v>
                </c:pt>
                <c:pt idx="32">
                  <c:v>241.84615384615387</c:v>
                </c:pt>
                <c:pt idx="33">
                  <c:v>246.56410256410254</c:v>
                </c:pt>
                <c:pt idx="34">
                  <c:v>266.66666666666663</c:v>
                </c:pt>
                <c:pt idx="35">
                  <c:v>234.87179487179489</c:v>
                </c:pt>
                <c:pt idx="36">
                  <c:v>245.74358974358975</c:v>
                </c:pt>
                <c:pt idx="37">
                  <c:v>268.71794871794867</c:v>
                </c:pt>
                <c:pt idx="38">
                  <c:v>261.53846153846155</c:v>
                </c:pt>
                <c:pt idx="39">
                  <c:v>235.89743589743591</c:v>
                </c:pt>
                <c:pt idx="40">
                  <c:v>241.64102564102566</c:v>
                </c:pt>
                <c:pt idx="41">
                  <c:v>241.64102564102566</c:v>
                </c:pt>
                <c:pt idx="42">
                  <c:v>217.84615384615384</c:v>
                </c:pt>
                <c:pt idx="43">
                  <c:v>222.35897435897436</c:v>
                </c:pt>
                <c:pt idx="44">
                  <c:v>232.41025641025641</c:v>
                </c:pt>
                <c:pt idx="45">
                  <c:v>197.94871794871796</c:v>
                </c:pt>
                <c:pt idx="46">
                  <c:v>210.25641025641028</c:v>
                </c:pt>
                <c:pt idx="47">
                  <c:v>204.10256410256409</c:v>
                </c:pt>
                <c:pt idx="48">
                  <c:v>183.58974358974359</c:v>
                </c:pt>
                <c:pt idx="49">
                  <c:v>182.97435897435898</c:v>
                </c:pt>
                <c:pt idx="50">
                  <c:v>192.82051282051282</c:v>
                </c:pt>
                <c:pt idx="51">
                  <c:v>200</c:v>
                </c:pt>
                <c:pt idx="52">
                  <c:v>199.38461538461539</c:v>
                </c:pt>
                <c:pt idx="53">
                  <c:v>199.38461538461539</c:v>
                </c:pt>
                <c:pt idx="54">
                  <c:v>189.74358974358972</c:v>
                </c:pt>
                <c:pt idx="55">
                  <c:v>214.97435897435895</c:v>
                </c:pt>
                <c:pt idx="56">
                  <c:v>211.07692307692307</c:v>
                </c:pt>
                <c:pt idx="57">
                  <c:v>199.7948717948718</c:v>
                </c:pt>
                <c:pt idx="58">
                  <c:v>198.76923076923077</c:v>
                </c:pt>
                <c:pt idx="59">
                  <c:v>194.66666666666669</c:v>
                </c:pt>
                <c:pt idx="60">
                  <c:v>185.43589743589746</c:v>
                </c:pt>
                <c:pt idx="61">
                  <c:v>191.7948717948718</c:v>
                </c:pt>
                <c:pt idx="62">
                  <c:v>194.25641025641028</c:v>
                </c:pt>
                <c:pt idx="63">
                  <c:v>193.02564102564102</c:v>
                </c:pt>
                <c:pt idx="64">
                  <c:v>192.82051282051282</c:v>
                </c:pt>
                <c:pt idx="65">
                  <c:v>192.82051282051282</c:v>
                </c:pt>
                <c:pt idx="66">
                  <c:v>192.82051282051282</c:v>
                </c:pt>
                <c:pt idx="67">
                  <c:v>182.97435897435898</c:v>
                </c:pt>
                <c:pt idx="68">
                  <c:v>188.51282051282053</c:v>
                </c:pt>
                <c:pt idx="69">
                  <c:v>184.2051282051282</c:v>
                </c:pt>
                <c:pt idx="70">
                  <c:v>187.4871794871795</c:v>
                </c:pt>
                <c:pt idx="71">
                  <c:v>187.4871794871795</c:v>
                </c:pt>
                <c:pt idx="72">
                  <c:v>176.41025641025641</c:v>
                </c:pt>
                <c:pt idx="73">
                  <c:v>176.41025641025641</c:v>
                </c:pt>
                <c:pt idx="74">
                  <c:v>188.51282051282053</c:v>
                </c:pt>
                <c:pt idx="75">
                  <c:v>192.2051282051282</c:v>
                </c:pt>
                <c:pt idx="76">
                  <c:v>184.61538461538461</c:v>
                </c:pt>
                <c:pt idx="77">
                  <c:v>189.74358974358972</c:v>
                </c:pt>
                <c:pt idx="78">
                  <c:v>192.41025641025641</c:v>
                </c:pt>
                <c:pt idx="79">
                  <c:v>192.2051282051282</c:v>
                </c:pt>
                <c:pt idx="80">
                  <c:v>192.2051282051282</c:v>
                </c:pt>
                <c:pt idx="81">
                  <c:v>192.2051282051282</c:v>
                </c:pt>
                <c:pt idx="82">
                  <c:v>192.2051282051282</c:v>
                </c:pt>
                <c:pt idx="83">
                  <c:v>192.2051282051282</c:v>
                </c:pt>
                <c:pt idx="84">
                  <c:v>203.28205128205127</c:v>
                </c:pt>
                <c:pt idx="85">
                  <c:v>199.7948717948718</c:v>
                </c:pt>
                <c:pt idx="86">
                  <c:v>199.17948717948718</c:v>
                </c:pt>
                <c:pt idx="87">
                  <c:v>199.17948717948718</c:v>
                </c:pt>
                <c:pt idx="88">
                  <c:v>184.82051282051282</c:v>
                </c:pt>
                <c:pt idx="89">
                  <c:v>186.66666666666666</c:v>
                </c:pt>
                <c:pt idx="90">
                  <c:v>193.64102564102566</c:v>
                </c:pt>
                <c:pt idx="91">
                  <c:v>198.97435897435898</c:v>
                </c:pt>
                <c:pt idx="92">
                  <c:v>210.66666666666669</c:v>
                </c:pt>
                <c:pt idx="93">
                  <c:v>210.66666666666669</c:v>
                </c:pt>
                <c:pt idx="94">
                  <c:v>219.89743589743588</c:v>
                </c:pt>
                <c:pt idx="95">
                  <c:v>219.89743589743588</c:v>
                </c:pt>
                <c:pt idx="96">
                  <c:v>219.2820512820513</c:v>
                </c:pt>
                <c:pt idx="97">
                  <c:v>222.76923076923075</c:v>
                </c:pt>
                <c:pt idx="98">
                  <c:v>222.76923076923075</c:v>
                </c:pt>
                <c:pt idx="99">
                  <c:v>225.64102564102564</c:v>
                </c:pt>
                <c:pt idx="100">
                  <c:v>225.64102564102564</c:v>
                </c:pt>
                <c:pt idx="101">
                  <c:v>224.61538461538461</c:v>
                </c:pt>
                <c:pt idx="102">
                  <c:v>224.61538461538461</c:v>
                </c:pt>
                <c:pt idx="103">
                  <c:v>224.00000000000003</c:v>
                </c:pt>
                <c:pt idx="104">
                  <c:v>246.15384615384616</c:v>
                </c:pt>
                <c:pt idx="105">
                  <c:v>246.15384615384616</c:v>
                </c:pt>
                <c:pt idx="106">
                  <c:v>246.15384615384616</c:v>
                </c:pt>
                <c:pt idx="107">
                  <c:v>245.74358974358975</c:v>
                </c:pt>
                <c:pt idx="108">
                  <c:v>245.74358974358975</c:v>
                </c:pt>
                <c:pt idx="109">
                  <c:v>245.74358974358975</c:v>
                </c:pt>
                <c:pt idx="110">
                  <c:v>245.74358974358975</c:v>
                </c:pt>
                <c:pt idx="111">
                  <c:v>245.12820512820514</c:v>
                </c:pt>
                <c:pt idx="112">
                  <c:v>245.12820512820514</c:v>
                </c:pt>
                <c:pt idx="113">
                  <c:v>245.12820512820514</c:v>
                </c:pt>
                <c:pt idx="114">
                  <c:v>245.12820512820514</c:v>
                </c:pt>
                <c:pt idx="115">
                  <c:v>245.12820512820514</c:v>
                </c:pt>
                <c:pt idx="116">
                  <c:v>245.12820512820514</c:v>
                </c:pt>
                <c:pt idx="117">
                  <c:v>245.12820512820514</c:v>
                </c:pt>
                <c:pt idx="118">
                  <c:v>245.12820512820514</c:v>
                </c:pt>
                <c:pt idx="119">
                  <c:v>245.12820512820514</c:v>
                </c:pt>
                <c:pt idx="120">
                  <c:v>245.12820512820514</c:v>
                </c:pt>
                <c:pt idx="121">
                  <c:v>245.12820512820514</c:v>
                </c:pt>
                <c:pt idx="122">
                  <c:v>225.64102564102564</c:v>
                </c:pt>
                <c:pt idx="123">
                  <c:v>246.15384615384616</c:v>
                </c:pt>
                <c:pt idx="124">
                  <c:v>246.15384615384616</c:v>
                </c:pt>
                <c:pt idx="125">
                  <c:v>246.15384615384616</c:v>
                </c:pt>
                <c:pt idx="126">
                  <c:v>245.12820512820514</c:v>
                </c:pt>
                <c:pt idx="127">
                  <c:v>245.12820512820514</c:v>
                </c:pt>
                <c:pt idx="128">
                  <c:v>245.12820512820514</c:v>
                </c:pt>
                <c:pt idx="129">
                  <c:v>245.12820512820514</c:v>
                </c:pt>
                <c:pt idx="130">
                  <c:v>245.12820512820514</c:v>
                </c:pt>
                <c:pt idx="131">
                  <c:v>245.12820512820514</c:v>
                </c:pt>
                <c:pt idx="132">
                  <c:v>245.12820512820514</c:v>
                </c:pt>
                <c:pt idx="133">
                  <c:v>245.12820512820514</c:v>
                </c:pt>
                <c:pt idx="134">
                  <c:v>245.12820512820514</c:v>
                </c:pt>
                <c:pt idx="135">
                  <c:v>244.92307692307693</c:v>
                </c:pt>
                <c:pt idx="136">
                  <c:v>244.71794871794873</c:v>
                </c:pt>
                <c:pt idx="137">
                  <c:v>244.71794871794873</c:v>
                </c:pt>
                <c:pt idx="138">
                  <c:v>243.07692307692307</c:v>
                </c:pt>
                <c:pt idx="139">
                  <c:v>243.07692307692307</c:v>
                </c:pt>
                <c:pt idx="140">
                  <c:v>238.97435897435898</c:v>
                </c:pt>
                <c:pt idx="141">
                  <c:v>244.10256410256412</c:v>
                </c:pt>
                <c:pt idx="142">
                  <c:v>244.10256410256412</c:v>
                </c:pt>
                <c:pt idx="143">
                  <c:v>244.10256410256412</c:v>
                </c:pt>
                <c:pt idx="144">
                  <c:v>243.48717948717947</c:v>
                </c:pt>
                <c:pt idx="145">
                  <c:v>241.02564102564102</c:v>
                </c:pt>
                <c:pt idx="146">
                  <c:v>241.02564102564102</c:v>
                </c:pt>
                <c:pt idx="147">
                  <c:v>241.02564102564102</c:v>
                </c:pt>
                <c:pt idx="148">
                  <c:v>241.02564102564102</c:v>
                </c:pt>
                <c:pt idx="149">
                  <c:v>241.02564102564102</c:v>
                </c:pt>
                <c:pt idx="150">
                  <c:v>241.02564102564102</c:v>
                </c:pt>
                <c:pt idx="151">
                  <c:v>241.02564102564102</c:v>
                </c:pt>
                <c:pt idx="152">
                  <c:v>241.02564102564102</c:v>
                </c:pt>
                <c:pt idx="153">
                  <c:v>241.02564102564102</c:v>
                </c:pt>
                <c:pt idx="154">
                  <c:v>243.07692307692307</c:v>
                </c:pt>
                <c:pt idx="155">
                  <c:v>235.89743589743591</c:v>
                </c:pt>
                <c:pt idx="156">
                  <c:v>235.89743589743591</c:v>
                </c:pt>
                <c:pt idx="157">
                  <c:v>235.89743589743591</c:v>
                </c:pt>
                <c:pt idx="158">
                  <c:v>228.10256410256412</c:v>
                </c:pt>
                <c:pt idx="159">
                  <c:v>245.12820512820514</c:v>
                </c:pt>
                <c:pt idx="160">
                  <c:v>245.12820512820514</c:v>
                </c:pt>
                <c:pt idx="161">
                  <c:v>245.12820512820514</c:v>
                </c:pt>
                <c:pt idx="162">
                  <c:v>245.12820512820514</c:v>
                </c:pt>
                <c:pt idx="163">
                  <c:v>225.64102564102564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Sheet1!$A$2:$A$161</c:f>
              <c:numCache>
                <c:formatCode>dd\-mmm\-yyyy</c:formatCode>
                <c:ptCount val="160"/>
                <c:pt idx="0">
                  <c:v>45180</c:v>
                </c:pt>
                <c:pt idx="1">
                  <c:v>45181</c:v>
                </c:pt>
                <c:pt idx="2">
                  <c:v>45182</c:v>
                </c:pt>
                <c:pt idx="3">
                  <c:v>45183</c:v>
                </c:pt>
                <c:pt idx="4">
                  <c:v>45187</c:v>
                </c:pt>
                <c:pt idx="5">
                  <c:v>45188</c:v>
                </c:pt>
                <c:pt idx="6">
                  <c:v>45189</c:v>
                </c:pt>
                <c:pt idx="7">
                  <c:v>45190</c:v>
                </c:pt>
                <c:pt idx="8">
                  <c:v>45194</c:v>
                </c:pt>
                <c:pt idx="9">
                  <c:v>45195</c:v>
                </c:pt>
                <c:pt idx="10">
                  <c:v>45196</c:v>
                </c:pt>
                <c:pt idx="11">
                  <c:v>45197</c:v>
                </c:pt>
                <c:pt idx="12">
                  <c:v>45201</c:v>
                </c:pt>
                <c:pt idx="13">
                  <c:v>45202</c:v>
                </c:pt>
                <c:pt idx="14">
                  <c:v>45203</c:v>
                </c:pt>
                <c:pt idx="15">
                  <c:v>45204</c:v>
                </c:pt>
                <c:pt idx="16">
                  <c:v>45208</c:v>
                </c:pt>
                <c:pt idx="17">
                  <c:v>45209</c:v>
                </c:pt>
                <c:pt idx="18">
                  <c:v>45210</c:v>
                </c:pt>
                <c:pt idx="19">
                  <c:v>45211</c:v>
                </c:pt>
                <c:pt idx="20">
                  <c:v>45215</c:v>
                </c:pt>
                <c:pt idx="21">
                  <c:v>45216</c:v>
                </c:pt>
                <c:pt idx="22">
                  <c:v>45217</c:v>
                </c:pt>
                <c:pt idx="23">
                  <c:v>45218</c:v>
                </c:pt>
                <c:pt idx="24">
                  <c:v>45222</c:v>
                </c:pt>
                <c:pt idx="25">
                  <c:v>45223</c:v>
                </c:pt>
                <c:pt idx="26">
                  <c:v>45224</c:v>
                </c:pt>
                <c:pt idx="27">
                  <c:v>45225</c:v>
                </c:pt>
                <c:pt idx="28">
                  <c:v>45229</c:v>
                </c:pt>
                <c:pt idx="29">
                  <c:v>45230</c:v>
                </c:pt>
                <c:pt idx="30">
                  <c:v>45231</c:v>
                </c:pt>
                <c:pt idx="31">
                  <c:v>45232</c:v>
                </c:pt>
                <c:pt idx="32">
                  <c:v>45236</c:v>
                </c:pt>
                <c:pt idx="33">
                  <c:v>45237</c:v>
                </c:pt>
                <c:pt idx="34">
                  <c:v>45238</c:v>
                </c:pt>
                <c:pt idx="35">
                  <c:v>45239</c:v>
                </c:pt>
                <c:pt idx="36">
                  <c:v>45243</c:v>
                </c:pt>
                <c:pt idx="37">
                  <c:v>45244</c:v>
                </c:pt>
                <c:pt idx="38">
                  <c:v>45245</c:v>
                </c:pt>
                <c:pt idx="39">
                  <c:v>45246</c:v>
                </c:pt>
                <c:pt idx="40">
                  <c:v>45250</c:v>
                </c:pt>
                <c:pt idx="41">
                  <c:v>45251</c:v>
                </c:pt>
                <c:pt idx="42">
                  <c:v>45252</c:v>
                </c:pt>
                <c:pt idx="43">
                  <c:v>45253</c:v>
                </c:pt>
                <c:pt idx="44">
                  <c:v>45257</c:v>
                </c:pt>
                <c:pt idx="45">
                  <c:v>45258</c:v>
                </c:pt>
                <c:pt idx="46">
                  <c:v>45259</c:v>
                </c:pt>
                <c:pt idx="47">
                  <c:v>45260</c:v>
                </c:pt>
                <c:pt idx="48">
                  <c:v>45264</c:v>
                </c:pt>
                <c:pt idx="49">
                  <c:v>45265</c:v>
                </c:pt>
                <c:pt idx="50">
                  <c:v>45266</c:v>
                </c:pt>
                <c:pt idx="51">
                  <c:v>45267</c:v>
                </c:pt>
                <c:pt idx="52">
                  <c:v>45271</c:v>
                </c:pt>
                <c:pt idx="53">
                  <c:v>45272</c:v>
                </c:pt>
                <c:pt idx="54">
                  <c:v>45273</c:v>
                </c:pt>
                <c:pt idx="55">
                  <c:v>45274</c:v>
                </c:pt>
                <c:pt idx="56">
                  <c:v>45278</c:v>
                </c:pt>
                <c:pt idx="57">
                  <c:v>45279</c:v>
                </c:pt>
                <c:pt idx="58">
                  <c:v>45280</c:v>
                </c:pt>
                <c:pt idx="59">
                  <c:v>45281</c:v>
                </c:pt>
                <c:pt idx="60">
                  <c:v>45285</c:v>
                </c:pt>
                <c:pt idx="61">
                  <c:v>45286</c:v>
                </c:pt>
                <c:pt idx="62">
                  <c:v>45287</c:v>
                </c:pt>
                <c:pt idx="63">
                  <c:v>45288</c:v>
                </c:pt>
                <c:pt idx="64">
                  <c:v>45292</c:v>
                </c:pt>
                <c:pt idx="65">
                  <c:v>45293</c:v>
                </c:pt>
                <c:pt idx="66">
                  <c:v>45294</c:v>
                </c:pt>
                <c:pt idx="67">
                  <c:v>45295</c:v>
                </c:pt>
                <c:pt idx="68">
                  <c:v>45299</c:v>
                </c:pt>
                <c:pt idx="69">
                  <c:v>45300</c:v>
                </c:pt>
                <c:pt idx="70">
                  <c:v>45301</c:v>
                </c:pt>
                <c:pt idx="71">
                  <c:v>45302</c:v>
                </c:pt>
                <c:pt idx="72">
                  <c:v>45306</c:v>
                </c:pt>
                <c:pt idx="73">
                  <c:v>45307</c:v>
                </c:pt>
                <c:pt idx="74">
                  <c:v>45308</c:v>
                </c:pt>
                <c:pt idx="75">
                  <c:v>45309</c:v>
                </c:pt>
                <c:pt idx="76">
                  <c:v>45313</c:v>
                </c:pt>
                <c:pt idx="77">
                  <c:v>45314</c:v>
                </c:pt>
                <c:pt idx="78">
                  <c:v>45315</c:v>
                </c:pt>
                <c:pt idx="79">
                  <c:v>45316</c:v>
                </c:pt>
                <c:pt idx="80">
                  <c:v>45320</c:v>
                </c:pt>
                <c:pt idx="81">
                  <c:v>45321</c:v>
                </c:pt>
                <c:pt idx="82">
                  <c:v>45322</c:v>
                </c:pt>
                <c:pt idx="83">
                  <c:v>45323</c:v>
                </c:pt>
                <c:pt idx="84">
                  <c:v>45327</c:v>
                </c:pt>
                <c:pt idx="85">
                  <c:v>45328</c:v>
                </c:pt>
                <c:pt idx="86">
                  <c:v>45329</c:v>
                </c:pt>
                <c:pt idx="87">
                  <c:v>45330</c:v>
                </c:pt>
                <c:pt idx="88">
                  <c:v>45334</c:v>
                </c:pt>
                <c:pt idx="89">
                  <c:v>45335</c:v>
                </c:pt>
                <c:pt idx="90">
                  <c:v>45336</c:v>
                </c:pt>
                <c:pt idx="91">
                  <c:v>45337</c:v>
                </c:pt>
                <c:pt idx="92">
                  <c:v>45341</c:v>
                </c:pt>
                <c:pt idx="93">
                  <c:v>45342</c:v>
                </c:pt>
                <c:pt idx="94">
                  <c:v>45343</c:v>
                </c:pt>
                <c:pt idx="95">
                  <c:v>45348</c:v>
                </c:pt>
                <c:pt idx="96">
                  <c:v>45349</c:v>
                </c:pt>
                <c:pt idx="97">
                  <c:v>45350</c:v>
                </c:pt>
                <c:pt idx="98">
                  <c:v>45351</c:v>
                </c:pt>
                <c:pt idx="99">
                  <c:v>45355</c:v>
                </c:pt>
                <c:pt idx="100">
                  <c:v>45356</c:v>
                </c:pt>
                <c:pt idx="101">
                  <c:v>45357</c:v>
                </c:pt>
                <c:pt idx="102">
                  <c:v>45358</c:v>
                </c:pt>
                <c:pt idx="103">
                  <c:v>45362</c:v>
                </c:pt>
                <c:pt idx="104">
                  <c:v>45363</c:v>
                </c:pt>
                <c:pt idx="105">
                  <c:v>45364</c:v>
                </c:pt>
                <c:pt idx="106">
                  <c:v>45365</c:v>
                </c:pt>
                <c:pt idx="107">
                  <c:v>45369</c:v>
                </c:pt>
                <c:pt idx="108">
                  <c:v>45370</c:v>
                </c:pt>
                <c:pt idx="109">
                  <c:v>45371</c:v>
                </c:pt>
                <c:pt idx="110">
                  <c:v>45372</c:v>
                </c:pt>
                <c:pt idx="111">
                  <c:v>45376</c:v>
                </c:pt>
                <c:pt idx="112">
                  <c:v>45377</c:v>
                </c:pt>
                <c:pt idx="113">
                  <c:v>45378</c:v>
                </c:pt>
                <c:pt idx="114">
                  <c:v>45379</c:v>
                </c:pt>
                <c:pt idx="115">
                  <c:v>45383</c:v>
                </c:pt>
                <c:pt idx="116">
                  <c:v>45384</c:v>
                </c:pt>
                <c:pt idx="117">
                  <c:v>45385</c:v>
                </c:pt>
                <c:pt idx="118">
                  <c:v>45386</c:v>
                </c:pt>
                <c:pt idx="119">
                  <c:v>45397</c:v>
                </c:pt>
                <c:pt idx="120">
                  <c:v>45398</c:v>
                </c:pt>
                <c:pt idx="121">
                  <c:v>45399</c:v>
                </c:pt>
                <c:pt idx="122">
                  <c:v>45400</c:v>
                </c:pt>
                <c:pt idx="123">
                  <c:v>45404</c:v>
                </c:pt>
                <c:pt idx="124">
                  <c:v>45405</c:v>
                </c:pt>
                <c:pt idx="125">
                  <c:v>45406</c:v>
                </c:pt>
                <c:pt idx="126">
                  <c:v>45407</c:v>
                </c:pt>
                <c:pt idx="127">
                  <c:v>45411</c:v>
                </c:pt>
                <c:pt idx="128">
                  <c:v>45412</c:v>
                </c:pt>
                <c:pt idx="129">
                  <c:v>45413</c:v>
                </c:pt>
                <c:pt idx="130">
                  <c:v>45414</c:v>
                </c:pt>
                <c:pt idx="131">
                  <c:v>45418</c:v>
                </c:pt>
                <c:pt idx="132">
                  <c:v>45419</c:v>
                </c:pt>
                <c:pt idx="133">
                  <c:v>45420</c:v>
                </c:pt>
                <c:pt idx="134">
                  <c:v>45421</c:v>
                </c:pt>
                <c:pt idx="135">
                  <c:v>45425</c:v>
                </c:pt>
                <c:pt idx="136">
                  <c:v>45426</c:v>
                </c:pt>
                <c:pt idx="137">
                  <c:v>45427</c:v>
                </c:pt>
                <c:pt idx="138">
                  <c:v>45428</c:v>
                </c:pt>
                <c:pt idx="139">
                  <c:v>45432</c:v>
                </c:pt>
                <c:pt idx="140">
                  <c:v>45433</c:v>
                </c:pt>
                <c:pt idx="141">
                  <c:v>45434</c:v>
                </c:pt>
                <c:pt idx="142">
                  <c:v>45435</c:v>
                </c:pt>
                <c:pt idx="143">
                  <c:v>45439</c:v>
                </c:pt>
                <c:pt idx="144">
                  <c:v>45440</c:v>
                </c:pt>
                <c:pt idx="145">
                  <c:v>45441</c:v>
                </c:pt>
                <c:pt idx="146">
                  <c:v>45442</c:v>
                </c:pt>
                <c:pt idx="147">
                  <c:v>45446</c:v>
                </c:pt>
                <c:pt idx="148">
                  <c:v>45447</c:v>
                </c:pt>
                <c:pt idx="149">
                  <c:v>45448</c:v>
                </c:pt>
                <c:pt idx="150">
                  <c:v>45449</c:v>
                </c:pt>
                <c:pt idx="151">
                  <c:v>45453</c:v>
                </c:pt>
                <c:pt idx="152">
                  <c:v>45454</c:v>
                </c:pt>
                <c:pt idx="153">
                  <c:v>45455</c:v>
                </c:pt>
                <c:pt idx="154">
                  <c:v>45456</c:v>
                </c:pt>
                <c:pt idx="155">
                  <c:v>45467</c:v>
                </c:pt>
                <c:pt idx="156">
                  <c:v>45468</c:v>
                </c:pt>
                <c:pt idx="157">
                  <c:v>45469</c:v>
                </c:pt>
                <c:pt idx="158">
                  <c:v>45470</c:v>
                </c:pt>
                <c:pt idx="159">
                  <c:v>45473</c:v>
                </c:pt>
              </c:numCache>
            </c:numRef>
          </c:cat>
          <c:val>
            <c:numRef>
              <c:f>Sheet1!$B$2:$B$161</c:f>
              <c:numCache>
                <c:formatCode>#,##0</c:formatCode>
                <c:ptCount val="160"/>
                <c:pt idx="0">
                  <c:v>100</c:v>
                </c:pt>
                <c:pt idx="1">
                  <c:v>99.297917070904333</c:v>
                </c:pt>
                <c:pt idx="2">
                  <c:v>98.995028099338327</c:v>
                </c:pt>
                <c:pt idx="3">
                  <c:v>99.282607960381469</c:v>
                </c:pt>
                <c:pt idx="4">
                  <c:v>98.227881450520442</c:v>
                </c:pt>
                <c:pt idx="5">
                  <c:v>98.537000874043414</c:v>
                </c:pt>
                <c:pt idx="6">
                  <c:v>98.454491888841616</c:v>
                </c:pt>
                <c:pt idx="7">
                  <c:v>97.456907524071795</c:v>
                </c:pt>
                <c:pt idx="8">
                  <c:v>96.820689372807109</c:v>
                </c:pt>
                <c:pt idx="9">
                  <c:v>97.179385392616382</c:v>
                </c:pt>
                <c:pt idx="10">
                  <c:v>98.591917857721413</c:v>
                </c:pt>
                <c:pt idx="11">
                  <c:v>98.405182311924904</c:v>
                </c:pt>
                <c:pt idx="12">
                  <c:v>97.959972016370074</c:v>
                </c:pt>
                <c:pt idx="13">
                  <c:v>97.482897409378083</c:v>
                </c:pt>
                <c:pt idx="14">
                  <c:v>96.485402051064796</c:v>
                </c:pt>
                <c:pt idx="15">
                  <c:v>95.814115355927925</c:v>
                </c:pt>
                <c:pt idx="16">
                  <c:v>94.127353998259039</c:v>
                </c:pt>
                <c:pt idx="17">
                  <c:v>94.703403784910563</c:v>
                </c:pt>
                <c:pt idx="18">
                  <c:v>94.103856293735561</c:v>
                </c:pt>
                <c:pt idx="19">
                  <c:v>94.224193022961884</c:v>
                </c:pt>
                <c:pt idx="20">
                  <c:v>94.543726201898693</c:v>
                </c:pt>
                <c:pt idx="21">
                  <c:v>95.516388758840563</c:v>
                </c:pt>
                <c:pt idx="22">
                  <c:v>95.36205156322039</c:v>
                </c:pt>
                <c:pt idx="23">
                  <c:v>94.832463146876677</c:v>
                </c:pt>
                <c:pt idx="24">
                  <c:v>91.616036827311461</c:v>
                </c:pt>
                <c:pt idx="25">
                  <c:v>92.386120689194797</c:v>
                </c:pt>
                <c:pt idx="26">
                  <c:v>93.4991464280819</c:v>
                </c:pt>
                <c:pt idx="27">
                  <c:v>92.646286561627193</c:v>
                </c:pt>
                <c:pt idx="28">
                  <c:v>93.776045514341618</c:v>
                </c:pt>
                <c:pt idx="29">
                  <c:v>95.148703086921927</c:v>
                </c:pt>
                <c:pt idx="30">
                  <c:v>96.259503664395822</c:v>
                </c:pt>
                <c:pt idx="31">
                  <c:v>96.601911502660414</c:v>
                </c:pt>
                <c:pt idx="32">
                  <c:v>97.451923162506219</c:v>
                </c:pt>
                <c:pt idx="33">
                  <c:v>97.426200296569505</c:v>
                </c:pt>
                <c:pt idx="34">
                  <c:v>97.273020184884217</c:v>
                </c:pt>
                <c:pt idx="35">
                  <c:v>96.489763367434676</c:v>
                </c:pt>
                <c:pt idx="36">
                  <c:v>96.035741432683537</c:v>
                </c:pt>
                <c:pt idx="37">
                  <c:v>96.635199917402019</c:v>
                </c:pt>
                <c:pt idx="38">
                  <c:v>98.110837960185634</c:v>
                </c:pt>
                <c:pt idx="39">
                  <c:v>98.636688105355162</c:v>
                </c:pt>
                <c:pt idx="40">
                  <c:v>98.965744975140495</c:v>
                </c:pt>
                <c:pt idx="41">
                  <c:v>99.056175534973306</c:v>
                </c:pt>
                <c:pt idx="42">
                  <c:v>98.796988733562728</c:v>
                </c:pt>
                <c:pt idx="43">
                  <c:v>98.602064593765633</c:v>
                </c:pt>
                <c:pt idx="44">
                  <c:v>98.625740311202179</c:v>
                </c:pt>
                <c:pt idx="45">
                  <c:v>98.80535534047641</c:v>
                </c:pt>
                <c:pt idx="46">
                  <c:v>98.82431371571694</c:v>
                </c:pt>
                <c:pt idx="47">
                  <c:v>99.486788771657501</c:v>
                </c:pt>
                <c:pt idx="48">
                  <c:v>99.610596752688437</c:v>
                </c:pt>
                <c:pt idx="49">
                  <c:v>99.187282045439588</c:v>
                </c:pt>
                <c:pt idx="50">
                  <c:v>99.455992537698691</c:v>
                </c:pt>
                <c:pt idx="51">
                  <c:v>99.912862679058748</c:v>
                </c:pt>
                <c:pt idx="52">
                  <c:v>101.29780314263999</c:v>
                </c:pt>
                <c:pt idx="53">
                  <c:v>101.42285721406232</c:v>
                </c:pt>
                <c:pt idx="54">
                  <c:v>101.48044439143615</c:v>
                </c:pt>
                <c:pt idx="55">
                  <c:v>102.73952972548631</c:v>
                </c:pt>
                <c:pt idx="56">
                  <c:v>103.9269648620311</c:v>
                </c:pt>
                <c:pt idx="57">
                  <c:v>104.25735682866434</c:v>
                </c:pt>
                <c:pt idx="58">
                  <c:v>104.16336601057041</c:v>
                </c:pt>
                <c:pt idx="59">
                  <c:v>103.44268073206031</c:v>
                </c:pt>
                <c:pt idx="60">
                  <c:v>105.14412815505638</c:v>
                </c:pt>
                <c:pt idx="61">
                  <c:v>105.67407259722621</c:v>
                </c:pt>
                <c:pt idx="62">
                  <c:v>105.82289139254162</c:v>
                </c:pt>
                <c:pt idx="63">
                  <c:v>106.20179187798284</c:v>
                </c:pt>
                <c:pt idx="64">
                  <c:v>107.13742774900892</c:v>
                </c:pt>
                <c:pt idx="65">
                  <c:v>107.9032393009789</c:v>
                </c:pt>
                <c:pt idx="66">
                  <c:v>106.17482292165474</c:v>
                </c:pt>
                <c:pt idx="67">
                  <c:v>108.10234674423285</c:v>
                </c:pt>
                <c:pt idx="68">
                  <c:v>109.05124457728164</c:v>
                </c:pt>
                <c:pt idx="69">
                  <c:v>108.56660442148474</c:v>
                </c:pt>
                <c:pt idx="70">
                  <c:v>108.0262462239011</c:v>
                </c:pt>
                <c:pt idx="71">
                  <c:v>107.84102378786558</c:v>
                </c:pt>
                <c:pt idx="72">
                  <c:v>107.89460567469564</c:v>
                </c:pt>
                <c:pt idx="73">
                  <c:v>107.49825992377488</c:v>
                </c:pt>
                <c:pt idx="74">
                  <c:v>107.36848851015652</c:v>
                </c:pt>
                <c:pt idx="75">
                  <c:v>106.44344440745732</c:v>
                </c:pt>
                <c:pt idx="76">
                  <c:v>107.78966706244873</c:v>
                </c:pt>
                <c:pt idx="77">
                  <c:v>107.74525284064107</c:v>
                </c:pt>
                <c:pt idx="78">
                  <c:v>108.3580622938388</c:v>
                </c:pt>
                <c:pt idx="79">
                  <c:v>108.24573614570001</c:v>
                </c:pt>
                <c:pt idx="80">
                  <c:v>109.05792006152126</c:v>
                </c:pt>
                <c:pt idx="81">
                  <c:v>106.68287177551861</c:v>
                </c:pt>
                <c:pt idx="82">
                  <c:v>104.99762352761068</c:v>
                </c:pt>
                <c:pt idx="83">
                  <c:v>106.04487349512335</c:v>
                </c:pt>
                <c:pt idx="84">
                  <c:v>107.02946291724002</c:v>
                </c:pt>
                <c:pt idx="85">
                  <c:v>107.44334294009687</c:v>
                </c:pt>
                <c:pt idx="86">
                  <c:v>108.2846319672029</c:v>
                </c:pt>
                <c:pt idx="87">
                  <c:v>108.61262075950991</c:v>
                </c:pt>
                <c:pt idx="88">
                  <c:v>109.4415378891585</c:v>
                </c:pt>
                <c:pt idx="89">
                  <c:v>110.40886005870867</c:v>
                </c:pt>
                <c:pt idx="90">
                  <c:v>110.7130841271226</c:v>
                </c:pt>
                <c:pt idx="91">
                  <c:v>111.12091171093552</c:v>
                </c:pt>
                <c:pt idx="92">
                  <c:v>112.09980471983438</c:v>
                </c:pt>
                <c:pt idx="93">
                  <c:v>112.20598942247271</c:v>
                </c:pt>
                <c:pt idx="94">
                  <c:v>112.45369439099113</c:v>
                </c:pt>
                <c:pt idx="95">
                  <c:v>111.54075516637978</c:v>
                </c:pt>
                <c:pt idx="96">
                  <c:v>112.16193122649116</c:v>
                </c:pt>
                <c:pt idx="97">
                  <c:v>112.24978059908466</c:v>
                </c:pt>
                <c:pt idx="98">
                  <c:v>112.42280915057579</c:v>
                </c:pt>
                <c:pt idx="99">
                  <c:v>110.67587942829374</c:v>
                </c:pt>
                <c:pt idx="100">
                  <c:v>110.99238638770856</c:v>
                </c:pt>
                <c:pt idx="101">
                  <c:v>111.80902062635624</c:v>
                </c:pt>
                <c:pt idx="102">
                  <c:v>111.95125294388855</c:v>
                </c:pt>
                <c:pt idx="103">
                  <c:v>111.75401463622173</c:v>
                </c:pt>
                <c:pt idx="104">
                  <c:v>112.27221022612981</c:v>
                </c:pt>
                <c:pt idx="105">
                  <c:v>113.24424973787599</c:v>
                </c:pt>
                <c:pt idx="106">
                  <c:v>113.29213521148824</c:v>
                </c:pt>
                <c:pt idx="107">
                  <c:v>113.68314057501732</c:v>
                </c:pt>
                <c:pt idx="108">
                  <c:v>113.96386693890777</c:v>
                </c:pt>
                <c:pt idx="109">
                  <c:v>113.38826218453887</c:v>
                </c:pt>
                <c:pt idx="110">
                  <c:v>114.24557237382001</c:v>
                </c:pt>
                <c:pt idx="111">
                  <c:v>112.65493798920174</c:v>
                </c:pt>
                <c:pt idx="112">
                  <c:v>112.0194318895893</c:v>
                </c:pt>
                <c:pt idx="113">
                  <c:v>112.2191623780389</c:v>
                </c:pt>
                <c:pt idx="114">
                  <c:v>111.84453420251106</c:v>
                </c:pt>
                <c:pt idx="115">
                  <c:v>110.5728099516339</c:v>
                </c:pt>
                <c:pt idx="116">
                  <c:v>111.04970654571282</c:v>
                </c:pt>
                <c:pt idx="117">
                  <c:v>112.34590757213527</c:v>
                </c:pt>
                <c:pt idx="118">
                  <c:v>113.08644129045122</c:v>
                </c:pt>
                <c:pt idx="119">
                  <c:v>113.11243117575749</c:v>
                </c:pt>
                <c:pt idx="120">
                  <c:v>111.26189793807643</c:v>
                </c:pt>
                <c:pt idx="121">
                  <c:v>110.95527069533624</c:v>
                </c:pt>
                <c:pt idx="122">
                  <c:v>111.27898717772989</c:v>
                </c:pt>
                <c:pt idx="123">
                  <c:v>111.33755342612555</c:v>
                </c:pt>
                <c:pt idx="124">
                  <c:v>111.119309594718</c:v>
                </c:pt>
                <c:pt idx="125">
                  <c:v>109.97361848628499</c:v>
                </c:pt>
                <c:pt idx="126">
                  <c:v>109.07322917204417</c:v>
                </c:pt>
                <c:pt idx="127">
                  <c:v>110.09618037692455</c:v>
                </c:pt>
                <c:pt idx="128">
                  <c:v>110.3227018087892</c:v>
                </c:pt>
                <c:pt idx="129">
                  <c:v>109.88425600393053</c:v>
                </c:pt>
                <c:pt idx="130">
                  <c:v>109.94371231689146</c:v>
                </c:pt>
                <c:pt idx="131">
                  <c:v>110.12323833970916</c:v>
                </c:pt>
                <c:pt idx="132">
                  <c:v>109.99408997128653</c:v>
                </c:pt>
                <c:pt idx="133">
                  <c:v>110.90302390535412</c:v>
                </c:pt>
                <c:pt idx="134">
                  <c:v>109.33918046415087</c:v>
                </c:pt>
                <c:pt idx="135">
                  <c:v>109.11835544550404</c:v>
                </c:pt>
                <c:pt idx="136">
                  <c:v>107.88392489991226</c:v>
                </c:pt>
                <c:pt idx="137">
                  <c:v>107.72629446540054</c:v>
                </c:pt>
                <c:pt idx="138">
                  <c:v>108.57399195737661</c:v>
                </c:pt>
                <c:pt idx="139">
                  <c:v>107.92353277306736</c:v>
                </c:pt>
                <c:pt idx="140">
                  <c:v>107.89789891358718</c:v>
                </c:pt>
                <c:pt idx="141">
                  <c:v>108.20541622089269</c:v>
                </c:pt>
                <c:pt idx="142">
                  <c:v>106.77205624496003</c:v>
                </c:pt>
                <c:pt idx="143">
                  <c:v>105.30549686074228</c:v>
                </c:pt>
                <c:pt idx="144">
                  <c:v>103.78099427332459</c:v>
                </c:pt>
                <c:pt idx="145">
                  <c:v>104.1064908848488</c:v>
                </c:pt>
                <c:pt idx="146">
                  <c:v>102.38848826093844</c:v>
                </c:pt>
                <c:pt idx="147">
                  <c:v>105.10104903009665</c:v>
                </c:pt>
                <c:pt idx="148">
                  <c:v>103.35456434009724</c:v>
                </c:pt>
                <c:pt idx="149">
                  <c:v>102.8305833305148</c:v>
                </c:pt>
                <c:pt idx="150">
                  <c:v>102.8949349985848</c:v>
                </c:pt>
                <c:pt idx="151">
                  <c:v>105.50665145249636</c:v>
                </c:pt>
                <c:pt idx="152">
                  <c:v>104.80928586559668</c:v>
                </c:pt>
                <c:pt idx="153">
                  <c:v>103.70863202416703</c:v>
                </c:pt>
                <c:pt idx="154">
                  <c:v>102.34790131676152</c:v>
                </c:pt>
                <c:pt idx="155">
                  <c:v>104.1112082270448</c:v>
                </c:pt>
                <c:pt idx="156">
                  <c:v>104.41142700491494</c:v>
                </c:pt>
                <c:pt idx="157">
                  <c:v>103.74904095543091</c:v>
                </c:pt>
                <c:pt idx="158">
                  <c:v>104.40119126241419</c:v>
                </c:pt>
                <c:pt idx="159">
                  <c:v>103.95509090229407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Sheet1!$A$2:$A$161</c:f>
              <c:numCache>
                <c:formatCode>dd\-mmm\-yyyy</c:formatCode>
                <c:ptCount val="160"/>
                <c:pt idx="0">
                  <c:v>45180</c:v>
                </c:pt>
                <c:pt idx="1">
                  <c:v>45181</c:v>
                </c:pt>
                <c:pt idx="2">
                  <c:v>45182</c:v>
                </c:pt>
                <c:pt idx="3">
                  <c:v>45183</c:v>
                </c:pt>
                <c:pt idx="4">
                  <c:v>45187</c:v>
                </c:pt>
                <c:pt idx="5">
                  <c:v>45188</c:v>
                </c:pt>
                <c:pt idx="6">
                  <c:v>45189</c:v>
                </c:pt>
                <c:pt idx="7">
                  <c:v>45190</c:v>
                </c:pt>
                <c:pt idx="8">
                  <c:v>45194</c:v>
                </c:pt>
                <c:pt idx="9">
                  <c:v>45195</c:v>
                </c:pt>
                <c:pt idx="10">
                  <c:v>45196</c:v>
                </c:pt>
                <c:pt idx="11">
                  <c:v>45197</c:v>
                </c:pt>
                <c:pt idx="12">
                  <c:v>45201</c:v>
                </c:pt>
                <c:pt idx="13">
                  <c:v>45202</c:v>
                </c:pt>
                <c:pt idx="14">
                  <c:v>45203</c:v>
                </c:pt>
                <c:pt idx="15">
                  <c:v>45204</c:v>
                </c:pt>
                <c:pt idx="16">
                  <c:v>45208</c:v>
                </c:pt>
                <c:pt idx="17">
                  <c:v>45209</c:v>
                </c:pt>
                <c:pt idx="18">
                  <c:v>45210</c:v>
                </c:pt>
                <c:pt idx="19">
                  <c:v>45211</c:v>
                </c:pt>
                <c:pt idx="20">
                  <c:v>45215</c:v>
                </c:pt>
                <c:pt idx="21">
                  <c:v>45216</c:v>
                </c:pt>
                <c:pt idx="22">
                  <c:v>45217</c:v>
                </c:pt>
                <c:pt idx="23">
                  <c:v>45218</c:v>
                </c:pt>
                <c:pt idx="24">
                  <c:v>45222</c:v>
                </c:pt>
                <c:pt idx="25">
                  <c:v>45223</c:v>
                </c:pt>
                <c:pt idx="26">
                  <c:v>45224</c:v>
                </c:pt>
                <c:pt idx="27">
                  <c:v>45225</c:v>
                </c:pt>
                <c:pt idx="28">
                  <c:v>45229</c:v>
                </c:pt>
                <c:pt idx="29">
                  <c:v>45230</c:v>
                </c:pt>
                <c:pt idx="30">
                  <c:v>45231</c:v>
                </c:pt>
                <c:pt idx="31">
                  <c:v>45232</c:v>
                </c:pt>
                <c:pt idx="32">
                  <c:v>45236</c:v>
                </c:pt>
                <c:pt idx="33">
                  <c:v>45237</c:v>
                </c:pt>
                <c:pt idx="34">
                  <c:v>45238</c:v>
                </c:pt>
                <c:pt idx="35">
                  <c:v>45239</c:v>
                </c:pt>
                <c:pt idx="36">
                  <c:v>45243</c:v>
                </c:pt>
                <c:pt idx="37">
                  <c:v>45244</c:v>
                </c:pt>
                <c:pt idx="38">
                  <c:v>45245</c:v>
                </c:pt>
                <c:pt idx="39">
                  <c:v>45246</c:v>
                </c:pt>
                <c:pt idx="40">
                  <c:v>45250</c:v>
                </c:pt>
                <c:pt idx="41">
                  <c:v>45251</c:v>
                </c:pt>
                <c:pt idx="42">
                  <c:v>45252</c:v>
                </c:pt>
                <c:pt idx="43">
                  <c:v>45253</c:v>
                </c:pt>
                <c:pt idx="44">
                  <c:v>45257</c:v>
                </c:pt>
                <c:pt idx="45">
                  <c:v>45258</c:v>
                </c:pt>
                <c:pt idx="46">
                  <c:v>45259</c:v>
                </c:pt>
                <c:pt idx="47">
                  <c:v>45260</c:v>
                </c:pt>
                <c:pt idx="48">
                  <c:v>45264</c:v>
                </c:pt>
                <c:pt idx="49">
                  <c:v>45265</c:v>
                </c:pt>
                <c:pt idx="50">
                  <c:v>45266</c:v>
                </c:pt>
                <c:pt idx="51">
                  <c:v>45267</c:v>
                </c:pt>
                <c:pt idx="52">
                  <c:v>45271</c:v>
                </c:pt>
                <c:pt idx="53">
                  <c:v>45272</c:v>
                </c:pt>
                <c:pt idx="54">
                  <c:v>45273</c:v>
                </c:pt>
                <c:pt idx="55">
                  <c:v>45274</c:v>
                </c:pt>
                <c:pt idx="56">
                  <c:v>45278</c:v>
                </c:pt>
                <c:pt idx="57">
                  <c:v>45279</c:v>
                </c:pt>
                <c:pt idx="58">
                  <c:v>45280</c:v>
                </c:pt>
                <c:pt idx="59">
                  <c:v>45281</c:v>
                </c:pt>
                <c:pt idx="60">
                  <c:v>45285</c:v>
                </c:pt>
                <c:pt idx="61">
                  <c:v>45286</c:v>
                </c:pt>
                <c:pt idx="62">
                  <c:v>45287</c:v>
                </c:pt>
                <c:pt idx="63">
                  <c:v>45288</c:v>
                </c:pt>
                <c:pt idx="64">
                  <c:v>45292</c:v>
                </c:pt>
                <c:pt idx="65">
                  <c:v>45293</c:v>
                </c:pt>
                <c:pt idx="66">
                  <c:v>45294</c:v>
                </c:pt>
                <c:pt idx="67">
                  <c:v>45295</c:v>
                </c:pt>
                <c:pt idx="68">
                  <c:v>45299</c:v>
                </c:pt>
                <c:pt idx="69">
                  <c:v>45300</c:v>
                </c:pt>
                <c:pt idx="70">
                  <c:v>45301</c:v>
                </c:pt>
                <c:pt idx="71">
                  <c:v>45302</c:v>
                </c:pt>
                <c:pt idx="72">
                  <c:v>45306</c:v>
                </c:pt>
                <c:pt idx="73">
                  <c:v>45307</c:v>
                </c:pt>
                <c:pt idx="74">
                  <c:v>45308</c:v>
                </c:pt>
                <c:pt idx="75">
                  <c:v>45309</c:v>
                </c:pt>
                <c:pt idx="76">
                  <c:v>45313</c:v>
                </c:pt>
                <c:pt idx="77">
                  <c:v>45314</c:v>
                </c:pt>
                <c:pt idx="78">
                  <c:v>45315</c:v>
                </c:pt>
                <c:pt idx="79">
                  <c:v>45316</c:v>
                </c:pt>
                <c:pt idx="80">
                  <c:v>45320</c:v>
                </c:pt>
                <c:pt idx="81">
                  <c:v>45321</c:v>
                </c:pt>
                <c:pt idx="82">
                  <c:v>45322</c:v>
                </c:pt>
                <c:pt idx="83">
                  <c:v>45323</c:v>
                </c:pt>
                <c:pt idx="84">
                  <c:v>45327</c:v>
                </c:pt>
                <c:pt idx="85">
                  <c:v>45328</c:v>
                </c:pt>
                <c:pt idx="86">
                  <c:v>45329</c:v>
                </c:pt>
                <c:pt idx="87">
                  <c:v>45330</c:v>
                </c:pt>
                <c:pt idx="88">
                  <c:v>45334</c:v>
                </c:pt>
                <c:pt idx="89">
                  <c:v>45335</c:v>
                </c:pt>
                <c:pt idx="90">
                  <c:v>45336</c:v>
                </c:pt>
                <c:pt idx="91">
                  <c:v>45337</c:v>
                </c:pt>
                <c:pt idx="92">
                  <c:v>45341</c:v>
                </c:pt>
                <c:pt idx="93">
                  <c:v>45342</c:v>
                </c:pt>
                <c:pt idx="94">
                  <c:v>45343</c:v>
                </c:pt>
                <c:pt idx="95">
                  <c:v>45348</c:v>
                </c:pt>
                <c:pt idx="96">
                  <c:v>45349</c:v>
                </c:pt>
                <c:pt idx="97">
                  <c:v>45350</c:v>
                </c:pt>
                <c:pt idx="98">
                  <c:v>45351</c:v>
                </c:pt>
                <c:pt idx="99">
                  <c:v>45355</c:v>
                </c:pt>
                <c:pt idx="100">
                  <c:v>45356</c:v>
                </c:pt>
                <c:pt idx="101">
                  <c:v>45357</c:v>
                </c:pt>
                <c:pt idx="102">
                  <c:v>45358</c:v>
                </c:pt>
                <c:pt idx="103">
                  <c:v>45362</c:v>
                </c:pt>
                <c:pt idx="104">
                  <c:v>45363</c:v>
                </c:pt>
                <c:pt idx="105">
                  <c:v>45364</c:v>
                </c:pt>
                <c:pt idx="106">
                  <c:v>45365</c:v>
                </c:pt>
                <c:pt idx="107">
                  <c:v>45369</c:v>
                </c:pt>
                <c:pt idx="108">
                  <c:v>45370</c:v>
                </c:pt>
                <c:pt idx="109">
                  <c:v>45371</c:v>
                </c:pt>
                <c:pt idx="110">
                  <c:v>45372</c:v>
                </c:pt>
                <c:pt idx="111">
                  <c:v>45376</c:v>
                </c:pt>
                <c:pt idx="112">
                  <c:v>45377</c:v>
                </c:pt>
                <c:pt idx="113">
                  <c:v>45378</c:v>
                </c:pt>
                <c:pt idx="114">
                  <c:v>45379</c:v>
                </c:pt>
                <c:pt idx="115">
                  <c:v>45383</c:v>
                </c:pt>
                <c:pt idx="116">
                  <c:v>45384</c:v>
                </c:pt>
                <c:pt idx="117">
                  <c:v>45385</c:v>
                </c:pt>
                <c:pt idx="118">
                  <c:v>45386</c:v>
                </c:pt>
                <c:pt idx="119">
                  <c:v>45397</c:v>
                </c:pt>
                <c:pt idx="120">
                  <c:v>45398</c:v>
                </c:pt>
                <c:pt idx="121">
                  <c:v>45399</c:v>
                </c:pt>
                <c:pt idx="122">
                  <c:v>45400</c:v>
                </c:pt>
                <c:pt idx="123">
                  <c:v>45404</c:v>
                </c:pt>
                <c:pt idx="124">
                  <c:v>45405</c:v>
                </c:pt>
                <c:pt idx="125">
                  <c:v>45406</c:v>
                </c:pt>
                <c:pt idx="126">
                  <c:v>45407</c:v>
                </c:pt>
                <c:pt idx="127">
                  <c:v>45411</c:v>
                </c:pt>
                <c:pt idx="128">
                  <c:v>45412</c:v>
                </c:pt>
                <c:pt idx="129">
                  <c:v>45413</c:v>
                </c:pt>
                <c:pt idx="130">
                  <c:v>45414</c:v>
                </c:pt>
                <c:pt idx="131">
                  <c:v>45418</c:v>
                </c:pt>
                <c:pt idx="132">
                  <c:v>45419</c:v>
                </c:pt>
                <c:pt idx="133">
                  <c:v>45420</c:v>
                </c:pt>
                <c:pt idx="134">
                  <c:v>45421</c:v>
                </c:pt>
                <c:pt idx="135">
                  <c:v>45425</c:v>
                </c:pt>
                <c:pt idx="136">
                  <c:v>45426</c:v>
                </c:pt>
                <c:pt idx="137">
                  <c:v>45427</c:v>
                </c:pt>
                <c:pt idx="138">
                  <c:v>45428</c:v>
                </c:pt>
                <c:pt idx="139">
                  <c:v>45432</c:v>
                </c:pt>
                <c:pt idx="140">
                  <c:v>45433</c:v>
                </c:pt>
                <c:pt idx="141">
                  <c:v>45434</c:v>
                </c:pt>
                <c:pt idx="142">
                  <c:v>45435</c:v>
                </c:pt>
                <c:pt idx="143">
                  <c:v>45439</c:v>
                </c:pt>
                <c:pt idx="144">
                  <c:v>45440</c:v>
                </c:pt>
                <c:pt idx="145">
                  <c:v>45441</c:v>
                </c:pt>
                <c:pt idx="146">
                  <c:v>45442</c:v>
                </c:pt>
                <c:pt idx="147">
                  <c:v>45446</c:v>
                </c:pt>
                <c:pt idx="148">
                  <c:v>45447</c:v>
                </c:pt>
                <c:pt idx="149">
                  <c:v>45448</c:v>
                </c:pt>
                <c:pt idx="150">
                  <c:v>45449</c:v>
                </c:pt>
                <c:pt idx="151">
                  <c:v>45453</c:v>
                </c:pt>
                <c:pt idx="152">
                  <c:v>45454</c:v>
                </c:pt>
                <c:pt idx="153">
                  <c:v>45455</c:v>
                </c:pt>
                <c:pt idx="154">
                  <c:v>45456</c:v>
                </c:pt>
                <c:pt idx="155">
                  <c:v>45467</c:v>
                </c:pt>
                <c:pt idx="156">
                  <c:v>45468</c:v>
                </c:pt>
                <c:pt idx="157">
                  <c:v>45469</c:v>
                </c:pt>
                <c:pt idx="158">
                  <c:v>45470</c:v>
                </c:pt>
                <c:pt idx="159">
                  <c:v>45473</c:v>
                </c:pt>
              </c:numCache>
            </c:numRef>
          </c:cat>
          <c:val>
            <c:numRef>
              <c:f>Sheet1!$C$2:$C$161</c:f>
              <c:numCache>
                <c:formatCode>#,##0</c:formatCode>
                <c:ptCount val="160"/>
                <c:pt idx="0">
                  <c:v>100</c:v>
                </c:pt>
                <c:pt idx="1">
                  <c:v>106.01398601398601</c:v>
                </c:pt>
                <c:pt idx="2">
                  <c:v>106.15384615384616</c:v>
                </c:pt>
                <c:pt idx="3">
                  <c:v>109.09090909090908</c:v>
                </c:pt>
                <c:pt idx="4">
                  <c:v>117.90209790209789</c:v>
                </c:pt>
                <c:pt idx="5">
                  <c:v>124.19580419580419</c:v>
                </c:pt>
                <c:pt idx="6">
                  <c:v>125.87412587412588</c:v>
                </c:pt>
                <c:pt idx="7">
                  <c:v>132.58741258741259</c:v>
                </c:pt>
                <c:pt idx="8">
                  <c:v>131.04895104895104</c:v>
                </c:pt>
                <c:pt idx="9">
                  <c:v>128.25174825174827</c:v>
                </c:pt>
                <c:pt idx="10">
                  <c:v>130.06993006993005</c:v>
                </c:pt>
                <c:pt idx="11">
                  <c:v>129.65034965034965</c:v>
                </c:pt>
                <c:pt idx="12">
                  <c:v>132.16783216783216</c:v>
                </c:pt>
                <c:pt idx="13">
                  <c:v>134.96503496503496</c:v>
                </c:pt>
                <c:pt idx="14">
                  <c:v>133.00699300699299</c:v>
                </c:pt>
                <c:pt idx="15">
                  <c:v>141.25874125874125</c:v>
                </c:pt>
                <c:pt idx="16">
                  <c:v>140.69930069930069</c:v>
                </c:pt>
                <c:pt idx="17">
                  <c:v>148.25174825174824</c:v>
                </c:pt>
                <c:pt idx="18">
                  <c:v>141.67832167832168</c:v>
                </c:pt>
                <c:pt idx="19">
                  <c:v>153.84615384615387</c:v>
                </c:pt>
                <c:pt idx="20">
                  <c:v>147.69230769230768</c:v>
                </c:pt>
                <c:pt idx="21">
                  <c:v>140.27972027972027</c:v>
                </c:pt>
                <c:pt idx="22">
                  <c:v>134.26573426573427</c:v>
                </c:pt>
                <c:pt idx="23">
                  <c:v>134.4055944055944</c:v>
                </c:pt>
                <c:pt idx="24">
                  <c:v>127.97202797202797</c:v>
                </c:pt>
                <c:pt idx="25">
                  <c:v>125.17482517482517</c:v>
                </c:pt>
                <c:pt idx="26">
                  <c:v>126.85314685314685</c:v>
                </c:pt>
                <c:pt idx="27">
                  <c:v>124.89510489510489</c:v>
                </c:pt>
                <c:pt idx="28">
                  <c:v>124.47552447552448</c:v>
                </c:pt>
                <c:pt idx="29">
                  <c:v>124.47552447552448</c:v>
                </c:pt>
                <c:pt idx="30">
                  <c:v>123.63636363636365</c:v>
                </c:pt>
                <c:pt idx="31">
                  <c:v>122.93706293706295</c:v>
                </c:pt>
                <c:pt idx="32">
                  <c:v>122.37762237762237</c:v>
                </c:pt>
                <c:pt idx="33">
                  <c:v>123.07692307692308</c:v>
                </c:pt>
                <c:pt idx="34">
                  <c:v>122.37762237762237</c:v>
                </c:pt>
                <c:pt idx="35">
                  <c:v>122.23776223776224</c:v>
                </c:pt>
                <c:pt idx="36">
                  <c:v>123.2167832167832</c:v>
                </c:pt>
                <c:pt idx="37">
                  <c:v>121.39860139860139</c:v>
                </c:pt>
                <c:pt idx="38">
                  <c:v>122.37762237762237</c:v>
                </c:pt>
                <c:pt idx="39">
                  <c:v>122.37762237762237</c:v>
                </c:pt>
                <c:pt idx="40">
                  <c:v>121.11888111888112</c:v>
                </c:pt>
                <c:pt idx="41">
                  <c:v>120.69930069930071</c:v>
                </c:pt>
                <c:pt idx="42">
                  <c:v>122.51748251748251</c:v>
                </c:pt>
                <c:pt idx="43">
                  <c:v>122.51748251748251</c:v>
                </c:pt>
                <c:pt idx="44">
                  <c:v>123.2167832167832</c:v>
                </c:pt>
                <c:pt idx="45">
                  <c:v>117.2027972027972</c:v>
                </c:pt>
                <c:pt idx="46">
                  <c:v>116.64335664335665</c:v>
                </c:pt>
                <c:pt idx="47">
                  <c:v>113.006993006993</c:v>
                </c:pt>
                <c:pt idx="48">
                  <c:v>113.98601398601397</c:v>
                </c:pt>
                <c:pt idx="49">
                  <c:v>112.30769230769231</c:v>
                </c:pt>
                <c:pt idx="50">
                  <c:v>111.46853146853147</c:v>
                </c:pt>
                <c:pt idx="51">
                  <c:v>115.52447552447551</c:v>
                </c:pt>
                <c:pt idx="52">
                  <c:v>118.04195804195805</c:v>
                </c:pt>
                <c:pt idx="53">
                  <c:v>115.80419580419581</c:v>
                </c:pt>
                <c:pt idx="54">
                  <c:v>123.49650349650349</c:v>
                </c:pt>
                <c:pt idx="55">
                  <c:v>120.41958041958041</c:v>
                </c:pt>
                <c:pt idx="56">
                  <c:v>114.96503496503496</c:v>
                </c:pt>
                <c:pt idx="57">
                  <c:v>113.42657342657343</c:v>
                </c:pt>
                <c:pt idx="58">
                  <c:v>112.58741258741259</c:v>
                </c:pt>
                <c:pt idx="59">
                  <c:v>112.58741258741259</c:v>
                </c:pt>
                <c:pt idx="60">
                  <c:v>114.54545454545455</c:v>
                </c:pt>
                <c:pt idx="61">
                  <c:v>117.90209790209789</c:v>
                </c:pt>
                <c:pt idx="62">
                  <c:v>118.88111888111888</c:v>
                </c:pt>
                <c:pt idx="63">
                  <c:v>119.44055944055944</c:v>
                </c:pt>
                <c:pt idx="64">
                  <c:v>120.27972027972027</c:v>
                </c:pt>
                <c:pt idx="65">
                  <c:v>119.58041958041959</c:v>
                </c:pt>
                <c:pt idx="66">
                  <c:v>120.41958041958041</c:v>
                </c:pt>
                <c:pt idx="67">
                  <c:v>122.09790209790211</c:v>
                </c:pt>
                <c:pt idx="68">
                  <c:v>119.72027972027972</c:v>
                </c:pt>
                <c:pt idx="69">
                  <c:v>120.41958041958041</c:v>
                </c:pt>
                <c:pt idx="70">
                  <c:v>120.83916083916084</c:v>
                </c:pt>
                <c:pt idx="71">
                  <c:v>121.67832167832169</c:v>
                </c:pt>
                <c:pt idx="72">
                  <c:v>120.27972027972027</c:v>
                </c:pt>
                <c:pt idx="73">
                  <c:v>120.27972027972027</c:v>
                </c:pt>
                <c:pt idx="74">
                  <c:v>119.72027972027972</c:v>
                </c:pt>
                <c:pt idx="75">
                  <c:v>120.55944055944056</c:v>
                </c:pt>
                <c:pt idx="76">
                  <c:v>120.55944055944056</c:v>
                </c:pt>
                <c:pt idx="77">
                  <c:v>122.37762237762237</c:v>
                </c:pt>
                <c:pt idx="78">
                  <c:v>122.51748251748251</c:v>
                </c:pt>
                <c:pt idx="79">
                  <c:v>122.51748251748251</c:v>
                </c:pt>
                <c:pt idx="80">
                  <c:v>122.51748251748251</c:v>
                </c:pt>
                <c:pt idx="81">
                  <c:v>122.37762237762237</c:v>
                </c:pt>
                <c:pt idx="82">
                  <c:v>121.95804195804196</c:v>
                </c:pt>
                <c:pt idx="83">
                  <c:v>124.47552447552448</c:v>
                </c:pt>
                <c:pt idx="84">
                  <c:v>122.37762237762237</c:v>
                </c:pt>
                <c:pt idx="85">
                  <c:v>122.65734265734267</c:v>
                </c:pt>
                <c:pt idx="86">
                  <c:v>122.65734265734267</c:v>
                </c:pt>
                <c:pt idx="87">
                  <c:v>122.23776223776224</c:v>
                </c:pt>
                <c:pt idx="88">
                  <c:v>122.51748251748251</c:v>
                </c:pt>
                <c:pt idx="89">
                  <c:v>122.79720279720279</c:v>
                </c:pt>
                <c:pt idx="90">
                  <c:v>121.8181818181818</c:v>
                </c:pt>
                <c:pt idx="91">
                  <c:v>123.2167832167832</c:v>
                </c:pt>
                <c:pt idx="92">
                  <c:v>120.97902097902097</c:v>
                </c:pt>
                <c:pt idx="93">
                  <c:v>120</c:v>
                </c:pt>
                <c:pt idx="94">
                  <c:v>118.88111888111888</c:v>
                </c:pt>
                <c:pt idx="95">
                  <c:v>118.04195804195805</c:v>
                </c:pt>
                <c:pt idx="96">
                  <c:v>119.30069930069929</c:v>
                </c:pt>
                <c:pt idx="97">
                  <c:v>120.13986013986016</c:v>
                </c:pt>
                <c:pt idx="98">
                  <c:v>120.69930069930071</c:v>
                </c:pt>
                <c:pt idx="99">
                  <c:v>119.58041958041959</c:v>
                </c:pt>
                <c:pt idx="100">
                  <c:v>120.27972027972027</c:v>
                </c:pt>
                <c:pt idx="101">
                  <c:v>118.74125874125876</c:v>
                </c:pt>
                <c:pt idx="102">
                  <c:v>119.86013986013985</c:v>
                </c:pt>
                <c:pt idx="103">
                  <c:v>120.27972027972027</c:v>
                </c:pt>
                <c:pt idx="104">
                  <c:v>119.86013986013985</c:v>
                </c:pt>
                <c:pt idx="105">
                  <c:v>120.41958041958041</c:v>
                </c:pt>
                <c:pt idx="106">
                  <c:v>120.55944055944056</c:v>
                </c:pt>
                <c:pt idx="107">
                  <c:v>119.72027972027972</c:v>
                </c:pt>
                <c:pt idx="108">
                  <c:v>119.72027972027972</c:v>
                </c:pt>
                <c:pt idx="109">
                  <c:v>121.67832167832169</c:v>
                </c:pt>
                <c:pt idx="110">
                  <c:v>122.37762237762237</c:v>
                </c:pt>
                <c:pt idx="111">
                  <c:v>122.79720279720279</c:v>
                </c:pt>
                <c:pt idx="112">
                  <c:v>122.65734265734267</c:v>
                </c:pt>
                <c:pt idx="113">
                  <c:v>123.2167832167832</c:v>
                </c:pt>
                <c:pt idx="114">
                  <c:v>123.2167832167832</c:v>
                </c:pt>
                <c:pt idx="115">
                  <c:v>134.26573426573427</c:v>
                </c:pt>
                <c:pt idx="116">
                  <c:v>124.19580419580419</c:v>
                </c:pt>
                <c:pt idx="117">
                  <c:v>123.77622377622377</c:v>
                </c:pt>
                <c:pt idx="118">
                  <c:v>125.45454545454547</c:v>
                </c:pt>
                <c:pt idx="119">
                  <c:v>128.67132867132867</c:v>
                </c:pt>
                <c:pt idx="120">
                  <c:v>126.01398601398601</c:v>
                </c:pt>
                <c:pt idx="121">
                  <c:v>124.33566433566435</c:v>
                </c:pt>
                <c:pt idx="122">
                  <c:v>125.73426573426573</c:v>
                </c:pt>
                <c:pt idx="123">
                  <c:v>125.87412587412588</c:v>
                </c:pt>
                <c:pt idx="124">
                  <c:v>117.06293706293707</c:v>
                </c:pt>
                <c:pt idx="125">
                  <c:v>116.50349650349649</c:v>
                </c:pt>
                <c:pt idx="126">
                  <c:v>114.40559440559439</c:v>
                </c:pt>
                <c:pt idx="127">
                  <c:v>113.98601398601397</c:v>
                </c:pt>
                <c:pt idx="128">
                  <c:v>113.56643356643357</c:v>
                </c:pt>
                <c:pt idx="129">
                  <c:v>113.28671328671329</c:v>
                </c:pt>
                <c:pt idx="130">
                  <c:v>112.86713286713288</c:v>
                </c:pt>
                <c:pt idx="131">
                  <c:v>112.58741258741259</c:v>
                </c:pt>
                <c:pt idx="132">
                  <c:v>112.58741258741259</c:v>
                </c:pt>
                <c:pt idx="133">
                  <c:v>111.88811188811189</c:v>
                </c:pt>
                <c:pt idx="134">
                  <c:v>111.88811188811189</c:v>
                </c:pt>
                <c:pt idx="135">
                  <c:v>111.18881118881119</c:v>
                </c:pt>
                <c:pt idx="136">
                  <c:v>108.67132867132867</c:v>
                </c:pt>
                <c:pt idx="137">
                  <c:v>111.18881118881119</c:v>
                </c:pt>
                <c:pt idx="138">
                  <c:v>108.3916083916084</c:v>
                </c:pt>
                <c:pt idx="139">
                  <c:v>104.19580419580419</c:v>
                </c:pt>
                <c:pt idx="140">
                  <c:v>102.79720279720279</c:v>
                </c:pt>
                <c:pt idx="141">
                  <c:v>104.75524475524476</c:v>
                </c:pt>
                <c:pt idx="142">
                  <c:v>101.3986013986014</c:v>
                </c:pt>
                <c:pt idx="143">
                  <c:v>98.881118881118894</c:v>
                </c:pt>
                <c:pt idx="144">
                  <c:v>100.27972027972028</c:v>
                </c:pt>
                <c:pt idx="145">
                  <c:v>100</c:v>
                </c:pt>
                <c:pt idx="146">
                  <c:v>100</c:v>
                </c:pt>
                <c:pt idx="147">
                  <c:v>97.902097902097907</c:v>
                </c:pt>
                <c:pt idx="148">
                  <c:v>97.902097902097907</c:v>
                </c:pt>
                <c:pt idx="149">
                  <c:v>97.902097902097907</c:v>
                </c:pt>
                <c:pt idx="150">
                  <c:v>97.902097902097907</c:v>
                </c:pt>
                <c:pt idx="151">
                  <c:v>100.55944055944057</c:v>
                </c:pt>
                <c:pt idx="152">
                  <c:v>102.09790209790211</c:v>
                </c:pt>
                <c:pt idx="153">
                  <c:v>98.041958041958026</c:v>
                </c:pt>
                <c:pt idx="154">
                  <c:v>97.902097902097907</c:v>
                </c:pt>
                <c:pt idx="155">
                  <c:v>96.64335664335664</c:v>
                </c:pt>
                <c:pt idx="156">
                  <c:v>97.2027972027972</c:v>
                </c:pt>
                <c:pt idx="157">
                  <c:v>105.5944055944056</c:v>
                </c:pt>
                <c:pt idx="158">
                  <c:v>100.27972027972028</c:v>
                </c:pt>
                <c:pt idx="159">
                  <c:v>101.3986013986014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Sheet1!$A$2:$A$160</c:f>
              <c:numCache>
                <c:formatCode>dd\-mmm\-yyyy</c:formatCode>
                <c:ptCount val="159"/>
                <c:pt idx="0">
                  <c:v>45181</c:v>
                </c:pt>
                <c:pt idx="1">
                  <c:v>45182</c:v>
                </c:pt>
                <c:pt idx="2">
                  <c:v>45183</c:v>
                </c:pt>
                <c:pt idx="3">
                  <c:v>45187</c:v>
                </c:pt>
                <c:pt idx="4">
                  <c:v>45188</c:v>
                </c:pt>
                <c:pt idx="5">
                  <c:v>45189</c:v>
                </c:pt>
                <c:pt idx="6">
                  <c:v>45190</c:v>
                </c:pt>
                <c:pt idx="7">
                  <c:v>45194</c:v>
                </c:pt>
                <c:pt idx="8">
                  <c:v>45195</c:v>
                </c:pt>
                <c:pt idx="9">
                  <c:v>45196</c:v>
                </c:pt>
                <c:pt idx="10">
                  <c:v>45197</c:v>
                </c:pt>
                <c:pt idx="11">
                  <c:v>45201</c:v>
                </c:pt>
                <c:pt idx="12">
                  <c:v>45202</c:v>
                </c:pt>
                <c:pt idx="13">
                  <c:v>45203</c:v>
                </c:pt>
                <c:pt idx="14">
                  <c:v>45204</c:v>
                </c:pt>
                <c:pt idx="15">
                  <c:v>45208</c:v>
                </c:pt>
                <c:pt idx="16">
                  <c:v>45209</c:v>
                </c:pt>
                <c:pt idx="17">
                  <c:v>45210</c:v>
                </c:pt>
                <c:pt idx="18">
                  <c:v>45211</c:v>
                </c:pt>
                <c:pt idx="19">
                  <c:v>45215</c:v>
                </c:pt>
                <c:pt idx="20">
                  <c:v>45216</c:v>
                </c:pt>
                <c:pt idx="21">
                  <c:v>45217</c:v>
                </c:pt>
                <c:pt idx="22">
                  <c:v>45218</c:v>
                </c:pt>
                <c:pt idx="23">
                  <c:v>45222</c:v>
                </c:pt>
                <c:pt idx="24">
                  <c:v>45223</c:v>
                </c:pt>
                <c:pt idx="25">
                  <c:v>45224</c:v>
                </c:pt>
                <c:pt idx="26">
                  <c:v>45225</c:v>
                </c:pt>
                <c:pt idx="27">
                  <c:v>45229</c:v>
                </c:pt>
                <c:pt idx="28">
                  <c:v>45230</c:v>
                </c:pt>
                <c:pt idx="29">
                  <c:v>45231</c:v>
                </c:pt>
                <c:pt idx="30">
                  <c:v>45232</c:v>
                </c:pt>
                <c:pt idx="31">
                  <c:v>45236</c:v>
                </c:pt>
                <c:pt idx="32">
                  <c:v>45237</c:v>
                </c:pt>
                <c:pt idx="33">
                  <c:v>45238</c:v>
                </c:pt>
                <c:pt idx="34">
                  <c:v>45239</c:v>
                </c:pt>
                <c:pt idx="35">
                  <c:v>45243</c:v>
                </c:pt>
                <c:pt idx="36">
                  <c:v>45244</c:v>
                </c:pt>
                <c:pt idx="37">
                  <c:v>45245</c:v>
                </c:pt>
                <c:pt idx="38">
                  <c:v>45246</c:v>
                </c:pt>
                <c:pt idx="39">
                  <c:v>45250</c:v>
                </c:pt>
                <c:pt idx="40">
                  <c:v>45251</c:v>
                </c:pt>
                <c:pt idx="41">
                  <c:v>45252</c:v>
                </c:pt>
                <c:pt idx="42">
                  <c:v>45253</c:v>
                </c:pt>
                <c:pt idx="43">
                  <c:v>45257</c:v>
                </c:pt>
                <c:pt idx="44">
                  <c:v>45258</c:v>
                </c:pt>
                <c:pt idx="45">
                  <c:v>45259</c:v>
                </c:pt>
                <c:pt idx="46">
                  <c:v>45260</c:v>
                </c:pt>
                <c:pt idx="47">
                  <c:v>45264</c:v>
                </c:pt>
                <c:pt idx="48">
                  <c:v>45265</c:v>
                </c:pt>
                <c:pt idx="49">
                  <c:v>45266</c:v>
                </c:pt>
                <c:pt idx="50">
                  <c:v>45267</c:v>
                </c:pt>
                <c:pt idx="51">
                  <c:v>45271</c:v>
                </c:pt>
                <c:pt idx="52">
                  <c:v>45272</c:v>
                </c:pt>
                <c:pt idx="53">
                  <c:v>45273</c:v>
                </c:pt>
                <c:pt idx="54">
                  <c:v>45274</c:v>
                </c:pt>
                <c:pt idx="55">
                  <c:v>45278</c:v>
                </c:pt>
                <c:pt idx="56">
                  <c:v>45279</c:v>
                </c:pt>
                <c:pt idx="57">
                  <c:v>45280</c:v>
                </c:pt>
                <c:pt idx="58">
                  <c:v>45281</c:v>
                </c:pt>
                <c:pt idx="59">
                  <c:v>45285</c:v>
                </c:pt>
                <c:pt idx="60">
                  <c:v>45286</c:v>
                </c:pt>
                <c:pt idx="61">
                  <c:v>45287</c:v>
                </c:pt>
                <c:pt idx="62">
                  <c:v>45288</c:v>
                </c:pt>
                <c:pt idx="63">
                  <c:v>45292</c:v>
                </c:pt>
                <c:pt idx="64">
                  <c:v>45293</c:v>
                </c:pt>
                <c:pt idx="65">
                  <c:v>45294</c:v>
                </c:pt>
                <c:pt idx="66">
                  <c:v>45295</c:v>
                </c:pt>
                <c:pt idx="67">
                  <c:v>45299</c:v>
                </c:pt>
                <c:pt idx="68">
                  <c:v>45300</c:v>
                </c:pt>
                <c:pt idx="69">
                  <c:v>45301</c:v>
                </c:pt>
                <c:pt idx="70">
                  <c:v>45302</c:v>
                </c:pt>
                <c:pt idx="71">
                  <c:v>45306</c:v>
                </c:pt>
                <c:pt idx="72">
                  <c:v>45307</c:v>
                </c:pt>
                <c:pt idx="73">
                  <c:v>45308</c:v>
                </c:pt>
                <c:pt idx="74">
                  <c:v>45309</c:v>
                </c:pt>
                <c:pt idx="75">
                  <c:v>45313</c:v>
                </c:pt>
                <c:pt idx="76">
                  <c:v>45314</c:v>
                </c:pt>
                <c:pt idx="77">
                  <c:v>45315</c:v>
                </c:pt>
                <c:pt idx="78">
                  <c:v>45316</c:v>
                </c:pt>
                <c:pt idx="79">
                  <c:v>45320</c:v>
                </c:pt>
                <c:pt idx="80">
                  <c:v>45321</c:v>
                </c:pt>
                <c:pt idx="81">
                  <c:v>45322</c:v>
                </c:pt>
                <c:pt idx="82">
                  <c:v>45323</c:v>
                </c:pt>
                <c:pt idx="83">
                  <c:v>45327</c:v>
                </c:pt>
                <c:pt idx="84">
                  <c:v>45328</c:v>
                </c:pt>
                <c:pt idx="85">
                  <c:v>45329</c:v>
                </c:pt>
                <c:pt idx="86">
                  <c:v>45330</c:v>
                </c:pt>
                <c:pt idx="87">
                  <c:v>45334</c:v>
                </c:pt>
                <c:pt idx="88">
                  <c:v>45335</c:v>
                </c:pt>
                <c:pt idx="89">
                  <c:v>45336</c:v>
                </c:pt>
                <c:pt idx="90">
                  <c:v>45337</c:v>
                </c:pt>
                <c:pt idx="91">
                  <c:v>45341</c:v>
                </c:pt>
                <c:pt idx="92">
                  <c:v>45342</c:v>
                </c:pt>
                <c:pt idx="93">
                  <c:v>45343</c:v>
                </c:pt>
                <c:pt idx="94">
                  <c:v>45348</c:v>
                </c:pt>
                <c:pt idx="95">
                  <c:v>45349</c:v>
                </c:pt>
                <c:pt idx="96">
                  <c:v>45350</c:v>
                </c:pt>
                <c:pt idx="97">
                  <c:v>45351</c:v>
                </c:pt>
                <c:pt idx="98">
                  <c:v>45355</c:v>
                </c:pt>
                <c:pt idx="99">
                  <c:v>45356</c:v>
                </c:pt>
                <c:pt idx="100">
                  <c:v>45357</c:v>
                </c:pt>
                <c:pt idx="101">
                  <c:v>45358</c:v>
                </c:pt>
                <c:pt idx="102">
                  <c:v>45362</c:v>
                </c:pt>
                <c:pt idx="103">
                  <c:v>45363</c:v>
                </c:pt>
                <c:pt idx="104">
                  <c:v>45364</c:v>
                </c:pt>
                <c:pt idx="105">
                  <c:v>45365</c:v>
                </c:pt>
                <c:pt idx="106">
                  <c:v>45369</c:v>
                </c:pt>
                <c:pt idx="107">
                  <c:v>45370</c:v>
                </c:pt>
                <c:pt idx="108">
                  <c:v>45371</c:v>
                </c:pt>
                <c:pt idx="109">
                  <c:v>45372</c:v>
                </c:pt>
                <c:pt idx="110">
                  <c:v>45376</c:v>
                </c:pt>
                <c:pt idx="111">
                  <c:v>45377</c:v>
                </c:pt>
                <c:pt idx="112">
                  <c:v>45378</c:v>
                </c:pt>
                <c:pt idx="113">
                  <c:v>45379</c:v>
                </c:pt>
                <c:pt idx="114">
                  <c:v>45383</c:v>
                </c:pt>
                <c:pt idx="115">
                  <c:v>45384</c:v>
                </c:pt>
                <c:pt idx="116">
                  <c:v>45385</c:v>
                </c:pt>
                <c:pt idx="117">
                  <c:v>45386</c:v>
                </c:pt>
                <c:pt idx="118">
                  <c:v>45397</c:v>
                </c:pt>
                <c:pt idx="119">
                  <c:v>45398</c:v>
                </c:pt>
                <c:pt idx="120">
                  <c:v>45399</c:v>
                </c:pt>
                <c:pt idx="121">
                  <c:v>45400</c:v>
                </c:pt>
                <c:pt idx="122">
                  <c:v>45404</c:v>
                </c:pt>
                <c:pt idx="123">
                  <c:v>45405</c:v>
                </c:pt>
                <c:pt idx="124">
                  <c:v>45406</c:v>
                </c:pt>
                <c:pt idx="125">
                  <c:v>45407</c:v>
                </c:pt>
                <c:pt idx="126">
                  <c:v>45411</c:v>
                </c:pt>
                <c:pt idx="127">
                  <c:v>45412</c:v>
                </c:pt>
                <c:pt idx="128">
                  <c:v>45413</c:v>
                </c:pt>
                <c:pt idx="129">
                  <c:v>45414</c:v>
                </c:pt>
                <c:pt idx="130">
                  <c:v>45418</c:v>
                </c:pt>
                <c:pt idx="131">
                  <c:v>45419</c:v>
                </c:pt>
                <c:pt idx="132">
                  <c:v>45420</c:v>
                </c:pt>
                <c:pt idx="133">
                  <c:v>45421</c:v>
                </c:pt>
                <c:pt idx="134">
                  <c:v>45425</c:v>
                </c:pt>
                <c:pt idx="135">
                  <c:v>45426</c:v>
                </c:pt>
                <c:pt idx="136">
                  <c:v>45427</c:v>
                </c:pt>
                <c:pt idx="137">
                  <c:v>45428</c:v>
                </c:pt>
                <c:pt idx="138">
                  <c:v>45432</c:v>
                </c:pt>
                <c:pt idx="139">
                  <c:v>45433</c:v>
                </c:pt>
                <c:pt idx="140">
                  <c:v>45434</c:v>
                </c:pt>
                <c:pt idx="141">
                  <c:v>45435</c:v>
                </c:pt>
                <c:pt idx="142">
                  <c:v>45439</c:v>
                </c:pt>
                <c:pt idx="143">
                  <c:v>45440</c:v>
                </c:pt>
                <c:pt idx="144">
                  <c:v>45441</c:v>
                </c:pt>
                <c:pt idx="145">
                  <c:v>45442</c:v>
                </c:pt>
                <c:pt idx="146">
                  <c:v>45446</c:v>
                </c:pt>
                <c:pt idx="147">
                  <c:v>45447</c:v>
                </c:pt>
                <c:pt idx="148">
                  <c:v>45448</c:v>
                </c:pt>
                <c:pt idx="149">
                  <c:v>45449</c:v>
                </c:pt>
                <c:pt idx="150">
                  <c:v>45453</c:v>
                </c:pt>
                <c:pt idx="151">
                  <c:v>45454</c:v>
                </c:pt>
                <c:pt idx="152">
                  <c:v>45455</c:v>
                </c:pt>
                <c:pt idx="153">
                  <c:v>45456</c:v>
                </c:pt>
                <c:pt idx="154">
                  <c:v>45467</c:v>
                </c:pt>
                <c:pt idx="155">
                  <c:v>45468</c:v>
                </c:pt>
                <c:pt idx="156">
                  <c:v>45469</c:v>
                </c:pt>
                <c:pt idx="157">
                  <c:v>45470</c:v>
                </c:pt>
                <c:pt idx="158">
                  <c:v>45473</c:v>
                </c:pt>
              </c:numCache>
            </c:numRef>
          </c:cat>
          <c:val>
            <c:numRef>
              <c:f>Sheet1!$B$2:$B$160</c:f>
              <c:numCache>
                <c:formatCode>#,##0</c:formatCode>
                <c:ptCount val="159"/>
                <c:pt idx="0">
                  <c:v>100</c:v>
                </c:pt>
                <c:pt idx="1">
                  <c:v>99.694969461091802</c:v>
                </c:pt>
                <c:pt idx="2">
                  <c:v>99.984582646872695</c:v>
                </c:pt>
                <c:pt idx="3">
                  <c:v>98.922398725020756</c:v>
                </c:pt>
                <c:pt idx="4">
                  <c:v>99.233703768108668</c:v>
                </c:pt>
                <c:pt idx="5">
                  <c:v>99.150611405614413</c:v>
                </c:pt>
                <c:pt idx="6">
                  <c:v>98.145973650667869</c:v>
                </c:pt>
                <c:pt idx="7">
                  <c:v>97.505257138144856</c:v>
                </c:pt>
                <c:pt idx="8">
                  <c:v>97.866489307348516</c:v>
                </c:pt>
                <c:pt idx="9">
                  <c:v>99.289009040664169</c:v>
                </c:pt>
                <c:pt idx="10">
                  <c:v>99.100953186820661</c:v>
                </c:pt>
                <c:pt idx="11">
                  <c:v>98.652595045292955</c:v>
                </c:pt>
                <c:pt idx="12">
                  <c:v>98.172147296674694</c:v>
                </c:pt>
                <c:pt idx="13">
                  <c:v>97.16759917750214</c:v>
                </c:pt>
                <c:pt idx="14">
                  <c:v>96.491566170024726</c:v>
                </c:pt>
                <c:pt idx="15">
                  <c:v>94.792878617027569</c:v>
                </c:pt>
                <c:pt idx="16">
                  <c:v>95.373001346329318</c:v>
                </c:pt>
                <c:pt idx="17">
                  <c:v>94.769214772692649</c:v>
                </c:pt>
                <c:pt idx="18">
                  <c:v>94.89040233913515</c:v>
                </c:pt>
                <c:pt idx="19">
                  <c:v>95.212194767780602</c:v>
                </c:pt>
                <c:pt idx="20">
                  <c:v>96.191734506008288</c:v>
                </c:pt>
                <c:pt idx="21">
                  <c:v>96.036306073899311</c:v>
                </c:pt>
                <c:pt idx="22">
                  <c:v>95.502973218623438</c:v>
                </c:pt>
                <c:pt idx="23">
                  <c:v>92.263805253731988</c:v>
                </c:pt>
                <c:pt idx="24">
                  <c:v>93.039333970344899</c:v>
                </c:pt>
                <c:pt idx="25">
                  <c:v>94.160229324164192</c:v>
                </c:pt>
                <c:pt idx="26">
                  <c:v>93.301339337735044</c:v>
                </c:pt>
                <c:pt idx="27">
                  <c:v>94.439086217065579</c:v>
                </c:pt>
                <c:pt idx="28">
                  <c:v>95.821449123631041</c:v>
                </c:pt>
                <c:pt idx="29">
                  <c:v>96.940103583100424</c:v>
                </c:pt>
                <c:pt idx="30">
                  <c:v>97.284932405662843</c:v>
                </c:pt>
                <c:pt idx="31">
                  <c:v>98.140954047324101</c:v>
                </c:pt>
                <c:pt idx="32">
                  <c:v>98.115049308639271</c:v>
                </c:pt>
                <c:pt idx="33">
                  <c:v>97.960786141592251</c:v>
                </c:pt>
                <c:pt idx="34">
                  <c:v>97.171991330427943</c:v>
                </c:pt>
                <c:pt idx="35">
                  <c:v>96.714759247274614</c:v>
                </c:pt>
                <c:pt idx="36">
                  <c:v>97.318456185137308</c:v>
                </c:pt>
                <c:pt idx="37">
                  <c:v>98.804527682216076</c:v>
                </c:pt>
                <c:pt idx="38">
                  <c:v>99.334095834984112</c:v>
                </c:pt>
                <c:pt idx="39">
                  <c:v>99.665479291447127</c:v>
                </c:pt>
                <c:pt idx="40">
                  <c:v>99.756549237827016</c:v>
                </c:pt>
                <c:pt idx="41">
                  <c:v>99.495529863950821</c:v>
                </c:pt>
                <c:pt idx="42">
                  <c:v>99.299227518899698</c:v>
                </c:pt>
                <c:pt idx="43">
                  <c:v>99.323070634782624</c:v>
                </c:pt>
                <c:pt idx="44">
                  <c:v>99.503955626706443</c:v>
                </c:pt>
                <c:pt idx="45">
                  <c:v>99.523048046567567</c:v>
                </c:pt>
                <c:pt idx="46">
                  <c:v>100.19020711241939</c:v>
                </c:pt>
                <c:pt idx="47">
                  <c:v>100.31489047404776</c:v>
                </c:pt>
                <c:pt idx="48">
                  <c:v>99.888582732923041</c:v>
                </c:pt>
                <c:pt idx="49">
                  <c:v>100.15919313461681</c:v>
                </c:pt>
                <c:pt idx="50">
                  <c:v>100.61929356253798</c:v>
                </c:pt>
                <c:pt idx="51">
                  <c:v>102.01402620591489</c:v>
                </c:pt>
                <c:pt idx="52">
                  <c:v>102.13996446837919</c:v>
                </c:pt>
                <c:pt idx="53">
                  <c:v>102.19795881415456</c:v>
                </c:pt>
                <c:pt idx="54">
                  <c:v>103.46594647310121</c:v>
                </c:pt>
                <c:pt idx="55">
                  <c:v>104.66177733398109</c:v>
                </c:pt>
                <c:pt idx="56">
                  <c:v>104.99450532705403</c:v>
                </c:pt>
                <c:pt idx="57">
                  <c:v>104.89984994971434</c:v>
                </c:pt>
                <c:pt idx="58">
                  <c:v>104.17406908766918</c:v>
                </c:pt>
                <c:pt idx="59">
                  <c:v>105.88754654337565</c:v>
                </c:pt>
                <c:pt idx="60">
                  <c:v>106.42123794174749</c:v>
                </c:pt>
                <c:pt idx="61">
                  <c:v>106.57110895586872</c:v>
                </c:pt>
                <c:pt idx="62">
                  <c:v>106.95268844576947</c:v>
                </c:pt>
                <c:pt idx="63">
                  <c:v>107.89493970201485</c:v>
                </c:pt>
                <c:pt idx="64">
                  <c:v>108.66616590147594</c:v>
                </c:pt>
                <c:pt idx="65">
                  <c:v>106.92552880624868</c:v>
                </c:pt>
                <c:pt idx="66">
                  <c:v>108.86668112790487</c:v>
                </c:pt>
                <c:pt idx="67">
                  <c:v>109.82228811447563</c:v>
                </c:pt>
                <c:pt idx="68">
                  <c:v>109.33422132506772</c:v>
                </c:pt>
                <c:pt idx="69">
                  <c:v>108.79004254113833</c:v>
                </c:pt>
                <c:pt idx="70">
                  <c:v>108.60351049545278</c:v>
                </c:pt>
                <c:pt idx="71">
                  <c:v>108.65747123139833</c:v>
                </c:pt>
                <c:pt idx="72">
                  <c:v>108.25832312979441</c:v>
                </c:pt>
                <c:pt idx="73">
                  <c:v>108.1276341713083</c:v>
                </c:pt>
                <c:pt idx="74">
                  <c:v>107.19604957216843</c:v>
                </c:pt>
                <c:pt idx="75">
                  <c:v>108.55179065385711</c:v>
                </c:pt>
                <c:pt idx="76">
                  <c:v>108.50706240263315</c:v>
                </c:pt>
                <c:pt idx="77">
                  <c:v>109.12420470659524</c:v>
                </c:pt>
                <c:pt idx="78">
                  <c:v>109.01108435981233</c:v>
                </c:pt>
                <c:pt idx="79">
                  <c:v>109.82901079752534</c:v>
                </c:pt>
                <c:pt idx="80">
                  <c:v>107.43716980421753</c:v>
                </c:pt>
                <c:pt idx="81">
                  <c:v>105.74000605937832</c:v>
                </c:pt>
                <c:pt idx="82">
                  <c:v>106.79466057621461</c:v>
                </c:pt>
                <c:pt idx="83">
                  <c:v>107.78621150815775</c:v>
                </c:pt>
                <c:pt idx="84">
                  <c:v>108.20301785723889</c:v>
                </c:pt>
                <c:pt idx="85">
                  <c:v>109.05025519304856</c:v>
                </c:pt>
                <c:pt idx="86">
                  <c:v>109.38056302022363</c:v>
                </c:pt>
                <c:pt idx="87">
                  <c:v>110.21534098344785</c:v>
                </c:pt>
                <c:pt idx="88">
                  <c:v>111.18950257523579</c:v>
                </c:pt>
                <c:pt idx="89">
                  <c:v>111.49587765075393</c:v>
                </c:pt>
                <c:pt idx="90">
                  <c:v>111.90658876720335</c:v>
                </c:pt>
                <c:pt idx="91">
                  <c:v>112.89240300961075</c:v>
                </c:pt>
                <c:pt idx="92">
                  <c:v>112.99933848798791</c:v>
                </c:pt>
                <c:pt idx="93">
                  <c:v>113.24879484701862</c:v>
                </c:pt>
                <c:pt idx="94">
                  <c:v>112.32940071314221</c:v>
                </c:pt>
                <c:pt idx="95">
                  <c:v>112.95496877985991</c:v>
                </c:pt>
                <c:pt idx="96">
                  <c:v>113.04343928879392</c:v>
                </c:pt>
                <c:pt idx="97">
                  <c:v>113.21769123344203</c:v>
                </c:pt>
                <c:pt idx="98">
                  <c:v>111.45840989722362</c:v>
                </c:pt>
                <c:pt idx="99">
                  <c:v>111.7771547095532</c:v>
                </c:pt>
                <c:pt idx="100">
                  <c:v>112.59956293596598</c:v>
                </c:pt>
                <c:pt idx="101">
                  <c:v>112.7428009028115</c:v>
                </c:pt>
                <c:pt idx="102">
                  <c:v>112.54416802763649</c:v>
                </c:pt>
                <c:pt idx="103">
                  <c:v>113.0660275038409</c:v>
                </c:pt>
                <c:pt idx="104">
                  <c:v>114.04493979165061</c:v>
                </c:pt>
                <c:pt idx="105">
                  <c:v>114.09316383806043</c:v>
                </c:pt>
                <c:pt idx="106">
                  <c:v>114.48693379322461</c:v>
                </c:pt>
                <c:pt idx="107">
                  <c:v>114.76964502440782</c:v>
                </c:pt>
                <c:pt idx="108">
                  <c:v>114.18997047397603</c:v>
                </c:pt>
                <c:pt idx="109">
                  <c:v>115.05334224910497</c:v>
                </c:pt>
                <c:pt idx="110">
                  <c:v>113.45146133202346</c:v>
                </c:pt>
                <c:pt idx="111">
                  <c:v>112.81146190569243</c:v>
                </c:pt>
                <c:pt idx="112">
                  <c:v>113.0126045825393</c:v>
                </c:pt>
                <c:pt idx="113">
                  <c:v>112.63532760979038</c:v>
                </c:pt>
                <c:pt idx="114">
                  <c:v>111.35461167093632</c:v>
                </c:pt>
                <c:pt idx="115">
                  <c:v>111.8348801480066</c:v>
                </c:pt>
                <c:pt idx="116">
                  <c:v>113.14024592470953</c:v>
                </c:pt>
                <c:pt idx="117">
                  <c:v>113.8860155643558</c:v>
                </c:pt>
                <c:pt idx="118">
                  <c:v>113.91218921036261</c:v>
                </c:pt>
                <c:pt idx="119">
                  <c:v>112.04857183321293</c:v>
                </c:pt>
                <c:pt idx="120">
                  <c:v>111.73977659179688</c:v>
                </c:pt>
                <c:pt idx="121">
                  <c:v>112.06578190182015</c:v>
                </c:pt>
                <c:pt idx="122">
                  <c:v>112.12476224110948</c:v>
                </c:pt>
                <c:pt idx="123">
                  <c:v>111.90497532327142</c:v>
                </c:pt>
                <c:pt idx="124">
                  <c:v>110.75118364039562</c:v>
                </c:pt>
                <c:pt idx="125">
                  <c:v>109.84442815065265</c:v>
                </c:pt>
                <c:pt idx="126">
                  <c:v>110.87461210118803</c:v>
                </c:pt>
                <c:pt idx="127">
                  <c:v>111.1027351460077</c:v>
                </c:pt>
                <c:pt idx="128">
                  <c:v>110.66118932330369</c:v>
                </c:pt>
                <c:pt idx="129">
                  <c:v>110.72106602033298</c:v>
                </c:pt>
                <c:pt idx="130">
                  <c:v>110.90186137648278</c:v>
                </c:pt>
                <c:pt idx="131">
                  <c:v>110.77179986841467</c:v>
                </c:pt>
                <c:pt idx="132">
                  <c:v>111.68716039246127</c:v>
                </c:pt>
                <c:pt idx="133">
                  <c:v>110.11225984335252</c:v>
                </c:pt>
                <c:pt idx="134">
                  <c:v>109.88987348806857</c:v>
                </c:pt>
                <c:pt idx="135">
                  <c:v>108.64671493851883</c:v>
                </c:pt>
                <c:pt idx="136">
                  <c:v>108.48796998277201</c:v>
                </c:pt>
                <c:pt idx="137">
                  <c:v>109.34166109430939</c:v>
                </c:pt>
                <c:pt idx="138">
                  <c:v>108.68660285794702</c:v>
                </c:pt>
                <c:pt idx="139">
                  <c:v>108.66078775503618</c:v>
                </c:pt>
                <c:pt idx="140">
                  <c:v>108.97047935419218</c:v>
                </c:pt>
                <c:pt idx="141">
                  <c:v>107.52698484976146</c:v>
                </c:pt>
                <c:pt idx="142">
                  <c:v>106.05005620163028</c:v>
                </c:pt>
                <c:pt idx="143">
                  <c:v>104.51477466462775</c:v>
                </c:pt>
                <c:pt idx="144">
                  <c:v>104.84257269013094</c:v>
                </c:pt>
                <c:pt idx="145">
                  <c:v>103.11242298046119</c:v>
                </c:pt>
                <c:pt idx="146">
                  <c:v>105.84416282876161</c:v>
                </c:pt>
                <c:pt idx="147">
                  <c:v>104.08532967141318</c:v>
                </c:pt>
                <c:pt idx="148">
                  <c:v>103.55764386989905</c:v>
                </c:pt>
                <c:pt idx="149">
                  <c:v>103.62245053449813</c:v>
                </c:pt>
                <c:pt idx="150">
                  <c:v>106.25263305086112</c:v>
                </c:pt>
                <c:pt idx="151">
                  <c:v>105.55033676160291</c:v>
                </c:pt>
                <c:pt idx="152">
                  <c:v>104.44190078036904</c:v>
                </c:pt>
                <c:pt idx="153">
                  <c:v>103.07154906751906</c:v>
                </c:pt>
                <c:pt idx="154">
                  <c:v>104.84732338615271</c:v>
                </c:pt>
                <c:pt idx="155">
                  <c:v>105.14966485184102</c:v>
                </c:pt>
                <c:pt idx="156">
                  <c:v>104.48259542176321</c:v>
                </c:pt>
                <c:pt idx="157">
                  <c:v>105.13935673783151</c:v>
                </c:pt>
                <c:pt idx="158">
                  <c:v>104.69010223856381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Sheet1!$A$2:$A$160</c:f>
              <c:numCache>
                <c:formatCode>dd\-mmm\-yyyy</c:formatCode>
                <c:ptCount val="159"/>
                <c:pt idx="0">
                  <c:v>45181</c:v>
                </c:pt>
                <c:pt idx="1">
                  <c:v>45182</c:v>
                </c:pt>
                <c:pt idx="2">
                  <c:v>45183</c:v>
                </c:pt>
                <c:pt idx="3">
                  <c:v>45187</c:v>
                </c:pt>
                <c:pt idx="4">
                  <c:v>45188</c:v>
                </c:pt>
                <c:pt idx="5">
                  <c:v>45189</c:v>
                </c:pt>
                <c:pt idx="6">
                  <c:v>45190</c:v>
                </c:pt>
                <c:pt idx="7">
                  <c:v>45194</c:v>
                </c:pt>
                <c:pt idx="8">
                  <c:v>45195</c:v>
                </c:pt>
                <c:pt idx="9">
                  <c:v>45196</c:v>
                </c:pt>
                <c:pt idx="10">
                  <c:v>45197</c:v>
                </c:pt>
                <c:pt idx="11">
                  <c:v>45201</c:v>
                </c:pt>
                <c:pt idx="12">
                  <c:v>45202</c:v>
                </c:pt>
                <c:pt idx="13">
                  <c:v>45203</c:v>
                </c:pt>
                <c:pt idx="14">
                  <c:v>45204</c:v>
                </c:pt>
                <c:pt idx="15">
                  <c:v>45208</c:v>
                </c:pt>
                <c:pt idx="16">
                  <c:v>45209</c:v>
                </c:pt>
                <c:pt idx="17">
                  <c:v>45210</c:v>
                </c:pt>
                <c:pt idx="18">
                  <c:v>45211</c:v>
                </c:pt>
                <c:pt idx="19">
                  <c:v>45215</c:v>
                </c:pt>
                <c:pt idx="20">
                  <c:v>45216</c:v>
                </c:pt>
                <c:pt idx="21">
                  <c:v>45217</c:v>
                </c:pt>
                <c:pt idx="22">
                  <c:v>45218</c:v>
                </c:pt>
                <c:pt idx="23">
                  <c:v>45222</c:v>
                </c:pt>
                <c:pt idx="24">
                  <c:v>45223</c:v>
                </c:pt>
                <c:pt idx="25">
                  <c:v>45224</c:v>
                </c:pt>
                <c:pt idx="26">
                  <c:v>45225</c:v>
                </c:pt>
                <c:pt idx="27">
                  <c:v>45229</c:v>
                </c:pt>
                <c:pt idx="28">
                  <c:v>45230</c:v>
                </c:pt>
                <c:pt idx="29">
                  <c:v>45231</c:v>
                </c:pt>
                <c:pt idx="30">
                  <c:v>45232</c:v>
                </c:pt>
                <c:pt idx="31">
                  <c:v>45236</c:v>
                </c:pt>
                <c:pt idx="32">
                  <c:v>45237</c:v>
                </c:pt>
                <c:pt idx="33">
                  <c:v>45238</c:v>
                </c:pt>
                <c:pt idx="34">
                  <c:v>45239</c:v>
                </c:pt>
                <c:pt idx="35">
                  <c:v>45243</c:v>
                </c:pt>
                <c:pt idx="36">
                  <c:v>45244</c:v>
                </c:pt>
                <c:pt idx="37">
                  <c:v>45245</c:v>
                </c:pt>
                <c:pt idx="38">
                  <c:v>45246</c:v>
                </c:pt>
                <c:pt idx="39">
                  <c:v>45250</c:v>
                </c:pt>
                <c:pt idx="40">
                  <c:v>45251</c:v>
                </c:pt>
                <c:pt idx="41">
                  <c:v>45252</c:v>
                </c:pt>
                <c:pt idx="42">
                  <c:v>45253</c:v>
                </c:pt>
                <c:pt idx="43">
                  <c:v>45257</c:v>
                </c:pt>
                <c:pt idx="44">
                  <c:v>45258</c:v>
                </c:pt>
                <c:pt idx="45">
                  <c:v>45259</c:v>
                </c:pt>
                <c:pt idx="46">
                  <c:v>45260</c:v>
                </c:pt>
                <c:pt idx="47">
                  <c:v>45264</c:v>
                </c:pt>
                <c:pt idx="48">
                  <c:v>45265</c:v>
                </c:pt>
                <c:pt idx="49">
                  <c:v>45266</c:v>
                </c:pt>
                <c:pt idx="50">
                  <c:v>45267</c:v>
                </c:pt>
                <c:pt idx="51">
                  <c:v>45271</c:v>
                </c:pt>
                <c:pt idx="52">
                  <c:v>45272</c:v>
                </c:pt>
                <c:pt idx="53">
                  <c:v>45273</c:v>
                </c:pt>
                <c:pt idx="54">
                  <c:v>45274</c:v>
                </c:pt>
                <c:pt idx="55">
                  <c:v>45278</c:v>
                </c:pt>
                <c:pt idx="56">
                  <c:v>45279</c:v>
                </c:pt>
                <c:pt idx="57">
                  <c:v>45280</c:v>
                </c:pt>
                <c:pt idx="58">
                  <c:v>45281</c:v>
                </c:pt>
                <c:pt idx="59">
                  <c:v>45285</c:v>
                </c:pt>
                <c:pt idx="60">
                  <c:v>45286</c:v>
                </c:pt>
                <c:pt idx="61">
                  <c:v>45287</c:v>
                </c:pt>
                <c:pt idx="62">
                  <c:v>45288</c:v>
                </c:pt>
                <c:pt idx="63">
                  <c:v>45292</c:v>
                </c:pt>
                <c:pt idx="64">
                  <c:v>45293</c:v>
                </c:pt>
                <c:pt idx="65">
                  <c:v>45294</c:v>
                </c:pt>
                <c:pt idx="66">
                  <c:v>45295</c:v>
                </c:pt>
                <c:pt idx="67">
                  <c:v>45299</c:v>
                </c:pt>
                <c:pt idx="68">
                  <c:v>45300</c:v>
                </c:pt>
                <c:pt idx="69">
                  <c:v>45301</c:v>
                </c:pt>
                <c:pt idx="70">
                  <c:v>45302</c:v>
                </c:pt>
                <c:pt idx="71">
                  <c:v>45306</c:v>
                </c:pt>
                <c:pt idx="72">
                  <c:v>45307</c:v>
                </c:pt>
                <c:pt idx="73">
                  <c:v>45308</c:v>
                </c:pt>
                <c:pt idx="74">
                  <c:v>45309</c:v>
                </c:pt>
                <c:pt idx="75">
                  <c:v>45313</c:v>
                </c:pt>
                <c:pt idx="76">
                  <c:v>45314</c:v>
                </c:pt>
                <c:pt idx="77">
                  <c:v>45315</c:v>
                </c:pt>
                <c:pt idx="78">
                  <c:v>45316</c:v>
                </c:pt>
                <c:pt idx="79">
                  <c:v>45320</c:v>
                </c:pt>
                <c:pt idx="80">
                  <c:v>45321</c:v>
                </c:pt>
                <c:pt idx="81">
                  <c:v>45322</c:v>
                </c:pt>
                <c:pt idx="82">
                  <c:v>45323</c:v>
                </c:pt>
                <c:pt idx="83">
                  <c:v>45327</c:v>
                </c:pt>
                <c:pt idx="84">
                  <c:v>45328</c:v>
                </c:pt>
                <c:pt idx="85">
                  <c:v>45329</c:v>
                </c:pt>
                <c:pt idx="86">
                  <c:v>45330</c:v>
                </c:pt>
                <c:pt idx="87">
                  <c:v>45334</c:v>
                </c:pt>
                <c:pt idx="88">
                  <c:v>45335</c:v>
                </c:pt>
                <c:pt idx="89">
                  <c:v>45336</c:v>
                </c:pt>
                <c:pt idx="90">
                  <c:v>45337</c:v>
                </c:pt>
                <c:pt idx="91">
                  <c:v>45341</c:v>
                </c:pt>
                <c:pt idx="92">
                  <c:v>45342</c:v>
                </c:pt>
                <c:pt idx="93">
                  <c:v>45343</c:v>
                </c:pt>
                <c:pt idx="94">
                  <c:v>45348</c:v>
                </c:pt>
                <c:pt idx="95">
                  <c:v>45349</c:v>
                </c:pt>
                <c:pt idx="96">
                  <c:v>45350</c:v>
                </c:pt>
                <c:pt idx="97">
                  <c:v>45351</c:v>
                </c:pt>
                <c:pt idx="98">
                  <c:v>45355</c:v>
                </c:pt>
                <c:pt idx="99">
                  <c:v>45356</c:v>
                </c:pt>
                <c:pt idx="100">
                  <c:v>45357</c:v>
                </c:pt>
                <c:pt idx="101">
                  <c:v>45358</c:v>
                </c:pt>
                <c:pt idx="102">
                  <c:v>45362</c:v>
                </c:pt>
                <c:pt idx="103">
                  <c:v>45363</c:v>
                </c:pt>
                <c:pt idx="104">
                  <c:v>45364</c:v>
                </c:pt>
                <c:pt idx="105">
                  <c:v>45365</c:v>
                </c:pt>
                <c:pt idx="106">
                  <c:v>45369</c:v>
                </c:pt>
                <c:pt idx="107">
                  <c:v>45370</c:v>
                </c:pt>
                <c:pt idx="108">
                  <c:v>45371</c:v>
                </c:pt>
                <c:pt idx="109">
                  <c:v>45372</c:v>
                </c:pt>
                <c:pt idx="110">
                  <c:v>45376</c:v>
                </c:pt>
                <c:pt idx="111">
                  <c:v>45377</c:v>
                </c:pt>
                <c:pt idx="112">
                  <c:v>45378</c:v>
                </c:pt>
                <c:pt idx="113">
                  <c:v>45379</c:v>
                </c:pt>
                <c:pt idx="114">
                  <c:v>45383</c:v>
                </c:pt>
                <c:pt idx="115">
                  <c:v>45384</c:v>
                </c:pt>
                <c:pt idx="116">
                  <c:v>45385</c:v>
                </c:pt>
                <c:pt idx="117">
                  <c:v>45386</c:v>
                </c:pt>
                <c:pt idx="118">
                  <c:v>45397</c:v>
                </c:pt>
                <c:pt idx="119">
                  <c:v>45398</c:v>
                </c:pt>
                <c:pt idx="120">
                  <c:v>45399</c:v>
                </c:pt>
                <c:pt idx="121">
                  <c:v>45400</c:v>
                </c:pt>
                <c:pt idx="122">
                  <c:v>45404</c:v>
                </c:pt>
                <c:pt idx="123">
                  <c:v>45405</c:v>
                </c:pt>
                <c:pt idx="124">
                  <c:v>45406</c:v>
                </c:pt>
                <c:pt idx="125">
                  <c:v>45407</c:v>
                </c:pt>
                <c:pt idx="126">
                  <c:v>45411</c:v>
                </c:pt>
                <c:pt idx="127">
                  <c:v>45412</c:v>
                </c:pt>
                <c:pt idx="128">
                  <c:v>45413</c:v>
                </c:pt>
                <c:pt idx="129">
                  <c:v>45414</c:v>
                </c:pt>
                <c:pt idx="130">
                  <c:v>45418</c:v>
                </c:pt>
                <c:pt idx="131">
                  <c:v>45419</c:v>
                </c:pt>
                <c:pt idx="132">
                  <c:v>45420</c:v>
                </c:pt>
                <c:pt idx="133">
                  <c:v>45421</c:v>
                </c:pt>
                <c:pt idx="134">
                  <c:v>45425</c:v>
                </c:pt>
                <c:pt idx="135">
                  <c:v>45426</c:v>
                </c:pt>
                <c:pt idx="136">
                  <c:v>45427</c:v>
                </c:pt>
                <c:pt idx="137">
                  <c:v>45428</c:v>
                </c:pt>
                <c:pt idx="138">
                  <c:v>45432</c:v>
                </c:pt>
                <c:pt idx="139">
                  <c:v>45433</c:v>
                </c:pt>
                <c:pt idx="140">
                  <c:v>45434</c:v>
                </c:pt>
                <c:pt idx="141">
                  <c:v>45435</c:v>
                </c:pt>
                <c:pt idx="142">
                  <c:v>45439</c:v>
                </c:pt>
                <c:pt idx="143">
                  <c:v>45440</c:v>
                </c:pt>
                <c:pt idx="144">
                  <c:v>45441</c:v>
                </c:pt>
                <c:pt idx="145">
                  <c:v>45442</c:v>
                </c:pt>
                <c:pt idx="146">
                  <c:v>45446</c:v>
                </c:pt>
                <c:pt idx="147">
                  <c:v>45447</c:v>
                </c:pt>
                <c:pt idx="148">
                  <c:v>45448</c:v>
                </c:pt>
                <c:pt idx="149">
                  <c:v>45449</c:v>
                </c:pt>
                <c:pt idx="150">
                  <c:v>45453</c:v>
                </c:pt>
                <c:pt idx="151">
                  <c:v>45454</c:v>
                </c:pt>
                <c:pt idx="152">
                  <c:v>45455</c:v>
                </c:pt>
                <c:pt idx="153">
                  <c:v>45456</c:v>
                </c:pt>
                <c:pt idx="154">
                  <c:v>45467</c:v>
                </c:pt>
                <c:pt idx="155">
                  <c:v>45468</c:v>
                </c:pt>
                <c:pt idx="156">
                  <c:v>45469</c:v>
                </c:pt>
                <c:pt idx="157">
                  <c:v>45470</c:v>
                </c:pt>
                <c:pt idx="158">
                  <c:v>45473</c:v>
                </c:pt>
              </c:numCache>
            </c:numRef>
          </c:cat>
          <c:val>
            <c:numRef>
              <c:f>Sheet1!$C$2:$C$160</c:f>
              <c:numCache>
                <c:formatCode>#,##0</c:formatCode>
                <c:ptCount val="159"/>
                <c:pt idx="0">
                  <c:v>100</c:v>
                </c:pt>
                <c:pt idx="1">
                  <c:v>130</c:v>
                </c:pt>
                <c:pt idx="2">
                  <c:v>136</c:v>
                </c:pt>
                <c:pt idx="3">
                  <c:v>123.38461538461539</c:v>
                </c:pt>
                <c:pt idx="4">
                  <c:v>115.53846153846152</c:v>
                </c:pt>
                <c:pt idx="5">
                  <c:v>112.15384615384616</c:v>
                </c:pt>
                <c:pt idx="6">
                  <c:v>112.15384615384616</c:v>
                </c:pt>
                <c:pt idx="7">
                  <c:v>107.69230769230769</c:v>
                </c:pt>
                <c:pt idx="8">
                  <c:v>107.69230769230769</c:v>
                </c:pt>
                <c:pt idx="9">
                  <c:v>107.69230769230769</c:v>
                </c:pt>
                <c:pt idx="10">
                  <c:v>116.61538461538461</c:v>
                </c:pt>
                <c:pt idx="11">
                  <c:v>110.92307692307692</c:v>
                </c:pt>
                <c:pt idx="12">
                  <c:v>108.46153846153845</c:v>
                </c:pt>
                <c:pt idx="13">
                  <c:v>112.30769230769231</c:v>
                </c:pt>
                <c:pt idx="14">
                  <c:v>113.84615384615384</c:v>
                </c:pt>
                <c:pt idx="15">
                  <c:v>113.84615384615384</c:v>
                </c:pt>
                <c:pt idx="16">
                  <c:v>123.07692307692308</c:v>
                </c:pt>
                <c:pt idx="17">
                  <c:v>117.84615384615384</c:v>
                </c:pt>
                <c:pt idx="18">
                  <c:v>113.84615384615384</c:v>
                </c:pt>
                <c:pt idx="19">
                  <c:v>111.53846153846155</c:v>
                </c:pt>
                <c:pt idx="20">
                  <c:v>115.38461538461537</c:v>
                </c:pt>
                <c:pt idx="21">
                  <c:v>115.38461538461537</c:v>
                </c:pt>
                <c:pt idx="22">
                  <c:v>115.38461538461537</c:v>
                </c:pt>
                <c:pt idx="23">
                  <c:v>115.38461538461537</c:v>
                </c:pt>
                <c:pt idx="24">
                  <c:v>116.15384615384616</c:v>
                </c:pt>
                <c:pt idx="25">
                  <c:v>107.69230769230769</c:v>
                </c:pt>
                <c:pt idx="26">
                  <c:v>113.07692307692308</c:v>
                </c:pt>
                <c:pt idx="27">
                  <c:v>103.07692307692307</c:v>
                </c:pt>
                <c:pt idx="28">
                  <c:v>107.07692307692307</c:v>
                </c:pt>
                <c:pt idx="29">
                  <c:v>107.07692307692307</c:v>
                </c:pt>
                <c:pt idx="30">
                  <c:v>111.69230769230769</c:v>
                </c:pt>
                <c:pt idx="31">
                  <c:v>113.53846153846155</c:v>
                </c:pt>
                <c:pt idx="32">
                  <c:v>107.53846153846153</c:v>
                </c:pt>
                <c:pt idx="33">
                  <c:v>111.69230769230769</c:v>
                </c:pt>
                <c:pt idx="34">
                  <c:v>101.53846153846153</c:v>
                </c:pt>
                <c:pt idx="35">
                  <c:v>111.53846153846155</c:v>
                </c:pt>
                <c:pt idx="36">
                  <c:v>110.46153846153845</c:v>
                </c:pt>
                <c:pt idx="37">
                  <c:v>110.46153846153845</c:v>
                </c:pt>
                <c:pt idx="38">
                  <c:v>104.61538461538463</c:v>
                </c:pt>
                <c:pt idx="39">
                  <c:v>104.61538461538463</c:v>
                </c:pt>
                <c:pt idx="40">
                  <c:v>104.61538461538463</c:v>
                </c:pt>
                <c:pt idx="41">
                  <c:v>104.61538461538463</c:v>
                </c:pt>
                <c:pt idx="42">
                  <c:v>104.61538461538463</c:v>
                </c:pt>
                <c:pt idx="43">
                  <c:v>102.46153846153845</c:v>
                </c:pt>
                <c:pt idx="44">
                  <c:v>102.46153846153845</c:v>
                </c:pt>
                <c:pt idx="45">
                  <c:v>102.30769230769229</c:v>
                </c:pt>
                <c:pt idx="46">
                  <c:v>101.53846153846153</c:v>
                </c:pt>
                <c:pt idx="47">
                  <c:v>111.53846153846155</c:v>
                </c:pt>
                <c:pt idx="48">
                  <c:v>111.53846153846155</c:v>
                </c:pt>
                <c:pt idx="49">
                  <c:v>111.53846153846155</c:v>
                </c:pt>
                <c:pt idx="50">
                  <c:v>104.61538461538463</c:v>
                </c:pt>
                <c:pt idx="51">
                  <c:v>104.61538461538463</c:v>
                </c:pt>
                <c:pt idx="52">
                  <c:v>111.53846153846155</c:v>
                </c:pt>
                <c:pt idx="53">
                  <c:v>104.30769230769231</c:v>
                </c:pt>
                <c:pt idx="54">
                  <c:v>110.00000000000001</c:v>
                </c:pt>
                <c:pt idx="55">
                  <c:v>110.00000000000001</c:v>
                </c:pt>
                <c:pt idx="56">
                  <c:v>110.00000000000001</c:v>
                </c:pt>
                <c:pt idx="57">
                  <c:v>110.00000000000001</c:v>
                </c:pt>
                <c:pt idx="58">
                  <c:v>98.615384615384599</c:v>
                </c:pt>
                <c:pt idx="59">
                  <c:v>103.99999999999999</c:v>
                </c:pt>
                <c:pt idx="60">
                  <c:v>103.99999999999999</c:v>
                </c:pt>
                <c:pt idx="61">
                  <c:v>103.99999999999999</c:v>
                </c:pt>
                <c:pt idx="62">
                  <c:v>98.461538461538467</c:v>
                </c:pt>
                <c:pt idx="63">
                  <c:v>104.46153846153847</c:v>
                </c:pt>
                <c:pt idx="64">
                  <c:v>98.615384615384599</c:v>
                </c:pt>
                <c:pt idx="65">
                  <c:v>98.461538461538467</c:v>
                </c:pt>
                <c:pt idx="66">
                  <c:v>104.15384615384615</c:v>
                </c:pt>
                <c:pt idx="67">
                  <c:v>98.461538461538467</c:v>
                </c:pt>
                <c:pt idx="68">
                  <c:v>98.461538461538467</c:v>
                </c:pt>
                <c:pt idx="69">
                  <c:v>98.461538461538467</c:v>
                </c:pt>
                <c:pt idx="70">
                  <c:v>98.461538461538467</c:v>
                </c:pt>
                <c:pt idx="71">
                  <c:v>98.615384615384599</c:v>
                </c:pt>
                <c:pt idx="72">
                  <c:v>98.153846153846146</c:v>
                </c:pt>
                <c:pt idx="73">
                  <c:v>98.461538461538467</c:v>
                </c:pt>
                <c:pt idx="74">
                  <c:v>98.461538461538467</c:v>
                </c:pt>
                <c:pt idx="75">
                  <c:v>101.53846153846153</c:v>
                </c:pt>
                <c:pt idx="76">
                  <c:v>118.15384615384615</c:v>
                </c:pt>
                <c:pt idx="77">
                  <c:v>108.92307692307692</c:v>
                </c:pt>
                <c:pt idx="78">
                  <c:v>108</c:v>
                </c:pt>
                <c:pt idx="79">
                  <c:v>101.69230769230768</c:v>
                </c:pt>
                <c:pt idx="80">
                  <c:v>101.53846153846153</c:v>
                </c:pt>
                <c:pt idx="81">
                  <c:v>106</c:v>
                </c:pt>
                <c:pt idx="82">
                  <c:v>106</c:v>
                </c:pt>
                <c:pt idx="83">
                  <c:v>106</c:v>
                </c:pt>
                <c:pt idx="84">
                  <c:v>104.30769230769231</c:v>
                </c:pt>
                <c:pt idx="85">
                  <c:v>104.30769230769231</c:v>
                </c:pt>
                <c:pt idx="86">
                  <c:v>105.69230769230771</c:v>
                </c:pt>
                <c:pt idx="87">
                  <c:v>101.53846153846153</c:v>
                </c:pt>
                <c:pt idx="88">
                  <c:v>107.69230769230769</c:v>
                </c:pt>
                <c:pt idx="89">
                  <c:v>107.69230769230769</c:v>
                </c:pt>
                <c:pt idx="90">
                  <c:v>101.53846153846153</c:v>
                </c:pt>
                <c:pt idx="91">
                  <c:v>107.69230769230769</c:v>
                </c:pt>
                <c:pt idx="92">
                  <c:v>107.69230769230769</c:v>
                </c:pt>
                <c:pt idx="93">
                  <c:v>107.69230769230769</c:v>
                </c:pt>
                <c:pt idx="94">
                  <c:v>102.30769230769229</c:v>
                </c:pt>
                <c:pt idx="95">
                  <c:v>100.61538461538461</c:v>
                </c:pt>
                <c:pt idx="96">
                  <c:v>103.53846153846153</c:v>
                </c:pt>
                <c:pt idx="97">
                  <c:v>103.07692307692307</c:v>
                </c:pt>
                <c:pt idx="98">
                  <c:v>103.07692307692307</c:v>
                </c:pt>
                <c:pt idx="99">
                  <c:v>103.07692307692307</c:v>
                </c:pt>
                <c:pt idx="100">
                  <c:v>103.07692307692307</c:v>
                </c:pt>
                <c:pt idx="101">
                  <c:v>103.07692307692307</c:v>
                </c:pt>
                <c:pt idx="102">
                  <c:v>101.53846153846153</c:v>
                </c:pt>
                <c:pt idx="103">
                  <c:v>100.61538461538461</c:v>
                </c:pt>
                <c:pt idx="104">
                  <c:v>101.69230769230768</c:v>
                </c:pt>
                <c:pt idx="105">
                  <c:v>103.99999999999999</c:v>
                </c:pt>
                <c:pt idx="106">
                  <c:v>101.07692307692308</c:v>
                </c:pt>
                <c:pt idx="107">
                  <c:v>100.46153846153845</c:v>
                </c:pt>
                <c:pt idx="108">
                  <c:v>100.92307692307692</c:v>
                </c:pt>
                <c:pt idx="109">
                  <c:v>100.92307692307692</c:v>
                </c:pt>
                <c:pt idx="110">
                  <c:v>122.76923076923076</c:v>
                </c:pt>
                <c:pt idx="111">
                  <c:v>122.76923076923076</c:v>
                </c:pt>
                <c:pt idx="112">
                  <c:v>122.76923076923076</c:v>
                </c:pt>
                <c:pt idx="113">
                  <c:v>122.76923076923076</c:v>
                </c:pt>
                <c:pt idx="114">
                  <c:v>119.07692307692308</c:v>
                </c:pt>
                <c:pt idx="115">
                  <c:v>109.38461538461537</c:v>
                </c:pt>
                <c:pt idx="116">
                  <c:v>101.84615384615385</c:v>
                </c:pt>
                <c:pt idx="117">
                  <c:v>100.92307692307692</c:v>
                </c:pt>
                <c:pt idx="118">
                  <c:v>110.76923076923077</c:v>
                </c:pt>
                <c:pt idx="119">
                  <c:v>110.76923076923077</c:v>
                </c:pt>
                <c:pt idx="120">
                  <c:v>114.30769230769231</c:v>
                </c:pt>
                <c:pt idx="121">
                  <c:v>114.30769230769231</c:v>
                </c:pt>
                <c:pt idx="122">
                  <c:v>113.53846153846155</c:v>
                </c:pt>
                <c:pt idx="123">
                  <c:v>113.53846153846155</c:v>
                </c:pt>
                <c:pt idx="124">
                  <c:v>113.53846153846155</c:v>
                </c:pt>
                <c:pt idx="125">
                  <c:v>113.53846153846155</c:v>
                </c:pt>
                <c:pt idx="126">
                  <c:v>113.53846153846155</c:v>
                </c:pt>
                <c:pt idx="127">
                  <c:v>113.53846153846155</c:v>
                </c:pt>
                <c:pt idx="128">
                  <c:v>113.53846153846155</c:v>
                </c:pt>
                <c:pt idx="129">
                  <c:v>101.69230769230768</c:v>
                </c:pt>
                <c:pt idx="130">
                  <c:v>106.15384615384616</c:v>
                </c:pt>
                <c:pt idx="131">
                  <c:v>102.46153846153845</c:v>
                </c:pt>
                <c:pt idx="132">
                  <c:v>107.69230769230769</c:v>
                </c:pt>
                <c:pt idx="133">
                  <c:v>107.38461538461539</c:v>
                </c:pt>
                <c:pt idx="134">
                  <c:v>107.84615384615384</c:v>
                </c:pt>
                <c:pt idx="135">
                  <c:v>110.76923076923077</c:v>
                </c:pt>
                <c:pt idx="136">
                  <c:v>110.76923076923077</c:v>
                </c:pt>
                <c:pt idx="137">
                  <c:v>110.76923076923077</c:v>
                </c:pt>
                <c:pt idx="138">
                  <c:v>110.76923076923077</c:v>
                </c:pt>
                <c:pt idx="139">
                  <c:v>110.76923076923077</c:v>
                </c:pt>
                <c:pt idx="140">
                  <c:v>112.92307692307692</c:v>
                </c:pt>
                <c:pt idx="141">
                  <c:v>113.84615384615384</c:v>
                </c:pt>
                <c:pt idx="142">
                  <c:v>113.84615384615384</c:v>
                </c:pt>
                <c:pt idx="143">
                  <c:v>113.84615384615384</c:v>
                </c:pt>
                <c:pt idx="144">
                  <c:v>113.84615384615384</c:v>
                </c:pt>
                <c:pt idx="145">
                  <c:v>105.84615384615384</c:v>
                </c:pt>
                <c:pt idx="146">
                  <c:v>105.84615384615384</c:v>
                </c:pt>
                <c:pt idx="147">
                  <c:v>105.84615384615384</c:v>
                </c:pt>
                <c:pt idx="148">
                  <c:v>105.84615384615384</c:v>
                </c:pt>
                <c:pt idx="149">
                  <c:v>107.69230769230769</c:v>
                </c:pt>
                <c:pt idx="150">
                  <c:v>105.53846153846153</c:v>
                </c:pt>
                <c:pt idx="151">
                  <c:v>105.23076923076924</c:v>
                </c:pt>
                <c:pt idx="152">
                  <c:v>103.84615384615385</c:v>
                </c:pt>
                <c:pt idx="153">
                  <c:v>104.61538461538463</c:v>
                </c:pt>
                <c:pt idx="154">
                  <c:v>104.61538461538463</c:v>
                </c:pt>
                <c:pt idx="155">
                  <c:v>104.61538461538463</c:v>
                </c:pt>
                <c:pt idx="156">
                  <c:v>103.84615384615385</c:v>
                </c:pt>
                <c:pt idx="157">
                  <c:v>103.84615384615385</c:v>
                </c:pt>
                <c:pt idx="158">
                  <c:v>100.76923076923077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Sheet1!$A$2:$A$149</c:f>
              <c:numCache>
                <c:formatCode>dd\-mmm\-yyyy</c:formatCode>
                <c:ptCount val="148"/>
                <c:pt idx="0">
                  <c:v>45201</c:v>
                </c:pt>
                <c:pt idx="1">
                  <c:v>45202</c:v>
                </c:pt>
                <c:pt idx="2">
                  <c:v>45203</c:v>
                </c:pt>
                <c:pt idx="3">
                  <c:v>45204</c:v>
                </c:pt>
                <c:pt idx="4">
                  <c:v>45208</c:v>
                </c:pt>
                <c:pt idx="5">
                  <c:v>45209</c:v>
                </c:pt>
                <c:pt idx="6">
                  <c:v>45210</c:v>
                </c:pt>
                <c:pt idx="7">
                  <c:v>45211</c:v>
                </c:pt>
                <c:pt idx="8">
                  <c:v>45215</c:v>
                </c:pt>
                <c:pt idx="9">
                  <c:v>45216</c:v>
                </c:pt>
                <c:pt idx="10">
                  <c:v>45217</c:v>
                </c:pt>
                <c:pt idx="11">
                  <c:v>45218</c:v>
                </c:pt>
                <c:pt idx="12">
                  <c:v>45222</c:v>
                </c:pt>
                <c:pt idx="13">
                  <c:v>45223</c:v>
                </c:pt>
                <c:pt idx="14">
                  <c:v>45224</c:v>
                </c:pt>
                <c:pt idx="15">
                  <c:v>45225</c:v>
                </c:pt>
                <c:pt idx="16">
                  <c:v>45229</c:v>
                </c:pt>
                <c:pt idx="17">
                  <c:v>45230</c:v>
                </c:pt>
                <c:pt idx="18">
                  <c:v>45231</c:v>
                </c:pt>
                <c:pt idx="19">
                  <c:v>45232</c:v>
                </c:pt>
                <c:pt idx="20">
                  <c:v>45236</c:v>
                </c:pt>
                <c:pt idx="21">
                  <c:v>45237</c:v>
                </c:pt>
                <c:pt idx="22">
                  <c:v>45238</c:v>
                </c:pt>
                <c:pt idx="23">
                  <c:v>45239</c:v>
                </c:pt>
                <c:pt idx="24">
                  <c:v>45243</c:v>
                </c:pt>
                <c:pt idx="25">
                  <c:v>45244</c:v>
                </c:pt>
                <c:pt idx="26">
                  <c:v>45245</c:v>
                </c:pt>
                <c:pt idx="27">
                  <c:v>45246</c:v>
                </c:pt>
                <c:pt idx="28">
                  <c:v>45250</c:v>
                </c:pt>
                <c:pt idx="29">
                  <c:v>45251</c:v>
                </c:pt>
                <c:pt idx="30">
                  <c:v>45252</c:v>
                </c:pt>
                <c:pt idx="31">
                  <c:v>45253</c:v>
                </c:pt>
                <c:pt idx="32">
                  <c:v>45257</c:v>
                </c:pt>
                <c:pt idx="33">
                  <c:v>45258</c:v>
                </c:pt>
                <c:pt idx="34">
                  <c:v>45259</c:v>
                </c:pt>
                <c:pt idx="35">
                  <c:v>45260</c:v>
                </c:pt>
                <c:pt idx="36">
                  <c:v>45264</c:v>
                </c:pt>
                <c:pt idx="37">
                  <c:v>45265</c:v>
                </c:pt>
                <c:pt idx="38">
                  <c:v>45266</c:v>
                </c:pt>
                <c:pt idx="39">
                  <c:v>45267</c:v>
                </c:pt>
                <c:pt idx="40">
                  <c:v>45271</c:v>
                </c:pt>
                <c:pt idx="41">
                  <c:v>45272</c:v>
                </c:pt>
                <c:pt idx="42">
                  <c:v>45273</c:v>
                </c:pt>
                <c:pt idx="43">
                  <c:v>45274</c:v>
                </c:pt>
                <c:pt idx="44">
                  <c:v>45278</c:v>
                </c:pt>
                <c:pt idx="45">
                  <c:v>45279</c:v>
                </c:pt>
                <c:pt idx="46">
                  <c:v>45280</c:v>
                </c:pt>
                <c:pt idx="47">
                  <c:v>45281</c:v>
                </c:pt>
                <c:pt idx="48">
                  <c:v>45285</c:v>
                </c:pt>
                <c:pt idx="49">
                  <c:v>45286</c:v>
                </c:pt>
                <c:pt idx="50">
                  <c:v>45287</c:v>
                </c:pt>
                <c:pt idx="51">
                  <c:v>45288</c:v>
                </c:pt>
                <c:pt idx="52">
                  <c:v>45292</c:v>
                </c:pt>
                <c:pt idx="53">
                  <c:v>45293</c:v>
                </c:pt>
                <c:pt idx="54">
                  <c:v>45294</c:v>
                </c:pt>
                <c:pt idx="55">
                  <c:v>45295</c:v>
                </c:pt>
                <c:pt idx="56">
                  <c:v>45299</c:v>
                </c:pt>
                <c:pt idx="57">
                  <c:v>45300</c:v>
                </c:pt>
                <c:pt idx="58">
                  <c:v>45301</c:v>
                </c:pt>
                <c:pt idx="59">
                  <c:v>45302</c:v>
                </c:pt>
                <c:pt idx="60">
                  <c:v>45306</c:v>
                </c:pt>
                <c:pt idx="61">
                  <c:v>45307</c:v>
                </c:pt>
                <c:pt idx="62">
                  <c:v>45308</c:v>
                </c:pt>
                <c:pt idx="63">
                  <c:v>45309</c:v>
                </c:pt>
                <c:pt idx="64">
                  <c:v>45313</c:v>
                </c:pt>
                <c:pt idx="65">
                  <c:v>45314</c:v>
                </c:pt>
                <c:pt idx="66">
                  <c:v>45315</c:v>
                </c:pt>
                <c:pt idx="67">
                  <c:v>45316</c:v>
                </c:pt>
                <c:pt idx="68">
                  <c:v>45320</c:v>
                </c:pt>
                <c:pt idx="69">
                  <c:v>45321</c:v>
                </c:pt>
                <c:pt idx="70">
                  <c:v>45322</c:v>
                </c:pt>
                <c:pt idx="71">
                  <c:v>45323</c:v>
                </c:pt>
                <c:pt idx="72">
                  <c:v>45327</c:v>
                </c:pt>
                <c:pt idx="73">
                  <c:v>45328</c:v>
                </c:pt>
                <c:pt idx="74">
                  <c:v>45329</c:v>
                </c:pt>
                <c:pt idx="75">
                  <c:v>45330</c:v>
                </c:pt>
                <c:pt idx="76">
                  <c:v>45334</c:v>
                </c:pt>
                <c:pt idx="77">
                  <c:v>45335</c:v>
                </c:pt>
                <c:pt idx="78">
                  <c:v>45336</c:v>
                </c:pt>
                <c:pt idx="79">
                  <c:v>45337</c:v>
                </c:pt>
                <c:pt idx="80">
                  <c:v>45341</c:v>
                </c:pt>
                <c:pt idx="81">
                  <c:v>45342</c:v>
                </c:pt>
                <c:pt idx="82">
                  <c:v>45343</c:v>
                </c:pt>
                <c:pt idx="83">
                  <c:v>45348</c:v>
                </c:pt>
                <c:pt idx="84">
                  <c:v>45349</c:v>
                </c:pt>
                <c:pt idx="85">
                  <c:v>45350</c:v>
                </c:pt>
                <c:pt idx="86">
                  <c:v>45351</c:v>
                </c:pt>
                <c:pt idx="87">
                  <c:v>45355</c:v>
                </c:pt>
                <c:pt idx="88">
                  <c:v>45356</c:v>
                </c:pt>
                <c:pt idx="89">
                  <c:v>45357</c:v>
                </c:pt>
                <c:pt idx="90">
                  <c:v>45358</c:v>
                </c:pt>
                <c:pt idx="91">
                  <c:v>45362</c:v>
                </c:pt>
                <c:pt idx="92">
                  <c:v>45363</c:v>
                </c:pt>
                <c:pt idx="93">
                  <c:v>45364</c:v>
                </c:pt>
                <c:pt idx="94">
                  <c:v>45365</c:v>
                </c:pt>
                <c:pt idx="95">
                  <c:v>45369</c:v>
                </c:pt>
                <c:pt idx="96">
                  <c:v>45370</c:v>
                </c:pt>
                <c:pt idx="97">
                  <c:v>45371</c:v>
                </c:pt>
                <c:pt idx="98">
                  <c:v>45372</c:v>
                </c:pt>
                <c:pt idx="99">
                  <c:v>45376</c:v>
                </c:pt>
                <c:pt idx="100">
                  <c:v>45377</c:v>
                </c:pt>
                <c:pt idx="101">
                  <c:v>45378</c:v>
                </c:pt>
                <c:pt idx="102">
                  <c:v>45379</c:v>
                </c:pt>
                <c:pt idx="103">
                  <c:v>45383</c:v>
                </c:pt>
                <c:pt idx="104">
                  <c:v>45384</c:v>
                </c:pt>
                <c:pt idx="105">
                  <c:v>45385</c:v>
                </c:pt>
                <c:pt idx="106">
                  <c:v>45386</c:v>
                </c:pt>
                <c:pt idx="107">
                  <c:v>45397</c:v>
                </c:pt>
                <c:pt idx="108">
                  <c:v>45398</c:v>
                </c:pt>
                <c:pt idx="109">
                  <c:v>45399</c:v>
                </c:pt>
                <c:pt idx="110">
                  <c:v>45400</c:v>
                </c:pt>
                <c:pt idx="111">
                  <c:v>45404</c:v>
                </c:pt>
                <c:pt idx="112">
                  <c:v>45405</c:v>
                </c:pt>
                <c:pt idx="113">
                  <c:v>45406</c:v>
                </c:pt>
                <c:pt idx="114">
                  <c:v>45407</c:v>
                </c:pt>
                <c:pt idx="115">
                  <c:v>45411</c:v>
                </c:pt>
                <c:pt idx="116">
                  <c:v>45412</c:v>
                </c:pt>
                <c:pt idx="117">
                  <c:v>45413</c:v>
                </c:pt>
                <c:pt idx="118">
                  <c:v>45414</c:v>
                </c:pt>
                <c:pt idx="119">
                  <c:v>45418</c:v>
                </c:pt>
                <c:pt idx="120">
                  <c:v>45419</c:v>
                </c:pt>
                <c:pt idx="121">
                  <c:v>45420</c:v>
                </c:pt>
                <c:pt idx="122">
                  <c:v>45421</c:v>
                </c:pt>
                <c:pt idx="123">
                  <c:v>45425</c:v>
                </c:pt>
                <c:pt idx="124">
                  <c:v>45426</c:v>
                </c:pt>
                <c:pt idx="125">
                  <c:v>45427</c:v>
                </c:pt>
                <c:pt idx="126">
                  <c:v>45428</c:v>
                </c:pt>
                <c:pt idx="127">
                  <c:v>45432</c:v>
                </c:pt>
                <c:pt idx="128">
                  <c:v>45433</c:v>
                </c:pt>
                <c:pt idx="129">
                  <c:v>45434</c:v>
                </c:pt>
                <c:pt idx="130">
                  <c:v>45435</c:v>
                </c:pt>
                <c:pt idx="131">
                  <c:v>45439</c:v>
                </c:pt>
                <c:pt idx="132">
                  <c:v>45440</c:v>
                </c:pt>
                <c:pt idx="133">
                  <c:v>45441</c:v>
                </c:pt>
                <c:pt idx="134">
                  <c:v>45442</c:v>
                </c:pt>
                <c:pt idx="135">
                  <c:v>45446</c:v>
                </c:pt>
                <c:pt idx="136">
                  <c:v>45447</c:v>
                </c:pt>
                <c:pt idx="137">
                  <c:v>45448</c:v>
                </c:pt>
                <c:pt idx="138">
                  <c:v>45449</c:v>
                </c:pt>
                <c:pt idx="139">
                  <c:v>45453</c:v>
                </c:pt>
                <c:pt idx="140">
                  <c:v>45454</c:v>
                </c:pt>
                <c:pt idx="141">
                  <c:v>45455</c:v>
                </c:pt>
                <c:pt idx="142">
                  <c:v>45456</c:v>
                </c:pt>
                <c:pt idx="143">
                  <c:v>45467</c:v>
                </c:pt>
                <c:pt idx="144">
                  <c:v>45468</c:v>
                </c:pt>
                <c:pt idx="145">
                  <c:v>45469</c:v>
                </c:pt>
                <c:pt idx="146">
                  <c:v>45470</c:v>
                </c:pt>
                <c:pt idx="147">
                  <c:v>45473</c:v>
                </c:pt>
              </c:numCache>
            </c:numRef>
          </c:cat>
          <c:val>
            <c:numRef>
              <c:f>Sheet1!$B$2:$B$149</c:f>
              <c:numCache>
                <c:formatCode>#,##0</c:formatCode>
                <c:ptCount val="148"/>
                <c:pt idx="0">
                  <c:v>100</c:v>
                </c:pt>
                <c:pt idx="1">
                  <c:v>99.512990257987951</c:v>
                </c:pt>
                <c:pt idx="2">
                  <c:v>98.494721941060916</c:v>
                </c:pt>
                <c:pt idx="3">
                  <c:v>97.809455621237262</c:v>
                </c:pt>
                <c:pt idx="4">
                  <c:v>96.087567259134616</c:v>
                </c:pt>
                <c:pt idx="5">
                  <c:v>96.675613350608842</c:v>
                </c:pt>
                <c:pt idx="6">
                  <c:v>96.063580212139982</c:v>
                </c:pt>
                <c:pt idx="7">
                  <c:v>96.186422967960922</c:v>
                </c:pt>
                <c:pt idx="8">
                  <c:v>96.512610463077209</c:v>
                </c:pt>
                <c:pt idx="9">
                  <c:v>97.5055288326122</c:v>
                </c:pt>
                <c:pt idx="10">
                  <c:v>97.347977546670236</c:v>
                </c:pt>
                <c:pt idx="11">
                  <c:v>96.807360389026272</c:v>
                </c:pt>
                <c:pt idx="12">
                  <c:v>93.523951611584295</c:v>
                </c:pt>
                <c:pt idx="13">
                  <c:v>94.310072560817147</c:v>
                </c:pt>
                <c:pt idx="14">
                  <c:v>95.446277192134431</c:v>
                </c:pt>
                <c:pt idx="15">
                  <c:v>94.575656418261417</c:v>
                </c:pt>
                <c:pt idx="16">
                  <c:v>95.728942734559709</c:v>
                </c:pt>
                <c:pt idx="17">
                  <c:v>97.130186063162256</c:v>
                </c:pt>
                <c:pt idx="18">
                  <c:v>98.264119193817152</c:v>
                </c:pt>
                <c:pt idx="19">
                  <c:v>98.61365771574259</c:v>
                </c:pt>
                <c:pt idx="20">
                  <c:v>99.481370968767777</c:v>
                </c:pt>
                <c:pt idx="21">
                  <c:v>99.455112421110769</c:v>
                </c:pt>
                <c:pt idx="22">
                  <c:v>99.298742315513252</c:v>
                </c:pt>
                <c:pt idx="23">
                  <c:v>98.499174082359161</c:v>
                </c:pt>
                <c:pt idx="24">
                  <c:v>98.035697087209257</c:v>
                </c:pt>
                <c:pt idx="25">
                  <c:v>98.647639365651642</c:v>
                </c:pt>
                <c:pt idx="26">
                  <c:v>100.15400774490865</c:v>
                </c:pt>
                <c:pt idx="27">
                  <c:v>100.69080878143983</c:v>
                </c:pt>
                <c:pt idx="28">
                  <c:v>101.02671829939105</c:v>
                </c:pt>
                <c:pt idx="29">
                  <c:v>101.11903208630974</c:v>
                </c:pt>
                <c:pt idx="30">
                  <c:v>100.85444768915694</c:v>
                </c:pt>
                <c:pt idx="31">
                  <c:v>100.65546423113337</c:v>
                </c:pt>
                <c:pt idx="32">
                  <c:v>100.67963299818096</c:v>
                </c:pt>
                <c:pt idx="33">
                  <c:v>100.86298853164746</c:v>
                </c:pt>
                <c:pt idx="34">
                  <c:v>100.88234171729083</c:v>
                </c:pt>
                <c:pt idx="35">
                  <c:v>101.5586128944915</c:v>
                </c:pt>
                <c:pt idx="36">
                  <c:v>101.68499919134575</c:v>
                </c:pt>
                <c:pt idx="37">
                  <c:v>101.25286890533656</c:v>
                </c:pt>
                <c:pt idx="38">
                  <c:v>101.52717532532432</c:v>
                </c:pt>
                <c:pt idx="39">
                  <c:v>101.99355984132205</c:v>
                </c:pt>
                <c:pt idx="40">
                  <c:v>103.40734185358089</c:v>
                </c:pt>
                <c:pt idx="41">
                  <c:v>103.53500019080606</c:v>
                </c:pt>
                <c:pt idx="42">
                  <c:v>103.59378662794816</c:v>
                </c:pt>
                <c:pt idx="43">
                  <c:v>104.87909256274339</c:v>
                </c:pt>
                <c:pt idx="44">
                  <c:v>106.09125617621029</c:v>
                </c:pt>
                <c:pt idx="45">
                  <c:v>106.42852859455894</c:v>
                </c:pt>
                <c:pt idx="46">
                  <c:v>106.33258040658045</c:v>
                </c:pt>
                <c:pt idx="47">
                  <c:v>105.59688677205219</c:v>
                </c:pt>
                <c:pt idx="48">
                  <c:v>107.33376703852646</c:v>
                </c:pt>
                <c:pt idx="49">
                  <c:v>107.8747476362764</c:v>
                </c:pt>
                <c:pt idx="50">
                  <c:v>108.02666560057568</c:v>
                </c:pt>
                <c:pt idx="51">
                  <c:v>108.41345673336397</c:v>
                </c:pt>
                <c:pt idx="52">
                  <c:v>109.36857733187715</c:v>
                </c:pt>
                <c:pt idx="53">
                  <c:v>110.15033699983827</c:v>
                </c:pt>
                <c:pt idx="54">
                  <c:v>108.38592614533607</c:v>
                </c:pt>
                <c:pt idx="55">
                  <c:v>110.3535908791071</c:v>
                </c:pt>
                <c:pt idx="56">
                  <c:v>111.32224962156798</c:v>
                </c:pt>
                <c:pt idx="57">
                  <c:v>110.82751677730388</c:v>
                </c:pt>
                <c:pt idx="58">
                  <c:v>110.27590555645406</c:v>
                </c:pt>
                <c:pt idx="59">
                  <c:v>110.08682584131842</c:v>
                </c:pt>
                <c:pt idx="60">
                  <c:v>110.14152357726827</c:v>
                </c:pt>
                <c:pt idx="61">
                  <c:v>109.73692387928699</c:v>
                </c:pt>
                <c:pt idx="62">
                  <c:v>109.60444996065762</c:v>
                </c:pt>
                <c:pt idx="63">
                  <c:v>108.66014170529732</c:v>
                </c:pt>
                <c:pt idx="64">
                  <c:v>110.03439960603092</c:v>
                </c:pt>
                <c:pt idx="65">
                  <c:v>109.98906045281002</c:v>
                </c:pt>
                <c:pt idx="66">
                  <c:v>110.61463173522661</c:v>
                </c:pt>
                <c:pt idx="67">
                  <c:v>110.49996638179019</c:v>
                </c:pt>
                <c:pt idx="68">
                  <c:v>111.3290641235551</c:v>
                </c:pt>
                <c:pt idx="69">
                  <c:v>108.90455517656828</c:v>
                </c:pt>
                <c:pt idx="70">
                  <c:v>107.18421143491604</c:v>
                </c:pt>
                <c:pt idx="71">
                  <c:v>108.25327050665368</c:v>
                </c:pt>
                <c:pt idx="72">
                  <c:v>109.25836411973897</c:v>
                </c:pt>
                <c:pt idx="73">
                  <c:v>109.68086324293971</c:v>
                </c:pt>
                <c:pt idx="74">
                  <c:v>110.53967221336842</c:v>
                </c:pt>
                <c:pt idx="75">
                  <c:v>110.8744914110017</c:v>
                </c:pt>
                <c:pt idx="76">
                  <c:v>111.72067083774762</c:v>
                </c:pt>
                <c:pt idx="77">
                  <c:v>112.70813760569291</c:v>
                </c:pt>
                <c:pt idx="78">
                  <c:v>113.0186971762521</c:v>
                </c:pt>
                <c:pt idx="79">
                  <c:v>113.4350178176512</c:v>
                </c:pt>
                <c:pt idx="80">
                  <c:v>114.43429638904081</c:v>
                </c:pt>
                <c:pt idx="81">
                  <c:v>114.54269240064909</c:v>
                </c:pt>
                <c:pt idx="82">
                  <c:v>114.79555585438408</c:v>
                </c:pt>
                <c:pt idx="83">
                  <c:v>113.8636045626271</c:v>
                </c:pt>
                <c:pt idx="84">
                  <c:v>114.49771668753417</c:v>
                </c:pt>
                <c:pt idx="85">
                  <c:v>114.58739553368453</c:v>
                </c:pt>
                <c:pt idx="86">
                  <c:v>114.76402742519041</c:v>
                </c:pt>
                <c:pt idx="87">
                  <c:v>112.98071768517728</c:v>
                </c:pt>
                <c:pt idx="88">
                  <c:v>113.30381593939272</c:v>
                </c:pt>
                <c:pt idx="89">
                  <c:v>114.13745668248237</c:v>
                </c:pt>
                <c:pt idx="90">
                  <c:v>114.28265100482102</c:v>
                </c:pt>
                <c:pt idx="91">
                  <c:v>114.08130518610858</c:v>
                </c:pt>
                <c:pt idx="92">
                  <c:v>114.61029226036121</c:v>
                </c:pt>
                <c:pt idx="93">
                  <c:v>115.60257460971076</c:v>
                </c:pt>
                <c:pt idx="94">
                  <c:v>115.65145730396496</c:v>
                </c:pt>
                <c:pt idx="95">
                  <c:v>116.05060540035652</c:v>
                </c:pt>
                <c:pt idx="96">
                  <c:v>116.33717792392109</c:v>
                </c:pt>
                <c:pt idx="97">
                  <c:v>115.74958613257931</c:v>
                </c:pt>
                <c:pt idx="98">
                  <c:v>116.62474990777707</c:v>
                </c:pt>
                <c:pt idx="99">
                  <c:v>115.00099037428879</c:v>
                </c:pt>
                <c:pt idx="100">
                  <c:v>114.35224978511604</c:v>
                </c:pt>
                <c:pt idx="101">
                  <c:v>114.55613968457033</c:v>
                </c:pt>
                <c:pt idx="102">
                  <c:v>114.17370983305378</c:v>
                </c:pt>
                <c:pt idx="103">
                  <c:v>112.87550177449633</c:v>
                </c:pt>
                <c:pt idx="104">
                  <c:v>113.36232979645537</c:v>
                </c:pt>
                <c:pt idx="105">
                  <c:v>114.68552436229888</c:v>
                </c:pt>
                <c:pt idx="106">
                  <c:v>115.44147978273548</c:v>
                </c:pt>
                <c:pt idx="107">
                  <c:v>115.46801091047199</c:v>
                </c:pt>
                <c:pt idx="108">
                  <c:v>113.57894009961893</c:v>
                </c:pt>
                <c:pt idx="109">
                  <c:v>113.26592730834439</c:v>
                </c:pt>
                <c:pt idx="110">
                  <c:v>113.59638522470593</c:v>
                </c:pt>
                <c:pt idx="111">
                  <c:v>113.65617112213951</c:v>
                </c:pt>
                <c:pt idx="112">
                  <c:v>113.43338233717428</c:v>
                </c:pt>
                <c:pt idx="113">
                  <c:v>112.26383207613344</c:v>
                </c:pt>
                <c:pt idx="114">
                  <c:v>111.34469204811219</c:v>
                </c:pt>
                <c:pt idx="115">
                  <c:v>112.38894633261674</c:v>
                </c:pt>
                <c:pt idx="116">
                  <c:v>112.62018510004597</c:v>
                </c:pt>
                <c:pt idx="117">
                  <c:v>112.17260860953266</c:v>
                </c:pt>
                <c:pt idx="118">
                  <c:v>112.23330310723118</c:v>
                </c:pt>
                <c:pt idx="119">
                  <c:v>112.41656778067114</c:v>
                </c:pt>
                <c:pt idx="120">
                  <c:v>112.28472988222723</c:v>
                </c:pt>
                <c:pt idx="121">
                  <c:v>113.21259247279197</c:v>
                </c:pt>
                <c:pt idx="122">
                  <c:v>111.61618180727861</c:v>
                </c:pt>
                <c:pt idx="123">
                  <c:v>111.39075808154506</c:v>
                </c:pt>
                <c:pt idx="124">
                  <c:v>110.13062037408889</c:v>
                </c:pt>
                <c:pt idx="125">
                  <c:v>109.96970726716664</c:v>
                </c:pt>
                <c:pt idx="126">
                  <c:v>110.83505815950296</c:v>
                </c:pt>
                <c:pt idx="127">
                  <c:v>110.17105308587909</c:v>
                </c:pt>
                <c:pt idx="128">
                  <c:v>110.14488539824858</c:v>
                </c:pt>
                <c:pt idx="129">
                  <c:v>110.45880678978806</c:v>
                </c:pt>
                <c:pt idx="130">
                  <c:v>108.99559692311604</c:v>
                </c:pt>
                <c:pt idx="131">
                  <c:v>107.49849626656149</c:v>
                </c:pt>
                <c:pt idx="132">
                  <c:v>105.94224573275885</c:v>
                </c:pt>
                <c:pt idx="133">
                  <c:v>106.27452084965027</c:v>
                </c:pt>
                <c:pt idx="134">
                  <c:v>104.52074061824797</c:v>
                </c:pt>
                <c:pt idx="135">
                  <c:v>107.289790785703</c:v>
                </c:pt>
                <c:pt idx="136">
                  <c:v>105.50693534582234</c:v>
                </c:pt>
                <c:pt idx="137">
                  <c:v>104.97204236984754</c:v>
                </c:pt>
                <c:pt idx="138">
                  <c:v>105.03773416900329</c:v>
                </c:pt>
                <c:pt idx="139">
                  <c:v>107.7038399264397</c:v>
                </c:pt>
                <c:pt idx="140">
                  <c:v>106.99195161885309</c:v>
                </c:pt>
                <c:pt idx="141">
                  <c:v>105.86837653121859</c:v>
                </c:pt>
                <c:pt idx="142">
                  <c:v>104.47930844616633</c:v>
                </c:pt>
                <c:pt idx="143">
                  <c:v>106.27933643105452</c:v>
                </c:pt>
                <c:pt idx="144">
                  <c:v>106.58580730042139</c:v>
                </c:pt>
                <c:pt idx="145">
                  <c:v>105.90962698324722</c:v>
                </c:pt>
                <c:pt idx="146">
                  <c:v>106.57535839737452</c:v>
                </c:pt>
                <c:pt idx="147">
                  <c:v>106.11996794458265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Sheet1!$A$2:$A$149</c:f>
              <c:numCache>
                <c:formatCode>dd\-mmm\-yyyy</c:formatCode>
                <c:ptCount val="148"/>
                <c:pt idx="0">
                  <c:v>45201</c:v>
                </c:pt>
                <c:pt idx="1">
                  <c:v>45202</c:v>
                </c:pt>
                <c:pt idx="2">
                  <c:v>45203</c:v>
                </c:pt>
                <c:pt idx="3">
                  <c:v>45204</c:v>
                </c:pt>
                <c:pt idx="4">
                  <c:v>45208</c:v>
                </c:pt>
                <c:pt idx="5">
                  <c:v>45209</c:v>
                </c:pt>
                <c:pt idx="6">
                  <c:v>45210</c:v>
                </c:pt>
                <c:pt idx="7">
                  <c:v>45211</c:v>
                </c:pt>
                <c:pt idx="8">
                  <c:v>45215</c:v>
                </c:pt>
                <c:pt idx="9">
                  <c:v>45216</c:v>
                </c:pt>
                <c:pt idx="10">
                  <c:v>45217</c:v>
                </c:pt>
                <c:pt idx="11">
                  <c:v>45218</c:v>
                </c:pt>
                <c:pt idx="12">
                  <c:v>45222</c:v>
                </c:pt>
                <c:pt idx="13">
                  <c:v>45223</c:v>
                </c:pt>
                <c:pt idx="14">
                  <c:v>45224</c:v>
                </c:pt>
                <c:pt idx="15">
                  <c:v>45225</c:v>
                </c:pt>
                <c:pt idx="16">
                  <c:v>45229</c:v>
                </c:pt>
                <c:pt idx="17">
                  <c:v>45230</c:v>
                </c:pt>
                <c:pt idx="18">
                  <c:v>45231</c:v>
                </c:pt>
                <c:pt idx="19">
                  <c:v>45232</c:v>
                </c:pt>
                <c:pt idx="20">
                  <c:v>45236</c:v>
                </c:pt>
                <c:pt idx="21">
                  <c:v>45237</c:v>
                </c:pt>
                <c:pt idx="22">
                  <c:v>45238</c:v>
                </c:pt>
                <c:pt idx="23">
                  <c:v>45239</c:v>
                </c:pt>
                <c:pt idx="24">
                  <c:v>45243</c:v>
                </c:pt>
                <c:pt idx="25">
                  <c:v>45244</c:v>
                </c:pt>
                <c:pt idx="26">
                  <c:v>45245</c:v>
                </c:pt>
                <c:pt idx="27">
                  <c:v>45246</c:v>
                </c:pt>
                <c:pt idx="28">
                  <c:v>45250</c:v>
                </c:pt>
                <c:pt idx="29">
                  <c:v>45251</c:v>
                </c:pt>
                <c:pt idx="30">
                  <c:v>45252</c:v>
                </c:pt>
                <c:pt idx="31">
                  <c:v>45253</c:v>
                </c:pt>
                <c:pt idx="32">
                  <c:v>45257</c:v>
                </c:pt>
                <c:pt idx="33">
                  <c:v>45258</c:v>
                </c:pt>
                <c:pt idx="34">
                  <c:v>45259</c:v>
                </c:pt>
                <c:pt idx="35">
                  <c:v>45260</c:v>
                </c:pt>
                <c:pt idx="36">
                  <c:v>45264</c:v>
                </c:pt>
                <c:pt idx="37">
                  <c:v>45265</c:v>
                </c:pt>
                <c:pt idx="38">
                  <c:v>45266</c:v>
                </c:pt>
                <c:pt idx="39">
                  <c:v>45267</c:v>
                </c:pt>
                <c:pt idx="40">
                  <c:v>45271</c:v>
                </c:pt>
                <c:pt idx="41">
                  <c:v>45272</c:v>
                </c:pt>
                <c:pt idx="42">
                  <c:v>45273</c:v>
                </c:pt>
                <c:pt idx="43">
                  <c:v>45274</c:v>
                </c:pt>
                <c:pt idx="44">
                  <c:v>45278</c:v>
                </c:pt>
                <c:pt idx="45">
                  <c:v>45279</c:v>
                </c:pt>
                <c:pt idx="46">
                  <c:v>45280</c:v>
                </c:pt>
                <c:pt idx="47">
                  <c:v>45281</c:v>
                </c:pt>
                <c:pt idx="48">
                  <c:v>45285</c:v>
                </c:pt>
                <c:pt idx="49">
                  <c:v>45286</c:v>
                </c:pt>
                <c:pt idx="50">
                  <c:v>45287</c:v>
                </c:pt>
                <c:pt idx="51">
                  <c:v>45288</c:v>
                </c:pt>
                <c:pt idx="52">
                  <c:v>45292</c:v>
                </c:pt>
                <c:pt idx="53">
                  <c:v>45293</c:v>
                </c:pt>
                <c:pt idx="54">
                  <c:v>45294</c:v>
                </c:pt>
                <c:pt idx="55">
                  <c:v>45295</c:v>
                </c:pt>
                <c:pt idx="56">
                  <c:v>45299</c:v>
                </c:pt>
                <c:pt idx="57">
                  <c:v>45300</c:v>
                </c:pt>
                <c:pt idx="58">
                  <c:v>45301</c:v>
                </c:pt>
                <c:pt idx="59">
                  <c:v>45302</c:v>
                </c:pt>
                <c:pt idx="60">
                  <c:v>45306</c:v>
                </c:pt>
                <c:pt idx="61">
                  <c:v>45307</c:v>
                </c:pt>
                <c:pt idx="62">
                  <c:v>45308</c:v>
                </c:pt>
                <c:pt idx="63">
                  <c:v>45309</c:v>
                </c:pt>
                <c:pt idx="64">
                  <c:v>45313</c:v>
                </c:pt>
                <c:pt idx="65">
                  <c:v>45314</c:v>
                </c:pt>
                <c:pt idx="66">
                  <c:v>45315</c:v>
                </c:pt>
                <c:pt idx="67">
                  <c:v>45316</c:v>
                </c:pt>
                <c:pt idx="68">
                  <c:v>45320</c:v>
                </c:pt>
                <c:pt idx="69">
                  <c:v>45321</c:v>
                </c:pt>
                <c:pt idx="70">
                  <c:v>45322</c:v>
                </c:pt>
                <c:pt idx="71">
                  <c:v>45323</c:v>
                </c:pt>
                <c:pt idx="72">
                  <c:v>45327</c:v>
                </c:pt>
                <c:pt idx="73">
                  <c:v>45328</c:v>
                </c:pt>
                <c:pt idx="74">
                  <c:v>45329</c:v>
                </c:pt>
                <c:pt idx="75">
                  <c:v>45330</c:v>
                </c:pt>
                <c:pt idx="76">
                  <c:v>45334</c:v>
                </c:pt>
                <c:pt idx="77">
                  <c:v>45335</c:v>
                </c:pt>
                <c:pt idx="78">
                  <c:v>45336</c:v>
                </c:pt>
                <c:pt idx="79">
                  <c:v>45337</c:v>
                </c:pt>
                <c:pt idx="80">
                  <c:v>45341</c:v>
                </c:pt>
                <c:pt idx="81">
                  <c:v>45342</c:v>
                </c:pt>
                <c:pt idx="82">
                  <c:v>45343</c:v>
                </c:pt>
                <c:pt idx="83">
                  <c:v>45348</c:v>
                </c:pt>
                <c:pt idx="84">
                  <c:v>45349</c:v>
                </c:pt>
                <c:pt idx="85">
                  <c:v>45350</c:v>
                </c:pt>
                <c:pt idx="86">
                  <c:v>45351</c:v>
                </c:pt>
                <c:pt idx="87">
                  <c:v>45355</c:v>
                </c:pt>
                <c:pt idx="88">
                  <c:v>45356</c:v>
                </c:pt>
                <c:pt idx="89">
                  <c:v>45357</c:v>
                </c:pt>
                <c:pt idx="90">
                  <c:v>45358</c:v>
                </c:pt>
                <c:pt idx="91">
                  <c:v>45362</c:v>
                </c:pt>
                <c:pt idx="92">
                  <c:v>45363</c:v>
                </c:pt>
                <c:pt idx="93">
                  <c:v>45364</c:v>
                </c:pt>
                <c:pt idx="94">
                  <c:v>45365</c:v>
                </c:pt>
                <c:pt idx="95">
                  <c:v>45369</c:v>
                </c:pt>
                <c:pt idx="96">
                  <c:v>45370</c:v>
                </c:pt>
                <c:pt idx="97">
                  <c:v>45371</c:v>
                </c:pt>
                <c:pt idx="98">
                  <c:v>45372</c:v>
                </c:pt>
                <c:pt idx="99">
                  <c:v>45376</c:v>
                </c:pt>
                <c:pt idx="100">
                  <c:v>45377</c:v>
                </c:pt>
                <c:pt idx="101">
                  <c:v>45378</c:v>
                </c:pt>
                <c:pt idx="102">
                  <c:v>45379</c:v>
                </c:pt>
                <c:pt idx="103">
                  <c:v>45383</c:v>
                </c:pt>
                <c:pt idx="104">
                  <c:v>45384</c:v>
                </c:pt>
                <c:pt idx="105">
                  <c:v>45385</c:v>
                </c:pt>
                <c:pt idx="106">
                  <c:v>45386</c:v>
                </c:pt>
                <c:pt idx="107">
                  <c:v>45397</c:v>
                </c:pt>
                <c:pt idx="108">
                  <c:v>45398</c:v>
                </c:pt>
                <c:pt idx="109">
                  <c:v>45399</c:v>
                </c:pt>
                <c:pt idx="110">
                  <c:v>45400</c:v>
                </c:pt>
                <c:pt idx="111">
                  <c:v>45404</c:v>
                </c:pt>
                <c:pt idx="112">
                  <c:v>45405</c:v>
                </c:pt>
                <c:pt idx="113">
                  <c:v>45406</c:v>
                </c:pt>
                <c:pt idx="114">
                  <c:v>45407</c:v>
                </c:pt>
                <c:pt idx="115">
                  <c:v>45411</c:v>
                </c:pt>
                <c:pt idx="116">
                  <c:v>45412</c:v>
                </c:pt>
                <c:pt idx="117">
                  <c:v>45413</c:v>
                </c:pt>
                <c:pt idx="118">
                  <c:v>45414</c:v>
                </c:pt>
                <c:pt idx="119">
                  <c:v>45418</c:v>
                </c:pt>
                <c:pt idx="120">
                  <c:v>45419</c:v>
                </c:pt>
                <c:pt idx="121">
                  <c:v>45420</c:v>
                </c:pt>
                <c:pt idx="122">
                  <c:v>45421</c:v>
                </c:pt>
                <c:pt idx="123">
                  <c:v>45425</c:v>
                </c:pt>
                <c:pt idx="124">
                  <c:v>45426</c:v>
                </c:pt>
                <c:pt idx="125">
                  <c:v>45427</c:v>
                </c:pt>
                <c:pt idx="126">
                  <c:v>45428</c:v>
                </c:pt>
                <c:pt idx="127">
                  <c:v>45432</c:v>
                </c:pt>
                <c:pt idx="128">
                  <c:v>45433</c:v>
                </c:pt>
                <c:pt idx="129">
                  <c:v>45434</c:v>
                </c:pt>
                <c:pt idx="130">
                  <c:v>45435</c:v>
                </c:pt>
                <c:pt idx="131">
                  <c:v>45439</c:v>
                </c:pt>
                <c:pt idx="132">
                  <c:v>45440</c:v>
                </c:pt>
                <c:pt idx="133">
                  <c:v>45441</c:v>
                </c:pt>
                <c:pt idx="134">
                  <c:v>45442</c:v>
                </c:pt>
                <c:pt idx="135">
                  <c:v>45446</c:v>
                </c:pt>
                <c:pt idx="136">
                  <c:v>45447</c:v>
                </c:pt>
                <c:pt idx="137">
                  <c:v>45448</c:v>
                </c:pt>
                <c:pt idx="138">
                  <c:v>45449</c:v>
                </c:pt>
                <c:pt idx="139">
                  <c:v>45453</c:v>
                </c:pt>
                <c:pt idx="140">
                  <c:v>45454</c:v>
                </c:pt>
                <c:pt idx="141">
                  <c:v>45455</c:v>
                </c:pt>
                <c:pt idx="142">
                  <c:v>45456</c:v>
                </c:pt>
                <c:pt idx="143">
                  <c:v>45467</c:v>
                </c:pt>
                <c:pt idx="144">
                  <c:v>45468</c:v>
                </c:pt>
                <c:pt idx="145">
                  <c:v>45469</c:v>
                </c:pt>
                <c:pt idx="146">
                  <c:v>45470</c:v>
                </c:pt>
                <c:pt idx="147">
                  <c:v>45473</c:v>
                </c:pt>
              </c:numCache>
            </c:numRef>
          </c:cat>
          <c:val>
            <c:numRef>
              <c:f>Sheet1!$C$2:$C$149</c:f>
              <c:numCache>
                <c:formatCode>#,##0</c:formatCode>
                <c:ptCount val="148"/>
                <c:pt idx="0">
                  <c:v>100</c:v>
                </c:pt>
                <c:pt idx="1">
                  <c:v>96.703296703296701</c:v>
                </c:pt>
                <c:pt idx="2">
                  <c:v>96.860282574568288</c:v>
                </c:pt>
                <c:pt idx="3">
                  <c:v>97.017268445839861</c:v>
                </c:pt>
                <c:pt idx="4">
                  <c:v>94.191522762951337</c:v>
                </c:pt>
                <c:pt idx="5">
                  <c:v>91.365777080062799</c:v>
                </c:pt>
                <c:pt idx="6">
                  <c:v>91.836734693877546</c:v>
                </c:pt>
                <c:pt idx="7">
                  <c:v>91.836734693877546</c:v>
                </c:pt>
                <c:pt idx="8">
                  <c:v>93.877551020408163</c:v>
                </c:pt>
                <c:pt idx="9">
                  <c:v>91.993720565149147</c:v>
                </c:pt>
                <c:pt idx="10">
                  <c:v>92.307692307692307</c:v>
                </c:pt>
                <c:pt idx="11">
                  <c:v>92.621664050235481</c:v>
                </c:pt>
                <c:pt idx="12">
                  <c:v>91.051805337519625</c:v>
                </c:pt>
                <c:pt idx="13">
                  <c:v>90.737833594976451</c:v>
                </c:pt>
                <c:pt idx="14">
                  <c:v>89.481946624803768</c:v>
                </c:pt>
                <c:pt idx="15">
                  <c:v>89.481946624803768</c:v>
                </c:pt>
                <c:pt idx="16">
                  <c:v>87.441130298273151</c:v>
                </c:pt>
                <c:pt idx="17">
                  <c:v>88.540031397174246</c:v>
                </c:pt>
                <c:pt idx="18">
                  <c:v>86.813186813186803</c:v>
                </c:pt>
                <c:pt idx="19">
                  <c:v>89.167974882260594</c:v>
                </c:pt>
                <c:pt idx="20">
                  <c:v>86.65620094191523</c:v>
                </c:pt>
                <c:pt idx="21">
                  <c:v>87.127158555729977</c:v>
                </c:pt>
                <c:pt idx="22">
                  <c:v>86.342229199372056</c:v>
                </c:pt>
                <c:pt idx="23">
                  <c:v>89.167974882260594</c:v>
                </c:pt>
                <c:pt idx="24">
                  <c:v>88.383045525902659</c:v>
                </c:pt>
                <c:pt idx="25">
                  <c:v>88.226059654631086</c:v>
                </c:pt>
                <c:pt idx="26">
                  <c:v>89.167974882260594</c:v>
                </c:pt>
                <c:pt idx="27">
                  <c:v>89.167974882260594</c:v>
                </c:pt>
                <c:pt idx="28">
                  <c:v>86.813186813186803</c:v>
                </c:pt>
                <c:pt idx="29">
                  <c:v>86.97017268445839</c:v>
                </c:pt>
                <c:pt idx="30">
                  <c:v>87.127158555729977</c:v>
                </c:pt>
                <c:pt idx="31">
                  <c:v>87.755102040816325</c:v>
                </c:pt>
                <c:pt idx="32">
                  <c:v>86.813186813186803</c:v>
                </c:pt>
                <c:pt idx="33">
                  <c:v>87.755102040816325</c:v>
                </c:pt>
                <c:pt idx="34">
                  <c:v>87.755102040816325</c:v>
                </c:pt>
                <c:pt idx="35">
                  <c:v>87.755102040816325</c:v>
                </c:pt>
                <c:pt idx="36">
                  <c:v>87.441130298273151</c:v>
                </c:pt>
                <c:pt idx="37">
                  <c:v>84.301412872841439</c:v>
                </c:pt>
                <c:pt idx="38">
                  <c:v>84.458398744113012</c:v>
                </c:pt>
                <c:pt idx="39">
                  <c:v>83.202511773940344</c:v>
                </c:pt>
                <c:pt idx="40">
                  <c:v>83.202511773940344</c:v>
                </c:pt>
                <c:pt idx="41">
                  <c:v>81.632653061224488</c:v>
                </c:pt>
                <c:pt idx="42">
                  <c:v>84.7723704866562</c:v>
                </c:pt>
                <c:pt idx="43">
                  <c:v>84.7723704866562</c:v>
                </c:pt>
                <c:pt idx="44">
                  <c:v>83.202511773940344</c:v>
                </c:pt>
                <c:pt idx="45">
                  <c:v>80.376766091051806</c:v>
                </c:pt>
                <c:pt idx="46">
                  <c:v>86.342229199372056</c:v>
                </c:pt>
                <c:pt idx="47">
                  <c:v>81.632653061224488</c:v>
                </c:pt>
                <c:pt idx="48">
                  <c:v>81.632653061224488</c:v>
                </c:pt>
                <c:pt idx="49">
                  <c:v>83.202511773940344</c:v>
                </c:pt>
                <c:pt idx="50">
                  <c:v>85.400313971742534</c:v>
                </c:pt>
                <c:pt idx="51">
                  <c:v>87.755102040816325</c:v>
                </c:pt>
                <c:pt idx="52">
                  <c:v>86.342229199372056</c:v>
                </c:pt>
                <c:pt idx="53">
                  <c:v>86.342229199372056</c:v>
                </c:pt>
                <c:pt idx="54">
                  <c:v>85.714285714285708</c:v>
                </c:pt>
                <c:pt idx="55">
                  <c:v>84.929356357927787</c:v>
                </c:pt>
                <c:pt idx="56">
                  <c:v>84.458398744113012</c:v>
                </c:pt>
                <c:pt idx="57">
                  <c:v>83.673469387755091</c:v>
                </c:pt>
                <c:pt idx="58">
                  <c:v>84.615384615384613</c:v>
                </c:pt>
                <c:pt idx="59">
                  <c:v>86.028257456828868</c:v>
                </c:pt>
                <c:pt idx="60">
                  <c:v>83.516483516483518</c:v>
                </c:pt>
                <c:pt idx="61">
                  <c:v>82.888540031397156</c:v>
                </c:pt>
                <c:pt idx="62">
                  <c:v>83.202511773940344</c:v>
                </c:pt>
                <c:pt idx="63">
                  <c:v>84.615384615384613</c:v>
                </c:pt>
                <c:pt idx="64">
                  <c:v>85.557299843014121</c:v>
                </c:pt>
                <c:pt idx="65">
                  <c:v>85.557299843014121</c:v>
                </c:pt>
                <c:pt idx="66">
                  <c:v>85.557299843014121</c:v>
                </c:pt>
                <c:pt idx="67">
                  <c:v>83.830455259026678</c:v>
                </c:pt>
                <c:pt idx="68">
                  <c:v>83.830455259026678</c:v>
                </c:pt>
                <c:pt idx="69">
                  <c:v>83.830455259026678</c:v>
                </c:pt>
                <c:pt idx="70">
                  <c:v>83.830455259026678</c:v>
                </c:pt>
                <c:pt idx="71">
                  <c:v>83.987441130298265</c:v>
                </c:pt>
                <c:pt idx="72">
                  <c:v>81.632653061224488</c:v>
                </c:pt>
                <c:pt idx="73">
                  <c:v>81.00470957613814</c:v>
                </c:pt>
                <c:pt idx="74">
                  <c:v>81.00470957613814</c:v>
                </c:pt>
                <c:pt idx="75">
                  <c:v>81.632653061224488</c:v>
                </c:pt>
                <c:pt idx="76">
                  <c:v>81.475667189952901</c:v>
                </c:pt>
                <c:pt idx="77">
                  <c:v>83.830455259026678</c:v>
                </c:pt>
                <c:pt idx="78">
                  <c:v>80.062794348508632</c:v>
                </c:pt>
                <c:pt idx="79">
                  <c:v>85.557299843014121</c:v>
                </c:pt>
                <c:pt idx="80">
                  <c:v>85.557299843014121</c:v>
                </c:pt>
                <c:pt idx="81">
                  <c:v>84.7723704866562</c:v>
                </c:pt>
                <c:pt idx="82">
                  <c:v>85.557299843014121</c:v>
                </c:pt>
                <c:pt idx="83">
                  <c:v>83.202511773940344</c:v>
                </c:pt>
                <c:pt idx="84">
                  <c:v>82.888540031397156</c:v>
                </c:pt>
                <c:pt idx="85">
                  <c:v>82.888540031397156</c:v>
                </c:pt>
                <c:pt idx="86">
                  <c:v>82.888540031397156</c:v>
                </c:pt>
                <c:pt idx="87">
                  <c:v>83.987441130298265</c:v>
                </c:pt>
                <c:pt idx="88">
                  <c:v>81.632653061224488</c:v>
                </c:pt>
                <c:pt idx="89">
                  <c:v>81.632653061224488</c:v>
                </c:pt>
                <c:pt idx="90">
                  <c:v>81.946624803767662</c:v>
                </c:pt>
                <c:pt idx="91">
                  <c:v>81.946624803767662</c:v>
                </c:pt>
                <c:pt idx="92">
                  <c:v>82.731554160125583</c:v>
                </c:pt>
                <c:pt idx="93">
                  <c:v>82.731554160125583</c:v>
                </c:pt>
                <c:pt idx="94">
                  <c:v>81.632653061224488</c:v>
                </c:pt>
                <c:pt idx="95">
                  <c:v>82.731554160125583</c:v>
                </c:pt>
                <c:pt idx="96">
                  <c:v>81.475667189952901</c:v>
                </c:pt>
                <c:pt idx="97">
                  <c:v>81.00470957613814</c:v>
                </c:pt>
                <c:pt idx="98">
                  <c:v>80.376766091051806</c:v>
                </c:pt>
                <c:pt idx="99">
                  <c:v>82.888540031397156</c:v>
                </c:pt>
                <c:pt idx="100">
                  <c:v>82.731554160125583</c:v>
                </c:pt>
                <c:pt idx="101">
                  <c:v>82.731554160125583</c:v>
                </c:pt>
                <c:pt idx="102">
                  <c:v>80.533751962323379</c:v>
                </c:pt>
                <c:pt idx="103">
                  <c:v>84.144427001569852</c:v>
                </c:pt>
                <c:pt idx="104">
                  <c:v>84.929356357927787</c:v>
                </c:pt>
                <c:pt idx="105">
                  <c:v>82.417582417582409</c:v>
                </c:pt>
                <c:pt idx="106">
                  <c:v>84.301412872841439</c:v>
                </c:pt>
                <c:pt idx="107">
                  <c:v>84.458398744113012</c:v>
                </c:pt>
                <c:pt idx="108">
                  <c:v>81.632653061224488</c:v>
                </c:pt>
                <c:pt idx="109">
                  <c:v>84.458398744113012</c:v>
                </c:pt>
                <c:pt idx="110">
                  <c:v>83.987441130298265</c:v>
                </c:pt>
                <c:pt idx="111">
                  <c:v>83.202511773940344</c:v>
                </c:pt>
                <c:pt idx="112">
                  <c:v>82.888540031397156</c:v>
                </c:pt>
                <c:pt idx="113">
                  <c:v>82.888540031397156</c:v>
                </c:pt>
                <c:pt idx="114">
                  <c:v>83.987441130298265</c:v>
                </c:pt>
                <c:pt idx="115">
                  <c:v>84.144427001569852</c:v>
                </c:pt>
                <c:pt idx="116">
                  <c:v>84.458398744113012</c:v>
                </c:pt>
                <c:pt idx="117">
                  <c:v>84.615384615384613</c:v>
                </c:pt>
                <c:pt idx="118">
                  <c:v>84.615384615384613</c:v>
                </c:pt>
                <c:pt idx="119">
                  <c:v>84.144427001569852</c:v>
                </c:pt>
                <c:pt idx="120">
                  <c:v>83.987441130298265</c:v>
                </c:pt>
                <c:pt idx="121">
                  <c:v>83.045525902668743</c:v>
                </c:pt>
                <c:pt idx="122">
                  <c:v>81.632653061224488</c:v>
                </c:pt>
                <c:pt idx="123">
                  <c:v>80.847723704866553</c:v>
                </c:pt>
                <c:pt idx="124">
                  <c:v>81.632653061224488</c:v>
                </c:pt>
                <c:pt idx="125">
                  <c:v>80.847723704866553</c:v>
                </c:pt>
                <c:pt idx="126">
                  <c:v>80.847723704866553</c:v>
                </c:pt>
                <c:pt idx="127">
                  <c:v>81.789638932496075</c:v>
                </c:pt>
                <c:pt idx="128">
                  <c:v>80.847723704866553</c:v>
                </c:pt>
                <c:pt idx="129">
                  <c:v>79.120879120879124</c:v>
                </c:pt>
                <c:pt idx="130">
                  <c:v>79.905808477237045</c:v>
                </c:pt>
                <c:pt idx="131">
                  <c:v>80.376766091051806</c:v>
                </c:pt>
                <c:pt idx="132">
                  <c:v>80.376766091051806</c:v>
                </c:pt>
                <c:pt idx="133">
                  <c:v>80.376766091051806</c:v>
                </c:pt>
                <c:pt idx="134">
                  <c:v>80.376766091051806</c:v>
                </c:pt>
                <c:pt idx="135">
                  <c:v>80.376766091051806</c:v>
                </c:pt>
                <c:pt idx="136">
                  <c:v>80.376766091051806</c:v>
                </c:pt>
                <c:pt idx="137">
                  <c:v>80.376766091051806</c:v>
                </c:pt>
                <c:pt idx="138">
                  <c:v>78.492935635792776</c:v>
                </c:pt>
                <c:pt idx="139">
                  <c:v>78.492935635792776</c:v>
                </c:pt>
                <c:pt idx="140">
                  <c:v>76.92307692307692</c:v>
                </c:pt>
                <c:pt idx="141">
                  <c:v>77.237048665620094</c:v>
                </c:pt>
                <c:pt idx="142">
                  <c:v>75.353218210361064</c:v>
                </c:pt>
                <c:pt idx="143">
                  <c:v>75.353218210361064</c:v>
                </c:pt>
                <c:pt idx="144">
                  <c:v>75.353218210361064</c:v>
                </c:pt>
                <c:pt idx="145">
                  <c:v>76.766091051805333</c:v>
                </c:pt>
                <c:pt idx="146">
                  <c:v>81.475667189952901</c:v>
                </c:pt>
                <c:pt idx="147">
                  <c:v>77.551020408163268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Sheet1!$A$2:$A$147</c:f>
              <c:numCache>
                <c:formatCode>dd\-mmm\-yyyy</c:formatCode>
                <c:ptCount val="146"/>
                <c:pt idx="0">
                  <c:v>45203</c:v>
                </c:pt>
                <c:pt idx="1">
                  <c:v>45204</c:v>
                </c:pt>
                <c:pt idx="2">
                  <c:v>45208</c:v>
                </c:pt>
                <c:pt idx="3">
                  <c:v>45209</c:v>
                </c:pt>
                <c:pt idx="4">
                  <c:v>45210</c:v>
                </c:pt>
                <c:pt idx="5">
                  <c:v>45211</c:v>
                </c:pt>
                <c:pt idx="6">
                  <c:v>45215</c:v>
                </c:pt>
                <c:pt idx="7">
                  <c:v>45216</c:v>
                </c:pt>
                <c:pt idx="8">
                  <c:v>45217</c:v>
                </c:pt>
                <c:pt idx="9">
                  <c:v>45218</c:v>
                </c:pt>
                <c:pt idx="10">
                  <c:v>45222</c:v>
                </c:pt>
                <c:pt idx="11">
                  <c:v>45223</c:v>
                </c:pt>
                <c:pt idx="12">
                  <c:v>45224</c:v>
                </c:pt>
                <c:pt idx="13">
                  <c:v>45225</c:v>
                </c:pt>
                <c:pt idx="14">
                  <c:v>45229</c:v>
                </c:pt>
                <c:pt idx="15">
                  <c:v>45230</c:v>
                </c:pt>
                <c:pt idx="16">
                  <c:v>45231</c:v>
                </c:pt>
                <c:pt idx="17">
                  <c:v>45232</c:v>
                </c:pt>
                <c:pt idx="18">
                  <c:v>45236</c:v>
                </c:pt>
                <c:pt idx="19">
                  <c:v>45237</c:v>
                </c:pt>
                <c:pt idx="20">
                  <c:v>45238</c:v>
                </c:pt>
                <c:pt idx="21">
                  <c:v>45239</c:v>
                </c:pt>
                <c:pt idx="22">
                  <c:v>45243</c:v>
                </c:pt>
                <c:pt idx="23">
                  <c:v>45244</c:v>
                </c:pt>
                <c:pt idx="24">
                  <c:v>45245</c:v>
                </c:pt>
                <c:pt idx="25">
                  <c:v>45246</c:v>
                </c:pt>
                <c:pt idx="26">
                  <c:v>45250</c:v>
                </c:pt>
                <c:pt idx="27">
                  <c:v>45251</c:v>
                </c:pt>
                <c:pt idx="28">
                  <c:v>45252</c:v>
                </c:pt>
                <c:pt idx="29">
                  <c:v>45253</c:v>
                </c:pt>
                <c:pt idx="30">
                  <c:v>45257</c:v>
                </c:pt>
                <c:pt idx="31">
                  <c:v>45258</c:v>
                </c:pt>
                <c:pt idx="32">
                  <c:v>45259</c:v>
                </c:pt>
                <c:pt idx="33">
                  <c:v>45260</c:v>
                </c:pt>
                <c:pt idx="34">
                  <c:v>45264</c:v>
                </c:pt>
                <c:pt idx="35">
                  <c:v>45265</c:v>
                </c:pt>
                <c:pt idx="36">
                  <c:v>45266</c:v>
                </c:pt>
                <c:pt idx="37">
                  <c:v>45267</c:v>
                </c:pt>
                <c:pt idx="38">
                  <c:v>45271</c:v>
                </c:pt>
                <c:pt idx="39">
                  <c:v>45272</c:v>
                </c:pt>
                <c:pt idx="40">
                  <c:v>45273</c:v>
                </c:pt>
                <c:pt idx="41">
                  <c:v>45274</c:v>
                </c:pt>
                <c:pt idx="42">
                  <c:v>45278</c:v>
                </c:pt>
                <c:pt idx="43">
                  <c:v>45279</c:v>
                </c:pt>
                <c:pt idx="44">
                  <c:v>45280</c:v>
                </c:pt>
                <c:pt idx="45">
                  <c:v>45281</c:v>
                </c:pt>
                <c:pt idx="46">
                  <c:v>45285</c:v>
                </c:pt>
                <c:pt idx="47">
                  <c:v>45286</c:v>
                </c:pt>
                <c:pt idx="48">
                  <c:v>45287</c:v>
                </c:pt>
                <c:pt idx="49">
                  <c:v>45288</c:v>
                </c:pt>
                <c:pt idx="50">
                  <c:v>45292</c:v>
                </c:pt>
                <c:pt idx="51">
                  <c:v>45293</c:v>
                </c:pt>
                <c:pt idx="52">
                  <c:v>45294</c:v>
                </c:pt>
                <c:pt idx="53">
                  <c:v>45295</c:v>
                </c:pt>
                <c:pt idx="54">
                  <c:v>45299</c:v>
                </c:pt>
                <c:pt idx="55">
                  <c:v>45300</c:v>
                </c:pt>
                <c:pt idx="56">
                  <c:v>45301</c:v>
                </c:pt>
                <c:pt idx="57">
                  <c:v>45302</c:v>
                </c:pt>
                <c:pt idx="58">
                  <c:v>45306</c:v>
                </c:pt>
                <c:pt idx="59">
                  <c:v>45307</c:v>
                </c:pt>
                <c:pt idx="60">
                  <c:v>45308</c:v>
                </c:pt>
                <c:pt idx="61">
                  <c:v>45309</c:v>
                </c:pt>
                <c:pt idx="62">
                  <c:v>45313</c:v>
                </c:pt>
                <c:pt idx="63">
                  <c:v>45314</c:v>
                </c:pt>
                <c:pt idx="64">
                  <c:v>45315</c:v>
                </c:pt>
                <c:pt idx="65">
                  <c:v>45316</c:v>
                </c:pt>
                <c:pt idx="66">
                  <c:v>45320</c:v>
                </c:pt>
                <c:pt idx="67">
                  <c:v>45321</c:v>
                </c:pt>
                <c:pt idx="68">
                  <c:v>45322</c:v>
                </c:pt>
                <c:pt idx="69">
                  <c:v>45323</c:v>
                </c:pt>
                <c:pt idx="70">
                  <c:v>45327</c:v>
                </c:pt>
                <c:pt idx="71">
                  <c:v>45328</c:v>
                </c:pt>
                <c:pt idx="72">
                  <c:v>45329</c:v>
                </c:pt>
                <c:pt idx="73">
                  <c:v>45330</c:v>
                </c:pt>
                <c:pt idx="74">
                  <c:v>45334</c:v>
                </c:pt>
                <c:pt idx="75">
                  <c:v>45335</c:v>
                </c:pt>
                <c:pt idx="76">
                  <c:v>45336</c:v>
                </c:pt>
                <c:pt idx="77">
                  <c:v>45337</c:v>
                </c:pt>
                <c:pt idx="78">
                  <c:v>45341</c:v>
                </c:pt>
                <c:pt idx="79">
                  <c:v>45342</c:v>
                </c:pt>
                <c:pt idx="80">
                  <c:v>45343</c:v>
                </c:pt>
                <c:pt idx="81">
                  <c:v>45348</c:v>
                </c:pt>
                <c:pt idx="82">
                  <c:v>45349</c:v>
                </c:pt>
                <c:pt idx="83">
                  <c:v>45350</c:v>
                </c:pt>
                <c:pt idx="84">
                  <c:v>45351</c:v>
                </c:pt>
                <c:pt idx="85">
                  <c:v>45355</c:v>
                </c:pt>
                <c:pt idx="86">
                  <c:v>45356</c:v>
                </c:pt>
                <c:pt idx="87">
                  <c:v>45357</c:v>
                </c:pt>
                <c:pt idx="88">
                  <c:v>45358</c:v>
                </c:pt>
                <c:pt idx="89">
                  <c:v>45362</c:v>
                </c:pt>
                <c:pt idx="90">
                  <c:v>45363</c:v>
                </c:pt>
                <c:pt idx="91">
                  <c:v>45364</c:v>
                </c:pt>
                <c:pt idx="92">
                  <c:v>45365</c:v>
                </c:pt>
                <c:pt idx="93">
                  <c:v>45369</c:v>
                </c:pt>
                <c:pt idx="94">
                  <c:v>45370</c:v>
                </c:pt>
                <c:pt idx="95">
                  <c:v>45371</c:v>
                </c:pt>
                <c:pt idx="96">
                  <c:v>45372</c:v>
                </c:pt>
                <c:pt idx="97">
                  <c:v>45376</c:v>
                </c:pt>
                <c:pt idx="98">
                  <c:v>45377</c:v>
                </c:pt>
                <c:pt idx="99">
                  <c:v>45378</c:v>
                </c:pt>
                <c:pt idx="100">
                  <c:v>45379</c:v>
                </c:pt>
                <c:pt idx="101">
                  <c:v>45383</c:v>
                </c:pt>
                <c:pt idx="102">
                  <c:v>45384</c:v>
                </c:pt>
                <c:pt idx="103">
                  <c:v>45385</c:v>
                </c:pt>
                <c:pt idx="104">
                  <c:v>45386</c:v>
                </c:pt>
                <c:pt idx="105">
                  <c:v>45397</c:v>
                </c:pt>
                <c:pt idx="106">
                  <c:v>45398</c:v>
                </c:pt>
                <c:pt idx="107">
                  <c:v>45399</c:v>
                </c:pt>
                <c:pt idx="108">
                  <c:v>45400</c:v>
                </c:pt>
                <c:pt idx="109">
                  <c:v>45404</c:v>
                </c:pt>
                <c:pt idx="110">
                  <c:v>45405</c:v>
                </c:pt>
                <c:pt idx="111">
                  <c:v>45406</c:v>
                </c:pt>
                <c:pt idx="112">
                  <c:v>45407</c:v>
                </c:pt>
                <c:pt idx="113">
                  <c:v>45411</c:v>
                </c:pt>
                <c:pt idx="114">
                  <c:v>45412</c:v>
                </c:pt>
                <c:pt idx="115">
                  <c:v>45413</c:v>
                </c:pt>
                <c:pt idx="116">
                  <c:v>45414</c:v>
                </c:pt>
                <c:pt idx="117">
                  <c:v>45418</c:v>
                </c:pt>
                <c:pt idx="118">
                  <c:v>45419</c:v>
                </c:pt>
                <c:pt idx="119">
                  <c:v>45420</c:v>
                </c:pt>
                <c:pt idx="120">
                  <c:v>45421</c:v>
                </c:pt>
                <c:pt idx="121">
                  <c:v>45425</c:v>
                </c:pt>
                <c:pt idx="122">
                  <c:v>45426</c:v>
                </c:pt>
                <c:pt idx="123">
                  <c:v>45427</c:v>
                </c:pt>
                <c:pt idx="124">
                  <c:v>45428</c:v>
                </c:pt>
                <c:pt idx="125">
                  <c:v>45432</c:v>
                </c:pt>
                <c:pt idx="126">
                  <c:v>45433</c:v>
                </c:pt>
                <c:pt idx="127">
                  <c:v>45434</c:v>
                </c:pt>
                <c:pt idx="128">
                  <c:v>45435</c:v>
                </c:pt>
                <c:pt idx="129">
                  <c:v>45439</c:v>
                </c:pt>
                <c:pt idx="130">
                  <c:v>45440</c:v>
                </c:pt>
                <c:pt idx="131">
                  <c:v>45441</c:v>
                </c:pt>
                <c:pt idx="132">
                  <c:v>45442</c:v>
                </c:pt>
                <c:pt idx="133">
                  <c:v>45446</c:v>
                </c:pt>
                <c:pt idx="134">
                  <c:v>45447</c:v>
                </c:pt>
                <c:pt idx="135">
                  <c:v>45448</c:v>
                </c:pt>
                <c:pt idx="136">
                  <c:v>45449</c:v>
                </c:pt>
                <c:pt idx="137">
                  <c:v>45453</c:v>
                </c:pt>
                <c:pt idx="138">
                  <c:v>45454</c:v>
                </c:pt>
                <c:pt idx="139">
                  <c:v>45455</c:v>
                </c:pt>
                <c:pt idx="140">
                  <c:v>45456</c:v>
                </c:pt>
                <c:pt idx="141">
                  <c:v>45467</c:v>
                </c:pt>
                <c:pt idx="142">
                  <c:v>45468</c:v>
                </c:pt>
                <c:pt idx="143">
                  <c:v>45469</c:v>
                </c:pt>
                <c:pt idx="144">
                  <c:v>45470</c:v>
                </c:pt>
                <c:pt idx="145">
                  <c:v>45473</c:v>
                </c:pt>
              </c:numCache>
            </c:numRef>
          </c:cat>
          <c:val>
            <c:numRef>
              <c:f>Sheet1!$B$2:$B$147</c:f>
              <c:numCache>
                <c:formatCode>#,##0</c:formatCode>
                <c:ptCount val="146"/>
                <c:pt idx="0">
                  <c:v>100</c:v>
                </c:pt>
                <c:pt idx="1">
                  <c:v>99.30426087173106</c:v>
                </c:pt>
                <c:pt idx="2">
                  <c:v>97.556057183077542</c:v>
                </c:pt>
                <c:pt idx="3">
                  <c:v>98.153090282806602</c:v>
                </c:pt>
                <c:pt idx="4">
                  <c:v>97.531703546129393</c:v>
                </c:pt>
                <c:pt idx="5">
                  <c:v>97.656423686863874</c:v>
                </c:pt>
                <c:pt idx="6">
                  <c:v>97.987596249908904</c:v>
                </c:pt>
                <c:pt idx="7">
                  <c:v>98.995689221762916</c:v>
                </c:pt>
                <c:pt idx="8">
                  <c:v>98.835730106353424</c:v>
                </c:pt>
                <c:pt idx="9">
                  <c:v>98.286850788771858</c:v>
                </c:pt>
                <c:pt idx="10">
                  <c:v>94.95326223424324</c:v>
                </c:pt>
                <c:pt idx="11">
                  <c:v>95.751397336044192</c:v>
                </c:pt>
                <c:pt idx="12">
                  <c:v>96.904966389213556</c:v>
                </c:pt>
                <c:pt idx="13">
                  <c:v>96.021040066345208</c:v>
                </c:pt>
                <c:pt idx="14">
                  <c:v>97.191951860977639</c:v>
                </c:pt>
                <c:pt idx="15">
                  <c:v>98.614610152699143</c:v>
                </c:pt>
                <c:pt idx="16">
                  <c:v>99.765872990248383</c:v>
                </c:pt>
                <c:pt idx="17">
                  <c:v>100.12075344986795</c:v>
                </c:pt>
                <c:pt idx="18">
                  <c:v>101.00172781674257</c:v>
                </c:pt>
                <c:pt idx="19">
                  <c:v>100.9750679641743</c:v>
                </c:pt>
                <c:pt idx="20">
                  <c:v>100.81630808088728</c:v>
                </c:pt>
                <c:pt idx="21">
                  <c:v>100.00452018261538</c:v>
                </c:pt>
                <c:pt idx="22">
                  <c:v>99.533959947492079</c:v>
                </c:pt>
                <c:pt idx="23">
                  <c:v>100.15525443554449</c:v>
                </c:pt>
                <c:pt idx="24">
                  <c:v>101.6846443861638</c:v>
                </c:pt>
                <c:pt idx="25">
                  <c:v>102.22964926150362</c:v>
                </c:pt>
                <c:pt idx="26">
                  <c:v>102.57069242740265</c:v>
                </c:pt>
                <c:pt idx="27">
                  <c:v>102.66441703020313</c:v>
                </c:pt>
                <c:pt idx="28">
                  <c:v>102.39578903477495</c:v>
                </c:pt>
                <c:pt idx="29">
                  <c:v>102.19376454645501</c:v>
                </c:pt>
                <c:pt idx="30">
                  <c:v>102.21830268065277</c:v>
                </c:pt>
                <c:pt idx="31">
                  <c:v>102.4044604055065</c:v>
                </c:pt>
                <c:pt idx="32">
                  <c:v>102.42410936258968</c:v>
                </c:pt>
                <c:pt idx="33">
                  <c:v>103.11071587700305</c:v>
                </c:pt>
                <c:pt idx="34">
                  <c:v>103.23903371410491</c:v>
                </c:pt>
                <c:pt idx="35">
                  <c:v>102.80029925453886</c:v>
                </c:pt>
                <c:pt idx="36">
                  <c:v>103.07879785282101</c:v>
                </c:pt>
                <c:pt idx="37">
                  <c:v>103.55231004393801</c:v>
                </c:pt>
                <c:pt idx="38">
                  <c:v>104.98769864588245</c:v>
                </c:pt>
                <c:pt idx="39">
                  <c:v>105.11730796373153</c:v>
                </c:pt>
                <c:pt idx="40">
                  <c:v>105.17699282397948</c:v>
                </c:pt>
                <c:pt idx="41">
                  <c:v>106.48194187045156</c:v>
                </c:pt>
                <c:pt idx="42">
                  <c:v>107.71263077395675</c:v>
                </c:pt>
                <c:pt idx="43">
                  <c:v>108.05505766922778</c:v>
                </c:pt>
                <c:pt idx="44">
                  <c:v>107.95764312143517</c:v>
                </c:pt>
                <c:pt idx="45">
                  <c:v>107.21070600640022</c:v>
                </c:pt>
                <c:pt idx="46">
                  <c:v>108.97413071814633</c:v>
                </c:pt>
                <c:pt idx="47">
                  <c:v>109.52337903022709</c:v>
                </c:pt>
                <c:pt idx="48">
                  <c:v>109.67761873089876</c:v>
                </c:pt>
                <c:pt idx="49">
                  <c:v>110.0703211266878</c:v>
                </c:pt>
                <c:pt idx="50">
                  <c:v>111.04003867062353</c:v>
                </c:pt>
                <c:pt idx="51">
                  <c:v>111.83374583843391</c:v>
                </c:pt>
                <c:pt idx="52">
                  <c:v>110.0423697933723</c:v>
                </c:pt>
                <c:pt idx="53">
                  <c:v>112.04010601211962</c:v>
                </c:pt>
                <c:pt idx="54">
                  <c:v>113.02356860115106</c:v>
                </c:pt>
                <c:pt idx="55">
                  <c:v>112.52127483909533</c:v>
                </c:pt>
                <c:pt idx="56">
                  <c:v>111.96123343791251</c:v>
                </c:pt>
                <c:pt idx="57">
                  <c:v>111.76926404969618</c:v>
                </c:pt>
                <c:pt idx="58">
                  <c:v>111.82479772182796</c:v>
                </c:pt>
                <c:pt idx="59">
                  <c:v>111.4140145955774</c:v>
                </c:pt>
                <c:pt idx="60">
                  <c:v>111.27951610061373</c:v>
                </c:pt>
                <c:pt idx="61">
                  <c:v>110.32077614302965</c:v>
                </c:pt>
                <c:pt idx="62">
                  <c:v>111.71603659318447</c:v>
                </c:pt>
                <c:pt idx="63">
                  <c:v>111.67000452940748</c:v>
                </c:pt>
                <c:pt idx="64">
                  <c:v>112.30513631118045</c:v>
                </c:pt>
                <c:pt idx="65">
                  <c:v>112.18871854667825</c:v>
                </c:pt>
                <c:pt idx="66">
                  <c:v>113.03048724801134</c:v>
                </c:pt>
                <c:pt idx="67">
                  <c:v>110.56892494375138</c:v>
                </c:pt>
                <c:pt idx="68">
                  <c:v>108.82228948171955</c:v>
                </c:pt>
                <c:pt idx="69">
                  <c:v>109.90768680115902</c:v>
                </c:pt>
                <c:pt idx="70">
                  <c:v>110.92814108873672</c:v>
                </c:pt>
                <c:pt idx="71">
                  <c:v>111.35709719407359</c:v>
                </c:pt>
                <c:pt idx="72">
                  <c:v>112.22903119571745</c:v>
                </c:pt>
                <c:pt idx="73">
                  <c:v>112.56896737811881</c:v>
                </c:pt>
                <c:pt idx="74">
                  <c:v>113.42807882091496</c:v>
                </c:pt>
                <c:pt idx="75">
                  <c:v>114.43063687528078</c:v>
                </c:pt>
                <c:pt idx="76">
                  <c:v>114.74594267485958</c:v>
                </c:pt>
                <c:pt idx="77">
                  <c:v>115.16862587370977</c:v>
                </c:pt>
                <c:pt idx="78">
                  <c:v>116.18317624930006</c:v>
                </c:pt>
                <c:pt idx="79">
                  <c:v>116.29322885869078</c:v>
                </c:pt>
                <c:pt idx="80">
                  <c:v>116.54995678151927</c:v>
                </c:pt>
                <c:pt idx="81">
                  <c:v>115.60376263690848</c:v>
                </c:pt>
                <c:pt idx="82">
                  <c:v>116.24756578941297</c:v>
                </c:pt>
                <c:pt idx="83">
                  <c:v>116.33861518209416</c:v>
                </c:pt>
                <c:pt idx="84">
                  <c:v>116.51794650871241</c:v>
                </c:pt>
                <c:pt idx="85">
                  <c:v>114.70738274969166</c:v>
                </c:pt>
                <c:pt idx="86">
                  <c:v>115.03541885949335</c:v>
                </c:pt>
                <c:pt idx="87">
                  <c:v>115.8817999920666</c:v>
                </c:pt>
                <c:pt idx="88">
                  <c:v>116.0292132945028</c:v>
                </c:pt>
                <c:pt idx="89">
                  <c:v>115.82479034193798</c:v>
                </c:pt>
                <c:pt idx="90">
                  <c:v>116.36186183554469</c:v>
                </c:pt>
                <c:pt idx="91">
                  <c:v>117.36930906702507</c:v>
                </c:pt>
                <c:pt idx="92">
                  <c:v>117.41893882716943</c:v>
                </c:pt>
                <c:pt idx="93">
                  <c:v>117.82418703593176</c:v>
                </c:pt>
                <c:pt idx="94">
                  <c:v>118.1151391985624</c:v>
                </c:pt>
                <c:pt idx="95">
                  <c:v>117.51856734195734</c:v>
                </c:pt>
                <c:pt idx="96">
                  <c:v>118.40710609606586</c:v>
                </c:pt>
                <c:pt idx="97">
                  <c:v>116.75853092220028</c:v>
                </c:pt>
                <c:pt idx="98">
                  <c:v>116.09987574110238</c:v>
                </c:pt>
                <c:pt idx="99">
                  <c:v>116.30688165516172</c:v>
                </c:pt>
                <c:pt idx="100">
                  <c:v>115.91860719336327</c:v>
                </c:pt>
                <c:pt idx="101">
                  <c:v>114.60055884216906</c:v>
                </c:pt>
                <c:pt idx="102">
                  <c:v>115.09482697386689</c:v>
                </c:pt>
                <c:pt idx="103">
                  <c:v>116.43824369688207</c:v>
                </c:pt>
                <c:pt idx="104">
                  <c:v>117.20575225524826</c:v>
                </c:pt>
                <c:pt idx="105">
                  <c:v>117.23268885369092</c:v>
                </c:pt>
                <c:pt idx="106">
                  <c:v>115.31474769539874</c:v>
                </c:pt>
                <c:pt idx="107">
                  <c:v>114.99695118295024</c:v>
                </c:pt>
                <c:pt idx="108">
                  <c:v>115.33245943136103</c:v>
                </c:pt>
                <c:pt idx="109">
                  <c:v>115.39315902648181</c:v>
                </c:pt>
                <c:pt idx="110">
                  <c:v>115.16696539846332</c:v>
                </c:pt>
                <c:pt idx="111">
                  <c:v>113.97954109999104</c:v>
                </c:pt>
                <c:pt idx="112">
                  <c:v>113.04635401147758</c:v>
                </c:pt>
                <c:pt idx="113">
                  <c:v>114.10656745634564</c:v>
                </c:pt>
                <c:pt idx="114">
                  <c:v>114.34134020647086</c:v>
                </c:pt>
                <c:pt idx="115">
                  <c:v>113.88692348068821</c:v>
                </c:pt>
                <c:pt idx="116">
                  <c:v>113.94854556205702</c:v>
                </c:pt>
                <c:pt idx="117">
                  <c:v>114.13461103828595</c:v>
                </c:pt>
                <c:pt idx="118">
                  <c:v>114.00075828369587</c:v>
                </c:pt>
                <c:pt idx="119">
                  <c:v>114.94280124019052</c:v>
                </c:pt>
                <c:pt idx="120">
                  <c:v>113.3219929023908</c:v>
                </c:pt>
                <c:pt idx="121">
                  <c:v>113.093124064253</c:v>
                </c:pt>
                <c:pt idx="122">
                  <c:v>111.81372788685151</c:v>
                </c:pt>
                <c:pt idx="123">
                  <c:v>111.6503555723243</c:v>
                </c:pt>
                <c:pt idx="124">
                  <c:v>112.52893147495404</c:v>
                </c:pt>
                <c:pt idx="125">
                  <c:v>111.85477852488914</c:v>
                </c:pt>
                <c:pt idx="126">
                  <c:v>111.82821092094568</c:v>
                </c:pt>
                <c:pt idx="127">
                  <c:v>112.14692991964223</c:v>
                </c:pt>
                <c:pt idx="128">
                  <c:v>110.66135806580463</c:v>
                </c:pt>
                <c:pt idx="129">
                  <c:v>109.14137747491527</c:v>
                </c:pt>
                <c:pt idx="130">
                  <c:v>107.5613430292788</c:v>
                </c:pt>
                <c:pt idx="131">
                  <c:v>107.89869625018565</c:v>
                </c:pt>
                <c:pt idx="132">
                  <c:v>106.11811329422606</c:v>
                </c:pt>
                <c:pt idx="133">
                  <c:v>108.92948238374136</c:v>
                </c:pt>
                <c:pt idx="134">
                  <c:v>107.11937986784461</c:v>
                </c:pt>
                <c:pt idx="135">
                  <c:v>106.57631221362567</c:v>
                </c:pt>
                <c:pt idx="136">
                  <c:v>106.64300796935868</c:v>
                </c:pt>
                <c:pt idx="137">
                  <c:v>109.34985936697149</c:v>
                </c:pt>
                <c:pt idx="138">
                  <c:v>108.62709139163506</c:v>
                </c:pt>
                <c:pt idx="139">
                  <c:v>107.48634489731343</c:v>
                </c:pt>
                <c:pt idx="140">
                  <c:v>106.07604792131562</c:v>
                </c:pt>
                <c:pt idx="141">
                  <c:v>107.90358542730026</c:v>
                </c:pt>
                <c:pt idx="142">
                  <c:v>108.21474003876288</c:v>
                </c:pt>
                <c:pt idx="143">
                  <c:v>107.5282257729743</c:v>
                </c:pt>
                <c:pt idx="144">
                  <c:v>108.20413144691045</c:v>
                </c:pt>
                <c:pt idx="145">
                  <c:v>107.74178133939468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Sheet1!$A$2:$A$147</c:f>
              <c:numCache>
                <c:formatCode>dd\-mmm\-yyyy</c:formatCode>
                <c:ptCount val="146"/>
                <c:pt idx="0">
                  <c:v>45203</c:v>
                </c:pt>
                <c:pt idx="1">
                  <c:v>45204</c:v>
                </c:pt>
                <c:pt idx="2">
                  <c:v>45208</c:v>
                </c:pt>
                <c:pt idx="3">
                  <c:v>45209</c:v>
                </c:pt>
                <c:pt idx="4">
                  <c:v>45210</c:v>
                </c:pt>
                <c:pt idx="5">
                  <c:v>45211</c:v>
                </c:pt>
                <c:pt idx="6">
                  <c:v>45215</c:v>
                </c:pt>
                <c:pt idx="7">
                  <c:v>45216</c:v>
                </c:pt>
                <c:pt idx="8">
                  <c:v>45217</c:v>
                </c:pt>
                <c:pt idx="9">
                  <c:v>45218</c:v>
                </c:pt>
                <c:pt idx="10">
                  <c:v>45222</c:v>
                </c:pt>
                <c:pt idx="11">
                  <c:v>45223</c:v>
                </c:pt>
                <c:pt idx="12">
                  <c:v>45224</c:v>
                </c:pt>
                <c:pt idx="13">
                  <c:v>45225</c:v>
                </c:pt>
                <c:pt idx="14">
                  <c:v>45229</c:v>
                </c:pt>
                <c:pt idx="15">
                  <c:v>45230</c:v>
                </c:pt>
                <c:pt idx="16">
                  <c:v>45231</c:v>
                </c:pt>
                <c:pt idx="17">
                  <c:v>45232</c:v>
                </c:pt>
                <c:pt idx="18">
                  <c:v>45236</c:v>
                </c:pt>
                <c:pt idx="19">
                  <c:v>45237</c:v>
                </c:pt>
                <c:pt idx="20">
                  <c:v>45238</c:v>
                </c:pt>
                <c:pt idx="21">
                  <c:v>45239</c:v>
                </c:pt>
                <c:pt idx="22">
                  <c:v>45243</c:v>
                </c:pt>
                <c:pt idx="23">
                  <c:v>45244</c:v>
                </c:pt>
                <c:pt idx="24">
                  <c:v>45245</c:v>
                </c:pt>
                <c:pt idx="25">
                  <c:v>45246</c:v>
                </c:pt>
                <c:pt idx="26">
                  <c:v>45250</c:v>
                </c:pt>
                <c:pt idx="27">
                  <c:v>45251</c:v>
                </c:pt>
                <c:pt idx="28">
                  <c:v>45252</c:v>
                </c:pt>
                <c:pt idx="29">
                  <c:v>45253</c:v>
                </c:pt>
                <c:pt idx="30">
                  <c:v>45257</c:v>
                </c:pt>
                <c:pt idx="31">
                  <c:v>45258</c:v>
                </c:pt>
                <c:pt idx="32">
                  <c:v>45259</c:v>
                </c:pt>
                <c:pt idx="33">
                  <c:v>45260</c:v>
                </c:pt>
                <c:pt idx="34">
                  <c:v>45264</c:v>
                </c:pt>
                <c:pt idx="35">
                  <c:v>45265</c:v>
                </c:pt>
                <c:pt idx="36">
                  <c:v>45266</c:v>
                </c:pt>
                <c:pt idx="37">
                  <c:v>45267</c:v>
                </c:pt>
                <c:pt idx="38">
                  <c:v>45271</c:v>
                </c:pt>
                <c:pt idx="39">
                  <c:v>45272</c:v>
                </c:pt>
                <c:pt idx="40">
                  <c:v>45273</c:v>
                </c:pt>
                <c:pt idx="41">
                  <c:v>45274</c:v>
                </c:pt>
                <c:pt idx="42">
                  <c:v>45278</c:v>
                </c:pt>
                <c:pt idx="43">
                  <c:v>45279</c:v>
                </c:pt>
                <c:pt idx="44">
                  <c:v>45280</c:v>
                </c:pt>
                <c:pt idx="45">
                  <c:v>45281</c:v>
                </c:pt>
                <c:pt idx="46">
                  <c:v>45285</c:v>
                </c:pt>
                <c:pt idx="47">
                  <c:v>45286</c:v>
                </c:pt>
                <c:pt idx="48">
                  <c:v>45287</c:v>
                </c:pt>
                <c:pt idx="49">
                  <c:v>45288</c:v>
                </c:pt>
                <c:pt idx="50">
                  <c:v>45292</c:v>
                </c:pt>
                <c:pt idx="51">
                  <c:v>45293</c:v>
                </c:pt>
                <c:pt idx="52">
                  <c:v>45294</c:v>
                </c:pt>
                <c:pt idx="53">
                  <c:v>45295</c:v>
                </c:pt>
                <c:pt idx="54">
                  <c:v>45299</c:v>
                </c:pt>
                <c:pt idx="55">
                  <c:v>45300</c:v>
                </c:pt>
                <c:pt idx="56">
                  <c:v>45301</c:v>
                </c:pt>
                <c:pt idx="57">
                  <c:v>45302</c:v>
                </c:pt>
                <c:pt idx="58">
                  <c:v>45306</c:v>
                </c:pt>
                <c:pt idx="59">
                  <c:v>45307</c:v>
                </c:pt>
                <c:pt idx="60">
                  <c:v>45308</c:v>
                </c:pt>
                <c:pt idx="61">
                  <c:v>45309</c:v>
                </c:pt>
                <c:pt idx="62">
                  <c:v>45313</c:v>
                </c:pt>
                <c:pt idx="63">
                  <c:v>45314</c:v>
                </c:pt>
                <c:pt idx="64">
                  <c:v>45315</c:v>
                </c:pt>
                <c:pt idx="65">
                  <c:v>45316</c:v>
                </c:pt>
                <c:pt idx="66">
                  <c:v>45320</c:v>
                </c:pt>
                <c:pt idx="67">
                  <c:v>45321</c:v>
                </c:pt>
                <c:pt idx="68">
                  <c:v>45322</c:v>
                </c:pt>
                <c:pt idx="69">
                  <c:v>45323</c:v>
                </c:pt>
                <c:pt idx="70">
                  <c:v>45327</c:v>
                </c:pt>
                <c:pt idx="71">
                  <c:v>45328</c:v>
                </c:pt>
                <c:pt idx="72">
                  <c:v>45329</c:v>
                </c:pt>
                <c:pt idx="73">
                  <c:v>45330</c:v>
                </c:pt>
                <c:pt idx="74">
                  <c:v>45334</c:v>
                </c:pt>
                <c:pt idx="75">
                  <c:v>45335</c:v>
                </c:pt>
                <c:pt idx="76">
                  <c:v>45336</c:v>
                </c:pt>
                <c:pt idx="77">
                  <c:v>45337</c:v>
                </c:pt>
                <c:pt idx="78">
                  <c:v>45341</c:v>
                </c:pt>
                <c:pt idx="79">
                  <c:v>45342</c:v>
                </c:pt>
                <c:pt idx="80">
                  <c:v>45343</c:v>
                </c:pt>
                <c:pt idx="81">
                  <c:v>45348</c:v>
                </c:pt>
                <c:pt idx="82">
                  <c:v>45349</c:v>
                </c:pt>
                <c:pt idx="83">
                  <c:v>45350</c:v>
                </c:pt>
                <c:pt idx="84">
                  <c:v>45351</c:v>
                </c:pt>
                <c:pt idx="85">
                  <c:v>45355</c:v>
                </c:pt>
                <c:pt idx="86">
                  <c:v>45356</c:v>
                </c:pt>
                <c:pt idx="87">
                  <c:v>45357</c:v>
                </c:pt>
                <c:pt idx="88">
                  <c:v>45358</c:v>
                </c:pt>
                <c:pt idx="89">
                  <c:v>45362</c:v>
                </c:pt>
                <c:pt idx="90">
                  <c:v>45363</c:v>
                </c:pt>
                <c:pt idx="91">
                  <c:v>45364</c:v>
                </c:pt>
                <c:pt idx="92">
                  <c:v>45365</c:v>
                </c:pt>
                <c:pt idx="93">
                  <c:v>45369</c:v>
                </c:pt>
                <c:pt idx="94">
                  <c:v>45370</c:v>
                </c:pt>
                <c:pt idx="95">
                  <c:v>45371</c:v>
                </c:pt>
                <c:pt idx="96">
                  <c:v>45372</c:v>
                </c:pt>
                <c:pt idx="97">
                  <c:v>45376</c:v>
                </c:pt>
                <c:pt idx="98">
                  <c:v>45377</c:v>
                </c:pt>
                <c:pt idx="99">
                  <c:v>45378</c:v>
                </c:pt>
                <c:pt idx="100">
                  <c:v>45379</c:v>
                </c:pt>
                <c:pt idx="101">
                  <c:v>45383</c:v>
                </c:pt>
                <c:pt idx="102">
                  <c:v>45384</c:v>
                </c:pt>
                <c:pt idx="103">
                  <c:v>45385</c:v>
                </c:pt>
                <c:pt idx="104">
                  <c:v>45386</c:v>
                </c:pt>
                <c:pt idx="105">
                  <c:v>45397</c:v>
                </c:pt>
                <c:pt idx="106">
                  <c:v>45398</c:v>
                </c:pt>
                <c:pt idx="107">
                  <c:v>45399</c:v>
                </c:pt>
                <c:pt idx="108">
                  <c:v>45400</c:v>
                </c:pt>
                <c:pt idx="109">
                  <c:v>45404</c:v>
                </c:pt>
                <c:pt idx="110">
                  <c:v>45405</c:v>
                </c:pt>
                <c:pt idx="111">
                  <c:v>45406</c:v>
                </c:pt>
                <c:pt idx="112">
                  <c:v>45407</c:v>
                </c:pt>
                <c:pt idx="113">
                  <c:v>45411</c:v>
                </c:pt>
                <c:pt idx="114">
                  <c:v>45412</c:v>
                </c:pt>
                <c:pt idx="115">
                  <c:v>45413</c:v>
                </c:pt>
                <c:pt idx="116">
                  <c:v>45414</c:v>
                </c:pt>
                <c:pt idx="117">
                  <c:v>45418</c:v>
                </c:pt>
                <c:pt idx="118">
                  <c:v>45419</c:v>
                </c:pt>
                <c:pt idx="119">
                  <c:v>45420</c:v>
                </c:pt>
                <c:pt idx="120">
                  <c:v>45421</c:v>
                </c:pt>
                <c:pt idx="121">
                  <c:v>45425</c:v>
                </c:pt>
                <c:pt idx="122">
                  <c:v>45426</c:v>
                </c:pt>
                <c:pt idx="123">
                  <c:v>45427</c:v>
                </c:pt>
                <c:pt idx="124">
                  <c:v>45428</c:v>
                </c:pt>
                <c:pt idx="125">
                  <c:v>45432</c:v>
                </c:pt>
                <c:pt idx="126">
                  <c:v>45433</c:v>
                </c:pt>
                <c:pt idx="127">
                  <c:v>45434</c:v>
                </c:pt>
                <c:pt idx="128">
                  <c:v>45435</c:v>
                </c:pt>
                <c:pt idx="129">
                  <c:v>45439</c:v>
                </c:pt>
                <c:pt idx="130">
                  <c:v>45440</c:v>
                </c:pt>
                <c:pt idx="131">
                  <c:v>45441</c:v>
                </c:pt>
                <c:pt idx="132">
                  <c:v>45442</c:v>
                </c:pt>
                <c:pt idx="133">
                  <c:v>45446</c:v>
                </c:pt>
                <c:pt idx="134">
                  <c:v>45447</c:v>
                </c:pt>
                <c:pt idx="135">
                  <c:v>45448</c:v>
                </c:pt>
                <c:pt idx="136">
                  <c:v>45449</c:v>
                </c:pt>
                <c:pt idx="137">
                  <c:v>45453</c:v>
                </c:pt>
                <c:pt idx="138">
                  <c:v>45454</c:v>
                </c:pt>
                <c:pt idx="139">
                  <c:v>45455</c:v>
                </c:pt>
                <c:pt idx="140">
                  <c:v>45456</c:v>
                </c:pt>
                <c:pt idx="141">
                  <c:v>45467</c:v>
                </c:pt>
                <c:pt idx="142">
                  <c:v>45468</c:v>
                </c:pt>
                <c:pt idx="143">
                  <c:v>45469</c:v>
                </c:pt>
                <c:pt idx="144">
                  <c:v>45470</c:v>
                </c:pt>
                <c:pt idx="145">
                  <c:v>45473</c:v>
                </c:pt>
              </c:numCache>
            </c:numRef>
          </c:cat>
          <c:val>
            <c:numRef>
              <c:f>Sheet1!$C$2:$C$147</c:f>
              <c:numCache>
                <c:formatCode>#,##0</c:formatCode>
                <c:ptCount val="146"/>
                <c:pt idx="0">
                  <c:v>100</c:v>
                </c:pt>
                <c:pt idx="1">
                  <c:v>107.04483074107959</c:v>
                </c:pt>
                <c:pt idx="2">
                  <c:v>105.21500457456543</c:v>
                </c:pt>
                <c:pt idx="3">
                  <c:v>104.30009149130832</c:v>
                </c:pt>
                <c:pt idx="4">
                  <c:v>102.65324794144557</c:v>
                </c:pt>
                <c:pt idx="5">
                  <c:v>102.9277218664227</c:v>
                </c:pt>
                <c:pt idx="6">
                  <c:v>100.64043915827996</c:v>
                </c:pt>
                <c:pt idx="7">
                  <c:v>100.64043915827996</c:v>
                </c:pt>
                <c:pt idx="8">
                  <c:v>100.73193046660566</c:v>
                </c:pt>
                <c:pt idx="9">
                  <c:v>98.353156450137234</c:v>
                </c:pt>
                <c:pt idx="10">
                  <c:v>98.353156450137234</c:v>
                </c:pt>
                <c:pt idx="11">
                  <c:v>98.353156450137234</c:v>
                </c:pt>
                <c:pt idx="12">
                  <c:v>98.627630375114364</c:v>
                </c:pt>
                <c:pt idx="13">
                  <c:v>99.359560841720025</c:v>
                </c:pt>
                <c:pt idx="14">
                  <c:v>95.974382433668808</c:v>
                </c:pt>
                <c:pt idx="15">
                  <c:v>93.046660567246107</c:v>
                </c:pt>
                <c:pt idx="16">
                  <c:v>92.772186642268991</c:v>
                </c:pt>
                <c:pt idx="17">
                  <c:v>92.680695333943291</c:v>
                </c:pt>
                <c:pt idx="18">
                  <c:v>91.765782250686172</c:v>
                </c:pt>
                <c:pt idx="19">
                  <c:v>93.687099725526082</c:v>
                </c:pt>
                <c:pt idx="20">
                  <c:v>91.49130832570907</c:v>
                </c:pt>
                <c:pt idx="21">
                  <c:v>90.759377859103381</c:v>
                </c:pt>
                <c:pt idx="22">
                  <c:v>90.667886550777681</c:v>
                </c:pt>
                <c:pt idx="23">
                  <c:v>92.406221408966147</c:v>
                </c:pt>
                <c:pt idx="24">
                  <c:v>91.948764867337601</c:v>
                </c:pt>
                <c:pt idx="25">
                  <c:v>92.406221408966147</c:v>
                </c:pt>
                <c:pt idx="26">
                  <c:v>91.857273559011887</c:v>
                </c:pt>
                <c:pt idx="27">
                  <c:v>91.21683440073194</c:v>
                </c:pt>
                <c:pt idx="28">
                  <c:v>91.033851784080511</c:v>
                </c:pt>
                <c:pt idx="29">
                  <c:v>91.49130832570907</c:v>
                </c:pt>
                <c:pt idx="30">
                  <c:v>91.308325709057641</c:v>
                </c:pt>
                <c:pt idx="31">
                  <c:v>91.125343092406226</c:v>
                </c:pt>
                <c:pt idx="32">
                  <c:v>91.308325709057641</c:v>
                </c:pt>
                <c:pt idx="33">
                  <c:v>90.576395242451966</c:v>
                </c:pt>
                <c:pt idx="34">
                  <c:v>89.20402561756633</c:v>
                </c:pt>
                <c:pt idx="35">
                  <c:v>88.746569075937785</c:v>
                </c:pt>
                <c:pt idx="36">
                  <c:v>88.746569075937785</c:v>
                </c:pt>
                <c:pt idx="37">
                  <c:v>88.746569075937785</c:v>
                </c:pt>
                <c:pt idx="38">
                  <c:v>87.831655992680695</c:v>
                </c:pt>
                <c:pt idx="39">
                  <c:v>89.021043000914929</c:v>
                </c:pt>
                <c:pt idx="40">
                  <c:v>87.282708142726435</c:v>
                </c:pt>
                <c:pt idx="41">
                  <c:v>88.472095150960655</c:v>
                </c:pt>
                <c:pt idx="42">
                  <c:v>88.28911253430924</c:v>
                </c:pt>
                <c:pt idx="43">
                  <c:v>86.916742909423604</c:v>
                </c:pt>
                <c:pt idx="44">
                  <c:v>86.916742909423604</c:v>
                </c:pt>
                <c:pt idx="45">
                  <c:v>86.459286367795045</c:v>
                </c:pt>
                <c:pt idx="46">
                  <c:v>87.099725526075019</c:v>
                </c:pt>
                <c:pt idx="47">
                  <c:v>87.008234217749319</c:v>
                </c:pt>
                <c:pt idx="48">
                  <c:v>88.197621225983539</c:v>
                </c:pt>
                <c:pt idx="49">
                  <c:v>89.66148215919489</c:v>
                </c:pt>
                <c:pt idx="50">
                  <c:v>91.582799634034757</c:v>
                </c:pt>
                <c:pt idx="51">
                  <c:v>91.49130832570907</c:v>
                </c:pt>
                <c:pt idx="52">
                  <c:v>91.49130832570907</c:v>
                </c:pt>
                <c:pt idx="53">
                  <c:v>91.948764867337601</c:v>
                </c:pt>
                <c:pt idx="54">
                  <c:v>91.582799634034757</c:v>
                </c:pt>
                <c:pt idx="55">
                  <c:v>91.49130832570907</c:v>
                </c:pt>
                <c:pt idx="56">
                  <c:v>92.497712717291861</c:v>
                </c:pt>
                <c:pt idx="57">
                  <c:v>94.144556267154613</c:v>
                </c:pt>
                <c:pt idx="58">
                  <c:v>94.144556267154613</c:v>
                </c:pt>
                <c:pt idx="59">
                  <c:v>92.406221408966147</c:v>
                </c:pt>
                <c:pt idx="60">
                  <c:v>93.321134492223237</c:v>
                </c:pt>
                <c:pt idx="61">
                  <c:v>93.321134492223237</c:v>
                </c:pt>
                <c:pt idx="62">
                  <c:v>91.399817017383356</c:v>
                </c:pt>
                <c:pt idx="63">
                  <c:v>91.399817017383356</c:v>
                </c:pt>
                <c:pt idx="64">
                  <c:v>91.49130832570907</c:v>
                </c:pt>
                <c:pt idx="65">
                  <c:v>92.863677950594706</c:v>
                </c:pt>
                <c:pt idx="66">
                  <c:v>90.210430009149121</c:v>
                </c:pt>
                <c:pt idx="67">
                  <c:v>91.49130832570907</c:v>
                </c:pt>
                <c:pt idx="68">
                  <c:v>93.321134492223237</c:v>
                </c:pt>
                <c:pt idx="69">
                  <c:v>92.589204025617562</c:v>
                </c:pt>
                <c:pt idx="70">
                  <c:v>91.125343092406226</c:v>
                </c:pt>
                <c:pt idx="71">
                  <c:v>93.778591033851782</c:v>
                </c:pt>
                <c:pt idx="72">
                  <c:v>91.948764867337601</c:v>
                </c:pt>
                <c:pt idx="73">
                  <c:v>91.49130832570907</c:v>
                </c:pt>
                <c:pt idx="74">
                  <c:v>91.49130832570907</c:v>
                </c:pt>
                <c:pt idx="75">
                  <c:v>90.576395242451966</c:v>
                </c:pt>
                <c:pt idx="76">
                  <c:v>92.314730100640446</c:v>
                </c:pt>
                <c:pt idx="77">
                  <c:v>91.857273559011887</c:v>
                </c:pt>
                <c:pt idx="78">
                  <c:v>92.406221408966147</c:v>
                </c:pt>
                <c:pt idx="79">
                  <c:v>90.118938700823421</c:v>
                </c:pt>
                <c:pt idx="80">
                  <c:v>91.033851784080511</c:v>
                </c:pt>
                <c:pt idx="81">
                  <c:v>93.778591033851782</c:v>
                </c:pt>
                <c:pt idx="82">
                  <c:v>94.236047575480342</c:v>
                </c:pt>
                <c:pt idx="83">
                  <c:v>96.157365050320223</c:v>
                </c:pt>
                <c:pt idx="84">
                  <c:v>99.542543458371469</c:v>
                </c:pt>
                <c:pt idx="85">
                  <c:v>101.8298261665142</c:v>
                </c:pt>
                <c:pt idx="86">
                  <c:v>103.20219579139982</c:v>
                </c:pt>
                <c:pt idx="87">
                  <c:v>101.8298261665142</c:v>
                </c:pt>
                <c:pt idx="88">
                  <c:v>101.09789569990852</c:v>
                </c:pt>
                <c:pt idx="89">
                  <c:v>97.255260750228729</c:v>
                </c:pt>
                <c:pt idx="90">
                  <c:v>96.065873741994508</c:v>
                </c:pt>
                <c:pt idx="91">
                  <c:v>96.706312900274483</c:v>
                </c:pt>
                <c:pt idx="92">
                  <c:v>95.608417200365963</c:v>
                </c:pt>
                <c:pt idx="93">
                  <c:v>95.425434583714548</c:v>
                </c:pt>
                <c:pt idx="94">
                  <c:v>96.065873741994508</c:v>
                </c:pt>
                <c:pt idx="95">
                  <c:v>96.065873741994508</c:v>
                </c:pt>
                <c:pt idx="96">
                  <c:v>95.699908508691692</c:v>
                </c:pt>
                <c:pt idx="97">
                  <c:v>98.353156450137234</c:v>
                </c:pt>
                <c:pt idx="98">
                  <c:v>97.804208600182989</c:v>
                </c:pt>
                <c:pt idx="99">
                  <c:v>97.987191216834418</c:v>
                </c:pt>
                <c:pt idx="100">
                  <c:v>98.902104300091494</c:v>
                </c:pt>
                <c:pt idx="101">
                  <c:v>96.065873741994508</c:v>
                </c:pt>
                <c:pt idx="102">
                  <c:v>96.706312900274483</c:v>
                </c:pt>
                <c:pt idx="103">
                  <c:v>97.804208600182989</c:v>
                </c:pt>
                <c:pt idx="104">
                  <c:v>95.608417200365963</c:v>
                </c:pt>
                <c:pt idx="105">
                  <c:v>96.065873741994508</c:v>
                </c:pt>
                <c:pt idx="106">
                  <c:v>95.242451967063133</c:v>
                </c:pt>
                <c:pt idx="107">
                  <c:v>96.065873741994508</c:v>
                </c:pt>
                <c:pt idx="108">
                  <c:v>96.065873741994508</c:v>
                </c:pt>
                <c:pt idx="109">
                  <c:v>94.693504117108873</c:v>
                </c:pt>
                <c:pt idx="110">
                  <c:v>94.144556267154613</c:v>
                </c:pt>
                <c:pt idx="111">
                  <c:v>91.582799634034757</c:v>
                </c:pt>
                <c:pt idx="112">
                  <c:v>91.674290942360471</c:v>
                </c:pt>
                <c:pt idx="113">
                  <c:v>91.125343092406226</c:v>
                </c:pt>
                <c:pt idx="114">
                  <c:v>91.49130832570907</c:v>
                </c:pt>
                <c:pt idx="115">
                  <c:v>91.49130832570907</c:v>
                </c:pt>
                <c:pt idx="116">
                  <c:v>90.667886550777681</c:v>
                </c:pt>
                <c:pt idx="117">
                  <c:v>90.667886550777681</c:v>
                </c:pt>
                <c:pt idx="118">
                  <c:v>91.49130832570907</c:v>
                </c:pt>
                <c:pt idx="119">
                  <c:v>91.033851784080511</c:v>
                </c:pt>
                <c:pt idx="120">
                  <c:v>91.49130832570907</c:v>
                </c:pt>
                <c:pt idx="121">
                  <c:v>91.49130832570907</c:v>
                </c:pt>
                <c:pt idx="122">
                  <c:v>90.850869167429096</c:v>
                </c:pt>
                <c:pt idx="123">
                  <c:v>90.301921317474836</c:v>
                </c:pt>
                <c:pt idx="124">
                  <c:v>90.301921317474836</c:v>
                </c:pt>
                <c:pt idx="125">
                  <c:v>92.314730100640446</c:v>
                </c:pt>
                <c:pt idx="126">
                  <c:v>90.301921317474836</c:v>
                </c:pt>
                <c:pt idx="127">
                  <c:v>90.301921317474836</c:v>
                </c:pt>
                <c:pt idx="128">
                  <c:v>90.301921317474836</c:v>
                </c:pt>
                <c:pt idx="129">
                  <c:v>89.66148215919489</c:v>
                </c:pt>
                <c:pt idx="130">
                  <c:v>90.576395242451966</c:v>
                </c:pt>
                <c:pt idx="131">
                  <c:v>91.308325709057641</c:v>
                </c:pt>
                <c:pt idx="132">
                  <c:v>90.576395242451966</c:v>
                </c:pt>
                <c:pt idx="133">
                  <c:v>89.11253430924063</c:v>
                </c:pt>
                <c:pt idx="134">
                  <c:v>91.49130832570907</c:v>
                </c:pt>
                <c:pt idx="135">
                  <c:v>91.49130832570907</c:v>
                </c:pt>
                <c:pt idx="136">
                  <c:v>91.49130832570907</c:v>
                </c:pt>
                <c:pt idx="137">
                  <c:v>92.406221408966147</c:v>
                </c:pt>
                <c:pt idx="138">
                  <c:v>91.674290942360471</c:v>
                </c:pt>
                <c:pt idx="139">
                  <c:v>90.576395242451966</c:v>
                </c:pt>
                <c:pt idx="140">
                  <c:v>89.20402561756633</c:v>
                </c:pt>
                <c:pt idx="141">
                  <c:v>89.20402561756633</c:v>
                </c:pt>
                <c:pt idx="142">
                  <c:v>89.20402561756633</c:v>
                </c:pt>
                <c:pt idx="143">
                  <c:v>89.20402561756633</c:v>
                </c:pt>
                <c:pt idx="144">
                  <c:v>89.20402561756633</c:v>
                </c:pt>
                <c:pt idx="145">
                  <c:v>88.01463860933211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Sheet1!$A$2:$A$137</c:f>
              <c:numCache>
                <c:formatCode>dd\-mmm\-yyyy</c:formatCode>
                <c:ptCount val="136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  <c:pt idx="81">
                  <c:v>45364</c:v>
                </c:pt>
                <c:pt idx="82">
                  <c:v>45365</c:v>
                </c:pt>
                <c:pt idx="83">
                  <c:v>45369</c:v>
                </c:pt>
                <c:pt idx="84">
                  <c:v>45370</c:v>
                </c:pt>
                <c:pt idx="85">
                  <c:v>45371</c:v>
                </c:pt>
                <c:pt idx="86">
                  <c:v>45372</c:v>
                </c:pt>
                <c:pt idx="87">
                  <c:v>45376</c:v>
                </c:pt>
                <c:pt idx="88">
                  <c:v>45377</c:v>
                </c:pt>
                <c:pt idx="89">
                  <c:v>45378</c:v>
                </c:pt>
                <c:pt idx="90">
                  <c:v>45379</c:v>
                </c:pt>
                <c:pt idx="91">
                  <c:v>45383</c:v>
                </c:pt>
                <c:pt idx="92">
                  <c:v>45384</c:v>
                </c:pt>
                <c:pt idx="93">
                  <c:v>45385</c:v>
                </c:pt>
                <c:pt idx="94">
                  <c:v>45386</c:v>
                </c:pt>
                <c:pt idx="95">
                  <c:v>45397</c:v>
                </c:pt>
                <c:pt idx="96">
                  <c:v>45398</c:v>
                </c:pt>
                <c:pt idx="97">
                  <c:v>45399</c:v>
                </c:pt>
                <c:pt idx="98">
                  <c:v>45400</c:v>
                </c:pt>
                <c:pt idx="99">
                  <c:v>45404</c:v>
                </c:pt>
                <c:pt idx="100">
                  <c:v>45405</c:v>
                </c:pt>
                <c:pt idx="101">
                  <c:v>45406</c:v>
                </c:pt>
                <c:pt idx="102">
                  <c:v>45407</c:v>
                </c:pt>
                <c:pt idx="103">
                  <c:v>45411</c:v>
                </c:pt>
                <c:pt idx="104">
                  <c:v>45412</c:v>
                </c:pt>
                <c:pt idx="105">
                  <c:v>45413</c:v>
                </c:pt>
                <c:pt idx="106">
                  <c:v>45414</c:v>
                </c:pt>
                <c:pt idx="107">
                  <c:v>45418</c:v>
                </c:pt>
                <c:pt idx="108">
                  <c:v>45419</c:v>
                </c:pt>
                <c:pt idx="109">
                  <c:v>45420</c:v>
                </c:pt>
                <c:pt idx="110">
                  <c:v>45421</c:v>
                </c:pt>
                <c:pt idx="111">
                  <c:v>45425</c:v>
                </c:pt>
                <c:pt idx="112">
                  <c:v>45426</c:v>
                </c:pt>
                <c:pt idx="113">
                  <c:v>45427</c:v>
                </c:pt>
                <c:pt idx="114">
                  <c:v>45428</c:v>
                </c:pt>
                <c:pt idx="115">
                  <c:v>45432</c:v>
                </c:pt>
                <c:pt idx="116">
                  <c:v>45433</c:v>
                </c:pt>
                <c:pt idx="117">
                  <c:v>45434</c:v>
                </c:pt>
                <c:pt idx="118">
                  <c:v>45435</c:v>
                </c:pt>
                <c:pt idx="119">
                  <c:v>45439</c:v>
                </c:pt>
                <c:pt idx="120">
                  <c:v>45440</c:v>
                </c:pt>
                <c:pt idx="121">
                  <c:v>45441</c:v>
                </c:pt>
                <c:pt idx="122">
                  <c:v>45442</c:v>
                </c:pt>
                <c:pt idx="123">
                  <c:v>45446</c:v>
                </c:pt>
                <c:pt idx="124">
                  <c:v>45447</c:v>
                </c:pt>
                <c:pt idx="125">
                  <c:v>45448</c:v>
                </c:pt>
                <c:pt idx="126">
                  <c:v>45449</c:v>
                </c:pt>
                <c:pt idx="127">
                  <c:v>45453</c:v>
                </c:pt>
                <c:pt idx="128">
                  <c:v>45454</c:v>
                </c:pt>
                <c:pt idx="129">
                  <c:v>45455</c:v>
                </c:pt>
                <c:pt idx="130">
                  <c:v>45456</c:v>
                </c:pt>
                <c:pt idx="131">
                  <c:v>45467</c:v>
                </c:pt>
                <c:pt idx="132">
                  <c:v>45468</c:v>
                </c:pt>
                <c:pt idx="133">
                  <c:v>45469</c:v>
                </c:pt>
                <c:pt idx="134">
                  <c:v>45470</c:v>
                </c:pt>
                <c:pt idx="135">
                  <c:v>45473</c:v>
                </c:pt>
              </c:numCache>
            </c:numRef>
          </c:cat>
          <c:val>
            <c:numRef>
              <c:f>Sheet1!$B$2:$B$137</c:f>
              <c:numCache>
                <c:formatCode>#,##0</c:formatCode>
                <c:ptCount val="136"/>
                <c:pt idx="0">
                  <c:v>100</c:v>
                </c:pt>
                <c:pt idx="1">
                  <c:v>100.84055574608064</c:v>
                </c:pt>
                <c:pt idx="2">
                  <c:v>102.05543665277723</c:v>
                </c:pt>
                <c:pt idx="3">
                  <c:v>101.12452990763796</c:v>
                </c:pt>
                <c:pt idx="4">
                  <c:v>102.35767531737004</c:v>
                </c:pt>
                <c:pt idx="5">
                  <c:v>103.85594747595255</c:v>
                </c:pt>
                <c:pt idx="6">
                  <c:v>105.06839959235184</c:v>
                </c:pt>
                <c:pt idx="7">
                  <c:v>105.44214184329638</c:v>
                </c:pt>
                <c:pt idx="8">
                  <c:v>106.36993973685513</c:v>
                </c:pt>
                <c:pt idx="9">
                  <c:v>106.34186292101863</c:v>
                </c:pt>
                <c:pt idx="10">
                  <c:v>106.17466499695429</c:v>
                </c:pt>
                <c:pt idx="11">
                  <c:v>105.31973081231376</c:v>
                </c:pt>
                <c:pt idx="12">
                  <c:v>104.82416044005794</c:v>
                </c:pt>
                <c:pt idx="13">
                  <c:v>105.47847654614361</c:v>
                </c:pt>
                <c:pt idx="14">
                  <c:v>107.08915311968397</c:v>
                </c:pt>
                <c:pt idx="15">
                  <c:v>107.66312484273581</c:v>
                </c:pt>
                <c:pt idx="16">
                  <c:v>108.02229435189675</c:v>
                </c:pt>
                <c:pt idx="17">
                  <c:v>108.12100038957797</c:v>
                </c:pt>
                <c:pt idx="18">
                  <c:v>107.83809489575145</c:v>
                </c:pt>
                <c:pt idx="19">
                  <c:v>107.62533286571023</c:v>
                </c:pt>
                <c:pt idx="20">
                  <c:v>107.65117519447323</c:v>
                </c:pt>
                <c:pt idx="21">
                  <c:v>107.84722714726922</c:v>
                </c:pt>
                <c:pt idx="22">
                  <c:v>107.86792044060198</c:v>
                </c:pt>
                <c:pt idx="23">
                  <c:v>108.59101988790647</c:v>
                </c:pt>
                <c:pt idx="24">
                  <c:v>108.72615778004679</c:v>
                </c:pt>
                <c:pt idx="25">
                  <c:v>108.26410471389336</c:v>
                </c:pt>
                <c:pt idx="26">
                  <c:v>108.55740543019219</c:v>
                </c:pt>
                <c:pt idx="27">
                  <c:v>109.05608465402854</c:v>
                </c:pt>
                <c:pt idx="28">
                  <c:v>110.56776373505201</c:v>
                </c:pt>
                <c:pt idx="29">
                  <c:v>110.70426174975883</c:v>
                </c:pt>
                <c:pt idx="30">
                  <c:v>110.76711884265227</c:v>
                </c:pt>
                <c:pt idx="31">
                  <c:v>112.14142554446191</c:v>
                </c:pt>
                <c:pt idx="32">
                  <c:v>113.43752519869935</c:v>
                </c:pt>
                <c:pt idx="33">
                  <c:v>113.7981519820386</c:v>
                </c:pt>
                <c:pt idx="34">
                  <c:v>113.69555987988174</c:v>
                </c:pt>
                <c:pt idx="35">
                  <c:v>112.90892327840056</c:v>
                </c:pt>
                <c:pt idx="36">
                  <c:v>114.76607349130832</c:v>
                </c:pt>
                <c:pt idx="37">
                  <c:v>115.34451418850715</c:v>
                </c:pt>
                <c:pt idx="38">
                  <c:v>115.50695168358887</c:v>
                </c:pt>
                <c:pt idx="39">
                  <c:v>115.9205260954087</c:v>
                </c:pt>
                <c:pt idx="40">
                  <c:v>116.94178383960659</c:v>
                </c:pt>
                <c:pt idx="41">
                  <c:v>117.77767630831646</c:v>
                </c:pt>
                <c:pt idx="42">
                  <c:v>115.89108915700575</c:v>
                </c:pt>
                <c:pt idx="43">
                  <c:v>117.99500446411658</c:v>
                </c:pt>
                <c:pt idx="44">
                  <c:v>119.03073779848616</c:v>
                </c:pt>
                <c:pt idx="45">
                  <c:v>118.50174727173986</c:v>
                </c:pt>
                <c:pt idx="46">
                  <c:v>117.91193983594978</c:v>
                </c:pt>
                <c:pt idx="47">
                  <c:v>117.70976733160468</c:v>
                </c:pt>
                <c:pt idx="48">
                  <c:v>117.76825260196304</c:v>
                </c:pt>
                <c:pt idx="49">
                  <c:v>117.33563647421255</c:v>
                </c:pt>
                <c:pt idx="50">
                  <c:v>117.19398942407553</c:v>
                </c:pt>
                <c:pt idx="51">
                  <c:v>116.18429272169269</c:v>
                </c:pt>
                <c:pt idx="52">
                  <c:v>117.65371085154359</c:v>
                </c:pt>
                <c:pt idx="53">
                  <c:v>117.60523219721</c:v>
                </c:pt>
                <c:pt idx="54">
                  <c:v>118.27412104507931</c:v>
                </c:pt>
                <c:pt idx="55">
                  <c:v>118.1515157108729</c:v>
                </c:pt>
                <c:pt idx="56">
                  <c:v>119.03802416937799</c:v>
                </c:pt>
                <c:pt idx="57">
                  <c:v>116.44563055767938</c:v>
                </c:pt>
                <c:pt idx="58">
                  <c:v>114.60616193813577</c:v>
                </c:pt>
                <c:pt idx="59">
                  <c:v>115.74924780364493</c:v>
                </c:pt>
                <c:pt idx="60">
                  <c:v>116.82393893438284</c:v>
                </c:pt>
                <c:pt idx="61">
                  <c:v>117.27569392967582</c:v>
                </c:pt>
                <c:pt idx="62">
                  <c:v>118.19397096526927</c:v>
                </c:pt>
                <c:pt idx="63">
                  <c:v>118.55197465508749</c:v>
                </c:pt>
                <c:pt idx="64">
                  <c:v>119.45674761662808</c:v>
                </c:pt>
                <c:pt idx="65">
                  <c:v>120.51259133465912</c:v>
                </c:pt>
                <c:pt idx="66">
                  <c:v>120.84465554410247</c:v>
                </c:pt>
                <c:pt idx="67">
                  <c:v>121.28980422978688</c:v>
                </c:pt>
                <c:pt idx="68">
                  <c:v>122.35827765736373</c:v>
                </c:pt>
                <c:pt idx="69">
                  <c:v>122.47417953034967</c:v>
                </c:pt>
                <c:pt idx="70">
                  <c:v>122.74455246624223</c:v>
                </c:pt>
                <c:pt idx="71">
                  <c:v>121.74806838307657</c:v>
                </c:pt>
                <c:pt idx="72">
                  <c:v>122.42608948246362</c:v>
                </c:pt>
                <c:pt idx="73">
                  <c:v>122.52197812340002</c:v>
                </c:pt>
                <c:pt idx="74">
                  <c:v>122.71084085691608</c:v>
                </c:pt>
                <c:pt idx="75">
                  <c:v>120.80404617033203</c:v>
                </c:pt>
                <c:pt idx="76">
                  <c:v>121.14951730221631</c:v>
                </c:pt>
                <c:pt idx="77">
                  <c:v>122.04088334131595</c:v>
                </c:pt>
                <c:pt idx="78">
                  <c:v>122.19613161711771</c:v>
                </c:pt>
                <c:pt idx="79">
                  <c:v>121.98084364516733</c:v>
                </c:pt>
                <c:pt idx="80">
                  <c:v>122.54646032959656</c:v>
                </c:pt>
                <c:pt idx="81">
                  <c:v>123.60745308305783</c:v>
                </c:pt>
                <c:pt idx="82">
                  <c:v>123.65972065025517</c:v>
                </c:pt>
                <c:pt idx="83">
                  <c:v>124.08650768129218</c:v>
                </c:pt>
                <c:pt idx="84">
                  <c:v>124.39292386519631</c:v>
                </c:pt>
                <c:pt idx="85">
                  <c:v>123.76464439109741</c:v>
                </c:pt>
                <c:pt idx="86">
                  <c:v>124.70040871683122</c:v>
                </c:pt>
                <c:pt idx="87">
                  <c:v>122.96421226072771</c:v>
                </c:pt>
                <c:pt idx="88">
                  <c:v>122.27054975182621</c:v>
                </c:pt>
                <c:pt idx="89">
                  <c:v>122.48855796890953</c:v>
                </c:pt>
                <c:pt idx="90">
                  <c:v>122.07964683446045</c:v>
                </c:pt>
                <c:pt idx="91">
                  <c:v>120.69154460376228</c:v>
                </c:pt>
                <c:pt idx="92">
                  <c:v>121.2120829402741</c:v>
                </c:pt>
                <c:pt idx="93">
                  <c:v>122.62690186424227</c:v>
                </c:pt>
                <c:pt idx="94">
                  <c:v>123.43520327517514</c:v>
                </c:pt>
                <c:pt idx="95">
                  <c:v>123.4635715458473</c:v>
                </c:pt>
                <c:pt idx="96">
                  <c:v>121.44369238302217</c:v>
                </c:pt>
                <c:pt idx="97">
                  <c:v>121.10900508005777</c:v>
                </c:pt>
                <c:pt idx="98">
                  <c:v>121.46234549250524</c:v>
                </c:pt>
                <c:pt idx="99">
                  <c:v>121.52627125312949</c:v>
                </c:pt>
                <c:pt idx="100">
                  <c:v>121.28805550077284</c:v>
                </c:pt>
                <c:pt idx="101">
                  <c:v>120.03751995251228</c:v>
                </c:pt>
                <c:pt idx="102">
                  <c:v>119.05473424662325</c:v>
                </c:pt>
                <c:pt idx="103">
                  <c:v>120.17129772208615</c:v>
                </c:pt>
                <c:pt idx="104">
                  <c:v>120.41854857434866</c:v>
                </c:pt>
                <c:pt idx="105">
                  <c:v>119.93997973417375</c:v>
                </c:pt>
                <c:pt idx="106">
                  <c:v>120.00487701091691</c:v>
                </c:pt>
                <c:pt idx="107">
                  <c:v>120.200831812101</c:v>
                </c:pt>
                <c:pt idx="108">
                  <c:v>120.0598648232472</c:v>
                </c:pt>
                <c:pt idx="109">
                  <c:v>121.05197708387779</c:v>
                </c:pt>
                <c:pt idx="110">
                  <c:v>119.34502326295346</c:v>
                </c:pt>
                <c:pt idx="111">
                  <c:v>119.10399011385198</c:v>
                </c:pt>
                <c:pt idx="112">
                  <c:v>117.75659440853612</c:v>
                </c:pt>
                <c:pt idx="113">
                  <c:v>117.58453890387723</c:v>
                </c:pt>
                <c:pt idx="114">
                  <c:v>118.50981085552681</c:v>
                </c:pt>
                <c:pt idx="115">
                  <c:v>117.79982687582762</c:v>
                </c:pt>
                <c:pt idx="116">
                  <c:v>117.771847211603</c:v>
                </c:pt>
                <c:pt idx="117">
                  <c:v>118.10750603068631</c:v>
                </c:pt>
                <c:pt idx="118">
                  <c:v>116.54297647279415</c:v>
                </c:pt>
                <c:pt idx="119">
                  <c:v>114.94220936366663</c:v>
                </c:pt>
                <c:pt idx="120">
                  <c:v>113.27819655519815</c:v>
                </c:pt>
                <c:pt idx="121">
                  <c:v>113.63347999988342</c:v>
                </c:pt>
                <c:pt idx="122">
                  <c:v>111.75825958716392</c:v>
                </c:pt>
                <c:pt idx="123">
                  <c:v>114.7190521111531</c:v>
                </c:pt>
                <c:pt idx="124">
                  <c:v>112.81274318262851</c:v>
                </c:pt>
                <c:pt idx="125">
                  <c:v>112.24081164342638</c:v>
                </c:pt>
                <c:pt idx="126">
                  <c:v>112.31105225882354</c:v>
                </c:pt>
                <c:pt idx="127">
                  <c:v>115.16177200654023</c:v>
                </c:pt>
                <c:pt idx="128">
                  <c:v>114.4005891273745</c:v>
                </c:pt>
                <c:pt idx="129">
                  <c:v>113.19921229473078</c:v>
                </c:pt>
                <c:pt idx="130">
                  <c:v>111.71395845214165</c:v>
                </c:pt>
                <c:pt idx="131">
                  <c:v>113.63862903531363</c:v>
                </c:pt>
                <c:pt idx="132">
                  <c:v>113.96632142222187</c:v>
                </c:pt>
                <c:pt idx="133">
                  <c:v>113.2433191265293</c:v>
                </c:pt>
                <c:pt idx="134">
                  <c:v>113.95514898685441</c:v>
                </c:pt>
                <c:pt idx="135">
                  <c:v>113.46822510805687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Sheet1!$A$2:$A$137</c:f>
              <c:numCache>
                <c:formatCode>dd\-mmm\-yyyy</c:formatCode>
                <c:ptCount val="136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  <c:pt idx="81">
                  <c:v>45364</c:v>
                </c:pt>
                <c:pt idx="82">
                  <c:v>45365</c:v>
                </c:pt>
                <c:pt idx="83">
                  <c:v>45369</c:v>
                </c:pt>
                <c:pt idx="84">
                  <c:v>45370</c:v>
                </c:pt>
                <c:pt idx="85">
                  <c:v>45371</c:v>
                </c:pt>
                <c:pt idx="86">
                  <c:v>45372</c:v>
                </c:pt>
                <c:pt idx="87">
                  <c:v>45376</c:v>
                </c:pt>
                <c:pt idx="88">
                  <c:v>45377</c:v>
                </c:pt>
                <c:pt idx="89">
                  <c:v>45378</c:v>
                </c:pt>
                <c:pt idx="90">
                  <c:v>45379</c:v>
                </c:pt>
                <c:pt idx="91">
                  <c:v>45383</c:v>
                </c:pt>
                <c:pt idx="92">
                  <c:v>45384</c:v>
                </c:pt>
                <c:pt idx="93">
                  <c:v>45385</c:v>
                </c:pt>
                <c:pt idx="94">
                  <c:v>45386</c:v>
                </c:pt>
                <c:pt idx="95">
                  <c:v>45397</c:v>
                </c:pt>
                <c:pt idx="96">
                  <c:v>45398</c:v>
                </c:pt>
                <c:pt idx="97">
                  <c:v>45399</c:v>
                </c:pt>
                <c:pt idx="98">
                  <c:v>45400</c:v>
                </c:pt>
                <c:pt idx="99">
                  <c:v>45404</c:v>
                </c:pt>
                <c:pt idx="100">
                  <c:v>45405</c:v>
                </c:pt>
                <c:pt idx="101">
                  <c:v>45406</c:v>
                </c:pt>
                <c:pt idx="102">
                  <c:v>45407</c:v>
                </c:pt>
                <c:pt idx="103">
                  <c:v>45411</c:v>
                </c:pt>
                <c:pt idx="104">
                  <c:v>45412</c:v>
                </c:pt>
                <c:pt idx="105">
                  <c:v>45413</c:v>
                </c:pt>
                <c:pt idx="106">
                  <c:v>45414</c:v>
                </c:pt>
                <c:pt idx="107">
                  <c:v>45418</c:v>
                </c:pt>
                <c:pt idx="108">
                  <c:v>45419</c:v>
                </c:pt>
                <c:pt idx="109">
                  <c:v>45420</c:v>
                </c:pt>
                <c:pt idx="110">
                  <c:v>45421</c:v>
                </c:pt>
                <c:pt idx="111">
                  <c:v>45425</c:v>
                </c:pt>
                <c:pt idx="112">
                  <c:v>45426</c:v>
                </c:pt>
                <c:pt idx="113">
                  <c:v>45427</c:v>
                </c:pt>
                <c:pt idx="114">
                  <c:v>45428</c:v>
                </c:pt>
                <c:pt idx="115">
                  <c:v>45432</c:v>
                </c:pt>
                <c:pt idx="116">
                  <c:v>45433</c:v>
                </c:pt>
                <c:pt idx="117">
                  <c:v>45434</c:v>
                </c:pt>
                <c:pt idx="118">
                  <c:v>45435</c:v>
                </c:pt>
                <c:pt idx="119">
                  <c:v>45439</c:v>
                </c:pt>
                <c:pt idx="120">
                  <c:v>45440</c:v>
                </c:pt>
                <c:pt idx="121">
                  <c:v>45441</c:v>
                </c:pt>
                <c:pt idx="122">
                  <c:v>45442</c:v>
                </c:pt>
                <c:pt idx="123">
                  <c:v>45446</c:v>
                </c:pt>
                <c:pt idx="124">
                  <c:v>45447</c:v>
                </c:pt>
                <c:pt idx="125">
                  <c:v>45448</c:v>
                </c:pt>
                <c:pt idx="126">
                  <c:v>45449</c:v>
                </c:pt>
                <c:pt idx="127">
                  <c:v>45453</c:v>
                </c:pt>
                <c:pt idx="128">
                  <c:v>45454</c:v>
                </c:pt>
                <c:pt idx="129">
                  <c:v>45455</c:v>
                </c:pt>
                <c:pt idx="130">
                  <c:v>45456</c:v>
                </c:pt>
                <c:pt idx="131">
                  <c:v>45467</c:v>
                </c:pt>
                <c:pt idx="132">
                  <c:v>45468</c:v>
                </c:pt>
                <c:pt idx="133">
                  <c:v>45469</c:v>
                </c:pt>
                <c:pt idx="134">
                  <c:v>45470</c:v>
                </c:pt>
                <c:pt idx="135">
                  <c:v>45473</c:v>
                </c:pt>
              </c:numCache>
            </c:numRef>
          </c:cat>
          <c:val>
            <c:numRef>
              <c:f>Sheet1!$C$2:$C$137</c:f>
              <c:numCache>
                <c:formatCode>#,##0</c:formatCode>
                <c:ptCount val="136"/>
                <c:pt idx="0">
                  <c:v>100</c:v>
                </c:pt>
                <c:pt idx="1">
                  <c:v>95.659722222222214</c:v>
                </c:pt>
                <c:pt idx="2">
                  <c:v>95.659722222222214</c:v>
                </c:pt>
                <c:pt idx="3">
                  <c:v>95.138888888888886</c:v>
                </c:pt>
                <c:pt idx="4">
                  <c:v>93.75</c:v>
                </c:pt>
                <c:pt idx="5">
                  <c:v>95.4861111111111</c:v>
                </c:pt>
                <c:pt idx="6">
                  <c:v>93.75</c:v>
                </c:pt>
                <c:pt idx="7">
                  <c:v>95.4861111111111</c:v>
                </c:pt>
                <c:pt idx="8">
                  <c:v>93.75</c:v>
                </c:pt>
                <c:pt idx="9">
                  <c:v>93.75</c:v>
                </c:pt>
                <c:pt idx="10">
                  <c:v>92.361111111111114</c:v>
                </c:pt>
                <c:pt idx="11">
                  <c:v>90.104166666666657</c:v>
                </c:pt>
                <c:pt idx="12">
                  <c:v>83.75</c:v>
                </c:pt>
                <c:pt idx="13">
                  <c:v>84.375</c:v>
                </c:pt>
                <c:pt idx="14">
                  <c:v>87.5</c:v>
                </c:pt>
                <c:pt idx="15">
                  <c:v>86.111111111111114</c:v>
                </c:pt>
                <c:pt idx="16">
                  <c:v>86.805555555555557</c:v>
                </c:pt>
                <c:pt idx="17">
                  <c:v>86.805555555555557</c:v>
                </c:pt>
                <c:pt idx="18">
                  <c:v>86.805555555555557</c:v>
                </c:pt>
                <c:pt idx="19">
                  <c:v>83.333333333333329</c:v>
                </c:pt>
                <c:pt idx="20">
                  <c:v>88.541666666666657</c:v>
                </c:pt>
                <c:pt idx="21">
                  <c:v>83.402777777777771</c:v>
                </c:pt>
                <c:pt idx="22">
                  <c:v>85.069444444444443</c:v>
                </c:pt>
                <c:pt idx="23">
                  <c:v>83.333333333333329</c:v>
                </c:pt>
                <c:pt idx="24">
                  <c:v>83.958333333333329</c:v>
                </c:pt>
                <c:pt idx="25">
                  <c:v>83.194444444444443</c:v>
                </c:pt>
                <c:pt idx="26">
                  <c:v>82.291666666666657</c:v>
                </c:pt>
                <c:pt idx="27">
                  <c:v>83.333333333333329</c:v>
                </c:pt>
                <c:pt idx="28">
                  <c:v>82.222222222222214</c:v>
                </c:pt>
                <c:pt idx="29">
                  <c:v>82.222222222222214</c:v>
                </c:pt>
                <c:pt idx="30">
                  <c:v>82.291666666666657</c:v>
                </c:pt>
                <c:pt idx="31">
                  <c:v>82.638888888888886</c:v>
                </c:pt>
                <c:pt idx="32">
                  <c:v>83.333333333333329</c:v>
                </c:pt>
                <c:pt idx="33">
                  <c:v>83.333333333333329</c:v>
                </c:pt>
                <c:pt idx="34">
                  <c:v>82.9861111111111</c:v>
                </c:pt>
                <c:pt idx="35">
                  <c:v>82.638888888888886</c:v>
                </c:pt>
                <c:pt idx="36">
                  <c:v>83.402777777777771</c:v>
                </c:pt>
                <c:pt idx="37">
                  <c:v>84.375</c:v>
                </c:pt>
                <c:pt idx="38">
                  <c:v>83.680555555555557</c:v>
                </c:pt>
                <c:pt idx="39">
                  <c:v>86.111111111111114</c:v>
                </c:pt>
                <c:pt idx="40">
                  <c:v>86.805555555555557</c:v>
                </c:pt>
                <c:pt idx="41">
                  <c:v>88.541666666666657</c:v>
                </c:pt>
                <c:pt idx="42">
                  <c:v>90.277777777777786</c:v>
                </c:pt>
                <c:pt idx="43">
                  <c:v>90.277777777777786</c:v>
                </c:pt>
                <c:pt idx="44">
                  <c:v>90.625</c:v>
                </c:pt>
                <c:pt idx="45">
                  <c:v>90.277777777777786</c:v>
                </c:pt>
                <c:pt idx="46">
                  <c:v>88.541666666666657</c:v>
                </c:pt>
                <c:pt idx="47">
                  <c:v>88.8888888888889</c:v>
                </c:pt>
                <c:pt idx="48">
                  <c:v>90.277777777777786</c:v>
                </c:pt>
                <c:pt idx="49">
                  <c:v>86.979166666666657</c:v>
                </c:pt>
                <c:pt idx="50">
                  <c:v>86.979166666666657</c:v>
                </c:pt>
                <c:pt idx="51">
                  <c:v>86.805555555555557</c:v>
                </c:pt>
                <c:pt idx="52">
                  <c:v>87.5</c:v>
                </c:pt>
                <c:pt idx="53">
                  <c:v>86.111111111111114</c:v>
                </c:pt>
                <c:pt idx="54">
                  <c:v>86.111111111111114</c:v>
                </c:pt>
                <c:pt idx="55">
                  <c:v>87.5</c:v>
                </c:pt>
                <c:pt idx="56">
                  <c:v>87.847222222222214</c:v>
                </c:pt>
                <c:pt idx="57">
                  <c:v>87.847222222222214</c:v>
                </c:pt>
                <c:pt idx="58">
                  <c:v>86.979166666666657</c:v>
                </c:pt>
                <c:pt idx="59">
                  <c:v>86.805555555555557</c:v>
                </c:pt>
                <c:pt idx="60">
                  <c:v>86.805555555555557</c:v>
                </c:pt>
                <c:pt idx="61">
                  <c:v>86.805555555555557</c:v>
                </c:pt>
                <c:pt idx="62">
                  <c:v>85.833333333333329</c:v>
                </c:pt>
                <c:pt idx="63">
                  <c:v>85.694444444444443</c:v>
                </c:pt>
                <c:pt idx="64">
                  <c:v>85.694444444444443</c:v>
                </c:pt>
                <c:pt idx="65">
                  <c:v>87.6736111111111</c:v>
                </c:pt>
                <c:pt idx="66">
                  <c:v>87.6736111111111</c:v>
                </c:pt>
                <c:pt idx="67">
                  <c:v>87.6736111111111</c:v>
                </c:pt>
                <c:pt idx="68">
                  <c:v>86.805555555555557</c:v>
                </c:pt>
                <c:pt idx="69">
                  <c:v>84.097222222222214</c:v>
                </c:pt>
                <c:pt idx="70">
                  <c:v>84.097222222222214</c:v>
                </c:pt>
                <c:pt idx="71">
                  <c:v>83.402777777777771</c:v>
                </c:pt>
                <c:pt idx="72">
                  <c:v>83.472222222222214</c:v>
                </c:pt>
                <c:pt idx="73">
                  <c:v>83.958333333333329</c:v>
                </c:pt>
                <c:pt idx="74">
                  <c:v>85</c:v>
                </c:pt>
                <c:pt idx="75">
                  <c:v>84.027777777777771</c:v>
                </c:pt>
                <c:pt idx="76">
                  <c:v>84.722222222222214</c:v>
                </c:pt>
                <c:pt idx="77">
                  <c:v>83.472222222222214</c:v>
                </c:pt>
                <c:pt idx="78">
                  <c:v>83.680555555555557</c:v>
                </c:pt>
                <c:pt idx="79">
                  <c:v>82.847222222222214</c:v>
                </c:pt>
                <c:pt idx="80">
                  <c:v>83.055555555555557</c:v>
                </c:pt>
                <c:pt idx="81">
                  <c:v>83.125</c:v>
                </c:pt>
                <c:pt idx="82">
                  <c:v>83.194444444444443</c:v>
                </c:pt>
                <c:pt idx="83">
                  <c:v>96.7013888888889</c:v>
                </c:pt>
                <c:pt idx="84">
                  <c:v>91.666666666666657</c:v>
                </c:pt>
                <c:pt idx="85">
                  <c:v>87.5</c:v>
                </c:pt>
                <c:pt idx="86">
                  <c:v>88.715277777777786</c:v>
                </c:pt>
                <c:pt idx="87">
                  <c:v>93.923611111111114</c:v>
                </c:pt>
                <c:pt idx="88">
                  <c:v>90.277777777777786</c:v>
                </c:pt>
                <c:pt idx="89">
                  <c:v>88.541666666666657</c:v>
                </c:pt>
                <c:pt idx="90">
                  <c:v>87.152777777777786</c:v>
                </c:pt>
                <c:pt idx="91">
                  <c:v>88.194444444444443</c:v>
                </c:pt>
                <c:pt idx="92">
                  <c:v>88.541666666666657</c:v>
                </c:pt>
                <c:pt idx="93">
                  <c:v>90.277777777777786</c:v>
                </c:pt>
                <c:pt idx="94">
                  <c:v>91.319444444444443</c:v>
                </c:pt>
                <c:pt idx="95">
                  <c:v>90.451388888888886</c:v>
                </c:pt>
                <c:pt idx="96">
                  <c:v>91.493055555555557</c:v>
                </c:pt>
                <c:pt idx="97">
                  <c:v>91.666666666666657</c:v>
                </c:pt>
                <c:pt idx="98">
                  <c:v>95.833333333333343</c:v>
                </c:pt>
                <c:pt idx="99">
                  <c:v>103.64583333333333</c:v>
                </c:pt>
                <c:pt idx="100">
                  <c:v>103.64583333333333</c:v>
                </c:pt>
                <c:pt idx="101">
                  <c:v>103.29861111111111</c:v>
                </c:pt>
                <c:pt idx="102">
                  <c:v>103.29861111111111</c:v>
                </c:pt>
                <c:pt idx="103">
                  <c:v>92.361111111111114</c:v>
                </c:pt>
                <c:pt idx="104">
                  <c:v>89.583333333333343</c:v>
                </c:pt>
                <c:pt idx="105">
                  <c:v>89.583333333333343</c:v>
                </c:pt>
                <c:pt idx="106">
                  <c:v>89.2361111111111</c:v>
                </c:pt>
                <c:pt idx="107">
                  <c:v>88.541666666666657</c:v>
                </c:pt>
                <c:pt idx="108">
                  <c:v>88.368055555555543</c:v>
                </c:pt>
                <c:pt idx="109">
                  <c:v>90.277777777777786</c:v>
                </c:pt>
                <c:pt idx="110">
                  <c:v>89.583333333333343</c:v>
                </c:pt>
                <c:pt idx="111">
                  <c:v>89.930555555555543</c:v>
                </c:pt>
                <c:pt idx="112">
                  <c:v>89.930555555555543</c:v>
                </c:pt>
                <c:pt idx="113">
                  <c:v>88.194444444444443</c:v>
                </c:pt>
                <c:pt idx="114">
                  <c:v>89.930555555555543</c:v>
                </c:pt>
                <c:pt idx="115">
                  <c:v>90.451388888888886</c:v>
                </c:pt>
                <c:pt idx="116">
                  <c:v>90.451388888888886</c:v>
                </c:pt>
                <c:pt idx="117">
                  <c:v>90.451388888888886</c:v>
                </c:pt>
                <c:pt idx="118">
                  <c:v>90.451388888888886</c:v>
                </c:pt>
                <c:pt idx="119">
                  <c:v>90.451388888888886</c:v>
                </c:pt>
                <c:pt idx="120">
                  <c:v>88.020833333333343</c:v>
                </c:pt>
                <c:pt idx="121">
                  <c:v>90.7986111111111</c:v>
                </c:pt>
                <c:pt idx="122">
                  <c:v>90.7986111111111</c:v>
                </c:pt>
                <c:pt idx="123">
                  <c:v>88.020833333333343</c:v>
                </c:pt>
                <c:pt idx="124">
                  <c:v>87.5</c:v>
                </c:pt>
                <c:pt idx="125">
                  <c:v>87.152777777777786</c:v>
                </c:pt>
                <c:pt idx="126">
                  <c:v>87.326388888888886</c:v>
                </c:pt>
                <c:pt idx="127">
                  <c:v>85.763888888888886</c:v>
                </c:pt>
                <c:pt idx="128">
                  <c:v>83.333333333333329</c:v>
                </c:pt>
                <c:pt idx="129">
                  <c:v>83.333333333333329</c:v>
                </c:pt>
                <c:pt idx="130">
                  <c:v>84.722222222222214</c:v>
                </c:pt>
                <c:pt idx="131">
                  <c:v>83.333333333333329</c:v>
                </c:pt>
                <c:pt idx="132">
                  <c:v>83.333333333333329</c:v>
                </c:pt>
                <c:pt idx="133">
                  <c:v>84.722222222222214</c:v>
                </c:pt>
                <c:pt idx="134">
                  <c:v>84.861111111111114</c:v>
                </c:pt>
                <c:pt idx="135">
                  <c:v>87.152777777777786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Sheet1!$A$2:$A$137</c:f>
              <c:numCache>
                <c:formatCode>dd\-mmm\-yyyy</c:formatCode>
                <c:ptCount val="136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  <c:pt idx="81">
                  <c:v>45364</c:v>
                </c:pt>
                <c:pt idx="82">
                  <c:v>45365</c:v>
                </c:pt>
                <c:pt idx="83">
                  <c:v>45369</c:v>
                </c:pt>
                <c:pt idx="84">
                  <c:v>45370</c:v>
                </c:pt>
                <c:pt idx="85">
                  <c:v>45371</c:v>
                </c:pt>
                <c:pt idx="86">
                  <c:v>45372</c:v>
                </c:pt>
                <c:pt idx="87">
                  <c:v>45376</c:v>
                </c:pt>
                <c:pt idx="88">
                  <c:v>45377</c:v>
                </c:pt>
                <c:pt idx="89">
                  <c:v>45378</c:v>
                </c:pt>
                <c:pt idx="90">
                  <c:v>45379</c:v>
                </c:pt>
                <c:pt idx="91">
                  <c:v>45383</c:v>
                </c:pt>
                <c:pt idx="92">
                  <c:v>45384</c:v>
                </c:pt>
                <c:pt idx="93">
                  <c:v>45385</c:v>
                </c:pt>
                <c:pt idx="94">
                  <c:v>45386</c:v>
                </c:pt>
                <c:pt idx="95">
                  <c:v>45397</c:v>
                </c:pt>
                <c:pt idx="96">
                  <c:v>45398</c:v>
                </c:pt>
                <c:pt idx="97">
                  <c:v>45399</c:v>
                </c:pt>
                <c:pt idx="98">
                  <c:v>45400</c:v>
                </c:pt>
                <c:pt idx="99">
                  <c:v>45404</c:v>
                </c:pt>
                <c:pt idx="100">
                  <c:v>45405</c:v>
                </c:pt>
                <c:pt idx="101">
                  <c:v>45406</c:v>
                </c:pt>
                <c:pt idx="102">
                  <c:v>45407</c:v>
                </c:pt>
                <c:pt idx="103">
                  <c:v>45411</c:v>
                </c:pt>
                <c:pt idx="104">
                  <c:v>45412</c:v>
                </c:pt>
                <c:pt idx="105">
                  <c:v>45413</c:v>
                </c:pt>
                <c:pt idx="106">
                  <c:v>45414</c:v>
                </c:pt>
                <c:pt idx="107">
                  <c:v>45418</c:v>
                </c:pt>
                <c:pt idx="108">
                  <c:v>45419</c:v>
                </c:pt>
                <c:pt idx="109">
                  <c:v>45420</c:v>
                </c:pt>
                <c:pt idx="110">
                  <c:v>45421</c:v>
                </c:pt>
                <c:pt idx="111">
                  <c:v>45425</c:v>
                </c:pt>
                <c:pt idx="112">
                  <c:v>45426</c:v>
                </c:pt>
                <c:pt idx="113">
                  <c:v>45427</c:v>
                </c:pt>
                <c:pt idx="114">
                  <c:v>45428</c:v>
                </c:pt>
                <c:pt idx="115">
                  <c:v>45432</c:v>
                </c:pt>
                <c:pt idx="116">
                  <c:v>45433</c:v>
                </c:pt>
                <c:pt idx="117">
                  <c:v>45434</c:v>
                </c:pt>
                <c:pt idx="118">
                  <c:v>45435</c:v>
                </c:pt>
                <c:pt idx="119">
                  <c:v>45439</c:v>
                </c:pt>
                <c:pt idx="120">
                  <c:v>45440</c:v>
                </c:pt>
                <c:pt idx="121">
                  <c:v>45441</c:v>
                </c:pt>
                <c:pt idx="122">
                  <c:v>45442</c:v>
                </c:pt>
                <c:pt idx="123">
                  <c:v>45446</c:v>
                </c:pt>
                <c:pt idx="124">
                  <c:v>45447</c:v>
                </c:pt>
                <c:pt idx="125">
                  <c:v>45448</c:v>
                </c:pt>
                <c:pt idx="126">
                  <c:v>45449</c:v>
                </c:pt>
                <c:pt idx="127">
                  <c:v>45453</c:v>
                </c:pt>
                <c:pt idx="128">
                  <c:v>45454</c:v>
                </c:pt>
                <c:pt idx="129">
                  <c:v>45455</c:v>
                </c:pt>
                <c:pt idx="130">
                  <c:v>45456</c:v>
                </c:pt>
                <c:pt idx="131">
                  <c:v>45467</c:v>
                </c:pt>
                <c:pt idx="132">
                  <c:v>45468</c:v>
                </c:pt>
                <c:pt idx="133">
                  <c:v>45469</c:v>
                </c:pt>
                <c:pt idx="134">
                  <c:v>45470</c:v>
                </c:pt>
                <c:pt idx="135">
                  <c:v>45473</c:v>
                </c:pt>
              </c:numCache>
            </c:numRef>
          </c:cat>
          <c:val>
            <c:numRef>
              <c:f>Sheet1!$B$2:$B$137</c:f>
              <c:numCache>
                <c:formatCode>#,##0</c:formatCode>
                <c:ptCount val="136"/>
                <c:pt idx="0">
                  <c:v>100</c:v>
                </c:pt>
                <c:pt idx="1">
                  <c:v>100.84055574608064</c:v>
                </c:pt>
                <c:pt idx="2">
                  <c:v>102.05543665277723</c:v>
                </c:pt>
                <c:pt idx="3">
                  <c:v>101.12452990763796</c:v>
                </c:pt>
                <c:pt idx="4">
                  <c:v>102.35767531737004</c:v>
                </c:pt>
                <c:pt idx="5">
                  <c:v>103.85594747595255</c:v>
                </c:pt>
                <c:pt idx="6">
                  <c:v>105.06839959235184</c:v>
                </c:pt>
                <c:pt idx="7">
                  <c:v>105.44214184329638</c:v>
                </c:pt>
                <c:pt idx="8">
                  <c:v>106.36993973685513</c:v>
                </c:pt>
                <c:pt idx="9">
                  <c:v>106.34186292101863</c:v>
                </c:pt>
                <c:pt idx="10">
                  <c:v>106.17466499695429</c:v>
                </c:pt>
                <c:pt idx="11">
                  <c:v>105.31973081231376</c:v>
                </c:pt>
                <c:pt idx="12">
                  <c:v>104.82416044005794</c:v>
                </c:pt>
                <c:pt idx="13">
                  <c:v>105.47847654614361</c:v>
                </c:pt>
                <c:pt idx="14">
                  <c:v>107.08915311968397</c:v>
                </c:pt>
                <c:pt idx="15">
                  <c:v>107.66312484273581</c:v>
                </c:pt>
                <c:pt idx="16">
                  <c:v>108.02229435189675</c:v>
                </c:pt>
                <c:pt idx="17">
                  <c:v>108.12100038957797</c:v>
                </c:pt>
                <c:pt idx="18">
                  <c:v>107.83809489575145</c:v>
                </c:pt>
                <c:pt idx="19">
                  <c:v>107.62533286571023</c:v>
                </c:pt>
                <c:pt idx="20">
                  <c:v>107.65117519447323</c:v>
                </c:pt>
                <c:pt idx="21">
                  <c:v>107.84722714726922</c:v>
                </c:pt>
                <c:pt idx="22">
                  <c:v>107.86792044060198</c:v>
                </c:pt>
                <c:pt idx="23">
                  <c:v>108.59101988790647</c:v>
                </c:pt>
                <c:pt idx="24">
                  <c:v>108.72615778004679</c:v>
                </c:pt>
                <c:pt idx="25">
                  <c:v>108.26410471389336</c:v>
                </c:pt>
                <c:pt idx="26">
                  <c:v>108.55740543019219</c:v>
                </c:pt>
                <c:pt idx="27">
                  <c:v>109.05608465402854</c:v>
                </c:pt>
                <c:pt idx="28">
                  <c:v>110.56776373505201</c:v>
                </c:pt>
                <c:pt idx="29">
                  <c:v>110.70426174975883</c:v>
                </c:pt>
                <c:pt idx="30">
                  <c:v>110.76711884265227</c:v>
                </c:pt>
                <c:pt idx="31">
                  <c:v>112.14142554446191</c:v>
                </c:pt>
                <c:pt idx="32">
                  <c:v>113.43752519869935</c:v>
                </c:pt>
                <c:pt idx="33">
                  <c:v>113.7981519820386</c:v>
                </c:pt>
                <c:pt idx="34">
                  <c:v>113.69555987988174</c:v>
                </c:pt>
                <c:pt idx="35">
                  <c:v>112.90892327840056</c:v>
                </c:pt>
                <c:pt idx="36">
                  <c:v>114.76607349130832</c:v>
                </c:pt>
                <c:pt idx="37">
                  <c:v>115.34451418850715</c:v>
                </c:pt>
                <c:pt idx="38">
                  <c:v>115.50695168358887</c:v>
                </c:pt>
                <c:pt idx="39">
                  <c:v>115.9205260954087</c:v>
                </c:pt>
                <c:pt idx="40">
                  <c:v>116.94178383960659</c:v>
                </c:pt>
                <c:pt idx="41">
                  <c:v>117.77767630831646</c:v>
                </c:pt>
                <c:pt idx="42">
                  <c:v>115.89108915700575</c:v>
                </c:pt>
                <c:pt idx="43">
                  <c:v>117.99500446411658</c:v>
                </c:pt>
                <c:pt idx="44">
                  <c:v>119.03073779848616</c:v>
                </c:pt>
                <c:pt idx="45">
                  <c:v>118.50174727173986</c:v>
                </c:pt>
                <c:pt idx="46">
                  <c:v>117.91193983594978</c:v>
                </c:pt>
                <c:pt idx="47">
                  <c:v>117.70976733160468</c:v>
                </c:pt>
                <c:pt idx="48">
                  <c:v>117.76825260196304</c:v>
                </c:pt>
                <c:pt idx="49">
                  <c:v>117.33563647421255</c:v>
                </c:pt>
                <c:pt idx="50">
                  <c:v>117.19398942407553</c:v>
                </c:pt>
                <c:pt idx="51">
                  <c:v>116.18429272169269</c:v>
                </c:pt>
                <c:pt idx="52">
                  <c:v>117.65371085154359</c:v>
                </c:pt>
                <c:pt idx="53">
                  <c:v>117.60523219721</c:v>
                </c:pt>
                <c:pt idx="54">
                  <c:v>118.27412104507931</c:v>
                </c:pt>
                <c:pt idx="55">
                  <c:v>118.1515157108729</c:v>
                </c:pt>
                <c:pt idx="56">
                  <c:v>119.03802416937799</c:v>
                </c:pt>
                <c:pt idx="57">
                  <c:v>116.44563055767938</c:v>
                </c:pt>
                <c:pt idx="58">
                  <c:v>114.60616193813577</c:v>
                </c:pt>
                <c:pt idx="59">
                  <c:v>115.74924780364493</c:v>
                </c:pt>
                <c:pt idx="60">
                  <c:v>116.82393893438284</c:v>
                </c:pt>
                <c:pt idx="61">
                  <c:v>117.27569392967582</c:v>
                </c:pt>
                <c:pt idx="62">
                  <c:v>118.19397096526927</c:v>
                </c:pt>
                <c:pt idx="63">
                  <c:v>118.55197465508749</c:v>
                </c:pt>
                <c:pt idx="64">
                  <c:v>119.45674761662808</c:v>
                </c:pt>
                <c:pt idx="65">
                  <c:v>120.51259133465912</c:v>
                </c:pt>
                <c:pt idx="66">
                  <c:v>120.84465554410247</c:v>
                </c:pt>
                <c:pt idx="67">
                  <c:v>121.28980422978688</c:v>
                </c:pt>
                <c:pt idx="68">
                  <c:v>122.35827765736373</c:v>
                </c:pt>
                <c:pt idx="69">
                  <c:v>122.47417953034967</c:v>
                </c:pt>
                <c:pt idx="70">
                  <c:v>122.74455246624223</c:v>
                </c:pt>
                <c:pt idx="71">
                  <c:v>121.74806838307657</c:v>
                </c:pt>
                <c:pt idx="72">
                  <c:v>122.42608948246362</c:v>
                </c:pt>
                <c:pt idx="73">
                  <c:v>122.52197812340002</c:v>
                </c:pt>
                <c:pt idx="74">
                  <c:v>122.71084085691608</c:v>
                </c:pt>
                <c:pt idx="75">
                  <c:v>120.80404617033203</c:v>
                </c:pt>
                <c:pt idx="76">
                  <c:v>121.14951730221631</c:v>
                </c:pt>
                <c:pt idx="77">
                  <c:v>122.04088334131595</c:v>
                </c:pt>
                <c:pt idx="78">
                  <c:v>122.19613161711771</c:v>
                </c:pt>
                <c:pt idx="79">
                  <c:v>121.98084364516733</c:v>
                </c:pt>
                <c:pt idx="80">
                  <c:v>122.54646032959656</c:v>
                </c:pt>
                <c:pt idx="81">
                  <c:v>123.60745308305783</c:v>
                </c:pt>
                <c:pt idx="82">
                  <c:v>123.65972065025517</c:v>
                </c:pt>
                <c:pt idx="83">
                  <c:v>124.08650768129218</c:v>
                </c:pt>
                <c:pt idx="84">
                  <c:v>124.39292386519631</c:v>
                </c:pt>
                <c:pt idx="85">
                  <c:v>123.76464439109741</c:v>
                </c:pt>
                <c:pt idx="86">
                  <c:v>124.70040871683122</c:v>
                </c:pt>
                <c:pt idx="87">
                  <c:v>122.96421226072771</c:v>
                </c:pt>
                <c:pt idx="88">
                  <c:v>122.27054975182621</c:v>
                </c:pt>
                <c:pt idx="89">
                  <c:v>122.48855796890953</c:v>
                </c:pt>
                <c:pt idx="90">
                  <c:v>122.07964683446045</c:v>
                </c:pt>
                <c:pt idx="91">
                  <c:v>120.69154460376228</c:v>
                </c:pt>
                <c:pt idx="92">
                  <c:v>121.2120829402741</c:v>
                </c:pt>
                <c:pt idx="93">
                  <c:v>122.62690186424227</c:v>
                </c:pt>
                <c:pt idx="94">
                  <c:v>123.43520327517514</c:v>
                </c:pt>
                <c:pt idx="95">
                  <c:v>123.4635715458473</c:v>
                </c:pt>
                <c:pt idx="96">
                  <c:v>121.44369238302217</c:v>
                </c:pt>
                <c:pt idx="97">
                  <c:v>121.10900508005777</c:v>
                </c:pt>
                <c:pt idx="98">
                  <c:v>121.46234549250524</c:v>
                </c:pt>
                <c:pt idx="99">
                  <c:v>121.52627125312949</c:v>
                </c:pt>
                <c:pt idx="100">
                  <c:v>121.28805550077284</c:v>
                </c:pt>
                <c:pt idx="101">
                  <c:v>120.03751995251228</c:v>
                </c:pt>
                <c:pt idx="102">
                  <c:v>119.05473424662325</c:v>
                </c:pt>
                <c:pt idx="103">
                  <c:v>120.17129772208615</c:v>
                </c:pt>
                <c:pt idx="104">
                  <c:v>120.41854857434866</c:v>
                </c:pt>
                <c:pt idx="105">
                  <c:v>119.93997973417375</c:v>
                </c:pt>
                <c:pt idx="106">
                  <c:v>120.00487701091691</c:v>
                </c:pt>
                <c:pt idx="107">
                  <c:v>120.200831812101</c:v>
                </c:pt>
                <c:pt idx="108">
                  <c:v>120.0598648232472</c:v>
                </c:pt>
                <c:pt idx="109">
                  <c:v>121.05197708387779</c:v>
                </c:pt>
                <c:pt idx="110">
                  <c:v>119.34502326295346</c:v>
                </c:pt>
                <c:pt idx="111">
                  <c:v>119.10399011385198</c:v>
                </c:pt>
                <c:pt idx="112">
                  <c:v>117.75659440853612</c:v>
                </c:pt>
                <c:pt idx="113">
                  <c:v>117.58453890387723</c:v>
                </c:pt>
                <c:pt idx="114">
                  <c:v>118.50981085552681</c:v>
                </c:pt>
                <c:pt idx="115">
                  <c:v>117.79982687582762</c:v>
                </c:pt>
                <c:pt idx="116">
                  <c:v>117.771847211603</c:v>
                </c:pt>
                <c:pt idx="117">
                  <c:v>118.10750603068631</c:v>
                </c:pt>
                <c:pt idx="118">
                  <c:v>116.54297647279415</c:v>
                </c:pt>
                <c:pt idx="119">
                  <c:v>114.94220936366663</c:v>
                </c:pt>
                <c:pt idx="120">
                  <c:v>113.27819655519815</c:v>
                </c:pt>
                <c:pt idx="121">
                  <c:v>113.63347999988342</c:v>
                </c:pt>
                <c:pt idx="122">
                  <c:v>111.75825958716392</c:v>
                </c:pt>
                <c:pt idx="123">
                  <c:v>114.7190521111531</c:v>
                </c:pt>
                <c:pt idx="124">
                  <c:v>112.81274318262851</c:v>
                </c:pt>
                <c:pt idx="125">
                  <c:v>112.24081164342638</c:v>
                </c:pt>
                <c:pt idx="126">
                  <c:v>112.31105225882354</c:v>
                </c:pt>
                <c:pt idx="127">
                  <c:v>115.16177200654023</c:v>
                </c:pt>
                <c:pt idx="128">
                  <c:v>114.4005891273745</c:v>
                </c:pt>
                <c:pt idx="129">
                  <c:v>113.19921229473078</c:v>
                </c:pt>
                <c:pt idx="130">
                  <c:v>111.71395845214165</c:v>
                </c:pt>
                <c:pt idx="131">
                  <c:v>113.63862903531363</c:v>
                </c:pt>
                <c:pt idx="132">
                  <c:v>113.96632142222187</c:v>
                </c:pt>
                <c:pt idx="133">
                  <c:v>113.2433191265293</c:v>
                </c:pt>
                <c:pt idx="134">
                  <c:v>113.95514898685441</c:v>
                </c:pt>
                <c:pt idx="135">
                  <c:v>113.46822510805687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Sheet1!$A$2:$A$137</c:f>
              <c:numCache>
                <c:formatCode>dd\-mmm\-yyyy</c:formatCode>
                <c:ptCount val="136"/>
                <c:pt idx="0">
                  <c:v>45222</c:v>
                </c:pt>
                <c:pt idx="1">
                  <c:v>45223</c:v>
                </c:pt>
                <c:pt idx="2">
                  <c:v>45224</c:v>
                </c:pt>
                <c:pt idx="3">
                  <c:v>45225</c:v>
                </c:pt>
                <c:pt idx="4">
                  <c:v>45229</c:v>
                </c:pt>
                <c:pt idx="5">
                  <c:v>45230</c:v>
                </c:pt>
                <c:pt idx="6">
                  <c:v>45231</c:v>
                </c:pt>
                <c:pt idx="7">
                  <c:v>45232</c:v>
                </c:pt>
                <c:pt idx="8">
                  <c:v>45236</c:v>
                </c:pt>
                <c:pt idx="9">
                  <c:v>45237</c:v>
                </c:pt>
                <c:pt idx="10">
                  <c:v>45238</c:v>
                </c:pt>
                <c:pt idx="11">
                  <c:v>45239</c:v>
                </c:pt>
                <c:pt idx="12">
                  <c:v>45243</c:v>
                </c:pt>
                <c:pt idx="13">
                  <c:v>45244</c:v>
                </c:pt>
                <c:pt idx="14">
                  <c:v>45245</c:v>
                </c:pt>
                <c:pt idx="15">
                  <c:v>45246</c:v>
                </c:pt>
                <c:pt idx="16">
                  <c:v>45250</c:v>
                </c:pt>
                <c:pt idx="17">
                  <c:v>45251</c:v>
                </c:pt>
                <c:pt idx="18">
                  <c:v>45252</c:v>
                </c:pt>
                <c:pt idx="19">
                  <c:v>45253</c:v>
                </c:pt>
                <c:pt idx="20">
                  <c:v>45257</c:v>
                </c:pt>
                <c:pt idx="21">
                  <c:v>45258</c:v>
                </c:pt>
                <c:pt idx="22">
                  <c:v>45259</c:v>
                </c:pt>
                <c:pt idx="23">
                  <c:v>45260</c:v>
                </c:pt>
                <c:pt idx="24">
                  <c:v>45264</c:v>
                </c:pt>
                <c:pt idx="25">
                  <c:v>45265</c:v>
                </c:pt>
                <c:pt idx="26">
                  <c:v>45266</c:v>
                </c:pt>
                <c:pt idx="27">
                  <c:v>45267</c:v>
                </c:pt>
                <c:pt idx="28">
                  <c:v>45271</c:v>
                </c:pt>
                <c:pt idx="29">
                  <c:v>45272</c:v>
                </c:pt>
                <c:pt idx="30">
                  <c:v>45273</c:v>
                </c:pt>
                <c:pt idx="31">
                  <c:v>45274</c:v>
                </c:pt>
                <c:pt idx="32">
                  <c:v>45278</c:v>
                </c:pt>
                <c:pt idx="33">
                  <c:v>45279</c:v>
                </c:pt>
                <c:pt idx="34">
                  <c:v>45280</c:v>
                </c:pt>
                <c:pt idx="35">
                  <c:v>45281</c:v>
                </c:pt>
                <c:pt idx="36">
                  <c:v>45285</c:v>
                </c:pt>
                <c:pt idx="37">
                  <c:v>45286</c:v>
                </c:pt>
                <c:pt idx="38">
                  <c:v>45287</c:v>
                </c:pt>
                <c:pt idx="39">
                  <c:v>45288</c:v>
                </c:pt>
                <c:pt idx="40">
                  <c:v>45292</c:v>
                </c:pt>
                <c:pt idx="41">
                  <c:v>45293</c:v>
                </c:pt>
                <c:pt idx="42">
                  <c:v>45294</c:v>
                </c:pt>
                <c:pt idx="43">
                  <c:v>45295</c:v>
                </c:pt>
                <c:pt idx="44">
                  <c:v>45299</c:v>
                </c:pt>
                <c:pt idx="45">
                  <c:v>45300</c:v>
                </c:pt>
                <c:pt idx="46">
                  <c:v>45301</c:v>
                </c:pt>
                <c:pt idx="47">
                  <c:v>45302</c:v>
                </c:pt>
                <c:pt idx="48">
                  <c:v>45306</c:v>
                </c:pt>
                <c:pt idx="49">
                  <c:v>45307</c:v>
                </c:pt>
                <c:pt idx="50">
                  <c:v>45308</c:v>
                </c:pt>
                <c:pt idx="51">
                  <c:v>45309</c:v>
                </c:pt>
                <c:pt idx="52">
                  <c:v>45313</c:v>
                </c:pt>
                <c:pt idx="53">
                  <c:v>45314</c:v>
                </c:pt>
                <c:pt idx="54">
                  <c:v>45315</c:v>
                </c:pt>
                <c:pt idx="55">
                  <c:v>45316</c:v>
                </c:pt>
                <c:pt idx="56">
                  <c:v>45320</c:v>
                </c:pt>
                <c:pt idx="57">
                  <c:v>45321</c:v>
                </c:pt>
                <c:pt idx="58">
                  <c:v>45322</c:v>
                </c:pt>
                <c:pt idx="59">
                  <c:v>45323</c:v>
                </c:pt>
                <c:pt idx="60">
                  <c:v>45327</c:v>
                </c:pt>
                <c:pt idx="61">
                  <c:v>45328</c:v>
                </c:pt>
                <c:pt idx="62">
                  <c:v>45329</c:v>
                </c:pt>
                <c:pt idx="63">
                  <c:v>45330</c:v>
                </c:pt>
                <c:pt idx="64">
                  <c:v>45334</c:v>
                </c:pt>
                <c:pt idx="65">
                  <c:v>45335</c:v>
                </c:pt>
                <c:pt idx="66">
                  <c:v>45336</c:v>
                </c:pt>
                <c:pt idx="67">
                  <c:v>45337</c:v>
                </c:pt>
                <c:pt idx="68">
                  <c:v>45341</c:v>
                </c:pt>
                <c:pt idx="69">
                  <c:v>45342</c:v>
                </c:pt>
                <c:pt idx="70">
                  <c:v>45343</c:v>
                </c:pt>
                <c:pt idx="71">
                  <c:v>45348</c:v>
                </c:pt>
                <c:pt idx="72">
                  <c:v>45349</c:v>
                </c:pt>
                <c:pt idx="73">
                  <c:v>45350</c:v>
                </c:pt>
                <c:pt idx="74">
                  <c:v>45351</c:v>
                </c:pt>
                <c:pt idx="75">
                  <c:v>45355</c:v>
                </c:pt>
                <c:pt idx="76">
                  <c:v>45356</c:v>
                </c:pt>
                <c:pt idx="77">
                  <c:v>45357</c:v>
                </c:pt>
                <c:pt idx="78">
                  <c:v>45358</c:v>
                </c:pt>
                <c:pt idx="79">
                  <c:v>45362</c:v>
                </c:pt>
                <c:pt idx="80">
                  <c:v>45363</c:v>
                </c:pt>
                <c:pt idx="81">
                  <c:v>45364</c:v>
                </c:pt>
                <c:pt idx="82">
                  <c:v>45365</c:v>
                </c:pt>
                <c:pt idx="83">
                  <c:v>45369</c:v>
                </c:pt>
                <c:pt idx="84">
                  <c:v>45370</c:v>
                </c:pt>
                <c:pt idx="85">
                  <c:v>45371</c:v>
                </c:pt>
                <c:pt idx="86">
                  <c:v>45372</c:v>
                </c:pt>
                <c:pt idx="87">
                  <c:v>45376</c:v>
                </c:pt>
                <c:pt idx="88">
                  <c:v>45377</c:v>
                </c:pt>
                <c:pt idx="89">
                  <c:v>45378</c:v>
                </c:pt>
                <c:pt idx="90">
                  <c:v>45379</c:v>
                </c:pt>
                <c:pt idx="91">
                  <c:v>45383</c:v>
                </c:pt>
                <c:pt idx="92">
                  <c:v>45384</c:v>
                </c:pt>
                <c:pt idx="93">
                  <c:v>45385</c:v>
                </c:pt>
                <c:pt idx="94">
                  <c:v>45386</c:v>
                </c:pt>
                <c:pt idx="95">
                  <c:v>45397</c:v>
                </c:pt>
                <c:pt idx="96">
                  <c:v>45398</c:v>
                </c:pt>
                <c:pt idx="97">
                  <c:v>45399</c:v>
                </c:pt>
                <c:pt idx="98">
                  <c:v>45400</c:v>
                </c:pt>
                <c:pt idx="99">
                  <c:v>45404</c:v>
                </c:pt>
                <c:pt idx="100">
                  <c:v>45405</c:v>
                </c:pt>
                <c:pt idx="101">
                  <c:v>45406</c:v>
                </c:pt>
                <c:pt idx="102">
                  <c:v>45407</c:v>
                </c:pt>
                <c:pt idx="103">
                  <c:v>45411</c:v>
                </c:pt>
                <c:pt idx="104">
                  <c:v>45412</c:v>
                </c:pt>
                <c:pt idx="105">
                  <c:v>45413</c:v>
                </c:pt>
                <c:pt idx="106">
                  <c:v>45414</c:v>
                </c:pt>
                <c:pt idx="107">
                  <c:v>45418</c:v>
                </c:pt>
                <c:pt idx="108">
                  <c:v>45419</c:v>
                </c:pt>
                <c:pt idx="109">
                  <c:v>45420</c:v>
                </c:pt>
                <c:pt idx="110">
                  <c:v>45421</c:v>
                </c:pt>
                <c:pt idx="111">
                  <c:v>45425</c:v>
                </c:pt>
                <c:pt idx="112">
                  <c:v>45426</c:v>
                </c:pt>
                <c:pt idx="113">
                  <c:v>45427</c:v>
                </c:pt>
                <c:pt idx="114">
                  <c:v>45428</c:v>
                </c:pt>
                <c:pt idx="115">
                  <c:v>45432</c:v>
                </c:pt>
                <c:pt idx="116">
                  <c:v>45433</c:v>
                </c:pt>
                <c:pt idx="117">
                  <c:v>45434</c:v>
                </c:pt>
                <c:pt idx="118">
                  <c:v>45435</c:v>
                </c:pt>
                <c:pt idx="119">
                  <c:v>45439</c:v>
                </c:pt>
                <c:pt idx="120">
                  <c:v>45440</c:v>
                </c:pt>
                <c:pt idx="121">
                  <c:v>45441</c:v>
                </c:pt>
                <c:pt idx="122">
                  <c:v>45442</c:v>
                </c:pt>
                <c:pt idx="123">
                  <c:v>45446</c:v>
                </c:pt>
                <c:pt idx="124">
                  <c:v>45447</c:v>
                </c:pt>
                <c:pt idx="125">
                  <c:v>45448</c:v>
                </c:pt>
                <c:pt idx="126">
                  <c:v>45449</c:v>
                </c:pt>
                <c:pt idx="127">
                  <c:v>45453</c:v>
                </c:pt>
                <c:pt idx="128">
                  <c:v>45454</c:v>
                </c:pt>
                <c:pt idx="129">
                  <c:v>45455</c:v>
                </c:pt>
                <c:pt idx="130">
                  <c:v>45456</c:v>
                </c:pt>
                <c:pt idx="131">
                  <c:v>45467</c:v>
                </c:pt>
                <c:pt idx="132">
                  <c:v>45468</c:v>
                </c:pt>
                <c:pt idx="133">
                  <c:v>45469</c:v>
                </c:pt>
                <c:pt idx="134">
                  <c:v>45470</c:v>
                </c:pt>
                <c:pt idx="135">
                  <c:v>45473</c:v>
                </c:pt>
              </c:numCache>
            </c:numRef>
          </c:cat>
          <c:val>
            <c:numRef>
              <c:f>Sheet1!$C$2:$C$137</c:f>
              <c:numCache>
                <c:formatCode>#,##0</c:formatCode>
                <c:ptCount val="136"/>
                <c:pt idx="0">
                  <c:v>100</c:v>
                </c:pt>
                <c:pt idx="1">
                  <c:v>91.52</c:v>
                </c:pt>
                <c:pt idx="2">
                  <c:v>90.08</c:v>
                </c:pt>
                <c:pt idx="3">
                  <c:v>88.960000000000008</c:v>
                </c:pt>
                <c:pt idx="4">
                  <c:v>87.52000000000001</c:v>
                </c:pt>
                <c:pt idx="5">
                  <c:v>86.24</c:v>
                </c:pt>
                <c:pt idx="6">
                  <c:v>83.839999999999989</c:v>
                </c:pt>
                <c:pt idx="7">
                  <c:v>83.2</c:v>
                </c:pt>
                <c:pt idx="8">
                  <c:v>82.240000000000009</c:v>
                </c:pt>
                <c:pt idx="9">
                  <c:v>78.400000000000006</c:v>
                </c:pt>
                <c:pt idx="10">
                  <c:v>78</c:v>
                </c:pt>
                <c:pt idx="11">
                  <c:v>76.47999999999999</c:v>
                </c:pt>
                <c:pt idx="12">
                  <c:v>75.760000000000005</c:v>
                </c:pt>
                <c:pt idx="13">
                  <c:v>81.599999999999994</c:v>
                </c:pt>
                <c:pt idx="14">
                  <c:v>78.400000000000006</c:v>
                </c:pt>
                <c:pt idx="15">
                  <c:v>78.320000000000007</c:v>
                </c:pt>
                <c:pt idx="16">
                  <c:v>82.88</c:v>
                </c:pt>
                <c:pt idx="17">
                  <c:v>81.599999999999994</c:v>
                </c:pt>
                <c:pt idx="18">
                  <c:v>80.959999999999994</c:v>
                </c:pt>
                <c:pt idx="19">
                  <c:v>80.959999999999994</c:v>
                </c:pt>
                <c:pt idx="20">
                  <c:v>80</c:v>
                </c:pt>
                <c:pt idx="21">
                  <c:v>77.600000000000009</c:v>
                </c:pt>
                <c:pt idx="22">
                  <c:v>76.960000000000008</c:v>
                </c:pt>
                <c:pt idx="23">
                  <c:v>72.16</c:v>
                </c:pt>
                <c:pt idx="24">
                  <c:v>72.8</c:v>
                </c:pt>
                <c:pt idx="25">
                  <c:v>72</c:v>
                </c:pt>
                <c:pt idx="26">
                  <c:v>72.88</c:v>
                </c:pt>
                <c:pt idx="27">
                  <c:v>72.56</c:v>
                </c:pt>
                <c:pt idx="28">
                  <c:v>74</c:v>
                </c:pt>
                <c:pt idx="29">
                  <c:v>76</c:v>
                </c:pt>
                <c:pt idx="30">
                  <c:v>76.8</c:v>
                </c:pt>
                <c:pt idx="31">
                  <c:v>73.28</c:v>
                </c:pt>
                <c:pt idx="32">
                  <c:v>74.239999999999995</c:v>
                </c:pt>
                <c:pt idx="33">
                  <c:v>74.64</c:v>
                </c:pt>
                <c:pt idx="34">
                  <c:v>74.720000000000013</c:v>
                </c:pt>
                <c:pt idx="35">
                  <c:v>73.52000000000001</c:v>
                </c:pt>
                <c:pt idx="36">
                  <c:v>73.52000000000001</c:v>
                </c:pt>
                <c:pt idx="37">
                  <c:v>74</c:v>
                </c:pt>
                <c:pt idx="38">
                  <c:v>73.599999999999994</c:v>
                </c:pt>
                <c:pt idx="39">
                  <c:v>75.2</c:v>
                </c:pt>
                <c:pt idx="40">
                  <c:v>77.039999999999992</c:v>
                </c:pt>
                <c:pt idx="41">
                  <c:v>77.52</c:v>
                </c:pt>
                <c:pt idx="42">
                  <c:v>76.320000000000007</c:v>
                </c:pt>
                <c:pt idx="43">
                  <c:v>76.400000000000006</c:v>
                </c:pt>
                <c:pt idx="44">
                  <c:v>76.47999999999999</c:v>
                </c:pt>
                <c:pt idx="45">
                  <c:v>76.56</c:v>
                </c:pt>
                <c:pt idx="46">
                  <c:v>76.960000000000008</c:v>
                </c:pt>
                <c:pt idx="47">
                  <c:v>77.679999999999993</c:v>
                </c:pt>
                <c:pt idx="48">
                  <c:v>77.600000000000009</c:v>
                </c:pt>
                <c:pt idx="49">
                  <c:v>76.960000000000008</c:v>
                </c:pt>
                <c:pt idx="50">
                  <c:v>76.8</c:v>
                </c:pt>
                <c:pt idx="51">
                  <c:v>75.84</c:v>
                </c:pt>
                <c:pt idx="52">
                  <c:v>76.160000000000011</c:v>
                </c:pt>
                <c:pt idx="53">
                  <c:v>76.160000000000011</c:v>
                </c:pt>
                <c:pt idx="54">
                  <c:v>76.8</c:v>
                </c:pt>
                <c:pt idx="55">
                  <c:v>76.239999999999995</c:v>
                </c:pt>
                <c:pt idx="56">
                  <c:v>76</c:v>
                </c:pt>
                <c:pt idx="57">
                  <c:v>75.760000000000005</c:v>
                </c:pt>
                <c:pt idx="58">
                  <c:v>75.760000000000005</c:v>
                </c:pt>
                <c:pt idx="59">
                  <c:v>75.760000000000005</c:v>
                </c:pt>
                <c:pt idx="60">
                  <c:v>75.2</c:v>
                </c:pt>
                <c:pt idx="61">
                  <c:v>77.52</c:v>
                </c:pt>
                <c:pt idx="62">
                  <c:v>75.44</c:v>
                </c:pt>
                <c:pt idx="63">
                  <c:v>75.52000000000001</c:v>
                </c:pt>
                <c:pt idx="64">
                  <c:v>74</c:v>
                </c:pt>
                <c:pt idx="65">
                  <c:v>75.44</c:v>
                </c:pt>
                <c:pt idx="66">
                  <c:v>75.2</c:v>
                </c:pt>
                <c:pt idx="67">
                  <c:v>75.52000000000001</c:v>
                </c:pt>
                <c:pt idx="68">
                  <c:v>74.8</c:v>
                </c:pt>
                <c:pt idx="69">
                  <c:v>74.88</c:v>
                </c:pt>
                <c:pt idx="70">
                  <c:v>74.88</c:v>
                </c:pt>
                <c:pt idx="71">
                  <c:v>75.279999999999987</c:v>
                </c:pt>
                <c:pt idx="72">
                  <c:v>77.84</c:v>
                </c:pt>
                <c:pt idx="73">
                  <c:v>77.84</c:v>
                </c:pt>
                <c:pt idx="74">
                  <c:v>76</c:v>
                </c:pt>
                <c:pt idx="75">
                  <c:v>75.2</c:v>
                </c:pt>
                <c:pt idx="76">
                  <c:v>77.2</c:v>
                </c:pt>
                <c:pt idx="77">
                  <c:v>84</c:v>
                </c:pt>
                <c:pt idx="78">
                  <c:v>79.92</c:v>
                </c:pt>
                <c:pt idx="79">
                  <c:v>78.47999999999999</c:v>
                </c:pt>
                <c:pt idx="80">
                  <c:v>80</c:v>
                </c:pt>
                <c:pt idx="81">
                  <c:v>80</c:v>
                </c:pt>
                <c:pt idx="82">
                  <c:v>79.84</c:v>
                </c:pt>
                <c:pt idx="83">
                  <c:v>77.760000000000005</c:v>
                </c:pt>
                <c:pt idx="84">
                  <c:v>77.2</c:v>
                </c:pt>
                <c:pt idx="85">
                  <c:v>77.2</c:v>
                </c:pt>
                <c:pt idx="86">
                  <c:v>77.600000000000009</c:v>
                </c:pt>
                <c:pt idx="87">
                  <c:v>77.12</c:v>
                </c:pt>
                <c:pt idx="88">
                  <c:v>77.039999999999992</c:v>
                </c:pt>
                <c:pt idx="89">
                  <c:v>76.8</c:v>
                </c:pt>
                <c:pt idx="90">
                  <c:v>76</c:v>
                </c:pt>
                <c:pt idx="91">
                  <c:v>75.2</c:v>
                </c:pt>
                <c:pt idx="92">
                  <c:v>75.599999999999994</c:v>
                </c:pt>
                <c:pt idx="93">
                  <c:v>75.599999999999994</c:v>
                </c:pt>
                <c:pt idx="94">
                  <c:v>75.2</c:v>
                </c:pt>
                <c:pt idx="95">
                  <c:v>79.600000000000009</c:v>
                </c:pt>
                <c:pt idx="96">
                  <c:v>79.92</c:v>
                </c:pt>
                <c:pt idx="97">
                  <c:v>75.36</c:v>
                </c:pt>
                <c:pt idx="98">
                  <c:v>80.16</c:v>
                </c:pt>
                <c:pt idx="99">
                  <c:v>82.399999999999991</c:v>
                </c:pt>
                <c:pt idx="100">
                  <c:v>80</c:v>
                </c:pt>
                <c:pt idx="101">
                  <c:v>80</c:v>
                </c:pt>
                <c:pt idx="102">
                  <c:v>80</c:v>
                </c:pt>
                <c:pt idx="103">
                  <c:v>80</c:v>
                </c:pt>
                <c:pt idx="104">
                  <c:v>80</c:v>
                </c:pt>
                <c:pt idx="105">
                  <c:v>83.52000000000001</c:v>
                </c:pt>
                <c:pt idx="106">
                  <c:v>83.52000000000001</c:v>
                </c:pt>
                <c:pt idx="107">
                  <c:v>80</c:v>
                </c:pt>
                <c:pt idx="108">
                  <c:v>80.800000000000011</c:v>
                </c:pt>
                <c:pt idx="109">
                  <c:v>81.92</c:v>
                </c:pt>
                <c:pt idx="110">
                  <c:v>79.2</c:v>
                </c:pt>
                <c:pt idx="111">
                  <c:v>78.400000000000006</c:v>
                </c:pt>
                <c:pt idx="112">
                  <c:v>77.600000000000009</c:v>
                </c:pt>
                <c:pt idx="113">
                  <c:v>77.600000000000009</c:v>
                </c:pt>
                <c:pt idx="114">
                  <c:v>77.600000000000009</c:v>
                </c:pt>
                <c:pt idx="115">
                  <c:v>77.84</c:v>
                </c:pt>
                <c:pt idx="116">
                  <c:v>78.320000000000007</c:v>
                </c:pt>
                <c:pt idx="117">
                  <c:v>78.320000000000007</c:v>
                </c:pt>
                <c:pt idx="118">
                  <c:v>78.320000000000007</c:v>
                </c:pt>
                <c:pt idx="119">
                  <c:v>78.320000000000007</c:v>
                </c:pt>
                <c:pt idx="120">
                  <c:v>78.320000000000007</c:v>
                </c:pt>
                <c:pt idx="121">
                  <c:v>78.320000000000007</c:v>
                </c:pt>
                <c:pt idx="122">
                  <c:v>80</c:v>
                </c:pt>
                <c:pt idx="123">
                  <c:v>80.800000000000011</c:v>
                </c:pt>
                <c:pt idx="124">
                  <c:v>80.800000000000011</c:v>
                </c:pt>
                <c:pt idx="125">
                  <c:v>80.800000000000011</c:v>
                </c:pt>
                <c:pt idx="126">
                  <c:v>80.800000000000011</c:v>
                </c:pt>
                <c:pt idx="127">
                  <c:v>75.36</c:v>
                </c:pt>
                <c:pt idx="128">
                  <c:v>75.36</c:v>
                </c:pt>
                <c:pt idx="129">
                  <c:v>75.36</c:v>
                </c:pt>
                <c:pt idx="130">
                  <c:v>75.36</c:v>
                </c:pt>
                <c:pt idx="131">
                  <c:v>75.36</c:v>
                </c:pt>
                <c:pt idx="132">
                  <c:v>75.36</c:v>
                </c:pt>
                <c:pt idx="133">
                  <c:v>75.2</c:v>
                </c:pt>
                <c:pt idx="134">
                  <c:v>75.2</c:v>
                </c:pt>
                <c:pt idx="135">
                  <c:v>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Sheet1!$A$2:$A$136</c:f>
              <c:numCache>
                <c:formatCode>dd\-mmm\-yyyy</c:formatCode>
                <c:ptCount val="135"/>
                <c:pt idx="0">
                  <c:v>45223</c:v>
                </c:pt>
                <c:pt idx="1">
                  <c:v>45224</c:v>
                </c:pt>
                <c:pt idx="2">
                  <c:v>45225</c:v>
                </c:pt>
                <c:pt idx="3">
                  <c:v>45229</c:v>
                </c:pt>
                <c:pt idx="4">
                  <c:v>45230</c:v>
                </c:pt>
                <c:pt idx="5">
                  <c:v>45231</c:v>
                </c:pt>
                <c:pt idx="6">
                  <c:v>45232</c:v>
                </c:pt>
                <c:pt idx="7">
                  <c:v>45236</c:v>
                </c:pt>
                <c:pt idx="8">
                  <c:v>45237</c:v>
                </c:pt>
                <c:pt idx="9">
                  <c:v>45238</c:v>
                </c:pt>
                <c:pt idx="10">
                  <c:v>45239</c:v>
                </c:pt>
                <c:pt idx="11">
                  <c:v>45243</c:v>
                </c:pt>
                <c:pt idx="12">
                  <c:v>45244</c:v>
                </c:pt>
                <c:pt idx="13">
                  <c:v>45245</c:v>
                </c:pt>
                <c:pt idx="14">
                  <c:v>45246</c:v>
                </c:pt>
                <c:pt idx="15">
                  <c:v>45250</c:v>
                </c:pt>
                <c:pt idx="16">
                  <c:v>45251</c:v>
                </c:pt>
                <c:pt idx="17">
                  <c:v>45252</c:v>
                </c:pt>
                <c:pt idx="18">
                  <c:v>45253</c:v>
                </c:pt>
                <c:pt idx="19">
                  <c:v>45257</c:v>
                </c:pt>
                <c:pt idx="20">
                  <c:v>45258</c:v>
                </c:pt>
                <c:pt idx="21">
                  <c:v>45259</c:v>
                </c:pt>
                <c:pt idx="22">
                  <c:v>45260</c:v>
                </c:pt>
                <c:pt idx="23">
                  <c:v>45264</c:v>
                </c:pt>
                <c:pt idx="24">
                  <c:v>45265</c:v>
                </c:pt>
                <c:pt idx="25">
                  <c:v>45266</c:v>
                </c:pt>
                <c:pt idx="26">
                  <c:v>45267</c:v>
                </c:pt>
                <c:pt idx="27">
                  <c:v>45271</c:v>
                </c:pt>
                <c:pt idx="28">
                  <c:v>45272</c:v>
                </c:pt>
                <c:pt idx="29">
                  <c:v>45273</c:v>
                </c:pt>
                <c:pt idx="30">
                  <c:v>45274</c:v>
                </c:pt>
                <c:pt idx="31">
                  <c:v>45278</c:v>
                </c:pt>
                <c:pt idx="32">
                  <c:v>45279</c:v>
                </c:pt>
                <c:pt idx="33">
                  <c:v>45280</c:v>
                </c:pt>
                <c:pt idx="34">
                  <c:v>45281</c:v>
                </c:pt>
                <c:pt idx="35">
                  <c:v>45285</c:v>
                </c:pt>
                <c:pt idx="36">
                  <c:v>45286</c:v>
                </c:pt>
                <c:pt idx="37">
                  <c:v>45287</c:v>
                </c:pt>
                <c:pt idx="38">
                  <c:v>45288</c:v>
                </c:pt>
                <c:pt idx="39">
                  <c:v>45292</c:v>
                </c:pt>
                <c:pt idx="40">
                  <c:v>45293</c:v>
                </c:pt>
                <c:pt idx="41">
                  <c:v>45294</c:v>
                </c:pt>
                <c:pt idx="42">
                  <c:v>45295</c:v>
                </c:pt>
                <c:pt idx="43">
                  <c:v>45299</c:v>
                </c:pt>
                <c:pt idx="44">
                  <c:v>45300</c:v>
                </c:pt>
                <c:pt idx="45">
                  <c:v>45301</c:v>
                </c:pt>
                <c:pt idx="46">
                  <c:v>45302</c:v>
                </c:pt>
                <c:pt idx="47">
                  <c:v>45306</c:v>
                </c:pt>
                <c:pt idx="48">
                  <c:v>45307</c:v>
                </c:pt>
                <c:pt idx="49">
                  <c:v>45308</c:v>
                </c:pt>
                <c:pt idx="50">
                  <c:v>45309</c:v>
                </c:pt>
                <c:pt idx="51">
                  <c:v>45313</c:v>
                </c:pt>
                <c:pt idx="52">
                  <c:v>45314</c:v>
                </c:pt>
                <c:pt idx="53">
                  <c:v>45315</c:v>
                </c:pt>
                <c:pt idx="54">
                  <c:v>45316</c:v>
                </c:pt>
                <c:pt idx="55">
                  <c:v>45320</c:v>
                </c:pt>
                <c:pt idx="56">
                  <c:v>45321</c:v>
                </c:pt>
                <c:pt idx="57">
                  <c:v>45322</c:v>
                </c:pt>
                <c:pt idx="58">
                  <c:v>45323</c:v>
                </c:pt>
                <c:pt idx="59">
                  <c:v>45327</c:v>
                </c:pt>
                <c:pt idx="60">
                  <c:v>45328</c:v>
                </c:pt>
                <c:pt idx="61">
                  <c:v>45329</c:v>
                </c:pt>
                <c:pt idx="62">
                  <c:v>45330</c:v>
                </c:pt>
                <c:pt idx="63">
                  <c:v>45334</c:v>
                </c:pt>
                <c:pt idx="64">
                  <c:v>45335</c:v>
                </c:pt>
                <c:pt idx="65">
                  <c:v>45336</c:v>
                </c:pt>
                <c:pt idx="66">
                  <c:v>45337</c:v>
                </c:pt>
                <c:pt idx="67">
                  <c:v>45341</c:v>
                </c:pt>
                <c:pt idx="68">
                  <c:v>45342</c:v>
                </c:pt>
                <c:pt idx="69">
                  <c:v>45343</c:v>
                </c:pt>
                <c:pt idx="70">
                  <c:v>45348</c:v>
                </c:pt>
                <c:pt idx="71">
                  <c:v>45349</c:v>
                </c:pt>
                <c:pt idx="72">
                  <c:v>45350</c:v>
                </c:pt>
                <c:pt idx="73">
                  <c:v>45351</c:v>
                </c:pt>
                <c:pt idx="74">
                  <c:v>45355</c:v>
                </c:pt>
                <c:pt idx="75">
                  <c:v>45356</c:v>
                </c:pt>
                <c:pt idx="76">
                  <c:v>45357</c:v>
                </c:pt>
                <c:pt idx="77">
                  <c:v>45358</c:v>
                </c:pt>
                <c:pt idx="78">
                  <c:v>45362</c:v>
                </c:pt>
                <c:pt idx="79">
                  <c:v>45363</c:v>
                </c:pt>
                <c:pt idx="80">
                  <c:v>45364</c:v>
                </c:pt>
                <c:pt idx="81">
                  <c:v>45365</c:v>
                </c:pt>
                <c:pt idx="82">
                  <c:v>45369</c:v>
                </c:pt>
                <c:pt idx="83">
                  <c:v>45370</c:v>
                </c:pt>
                <c:pt idx="84">
                  <c:v>45371</c:v>
                </c:pt>
                <c:pt idx="85">
                  <c:v>45372</c:v>
                </c:pt>
                <c:pt idx="86">
                  <c:v>45376</c:v>
                </c:pt>
                <c:pt idx="87">
                  <c:v>45377</c:v>
                </c:pt>
                <c:pt idx="88">
                  <c:v>45378</c:v>
                </c:pt>
                <c:pt idx="89">
                  <c:v>45379</c:v>
                </c:pt>
                <c:pt idx="90">
                  <c:v>45383</c:v>
                </c:pt>
                <c:pt idx="91">
                  <c:v>45384</c:v>
                </c:pt>
                <c:pt idx="92">
                  <c:v>45385</c:v>
                </c:pt>
                <c:pt idx="93">
                  <c:v>45386</c:v>
                </c:pt>
                <c:pt idx="94">
                  <c:v>45397</c:v>
                </c:pt>
                <c:pt idx="95">
                  <c:v>45398</c:v>
                </c:pt>
                <c:pt idx="96">
                  <c:v>45399</c:v>
                </c:pt>
                <c:pt idx="97">
                  <c:v>45400</c:v>
                </c:pt>
                <c:pt idx="98">
                  <c:v>45404</c:v>
                </c:pt>
                <c:pt idx="99">
                  <c:v>45405</c:v>
                </c:pt>
                <c:pt idx="100">
                  <c:v>45406</c:v>
                </c:pt>
                <c:pt idx="101">
                  <c:v>45407</c:v>
                </c:pt>
                <c:pt idx="102">
                  <c:v>45411</c:v>
                </c:pt>
                <c:pt idx="103">
                  <c:v>45412</c:v>
                </c:pt>
                <c:pt idx="104">
                  <c:v>45413</c:v>
                </c:pt>
                <c:pt idx="105">
                  <c:v>45414</c:v>
                </c:pt>
                <c:pt idx="106">
                  <c:v>45418</c:v>
                </c:pt>
                <c:pt idx="107">
                  <c:v>45419</c:v>
                </c:pt>
                <c:pt idx="108">
                  <c:v>45420</c:v>
                </c:pt>
                <c:pt idx="109">
                  <c:v>45421</c:v>
                </c:pt>
                <c:pt idx="110">
                  <c:v>45425</c:v>
                </c:pt>
                <c:pt idx="111">
                  <c:v>45426</c:v>
                </c:pt>
                <c:pt idx="112">
                  <c:v>45427</c:v>
                </c:pt>
                <c:pt idx="113">
                  <c:v>45428</c:v>
                </c:pt>
                <c:pt idx="114">
                  <c:v>45432</c:v>
                </c:pt>
                <c:pt idx="115">
                  <c:v>45433</c:v>
                </c:pt>
                <c:pt idx="116">
                  <c:v>45434</c:v>
                </c:pt>
                <c:pt idx="117">
                  <c:v>45435</c:v>
                </c:pt>
                <c:pt idx="118">
                  <c:v>45439</c:v>
                </c:pt>
                <c:pt idx="119">
                  <c:v>45440</c:v>
                </c:pt>
                <c:pt idx="120">
                  <c:v>45441</c:v>
                </c:pt>
                <c:pt idx="121">
                  <c:v>45442</c:v>
                </c:pt>
                <c:pt idx="122">
                  <c:v>45446</c:v>
                </c:pt>
                <c:pt idx="123">
                  <c:v>45447</c:v>
                </c:pt>
                <c:pt idx="124">
                  <c:v>45448</c:v>
                </c:pt>
                <c:pt idx="125">
                  <c:v>45449</c:v>
                </c:pt>
                <c:pt idx="126">
                  <c:v>45453</c:v>
                </c:pt>
                <c:pt idx="127">
                  <c:v>45454</c:v>
                </c:pt>
                <c:pt idx="128">
                  <c:v>45455</c:v>
                </c:pt>
                <c:pt idx="129">
                  <c:v>45456</c:v>
                </c:pt>
                <c:pt idx="130">
                  <c:v>45467</c:v>
                </c:pt>
                <c:pt idx="131">
                  <c:v>45468</c:v>
                </c:pt>
                <c:pt idx="132">
                  <c:v>45469</c:v>
                </c:pt>
                <c:pt idx="133">
                  <c:v>45470</c:v>
                </c:pt>
                <c:pt idx="134">
                  <c:v>45473</c:v>
                </c:pt>
              </c:numCache>
            </c:numRef>
          </c:cat>
          <c:val>
            <c:numRef>
              <c:f>Sheet1!$B$2:$B$136</c:f>
              <c:numCache>
                <c:formatCode>#,##0</c:formatCode>
                <c:ptCount val="135"/>
                <c:pt idx="0">
                  <c:v>100</c:v>
                </c:pt>
                <c:pt idx="1">
                  <c:v>101.20475427540848</c:v>
                </c:pt>
                <c:pt idx="2">
                  <c:v>100.28160709692276</c:v>
                </c:pt>
                <c:pt idx="3">
                  <c:v>101.50447363172961</c:v>
                </c:pt>
                <c:pt idx="4">
                  <c:v>102.99025695322896</c:v>
                </c:pt>
                <c:pt idx="5">
                  <c:v>104.19260268350466</c:v>
                </c:pt>
                <c:pt idx="6">
                  <c:v>104.56322960853434</c:v>
                </c:pt>
                <c:pt idx="7">
                  <c:v>105.48329384925015</c:v>
                </c:pt>
                <c:pt idx="8">
                  <c:v>105.45545106751537</c:v>
                </c:pt>
                <c:pt idx="9">
                  <c:v>105.28964682057594</c:v>
                </c:pt>
                <c:pt idx="10">
                  <c:v>104.44183893384307</c:v>
                </c:pt>
                <c:pt idx="11">
                  <c:v>103.95039938495391</c:v>
                </c:pt>
                <c:pt idx="12">
                  <c:v>104.59926144372049</c:v>
                </c:pt>
                <c:pt idx="13">
                  <c:v>106.19651223396416</c:v>
                </c:pt>
                <c:pt idx="14">
                  <c:v>106.7656996197389</c:v>
                </c:pt>
                <c:pt idx="15">
                  <c:v>107.12187527397204</c:v>
                </c:pt>
                <c:pt idx="16">
                  <c:v>107.21975854816755</c:v>
                </c:pt>
                <c:pt idx="17">
                  <c:v>106.93921121110321</c:v>
                </c:pt>
                <c:pt idx="18">
                  <c:v>106.72822265747311</c:v>
                </c:pt>
                <c:pt idx="19">
                  <c:v>106.7538495776857</c:v>
                </c:pt>
                <c:pt idx="20">
                  <c:v>106.9482673408024</c:v>
                </c:pt>
                <c:pt idx="21">
                  <c:v>106.96878814533355</c:v>
                </c:pt>
                <c:pt idx="22">
                  <c:v>107.68586020225999</c:v>
                </c:pt>
                <c:pt idx="23">
                  <c:v>107.81987165344698</c:v>
                </c:pt>
                <c:pt idx="24">
                  <c:v>107.36167002738999</c:v>
                </c:pt>
                <c:pt idx="25">
                  <c:v>107.65252593762256</c:v>
                </c:pt>
                <c:pt idx="26">
                  <c:v>108.14704842428162</c:v>
                </c:pt>
                <c:pt idx="27">
                  <c:v>109.64612691491382</c:v>
                </c:pt>
                <c:pt idx="28">
                  <c:v>109.78148715137515</c:v>
                </c:pt>
                <c:pt idx="29">
                  <c:v>109.84382029941106</c:v>
                </c:pt>
                <c:pt idx="30">
                  <c:v>111.20667147733417</c:v>
                </c:pt>
                <c:pt idx="31">
                  <c:v>112.49196750198224</c:v>
                </c:pt>
                <c:pt idx="32">
                  <c:v>112.84958828329501</c:v>
                </c:pt>
                <c:pt idx="33">
                  <c:v>112.74785133688707</c:v>
                </c:pt>
                <c:pt idx="34">
                  <c:v>111.96777173928754</c:v>
                </c:pt>
                <c:pt idx="35">
                  <c:v>113.80944168960406</c:v>
                </c:pt>
                <c:pt idx="36">
                  <c:v>114.38306079842309</c:v>
                </c:pt>
                <c:pt idx="37">
                  <c:v>114.54414429690235</c:v>
                </c:pt>
                <c:pt idx="38">
                  <c:v>114.95427136210937</c:v>
                </c:pt>
                <c:pt idx="39">
                  <c:v>115.96701641953391</c:v>
                </c:pt>
                <c:pt idx="40">
                  <c:v>116.79594131242588</c:v>
                </c:pt>
                <c:pt idx="41">
                  <c:v>114.92507979510025</c:v>
                </c:pt>
                <c:pt idx="42">
                  <c:v>117.01145793090559</c:v>
                </c:pt>
                <c:pt idx="43">
                  <c:v>118.03855791732138</c:v>
                </c:pt>
                <c:pt idx="44">
                  <c:v>117.51397678740545</c:v>
                </c:pt>
                <c:pt idx="45">
                  <c:v>116.92908568736506</c:v>
                </c:pt>
                <c:pt idx="46">
                  <c:v>116.72859839051381</c:v>
                </c:pt>
                <c:pt idx="47">
                  <c:v>116.78659615731077</c:v>
                </c:pt>
                <c:pt idx="48">
                  <c:v>116.35758609826287</c:v>
                </c:pt>
                <c:pt idx="49">
                  <c:v>116.21711974612008</c:v>
                </c:pt>
                <c:pt idx="50">
                  <c:v>115.21583936352751</c:v>
                </c:pt>
                <c:pt idx="51">
                  <c:v>116.67300916884962</c:v>
                </c:pt>
                <c:pt idx="52">
                  <c:v>116.62493460799965</c:v>
                </c:pt>
                <c:pt idx="53">
                  <c:v>117.2882479375628</c:v>
                </c:pt>
                <c:pt idx="54">
                  <c:v>117.16666457926088</c:v>
                </c:pt>
                <c:pt idx="55">
                  <c:v>118.04578355271968</c:v>
                </c:pt>
                <c:pt idx="56">
                  <c:v>115.4749988198129</c:v>
                </c:pt>
                <c:pt idx="57">
                  <c:v>113.65086307806287</c:v>
                </c:pt>
                <c:pt idx="58">
                  <c:v>114.78442075934684</c:v>
                </c:pt>
                <c:pt idx="59">
                  <c:v>115.85015380969219</c:v>
                </c:pt>
                <c:pt idx="60">
                  <c:v>116.29814320438625</c:v>
                </c:pt>
                <c:pt idx="61">
                  <c:v>117.20876594818162</c:v>
                </c:pt>
                <c:pt idx="62">
                  <c:v>117.563785500751</c:v>
                </c:pt>
                <c:pt idx="63">
                  <c:v>118.46101673360818</c:v>
                </c:pt>
                <c:pt idx="64">
                  <c:v>119.50805947372328</c:v>
                </c:pt>
                <c:pt idx="65">
                  <c:v>119.83735576427475</c:v>
                </c:pt>
                <c:pt idx="66">
                  <c:v>120.27879391620769</c:v>
                </c:pt>
                <c:pt idx="67">
                  <c:v>121.33836109101314</c:v>
                </c:pt>
                <c:pt idx="68">
                  <c:v>121.45329686474864</c:v>
                </c:pt>
                <c:pt idx="69">
                  <c:v>121.72141610892791</c:v>
                </c:pt>
                <c:pt idx="70">
                  <c:v>120.73323821185757</c:v>
                </c:pt>
                <c:pt idx="71">
                  <c:v>121.40560767111992</c:v>
                </c:pt>
                <c:pt idx="72">
                  <c:v>121.50069703296143</c:v>
                </c:pt>
                <c:pt idx="73">
                  <c:v>121.68798550248516</c:v>
                </c:pt>
                <c:pt idx="74">
                  <c:v>119.79708488965493</c:v>
                </c:pt>
                <c:pt idx="75">
                  <c:v>120.13967634933924</c:v>
                </c:pt>
                <c:pt idx="76">
                  <c:v>121.02361241306356</c:v>
                </c:pt>
                <c:pt idx="77">
                  <c:v>121.17756661794982</c:v>
                </c:pt>
                <c:pt idx="78">
                  <c:v>120.96407317738165</c:v>
                </c:pt>
                <c:pt idx="79">
                  <c:v>121.52497516789971</c:v>
                </c:pt>
                <c:pt idx="80">
                  <c:v>122.57712402369623</c:v>
                </c:pt>
                <c:pt idx="81">
                  <c:v>122.62895591495334</c:v>
                </c:pt>
                <c:pt idx="82">
                  <c:v>123.05218546568257</c:v>
                </c:pt>
                <c:pt idx="83">
                  <c:v>123.35604751963207</c:v>
                </c:pt>
                <c:pt idx="84">
                  <c:v>122.73300506468871</c:v>
                </c:pt>
                <c:pt idx="85">
                  <c:v>123.66096933343995</c:v>
                </c:pt>
                <c:pt idx="86">
                  <c:v>121.93924493073507</c:v>
                </c:pt>
                <c:pt idx="87">
                  <c:v>121.25136444081772</c:v>
                </c:pt>
                <c:pt idx="88">
                  <c:v>121.4675554519346</c:v>
                </c:pt>
                <c:pt idx="89">
                  <c:v>121.06205279338246</c:v>
                </c:pt>
                <c:pt idx="90">
                  <c:v>119.6855210791053</c:v>
                </c:pt>
                <c:pt idx="91">
                  <c:v>120.20172047195925</c:v>
                </c:pt>
                <c:pt idx="92">
                  <c:v>121.60474618269683</c:v>
                </c:pt>
                <c:pt idx="93">
                  <c:v>122.40631000288063</c:v>
                </c:pt>
                <c:pt idx="94">
                  <c:v>122.43444181003132</c:v>
                </c:pt>
                <c:pt idx="95">
                  <c:v>120.43139933581961</c:v>
                </c:pt>
                <c:pt idx="96">
                  <c:v>120.09950181652474</c:v>
                </c:pt>
                <c:pt idx="97">
                  <c:v>120.44989696243924</c:v>
                </c:pt>
                <c:pt idx="98">
                  <c:v>120.51328987033358</c:v>
                </c:pt>
                <c:pt idx="99">
                  <c:v>120.2770597637121</c:v>
                </c:pt>
                <c:pt idx="100">
                  <c:v>119.03694804575467</c:v>
                </c:pt>
                <c:pt idx="101">
                  <c:v>118.06235434323311</c:v>
                </c:pt>
                <c:pt idx="102">
                  <c:v>119.16961071166727</c:v>
                </c:pt>
                <c:pt idx="103">
                  <c:v>119.41480060618265</c:v>
                </c:pt>
                <c:pt idx="104">
                  <c:v>118.94022087322287</c:v>
                </c:pt>
                <c:pt idx="105">
                  <c:v>119.0045771991703</c:v>
                </c:pt>
                <c:pt idx="106">
                  <c:v>119.1988986204817</c:v>
                </c:pt>
                <c:pt idx="107">
                  <c:v>119.05910666097608</c:v>
                </c:pt>
                <c:pt idx="108">
                  <c:v>120.04294917680747</c:v>
                </c:pt>
                <c:pt idx="109">
                  <c:v>118.35022365750103</c:v>
                </c:pt>
                <c:pt idx="110">
                  <c:v>118.11119963852556</c:v>
                </c:pt>
                <c:pt idx="111">
                  <c:v>116.77503514067349</c:v>
                </c:pt>
                <c:pt idx="112">
                  <c:v>116.6044138034685</c:v>
                </c:pt>
                <c:pt idx="113">
                  <c:v>117.52197315724622</c:v>
                </c:pt>
                <c:pt idx="114">
                  <c:v>116.81790724403669</c:v>
                </c:pt>
                <c:pt idx="115">
                  <c:v>116.79016080410724</c:v>
                </c:pt>
                <c:pt idx="116">
                  <c:v>117.12302174145522</c:v>
                </c:pt>
                <c:pt idx="117">
                  <c:v>115.57153330873406</c:v>
                </c:pt>
                <c:pt idx="118">
                  <c:v>113.98410938263208</c:v>
                </c:pt>
                <c:pt idx="119">
                  <c:v>112.33396694127293</c:v>
                </c:pt>
                <c:pt idx="120">
                  <c:v>112.68628892329362</c:v>
                </c:pt>
                <c:pt idx="121">
                  <c:v>110.82669939718932</c:v>
                </c:pt>
                <c:pt idx="122">
                  <c:v>113.76281225583375</c:v>
                </c:pt>
                <c:pt idx="123">
                  <c:v>111.87239335203007</c:v>
                </c:pt>
                <c:pt idx="124">
                  <c:v>111.30522914416684</c:v>
                </c:pt>
                <c:pt idx="125">
                  <c:v>111.37488426940638</c:v>
                </c:pt>
                <c:pt idx="126">
                  <c:v>114.20184186263394</c:v>
                </c:pt>
                <c:pt idx="127">
                  <c:v>113.44700381802575</c:v>
                </c:pt>
                <c:pt idx="128">
                  <c:v>112.25564105355545</c:v>
                </c:pt>
                <c:pt idx="129">
                  <c:v>110.78276753396771</c:v>
                </c:pt>
                <c:pt idx="130">
                  <c:v>112.69139503897509</c:v>
                </c:pt>
                <c:pt idx="131">
                  <c:v>113.01635594828758</c:v>
                </c:pt>
                <c:pt idx="132">
                  <c:v>112.29938023316646</c:v>
                </c:pt>
                <c:pt idx="133">
                  <c:v>113.00527664067688</c:v>
                </c:pt>
                <c:pt idx="134">
                  <c:v>112.52241151246038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Sheet1!$A$2:$A$136</c:f>
              <c:numCache>
                <c:formatCode>dd\-mmm\-yyyy</c:formatCode>
                <c:ptCount val="135"/>
                <c:pt idx="0">
                  <c:v>45223</c:v>
                </c:pt>
                <c:pt idx="1">
                  <c:v>45224</c:v>
                </c:pt>
                <c:pt idx="2">
                  <c:v>45225</c:v>
                </c:pt>
                <c:pt idx="3">
                  <c:v>45229</c:v>
                </c:pt>
                <c:pt idx="4">
                  <c:v>45230</c:v>
                </c:pt>
                <c:pt idx="5">
                  <c:v>45231</c:v>
                </c:pt>
                <c:pt idx="6">
                  <c:v>45232</c:v>
                </c:pt>
                <c:pt idx="7">
                  <c:v>45236</c:v>
                </c:pt>
                <c:pt idx="8">
                  <c:v>45237</c:v>
                </c:pt>
                <c:pt idx="9">
                  <c:v>45238</c:v>
                </c:pt>
                <c:pt idx="10">
                  <c:v>45239</c:v>
                </c:pt>
                <c:pt idx="11">
                  <c:v>45243</c:v>
                </c:pt>
                <c:pt idx="12">
                  <c:v>45244</c:v>
                </c:pt>
                <c:pt idx="13">
                  <c:v>45245</c:v>
                </c:pt>
                <c:pt idx="14">
                  <c:v>45246</c:v>
                </c:pt>
                <c:pt idx="15">
                  <c:v>45250</c:v>
                </c:pt>
                <c:pt idx="16">
                  <c:v>45251</c:v>
                </c:pt>
                <c:pt idx="17">
                  <c:v>45252</c:v>
                </c:pt>
                <c:pt idx="18">
                  <c:v>45253</c:v>
                </c:pt>
                <c:pt idx="19">
                  <c:v>45257</c:v>
                </c:pt>
                <c:pt idx="20">
                  <c:v>45258</c:v>
                </c:pt>
                <c:pt idx="21">
                  <c:v>45259</c:v>
                </c:pt>
                <c:pt idx="22">
                  <c:v>45260</c:v>
                </c:pt>
                <c:pt idx="23">
                  <c:v>45264</c:v>
                </c:pt>
                <c:pt idx="24">
                  <c:v>45265</c:v>
                </c:pt>
                <c:pt idx="25">
                  <c:v>45266</c:v>
                </c:pt>
                <c:pt idx="26">
                  <c:v>45267</c:v>
                </c:pt>
                <c:pt idx="27">
                  <c:v>45271</c:v>
                </c:pt>
                <c:pt idx="28">
                  <c:v>45272</c:v>
                </c:pt>
                <c:pt idx="29">
                  <c:v>45273</c:v>
                </c:pt>
                <c:pt idx="30">
                  <c:v>45274</c:v>
                </c:pt>
                <c:pt idx="31">
                  <c:v>45278</c:v>
                </c:pt>
                <c:pt idx="32">
                  <c:v>45279</c:v>
                </c:pt>
                <c:pt idx="33">
                  <c:v>45280</c:v>
                </c:pt>
                <c:pt idx="34">
                  <c:v>45281</c:v>
                </c:pt>
                <c:pt idx="35">
                  <c:v>45285</c:v>
                </c:pt>
                <c:pt idx="36">
                  <c:v>45286</c:v>
                </c:pt>
                <c:pt idx="37">
                  <c:v>45287</c:v>
                </c:pt>
                <c:pt idx="38">
                  <c:v>45288</c:v>
                </c:pt>
                <c:pt idx="39">
                  <c:v>45292</c:v>
                </c:pt>
                <c:pt idx="40">
                  <c:v>45293</c:v>
                </c:pt>
                <c:pt idx="41">
                  <c:v>45294</c:v>
                </c:pt>
                <c:pt idx="42">
                  <c:v>45295</c:v>
                </c:pt>
                <c:pt idx="43">
                  <c:v>45299</c:v>
                </c:pt>
                <c:pt idx="44">
                  <c:v>45300</c:v>
                </c:pt>
                <c:pt idx="45">
                  <c:v>45301</c:v>
                </c:pt>
                <c:pt idx="46">
                  <c:v>45302</c:v>
                </c:pt>
                <c:pt idx="47">
                  <c:v>45306</c:v>
                </c:pt>
                <c:pt idx="48">
                  <c:v>45307</c:v>
                </c:pt>
                <c:pt idx="49">
                  <c:v>45308</c:v>
                </c:pt>
                <c:pt idx="50">
                  <c:v>45309</c:v>
                </c:pt>
                <c:pt idx="51">
                  <c:v>45313</c:v>
                </c:pt>
                <c:pt idx="52">
                  <c:v>45314</c:v>
                </c:pt>
                <c:pt idx="53">
                  <c:v>45315</c:v>
                </c:pt>
                <c:pt idx="54">
                  <c:v>45316</c:v>
                </c:pt>
                <c:pt idx="55">
                  <c:v>45320</c:v>
                </c:pt>
                <c:pt idx="56">
                  <c:v>45321</c:v>
                </c:pt>
                <c:pt idx="57">
                  <c:v>45322</c:v>
                </c:pt>
                <c:pt idx="58">
                  <c:v>45323</c:v>
                </c:pt>
                <c:pt idx="59">
                  <c:v>45327</c:v>
                </c:pt>
                <c:pt idx="60">
                  <c:v>45328</c:v>
                </c:pt>
                <c:pt idx="61">
                  <c:v>45329</c:v>
                </c:pt>
                <c:pt idx="62">
                  <c:v>45330</c:v>
                </c:pt>
                <c:pt idx="63">
                  <c:v>45334</c:v>
                </c:pt>
                <c:pt idx="64">
                  <c:v>45335</c:v>
                </c:pt>
                <c:pt idx="65">
                  <c:v>45336</c:v>
                </c:pt>
                <c:pt idx="66">
                  <c:v>45337</c:v>
                </c:pt>
                <c:pt idx="67">
                  <c:v>45341</c:v>
                </c:pt>
                <c:pt idx="68">
                  <c:v>45342</c:v>
                </c:pt>
                <c:pt idx="69">
                  <c:v>45343</c:v>
                </c:pt>
                <c:pt idx="70">
                  <c:v>45348</c:v>
                </c:pt>
                <c:pt idx="71">
                  <c:v>45349</c:v>
                </c:pt>
                <c:pt idx="72">
                  <c:v>45350</c:v>
                </c:pt>
                <c:pt idx="73">
                  <c:v>45351</c:v>
                </c:pt>
                <c:pt idx="74">
                  <c:v>45355</c:v>
                </c:pt>
                <c:pt idx="75">
                  <c:v>45356</c:v>
                </c:pt>
                <c:pt idx="76">
                  <c:v>45357</c:v>
                </c:pt>
                <c:pt idx="77">
                  <c:v>45358</c:v>
                </c:pt>
                <c:pt idx="78">
                  <c:v>45362</c:v>
                </c:pt>
                <c:pt idx="79">
                  <c:v>45363</c:v>
                </c:pt>
                <c:pt idx="80">
                  <c:v>45364</c:v>
                </c:pt>
                <c:pt idx="81">
                  <c:v>45365</c:v>
                </c:pt>
                <c:pt idx="82">
                  <c:v>45369</c:v>
                </c:pt>
                <c:pt idx="83">
                  <c:v>45370</c:v>
                </c:pt>
                <c:pt idx="84">
                  <c:v>45371</c:v>
                </c:pt>
                <c:pt idx="85">
                  <c:v>45372</c:v>
                </c:pt>
                <c:pt idx="86">
                  <c:v>45376</c:v>
                </c:pt>
                <c:pt idx="87">
                  <c:v>45377</c:v>
                </c:pt>
                <c:pt idx="88">
                  <c:v>45378</c:v>
                </c:pt>
                <c:pt idx="89">
                  <c:v>45379</c:v>
                </c:pt>
                <c:pt idx="90">
                  <c:v>45383</c:v>
                </c:pt>
                <c:pt idx="91">
                  <c:v>45384</c:v>
                </c:pt>
                <c:pt idx="92">
                  <c:v>45385</c:v>
                </c:pt>
                <c:pt idx="93">
                  <c:v>45386</c:v>
                </c:pt>
                <c:pt idx="94">
                  <c:v>45397</c:v>
                </c:pt>
                <c:pt idx="95">
                  <c:v>45398</c:v>
                </c:pt>
                <c:pt idx="96">
                  <c:v>45399</c:v>
                </c:pt>
                <c:pt idx="97">
                  <c:v>45400</c:v>
                </c:pt>
                <c:pt idx="98">
                  <c:v>45404</c:v>
                </c:pt>
                <c:pt idx="99">
                  <c:v>45405</c:v>
                </c:pt>
                <c:pt idx="100">
                  <c:v>45406</c:v>
                </c:pt>
                <c:pt idx="101">
                  <c:v>45407</c:v>
                </c:pt>
                <c:pt idx="102">
                  <c:v>45411</c:v>
                </c:pt>
                <c:pt idx="103">
                  <c:v>45412</c:v>
                </c:pt>
                <c:pt idx="104">
                  <c:v>45413</c:v>
                </c:pt>
                <c:pt idx="105">
                  <c:v>45414</c:v>
                </c:pt>
                <c:pt idx="106">
                  <c:v>45418</c:v>
                </c:pt>
                <c:pt idx="107">
                  <c:v>45419</c:v>
                </c:pt>
                <c:pt idx="108">
                  <c:v>45420</c:v>
                </c:pt>
                <c:pt idx="109">
                  <c:v>45421</c:v>
                </c:pt>
                <c:pt idx="110">
                  <c:v>45425</c:v>
                </c:pt>
                <c:pt idx="111">
                  <c:v>45426</c:v>
                </c:pt>
                <c:pt idx="112">
                  <c:v>45427</c:v>
                </c:pt>
                <c:pt idx="113">
                  <c:v>45428</c:v>
                </c:pt>
                <c:pt idx="114">
                  <c:v>45432</c:v>
                </c:pt>
                <c:pt idx="115">
                  <c:v>45433</c:v>
                </c:pt>
                <c:pt idx="116">
                  <c:v>45434</c:v>
                </c:pt>
                <c:pt idx="117">
                  <c:v>45435</c:v>
                </c:pt>
                <c:pt idx="118">
                  <c:v>45439</c:v>
                </c:pt>
                <c:pt idx="119">
                  <c:v>45440</c:v>
                </c:pt>
                <c:pt idx="120">
                  <c:v>45441</c:v>
                </c:pt>
                <c:pt idx="121">
                  <c:v>45442</c:v>
                </c:pt>
                <c:pt idx="122">
                  <c:v>45446</c:v>
                </c:pt>
                <c:pt idx="123">
                  <c:v>45447</c:v>
                </c:pt>
                <c:pt idx="124">
                  <c:v>45448</c:v>
                </c:pt>
                <c:pt idx="125">
                  <c:v>45449</c:v>
                </c:pt>
                <c:pt idx="126">
                  <c:v>45453</c:v>
                </c:pt>
                <c:pt idx="127">
                  <c:v>45454</c:v>
                </c:pt>
                <c:pt idx="128">
                  <c:v>45455</c:v>
                </c:pt>
                <c:pt idx="129">
                  <c:v>45456</c:v>
                </c:pt>
                <c:pt idx="130">
                  <c:v>45467</c:v>
                </c:pt>
                <c:pt idx="131">
                  <c:v>45468</c:v>
                </c:pt>
                <c:pt idx="132">
                  <c:v>45469</c:v>
                </c:pt>
                <c:pt idx="133">
                  <c:v>45470</c:v>
                </c:pt>
                <c:pt idx="134">
                  <c:v>45473</c:v>
                </c:pt>
              </c:numCache>
            </c:numRef>
          </c:cat>
          <c:val>
            <c:numRef>
              <c:f>Sheet1!$C$2:$C$136</c:f>
              <c:numCache>
                <c:formatCode>#,##0</c:formatCode>
                <c:ptCount val="135"/>
                <c:pt idx="0">
                  <c:v>100</c:v>
                </c:pt>
                <c:pt idx="1">
                  <c:v>96.000000000000014</c:v>
                </c:pt>
                <c:pt idx="2">
                  <c:v>90</c:v>
                </c:pt>
                <c:pt idx="3">
                  <c:v>92.666666666666657</c:v>
                </c:pt>
                <c:pt idx="4">
                  <c:v>91.166666666666671</c:v>
                </c:pt>
                <c:pt idx="5">
                  <c:v>92.833333333333329</c:v>
                </c:pt>
                <c:pt idx="6">
                  <c:v>92.333333333333329</c:v>
                </c:pt>
                <c:pt idx="7">
                  <c:v>89.5</c:v>
                </c:pt>
                <c:pt idx="8">
                  <c:v>89.333333333333329</c:v>
                </c:pt>
                <c:pt idx="9">
                  <c:v>88</c:v>
                </c:pt>
                <c:pt idx="10">
                  <c:v>88.333333333333329</c:v>
                </c:pt>
                <c:pt idx="11">
                  <c:v>90</c:v>
                </c:pt>
                <c:pt idx="12">
                  <c:v>87.666666666666671</c:v>
                </c:pt>
                <c:pt idx="13">
                  <c:v>88</c:v>
                </c:pt>
                <c:pt idx="14">
                  <c:v>88.666666666666671</c:v>
                </c:pt>
                <c:pt idx="15">
                  <c:v>86.833333333333343</c:v>
                </c:pt>
                <c:pt idx="16">
                  <c:v>86.666666666666671</c:v>
                </c:pt>
                <c:pt idx="17">
                  <c:v>86</c:v>
                </c:pt>
                <c:pt idx="18">
                  <c:v>86</c:v>
                </c:pt>
                <c:pt idx="19">
                  <c:v>85.833333333333329</c:v>
                </c:pt>
                <c:pt idx="20">
                  <c:v>85.666666666666671</c:v>
                </c:pt>
                <c:pt idx="21">
                  <c:v>86.166666666666671</c:v>
                </c:pt>
                <c:pt idx="22">
                  <c:v>86.333333333333329</c:v>
                </c:pt>
                <c:pt idx="23">
                  <c:v>86.333333333333329</c:v>
                </c:pt>
                <c:pt idx="24">
                  <c:v>86.833333333333343</c:v>
                </c:pt>
                <c:pt idx="25">
                  <c:v>88.333333333333329</c:v>
                </c:pt>
                <c:pt idx="26">
                  <c:v>88.166666666666657</c:v>
                </c:pt>
                <c:pt idx="27">
                  <c:v>88.166666666666657</c:v>
                </c:pt>
                <c:pt idx="28">
                  <c:v>86.666666666666671</c:v>
                </c:pt>
                <c:pt idx="29">
                  <c:v>87</c:v>
                </c:pt>
                <c:pt idx="30">
                  <c:v>86.5</c:v>
                </c:pt>
                <c:pt idx="31">
                  <c:v>86.666666666666671</c:v>
                </c:pt>
                <c:pt idx="32">
                  <c:v>86.666666666666671</c:v>
                </c:pt>
                <c:pt idx="33">
                  <c:v>86.666666666666671</c:v>
                </c:pt>
                <c:pt idx="34">
                  <c:v>86.666666666666671</c:v>
                </c:pt>
                <c:pt idx="35">
                  <c:v>89.5</c:v>
                </c:pt>
                <c:pt idx="36">
                  <c:v>87.333333333333329</c:v>
                </c:pt>
                <c:pt idx="37">
                  <c:v>88</c:v>
                </c:pt>
                <c:pt idx="38">
                  <c:v>89</c:v>
                </c:pt>
                <c:pt idx="39">
                  <c:v>94</c:v>
                </c:pt>
                <c:pt idx="40">
                  <c:v>93.333333333333329</c:v>
                </c:pt>
                <c:pt idx="41">
                  <c:v>90</c:v>
                </c:pt>
                <c:pt idx="42">
                  <c:v>92.833333333333329</c:v>
                </c:pt>
                <c:pt idx="43">
                  <c:v>91.333333333333329</c:v>
                </c:pt>
                <c:pt idx="44">
                  <c:v>90</c:v>
                </c:pt>
                <c:pt idx="45">
                  <c:v>90</c:v>
                </c:pt>
                <c:pt idx="46">
                  <c:v>88.166666666666657</c:v>
                </c:pt>
                <c:pt idx="47">
                  <c:v>88.333333333333329</c:v>
                </c:pt>
                <c:pt idx="48">
                  <c:v>89.166666666666671</c:v>
                </c:pt>
                <c:pt idx="49">
                  <c:v>88.333333333333329</c:v>
                </c:pt>
                <c:pt idx="50">
                  <c:v>87.333333333333329</c:v>
                </c:pt>
                <c:pt idx="51">
                  <c:v>89</c:v>
                </c:pt>
                <c:pt idx="52">
                  <c:v>88.333333333333329</c:v>
                </c:pt>
                <c:pt idx="53">
                  <c:v>89.166666666666671</c:v>
                </c:pt>
                <c:pt idx="54">
                  <c:v>88.666666666666671</c:v>
                </c:pt>
                <c:pt idx="55">
                  <c:v>88.5</c:v>
                </c:pt>
                <c:pt idx="56">
                  <c:v>88</c:v>
                </c:pt>
                <c:pt idx="57">
                  <c:v>88</c:v>
                </c:pt>
                <c:pt idx="58">
                  <c:v>88</c:v>
                </c:pt>
                <c:pt idx="59">
                  <c:v>87.666666666666671</c:v>
                </c:pt>
                <c:pt idx="60">
                  <c:v>88</c:v>
                </c:pt>
                <c:pt idx="61">
                  <c:v>86.833333333333343</c:v>
                </c:pt>
                <c:pt idx="62">
                  <c:v>87.333333333333329</c:v>
                </c:pt>
                <c:pt idx="63">
                  <c:v>88.333333333333329</c:v>
                </c:pt>
                <c:pt idx="64">
                  <c:v>86.5</c:v>
                </c:pt>
                <c:pt idx="65">
                  <c:v>86.666666666666671</c:v>
                </c:pt>
                <c:pt idx="66">
                  <c:v>86.666666666666671</c:v>
                </c:pt>
                <c:pt idx="67">
                  <c:v>87.666666666666671</c:v>
                </c:pt>
                <c:pt idx="68">
                  <c:v>86</c:v>
                </c:pt>
                <c:pt idx="69">
                  <c:v>87.333333333333329</c:v>
                </c:pt>
                <c:pt idx="70">
                  <c:v>86.666666666666671</c:v>
                </c:pt>
                <c:pt idx="71">
                  <c:v>87</c:v>
                </c:pt>
                <c:pt idx="72">
                  <c:v>88.666666666666671</c:v>
                </c:pt>
                <c:pt idx="73">
                  <c:v>88</c:v>
                </c:pt>
                <c:pt idx="74">
                  <c:v>87.666666666666671</c:v>
                </c:pt>
                <c:pt idx="75">
                  <c:v>87.666666666666671</c:v>
                </c:pt>
                <c:pt idx="76">
                  <c:v>87.666666666666671</c:v>
                </c:pt>
                <c:pt idx="77">
                  <c:v>87.666666666666671</c:v>
                </c:pt>
                <c:pt idx="78">
                  <c:v>90.333333333333343</c:v>
                </c:pt>
                <c:pt idx="79">
                  <c:v>93</c:v>
                </c:pt>
                <c:pt idx="80">
                  <c:v>93.333333333333329</c:v>
                </c:pt>
                <c:pt idx="81">
                  <c:v>94.166666666666671</c:v>
                </c:pt>
                <c:pt idx="82">
                  <c:v>92</c:v>
                </c:pt>
                <c:pt idx="83">
                  <c:v>93.166666666666657</c:v>
                </c:pt>
                <c:pt idx="84">
                  <c:v>89.333333333333329</c:v>
                </c:pt>
                <c:pt idx="85">
                  <c:v>90.166666666666671</c:v>
                </c:pt>
                <c:pt idx="86">
                  <c:v>88.833333333333329</c:v>
                </c:pt>
                <c:pt idx="87">
                  <c:v>89.333333333333329</c:v>
                </c:pt>
                <c:pt idx="88">
                  <c:v>91.666666666666657</c:v>
                </c:pt>
                <c:pt idx="89">
                  <c:v>90</c:v>
                </c:pt>
                <c:pt idx="90">
                  <c:v>89.333333333333329</c:v>
                </c:pt>
                <c:pt idx="91">
                  <c:v>90.499999999999986</c:v>
                </c:pt>
                <c:pt idx="92">
                  <c:v>91</c:v>
                </c:pt>
                <c:pt idx="93">
                  <c:v>91.333333333333329</c:v>
                </c:pt>
                <c:pt idx="94">
                  <c:v>91.333333333333329</c:v>
                </c:pt>
                <c:pt idx="95">
                  <c:v>90</c:v>
                </c:pt>
                <c:pt idx="96">
                  <c:v>90</c:v>
                </c:pt>
                <c:pt idx="97">
                  <c:v>90.666666666666657</c:v>
                </c:pt>
                <c:pt idx="98">
                  <c:v>90.666666666666657</c:v>
                </c:pt>
                <c:pt idx="99">
                  <c:v>90</c:v>
                </c:pt>
                <c:pt idx="100">
                  <c:v>90</c:v>
                </c:pt>
                <c:pt idx="101">
                  <c:v>90</c:v>
                </c:pt>
                <c:pt idx="102">
                  <c:v>89.666666666666657</c:v>
                </c:pt>
                <c:pt idx="103">
                  <c:v>90</c:v>
                </c:pt>
                <c:pt idx="104">
                  <c:v>89.333333333333329</c:v>
                </c:pt>
                <c:pt idx="105">
                  <c:v>89.333333333333329</c:v>
                </c:pt>
                <c:pt idx="106">
                  <c:v>89</c:v>
                </c:pt>
                <c:pt idx="107">
                  <c:v>90</c:v>
                </c:pt>
                <c:pt idx="108">
                  <c:v>89.833333333333329</c:v>
                </c:pt>
                <c:pt idx="109">
                  <c:v>89.166666666666671</c:v>
                </c:pt>
                <c:pt idx="110">
                  <c:v>89.333333333333329</c:v>
                </c:pt>
                <c:pt idx="111">
                  <c:v>89</c:v>
                </c:pt>
                <c:pt idx="112">
                  <c:v>88.333333333333329</c:v>
                </c:pt>
                <c:pt idx="113">
                  <c:v>88.333333333333329</c:v>
                </c:pt>
                <c:pt idx="114">
                  <c:v>87.333333333333329</c:v>
                </c:pt>
                <c:pt idx="115">
                  <c:v>87.333333333333329</c:v>
                </c:pt>
                <c:pt idx="116">
                  <c:v>87.5</c:v>
                </c:pt>
                <c:pt idx="117">
                  <c:v>87.833333333333343</c:v>
                </c:pt>
                <c:pt idx="118">
                  <c:v>84</c:v>
                </c:pt>
                <c:pt idx="119">
                  <c:v>86.666666666666671</c:v>
                </c:pt>
                <c:pt idx="120">
                  <c:v>86.666666666666671</c:v>
                </c:pt>
                <c:pt idx="121">
                  <c:v>86.666666666666671</c:v>
                </c:pt>
                <c:pt idx="122">
                  <c:v>84.833333333333329</c:v>
                </c:pt>
                <c:pt idx="123">
                  <c:v>83.833333333333329</c:v>
                </c:pt>
                <c:pt idx="124">
                  <c:v>86.5</c:v>
                </c:pt>
                <c:pt idx="125">
                  <c:v>86.5</c:v>
                </c:pt>
                <c:pt idx="126">
                  <c:v>86.666666666666671</c:v>
                </c:pt>
                <c:pt idx="127">
                  <c:v>86.5</c:v>
                </c:pt>
                <c:pt idx="128">
                  <c:v>86.5</c:v>
                </c:pt>
                <c:pt idx="129">
                  <c:v>84</c:v>
                </c:pt>
                <c:pt idx="130">
                  <c:v>83.333333333333343</c:v>
                </c:pt>
                <c:pt idx="131">
                  <c:v>86.666666666666671</c:v>
                </c:pt>
                <c:pt idx="132">
                  <c:v>86.666666666666671</c:v>
                </c:pt>
                <c:pt idx="133">
                  <c:v>86.666666666666671</c:v>
                </c:pt>
                <c:pt idx="134">
                  <c:v>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Sheet1!$A$2:$A$128</c:f>
              <c:numCache>
                <c:formatCode>dd\-mmm\-yyyy</c:formatCode>
                <c:ptCount val="127"/>
                <c:pt idx="0">
                  <c:v>45237</c:v>
                </c:pt>
                <c:pt idx="1">
                  <c:v>45238</c:v>
                </c:pt>
                <c:pt idx="2">
                  <c:v>45239</c:v>
                </c:pt>
                <c:pt idx="3">
                  <c:v>45243</c:v>
                </c:pt>
                <c:pt idx="4">
                  <c:v>45244</c:v>
                </c:pt>
                <c:pt idx="5">
                  <c:v>45245</c:v>
                </c:pt>
                <c:pt idx="6">
                  <c:v>45246</c:v>
                </c:pt>
                <c:pt idx="7">
                  <c:v>45250</c:v>
                </c:pt>
                <c:pt idx="8">
                  <c:v>45251</c:v>
                </c:pt>
                <c:pt idx="9">
                  <c:v>45252</c:v>
                </c:pt>
                <c:pt idx="10">
                  <c:v>45253</c:v>
                </c:pt>
                <c:pt idx="11">
                  <c:v>45257</c:v>
                </c:pt>
                <c:pt idx="12">
                  <c:v>45258</c:v>
                </c:pt>
                <c:pt idx="13">
                  <c:v>45259</c:v>
                </c:pt>
                <c:pt idx="14">
                  <c:v>45260</c:v>
                </c:pt>
                <c:pt idx="15">
                  <c:v>45264</c:v>
                </c:pt>
                <c:pt idx="16">
                  <c:v>45265</c:v>
                </c:pt>
                <c:pt idx="17">
                  <c:v>45266</c:v>
                </c:pt>
                <c:pt idx="18">
                  <c:v>45267</c:v>
                </c:pt>
                <c:pt idx="19">
                  <c:v>45271</c:v>
                </c:pt>
                <c:pt idx="20">
                  <c:v>45272</c:v>
                </c:pt>
                <c:pt idx="21">
                  <c:v>45273</c:v>
                </c:pt>
                <c:pt idx="22">
                  <c:v>45274</c:v>
                </c:pt>
                <c:pt idx="23">
                  <c:v>45278</c:v>
                </c:pt>
                <c:pt idx="24">
                  <c:v>45279</c:v>
                </c:pt>
                <c:pt idx="25">
                  <c:v>45280</c:v>
                </c:pt>
                <c:pt idx="26">
                  <c:v>45281</c:v>
                </c:pt>
                <c:pt idx="27">
                  <c:v>45285</c:v>
                </c:pt>
                <c:pt idx="28">
                  <c:v>45286</c:v>
                </c:pt>
                <c:pt idx="29">
                  <c:v>45287</c:v>
                </c:pt>
                <c:pt idx="30">
                  <c:v>45288</c:v>
                </c:pt>
                <c:pt idx="31">
                  <c:v>45292</c:v>
                </c:pt>
                <c:pt idx="32">
                  <c:v>45293</c:v>
                </c:pt>
                <c:pt idx="33">
                  <c:v>45294</c:v>
                </c:pt>
                <c:pt idx="34">
                  <c:v>45295</c:v>
                </c:pt>
                <c:pt idx="35">
                  <c:v>45299</c:v>
                </c:pt>
                <c:pt idx="36">
                  <c:v>45300</c:v>
                </c:pt>
                <c:pt idx="37">
                  <c:v>45301</c:v>
                </c:pt>
                <c:pt idx="38">
                  <c:v>45302</c:v>
                </c:pt>
                <c:pt idx="39">
                  <c:v>45306</c:v>
                </c:pt>
                <c:pt idx="40">
                  <c:v>45307</c:v>
                </c:pt>
                <c:pt idx="41">
                  <c:v>45308</c:v>
                </c:pt>
                <c:pt idx="42">
                  <c:v>45309</c:v>
                </c:pt>
                <c:pt idx="43">
                  <c:v>45313</c:v>
                </c:pt>
                <c:pt idx="44">
                  <c:v>45314</c:v>
                </c:pt>
                <c:pt idx="45">
                  <c:v>45315</c:v>
                </c:pt>
                <c:pt idx="46">
                  <c:v>45316</c:v>
                </c:pt>
                <c:pt idx="47">
                  <c:v>45320</c:v>
                </c:pt>
                <c:pt idx="48">
                  <c:v>45321</c:v>
                </c:pt>
                <c:pt idx="49">
                  <c:v>45322</c:v>
                </c:pt>
                <c:pt idx="50">
                  <c:v>45323</c:v>
                </c:pt>
                <c:pt idx="51">
                  <c:v>45327</c:v>
                </c:pt>
                <c:pt idx="52">
                  <c:v>45328</c:v>
                </c:pt>
                <c:pt idx="53">
                  <c:v>45329</c:v>
                </c:pt>
                <c:pt idx="54">
                  <c:v>45330</c:v>
                </c:pt>
                <c:pt idx="55">
                  <c:v>45334</c:v>
                </c:pt>
                <c:pt idx="56">
                  <c:v>45335</c:v>
                </c:pt>
                <c:pt idx="57">
                  <c:v>45336</c:v>
                </c:pt>
                <c:pt idx="58">
                  <c:v>45337</c:v>
                </c:pt>
                <c:pt idx="59">
                  <c:v>45341</c:v>
                </c:pt>
                <c:pt idx="60">
                  <c:v>45342</c:v>
                </c:pt>
                <c:pt idx="61">
                  <c:v>45343</c:v>
                </c:pt>
                <c:pt idx="62">
                  <c:v>45348</c:v>
                </c:pt>
                <c:pt idx="63">
                  <c:v>45349</c:v>
                </c:pt>
                <c:pt idx="64">
                  <c:v>45350</c:v>
                </c:pt>
                <c:pt idx="65">
                  <c:v>45351</c:v>
                </c:pt>
                <c:pt idx="66">
                  <c:v>45355</c:v>
                </c:pt>
                <c:pt idx="67">
                  <c:v>45356</c:v>
                </c:pt>
                <c:pt idx="68">
                  <c:v>45357</c:v>
                </c:pt>
                <c:pt idx="69">
                  <c:v>45358</c:v>
                </c:pt>
                <c:pt idx="70">
                  <c:v>45362</c:v>
                </c:pt>
                <c:pt idx="71">
                  <c:v>45363</c:v>
                </c:pt>
                <c:pt idx="72">
                  <c:v>45364</c:v>
                </c:pt>
                <c:pt idx="73">
                  <c:v>45365</c:v>
                </c:pt>
                <c:pt idx="74">
                  <c:v>45369</c:v>
                </c:pt>
                <c:pt idx="75">
                  <c:v>45370</c:v>
                </c:pt>
                <c:pt idx="76">
                  <c:v>45371</c:v>
                </c:pt>
                <c:pt idx="77">
                  <c:v>45372</c:v>
                </c:pt>
                <c:pt idx="78">
                  <c:v>45376</c:v>
                </c:pt>
                <c:pt idx="79">
                  <c:v>45377</c:v>
                </c:pt>
                <c:pt idx="80">
                  <c:v>45378</c:v>
                </c:pt>
                <c:pt idx="81">
                  <c:v>45379</c:v>
                </c:pt>
                <c:pt idx="82">
                  <c:v>45383</c:v>
                </c:pt>
                <c:pt idx="83">
                  <c:v>45384</c:v>
                </c:pt>
                <c:pt idx="84">
                  <c:v>45385</c:v>
                </c:pt>
                <c:pt idx="85">
                  <c:v>45386</c:v>
                </c:pt>
                <c:pt idx="86">
                  <c:v>45397</c:v>
                </c:pt>
                <c:pt idx="87">
                  <c:v>45398</c:v>
                </c:pt>
                <c:pt idx="88">
                  <c:v>45399</c:v>
                </c:pt>
                <c:pt idx="89">
                  <c:v>45400</c:v>
                </c:pt>
                <c:pt idx="90">
                  <c:v>45404</c:v>
                </c:pt>
                <c:pt idx="91">
                  <c:v>45405</c:v>
                </c:pt>
                <c:pt idx="92">
                  <c:v>45406</c:v>
                </c:pt>
                <c:pt idx="93">
                  <c:v>45407</c:v>
                </c:pt>
                <c:pt idx="94">
                  <c:v>45411</c:v>
                </c:pt>
                <c:pt idx="95">
                  <c:v>45412</c:v>
                </c:pt>
                <c:pt idx="96">
                  <c:v>45413</c:v>
                </c:pt>
                <c:pt idx="97">
                  <c:v>45414</c:v>
                </c:pt>
                <c:pt idx="98">
                  <c:v>45418</c:v>
                </c:pt>
                <c:pt idx="99">
                  <c:v>45419</c:v>
                </c:pt>
                <c:pt idx="100">
                  <c:v>45420</c:v>
                </c:pt>
                <c:pt idx="101">
                  <c:v>45421</c:v>
                </c:pt>
                <c:pt idx="102">
                  <c:v>45425</c:v>
                </c:pt>
                <c:pt idx="103">
                  <c:v>45426</c:v>
                </c:pt>
                <c:pt idx="104">
                  <c:v>45427</c:v>
                </c:pt>
                <c:pt idx="105">
                  <c:v>45428</c:v>
                </c:pt>
                <c:pt idx="106">
                  <c:v>45432</c:v>
                </c:pt>
                <c:pt idx="107">
                  <c:v>45433</c:v>
                </c:pt>
                <c:pt idx="108">
                  <c:v>45434</c:v>
                </c:pt>
                <c:pt idx="109">
                  <c:v>45435</c:v>
                </c:pt>
                <c:pt idx="110">
                  <c:v>45439</c:v>
                </c:pt>
                <c:pt idx="111">
                  <c:v>45440</c:v>
                </c:pt>
                <c:pt idx="112">
                  <c:v>45441</c:v>
                </c:pt>
                <c:pt idx="113">
                  <c:v>45442</c:v>
                </c:pt>
                <c:pt idx="114">
                  <c:v>45446</c:v>
                </c:pt>
                <c:pt idx="115">
                  <c:v>45447</c:v>
                </c:pt>
                <c:pt idx="116">
                  <c:v>45448</c:v>
                </c:pt>
                <c:pt idx="117">
                  <c:v>45449</c:v>
                </c:pt>
                <c:pt idx="118">
                  <c:v>45453</c:v>
                </c:pt>
                <c:pt idx="119">
                  <c:v>45454</c:v>
                </c:pt>
                <c:pt idx="120">
                  <c:v>45455</c:v>
                </c:pt>
                <c:pt idx="121">
                  <c:v>45456</c:v>
                </c:pt>
                <c:pt idx="122">
                  <c:v>45467</c:v>
                </c:pt>
                <c:pt idx="123">
                  <c:v>45468</c:v>
                </c:pt>
                <c:pt idx="124">
                  <c:v>45469</c:v>
                </c:pt>
                <c:pt idx="125">
                  <c:v>45470</c:v>
                </c:pt>
                <c:pt idx="126">
                  <c:v>45473</c:v>
                </c:pt>
              </c:numCache>
            </c:numRef>
          </c:cat>
          <c:val>
            <c:numRef>
              <c:f>Sheet1!$B$2:$B$128</c:f>
              <c:numCache>
                <c:formatCode>#,##0</c:formatCode>
                <c:ptCount val="127"/>
                <c:pt idx="0">
                  <c:v>100</c:v>
                </c:pt>
                <c:pt idx="1">
                  <c:v>99.842773185016966</c:v>
                </c:pt>
                <c:pt idx="2">
                  <c:v>99.038824334435418</c:v>
                </c:pt>
                <c:pt idx="3">
                  <c:v>98.57280807456992</c:v>
                </c:pt>
                <c:pt idx="4">
                  <c:v>99.188103018736584</c:v>
                </c:pt>
                <c:pt idx="5">
                  <c:v>100.70272438166741</c:v>
                </c:pt>
                <c:pt idx="6">
                  <c:v>101.24246640544419</c:v>
                </c:pt>
                <c:pt idx="7">
                  <c:v>101.58021628051239</c:v>
                </c:pt>
                <c:pt idx="8">
                  <c:v>101.67303582962496</c:v>
                </c:pt>
                <c:pt idx="9">
                  <c:v>101.40700184634161</c:v>
                </c:pt>
                <c:pt idx="10">
                  <c:v>101.20692821193553</c:v>
                </c:pt>
                <c:pt idx="11">
                  <c:v>101.23122939310085</c:v>
                </c:pt>
                <c:pt idx="12">
                  <c:v>101.41558948179102</c:v>
                </c:pt>
                <c:pt idx="13">
                  <c:v>101.43504869828806</c:v>
                </c:pt>
                <c:pt idx="14">
                  <c:v>102.11502498179696</c:v>
                </c:pt>
                <c:pt idx="15">
                  <c:v>102.2421037148832</c:v>
                </c:pt>
                <c:pt idx="16">
                  <c:v>101.80760590427344</c:v>
                </c:pt>
                <c:pt idx="17">
                  <c:v>102.08341517471729</c:v>
                </c:pt>
                <c:pt idx="18">
                  <c:v>102.55235488494854</c:v>
                </c:pt>
                <c:pt idx="19">
                  <c:v>103.97388262529499</c:v>
                </c:pt>
                <c:pt idx="20">
                  <c:v>104.10224036791624</c:v>
                </c:pt>
                <c:pt idx="21">
                  <c:v>104.16134887999876</c:v>
                </c:pt>
                <c:pt idx="22">
                  <c:v>105.4536966573086</c:v>
                </c:pt>
                <c:pt idx="23">
                  <c:v>106.67250138635498</c:v>
                </c:pt>
                <c:pt idx="24">
                  <c:v>107.01162162878211</c:v>
                </c:pt>
                <c:pt idx="25">
                  <c:v>106.91514776671231</c:v>
                </c:pt>
                <c:pt idx="26">
                  <c:v>106.17542346635338</c:v>
                </c:pt>
                <c:pt idx="27">
                  <c:v>107.92181962859391</c:v>
                </c:pt>
                <c:pt idx="28">
                  <c:v>108.46576411227144</c:v>
                </c:pt>
                <c:pt idx="29">
                  <c:v>108.61851439388195</c:v>
                </c:pt>
                <c:pt idx="30">
                  <c:v>109.00742465035079</c:v>
                </c:pt>
                <c:pt idx="31">
                  <c:v>109.96777809549999</c:v>
                </c:pt>
                <c:pt idx="32">
                  <c:v>110.75382081259131</c:v>
                </c:pt>
                <c:pt idx="33">
                  <c:v>108.97974322970005</c:v>
                </c:pt>
                <c:pt idx="34">
                  <c:v>110.9581882647221</c:v>
                </c:pt>
                <c:pt idx="35">
                  <c:v>111.93215402563683</c:v>
                </c:pt>
                <c:pt idx="36">
                  <c:v>111.43471067433953</c:v>
                </c:pt>
                <c:pt idx="37">
                  <c:v>110.88007732526218</c:v>
                </c:pt>
                <c:pt idx="38">
                  <c:v>110.68996169366443</c:v>
                </c:pt>
                <c:pt idx="39">
                  <c:v>110.74495910367013</c:v>
                </c:pt>
                <c:pt idx="40">
                  <c:v>110.33814271371108</c:v>
                </c:pt>
                <c:pt idx="41">
                  <c:v>110.20494300642154</c:v>
                </c:pt>
                <c:pt idx="42">
                  <c:v>109.25546114231996</c:v>
                </c:pt>
                <c:pt idx="43">
                  <c:v>110.63724822925698</c:v>
                </c:pt>
                <c:pt idx="44">
                  <c:v>110.59166067511606</c:v>
                </c:pt>
                <c:pt idx="45">
                  <c:v>111.22065929287217</c:v>
                </c:pt>
                <c:pt idx="46">
                  <c:v>111.10536571907286</c:v>
                </c:pt>
                <c:pt idx="47">
                  <c:v>111.93900586243157</c:v>
                </c:pt>
                <c:pt idx="48">
                  <c:v>109.5012136886909</c:v>
                </c:pt>
                <c:pt idx="49">
                  <c:v>107.77144465040558</c:v>
                </c:pt>
                <c:pt idx="50">
                  <c:v>108.84636080676269</c:v>
                </c:pt>
                <c:pt idx="51">
                  <c:v>109.85696105507323</c:v>
                </c:pt>
                <c:pt idx="52">
                  <c:v>110.28177493634644</c:v>
                </c:pt>
                <c:pt idx="53">
                  <c:v>111.14528908813016</c:v>
                </c:pt>
                <c:pt idx="54">
                  <c:v>111.48194266931117</c:v>
                </c:pt>
                <c:pt idx="55">
                  <c:v>112.33275808356866</c:v>
                </c:pt>
                <c:pt idx="56">
                  <c:v>113.32563491403687</c:v>
                </c:pt>
                <c:pt idx="57">
                  <c:v>113.63789595622865</c:v>
                </c:pt>
                <c:pt idx="58">
                  <c:v>114.05649750547462</c:v>
                </c:pt>
                <c:pt idx="59">
                  <c:v>115.06125085305368</c:v>
                </c:pt>
                <c:pt idx="60">
                  <c:v>115.17024073700183</c:v>
                </c:pt>
                <c:pt idx="61">
                  <c:v>115.42448956099824</c:v>
                </c:pt>
                <c:pt idx="62">
                  <c:v>114.48743236095112</c:v>
                </c:pt>
                <c:pt idx="63">
                  <c:v>115.12501861415663</c:v>
                </c:pt>
                <c:pt idx="64">
                  <c:v>115.21518878637526</c:v>
                </c:pt>
                <c:pt idx="65">
                  <c:v>115.39278839609466</c:v>
                </c:pt>
                <c:pt idx="66">
                  <c:v>113.59970838582602</c:v>
                </c:pt>
                <c:pt idx="67">
                  <c:v>113.9245768077201</c:v>
                </c:pt>
                <c:pt idx="68">
                  <c:v>114.76278484227529</c:v>
                </c:pt>
                <c:pt idx="69">
                  <c:v>114.90877464491498</c:v>
                </c:pt>
                <c:pt idx="70">
                  <c:v>114.70632570708672</c:v>
                </c:pt>
                <c:pt idx="71">
                  <c:v>115.23821095800557</c:v>
                </c:pt>
                <c:pt idx="72">
                  <c:v>116.23592975314203</c:v>
                </c:pt>
                <c:pt idx="73">
                  <c:v>116.28508026241622</c:v>
                </c:pt>
                <c:pt idx="74">
                  <c:v>116.68641518293947</c:v>
                </c:pt>
                <c:pt idx="75">
                  <c:v>116.97455775961383</c:v>
                </c:pt>
                <c:pt idx="76">
                  <c:v>116.38374671226033</c:v>
                </c:pt>
                <c:pt idx="77">
                  <c:v>117.26370527235137</c:v>
                </c:pt>
                <c:pt idx="78">
                  <c:v>115.63104960090335</c:v>
                </c:pt>
                <c:pt idx="79">
                  <c:v>114.97875473804515</c:v>
                </c:pt>
                <c:pt idx="80">
                  <c:v>115.18376169494344</c:v>
                </c:pt>
                <c:pt idx="81">
                  <c:v>114.79923661402324</c:v>
                </c:pt>
                <c:pt idx="82">
                  <c:v>113.49391602571541</c:v>
                </c:pt>
                <c:pt idx="83">
                  <c:v>113.98341124633085</c:v>
                </c:pt>
                <c:pt idx="84">
                  <c:v>115.31385523621935</c:v>
                </c:pt>
                <c:pt idx="85">
                  <c:v>116.07395233131463</c:v>
                </c:pt>
                <c:pt idx="86">
                  <c:v>116.10062881590211</c:v>
                </c:pt>
                <c:pt idx="87">
                  <c:v>114.20120829857929</c:v>
                </c:pt>
                <c:pt idx="88">
                  <c:v>113.88648059514142</c:v>
                </c:pt>
                <c:pt idx="89">
                  <c:v>114.2187490007738</c:v>
                </c:pt>
                <c:pt idx="90">
                  <c:v>114.27886244891955</c:v>
                </c:pt>
                <c:pt idx="91">
                  <c:v>114.05485306464389</c:v>
                </c:pt>
                <c:pt idx="92">
                  <c:v>112.87889515502054</c:v>
                </c:pt>
                <c:pt idx="93">
                  <c:v>111.9547194081475</c:v>
                </c:pt>
                <c:pt idx="94">
                  <c:v>113.00469487857174</c:v>
                </c:pt>
                <c:pt idx="95">
                  <c:v>113.23720054047288</c:v>
                </c:pt>
                <c:pt idx="96">
                  <c:v>112.78717189979508</c:v>
                </c:pt>
                <c:pt idx="97">
                  <c:v>112.84819892618015</c:v>
                </c:pt>
                <c:pt idx="98">
                  <c:v>113.0324676570464</c:v>
                </c:pt>
                <c:pt idx="99">
                  <c:v>112.89990745452437</c:v>
                </c:pt>
                <c:pt idx="100">
                  <c:v>113.83285355249468</c:v>
                </c:pt>
                <c:pt idx="101">
                  <c:v>112.22769658604948</c:v>
                </c:pt>
                <c:pt idx="102">
                  <c:v>112.00103782487984</c:v>
                </c:pt>
                <c:pt idx="103">
                  <c:v>110.73399616479855</c:v>
                </c:pt>
                <c:pt idx="104">
                  <c:v>110.57220145861903</c:v>
                </c:pt>
                <c:pt idx="105">
                  <c:v>111.44229337372569</c:v>
                </c:pt>
                <c:pt idx="106">
                  <c:v>110.7746503964473</c:v>
                </c:pt>
                <c:pt idx="107">
                  <c:v>110.74833934315551</c:v>
                </c:pt>
                <c:pt idx="108">
                  <c:v>111.06398062483271</c:v>
                </c:pt>
                <c:pt idx="109">
                  <c:v>109.59275422826849</c:v>
                </c:pt>
                <c:pt idx="110">
                  <c:v>108.08745136337849</c:v>
                </c:pt>
                <c:pt idx="111">
                  <c:v>106.52267455511024</c:v>
                </c:pt>
                <c:pt idx="112">
                  <c:v>106.85677011722123</c:v>
                </c:pt>
                <c:pt idx="113">
                  <c:v>105.09338139972976</c:v>
                </c:pt>
                <c:pt idx="114">
                  <c:v>107.87760244181193</c:v>
                </c:pt>
                <c:pt idx="115">
                  <c:v>106.08497922066296</c:v>
                </c:pt>
                <c:pt idx="116">
                  <c:v>105.54715571118869</c:v>
                </c:pt>
                <c:pt idx="117">
                  <c:v>105.61320741788987</c:v>
                </c:pt>
                <c:pt idx="118">
                  <c:v>108.29392004545966</c:v>
                </c:pt>
                <c:pt idx="119">
                  <c:v>107.57813149497028</c:v>
                </c:pt>
                <c:pt idx="120">
                  <c:v>106.44840064425539</c:v>
                </c:pt>
                <c:pt idx="121">
                  <c:v>105.05172223201782</c:v>
                </c:pt>
                <c:pt idx="122">
                  <c:v>106.86161208188952</c:v>
                </c:pt>
                <c:pt idx="123">
                  <c:v>107.16976202200445</c:v>
                </c:pt>
                <c:pt idx="124">
                  <c:v>106.48987709631947</c:v>
                </c:pt>
                <c:pt idx="125">
                  <c:v>107.15925587225254</c:v>
                </c:pt>
                <c:pt idx="126">
                  <c:v>106.70137045871677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Sheet1!$A$2:$A$128</c:f>
              <c:numCache>
                <c:formatCode>dd\-mmm\-yyyy</c:formatCode>
                <c:ptCount val="127"/>
                <c:pt idx="0">
                  <c:v>45237</c:v>
                </c:pt>
                <c:pt idx="1">
                  <c:v>45238</c:v>
                </c:pt>
                <c:pt idx="2">
                  <c:v>45239</c:v>
                </c:pt>
                <c:pt idx="3">
                  <c:v>45243</c:v>
                </c:pt>
                <c:pt idx="4">
                  <c:v>45244</c:v>
                </c:pt>
                <c:pt idx="5">
                  <c:v>45245</c:v>
                </c:pt>
                <c:pt idx="6">
                  <c:v>45246</c:v>
                </c:pt>
                <c:pt idx="7">
                  <c:v>45250</c:v>
                </c:pt>
                <c:pt idx="8">
                  <c:v>45251</c:v>
                </c:pt>
                <c:pt idx="9">
                  <c:v>45252</c:v>
                </c:pt>
                <c:pt idx="10">
                  <c:v>45253</c:v>
                </c:pt>
                <c:pt idx="11">
                  <c:v>45257</c:v>
                </c:pt>
                <c:pt idx="12">
                  <c:v>45258</c:v>
                </c:pt>
                <c:pt idx="13">
                  <c:v>45259</c:v>
                </c:pt>
                <c:pt idx="14">
                  <c:v>45260</c:v>
                </c:pt>
                <c:pt idx="15">
                  <c:v>45264</c:v>
                </c:pt>
                <c:pt idx="16">
                  <c:v>45265</c:v>
                </c:pt>
                <c:pt idx="17">
                  <c:v>45266</c:v>
                </c:pt>
                <c:pt idx="18">
                  <c:v>45267</c:v>
                </c:pt>
                <c:pt idx="19">
                  <c:v>45271</c:v>
                </c:pt>
                <c:pt idx="20">
                  <c:v>45272</c:v>
                </c:pt>
                <c:pt idx="21">
                  <c:v>45273</c:v>
                </c:pt>
                <c:pt idx="22">
                  <c:v>45274</c:v>
                </c:pt>
                <c:pt idx="23">
                  <c:v>45278</c:v>
                </c:pt>
                <c:pt idx="24">
                  <c:v>45279</c:v>
                </c:pt>
                <c:pt idx="25">
                  <c:v>45280</c:v>
                </c:pt>
                <c:pt idx="26">
                  <c:v>45281</c:v>
                </c:pt>
                <c:pt idx="27">
                  <c:v>45285</c:v>
                </c:pt>
                <c:pt idx="28">
                  <c:v>45286</c:v>
                </c:pt>
                <c:pt idx="29">
                  <c:v>45287</c:v>
                </c:pt>
                <c:pt idx="30">
                  <c:v>45288</c:v>
                </c:pt>
                <c:pt idx="31">
                  <c:v>45292</c:v>
                </c:pt>
                <c:pt idx="32">
                  <c:v>45293</c:v>
                </c:pt>
                <c:pt idx="33">
                  <c:v>45294</c:v>
                </c:pt>
                <c:pt idx="34">
                  <c:v>45295</c:v>
                </c:pt>
                <c:pt idx="35">
                  <c:v>45299</c:v>
                </c:pt>
                <c:pt idx="36">
                  <c:v>45300</c:v>
                </c:pt>
                <c:pt idx="37">
                  <c:v>45301</c:v>
                </c:pt>
                <c:pt idx="38">
                  <c:v>45302</c:v>
                </c:pt>
                <c:pt idx="39">
                  <c:v>45306</c:v>
                </c:pt>
                <c:pt idx="40">
                  <c:v>45307</c:v>
                </c:pt>
                <c:pt idx="41">
                  <c:v>45308</c:v>
                </c:pt>
                <c:pt idx="42">
                  <c:v>45309</c:v>
                </c:pt>
                <c:pt idx="43">
                  <c:v>45313</c:v>
                </c:pt>
                <c:pt idx="44">
                  <c:v>45314</c:v>
                </c:pt>
                <c:pt idx="45">
                  <c:v>45315</c:v>
                </c:pt>
                <c:pt idx="46">
                  <c:v>45316</c:v>
                </c:pt>
                <c:pt idx="47">
                  <c:v>45320</c:v>
                </c:pt>
                <c:pt idx="48">
                  <c:v>45321</c:v>
                </c:pt>
                <c:pt idx="49">
                  <c:v>45322</c:v>
                </c:pt>
                <c:pt idx="50">
                  <c:v>45323</c:v>
                </c:pt>
                <c:pt idx="51">
                  <c:v>45327</c:v>
                </c:pt>
                <c:pt idx="52">
                  <c:v>45328</c:v>
                </c:pt>
                <c:pt idx="53">
                  <c:v>45329</c:v>
                </c:pt>
                <c:pt idx="54">
                  <c:v>45330</c:v>
                </c:pt>
                <c:pt idx="55">
                  <c:v>45334</c:v>
                </c:pt>
                <c:pt idx="56">
                  <c:v>45335</c:v>
                </c:pt>
                <c:pt idx="57">
                  <c:v>45336</c:v>
                </c:pt>
                <c:pt idx="58">
                  <c:v>45337</c:v>
                </c:pt>
                <c:pt idx="59">
                  <c:v>45341</c:v>
                </c:pt>
                <c:pt idx="60">
                  <c:v>45342</c:v>
                </c:pt>
                <c:pt idx="61">
                  <c:v>45343</c:v>
                </c:pt>
                <c:pt idx="62">
                  <c:v>45348</c:v>
                </c:pt>
                <c:pt idx="63">
                  <c:v>45349</c:v>
                </c:pt>
                <c:pt idx="64">
                  <c:v>45350</c:v>
                </c:pt>
                <c:pt idx="65">
                  <c:v>45351</c:v>
                </c:pt>
                <c:pt idx="66">
                  <c:v>45355</c:v>
                </c:pt>
                <c:pt idx="67">
                  <c:v>45356</c:v>
                </c:pt>
                <c:pt idx="68">
                  <c:v>45357</c:v>
                </c:pt>
                <c:pt idx="69">
                  <c:v>45358</c:v>
                </c:pt>
                <c:pt idx="70">
                  <c:v>45362</c:v>
                </c:pt>
                <c:pt idx="71">
                  <c:v>45363</c:v>
                </c:pt>
                <c:pt idx="72">
                  <c:v>45364</c:v>
                </c:pt>
                <c:pt idx="73">
                  <c:v>45365</c:v>
                </c:pt>
                <c:pt idx="74">
                  <c:v>45369</c:v>
                </c:pt>
                <c:pt idx="75">
                  <c:v>45370</c:v>
                </c:pt>
                <c:pt idx="76">
                  <c:v>45371</c:v>
                </c:pt>
                <c:pt idx="77">
                  <c:v>45372</c:v>
                </c:pt>
                <c:pt idx="78">
                  <c:v>45376</c:v>
                </c:pt>
                <c:pt idx="79">
                  <c:v>45377</c:v>
                </c:pt>
                <c:pt idx="80">
                  <c:v>45378</c:v>
                </c:pt>
                <c:pt idx="81">
                  <c:v>45379</c:v>
                </c:pt>
                <c:pt idx="82">
                  <c:v>45383</c:v>
                </c:pt>
                <c:pt idx="83">
                  <c:v>45384</c:v>
                </c:pt>
                <c:pt idx="84">
                  <c:v>45385</c:v>
                </c:pt>
                <c:pt idx="85">
                  <c:v>45386</c:v>
                </c:pt>
                <c:pt idx="86">
                  <c:v>45397</c:v>
                </c:pt>
                <c:pt idx="87">
                  <c:v>45398</c:v>
                </c:pt>
                <c:pt idx="88">
                  <c:v>45399</c:v>
                </c:pt>
                <c:pt idx="89">
                  <c:v>45400</c:v>
                </c:pt>
                <c:pt idx="90">
                  <c:v>45404</c:v>
                </c:pt>
                <c:pt idx="91">
                  <c:v>45405</c:v>
                </c:pt>
                <c:pt idx="92">
                  <c:v>45406</c:v>
                </c:pt>
                <c:pt idx="93">
                  <c:v>45407</c:v>
                </c:pt>
                <c:pt idx="94">
                  <c:v>45411</c:v>
                </c:pt>
                <c:pt idx="95">
                  <c:v>45412</c:v>
                </c:pt>
                <c:pt idx="96">
                  <c:v>45413</c:v>
                </c:pt>
                <c:pt idx="97">
                  <c:v>45414</c:v>
                </c:pt>
                <c:pt idx="98">
                  <c:v>45418</c:v>
                </c:pt>
                <c:pt idx="99">
                  <c:v>45419</c:v>
                </c:pt>
                <c:pt idx="100">
                  <c:v>45420</c:v>
                </c:pt>
                <c:pt idx="101">
                  <c:v>45421</c:v>
                </c:pt>
                <c:pt idx="102">
                  <c:v>45425</c:v>
                </c:pt>
                <c:pt idx="103">
                  <c:v>45426</c:v>
                </c:pt>
                <c:pt idx="104">
                  <c:v>45427</c:v>
                </c:pt>
                <c:pt idx="105">
                  <c:v>45428</c:v>
                </c:pt>
                <c:pt idx="106">
                  <c:v>45432</c:v>
                </c:pt>
                <c:pt idx="107">
                  <c:v>45433</c:v>
                </c:pt>
                <c:pt idx="108">
                  <c:v>45434</c:v>
                </c:pt>
                <c:pt idx="109">
                  <c:v>45435</c:v>
                </c:pt>
                <c:pt idx="110">
                  <c:v>45439</c:v>
                </c:pt>
                <c:pt idx="111">
                  <c:v>45440</c:v>
                </c:pt>
                <c:pt idx="112">
                  <c:v>45441</c:v>
                </c:pt>
                <c:pt idx="113">
                  <c:v>45442</c:v>
                </c:pt>
                <c:pt idx="114">
                  <c:v>45446</c:v>
                </c:pt>
                <c:pt idx="115">
                  <c:v>45447</c:v>
                </c:pt>
                <c:pt idx="116">
                  <c:v>45448</c:v>
                </c:pt>
                <c:pt idx="117">
                  <c:v>45449</c:v>
                </c:pt>
                <c:pt idx="118">
                  <c:v>45453</c:v>
                </c:pt>
                <c:pt idx="119">
                  <c:v>45454</c:v>
                </c:pt>
                <c:pt idx="120">
                  <c:v>45455</c:v>
                </c:pt>
                <c:pt idx="121">
                  <c:v>45456</c:v>
                </c:pt>
                <c:pt idx="122">
                  <c:v>45467</c:v>
                </c:pt>
                <c:pt idx="123">
                  <c:v>45468</c:v>
                </c:pt>
                <c:pt idx="124">
                  <c:v>45469</c:v>
                </c:pt>
                <c:pt idx="125">
                  <c:v>45470</c:v>
                </c:pt>
                <c:pt idx="126">
                  <c:v>45473</c:v>
                </c:pt>
              </c:numCache>
            </c:numRef>
          </c:cat>
          <c:val>
            <c:numRef>
              <c:f>Sheet1!$C$2:$C$128</c:f>
              <c:numCache>
                <c:formatCode>#,##0</c:formatCode>
                <c:ptCount val="127"/>
                <c:pt idx="0">
                  <c:v>100</c:v>
                </c:pt>
                <c:pt idx="1">
                  <c:v>85.657894736842096</c:v>
                </c:pt>
                <c:pt idx="2">
                  <c:v>84.210526315789465</c:v>
                </c:pt>
                <c:pt idx="3">
                  <c:v>86.842105263157904</c:v>
                </c:pt>
                <c:pt idx="4">
                  <c:v>88.684210526315795</c:v>
                </c:pt>
                <c:pt idx="5">
                  <c:v>84.605263157894726</c:v>
                </c:pt>
                <c:pt idx="6">
                  <c:v>84.736842105263165</c:v>
                </c:pt>
                <c:pt idx="7">
                  <c:v>87.10526315789474</c:v>
                </c:pt>
                <c:pt idx="8">
                  <c:v>84.210526315789465</c:v>
                </c:pt>
                <c:pt idx="9">
                  <c:v>84.210526315789465</c:v>
                </c:pt>
                <c:pt idx="10">
                  <c:v>84.210526315789465</c:v>
                </c:pt>
                <c:pt idx="11">
                  <c:v>82.368421052631575</c:v>
                </c:pt>
                <c:pt idx="12">
                  <c:v>85.263157894736835</c:v>
                </c:pt>
                <c:pt idx="13">
                  <c:v>88.026315789473699</c:v>
                </c:pt>
                <c:pt idx="14">
                  <c:v>84.210526315789465</c:v>
                </c:pt>
                <c:pt idx="15">
                  <c:v>78.94736842105263</c:v>
                </c:pt>
                <c:pt idx="16">
                  <c:v>78.94736842105263</c:v>
                </c:pt>
                <c:pt idx="17">
                  <c:v>78.815789473684205</c:v>
                </c:pt>
                <c:pt idx="18">
                  <c:v>78.55263157894737</c:v>
                </c:pt>
                <c:pt idx="19">
                  <c:v>77.76315789473685</c:v>
                </c:pt>
                <c:pt idx="20">
                  <c:v>77.76315789473685</c:v>
                </c:pt>
                <c:pt idx="21">
                  <c:v>76.578947368421055</c:v>
                </c:pt>
                <c:pt idx="22">
                  <c:v>77.631578947368425</c:v>
                </c:pt>
                <c:pt idx="23">
                  <c:v>77.631578947368425</c:v>
                </c:pt>
                <c:pt idx="24">
                  <c:v>77.10526315789474</c:v>
                </c:pt>
                <c:pt idx="25">
                  <c:v>76.578947368421055</c:v>
                </c:pt>
                <c:pt idx="26">
                  <c:v>76.84210526315789</c:v>
                </c:pt>
                <c:pt idx="27">
                  <c:v>78.289473684210535</c:v>
                </c:pt>
                <c:pt idx="28">
                  <c:v>78.94736842105263</c:v>
                </c:pt>
                <c:pt idx="29">
                  <c:v>77.631578947368425</c:v>
                </c:pt>
                <c:pt idx="30">
                  <c:v>78.421052631578945</c:v>
                </c:pt>
                <c:pt idx="31">
                  <c:v>76.44736842105263</c:v>
                </c:pt>
                <c:pt idx="32">
                  <c:v>78.289473684210535</c:v>
                </c:pt>
                <c:pt idx="33">
                  <c:v>77.631578947368425</c:v>
                </c:pt>
                <c:pt idx="34">
                  <c:v>77.10526315789474</c:v>
                </c:pt>
                <c:pt idx="35">
                  <c:v>81.05263157894737</c:v>
                </c:pt>
                <c:pt idx="36">
                  <c:v>81.05263157894737</c:v>
                </c:pt>
                <c:pt idx="37">
                  <c:v>81.05263157894737</c:v>
                </c:pt>
                <c:pt idx="38">
                  <c:v>81.05263157894737</c:v>
                </c:pt>
                <c:pt idx="39">
                  <c:v>78.15789473684211</c:v>
                </c:pt>
                <c:pt idx="40">
                  <c:v>78.15789473684211</c:v>
                </c:pt>
                <c:pt idx="41">
                  <c:v>78.15789473684211</c:v>
                </c:pt>
                <c:pt idx="42">
                  <c:v>78.15789473684211</c:v>
                </c:pt>
                <c:pt idx="43">
                  <c:v>72.368421052631575</c:v>
                </c:pt>
                <c:pt idx="44">
                  <c:v>76.31578947368422</c:v>
                </c:pt>
                <c:pt idx="45">
                  <c:v>76.31578947368422</c:v>
                </c:pt>
                <c:pt idx="46">
                  <c:v>79.21052631578948</c:v>
                </c:pt>
                <c:pt idx="47">
                  <c:v>73.15789473684211</c:v>
                </c:pt>
                <c:pt idx="48">
                  <c:v>79.736842105263165</c:v>
                </c:pt>
                <c:pt idx="49">
                  <c:v>79.736842105263165</c:v>
                </c:pt>
                <c:pt idx="50">
                  <c:v>79.736842105263165</c:v>
                </c:pt>
                <c:pt idx="51">
                  <c:v>81.578947368421055</c:v>
                </c:pt>
                <c:pt idx="52">
                  <c:v>82.23684210526315</c:v>
                </c:pt>
                <c:pt idx="53">
                  <c:v>86.578947368421041</c:v>
                </c:pt>
                <c:pt idx="54">
                  <c:v>86.18421052631578</c:v>
                </c:pt>
                <c:pt idx="55">
                  <c:v>84.210526315789465</c:v>
                </c:pt>
                <c:pt idx="56">
                  <c:v>84.210526315789465</c:v>
                </c:pt>
                <c:pt idx="57">
                  <c:v>84.210526315789465</c:v>
                </c:pt>
                <c:pt idx="58">
                  <c:v>84.210526315789465</c:v>
                </c:pt>
                <c:pt idx="59">
                  <c:v>84.078947368421055</c:v>
                </c:pt>
                <c:pt idx="60">
                  <c:v>86.18421052631578</c:v>
                </c:pt>
                <c:pt idx="61">
                  <c:v>85.78947368421052</c:v>
                </c:pt>
                <c:pt idx="62">
                  <c:v>86.578947368421041</c:v>
                </c:pt>
                <c:pt idx="63">
                  <c:v>86.578947368421041</c:v>
                </c:pt>
                <c:pt idx="64">
                  <c:v>86.578947368421041</c:v>
                </c:pt>
                <c:pt idx="65">
                  <c:v>86.578947368421041</c:v>
                </c:pt>
                <c:pt idx="66">
                  <c:v>81.315789473684205</c:v>
                </c:pt>
                <c:pt idx="67">
                  <c:v>81.315789473684205</c:v>
                </c:pt>
                <c:pt idx="68">
                  <c:v>81.315789473684205</c:v>
                </c:pt>
                <c:pt idx="69">
                  <c:v>81.315789473684205</c:v>
                </c:pt>
                <c:pt idx="70">
                  <c:v>81.315789473684205</c:v>
                </c:pt>
                <c:pt idx="71">
                  <c:v>81.315789473684205</c:v>
                </c:pt>
                <c:pt idx="72">
                  <c:v>81.05263157894737</c:v>
                </c:pt>
                <c:pt idx="73">
                  <c:v>83.815789473684205</c:v>
                </c:pt>
                <c:pt idx="74">
                  <c:v>82.89473684210526</c:v>
                </c:pt>
                <c:pt idx="75">
                  <c:v>83.026315789473685</c:v>
                </c:pt>
                <c:pt idx="76">
                  <c:v>76.973684210526315</c:v>
                </c:pt>
                <c:pt idx="77">
                  <c:v>76.973684210526315</c:v>
                </c:pt>
                <c:pt idx="78">
                  <c:v>83.28947368421052</c:v>
                </c:pt>
                <c:pt idx="79">
                  <c:v>86.578947368421041</c:v>
                </c:pt>
                <c:pt idx="80">
                  <c:v>86.578947368421041</c:v>
                </c:pt>
                <c:pt idx="81">
                  <c:v>86.578947368421041</c:v>
                </c:pt>
                <c:pt idx="82">
                  <c:v>86.842105263157904</c:v>
                </c:pt>
                <c:pt idx="83">
                  <c:v>84.34210526315789</c:v>
                </c:pt>
                <c:pt idx="84">
                  <c:v>86.315789473684205</c:v>
                </c:pt>
                <c:pt idx="85">
                  <c:v>86.315789473684205</c:v>
                </c:pt>
                <c:pt idx="86">
                  <c:v>87.89473684210526</c:v>
                </c:pt>
                <c:pt idx="87">
                  <c:v>87.89473684210526</c:v>
                </c:pt>
                <c:pt idx="88">
                  <c:v>84.473684210526329</c:v>
                </c:pt>
                <c:pt idx="89">
                  <c:v>89.605263157894726</c:v>
                </c:pt>
                <c:pt idx="90">
                  <c:v>89.078947368421055</c:v>
                </c:pt>
                <c:pt idx="91">
                  <c:v>96.05263157894737</c:v>
                </c:pt>
                <c:pt idx="92">
                  <c:v>107.63157894736841</c:v>
                </c:pt>
                <c:pt idx="93">
                  <c:v>107.89473684210526</c:v>
                </c:pt>
                <c:pt idx="94">
                  <c:v>115.26315789473685</c:v>
                </c:pt>
                <c:pt idx="95">
                  <c:v>113.1578947368421</c:v>
                </c:pt>
                <c:pt idx="96">
                  <c:v>115.65789473684211</c:v>
                </c:pt>
                <c:pt idx="97">
                  <c:v>119.73684210526316</c:v>
                </c:pt>
                <c:pt idx="98">
                  <c:v>118.42105263157893</c:v>
                </c:pt>
                <c:pt idx="99">
                  <c:v>121.05263157894737</c:v>
                </c:pt>
                <c:pt idx="100">
                  <c:v>119.73684210526316</c:v>
                </c:pt>
                <c:pt idx="101">
                  <c:v>118.55263157894736</c:v>
                </c:pt>
                <c:pt idx="102">
                  <c:v>111.8421052631579</c:v>
                </c:pt>
                <c:pt idx="103">
                  <c:v>105.92105263157893</c:v>
                </c:pt>
                <c:pt idx="104">
                  <c:v>108.02631578947368</c:v>
                </c:pt>
                <c:pt idx="105">
                  <c:v>106.57894736842107</c:v>
                </c:pt>
                <c:pt idx="106">
                  <c:v>109.21052631578947</c:v>
                </c:pt>
                <c:pt idx="107">
                  <c:v>105.26315789473684</c:v>
                </c:pt>
                <c:pt idx="108">
                  <c:v>112.63157894736841</c:v>
                </c:pt>
                <c:pt idx="109">
                  <c:v>118.15789473684211</c:v>
                </c:pt>
                <c:pt idx="110">
                  <c:v>126.31578947368421</c:v>
                </c:pt>
                <c:pt idx="111">
                  <c:v>116.31578947368422</c:v>
                </c:pt>
                <c:pt idx="112">
                  <c:v>105.26315789473684</c:v>
                </c:pt>
                <c:pt idx="113">
                  <c:v>118.28947368421055</c:v>
                </c:pt>
                <c:pt idx="114">
                  <c:v>115.78947368421053</c:v>
                </c:pt>
                <c:pt idx="115">
                  <c:v>117.89473684210525</c:v>
                </c:pt>
                <c:pt idx="116">
                  <c:v>119.47368421052632</c:v>
                </c:pt>
                <c:pt idx="117">
                  <c:v>118.42105263157893</c:v>
                </c:pt>
                <c:pt idx="118">
                  <c:v>126.44736842105262</c:v>
                </c:pt>
                <c:pt idx="119">
                  <c:v>139.4736842105263</c:v>
                </c:pt>
                <c:pt idx="120">
                  <c:v>140.26315789473685</c:v>
                </c:pt>
                <c:pt idx="121">
                  <c:v>132.10526315789474</c:v>
                </c:pt>
                <c:pt idx="122">
                  <c:v>159.21052631578948</c:v>
                </c:pt>
                <c:pt idx="123">
                  <c:v>155.26315789473685</c:v>
                </c:pt>
                <c:pt idx="124">
                  <c:v>163.15789473684211</c:v>
                </c:pt>
                <c:pt idx="125">
                  <c:v>157.89473684210526</c:v>
                </c:pt>
                <c:pt idx="126">
                  <c:v>123.68421052631579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Sheet1!$A$2:$A$125</c:f>
              <c:numCache>
                <c:formatCode>dd\-mmm\-yyyy</c:formatCode>
                <c:ptCount val="124"/>
                <c:pt idx="0">
                  <c:v>45243</c:v>
                </c:pt>
                <c:pt idx="1">
                  <c:v>45244</c:v>
                </c:pt>
                <c:pt idx="2">
                  <c:v>45245</c:v>
                </c:pt>
                <c:pt idx="3">
                  <c:v>45246</c:v>
                </c:pt>
                <c:pt idx="4">
                  <c:v>45250</c:v>
                </c:pt>
                <c:pt idx="5">
                  <c:v>45251</c:v>
                </c:pt>
                <c:pt idx="6">
                  <c:v>45252</c:v>
                </c:pt>
                <c:pt idx="7">
                  <c:v>45253</c:v>
                </c:pt>
                <c:pt idx="8">
                  <c:v>45257</c:v>
                </c:pt>
                <c:pt idx="9">
                  <c:v>45258</c:v>
                </c:pt>
                <c:pt idx="10">
                  <c:v>45259</c:v>
                </c:pt>
                <c:pt idx="11">
                  <c:v>45260</c:v>
                </c:pt>
                <c:pt idx="12">
                  <c:v>45264</c:v>
                </c:pt>
                <c:pt idx="13">
                  <c:v>45265</c:v>
                </c:pt>
                <c:pt idx="14">
                  <c:v>45266</c:v>
                </c:pt>
                <c:pt idx="15">
                  <c:v>45267</c:v>
                </c:pt>
                <c:pt idx="16">
                  <c:v>45271</c:v>
                </c:pt>
                <c:pt idx="17">
                  <c:v>45272</c:v>
                </c:pt>
                <c:pt idx="18">
                  <c:v>45273</c:v>
                </c:pt>
                <c:pt idx="19">
                  <c:v>45274</c:v>
                </c:pt>
                <c:pt idx="20">
                  <c:v>45278</c:v>
                </c:pt>
                <c:pt idx="21">
                  <c:v>45279</c:v>
                </c:pt>
                <c:pt idx="22">
                  <c:v>45280</c:v>
                </c:pt>
                <c:pt idx="23">
                  <c:v>45281</c:v>
                </c:pt>
                <c:pt idx="24">
                  <c:v>45285</c:v>
                </c:pt>
                <c:pt idx="25">
                  <c:v>45286</c:v>
                </c:pt>
                <c:pt idx="26">
                  <c:v>45287</c:v>
                </c:pt>
                <c:pt idx="27">
                  <c:v>45288</c:v>
                </c:pt>
                <c:pt idx="28">
                  <c:v>45292</c:v>
                </c:pt>
                <c:pt idx="29">
                  <c:v>45293</c:v>
                </c:pt>
                <c:pt idx="30">
                  <c:v>45294</c:v>
                </c:pt>
                <c:pt idx="31">
                  <c:v>45295</c:v>
                </c:pt>
                <c:pt idx="32">
                  <c:v>45299</c:v>
                </c:pt>
                <c:pt idx="33">
                  <c:v>45300</c:v>
                </c:pt>
                <c:pt idx="34">
                  <c:v>45301</c:v>
                </c:pt>
                <c:pt idx="35">
                  <c:v>45302</c:v>
                </c:pt>
                <c:pt idx="36">
                  <c:v>45306</c:v>
                </c:pt>
                <c:pt idx="37">
                  <c:v>45307</c:v>
                </c:pt>
                <c:pt idx="38">
                  <c:v>45308</c:v>
                </c:pt>
                <c:pt idx="39">
                  <c:v>45309</c:v>
                </c:pt>
                <c:pt idx="40">
                  <c:v>45313</c:v>
                </c:pt>
                <c:pt idx="41">
                  <c:v>45314</c:v>
                </c:pt>
                <c:pt idx="42">
                  <c:v>45315</c:v>
                </c:pt>
                <c:pt idx="43">
                  <c:v>45316</c:v>
                </c:pt>
                <c:pt idx="44">
                  <c:v>45320</c:v>
                </c:pt>
                <c:pt idx="45">
                  <c:v>45321</c:v>
                </c:pt>
                <c:pt idx="46">
                  <c:v>45322</c:v>
                </c:pt>
                <c:pt idx="47">
                  <c:v>45323</c:v>
                </c:pt>
                <c:pt idx="48">
                  <c:v>45327</c:v>
                </c:pt>
                <c:pt idx="49">
                  <c:v>45328</c:v>
                </c:pt>
                <c:pt idx="50">
                  <c:v>45329</c:v>
                </c:pt>
                <c:pt idx="51">
                  <c:v>45330</c:v>
                </c:pt>
                <c:pt idx="52">
                  <c:v>45334</c:v>
                </c:pt>
                <c:pt idx="53">
                  <c:v>45335</c:v>
                </c:pt>
                <c:pt idx="54">
                  <c:v>45336</c:v>
                </c:pt>
                <c:pt idx="55">
                  <c:v>45337</c:v>
                </c:pt>
                <c:pt idx="56">
                  <c:v>45341</c:v>
                </c:pt>
                <c:pt idx="57">
                  <c:v>45342</c:v>
                </c:pt>
                <c:pt idx="58">
                  <c:v>45343</c:v>
                </c:pt>
                <c:pt idx="59">
                  <c:v>45348</c:v>
                </c:pt>
                <c:pt idx="60">
                  <c:v>45349</c:v>
                </c:pt>
                <c:pt idx="61">
                  <c:v>45350</c:v>
                </c:pt>
                <c:pt idx="62">
                  <c:v>45351</c:v>
                </c:pt>
                <c:pt idx="63">
                  <c:v>45355</c:v>
                </c:pt>
                <c:pt idx="64">
                  <c:v>45356</c:v>
                </c:pt>
                <c:pt idx="65">
                  <c:v>45357</c:v>
                </c:pt>
                <c:pt idx="66">
                  <c:v>45358</c:v>
                </c:pt>
                <c:pt idx="67">
                  <c:v>45362</c:v>
                </c:pt>
                <c:pt idx="68">
                  <c:v>45363</c:v>
                </c:pt>
                <c:pt idx="69">
                  <c:v>45364</c:v>
                </c:pt>
                <c:pt idx="70">
                  <c:v>45365</c:v>
                </c:pt>
                <c:pt idx="71">
                  <c:v>45369</c:v>
                </c:pt>
                <c:pt idx="72">
                  <c:v>45370</c:v>
                </c:pt>
                <c:pt idx="73">
                  <c:v>45371</c:v>
                </c:pt>
                <c:pt idx="74">
                  <c:v>45372</c:v>
                </c:pt>
                <c:pt idx="75">
                  <c:v>45376</c:v>
                </c:pt>
                <c:pt idx="76">
                  <c:v>45377</c:v>
                </c:pt>
                <c:pt idx="77">
                  <c:v>45378</c:v>
                </c:pt>
                <c:pt idx="78">
                  <c:v>45379</c:v>
                </c:pt>
                <c:pt idx="79">
                  <c:v>45383</c:v>
                </c:pt>
                <c:pt idx="80">
                  <c:v>45384</c:v>
                </c:pt>
                <c:pt idx="81">
                  <c:v>45385</c:v>
                </c:pt>
                <c:pt idx="82">
                  <c:v>45386</c:v>
                </c:pt>
                <c:pt idx="83">
                  <c:v>45397</c:v>
                </c:pt>
                <c:pt idx="84">
                  <c:v>45398</c:v>
                </c:pt>
                <c:pt idx="85">
                  <c:v>45399</c:v>
                </c:pt>
                <c:pt idx="86">
                  <c:v>45400</c:v>
                </c:pt>
                <c:pt idx="87">
                  <c:v>45404</c:v>
                </c:pt>
                <c:pt idx="88">
                  <c:v>45405</c:v>
                </c:pt>
                <c:pt idx="89">
                  <c:v>45406</c:v>
                </c:pt>
                <c:pt idx="90">
                  <c:v>45407</c:v>
                </c:pt>
                <c:pt idx="91">
                  <c:v>45411</c:v>
                </c:pt>
                <c:pt idx="92">
                  <c:v>45412</c:v>
                </c:pt>
                <c:pt idx="93">
                  <c:v>45413</c:v>
                </c:pt>
                <c:pt idx="94">
                  <c:v>45414</c:v>
                </c:pt>
                <c:pt idx="95">
                  <c:v>45418</c:v>
                </c:pt>
                <c:pt idx="96">
                  <c:v>45419</c:v>
                </c:pt>
                <c:pt idx="97">
                  <c:v>45420</c:v>
                </c:pt>
                <c:pt idx="98">
                  <c:v>45421</c:v>
                </c:pt>
                <c:pt idx="99">
                  <c:v>45425</c:v>
                </c:pt>
                <c:pt idx="100">
                  <c:v>45426</c:v>
                </c:pt>
                <c:pt idx="101">
                  <c:v>45427</c:v>
                </c:pt>
                <c:pt idx="102">
                  <c:v>45428</c:v>
                </c:pt>
                <c:pt idx="103">
                  <c:v>45432</c:v>
                </c:pt>
                <c:pt idx="104">
                  <c:v>45433</c:v>
                </c:pt>
                <c:pt idx="105">
                  <c:v>45434</c:v>
                </c:pt>
                <c:pt idx="106">
                  <c:v>45435</c:v>
                </c:pt>
                <c:pt idx="107">
                  <c:v>45439</c:v>
                </c:pt>
                <c:pt idx="108">
                  <c:v>45440</c:v>
                </c:pt>
                <c:pt idx="109">
                  <c:v>45441</c:v>
                </c:pt>
                <c:pt idx="110">
                  <c:v>45442</c:v>
                </c:pt>
                <c:pt idx="111">
                  <c:v>45446</c:v>
                </c:pt>
                <c:pt idx="112">
                  <c:v>45447</c:v>
                </c:pt>
                <c:pt idx="113">
                  <c:v>45448</c:v>
                </c:pt>
                <c:pt idx="114">
                  <c:v>45449</c:v>
                </c:pt>
                <c:pt idx="115">
                  <c:v>45453</c:v>
                </c:pt>
                <c:pt idx="116">
                  <c:v>45454</c:v>
                </c:pt>
                <c:pt idx="117">
                  <c:v>45455</c:v>
                </c:pt>
                <c:pt idx="118">
                  <c:v>45456</c:v>
                </c:pt>
                <c:pt idx="119">
                  <c:v>45467</c:v>
                </c:pt>
                <c:pt idx="120">
                  <c:v>45468</c:v>
                </c:pt>
                <c:pt idx="121">
                  <c:v>45469</c:v>
                </c:pt>
                <c:pt idx="122">
                  <c:v>45470</c:v>
                </c:pt>
                <c:pt idx="123">
                  <c:v>45473</c:v>
                </c:pt>
              </c:numCache>
            </c:numRef>
          </c:cat>
          <c:val>
            <c:numRef>
              <c:f>Sheet1!$B$2:$B$125</c:f>
              <c:numCache>
                <c:formatCode>#,##0</c:formatCode>
                <c:ptCount val="124"/>
                <c:pt idx="0">
                  <c:v>100</c:v>
                </c:pt>
                <c:pt idx="1">
                  <c:v>100.62420352649507</c:v>
                </c:pt>
                <c:pt idx="2">
                  <c:v>102.16075441970386</c:v>
                </c:pt>
                <c:pt idx="3">
                  <c:v>102.70831112861742</c:v>
                </c:pt>
                <c:pt idx="4">
                  <c:v>103.05095113417828</c:v>
                </c:pt>
                <c:pt idx="5">
                  <c:v>103.14511457633402</c:v>
                </c:pt>
                <c:pt idx="6">
                  <c:v>102.87522880511597</c:v>
                </c:pt>
                <c:pt idx="7">
                  <c:v>102.67225839338261</c:v>
                </c:pt>
                <c:pt idx="8">
                  <c:v>102.69691142056119</c:v>
                </c:pt>
                <c:pt idx="9">
                  <c:v>102.88394077712644</c:v>
                </c:pt>
                <c:pt idx="10">
                  <c:v>102.90368173497994</c:v>
                </c:pt>
                <c:pt idx="11">
                  <c:v>103.59350309321347</c:v>
                </c:pt>
                <c:pt idx="12">
                  <c:v>103.72242174285779</c:v>
                </c:pt>
                <c:pt idx="13">
                  <c:v>103.2816330313492</c:v>
                </c:pt>
                <c:pt idx="14">
                  <c:v>103.56143562177067</c:v>
                </c:pt>
                <c:pt idx="15">
                  <c:v>104.03716490187446</c:v>
                </c:pt>
                <c:pt idx="16">
                  <c:v>105.47927431126764</c:v>
                </c:pt>
                <c:pt idx="17">
                  <c:v>105.60949048865822</c:v>
                </c:pt>
                <c:pt idx="18">
                  <c:v>105.66945480664518</c:v>
                </c:pt>
                <c:pt idx="19">
                  <c:v>106.98051391366808</c:v>
                </c:pt>
                <c:pt idx="20">
                  <c:v>108.2169651752821</c:v>
                </c:pt>
                <c:pt idx="21">
                  <c:v>108.56099538914246</c:v>
                </c:pt>
                <c:pt idx="22">
                  <c:v>108.46312472485459</c:v>
                </c:pt>
                <c:pt idx="23">
                  <c:v>107.71269028476101</c:v>
                </c:pt>
                <c:pt idx="24">
                  <c:v>109.48437174169929</c:v>
                </c:pt>
                <c:pt idx="25">
                  <c:v>110.03619175606478</c:v>
                </c:pt>
                <c:pt idx="26">
                  <c:v>110.19115364118723</c:v>
                </c:pt>
                <c:pt idx="27">
                  <c:v>110.58569475659769</c:v>
                </c:pt>
                <c:pt idx="28">
                  <c:v>111.55995273291784</c:v>
                </c:pt>
                <c:pt idx="29">
                  <c:v>112.35737621353599</c:v>
                </c:pt>
                <c:pt idx="30">
                  <c:v>110.55761254894692</c:v>
                </c:pt>
                <c:pt idx="31">
                  <c:v>112.5647026112746</c:v>
                </c:pt>
                <c:pt idx="32">
                  <c:v>113.55276999003682</c:v>
                </c:pt>
                <c:pt idx="33">
                  <c:v>113.04812437730254</c:v>
                </c:pt>
                <c:pt idx="34">
                  <c:v>112.4854607382006</c:v>
                </c:pt>
                <c:pt idx="35">
                  <c:v>112.29259250677728</c:v>
                </c:pt>
                <c:pt idx="36">
                  <c:v>112.34838619986563</c:v>
                </c:pt>
                <c:pt idx="37">
                  <c:v>111.9356796960078</c:v>
                </c:pt>
                <c:pt idx="38">
                  <c:v>111.80055144929216</c:v>
                </c:pt>
                <c:pt idx="39">
                  <c:v>110.83732245881508</c:v>
                </c:pt>
                <c:pt idx="40">
                  <c:v>112.23911582752149</c:v>
                </c:pt>
                <c:pt idx="41">
                  <c:v>112.19286823142333</c:v>
                </c:pt>
                <c:pt idx="42">
                  <c:v>112.83097384091383</c:v>
                </c:pt>
                <c:pt idx="43">
                  <c:v>112.71401098264555</c:v>
                </c:pt>
                <c:pt idx="44">
                  <c:v>113.55972103153455</c:v>
                </c:pt>
                <c:pt idx="45">
                  <c:v>111.08663314719989</c:v>
                </c:pt>
                <c:pt idx="46">
                  <c:v>109.33181955096272</c:v>
                </c:pt>
                <c:pt idx="47">
                  <c:v>110.42229894112469</c:v>
                </c:pt>
                <c:pt idx="48">
                  <c:v>111.44753122176138</c:v>
                </c:pt>
                <c:pt idx="49">
                  <c:v>111.87849579461991</c:v>
                </c:pt>
                <c:pt idx="50">
                  <c:v>112.75451238443894</c:v>
                </c:pt>
                <c:pt idx="51">
                  <c:v>113.09604022336015</c:v>
                </c:pt>
                <c:pt idx="52">
                  <c:v>113.95917421627007</c:v>
                </c:pt>
                <c:pt idx="53">
                  <c:v>114.96642646956603</c:v>
                </c:pt>
                <c:pt idx="54">
                  <c:v>115.28320860075536</c:v>
                </c:pt>
                <c:pt idx="55">
                  <c:v>115.70787089598925</c:v>
                </c:pt>
                <c:pt idx="56">
                  <c:v>116.72717162121458</c:v>
                </c:pt>
                <c:pt idx="57">
                  <c:v>116.83773952130494</c:v>
                </c:pt>
                <c:pt idx="58">
                  <c:v>117.09566950114692</c:v>
                </c:pt>
                <c:pt idx="59">
                  <c:v>116.14504506591905</c:v>
                </c:pt>
                <c:pt idx="60">
                  <c:v>116.79186264742</c:v>
                </c:pt>
                <c:pt idx="61">
                  <c:v>116.88333835352998</c:v>
                </c:pt>
                <c:pt idx="62">
                  <c:v>117.06350934915082</c:v>
                </c:pt>
                <c:pt idx="63">
                  <c:v>115.24446812947473</c:v>
                </c:pt>
                <c:pt idx="64">
                  <c:v>115.57404017701984</c:v>
                </c:pt>
                <c:pt idx="65">
                  <c:v>116.424384253574</c:v>
                </c:pt>
                <c:pt idx="66">
                  <c:v>116.57248777775202</c:v>
                </c:pt>
                <c:pt idx="67">
                  <c:v>116.36710767163278</c:v>
                </c:pt>
                <c:pt idx="68">
                  <c:v>116.90669385296231</c:v>
                </c:pt>
                <c:pt idx="69">
                  <c:v>117.9188581755833</c:v>
                </c:pt>
                <c:pt idx="70">
                  <c:v>117.96872031326026</c:v>
                </c:pt>
                <c:pt idx="71">
                  <c:v>118.37586598391991</c:v>
                </c:pt>
                <c:pt idx="72">
                  <c:v>118.66818044903728</c:v>
                </c:pt>
                <c:pt idx="73">
                  <c:v>118.0688153108274</c:v>
                </c:pt>
                <c:pt idx="74">
                  <c:v>118.96151440024096</c:v>
                </c:pt>
                <c:pt idx="75">
                  <c:v>117.30522023216479</c:v>
                </c:pt>
                <c:pt idx="76">
                  <c:v>116.64348108158207</c:v>
                </c:pt>
                <c:pt idx="77">
                  <c:v>116.85145624319378</c:v>
                </c:pt>
                <c:pt idx="78">
                  <c:v>116.46136379434185</c:v>
                </c:pt>
                <c:pt idx="79">
                  <c:v>115.13714404874997</c:v>
                </c:pt>
                <c:pt idx="80">
                  <c:v>115.63372645334692</c:v>
                </c:pt>
                <c:pt idx="81">
                  <c:v>116.9834333510971</c:v>
                </c:pt>
                <c:pt idx="82">
                  <c:v>117.75453555457727</c:v>
                </c:pt>
                <c:pt idx="83">
                  <c:v>117.78159827614172</c:v>
                </c:pt>
                <c:pt idx="84">
                  <c:v>115.85467689242105</c:v>
                </c:pt>
                <c:pt idx="85">
                  <c:v>115.53539238629253</c:v>
                </c:pt>
                <c:pt idx="86">
                  <c:v>115.87247155865521</c:v>
                </c:pt>
                <c:pt idx="87">
                  <c:v>115.93345536272852</c:v>
                </c:pt>
                <c:pt idx="88">
                  <c:v>115.70620264602979</c:v>
                </c:pt>
                <c:pt idx="89">
                  <c:v>114.51321856391483</c:v>
                </c:pt>
                <c:pt idx="90">
                  <c:v>113.57566208670266</c:v>
                </c:pt>
                <c:pt idx="91">
                  <c:v>114.64083968581291</c:v>
                </c:pt>
                <c:pt idx="92">
                  <c:v>114.8767116939688</c:v>
                </c:pt>
                <c:pt idx="93">
                  <c:v>114.4201672883987</c:v>
                </c:pt>
                <c:pt idx="94">
                  <c:v>114.48207789800504</c:v>
                </c:pt>
                <c:pt idx="95">
                  <c:v>114.66901457401701</c:v>
                </c:pt>
                <c:pt idx="96">
                  <c:v>114.53453509117449</c:v>
                </c:pt>
                <c:pt idx="97">
                  <c:v>115.48098890150375</c:v>
                </c:pt>
                <c:pt idx="98">
                  <c:v>113.85259157997174</c:v>
                </c:pt>
                <c:pt idx="99">
                  <c:v>113.62265112722723</c:v>
                </c:pt>
                <c:pt idx="100">
                  <c:v>112.33726453346927</c:v>
                </c:pt>
                <c:pt idx="101">
                  <c:v>112.17312727356983</c:v>
                </c:pt>
                <c:pt idx="102">
                  <c:v>113.05581686322668</c:v>
                </c:pt>
                <c:pt idx="103">
                  <c:v>112.37850737968907</c:v>
                </c:pt>
                <c:pt idx="104">
                  <c:v>112.35181538033783</c:v>
                </c:pt>
                <c:pt idx="105">
                  <c:v>112.67202669199936</c:v>
                </c:pt>
                <c:pt idx="106">
                  <c:v>111.17949906160941</c:v>
                </c:pt>
                <c:pt idx="107">
                  <c:v>109.65240158483745</c:v>
                </c:pt>
                <c:pt idx="108">
                  <c:v>108.06496906786533</c:v>
                </c:pt>
                <c:pt idx="109">
                  <c:v>108.40390185129405</c:v>
                </c:pt>
                <c:pt idx="110">
                  <c:v>106.61498181144142</c:v>
                </c:pt>
                <c:pt idx="111">
                  <c:v>109.43951435390069</c:v>
                </c:pt>
                <c:pt idx="112">
                  <c:v>107.62093653699114</c:v>
                </c:pt>
                <c:pt idx="113">
                  <c:v>107.07532611969692</c:v>
                </c:pt>
                <c:pt idx="114">
                  <c:v>107.14233415973493</c:v>
                </c:pt>
                <c:pt idx="115">
                  <c:v>109.86185963530201</c:v>
                </c:pt>
                <c:pt idx="116">
                  <c:v>109.13570750017377</c:v>
                </c:pt>
                <c:pt idx="117">
                  <c:v>107.98961977803008</c:v>
                </c:pt>
                <c:pt idx="118">
                  <c:v>106.57271947913529</c:v>
                </c:pt>
                <c:pt idx="119">
                  <c:v>108.40881392061912</c:v>
                </c:pt>
                <c:pt idx="120">
                  <c:v>108.72142542690982</c:v>
                </c:pt>
                <c:pt idx="121">
                  <c:v>108.03169674922958</c:v>
                </c:pt>
                <c:pt idx="122">
                  <c:v>108.71076716327997</c:v>
                </c:pt>
                <c:pt idx="123">
                  <c:v>108.2462522301258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Sheet1!$A$2:$A$125</c:f>
              <c:numCache>
                <c:formatCode>dd\-mmm\-yyyy</c:formatCode>
                <c:ptCount val="124"/>
                <c:pt idx="0">
                  <c:v>45243</c:v>
                </c:pt>
                <c:pt idx="1">
                  <c:v>45244</c:v>
                </c:pt>
                <c:pt idx="2">
                  <c:v>45245</c:v>
                </c:pt>
                <c:pt idx="3">
                  <c:v>45246</c:v>
                </c:pt>
                <c:pt idx="4">
                  <c:v>45250</c:v>
                </c:pt>
                <c:pt idx="5">
                  <c:v>45251</c:v>
                </c:pt>
                <c:pt idx="6">
                  <c:v>45252</c:v>
                </c:pt>
                <c:pt idx="7">
                  <c:v>45253</c:v>
                </c:pt>
                <c:pt idx="8">
                  <c:v>45257</c:v>
                </c:pt>
                <c:pt idx="9">
                  <c:v>45258</c:v>
                </c:pt>
                <c:pt idx="10">
                  <c:v>45259</c:v>
                </c:pt>
                <c:pt idx="11">
                  <c:v>45260</c:v>
                </c:pt>
                <c:pt idx="12">
                  <c:v>45264</c:v>
                </c:pt>
                <c:pt idx="13">
                  <c:v>45265</c:v>
                </c:pt>
                <c:pt idx="14">
                  <c:v>45266</c:v>
                </c:pt>
                <c:pt idx="15">
                  <c:v>45267</c:v>
                </c:pt>
                <c:pt idx="16">
                  <c:v>45271</c:v>
                </c:pt>
                <c:pt idx="17">
                  <c:v>45272</c:v>
                </c:pt>
                <c:pt idx="18">
                  <c:v>45273</c:v>
                </c:pt>
                <c:pt idx="19">
                  <c:v>45274</c:v>
                </c:pt>
                <c:pt idx="20">
                  <c:v>45278</c:v>
                </c:pt>
                <c:pt idx="21">
                  <c:v>45279</c:v>
                </c:pt>
                <c:pt idx="22">
                  <c:v>45280</c:v>
                </c:pt>
                <c:pt idx="23">
                  <c:v>45281</c:v>
                </c:pt>
                <c:pt idx="24">
                  <c:v>45285</c:v>
                </c:pt>
                <c:pt idx="25">
                  <c:v>45286</c:v>
                </c:pt>
                <c:pt idx="26">
                  <c:v>45287</c:v>
                </c:pt>
                <c:pt idx="27">
                  <c:v>45288</c:v>
                </c:pt>
                <c:pt idx="28">
                  <c:v>45292</c:v>
                </c:pt>
                <c:pt idx="29">
                  <c:v>45293</c:v>
                </c:pt>
                <c:pt idx="30">
                  <c:v>45294</c:v>
                </c:pt>
                <c:pt idx="31">
                  <c:v>45295</c:v>
                </c:pt>
                <c:pt idx="32">
                  <c:v>45299</c:v>
                </c:pt>
                <c:pt idx="33">
                  <c:v>45300</c:v>
                </c:pt>
                <c:pt idx="34">
                  <c:v>45301</c:v>
                </c:pt>
                <c:pt idx="35">
                  <c:v>45302</c:v>
                </c:pt>
                <c:pt idx="36">
                  <c:v>45306</c:v>
                </c:pt>
                <c:pt idx="37">
                  <c:v>45307</c:v>
                </c:pt>
                <c:pt idx="38">
                  <c:v>45308</c:v>
                </c:pt>
                <c:pt idx="39">
                  <c:v>45309</c:v>
                </c:pt>
                <c:pt idx="40">
                  <c:v>45313</c:v>
                </c:pt>
                <c:pt idx="41">
                  <c:v>45314</c:v>
                </c:pt>
                <c:pt idx="42">
                  <c:v>45315</c:v>
                </c:pt>
                <c:pt idx="43">
                  <c:v>45316</c:v>
                </c:pt>
                <c:pt idx="44">
                  <c:v>45320</c:v>
                </c:pt>
                <c:pt idx="45">
                  <c:v>45321</c:v>
                </c:pt>
                <c:pt idx="46">
                  <c:v>45322</c:v>
                </c:pt>
                <c:pt idx="47">
                  <c:v>45323</c:v>
                </c:pt>
                <c:pt idx="48">
                  <c:v>45327</c:v>
                </c:pt>
                <c:pt idx="49">
                  <c:v>45328</c:v>
                </c:pt>
                <c:pt idx="50">
                  <c:v>45329</c:v>
                </c:pt>
                <c:pt idx="51">
                  <c:v>45330</c:v>
                </c:pt>
                <c:pt idx="52">
                  <c:v>45334</c:v>
                </c:pt>
                <c:pt idx="53">
                  <c:v>45335</c:v>
                </c:pt>
                <c:pt idx="54">
                  <c:v>45336</c:v>
                </c:pt>
                <c:pt idx="55">
                  <c:v>45337</c:v>
                </c:pt>
                <c:pt idx="56">
                  <c:v>45341</c:v>
                </c:pt>
                <c:pt idx="57">
                  <c:v>45342</c:v>
                </c:pt>
                <c:pt idx="58">
                  <c:v>45343</c:v>
                </c:pt>
                <c:pt idx="59">
                  <c:v>45348</c:v>
                </c:pt>
                <c:pt idx="60">
                  <c:v>45349</c:v>
                </c:pt>
                <c:pt idx="61">
                  <c:v>45350</c:v>
                </c:pt>
                <c:pt idx="62">
                  <c:v>45351</c:v>
                </c:pt>
                <c:pt idx="63">
                  <c:v>45355</c:v>
                </c:pt>
                <c:pt idx="64">
                  <c:v>45356</c:v>
                </c:pt>
                <c:pt idx="65">
                  <c:v>45357</c:v>
                </c:pt>
                <c:pt idx="66">
                  <c:v>45358</c:v>
                </c:pt>
                <c:pt idx="67">
                  <c:v>45362</c:v>
                </c:pt>
                <c:pt idx="68">
                  <c:v>45363</c:v>
                </c:pt>
                <c:pt idx="69">
                  <c:v>45364</c:v>
                </c:pt>
                <c:pt idx="70">
                  <c:v>45365</c:v>
                </c:pt>
                <c:pt idx="71">
                  <c:v>45369</c:v>
                </c:pt>
                <c:pt idx="72">
                  <c:v>45370</c:v>
                </c:pt>
                <c:pt idx="73">
                  <c:v>45371</c:v>
                </c:pt>
                <c:pt idx="74">
                  <c:v>45372</c:v>
                </c:pt>
                <c:pt idx="75">
                  <c:v>45376</c:v>
                </c:pt>
                <c:pt idx="76">
                  <c:v>45377</c:v>
                </c:pt>
                <c:pt idx="77">
                  <c:v>45378</c:v>
                </c:pt>
                <c:pt idx="78">
                  <c:v>45379</c:v>
                </c:pt>
                <c:pt idx="79">
                  <c:v>45383</c:v>
                </c:pt>
                <c:pt idx="80">
                  <c:v>45384</c:v>
                </c:pt>
                <c:pt idx="81">
                  <c:v>45385</c:v>
                </c:pt>
                <c:pt idx="82">
                  <c:v>45386</c:v>
                </c:pt>
                <c:pt idx="83">
                  <c:v>45397</c:v>
                </c:pt>
                <c:pt idx="84">
                  <c:v>45398</c:v>
                </c:pt>
                <c:pt idx="85">
                  <c:v>45399</c:v>
                </c:pt>
                <c:pt idx="86">
                  <c:v>45400</c:v>
                </c:pt>
                <c:pt idx="87">
                  <c:v>45404</c:v>
                </c:pt>
                <c:pt idx="88">
                  <c:v>45405</c:v>
                </c:pt>
                <c:pt idx="89">
                  <c:v>45406</c:v>
                </c:pt>
                <c:pt idx="90">
                  <c:v>45407</c:v>
                </c:pt>
                <c:pt idx="91">
                  <c:v>45411</c:v>
                </c:pt>
                <c:pt idx="92">
                  <c:v>45412</c:v>
                </c:pt>
                <c:pt idx="93">
                  <c:v>45413</c:v>
                </c:pt>
                <c:pt idx="94">
                  <c:v>45414</c:v>
                </c:pt>
                <c:pt idx="95">
                  <c:v>45418</c:v>
                </c:pt>
                <c:pt idx="96">
                  <c:v>45419</c:v>
                </c:pt>
                <c:pt idx="97">
                  <c:v>45420</c:v>
                </c:pt>
                <c:pt idx="98">
                  <c:v>45421</c:v>
                </c:pt>
                <c:pt idx="99">
                  <c:v>45425</c:v>
                </c:pt>
                <c:pt idx="100">
                  <c:v>45426</c:v>
                </c:pt>
                <c:pt idx="101">
                  <c:v>45427</c:v>
                </c:pt>
                <c:pt idx="102">
                  <c:v>45428</c:v>
                </c:pt>
                <c:pt idx="103">
                  <c:v>45432</c:v>
                </c:pt>
                <c:pt idx="104">
                  <c:v>45433</c:v>
                </c:pt>
                <c:pt idx="105">
                  <c:v>45434</c:v>
                </c:pt>
                <c:pt idx="106">
                  <c:v>45435</c:v>
                </c:pt>
                <c:pt idx="107">
                  <c:v>45439</c:v>
                </c:pt>
                <c:pt idx="108">
                  <c:v>45440</c:v>
                </c:pt>
                <c:pt idx="109">
                  <c:v>45441</c:v>
                </c:pt>
                <c:pt idx="110">
                  <c:v>45442</c:v>
                </c:pt>
                <c:pt idx="111">
                  <c:v>45446</c:v>
                </c:pt>
                <c:pt idx="112">
                  <c:v>45447</c:v>
                </c:pt>
                <c:pt idx="113">
                  <c:v>45448</c:v>
                </c:pt>
                <c:pt idx="114">
                  <c:v>45449</c:v>
                </c:pt>
                <c:pt idx="115">
                  <c:v>45453</c:v>
                </c:pt>
                <c:pt idx="116">
                  <c:v>45454</c:v>
                </c:pt>
                <c:pt idx="117">
                  <c:v>45455</c:v>
                </c:pt>
                <c:pt idx="118">
                  <c:v>45456</c:v>
                </c:pt>
                <c:pt idx="119">
                  <c:v>45467</c:v>
                </c:pt>
                <c:pt idx="120">
                  <c:v>45468</c:v>
                </c:pt>
                <c:pt idx="121">
                  <c:v>45469</c:v>
                </c:pt>
                <c:pt idx="122">
                  <c:v>45470</c:v>
                </c:pt>
                <c:pt idx="123">
                  <c:v>45473</c:v>
                </c:pt>
              </c:numCache>
            </c:numRef>
          </c:cat>
          <c:val>
            <c:numRef>
              <c:f>Sheet1!$C$2:$C$125</c:f>
              <c:numCache>
                <c:formatCode>#,##0</c:formatCode>
                <c:ptCount val="124"/>
                <c:pt idx="0">
                  <c:v>100</c:v>
                </c:pt>
                <c:pt idx="1">
                  <c:v>105.96026490066225</c:v>
                </c:pt>
                <c:pt idx="2">
                  <c:v>113.24503311258279</c:v>
                </c:pt>
                <c:pt idx="3">
                  <c:v>112.58278145695364</c:v>
                </c:pt>
                <c:pt idx="4">
                  <c:v>115.56291390728477</c:v>
                </c:pt>
                <c:pt idx="5">
                  <c:v>110.09933774834437</c:v>
                </c:pt>
                <c:pt idx="6">
                  <c:v>101.98675496688743</c:v>
                </c:pt>
                <c:pt idx="7">
                  <c:v>104.30463576158941</c:v>
                </c:pt>
                <c:pt idx="8">
                  <c:v>102.31788079470199</c:v>
                </c:pt>
                <c:pt idx="9">
                  <c:v>105.79470198675496</c:v>
                </c:pt>
                <c:pt idx="10">
                  <c:v>114.23841059602648</c:v>
                </c:pt>
                <c:pt idx="11">
                  <c:v>114.23841059602648</c:v>
                </c:pt>
                <c:pt idx="12">
                  <c:v>107.61589403973511</c:v>
                </c:pt>
                <c:pt idx="13">
                  <c:v>107.94701986754967</c:v>
                </c:pt>
                <c:pt idx="14">
                  <c:v>104.30463576158941</c:v>
                </c:pt>
                <c:pt idx="15">
                  <c:v>101.32450331125828</c:v>
                </c:pt>
                <c:pt idx="16">
                  <c:v>102.31788079470199</c:v>
                </c:pt>
                <c:pt idx="17">
                  <c:v>102.31788079470199</c:v>
                </c:pt>
                <c:pt idx="18">
                  <c:v>104.63576158940397</c:v>
                </c:pt>
                <c:pt idx="19">
                  <c:v>104.63576158940397</c:v>
                </c:pt>
                <c:pt idx="20">
                  <c:v>102.98013245033113</c:v>
                </c:pt>
                <c:pt idx="21">
                  <c:v>102.64900662251655</c:v>
                </c:pt>
                <c:pt idx="22">
                  <c:v>102.98013245033113</c:v>
                </c:pt>
                <c:pt idx="23">
                  <c:v>105.79470198675496</c:v>
                </c:pt>
                <c:pt idx="24">
                  <c:v>103.476821192053</c:v>
                </c:pt>
                <c:pt idx="25">
                  <c:v>100.99337748344371</c:v>
                </c:pt>
                <c:pt idx="26">
                  <c:v>102.64900662251655</c:v>
                </c:pt>
                <c:pt idx="27">
                  <c:v>102.64900662251655</c:v>
                </c:pt>
                <c:pt idx="28">
                  <c:v>105.96026490066225</c:v>
                </c:pt>
                <c:pt idx="29">
                  <c:v>103.31125827814569</c:v>
                </c:pt>
                <c:pt idx="30">
                  <c:v>104.30463576158941</c:v>
                </c:pt>
                <c:pt idx="31">
                  <c:v>104.30463576158941</c:v>
                </c:pt>
                <c:pt idx="32">
                  <c:v>100.33112582781459</c:v>
                </c:pt>
                <c:pt idx="33">
                  <c:v>105.96026490066225</c:v>
                </c:pt>
                <c:pt idx="34">
                  <c:v>105.96026490066225</c:v>
                </c:pt>
                <c:pt idx="35">
                  <c:v>101.158940397351</c:v>
                </c:pt>
                <c:pt idx="36">
                  <c:v>100.99337748344371</c:v>
                </c:pt>
                <c:pt idx="37">
                  <c:v>100.99337748344371</c:v>
                </c:pt>
                <c:pt idx="38">
                  <c:v>100.99337748344371</c:v>
                </c:pt>
                <c:pt idx="39">
                  <c:v>99.503311258278146</c:v>
                </c:pt>
                <c:pt idx="40">
                  <c:v>100.99337748344371</c:v>
                </c:pt>
                <c:pt idx="41">
                  <c:v>98.675496688741731</c:v>
                </c:pt>
                <c:pt idx="42">
                  <c:v>98.675496688741731</c:v>
                </c:pt>
                <c:pt idx="43">
                  <c:v>104.30463576158941</c:v>
                </c:pt>
                <c:pt idx="44">
                  <c:v>104.30463576158941</c:v>
                </c:pt>
                <c:pt idx="45">
                  <c:v>103.97350993377484</c:v>
                </c:pt>
                <c:pt idx="46">
                  <c:v>103.97350993377484</c:v>
                </c:pt>
                <c:pt idx="47">
                  <c:v>100.66225165562915</c:v>
                </c:pt>
                <c:pt idx="48">
                  <c:v>100.66225165562915</c:v>
                </c:pt>
                <c:pt idx="49">
                  <c:v>100.66225165562915</c:v>
                </c:pt>
                <c:pt idx="50">
                  <c:v>104.30463576158941</c:v>
                </c:pt>
                <c:pt idx="51">
                  <c:v>104.30463576158941</c:v>
                </c:pt>
                <c:pt idx="52">
                  <c:v>99.337748344370866</c:v>
                </c:pt>
                <c:pt idx="53">
                  <c:v>99.337748344370866</c:v>
                </c:pt>
                <c:pt idx="54">
                  <c:v>99.337748344370866</c:v>
                </c:pt>
                <c:pt idx="55">
                  <c:v>103.64238410596028</c:v>
                </c:pt>
                <c:pt idx="56">
                  <c:v>103.64238410596028</c:v>
                </c:pt>
                <c:pt idx="57">
                  <c:v>100.99337748344371</c:v>
                </c:pt>
                <c:pt idx="58">
                  <c:v>104.30463576158941</c:v>
                </c:pt>
                <c:pt idx="59">
                  <c:v>107.11920529801324</c:v>
                </c:pt>
                <c:pt idx="60">
                  <c:v>115.89403973509933</c:v>
                </c:pt>
                <c:pt idx="61">
                  <c:v>119.03973509933776</c:v>
                </c:pt>
                <c:pt idx="62">
                  <c:v>115.89403973509933</c:v>
                </c:pt>
                <c:pt idx="63">
                  <c:v>115.72847682119207</c:v>
                </c:pt>
                <c:pt idx="64">
                  <c:v>115.72847682119207</c:v>
                </c:pt>
                <c:pt idx="65">
                  <c:v>115.72847682119207</c:v>
                </c:pt>
                <c:pt idx="66">
                  <c:v>115.72847682119207</c:v>
                </c:pt>
                <c:pt idx="67">
                  <c:v>124.17218543046357</c:v>
                </c:pt>
                <c:pt idx="68">
                  <c:v>123.841059602649</c:v>
                </c:pt>
                <c:pt idx="69">
                  <c:v>111.58940397350993</c:v>
                </c:pt>
                <c:pt idx="70">
                  <c:v>112.58278145695364</c:v>
                </c:pt>
                <c:pt idx="71">
                  <c:v>130.79470198675497</c:v>
                </c:pt>
                <c:pt idx="72">
                  <c:v>119.70198675496688</c:v>
                </c:pt>
                <c:pt idx="73">
                  <c:v>114.40397350993376</c:v>
                </c:pt>
                <c:pt idx="74">
                  <c:v>114.73509933774835</c:v>
                </c:pt>
                <c:pt idx="75">
                  <c:v>120.52980132450331</c:v>
                </c:pt>
                <c:pt idx="76">
                  <c:v>116.88741721854304</c:v>
                </c:pt>
                <c:pt idx="77">
                  <c:v>122.51655629139073</c:v>
                </c:pt>
                <c:pt idx="78">
                  <c:v>116.88741721854304</c:v>
                </c:pt>
                <c:pt idx="79">
                  <c:v>121.52317880794703</c:v>
                </c:pt>
                <c:pt idx="80">
                  <c:v>123.17880794701988</c:v>
                </c:pt>
                <c:pt idx="81">
                  <c:v>115.89403973509933</c:v>
                </c:pt>
                <c:pt idx="82">
                  <c:v>116.05960264900661</c:v>
                </c:pt>
                <c:pt idx="83">
                  <c:v>112.58278145695364</c:v>
                </c:pt>
                <c:pt idx="84">
                  <c:v>109.27152317880795</c:v>
                </c:pt>
                <c:pt idx="85">
                  <c:v>112.58278145695364</c:v>
                </c:pt>
                <c:pt idx="86">
                  <c:v>117.5496688741722</c:v>
                </c:pt>
                <c:pt idx="87">
                  <c:v>124.17218543046357</c:v>
                </c:pt>
                <c:pt idx="88">
                  <c:v>119.5364238410596</c:v>
                </c:pt>
                <c:pt idx="89">
                  <c:v>115.89403973509933</c:v>
                </c:pt>
                <c:pt idx="90">
                  <c:v>116.05960264900661</c:v>
                </c:pt>
                <c:pt idx="91">
                  <c:v>110.43046357615896</c:v>
                </c:pt>
                <c:pt idx="92">
                  <c:v>115.06622516556291</c:v>
                </c:pt>
                <c:pt idx="93">
                  <c:v>119.20529801324504</c:v>
                </c:pt>
                <c:pt idx="94">
                  <c:v>125.66225165562915</c:v>
                </c:pt>
                <c:pt idx="95">
                  <c:v>121.19205298013244</c:v>
                </c:pt>
                <c:pt idx="96">
                  <c:v>121.19205298013244</c:v>
                </c:pt>
                <c:pt idx="97">
                  <c:v>116.05960264900661</c:v>
                </c:pt>
                <c:pt idx="98">
                  <c:v>120.36423841059603</c:v>
                </c:pt>
                <c:pt idx="99">
                  <c:v>119.03973509933776</c:v>
                </c:pt>
                <c:pt idx="100">
                  <c:v>115.89403973509933</c:v>
                </c:pt>
                <c:pt idx="101">
                  <c:v>120.86092715231788</c:v>
                </c:pt>
                <c:pt idx="102">
                  <c:v>124.33774834437085</c:v>
                </c:pt>
                <c:pt idx="103">
                  <c:v>117.88079470198676</c:v>
                </c:pt>
                <c:pt idx="104">
                  <c:v>117.88079470198676</c:v>
                </c:pt>
                <c:pt idx="105">
                  <c:v>117.71523178807945</c:v>
                </c:pt>
                <c:pt idx="106">
                  <c:v>116.05960264900661</c:v>
                </c:pt>
                <c:pt idx="107">
                  <c:v>123.34437086092716</c:v>
                </c:pt>
                <c:pt idx="108">
                  <c:v>123.841059602649</c:v>
                </c:pt>
                <c:pt idx="109">
                  <c:v>117.5496688741722</c:v>
                </c:pt>
                <c:pt idx="110">
                  <c:v>117.5496688741722</c:v>
                </c:pt>
                <c:pt idx="111">
                  <c:v>113.90728476821192</c:v>
                </c:pt>
                <c:pt idx="112">
                  <c:v>115.89403973509933</c:v>
                </c:pt>
                <c:pt idx="113">
                  <c:v>115.89403973509933</c:v>
                </c:pt>
                <c:pt idx="114">
                  <c:v>113.90728476821192</c:v>
                </c:pt>
                <c:pt idx="115">
                  <c:v>114.90066225165565</c:v>
                </c:pt>
                <c:pt idx="116">
                  <c:v>114.90066225165565</c:v>
                </c:pt>
                <c:pt idx="117">
                  <c:v>114.90066225165565</c:v>
                </c:pt>
                <c:pt idx="118">
                  <c:v>114.90066225165565</c:v>
                </c:pt>
                <c:pt idx="119">
                  <c:v>103.64238410596028</c:v>
                </c:pt>
                <c:pt idx="120">
                  <c:v>101.49006622516556</c:v>
                </c:pt>
                <c:pt idx="121">
                  <c:v>101.98675496688743</c:v>
                </c:pt>
                <c:pt idx="122">
                  <c:v>102.64900662251655</c:v>
                </c:pt>
                <c:pt idx="123">
                  <c:v>100.99337748344371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Sheet1!$A$2:$A$119</c:f>
              <c:numCache>
                <c:formatCode>dd\-mmm\-yyyy</c:formatCode>
                <c:ptCount val="118"/>
                <c:pt idx="0">
                  <c:v>45252</c:v>
                </c:pt>
                <c:pt idx="1">
                  <c:v>45253</c:v>
                </c:pt>
                <c:pt idx="2">
                  <c:v>45257</c:v>
                </c:pt>
                <c:pt idx="3">
                  <c:v>45258</c:v>
                </c:pt>
                <c:pt idx="4">
                  <c:v>45259</c:v>
                </c:pt>
                <c:pt idx="5">
                  <c:v>45260</c:v>
                </c:pt>
                <c:pt idx="6">
                  <c:v>45264</c:v>
                </c:pt>
                <c:pt idx="7">
                  <c:v>45265</c:v>
                </c:pt>
                <c:pt idx="8">
                  <c:v>45266</c:v>
                </c:pt>
                <c:pt idx="9">
                  <c:v>45267</c:v>
                </c:pt>
                <c:pt idx="10">
                  <c:v>45271</c:v>
                </c:pt>
                <c:pt idx="11">
                  <c:v>45272</c:v>
                </c:pt>
                <c:pt idx="12">
                  <c:v>45273</c:v>
                </c:pt>
                <c:pt idx="13">
                  <c:v>45274</c:v>
                </c:pt>
                <c:pt idx="14">
                  <c:v>45278</c:v>
                </c:pt>
                <c:pt idx="15">
                  <c:v>45279</c:v>
                </c:pt>
                <c:pt idx="16">
                  <c:v>45280</c:v>
                </c:pt>
                <c:pt idx="17">
                  <c:v>45281</c:v>
                </c:pt>
                <c:pt idx="18">
                  <c:v>45285</c:v>
                </c:pt>
                <c:pt idx="19">
                  <c:v>45286</c:v>
                </c:pt>
                <c:pt idx="20">
                  <c:v>45287</c:v>
                </c:pt>
                <c:pt idx="21">
                  <c:v>45288</c:v>
                </c:pt>
                <c:pt idx="22">
                  <c:v>45292</c:v>
                </c:pt>
                <c:pt idx="23">
                  <c:v>45293</c:v>
                </c:pt>
                <c:pt idx="24">
                  <c:v>45294</c:v>
                </c:pt>
                <c:pt idx="25">
                  <c:v>45295</c:v>
                </c:pt>
                <c:pt idx="26">
                  <c:v>45299</c:v>
                </c:pt>
                <c:pt idx="27">
                  <c:v>45300</c:v>
                </c:pt>
                <c:pt idx="28">
                  <c:v>45301</c:v>
                </c:pt>
                <c:pt idx="29">
                  <c:v>45302</c:v>
                </c:pt>
                <c:pt idx="30">
                  <c:v>45306</c:v>
                </c:pt>
                <c:pt idx="31">
                  <c:v>45307</c:v>
                </c:pt>
                <c:pt idx="32">
                  <c:v>45308</c:v>
                </c:pt>
                <c:pt idx="33">
                  <c:v>45309</c:v>
                </c:pt>
                <c:pt idx="34">
                  <c:v>45313</c:v>
                </c:pt>
                <c:pt idx="35">
                  <c:v>45314</c:v>
                </c:pt>
                <c:pt idx="36">
                  <c:v>45315</c:v>
                </c:pt>
                <c:pt idx="37">
                  <c:v>45316</c:v>
                </c:pt>
                <c:pt idx="38">
                  <c:v>45320</c:v>
                </c:pt>
                <c:pt idx="39">
                  <c:v>45321</c:v>
                </c:pt>
                <c:pt idx="40">
                  <c:v>45322</c:v>
                </c:pt>
                <c:pt idx="41">
                  <c:v>45323</c:v>
                </c:pt>
                <c:pt idx="42">
                  <c:v>45327</c:v>
                </c:pt>
                <c:pt idx="43">
                  <c:v>45328</c:v>
                </c:pt>
                <c:pt idx="44">
                  <c:v>45329</c:v>
                </c:pt>
                <c:pt idx="45">
                  <c:v>45330</c:v>
                </c:pt>
                <c:pt idx="46">
                  <c:v>45334</c:v>
                </c:pt>
                <c:pt idx="47">
                  <c:v>45335</c:v>
                </c:pt>
                <c:pt idx="48">
                  <c:v>45336</c:v>
                </c:pt>
                <c:pt idx="49">
                  <c:v>45337</c:v>
                </c:pt>
                <c:pt idx="50">
                  <c:v>45341</c:v>
                </c:pt>
                <c:pt idx="51">
                  <c:v>45342</c:v>
                </c:pt>
                <c:pt idx="52">
                  <c:v>45343</c:v>
                </c:pt>
                <c:pt idx="53">
                  <c:v>45348</c:v>
                </c:pt>
                <c:pt idx="54">
                  <c:v>45349</c:v>
                </c:pt>
                <c:pt idx="55">
                  <c:v>45350</c:v>
                </c:pt>
                <c:pt idx="56">
                  <c:v>45351</c:v>
                </c:pt>
                <c:pt idx="57">
                  <c:v>45355</c:v>
                </c:pt>
                <c:pt idx="58">
                  <c:v>45356</c:v>
                </c:pt>
                <c:pt idx="59">
                  <c:v>45357</c:v>
                </c:pt>
                <c:pt idx="60">
                  <c:v>45358</c:v>
                </c:pt>
                <c:pt idx="61">
                  <c:v>45362</c:v>
                </c:pt>
                <c:pt idx="62">
                  <c:v>45363</c:v>
                </c:pt>
                <c:pt idx="63">
                  <c:v>45364</c:v>
                </c:pt>
                <c:pt idx="64">
                  <c:v>45365</c:v>
                </c:pt>
                <c:pt idx="65">
                  <c:v>45369</c:v>
                </c:pt>
                <c:pt idx="66">
                  <c:v>45370</c:v>
                </c:pt>
                <c:pt idx="67">
                  <c:v>45371</c:v>
                </c:pt>
                <c:pt idx="68">
                  <c:v>45372</c:v>
                </c:pt>
                <c:pt idx="69">
                  <c:v>45376</c:v>
                </c:pt>
                <c:pt idx="70">
                  <c:v>45377</c:v>
                </c:pt>
                <c:pt idx="71">
                  <c:v>45378</c:v>
                </c:pt>
                <c:pt idx="72">
                  <c:v>45379</c:v>
                </c:pt>
                <c:pt idx="73">
                  <c:v>45383</c:v>
                </c:pt>
                <c:pt idx="74">
                  <c:v>45384</c:v>
                </c:pt>
                <c:pt idx="75">
                  <c:v>45385</c:v>
                </c:pt>
                <c:pt idx="76">
                  <c:v>45386</c:v>
                </c:pt>
                <c:pt idx="77">
                  <c:v>45397</c:v>
                </c:pt>
                <c:pt idx="78">
                  <c:v>45398</c:v>
                </c:pt>
                <c:pt idx="79">
                  <c:v>45399</c:v>
                </c:pt>
                <c:pt idx="80">
                  <c:v>45400</c:v>
                </c:pt>
                <c:pt idx="81">
                  <c:v>45404</c:v>
                </c:pt>
                <c:pt idx="82">
                  <c:v>45405</c:v>
                </c:pt>
                <c:pt idx="83">
                  <c:v>45406</c:v>
                </c:pt>
                <c:pt idx="84">
                  <c:v>45407</c:v>
                </c:pt>
                <c:pt idx="85">
                  <c:v>45411</c:v>
                </c:pt>
                <c:pt idx="86">
                  <c:v>45412</c:v>
                </c:pt>
                <c:pt idx="87">
                  <c:v>45413</c:v>
                </c:pt>
                <c:pt idx="88">
                  <c:v>45414</c:v>
                </c:pt>
                <c:pt idx="89">
                  <c:v>45418</c:v>
                </c:pt>
                <c:pt idx="90">
                  <c:v>45419</c:v>
                </c:pt>
                <c:pt idx="91">
                  <c:v>45420</c:v>
                </c:pt>
                <c:pt idx="92">
                  <c:v>45421</c:v>
                </c:pt>
                <c:pt idx="93">
                  <c:v>45425</c:v>
                </c:pt>
                <c:pt idx="94">
                  <c:v>45426</c:v>
                </c:pt>
                <c:pt idx="95">
                  <c:v>45427</c:v>
                </c:pt>
                <c:pt idx="96">
                  <c:v>45428</c:v>
                </c:pt>
                <c:pt idx="97">
                  <c:v>45432</c:v>
                </c:pt>
                <c:pt idx="98">
                  <c:v>45433</c:v>
                </c:pt>
                <c:pt idx="99">
                  <c:v>45434</c:v>
                </c:pt>
                <c:pt idx="100">
                  <c:v>45435</c:v>
                </c:pt>
                <c:pt idx="101">
                  <c:v>45439</c:v>
                </c:pt>
                <c:pt idx="102">
                  <c:v>45440</c:v>
                </c:pt>
                <c:pt idx="103">
                  <c:v>45441</c:v>
                </c:pt>
                <c:pt idx="104">
                  <c:v>45442</c:v>
                </c:pt>
                <c:pt idx="105">
                  <c:v>45446</c:v>
                </c:pt>
                <c:pt idx="106">
                  <c:v>45447</c:v>
                </c:pt>
                <c:pt idx="107">
                  <c:v>45448</c:v>
                </c:pt>
                <c:pt idx="108">
                  <c:v>45449</c:v>
                </c:pt>
                <c:pt idx="109">
                  <c:v>45453</c:v>
                </c:pt>
                <c:pt idx="110">
                  <c:v>45454</c:v>
                </c:pt>
                <c:pt idx="111">
                  <c:v>45455</c:v>
                </c:pt>
                <c:pt idx="112">
                  <c:v>45456</c:v>
                </c:pt>
                <c:pt idx="113">
                  <c:v>45467</c:v>
                </c:pt>
                <c:pt idx="114">
                  <c:v>45468</c:v>
                </c:pt>
                <c:pt idx="115">
                  <c:v>45469</c:v>
                </c:pt>
                <c:pt idx="116">
                  <c:v>45470</c:v>
                </c:pt>
                <c:pt idx="117">
                  <c:v>45473</c:v>
                </c:pt>
              </c:numCache>
            </c:numRef>
          </c:cat>
          <c:val>
            <c:numRef>
              <c:f>Sheet1!$B$2:$B$119</c:f>
              <c:numCache>
                <c:formatCode>#,##0</c:formatCode>
                <c:ptCount val="118"/>
                <c:pt idx="0">
                  <c:v>100</c:v>
                </c:pt>
                <c:pt idx="1">
                  <c:v>99.802702347211437</c:v>
                </c:pt>
                <c:pt idx="2">
                  <c:v>99.826666354353804</c:v>
                </c:pt>
                <c:pt idx="3">
                  <c:v>100.008468483727</c:v>
                </c:pt>
                <c:pt idx="4">
                  <c:v>100.02765770749136</c:v>
                </c:pt>
                <c:pt idx="5">
                  <c:v>100.69819945621524</c:v>
                </c:pt>
                <c:pt idx="6">
                  <c:v>100.82351499732431</c:v>
                </c:pt>
                <c:pt idx="7">
                  <c:v>100.3950457568392</c:v>
                </c:pt>
                <c:pt idx="8">
                  <c:v>100.6670282288797</c:v>
                </c:pt>
                <c:pt idx="9">
                  <c:v>101.12946149452522</c:v>
                </c:pt>
                <c:pt idx="10">
                  <c:v>102.53126582210059</c:v>
                </c:pt>
                <c:pt idx="11">
                  <c:v>102.65784262674347</c:v>
                </c:pt>
                <c:pt idx="12">
                  <c:v>102.7161310200559</c:v>
                </c:pt>
                <c:pt idx="13">
                  <c:v>103.99054773071663</c:v>
                </c:pt>
                <c:pt idx="14">
                  <c:v>105.19244178818342</c:v>
                </c:pt>
                <c:pt idx="15">
                  <c:v>105.52685680514739</c:v>
                </c:pt>
                <c:pt idx="16">
                  <c:v>105.4317214985973</c:v>
                </c:pt>
                <c:pt idx="17">
                  <c:v>104.70226072479412</c:v>
                </c:pt>
                <c:pt idx="18">
                  <c:v>106.42442598995675</c:v>
                </c:pt>
                <c:pt idx="19">
                  <c:v>106.96082335283488</c:v>
                </c:pt>
                <c:pt idx="20">
                  <c:v>107.11145425487254</c:v>
                </c:pt>
                <c:pt idx="21">
                  <c:v>107.49496845940263</c:v>
                </c:pt>
                <c:pt idx="22">
                  <c:v>108.44199719278775</c:v>
                </c:pt>
                <c:pt idx="23">
                  <c:v>109.21713372456527</c:v>
                </c:pt>
                <c:pt idx="24">
                  <c:v>107.46767111292093</c:v>
                </c:pt>
                <c:pt idx="25">
                  <c:v>109.41866561921734</c:v>
                </c:pt>
                <c:pt idx="26">
                  <c:v>110.37911780021226</c:v>
                </c:pt>
                <c:pt idx="27">
                  <c:v>109.8885763758133</c:v>
                </c:pt>
                <c:pt idx="28">
                  <c:v>109.34163845340261</c:v>
                </c:pt>
                <c:pt idx="29">
                  <c:v>109.15416063812728</c:v>
                </c:pt>
                <c:pt idx="30">
                  <c:v>109.20839497008103</c:v>
                </c:pt>
                <c:pt idx="31">
                  <c:v>108.80722307607762</c:v>
                </c:pt>
                <c:pt idx="32">
                  <c:v>108.67587148805673</c:v>
                </c:pt>
                <c:pt idx="33">
                  <c:v>107.73956349470902</c:v>
                </c:pt>
                <c:pt idx="34">
                  <c:v>109.1021785624839</c:v>
                </c:pt>
                <c:pt idx="35">
                  <c:v>109.05722352652889</c:v>
                </c:pt>
                <c:pt idx="36">
                  <c:v>109.67749491440526</c:v>
                </c:pt>
                <c:pt idx="37">
                  <c:v>109.56380101585768</c:v>
                </c:pt>
                <c:pt idx="38">
                  <c:v>110.38587456914337</c:v>
                </c:pt>
                <c:pt idx="39">
                  <c:v>107.98190627370499</c:v>
                </c:pt>
                <c:pt idx="40">
                  <c:v>106.27613743448185</c:v>
                </c:pt>
                <c:pt idx="41">
                  <c:v>107.33613934439524</c:v>
                </c:pt>
                <c:pt idx="42">
                  <c:v>108.3327177166085</c:v>
                </c:pt>
                <c:pt idx="43">
                  <c:v>108.75163739033763</c:v>
                </c:pt>
                <c:pt idx="44">
                  <c:v>109.60317045616299</c:v>
                </c:pt>
                <c:pt idx="45">
                  <c:v>109.93515303631179</c:v>
                </c:pt>
                <c:pt idx="46">
                  <c:v>110.77416355705145</c:v>
                </c:pt>
                <c:pt idx="47">
                  <c:v>111.75326442029625</c:v>
                </c:pt>
                <c:pt idx="48">
                  <c:v>112.06119290305028</c:v>
                </c:pt>
                <c:pt idx="49">
                  <c:v>112.47398643961522</c:v>
                </c:pt>
                <c:pt idx="50">
                  <c:v>113.46479903567395</c:v>
                </c:pt>
                <c:pt idx="51">
                  <c:v>113.57227670680487</c:v>
                </c:pt>
                <c:pt idx="52">
                  <c:v>113.82299787927546</c:v>
                </c:pt>
                <c:pt idx="53">
                  <c:v>112.89894216025615</c:v>
                </c:pt>
                <c:pt idx="54">
                  <c:v>113.52768203185953</c:v>
                </c:pt>
                <c:pt idx="55">
                  <c:v>113.61660111099299</c:v>
                </c:pt>
                <c:pt idx="56">
                  <c:v>113.7917365616875</c:v>
                </c:pt>
                <c:pt idx="57">
                  <c:v>112.02353517754086</c:v>
                </c:pt>
                <c:pt idx="58">
                  <c:v>112.34389611512813</c:v>
                </c:pt>
                <c:pt idx="59">
                  <c:v>113.17047418103456</c:v>
                </c:pt>
                <c:pt idx="60">
                  <c:v>113.31443840439353</c:v>
                </c:pt>
                <c:pt idx="61">
                  <c:v>113.11479840504217</c:v>
                </c:pt>
                <c:pt idx="62">
                  <c:v>113.63930385460155</c:v>
                </c:pt>
                <c:pt idx="63">
                  <c:v>114.62317950122434</c:v>
                </c:pt>
                <c:pt idx="64">
                  <c:v>114.67164805702355</c:v>
                </c:pt>
                <c:pt idx="65">
                  <c:v>115.06741453588205</c:v>
                </c:pt>
                <c:pt idx="66">
                  <c:v>115.35155919199855</c:v>
                </c:pt>
                <c:pt idx="67">
                  <c:v>114.76894552963159</c:v>
                </c:pt>
                <c:pt idx="68">
                  <c:v>115.63669484089161</c:v>
                </c:pt>
                <c:pt idx="69">
                  <c:v>114.0266919399855</c:v>
                </c:pt>
                <c:pt idx="70">
                  <c:v>113.38344753774332</c:v>
                </c:pt>
                <c:pt idx="71">
                  <c:v>113.58561006416228</c:v>
                </c:pt>
                <c:pt idx="72">
                  <c:v>113.20642019174809</c:v>
                </c:pt>
                <c:pt idx="73">
                  <c:v>111.91921066524444</c:v>
                </c:pt>
                <c:pt idx="74">
                  <c:v>112.40191423768331</c:v>
                </c:pt>
                <c:pt idx="75">
                  <c:v>113.71389858360106</c:v>
                </c:pt>
                <c:pt idx="76">
                  <c:v>114.46344948369276</c:v>
                </c:pt>
                <c:pt idx="77">
                  <c:v>114.48975583739791</c:v>
                </c:pt>
                <c:pt idx="78">
                  <c:v>112.61668939944036</c:v>
                </c:pt>
                <c:pt idx="79">
                  <c:v>112.30632847987114</c:v>
                </c:pt>
                <c:pt idx="80">
                  <c:v>112.63398672790402</c:v>
                </c:pt>
                <c:pt idx="81">
                  <c:v>112.69326611399299</c:v>
                </c:pt>
                <c:pt idx="82">
                  <c:v>112.47236481507174</c:v>
                </c:pt>
                <c:pt idx="83">
                  <c:v>111.31272308598754</c:v>
                </c:pt>
                <c:pt idx="84">
                  <c:v>110.40137009255872</c:v>
                </c:pt>
                <c:pt idx="85">
                  <c:v>111.43677736356281</c:v>
                </c:pt>
                <c:pt idx="86">
                  <c:v>111.66605705595867</c:v>
                </c:pt>
                <c:pt idx="87">
                  <c:v>111.22227247256302</c:v>
                </c:pt>
                <c:pt idx="88">
                  <c:v>111.28245276117615</c:v>
                </c:pt>
                <c:pt idx="89">
                  <c:v>111.46416480029696</c:v>
                </c:pt>
                <c:pt idx="90">
                  <c:v>111.33344384404296</c:v>
                </c:pt>
                <c:pt idx="91">
                  <c:v>112.25344550170362</c:v>
                </c:pt>
                <c:pt idx="92">
                  <c:v>110.67055976677436</c:v>
                </c:pt>
                <c:pt idx="93">
                  <c:v>110.44704585053307</c:v>
                </c:pt>
                <c:pt idx="94">
                  <c:v>109.19758413979123</c:v>
                </c:pt>
                <c:pt idx="95">
                  <c:v>109.03803430276453</c:v>
                </c:pt>
                <c:pt idx="96">
                  <c:v>109.89605386676374</c:v>
                </c:pt>
                <c:pt idx="97">
                  <c:v>109.23767430211586</c:v>
                </c:pt>
                <c:pt idx="98">
                  <c:v>109.21172830942038</c:v>
                </c:pt>
                <c:pt idx="99">
                  <c:v>109.52299013151377</c:v>
                </c:pt>
                <c:pt idx="100">
                  <c:v>108.0721767066247</c:v>
                </c:pt>
                <c:pt idx="101">
                  <c:v>106.58775961758489</c:v>
                </c:pt>
                <c:pt idx="102">
                  <c:v>105.04469377422303</c:v>
                </c:pt>
                <c:pt idx="103">
                  <c:v>105.3741538273042</c:v>
                </c:pt>
                <c:pt idx="104">
                  <c:v>103.63523177519238</c:v>
                </c:pt>
                <c:pt idx="105">
                  <c:v>106.38082230778794</c:v>
                </c:pt>
                <c:pt idx="106">
                  <c:v>104.61307137490338</c:v>
                </c:pt>
                <c:pt idx="107">
                  <c:v>104.08271005893705</c:v>
                </c:pt>
                <c:pt idx="108">
                  <c:v>104.147845311433</c:v>
                </c:pt>
                <c:pt idx="109">
                  <c:v>106.79136358804251</c:v>
                </c:pt>
                <c:pt idx="110">
                  <c:v>106.085506460372</c:v>
                </c:pt>
                <c:pt idx="111">
                  <c:v>104.97145039900973</c:v>
                </c:pt>
                <c:pt idx="112">
                  <c:v>103.59415062009121</c:v>
                </c:pt>
                <c:pt idx="113">
                  <c:v>105.37892861068218</c:v>
                </c:pt>
                <c:pt idx="114">
                  <c:v>105.68280303207753</c:v>
                </c:pt>
                <c:pt idx="115">
                  <c:v>105.01235137360609</c:v>
                </c:pt>
                <c:pt idx="116">
                  <c:v>105.67244265304984</c:v>
                </c:pt>
                <c:pt idx="117">
                  <c:v>105.22091030794651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Sheet1!$A$2:$A$119</c:f>
              <c:numCache>
                <c:formatCode>dd\-mmm\-yyyy</c:formatCode>
                <c:ptCount val="118"/>
                <c:pt idx="0">
                  <c:v>45252</c:v>
                </c:pt>
                <c:pt idx="1">
                  <c:v>45253</c:v>
                </c:pt>
                <c:pt idx="2">
                  <c:v>45257</c:v>
                </c:pt>
                <c:pt idx="3">
                  <c:v>45258</c:v>
                </c:pt>
                <c:pt idx="4">
                  <c:v>45259</c:v>
                </c:pt>
                <c:pt idx="5">
                  <c:v>45260</c:v>
                </c:pt>
                <c:pt idx="6">
                  <c:v>45264</c:v>
                </c:pt>
                <c:pt idx="7">
                  <c:v>45265</c:v>
                </c:pt>
                <c:pt idx="8">
                  <c:v>45266</c:v>
                </c:pt>
                <c:pt idx="9">
                  <c:v>45267</c:v>
                </c:pt>
                <c:pt idx="10">
                  <c:v>45271</c:v>
                </c:pt>
                <c:pt idx="11">
                  <c:v>45272</c:v>
                </c:pt>
                <c:pt idx="12">
                  <c:v>45273</c:v>
                </c:pt>
                <c:pt idx="13">
                  <c:v>45274</c:v>
                </c:pt>
                <c:pt idx="14">
                  <c:v>45278</c:v>
                </c:pt>
                <c:pt idx="15">
                  <c:v>45279</c:v>
                </c:pt>
                <c:pt idx="16">
                  <c:v>45280</c:v>
                </c:pt>
                <c:pt idx="17">
                  <c:v>45281</c:v>
                </c:pt>
                <c:pt idx="18">
                  <c:v>45285</c:v>
                </c:pt>
                <c:pt idx="19">
                  <c:v>45286</c:v>
                </c:pt>
                <c:pt idx="20">
                  <c:v>45287</c:v>
                </c:pt>
                <c:pt idx="21">
                  <c:v>45288</c:v>
                </c:pt>
                <c:pt idx="22">
                  <c:v>45292</c:v>
                </c:pt>
                <c:pt idx="23">
                  <c:v>45293</c:v>
                </c:pt>
                <c:pt idx="24">
                  <c:v>45294</c:v>
                </c:pt>
                <c:pt idx="25">
                  <c:v>45295</c:v>
                </c:pt>
                <c:pt idx="26">
                  <c:v>45299</c:v>
                </c:pt>
                <c:pt idx="27">
                  <c:v>45300</c:v>
                </c:pt>
                <c:pt idx="28">
                  <c:v>45301</c:v>
                </c:pt>
                <c:pt idx="29">
                  <c:v>45302</c:v>
                </c:pt>
                <c:pt idx="30">
                  <c:v>45306</c:v>
                </c:pt>
                <c:pt idx="31">
                  <c:v>45307</c:v>
                </c:pt>
                <c:pt idx="32">
                  <c:v>45308</c:v>
                </c:pt>
                <c:pt idx="33">
                  <c:v>45309</c:v>
                </c:pt>
                <c:pt idx="34">
                  <c:v>45313</c:v>
                </c:pt>
                <c:pt idx="35">
                  <c:v>45314</c:v>
                </c:pt>
                <c:pt idx="36">
                  <c:v>45315</c:v>
                </c:pt>
                <c:pt idx="37">
                  <c:v>45316</c:v>
                </c:pt>
                <c:pt idx="38">
                  <c:v>45320</c:v>
                </c:pt>
                <c:pt idx="39">
                  <c:v>45321</c:v>
                </c:pt>
                <c:pt idx="40">
                  <c:v>45322</c:v>
                </c:pt>
                <c:pt idx="41">
                  <c:v>45323</c:v>
                </c:pt>
                <c:pt idx="42">
                  <c:v>45327</c:v>
                </c:pt>
                <c:pt idx="43">
                  <c:v>45328</c:v>
                </c:pt>
                <c:pt idx="44">
                  <c:v>45329</c:v>
                </c:pt>
                <c:pt idx="45">
                  <c:v>45330</c:v>
                </c:pt>
                <c:pt idx="46">
                  <c:v>45334</c:v>
                </c:pt>
                <c:pt idx="47">
                  <c:v>45335</c:v>
                </c:pt>
                <c:pt idx="48">
                  <c:v>45336</c:v>
                </c:pt>
                <c:pt idx="49">
                  <c:v>45337</c:v>
                </c:pt>
                <c:pt idx="50">
                  <c:v>45341</c:v>
                </c:pt>
                <c:pt idx="51">
                  <c:v>45342</c:v>
                </c:pt>
                <c:pt idx="52">
                  <c:v>45343</c:v>
                </c:pt>
                <c:pt idx="53">
                  <c:v>45348</c:v>
                </c:pt>
                <c:pt idx="54">
                  <c:v>45349</c:v>
                </c:pt>
                <c:pt idx="55">
                  <c:v>45350</c:v>
                </c:pt>
                <c:pt idx="56">
                  <c:v>45351</c:v>
                </c:pt>
                <c:pt idx="57">
                  <c:v>45355</c:v>
                </c:pt>
                <c:pt idx="58">
                  <c:v>45356</c:v>
                </c:pt>
                <c:pt idx="59">
                  <c:v>45357</c:v>
                </c:pt>
                <c:pt idx="60">
                  <c:v>45358</c:v>
                </c:pt>
                <c:pt idx="61">
                  <c:v>45362</c:v>
                </c:pt>
                <c:pt idx="62">
                  <c:v>45363</c:v>
                </c:pt>
                <c:pt idx="63">
                  <c:v>45364</c:v>
                </c:pt>
                <c:pt idx="64">
                  <c:v>45365</c:v>
                </c:pt>
                <c:pt idx="65">
                  <c:v>45369</c:v>
                </c:pt>
                <c:pt idx="66">
                  <c:v>45370</c:v>
                </c:pt>
                <c:pt idx="67">
                  <c:v>45371</c:v>
                </c:pt>
                <c:pt idx="68">
                  <c:v>45372</c:v>
                </c:pt>
                <c:pt idx="69">
                  <c:v>45376</c:v>
                </c:pt>
                <c:pt idx="70">
                  <c:v>45377</c:v>
                </c:pt>
                <c:pt idx="71">
                  <c:v>45378</c:v>
                </c:pt>
                <c:pt idx="72">
                  <c:v>45379</c:v>
                </c:pt>
                <c:pt idx="73">
                  <c:v>45383</c:v>
                </c:pt>
                <c:pt idx="74">
                  <c:v>45384</c:v>
                </c:pt>
                <c:pt idx="75">
                  <c:v>45385</c:v>
                </c:pt>
                <c:pt idx="76">
                  <c:v>45386</c:v>
                </c:pt>
                <c:pt idx="77">
                  <c:v>45397</c:v>
                </c:pt>
                <c:pt idx="78">
                  <c:v>45398</c:v>
                </c:pt>
                <c:pt idx="79">
                  <c:v>45399</c:v>
                </c:pt>
                <c:pt idx="80">
                  <c:v>45400</c:v>
                </c:pt>
                <c:pt idx="81">
                  <c:v>45404</c:v>
                </c:pt>
                <c:pt idx="82">
                  <c:v>45405</c:v>
                </c:pt>
                <c:pt idx="83">
                  <c:v>45406</c:v>
                </c:pt>
                <c:pt idx="84">
                  <c:v>45407</c:v>
                </c:pt>
                <c:pt idx="85">
                  <c:v>45411</c:v>
                </c:pt>
                <c:pt idx="86">
                  <c:v>45412</c:v>
                </c:pt>
                <c:pt idx="87">
                  <c:v>45413</c:v>
                </c:pt>
                <c:pt idx="88">
                  <c:v>45414</c:v>
                </c:pt>
                <c:pt idx="89">
                  <c:v>45418</c:v>
                </c:pt>
                <c:pt idx="90">
                  <c:v>45419</c:v>
                </c:pt>
                <c:pt idx="91">
                  <c:v>45420</c:v>
                </c:pt>
                <c:pt idx="92">
                  <c:v>45421</c:v>
                </c:pt>
                <c:pt idx="93">
                  <c:v>45425</c:v>
                </c:pt>
                <c:pt idx="94">
                  <c:v>45426</c:v>
                </c:pt>
                <c:pt idx="95">
                  <c:v>45427</c:v>
                </c:pt>
                <c:pt idx="96">
                  <c:v>45428</c:v>
                </c:pt>
                <c:pt idx="97">
                  <c:v>45432</c:v>
                </c:pt>
                <c:pt idx="98">
                  <c:v>45433</c:v>
                </c:pt>
                <c:pt idx="99">
                  <c:v>45434</c:v>
                </c:pt>
                <c:pt idx="100">
                  <c:v>45435</c:v>
                </c:pt>
                <c:pt idx="101">
                  <c:v>45439</c:v>
                </c:pt>
                <c:pt idx="102">
                  <c:v>45440</c:v>
                </c:pt>
                <c:pt idx="103">
                  <c:v>45441</c:v>
                </c:pt>
                <c:pt idx="104">
                  <c:v>45442</c:v>
                </c:pt>
                <c:pt idx="105">
                  <c:v>45446</c:v>
                </c:pt>
                <c:pt idx="106">
                  <c:v>45447</c:v>
                </c:pt>
                <c:pt idx="107">
                  <c:v>45448</c:v>
                </c:pt>
                <c:pt idx="108">
                  <c:v>45449</c:v>
                </c:pt>
                <c:pt idx="109">
                  <c:v>45453</c:v>
                </c:pt>
                <c:pt idx="110">
                  <c:v>45454</c:v>
                </c:pt>
                <c:pt idx="111">
                  <c:v>45455</c:v>
                </c:pt>
                <c:pt idx="112">
                  <c:v>45456</c:v>
                </c:pt>
                <c:pt idx="113">
                  <c:v>45467</c:v>
                </c:pt>
                <c:pt idx="114">
                  <c:v>45468</c:v>
                </c:pt>
                <c:pt idx="115">
                  <c:v>45469</c:v>
                </c:pt>
                <c:pt idx="116">
                  <c:v>45470</c:v>
                </c:pt>
                <c:pt idx="117">
                  <c:v>45473</c:v>
                </c:pt>
              </c:numCache>
            </c:numRef>
          </c:cat>
          <c:val>
            <c:numRef>
              <c:f>Sheet1!$C$2:$C$119</c:f>
              <c:numCache>
                <c:formatCode>#,##0</c:formatCode>
                <c:ptCount val="118"/>
                <c:pt idx="0">
                  <c:v>100</c:v>
                </c:pt>
                <c:pt idx="1">
                  <c:v>95.447409733124005</c:v>
                </c:pt>
                <c:pt idx="2">
                  <c:v>94.976452119309258</c:v>
                </c:pt>
                <c:pt idx="3">
                  <c:v>97.174254317111448</c:v>
                </c:pt>
                <c:pt idx="4">
                  <c:v>97.174254317111448</c:v>
                </c:pt>
                <c:pt idx="5">
                  <c:v>98.744113029827304</c:v>
                </c:pt>
                <c:pt idx="6">
                  <c:v>95.447409733124005</c:v>
                </c:pt>
                <c:pt idx="7">
                  <c:v>95.133437990580845</c:v>
                </c:pt>
                <c:pt idx="8">
                  <c:v>95.133437990580845</c:v>
                </c:pt>
                <c:pt idx="9">
                  <c:v>93.563579277864989</c:v>
                </c:pt>
                <c:pt idx="10">
                  <c:v>98.744113029827304</c:v>
                </c:pt>
                <c:pt idx="11">
                  <c:v>95.761381475667179</c:v>
                </c:pt>
                <c:pt idx="12">
                  <c:v>95.761381475667179</c:v>
                </c:pt>
                <c:pt idx="13">
                  <c:v>96.703296703296701</c:v>
                </c:pt>
                <c:pt idx="14">
                  <c:v>91.051805337519625</c:v>
                </c:pt>
                <c:pt idx="15">
                  <c:v>93.249607535321815</c:v>
                </c:pt>
                <c:pt idx="16">
                  <c:v>93.563579277864989</c:v>
                </c:pt>
                <c:pt idx="17">
                  <c:v>91.208791208791212</c:v>
                </c:pt>
                <c:pt idx="18">
                  <c:v>91.365777080062799</c:v>
                </c:pt>
                <c:pt idx="19">
                  <c:v>91.365777080062799</c:v>
                </c:pt>
                <c:pt idx="20">
                  <c:v>91.051805337519625</c:v>
                </c:pt>
                <c:pt idx="21">
                  <c:v>91.365777080062799</c:v>
                </c:pt>
                <c:pt idx="22">
                  <c:v>93.249607535321815</c:v>
                </c:pt>
                <c:pt idx="23">
                  <c:v>92.15070643642072</c:v>
                </c:pt>
                <c:pt idx="24">
                  <c:v>93.249607535321815</c:v>
                </c:pt>
                <c:pt idx="25">
                  <c:v>95.761381475667179</c:v>
                </c:pt>
                <c:pt idx="26">
                  <c:v>97.645211930926209</c:v>
                </c:pt>
                <c:pt idx="27">
                  <c:v>97.017268445839861</c:v>
                </c:pt>
                <c:pt idx="28">
                  <c:v>96.546310832025114</c:v>
                </c:pt>
                <c:pt idx="29">
                  <c:v>96.075353218210353</c:v>
                </c:pt>
                <c:pt idx="30">
                  <c:v>97.331240188383035</c:v>
                </c:pt>
                <c:pt idx="31">
                  <c:v>95.290423861852432</c:v>
                </c:pt>
                <c:pt idx="32">
                  <c:v>96.389324960753527</c:v>
                </c:pt>
                <c:pt idx="33">
                  <c:v>96.546310832025114</c:v>
                </c:pt>
                <c:pt idx="34">
                  <c:v>98.901098901098891</c:v>
                </c:pt>
                <c:pt idx="35">
                  <c:v>98.901098901098891</c:v>
                </c:pt>
                <c:pt idx="36">
                  <c:v>99.843014128728413</c:v>
                </c:pt>
                <c:pt idx="37">
                  <c:v>99.843014128728413</c:v>
                </c:pt>
                <c:pt idx="38">
                  <c:v>98.901098901098891</c:v>
                </c:pt>
                <c:pt idx="39">
                  <c:v>97.331240188383035</c:v>
                </c:pt>
                <c:pt idx="40">
                  <c:v>96.389324960753527</c:v>
                </c:pt>
                <c:pt idx="41">
                  <c:v>96.389324960753527</c:v>
                </c:pt>
                <c:pt idx="42">
                  <c:v>97.331240188383035</c:v>
                </c:pt>
                <c:pt idx="43">
                  <c:v>96.860282574568288</c:v>
                </c:pt>
                <c:pt idx="44">
                  <c:v>99.058084772370478</c:v>
                </c:pt>
                <c:pt idx="45">
                  <c:v>99.058084772370478</c:v>
                </c:pt>
                <c:pt idx="46">
                  <c:v>95.918367346938766</c:v>
                </c:pt>
                <c:pt idx="47">
                  <c:v>97.488226059654622</c:v>
                </c:pt>
                <c:pt idx="48">
                  <c:v>97.488226059654622</c:v>
                </c:pt>
                <c:pt idx="49">
                  <c:v>97.488226059654622</c:v>
                </c:pt>
                <c:pt idx="50">
                  <c:v>100.47095761381475</c:v>
                </c:pt>
                <c:pt idx="51">
                  <c:v>100.47095761381475</c:v>
                </c:pt>
                <c:pt idx="52">
                  <c:v>97.331240188383035</c:v>
                </c:pt>
                <c:pt idx="53">
                  <c:v>97.331240188383035</c:v>
                </c:pt>
                <c:pt idx="54">
                  <c:v>100.31397174254317</c:v>
                </c:pt>
                <c:pt idx="55">
                  <c:v>100.78492935635792</c:v>
                </c:pt>
                <c:pt idx="56">
                  <c:v>105.3375196232339</c:v>
                </c:pt>
                <c:pt idx="57">
                  <c:v>103.61067503924646</c:v>
                </c:pt>
                <c:pt idx="58">
                  <c:v>105.18053375196233</c:v>
                </c:pt>
                <c:pt idx="59">
                  <c:v>105.65149136577708</c:v>
                </c:pt>
                <c:pt idx="60">
                  <c:v>107.69230769230769</c:v>
                </c:pt>
                <c:pt idx="61">
                  <c:v>102.82574568288854</c:v>
                </c:pt>
                <c:pt idx="62">
                  <c:v>106.75039246467817</c:v>
                </c:pt>
                <c:pt idx="63">
                  <c:v>106.75039246467817</c:v>
                </c:pt>
                <c:pt idx="64">
                  <c:v>103.61067503924646</c:v>
                </c:pt>
                <c:pt idx="65">
                  <c:v>103.61067503924646</c:v>
                </c:pt>
                <c:pt idx="66">
                  <c:v>99.843014128728413</c:v>
                </c:pt>
                <c:pt idx="67">
                  <c:v>98.901098901098891</c:v>
                </c:pt>
                <c:pt idx="68">
                  <c:v>100.47095761381475</c:v>
                </c:pt>
                <c:pt idx="69">
                  <c:v>100.47095761381475</c:v>
                </c:pt>
                <c:pt idx="70">
                  <c:v>100.62794348508632</c:v>
                </c:pt>
                <c:pt idx="71">
                  <c:v>94.03453689167975</c:v>
                </c:pt>
                <c:pt idx="72">
                  <c:v>94.819466248037671</c:v>
                </c:pt>
                <c:pt idx="73">
                  <c:v>94.191522762951337</c:v>
                </c:pt>
                <c:pt idx="74">
                  <c:v>91.993720565149147</c:v>
                </c:pt>
                <c:pt idx="75">
                  <c:v>100.78492935635792</c:v>
                </c:pt>
                <c:pt idx="76">
                  <c:v>102.98273155416011</c:v>
                </c:pt>
                <c:pt idx="77">
                  <c:v>95.761381475667179</c:v>
                </c:pt>
                <c:pt idx="78">
                  <c:v>95.761381475667179</c:v>
                </c:pt>
                <c:pt idx="79">
                  <c:v>94.976452119309258</c:v>
                </c:pt>
                <c:pt idx="80">
                  <c:v>99.686028257456826</c:v>
                </c:pt>
                <c:pt idx="81">
                  <c:v>96.389324960753527</c:v>
                </c:pt>
                <c:pt idx="82">
                  <c:v>96.703296703296701</c:v>
                </c:pt>
                <c:pt idx="83">
                  <c:v>94.976452119309258</c:v>
                </c:pt>
                <c:pt idx="84">
                  <c:v>95.761381475667179</c:v>
                </c:pt>
                <c:pt idx="85">
                  <c:v>95.447409733124005</c:v>
                </c:pt>
                <c:pt idx="86">
                  <c:v>95.447409733124005</c:v>
                </c:pt>
                <c:pt idx="87">
                  <c:v>94.819466248037671</c:v>
                </c:pt>
                <c:pt idx="88">
                  <c:v>94.819466248037671</c:v>
                </c:pt>
                <c:pt idx="89">
                  <c:v>96.546310832025114</c:v>
                </c:pt>
                <c:pt idx="90">
                  <c:v>96.703296703296701</c:v>
                </c:pt>
                <c:pt idx="91">
                  <c:v>97.331240188383035</c:v>
                </c:pt>
                <c:pt idx="92">
                  <c:v>96.703296703296701</c:v>
                </c:pt>
                <c:pt idx="93">
                  <c:v>95.761381475667179</c:v>
                </c:pt>
                <c:pt idx="94">
                  <c:v>95.761381475667179</c:v>
                </c:pt>
                <c:pt idx="95">
                  <c:v>97.331240188383035</c:v>
                </c:pt>
                <c:pt idx="96">
                  <c:v>97.959183673469383</c:v>
                </c:pt>
                <c:pt idx="97">
                  <c:v>99.686028257456826</c:v>
                </c:pt>
                <c:pt idx="98">
                  <c:v>98.11616954474097</c:v>
                </c:pt>
                <c:pt idx="99">
                  <c:v>98.11616954474097</c:v>
                </c:pt>
                <c:pt idx="100">
                  <c:v>99.215070643642065</c:v>
                </c:pt>
                <c:pt idx="101">
                  <c:v>103.61067503924646</c:v>
                </c:pt>
                <c:pt idx="102">
                  <c:v>99.686028257456826</c:v>
                </c:pt>
                <c:pt idx="103">
                  <c:v>99.686028257456826</c:v>
                </c:pt>
                <c:pt idx="104">
                  <c:v>98.587127158555717</c:v>
                </c:pt>
                <c:pt idx="105">
                  <c:v>97.645211930926209</c:v>
                </c:pt>
                <c:pt idx="106">
                  <c:v>100.15698587127157</c:v>
                </c:pt>
                <c:pt idx="107">
                  <c:v>99.843014128728413</c:v>
                </c:pt>
                <c:pt idx="108">
                  <c:v>99.843014128728413</c:v>
                </c:pt>
                <c:pt idx="109">
                  <c:v>98.273155416012557</c:v>
                </c:pt>
                <c:pt idx="110">
                  <c:v>98.273155416012557</c:v>
                </c:pt>
                <c:pt idx="111">
                  <c:v>98.273155416012557</c:v>
                </c:pt>
                <c:pt idx="112">
                  <c:v>96.389324960753527</c:v>
                </c:pt>
                <c:pt idx="113">
                  <c:v>99.529042386185239</c:v>
                </c:pt>
                <c:pt idx="114">
                  <c:v>99.529042386185239</c:v>
                </c:pt>
                <c:pt idx="115">
                  <c:v>99.529042386185239</c:v>
                </c:pt>
                <c:pt idx="116">
                  <c:v>97.017268445839861</c:v>
                </c:pt>
                <c:pt idx="117">
                  <c:v>96.389324960753527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Sheet1!$A$2:$A$116</c:f>
              <c:numCache>
                <c:formatCode>dd\-mmm\-yyyy</c:formatCode>
                <c:ptCount val="115"/>
                <c:pt idx="0">
                  <c:v>45258</c:v>
                </c:pt>
                <c:pt idx="1">
                  <c:v>45259</c:v>
                </c:pt>
                <c:pt idx="2">
                  <c:v>45260</c:v>
                </c:pt>
                <c:pt idx="3">
                  <c:v>45264</c:v>
                </c:pt>
                <c:pt idx="4">
                  <c:v>45265</c:v>
                </c:pt>
                <c:pt idx="5">
                  <c:v>45266</c:v>
                </c:pt>
                <c:pt idx="6">
                  <c:v>45267</c:v>
                </c:pt>
                <c:pt idx="7">
                  <c:v>45271</c:v>
                </c:pt>
                <c:pt idx="8">
                  <c:v>45272</c:v>
                </c:pt>
                <c:pt idx="9">
                  <c:v>45273</c:v>
                </c:pt>
                <c:pt idx="10">
                  <c:v>45274</c:v>
                </c:pt>
                <c:pt idx="11">
                  <c:v>45278</c:v>
                </c:pt>
                <c:pt idx="12">
                  <c:v>45279</c:v>
                </c:pt>
                <c:pt idx="13">
                  <c:v>45280</c:v>
                </c:pt>
                <c:pt idx="14">
                  <c:v>45281</c:v>
                </c:pt>
                <c:pt idx="15">
                  <c:v>45285</c:v>
                </c:pt>
                <c:pt idx="16">
                  <c:v>45286</c:v>
                </c:pt>
                <c:pt idx="17">
                  <c:v>45287</c:v>
                </c:pt>
                <c:pt idx="18">
                  <c:v>45288</c:v>
                </c:pt>
                <c:pt idx="19">
                  <c:v>45292</c:v>
                </c:pt>
                <c:pt idx="20">
                  <c:v>45293</c:v>
                </c:pt>
                <c:pt idx="21">
                  <c:v>45294</c:v>
                </c:pt>
                <c:pt idx="22">
                  <c:v>45295</c:v>
                </c:pt>
                <c:pt idx="23">
                  <c:v>45299</c:v>
                </c:pt>
                <c:pt idx="24">
                  <c:v>45300</c:v>
                </c:pt>
                <c:pt idx="25">
                  <c:v>45301</c:v>
                </c:pt>
                <c:pt idx="26">
                  <c:v>45302</c:v>
                </c:pt>
                <c:pt idx="27">
                  <c:v>45306</c:v>
                </c:pt>
                <c:pt idx="28">
                  <c:v>45307</c:v>
                </c:pt>
                <c:pt idx="29">
                  <c:v>45308</c:v>
                </c:pt>
                <c:pt idx="30">
                  <c:v>45309</c:v>
                </c:pt>
                <c:pt idx="31">
                  <c:v>45313</c:v>
                </c:pt>
                <c:pt idx="32">
                  <c:v>45314</c:v>
                </c:pt>
                <c:pt idx="33">
                  <c:v>45315</c:v>
                </c:pt>
                <c:pt idx="34">
                  <c:v>45316</c:v>
                </c:pt>
                <c:pt idx="35">
                  <c:v>45320</c:v>
                </c:pt>
                <c:pt idx="36">
                  <c:v>45321</c:v>
                </c:pt>
                <c:pt idx="37">
                  <c:v>45322</c:v>
                </c:pt>
                <c:pt idx="38">
                  <c:v>45323</c:v>
                </c:pt>
                <c:pt idx="39">
                  <c:v>45327</c:v>
                </c:pt>
                <c:pt idx="40">
                  <c:v>45328</c:v>
                </c:pt>
                <c:pt idx="41">
                  <c:v>45329</c:v>
                </c:pt>
                <c:pt idx="42">
                  <c:v>45330</c:v>
                </c:pt>
                <c:pt idx="43">
                  <c:v>45334</c:v>
                </c:pt>
                <c:pt idx="44">
                  <c:v>45335</c:v>
                </c:pt>
                <c:pt idx="45">
                  <c:v>45336</c:v>
                </c:pt>
                <c:pt idx="46">
                  <c:v>45337</c:v>
                </c:pt>
                <c:pt idx="47">
                  <c:v>45341</c:v>
                </c:pt>
                <c:pt idx="48">
                  <c:v>45342</c:v>
                </c:pt>
                <c:pt idx="49">
                  <c:v>45343</c:v>
                </c:pt>
                <c:pt idx="50">
                  <c:v>45348</c:v>
                </c:pt>
                <c:pt idx="51">
                  <c:v>45349</c:v>
                </c:pt>
                <c:pt idx="52">
                  <c:v>45350</c:v>
                </c:pt>
                <c:pt idx="53">
                  <c:v>45351</c:v>
                </c:pt>
                <c:pt idx="54">
                  <c:v>45355</c:v>
                </c:pt>
                <c:pt idx="55">
                  <c:v>45356</c:v>
                </c:pt>
                <c:pt idx="56">
                  <c:v>45357</c:v>
                </c:pt>
                <c:pt idx="57">
                  <c:v>45358</c:v>
                </c:pt>
                <c:pt idx="58">
                  <c:v>45362</c:v>
                </c:pt>
                <c:pt idx="59">
                  <c:v>45363</c:v>
                </c:pt>
                <c:pt idx="60">
                  <c:v>45364</c:v>
                </c:pt>
                <c:pt idx="61">
                  <c:v>45365</c:v>
                </c:pt>
                <c:pt idx="62">
                  <c:v>45369</c:v>
                </c:pt>
                <c:pt idx="63">
                  <c:v>45370</c:v>
                </c:pt>
                <c:pt idx="64">
                  <c:v>45371</c:v>
                </c:pt>
                <c:pt idx="65">
                  <c:v>45372</c:v>
                </c:pt>
                <c:pt idx="66">
                  <c:v>45376</c:v>
                </c:pt>
                <c:pt idx="67">
                  <c:v>45377</c:v>
                </c:pt>
                <c:pt idx="68">
                  <c:v>45378</c:v>
                </c:pt>
                <c:pt idx="69">
                  <c:v>45379</c:v>
                </c:pt>
                <c:pt idx="70">
                  <c:v>45383</c:v>
                </c:pt>
                <c:pt idx="71">
                  <c:v>45384</c:v>
                </c:pt>
                <c:pt idx="72">
                  <c:v>45385</c:v>
                </c:pt>
                <c:pt idx="73">
                  <c:v>45386</c:v>
                </c:pt>
                <c:pt idx="74">
                  <c:v>45397</c:v>
                </c:pt>
                <c:pt idx="75">
                  <c:v>45398</c:v>
                </c:pt>
                <c:pt idx="76">
                  <c:v>45399</c:v>
                </c:pt>
                <c:pt idx="77">
                  <c:v>45400</c:v>
                </c:pt>
                <c:pt idx="78">
                  <c:v>45404</c:v>
                </c:pt>
                <c:pt idx="79">
                  <c:v>45405</c:v>
                </c:pt>
                <c:pt idx="80">
                  <c:v>45406</c:v>
                </c:pt>
                <c:pt idx="81">
                  <c:v>45407</c:v>
                </c:pt>
                <c:pt idx="82">
                  <c:v>45411</c:v>
                </c:pt>
                <c:pt idx="83">
                  <c:v>45412</c:v>
                </c:pt>
                <c:pt idx="84">
                  <c:v>45413</c:v>
                </c:pt>
                <c:pt idx="85">
                  <c:v>45414</c:v>
                </c:pt>
                <c:pt idx="86">
                  <c:v>45418</c:v>
                </c:pt>
                <c:pt idx="87">
                  <c:v>45419</c:v>
                </c:pt>
                <c:pt idx="88">
                  <c:v>45420</c:v>
                </c:pt>
                <c:pt idx="89">
                  <c:v>45421</c:v>
                </c:pt>
                <c:pt idx="90">
                  <c:v>45425</c:v>
                </c:pt>
                <c:pt idx="91">
                  <c:v>45426</c:v>
                </c:pt>
                <c:pt idx="92">
                  <c:v>45427</c:v>
                </c:pt>
                <c:pt idx="93">
                  <c:v>45428</c:v>
                </c:pt>
                <c:pt idx="94">
                  <c:v>45432</c:v>
                </c:pt>
                <c:pt idx="95">
                  <c:v>45433</c:v>
                </c:pt>
                <c:pt idx="96">
                  <c:v>45434</c:v>
                </c:pt>
                <c:pt idx="97">
                  <c:v>45435</c:v>
                </c:pt>
                <c:pt idx="98">
                  <c:v>45439</c:v>
                </c:pt>
                <c:pt idx="99">
                  <c:v>45440</c:v>
                </c:pt>
                <c:pt idx="100">
                  <c:v>45441</c:v>
                </c:pt>
                <c:pt idx="101">
                  <c:v>45442</c:v>
                </c:pt>
                <c:pt idx="102">
                  <c:v>45446</c:v>
                </c:pt>
                <c:pt idx="103">
                  <c:v>45447</c:v>
                </c:pt>
                <c:pt idx="104">
                  <c:v>45448</c:v>
                </c:pt>
                <c:pt idx="105">
                  <c:v>45449</c:v>
                </c:pt>
                <c:pt idx="106">
                  <c:v>45453</c:v>
                </c:pt>
                <c:pt idx="107">
                  <c:v>45454</c:v>
                </c:pt>
                <c:pt idx="108">
                  <c:v>45455</c:v>
                </c:pt>
                <c:pt idx="109">
                  <c:v>45456</c:v>
                </c:pt>
                <c:pt idx="110">
                  <c:v>45467</c:v>
                </c:pt>
                <c:pt idx="111">
                  <c:v>45468</c:v>
                </c:pt>
                <c:pt idx="112">
                  <c:v>45469</c:v>
                </c:pt>
                <c:pt idx="113">
                  <c:v>45470</c:v>
                </c:pt>
                <c:pt idx="114">
                  <c:v>45473</c:v>
                </c:pt>
              </c:numCache>
            </c:numRef>
          </c:cat>
          <c:val>
            <c:numRef>
              <c:f>Sheet1!$B$2:$B$116</c:f>
              <c:numCache>
                <c:formatCode>#,##0</c:formatCode>
                <c:ptCount val="115"/>
                <c:pt idx="0">
                  <c:v>100</c:v>
                </c:pt>
                <c:pt idx="1">
                  <c:v>100.01918759886567</c:v>
                </c:pt>
                <c:pt idx="2">
                  <c:v>100.68967256767907</c:v>
                </c:pt>
                <c:pt idx="3">
                  <c:v>100.81497749736057</c:v>
                </c:pt>
                <c:pt idx="4">
                  <c:v>100.38654453865085</c:v>
                </c:pt>
                <c:pt idx="5">
                  <c:v>100.65850397985032</c:v>
                </c:pt>
                <c:pt idx="6">
                  <c:v>101.12089808772606</c:v>
                </c:pt>
                <c:pt idx="7">
                  <c:v>102.5225837137823</c:v>
                </c:pt>
                <c:pt idx="8">
                  <c:v>102.64914980019675</c:v>
                </c:pt>
                <c:pt idx="9">
                  <c:v>102.70743325778405</c:v>
                </c:pt>
                <c:pt idx="10">
                  <c:v>103.98174205381177</c:v>
                </c:pt>
                <c:pt idx="11">
                  <c:v>105.18353433769454</c:v>
                </c:pt>
                <c:pt idx="12">
                  <c:v>105.5179210371753</c:v>
                </c:pt>
                <c:pt idx="13">
                  <c:v>105.42279378646093</c:v>
                </c:pt>
                <c:pt idx="14">
                  <c:v>104.69339478169377</c:v>
                </c:pt>
                <c:pt idx="15">
                  <c:v>106.41541421792067</c:v>
                </c:pt>
                <c:pt idx="16">
                  <c:v>106.95176615992187</c:v>
                </c:pt>
                <c:pt idx="17">
                  <c:v>107.10238430688628</c:v>
                </c:pt>
                <c:pt idx="18">
                  <c:v>107.48586603632853</c:v>
                </c:pt>
                <c:pt idx="19">
                  <c:v>108.43281457753051</c:v>
                </c:pt>
                <c:pt idx="20">
                  <c:v>109.20788547255542</c:v>
                </c:pt>
                <c:pt idx="21">
                  <c:v>107.45857100132241</c:v>
                </c:pt>
                <c:pt idx="22">
                  <c:v>109.40940030195696</c:v>
                </c:pt>
                <c:pt idx="23">
                  <c:v>110.36977115410254</c:v>
                </c:pt>
                <c:pt idx="24">
                  <c:v>109.87927126760665</c:v>
                </c:pt>
                <c:pt idx="25">
                  <c:v>109.33237965862288</c:v>
                </c:pt>
                <c:pt idx="26">
                  <c:v>109.14491771853143</c:v>
                </c:pt>
                <c:pt idx="27">
                  <c:v>109.19914745804853</c:v>
                </c:pt>
                <c:pt idx="28">
                  <c:v>108.79800953434491</c:v>
                </c:pt>
                <c:pt idx="29">
                  <c:v>108.66666906886996</c:v>
                </c:pt>
                <c:pt idx="30">
                  <c:v>107.7304403598981</c:v>
                </c:pt>
                <c:pt idx="31">
                  <c:v>109.09294004460892</c:v>
                </c:pt>
                <c:pt idx="32">
                  <c:v>109.04798881534144</c:v>
                </c:pt>
                <c:pt idx="33">
                  <c:v>109.66820768008418</c:v>
                </c:pt>
                <c:pt idx="34">
                  <c:v>109.55452340887062</c:v>
                </c:pt>
                <c:pt idx="35">
                  <c:v>110.37652735088624</c:v>
                </c:pt>
                <c:pt idx="36">
                  <c:v>107.9727626178731</c:v>
                </c:pt>
                <c:pt idx="37">
                  <c:v>106.26713821917461</c:v>
                </c:pt>
                <c:pt idx="38">
                  <c:v>107.32705037059993</c:v>
                </c:pt>
                <c:pt idx="39">
                  <c:v>108.3235443548823</c:v>
                </c:pt>
                <c:pt idx="40">
                  <c:v>108.74242855547107</c:v>
                </c:pt>
                <c:pt idx="41">
                  <c:v>109.59388951546359</c:v>
                </c:pt>
                <c:pt idx="42">
                  <c:v>109.92584398410223</c:v>
                </c:pt>
                <c:pt idx="43">
                  <c:v>110.76478345938897</c:v>
                </c:pt>
                <c:pt idx="44">
                  <c:v>111.74380141465751</c:v>
                </c:pt>
                <c:pt idx="45">
                  <c:v>112.05170382274623</c:v>
                </c:pt>
                <c:pt idx="46">
                  <c:v>112.46446240491778</c:v>
                </c:pt>
                <c:pt idx="47">
                  <c:v>113.45519110127809</c:v>
                </c:pt>
                <c:pt idx="48">
                  <c:v>113.56265967145065</c:v>
                </c:pt>
                <c:pt idx="49">
                  <c:v>113.81335961343744</c:v>
                </c:pt>
                <c:pt idx="50">
                  <c:v>112.8893821413</c:v>
                </c:pt>
                <c:pt idx="51">
                  <c:v>113.51806877267829</c:v>
                </c:pt>
                <c:pt idx="52">
                  <c:v>113.60698032235166</c:v>
                </c:pt>
                <c:pt idx="53">
                  <c:v>113.78210094298491</c:v>
                </c:pt>
                <c:pt idx="54">
                  <c:v>112.01404928600513</c:v>
                </c:pt>
                <c:pt idx="55">
                  <c:v>112.3343830961758</c:v>
                </c:pt>
                <c:pt idx="56">
                  <c:v>113.16089116938055</c:v>
                </c:pt>
                <c:pt idx="57">
                  <c:v>113.30484320218504</c:v>
                </c:pt>
                <c:pt idx="58">
                  <c:v>113.10522010788296</c:v>
                </c:pt>
                <c:pt idx="59">
                  <c:v>113.62968114354486</c:v>
                </c:pt>
                <c:pt idx="60">
                  <c:v>114.6134734778739</c:v>
                </c:pt>
                <c:pt idx="61">
                  <c:v>114.66193792946891</c:v>
                </c:pt>
                <c:pt idx="62">
                  <c:v>115.05767089574557</c:v>
                </c:pt>
                <c:pt idx="63">
                  <c:v>115.34179149115569</c:v>
                </c:pt>
                <c:pt idx="64">
                  <c:v>114.75922716315405</c:v>
                </c:pt>
                <c:pt idx="65">
                  <c:v>115.6269029954274</c:v>
                </c:pt>
                <c:pt idx="66">
                  <c:v>114.01703642580976</c:v>
                </c:pt>
                <c:pt idx="67">
                  <c:v>113.37384649200246</c:v>
                </c:pt>
                <c:pt idx="68">
                  <c:v>113.57599189977046</c:v>
                </c:pt>
                <c:pt idx="69">
                  <c:v>113.19683413626977</c:v>
                </c:pt>
                <c:pt idx="70">
                  <c:v>111.90973360766495</c:v>
                </c:pt>
                <c:pt idx="71">
                  <c:v>112.39239630589178</c:v>
                </c:pt>
                <c:pt idx="72">
                  <c:v>113.70426955603679</c:v>
                </c:pt>
                <c:pt idx="73">
                  <c:v>114.45375698590748</c:v>
                </c:pt>
                <c:pt idx="74">
                  <c:v>114.48006111205198</c:v>
                </c:pt>
                <c:pt idx="75">
                  <c:v>112.60715328098934</c:v>
                </c:pt>
                <c:pt idx="76">
                  <c:v>112.2968186420585</c:v>
                </c:pt>
                <c:pt idx="77">
                  <c:v>112.62444914475557</c:v>
                </c:pt>
                <c:pt idx="78">
                  <c:v>112.68372351120448</c:v>
                </c:pt>
                <c:pt idx="79">
                  <c:v>112.4628409176897</c:v>
                </c:pt>
                <c:pt idx="80">
                  <c:v>111.30329738436093</c:v>
                </c:pt>
                <c:pt idx="81">
                  <c:v>110.39202156217682</c:v>
                </c:pt>
                <c:pt idx="82">
                  <c:v>111.42734115730948</c:v>
                </c:pt>
                <c:pt idx="83">
                  <c:v>111.65660143483602</c:v>
                </c:pt>
                <c:pt idx="84">
                  <c:v>111.21285443008327</c:v>
                </c:pt>
                <c:pt idx="85">
                  <c:v>111.27302962277</c:v>
                </c:pt>
                <c:pt idx="86">
                  <c:v>111.45472627493938</c:v>
                </c:pt>
                <c:pt idx="87">
                  <c:v>111.32401638783091</c:v>
                </c:pt>
                <c:pt idx="88">
                  <c:v>112.24394014189815</c:v>
                </c:pt>
                <c:pt idx="89">
                  <c:v>110.66118844203902</c:v>
                </c:pt>
                <c:pt idx="90">
                  <c:v>110.43769345243457</c:v>
                </c:pt>
                <c:pt idx="91">
                  <c:v>109.18833754319462</c:v>
                </c:pt>
                <c:pt idx="92">
                  <c:v>109.02880121647576</c:v>
                </c:pt>
                <c:pt idx="93">
                  <c:v>109.88674812538059</c:v>
                </c:pt>
                <c:pt idx="94">
                  <c:v>109.22842431077785</c:v>
                </c:pt>
                <c:pt idx="95">
                  <c:v>109.20248051512846</c:v>
                </c:pt>
                <c:pt idx="96">
                  <c:v>109.51371598029714</c:v>
                </c:pt>
                <c:pt idx="97">
                  <c:v>108.06302540690321</c:v>
                </c:pt>
                <c:pt idx="98">
                  <c:v>106.57873401483839</c:v>
                </c:pt>
                <c:pt idx="99">
                  <c:v>105.03579883469118</c:v>
                </c:pt>
                <c:pt idx="100">
                  <c:v>105.3652309898639</c:v>
                </c:pt>
                <c:pt idx="101">
                  <c:v>103.62645618561343</c:v>
                </c:pt>
                <c:pt idx="102">
                  <c:v>106.37181422800992</c:v>
                </c:pt>
                <c:pt idx="103">
                  <c:v>104.60421298414906</c:v>
                </c:pt>
                <c:pt idx="104">
                  <c:v>104.07389657794128</c:v>
                </c:pt>
                <c:pt idx="105">
                  <c:v>104.13902631493606</c:v>
                </c:pt>
                <c:pt idx="106">
                  <c:v>106.78232074458694</c:v>
                </c:pt>
                <c:pt idx="107">
                  <c:v>106.07652338725077</c:v>
                </c:pt>
                <c:pt idx="108">
                  <c:v>104.96256166155598</c:v>
                </c:pt>
                <c:pt idx="109">
                  <c:v>103.58537850916861</c:v>
                </c:pt>
                <c:pt idx="110">
                  <c:v>105.37000536892438</c:v>
                </c:pt>
                <c:pt idx="111">
                  <c:v>105.67385405894288</c:v>
                </c:pt>
                <c:pt idx="112">
                  <c:v>105.00345917275324</c:v>
                </c:pt>
                <c:pt idx="113">
                  <c:v>105.66349455720787</c:v>
                </c:pt>
                <c:pt idx="114">
                  <c:v>105.21200044680981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Sheet1!$A$2:$A$116</c:f>
              <c:numCache>
                <c:formatCode>dd\-mmm\-yyyy</c:formatCode>
                <c:ptCount val="115"/>
                <c:pt idx="0">
                  <c:v>45258</c:v>
                </c:pt>
                <c:pt idx="1">
                  <c:v>45259</c:v>
                </c:pt>
                <c:pt idx="2">
                  <c:v>45260</c:v>
                </c:pt>
                <c:pt idx="3">
                  <c:v>45264</c:v>
                </c:pt>
                <c:pt idx="4">
                  <c:v>45265</c:v>
                </c:pt>
                <c:pt idx="5">
                  <c:v>45266</c:v>
                </c:pt>
                <c:pt idx="6">
                  <c:v>45267</c:v>
                </c:pt>
                <c:pt idx="7">
                  <c:v>45271</c:v>
                </c:pt>
                <c:pt idx="8">
                  <c:v>45272</c:v>
                </c:pt>
                <c:pt idx="9">
                  <c:v>45273</c:v>
                </c:pt>
                <c:pt idx="10">
                  <c:v>45274</c:v>
                </c:pt>
                <c:pt idx="11">
                  <c:v>45278</c:v>
                </c:pt>
                <c:pt idx="12">
                  <c:v>45279</c:v>
                </c:pt>
                <c:pt idx="13">
                  <c:v>45280</c:v>
                </c:pt>
                <c:pt idx="14">
                  <c:v>45281</c:v>
                </c:pt>
                <c:pt idx="15">
                  <c:v>45285</c:v>
                </c:pt>
                <c:pt idx="16">
                  <c:v>45286</c:v>
                </c:pt>
                <c:pt idx="17">
                  <c:v>45287</c:v>
                </c:pt>
                <c:pt idx="18">
                  <c:v>45288</c:v>
                </c:pt>
                <c:pt idx="19">
                  <c:v>45292</c:v>
                </c:pt>
                <c:pt idx="20">
                  <c:v>45293</c:v>
                </c:pt>
                <c:pt idx="21">
                  <c:v>45294</c:v>
                </c:pt>
                <c:pt idx="22">
                  <c:v>45295</c:v>
                </c:pt>
                <c:pt idx="23">
                  <c:v>45299</c:v>
                </c:pt>
                <c:pt idx="24">
                  <c:v>45300</c:v>
                </c:pt>
                <c:pt idx="25">
                  <c:v>45301</c:v>
                </c:pt>
                <c:pt idx="26">
                  <c:v>45302</c:v>
                </c:pt>
                <c:pt idx="27">
                  <c:v>45306</c:v>
                </c:pt>
                <c:pt idx="28">
                  <c:v>45307</c:v>
                </c:pt>
                <c:pt idx="29">
                  <c:v>45308</c:v>
                </c:pt>
                <c:pt idx="30">
                  <c:v>45309</c:v>
                </c:pt>
                <c:pt idx="31">
                  <c:v>45313</c:v>
                </c:pt>
                <c:pt idx="32">
                  <c:v>45314</c:v>
                </c:pt>
                <c:pt idx="33">
                  <c:v>45315</c:v>
                </c:pt>
                <c:pt idx="34">
                  <c:v>45316</c:v>
                </c:pt>
                <c:pt idx="35">
                  <c:v>45320</c:v>
                </c:pt>
                <c:pt idx="36">
                  <c:v>45321</c:v>
                </c:pt>
                <c:pt idx="37">
                  <c:v>45322</c:v>
                </c:pt>
                <c:pt idx="38">
                  <c:v>45323</c:v>
                </c:pt>
                <c:pt idx="39">
                  <c:v>45327</c:v>
                </c:pt>
                <c:pt idx="40">
                  <c:v>45328</c:v>
                </c:pt>
                <c:pt idx="41">
                  <c:v>45329</c:v>
                </c:pt>
                <c:pt idx="42">
                  <c:v>45330</c:v>
                </c:pt>
                <c:pt idx="43">
                  <c:v>45334</c:v>
                </c:pt>
                <c:pt idx="44">
                  <c:v>45335</c:v>
                </c:pt>
                <c:pt idx="45">
                  <c:v>45336</c:v>
                </c:pt>
                <c:pt idx="46">
                  <c:v>45337</c:v>
                </c:pt>
                <c:pt idx="47">
                  <c:v>45341</c:v>
                </c:pt>
                <c:pt idx="48">
                  <c:v>45342</c:v>
                </c:pt>
                <c:pt idx="49">
                  <c:v>45343</c:v>
                </c:pt>
                <c:pt idx="50">
                  <c:v>45348</c:v>
                </c:pt>
                <c:pt idx="51">
                  <c:v>45349</c:v>
                </c:pt>
                <c:pt idx="52">
                  <c:v>45350</c:v>
                </c:pt>
                <c:pt idx="53">
                  <c:v>45351</c:v>
                </c:pt>
                <c:pt idx="54">
                  <c:v>45355</c:v>
                </c:pt>
                <c:pt idx="55">
                  <c:v>45356</c:v>
                </c:pt>
                <c:pt idx="56">
                  <c:v>45357</c:v>
                </c:pt>
                <c:pt idx="57">
                  <c:v>45358</c:v>
                </c:pt>
                <c:pt idx="58">
                  <c:v>45362</c:v>
                </c:pt>
                <c:pt idx="59">
                  <c:v>45363</c:v>
                </c:pt>
                <c:pt idx="60">
                  <c:v>45364</c:v>
                </c:pt>
                <c:pt idx="61">
                  <c:v>45365</c:v>
                </c:pt>
                <c:pt idx="62">
                  <c:v>45369</c:v>
                </c:pt>
                <c:pt idx="63">
                  <c:v>45370</c:v>
                </c:pt>
                <c:pt idx="64">
                  <c:v>45371</c:v>
                </c:pt>
                <c:pt idx="65">
                  <c:v>45372</c:v>
                </c:pt>
                <c:pt idx="66">
                  <c:v>45376</c:v>
                </c:pt>
                <c:pt idx="67">
                  <c:v>45377</c:v>
                </c:pt>
                <c:pt idx="68">
                  <c:v>45378</c:v>
                </c:pt>
                <c:pt idx="69">
                  <c:v>45379</c:v>
                </c:pt>
                <c:pt idx="70">
                  <c:v>45383</c:v>
                </c:pt>
                <c:pt idx="71">
                  <c:v>45384</c:v>
                </c:pt>
                <c:pt idx="72">
                  <c:v>45385</c:v>
                </c:pt>
                <c:pt idx="73">
                  <c:v>45386</c:v>
                </c:pt>
                <c:pt idx="74">
                  <c:v>45397</c:v>
                </c:pt>
                <c:pt idx="75">
                  <c:v>45398</c:v>
                </c:pt>
                <c:pt idx="76">
                  <c:v>45399</c:v>
                </c:pt>
                <c:pt idx="77">
                  <c:v>45400</c:v>
                </c:pt>
                <c:pt idx="78">
                  <c:v>45404</c:v>
                </c:pt>
                <c:pt idx="79">
                  <c:v>45405</c:v>
                </c:pt>
                <c:pt idx="80">
                  <c:v>45406</c:v>
                </c:pt>
                <c:pt idx="81">
                  <c:v>45407</c:v>
                </c:pt>
                <c:pt idx="82">
                  <c:v>45411</c:v>
                </c:pt>
                <c:pt idx="83">
                  <c:v>45412</c:v>
                </c:pt>
                <c:pt idx="84">
                  <c:v>45413</c:v>
                </c:pt>
                <c:pt idx="85">
                  <c:v>45414</c:v>
                </c:pt>
                <c:pt idx="86">
                  <c:v>45418</c:v>
                </c:pt>
                <c:pt idx="87">
                  <c:v>45419</c:v>
                </c:pt>
                <c:pt idx="88">
                  <c:v>45420</c:v>
                </c:pt>
                <c:pt idx="89">
                  <c:v>45421</c:v>
                </c:pt>
                <c:pt idx="90">
                  <c:v>45425</c:v>
                </c:pt>
                <c:pt idx="91">
                  <c:v>45426</c:v>
                </c:pt>
                <c:pt idx="92">
                  <c:v>45427</c:v>
                </c:pt>
                <c:pt idx="93">
                  <c:v>45428</c:v>
                </c:pt>
                <c:pt idx="94">
                  <c:v>45432</c:v>
                </c:pt>
                <c:pt idx="95">
                  <c:v>45433</c:v>
                </c:pt>
                <c:pt idx="96">
                  <c:v>45434</c:v>
                </c:pt>
                <c:pt idx="97">
                  <c:v>45435</c:v>
                </c:pt>
                <c:pt idx="98">
                  <c:v>45439</c:v>
                </c:pt>
                <c:pt idx="99">
                  <c:v>45440</c:v>
                </c:pt>
                <c:pt idx="100">
                  <c:v>45441</c:v>
                </c:pt>
                <c:pt idx="101">
                  <c:v>45442</c:v>
                </c:pt>
                <c:pt idx="102">
                  <c:v>45446</c:v>
                </c:pt>
                <c:pt idx="103">
                  <c:v>45447</c:v>
                </c:pt>
                <c:pt idx="104">
                  <c:v>45448</c:v>
                </c:pt>
                <c:pt idx="105">
                  <c:v>45449</c:v>
                </c:pt>
                <c:pt idx="106">
                  <c:v>45453</c:v>
                </c:pt>
                <c:pt idx="107">
                  <c:v>45454</c:v>
                </c:pt>
                <c:pt idx="108">
                  <c:v>45455</c:v>
                </c:pt>
                <c:pt idx="109">
                  <c:v>45456</c:v>
                </c:pt>
                <c:pt idx="110">
                  <c:v>45467</c:v>
                </c:pt>
                <c:pt idx="111">
                  <c:v>45468</c:v>
                </c:pt>
                <c:pt idx="112">
                  <c:v>45469</c:v>
                </c:pt>
                <c:pt idx="113">
                  <c:v>45470</c:v>
                </c:pt>
                <c:pt idx="114">
                  <c:v>45473</c:v>
                </c:pt>
              </c:numCache>
            </c:numRef>
          </c:cat>
          <c:val>
            <c:numRef>
              <c:f>Sheet1!$C$2:$C$116</c:f>
              <c:numCache>
                <c:formatCode>#,##0</c:formatCode>
                <c:ptCount val="115"/>
                <c:pt idx="0">
                  <c:v>100</c:v>
                </c:pt>
                <c:pt idx="1">
                  <c:v>100</c:v>
                </c:pt>
                <c:pt idx="2">
                  <c:v>90.659340659340657</c:v>
                </c:pt>
                <c:pt idx="3">
                  <c:v>106.22710622710623</c:v>
                </c:pt>
                <c:pt idx="4">
                  <c:v>97.252747252747255</c:v>
                </c:pt>
                <c:pt idx="5">
                  <c:v>102.38095238095238</c:v>
                </c:pt>
                <c:pt idx="6">
                  <c:v>99.633699633699621</c:v>
                </c:pt>
                <c:pt idx="7">
                  <c:v>99.633699633699621</c:v>
                </c:pt>
                <c:pt idx="8">
                  <c:v>96.520146520146525</c:v>
                </c:pt>
                <c:pt idx="9">
                  <c:v>96.15384615384616</c:v>
                </c:pt>
                <c:pt idx="10">
                  <c:v>94.322344322344321</c:v>
                </c:pt>
                <c:pt idx="11">
                  <c:v>93.956043956043942</c:v>
                </c:pt>
                <c:pt idx="12">
                  <c:v>95.054945054945051</c:v>
                </c:pt>
                <c:pt idx="13">
                  <c:v>93.406593406593402</c:v>
                </c:pt>
                <c:pt idx="14">
                  <c:v>92.307692307692307</c:v>
                </c:pt>
                <c:pt idx="15">
                  <c:v>93.589743589743591</c:v>
                </c:pt>
                <c:pt idx="16">
                  <c:v>92.490842490842482</c:v>
                </c:pt>
                <c:pt idx="17">
                  <c:v>93.406593406593402</c:v>
                </c:pt>
                <c:pt idx="18">
                  <c:v>94.139194139194132</c:v>
                </c:pt>
                <c:pt idx="19">
                  <c:v>95.42124542124543</c:v>
                </c:pt>
                <c:pt idx="20">
                  <c:v>94.871794871794862</c:v>
                </c:pt>
                <c:pt idx="21">
                  <c:v>94.6886446886447</c:v>
                </c:pt>
                <c:pt idx="22">
                  <c:v>95.787545787545781</c:v>
                </c:pt>
                <c:pt idx="23">
                  <c:v>108.42490842490842</c:v>
                </c:pt>
                <c:pt idx="24">
                  <c:v>109.89010989010988</c:v>
                </c:pt>
                <c:pt idx="25">
                  <c:v>98.534798534798526</c:v>
                </c:pt>
                <c:pt idx="26">
                  <c:v>99.450549450549445</c:v>
                </c:pt>
                <c:pt idx="27">
                  <c:v>99.450549450549445</c:v>
                </c:pt>
                <c:pt idx="28">
                  <c:v>95.42124542124543</c:v>
                </c:pt>
                <c:pt idx="29">
                  <c:v>95.970695970695957</c:v>
                </c:pt>
                <c:pt idx="30">
                  <c:v>91.575091575091577</c:v>
                </c:pt>
                <c:pt idx="31">
                  <c:v>92.857142857142861</c:v>
                </c:pt>
                <c:pt idx="32">
                  <c:v>93.772893772893767</c:v>
                </c:pt>
                <c:pt idx="33">
                  <c:v>92.307692307692307</c:v>
                </c:pt>
                <c:pt idx="34">
                  <c:v>92.857142857142861</c:v>
                </c:pt>
                <c:pt idx="35">
                  <c:v>91.208791208791212</c:v>
                </c:pt>
                <c:pt idx="36">
                  <c:v>91.483516483516496</c:v>
                </c:pt>
                <c:pt idx="37">
                  <c:v>90.842490842490847</c:v>
                </c:pt>
                <c:pt idx="38">
                  <c:v>90.201465201465197</c:v>
                </c:pt>
                <c:pt idx="39">
                  <c:v>90.384615384615387</c:v>
                </c:pt>
                <c:pt idx="40">
                  <c:v>90.750915750915738</c:v>
                </c:pt>
                <c:pt idx="41">
                  <c:v>90.476190476190482</c:v>
                </c:pt>
                <c:pt idx="42">
                  <c:v>91.575091575091577</c:v>
                </c:pt>
                <c:pt idx="43">
                  <c:v>89.377289377289372</c:v>
                </c:pt>
                <c:pt idx="44">
                  <c:v>90.659340659340657</c:v>
                </c:pt>
                <c:pt idx="45">
                  <c:v>89.743589743589752</c:v>
                </c:pt>
                <c:pt idx="46">
                  <c:v>88.919413919413913</c:v>
                </c:pt>
                <c:pt idx="47">
                  <c:v>89.010989010989022</c:v>
                </c:pt>
                <c:pt idx="48">
                  <c:v>89.652014652014657</c:v>
                </c:pt>
                <c:pt idx="49">
                  <c:v>90.018315018315008</c:v>
                </c:pt>
                <c:pt idx="50">
                  <c:v>91.575091575091577</c:v>
                </c:pt>
                <c:pt idx="51">
                  <c:v>92.490842490842482</c:v>
                </c:pt>
                <c:pt idx="52">
                  <c:v>91.117216117216117</c:v>
                </c:pt>
                <c:pt idx="53">
                  <c:v>93.956043956043942</c:v>
                </c:pt>
                <c:pt idx="54">
                  <c:v>91.575091575091577</c:v>
                </c:pt>
                <c:pt idx="55">
                  <c:v>91.575091575091577</c:v>
                </c:pt>
                <c:pt idx="56">
                  <c:v>91.575091575091577</c:v>
                </c:pt>
                <c:pt idx="57">
                  <c:v>90.750915750915738</c:v>
                </c:pt>
                <c:pt idx="58">
                  <c:v>91.575091575091577</c:v>
                </c:pt>
                <c:pt idx="59">
                  <c:v>91.575091575091577</c:v>
                </c:pt>
                <c:pt idx="60">
                  <c:v>91.025641025641022</c:v>
                </c:pt>
                <c:pt idx="61">
                  <c:v>90.659340659340657</c:v>
                </c:pt>
                <c:pt idx="62">
                  <c:v>92.307692307692307</c:v>
                </c:pt>
                <c:pt idx="63">
                  <c:v>94.322344322344321</c:v>
                </c:pt>
                <c:pt idx="64">
                  <c:v>91.575091575091577</c:v>
                </c:pt>
                <c:pt idx="65">
                  <c:v>93.406593406593402</c:v>
                </c:pt>
                <c:pt idx="66">
                  <c:v>94.322344322344321</c:v>
                </c:pt>
                <c:pt idx="67">
                  <c:v>94.505494505494497</c:v>
                </c:pt>
                <c:pt idx="68">
                  <c:v>95.238095238095227</c:v>
                </c:pt>
                <c:pt idx="69">
                  <c:v>95.970695970695957</c:v>
                </c:pt>
                <c:pt idx="70">
                  <c:v>77.838827838827839</c:v>
                </c:pt>
                <c:pt idx="71">
                  <c:v>75.183150183150175</c:v>
                </c:pt>
                <c:pt idx="72">
                  <c:v>73.260073260073256</c:v>
                </c:pt>
                <c:pt idx="73">
                  <c:v>75.641025641025635</c:v>
                </c:pt>
                <c:pt idx="74">
                  <c:v>76.92307692307692</c:v>
                </c:pt>
                <c:pt idx="75">
                  <c:v>76.92307692307692</c:v>
                </c:pt>
                <c:pt idx="76">
                  <c:v>77.38095238095238</c:v>
                </c:pt>
                <c:pt idx="77">
                  <c:v>75.091575091575095</c:v>
                </c:pt>
                <c:pt idx="78">
                  <c:v>76.007326007326</c:v>
                </c:pt>
                <c:pt idx="79">
                  <c:v>77.838827838827839</c:v>
                </c:pt>
                <c:pt idx="80">
                  <c:v>77.38095238095238</c:v>
                </c:pt>
                <c:pt idx="81">
                  <c:v>76.92307692307692</c:v>
                </c:pt>
                <c:pt idx="82">
                  <c:v>74.175824175824175</c:v>
                </c:pt>
                <c:pt idx="83">
                  <c:v>75.091575091575095</c:v>
                </c:pt>
                <c:pt idx="84">
                  <c:v>75.45787545787546</c:v>
                </c:pt>
                <c:pt idx="85">
                  <c:v>76.73992673992673</c:v>
                </c:pt>
                <c:pt idx="86">
                  <c:v>73.901098901098905</c:v>
                </c:pt>
                <c:pt idx="87">
                  <c:v>74.175824175824175</c:v>
                </c:pt>
                <c:pt idx="88">
                  <c:v>74.175824175824175</c:v>
                </c:pt>
                <c:pt idx="89">
                  <c:v>74.175824175824175</c:v>
                </c:pt>
                <c:pt idx="90">
                  <c:v>73.260073260073256</c:v>
                </c:pt>
                <c:pt idx="91">
                  <c:v>72.710622710622715</c:v>
                </c:pt>
                <c:pt idx="92">
                  <c:v>73.626373626373635</c:v>
                </c:pt>
                <c:pt idx="93">
                  <c:v>73.260073260073256</c:v>
                </c:pt>
                <c:pt idx="94">
                  <c:v>70.970695970695971</c:v>
                </c:pt>
                <c:pt idx="95">
                  <c:v>73.260073260073256</c:v>
                </c:pt>
                <c:pt idx="96">
                  <c:v>73.260073260073256</c:v>
                </c:pt>
                <c:pt idx="97">
                  <c:v>71.978021978021971</c:v>
                </c:pt>
                <c:pt idx="98">
                  <c:v>71.88644688644689</c:v>
                </c:pt>
                <c:pt idx="99">
                  <c:v>70.512820512820511</c:v>
                </c:pt>
                <c:pt idx="100">
                  <c:v>70.512820512820511</c:v>
                </c:pt>
                <c:pt idx="101">
                  <c:v>70.512820512820511</c:v>
                </c:pt>
                <c:pt idx="102">
                  <c:v>70.970695970695971</c:v>
                </c:pt>
                <c:pt idx="103">
                  <c:v>68.681318681318686</c:v>
                </c:pt>
                <c:pt idx="104">
                  <c:v>68.681318681318686</c:v>
                </c:pt>
                <c:pt idx="105">
                  <c:v>71.245421245421241</c:v>
                </c:pt>
                <c:pt idx="106">
                  <c:v>65.934065934065927</c:v>
                </c:pt>
                <c:pt idx="107">
                  <c:v>67.582417582417577</c:v>
                </c:pt>
                <c:pt idx="108">
                  <c:v>65.201465201465197</c:v>
                </c:pt>
                <c:pt idx="109">
                  <c:v>65.201465201465197</c:v>
                </c:pt>
                <c:pt idx="110">
                  <c:v>61.35531135531135</c:v>
                </c:pt>
                <c:pt idx="111">
                  <c:v>63.186813186813183</c:v>
                </c:pt>
                <c:pt idx="112">
                  <c:v>63.553113553113562</c:v>
                </c:pt>
                <c:pt idx="113">
                  <c:v>63.553113553113562</c:v>
                </c:pt>
                <c:pt idx="114">
                  <c:v>63.186813186813183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Sheet1!$A$2:$A$114</c:f>
              <c:numCache>
                <c:formatCode>dd\-mmm\-yyyy</c:formatCode>
                <c:ptCount val="113"/>
                <c:pt idx="0">
                  <c:v>45260</c:v>
                </c:pt>
                <c:pt idx="1">
                  <c:v>45264</c:v>
                </c:pt>
                <c:pt idx="2">
                  <c:v>45265</c:v>
                </c:pt>
                <c:pt idx="3">
                  <c:v>45266</c:v>
                </c:pt>
                <c:pt idx="4">
                  <c:v>45267</c:v>
                </c:pt>
                <c:pt idx="5">
                  <c:v>45271</c:v>
                </c:pt>
                <c:pt idx="6">
                  <c:v>45272</c:v>
                </c:pt>
                <c:pt idx="7">
                  <c:v>45273</c:v>
                </c:pt>
                <c:pt idx="8">
                  <c:v>45274</c:v>
                </c:pt>
                <c:pt idx="9">
                  <c:v>45278</c:v>
                </c:pt>
                <c:pt idx="10">
                  <c:v>45279</c:v>
                </c:pt>
                <c:pt idx="11">
                  <c:v>45280</c:v>
                </c:pt>
                <c:pt idx="12">
                  <c:v>45281</c:v>
                </c:pt>
                <c:pt idx="13">
                  <c:v>45285</c:v>
                </c:pt>
                <c:pt idx="14">
                  <c:v>45286</c:v>
                </c:pt>
                <c:pt idx="15">
                  <c:v>45287</c:v>
                </c:pt>
                <c:pt idx="16">
                  <c:v>45288</c:v>
                </c:pt>
                <c:pt idx="17">
                  <c:v>45292</c:v>
                </c:pt>
                <c:pt idx="18">
                  <c:v>45293</c:v>
                </c:pt>
                <c:pt idx="19">
                  <c:v>45294</c:v>
                </c:pt>
                <c:pt idx="20">
                  <c:v>45295</c:v>
                </c:pt>
                <c:pt idx="21">
                  <c:v>45299</c:v>
                </c:pt>
                <c:pt idx="22">
                  <c:v>45300</c:v>
                </c:pt>
                <c:pt idx="23">
                  <c:v>45301</c:v>
                </c:pt>
                <c:pt idx="24">
                  <c:v>45302</c:v>
                </c:pt>
                <c:pt idx="25">
                  <c:v>45306</c:v>
                </c:pt>
                <c:pt idx="26">
                  <c:v>45307</c:v>
                </c:pt>
                <c:pt idx="27">
                  <c:v>45308</c:v>
                </c:pt>
                <c:pt idx="28">
                  <c:v>45309</c:v>
                </c:pt>
                <c:pt idx="29">
                  <c:v>45313</c:v>
                </c:pt>
                <c:pt idx="30">
                  <c:v>45314</c:v>
                </c:pt>
                <c:pt idx="31">
                  <c:v>45315</c:v>
                </c:pt>
                <c:pt idx="32">
                  <c:v>45316</c:v>
                </c:pt>
                <c:pt idx="33">
                  <c:v>45320</c:v>
                </c:pt>
                <c:pt idx="34">
                  <c:v>45321</c:v>
                </c:pt>
                <c:pt idx="35">
                  <c:v>45322</c:v>
                </c:pt>
                <c:pt idx="36">
                  <c:v>45323</c:v>
                </c:pt>
                <c:pt idx="37">
                  <c:v>45327</c:v>
                </c:pt>
                <c:pt idx="38">
                  <c:v>45328</c:v>
                </c:pt>
                <c:pt idx="39">
                  <c:v>45329</c:v>
                </c:pt>
                <c:pt idx="40">
                  <c:v>45330</c:v>
                </c:pt>
                <c:pt idx="41">
                  <c:v>45334</c:v>
                </c:pt>
                <c:pt idx="42">
                  <c:v>45335</c:v>
                </c:pt>
                <c:pt idx="43">
                  <c:v>45336</c:v>
                </c:pt>
                <c:pt idx="44">
                  <c:v>45337</c:v>
                </c:pt>
                <c:pt idx="45">
                  <c:v>45341</c:v>
                </c:pt>
                <c:pt idx="46">
                  <c:v>45342</c:v>
                </c:pt>
                <c:pt idx="47">
                  <c:v>45343</c:v>
                </c:pt>
                <c:pt idx="48">
                  <c:v>45348</c:v>
                </c:pt>
                <c:pt idx="49">
                  <c:v>45349</c:v>
                </c:pt>
                <c:pt idx="50">
                  <c:v>45350</c:v>
                </c:pt>
                <c:pt idx="51">
                  <c:v>45351</c:v>
                </c:pt>
                <c:pt idx="52">
                  <c:v>45355</c:v>
                </c:pt>
                <c:pt idx="53">
                  <c:v>45356</c:v>
                </c:pt>
                <c:pt idx="54">
                  <c:v>45357</c:v>
                </c:pt>
                <c:pt idx="55">
                  <c:v>45358</c:v>
                </c:pt>
                <c:pt idx="56">
                  <c:v>45362</c:v>
                </c:pt>
                <c:pt idx="57">
                  <c:v>45363</c:v>
                </c:pt>
                <c:pt idx="58">
                  <c:v>45364</c:v>
                </c:pt>
                <c:pt idx="59">
                  <c:v>45365</c:v>
                </c:pt>
                <c:pt idx="60">
                  <c:v>45369</c:v>
                </c:pt>
                <c:pt idx="61">
                  <c:v>45370</c:v>
                </c:pt>
                <c:pt idx="62">
                  <c:v>45371</c:v>
                </c:pt>
                <c:pt idx="63">
                  <c:v>45372</c:v>
                </c:pt>
                <c:pt idx="64">
                  <c:v>45376</c:v>
                </c:pt>
                <c:pt idx="65">
                  <c:v>45377</c:v>
                </c:pt>
                <c:pt idx="66">
                  <c:v>45378</c:v>
                </c:pt>
                <c:pt idx="67">
                  <c:v>45379</c:v>
                </c:pt>
                <c:pt idx="68">
                  <c:v>45383</c:v>
                </c:pt>
                <c:pt idx="69">
                  <c:v>45384</c:v>
                </c:pt>
                <c:pt idx="70">
                  <c:v>45385</c:v>
                </c:pt>
                <c:pt idx="71">
                  <c:v>45386</c:v>
                </c:pt>
                <c:pt idx="72">
                  <c:v>45397</c:v>
                </c:pt>
                <c:pt idx="73">
                  <c:v>45398</c:v>
                </c:pt>
                <c:pt idx="74">
                  <c:v>45399</c:v>
                </c:pt>
                <c:pt idx="75">
                  <c:v>45400</c:v>
                </c:pt>
                <c:pt idx="76">
                  <c:v>45404</c:v>
                </c:pt>
                <c:pt idx="77">
                  <c:v>45405</c:v>
                </c:pt>
                <c:pt idx="78">
                  <c:v>45406</c:v>
                </c:pt>
                <c:pt idx="79">
                  <c:v>45407</c:v>
                </c:pt>
                <c:pt idx="80">
                  <c:v>45411</c:v>
                </c:pt>
                <c:pt idx="81">
                  <c:v>45412</c:v>
                </c:pt>
                <c:pt idx="82">
                  <c:v>45413</c:v>
                </c:pt>
                <c:pt idx="83">
                  <c:v>45414</c:v>
                </c:pt>
                <c:pt idx="84">
                  <c:v>45418</c:v>
                </c:pt>
                <c:pt idx="85">
                  <c:v>45419</c:v>
                </c:pt>
                <c:pt idx="86">
                  <c:v>45420</c:v>
                </c:pt>
                <c:pt idx="87">
                  <c:v>45421</c:v>
                </c:pt>
                <c:pt idx="88">
                  <c:v>45425</c:v>
                </c:pt>
                <c:pt idx="89">
                  <c:v>45426</c:v>
                </c:pt>
                <c:pt idx="90">
                  <c:v>45427</c:v>
                </c:pt>
                <c:pt idx="91">
                  <c:v>45428</c:v>
                </c:pt>
                <c:pt idx="92">
                  <c:v>45432</c:v>
                </c:pt>
                <c:pt idx="93">
                  <c:v>45433</c:v>
                </c:pt>
                <c:pt idx="94">
                  <c:v>45434</c:v>
                </c:pt>
                <c:pt idx="95">
                  <c:v>45435</c:v>
                </c:pt>
                <c:pt idx="96">
                  <c:v>45439</c:v>
                </c:pt>
                <c:pt idx="97">
                  <c:v>45440</c:v>
                </c:pt>
                <c:pt idx="98">
                  <c:v>45441</c:v>
                </c:pt>
                <c:pt idx="99">
                  <c:v>45442</c:v>
                </c:pt>
                <c:pt idx="100">
                  <c:v>45446</c:v>
                </c:pt>
                <c:pt idx="101">
                  <c:v>45447</c:v>
                </c:pt>
                <c:pt idx="102">
                  <c:v>45448</c:v>
                </c:pt>
                <c:pt idx="103">
                  <c:v>45449</c:v>
                </c:pt>
                <c:pt idx="104">
                  <c:v>45453</c:v>
                </c:pt>
                <c:pt idx="105">
                  <c:v>45454</c:v>
                </c:pt>
                <c:pt idx="106">
                  <c:v>45455</c:v>
                </c:pt>
                <c:pt idx="107">
                  <c:v>45456</c:v>
                </c:pt>
                <c:pt idx="108">
                  <c:v>45467</c:v>
                </c:pt>
                <c:pt idx="109">
                  <c:v>45468</c:v>
                </c:pt>
                <c:pt idx="110">
                  <c:v>45469</c:v>
                </c:pt>
                <c:pt idx="111">
                  <c:v>45470</c:v>
                </c:pt>
                <c:pt idx="112">
                  <c:v>45473</c:v>
                </c:pt>
              </c:numCache>
            </c:numRef>
          </c:cat>
          <c:val>
            <c:numRef>
              <c:f>Sheet1!$B$2:$B$114</c:f>
              <c:numCache>
                <c:formatCode>#,##0</c:formatCode>
                <c:ptCount val="113"/>
                <c:pt idx="0">
                  <c:v>100</c:v>
                </c:pt>
                <c:pt idx="1">
                  <c:v>100.12444665523891</c:v>
                </c:pt>
                <c:pt idx="2">
                  <c:v>99.698948242358739</c:v>
                </c:pt>
                <c:pt idx="3">
                  <c:v>99.969044900997375</c:v>
                </c:pt>
                <c:pt idx="4">
                  <c:v>100.42827184660585</c:v>
                </c:pt>
                <c:pt idx="5">
                  <c:v>101.820356645684</c:v>
                </c:pt>
                <c:pt idx="6">
                  <c:v>101.94605581937968</c:v>
                </c:pt>
                <c:pt idx="7">
                  <c:v>102.00394006520253</c:v>
                </c:pt>
                <c:pt idx="8">
                  <c:v>103.26952050014853</c:v>
                </c:pt>
                <c:pt idx="9">
                  <c:v>104.46308112383113</c:v>
                </c:pt>
                <c:pt idx="10">
                  <c:v>104.79517744607907</c:v>
                </c:pt>
                <c:pt idx="11">
                  <c:v>104.70070176819819</c:v>
                </c:pt>
                <c:pt idx="12">
                  <c:v>103.97629877217405</c:v>
                </c:pt>
                <c:pt idx="13">
                  <c:v>105.68652325926774</c:v>
                </c:pt>
                <c:pt idx="14">
                  <c:v>106.21920146580446</c:v>
                </c:pt>
                <c:pt idx="15">
                  <c:v>106.36878795578252</c:v>
                </c:pt>
                <c:pt idx="16">
                  <c:v>106.74964303223985</c:v>
                </c:pt>
                <c:pt idx="17">
                  <c:v>107.69010546205406</c:v>
                </c:pt>
                <c:pt idx="18">
                  <c:v>108.45986751933351</c:v>
                </c:pt>
                <c:pt idx="19">
                  <c:v>106.72253495421151</c:v>
                </c:pt>
                <c:pt idx="20">
                  <c:v>108.66000207560202</c:v>
                </c:pt>
                <c:pt idx="21">
                  <c:v>109.61379488042027</c:v>
                </c:pt>
                <c:pt idx="22">
                  <c:v>109.12665466634699</c:v>
                </c:pt>
                <c:pt idx="23">
                  <c:v>108.58350898413596</c:v>
                </c:pt>
                <c:pt idx="24">
                  <c:v>108.39733106209988</c:v>
                </c:pt>
                <c:pt idx="25">
                  <c:v>108.4511893557403</c:v>
                </c:pt>
                <c:pt idx="26">
                  <c:v>108.05279902088843</c:v>
                </c:pt>
                <c:pt idx="27">
                  <c:v>107.9223581701779</c:v>
                </c:pt>
                <c:pt idx="28">
                  <c:v>106.99254214724607</c:v>
                </c:pt>
                <c:pt idx="29">
                  <c:v>108.34570940856079</c:v>
                </c:pt>
                <c:pt idx="30">
                  <c:v>108.30106607213791</c:v>
                </c:pt>
                <c:pt idx="31">
                  <c:v>108.91703675604877</c:v>
                </c:pt>
                <c:pt idx="32">
                  <c:v>108.80413116373279</c:v>
                </c:pt>
                <c:pt idx="33">
                  <c:v>109.62050480072432</c:v>
                </c:pt>
                <c:pt idx="34">
                  <c:v>107.23320462215096</c:v>
                </c:pt>
                <c:pt idx="35">
                  <c:v>105.53926287499506</c:v>
                </c:pt>
                <c:pt idx="36">
                  <c:v>106.59191517229287</c:v>
                </c:pt>
                <c:pt idx="37">
                  <c:v>107.58158368433672</c:v>
                </c:pt>
                <c:pt idx="38">
                  <c:v>107.9975987431872</c:v>
                </c:pt>
                <c:pt idx="39">
                  <c:v>108.84322763270433</c:v>
                </c:pt>
                <c:pt idx="40">
                  <c:v>109.17290838364283</c:v>
                </c:pt>
                <c:pt idx="41">
                  <c:v>110.00610155419648</c:v>
                </c:pt>
                <c:pt idx="42">
                  <c:v>110.97841373905388</c:v>
                </c:pt>
                <c:pt idx="43">
                  <c:v>111.28420717371002</c:v>
                </c:pt>
                <c:pt idx="44">
                  <c:v>111.6941385714848</c:v>
                </c:pt>
                <c:pt idx="45">
                  <c:v>112.67808128486922</c:v>
                </c:pt>
                <c:pt idx="46">
                  <c:v>112.78481375050549</c:v>
                </c:pt>
                <c:pt idx="47">
                  <c:v>113.03379652658738</c:v>
                </c:pt>
                <c:pt idx="48">
                  <c:v>112.11614782580691</c:v>
                </c:pt>
                <c:pt idx="49">
                  <c:v>112.74052827649881</c:v>
                </c:pt>
                <c:pt idx="50">
                  <c:v>112.82883082769999</c:v>
                </c:pt>
                <c:pt idx="51">
                  <c:v>113.00275196198071</c:v>
                </c:pt>
                <c:pt idx="52">
                  <c:v>111.24681055121548</c:v>
                </c:pt>
                <c:pt idx="53">
                  <c:v>111.56495023923102</c:v>
                </c:pt>
                <c:pt idx="54">
                  <c:v>112.38579715642526</c:v>
                </c:pt>
                <c:pt idx="55">
                  <c:v>112.52876319170331</c:v>
                </c:pt>
                <c:pt idx="56">
                  <c:v>112.33050741311995</c:v>
                </c:pt>
                <c:pt idx="57">
                  <c:v>112.85137615992156</c:v>
                </c:pt>
                <c:pt idx="58">
                  <c:v>113.82843002179382</c:v>
                </c:pt>
                <c:pt idx="59">
                  <c:v>113.87656251677481</c:v>
                </c:pt>
                <c:pt idx="60">
                  <c:v>114.26958491538343</c:v>
                </c:pt>
                <c:pt idx="61">
                  <c:v>114.55175943056932</c:v>
                </c:pt>
                <c:pt idx="62">
                  <c:v>113.97318536915297</c:v>
                </c:pt>
                <c:pt idx="63">
                  <c:v>114.8349180673998</c:v>
                </c:pt>
                <c:pt idx="64">
                  <c:v>113.23607825735318</c:v>
                </c:pt>
                <c:pt idx="65">
                  <c:v>112.5972938444086</c:v>
                </c:pt>
                <c:pt idx="66">
                  <c:v>112.79805465990545</c:v>
                </c:pt>
                <c:pt idx="67">
                  <c:v>112.42149393244274</c:v>
                </c:pt>
                <c:pt idx="68">
                  <c:v>111.14320938172111</c:v>
                </c:pt>
                <c:pt idx="69">
                  <c:v>111.62256608824173</c:v>
                </c:pt>
                <c:pt idx="70">
                  <c:v>112.92545368007816</c:v>
                </c:pt>
                <c:pt idx="71">
                  <c:v>113.66980750580633</c:v>
                </c:pt>
                <c:pt idx="72">
                  <c:v>113.69593146219006</c:v>
                </c:pt>
                <c:pt idx="73">
                  <c:v>111.83585208830613</c:v>
                </c:pt>
                <c:pt idx="74">
                  <c:v>111.52764308234056</c:v>
                </c:pt>
                <c:pt idx="75">
                  <c:v>111.85302948428448</c:v>
                </c:pt>
                <c:pt idx="76">
                  <c:v>111.91189785175193</c:v>
                </c:pt>
                <c:pt idx="77">
                  <c:v>111.69252819061184</c:v>
                </c:pt>
                <c:pt idx="78">
                  <c:v>110.5409269352305</c:v>
                </c:pt>
                <c:pt idx="79">
                  <c:v>109.63589288462158</c:v>
                </c:pt>
                <c:pt idx="80">
                  <c:v>110.66412107201265</c:v>
                </c:pt>
                <c:pt idx="81">
                  <c:v>110.89181103432975</c:v>
                </c:pt>
                <c:pt idx="82">
                  <c:v>110.45110346876039</c:v>
                </c:pt>
                <c:pt idx="83">
                  <c:v>110.51086649226838</c:v>
                </c:pt>
                <c:pt idx="84">
                  <c:v>110.69131861564503</c:v>
                </c:pt>
                <c:pt idx="85">
                  <c:v>110.56150402416287</c:v>
                </c:pt>
                <c:pt idx="86">
                  <c:v>111.47512677276094</c:v>
                </c:pt>
                <c:pt idx="87">
                  <c:v>109.90321610953453</c:v>
                </c:pt>
                <c:pt idx="88">
                  <c:v>109.68125194587689</c:v>
                </c:pt>
                <c:pt idx="89">
                  <c:v>108.44045348325383</c:v>
                </c:pt>
                <c:pt idx="90">
                  <c:v>108.28200989847446</c:v>
                </c:pt>
                <c:pt idx="91">
                  <c:v>109.13408031148346</c:v>
                </c:pt>
                <c:pt idx="92">
                  <c:v>108.48026567705782</c:v>
                </c:pt>
                <c:pt idx="93">
                  <c:v>108.45449958309028</c:v>
                </c:pt>
                <c:pt idx="94">
                  <c:v>108.76360324509639</c:v>
                </c:pt>
                <c:pt idx="95">
                  <c:v>107.32284915741295</c:v>
                </c:pt>
                <c:pt idx="96">
                  <c:v>105.84872439941739</c:v>
                </c:pt>
                <c:pt idx="97">
                  <c:v>104.3163575331828</c:v>
                </c:pt>
                <c:pt idx="98">
                  <c:v>104.64353324720778</c:v>
                </c:pt>
                <c:pt idx="99">
                  <c:v>102.91666815776006</c:v>
                </c:pt>
                <c:pt idx="100">
                  <c:v>105.64322190690567</c:v>
                </c:pt>
                <c:pt idx="101">
                  <c:v>103.88772782416073</c:v>
                </c:pt>
                <c:pt idx="102">
                  <c:v>103.36104381309561</c:v>
                </c:pt>
                <c:pt idx="103">
                  <c:v>103.42572744482656</c:v>
                </c:pt>
                <c:pt idx="104">
                  <c:v>106.05091666457913</c:v>
                </c:pt>
                <c:pt idx="105">
                  <c:v>105.34995365681709</c:v>
                </c:pt>
                <c:pt idx="106">
                  <c:v>104.243621997087</c:v>
                </c:pt>
                <c:pt idx="107">
                  <c:v>102.87587184231151</c:v>
                </c:pt>
                <c:pt idx="108">
                  <c:v>104.64827492422263</c:v>
                </c:pt>
                <c:pt idx="109">
                  <c:v>104.95004240669633</c:v>
                </c:pt>
                <c:pt idx="110">
                  <c:v>104.28423938132747</c:v>
                </c:pt>
                <c:pt idx="111">
                  <c:v>104.93975386223013</c:v>
                </c:pt>
                <c:pt idx="112">
                  <c:v>104.49135225471215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Sheet1!$A$2:$A$114</c:f>
              <c:numCache>
                <c:formatCode>dd\-mmm\-yyyy</c:formatCode>
                <c:ptCount val="113"/>
                <c:pt idx="0">
                  <c:v>45260</c:v>
                </c:pt>
                <c:pt idx="1">
                  <c:v>45264</c:v>
                </c:pt>
                <c:pt idx="2">
                  <c:v>45265</c:v>
                </c:pt>
                <c:pt idx="3">
                  <c:v>45266</c:v>
                </c:pt>
                <c:pt idx="4">
                  <c:v>45267</c:v>
                </c:pt>
                <c:pt idx="5">
                  <c:v>45271</c:v>
                </c:pt>
                <c:pt idx="6">
                  <c:v>45272</c:v>
                </c:pt>
                <c:pt idx="7">
                  <c:v>45273</c:v>
                </c:pt>
                <c:pt idx="8">
                  <c:v>45274</c:v>
                </c:pt>
                <c:pt idx="9">
                  <c:v>45278</c:v>
                </c:pt>
                <c:pt idx="10">
                  <c:v>45279</c:v>
                </c:pt>
                <c:pt idx="11">
                  <c:v>45280</c:v>
                </c:pt>
                <c:pt idx="12">
                  <c:v>45281</c:v>
                </c:pt>
                <c:pt idx="13">
                  <c:v>45285</c:v>
                </c:pt>
                <c:pt idx="14">
                  <c:v>45286</c:v>
                </c:pt>
                <c:pt idx="15">
                  <c:v>45287</c:v>
                </c:pt>
                <c:pt idx="16">
                  <c:v>45288</c:v>
                </c:pt>
                <c:pt idx="17">
                  <c:v>45292</c:v>
                </c:pt>
                <c:pt idx="18">
                  <c:v>45293</c:v>
                </c:pt>
                <c:pt idx="19">
                  <c:v>45294</c:v>
                </c:pt>
                <c:pt idx="20">
                  <c:v>45295</c:v>
                </c:pt>
                <c:pt idx="21">
                  <c:v>45299</c:v>
                </c:pt>
                <c:pt idx="22">
                  <c:v>45300</c:v>
                </c:pt>
                <c:pt idx="23">
                  <c:v>45301</c:v>
                </c:pt>
                <c:pt idx="24">
                  <c:v>45302</c:v>
                </c:pt>
                <c:pt idx="25">
                  <c:v>45306</c:v>
                </c:pt>
                <c:pt idx="26">
                  <c:v>45307</c:v>
                </c:pt>
                <c:pt idx="27">
                  <c:v>45308</c:v>
                </c:pt>
                <c:pt idx="28">
                  <c:v>45309</c:v>
                </c:pt>
                <c:pt idx="29">
                  <c:v>45313</c:v>
                </c:pt>
                <c:pt idx="30">
                  <c:v>45314</c:v>
                </c:pt>
                <c:pt idx="31">
                  <c:v>45315</c:v>
                </c:pt>
                <c:pt idx="32">
                  <c:v>45316</c:v>
                </c:pt>
                <c:pt idx="33">
                  <c:v>45320</c:v>
                </c:pt>
                <c:pt idx="34">
                  <c:v>45321</c:v>
                </c:pt>
                <c:pt idx="35">
                  <c:v>45322</c:v>
                </c:pt>
                <c:pt idx="36">
                  <c:v>45323</c:v>
                </c:pt>
                <c:pt idx="37">
                  <c:v>45327</c:v>
                </c:pt>
                <c:pt idx="38">
                  <c:v>45328</c:v>
                </c:pt>
                <c:pt idx="39">
                  <c:v>45329</c:v>
                </c:pt>
                <c:pt idx="40">
                  <c:v>45330</c:v>
                </c:pt>
                <c:pt idx="41">
                  <c:v>45334</c:v>
                </c:pt>
                <c:pt idx="42">
                  <c:v>45335</c:v>
                </c:pt>
                <c:pt idx="43">
                  <c:v>45336</c:v>
                </c:pt>
                <c:pt idx="44">
                  <c:v>45337</c:v>
                </c:pt>
                <c:pt idx="45">
                  <c:v>45341</c:v>
                </c:pt>
                <c:pt idx="46">
                  <c:v>45342</c:v>
                </c:pt>
                <c:pt idx="47">
                  <c:v>45343</c:v>
                </c:pt>
                <c:pt idx="48">
                  <c:v>45348</c:v>
                </c:pt>
                <c:pt idx="49">
                  <c:v>45349</c:v>
                </c:pt>
                <c:pt idx="50">
                  <c:v>45350</c:v>
                </c:pt>
                <c:pt idx="51">
                  <c:v>45351</c:v>
                </c:pt>
                <c:pt idx="52">
                  <c:v>45355</c:v>
                </c:pt>
                <c:pt idx="53">
                  <c:v>45356</c:v>
                </c:pt>
                <c:pt idx="54">
                  <c:v>45357</c:v>
                </c:pt>
                <c:pt idx="55">
                  <c:v>45358</c:v>
                </c:pt>
                <c:pt idx="56">
                  <c:v>45362</c:v>
                </c:pt>
                <c:pt idx="57">
                  <c:v>45363</c:v>
                </c:pt>
                <c:pt idx="58">
                  <c:v>45364</c:v>
                </c:pt>
                <c:pt idx="59">
                  <c:v>45365</c:v>
                </c:pt>
                <c:pt idx="60">
                  <c:v>45369</c:v>
                </c:pt>
                <c:pt idx="61">
                  <c:v>45370</c:v>
                </c:pt>
                <c:pt idx="62">
                  <c:v>45371</c:v>
                </c:pt>
                <c:pt idx="63">
                  <c:v>45372</c:v>
                </c:pt>
                <c:pt idx="64">
                  <c:v>45376</c:v>
                </c:pt>
                <c:pt idx="65">
                  <c:v>45377</c:v>
                </c:pt>
                <c:pt idx="66">
                  <c:v>45378</c:v>
                </c:pt>
                <c:pt idx="67">
                  <c:v>45379</c:v>
                </c:pt>
                <c:pt idx="68">
                  <c:v>45383</c:v>
                </c:pt>
                <c:pt idx="69">
                  <c:v>45384</c:v>
                </c:pt>
                <c:pt idx="70">
                  <c:v>45385</c:v>
                </c:pt>
                <c:pt idx="71">
                  <c:v>45386</c:v>
                </c:pt>
                <c:pt idx="72">
                  <c:v>45397</c:v>
                </c:pt>
                <c:pt idx="73">
                  <c:v>45398</c:v>
                </c:pt>
                <c:pt idx="74">
                  <c:v>45399</c:v>
                </c:pt>
                <c:pt idx="75">
                  <c:v>45400</c:v>
                </c:pt>
                <c:pt idx="76">
                  <c:v>45404</c:v>
                </c:pt>
                <c:pt idx="77">
                  <c:v>45405</c:v>
                </c:pt>
                <c:pt idx="78">
                  <c:v>45406</c:v>
                </c:pt>
                <c:pt idx="79">
                  <c:v>45407</c:v>
                </c:pt>
                <c:pt idx="80">
                  <c:v>45411</c:v>
                </c:pt>
                <c:pt idx="81">
                  <c:v>45412</c:v>
                </c:pt>
                <c:pt idx="82">
                  <c:v>45413</c:v>
                </c:pt>
                <c:pt idx="83">
                  <c:v>45414</c:v>
                </c:pt>
                <c:pt idx="84">
                  <c:v>45418</c:v>
                </c:pt>
                <c:pt idx="85">
                  <c:v>45419</c:v>
                </c:pt>
                <c:pt idx="86">
                  <c:v>45420</c:v>
                </c:pt>
                <c:pt idx="87">
                  <c:v>45421</c:v>
                </c:pt>
                <c:pt idx="88">
                  <c:v>45425</c:v>
                </c:pt>
                <c:pt idx="89">
                  <c:v>45426</c:v>
                </c:pt>
                <c:pt idx="90">
                  <c:v>45427</c:v>
                </c:pt>
                <c:pt idx="91">
                  <c:v>45428</c:v>
                </c:pt>
                <c:pt idx="92">
                  <c:v>45432</c:v>
                </c:pt>
                <c:pt idx="93">
                  <c:v>45433</c:v>
                </c:pt>
                <c:pt idx="94">
                  <c:v>45434</c:v>
                </c:pt>
                <c:pt idx="95">
                  <c:v>45435</c:v>
                </c:pt>
                <c:pt idx="96">
                  <c:v>45439</c:v>
                </c:pt>
                <c:pt idx="97">
                  <c:v>45440</c:v>
                </c:pt>
                <c:pt idx="98">
                  <c:v>45441</c:v>
                </c:pt>
                <c:pt idx="99">
                  <c:v>45442</c:v>
                </c:pt>
                <c:pt idx="100">
                  <c:v>45446</c:v>
                </c:pt>
                <c:pt idx="101">
                  <c:v>45447</c:v>
                </c:pt>
                <c:pt idx="102">
                  <c:v>45448</c:v>
                </c:pt>
                <c:pt idx="103">
                  <c:v>45449</c:v>
                </c:pt>
                <c:pt idx="104">
                  <c:v>45453</c:v>
                </c:pt>
                <c:pt idx="105">
                  <c:v>45454</c:v>
                </c:pt>
                <c:pt idx="106">
                  <c:v>45455</c:v>
                </c:pt>
                <c:pt idx="107">
                  <c:v>45456</c:v>
                </c:pt>
                <c:pt idx="108">
                  <c:v>45467</c:v>
                </c:pt>
                <c:pt idx="109">
                  <c:v>45468</c:v>
                </c:pt>
                <c:pt idx="110">
                  <c:v>45469</c:v>
                </c:pt>
                <c:pt idx="111">
                  <c:v>45470</c:v>
                </c:pt>
                <c:pt idx="112">
                  <c:v>45473</c:v>
                </c:pt>
              </c:numCache>
            </c:numRef>
          </c:cat>
          <c:val>
            <c:numRef>
              <c:f>Sheet1!$C$2:$C$114</c:f>
              <c:numCache>
                <c:formatCode>#,##0</c:formatCode>
                <c:ptCount val="113"/>
                <c:pt idx="0">
                  <c:v>100</c:v>
                </c:pt>
                <c:pt idx="1">
                  <c:v>104.21052631578947</c:v>
                </c:pt>
                <c:pt idx="2">
                  <c:v>111.05263157894736</c:v>
                </c:pt>
                <c:pt idx="3">
                  <c:v>131.57894736842107</c:v>
                </c:pt>
                <c:pt idx="4">
                  <c:v>142.45614035087721</c:v>
                </c:pt>
                <c:pt idx="5">
                  <c:v>153.68421052631578</c:v>
                </c:pt>
                <c:pt idx="6">
                  <c:v>145.26315789473682</c:v>
                </c:pt>
                <c:pt idx="7">
                  <c:v>144.38596491228071</c:v>
                </c:pt>
                <c:pt idx="8">
                  <c:v>138.59649122807019</c:v>
                </c:pt>
                <c:pt idx="9">
                  <c:v>155.26315789473685</c:v>
                </c:pt>
                <c:pt idx="10">
                  <c:v>146.31578947368422</c:v>
                </c:pt>
                <c:pt idx="11">
                  <c:v>148.07017543859649</c:v>
                </c:pt>
                <c:pt idx="12">
                  <c:v>148.07017543859649</c:v>
                </c:pt>
                <c:pt idx="13">
                  <c:v>171.57894736842104</c:v>
                </c:pt>
                <c:pt idx="14">
                  <c:v>168.42105263157893</c:v>
                </c:pt>
                <c:pt idx="15">
                  <c:v>178.24561403508773</c:v>
                </c:pt>
                <c:pt idx="16">
                  <c:v>170.17543859649123</c:v>
                </c:pt>
                <c:pt idx="17">
                  <c:v>176.49122807017542</c:v>
                </c:pt>
                <c:pt idx="18">
                  <c:v>181.40350877192984</c:v>
                </c:pt>
                <c:pt idx="19">
                  <c:v>181.40350877192984</c:v>
                </c:pt>
                <c:pt idx="20">
                  <c:v>178.59649122807016</c:v>
                </c:pt>
                <c:pt idx="21">
                  <c:v>166.66666666666669</c:v>
                </c:pt>
                <c:pt idx="22">
                  <c:v>164.91228070175438</c:v>
                </c:pt>
                <c:pt idx="23">
                  <c:v>159.82456140350877</c:v>
                </c:pt>
                <c:pt idx="24">
                  <c:v>160.35087719298247</c:v>
                </c:pt>
                <c:pt idx="25">
                  <c:v>160.87719298245617</c:v>
                </c:pt>
                <c:pt idx="26">
                  <c:v>168.42105263157893</c:v>
                </c:pt>
                <c:pt idx="27">
                  <c:v>168.42105263157893</c:v>
                </c:pt>
                <c:pt idx="28">
                  <c:v>168.07017543859649</c:v>
                </c:pt>
                <c:pt idx="29">
                  <c:v>170.17543859649123</c:v>
                </c:pt>
                <c:pt idx="30">
                  <c:v>169.4736842105263</c:v>
                </c:pt>
                <c:pt idx="31">
                  <c:v>170.17543859649123</c:v>
                </c:pt>
                <c:pt idx="32">
                  <c:v>170.17543859649123</c:v>
                </c:pt>
                <c:pt idx="33">
                  <c:v>173.68421052631581</c:v>
                </c:pt>
                <c:pt idx="34">
                  <c:v>167.71929824561403</c:v>
                </c:pt>
                <c:pt idx="35">
                  <c:v>171.57894736842104</c:v>
                </c:pt>
                <c:pt idx="36">
                  <c:v>170.17543859649123</c:v>
                </c:pt>
                <c:pt idx="37">
                  <c:v>170.17543859649123</c:v>
                </c:pt>
                <c:pt idx="38">
                  <c:v>170.17543859649123</c:v>
                </c:pt>
                <c:pt idx="39">
                  <c:v>167.71929824561403</c:v>
                </c:pt>
                <c:pt idx="40">
                  <c:v>164.56140350877192</c:v>
                </c:pt>
                <c:pt idx="41">
                  <c:v>164.03508771929825</c:v>
                </c:pt>
                <c:pt idx="42">
                  <c:v>161.40350877192981</c:v>
                </c:pt>
                <c:pt idx="43">
                  <c:v>163.68421052631578</c:v>
                </c:pt>
                <c:pt idx="44">
                  <c:v>164.73684210526315</c:v>
                </c:pt>
                <c:pt idx="45">
                  <c:v>161.05263157894737</c:v>
                </c:pt>
                <c:pt idx="46">
                  <c:v>162.10526315789474</c:v>
                </c:pt>
                <c:pt idx="47">
                  <c:v>157.89473684210526</c:v>
                </c:pt>
                <c:pt idx="48">
                  <c:v>154.73684210526318</c:v>
                </c:pt>
                <c:pt idx="49">
                  <c:v>159.47368421052633</c:v>
                </c:pt>
                <c:pt idx="50">
                  <c:v>161.7543859649123</c:v>
                </c:pt>
                <c:pt idx="51">
                  <c:v>162.10526315789474</c:v>
                </c:pt>
                <c:pt idx="52">
                  <c:v>164.73684210526315</c:v>
                </c:pt>
                <c:pt idx="53">
                  <c:v>170.17543859649123</c:v>
                </c:pt>
                <c:pt idx="54">
                  <c:v>159.64912280701756</c:v>
                </c:pt>
                <c:pt idx="55">
                  <c:v>164.91228070175438</c:v>
                </c:pt>
                <c:pt idx="56">
                  <c:v>166.66666666666669</c:v>
                </c:pt>
                <c:pt idx="57">
                  <c:v>168.24561403508773</c:v>
                </c:pt>
                <c:pt idx="58">
                  <c:v>168.07017543859649</c:v>
                </c:pt>
                <c:pt idx="59">
                  <c:v>184.21052631578948</c:v>
                </c:pt>
                <c:pt idx="60">
                  <c:v>170.7017543859649</c:v>
                </c:pt>
                <c:pt idx="61">
                  <c:v>171.57894736842104</c:v>
                </c:pt>
                <c:pt idx="62">
                  <c:v>170.7017543859649</c:v>
                </c:pt>
                <c:pt idx="63">
                  <c:v>175.43859649122805</c:v>
                </c:pt>
                <c:pt idx="64">
                  <c:v>171.92982456140351</c:v>
                </c:pt>
                <c:pt idx="65">
                  <c:v>171.2280701754386</c:v>
                </c:pt>
                <c:pt idx="66">
                  <c:v>173.15789473684211</c:v>
                </c:pt>
                <c:pt idx="67">
                  <c:v>176.84210526315789</c:v>
                </c:pt>
                <c:pt idx="68">
                  <c:v>171.92982456140351</c:v>
                </c:pt>
                <c:pt idx="69">
                  <c:v>175.43859649122805</c:v>
                </c:pt>
                <c:pt idx="70">
                  <c:v>173.68421052631581</c:v>
                </c:pt>
                <c:pt idx="71">
                  <c:v>170.17543859649123</c:v>
                </c:pt>
                <c:pt idx="72">
                  <c:v>168.94736842105263</c:v>
                </c:pt>
                <c:pt idx="73">
                  <c:v>170.00000000000003</c:v>
                </c:pt>
                <c:pt idx="74">
                  <c:v>169.64912280701753</c:v>
                </c:pt>
                <c:pt idx="75">
                  <c:v>168.07017543859649</c:v>
                </c:pt>
                <c:pt idx="76">
                  <c:v>166.66666666666669</c:v>
                </c:pt>
                <c:pt idx="77">
                  <c:v>167.54385964912282</c:v>
                </c:pt>
                <c:pt idx="78">
                  <c:v>168.07017543859649</c:v>
                </c:pt>
                <c:pt idx="79">
                  <c:v>168.24561403508773</c:v>
                </c:pt>
                <c:pt idx="80">
                  <c:v>166.31578947368419</c:v>
                </c:pt>
                <c:pt idx="81">
                  <c:v>164.91228070175438</c:v>
                </c:pt>
                <c:pt idx="82">
                  <c:v>168.42105263157893</c:v>
                </c:pt>
                <c:pt idx="83">
                  <c:v>164.21052631578948</c:v>
                </c:pt>
                <c:pt idx="84">
                  <c:v>163.68421052631578</c:v>
                </c:pt>
                <c:pt idx="85">
                  <c:v>168.07017543859649</c:v>
                </c:pt>
                <c:pt idx="86">
                  <c:v>167.36842105263159</c:v>
                </c:pt>
                <c:pt idx="87">
                  <c:v>163.50877192982455</c:v>
                </c:pt>
                <c:pt idx="88">
                  <c:v>164.91228070175438</c:v>
                </c:pt>
                <c:pt idx="89">
                  <c:v>164.56140350877192</c:v>
                </c:pt>
                <c:pt idx="90">
                  <c:v>166.14035087719299</c:v>
                </c:pt>
                <c:pt idx="91">
                  <c:v>168.42105263157893</c:v>
                </c:pt>
                <c:pt idx="92">
                  <c:v>171.40350877192984</c:v>
                </c:pt>
                <c:pt idx="93">
                  <c:v>171.92982456140351</c:v>
                </c:pt>
                <c:pt idx="94">
                  <c:v>173.33333333333334</c:v>
                </c:pt>
                <c:pt idx="95">
                  <c:v>166.66666666666669</c:v>
                </c:pt>
                <c:pt idx="96">
                  <c:v>166.66666666666669</c:v>
                </c:pt>
                <c:pt idx="97">
                  <c:v>165.26315789473685</c:v>
                </c:pt>
                <c:pt idx="98">
                  <c:v>166.66666666666669</c:v>
                </c:pt>
                <c:pt idx="99">
                  <c:v>170.00000000000003</c:v>
                </c:pt>
                <c:pt idx="100">
                  <c:v>166.66666666666669</c:v>
                </c:pt>
                <c:pt idx="101">
                  <c:v>166.14035087719299</c:v>
                </c:pt>
                <c:pt idx="102">
                  <c:v>165.26315789473685</c:v>
                </c:pt>
                <c:pt idx="103">
                  <c:v>166.66666666666669</c:v>
                </c:pt>
                <c:pt idx="104">
                  <c:v>168.42105263157893</c:v>
                </c:pt>
                <c:pt idx="105">
                  <c:v>169.12280701754386</c:v>
                </c:pt>
                <c:pt idx="106">
                  <c:v>168.42105263157893</c:v>
                </c:pt>
                <c:pt idx="107">
                  <c:v>170.17543859649123</c:v>
                </c:pt>
                <c:pt idx="108">
                  <c:v>170.17543859649123</c:v>
                </c:pt>
                <c:pt idx="109">
                  <c:v>173.68421052631581</c:v>
                </c:pt>
                <c:pt idx="110">
                  <c:v>172.28070175438597</c:v>
                </c:pt>
                <c:pt idx="111">
                  <c:v>187.36842105263159</c:v>
                </c:pt>
                <c:pt idx="112">
                  <c:v>238.59649122807016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Sheet1!$A$2:$A$113</c:f>
              <c:numCache>
                <c:formatCode>dd\-mmm\-yyyy</c:formatCode>
                <c:ptCount val="112"/>
                <c:pt idx="0">
                  <c:v>45264</c:v>
                </c:pt>
                <c:pt idx="1">
                  <c:v>45265</c:v>
                </c:pt>
                <c:pt idx="2">
                  <c:v>45266</c:v>
                </c:pt>
                <c:pt idx="3">
                  <c:v>45267</c:v>
                </c:pt>
                <c:pt idx="4">
                  <c:v>45271</c:v>
                </c:pt>
                <c:pt idx="5">
                  <c:v>45272</c:v>
                </c:pt>
                <c:pt idx="6">
                  <c:v>45273</c:v>
                </c:pt>
                <c:pt idx="7">
                  <c:v>45274</c:v>
                </c:pt>
                <c:pt idx="8">
                  <c:v>45278</c:v>
                </c:pt>
                <c:pt idx="9">
                  <c:v>45279</c:v>
                </c:pt>
                <c:pt idx="10">
                  <c:v>45280</c:v>
                </c:pt>
                <c:pt idx="11">
                  <c:v>45281</c:v>
                </c:pt>
                <c:pt idx="12">
                  <c:v>45285</c:v>
                </c:pt>
                <c:pt idx="13">
                  <c:v>45286</c:v>
                </c:pt>
                <c:pt idx="14">
                  <c:v>45287</c:v>
                </c:pt>
                <c:pt idx="15">
                  <c:v>45288</c:v>
                </c:pt>
                <c:pt idx="16">
                  <c:v>45292</c:v>
                </c:pt>
                <c:pt idx="17">
                  <c:v>45293</c:v>
                </c:pt>
                <c:pt idx="18">
                  <c:v>45294</c:v>
                </c:pt>
                <c:pt idx="19">
                  <c:v>45295</c:v>
                </c:pt>
                <c:pt idx="20">
                  <c:v>45299</c:v>
                </c:pt>
                <c:pt idx="21">
                  <c:v>45300</c:v>
                </c:pt>
                <c:pt idx="22">
                  <c:v>45301</c:v>
                </c:pt>
                <c:pt idx="23">
                  <c:v>45302</c:v>
                </c:pt>
                <c:pt idx="24">
                  <c:v>45306</c:v>
                </c:pt>
                <c:pt idx="25">
                  <c:v>45307</c:v>
                </c:pt>
                <c:pt idx="26">
                  <c:v>45308</c:v>
                </c:pt>
                <c:pt idx="27">
                  <c:v>45309</c:v>
                </c:pt>
                <c:pt idx="28">
                  <c:v>45313</c:v>
                </c:pt>
                <c:pt idx="29">
                  <c:v>45314</c:v>
                </c:pt>
                <c:pt idx="30">
                  <c:v>45315</c:v>
                </c:pt>
                <c:pt idx="31">
                  <c:v>45316</c:v>
                </c:pt>
                <c:pt idx="32">
                  <c:v>45320</c:v>
                </c:pt>
                <c:pt idx="33">
                  <c:v>45321</c:v>
                </c:pt>
                <c:pt idx="34">
                  <c:v>45322</c:v>
                </c:pt>
                <c:pt idx="35">
                  <c:v>45323</c:v>
                </c:pt>
                <c:pt idx="36">
                  <c:v>45327</c:v>
                </c:pt>
                <c:pt idx="37">
                  <c:v>45328</c:v>
                </c:pt>
                <c:pt idx="38">
                  <c:v>45329</c:v>
                </c:pt>
                <c:pt idx="39">
                  <c:v>45330</c:v>
                </c:pt>
                <c:pt idx="40">
                  <c:v>45334</c:v>
                </c:pt>
                <c:pt idx="41">
                  <c:v>45335</c:v>
                </c:pt>
                <c:pt idx="42">
                  <c:v>45336</c:v>
                </c:pt>
                <c:pt idx="43">
                  <c:v>45337</c:v>
                </c:pt>
                <c:pt idx="44">
                  <c:v>45341</c:v>
                </c:pt>
                <c:pt idx="45">
                  <c:v>45342</c:v>
                </c:pt>
                <c:pt idx="46">
                  <c:v>45343</c:v>
                </c:pt>
                <c:pt idx="47">
                  <c:v>45348</c:v>
                </c:pt>
                <c:pt idx="48">
                  <c:v>45349</c:v>
                </c:pt>
                <c:pt idx="49">
                  <c:v>45350</c:v>
                </c:pt>
                <c:pt idx="50">
                  <c:v>45351</c:v>
                </c:pt>
                <c:pt idx="51">
                  <c:v>45355</c:v>
                </c:pt>
                <c:pt idx="52">
                  <c:v>45356</c:v>
                </c:pt>
                <c:pt idx="53">
                  <c:v>45357</c:v>
                </c:pt>
                <c:pt idx="54">
                  <c:v>45358</c:v>
                </c:pt>
                <c:pt idx="55">
                  <c:v>45362</c:v>
                </c:pt>
                <c:pt idx="56">
                  <c:v>45363</c:v>
                </c:pt>
                <c:pt idx="57">
                  <c:v>45364</c:v>
                </c:pt>
                <c:pt idx="58">
                  <c:v>45365</c:v>
                </c:pt>
                <c:pt idx="59">
                  <c:v>45369</c:v>
                </c:pt>
                <c:pt idx="60">
                  <c:v>45370</c:v>
                </c:pt>
                <c:pt idx="61">
                  <c:v>45371</c:v>
                </c:pt>
                <c:pt idx="62">
                  <c:v>45372</c:v>
                </c:pt>
                <c:pt idx="63">
                  <c:v>45376</c:v>
                </c:pt>
                <c:pt idx="64">
                  <c:v>45377</c:v>
                </c:pt>
                <c:pt idx="65">
                  <c:v>45378</c:v>
                </c:pt>
                <c:pt idx="66">
                  <c:v>45379</c:v>
                </c:pt>
                <c:pt idx="67">
                  <c:v>45383</c:v>
                </c:pt>
                <c:pt idx="68">
                  <c:v>45384</c:v>
                </c:pt>
                <c:pt idx="69">
                  <c:v>45385</c:v>
                </c:pt>
                <c:pt idx="70">
                  <c:v>45386</c:v>
                </c:pt>
                <c:pt idx="71">
                  <c:v>45397</c:v>
                </c:pt>
                <c:pt idx="72">
                  <c:v>45398</c:v>
                </c:pt>
                <c:pt idx="73">
                  <c:v>45399</c:v>
                </c:pt>
                <c:pt idx="74">
                  <c:v>45400</c:v>
                </c:pt>
                <c:pt idx="75">
                  <c:v>45404</c:v>
                </c:pt>
                <c:pt idx="76">
                  <c:v>45405</c:v>
                </c:pt>
                <c:pt idx="77">
                  <c:v>45406</c:v>
                </c:pt>
                <c:pt idx="78">
                  <c:v>45407</c:v>
                </c:pt>
                <c:pt idx="79">
                  <c:v>45411</c:v>
                </c:pt>
                <c:pt idx="80">
                  <c:v>45412</c:v>
                </c:pt>
                <c:pt idx="81">
                  <c:v>45413</c:v>
                </c:pt>
                <c:pt idx="82">
                  <c:v>45414</c:v>
                </c:pt>
                <c:pt idx="83">
                  <c:v>45418</c:v>
                </c:pt>
                <c:pt idx="84">
                  <c:v>45419</c:v>
                </c:pt>
                <c:pt idx="85">
                  <c:v>45420</c:v>
                </c:pt>
                <c:pt idx="86">
                  <c:v>45421</c:v>
                </c:pt>
                <c:pt idx="87">
                  <c:v>45425</c:v>
                </c:pt>
                <c:pt idx="88">
                  <c:v>45426</c:v>
                </c:pt>
                <c:pt idx="89">
                  <c:v>45427</c:v>
                </c:pt>
                <c:pt idx="90">
                  <c:v>45428</c:v>
                </c:pt>
                <c:pt idx="91">
                  <c:v>45432</c:v>
                </c:pt>
                <c:pt idx="92">
                  <c:v>45433</c:v>
                </c:pt>
                <c:pt idx="93">
                  <c:v>45434</c:v>
                </c:pt>
                <c:pt idx="94">
                  <c:v>45435</c:v>
                </c:pt>
                <c:pt idx="95">
                  <c:v>45439</c:v>
                </c:pt>
                <c:pt idx="96">
                  <c:v>45440</c:v>
                </c:pt>
                <c:pt idx="97">
                  <c:v>45441</c:v>
                </c:pt>
                <c:pt idx="98">
                  <c:v>45442</c:v>
                </c:pt>
                <c:pt idx="99">
                  <c:v>45446</c:v>
                </c:pt>
                <c:pt idx="100">
                  <c:v>45447</c:v>
                </c:pt>
                <c:pt idx="101">
                  <c:v>45448</c:v>
                </c:pt>
                <c:pt idx="102">
                  <c:v>45449</c:v>
                </c:pt>
                <c:pt idx="103">
                  <c:v>45453</c:v>
                </c:pt>
                <c:pt idx="104">
                  <c:v>45454</c:v>
                </c:pt>
                <c:pt idx="105">
                  <c:v>45455</c:v>
                </c:pt>
                <c:pt idx="106">
                  <c:v>45456</c:v>
                </c:pt>
                <c:pt idx="107">
                  <c:v>45467</c:v>
                </c:pt>
                <c:pt idx="108">
                  <c:v>45468</c:v>
                </c:pt>
                <c:pt idx="109">
                  <c:v>45469</c:v>
                </c:pt>
                <c:pt idx="110">
                  <c:v>45470</c:v>
                </c:pt>
                <c:pt idx="111">
                  <c:v>45473</c:v>
                </c:pt>
              </c:numCache>
            </c:numRef>
          </c:cat>
          <c:val>
            <c:numRef>
              <c:f>Sheet1!$B$2:$B$113</c:f>
              <c:numCache>
                <c:formatCode>#,##0</c:formatCode>
                <c:ptCount val="112"/>
                <c:pt idx="0">
                  <c:v>100</c:v>
                </c:pt>
                <c:pt idx="1">
                  <c:v>99.575030447513669</c:v>
                </c:pt>
                <c:pt idx="2">
                  <c:v>99.84479139767268</c:v>
                </c:pt>
                <c:pt idx="3">
                  <c:v>100.30344756102683</c:v>
                </c:pt>
                <c:pt idx="4">
                  <c:v>101.69380211037236</c:v>
                </c:pt>
                <c:pt idx="5">
                  <c:v>101.81934505007868</c:v>
                </c:pt>
                <c:pt idx="6">
                  <c:v>101.87715735042741</c:v>
                </c:pt>
                <c:pt idx="7">
                  <c:v>103.14116477041726</c:v>
                </c:pt>
                <c:pt idx="8">
                  <c:v>104.33324189399174</c:v>
                </c:pt>
                <c:pt idx="9">
                  <c:v>104.66492544715177</c:v>
                </c:pt>
                <c:pt idx="10">
                  <c:v>104.57056719495969</c:v>
                </c:pt>
                <c:pt idx="11">
                  <c:v>103.84706457374821</c:v>
                </c:pt>
                <c:pt idx="12">
                  <c:v>105.55516338899815</c:v>
                </c:pt>
                <c:pt idx="13">
                  <c:v>106.08717951925544</c:v>
                </c:pt>
                <c:pt idx="14">
                  <c:v>106.23658008522625</c:v>
                </c:pt>
                <c:pt idx="15">
                  <c:v>106.61696178937558</c:v>
                </c:pt>
                <c:pt idx="16">
                  <c:v>107.5562552998332</c:v>
                </c:pt>
                <c:pt idx="17">
                  <c:v>108.32506060462552</c:v>
                </c:pt>
                <c:pt idx="18">
                  <c:v>106.58988740451365</c:v>
                </c:pt>
                <c:pt idx="19">
                  <c:v>108.52494640969532</c:v>
                </c:pt>
                <c:pt idx="20">
                  <c:v>109.47755372657015</c:v>
                </c:pt>
                <c:pt idx="21">
                  <c:v>108.99101898870471</c:v>
                </c:pt>
                <c:pt idx="22">
                  <c:v>108.44854839300571</c:v>
                </c:pt>
                <c:pt idx="23">
                  <c:v>108.26260187519156</c:v>
                </c:pt>
                <c:pt idx="24">
                  <c:v>108.31639322729349</c:v>
                </c:pt>
                <c:pt idx="25">
                  <c:v>107.91849805966909</c:v>
                </c:pt>
                <c:pt idx="26">
                  <c:v>107.78821933647207</c:v>
                </c:pt>
                <c:pt idx="27">
                  <c:v>106.85955900026718</c:v>
                </c:pt>
                <c:pt idx="28">
                  <c:v>108.21104438322675</c:v>
                </c:pt>
                <c:pt idx="29">
                  <c:v>108.16645653488976</c:v>
                </c:pt>
                <c:pt idx="30">
                  <c:v>108.78166161665352</c:v>
                </c:pt>
                <c:pt idx="31">
                  <c:v>108.66889635693153</c:v>
                </c:pt>
                <c:pt idx="32">
                  <c:v>109.48425530698154</c:v>
                </c:pt>
                <c:pt idx="33">
                  <c:v>107.09992235102163</c:v>
                </c:pt>
                <c:pt idx="34">
                  <c:v>105.40808603756994</c:v>
                </c:pt>
                <c:pt idx="35">
                  <c:v>106.45942997250566</c:v>
                </c:pt>
                <c:pt idx="36">
                  <c:v>107.44786840597995</c:v>
                </c:pt>
                <c:pt idx="37">
                  <c:v>107.86336639148489</c:v>
                </c:pt>
                <c:pt idx="38">
                  <c:v>108.70794423212845</c:v>
                </c:pt>
                <c:pt idx="39">
                  <c:v>109.03721521634043</c:v>
                </c:pt>
                <c:pt idx="40">
                  <c:v>109.86937279462158</c:v>
                </c:pt>
                <c:pt idx="41">
                  <c:v>110.84047647343182</c:v>
                </c:pt>
                <c:pt idx="42">
                  <c:v>111.14588983137932</c:v>
                </c:pt>
                <c:pt idx="43">
                  <c:v>111.55531171731126</c:v>
                </c:pt>
                <c:pt idx="44">
                  <c:v>112.53803146883452</c:v>
                </c:pt>
                <c:pt idx="45">
                  <c:v>112.64463127457805</c:v>
                </c:pt>
                <c:pt idx="46">
                  <c:v>112.89330458504261</c:v>
                </c:pt>
                <c:pt idx="47">
                  <c:v>111.97679644798369</c:v>
                </c:pt>
                <c:pt idx="48">
                  <c:v>112.600400843863</c:v>
                </c:pt>
                <c:pt idx="49">
                  <c:v>112.68859364207664</c:v>
                </c:pt>
                <c:pt idx="50">
                  <c:v>112.86229860633934</c:v>
                </c:pt>
                <c:pt idx="51">
                  <c:v>111.10853968988661</c:v>
                </c:pt>
                <c:pt idx="52">
                  <c:v>111.42628395579102</c:v>
                </c:pt>
                <c:pt idx="53">
                  <c:v>112.24611062611525</c:v>
                </c:pt>
                <c:pt idx="54">
                  <c:v>112.38889896608018</c:v>
                </c:pt>
                <c:pt idx="55">
                  <c:v>112.19088960352556</c:v>
                </c:pt>
                <c:pt idx="56">
                  <c:v>112.71111095225885</c:v>
                </c:pt>
                <c:pt idx="57">
                  <c:v>113.68695041455976</c:v>
                </c:pt>
                <c:pt idx="58">
                  <c:v>113.73502308471066</c:v>
                </c:pt>
                <c:pt idx="59">
                  <c:v>114.12755698800596</c:v>
                </c:pt>
                <c:pt idx="60">
                  <c:v>114.40938078290543</c:v>
                </c:pt>
                <c:pt idx="61">
                  <c:v>113.83152584263439</c:v>
                </c:pt>
                <c:pt idx="62">
                  <c:v>114.69218747626525</c:v>
                </c:pt>
                <c:pt idx="63">
                  <c:v>113.09533489584405</c:v>
                </c:pt>
                <c:pt idx="64">
                  <c:v>112.45734444068165</c:v>
                </c:pt>
                <c:pt idx="65">
                  <c:v>112.65785572658982</c:v>
                </c:pt>
                <c:pt idx="66">
                  <c:v>112.28176303390373</c:v>
                </c:pt>
                <c:pt idx="67">
                  <c:v>111.00506728833506</c:v>
                </c:pt>
                <c:pt idx="68">
                  <c:v>111.48382819292331</c:v>
                </c:pt>
                <c:pt idx="69">
                  <c:v>112.78509640000036</c:v>
                </c:pt>
                <c:pt idx="70">
                  <c:v>113.52852505363499</c:v>
                </c:pt>
                <c:pt idx="71">
                  <c:v>113.55461654003658</c:v>
                </c:pt>
                <c:pt idx="72">
                  <c:v>111.6968490955994</c:v>
                </c:pt>
                <c:pt idx="73">
                  <c:v>111.3890231687038</c:v>
                </c:pt>
                <c:pt idx="74">
                  <c:v>111.7140051414525</c:v>
                </c:pt>
                <c:pt idx="75">
                  <c:v>111.77280034026158</c:v>
                </c:pt>
                <c:pt idx="76">
                  <c:v>111.55370333801254</c:v>
                </c:pt>
                <c:pt idx="77">
                  <c:v>110.40353343061051</c:v>
                </c:pt>
                <c:pt idx="78">
                  <c:v>109.49962426472494</c:v>
                </c:pt>
                <c:pt idx="79">
                  <c:v>110.52657444696324</c:v>
                </c:pt>
                <c:pt idx="80">
                  <c:v>110.75398140892241</c:v>
                </c:pt>
                <c:pt idx="81">
                  <c:v>110.31382160750363</c:v>
                </c:pt>
                <c:pt idx="82">
                  <c:v>110.37351035036755</c:v>
                </c:pt>
                <c:pt idx="83">
                  <c:v>110.55373818623066</c:v>
                </c:pt>
                <c:pt idx="84">
                  <c:v>110.42408494387203</c:v>
                </c:pt>
                <c:pt idx="85">
                  <c:v>111.33657213268415</c:v>
                </c:pt>
                <c:pt idx="86">
                  <c:v>109.76661522831392</c:v>
                </c:pt>
                <c:pt idx="87">
                  <c:v>109.5449269483058</c:v>
                </c:pt>
                <c:pt idx="88">
                  <c:v>108.30567069863531</c:v>
                </c:pt>
                <c:pt idx="89">
                  <c:v>108.14742404652149</c:v>
                </c:pt>
                <c:pt idx="90">
                  <c:v>108.99843540435997</c:v>
                </c:pt>
                <c:pt idx="91">
                  <c:v>108.34543340907609</c:v>
                </c:pt>
                <c:pt idx="92">
                  <c:v>108.31969934029641</c:v>
                </c:pt>
                <c:pt idx="93">
                  <c:v>108.62841881124687</c:v>
                </c:pt>
                <c:pt idx="94">
                  <c:v>107.18945546531754</c:v>
                </c:pt>
                <c:pt idx="95">
                  <c:v>105.71716292614232</c:v>
                </c:pt>
                <c:pt idx="96">
                  <c:v>104.18670066899645</c:v>
                </c:pt>
                <c:pt idx="97">
                  <c:v>104.51346972985482</c:v>
                </c:pt>
                <c:pt idx="98">
                  <c:v>102.7887509951847</c:v>
                </c:pt>
                <c:pt idx="99">
                  <c:v>105.51191585674344</c:v>
                </c:pt>
                <c:pt idx="100">
                  <c:v>103.75860371231813</c:v>
                </c:pt>
                <c:pt idx="101">
                  <c:v>103.23257432722835</c:v>
                </c:pt>
                <c:pt idx="102">
                  <c:v>103.29717756239394</c:v>
                </c:pt>
                <c:pt idx="103">
                  <c:v>105.91910388253827</c:v>
                </c:pt>
                <c:pt idx="104">
                  <c:v>105.21901211556384</c:v>
                </c:pt>
                <c:pt idx="105">
                  <c:v>104.11405553733719</c:v>
                </c:pt>
                <c:pt idx="106">
                  <c:v>102.74800538628357</c:v>
                </c:pt>
                <c:pt idx="107">
                  <c:v>104.51820551334553</c:v>
                </c:pt>
                <c:pt idx="108">
                  <c:v>104.8195979230462</c:v>
                </c:pt>
                <c:pt idx="109">
                  <c:v>104.15462243742735</c:v>
                </c:pt>
                <c:pt idx="110">
                  <c:v>104.80932216641546</c:v>
                </c:pt>
                <c:pt idx="111">
                  <c:v>104.36147788612496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63A-C74C-8BD0-46779522570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Sheet1!$A$2:$A$113</c:f>
              <c:numCache>
                <c:formatCode>dd\-mmm\-yyyy</c:formatCode>
                <c:ptCount val="112"/>
                <c:pt idx="0">
                  <c:v>45264</c:v>
                </c:pt>
                <c:pt idx="1">
                  <c:v>45265</c:v>
                </c:pt>
                <c:pt idx="2">
                  <c:v>45266</c:v>
                </c:pt>
                <c:pt idx="3">
                  <c:v>45267</c:v>
                </c:pt>
                <c:pt idx="4">
                  <c:v>45271</c:v>
                </c:pt>
                <c:pt idx="5">
                  <c:v>45272</c:v>
                </c:pt>
                <c:pt idx="6">
                  <c:v>45273</c:v>
                </c:pt>
                <c:pt idx="7">
                  <c:v>45274</c:v>
                </c:pt>
                <c:pt idx="8">
                  <c:v>45278</c:v>
                </c:pt>
                <c:pt idx="9">
                  <c:v>45279</c:v>
                </c:pt>
                <c:pt idx="10">
                  <c:v>45280</c:v>
                </c:pt>
                <c:pt idx="11">
                  <c:v>45281</c:v>
                </c:pt>
                <c:pt idx="12">
                  <c:v>45285</c:v>
                </c:pt>
                <c:pt idx="13">
                  <c:v>45286</c:v>
                </c:pt>
                <c:pt idx="14">
                  <c:v>45287</c:v>
                </c:pt>
                <c:pt idx="15">
                  <c:v>45288</c:v>
                </c:pt>
                <c:pt idx="16">
                  <c:v>45292</c:v>
                </c:pt>
                <c:pt idx="17">
                  <c:v>45293</c:v>
                </c:pt>
                <c:pt idx="18">
                  <c:v>45294</c:v>
                </c:pt>
                <c:pt idx="19">
                  <c:v>45295</c:v>
                </c:pt>
                <c:pt idx="20">
                  <c:v>45299</c:v>
                </c:pt>
                <c:pt idx="21">
                  <c:v>45300</c:v>
                </c:pt>
                <c:pt idx="22">
                  <c:v>45301</c:v>
                </c:pt>
                <c:pt idx="23">
                  <c:v>45302</c:v>
                </c:pt>
                <c:pt idx="24">
                  <c:v>45306</c:v>
                </c:pt>
                <c:pt idx="25">
                  <c:v>45307</c:v>
                </c:pt>
                <c:pt idx="26">
                  <c:v>45308</c:v>
                </c:pt>
                <c:pt idx="27">
                  <c:v>45309</c:v>
                </c:pt>
                <c:pt idx="28">
                  <c:v>45313</c:v>
                </c:pt>
                <c:pt idx="29">
                  <c:v>45314</c:v>
                </c:pt>
                <c:pt idx="30">
                  <c:v>45315</c:v>
                </c:pt>
                <c:pt idx="31">
                  <c:v>45316</c:v>
                </c:pt>
                <c:pt idx="32">
                  <c:v>45320</c:v>
                </c:pt>
                <c:pt idx="33">
                  <c:v>45321</c:v>
                </c:pt>
                <c:pt idx="34">
                  <c:v>45322</c:v>
                </c:pt>
                <c:pt idx="35">
                  <c:v>45323</c:v>
                </c:pt>
                <c:pt idx="36">
                  <c:v>45327</c:v>
                </c:pt>
                <c:pt idx="37">
                  <c:v>45328</c:v>
                </c:pt>
                <c:pt idx="38">
                  <c:v>45329</c:v>
                </c:pt>
                <c:pt idx="39">
                  <c:v>45330</c:v>
                </c:pt>
                <c:pt idx="40">
                  <c:v>45334</c:v>
                </c:pt>
                <c:pt idx="41">
                  <c:v>45335</c:v>
                </c:pt>
                <c:pt idx="42">
                  <c:v>45336</c:v>
                </c:pt>
                <c:pt idx="43">
                  <c:v>45337</c:v>
                </c:pt>
                <c:pt idx="44">
                  <c:v>45341</c:v>
                </c:pt>
                <c:pt idx="45">
                  <c:v>45342</c:v>
                </c:pt>
                <c:pt idx="46">
                  <c:v>45343</c:v>
                </c:pt>
                <c:pt idx="47">
                  <c:v>45348</c:v>
                </c:pt>
                <c:pt idx="48">
                  <c:v>45349</c:v>
                </c:pt>
                <c:pt idx="49">
                  <c:v>45350</c:v>
                </c:pt>
                <c:pt idx="50">
                  <c:v>45351</c:v>
                </c:pt>
                <c:pt idx="51">
                  <c:v>45355</c:v>
                </c:pt>
                <c:pt idx="52">
                  <c:v>45356</c:v>
                </c:pt>
                <c:pt idx="53">
                  <c:v>45357</c:v>
                </c:pt>
                <c:pt idx="54">
                  <c:v>45358</c:v>
                </c:pt>
                <c:pt idx="55">
                  <c:v>45362</c:v>
                </c:pt>
                <c:pt idx="56">
                  <c:v>45363</c:v>
                </c:pt>
                <c:pt idx="57">
                  <c:v>45364</c:v>
                </c:pt>
                <c:pt idx="58">
                  <c:v>45365</c:v>
                </c:pt>
                <c:pt idx="59">
                  <c:v>45369</c:v>
                </c:pt>
                <c:pt idx="60">
                  <c:v>45370</c:v>
                </c:pt>
                <c:pt idx="61">
                  <c:v>45371</c:v>
                </c:pt>
                <c:pt idx="62">
                  <c:v>45372</c:v>
                </c:pt>
                <c:pt idx="63">
                  <c:v>45376</c:v>
                </c:pt>
                <c:pt idx="64">
                  <c:v>45377</c:v>
                </c:pt>
                <c:pt idx="65">
                  <c:v>45378</c:v>
                </c:pt>
                <c:pt idx="66">
                  <c:v>45379</c:v>
                </c:pt>
                <c:pt idx="67">
                  <c:v>45383</c:v>
                </c:pt>
                <c:pt idx="68">
                  <c:v>45384</c:v>
                </c:pt>
                <c:pt idx="69">
                  <c:v>45385</c:v>
                </c:pt>
                <c:pt idx="70">
                  <c:v>45386</c:v>
                </c:pt>
                <c:pt idx="71">
                  <c:v>45397</c:v>
                </c:pt>
                <c:pt idx="72">
                  <c:v>45398</c:v>
                </c:pt>
                <c:pt idx="73">
                  <c:v>45399</c:v>
                </c:pt>
                <c:pt idx="74">
                  <c:v>45400</c:v>
                </c:pt>
                <c:pt idx="75">
                  <c:v>45404</c:v>
                </c:pt>
                <c:pt idx="76">
                  <c:v>45405</c:v>
                </c:pt>
                <c:pt idx="77">
                  <c:v>45406</c:v>
                </c:pt>
                <c:pt idx="78">
                  <c:v>45407</c:v>
                </c:pt>
                <c:pt idx="79">
                  <c:v>45411</c:v>
                </c:pt>
                <c:pt idx="80">
                  <c:v>45412</c:v>
                </c:pt>
                <c:pt idx="81">
                  <c:v>45413</c:v>
                </c:pt>
                <c:pt idx="82">
                  <c:v>45414</c:v>
                </c:pt>
                <c:pt idx="83">
                  <c:v>45418</c:v>
                </c:pt>
                <c:pt idx="84">
                  <c:v>45419</c:v>
                </c:pt>
                <c:pt idx="85">
                  <c:v>45420</c:v>
                </c:pt>
                <c:pt idx="86">
                  <c:v>45421</c:v>
                </c:pt>
                <c:pt idx="87">
                  <c:v>45425</c:v>
                </c:pt>
                <c:pt idx="88">
                  <c:v>45426</c:v>
                </c:pt>
                <c:pt idx="89">
                  <c:v>45427</c:v>
                </c:pt>
                <c:pt idx="90">
                  <c:v>45428</c:v>
                </c:pt>
                <c:pt idx="91">
                  <c:v>45432</c:v>
                </c:pt>
                <c:pt idx="92">
                  <c:v>45433</c:v>
                </c:pt>
                <c:pt idx="93">
                  <c:v>45434</c:v>
                </c:pt>
                <c:pt idx="94">
                  <c:v>45435</c:v>
                </c:pt>
                <c:pt idx="95">
                  <c:v>45439</c:v>
                </c:pt>
                <c:pt idx="96">
                  <c:v>45440</c:v>
                </c:pt>
                <c:pt idx="97">
                  <c:v>45441</c:v>
                </c:pt>
                <c:pt idx="98">
                  <c:v>45442</c:v>
                </c:pt>
                <c:pt idx="99">
                  <c:v>45446</c:v>
                </c:pt>
                <c:pt idx="100">
                  <c:v>45447</c:v>
                </c:pt>
                <c:pt idx="101">
                  <c:v>45448</c:v>
                </c:pt>
                <c:pt idx="102">
                  <c:v>45449</c:v>
                </c:pt>
                <c:pt idx="103">
                  <c:v>45453</c:v>
                </c:pt>
                <c:pt idx="104">
                  <c:v>45454</c:v>
                </c:pt>
                <c:pt idx="105">
                  <c:v>45455</c:v>
                </c:pt>
                <c:pt idx="106">
                  <c:v>45456</c:v>
                </c:pt>
                <c:pt idx="107">
                  <c:v>45467</c:v>
                </c:pt>
                <c:pt idx="108">
                  <c:v>45468</c:v>
                </c:pt>
                <c:pt idx="109">
                  <c:v>45469</c:v>
                </c:pt>
                <c:pt idx="110">
                  <c:v>45470</c:v>
                </c:pt>
                <c:pt idx="111">
                  <c:v>45473</c:v>
                </c:pt>
              </c:numCache>
            </c:numRef>
          </c:cat>
          <c:val>
            <c:numRef>
              <c:f>Sheet1!$C$2:$C$113</c:f>
              <c:numCache>
                <c:formatCode>#,##0</c:formatCode>
                <c:ptCount val="112"/>
                <c:pt idx="0">
                  <c:v>100</c:v>
                </c:pt>
                <c:pt idx="1">
                  <c:v>97.555296856810259</c:v>
                </c:pt>
                <c:pt idx="2">
                  <c:v>95.576251455180454</c:v>
                </c:pt>
                <c:pt idx="3">
                  <c:v>95.576251455180454</c:v>
                </c:pt>
                <c:pt idx="4">
                  <c:v>99.767171129220031</c:v>
                </c:pt>
                <c:pt idx="5">
                  <c:v>98.603026775320146</c:v>
                </c:pt>
                <c:pt idx="6">
                  <c:v>99.301513387660066</c:v>
                </c:pt>
                <c:pt idx="7">
                  <c:v>98.020954598370196</c:v>
                </c:pt>
                <c:pt idx="8">
                  <c:v>100.58207217694995</c:v>
                </c:pt>
                <c:pt idx="9">
                  <c:v>98.370197904540163</c:v>
                </c:pt>
                <c:pt idx="10">
                  <c:v>100</c:v>
                </c:pt>
                <c:pt idx="11">
                  <c:v>98.253783469150164</c:v>
                </c:pt>
                <c:pt idx="12">
                  <c:v>97.788125727590227</c:v>
                </c:pt>
                <c:pt idx="13">
                  <c:v>104.88940628637951</c:v>
                </c:pt>
                <c:pt idx="14">
                  <c:v>105.9371362048894</c:v>
                </c:pt>
                <c:pt idx="15">
                  <c:v>128.0558789289872</c:v>
                </c:pt>
                <c:pt idx="16">
                  <c:v>141.79278230500583</c:v>
                </c:pt>
                <c:pt idx="17">
                  <c:v>135.04074505238651</c:v>
                </c:pt>
                <c:pt idx="18">
                  <c:v>132.71245634458671</c:v>
                </c:pt>
                <c:pt idx="19">
                  <c:v>131.54831199068687</c:v>
                </c:pt>
                <c:pt idx="20">
                  <c:v>128.0558789289872</c:v>
                </c:pt>
                <c:pt idx="21">
                  <c:v>129.68568102444704</c:v>
                </c:pt>
                <c:pt idx="22">
                  <c:v>130.96623981373691</c:v>
                </c:pt>
                <c:pt idx="23">
                  <c:v>129.2200232828871</c:v>
                </c:pt>
                <c:pt idx="24">
                  <c:v>130.034924330617</c:v>
                </c:pt>
                <c:pt idx="25">
                  <c:v>129.2200232828871</c:v>
                </c:pt>
                <c:pt idx="26">
                  <c:v>128.87077997671713</c:v>
                </c:pt>
                <c:pt idx="27">
                  <c:v>128.0558789289872</c:v>
                </c:pt>
                <c:pt idx="28">
                  <c:v>130.38416763678694</c:v>
                </c:pt>
                <c:pt idx="29">
                  <c:v>132.13038416763678</c:v>
                </c:pt>
                <c:pt idx="30">
                  <c:v>128.63795110593713</c:v>
                </c:pt>
                <c:pt idx="31">
                  <c:v>128.1722933643772</c:v>
                </c:pt>
                <c:pt idx="32">
                  <c:v>128.63795110593713</c:v>
                </c:pt>
                <c:pt idx="33">
                  <c:v>128.63795110593713</c:v>
                </c:pt>
                <c:pt idx="34">
                  <c:v>129.68568102444704</c:v>
                </c:pt>
                <c:pt idx="35">
                  <c:v>129.68568102444704</c:v>
                </c:pt>
                <c:pt idx="36">
                  <c:v>127.35739231664726</c:v>
                </c:pt>
                <c:pt idx="37">
                  <c:v>129.1036088474971</c:v>
                </c:pt>
                <c:pt idx="38">
                  <c:v>126.30966239813736</c:v>
                </c:pt>
                <c:pt idx="39">
                  <c:v>125.02910360884749</c:v>
                </c:pt>
                <c:pt idx="40">
                  <c:v>130.84982537834694</c:v>
                </c:pt>
                <c:pt idx="41">
                  <c:v>137.13620488940629</c:v>
                </c:pt>
                <c:pt idx="42">
                  <c:v>139.46449359720606</c:v>
                </c:pt>
                <c:pt idx="43">
                  <c:v>143.77182770663561</c:v>
                </c:pt>
                <c:pt idx="44">
                  <c:v>151.33876600698486</c:v>
                </c:pt>
                <c:pt idx="45">
                  <c:v>151.33876600698486</c:v>
                </c:pt>
                <c:pt idx="46">
                  <c:v>156.86845168800932</c:v>
                </c:pt>
                <c:pt idx="47">
                  <c:v>227.0081490104773</c:v>
                </c:pt>
                <c:pt idx="48">
                  <c:v>243.30616996507564</c:v>
                </c:pt>
                <c:pt idx="49">
                  <c:v>250</c:v>
                </c:pt>
                <c:pt idx="50">
                  <c:v>220.60535506402795</c:v>
                </c:pt>
                <c:pt idx="51">
                  <c:v>204.01629802095459</c:v>
                </c:pt>
                <c:pt idx="52">
                  <c:v>204.30733410942958</c:v>
                </c:pt>
                <c:pt idx="53">
                  <c:v>193.24796274738071</c:v>
                </c:pt>
                <c:pt idx="54">
                  <c:v>191.50174621653085</c:v>
                </c:pt>
                <c:pt idx="55">
                  <c:v>190.04656577415599</c:v>
                </c:pt>
                <c:pt idx="56">
                  <c:v>183.93480791618163</c:v>
                </c:pt>
                <c:pt idx="57">
                  <c:v>127.22434225844003</c:v>
                </c:pt>
                <c:pt idx="58">
                  <c:v>125.76916181606519</c:v>
                </c:pt>
                <c:pt idx="59">
                  <c:v>126.80857392316649</c:v>
                </c:pt>
                <c:pt idx="60">
                  <c:v>130.75835273573924</c:v>
                </c:pt>
                <c:pt idx="61">
                  <c:v>127.64010477299186</c:v>
                </c:pt>
                <c:pt idx="62">
                  <c:v>136.78695576251454</c:v>
                </c:pt>
                <c:pt idx="63">
                  <c:v>153.83335273573923</c:v>
                </c:pt>
                <c:pt idx="64">
                  <c:v>141.36037834691501</c:v>
                </c:pt>
                <c:pt idx="65">
                  <c:v>148.8441618160652</c:v>
                </c:pt>
                <c:pt idx="66">
                  <c:v>155.49642025611178</c:v>
                </c:pt>
                <c:pt idx="67">
                  <c:v>186.88674039580911</c:v>
                </c:pt>
                <c:pt idx="68">
                  <c:v>166.30632712456347</c:v>
                </c:pt>
                <c:pt idx="69">
                  <c:v>152.17029103608849</c:v>
                </c:pt>
                <c:pt idx="70">
                  <c:v>151.96240977881257</c:v>
                </c:pt>
                <c:pt idx="71">
                  <c:v>159.65407450523864</c:v>
                </c:pt>
                <c:pt idx="72">
                  <c:v>153.83335273573923</c:v>
                </c:pt>
                <c:pt idx="73">
                  <c:v>155.08065192083816</c:v>
                </c:pt>
                <c:pt idx="74">
                  <c:v>155.70430151338766</c:v>
                </c:pt>
                <c:pt idx="75">
                  <c:v>149.67569848661236</c:v>
                </c:pt>
                <c:pt idx="76">
                  <c:v>149.05204889406286</c:v>
                </c:pt>
                <c:pt idx="77">
                  <c:v>146.34956926658904</c:v>
                </c:pt>
                <c:pt idx="78">
                  <c:v>151.96240977881257</c:v>
                </c:pt>
                <c:pt idx="79">
                  <c:v>146.97321885913851</c:v>
                </c:pt>
                <c:pt idx="80">
                  <c:v>148.22051804423748</c:v>
                </c:pt>
                <c:pt idx="81">
                  <c:v>145.72591967403957</c:v>
                </c:pt>
                <c:pt idx="82">
                  <c:v>145.1022700814901</c:v>
                </c:pt>
                <c:pt idx="83">
                  <c:v>139.90519790454016</c:v>
                </c:pt>
                <c:pt idx="84">
                  <c:v>139.28154831199069</c:v>
                </c:pt>
                <c:pt idx="85">
                  <c:v>138.65789871944122</c:v>
                </c:pt>
                <c:pt idx="86">
                  <c:v>135.1238940628638</c:v>
                </c:pt>
                <c:pt idx="87">
                  <c:v>136.78695576251454</c:v>
                </c:pt>
                <c:pt idx="88">
                  <c:v>135.1238940628638</c:v>
                </c:pt>
                <c:pt idx="89">
                  <c:v>137.61848661233992</c:v>
                </c:pt>
                <c:pt idx="90">
                  <c:v>135.5396565774156</c:v>
                </c:pt>
                <c:pt idx="91">
                  <c:v>124.72974388824214</c:v>
                </c:pt>
                <c:pt idx="92">
                  <c:v>145.51803841676366</c:v>
                </c:pt>
                <c:pt idx="93">
                  <c:v>173.79011641443537</c:v>
                </c:pt>
                <c:pt idx="94">
                  <c:v>182.72908032596041</c:v>
                </c:pt>
                <c:pt idx="95">
                  <c:v>141.36037834691501</c:v>
                </c:pt>
                <c:pt idx="96">
                  <c:v>144.6865075669383</c:v>
                </c:pt>
                <c:pt idx="97">
                  <c:v>144.6865075669383</c:v>
                </c:pt>
                <c:pt idx="98">
                  <c:v>133.46082654249128</c:v>
                </c:pt>
                <c:pt idx="99">
                  <c:v>139.48943538998836</c:v>
                </c:pt>
                <c:pt idx="100">
                  <c:v>139.28154831199069</c:v>
                </c:pt>
                <c:pt idx="101">
                  <c:v>148.8441618160652</c:v>
                </c:pt>
                <c:pt idx="102">
                  <c:v>147.18110011641446</c:v>
                </c:pt>
                <c:pt idx="103">
                  <c:v>141.1524970896391</c:v>
                </c:pt>
                <c:pt idx="104">
                  <c:v>141.36037834691501</c:v>
                </c:pt>
                <c:pt idx="105">
                  <c:v>143.43920838183934</c:v>
                </c:pt>
                <c:pt idx="106">
                  <c:v>137.82636786961584</c:v>
                </c:pt>
                <c:pt idx="107">
                  <c:v>137.82636786961584</c:v>
                </c:pt>
                <c:pt idx="108">
                  <c:v>133.66871362048894</c:v>
                </c:pt>
                <c:pt idx="109">
                  <c:v>134.91600698486613</c:v>
                </c:pt>
                <c:pt idx="110">
                  <c:v>137.61848661233992</c:v>
                </c:pt>
                <c:pt idx="111">
                  <c:v>148.71944121071013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63A-C74C-8BD0-4677952257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Sheet1!$A$2:$A$111</c:f>
              <c:numCache>
                <c:formatCode>dd\-mmm\-yyyy</c:formatCode>
                <c:ptCount val="110"/>
                <c:pt idx="0">
                  <c:v>45266</c:v>
                </c:pt>
                <c:pt idx="1">
                  <c:v>45267</c:v>
                </c:pt>
                <c:pt idx="2">
                  <c:v>45271</c:v>
                </c:pt>
                <c:pt idx="3">
                  <c:v>45272</c:v>
                </c:pt>
                <c:pt idx="4">
                  <c:v>45273</c:v>
                </c:pt>
                <c:pt idx="5">
                  <c:v>45274</c:v>
                </c:pt>
                <c:pt idx="6">
                  <c:v>45278</c:v>
                </c:pt>
                <c:pt idx="7">
                  <c:v>45279</c:v>
                </c:pt>
                <c:pt idx="8">
                  <c:v>45280</c:v>
                </c:pt>
                <c:pt idx="9">
                  <c:v>45281</c:v>
                </c:pt>
                <c:pt idx="10">
                  <c:v>45285</c:v>
                </c:pt>
                <c:pt idx="11">
                  <c:v>45286</c:v>
                </c:pt>
                <c:pt idx="12">
                  <c:v>45287</c:v>
                </c:pt>
                <c:pt idx="13">
                  <c:v>45288</c:v>
                </c:pt>
                <c:pt idx="14">
                  <c:v>45292</c:v>
                </c:pt>
                <c:pt idx="15">
                  <c:v>45293</c:v>
                </c:pt>
                <c:pt idx="16">
                  <c:v>45294</c:v>
                </c:pt>
                <c:pt idx="17">
                  <c:v>45295</c:v>
                </c:pt>
                <c:pt idx="18">
                  <c:v>45299</c:v>
                </c:pt>
                <c:pt idx="19">
                  <c:v>45300</c:v>
                </c:pt>
                <c:pt idx="20">
                  <c:v>45301</c:v>
                </c:pt>
                <c:pt idx="21">
                  <c:v>45302</c:v>
                </c:pt>
                <c:pt idx="22">
                  <c:v>45306</c:v>
                </c:pt>
                <c:pt idx="23">
                  <c:v>45307</c:v>
                </c:pt>
                <c:pt idx="24">
                  <c:v>45308</c:v>
                </c:pt>
                <c:pt idx="25">
                  <c:v>45309</c:v>
                </c:pt>
                <c:pt idx="26">
                  <c:v>45313</c:v>
                </c:pt>
                <c:pt idx="27">
                  <c:v>45314</c:v>
                </c:pt>
                <c:pt idx="28">
                  <c:v>45315</c:v>
                </c:pt>
                <c:pt idx="29">
                  <c:v>45316</c:v>
                </c:pt>
                <c:pt idx="30">
                  <c:v>45320</c:v>
                </c:pt>
                <c:pt idx="31">
                  <c:v>45321</c:v>
                </c:pt>
                <c:pt idx="32">
                  <c:v>45322</c:v>
                </c:pt>
                <c:pt idx="33">
                  <c:v>45323</c:v>
                </c:pt>
                <c:pt idx="34">
                  <c:v>45327</c:v>
                </c:pt>
                <c:pt idx="35">
                  <c:v>45328</c:v>
                </c:pt>
                <c:pt idx="36">
                  <c:v>45329</c:v>
                </c:pt>
                <c:pt idx="37">
                  <c:v>45330</c:v>
                </c:pt>
                <c:pt idx="38">
                  <c:v>45334</c:v>
                </c:pt>
                <c:pt idx="39">
                  <c:v>45335</c:v>
                </c:pt>
                <c:pt idx="40">
                  <c:v>45336</c:v>
                </c:pt>
                <c:pt idx="41">
                  <c:v>45337</c:v>
                </c:pt>
                <c:pt idx="42">
                  <c:v>45341</c:v>
                </c:pt>
                <c:pt idx="43">
                  <c:v>45342</c:v>
                </c:pt>
                <c:pt idx="44">
                  <c:v>45343</c:v>
                </c:pt>
                <c:pt idx="45">
                  <c:v>45348</c:v>
                </c:pt>
                <c:pt idx="46">
                  <c:v>45349</c:v>
                </c:pt>
                <c:pt idx="47">
                  <c:v>45350</c:v>
                </c:pt>
                <c:pt idx="48">
                  <c:v>45351</c:v>
                </c:pt>
                <c:pt idx="49">
                  <c:v>45355</c:v>
                </c:pt>
                <c:pt idx="50">
                  <c:v>45356</c:v>
                </c:pt>
                <c:pt idx="51">
                  <c:v>45357</c:v>
                </c:pt>
                <c:pt idx="52">
                  <c:v>45358</c:v>
                </c:pt>
                <c:pt idx="53">
                  <c:v>45362</c:v>
                </c:pt>
                <c:pt idx="54">
                  <c:v>45363</c:v>
                </c:pt>
                <c:pt idx="55">
                  <c:v>45364</c:v>
                </c:pt>
                <c:pt idx="56">
                  <c:v>45365</c:v>
                </c:pt>
                <c:pt idx="57">
                  <c:v>45369</c:v>
                </c:pt>
                <c:pt idx="58">
                  <c:v>45370</c:v>
                </c:pt>
                <c:pt idx="59">
                  <c:v>45371</c:v>
                </c:pt>
                <c:pt idx="60">
                  <c:v>45372</c:v>
                </c:pt>
                <c:pt idx="61">
                  <c:v>45376</c:v>
                </c:pt>
                <c:pt idx="62">
                  <c:v>45377</c:v>
                </c:pt>
                <c:pt idx="63">
                  <c:v>45378</c:v>
                </c:pt>
                <c:pt idx="64">
                  <c:v>45379</c:v>
                </c:pt>
                <c:pt idx="65">
                  <c:v>45383</c:v>
                </c:pt>
                <c:pt idx="66">
                  <c:v>45384</c:v>
                </c:pt>
                <c:pt idx="67">
                  <c:v>45385</c:v>
                </c:pt>
                <c:pt idx="68">
                  <c:v>45386</c:v>
                </c:pt>
                <c:pt idx="69">
                  <c:v>45397</c:v>
                </c:pt>
                <c:pt idx="70">
                  <c:v>45398</c:v>
                </c:pt>
                <c:pt idx="71">
                  <c:v>45399</c:v>
                </c:pt>
                <c:pt idx="72">
                  <c:v>45400</c:v>
                </c:pt>
                <c:pt idx="73">
                  <c:v>45404</c:v>
                </c:pt>
                <c:pt idx="74">
                  <c:v>45405</c:v>
                </c:pt>
                <c:pt idx="75">
                  <c:v>45406</c:v>
                </c:pt>
                <c:pt idx="76">
                  <c:v>45407</c:v>
                </c:pt>
                <c:pt idx="77">
                  <c:v>45411</c:v>
                </c:pt>
                <c:pt idx="78">
                  <c:v>45412</c:v>
                </c:pt>
                <c:pt idx="79">
                  <c:v>45413</c:v>
                </c:pt>
                <c:pt idx="80">
                  <c:v>45414</c:v>
                </c:pt>
                <c:pt idx="81">
                  <c:v>45418</c:v>
                </c:pt>
                <c:pt idx="82">
                  <c:v>45419</c:v>
                </c:pt>
                <c:pt idx="83">
                  <c:v>45420</c:v>
                </c:pt>
                <c:pt idx="84">
                  <c:v>45421</c:v>
                </c:pt>
                <c:pt idx="85">
                  <c:v>45425</c:v>
                </c:pt>
                <c:pt idx="86">
                  <c:v>45426</c:v>
                </c:pt>
                <c:pt idx="87">
                  <c:v>45427</c:v>
                </c:pt>
                <c:pt idx="88">
                  <c:v>45428</c:v>
                </c:pt>
                <c:pt idx="89">
                  <c:v>45432</c:v>
                </c:pt>
                <c:pt idx="90">
                  <c:v>45433</c:v>
                </c:pt>
                <c:pt idx="91">
                  <c:v>45434</c:v>
                </c:pt>
                <c:pt idx="92">
                  <c:v>45435</c:v>
                </c:pt>
                <c:pt idx="93">
                  <c:v>45439</c:v>
                </c:pt>
                <c:pt idx="94">
                  <c:v>45440</c:v>
                </c:pt>
                <c:pt idx="95">
                  <c:v>45441</c:v>
                </c:pt>
                <c:pt idx="96">
                  <c:v>45442</c:v>
                </c:pt>
                <c:pt idx="97">
                  <c:v>45446</c:v>
                </c:pt>
                <c:pt idx="98">
                  <c:v>45447</c:v>
                </c:pt>
                <c:pt idx="99">
                  <c:v>45448</c:v>
                </c:pt>
                <c:pt idx="100">
                  <c:v>45449</c:v>
                </c:pt>
                <c:pt idx="101">
                  <c:v>45453</c:v>
                </c:pt>
                <c:pt idx="102">
                  <c:v>45454</c:v>
                </c:pt>
                <c:pt idx="103">
                  <c:v>45455</c:v>
                </c:pt>
                <c:pt idx="104">
                  <c:v>45456</c:v>
                </c:pt>
                <c:pt idx="105">
                  <c:v>45467</c:v>
                </c:pt>
                <c:pt idx="106">
                  <c:v>45468</c:v>
                </c:pt>
                <c:pt idx="107">
                  <c:v>45469</c:v>
                </c:pt>
                <c:pt idx="108">
                  <c:v>45470</c:v>
                </c:pt>
                <c:pt idx="109">
                  <c:v>45473</c:v>
                </c:pt>
              </c:numCache>
            </c:numRef>
          </c:cat>
          <c:val>
            <c:numRef>
              <c:f>Sheet1!$B$2:$B$111</c:f>
              <c:numCache>
                <c:formatCode>#,##0</c:formatCode>
                <c:ptCount val="110"/>
                <c:pt idx="0">
                  <c:v>100</c:v>
                </c:pt>
                <c:pt idx="1">
                  <c:v>100.45936914378173</c:v>
                </c:pt>
                <c:pt idx="2">
                  <c:v>101.85188499752104</c:v>
                </c:pt>
                <c:pt idx="3">
                  <c:v>101.97762309356884</c:v>
                </c:pt>
                <c:pt idx="4">
                  <c:v>102.03552526306557</c:v>
                </c:pt>
                <c:pt idx="5">
                  <c:v>103.30149758099591</c:v>
                </c:pt>
                <c:pt idx="6">
                  <c:v>104.49542778695582</c:v>
                </c:pt>
                <c:pt idx="7">
                  <c:v>104.82762694178101</c:v>
                </c:pt>
                <c:pt idx="8">
                  <c:v>104.73312200980487</c:v>
                </c:pt>
                <c:pt idx="9">
                  <c:v>104.00849470468103</c:v>
                </c:pt>
                <c:pt idx="10">
                  <c:v>105.71924875738543</c:v>
                </c:pt>
                <c:pt idx="11">
                  <c:v>106.25209190604635</c:v>
                </c:pt>
                <c:pt idx="12">
                  <c:v>106.40172471500857</c:v>
                </c:pt>
                <c:pt idx="13">
                  <c:v>106.78269772203737</c:v>
                </c:pt>
                <c:pt idx="14">
                  <c:v>107.72345136307256</c:v>
                </c:pt>
                <c:pt idx="15">
                  <c:v>108.49345177474177</c:v>
                </c:pt>
                <c:pt idx="16">
                  <c:v>106.75558125007829</c:v>
                </c:pt>
                <c:pt idx="17">
                  <c:v>108.69364830204348</c:v>
                </c:pt>
                <c:pt idx="18">
                  <c:v>109.6477364457912</c:v>
                </c:pt>
                <c:pt idx="19">
                  <c:v>109.16044539028927</c:v>
                </c:pt>
                <c:pt idx="20">
                  <c:v>108.61713152473327</c:v>
                </c:pt>
                <c:pt idx="21">
                  <c:v>108.43089595329165</c:v>
                </c:pt>
                <c:pt idx="22">
                  <c:v>108.48477092398258</c:v>
                </c:pt>
                <c:pt idx="23">
                  <c:v>108.08625722882186</c:v>
                </c:pt>
                <c:pt idx="24">
                  <c:v>107.95577598751389</c:v>
                </c:pt>
                <c:pt idx="25">
                  <c:v>107.02567204998736</c:v>
                </c:pt>
                <c:pt idx="26">
                  <c:v>108.3792583152706</c:v>
                </c:pt>
                <c:pt idx="27">
                  <c:v>108.33460115517958</c:v>
                </c:pt>
                <c:pt idx="28">
                  <c:v>108.95076257246721</c:v>
                </c:pt>
                <c:pt idx="29">
                  <c:v>108.83782201929118</c:v>
                </c:pt>
                <c:pt idx="30">
                  <c:v>109.65444844380087</c:v>
                </c:pt>
                <c:pt idx="31">
                  <c:v>107.26640904526749</c:v>
                </c:pt>
                <c:pt idx="32">
                  <c:v>105.5719427743999</c:v>
                </c:pt>
                <c:pt idx="33">
                  <c:v>106.62492102215676</c:v>
                </c:pt>
                <c:pt idx="34">
                  <c:v>107.61489598192951</c:v>
                </c:pt>
                <c:pt idx="35">
                  <c:v>108.03103985852897</c:v>
                </c:pt>
                <c:pt idx="36">
                  <c:v>108.87693059436086</c:v>
                </c:pt>
                <c:pt idx="37">
                  <c:v>109.20671342990258</c:v>
                </c:pt>
                <c:pt idx="38">
                  <c:v>110.04016459608985</c:v>
                </c:pt>
                <c:pt idx="39">
                  <c:v>111.01277785434426</c:v>
                </c:pt>
                <c:pt idx="40">
                  <c:v>111.31866597697157</c:v>
                </c:pt>
                <c:pt idx="41">
                  <c:v>111.72872430870895</c:v>
                </c:pt>
                <c:pt idx="42">
                  <c:v>112.71297169684678</c:v>
                </c:pt>
                <c:pt idx="43">
                  <c:v>112.81973721185392</c:v>
                </c:pt>
                <c:pt idx="44">
                  <c:v>113.06879708466604</c:v>
                </c:pt>
                <c:pt idx="45">
                  <c:v>112.15086423686371</c:v>
                </c:pt>
                <c:pt idx="46">
                  <c:v>112.77543802499011</c:v>
                </c:pt>
                <c:pt idx="47">
                  <c:v>112.86376791879735</c:v>
                </c:pt>
                <c:pt idx="48">
                  <c:v>113.03774290720796</c:v>
                </c:pt>
                <c:pt idx="49">
                  <c:v>111.28125777473103</c:v>
                </c:pt>
                <c:pt idx="50">
                  <c:v>111.59949597369612</c:v>
                </c:pt>
                <c:pt idx="51">
                  <c:v>112.42059706354561</c:v>
                </c:pt>
                <c:pt idx="52">
                  <c:v>112.56360736780495</c:v>
                </c:pt>
                <c:pt idx="53">
                  <c:v>112.36529019994595</c:v>
                </c:pt>
                <c:pt idx="54">
                  <c:v>112.88632023210985</c:v>
                </c:pt>
                <c:pt idx="55">
                  <c:v>113.86367663562442</c:v>
                </c:pt>
                <c:pt idx="56">
                  <c:v>113.91182403468045</c:v>
                </c:pt>
                <c:pt idx="57">
                  <c:v>114.30496813143345</c:v>
                </c:pt>
                <c:pt idx="58">
                  <c:v>114.58723002106672</c:v>
                </c:pt>
                <c:pt idx="59">
                  <c:v>114.00847680601967</c:v>
                </c:pt>
                <c:pt idx="60">
                  <c:v>114.87047633707475</c:v>
                </c:pt>
                <c:pt idx="61">
                  <c:v>113.27114145133086</c:v>
                </c:pt>
                <c:pt idx="62">
                  <c:v>112.63215924081038</c:v>
                </c:pt>
                <c:pt idx="63">
                  <c:v>112.83298222125966</c:v>
                </c:pt>
                <c:pt idx="64">
                  <c:v>112.45630489295704</c:v>
                </c:pt>
                <c:pt idx="65">
                  <c:v>111.17762452546174</c:v>
                </c:pt>
                <c:pt idx="66">
                  <c:v>111.65712966327249</c:v>
                </c:pt>
                <c:pt idx="67">
                  <c:v>112.96042069013656</c:v>
                </c:pt>
                <c:pt idx="68">
                  <c:v>113.70500500267585</c:v>
                </c:pt>
                <c:pt idx="69">
                  <c:v>113.73113704826017</c:v>
                </c:pt>
                <c:pt idx="70">
                  <c:v>111.87048170667315</c:v>
                </c:pt>
                <c:pt idx="71">
                  <c:v>111.56217726476237</c:v>
                </c:pt>
                <c:pt idx="72">
                  <c:v>111.88766442157791</c:v>
                </c:pt>
                <c:pt idx="73">
                  <c:v>111.94655101744941</c:v>
                </c:pt>
                <c:pt idx="74">
                  <c:v>111.72711342918662</c:v>
                </c:pt>
                <c:pt idx="75">
                  <c:v>110.57515558411386</c:v>
                </c:pt>
                <c:pt idx="76">
                  <c:v>109.66984129256974</c:v>
                </c:pt>
                <c:pt idx="77">
                  <c:v>110.69838786757138</c:v>
                </c:pt>
                <c:pt idx="78">
                  <c:v>110.92614833336614</c:v>
                </c:pt>
                <c:pt idx="79">
                  <c:v>110.48530430409109</c:v>
                </c:pt>
                <c:pt idx="80">
                  <c:v>110.54508583303053</c:v>
                </c:pt>
                <c:pt idx="81">
                  <c:v>110.72559383283725</c:v>
                </c:pt>
                <c:pt idx="82">
                  <c:v>110.59573904467683</c:v>
                </c:pt>
                <c:pt idx="83">
                  <c:v>111.50964469367337</c:v>
                </c:pt>
                <c:pt idx="84">
                  <c:v>109.93724729327492</c:v>
                </c:pt>
                <c:pt idx="85">
                  <c:v>109.7152143991151</c:v>
                </c:pt>
                <c:pt idx="86">
                  <c:v>108.47403172716712</c:v>
                </c:pt>
                <c:pt idx="87">
                  <c:v>108.31553908083215</c:v>
                </c:pt>
                <c:pt idx="88">
                  <c:v>109.16787333475328</c:v>
                </c:pt>
                <c:pt idx="89">
                  <c:v>108.51385624869117</c:v>
                </c:pt>
                <c:pt idx="90">
                  <c:v>108.48808217633403</c:v>
                </c:pt>
                <c:pt idx="91">
                  <c:v>108.79728155131278</c:v>
                </c:pt>
                <c:pt idx="92">
                  <c:v>107.35608133867667</c:v>
                </c:pt>
                <c:pt idx="93">
                  <c:v>105.88150012260581</c:v>
                </c:pt>
                <c:pt idx="94">
                  <c:v>104.34865876381106</c:v>
                </c:pt>
                <c:pt idx="95">
                  <c:v>104.67593578676251</c:v>
                </c:pt>
                <c:pt idx="96">
                  <c:v>102.94853597899412</c:v>
                </c:pt>
                <c:pt idx="97">
                  <c:v>105.67593399689636</c:v>
                </c:pt>
                <c:pt idx="98">
                  <c:v>103.91989633095342</c:v>
                </c:pt>
                <c:pt idx="99">
                  <c:v>103.3930492338478</c:v>
                </c:pt>
                <c:pt idx="100">
                  <c:v>103.457752894661</c:v>
                </c:pt>
                <c:pt idx="101">
                  <c:v>106.08375499596386</c:v>
                </c:pt>
                <c:pt idx="102">
                  <c:v>105.38257493722043</c:v>
                </c:pt>
                <c:pt idx="103">
                  <c:v>104.27590070538623</c:v>
                </c:pt>
                <c:pt idx="104">
                  <c:v>102.90772703109535</c:v>
                </c:pt>
                <c:pt idx="105">
                  <c:v>104.68067893202269</c:v>
                </c:pt>
                <c:pt idx="106">
                  <c:v>104.98253985584418</c:v>
                </c:pt>
                <c:pt idx="107">
                  <c:v>104.31653066667144</c:v>
                </c:pt>
                <c:pt idx="108">
                  <c:v>104.9722481255627</c:v>
                </c:pt>
                <c:pt idx="109">
                  <c:v>104.52370767190322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Sheet1!$A$2:$A$111</c:f>
              <c:numCache>
                <c:formatCode>dd\-mmm\-yyyy</c:formatCode>
                <c:ptCount val="110"/>
                <c:pt idx="0">
                  <c:v>45266</c:v>
                </c:pt>
                <c:pt idx="1">
                  <c:v>45267</c:v>
                </c:pt>
                <c:pt idx="2">
                  <c:v>45271</c:v>
                </c:pt>
                <c:pt idx="3">
                  <c:v>45272</c:v>
                </c:pt>
                <c:pt idx="4">
                  <c:v>45273</c:v>
                </c:pt>
                <c:pt idx="5">
                  <c:v>45274</c:v>
                </c:pt>
                <c:pt idx="6">
                  <c:v>45278</c:v>
                </c:pt>
                <c:pt idx="7">
                  <c:v>45279</c:v>
                </c:pt>
                <c:pt idx="8">
                  <c:v>45280</c:v>
                </c:pt>
                <c:pt idx="9">
                  <c:v>45281</c:v>
                </c:pt>
                <c:pt idx="10">
                  <c:v>45285</c:v>
                </c:pt>
                <c:pt idx="11">
                  <c:v>45286</c:v>
                </c:pt>
                <c:pt idx="12">
                  <c:v>45287</c:v>
                </c:pt>
                <c:pt idx="13">
                  <c:v>45288</c:v>
                </c:pt>
                <c:pt idx="14">
                  <c:v>45292</c:v>
                </c:pt>
                <c:pt idx="15">
                  <c:v>45293</c:v>
                </c:pt>
                <c:pt idx="16">
                  <c:v>45294</c:v>
                </c:pt>
                <c:pt idx="17">
                  <c:v>45295</c:v>
                </c:pt>
                <c:pt idx="18">
                  <c:v>45299</c:v>
                </c:pt>
                <c:pt idx="19">
                  <c:v>45300</c:v>
                </c:pt>
                <c:pt idx="20">
                  <c:v>45301</c:v>
                </c:pt>
                <c:pt idx="21">
                  <c:v>45302</c:v>
                </c:pt>
                <c:pt idx="22">
                  <c:v>45306</c:v>
                </c:pt>
                <c:pt idx="23">
                  <c:v>45307</c:v>
                </c:pt>
                <c:pt idx="24">
                  <c:v>45308</c:v>
                </c:pt>
                <c:pt idx="25">
                  <c:v>45309</c:v>
                </c:pt>
                <c:pt idx="26">
                  <c:v>45313</c:v>
                </c:pt>
                <c:pt idx="27">
                  <c:v>45314</c:v>
                </c:pt>
                <c:pt idx="28">
                  <c:v>45315</c:v>
                </c:pt>
                <c:pt idx="29">
                  <c:v>45316</c:v>
                </c:pt>
                <c:pt idx="30">
                  <c:v>45320</c:v>
                </c:pt>
                <c:pt idx="31">
                  <c:v>45321</c:v>
                </c:pt>
                <c:pt idx="32">
                  <c:v>45322</c:v>
                </c:pt>
                <c:pt idx="33">
                  <c:v>45323</c:v>
                </c:pt>
                <c:pt idx="34">
                  <c:v>45327</c:v>
                </c:pt>
                <c:pt idx="35">
                  <c:v>45328</c:v>
                </c:pt>
                <c:pt idx="36">
                  <c:v>45329</c:v>
                </c:pt>
                <c:pt idx="37">
                  <c:v>45330</c:v>
                </c:pt>
                <c:pt idx="38">
                  <c:v>45334</c:v>
                </c:pt>
                <c:pt idx="39">
                  <c:v>45335</c:v>
                </c:pt>
                <c:pt idx="40">
                  <c:v>45336</c:v>
                </c:pt>
                <c:pt idx="41">
                  <c:v>45337</c:v>
                </c:pt>
                <c:pt idx="42">
                  <c:v>45341</c:v>
                </c:pt>
                <c:pt idx="43">
                  <c:v>45342</c:v>
                </c:pt>
                <c:pt idx="44">
                  <c:v>45343</c:v>
                </c:pt>
                <c:pt idx="45">
                  <c:v>45348</c:v>
                </c:pt>
                <c:pt idx="46">
                  <c:v>45349</c:v>
                </c:pt>
                <c:pt idx="47">
                  <c:v>45350</c:v>
                </c:pt>
                <c:pt idx="48">
                  <c:v>45351</c:v>
                </c:pt>
                <c:pt idx="49">
                  <c:v>45355</c:v>
                </c:pt>
                <c:pt idx="50">
                  <c:v>45356</c:v>
                </c:pt>
                <c:pt idx="51">
                  <c:v>45357</c:v>
                </c:pt>
                <c:pt idx="52">
                  <c:v>45358</c:v>
                </c:pt>
                <c:pt idx="53">
                  <c:v>45362</c:v>
                </c:pt>
                <c:pt idx="54">
                  <c:v>45363</c:v>
                </c:pt>
                <c:pt idx="55">
                  <c:v>45364</c:v>
                </c:pt>
                <c:pt idx="56">
                  <c:v>45365</c:v>
                </c:pt>
                <c:pt idx="57">
                  <c:v>45369</c:v>
                </c:pt>
                <c:pt idx="58">
                  <c:v>45370</c:v>
                </c:pt>
                <c:pt idx="59">
                  <c:v>45371</c:v>
                </c:pt>
                <c:pt idx="60">
                  <c:v>45372</c:v>
                </c:pt>
                <c:pt idx="61">
                  <c:v>45376</c:v>
                </c:pt>
                <c:pt idx="62">
                  <c:v>45377</c:v>
                </c:pt>
                <c:pt idx="63">
                  <c:v>45378</c:v>
                </c:pt>
                <c:pt idx="64">
                  <c:v>45379</c:v>
                </c:pt>
                <c:pt idx="65">
                  <c:v>45383</c:v>
                </c:pt>
                <c:pt idx="66">
                  <c:v>45384</c:v>
                </c:pt>
                <c:pt idx="67">
                  <c:v>45385</c:v>
                </c:pt>
                <c:pt idx="68">
                  <c:v>45386</c:v>
                </c:pt>
                <c:pt idx="69">
                  <c:v>45397</c:v>
                </c:pt>
                <c:pt idx="70">
                  <c:v>45398</c:v>
                </c:pt>
                <c:pt idx="71">
                  <c:v>45399</c:v>
                </c:pt>
                <c:pt idx="72">
                  <c:v>45400</c:v>
                </c:pt>
                <c:pt idx="73">
                  <c:v>45404</c:v>
                </c:pt>
                <c:pt idx="74">
                  <c:v>45405</c:v>
                </c:pt>
                <c:pt idx="75">
                  <c:v>45406</c:v>
                </c:pt>
                <c:pt idx="76">
                  <c:v>45407</c:v>
                </c:pt>
                <c:pt idx="77">
                  <c:v>45411</c:v>
                </c:pt>
                <c:pt idx="78">
                  <c:v>45412</c:v>
                </c:pt>
                <c:pt idx="79">
                  <c:v>45413</c:v>
                </c:pt>
                <c:pt idx="80">
                  <c:v>45414</c:v>
                </c:pt>
                <c:pt idx="81">
                  <c:v>45418</c:v>
                </c:pt>
                <c:pt idx="82">
                  <c:v>45419</c:v>
                </c:pt>
                <c:pt idx="83">
                  <c:v>45420</c:v>
                </c:pt>
                <c:pt idx="84">
                  <c:v>45421</c:v>
                </c:pt>
                <c:pt idx="85">
                  <c:v>45425</c:v>
                </c:pt>
                <c:pt idx="86">
                  <c:v>45426</c:v>
                </c:pt>
                <c:pt idx="87">
                  <c:v>45427</c:v>
                </c:pt>
                <c:pt idx="88">
                  <c:v>45428</c:v>
                </c:pt>
                <c:pt idx="89">
                  <c:v>45432</c:v>
                </c:pt>
                <c:pt idx="90">
                  <c:v>45433</c:v>
                </c:pt>
                <c:pt idx="91">
                  <c:v>45434</c:v>
                </c:pt>
                <c:pt idx="92">
                  <c:v>45435</c:v>
                </c:pt>
                <c:pt idx="93">
                  <c:v>45439</c:v>
                </c:pt>
                <c:pt idx="94">
                  <c:v>45440</c:v>
                </c:pt>
                <c:pt idx="95">
                  <c:v>45441</c:v>
                </c:pt>
                <c:pt idx="96">
                  <c:v>45442</c:v>
                </c:pt>
                <c:pt idx="97">
                  <c:v>45446</c:v>
                </c:pt>
                <c:pt idx="98">
                  <c:v>45447</c:v>
                </c:pt>
                <c:pt idx="99">
                  <c:v>45448</c:v>
                </c:pt>
                <c:pt idx="100">
                  <c:v>45449</c:v>
                </c:pt>
                <c:pt idx="101">
                  <c:v>45453</c:v>
                </c:pt>
                <c:pt idx="102">
                  <c:v>45454</c:v>
                </c:pt>
                <c:pt idx="103">
                  <c:v>45455</c:v>
                </c:pt>
                <c:pt idx="104">
                  <c:v>45456</c:v>
                </c:pt>
                <c:pt idx="105">
                  <c:v>45467</c:v>
                </c:pt>
                <c:pt idx="106">
                  <c:v>45468</c:v>
                </c:pt>
                <c:pt idx="107">
                  <c:v>45469</c:v>
                </c:pt>
                <c:pt idx="108">
                  <c:v>45470</c:v>
                </c:pt>
                <c:pt idx="109">
                  <c:v>45473</c:v>
                </c:pt>
              </c:numCache>
            </c:numRef>
          </c:cat>
          <c:val>
            <c:numRef>
              <c:f>Sheet1!$C$2:$C$111</c:f>
              <c:numCache>
                <c:formatCode>#,##0</c:formatCode>
                <c:ptCount val="110"/>
                <c:pt idx="0">
                  <c:v>100</c:v>
                </c:pt>
                <c:pt idx="1">
                  <c:v>97.333333333333329</c:v>
                </c:pt>
                <c:pt idx="2">
                  <c:v>106.66666666666667</c:v>
                </c:pt>
                <c:pt idx="3">
                  <c:v>103.66666666666666</c:v>
                </c:pt>
                <c:pt idx="4">
                  <c:v>102.66666666666666</c:v>
                </c:pt>
                <c:pt idx="5">
                  <c:v>101</c:v>
                </c:pt>
                <c:pt idx="6">
                  <c:v>102.33333333333331</c:v>
                </c:pt>
                <c:pt idx="7">
                  <c:v>100</c:v>
                </c:pt>
                <c:pt idx="8">
                  <c:v>100</c:v>
                </c:pt>
                <c:pt idx="9">
                  <c:v>95</c:v>
                </c:pt>
                <c:pt idx="10">
                  <c:v>99.833333333333329</c:v>
                </c:pt>
                <c:pt idx="11">
                  <c:v>98.333333333333329</c:v>
                </c:pt>
                <c:pt idx="12">
                  <c:v>101.33333333333331</c:v>
                </c:pt>
                <c:pt idx="13">
                  <c:v>104</c:v>
                </c:pt>
                <c:pt idx="14">
                  <c:v>105.66666666666666</c:v>
                </c:pt>
                <c:pt idx="15">
                  <c:v>106.33333333333333</c:v>
                </c:pt>
                <c:pt idx="16">
                  <c:v>110.00000000000001</c:v>
                </c:pt>
                <c:pt idx="17">
                  <c:v>119.66666666666666</c:v>
                </c:pt>
                <c:pt idx="18">
                  <c:v>126.16666666666667</c:v>
                </c:pt>
                <c:pt idx="19">
                  <c:v>115.16666666666666</c:v>
                </c:pt>
                <c:pt idx="20">
                  <c:v>114.99999999999999</c:v>
                </c:pt>
                <c:pt idx="21">
                  <c:v>121.66666666666666</c:v>
                </c:pt>
                <c:pt idx="22">
                  <c:v>113.33333333333333</c:v>
                </c:pt>
                <c:pt idx="23">
                  <c:v>113.5</c:v>
                </c:pt>
                <c:pt idx="24">
                  <c:v>114.83333333333334</c:v>
                </c:pt>
                <c:pt idx="25">
                  <c:v>119.66666666666666</c:v>
                </c:pt>
                <c:pt idx="26">
                  <c:v>117.00000000000001</c:v>
                </c:pt>
                <c:pt idx="27">
                  <c:v>120</c:v>
                </c:pt>
                <c:pt idx="28">
                  <c:v>116.66666666666667</c:v>
                </c:pt>
                <c:pt idx="29">
                  <c:v>119.33333333333331</c:v>
                </c:pt>
                <c:pt idx="30">
                  <c:v>114.99999999999999</c:v>
                </c:pt>
                <c:pt idx="31">
                  <c:v>116.66666666666667</c:v>
                </c:pt>
                <c:pt idx="32">
                  <c:v>119.5</c:v>
                </c:pt>
                <c:pt idx="33">
                  <c:v>121.66666666666666</c:v>
                </c:pt>
                <c:pt idx="34">
                  <c:v>115.99999999999999</c:v>
                </c:pt>
                <c:pt idx="35">
                  <c:v>116.66666666666667</c:v>
                </c:pt>
                <c:pt idx="36">
                  <c:v>116.66666666666667</c:v>
                </c:pt>
                <c:pt idx="37">
                  <c:v>116.5</c:v>
                </c:pt>
                <c:pt idx="38">
                  <c:v>116.66666666666667</c:v>
                </c:pt>
                <c:pt idx="39">
                  <c:v>120</c:v>
                </c:pt>
                <c:pt idx="40">
                  <c:v>118.66666666666667</c:v>
                </c:pt>
                <c:pt idx="41">
                  <c:v>116.66666666666667</c:v>
                </c:pt>
                <c:pt idx="42">
                  <c:v>116.83333333333333</c:v>
                </c:pt>
                <c:pt idx="43">
                  <c:v>116.66666666666667</c:v>
                </c:pt>
                <c:pt idx="44">
                  <c:v>123.16666666666667</c:v>
                </c:pt>
                <c:pt idx="45">
                  <c:v>117.66666666666666</c:v>
                </c:pt>
                <c:pt idx="46">
                  <c:v>135</c:v>
                </c:pt>
                <c:pt idx="47">
                  <c:v>138.33333333333334</c:v>
                </c:pt>
                <c:pt idx="48">
                  <c:v>139.66666666666669</c:v>
                </c:pt>
                <c:pt idx="49">
                  <c:v>125</c:v>
                </c:pt>
                <c:pt idx="50">
                  <c:v>132.66666666666666</c:v>
                </c:pt>
                <c:pt idx="51">
                  <c:v>138</c:v>
                </c:pt>
                <c:pt idx="52">
                  <c:v>132.99999999999997</c:v>
                </c:pt>
                <c:pt idx="53">
                  <c:v>126</c:v>
                </c:pt>
                <c:pt idx="54">
                  <c:v>126.66666666666666</c:v>
                </c:pt>
                <c:pt idx="55">
                  <c:v>136.66666666666666</c:v>
                </c:pt>
                <c:pt idx="56">
                  <c:v>136.66666666666666</c:v>
                </c:pt>
                <c:pt idx="57">
                  <c:v>127.66666666666666</c:v>
                </c:pt>
                <c:pt idx="58">
                  <c:v>135.66666666666666</c:v>
                </c:pt>
                <c:pt idx="59">
                  <c:v>135.5</c:v>
                </c:pt>
                <c:pt idx="60">
                  <c:v>136.33333333333331</c:v>
                </c:pt>
                <c:pt idx="61">
                  <c:v>146</c:v>
                </c:pt>
                <c:pt idx="62">
                  <c:v>131.83333333333331</c:v>
                </c:pt>
                <c:pt idx="63">
                  <c:v>136.66666666666666</c:v>
                </c:pt>
                <c:pt idx="64">
                  <c:v>136.66666666666666</c:v>
                </c:pt>
                <c:pt idx="65">
                  <c:v>128.33333333333334</c:v>
                </c:pt>
                <c:pt idx="66">
                  <c:v>134</c:v>
                </c:pt>
                <c:pt idx="67">
                  <c:v>131.66666666666666</c:v>
                </c:pt>
                <c:pt idx="68">
                  <c:v>133.33333333333331</c:v>
                </c:pt>
                <c:pt idx="69">
                  <c:v>133.33333333333331</c:v>
                </c:pt>
                <c:pt idx="70">
                  <c:v>133.33333333333331</c:v>
                </c:pt>
                <c:pt idx="71">
                  <c:v>143</c:v>
                </c:pt>
                <c:pt idx="72">
                  <c:v>143</c:v>
                </c:pt>
                <c:pt idx="73">
                  <c:v>134.66666666666666</c:v>
                </c:pt>
                <c:pt idx="74">
                  <c:v>134.66666666666666</c:v>
                </c:pt>
                <c:pt idx="75">
                  <c:v>139.5</c:v>
                </c:pt>
                <c:pt idx="76">
                  <c:v>139.33333333333334</c:v>
                </c:pt>
                <c:pt idx="77">
                  <c:v>133.33333333333331</c:v>
                </c:pt>
                <c:pt idx="78">
                  <c:v>136.5</c:v>
                </c:pt>
                <c:pt idx="79">
                  <c:v>130</c:v>
                </c:pt>
                <c:pt idx="80">
                  <c:v>135.66666666666666</c:v>
                </c:pt>
                <c:pt idx="81">
                  <c:v>127.66666666666666</c:v>
                </c:pt>
                <c:pt idx="82">
                  <c:v>131.50000000000003</c:v>
                </c:pt>
                <c:pt idx="83">
                  <c:v>131.50000000000003</c:v>
                </c:pt>
                <c:pt idx="84">
                  <c:v>126.66666666666666</c:v>
                </c:pt>
                <c:pt idx="85">
                  <c:v>133.33333333333331</c:v>
                </c:pt>
                <c:pt idx="86">
                  <c:v>133.33333333333331</c:v>
                </c:pt>
                <c:pt idx="87">
                  <c:v>134</c:v>
                </c:pt>
                <c:pt idx="88">
                  <c:v>131.66666666666666</c:v>
                </c:pt>
                <c:pt idx="89">
                  <c:v>126.66666666666666</c:v>
                </c:pt>
                <c:pt idx="90">
                  <c:v>126.66666666666666</c:v>
                </c:pt>
                <c:pt idx="91">
                  <c:v>123.33333333333334</c:v>
                </c:pt>
                <c:pt idx="92">
                  <c:v>123.33333333333334</c:v>
                </c:pt>
                <c:pt idx="93">
                  <c:v>128.33333333333334</c:v>
                </c:pt>
                <c:pt idx="94">
                  <c:v>128.33333333333334</c:v>
                </c:pt>
                <c:pt idx="95">
                  <c:v>126.66666666666666</c:v>
                </c:pt>
                <c:pt idx="96">
                  <c:v>126.66666666666666</c:v>
                </c:pt>
                <c:pt idx="97">
                  <c:v>125.83333333333333</c:v>
                </c:pt>
                <c:pt idx="98">
                  <c:v>121.50000000000001</c:v>
                </c:pt>
                <c:pt idx="99">
                  <c:v>129.33333333333331</c:v>
                </c:pt>
                <c:pt idx="100">
                  <c:v>122.66666666666666</c:v>
                </c:pt>
                <c:pt idx="101">
                  <c:v>112.00000000000001</c:v>
                </c:pt>
                <c:pt idx="102">
                  <c:v>114.99999999999999</c:v>
                </c:pt>
                <c:pt idx="103">
                  <c:v>114.99999999999999</c:v>
                </c:pt>
                <c:pt idx="104">
                  <c:v>114.99999999999999</c:v>
                </c:pt>
                <c:pt idx="105">
                  <c:v>110.33333333333333</c:v>
                </c:pt>
                <c:pt idx="106">
                  <c:v>110.00000000000001</c:v>
                </c:pt>
                <c:pt idx="107">
                  <c:v>112.33333333333336</c:v>
                </c:pt>
                <c:pt idx="108">
                  <c:v>106.33333333333333</c:v>
                </c:pt>
                <c:pt idx="109">
                  <c:v>106.33333333333333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Sheet1!$A$2:$A$107</c:f>
              <c:numCache>
                <c:formatCode>dd\-mmm\-yyyy</c:formatCode>
                <c:ptCount val="106"/>
                <c:pt idx="0">
                  <c:v>45273</c:v>
                </c:pt>
                <c:pt idx="1">
                  <c:v>45274</c:v>
                </c:pt>
                <c:pt idx="2">
                  <c:v>45278</c:v>
                </c:pt>
                <c:pt idx="3">
                  <c:v>45279</c:v>
                </c:pt>
                <c:pt idx="4">
                  <c:v>45280</c:v>
                </c:pt>
                <c:pt idx="5">
                  <c:v>45281</c:v>
                </c:pt>
                <c:pt idx="6">
                  <c:v>45285</c:v>
                </c:pt>
                <c:pt idx="7">
                  <c:v>45286</c:v>
                </c:pt>
                <c:pt idx="8">
                  <c:v>45287</c:v>
                </c:pt>
                <c:pt idx="9">
                  <c:v>45288</c:v>
                </c:pt>
                <c:pt idx="10">
                  <c:v>45292</c:v>
                </c:pt>
                <c:pt idx="11">
                  <c:v>45293</c:v>
                </c:pt>
                <c:pt idx="12">
                  <c:v>45294</c:v>
                </c:pt>
                <c:pt idx="13">
                  <c:v>45295</c:v>
                </c:pt>
                <c:pt idx="14">
                  <c:v>45299</c:v>
                </c:pt>
                <c:pt idx="15">
                  <c:v>45300</c:v>
                </c:pt>
                <c:pt idx="16">
                  <c:v>45301</c:v>
                </c:pt>
                <c:pt idx="17">
                  <c:v>45302</c:v>
                </c:pt>
                <c:pt idx="18">
                  <c:v>45306</c:v>
                </c:pt>
                <c:pt idx="19">
                  <c:v>45307</c:v>
                </c:pt>
                <c:pt idx="20">
                  <c:v>45308</c:v>
                </c:pt>
                <c:pt idx="21">
                  <c:v>45309</c:v>
                </c:pt>
                <c:pt idx="22">
                  <c:v>45313</c:v>
                </c:pt>
                <c:pt idx="23">
                  <c:v>45314</c:v>
                </c:pt>
                <c:pt idx="24">
                  <c:v>45315</c:v>
                </c:pt>
                <c:pt idx="25">
                  <c:v>45316</c:v>
                </c:pt>
                <c:pt idx="26">
                  <c:v>45320</c:v>
                </c:pt>
                <c:pt idx="27">
                  <c:v>45321</c:v>
                </c:pt>
                <c:pt idx="28">
                  <c:v>45322</c:v>
                </c:pt>
                <c:pt idx="29">
                  <c:v>45323</c:v>
                </c:pt>
                <c:pt idx="30">
                  <c:v>45327</c:v>
                </c:pt>
                <c:pt idx="31">
                  <c:v>45328</c:v>
                </c:pt>
                <c:pt idx="32">
                  <c:v>45329</c:v>
                </c:pt>
                <c:pt idx="33">
                  <c:v>45330</c:v>
                </c:pt>
                <c:pt idx="34">
                  <c:v>45334</c:v>
                </c:pt>
                <c:pt idx="35">
                  <c:v>45335</c:v>
                </c:pt>
                <c:pt idx="36">
                  <c:v>45336</c:v>
                </c:pt>
                <c:pt idx="37">
                  <c:v>45337</c:v>
                </c:pt>
                <c:pt idx="38">
                  <c:v>45341</c:v>
                </c:pt>
                <c:pt idx="39">
                  <c:v>45342</c:v>
                </c:pt>
                <c:pt idx="40">
                  <c:v>45343</c:v>
                </c:pt>
                <c:pt idx="41">
                  <c:v>45348</c:v>
                </c:pt>
                <c:pt idx="42">
                  <c:v>45349</c:v>
                </c:pt>
                <c:pt idx="43">
                  <c:v>45350</c:v>
                </c:pt>
                <c:pt idx="44">
                  <c:v>45351</c:v>
                </c:pt>
                <c:pt idx="45">
                  <c:v>45355</c:v>
                </c:pt>
                <c:pt idx="46">
                  <c:v>45356</c:v>
                </c:pt>
                <c:pt idx="47">
                  <c:v>45357</c:v>
                </c:pt>
                <c:pt idx="48">
                  <c:v>45358</c:v>
                </c:pt>
                <c:pt idx="49">
                  <c:v>45362</c:v>
                </c:pt>
                <c:pt idx="50">
                  <c:v>45363</c:v>
                </c:pt>
                <c:pt idx="51">
                  <c:v>45364</c:v>
                </c:pt>
                <c:pt idx="52">
                  <c:v>45365</c:v>
                </c:pt>
                <c:pt idx="53">
                  <c:v>45369</c:v>
                </c:pt>
                <c:pt idx="54">
                  <c:v>45370</c:v>
                </c:pt>
                <c:pt idx="55">
                  <c:v>45371</c:v>
                </c:pt>
                <c:pt idx="56">
                  <c:v>45372</c:v>
                </c:pt>
                <c:pt idx="57">
                  <c:v>45376</c:v>
                </c:pt>
                <c:pt idx="58">
                  <c:v>45377</c:v>
                </c:pt>
                <c:pt idx="59">
                  <c:v>45378</c:v>
                </c:pt>
                <c:pt idx="60">
                  <c:v>45379</c:v>
                </c:pt>
                <c:pt idx="61">
                  <c:v>45383</c:v>
                </c:pt>
                <c:pt idx="62">
                  <c:v>45384</c:v>
                </c:pt>
                <c:pt idx="63">
                  <c:v>45385</c:v>
                </c:pt>
                <c:pt idx="64">
                  <c:v>45386</c:v>
                </c:pt>
                <c:pt idx="65">
                  <c:v>45397</c:v>
                </c:pt>
                <c:pt idx="66">
                  <c:v>45398</c:v>
                </c:pt>
                <c:pt idx="67">
                  <c:v>45399</c:v>
                </c:pt>
                <c:pt idx="68">
                  <c:v>45400</c:v>
                </c:pt>
                <c:pt idx="69">
                  <c:v>45404</c:v>
                </c:pt>
                <c:pt idx="70">
                  <c:v>45405</c:v>
                </c:pt>
                <c:pt idx="71">
                  <c:v>45406</c:v>
                </c:pt>
                <c:pt idx="72">
                  <c:v>45407</c:v>
                </c:pt>
                <c:pt idx="73">
                  <c:v>45411</c:v>
                </c:pt>
                <c:pt idx="74">
                  <c:v>45412</c:v>
                </c:pt>
                <c:pt idx="75">
                  <c:v>45413</c:v>
                </c:pt>
                <c:pt idx="76">
                  <c:v>45414</c:v>
                </c:pt>
                <c:pt idx="77">
                  <c:v>45418</c:v>
                </c:pt>
                <c:pt idx="78">
                  <c:v>45419</c:v>
                </c:pt>
                <c:pt idx="79">
                  <c:v>45420</c:v>
                </c:pt>
                <c:pt idx="80">
                  <c:v>45421</c:v>
                </c:pt>
                <c:pt idx="81">
                  <c:v>45425</c:v>
                </c:pt>
                <c:pt idx="82">
                  <c:v>45426</c:v>
                </c:pt>
                <c:pt idx="83">
                  <c:v>45427</c:v>
                </c:pt>
                <c:pt idx="84">
                  <c:v>45428</c:v>
                </c:pt>
                <c:pt idx="85">
                  <c:v>45432</c:v>
                </c:pt>
                <c:pt idx="86">
                  <c:v>45433</c:v>
                </c:pt>
                <c:pt idx="87">
                  <c:v>45434</c:v>
                </c:pt>
                <c:pt idx="88">
                  <c:v>45435</c:v>
                </c:pt>
                <c:pt idx="89">
                  <c:v>45439</c:v>
                </c:pt>
                <c:pt idx="90">
                  <c:v>45440</c:v>
                </c:pt>
                <c:pt idx="91">
                  <c:v>45441</c:v>
                </c:pt>
                <c:pt idx="92">
                  <c:v>45442</c:v>
                </c:pt>
                <c:pt idx="93">
                  <c:v>45446</c:v>
                </c:pt>
                <c:pt idx="94">
                  <c:v>45447</c:v>
                </c:pt>
                <c:pt idx="95">
                  <c:v>45448</c:v>
                </c:pt>
                <c:pt idx="96">
                  <c:v>45449</c:v>
                </c:pt>
                <c:pt idx="97">
                  <c:v>45453</c:v>
                </c:pt>
                <c:pt idx="98">
                  <c:v>45454</c:v>
                </c:pt>
                <c:pt idx="99">
                  <c:v>45455</c:v>
                </c:pt>
                <c:pt idx="100">
                  <c:v>45456</c:v>
                </c:pt>
                <c:pt idx="101">
                  <c:v>45467</c:v>
                </c:pt>
                <c:pt idx="102">
                  <c:v>45468</c:v>
                </c:pt>
                <c:pt idx="103">
                  <c:v>45469</c:v>
                </c:pt>
                <c:pt idx="104">
                  <c:v>45470</c:v>
                </c:pt>
                <c:pt idx="105">
                  <c:v>45473</c:v>
                </c:pt>
              </c:numCache>
            </c:numRef>
          </c:cat>
          <c:val>
            <c:numRef>
              <c:f>Sheet1!$B$2:$B$107</c:f>
              <c:numCache>
                <c:formatCode>#,##0</c:formatCode>
                <c:ptCount val="106"/>
                <c:pt idx="0">
                  <c:v>100</c:v>
                </c:pt>
                <c:pt idx="1">
                  <c:v>101.24071720576381</c:v>
                </c:pt>
                <c:pt idx="2">
                  <c:v>102.41082948075994</c:v>
                </c:pt>
                <c:pt idx="3">
                  <c:v>102.73640153418813</c:v>
                </c:pt>
                <c:pt idx="4">
                  <c:v>102.64378189829908</c:v>
                </c:pt>
                <c:pt idx="5">
                  <c:v>101.93361031516113</c:v>
                </c:pt>
                <c:pt idx="6">
                  <c:v>103.61023622392551</c:v>
                </c:pt>
                <c:pt idx="7">
                  <c:v>104.13244958764089</c:v>
                </c:pt>
                <c:pt idx="8">
                  <c:v>104.27909734446523</c:v>
                </c:pt>
                <c:pt idx="9">
                  <c:v>104.652470251643</c:v>
                </c:pt>
                <c:pt idx="10">
                  <c:v>105.57445662708406</c:v>
                </c:pt>
                <c:pt idx="11">
                  <c:v>106.3290961604074</c:v>
                </c:pt>
                <c:pt idx="12">
                  <c:v>104.62589473111801</c:v>
                </c:pt>
                <c:pt idx="13">
                  <c:v>106.52529893075193</c:v>
                </c:pt>
                <c:pt idx="14">
                  <c:v>107.46035379648413</c:v>
                </c:pt>
                <c:pt idx="15">
                  <c:v>106.98278379893121</c:v>
                </c:pt>
                <c:pt idx="16">
                  <c:v>106.45030860055765</c:v>
                </c:pt>
                <c:pt idx="17">
                  <c:v>106.267788276424</c:v>
                </c:pt>
                <c:pt idx="18">
                  <c:v>106.32058848551986</c:v>
                </c:pt>
                <c:pt idx="19">
                  <c:v>105.93002481258995</c:v>
                </c:pt>
                <c:pt idx="20">
                  <c:v>105.80214656531133</c:v>
                </c:pt>
                <c:pt idx="21">
                  <c:v>104.89059744050549</c:v>
                </c:pt>
                <c:pt idx="22">
                  <c:v>106.21718076704146</c:v>
                </c:pt>
                <c:pt idx="23">
                  <c:v>106.17341448076434</c:v>
                </c:pt>
                <c:pt idx="24">
                  <c:v>106.77728398180236</c:v>
                </c:pt>
                <c:pt idx="25">
                  <c:v>106.66659650027583</c:v>
                </c:pt>
                <c:pt idx="26">
                  <c:v>107.466931895624</c:v>
                </c:pt>
                <c:pt idx="27">
                  <c:v>105.12653192965469</c:v>
                </c:pt>
                <c:pt idx="28">
                  <c:v>103.46586887480298</c:v>
                </c:pt>
                <c:pt idx="29">
                  <c:v>104.49784106786231</c:v>
                </c:pt>
                <c:pt idx="30">
                  <c:v>105.46806683699559</c:v>
                </c:pt>
                <c:pt idx="31">
                  <c:v>105.87590898366615</c:v>
                </c:pt>
                <c:pt idx="32">
                  <c:v>106.70492489126401</c:v>
                </c:pt>
                <c:pt idx="33">
                  <c:v>107.02812882900187</c:v>
                </c:pt>
                <c:pt idx="34">
                  <c:v>107.8449533261939</c:v>
                </c:pt>
                <c:pt idx="35">
                  <c:v>108.79816374555212</c:v>
                </c:pt>
                <c:pt idx="36">
                  <c:v>109.09794965035211</c:v>
                </c:pt>
                <c:pt idx="37">
                  <c:v>109.49982765380256</c:v>
                </c:pt>
                <c:pt idx="38">
                  <c:v>110.4644401116698</c:v>
                </c:pt>
                <c:pt idx="39">
                  <c:v>110.56907574198766</c:v>
                </c:pt>
                <c:pt idx="40">
                  <c:v>110.81316707407028</c:v>
                </c:pt>
                <c:pt idx="41">
                  <c:v>109.9135462357047</c:v>
                </c:pt>
                <c:pt idx="42">
                  <c:v>110.52566028766466</c:v>
                </c:pt>
                <c:pt idx="43">
                  <c:v>110.61222807234505</c:v>
                </c:pt>
                <c:pt idx="44">
                  <c:v>110.78273240204992</c:v>
                </c:pt>
                <c:pt idx="45">
                  <c:v>109.06128771114602</c:v>
                </c:pt>
                <c:pt idx="46">
                  <c:v>109.37317731836333</c:v>
                </c:pt>
                <c:pt idx="47">
                  <c:v>110.17789811313806</c:v>
                </c:pt>
                <c:pt idx="48">
                  <c:v>110.31805547881106</c:v>
                </c:pt>
                <c:pt idx="49">
                  <c:v>110.1236945762257</c:v>
                </c:pt>
                <c:pt idx="50">
                  <c:v>110.63433048545494</c:v>
                </c:pt>
                <c:pt idx="51">
                  <c:v>111.59218942820533</c:v>
                </c:pt>
                <c:pt idx="52">
                  <c:v>111.63937632603516</c:v>
                </c:pt>
                <c:pt idx="53">
                  <c:v>112.02467751965317</c:v>
                </c:pt>
                <c:pt idx="54">
                  <c:v>112.3013085154809</c:v>
                </c:pt>
                <c:pt idx="55">
                  <c:v>111.73410095364898</c:v>
                </c:pt>
                <c:pt idx="56">
                  <c:v>112.57890429918247</c:v>
                </c:pt>
                <c:pt idx="57">
                  <c:v>111.01147483613956</c:v>
                </c:pt>
                <c:pt idx="58">
                  <c:v>110.38523979802606</c:v>
                </c:pt>
                <c:pt idx="59">
                  <c:v>110.58205652429029</c:v>
                </c:pt>
                <c:pt idx="60">
                  <c:v>110.21289360056204</c:v>
                </c:pt>
                <c:pt idx="61">
                  <c:v>108.95972186042677</c:v>
                </c:pt>
                <c:pt idx="62">
                  <c:v>109.4296612629775</c:v>
                </c:pt>
                <c:pt idx="63">
                  <c:v>110.70695269995888</c:v>
                </c:pt>
                <c:pt idx="64">
                  <c:v>111.43668316453932</c:v>
                </c:pt>
                <c:pt idx="65">
                  <c:v>111.46229389719046</c:v>
                </c:pt>
                <c:pt idx="66">
                  <c:v>109.63875710763614</c:v>
                </c:pt>
                <c:pt idx="67">
                  <c:v>109.33660308714579</c:v>
                </c:pt>
                <c:pt idx="68">
                  <c:v>109.65559704143415</c:v>
                </c:pt>
                <c:pt idx="69">
                  <c:v>109.71330889788773</c:v>
                </c:pt>
                <c:pt idx="70">
                  <c:v>109.49824891000898</c:v>
                </c:pt>
                <c:pt idx="71">
                  <c:v>108.36927168163403</c:v>
                </c:pt>
                <c:pt idx="72">
                  <c:v>107.48201766965137</c:v>
                </c:pt>
                <c:pt idx="73">
                  <c:v>108.49004558184163</c:v>
                </c:pt>
                <c:pt idx="74">
                  <c:v>108.71326241265382</c:v>
                </c:pt>
                <c:pt idx="75">
                  <c:v>108.2812128611486</c:v>
                </c:pt>
                <c:pt idx="76">
                  <c:v>108.33980179748752</c:v>
                </c:pt>
                <c:pt idx="77">
                  <c:v>108.51670881035515</c:v>
                </c:pt>
                <c:pt idx="78">
                  <c:v>108.38944451899624</c:v>
                </c:pt>
                <c:pt idx="79">
                  <c:v>109.28511849787792</c:v>
                </c:pt>
                <c:pt idx="80">
                  <c:v>107.74408913938291</c:v>
                </c:pt>
                <c:pt idx="81">
                  <c:v>107.52648561983675</c:v>
                </c:pt>
                <c:pt idx="82">
                  <c:v>106.31006352689609</c:v>
                </c:pt>
                <c:pt idx="83">
                  <c:v>106.15473267920717</c:v>
                </c:pt>
                <c:pt idx="84">
                  <c:v>106.99006356197931</c:v>
                </c:pt>
                <c:pt idx="85">
                  <c:v>106.34909358179254</c:v>
                </c:pt>
                <c:pt idx="86">
                  <c:v>106.32383368109551</c:v>
                </c:pt>
                <c:pt idx="87">
                  <c:v>106.62686478147117</c:v>
                </c:pt>
                <c:pt idx="88">
                  <c:v>105.21441533416305</c:v>
                </c:pt>
                <c:pt idx="89">
                  <c:v>103.76925080713278</c:v>
                </c:pt>
                <c:pt idx="90">
                  <c:v>102.2669883795686</c:v>
                </c:pt>
                <c:pt idx="91">
                  <c:v>102.58773649362757</c:v>
                </c:pt>
                <c:pt idx="92">
                  <c:v>100.89479689899636</c:v>
                </c:pt>
                <c:pt idx="93">
                  <c:v>103.56778555747637</c:v>
                </c:pt>
                <c:pt idx="94">
                  <c:v>101.84677940651514</c:v>
                </c:pt>
                <c:pt idx="95">
                  <c:v>101.33044247803133</c:v>
                </c:pt>
                <c:pt idx="96">
                  <c:v>101.39385535373948</c:v>
                </c:pt>
                <c:pt idx="97">
                  <c:v>103.96747086121351</c:v>
                </c:pt>
                <c:pt idx="98">
                  <c:v>103.28027877107075</c:v>
                </c:pt>
                <c:pt idx="99">
                  <c:v>102.19568178489264</c:v>
                </c:pt>
                <c:pt idx="100">
                  <c:v>100.85480205622611</c:v>
                </c:pt>
                <c:pt idx="101">
                  <c:v>102.59238501701975</c:v>
                </c:pt>
                <c:pt idx="102">
                  <c:v>102.88822406233584</c:v>
                </c:pt>
                <c:pt idx="103">
                  <c:v>102.23550121168587</c:v>
                </c:pt>
                <c:pt idx="104">
                  <c:v>102.87813764365474</c:v>
                </c:pt>
                <c:pt idx="105">
                  <c:v>102.43854520513584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Sheet1!$A$2:$A$107</c:f>
              <c:numCache>
                <c:formatCode>dd\-mmm\-yyyy</c:formatCode>
                <c:ptCount val="106"/>
                <c:pt idx="0">
                  <c:v>45273</c:v>
                </c:pt>
                <c:pt idx="1">
                  <c:v>45274</c:v>
                </c:pt>
                <c:pt idx="2">
                  <c:v>45278</c:v>
                </c:pt>
                <c:pt idx="3">
                  <c:v>45279</c:v>
                </c:pt>
                <c:pt idx="4">
                  <c:v>45280</c:v>
                </c:pt>
                <c:pt idx="5">
                  <c:v>45281</c:v>
                </c:pt>
                <c:pt idx="6">
                  <c:v>45285</c:v>
                </c:pt>
                <c:pt idx="7">
                  <c:v>45286</c:v>
                </c:pt>
                <c:pt idx="8">
                  <c:v>45287</c:v>
                </c:pt>
                <c:pt idx="9">
                  <c:v>45288</c:v>
                </c:pt>
                <c:pt idx="10">
                  <c:v>45292</c:v>
                </c:pt>
                <c:pt idx="11">
                  <c:v>45293</c:v>
                </c:pt>
                <c:pt idx="12">
                  <c:v>45294</c:v>
                </c:pt>
                <c:pt idx="13">
                  <c:v>45295</c:v>
                </c:pt>
                <c:pt idx="14">
                  <c:v>45299</c:v>
                </c:pt>
                <c:pt idx="15">
                  <c:v>45300</c:v>
                </c:pt>
                <c:pt idx="16">
                  <c:v>45301</c:v>
                </c:pt>
                <c:pt idx="17">
                  <c:v>45302</c:v>
                </c:pt>
                <c:pt idx="18">
                  <c:v>45306</c:v>
                </c:pt>
                <c:pt idx="19">
                  <c:v>45307</c:v>
                </c:pt>
                <c:pt idx="20">
                  <c:v>45308</c:v>
                </c:pt>
                <c:pt idx="21">
                  <c:v>45309</c:v>
                </c:pt>
                <c:pt idx="22">
                  <c:v>45313</c:v>
                </c:pt>
                <c:pt idx="23">
                  <c:v>45314</c:v>
                </c:pt>
                <c:pt idx="24">
                  <c:v>45315</c:v>
                </c:pt>
                <c:pt idx="25">
                  <c:v>45316</c:v>
                </c:pt>
                <c:pt idx="26">
                  <c:v>45320</c:v>
                </c:pt>
                <c:pt idx="27">
                  <c:v>45321</c:v>
                </c:pt>
                <c:pt idx="28">
                  <c:v>45322</c:v>
                </c:pt>
                <c:pt idx="29">
                  <c:v>45323</c:v>
                </c:pt>
                <c:pt idx="30">
                  <c:v>45327</c:v>
                </c:pt>
                <c:pt idx="31">
                  <c:v>45328</c:v>
                </c:pt>
                <c:pt idx="32">
                  <c:v>45329</c:v>
                </c:pt>
                <c:pt idx="33">
                  <c:v>45330</c:v>
                </c:pt>
                <c:pt idx="34">
                  <c:v>45334</c:v>
                </c:pt>
                <c:pt idx="35">
                  <c:v>45335</c:v>
                </c:pt>
                <c:pt idx="36">
                  <c:v>45336</c:v>
                </c:pt>
                <c:pt idx="37">
                  <c:v>45337</c:v>
                </c:pt>
                <c:pt idx="38">
                  <c:v>45341</c:v>
                </c:pt>
                <c:pt idx="39">
                  <c:v>45342</c:v>
                </c:pt>
                <c:pt idx="40">
                  <c:v>45343</c:v>
                </c:pt>
                <c:pt idx="41">
                  <c:v>45348</c:v>
                </c:pt>
                <c:pt idx="42">
                  <c:v>45349</c:v>
                </c:pt>
                <c:pt idx="43">
                  <c:v>45350</c:v>
                </c:pt>
                <c:pt idx="44">
                  <c:v>45351</c:v>
                </c:pt>
                <c:pt idx="45">
                  <c:v>45355</c:v>
                </c:pt>
                <c:pt idx="46">
                  <c:v>45356</c:v>
                </c:pt>
                <c:pt idx="47">
                  <c:v>45357</c:v>
                </c:pt>
                <c:pt idx="48">
                  <c:v>45358</c:v>
                </c:pt>
                <c:pt idx="49">
                  <c:v>45362</c:v>
                </c:pt>
                <c:pt idx="50">
                  <c:v>45363</c:v>
                </c:pt>
                <c:pt idx="51">
                  <c:v>45364</c:v>
                </c:pt>
                <c:pt idx="52">
                  <c:v>45365</c:v>
                </c:pt>
                <c:pt idx="53">
                  <c:v>45369</c:v>
                </c:pt>
                <c:pt idx="54">
                  <c:v>45370</c:v>
                </c:pt>
                <c:pt idx="55">
                  <c:v>45371</c:v>
                </c:pt>
                <c:pt idx="56">
                  <c:v>45372</c:v>
                </c:pt>
                <c:pt idx="57">
                  <c:v>45376</c:v>
                </c:pt>
                <c:pt idx="58">
                  <c:v>45377</c:v>
                </c:pt>
                <c:pt idx="59">
                  <c:v>45378</c:v>
                </c:pt>
                <c:pt idx="60">
                  <c:v>45379</c:v>
                </c:pt>
                <c:pt idx="61">
                  <c:v>45383</c:v>
                </c:pt>
                <c:pt idx="62">
                  <c:v>45384</c:v>
                </c:pt>
                <c:pt idx="63">
                  <c:v>45385</c:v>
                </c:pt>
                <c:pt idx="64">
                  <c:v>45386</c:v>
                </c:pt>
                <c:pt idx="65">
                  <c:v>45397</c:v>
                </c:pt>
                <c:pt idx="66">
                  <c:v>45398</c:v>
                </c:pt>
                <c:pt idx="67">
                  <c:v>45399</c:v>
                </c:pt>
                <c:pt idx="68">
                  <c:v>45400</c:v>
                </c:pt>
                <c:pt idx="69">
                  <c:v>45404</c:v>
                </c:pt>
                <c:pt idx="70">
                  <c:v>45405</c:v>
                </c:pt>
                <c:pt idx="71">
                  <c:v>45406</c:v>
                </c:pt>
                <c:pt idx="72">
                  <c:v>45407</c:v>
                </c:pt>
                <c:pt idx="73">
                  <c:v>45411</c:v>
                </c:pt>
                <c:pt idx="74">
                  <c:v>45412</c:v>
                </c:pt>
                <c:pt idx="75">
                  <c:v>45413</c:v>
                </c:pt>
                <c:pt idx="76">
                  <c:v>45414</c:v>
                </c:pt>
                <c:pt idx="77">
                  <c:v>45418</c:v>
                </c:pt>
                <c:pt idx="78">
                  <c:v>45419</c:v>
                </c:pt>
                <c:pt idx="79">
                  <c:v>45420</c:v>
                </c:pt>
                <c:pt idx="80">
                  <c:v>45421</c:v>
                </c:pt>
                <c:pt idx="81">
                  <c:v>45425</c:v>
                </c:pt>
                <c:pt idx="82">
                  <c:v>45426</c:v>
                </c:pt>
                <c:pt idx="83">
                  <c:v>45427</c:v>
                </c:pt>
                <c:pt idx="84">
                  <c:v>45428</c:v>
                </c:pt>
                <c:pt idx="85">
                  <c:v>45432</c:v>
                </c:pt>
                <c:pt idx="86">
                  <c:v>45433</c:v>
                </c:pt>
                <c:pt idx="87">
                  <c:v>45434</c:v>
                </c:pt>
                <c:pt idx="88">
                  <c:v>45435</c:v>
                </c:pt>
                <c:pt idx="89">
                  <c:v>45439</c:v>
                </c:pt>
                <c:pt idx="90">
                  <c:v>45440</c:v>
                </c:pt>
                <c:pt idx="91">
                  <c:v>45441</c:v>
                </c:pt>
                <c:pt idx="92">
                  <c:v>45442</c:v>
                </c:pt>
                <c:pt idx="93">
                  <c:v>45446</c:v>
                </c:pt>
                <c:pt idx="94">
                  <c:v>45447</c:v>
                </c:pt>
                <c:pt idx="95">
                  <c:v>45448</c:v>
                </c:pt>
                <c:pt idx="96">
                  <c:v>45449</c:v>
                </c:pt>
                <c:pt idx="97">
                  <c:v>45453</c:v>
                </c:pt>
                <c:pt idx="98">
                  <c:v>45454</c:v>
                </c:pt>
                <c:pt idx="99">
                  <c:v>45455</c:v>
                </c:pt>
                <c:pt idx="100">
                  <c:v>45456</c:v>
                </c:pt>
                <c:pt idx="101">
                  <c:v>45467</c:v>
                </c:pt>
                <c:pt idx="102">
                  <c:v>45468</c:v>
                </c:pt>
                <c:pt idx="103">
                  <c:v>45469</c:v>
                </c:pt>
                <c:pt idx="104">
                  <c:v>45470</c:v>
                </c:pt>
                <c:pt idx="105">
                  <c:v>45473</c:v>
                </c:pt>
              </c:numCache>
            </c:numRef>
          </c:cat>
          <c:val>
            <c:numRef>
              <c:f>Sheet1!$C$2:$C$107</c:f>
              <c:numCache>
                <c:formatCode>#,##0</c:formatCode>
                <c:ptCount val="106"/>
                <c:pt idx="0">
                  <c:v>100</c:v>
                </c:pt>
                <c:pt idx="1">
                  <c:v>99.1279069767442</c:v>
                </c:pt>
                <c:pt idx="2">
                  <c:v>88.808139534883722</c:v>
                </c:pt>
                <c:pt idx="3">
                  <c:v>92.29651162790698</c:v>
                </c:pt>
                <c:pt idx="4">
                  <c:v>101.74418604651163</c:v>
                </c:pt>
                <c:pt idx="5">
                  <c:v>101.74418604651163</c:v>
                </c:pt>
                <c:pt idx="6">
                  <c:v>113.37209302325581</c:v>
                </c:pt>
                <c:pt idx="7">
                  <c:v>109.01162790697674</c:v>
                </c:pt>
                <c:pt idx="8">
                  <c:v>104.65116279069768</c:v>
                </c:pt>
                <c:pt idx="9">
                  <c:v>104.65116279069768</c:v>
                </c:pt>
                <c:pt idx="10">
                  <c:v>106.1046511627907</c:v>
                </c:pt>
                <c:pt idx="11">
                  <c:v>108.28488372093024</c:v>
                </c:pt>
                <c:pt idx="12">
                  <c:v>107.41279069767442</c:v>
                </c:pt>
                <c:pt idx="13">
                  <c:v>107.41279069767442</c:v>
                </c:pt>
                <c:pt idx="14">
                  <c:v>104.65116279069768</c:v>
                </c:pt>
                <c:pt idx="15">
                  <c:v>108.28488372093024</c:v>
                </c:pt>
                <c:pt idx="16">
                  <c:v>107.55813953488374</c:v>
                </c:pt>
                <c:pt idx="17">
                  <c:v>109.01162790697674</c:v>
                </c:pt>
                <c:pt idx="18">
                  <c:v>102.76162790697676</c:v>
                </c:pt>
                <c:pt idx="19">
                  <c:v>108.72093023255813</c:v>
                </c:pt>
                <c:pt idx="20">
                  <c:v>114.09883720930235</c:v>
                </c:pt>
                <c:pt idx="21">
                  <c:v>113.51744186046511</c:v>
                </c:pt>
                <c:pt idx="22">
                  <c:v>117.73255813953489</c:v>
                </c:pt>
                <c:pt idx="23">
                  <c:v>113.95348837209302</c:v>
                </c:pt>
                <c:pt idx="24">
                  <c:v>120.20348837209302</c:v>
                </c:pt>
                <c:pt idx="25">
                  <c:v>113.51744186046511</c:v>
                </c:pt>
                <c:pt idx="26">
                  <c:v>113.37209302325581</c:v>
                </c:pt>
                <c:pt idx="27">
                  <c:v>113.22674418604652</c:v>
                </c:pt>
                <c:pt idx="28">
                  <c:v>113.22674418604652</c:v>
                </c:pt>
                <c:pt idx="29">
                  <c:v>113.95348837209302</c:v>
                </c:pt>
                <c:pt idx="30">
                  <c:v>113.95348837209302</c:v>
                </c:pt>
                <c:pt idx="31">
                  <c:v>111.91860465116279</c:v>
                </c:pt>
                <c:pt idx="32">
                  <c:v>111.91860465116279</c:v>
                </c:pt>
                <c:pt idx="33">
                  <c:v>111.91860465116279</c:v>
                </c:pt>
                <c:pt idx="34">
                  <c:v>109.01162790697674</c:v>
                </c:pt>
                <c:pt idx="35">
                  <c:v>113.95348837209302</c:v>
                </c:pt>
                <c:pt idx="36">
                  <c:v>113.95348837209302</c:v>
                </c:pt>
                <c:pt idx="37">
                  <c:v>109.01162790697674</c:v>
                </c:pt>
                <c:pt idx="38">
                  <c:v>109.01162790697674</c:v>
                </c:pt>
                <c:pt idx="39">
                  <c:v>109.01162790697674</c:v>
                </c:pt>
                <c:pt idx="40">
                  <c:v>109.01162790697674</c:v>
                </c:pt>
                <c:pt idx="41">
                  <c:v>110.46511627906976</c:v>
                </c:pt>
                <c:pt idx="42">
                  <c:v>111.91860465116279</c:v>
                </c:pt>
                <c:pt idx="43">
                  <c:v>110.46511627906976</c:v>
                </c:pt>
                <c:pt idx="44">
                  <c:v>110.46511627906976</c:v>
                </c:pt>
                <c:pt idx="45">
                  <c:v>115.55232558139534</c:v>
                </c:pt>
                <c:pt idx="46">
                  <c:v>115.55232558139534</c:v>
                </c:pt>
                <c:pt idx="47">
                  <c:v>115.55232558139534</c:v>
                </c:pt>
                <c:pt idx="48">
                  <c:v>115.55232558139534</c:v>
                </c:pt>
                <c:pt idx="49">
                  <c:v>115.55232558139534</c:v>
                </c:pt>
                <c:pt idx="50">
                  <c:v>115.55232558139534</c:v>
                </c:pt>
                <c:pt idx="51">
                  <c:v>111.91860465116279</c:v>
                </c:pt>
                <c:pt idx="52">
                  <c:v>111.91860465116279</c:v>
                </c:pt>
                <c:pt idx="53">
                  <c:v>111.91860465116279</c:v>
                </c:pt>
                <c:pt idx="54">
                  <c:v>111.91860465116279</c:v>
                </c:pt>
                <c:pt idx="55">
                  <c:v>109.01162790697674</c:v>
                </c:pt>
                <c:pt idx="56">
                  <c:v>109.01162790697674</c:v>
                </c:pt>
                <c:pt idx="57">
                  <c:v>109.01162790697674</c:v>
                </c:pt>
                <c:pt idx="58">
                  <c:v>109.01162790697674</c:v>
                </c:pt>
                <c:pt idx="59">
                  <c:v>111.91860465116279</c:v>
                </c:pt>
                <c:pt idx="60">
                  <c:v>113.37209302325581</c:v>
                </c:pt>
                <c:pt idx="61">
                  <c:v>113.37209302325581</c:v>
                </c:pt>
                <c:pt idx="62">
                  <c:v>113.37209302325581</c:v>
                </c:pt>
                <c:pt idx="63">
                  <c:v>113.37209302325581</c:v>
                </c:pt>
                <c:pt idx="64">
                  <c:v>113.37209302325581</c:v>
                </c:pt>
                <c:pt idx="65">
                  <c:v>112.64534883720931</c:v>
                </c:pt>
                <c:pt idx="66">
                  <c:v>112.64534883720931</c:v>
                </c:pt>
                <c:pt idx="67">
                  <c:v>112.64534883720931</c:v>
                </c:pt>
                <c:pt idx="68">
                  <c:v>112.64534883720931</c:v>
                </c:pt>
                <c:pt idx="69">
                  <c:v>111.19186046511629</c:v>
                </c:pt>
                <c:pt idx="70">
                  <c:v>111.19186046511629</c:v>
                </c:pt>
                <c:pt idx="71">
                  <c:v>111.19186046511629</c:v>
                </c:pt>
                <c:pt idx="72">
                  <c:v>106.25</c:v>
                </c:pt>
                <c:pt idx="73">
                  <c:v>116.27906976744187</c:v>
                </c:pt>
                <c:pt idx="74">
                  <c:v>116.27906976744187</c:v>
                </c:pt>
                <c:pt idx="75">
                  <c:v>111.91860465116279</c:v>
                </c:pt>
                <c:pt idx="76">
                  <c:v>111.91860465116279</c:v>
                </c:pt>
                <c:pt idx="77">
                  <c:v>109.01162790697674</c:v>
                </c:pt>
                <c:pt idx="78">
                  <c:v>109.01162790697674</c:v>
                </c:pt>
                <c:pt idx="79">
                  <c:v>109.01162790697674</c:v>
                </c:pt>
                <c:pt idx="80">
                  <c:v>109.01162790697674</c:v>
                </c:pt>
                <c:pt idx="81">
                  <c:v>109.01162790697674</c:v>
                </c:pt>
                <c:pt idx="82">
                  <c:v>109.01162790697674</c:v>
                </c:pt>
                <c:pt idx="83">
                  <c:v>109.01162790697674</c:v>
                </c:pt>
                <c:pt idx="84">
                  <c:v>109.01162790697674</c:v>
                </c:pt>
                <c:pt idx="85">
                  <c:v>109.01162790697674</c:v>
                </c:pt>
                <c:pt idx="86">
                  <c:v>109.01162790697674</c:v>
                </c:pt>
                <c:pt idx="87">
                  <c:v>109.01162790697674</c:v>
                </c:pt>
                <c:pt idx="88">
                  <c:v>109.01162790697674</c:v>
                </c:pt>
                <c:pt idx="89">
                  <c:v>116.13372093023257</c:v>
                </c:pt>
                <c:pt idx="90">
                  <c:v>116.13372093023257</c:v>
                </c:pt>
                <c:pt idx="91">
                  <c:v>116.13372093023257</c:v>
                </c:pt>
                <c:pt idx="92">
                  <c:v>108.86627906976744</c:v>
                </c:pt>
                <c:pt idx="93">
                  <c:v>111.91860465116279</c:v>
                </c:pt>
                <c:pt idx="94">
                  <c:v>111.91860465116279</c:v>
                </c:pt>
                <c:pt idx="95">
                  <c:v>111.91860465116279</c:v>
                </c:pt>
                <c:pt idx="96">
                  <c:v>111.91860465116279</c:v>
                </c:pt>
                <c:pt idx="97">
                  <c:v>111.91860465116279</c:v>
                </c:pt>
                <c:pt idx="98">
                  <c:v>111.91860465116279</c:v>
                </c:pt>
                <c:pt idx="99">
                  <c:v>111.91860465116279</c:v>
                </c:pt>
                <c:pt idx="100">
                  <c:v>111.91860465116279</c:v>
                </c:pt>
                <c:pt idx="101">
                  <c:v>110.31976744186048</c:v>
                </c:pt>
                <c:pt idx="102">
                  <c:v>110.31976744186048</c:v>
                </c:pt>
                <c:pt idx="103">
                  <c:v>110.31976744186048</c:v>
                </c:pt>
                <c:pt idx="104">
                  <c:v>110.31976744186048</c:v>
                </c:pt>
                <c:pt idx="105">
                  <c:v>109.01162790697674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Sheet1!$A$2:$A$69</c:f>
              <c:numCache>
                <c:formatCode>dd\-mmm\-yyyy</c:formatCode>
                <c:ptCount val="68"/>
                <c:pt idx="0">
                  <c:v>45341</c:v>
                </c:pt>
                <c:pt idx="1">
                  <c:v>45342</c:v>
                </c:pt>
                <c:pt idx="2">
                  <c:v>45343</c:v>
                </c:pt>
                <c:pt idx="3">
                  <c:v>45348</c:v>
                </c:pt>
                <c:pt idx="4">
                  <c:v>45349</c:v>
                </c:pt>
                <c:pt idx="5">
                  <c:v>45350</c:v>
                </c:pt>
                <c:pt idx="6">
                  <c:v>45351</c:v>
                </c:pt>
                <c:pt idx="7">
                  <c:v>45355</c:v>
                </c:pt>
                <c:pt idx="8">
                  <c:v>45356</c:v>
                </c:pt>
                <c:pt idx="9">
                  <c:v>45357</c:v>
                </c:pt>
                <c:pt idx="10">
                  <c:v>45358</c:v>
                </c:pt>
                <c:pt idx="11">
                  <c:v>45362</c:v>
                </c:pt>
                <c:pt idx="12">
                  <c:v>45363</c:v>
                </c:pt>
                <c:pt idx="13">
                  <c:v>45364</c:v>
                </c:pt>
                <c:pt idx="14">
                  <c:v>45365</c:v>
                </c:pt>
                <c:pt idx="15">
                  <c:v>45369</c:v>
                </c:pt>
                <c:pt idx="16">
                  <c:v>45370</c:v>
                </c:pt>
                <c:pt idx="17">
                  <c:v>45371</c:v>
                </c:pt>
                <c:pt idx="18">
                  <c:v>45372</c:v>
                </c:pt>
                <c:pt idx="19">
                  <c:v>45376</c:v>
                </c:pt>
                <c:pt idx="20">
                  <c:v>45377</c:v>
                </c:pt>
                <c:pt idx="21">
                  <c:v>45378</c:v>
                </c:pt>
                <c:pt idx="22">
                  <c:v>45379</c:v>
                </c:pt>
                <c:pt idx="23">
                  <c:v>45383</c:v>
                </c:pt>
                <c:pt idx="24">
                  <c:v>45384</c:v>
                </c:pt>
                <c:pt idx="25">
                  <c:v>45385</c:v>
                </c:pt>
                <c:pt idx="26">
                  <c:v>45386</c:v>
                </c:pt>
                <c:pt idx="27">
                  <c:v>45397</c:v>
                </c:pt>
                <c:pt idx="28">
                  <c:v>45398</c:v>
                </c:pt>
                <c:pt idx="29">
                  <c:v>45399</c:v>
                </c:pt>
                <c:pt idx="30">
                  <c:v>45400</c:v>
                </c:pt>
                <c:pt idx="31">
                  <c:v>45404</c:v>
                </c:pt>
                <c:pt idx="32">
                  <c:v>45405</c:v>
                </c:pt>
                <c:pt idx="33">
                  <c:v>45406</c:v>
                </c:pt>
                <c:pt idx="34">
                  <c:v>45407</c:v>
                </c:pt>
                <c:pt idx="35">
                  <c:v>45411</c:v>
                </c:pt>
                <c:pt idx="36">
                  <c:v>45412</c:v>
                </c:pt>
                <c:pt idx="37">
                  <c:v>45413</c:v>
                </c:pt>
                <c:pt idx="38">
                  <c:v>45414</c:v>
                </c:pt>
                <c:pt idx="39">
                  <c:v>45418</c:v>
                </c:pt>
                <c:pt idx="40">
                  <c:v>45419</c:v>
                </c:pt>
                <c:pt idx="41">
                  <c:v>45420</c:v>
                </c:pt>
                <c:pt idx="42">
                  <c:v>45421</c:v>
                </c:pt>
                <c:pt idx="43">
                  <c:v>45425</c:v>
                </c:pt>
                <c:pt idx="44">
                  <c:v>45426</c:v>
                </c:pt>
                <c:pt idx="45">
                  <c:v>45427</c:v>
                </c:pt>
                <c:pt idx="46">
                  <c:v>45428</c:v>
                </c:pt>
                <c:pt idx="47">
                  <c:v>45432</c:v>
                </c:pt>
                <c:pt idx="48">
                  <c:v>45433</c:v>
                </c:pt>
                <c:pt idx="49">
                  <c:v>45434</c:v>
                </c:pt>
                <c:pt idx="50">
                  <c:v>45435</c:v>
                </c:pt>
                <c:pt idx="51">
                  <c:v>45439</c:v>
                </c:pt>
                <c:pt idx="52">
                  <c:v>45440</c:v>
                </c:pt>
                <c:pt idx="53">
                  <c:v>45441</c:v>
                </c:pt>
                <c:pt idx="54">
                  <c:v>45442</c:v>
                </c:pt>
                <c:pt idx="55">
                  <c:v>45446</c:v>
                </c:pt>
                <c:pt idx="56">
                  <c:v>45447</c:v>
                </c:pt>
                <c:pt idx="57">
                  <c:v>45448</c:v>
                </c:pt>
                <c:pt idx="58">
                  <c:v>45449</c:v>
                </c:pt>
                <c:pt idx="59">
                  <c:v>45453</c:v>
                </c:pt>
                <c:pt idx="60">
                  <c:v>45454</c:v>
                </c:pt>
                <c:pt idx="61">
                  <c:v>45455</c:v>
                </c:pt>
                <c:pt idx="62">
                  <c:v>45456</c:v>
                </c:pt>
                <c:pt idx="63">
                  <c:v>45467</c:v>
                </c:pt>
                <c:pt idx="64">
                  <c:v>45468</c:v>
                </c:pt>
                <c:pt idx="65">
                  <c:v>45469</c:v>
                </c:pt>
                <c:pt idx="66">
                  <c:v>45470</c:v>
                </c:pt>
                <c:pt idx="67">
                  <c:v>45473</c:v>
                </c:pt>
              </c:numCache>
            </c:numRef>
          </c:cat>
          <c:val>
            <c:numRef>
              <c:f>Sheet1!$B$2:$B$69</c:f>
              <c:numCache>
                <c:formatCode>#,##0</c:formatCode>
                <c:ptCount val="68"/>
                <c:pt idx="0">
                  <c:v>100</c:v>
                </c:pt>
                <c:pt idx="1">
                  <c:v>100.09472336094048</c:v>
                </c:pt>
                <c:pt idx="2">
                  <c:v>100.31569160360378</c:v>
                </c:pt>
                <c:pt idx="3">
                  <c:v>99.501293017546459</c:v>
                </c:pt>
                <c:pt idx="4">
                  <c:v>100.05542070908335</c:v>
                </c:pt>
                <c:pt idx="5">
                  <c:v>100.13378781490754</c:v>
                </c:pt>
                <c:pt idx="6">
                  <c:v>100.28814004765547</c:v>
                </c:pt>
                <c:pt idx="7">
                  <c:v>98.729770051696889</c:v>
                </c:pt>
                <c:pt idx="8">
                  <c:v>99.012113950694626</c:v>
                </c:pt>
                <c:pt idx="9">
                  <c:v>99.740602497743069</c:v>
                </c:pt>
                <c:pt idx="10">
                  <c:v>99.867482573839368</c:v>
                </c:pt>
                <c:pt idx="11">
                  <c:v>99.691533732394205</c:v>
                </c:pt>
                <c:pt idx="12">
                  <c:v>100.15379643767118</c:v>
                </c:pt>
                <c:pt idx="13">
                  <c:v>101.02091615672468</c:v>
                </c:pt>
                <c:pt idx="14">
                  <c:v>101.06363297833909</c:v>
                </c:pt>
                <c:pt idx="15">
                  <c:v>101.41243408865883</c:v>
                </c:pt>
                <c:pt idx="16">
                  <c:v>101.66285947039083</c:v>
                </c:pt>
                <c:pt idx="17">
                  <c:v>101.14938421875459</c:v>
                </c:pt>
                <c:pt idx="18">
                  <c:v>101.91415824438627</c:v>
                </c:pt>
                <c:pt idx="19">
                  <c:v>100.4952134133996</c:v>
                </c:pt>
                <c:pt idx="20">
                  <c:v>99.928302435097038</c:v>
                </c:pt>
                <c:pt idx="21">
                  <c:v>100.10647445684926</c:v>
                </c:pt>
                <c:pt idx="22">
                  <c:v>99.772282817118807</c:v>
                </c:pt>
                <c:pt idx="23">
                  <c:v>98.637825666140259</c:v>
                </c:pt>
                <c:pt idx="24">
                  <c:v>99.063247097757213</c:v>
                </c:pt>
                <c:pt idx="25">
                  <c:v>100.21953905532304</c:v>
                </c:pt>
                <c:pt idx="26">
                  <c:v>100.88014120370923</c:v>
                </c:pt>
                <c:pt idx="27">
                  <c:v>100.90332579834008</c:v>
                </c:pt>
                <c:pt idx="28">
                  <c:v>99.252535021044793</c:v>
                </c:pt>
                <c:pt idx="29">
                  <c:v>98.979004443978639</c:v>
                </c:pt>
                <c:pt idx="30">
                  <c:v>99.267779686007557</c:v>
                </c:pt>
                <c:pt idx="31">
                  <c:v>99.320024423223657</c:v>
                </c:pt>
                <c:pt idx="32">
                  <c:v>99.125337347761771</c:v>
                </c:pt>
                <c:pt idx="33">
                  <c:v>98.103309600883563</c:v>
                </c:pt>
                <c:pt idx="34">
                  <c:v>97.300106315658269</c:v>
                </c:pt>
                <c:pt idx="35">
                  <c:v>98.212642432413332</c:v>
                </c:pt>
                <c:pt idx="36">
                  <c:v>98.414713642466552</c:v>
                </c:pt>
                <c:pt idx="37">
                  <c:v>98.023592707015808</c:v>
                </c:pt>
                <c:pt idx="38">
                  <c:v>98.076631437198742</c:v>
                </c:pt>
                <c:pt idx="39">
                  <c:v>98.236779818604376</c:v>
                </c:pt>
                <c:pt idx="40">
                  <c:v>98.121571439120189</c:v>
                </c:pt>
                <c:pt idx="41">
                  <c:v>98.932397056826886</c:v>
                </c:pt>
                <c:pt idx="42">
                  <c:v>97.53735141414117</c:v>
                </c:pt>
                <c:pt idx="43">
                  <c:v>97.340361759075549</c:v>
                </c:pt>
                <c:pt idx="44">
                  <c:v>96.239172913406335</c:v>
                </c:pt>
                <c:pt idx="45">
                  <c:v>96.09855675898423</c:v>
                </c:pt>
                <c:pt idx="46">
                  <c:v>96.854755660574369</c:v>
                </c:pt>
                <c:pt idx="47">
                  <c:v>96.274505600429393</c:v>
                </c:pt>
                <c:pt idx="48">
                  <c:v>96.251638602985253</c:v>
                </c:pt>
                <c:pt idx="49">
                  <c:v>96.525963173018226</c:v>
                </c:pt>
                <c:pt idx="50">
                  <c:v>95.247316899266906</c:v>
                </c:pt>
                <c:pt idx="51">
                  <c:v>93.93905468785357</c:v>
                </c:pt>
                <c:pt idx="52">
                  <c:v>92.579103534300899</c:v>
                </c:pt>
                <c:pt idx="53">
                  <c:v>92.869466762263414</c:v>
                </c:pt>
                <c:pt idx="54">
                  <c:v>91.336901537726177</c:v>
                </c:pt>
                <c:pt idx="55">
                  <c:v>93.756674503377241</c:v>
                </c:pt>
                <c:pt idx="56">
                  <c:v>92.198701503902086</c:v>
                </c:pt>
                <c:pt idx="57">
                  <c:v>91.731277844340852</c:v>
                </c:pt>
                <c:pt idx="58">
                  <c:v>91.788683535841244</c:v>
                </c:pt>
                <c:pt idx="59">
                  <c:v>94.118497098352705</c:v>
                </c:pt>
                <c:pt idx="60">
                  <c:v>93.496403608856824</c:v>
                </c:pt>
                <c:pt idx="61">
                  <c:v>92.514551906099214</c:v>
                </c:pt>
                <c:pt idx="62">
                  <c:v>91.300695458439634</c:v>
                </c:pt>
                <c:pt idx="63">
                  <c:v>92.873674924987526</c:v>
                </c:pt>
                <c:pt idx="64">
                  <c:v>93.141488752692638</c:v>
                </c:pt>
                <c:pt idx="65">
                  <c:v>92.550599186792397</c:v>
                </c:pt>
                <c:pt idx="66">
                  <c:v>93.132357833574318</c:v>
                </c:pt>
                <c:pt idx="67">
                  <c:v>92.73440855860899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Sheet1!$A$2:$A$69</c:f>
              <c:numCache>
                <c:formatCode>dd\-mmm\-yyyy</c:formatCode>
                <c:ptCount val="68"/>
                <c:pt idx="0">
                  <c:v>45341</c:v>
                </c:pt>
                <c:pt idx="1">
                  <c:v>45342</c:v>
                </c:pt>
                <c:pt idx="2">
                  <c:v>45343</c:v>
                </c:pt>
                <c:pt idx="3">
                  <c:v>45348</c:v>
                </c:pt>
                <c:pt idx="4">
                  <c:v>45349</c:v>
                </c:pt>
                <c:pt idx="5">
                  <c:v>45350</c:v>
                </c:pt>
                <c:pt idx="6">
                  <c:v>45351</c:v>
                </c:pt>
                <c:pt idx="7">
                  <c:v>45355</c:v>
                </c:pt>
                <c:pt idx="8">
                  <c:v>45356</c:v>
                </c:pt>
                <c:pt idx="9">
                  <c:v>45357</c:v>
                </c:pt>
                <c:pt idx="10">
                  <c:v>45358</c:v>
                </c:pt>
                <c:pt idx="11">
                  <c:v>45362</c:v>
                </c:pt>
                <c:pt idx="12">
                  <c:v>45363</c:v>
                </c:pt>
                <c:pt idx="13">
                  <c:v>45364</c:v>
                </c:pt>
                <c:pt idx="14">
                  <c:v>45365</c:v>
                </c:pt>
                <c:pt idx="15">
                  <c:v>45369</c:v>
                </c:pt>
                <c:pt idx="16">
                  <c:v>45370</c:v>
                </c:pt>
                <c:pt idx="17">
                  <c:v>45371</c:v>
                </c:pt>
                <c:pt idx="18">
                  <c:v>45372</c:v>
                </c:pt>
                <c:pt idx="19">
                  <c:v>45376</c:v>
                </c:pt>
                <c:pt idx="20">
                  <c:v>45377</c:v>
                </c:pt>
                <c:pt idx="21">
                  <c:v>45378</c:v>
                </c:pt>
                <c:pt idx="22">
                  <c:v>45379</c:v>
                </c:pt>
                <c:pt idx="23">
                  <c:v>45383</c:v>
                </c:pt>
                <c:pt idx="24">
                  <c:v>45384</c:v>
                </c:pt>
                <c:pt idx="25">
                  <c:v>45385</c:v>
                </c:pt>
                <c:pt idx="26">
                  <c:v>45386</c:v>
                </c:pt>
                <c:pt idx="27">
                  <c:v>45397</c:v>
                </c:pt>
                <c:pt idx="28">
                  <c:v>45398</c:v>
                </c:pt>
                <c:pt idx="29">
                  <c:v>45399</c:v>
                </c:pt>
                <c:pt idx="30">
                  <c:v>45400</c:v>
                </c:pt>
                <c:pt idx="31">
                  <c:v>45404</c:v>
                </c:pt>
                <c:pt idx="32">
                  <c:v>45405</c:v>
                </c:pt>
                <c:pt idx="33">
                  <c:v>45406</c:v>
                </c:pt>
                <c:pt idx="34">
                  <c:v>45407</c:v>
                </c:pt>
                <c:pt idx="35">
                  <c:v>45411</c:v>
                </c:pt>
                <c:pt idx="36">
                  <c:v>45412</c:v>
                </c:pt>
                <c:pt idx="37">
                  <c:v>45413</c:v>
                </c:pt>
                <c:pt idx="38">
                  <c:v>45414</c:v>
                </c:pt>
                <c:pt idx="39">
                  <c:v>45418</c:v>
                </c:pt>
                <c:pt idx="40">
                  <c:v>45419</c:v>
                </c:pt>
                <c:pt idx="41">
                  <c:v>45420</c:v>
                </c:pt>
                <c:pt idx="42">
                  <c:v>45421</c:v>
                </c:pt>
                <c:pt idx="43">
                  <c:v>45425</c:v>
                </c:pt>
                <c:pt idx="44">
                  <c:v>45426</c:v>
                </c:pt>
                <c:pt idx="45">
                  <c:v>45427</c:v>
                </c:pt>
                <c:pt idx="46">
                  <c:v>45428</c:v>
                </c:pt>
                <c:pt idx="47">
                  <c:v>45432</c:v>
                </c:pt>
                <c:pt idx="48">
                  <c:v>45433</c:v>
                </c:pt>
                <c:pt idx="49">
                  <c:v>45434</c:v>
                </c:pt>
                <c:pt idx="50">
                  <c:v>45435</c:v>
                </c:pt>
                <c:pt idx="51">
                  <c:v>45439</c:v>
                </c:pt>
                <c:pt idx="52">
                  <c:v>45440</c:v>
                </c:pt>
                <c:pt idx="53">
                  <c:v>45441</c:v>
                </c:pt>
                <c:pt idx="54">
                  <c:v>45442</c:v>
                </c:pt>
                <c:pt idx="55">
                  <c:v>45446</c:v>
                </c:pt>
                <c:pt idx="56">
                  <c:v>45447</c:v>
                </c:pt>
                <c:pt idx="57">
                  <c:v>45448</c:v>
                </c:pt>
                <c:pt idx="58">
                  <c:v>45449</c:v>
                </c:pt>
                <c:pt idx="59">
                  <c:v>45453</c:v>
                </c:pt>
                <c:pt idx="60">
                  <c:v>45454</c:v>
                </c:pt>
                <c:pt idx="61">
                  <c:v>45455</c:v>
                </c:pt>
                <c:pt idx="62">
                  <c:v>45456</c:v>
                </c:pt>
                <c:pt idx="63">
                  <c:v>45467</c:v>
                </c:pt>
                <c:pt idx="64">
                  <c:v>45468</c:v>
                </c:pt>
                <c:pt idx="65">
                  <c:v>45469</c:v>
                </c:pt>
                <c:pt idx="66">
                  <c:v>45470</c:v>
                </c:pt>
                <c:pt idx="67">
                  <c:v>45473</c:v>
                </c:pt>
              </c:numCache>
            </c:numRef>
          </c:cat>
          <c:val>
            <c:numRef>
              <c:f>Sheet1!$C$2:$C$69</c:f>
              <c:numCache>
                <c:formatCode>#,##0</c:formatCode>
                <c:ptCount val="68"/>
                <c:pt idx="0">
                  <c:v>100</c:v>
                </c:pt>
                <c:pt idx="1">
                  <c:v>98.455598455598462</c:v>
                </c:pt>
                <c:pt idx="2">
                  <c:v>98.455598455598462</c:v>
                </c:pt>
                <c:pt idx="3">
                  <c:v>92.664092664092664</c:v>
                </c:pt>
                <c:pt idx="4">
                  <c:v>96.525096525096529</c:v>
                </c:pt>
                <c:pt idx="5">
                  <c:v>92.664092664092664</c:v>
                </c:pt>
                <c:pt idx="6">
                  <c:v>92.664092664092664</c:v>
                </c:pt>
                <c:pt idx="7">
                  <c:v>92.664092664092664</c:v>
                </c:pt>
                <c:pt idx="8">
                  <c:v>88.803088803088798</c:v>
                </c:pt>
                <c:pt idx="9">
                  <c:v>88.803088803088798</c:v>
                </c:pt>
                <c:pt idx="10">
                  <c:v>88.803088803088798</c:v>
                </c:pt>
                <c:pt idx="11">
                  <c:v>96.525096525096529</c:v>
                </c:pt>
                <c:pt idx="12">
                  <c:v>96.525096525096529</c:v>
                </c:pt>
                <c:pt idx="13">
                  <c:v>63.963961389961398</c:v>
                </c:pt>
                <c:pt idx="14">
                  <c:v>63.963961389961398</c:v>
                </c:pt>
                <c:pt idx="15">
                  <c:v>64.993563706563705</c:v>
                </c:pt>
                <c:pt idx="16">
                  <c:v>64.478762548262551</c:v>
                </c:pt>
                <c:pt idx="17">
                  <c:v>64.350061776061779</c:v>
                </c:pt>
                <c:pt idx="18">
                  <c:v>64.350061776061779</c:v>
                </c:pt>
                <c:pt idx="19">
                  <c:v>64.350061776061779</c:v>
                </c:pt>
                <c:pt idx="20">
                  <c:v>65.3796640926641</c:v>
                </c:pt>
                <c:pt idx="21">
                  <c:v>66.924065637065638</c:v>
                </c:pt>
                <c:pt idx="22">
                  <c:v>68.725866795366798</c:v>
                </c:pt>
                <c:pt idx="23">
                  <c:v>68.082366795366795</c:v>
                </c:pt>
                <c:pt idx="24">
                  <c:v>68.082366795366795</c:v>
                </c:pt>
                <c:pt idx="25">
                  <c:v>68.082366795366795</c:v>
                </c:pt>
                <c:pt idx="26">
                  <c:v>68.082366795366795</c:v>
                </c:pt>
                <c:pt idx="27">
                  <c:v>68.082366795366795</c:v>
                </c:pt>
                <c:pt idx="28">
                  <c:v>66.280563706563711</c:v>
                </c:pt>
                <c:pt idx="29">
                  <c:v>66.280563706563711</c:v>
                </c:pt>
                <c:pt idx="30">
                  <c:v>66.280563706563711</c:v>
                </c:pt>
                <c:pt idx="31">
                  <c:v>66.023164092664089</c:v>
                </c:pt>
                <c:pt idx="32">
                  <c:v>66.023164092664089</c:v>
                </c:pt>
                <c:pt idx="33">
                  <c:v>66.023164092664089</c:v>
                </c:pt>
                <c:pt idx="34">
                  <c:v>66.023164092664089</c:v>
                </c:pt>
                <c:pt idx="35">
                  <c:v>63.06306177606178</c:v>
                </c:pt>
                <c:pt idx="36">
                  <c:v>63.06306177606178</c:v>
                </c:pt>
                <c:pt idx="37">
                  <c:v>61.840409266409267</c:v>
                </c:pt>
                <c:pt idx="38">
                  <c:v>62.033459459459472</c:v>
                </c:pt>
                <c:pt idx="39">
                  <c:v>62.033459459459472</c:v>
                </c:pt>
                <c:pt idx="40">
                  <c:v>62.033459459459472</c:v>
                </c:pt>
                <c:pt idx="41">
                  <c:v>65.894463320463331</c:v>
                </c:pt>
                <c:pt idx="42">
                  <c:v>65.894463320463331</c:v>
                </c:pt>
                <c:pt idx="43">
                  <c:v>65.894463320463331</c:v>
                </c:pt>
                <c:pt idx="44">
                  <c:v>65.894463320463331</c:v>
                </c:pt>
                <c:pt idx="45">
                  <c:v>65.894463320463331</c:v>
                </c:pt>
                <c:pt idx="46">
                  <c:v>65.894463320463331</c:v>
                </c:pt>
                <c:pt idx="47">
                  <c:v>65.894463320463331</c:v>
                </c:pt>
                <c:pt idx="48">
                  <c:v>65.894463320463331</c:v>
                </c:pt>
                <c:pt idx="49">
                  <c:v>65.894463320463331</c:v>
                </c:pt>
                <c:pt idx="50">
                  <c:v>65.894463320463331</c:v>
                </c:pt>
                <c:pt idx="51">
                  <c:v>65.894463320463331</c:v>
                </c:pt>
                <c:pt idx="52">
                  <c:v>65.894463320463331</c:v>
                </c:pt>
                <c:pt idx="53">
                  <c:v>65.894463320463331</c:v>
                </c:pt>
                <c:pt idx="54">
                  <c:v>65.894463320463331</c:v>
                </c:pt>
                <c:pt idx="55">
                  <c:v>63.06306177606178</c:v>
                </c:pt>
                <c:pt idx="56">
                  <c:v>60.875158301158308</c:v>
                </c:pt>
                <c:pt idx="57">
                  <c:v>60.875158301158308</c:v>
                </c:pt>
                <c:pt idx="58">
                  <c:v>57.915055984555984</c:v>
                </c:pt>
                <c:pt idx="59">
                  <c:v>57.915055984555984</c:v>
                </c:pt>
                <c:pt idx="60">
                  <c:v>57.915055984555984</c:v>
                </c:pt>
                <c:pt idx="61">
                  <c:v>62.419559845559846</c:v>
                </c:pt>
                <c:pt idx="62">
                  <c:v>63.70656177606179</c:v>
                </c:pt>
                <c:pt idx="63">
                  <c:v>101.35135135135135</c:v>
                </c:pt>
                <c:pt idx="64">
                  <c:v>67.567565637065641</c:v>
                </c:pt>
                <c:pt idx="65">
                  <c:v>67.567567567567565</c:v>
                </c:pt>
                <c:pt idx="66">
                  <c:v>69.498069498069498</c:v>
                </c:pt>
                <c:pt idx="67">
                  <c:v>57.046332046332047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Sheet1!$A$2:$A$67</c:f>
              <c:numCache>
                <c:formatCode>dd\-mmm\-yyyy</c:formatCode>
                <c:ptCount val="66"/>
                <c:pt idx="0">
                  <c:v>45343</c:v>
                </c:pt>
                <c:pt idx="1">
                  <c:v>45348</c:v>
                </c:pt>
                <c:pt idx="2">
                  <c:v>45349</c:v>
                </c:pt>
                <c:pt idx="3">
                  <c:v>45350</c:v>
                </c:pt>
                <c:pt idx="4">
                  <c:v>45351</c:v>
                </c:pt>
                <c:pt idx="5">
                  <c:v>45355</c:v>
                </c:pt>
                <c:pt idx="6">
                  <c:v>45356</c:v>
                </c:pt>
                <c:pt idx="7">
                  <c:v>45357</c:v>
                </c:pt>
                <c:pt idx="8">
                  <c:v>45358</c:v>
                </c:pt>
                <c:pt idx="9">
                  <c:v>45362</c:v>
                </c:pt>
                <c:pt idx="10">
                  <c:v>45363</c:v>
                </c:pt>
                <c:pt idx="11">
                  <c:v>45364</c:v>
                </c:pt>
                <c:pt idx="12">
                  <c:v>45365</c:v>
                </c:pt>
                <c:pt idx="13">
                  <c:v>45369</c:v>
                </c:pt>
                <c:pt idx="14">
                  <c:v>45370</c:v>
                </c:pt>
                <c:pt idx="15">
                  <c:v>45371</c:v>
                </c:pt>
                <c:pt idx="16">
                  <c:v>45372</c:v>
                </c:pt>
                <c:pt idx="17">
                  <c:v>45376</c:v>
                </c:pt>
                <c:pt idx="18">
                  <c:v>45377</c:v>
                </c:pt>
                <c:pt idx="19">
                  <c:v>45378</c:v>
                </c:pt>
                <c:pt idx="20">
                  <c:v>45379</c:v>
                </c:pt>
                <c:pt idx="21">
                  <c:v>45383</c:v>
                </c:pt>
                <c:pt idx="22">
                  <c:v>45384</c:v>
                </c:pt>
                <c:pt idx="23">
                  <c:v>45385</c:v>
                </c:pt>
                <c:pt idx="24">
                  <c:v>45386</c:v>
                </c:pt>
                <c:pt idx="25">
                  <c:v>45397</c:v>
                </c:pt>
                <c:pt idx="26">
                  <c:v>45398</c:v>
                </c:pt>
                <c:pt idx="27">
                  <c:v>45399</c:v>
                </c:pt>
                <c:pt idx="28">
                  <c:v>45400</c:v>
                </c:pt>
                <c:pt idx="29">
                  <c:v>45404</c:v>
                </c:pt>
                <c:pt idx="30">
                  <c:v>45405</c:v>
                </c:pt>
                <c:pt idx="31">
                  <c:v>45406</c:v>
                </c:pt>
                <c:pt idx="32">
                  <c:v>45407</c:v>
                </c:pt>
                <c:pt idx="33">
                  <c:v>45411</c:v>
                </c:pt>
                <c:pt idx="34">
                  <c:v>45412</c:v>
                </c:pt>
                <c:pt idx="35">
                  <c:v>45413</c:v>
                </c:pt>
                <c:pt idx="36">
                  <c:v>45414</c:v>
                </c:pt>
                <c:pt idx="37">
                  <c:v>45418</c:v>
                </c:pt>
                <c:pt idx="38">
                  <c:v>45419</c:v>
                </c:pt>
                <c:pt idx="39">
                  <c:v>45420</c:v>
                </c:pt>
                <c:pt idx="40">
                  <c:v>45421</c:v>
                </c:pt>
                <c:pt idx="41">
                  <c:v>45425</c:v>
                </c:pt>
                <c:pt idx="42">
                  <c:v>45426</c:v>
                </c:pt>
                <c:pt idx="43">
                  <c:v>45427</c:v>
                </c:pt>
                <c:pt idx="44">
                  <c:v>45428</c:v>
                </c:pt>
                <c:pt idx="45">
                  <c:v>45432</c:v>
                </c:pt>
                <c:pt idx="46">
                  <c:v>45433</c:v>
                </c:pt>
                <c:pt idx="47">
                  <c:v>45434</c:v>
                </c:pt>
                <c:pt idx="48">
                  <c:v>45435</c:v>
                </c:pt>
                <c:pt idx="49">
                  <c:v>45439</c:v>
                </c:pt>
                <c:pt idx="50">
                  <c:v>45440</c:v>
                </c:pt>
                <c:pt idx="51">
                  <c:v>45441</c:v>
                </c:pt>
                <c:pt idx="52">
                  <c:v>45442</c:v>
                </c:pt>
                <c:pt idx="53">
                  <c:v>45446</c:v>
                </c:pt>
                <c:pt idx="54">
                  <c:v>45447</c:v>
                </c:pt>
                <c:pt idx="55">
                  <c:v>45448</c:v>
                </c:pt>
                <c:pt idx="56">
                  <c:v>45449</c:v>
                </c:pt>
                <c:pt idx="57">
                  <c:v>45453</c:v>
                </c:pt>
                <c:pt idx="58">
                  <c:v>45454</c:v>
                </c:pt>
                <c:pt idx="59">
                  <c:v>45455</c:v>
                </c:pt>
                <c:pt idx="60">
                  <c:v>45456</c:v>
                </c:pt>
                <c:pt idx="61">
                  <c:v>45467</c:v>
                </c:pt>
                <c:pt idx="62">
                  <c:v>45468</c:v>
                </c:pt>
                <c:pt idx="63">
                  <c:v>45469</c:v>
                </c:pt>
                <c:pt idx="64">
                  <c:v>45470</c:v>
                </c:pt>
                <c:pt idx="65">
                  <c:v>45473</c:v>
                </c:pt>
              </c:numCache>
            </c:numRef>
          </c:cat>
          <c:val>
            <c:numRef>
              <c:f>Sheet1!$B$2:$B$67</c:f>
              <c:numCache>
                <c:formatCode>#,##0</c:formatCode>
                <c:ptCount val="66"/>
                <c:pt idx="0">
                  <c:v>100</c:v>
                </c:pt>
                <c:pt idx="1">
                  <c:v>99.188164311047757</c:v>
                </c:pt>
                <c:pt idx="2">
                  <c:v>99.740548173112458</c:v>
                </c:pt>
                <c:pt idx="3">
                  <c:v>99.818668659121613</c:v>
                </c:pt>
                <c:pt idx="4">
                  <c:v>99.972535148282503</c:v>
                </c:pt>
                <c:pt idx="5">
                  <c:v>98.419069313529093</c:v>
                </c:pt>
                <c:pt idx="6">
                  <c:v>98.700524681562058</c:v>
                </c:pt>
                <c:pt idx="7">
                  <c:v>99.426720688789985</c:v>
                </c:pt>
                <c:pt idx="8">
                  <c:v>99.55320147566195</c:v>
                </c:pt>
                <c:pt idx="9">
                  <c:v>99.377806341927112</c:v>
                </c:pt>
                <c:pt idx="10">
                  <c:v>99.838614315123948</c:v>
                </c:pt>
                <c:pt idx="11">
                  <c:v>100.70300522465378</c:v>
                </c:pt>
                <c:pt idx="12">
                  <c:v>100.7455876172302</c:v>
                </c:pt>
                <c:pt idx="13">
                  <c:v>101.09329105698521</c:v>
                </c:pt>
                <c:pt idx="14">
                  <c:v>101.34292835472874</c:v>
                </c:pt>
                <c:pt idx="15">
                  <c:v>100.83106900009736</c:v>
                </c:pt>
                <c:pt idx="16">
                  <c:v>101.59343629618667</c:v>
                </c:pt>
                <c:pt idx="17">
                  <c:v>100.17895685802097</c:v>
                </c:pt>
                <c:pt idx="18">
                  <c:v>99.613829937954762</c:v>
                </c:pt>
                <c:pt idx="19">
                  <c:v>99.791441255689847</c:v>
                </c:pt>
                <c:pt idx="20">
                  <c:v>99.458301310793686</c:v>
                </c:pt>
                <c:pt idx="21">
                  <c:v>98.327414275232641</c:v>
                </c:pt>
                <c:pt idx="22">
                  <c:v>98.751496913568033</c:v>
                </c:pt>
                <c:pt idx="23">
                  <c:v>99.904150041988771</c:v>
                </c:pt>
                <c:pt idx="24">
                  <c:v>100.56267328778019</c:v>
                </c:pt>
                <c:pt idx="25">
                  <c:v>100.58578492092576</c:v>
                </c:pt>
                <c:pt idx="26">
                  <c:v>98.940189151304423</c:v>
                </c:pt>
                <c:pt idx="27">
                  <c:v>98.667519369843902</c:v>
                </c:pt>
                <c:pt idx="28">
                  <c:v>98.955385841591919</c:v>
                </c:pt>
                <c:pt idx="29">
                  <c:v>99.007466165598018</c:v>
                </c:pt>
                <c:pt idx="30">
                  <c:v>98.813391766718141</c:v>
                </c:pt>
                <c:pt idx="31">
                  <c:v>97.794580322027372</c:v>
                </c:pt>
                <c:pt idx="32">
                  <c:v>96.993904702505006</c:v>
                </c:pt>
                <c:pt idx="33">
                  <c:v>97.90356908518298</c:v>
                </c:pt>
                <c:pt idx="34">
                  <c:v>98.105004380920874</c:v>
                </c:pt>
                <c:pt idx="35">
                  <c:v>97.715114295732349</c:v>
                </c:pt>
                <c:pt idx="36">
                  <c:v>97.767986114024254</c:v>
                </c:pt>
                <c:pt idx="37">
                  <c:v>97.92763051147152</c:v>
                </c:pt>
                <c:pt idx="38">
                  <c:v>97.812784690600935</c:v>
                </c:pt>
                <c:pt idx="39">
                  <c:v>98.621058655267049</c:v>
                </c:pt>
                <c:pt idx="40">
                  <c:v>97.230403195104131</c:v>
                </c:pt>
                <c:pt idx="41">
                  <c:v>97.034033462795421</c:v>
                </c:pt>
                <c:pt idx="42">
                  <c:v>95.936310037809676</c:v>
                </c:pt>
                <c:pt idx="43">
                  <c:v>95.796136399793269</c:v>
                </c:pt>
                <c:pt idx="44">
                  <c:v>96.549955557595851</c:v>
                </c:pt>
                <c:pt idx="45">
                  <c:v>95.971531533528093</c:v>
                </c:pt>
                <c:pt idx="46">
                  <c:v>95.948736498096849</c:v>
                </c:pt>
                <c:pt idx="47">
                  <c:v>96.222197773843178</c:v>
                </c:pt>
                <c:pt idx="48">
                  <c:v>94.947575375979582</c:v>
                </c:pt>
                <c:pt idx="49">
                  <c:v>93.643430241255359</c:v>
                </c:pt>
                <c:pt idx="50">
                  <c:v>92.287758828525142</c:v>
                </c:pt>
                <c:pt idx="51">
                  <c:v>92.577208288844758</c:v>
                </c:pt>
                <c:pt idx="52">
                  <c:v>91.049466018380073</c:v>
                </c:pt>
                <c:pt idx="53">
                  <c:v>93.461624003805511</c:v>
                </c:pt>
                <c:pt idx="54">
                  <c:v>91.908553916195018</c:v>
                </c:pt>
                <c:pt idx="55">
                  <c:v>91.442601230140426</c:v>
                </c:pt>
                <c:pt idx="56">
                  <c:v>91.499826267004252</c:v>
                </c:pt>
                <c:pt idx="57">
                  <c:v>93.822307949847755</c:v>
                </c:pt>
                <c:pt idx="58">
                  <c:v>93.202172176917969</c:v>
                </c:pt>
                <c:pt idx="59">
                  <c:v>92.223410343089029</c:v>
                </c:pt>
                <c:pt idx="60">
                  <c:v>91.013373878947277</c:v>
                </c:pt>
                <c:pt idx="61">
                  <c:v>92.58140320855955</c:v>
                </c:pt>
                <c:pt idx="62">
                  <c:v>92.848374231162239</c:v>
                </c:pt>
                <c:pt idx="63">
                  <c:v>92.259344183664666</c:v>
                </c:pt>
                <c:pt idx="64">
                  <c:v>92.839272046875465</c:v>
                </c:pt>
                <c:pt idx="65">
                  <c:v>92.442575110828983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Sheet1!$A$2:$A$67</c:f>
              <c:numCache>
                <c:formatCode>dd\-mmm\-yyyy</c:formatCode>
                <c:ptCount val="66"/>
                <c:pt idx="0">
                  <c:v>45343</c:v>
                </c:pt>
                <c:pt idx="1">
                  <c:v>45348</c:v>
                </c:pt>
                <c:pt idx="2">
                  <c:v>45349</c:v>
                </c:pt>
                <c:pt idx="3">
                  <c:v>45350</c:v>
                </c:pt>
                <c:pt idx="4">
                  <c:v>45351</c:v>
                </c:pt>
                <c:pt idx="5">
                  <c:v>45355</c:v>
                </c:pt>
                <c:pt idx="6">
                  <c:v>45356</c:v>
                </c:pt>
                <c:pt idx="7">
                  <c:v>45357</c:v>
                </c:pt>
                <c:pt idx="8">
                  <c:v>45358</c:v>
                </c:pt>
                <c:pt idx="9">
                  <c:v>45362</c:v>
                </c:pt>
                <c:pt idx="10">
                  <c:v>45363</c:v>
                </c:pt>
                <c:pt idx="11">
                  <c:v>45364</c:v>
                </c:pt>
                <c:pt idx="12">
                  <c:v>45365</c:v>
                </c:pt>
                <c:pt idx="13">
                  <c:v>45369</c:v>
                </c:pt>
                <c:pt idx="14">
                  <c:v>45370</c:v>
                </c:pt>
                <c:pt idx="15">
                  <c:v>45371</c:v>
                </c:pt>
                <c:pt idx="16">
                  <c:v>45372</c:v>
                </c:pt>
                <c:pt idx="17">
                  <c:v>45376</c:v>
                </c:pt>
                <c:pt idx="18">
                  <c:v>45377</c:v>
                </c:pt>
                <c:pt idx="19">
                  <c:v>45378</c:v>
                </c:pt>
                <c:pt idx="20">
                  <c:v>45379</c:v>
                </c:pt>
                <c:pt idx="21">
                  <c:v>45383</c:v>
                </c:pt>
                <c:pt idx="22">
                  <c:v>45384</c:v>
                </c:pt>
                <c:pt idx="23">
                  <c:v>45385</c:v>
                </c:pt>
                <c:pt idx="24">
                  <c:v>45386</c:v>
                </c:pt>
                <c:pt idx="25">
                  <c:v>45397</c:v>
                </c:pt>
                <c:pt idx="26">
                  <c:v>45398</c:v>
                </c:pt>
                <c:pt idx="27">
                  <c:v>45399</c:v>
                </c:pt>
                <c:pt idx="28">
                  <c:v>45400</c:v>
                </c:pt>
                <c:pt idx="29">
                  <c:v>45404</c:v>
                </c:pt>
                <c:pt idx="30">
                  <c:v>45405</c:v>
                </c:pt>
                <c:pt idx="31">
                  <c:v>45406</c:v>
                </c:pt>
                <c:pt idx="32">
                  <c:v>45407</c:v>
                </c:pt>
                <c:pt idx="33">
                  <c:v>45411</c:v>
                </c:pt>
                <c:pt idx="34">
                  <c:v>45412</c:v>
                </c:pt>
                <c:pt idx="35">
                  <c:v>45413</c:v>
                </c:pt>
                <c:pt idx="36">
                  <c:v>45414</c:v>
                </c:pt>
                <c:pt idx="37">
                  <c:v>45418</c:v>
                </c:pt>
                <c:pt idx="38">
                  <c:v>45419</c:v>
                </c:pt>
                <c:pt idx="39">
                  <c:v>45420</c:v>
                </c:pt>
                <c:pt idx="40">
                  <c:v>45421</c:v>
                </c:pt>
                <c:pt idx="41">
                  <c:v>45425</c:v>
                </c:pt>
                <c:pt idx="42">
                  <c:v>45426</c:v>
                </c:pt>
                <c:pt idx="43">
                  <c:v>45427</c:v>
                </c:pt>
                <c:pt idx="44">
                  <c:v>45428</c:v>
                </c:pt>
                <c:pt idx="45">
                  <c:v>45432</c:v>
                </c:pt>
                <c:pt idx="46">
                  <c:v>45433</c:v>
                </c:pt>
                <c:pt idx="47">
                  <c:v>45434</c:v>
                </c:pt>
                <c:pt idx="48">
                  <c:v>45435</c:v>
                </c:pt>
                <c:pt idx="49">
                  <c:v>45439</c:v>
                </c:pt>
                <c:pt idx="50">
                  <c:v>45440</c:v>
                </c:pt>
                <c:pt idx="51">
                  <c:v>45441</c:v>
                </c:pt>
                <c:pt idx="52">
                  <c:v>45442</c:v>
                </c:pt>
                <c:pt idx="53">
                  <c:v>45446</c:v>
                </c:pt>
                <c:pt idx="54">
                  <c:v>45447</c:v>
                </c:pt>
                <c:pt idx="55">
                  <c:v>45448</c:v>
                </c:pt>
                <c:pt idx="56">
                  <c:v>45449</c:v>
                </c:pt>
                <c:pt idx="57">
                  <c:v>45453</c:v>
                </c:pt>
                <c:pt idx="58">
                  <c:v>45454</c:v>
                </c:pt>
                <c:pt idx="59">
                  <c:v>45455</c:v>
                </c:pt>
                <c:pt idx="60">
                  <c:v>45456</c:v>
                </c:pt>
                <c:pt idx="61">
                  <c:v>45467</c:v>
                </c:pt>
                <c:pt idx="62">
                  <c:v>45468</c:v>
                </c:pt>
                <c:pt idx="63">
                  <c:v>45469</c:v>
                </c:pt>
                <c:pt idx="64">
                  <c:v>45470</c:v>
                </c:pt>
                <c:pt idx="65">
                  <c:v>45473</c:v>
                </c:pt>
              </c:numCache>
            </c:numRef>
          </c:cat>
          <c:val>
            <c:numRef>
              <c:f>Sheet1!$C$2:$C$67</c:f>
              <c:numCache>
                <c:formatCode>#,##0</c:formatCode>
                <c:ptCount val="66"/>
                <c:pt idx="0">
                  <c:v>100</c:v>
                </c:pt>
                <c:pt idx="1">
                  <c:v>94.516129032258064</c:v>
                </c:pt>
                <c:pt idx="2">
                  <c:v>87.096774193548384</c:v>
                </c:pt>
                <c:pt idx="3">
                  <c:v>87.741935483870975</c:v>
                </c:pt>
                <c:pt idx="4">
                  <c:v>90.806451612903217</c:v>
                </c:pt>
                <c:pt idx="5">
                  <c:v>92.741935483870961</c:v>
                </c:pt>
                <c:pt idx="6">
                  <c:v>91.129032258064512</c:v>
                </c:pt>
                <c:pt idx="7">
                  <c:v>91.290322580645167</c:v>
                </c:pt>
                <c:pt idx="8">
                  <c:v>91.451612903225808</c:v>
                </c:pt>
                <c:pt idx="9">
                  <c:v>90.967741935483872</c:v>
                </c:pt>
                <c:pt idx="10">
                  <c:v>90.322580645161281</c:v>
                </c:pt>
                <c:pt idx="11">
                  <c:v>92.741935483870961</c:v>
                </c:pt>
                <c:pt idx="12">
                  <c:v>99.032258064516128</c:v>
                </c:pt>
                <c:pt idx="13">
                  <c:v>96.129032258064512</c:v>
                </c:pt>
                <c:pt idx="14">
                  <c:v>98.225806451612897</c:v>
                </c:pt>
                <c:pt idx="15">
                  <c:v>96.774193548387103</c:v>
                </c:pt>
                <c:pt idx="16">
                  <c:v>96.451612903225808</c:v>
                </c:pt>
                <c:pt idx="17">
                  <c:v>94.677419354838705</c:v>
                </c:pt>
                <c:pt idx="18">
                  <c:v>92.741935483870961</c:v>
                </c:pt>
                <c:pt idx="19">
                  <c:v>94.838709677419359</c:v>
                </c:pt>
                <c:pt idx="20">
                  <c:v>94.032258064516128</c:v>
                </c:pt>
                <c:pt idx="21">
                  <c:v>91.774193548387089</c:v>
                </c:pt>
                <c:pt idx="22">
                  <c:v>91.774193548387089</c:v>
                </c:pt>
                <c:pt idx="23">
                  <c:v>91.774193548387089</c:v>
                </c:pt>
                <c:pt idx="24">
                  <c:v>91.290322580645167</c:v>
                </c:pt>
                <c:pt idx="25">
                  <c:v>89.677419354838719</c:v>
                </c:pt>
                <c:pt idx="26">
                  <c:v>89.354838709677423</c:v>
                </c:pt>
                <c:pt idx="27">
                  <c:v>88.548387096774192</c:v>
                </c:pt>
                <c:pt idx="28">
                  <c:v>89.032258064516128</c:v>
                </c:pt>
                <c:pt idx="29">
                  <c:v>89.354838709677423</c:v>
                </c:pt>
                <c:pt idx="30">
                  <c:v>88.709677419354833</c:v>
                </c:pt>
                <c:pt idx="31">
                  <c:v>87.741935483870975</c:v>
                </c:pt>
                <c:pt idx="32">
                  <c:v>87.258064516129025</c:v>
                </c:pt>
                <c:pt idx="33">
                  <c:v>87.41935483870968</c:v>
                </c:pt>
                <c:pt idx="34">
                  <c:v>87.58064516129032</c:v>
                </c:pt>
                <c:pt idx="35">
                  <c:v>88.064516129032256</c:v>
                </c:pt>
                <c:pt idx="36">
                  <c:v>90.161290322580641</c:v>
                </c:pt>
                <c:pt idx="37">
                  <c:v>87.58064516129032</c:v>
                </c:pt>
                <c:pt idx="38">
                  <c:v>85.161290322580641</c:v>
                </c:pt>
                <c:pt idx="39">
                  <c:v>85.322580645161281</c:v>
                </c:pt>
                <c:pt idx="40">
                  <c:v>83.870967741935488</c:v>
                </c:pt>
                <c:pt idx="41">
                  <c:v>80.483870967741936</c:v>
                </c:pt>
                <c:pt idx="42">
                  <c:v>80.806451612903231</c:v>
                </c:pt>
                <c:pt idx="43">
                  <c:v>80.322580645161295</c:v>
                </c:pt>
                <c:pt idx="44">
                  <c:v>79.193548387096783</c:v>
                </c:pt>
                <c:pt idx="45">
                  <c:v>78.709677419354833</c:v>
                </c:pt>
                <c:pt idx="46">
                  <c:v>78.629032258064512</c:v>
                </c:pt>
                <c:pt idx="47">
                  <c:v>79.274193548387089</c:v>
                </c:pt>
                <c:pt idx="48">
                  <c:v>80.564516129032256</c:v>
                </c:pt>
                <c:pt idx="49">
                  <c:v>78.870967741935488</c:v>
                </c:pt>
                <c:pt idx="50">
                  <c:v>78.225806451612897</c:v>
                </c:pt>
                <c:pt idx="51">
                  <c:v>78.709677419354833</c:v>
                </c:pt>
                <c:pt idx="52">
                  <c:v>77.741935483870975</c:v>
                </c:pt>
                <c:pt idx="53">
                  <c:v>79.354838709677423</c:v>
                </c:pt>
                <c:pt idx="54">
                  <c:v>80.322580645161295</c:v>
                </c:pt>
                <c:pt idx="55">
                  <c:v>77.822580645161281</c:v>
                </c:pt>
                <c:pt idx="56">
                  <c:v>77.822580645161281</c:v>
                </c:pt>
                <c:pt idx="57">
                  <c:v>79.032258064516128</c:v>
                </c:pt>
                <c:pt idx="58">
                  <c:v>80.483870967741936</c:v>
                </c:pt>
                <c:pt idx="59">
                  <c:v>80.483870967741936</c:v>
                </c:pt>
                <c:pt idx="60">
                  <c:v>80.161290322580641</c:v>
                </c:pt>
                <c:pt idx="61">
                  <c:v>79.032258064516128</c:v>
                </c:pt>
                <c:pt idx="62">
                  <c:v>78.709677419354833</c:v>
                </c:pt>
                <c:pt idx="63">
                  <c:v>79.112903225806448</c:v>
                </c:pt>
                <c:pt idx="64">
                  <c:v>79.112903225806448</c:v>
                </c:pt>
                <c:pt idx="65">
                  <c:v>78.870967741935488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</c:f>
              <c:numCache>
                <c:formatCode>dd\-mmm\-yyyy</c:formatCode>
                <c:ptCount val="65"/>
                <c:pt idx="0">
                  <c:v>45348</c:v>
                </c:pt>
                <c:pt idx="1">
                  <c:v>45349</c:v>
                </c:pt>
                <c:pt idx="2">
                  <c:v>45350</c:v>
                </c:pt>
                <c:pt idx="3">
                  <c:v>45351</c:v>
                </c:pt>
                <c:pt idx="4">
                  <c:v>45355</c:v>
                </c:pt>
                <c:pt idx="5">
                  <c:v>45356</c:v>
                </c:pt>
                <c:pt idx="6">
                  <c:v>45357</c:v>
                </c:pt>
                <c:pt idx="7">
                  <c:v>45358</c:v>
                </c:pt>
                <c:pt idx="8">
                  <c:v>45362</c:v>
                </c:pt>
                <c:pt idx="9">
                  <c:v>45363</c:v>
                </c:pt>
                <c:pt idx="10">
                  <c:v>45364</c:v>
                </c:pt>
                <c:pt idx="11">
                  <c:v>45365</c:v>
                </c:pt>
                <c:pt idx="12">
                  <c:v>45369</c:v>
                </c:pt>
                <c:pt idx="13">
                  <c:v>45370</c:v>
                </c:pt>
                <c:pt idx="14">
                  <c:v>45371</c:v>
                </c:pt>
                <c:pt idx="15">
                  <c:v>45372</c:v>
                </c:pt>
                <c:pt idx="16">
                  <c:v>45376</c:v>
                </c:pt>
                <c:pt idx="17">
                  <c:v>45377</c:v>
                </c:pt>
                <c:pt idx="18">
                  <c:v>45378</c:v>
                </c:pt>
                <c:pt idx="19">
                  <c:v>45379</c:v>
                </c:pt>
                <c:pt idx="20">
                  <c:v>45383</c:v>
                </c:pt>
                <c:pt idx="21">
                  <c:v>45384</c:v>
                </c:pt>
                <c:pt idx="22">
                  <c:v>45385</c:v>
                </c:pt>
                <c:pt idx="23">
                  <c:v>45386</c:v>
                </c:pt>
                <c:pt idx="24">
                  <c:v>45397</c:v>
                </c:pt>
                <c:pt idx="25">
                  <c:v>45398</c:v>
                </c:pt>
                <c:pt idx="26">
                  <c:v>45399</c:v>
                </c:pt>
                <c:pt idx="27">
                  <c:v>45400</c:v>
                </c:pt>
                <c:pt idx="28">
                  <c:v>45404</c:v>
                </c:pt>
                <c:pt idx="29">
                  <c:v>45405</c:v>
                </c:pt>
                <c:pt idx="30">
                  <c:v>45406</c:v>
                </c:pt>
                <c:pt idx="31">
                  <c:v>45407</c:v>
                </c:pt>
                <c:pt idx="32">
                  <c:v>45411</c:v>
                </c:pt>
                <c:pt idx="33">
                  <c:v>45412</c:v>
                </c:pt>
                <c:pt idx="34">
                  <c:v>45413</c:v>
                </c:pt>
                <c:pt idx="35">
                  <c:v>45414</c:v>
                </c:pt>
                <c:pt idx="36">
                  <c:v>45418</c:v>
                </c:pt>
                <c:pt idx="37">
                  <c:v>45419</c:v>
                </c:pt>
                <c:pt idx="38">
                  <c:v>45420</c:v>
                </c:pt>
                <c:pt idx="39">
                  <c:v>45421</c:v>
                </c:pt>
                <c:pt idx="40">
                  <c:v>45425</c:v>
                </c:pt>
                <c:pt idx="41">
                  <c:v>45426</c:v>
                </c:pt>
                <c:pt idx="42">
                  <c:v>45427</c:v>
                </c:pt>
                <c:pt idx="43">
                  <c:v>45428</c:v>
                </c:pt>
                <c:pt idx="44">
                  <c:v>45432</c:v>
                </c:pt>
                <c:pt idx="45">
                  <c:v>45433</c:v>
                </c:pt>
                <c:pt idx="46">
                  <c:v>45434</c:v>
                </c:pt>
                <c:pt idx="47">
                  <c:v>45435</c:v>
                </c:pt>
                <c:pt idx="48">
                  <c:v>45439</c:v>
                </c:pt>
                <c:pt idx="49">
                  <c:v>45440</c:v>
                </c:pt>
                <c:pt idx="50">
                  <c:v>45441</c:v>
                </c:pt>
                <c:pt idx="51">
                  <c:v>45442</c:v>
                </c:pt>
                <c:pt idx="52">
                  <c:v>45446</c:v>
                </c:pt>
                <c:pt idx="53">
                  <c:v>45447</c:v>
                </c:pt>
                <c:pt idx="54">
                  <c:v>45448</c:v>
                </c:pt>
                <c:pt idx="55">
                  <c:v>45449</c:v>
                </c:pt>
                <c:pt idx="56">
                  <c:v>45453</c:v>
                </c:pt>
                <c:pt idx="57">
                  <c:v>45454</c:v>
                </c:pt>
                <c:pt idx="58">
                  <c:v>45455</c:v>
                </c:pt>
                <c:pt idx="59">
                  <c:v>45456</c:v>
                </c:pt>
                <c:pt idx="60">
                  <c:v>45467</c:v>
                </c:pt>
                <c:pt idx="61">
                  <c:v>45468</c:v>
                </c:pt>
                <c:pt idx="62">
                  <c:v>45469</c:v>
                </c:pt>
                <c:pt idx="63">
                  <c:v>45470</c:v>
                </c:pt>
                <c:pt idx="64">
                  <c:v>45473</c:v>
                </c:pt>
              </c:numCache>
            </c:numRef>
          </c:cat>
          <c:val>
            <c:numRef>
              <c:f>Sheet1!$B$2:$B$66</c:f>
              <c:numCache>
                <c:formatCode>#,##0</c:formatCode>
                <c:ptCount val="65"/>
                <c:pt idx="0">
                  <c:v>100</c:v>
                </c:pt>
                <c:pt idx="1">
                  <c:v>100.55690501573602</c:v>
                </c:pt>
                <c:pt idx="2">
                  <c:v>100.63566490261545</c:v>
                </c:pt>
                <c:pt idx="3">
                  <c:v>100.79079075883995</c:v>
                </c:pt>
                <c:pt idx="4">
                  <c:v>99.224610110630906</c:v>
                </c:pt>
                <c:pt idx="5">
                  <c:v>99.508369135700008</c:v>
                </c:pt>
                <c:pt idx="6">
                  <c:v>100.24050891494889</c:v>
                </c:pt>
                <c:pt idx="7">
                  <c:v>100.36802492227747</c:v>
                </c:pt>
                <c:pt idx="8">
                  <c:v>100.19119421374172</c:v>
                </c:pt>
                <c:pt idx="9">
                  <c:v>100.65577380990381</c:v>
                </c:pt>
                <c:pt idx="10">
                  <c:v>101.52723958965062</c:v>
                </c:pt>
                <c:pt idx="11">
                  <c:v>101.57017051076625</c:v>
                </c:pt>
                <c:pt idx="12">
                  <c:v>101.92071983504312</c:v>
                </c:pt>
                <c:pt idx="13">
                  <c:v>102.17240036515223</c:v>
                </c:pt>
                <c:pt idx="14">
                  <c:v>101.65635154200207</c:v>
                </c:pt>
                <c:pt idx="15">
                  <c:v>102.42495866502391</c:v>
                </c:pt>
                <c:pt idx="16">
                  <c:v>100.99890198982426</c:v>
                </c:pt>
                <c:pt idx="17">
                  <c:v>100.42914961665402</c:v>
                </c:pt>
                <c:pt idx="18">
                  <c:v>100.60821464822179</c:v>
                </c:pt>
                <c:pt idx="19">
                  <c:v>100.27234801815545</c:v>
                </c:pt>
                <c:pt idx="20">
                  <c:v>99.13220489380582</c:v>
                </c:pt>
                <c:pt idx="21">
                  <c:v>99.559758565436937</c:v>
                </c:pt>
                <c:pt idx="22">
                  <c:v>100.72184593385127</c:v>
                </c:pt>
                <c:pt idx="23">
                  <c:v>101.38575906337179</c:v>
                </c:pt>
                <c:pt idx="24">
                  <c:v>101.40905986070592</c:v>
                </c:pt>
                <c:pt idx="25">
                  <c:v>99.749995212164933</c:v>
                </c:pt>
                <c:pt idx="26">
                  <c:v>99.475093681972837</c:v>
                </c:pt>
                <c:pt idx="27">
                  <c:v>99.765316284384639</c:v>
                </c:pt>
                <c:pt idx="28">
                  <c:v>99.817822875637589</c:v>
                </c:pt>
                <c:pt idx="29">
                  <c:v>99.622160015831767</c:v>
                </c:pt>
                <c:pt idx="30">
                  <c:v>98.595009799102442</c:v>
                </c:pt>
                <c:pt idx="31">
                  <c:v>97.787780806526783</c:v>
                </c:pt>
                <c:pt idx="32">
                  <c:v>98.704890613928114</c:v>
                </c:pt>
                <c:pt idx="33">
                  <c:v>98.90797461809035</c:v>
                </c:pt>
                <c:pt idx="34">
                  <c:v>98.514893358953572</c:v>
                </c:pt>
                <c:pt idx="35">
                  <c:v>98.568197922717957</c:v>
                </c:pt>
                <c:pt idx="36">
                  <c:v>98.729148978275987</c:v>
                </c:pt>
                <c:pt idx="37">
                  <c:v>98.613363166865625</c:v>
                </c:pt>
                <c:pt idx="38">
                  <c:v>99.428252695551151</c:v>
                </c:pt>
                <c:pt idx="39">
                  <c:v>98.02621499294591</c:v>
                </c:pt>
                <c:pt idx="40">
                  <c:v>97.828238012856943</c:v>
                </c:pt>
                <c:pt idx="41">
                  <c:v>96.721529936736744</c:v>
                </c:pt>
                <c:pt idx="42">
                  <c:v>96.58020900496021</c:v>
                </c:pt>
                <c:pt idx="43">
                  <c:v>97.340198024858438</c:v>
                </c:pt>
                <c:pt idx="44">
                  <c:v>96.757039713495956</c:v>
                </c:pt>
                <c:pt idx="45">
                  <c:v>96.734058105166383</c:v>
                </c:pt>
                <c:pt idx="46">
                  <c:v>97.009757607869929</c:v>
                </c:pt>
                <c:pt idx="47">
                  <c:v>95.724702675442231</c:v>
                </c:pt>
                <c:pt idx="48">
                  <c:v>94.409883368337717</c:v>
                </c:pt>
                <c:pt idx="49">
                  <c:v>93.043116050738277</c:v>
                </c:pt>
                <c:pt idx="50">
                  <c:v>93.334934598172964</c:v>
                </c:pt>
                <c:pt idx="51">
                  <c:v>91.794688056585827</c:v>
                </c:pt>
                <c:pt idx="52">
                  <c:v>94.226589082459284</c:v>
                </c:pt>
                <c:pt idx="53">
                  <c:v>92.660807420505989</c:v>
                </c:pt>
                <c:pt idx="54">
                  <c:v>92.191041003019521</c:v>
                </c:pt>
                <c:pt idx="55">
                  <c:v>92.248734415596843</c:v>
                </c:pt>
                <c:pt idx="56">
                  <c:v>94.590225155923818</c:v>
                </c:pt>
                <c:pt idx="57">
                  <c:v>93.965013693208292</c:v>
                </c:pt>
                <c:pt idx="58">
                  <c:v>92.978240885557966</c:v>
                </c:pt>
                <c:pt idx="59">
                  <c:v>91.758300510064032</c:v>
                </c:pt>
                <c:pt idx="60">
                  <c:v>93.339163852483622</c:v>
                </c:pt>
                <c:pt idx="61">
                  <c:v>93.608319980593308</c:v>
                </c:pt>
                <c:pt idx="62">
                  <c:v>93.014468837577482</c:v>
                </c:pt>
                <c:pt idx="63">
                  <c:v>93.599143296711716</c:v>
                </c:pt>
                <c:pt idx="64">
                  <c:v>93.19919947397652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Sheet1!$A$2:$A$66</c:f>
              <c:numCache>
                <c:formatCode>dd\-mmm\-yyyy</c:formatCode>
                <c:ptCount val="65"/>
                <c:pt idx="0">
                  <c:v>45348</c:v>
                </c:pt>
                <c:pt idx="1">
                  <c:v>45349</c:v>
                </c:pt>
                <c:pt idx="2">
                  <c:v>45350</c:v>
                </c:pt>
                <c:pt idx="3">
                  <c:v>45351</c:v>
                </c:pt>
                <c:pt idx="4">
                  <c:v>45355</c:v>
                </c:pt>
                <c:pt idx="5">
                  <c:v>45356</c:v>
                </c:pt>
                <c:pt idx="6">
                  <c:v>45357</c:v>
                </c:pt>
                <c:pt idx="7">
                  <c:v>45358</c:v>
                </c:pt>
                <c:pt idx="8">
                  <c:v>45362</c:v>
                </c:pt>
                <c:pt idx="9">
                  <c:v>45363</c:v>
                </c:pt>
                <c:pt idx="10">
                  <c:v>45364</c:v>
                </c:pt>
                <c:pt idx="11">
                  <c:v>45365</c:v>
                </c:pt>
                <c:pt idx="12">
                  <c:v>45369</c:v>
                </c:pt>
                <c:pt idx="13">
                  <c:v>45370</c:v>
                </c:pt>
                <c:pt idx="14">
                  <c:v>45371</c:v>
                </c:pt>
                <c:pt idx="15">
                  <c:v>45372</c:v>
                </c:pt>
                <c:pt idx="16">
                  <c:v>45376</c:v>
                </c:pt>
                <c:pt idx="17">
                  <c:v>45377</c:v>
                </c:pt>
                <c:pt idx="18">
                  <c:v>45378</c:v>
                </c:pt>
                <c:pt idx="19">
                  <c:v>45379</c:v>
                </c:pt>
                <c:pt idx="20">
                  <c:v>45383</c:v>
                </c:pt>
                <c:pt idx="21">
                  <c:v>45384</c:v>
                </c:pt>
                <c:pt idx="22">
                  <c:v>45385</c:v>
                </c:pt>
                <c:pt idx="23">
                  <c:v>45386</c:v>
                </c:pt>
                <c:pt idx="24">
                  <c:v>45397</c:v>
                </c:pt>
                <c:pt idx="25">
                  <c:v>45398</c:v>
                </c:pt>
                <c:pt idx="26">
                  <c:v>45399</c:v>
                </c:pt>
                <c:pt idx="27">
                  <c:v>45400</c:v>
                </c:pt>
                <c:pt idx="28">
                  <c:v>45404</c:v>
                </c:pt>
                <c:pt idx="29">
                  <c:v>45405</c:v>
                </c:pt>
                <c:pt idx="30">
                  <c:v>45406</c:v>
                </c:pt>
                <c:pt idx="31">
                  <c:v>45407</c:v>
                </c:pt>
                <c:pt idx="32">
                  <c:v>45411</c:v>
                </c:pt>
                <c:pt idx="33">
                  <c:v>45412</c:v>
                </c:pt>
                <c:pt idx="34">
                  <c:v>45413</c:v>
                </c:pt>
                <c:pt idx="35">
                  <c:v>45414</c:v>
                </c:pt>
                <c:pt idx="36">
                  <c:v>45418</c:v>
                </c:pt>
                <c:pt idx="37">
                  <c:v>45419</c:v>
                </c:pt>
                <c:pt idx="38">
                  <c:v>45420</c:v>
                </c:pt>
                <c:pt idx="39">
                  <c:v>45421</c:v>
                </c:pt>
                <c:pt idx="40">
                  <c:v>45425</c:v>
                </c:pt>
                <c:pt idx="41">
                  <c:v>45426</c:v>
                </c:pt>
                <c:pt idx="42">
                  <c:v>45427</c:v>
                </c:pt>
                <c:pt idx="43">
                  <c:v>45428</c:v>
                </c:pt>
                <c:pt idx="44">
                  <c:v>45432</c:v>
                </c:pt>
                <c:pt idx="45">
                  <c:v>45433</c:v>
                </c:pt>
                <c:pt idx="46">
                  <c:v>45434</c:v>
                </c:pt>
                <c:pt idx="47">
                  <c:v>45435</c:v>
                </c:pt>
                <c:pt idx="48">
                  <c:v>45439</c:v>
                </c:pt>
                <c:pt idx="49">
                  <c:v>45440</c:v>
                </c:pt>
                <c:pt idx="50">
                  <c:v>45441</c:v>
                </c:pt>
                <c:pt idx="51">
                  <c:v>45442</c:v>
                </c:pt>
                <c:pt idx="52">
                  <c:v>45446</c:v>
                </c:pt>
                <c:pt idx="53">
                  <c:v>45447</c:v>
                </c:pt>
                <c:pt idx="54">
                  <c:v>45448</c:v>
                </c:pt>
                <c:pt idx="55">
                  <c:v>45449</c:v>
                </c:pt>
                <c:pt idx="56">
                  <c:v>45453</c:v>
                </c:pt>
                <c:pt idx="57">
                  <c:v>45454</c:v>
                </c:pt>
                <c:pt idx="58">
                  <c:v>45455</c:v>
                </c:pt>
                <c:pt idx="59">
                  <c:v>45456</c:v>
                </c:pt>
                <c:pt idx="60">
                  <c:v>45467</c:v>
                </c:pt>
                <c:pt idx="61">
                  <c:v>45468</c:v>
                </c:pt>
                <c:pt idx="62">
                  <c:v>45469</c:v>
                </c:pt>
                <c:pt idx="63">
                  <c:v>45470</c:v>
                </c:pt>
                <c:pt idx="64">
                  <c:v>45473</c:v>
                </c:pt>
              </c:numCache>
            </c:numRef>
          </c:cat>
          <c:val>
            <c:numRef>
              <c:f>Sheet1!$C$2:$C$66</c:f>
              <c:numCache>
                <c:formatCode>#,##0</c:formatCode>
                <c:ptCount val="65"/>
                <c:pt idx="0">
                  <c:v>100</c:v>
                </c:pt>
                <c:pt idx="1">
                  <c:v>104.56349206349206</c:v>
                </c:pt>
                <c:pt idx="2">
                  <c:v>107.93650793650794</c:v>
                </c:pt>
                <c:pt idx="3">
                  <c:v>109.12698412698414</c:v>
                </c:pt>
                <c:pt idx="4">
                  <c:v>103.57142857142858</c:v>
                </c:pt>
                <c:pt idx="5">
                  <c:v>103.57142857142858</c:v>
                </c:pt>
                <c:pt idx="6">
                  <c:v>107.14285714285714</c:v>
                </c:pt>
                <c:pt idx="7">
                  <c:v>104.36507936507937</c:v>
                </c:pt>
                <c:pt idx="8">
                  <c:v>105.15873015873017</c:v>
                </c:pt>
                <c:pt idx="9">
                  <c:v>103.17460317460319</c:v>
                </c:pt>
                <c:pt idx="10">
                  <c:v>10.297619047619049</c:v>
                </c:pt>
                <c:pt idx="11">
                  <c:v>10.416666666666668</c:v>
                </c:pt>
                <c:pt idx="12">
                  <c:v>10.297619047619049</c:v>
                </c:pt>
                <c:pt idx="13">
                  <c:v>10.138888888888891</c:v>
                </c:pt>
                <c:pt idx="14">
                  <c:v>10.257936507936508</c:v>
                </c:pt>
                <c:pt idx="15">
                  <c:v>10.376984126984128</c:v>
                </c:pt>
                <c:pt idx="16">
                  <c:v>10.357142857142856</c:v>
                </c:pt>
                <c:pt idx="17">
                  <c:v>10.416666666666668</c:v>
                </c:pt>
                <c:pt idx="18">
                  <c:v>10.515873015873016</c:v>
                </c:pt>
                <c:pt idx="19">
                  <c:v>10.515873015873016</c:v>
                </c:pt>
                <c:pt idx="20">
                  <c:v>11.36904761904762</c:v>
                </c:pt>
                <c:pt idx="21">
                  <c:v>11.488095238095239</c:v>
                </c:pt>
                <c:pt idx="22">
                  <c:v>12.003968253968255</c:v>
                </c:pt>
                <c:pt idx="23">
                  <c:v>13.154761904761905</c:v>
                </c:pt>
                <c:pt idx="24">
                  <c:v>13.86904761904762</c:v>
                </c:pt>
                <c:pt idx="25">
                  <c:v>14.047619047619047</c:v>
                </c:pt>
                <c:pt idx="26">
                  <c:v>15.019841269841272</c:v>
                </c:pt>
                <c:pt idx="27">
                  <c:v>14.305555555555555</c:v>
                </c:pt>
                <c:pt idx="28">
                  <c:v>14.761904761904763</c:v>
                </c:pt>
                <c:pt idx="29">
                  <c:v>14.781746031746032</c:v>
                </c:pt>
                <c:pt idx="30">
                  <c:v>14.305555555555555</c:v>
                </c:pt>
                <c:pt idx="31">
                  <c:v>14.285714285714288</c:v>
                </c:pt>
                <c:pt idx="32">
                  <c:v>13.888888888888889</c:v>
                </c:pt>
                <c:pt idx="33">
                  <c:v>14.285714285714288</c:v>
                </c:pt>
                <c:pt idx="34">
                  <c:v>14.087301587301587</c:v>
                </c:pt>
                <c:pt idx="35">
                  <c:v>14.246031746031745</c:v>
                </c:pt>
                <c:pt idx="36">
                  <c:v>13.293650793650794</c:v>
                </c:pt>
                <c:pt idx="37">
                  <c:v>13.650793650793652</c:v>
                </c:pt>
                <c:pt idx="38">
                  <c:v>13.432539682539682</c:v>
                </c:pt>
                <c:pt idx="39">
                  <c:v>13.194444444444445</c:v>
                </c:pt>
                <c:pt idx="40">
                  <c:v>13.432539682539682</c:v>
                </c:pt>
                <c:pt idx="41">
                  <c:v>13.154761904761905</c:v>
                </c:pt>
                <c:pt idx="42">
                  <c:v>13.134920634920636</c:v>
                </c:pt>
                <c:pt idx="43">
                  <c:v>13.194444444444445</c:v>
                </c:pt>
                <c:pt idx="44">
                  <c:v>13.392857142857142</c:v>
                </c:pt>
                <c:pt idx="45">
                  <c:v>13.293650793650794</c:v>
                </c:pt>
                <c:pt idx="46">
                  <c:v>12.996031746031747</c:v>
                </c:pt>
                <c:pt idx="47">
                  <c:v>13.888888888888889</c:v>
                </c:pt>
                <c:pt idx="48">
                  <c:v>14.96031746031746</c:v>
                </c:pt>
                <c:pt idx="49">
                  <c:v>16.468253968253972</c:v>
                </c:pt>
                <c:pt idx="50">
                  <c:v>15.277777777777779</c:v>
                </c:pt>
                <c:pt idx="51">
                  <c:v>16.150793650793652</c:v>
                </c:pt>
                <c:pt idx="52">
                  <c:v>15.793650793650793</c:v>
                </c:pt>
                <c:pt idx="53">
                  <c:v>15</c:v>
                </c:pt>
                <c:pt idx="54">
                  <c:v>14.682539682539684</c:v>
                </c:pt>
                <c:pt idx="55">
                  <c:v>14.484126984126986</c:v>
                </c:pt>
                <c:pt idx="56">
                  <c:v>15.357142857142858</c:v>
                </c:pt>
                <c:pt idx="57">
                  <c:v>14.880952380952381</c:v>
                </c:pt>
                <c:pt idx="58">
                  <c:v>14.880952380952381</c:v>
                </c:pt>
                <c:pt idx="59">
                  <c:v>14.96031746031746</c:v>
                </c:pt>
                <c:pt idx="60">
                  <c:v>14.166666666666666</c:v>
                </c:pt>
                <c:pt idx="61">
                  <c:v>14.404761904761903</c:v>
                </c:pt>
                <c:pt idx="62">
                  <c:v>14.305555555555555</c:v>
                </c:pt>
                <c:pt idx="63">
                  <c:v>14.861111111111111</c:v>
                </c:pt>
                <c:pt idx="64">
                  <c:v>13.888888888888889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</c:f>
              <c:numCache>
                <c:formatCode>dd\-mmm\-yyyy</c:formatCode>
                <c:ptCount val="58"/>
                <c:pt idx="0">
                  <c:v>45358</c:v>
                </c:pt>
                <c:pt idx="1">
                  <c:v>45362</c:v>
                </c:pt>
                <c:pt idx="2">
                  <c:v>45363</c:v>
                </c:pt>
                <c:pt idx="3">
                  <c:v>45364</c:v>
                </c:pt>
                <c:pt idx="4">
                  <c:v>45365</c:v>
                </c:pt>
                <c:pt idx="5">
                  <c:v>45369</c:v>
                </c:pt>
                <c:pt idx="6">
                  <c:v>45370</c:v>
                </c:pt>
                <c:pt idx="7">
                  <c:v>45371</c:v>
                </c:pt>
                <c:pt idx="8">
                  <c:v>45372</c:v>
                </c:pt>
                <c:pt idx="9">
                  <c:v>45376</c:v>
                </c:pt>
                <c:pt idx="10">
                  <c:v>45377</c:v>
                </c:pt>
                <c:pt idx="11">
                  <c:v>45378</c:v>
                </c:pt>
                <c:pt idx="12">
                  <c:v>45379</c:v>
                </c:pt>
                <c:pt idx="13">
                  <c:v>45383</c:v>
                </c:pt>
                <c:pt idx="14">
                  <c:v>45384</c:v>
                </c:pt>
                <c:pt idx="15">
                  <c:v>45385</c:v>
                </c:pt>
                <c:pt idx="16">
                  <c:v>45386</c:v>
                </c:pt>
                <c:pt idx="17">
                  <c:v>45397</c:v>
                </c:pt>
                <c:pt idx="18">
                  <c:v>45398</c:v>
                </c:pt>
                <c:pt idx="19">
                  <c:v>45399</c:v>
                </c:pt>
                <c:pt idx="20">
                  <c:v>45400</c:v>
                </c:pt>
                <c:pt idx="21">
                  <c:v>45404</c:v>
                </c:pt>
                <c:pt idx="22">
                  <c:v>45405</c:v>
                </c:pt>
                <c:pt idx="23">
                  <c:v>45406</c:v>
                </c:pt>
                <c:pt idx="24">
                  <c:v>45407</c:v>
                </c:pt>
                <c:pt idx="25">
                  <c:v>45411</c:v>
                </c:pt>
                <c:pt idx="26">
                  <c:v>45412</c:v>
                </c:pt>
                <c:pt idx="27">
                  <c:v>45413</c:v>
                </c:pt>
                <c:pt idx="28">
                  <c:v>45414</c:v>
                </c:pt>
                <c:pt idx="29">
                  <c:v>45418</c:v>
                </c:pt>
                <c:pt idx="30">
                  <c:v>45419</c:v>
                </c:pt>
                <c:pt idx="31">
                  <c:v>45420</c:v>
                </c:pt>
                <c:pt idx="32">
                  <c:v>45421</c:v>
                </c:pt>
                <c:pt idx="33">
                  <c:v>45425</c:v>
                </c:pt>
                <c:pt idx="34">
                  <c:v>45426</c:v>
                </c:pt>
                <c:pt idx="35">
                  <c:v>45427</c:v>
                </c:pt>
                <c:pt idx="36">
                  <c:v>45428</c:v>
                </c:pt>
                <c:pt idx="37">
                  <c:v>45432</c:v>
                </c:pt>
                <c:pt idx="38">
                  <c:v>45433</c:v>
                </c:pt>
                <c:pt idx="39">
                  <c:v>45434</c:v>
                </c:pt>
                <c:pt idx="40">
                  <c:v>45435</c:v>
                </c:pt>
                <c:pt idx="41">
                  <c:v>45439</c:v>
                </c:pt>
                <c:pt idx="42">
                  <c:v>45440</c:v>
                </c:pt>
                <c:pt idx="43">
                  <c:v>45441</c:v>
                </c:pt>
                <c:pt idx="44">
                  <c:v>45442</c:v>
                </c:pt>
                <c:pt idx="45">
                  <c:v>45446</c:v>
                </c:pt>
                <c:pt idx="46">
                  <c:v>45447</c:v>
                </c:pt>
                <c:pt idx="47">
                  <c:v>45448</c:v>
                </c:pt>
                <c:pt idx="48">
                  <c:v>45449</c:v>
                </c:pt>
                <c:pt idx="49">
                  <c:v>45453</c:v>
                </c:pt>
                <c:pt idx="50">
                  <c:v>45454</c:v>
                </c:pt>
                <c:pt idx="51">
                  <c:v>45455</c:v>
                </c:pt>
                <c:pt idx="52">
                  <c:v>45456</c:v>
                </c:pt>
                <c:pt idx="53">
                  <c:v>45467</c:v>
                </c:pt>
                <c:pt idx="54">
                  <c:v>45468</c:v>
                </c:pt>
                <c:pt idx="55">
                  <c:v>45469</c:v>
                </c:pt>
                <c:pt idx="56">
                  <c:v>45470</c:v>
                </c:pt>
                <c:pt idx="57">
                  <c:v>45473</c:v>
                </c:pt>
              </c:numCache>
            </c:numRef>
          </c:cat>
          <c:val>
            <c:numRef>
              <c:f>Sheet1!$B$2:$B$59</c:f>
              <c:numCache>
                <c:formatCode>#,##0</c:formatCode>
                <c:ptCount val="58"/>
                <c:pt idx="0">
                  <c:v>100</c:v>
                </c:pt>
                <c:pt idx="1">
                  <c:v>99.823817686287356</c:v>
                </c:pt>
                <c:pt idx="2">
                  <c:v>100.28669378305406</c:v>
                </c:pt>
                <c:pt idx="3">
                  <c:v>101.1549641115991</c:v>
                </c:pt>
                <c:pt idx="4">
                  <c:v>101.19773761556003</c:v>
                </c:pt>
                <c:pt idx="5">
                  <c:v>101.5470015614714</c:v>
                </c:pt>
                <c:pt idx="6">
                  <c:v>101.79775924082597</c:v>
                </c:pt>
                <c:pt idx="7">
                  <c:v>101.28360264209869</c:v>
                </c:pt>
                <c:pt idx="8">
                  <c:v>102.04939147137672</c:v>
                </c:pt>
                <c:pt idx="9">
                  <c:v>100.62856379612464</c:v>
                </c:pt>
                <c:pt idx="10">
                  <c:v>100.0609005651191</c:v>
                </c:pt>
                <c:pt idx="11">
                  <c:v>100.23930900914939</c:v>
                </c:pt>
                <c:pt idx="12">
                  <c:v>99.904673919611255</c:v>
                </c:pt>
                <c:pt idx="13">
                  <c:v>98.768711420366557</c:v>
                </c:pt>
                <c:pt idx="14">
                  <c:v>99.194697357583323</c:v>
                </c:pt>
                <c:pt idx="15">
                  <c:v>100.35252363673371</c:v>
                </c:pt>
                <c:pt idx="16">
                  <c:v>101.01400235969815</c:v>
                </c:pt>
                <c:pt idx="17">
                  <c:v>101.03721771872527</c:v>
                </c:pt>
                <c:pt idx="18">
                  <c:v>99.384236453201979</c:v>
                </c:pt>
                <c:pt idx="19">
                  <c:v>99.110342919474505</c:v>
                </c:pt>
                <c:pt idx="20">
                  <c:v>99.399501346808847</c:v>
                </c:pt>
                <c:pt idx="21">
                  <c:v>99.451815409274076</c:v>
                </c:pt>
                <c:pt idx="22">
                  <c:v>99.256869997169645</c:v>
                </c:pt>
                <c:pt idx="23">
                  <c:v>98.233486088275626</c:v>
                </c:pt>
                <c:pt idx="24">
                  <c:v>97.429217006363572</c:v>
                </c:pt>
                <c:pt idx="25">
                  <c:v>98.342963997112392</c:v>
                </c:pt>
                <c:pt idx="26">
                  <c:v>98.54530334205765</c:v>
                </c:pt>
                <c:pt idx="27">
                  <c:v>98.15366341545635</c:v>
                </c:pt>
                <c:pt idx="28">
                  <c:v>98.206772524463588</c:v>
                </c:pt>
                <c:pt idx="29">
                  <c:v>98.367133411989954</c:v>
                </c:pt>
                <c:pt idx="30">
                  <c:v>98.251772158742185</c:v>
                </c:pt>
                <c:pt idx="31">
                  <c:v>99.06367368745768</c:v>
                </c:pt>
                <c:pt idx="32">
                  <c:v>97.666776913120501</c:v>
                </c:pt>
                <c:pt idx="33">
                  <c:v>97.469525866044208</c:v>
                </c:pt>
                <c:pt idx="34">
                  <c:v>96.366875816910323</c:v>
                </c:pt>
                <c:pt idx="35">
                  <c:v>96.226073074317782</c:v>
                </c:pt>
                <c:pt idx="36">
                  <c:v>96.983275400941977</c:v>
                </c:pt>
                <c:pt idx="37">
                  <c:v>96.402255388030426</c:v>
                </c:pt>
                <c:pt idx="38">
                  <c:v>96.379358047620116</c:v>
                </c:pt>
                <c:pt idx="39">
                  <c:v>96.654046627889613</c:v>
                </c:pt>
                <c:pt idx="40">
                  <c:v>95.373703676613232</c:v>
                </c:pt>
                <c:pt idx="41">
                  <c:v>94.063705489319346</c:v>
                </c:pt>
                <c:pt idx="42">
                  <c:v>92.70194977213967</c:v>
                </c:pt>
                <c:pt idx="43">
                  <c:v>92.992698292558046</c:v>
                </c:pt>
                <c:pt idx="44">
                  <c:v>91.458099457142225</c:v>
                </c:pt>
                <c:pt idx="45">
                  <c:v>93.881083298616304</c:v>
                </c:pt>
                <c:pt idx="46">
                  <c:v>92.321042973855711</c:v>
                </c:pt>
                <c:pt idx="47">
                  <c:v>91.85299907456583</c:v>
                </c:pt>
                <c:pt idx="48">
                  <c:v>91.910480939554205</c:v>
                </c:pt>
                <c:pt idx="49">
                  <c:v>94.243386007816895</c:v>
                </c:pt>
                <c:pt idx="50">
                  <c:v>93.620467042140646</c:v>
                </c:pt>
                <c:pt idx="51">
                  <c:v>92.637312488273054</c:v>
                </c:pt>
                <c:pt idx="52">
                  <c:v>91.421845334825917</c:v>
                </c:pt>
                <c:pt idx="53">
                  <c:v>92.996912039230793</c:v>
                </c:pt>
                <c:pt idx="54">
                  <c:v>93.265081237855668</c:v>
                </c:pt>
                <c:pt idx="55">
                  <c:v>92.673407601280985</c:v>
                </c:pt>
                <c:pt idx="56">
                  <c:v>93.255938202622389</c:v>
                </c:pt>
                <c:pt idx="57">
                  <c:v>92.857460875759671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Sheet1!$A$2:$A$59</c:f>
              <c:numCache>
                <c:formatCode>dd\-mmm\-yyyy</c:formatCode>
                <c:ptCount val="58"/>
                <c:pt idx="0">
                  <c:v>45358</c:v>
                </c:pt>
                <c:pt idx="1">
                  <c:v>45362</c:v>
                </c:pt>
                <c:pt idx="2">
                  <c:v>45363</c:v>
                </c:pt>
                <c:pt idx="3">
                  <c:v>45364</c:v>
                </c:pt>
                <c:pt idx="4">
                  <c:v>45365</c:v>
                </c:pt>
                <c:pt idx="5">
                  <c:v>45369</c:v>
                </c:pt>
                <c:pt idx="6">
                  <c:v>45370</c:v>
                </c:pt>
                <c:pt idx="7">
                  <c:v>45371</c:v>
                </c:pt>
                <c:pt idx="8">
                  <c:v>45372</c:v>
                </c:pt>
                <c:pt idx="9">
                  <c:v>45376</c:v>
                </c:pt>
                <c:pt idx="10">
                  <c:v>45377</c:v>
                </c:pt>
                <c:pt idx="11">
                  <c:v>45378</c:v>
                </c:pt>
                <c:pt idx="12">
                  <c:v>45379</c:v>
                </c:pt>
                <c:pt idx="13">
                  <c:v>45383</c:v>
                </c:pt>
                <c:pt idx="14">
                  <c:v>45384</c:v>
                </c:pt>
                <c:pt idx="15">
                  <c:v>45385</c:v>
                </c:pt>
                <c:pt idx="16">
                  <c:v>45386</c:v>
                </c:pt>
                <c:pt idx="17">
                  <c:v>45397</c:v>
                </c:pt>
                <c:pt idx="18">
                  <c:v>45398</c:v>
                </c:pt>
                <c:pt idx="19">
                  <c:v>45399</c:v>
                </c:pt>
                <c:pt idx="20">
                  <c:v>45400</c:v>
                </c:pt>
                <c:pt idx="21">
                  <c:v>45404</c:v>
                </c:pt>
                <c:pt idx="22">
                  <c:v>45405</c:v>
                </c:pt>
                <c:pt idx="23">
                  <c:v>45406</c:v>
                </c:pt>
                <c:pt idx="24">
                  <c:v>45407</c:v>
                </c:pt>
                <c:pt idx="25">
                  <c:v>45411</c:v>
                </c:pt>
                <c:pt idx="26">
                  <c:v>45412</c:v>
                </c:pt>
                <c:pt idx="27">
                  <c:v>45413</c:v>
                </c:pt>
                <c:pt idx="28">
                  <c:v>45414</c:v>
                </c:pt>
                <c:pt idx="29">
                  <c:v>45418</c:v>
                </c:pt>
                <c:pt idx="30">
                  <c:v>45419</c:v>
                </c:pt>
                <c:pt idx="31">
                  <c:v>45420</c:v>
                </c:pt>
                <c:pt idx="32">
                  <c:v>45421</c:v>
                </c:pt>
                <c:pt idx="33">
                  <c:v>45425</c:v>
                </c:pt>
                <c:pt idx="34">
                  <c:v>45426</c:v>
                </c:pt>
                <c:pt idx="35">
                  <c:v>45427</c:v>
                </c:pt>
                <c:pt idx="36">
                  <c:v>45428</c:v>
                </c:pt>
                <c:pt idx="37">
                  <c:v>45432</c:v>
                </c:pt>
                <c:pt idx="38">
                  <c:v>45433</c:v>
                </c:pt>
                <c:pt idx="39">
                  <c:v>45434</c:v>
                </c:pt>
                <c:pt idx="40">
                  <c:v>45435</c:v>
                </c:pt>
                <c:pt idx="41">
                  <c:v>45439</c:v>
                </c:pt>
                <c:pt idx="42">
                  <c:v>45440</c:v>
                </c:pt>
                <c:pt idx="43">
                  <c:v>45441</c:v>
                </c:pt>
                <c:pt idx="44">
                  <c:v>45442</c:v>
                </c:pt>
                <c:pt idx="45">
                  <c:v>45446</c:v>
                </c:pt>
                <c:pt idx="46">
                  <c:v>45447</c:v>
                </c:pt>
                <c:pt idx="47">
                  <c:v>45448</c:v>
                </c:pt>
                <c:pt idx="48">
                  <c:v>45449</c:v>
                </c:pt>
                <c:pt idx="49">
                  <c:v>45453</c:v>
                </c:pt>
                <c:pt idx="50">
                  <c:v>45454</c:v>
                </c:pt>
                <c:pt idx="51">
                  <c:v>45455</c:v>
                </c:pt>
                <c:pt idx="52">
                  <c:v>45456</c:v>
                </c:pt>
                <c:pt idx="53">
                  <c:v>45467</c:v>
                </c:pt>
                <c:pt idx="54">
                  <c:v>45468</c:v>
                </c:pt>
                <c:pt idx="55">
                  <c:v>45469</c:v>
                </c:pt>
                <c:pt idx="56">
                  <c:v>45470</c:v>
                </c:pt>
                <c:pt idx="57">
                  <c:v>45473</c:v>
                </c:pt>
              </c:numCache>
            </c:numRef>
          </c:cat>
          <c:val>
            <c:numRef>
              <c:f>Sheet1!$C$2:$C$59</c:f>
              <c:numCache>
                <c:formatCode>#,##0</c:formatCode>
                <c:ptCount val="58"/>
                <c:pt idx="0">
                  <c:v>100</c:v>
                </c:pt>
                <c:pt idx="1">
                  <c:v>102.05128205128204</c:v>
                </c:pt>
                <c:pt idx="2">
                  <c:v>106.97435897435896</c:v>
                </c:pt>
                <c:pt idx="3">
                  <c:v>88.307692307692292</c:v>
                </c:pt>
                <c:pt idx="4">
                  <c:v>89.230769230769226</c:v>
                </c:pt>
                <c:pt idx="5">
                  <c:v>87.07692307692308</c:v>
                </c:pt>
                <c:pt idx="6">
                  <c:v>87.07692307692308</c:v>
                </c:pt>
                <c:pt idx="7">
                  <c:v>87.179487179487182</c:v>
                </c:pt>
                <c:pt idx="8">
                  <c:v>88.102564102564102</c:v>
                </c:pt>
                <c:pt idx="9">
                  <c:v>87.487179487179475</c:v>
                </c:pt>
                <c:pt idx="10">
                  <c:v>85.743589743589737</c:v>
                </c:pt>
                <c:pt idx="11">
                  <c:v>83.28205128205127</c:v>
                </c:pt>
                <c:pt idx="12">
                  <c:v>83.692307692307693</c:v>
                </c:pt>
                <c:pt idx="13">
                  <c:v>83.28205128205127</c:v>
                </c:pt>
                <c:pt idx="14">
                  <c:v>82.051282051282044</c:v>
                </c:pt>
                <c:pt idx="15">
                  <c:v>84.512820512820525</c:v>
                </c:pt>
                <c:pt idx="16">
                  <c:v>88.71794871794873</c:v>
                </c:pt>
                <c:pt idx="17">
                  <c:v>89.435897435897431</c:v>
                </c:pt>
                <c:pt idx="18">
                  <c:v>91.794871794871796</c:v>
                </c:pt>
                <c:pt idx="19">
                  <c:v>92.820512820512818</c:v>
                </c:pt>
                <c:pt idx="20">
                  <c:v>93.333333333333329</c:v>
                </c:pt>
                <c:pt idx="21">
                  <c:v>89.743589743589752</c:v>
                </c:pt>
                <c:pt idx="22">
                  <c:v>89.743589743589752</c:v>
                </c:pt>
                <c:pt idx="23">
                  <c:v>87.179487179487182</c:v>
                </c:pt>
                <c:pt idx="24">
                  <c:v>89.230769230769226</c:v>
                </c:pt>
                <c:pt idx="25">
                  <c:v>90.256410256410263</c:v>
                </c:pt>
                <c:pt idx="26">
                  <c:v>89.128205128205124</c:v>
                </c:pt>
                <c:pt idx="27">
                  <c:v>85.230769230769226</c:v>
                </c:pt>
                <c:pt idx="28">
                  <c:v>85.435897435897431</c:v>
                </c:pt>
                <c:pt idx="29">
                  <c:v>82.256410256410248</c:v>
                </c:pt>
                <c:pt idx="30">
                  <c:v>82.564102564102569</c:v>
                </c:pt>
                <c:pt idx="31">
                  <c:v>83.076923076923066</c:v>
                </c:pt>
                <c:pt idx="32">
                  <c:v>85.641025641025635</c:v>
                </c:pt>
                <c:pt idx="33">
                  <c:v>83.076923076923066</c:v>
                </c:pt>
                <c:pt idx="34">
                  <c:v>84.512820512820525</c:v>
                </c:pt>
                <c:pt idx="35">
                  <c:v>84.512820512820525</c:v>
                </c:pt>
                <c:pt idx="36">
                  <c:v>86.051282051282058</c:v>
                </c:pt>
                <c:pt idx="37">
                  <c:v>83.589743589743591</c:v>
                </c:pt>
                <c:pt idx="38">
                  <c:v>88.102564102564102</c:v>
                </c:pt>
                <c:pt idx="39">
                  <c:v>85.538461538461547</c:v>
                </c:pt>
                <c:pt idx="40">
                  <c:v>87.07692307692308</c:v>
                </c:pt>
                <c:pt idx="41">
                  <c:v>87.179487179487182</c:v>
                </c:pt>
                <c:pt idx="42">
                  <c:v>87.07692307692308</c:v>
                </c:pt>
                <c:pt idx="43">
                  <c:v>85.641025641025635</c:v>
                </c:pt>
                <c:pt idx="44">
                  <c:v>85.025641025641022</c:v>
                </c:pt>
                <c:pt idx="45">
                  <c:v>85.128205128205138</c:v>
                </c:pt>
                <c:pt idx="46">
                  <c:v>84.205128205128204</c:v>
                </c:pt>
                <c:pt idx="47">
                  <c:v>85.128205128205138</c:v>
                </c:pt>
                <c:pt idx="48">
                  <c:v>83.589743589743591</c:v>
                </c:pt>
                <c:pt idx="49">
                  <c:v>83.076923076923066</c:v>
                </c:pt>
                <c:pt idx="50">
                  <c:v>85.025641025641022</c:v>
                </c:pt>
                <c:pt idx="51">
                  <c:v>86.15384615384616</c:v>
                </c:pt>
                <c:pt idx="52">
                  <c:v>84.615384615384613</c:v>
                </c:pt>
                <c:pt idx="53">
                  <c:v>82.051282051282044</c:v>
                </c:pt>
                <c:pt idx="54">
                  <c:v>79.897435897435898</c:v>
                </c:pt>
                <c:pt idx="55">
                  <c:v>79.692307692307679</c:v>
                </c:pt>
                <c:pt idx="56">
                  <c:v>79.487179487179489</c:v>
                </c:pt>
                <c:pt idx="57">
                  <c:v>77.435897435897445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Sheet1!$A$2:$A$49</c:f>
              <c:numCache>
                <c:formatCode>dd\-mmm\-yyyy</c:formatCode>
                <c:ptCount val="48"/>
                <c:pt idx="0">
                  <c:v>45377</c:v>
                </c:pt>
                <c:pt idx="1">
                  <c:v>45378</c:v>
                </c:pt>
                <c:pt idx="2">
                  <c:v>45379</c:v>
                </c:pt>
                <c:pt idx="3">
                  <c:v>45383</c:v>
                </c:pt>
                <c:pt idx="4">
                  <c:v>45384</c:v>
                </c:pt>
                <c:pt idx="5">
                  <c:v>45385</c:v>
                </c:pt>
                <c:pt idx="6">
                  <c:v>45386</c:v>
                </c:pt>
                <c:pt idx="7">
                  <c:v>45397</c:v>
                </c:pt>
                <c:pt idx="8">
                  <c:v>45398</c:v>
                </c:pt>
                <c:pt idx="9">
                  <c:v>45399</c:v>
                </c:pt>
                <c:pt idx="10">
                  <c:v>45400</c:v>
                </c:pt>
                <c:pt idx="11">
                  <c:v>45404</c:v>
                </c:pt>
                <c:pt idx="12">
                  <c:v>45405</c:v>
                </c:pt>
                <c:pt idx="13">
                  <c:v>45406</c:v>
                </c:pt>
                <c:pt idx="14">
                  <c:v>45407</c:v>
                </c:pt>
                <c:pt idx="15">
                  <c:v>45411</c:v>
                </c:pt>
                <c:pt idx="16">
                  <c:v>45412</c:v>
                </c:pt>
                <c:pt idx="17">
                  <c:v>45413</c:v>
                </c:pt>
                <c:pt idx="18">
                  <c:v>45414</c:v>
                </c:pt>
                <c:pt idx="19">
                  <c:v>45418</c:v>
                </c:pt>
                <c:pt idx="20">
                  <c:v>45419</c:v>
                </c:pt>
                <c:pt idx="21">
                  <c:v>45420</c:v>
                </c:pt>
                <c:pt idx="22">
                  <c:v>45421</c:v>
                </c:pt>
                <c:pt idx="23">
                  <c:v>45425</c:v>
                </c:pt>
                <c:pt idx="24">
                  <c:v>45426</c:v>
                </c:pt>
                <c:pt idx="25">
                  <c:v>45427</c:v>
                </c:pt>
                <c:pt idx="26">
                  <c:v>45428</c:v>
                </c:pt>
                <c:pt idx="27">
                  <c:v>45432</c:v>
                </c:pt>
                <c:pt idx="28">
                  <c:v>45433</c:v>
                </c:pt>
                <c:pt idx="29">
                  <c:v>45434</c:v>
                </c:pt>
                <c:pt idx="30">
                  <c:v>45435</c:v>
                </c:pt>
                <c:pt idx="31">
                  <c:v>45439</c:v>
                </c:pt>
                <c:pt idx="32">
                  <c:v>45440</c:v>
                </c:pt>
                <c:pt idx="33">
                  <c:v>45441</c:v>
                </c:pt>
                <c:pt idx="34">
                  <c:v>45442</c:v>
                </c:pt>
                <c:pt idx="35">
                  <c:v>45446</c:v>
                </c:pt>
                <c:pt idx="36">
                  <c:v>45447</c:v>
                </c:pt>
                <c:pt idx="37">
                  <c:v>45448</c:v>
                </c:pt>
                <c:pt idx="38">
                  <c:v>45449</c:v>
                </c:pt>
                <c:pt idx="39">
                  <c:v>45453</c:v>
                </c:pt>
                <c:pt idx="40">
                  <c:v>45454</c:v>
                </c:pt>
                <c:pt idx="41">
                  <c:v>45455</c:v>
                </c:pt>
                <c:pt idx="42">
                  <c:v>45456</c:v>
                </c:pt>
                <c:pt idx="43">
                  <c:v>45467</c:v>
                </c:pt>
                <c:pt idx="44">
                  <c:v>45468</c:v>
                </c:pt>
                <c:pt idx="45">
                  <c:v>45469</c:v>
                </c:pt>
                <c:pt idx="46">
                  <c:v>45470</c:v>
                </c:pt>
                <c:pt idx="47">
                  <c:v>45473</c:v>
                </c:pt>
              </c:numCache>
            </c:numRef>
          </c:cat>
          <c:val>
            <c:numRef>
              <c:f>Sheet1!$B$2:$B$49</c:f>
              <c:numCache>
                <c:formatCode>#,##0</c:formatCode>
                <c:ptCount val="48"/>
                <c:pt idx="0">
                  <c:v>100</c:v>
                </c:pt>
                <c:pt idx="1">
                  <c:v>100.17829985840892</c:v>
                </c:pt>
                <c:pt idx="2">
                  <c:v>99.843868439494841</c:v>
                </c:pt>
                <c:pt idx="3">
                  <c:v>98.708597326773415</c:v>
                </c:pt>
                <c:pt idx="4">
                  <c:v>99.134323994043953</c:v>
                </c:pt>
                <c:pt idx="5">
                  <c:v>100.2914455796096</c:v>
                </c:pt>
                <c:pt idx="6">
                  <c:v>100.95252170347875</c:v>
                </c:pt>
                <c:pt idx="7">
                  <c:v>100.97572293282609</c:v>
                </c:pt>
                <c:pt idx="8">
                  <c:v>99.323747729537232</c:v>
                </c:pt>
                <c:pt idx="9">
                  <c:v>99.050020896997665</c:v>
                </c:pt>
                <c:pt idx="10">
                  <c:v>99.339003332395748</c:v>
                </c:pt>
                <c:pt idx="11">
                  <c:v>99.391285554692118</c:v>
                </c:pt>
                <c:pt idx="12">
                  <c:v>99.196458793186466</c:v>
                </c:pt>
                <c:pt idx="13">
                  <c:v>98.173697751546612</c:v>
                </c:pt>
                <c:pt idx="14">
                  <c:v>97.369918175938423</c:v>
                </c:pt>
                <c:pt idx="15">
                  <c:v>98.283109028297545</c:v>
                </c:pt>
                <c:pt idx="16">
                  <c:v>98.485325222437808</c:v>
                </c:pt>
                <c:pt idx="17">
                  <c:v>98.093923661598936</c:v>
                </c:pt>
                <c:pt idx="18">
                  <c:v>98.147000446544197</c:v>
                </c:pt>
                <c:pt idx="19">
                  <c:v>98.307263732823529</c:v>
                </c:pt>
                <c:pt idx="20">
                  <c:v>98.19197269247087</c:v>
                </c:pt>
                <c:pt idx="21">
                  <c:v>99.003380069508339</c:v>
                </c:pt>
                <c:pt idx="22">
                  <c:v>97.607333495424115</c:v>
                </c:pt>
                <c:pt idx="23">
                  <c:v>97.410202502236686</c:v>
                </c:pt>
                <c:pt idx="24">
                  <c:v>96.308223564503379</c:v>
                </c:pt>
                <c:pt idx="25">
                  <c:v>96.167506519386535</c:v>
                </c:pt>
                <c:pt idx="26">
                  <c:v>96.924247986180973</c:v>
                </c:pt>
                <c:pt idx="27">
                  <c:v>96.343581602378606</c:v>
                </c:pt>
                <c:pt idx="28">
                  <c:v>96.32069819809081</c:v>
                </c:pt>
                <c:pt idx="29">
                  <c:v>96.595219593279268</c:v>
                </c:pt>
                <c:pt idx="30">
                  <c:v>95.315655903521019</c:v>
                </c:pt>
                <c:pt idx="31">
                  <c:v>94.0064550269595</c:v>
                </c:pt>
                <c:pt idx="32">
                  <c:v>92.645528121955834</c:v>
                </c:pt>
                <c:pt idx="33">
                  <c:v>92.936099682651673</c:v>
                </c:pt>
                <c:pt idx="34">
                  <c:v>91.402434857781216</c:v>
                </c:pt>
                <c:pt idx="35">
                  <c:v>93.823943986511495</c:v>
                </c:pt>
                <c:pt idx="36">
                  <c:v>92.264853156876853</c:v>
                </c:pt>
                <c:pt idx="37">
                  <c:v>91.797094125480498</c:v>
                </c:pt>
                <c:pt idx="38">
                  <c:v>91.854541004994601</c:v>
                </c:pt>
                <c:pt idx="39">
                  <c:v>94.18602618560665</c:v>
                </c:pt>
                <c:pt idx="40">
                  <c:v>93.563486350208251</c:v>
                </c:pt>
                <c:pt idx="41">
                  <c:v>92.58093017860179</c:v>
                </c:pt>
                <c:pt idx="42">
                  <c:v>91.366202800992241</c:v>
                </c:pt>
                <c:pt idx="43">
                  <c:v>92.940310864690744</c:v>
                </c:pt>
                <c:pt idx="44">
                  <c:v>93.208316846158368</c:v>
                </c:pt>
                <c:pt idx="45">
                  <c:v>92.617003322860995</c:v>
                </c:pt>
                <c:pt idx="46">
                  <c:v>93.199179375696247</c:v>
                </c:pt>
                <c:pt idx="47">
                  <c:v>92.800944576076986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Sheet1!$A$2:$A$49</c:f>
              <c:numCache>
                <c:formatCode>dd\-mmm\-yyyy</c:formatCode>
                <c:ptCount val="48"/>
                <c:pt idx="0">
                  <c:v>45377</c:v>
                </c:pt>
                <c:pt idx="1">
                  <c:v>45378</c:v>
                </c:pt>
                <c:pt idx="2">
                  <c:v>45379</c:v>
                </c:pt>
                <c:pt idx="3">
                  <c:v>45383</c:v>
                </c:pt>
                <c:pt idx="4">
                  <c:v>45384</c:v>
                </c:pt>
                <c:pt idx="5">
                  <c:v>45385</c:v>
                </c:pt>
                <c:pt idx="6">
                  <c:v>45386</c:v>
                </c:pt>
                <c:pt idx="7">
                  <c:v>45397</c:v>
                </c:pt>
                <c:pt idx="8">
                  <c:v>45398</c:v>
                </c:pt>
                <c:pt idx="9">
                  <c:v>45399</c:v>
                </c:pt>
                <c:pt idx="10">
                  <c:v>45400</c:v>
                </c:pt>
                <c:pt idx="11">
                  <c:v>45404</c:v>
                </c:pt>
                <c:pt idx="12">
                  <c:v>45405</c:v>
                </c:pt>
                <c:pt idx="13">
                  <c:v>45406</c:v>
                </c:pt>
                <c:pt idx="14">
                  <c:v>45407</c:v>
                </c:pt>
                <c:pt idx="15">
                  <c:v>45411</c:v>
                </c:pt>
                <c:pt idx="16">
                  <c:v>45412</c:v>
                </c:pt>
                <c:pt idx="17">
                  <c:v>45413</c:v>
                </c:pt>
                <c:pt idx="18">
                  <c:v>45414</c:v>
                </c:pt>
                <c:pt idx="19">
                  <c:v>45418</c:v>
                </c:pt>
                <c:pt idx="20">
                  <c:v>45419</c:v>
                </c:pt>
                <c:pt idx="21">
                  <c:v>45420</c:v>
                </c:pt>
                <c:pt idx="22">
                  <c:v>45421</c:v>
                </c:pt>
                <c:pt idx="23">
                  <c:v>45425</c:v>
                </c:pt>
                <c:pt idx="24">
                  <c:v>45426</c:v>
                </c:pt>
                <c:pt idx="25">
                  <c:v>45427</c:v>
                </c:pt>
                <c:pt idx="26">
                  <c:v>45428</c:v>
                </c:pt>
                <c:pt idx="27">
                  <c:v>45432</c:v>
                </c:pt>
                <c:pt idx="28">
                  <c:v>45433</c:v>
                </c:pt>
                <c:pt idx="29">
                  <c:v>45434</c:v>
                </c:pt>
                <c:pt idx="30">
                  <c:v>45435</c:v>
                </c:pt>
                <c:pt idx="31">
                  <c:v>45439</c:v>
                </c:pt>
                <c:pt idx="32">
                  <c:v>45440</c:v>
                </c:pt>
                <c:pt idx="33">
                  <c:v>45441</c:v>
                </c:pt>
                <c:pt idx="34">
                  <c:v>45442</c:v>
                </c:pt>
                <c:pt idx="35">
                  <c:v>45446</c:v>
                </c:pt>
                <c:pt idx="36">
                  <c:v>45447</c:v>
                </c:pt>
                <c:pt idx="37">
                  <c:v>45448</c:v>
                </c:pt>
                <c:pt idx="38">
                  <c:v>45449</c:v>
                </c:pt>
                <c:pt idx="39">
                  <c:v>45453</c:v>
                </c:pt>
                <c:pt idx="40">
                  <c:v>45454</c:v>
                </c:pt>
                <c:pt idx="41">
                  <c:v>45455</c:v>
                </c:pt>
                <c:pt idx="42">
                  <c:v>45456</c:v>
                </c:pt>
                <c:pt idx="43">
                  <c:v>45467</c:v>
                </c:pt>
                <c:pt idx="44">
                  <c:v>45468</c:v>
                </c:pt>
                <c:pt idx="45">
                  <c:v>45469</c:v>
                </c:pt>
                <c:pt idx="46">
                  <c:v>45470</c:v>
                </c:pt>
                <c:pt idx="47">
                  <c:v>45473</c:v>
                </c:pt>
              </c:numCache>
            </c:numRef>
          </c:cat>
          <c:val>
            <c:numRef>
              <c:f>Sheet1!$C$2:$C$49</c:f>
              <c:numCache>
                <c:formatCode>#,##0</c:formatCode>
                <c:ptCount val="48"/>
                <c:pt idx="0">
                  <c:v>100</c:v>
                </c:pt>
                <c:pt idx="1">
                  <c:v>100.52137643378521</c:v>
                </c:pt>
                <c:pt idx="2">
                  <c:v>104.27528675703859</c:v>
                </c:pt>
                <c:pt idx="3">
                  <c:v>114.70281543274243</c:v>
                </c:pt>
                <c:pt idx="4">
                  <c:v>112.09593326381648</c:v>
                </c:pt>
                <c:pt idx="5">
                  <c:v>114.59854014598541</c:v>
                </c:pt>
                <c:pt idx="6">
                  <c:v>114.70281543274243</c:v>
                </c:pt>
                <c:pt idx="7">
                  <c:v>108.44629822732013</c:v>
                </c:pt>
                <c:pt idx="8">
                  <c:v>106.36079249217936</c:v>
                </c:pt>
                <c:pt idx="9">
                  <c:v>107.40354535974974</c:v>
                </c:pt>
                <c:pt idx="10">
                  <c:v>109.28050052137644</c:v>
                </c:pt>
                <c:pt idx="11">
                  <c:v>106.25651720542231</c:v>
                </c:pt>
                <c:pt idx="12">
                  <c:v>106.25651720542231</c:v>
                </c:pt>
                <c:pt idx="13">
                  <c:v>104.90093847758082</c:v>
                </c:pt>
                <c:pt idx="14">
                  <c:v>105.21376433785193</c:v>
                </c:pt>
                <c:pt idx="15">
                  <c:v>103.2325338894682</c:v>
                </c:pt>
                <c:pt idx="16">
                  <c:v>104.27528675703859</c:v>
                </c:pt>
                <c:pt idx="17">
                  <c:v>103.96246089676748</c:v>
                </c:pt>
                <c:pt idx="18">
                  <c:v>104.27528675703859</c:v>
                </c:pt>
                <c:pt idx="19">
                  <c:v>103.2325338894682</c:v>
                </c:pt>
                <c:pt idx="20">
                  <c:v>107.92492179353492</c:v>
                </c:pt>
                <c:pt idx="21">
                  <c:v>104.37956204379562</c:v>
                </c:pt>
                <c:pt idx="22">
                  <c:v>105.31803962460897</c:v>
                </c:pt>
                <c:pt idx="23">
                  <c:v>104.37956204379562</c:v>
                </c:pt>
                <c:pt idx="24">
                  <c:v>102.50260688216892</c:v>
                </c:pt>
                <c:pt idx="25">
                  <c:v>102.50260688216892</c:v>
                </c:pt>
                <c:pt idx="26">
                  <c:v>99.582898852971852</c:v>
                </c:pt>
                <c:pt idx="27">
                  <c:v>96.871741397288829</c:v>
                </c:pt>
                <c:pt idx="28">
                  <c:v>95.724713242961414</c:v>
                </c:pt>
                <c:pt idx="29">
                  <c:v>97.497393117831081</c:v>
                </c:pt>
                <c:pt idx="30">
                  <c:v>96.976016684045888</c:v>
                </c:pt>
                <c:pt idx="31">
                  <c:v>96.350364963503651</c:v>
                </c:pt>
                <c:pt idx="32">
                  <c:v>95.933263816475488</c:v>
                </c:pt>
                <c:pt idx="33">
                  <c:v>95.51616266944734</c:v>
                </c:pt>
                <c:pt idx="34">
                  <c:v>94.369134515119924</c:v>
                </c:pt>
                <c:pt idx="35">
                  <c:v>98.540145985401452</c:v>
                </c:pt>
                <c:pt idx="36">
                  <c:v>95.41188738269031</c:v>
                </c:pt>
                <c:pt idx="37">
                  <c:v>95.41188738269031</c:v>
                </c:pt>
                <c:pt idx="38">
                  <c:v>95.41188738269031</c:v>
                </c:pt>
                <c:pt idx="39">
                  <c:v>98.435870698644408</c:v>
                </c:pt>
                <c:pt idx="40">
                  <c:v>98.435870698644408</c:v>
                </c:pt>
                <c:pt idx="41">
                  <c:v>94.473409801876969</c:v>
                </c:pt>
                <c:pt idx="42">
                  <c:v>94.473409801876969</c:v>
                </c:pt>
                <c:pt idx="43">
                  <c:v>104.27528675703859</c:v>
                </c:pt>
                <c:pt idx="44">
                  <c:v>103.75391032325338</c:v>
                </c:pt>
                <c:pt idx="45">
                  <c:v>103.85818561001044</c:v>
                </c:pt>
                <c:pt idx="46">
                  <c:v>104.17101147028154</c:v>
                </c:pt>
                <c:pt idx="47">
                  <c:v>104.27528675703859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</c:f>
              <c:numCache>
                <c:formatCode>dd\-mmm\-yyyy</c:formatCode>
                <c:ptCount val="46"/>
                <c:pt idx="0">
                  <c:v>45379</c:v>
                </c:pt>
                <c:pt idx="1">
                  <c:v>45383</c:v>
                </c:pt>
                <c:pt idx="2">
                  <c:v>45384</c:v>
                </c:pt>
                <c:pt idx="3">
                  <c:v>45385</c:v>
                </c:pt>
                <c:pt idx="4">
                  <c:v>45386</c:v>
                </c:pt>
                <c:pt idx="5">
                  <c:v>45397</c:v>
                </c:pt>
                <c:pt idx="6">
                  <c:v>45398</c:v>
                </c:pt>
                <c:pt idx="7">
                  <c:v>45399</c:v>
                </c:pt>
                <c:pt idx="8">
                  <c:v>45400</c:v>
                </c:pt>
                <c:pt idx="9">
                  <c:v>45404</c:v>
                </c:pt>
                <c:pt idx="10">
                  <c:v>45405</c:v>
                </c:pt>
                <c:pt idx="11">
                  <c:v>45406</c:v>
                </c:pt>
                <c:pt idx="12">
                  <c:v>45407</c:v>
                </c:pt>
                <c:pt idx="13">
                  <c:v>45411</c:v>
                </c:pt>
                <c:pt idx="14">
                  <c:v>45412</c:v>
                </c:pt>
                <c:pt idx="15">
                  <c:v>45413</c:v>
                </c:pt>
                <c:pt idx="16">
                  <c:v>45414</c:v>
                </c:pt>
                <c:pt idx="17">
                  <c:v>45418</c:v>
                </c:pt>
                <c:pt idx="18">
                  <c:v>45419</c:v>
                </c:pt>
                <c:pt idx="19">
                  <c:v>45420</c:v>
                </c:pt>
                <c:pt idx="20">
                  <c:v>45421</c:v>
                </c:pt>
                <c:pt idx="21">
                  <c:v>45425</c:v>
                </c:pt>
                <c:pt idx="22">
                  <c:v>45426</c:v>
                </c:pt>
                <c:pt idx="23">
                  <c:v>45427</c:v>
                </c:pt>
                <c:pt idx="24">
                  <c:v>45428</c:v>
                </c:pt>
                <c:pt idx="25">
                  <c:v>45432</c:v>
                </c:pt>
                <c:pt idx="26">
                  <c:v>45433</c:v>
                </c:pt>
                <c:pt idx="27">
                  <c:v>45434</c:v>
                </c:pt>
                <c:pt idx="28">
                  <c:v>45435</c:v>
                </c:pt>
                <c:pt idx="29">
                  <c:v>45439</c:v>
                </c:pt>
                <c:pt idx="30">
                  <c:v>45440</c:v>
                </c:pt>
                <c:pt idx="31">
                  <c:v>45441</c:v>
                </c:pt>
                <c:pt idx="32">
                  <c:v>45442</c:v>
                </c:pt>
                <c:pt idx="33">
                  <c:v>45446</c:v>
                </c:pt>
                <c:pt idx="34">
                  <c:v>45447</c:v>
                </c:pt>
                <c:pt idx="35">
                  <c:v>45448</c:v>
                </c:pt>
                <c:pt idx="36">
                  <c:v>45449</c:v>
                </c:pt>
                <c:pt idx="37">
                  <c:v>45453</c:v>
                </c:pt>
                <c:pt idx="38">
                  <c:v>45454</c:v>
                </c:pt>
                <c:pt idx="39">
                  <c:v>45455</c:v>
                </c:pt>
                <c:pt idx="40">
                  <c:v>45456</c:v>
                </c:pt>
                <c:pt idx="41">
                  <c:v>45467</c:v>
                </c:pt>
                <c:pt idx="42">
                  <c:v>45468</c:v>
                </c:pt>
                <c:pt idx="43">
                  <c:v>45469</c:v>
                </c:pt>
                <c:pt idx="44">
                  <c:v>45470</c:v>
                </c:pt>
                <c:pt idx="45">
                  <c:v>45473</c:v>
                </c:pt>
              </c:numCache>
            </c:numRef>
          </c:cat>
          <c:val>
            <c:numRef>
              <c:f>Sheet1!$B$2:$B$47</c:f>
              <c:numCache>
                <c:formatCode>#,##0</c:formatCode>
                <c:ptCount val="46"/>
                <c:pt idx="0">
                  <c:v>100</c:v>
                </c:pt>
                <c:pt idx="1">
                  <c:v>98.862953598989009</c:v>
                </c:pt>
                <c:pt idx="2">
                  <c:v>99.289345999368138</c:v>
                </c:pt>
                <c:pt idx="3">
                  <c:v>100.44827704205592</c:v>
                </c:pt>
                <c:pt idx="4">
                  <c:v>101.11038692842291</c:v>
                </c:pt>
                <c:pt idx="5">
                  <c:v>101.13362443885789</c:v>
                </c:pt>
                <c:pt idx="6">
                  <c:v>99.479065947577141</c:v>
                </c:pt>
                <c:pt idx="7">
                  <c:v>99.204911072753305</c:v>
                </c:pt>
                <c:pt idx="8">
                  <c:v>99.494345406493295</c:v>
                </c:pt>
                <c:pt idx="9">
                  <c:v>99.546709385487233</c:v>
                </c:pt>
                <c:pt idx="10">
                  <c:v>99.351577962245415</c:v>
                </c:pt>
                <c:pt idx="11">
                  <c:v>98.327217570741126</c:v>
                </c:pt>
                <c:pt idx="12">
                  <c:v>97.522181079095887</c:v>
                </c:pt>
                <c:pt idx="13">
                  <c:v>98.436799940155453</c:v>
                </c:pt>
                <c:pt idx="14">
                  <c:v>98.63933235130979</c:v>
                </c:pt>
                <c:pt idx="15">
                  <c:v>98.247318733492023</c:v>
                </c:pt>
                <c:pt idx="16">
                  <c:v>98.300478517637828</c:v>
                </c:pt>
                <c:pt idx="17">
                  <c:v>98.460992416772712</c:v>
                </c:pt>
                <c:pt idx="18">
                  <c:v>98.345521089234438</c:v>
                </c:pt>
                <c:pt idx="19">
                  <c:v>99.158197310337755</c:v>
                </c:pt>
                <c:pt idx="20">
                  <c:v>97.759967658478629</c:v>
                </c:pt>
                <c:pt idx="21">
                  <c:v>97.562528400296372</c:v>
                </c:pt>
                <c:pt idx="22">
                  <c:v>96.458826235149289</c:v>
                </c:pt>
                <c:pt idx="23">
                  <c:v>96.317889142750744</c:v>
                </c:pt>
                <c:pt idx="24">
                  <c:v>97.075813969404479</c:v>
                </c:pt>
                <c:pt idx="25">
                  <c:v>96.494239564408105</c:v>
                </c:pt>
                <c:pt idx="26">
                  <c:v>96.471320376033859</c:v>
                </c:pt>
                <c:pt idx="27">
                  <c:v>96.746271056009576</c:v>
                </c:pt>
                <c:pt idx="28">
                  <c:v>95.464706439416545</c:v>
                </c:pt>
                <c:pt idx="29">
                  <c:v>94.153458290658278</c:v>
                </c:pt>
                <c:pt idx="30">
                  <c:v>92.790403226512424</c:v>
                </c:pt>
                <c:pt idx="31">
                  <c:v>93.081429170556177</c:v>
                </c:pt>
                <c:pt idx="32">
                  <c:v>91.545366066390841</c:v>
                </c:pt>
                <c:pt idx="33">
                  <c:v>93.970661847270677</c:v>
                </c:pt>
                <c:pt idx="34">
                  <c:v>92.409132978245083</c:v>
                </c:pt>
                <c:pt idx="35">
                  <c:v>91.940642485331324</c:v>
                </c:pt>
                <c:pt idx="36">
                  <c:v>91.99817919781249</c:v>
                </c:pt>
                <c:pt idx="37">
                  <c:v>94.333310254983928</c:v>
                </c:pt>
                <c:pt idx="38">
                  <c:v>93.709796918483292</c:v>
                </c:pt>
                <c:pt idx="39">
                  <c:v>92.725704267664284</c:v>
                </c:pt>
                <c:pt idx="40">
                  <c:v>91.509077351464967</c:v>
                </c:pt>
                <c:pt idx="41">
                  <c:v>93.085646937861156</c:v>
                </c:pt>
                <c:pt idx="42">
                  <c:v>93.354072015591427</c:v>
                </c:pt>
                <c:pt idx="43">
                  <c:v>92.761833821559804</c:v>
                </c:pt>
                <c:pt idx="44">
                  <c:v>93.344920256344764</c:v>
                </c:pt>
                <c:pt idx="45">
                  <c:v>92.946062714220801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Sheet1!$A$2:$A$47</c:f>
              <c:numCache>
                <c:formatCode>dd\-mmm\-yyyy</c:formatCode>
                <c:ptCount val="46"/>
                <c:pt idx="0">
                  <c:v>45379</c:v>
                </c:pt>
                <c:pt idx="1">
                  <c:v>45383</c:v>
                </c:pt>
                <c:pt idx="2">
                  <c:v>45384</c:v>
                </c:pt>
                <c:pt idx="3">
                  <c:v>45385</c:v>
                </c:pt>
                <c:pt idx="4">
                  <c:v>45386</c:v>
                </c:pt>
                <c:pt idx="5">
                  <c:v>45397</c:v>
                </c:pt>
                <c:pt idx="6">
                  <c:v>45398</c:v>
                </c:pt>
                <c:pt idx="7">
                  <c:v>45399</c:v>
                </c:pt>
                <c:pt idx="8">
                  <c:v>45400</c:v>
                </c:pt>
                <c:pt idx="9">
                  <c:v>45404</c:v>
                </c:pt>
                <c:pt idx="10">
                  <c:v>45405</c:v>
                </c:pt>
                <c:pt idx="11">
                  <c:v>45406</c:v>
                </c:pt>
                <c:pt idx="12">
                  <c:v>45407</c:v>
                </c:pt>
                <c:pt idx="13">
                  <c:v>45411</c:v>
                </c:pt>
                <c:pt idx="14">
                  <c:v>45412</c:v>
                </c:pt>
                <c:pt idx="15">
                  <c:v>45413</c:v>
                </c:pt>
                <c:pt idx="16">
                  <c:v>45414</c:v>
                </c:pt>
                <c:pt idx="17">
                  <c:v>45418</c:v>
                </c:pt>
                <c:pt idx="18">
                  <c:v>45419</c:v>
                </c:pt>
                <c:pt idx="19">
                  <c:v>45420</c:v>
                </c:pt>
                <c:pt idx="20">
                  <c:v>45421</c:v>
                </c:pt>
                <c:pt idx="21">
                  <c:v>45425</c:v>
                </c:pt>
                <c:pt idx="22">
                  <c:v>45426</c:v>
                </c:pt>
                <c:pt idx="23">
                  <c:v>45427</c:v>
                </c:pt>
                <c:pt idx="24">
                  <c:v>45428</c:v>
                </c:pt>
                <c:pt idx="25">
                  <c:v>45432</c:v>
                </c:pt>
                <c:pt idx="26">
                  <c:v>45433</c:v>
                </c:pt>
                <c:pt idx="27">
                  <c:v>45434</c:v>
                </c:pt>
                <c:pt idx="28">
                  <c:v>45435</c:v>
                </c:pt>
                <c:pt idx="29">
                  <c:v>45439</c:v>
                </c:pt>
                <c:pt idx="30">
                  <c:v>45440</c:v>
                </c:pt>
                <c:pt idx="31">
                  <c:v>45441</c:v>
                </c:pt>
                <c:pt idx="32">
                  <c:v>45442</c:v>
                </c:pt>
                <c:pt idx="33">
                  <c:v>45446</c:v>
                </c:pt>
                <c:pt idx="34">
                  <c:v>45447</c:v>
                </c:pt>
                <c:pt idx="35">
                  <c:v>45448</c:v>
                </c:pt>
                <c:pt idx="36">
                  <c:v>45449</c:v>
                </c:pt>
                <c:pt idx="37">
                  <c:v>45453</c:v>
                </c:pt>
                <c:pt idx="38">
                  <c:v>45454</c:v>
                </c:pt>
                <c:pt idx="39">
                  <c:v>45455</c:v>
                </c:pt>
                <c:pt idx="40">
                  <c:v>45456</c:v>
                </c:pt>
                <c:pt idx="41">
                  <c:v>45467</c:v>
                </c:pt>
                <c:pt idx="42">
                  <c:v>45468</c:v>
                </c:pt>
                <c:pt idx="43">
                  <c:v>45469</c:v>
                </c:pt>
                <c:pt idx="44">
                  <c:v>45470</c:v>
                </c:pt>
                <c:pt idx="45">
                  <c:v>45473</c:v>
                </c:pt>
              </c:numCache>
            </c:numRef>
          </c:cat>
          <c:val>
            <c:numRef>
              <c:f>Sheet1!$C$2:$C$47</c:f>
              <c:numCache>
                <c:formatCode>#,##0</c:formatCode>
                <c:ptCount val="46"/>
                <c:pt idx="0">
                  <c:v>100</c:v>
                </c:pt>
                <c:pt idx="1">
                  <c:v>105.46511627906978</c:v>
                </c:pt>
                <c:pt idx="2">
                  <c:v>95.930232558139537</c:v>
                </c:pt>
                <c:pt idx="3">
                  <c:v>97.558139534883736</c:v>
                </c:pt>
                <c:pt idx="4">
                  <c:v>100</c:v>
                </c:pt>
                <c:pt idx="5">
                  <c:v>95.46511627906979</c:v>
                </c:pt>
                <c:pt idx="6">
                  <c:v>92.441860465116292</c:v>
                </c:pt>
                <c:pt idx="7">
                  <c:v>89.302325581395351</c:v>
                </c:pt>
                <c:pt idx="8">
                  <c:v>99.418604651162795</c:v>
                </c:pt>
                <c:pt idx="9">
                  <c:v>99.186046511627907</c:v>
                </c:pt>
                <c:pt idx="10">
                  <c:v>94.767441860465127</c:v>
                </c:pt>
                <c:pt idx="11">
                  <c:v>93.023255813953483</c:v>
                </c:pt>
                <c:pt idx="12">
                  <c:v>95.813953488372093</c:v>
                </c:pt>
                <c:pt idx="13">
                  <c:v>95.348837209302317</c:v>
                </c:pt>
                <c:pt idx="14">
                  <c:v>87.325581395348834</c:v>
                </c:pt>
                <c:pt idx="15">
                  <c:v>88.372093023255815</c:v>
                </c:pt>
                <c:pt idx="16">
                  <c:v>83.255813953488371</c:v>
                </c:pt>
                <c:pt idx="17">
                  <c:v>81.976744186046517</c:v>
                </c:pt>
                <c:pt idx="18">
                  <c:v>83.139534883720927</c:v>
                </c:pt>
                <c:pt idx="19">
                  <c:v>83.720930232558146</c:v>
                </c:pt>
                <c:pt idx="20">
                  <c:v>81.976744186046517</c:v>
                </c:pt>
                <c:pt idx="21">
                  <c:v>81.976744186046517</c:v>
                </c:pt>
                <c:pt idx="22">
                  <c:v>81.04651162790698</c:v>
                </c:pt>
                <c:pt idx="23">
                  <c:v>81.04651162790698</c:v>
                </c:pt>
                <c:pt idx="24">
                  <c:v>80.813953488372107</c:v>
                </c:pt>
                <c:pt idx="25">
                  <c:v>81.511627906976742</c:v>
                </c:pt>
                <c:pt idx="26">
                  <c:v>81.162790697674424</c:v>
                </c:pt>
                <c:pt idx="27">
                  <c:v>80.930232558139537</c:v>
                </c:pt>
                <c:pt idx="28">
                  <c:v>81.395348837209298</c:v>
                </c:pt>
                <c:pt idx="29">
                  <c:v>80.697674418604663</c:v>
                </c:pt>
                <c:pt idx="30">
                  <c:v>80.116279069767444</c:v>
                </c:pt>
                <c:pt idx="31">
                  <c:v>79.767441860465127</c:v>
                </c:pt>
                <c:pt idx="32">
                  <c:v>79.651162790697668</c:v>
                </c:pt>
                <c:pt idx="33">
                  <c:v>79.767441860465127</c:v>
                </c:pt>
                <c:pt idx="34">
                  <c:v>80.930232558139537</c:v>
                </c:pt>
                <c:pt idx="35">
                  <c:v>80.930232558139537</c:v>
                </c:pt>
                <c:pt idx="36">
                  <c:v>79.418604651162795</c:v>
                </c:pt>
                <c:pt idx="37">
                  <c:v>78.953488372093034</c:v>
                </c:pt>
                <c:pt idx="38">
                  <c:v>76.511627906976756</c:v>
                </c:pt>
                <c:pt idx="39">
                  <c:v>79.069767441860463</c:v>
                </c:pt>
                <c:pt idx="40">
                  <c:v>79.069767441860463</c:v>
                </c:pt>
                <c:pt idx="41">
                  <c:v>77.093023255813947</c:v>
                </c:pt>
                <c:pt idx="42">
                  <c:v>77.325581395348848</c:v>
                </c:pt>
                <c:pt idx="43">
                  <c:v>77.325581395348848</c:v>
                </c:pt>
                <c:pt idx="44">
                  <c:v>77.093023255813947</c:v>
                </c:pt>
                <c:pt idx="45">
                  <c:v>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Sheet1!$A$2:$A$27</c:f>
              <c:numCache>
                <c:formatCode>dd\-mmm\-yyyy</c:formatCode>
                <c:ptCount val="26"/>
                <c:pt idx="0">
                  <c:v>45421</c:v>
                </c:pt>
                <c:pt idx="1">
                  <c:v>45425</c:v>
                </c:pt>
                <c:pt idx="2">
                  <c:v>45426</c:v>
                </c:pt>
                <c:pt idx="3">
                  <c:v>45427</c:v>
                </c:pt>
                <c:pt idx="4">
                  <c:v>45428</c:v>
                </c:pt>
                <c:pt idx="5">
                  <c:v>45432</c:v>
                </c:pt>
                <c:pt idx="6">
                  <c:v>45433</c:v>
                </c:pt>
                <c:pt idx="7">
                  <c:v>45434</c:v>
                </c:pt>
                <c:pt idx="8">
                  <c:v>45435</c:v>
                </c:pt>
                <c:pt idx="9">
                  <c:v>45439</c:v>
                </c:pt>
                <c:pt idx="10">
                  <c:v>45440</c:v>
                </c:pt>
                <c:pt idx="11">
                  <c:v>45441</c:v>
                </c:pt>
                <c:pt idx="12">
                  <c:v>45442</c:v>
                </c:pt>
                <c:pt idx="13">
                  <c:v>45446</c:v>
                </c:pt>
                <c:pt idx="14">
                  <c:v>45447</c:v>
                </c:pt>
                <c:pt idx="15">
                  <c:v>45448</c:v>
                </c:pt>
                <c:pt idx="16">
                  <c:v>45449</c:v>
                </c:pt>
                <c:pt idx="17">
                  <c:v>45453</c:v>
                </c:pt>
                <c:pt idx="18">
                  <c:v>45454</c:v>
                </c:pt>
                <c:pt idx="19">
                  <c:v>45455</c:v>
                </c:pt>
                <c:pt idx="20">
                  <c:v>45456</c:v>
                </c:pt>
                <c:pt idx="21">
                  <c:v>45467</c:v>
                </c:pt>
                <c:pt idx="22">
                  <c:v>45468</c:v>
                </c:pt>
                <c:pt idx="23">
                  <c:v>45469</c:v>
                </c:pt>
                <c:pt idx="24">
                  <c:v>45470</c:v>
                </c:pt>
                <c:pt idx="25">
                  <c:v>45473</c:v>
                </c:pt>
              </c:numCache>
            </c:numRef>
          </c:cat>
          <c:val>
            <c:numRef>
              <c:f>Sheet1!$B$2:$B$27</c:f>
              <c:numCache>
                <c:formatCode>#,##0</c:formatCode>
                <c:ptCount val="26"/>
                <c:pt idx="0">
                  <c:v>100</c:v>
                </c:pt>
                <c:pt idx="1">
                  <c:v>99.798036698547193</c:v>
                </c:pt>
                <c:pt idx="2">
                  <c:v>98.669044748587837</c:v>
                </c:pt>
                <c:pt idx="3">
                  <c:v>98.5248782806826</c:v>
                </c:pt>
                <c:pt idx="4">
                  <c:v>99.300169890129041</c:v>
                </c:pt>
                <c:pt idx="5">
                  <c:v>98.705269524543709</c:v>
                </c:pt>
                <c:pt idx="6">
                  <c:v>98.681825175161038</c:v>
                </c:pt>
                <c:pt idx="7">
                  <c:v>98.963075963762208</c:v>
                </c:pt>
                <c:pt idx="8">
                  <c:v>97.652146094114414</c:v>
                </c:pt>
                <c:pt idx="9">
                  <c:v>96.310852535856412</c:v>
                </c:pt>
                <c:pt idx="10">
                  <c:v>94.916564979514689</c:v>
                </c:pt>
                <c:pt idx="11">
                  <c:v>95.21425937428009</c:v>
                </c:pt>
                <c:pt idx="12">
                  <c:v>93.642999541695531</c:v>
                </c:pt>
                <c:pt idx="13">
                  <c:v>96.123867568731427</c:v>
                </c:pt>
                <c:pt idx="14">
                  <c:v>94.526558459055025</c:v>
                </c:pt>
                <c:pt idx="15">
                  <c:v>94.047333164555724</c:v>
                </c:pt>
                <c:pt idx="16">
                  <c:v>94.106188249985152</c:v>
                </c:pt>
                <c:pt idx="17">
                  <c:v>96.494825555317675</c:v>
                </c:pt>
                <c:pt idx="18">
                  <c:v>95.85702528652169</c:v>
                </c:pt>
                <c:pt idx="19">
                  <c:v>94.850383534903187</c:v>
                </c:pt>
                <c:pt idx="20">
                  <c:v>93.605879321839637</c:v>
                </c:pt>
                <c:pt idx="21">
                  <c:v>95.218573785798426</c:v>
                </c:pt>
                <c:pt idx="22">
                  <c:v>95.493149447144802</c:v>
                </c:pt>
                <c:pt idx="23">
                  <c:v>94.887340946777272</c:v>
                </c:pt>
                <c:pt idx="24">
                  <c:v>95.483787988189917</c:v>
                </c:pt>
                <c:pt idx="25">
                  <c:v>95.07579118573868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Sheet1!$A$2:$A$27</c:f>
              <c:numCache>
                <c:formatCode>dd\-mmm\-yyyy</c:formatCode>
                <c:ptCount val="26"/>
                <c:pt idx="0">
                  <c:v>45421</c:v>
                </c:pt>
                <c:pt idx="1">
                  <c:v>45425</c:v>
                </c:pt>
                <c:pt idx="2">
                  <c:v>45426</c:v>
                </c:pt>
                <c:pt idx="3">
                  <c:v>45427</c:v>
                </c:pt>
                <c:pt idx="4">
                  <c:v>45428</c:v>
                </c:pt>
                <c:pt idx="5">
                  <c:v>45432</c:v>
                </c:pt>
                <c:pt idx="6">
                  <c:v>45433</c:v>
                </c:pt>
                <c:pt idx="7">
                  <c:v>45434</c:v>
                </c:pt>
                <c:pt idx="8">
                  <c:v>45435</c:v>
                </c:pt>
                <c:pt idx="9">
                  <c:v>45439</c:v>
                </c:pt>
                <c:pt idx="10">
                  <c:v>45440</c:v>
                </c:pt>
                <c:pt idx="11">
                  <c:v>45441</c:v>
                </c:pt>
                <c:pt idx="12">
                  <c:v>45442</c:v>
                </c:pt>
                <c:pt idx="13">
                  <c:v>45446</c:v>
                </c:pt>
                <c:pt idx="14">
                  <c:v>45447</c:v>
                </c:pt>
                <c:pt idx="15">
                  <c:v>45448</c:v>
                </c:pt>
                <c:pt idx="16">
                  <c:v>45449</c:v>
                </c:pt>
                <c:pt idx="17">
                  <c:v>45453</c:v>
                </c:pt>
                <c:pt idx="18">
                  <c:v>45454</c:v>
                </c:pt>
                <c:pt idx="19">
                  <c:v>45455</c:v>
                </c:pt>
                <c:pt idx="20">
                  <c:v>45456</c:v>
                </c:pt>
                <c:pt idx="21">
                  <c:v>45467</c:v>
                </c:pt>
                <c:pt idx="22">
                  <c:v>45468</c:v>
                </c:pt>
                <c:pt idx="23">
                  <c:v>45469</c:v>
                </c:pt>
                <c:pt idx="24">
                  <c:v>45470</c:v>
                </c:pt>
                <c:pt idx="25">
                  <c:v>45473</c:v>
                </c:pt>
              </c:numCache>
            </c:numRef>
          </c:cat>
          <c:val>
            <c:numRef>
              <c:f>Sheet1!$C$2:$C$27</c:f>
              <c:numCache>
                <c:formatCode>#,##0</c:formatCode>
                <c:ptCount val="26"/>
                <c:pt idx="0">
                  <c:v>100</c:v>
                </c:pt>
                <c:pt idx="1">
                  <c:v>114.99999999999999</c:v>
                </c:pt>
                <c:pt idx="2">
                  <c:v>110.00000000000001</c:v>
                </c:pt>
                <c:pt idx="3">
                  <c:v>114.00000000000001</c:v>
                </c:pt>
                <c:pt idx="4">
                  <c:v>103.75000000000001</c:v>
                </c:pt>
                <c:pt idx="5">
                  <c:v>99.875</c:v>
                </c:pt>
                <c:pt idx="6">
                  <c:v>99.499999999999986</c:v>
                </c:pt>
                <c:pt idx="7">
                  <c:v>99.75</c:v>
                </c:pt>
                <c:pt idx="8">
                  <c:v>98.75</c:v>
                </c:pt>
                <c:pt idx="9">
                  <c:v>96.75</c:v>
                </c:pt>
                <c:pt idx="10">
                  <c:v>98.75</c:v>
                </c:pt>
                <c:pt idx="11">
                  <c:v>97.5</c:v>
                </c:pt>
                <c:pt idx="12">
                  <c:v>93.75</c:v>
                </c:pt>
                <c:pt idx="13">
                  <c:v>93.625</c:v>
                </c:pt>
                <c:pt idx="14">
                  <c:v>91.875</c:v>
                </c:pt>
                <c:pt idx="15">
                  <c:v>96.25</c:v>
                </c:pt>
                <c:pt idx="16">
                  <c:v>100</c:v>
                </c:pt>
                <c:pt idx="17">
                  <c:v>100</c:v>
                </c:pt>
                <c:pt idx="18">
                  <c:v>102.49999999999999</c:v>
                </c:pt>
                <c:pt idx="19">
                  <c:v>102.49999999999999</c:v>
                </c:pt>
                <c:pt idx="20">
                  <c:v>101.50000000000001</c:v>
                </c:pt>
                <c:pt idx="21">
                  <c:v>102</c:v>
                </c:pt>
                <c:pt idx="22">
                  <c:v>103.75000000000001</c:v>
                </c:pt>
                <c:pt idx="23">
                  <c:v>106.125</c:v>
                </c:pt>
                <c:pt idx="24">
                  <c:v>104</c:v>
                </c:pt>
                <c:pt idx="25">
                  <c:v>106.125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</c:f>
              <c:numCache>
                <c:formatCode>dd\-mmm\-yyyy</c:formatCode>
                <c:ptCount val="18"/>
                <c:pt idx="0">
                  <c:v>45435</c:v>
                </c:pt>
                <c:pt idx="1">
                  <c:v>45439</c:v>
                </c:pt>
                <c:pt idx="2">
                  <c:v>45440</c:v>
                </c:pt>
                <c:pt idx="3">
                  <c:v>45441</c:v>
                </c:pt>
                <c:pt idx="4">
                  <c:v>45442</c:v>
                </c:pt>
                <c:pt idx="5">
                  <c:v>45446</c:v>
                </c:pt>
                <c:pt idx="6">
                  <c:v>45447</c:v>
                </c:pt>
                <c:pt idx="7">
                  <c:v>45448</c:v>
                </c:pt>
                <c:pt idx="8">
                  <c:v>45449</c:v>
                </c:pt>
                <c:pt idx="9">
                  <c:v>45453</c:v>
                </c:pt>
                <c:pt idx="10">
                  <c:v>45454</c:v>
                </c:pt>
                <c:pt idx="11">
                  <c:v>45455</c:v>
                </c:pt>
                <c:pt idx="12">
                  <c:v>45456</c:v>
                </c:pt>
                <c:pt idx="13">
                  <c:v>45467</c:v>
                </c:pt>
                <c:pt idx="14">
                  <c:v>45468</c:v>
                </c:pt>
                <c:pt idx="15">
                  <c:v>45469</c:v>
                </c:pt>
                <c:pt idx="16">
                  <c:v>45470</c:v>
                </c:pt>
                <c:pt idx="17">
                  <c:v>45473</c:v>
                </c:pt>
              </c:numCache>
            </c:numRef>
          </c:cat>
          <c:val>
            <c:numRef>
              <c:f>Sheet1!$B$2:$B$19</c:f>
              <c:numCache>
                <c:formatCode>#,##0</c:formatCode>
                <c:ptCount val="18"/>
                <c:pt idx="0">
                  <c:v>100</c:v>
                </c:pt>
                <c:pt idx="1">
                  <c:v>98.626457674606257</c:v>
                </c:pt>
                <c:pt idx="2">
                  <c:v>97.198647214610887</c:v>
                </c:pt>
                <c:pt idx="3">
                  <c:v>97.503499085944554</c:v>
                </c:pt>
                <c:pt idx="4">
                  <c:v>95.894461399184223</c:v>
                </c:pt>
                <c:pt idx="5">
                  <c:v>98.43497702148801</c:v>
                </c:pt>
                <c:pt idx="6">
                  <c:v>96.799263753971118</c:v>
                </c:pt>
                <c:pt idx="7">
                  <c:v>96.308516429240115</c:v>
                </c:pt>
                <c:pt idx="8">
                  <c:v>96.368786569511983</c:v>
                </c:pt>
                <c:pt idx="9">
                  <c:v>98.814853963699534</c:v>
                </c:pt>
                <c:pt idx="10">
                  <c:v>98.161719041112903</c:v>
                </c:pt>
                <c:pt idx="11">
                  <c:v>97.130874567251226</c:v>
                </c:pt>
                <c:pt idx="12">
                  <c:v>95.856448696606122</c:v>
                </c:pt>
                <c:pt idx="13">
                  <c:v>97.507917229007361</c:v>
                </c:pt>
                <c:pt idx="14">
                  <c:v>97.789094522419589</c:v>
                </c:pt>
                <c:pt idx="15">
                  <c:v>97.16872054744961</c:v>
                </c:pt>
                <c:pt idx="16">
                  <c:v>97.779507985585184</c:v>
                </c:pt>
                <c:pt idx="17">
                  <c:v>97.36170170198541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Sheet1!$A$2:$A$19</c:f>
              <c:numCache>
                <c:formatCode>dd\-mmm\-yyyy</c:formatCode>
                <c:ptCount val="18"/>
                <c:pt idx="0">
                  <c:v>45435</c:v>
                </c:pt>
                <c:pt idx="1">
                  <c:v>45439</c:v>
                </c:pt>
                <c:pt idx="2">
                  <c:v>45440</c:v>
                </c:pt>
                <c:pt idx="3">
                  <c:v>45441</c:v>
                </c:pt>
                <c:pt idx="4">
                  <c:v>45442</c:v>
                </c:pt>
                <c:pt idx="5">
                  <c:v>45446</c:v>
                </c:pt>
                <c:pt idx="6">
                  <c:v>45447</c:v>
                </c:pt>
                <c:pt idx="7">
                  <c:v>45448</c:v>
                </c:pt>
                <c:pt idx="8">
                  <c:v>45449</c:v>
                </c:pt>
                <c:pt idx="9">
                  <c:v>45453</c:v>
                </c:pt>
                <c:pt idx="10">
                  <c:v>45454</c:v>
                </c:pt>
                <c:pt idx="11">
                  <c:v>45455</c:v>
                </c:pt>
                <c:pt idx="12">
                  <c:v>45456</c:v>
                </c:pt>
                <c:pt idx="13">
                  <c:v>45467</c:v>
                </c:pt>
                <c:pt idx="14">
                  <c:v>45468</c:v>
                </c:pt>
                <c:pt idx="15">
                  <c:v>45469</c:v>
                </c:pt>
                <c:pt idx="16">
                  <c:v>45470</c:v>
                </c:pt>
                <c:pt idx="17">
                  <c:v>45473</c:v>
                </c:pt>
              </c:numCache>
            </c:numRef>
          </c:cat>
          <c:val>
            <c:numRef>
              <c:f>Sheet1!$C$2:$C$19</c:f>
              <c:numCache>
                <c:formatCode>#,##0</c:formatCode>
                <c:ptCount val="18"/>
                <c:pt idx="0">
                  <c:v>100</c:v>
                </c:pt>
                <c:pt idx="1">
                  <c:v>97.641509433962256</c:v>
                </c:pt>
                <c:pt idx="2">
                  <c:v>94.025157232704387</c:v>
                </c:pt>
                <c:pt idx="3">
                  <c:v>97.484276729559753</c:v>
                </c:pt>
                <c:pt idx="4">
                  <c:v>109.74842767295596</c:v>
                </c:pt>
                <c:pt idx="5">
                  <c:v>98.584905660377359</c:v>
                </c:pt>
                <c:pt idx="6">
                  <c:v>101.25786163522012</c:v>
                </c:pt>
                <c:pt idx="7">
                  <c:v>98.899371069182379</c:v>
                </c:pt>
                <c:pt idx="8">
                  <c:v>97.484276729559753</c:v>
                </c:pt>
                <c:pt idx="9">
                  <c:v>98.113207547169807</c:v>
                </c:pt>
                <c:pt idx="10">
                  <c:v>100.47169811320755</c:v>
                </c:pt>
                <c:pt idx="11">
                  <c:v>97.484276729559753</c:v>
                </c:pt>
                <c:pt idx="12">
                  <c:v>98.113207547169807</c:v>
                </c:pt>
                <c:pt idx="13">
                  <c:v>111.63522012578618</c:v>
                </c:pt>
                <c:pt idx="14">
                  <c:v>103.45911949685534</c:v>
                </c:pt>
                <c:pt idx="15">
                  <c:v>106.91823899371069</c:v>
                </c:pt>
                <c:pt idx="16">
                  <c:v>116.35220125786164</c:v>
                </c:pt>
                <c:pt idx="17">
                  <c:v>147.64150943396226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</c:f>
              <c:numCache>
                <c:formatCode>dd\-mmm\-yyyy</c:formatCode>
                <c:ptCount val="15"/>
                <c:pt idx="0">
                  <c:v>45441</c:v>
                </c:pt>
                <c:pt idx="1">
                  <c:v>45442</c:v>
                </c:pt>
                <c:pt idx="2">
                  <c:v>45446</c:v>
                </c:pt>
                <c:pt idx="3">
                  <c:v>45447</c:v>
                </c:pt>
                <c:pt idx="4">
                  <c:v>45448</c:v>
                </c:pt>
                <c:pt idx="5">
                  <c:v>45449</c:v>
                </c:pt>
                <c:pt idx="6">
                  <c:v>45453</c:v>
                </c:pt>
                <c:pt idx="7">
                  <c:v>45454</c:v>
                </c:pt>
                <c:pt idx="8">
                  <c:v>45455</c:v>
                </c:pt>
                <c:pt idx="9">
                  <c:v>45456</c:v>
                </c:pt>
                <c:pt idx="10">
                  <c:v>45467</c:v>
                </c:pt>
                <c:pt idx="11">
                  <c:v>45468</c:v>
                </c:pt>
                <c:pt idx="12">
                  <c:v>45469</c:v>
                </c:pt>
                <c:pt idx="13">
                  <c:v>45470</c:v>
                </c:pt>
                <c:pt idx="14">
                  <c:v>45473</c:v>
                </c:pt>
              </c:numCache>
            </c:numRef>
          </c:cat>
          <c:val>
            <c:numRef>
              <c:f>Sheet1!$B$2:$B$16</c:f>
              <c:numCache>
                <c:formatCode>#,##0</c:formatCode>
                <c:ptCount val="15"/>
                <c:pt idx="0">
                  <c:v>100</c:v>
                </c:pt>
                <c:pt idx="1">
                  <c:v>98.349764160420492</c:v>
                </c:pt>
                <c:pt idx="2">
                  <c:v>100.95532770031402</c:v>
                </c:pt>
                <c:pt idx="3">
                  <c:v>99.27773327257448</c:v>
                </c:pt>
                <c:pt idx="4">
                  <c:v>98.774420746017398</c:v>
                </c:pt>
                <c:pt idx="5">
                  <c:v>98.836234056141521</c:v>
                </c:pt>
                <c:pt idx="6">
                  <c:v>101.34493109483086</c:v>
                </c:pt>
                <c:pt idx="7">
                  <c:v>100.67507316284943</c:v>
                </c:pt>
                <c:pt idx="8">
                  <c:v>99.617834721639184</c:v>
                </c:pt>
                <c:pt idx="9">
                  <c:v>98.31077817229243</c:v>
                </c:pt>
                <c:pt idx="10">
                  <c:v>100.00453126616402</c:v>
                </c:pt>
                <c:pt idx="11">
                  <c:v>100.29290788448861</c:v>
                </c:pt>
                <c:pt idx="12">
                  <c:v>99.656649718591268</c:v>
                </c:pt>
                <c:pt idx="13">
                  <c:v>100.28307589186861</c:v>
                </c:pt>
                <c:pt idx="14">
                  <c:v>99.854572004811686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Sheet1!$A$2:$A$16</c:f>
              <c:numCache>
                <c:formatCode>dd\-mmm\-yyyy</c:formatCode>
                <c:ptCount val="15"/>
                <c:pt idx="0">
                  <c:v>45441</c:v>
                </c:pt>
                <c:pt idx="1">
                  <c:v>45442</c:v>
                </c:pt>
                <c:pt idx="2">
                  <c:v>45446</c:v>
                </c:pt>
                <c:pt idx="3">
                  <c:v>45447</c:v>
                </c:pt>
                <c:pt idx="4">
                  <c:v>45448</c:v>
                </c:pt>
                <c:pt idx="5">
                  <c:v>45449</c:v>
                </c:pt>
                <c:pt idx="6">
                  <c:v>45453</c:v>
                </c:pt>
                <c:pt idx="7">
                  <c:v>45454</c:v>
                </c:pt>
                <c:pt idx="8">
                  <c:v>45455</c:v>
                </c:pt>
                <c:pt idx="9">
                  <c:v>45456</c:v>
                </c:pt>
                <c:pt idx="10">
                  <c:v>45467</c:v>
                </c:pt>
                <c:pt idx="11">
                  <c:v>45468</c:v>
                </c:pt>
                <c:pt idx="12">
                  <c:v>45469</c:v>
                </c:pt>
                <c:pt idx="13">
                  <c:v>45470</c:v>
                </c:pt>
                <c:pt idx="14">
                  <c:v>45473</c:v>
                </c:pt>
              </c:numCache>
            </c:numRef>
          </c:cat>
          <c:val>
            <c:numRef>
              <c:f>Sheet1!$C$2:$C$16</c:f>
              <c:numCache>
                <c:formatCode>#,##0</c:formatCode>
                <c:ptCount val="15"/>
                <c:pt idx="0">
                  <c:v>100</c:v>
                </c:pt>
                <c:pt idx="1">
                  <c:v>91.111111111111114</c:v>
                </c:pt>
                <c:pt idx="2">
                  <c:v>81.888888888888886</c:v>
                </c:pt>
                <c:pt idx="3">
                  <c:v>88.999999999999986</c:v>
                </c:pt>
                <c:pt idx="4">
                  <c:v>88.888888888888886</c:v>
                </c:pt>
                <c:pt idx="5">
                  <c:v>101.66666666666666</c:v>
                </c:pt>
                <c:pt idx="6">
                  <c:v>106.8888888888889</c:v>
                </c:pt>
                <c:pt idx="7">
                  <c:v>106.77777777777777</c:v>
                </c:pt>
                <c:pt idx="8">
                  <c:v>112.88888888888889</c:v>
                </c:pt>
                <c:pt idx="9">
                  <c:v>116.66666666666667</c:v>
                </c:pt>
                <c:pt idx="10">
                  <c:v>111.11111111111111</c:v>
                </c:pt>
                <c:pt idx="11">
                  <c:v>112.88888888888889</c:v>
                </c:pt>
                <c:pt idx="12">
                  <c:v>111.11111111111111</c:v>
                </c:pt>
                <c:pt idx="13">
                  <c:v>110.66666666666667</c:v>
                </c:pt>
                <c:pt idx="14">
                  <c:v>102.22222222222221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</c:f>
              <c:numCache>
                <c:formatCode>dd\-mmm\-yyyy</c:formatCode>
                <c:ptCount val="13"/>
                <c:pt idx="0">
                  <c:v>45446</c:v>
                </c:pt>
                <c:pt idx="1">
                  <c:v>45447</c:v>
                </c:pt>
                <c:pt idx="2">
                  <c:v>45448</c:v>
                </c:pt>
                <c:pt idx="3">
                  <c:v>45449</c:v>
                </c:pt>
                <c:pt idx="4">
                  <c:v>45453</c:v>
                </c:pt>
                <c:pt idx="5">
                  <c:v>45454</c:v>
                </c:pt>
                <c:pt idx="6">
                  <c:v>45455</c:v>
                </c:pt>
                <c:pt idx="7">
                  <c:v>45456</c:v>
                </c:pt>
                <c:pt idx="8">
                  <c:v>45467</c:v>
                </c:pt>
                <c:pt idx="9">
                  <c:v>45468</c:v>
                </c:pt>
                <c:pt idx="10">
                  <c:v>45469</c:v>
                </c:pt>
                <c:pt idx="11">
                  <c:v>45470</c:v>
                </c:pt>
                <c:pt idx="12">
                  <c:v>45473</c:v>
                </c:pt>
              </c:numCache>
            </c:numRef>
          </c:cat>
          <c:val>
            <c:numRef>
              <c:f>Sheet1!$B$2:$B$14</c:f>
              <c:numCache>
                <c:formatCode>#,##0</c:formatCode>
                <c:ptCount val="13"/>
                <c:pt idx="0">
                  <c:v>100</c:v>
                </c:pt>
                <c:pt idx="1">
                  <c:v>98.338280439523217</c:v>
                </c:pt>
                <c:pt idx="2">
                  <c:v>97.839730696758622</c:v>
                </c:pt>
                <c:pt idx="3">
                  <c:v>97.900959075222829</c:v>
                </c:pt>
                <c:pt idx="4">
                  <c:v>100.38591662608769</c:v>
                </c:pt>
                <c:pt idx="5">
                  <c:v>99.722397476340689</c:v>
                </c:pt>
                <c:pt idx="6">
                  <c:v>98.6751635509072</c:v>
                </c:pt>
                <c:pt idx="7">
                  <c:v>97.380475515000114</c:v>
                </c:pt>
                <c:pt idx="8">
                  <c:v>99.058200834162562</c:v>
                </c:pt>
                <c:pt idx="9">
                  <c:v>99.343848580441644</c:v>
                </c:pt>
                <c:pt idx="10">
                  <c:v>98.713611246374356</c:v>
                </c:pt>
                <c:pt idx="11">
                  <c:v>99.334109626744009</c:v>
                </c:pt>
                <c:pt idx="12">
                  <c:v>98.909660618635272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Sheet1!$A$2:$A$14</c:f>
              <c:numCache>
                <c:formatCode>dd\-mmm\-yyyy</c:formatCode>
                <c:ptCount val="13"/>
                <c:pt idx="0">
                  <c:v>45446</c:v>
                </c:pt>
                <c:pt idx="1">
                  <c:v>45447</c:v>
                </c:pt>
                <c:pt idx="2">
                  <c:v>45448</c:v>
                </c:pt>
                <c:pt idx="3">
                  <c:v>45449</c:v>
                </c:pt>
                <c:pt idx="4">
                  <c:v>45453</c:v>
                </c:pt>
                <c:pt idx="5">
                  <c:v>45454</c:v>
                </c:pt>
                <c:pt idx="6">
                  <c:v>45455</c:v>
                </c:pt>
                <c:pt idx="7">
                  <c:v>45456</c:v>
                </c:pt>
                <c:pt idx="8">
                  <c:v>45467</c:v>
                </c:pt>
                <c:pt idx="9">
                  <c:v>45468</c:v>
                </c:pt>
                <c:pt idx="10">
                  <c:v>45469</c:v>
                </c:pt>
                <c:pt idx="11">
                  <c:v>45470</c:v>
                </c:pt>
                <c:pt idx="12">
                  <c:v>45473</c:v>
                </c:pt>
              </c:numCache>
            </c:numRef>
          </c:cat>
          <c:val>
            <c:numRef>
              <c:f>Sheet1!$C$2:$C$14</c:f>
              <c:numCache>
                <c:formatCode>#,##0</c:formatCode>
                <c:ptCount val="13"/>
                <c:pt idx="0">
                  <c:v>100</c:v>
                </c:pt>
                <c:pt idx="1">
                  <c:v>98.74326750448833</c:v>
                </c:pt>
                <c:pt idx="2">
                  <c:v>100.17953321364452</c:v>
                </c:pt>
                <c:pt idx="3">
                  <c:v>100.53859964093357</c:v>
                </c:pt>
                <c:pt idx="4">
                  <c:v>100.53859964093357</c:v>
                </c:pt>
                <c:pt idx="5">
                  <c:v>101.43626570915617</c:v>
                </c:pt>
                <c:pt idx="6">
                  <c:v>98.922800718132848</c:v>
                </c:pt>
                <c:pt idx="7">
                  <c:v>96.947935368043076</c:v>
                </c:pt>
                <c:pt idx="8">
                  <c:v>97.84560143626571</c:v>
                </c:pt>
                <c:pt idx="9">
                  <c:v>96.947935368043076</c:v>
                </c:pt>
                <c:pt idx="10">
                  <c:v>96.947935368043076</c:v>
                </c:pt>
                <c:pt idx="11">
                  <c:v>94.793536804308786</c:v>
                </c:pt>
                <c:pt idx="12">
                  <c:v>112.74685816876119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dd\-mmm\-yyyy</c:formatCode>
                <c:ptCount val="4"/>
                <c:pt idx="0">
                  <c:v>45468</c:v>
                </c:pt>
                <c:pt idx="1">
                  <c:v>45469</c:v>
                </c:pt>
                <c:pt idx="2">
                  <c:v>45470</c:v>
                </c:pt>
                <c:pt idx="3">
                  <c:v>45473</c:v>
                </c:pt>
              </c:numCache>
            </c:numRef>
          </c:cat>
          <c:val>
            <c:numRef>
              <c:f>Sheet1!$B$2:$B$5</c:f>
              <c:numCache>
                <c:formatCode>#,##0</c:formatCode>
                <c:ptCount val="4"/>
                <c:pt idx="0">
                  <c:v>100</c:v>
                </c:pt>
                <c:pt idx="1">
                  <c:v>99.365600041600004</c:v>
                </c:pt>
                <c:pt idx="2">
                  <c:v>99.99019672195432</c:v>
                </c:pt>
                <c:pt idx="3">
                  <c:v>99.562944290954476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dd\-mmm\-yyyy</c:formatCode>
                <c:ptCount val="4"/>
                <c:pt idx="0">
                  <c:v>45468</c:v>
                </c:pt>
                <c:pt idx="1">
                  <c:v>45469</c:v>
                </c:pt>
                <c:pt idx="2">
                  <c:v>45470</c:v>
                </c:pt>
                <c:pt idx="3">
                  <c:v>45473</c:v>
                </c:pt>
              </c:numCache>
            </c:numRef>
          </c:cat>
          <c:val>
            <c:numRef>
              <c:f>Sheet1!$C$2:$C$5</c:f>
              <c:numCache>
                <c:formatCode>#,##0</c:formatCode>
                <c:ptCount val="4"/>
                <c:pt idx="0">
                  <c:v>100</c:v>
                </c:pt>
                <c:pt idx="1">
                  <c:v>96.116504854368941</c:v>
                </c:pt>
                <c:pt idx="2">
                  <c:v>90.533980582524265</c:v>
                </c:pt>
                <c:pt idx="3">
                  <c:v>92.233009708737853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Sheet1!$A$2:$A$4</c:f>
              <c:numCache>
                <c:formatCode>dd\-mmm\-yyyy</c:formatCode>
                <c:ptCount val="3"/>
                <c:pt idx="0">
                  <c:v>45469</c:v>
                </c:pt>
                <c:pt idx="1">
                  <c:v>45470</c:v>
                </c:pt>
                <c:pt idx="2">
                  <c:v>45473</c:v>
                </c:pt>
              </c:numCache>
            </c:numRef>
          </c:cat>
          <c:val>
            <c:numRef>
              <c:f>Sheet1!$B$2:$B$4</c:f>
              <c:numCache>
                <c:formatCode>#,##0</c:formatCode>
                <c:ptCount val="3"/>
                <c:pt idx="0">
                  <c:v>100</c:v>
                </c:pt>
                <c:pt idx="1">
                  <c:v>100.62858441965111</c:v>
                </c:pt>
                <c:pt idx="2">
                  <c:v>100.19860419428038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Sheet1!$A$2:$A$4</c:f>
              <c:numCache>
                <c:formatCode>dd\-mmm\-yyyy</c:formatCode>
                <c:ptCount val="3"/>
                <c:pt idx="0">
                  <c:v>45469</c:v>
                </c:pt>
                <c:pt idx="1">
                  <c:v>45470</c:v>
                </c:pt>
                <c:pt idx="2">
                  <c:v>45473</c:v>
                </c:pt>
              </c:numCache>
            </c:numRef>
          </c:cat>
          <c:val>
            <c:numRef>
              <c:f>Sheet1!$C$2:$C$4</c:f>
              <c:numCache>
                <c:formatCode>#,##0</c:formatCode>
                <c:ptCount val="3"/>
                <c:pt idx="0">
                  <c:v>100</c:v>
                </c:pt>
                <c:pt idx="1">
                  <c:v>98.759689922480618</c:v>
                </c:pt>
                <c:pt idx="2">
                  <c:v>96.744186046511629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Tadawul All Share Index (TASI)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Sheet1!$A$2:$A$3</c:f>
              <c:numCache>
                <c:formatCode>dd\-mmm\-yyyy</c:formatCode>
                <c:ptCount val="2"/>
                <c:pt idx="0">
                  <c:v>45470</c:v>
                </c:pt>
                <c:pt idx="1">
                  <c:v>45473</c:v>
                </c:pt>
              </c:numCache>
            </c:numRef>
          </c:cat>
          <c:val>
            <c:numRef>
              <c:f>Sheet1!$B$2:$B$3</c:f>
              <c:numCache>
                <c:formatCode>#,##0</c:formatCode>
                <c:ptCount val="2"/>
                <c:pt idx="0">
                  <c:v>100</c:v>
                </c:pt>
                <c:pt idx="1">
                  <c:v>99.572705680149909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ED49-83C2-FD09F7CE22B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Company share price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Sheet1!$A$2:$A$3</c:f>
              <c:numCache>
                <c:formatCode>dd\-mmm\-yyyy</c:formatCode>
                <c:ptCount val="2"/>
                <c:pt idx="0">
                  <c:v>45470</c:v>
                </c:pt>
                <c:pt idx="1">
                  <c:v>45473</c:v>
                </c:pt>
              </c:numCache>
            </c:numRef>
          </c:cat>
          <c:val>
            <c:numRef>
              <c:f>Sheet1!$C$2:$C$3</c:f>
              <c:numCache>
                <c:formatCode>#,##0</c:formatCode>
                <c:ptCount val="2"/>
                <c:pt idx="0">
                  <c:v>100</c:v>
                </c:pt>
                <c:pt idx="1">
                  <c:v>119.14893617021276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ED49-83C2-FD09F7CE22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266672"/>
        <c:axId val="106268320"/>
      </c:lineChart>
      <c:dateAx>
        <c:axId val="106266672"/>
        <c:scaling>
          <c:orientation val="minMax"/>
        </c:scaling>
        <c:delete val="0"/>
        <c:axPos val="b"/>
        <c:numFmt formatCode="dd\-mmm\-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8320"/>
        <c:crosses val="autoZero"/>
        <c:auto val="1"/>
        <c:lblOffset val="100"/>
        <c:baseTimeUnit val="days"/>
      </c:dateAx>
      <c:valAx>
        <c:axId val="106268320"/>
        <c:scaling>
          <c:orientation val="minMax"/>
        </c:scaling>
        <c:delete val="0"/>
        <c:axPos val="l"/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SA"/>
          </a:p>
        </c:txPr>
        <c:crossAx val="106266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A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en-SA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76D2939-2456-4727-8BFE-9508598AA795}" type="doc">
      <dgm:prSet loTypeId="urn:microsoft.com/office/officeart/2005/8/layout/lProcess2" loCatId="list" qsTypeId="urn:microsoft.com/office/officeart/2005/8/quickstyle/simple1" qsCatId="simple" csTypeId="urn:microsoft.com/office/officeart/2005/8/colors/accent0_3" csCatId="mainScheme" phldr="1"/>
      <dgm:spPr/>
      <dgm:t>
        <a:bodyPr/>
        <a:lstStyle/>
        <a:p>
          <a:endParaRPr lang="en-US"/>
        </a:p>
      </dgm:t>
    </dgm:pt>
    <dgm:pt modelId="{1C05BC77-8341-42B3-9B91-1E0ECA3CE2B1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Alternative </a:t>
          </a:r>
          <a:r>
            <a:rPr lang="en-US" sz="1400" b="1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Easy Platform  for </a:t>
          </a:r>
          <a:r>
            <a:rPr lang="en-US" sz="1400" b="1" spc="5">
              <a:latin typeface="+mn-lt"/>
              <a:cs typeface="Calibri Light" panose="020F0302020204030204" pitchFamily="34" charset="0"/>
            </a:rPr>
            <a:t>SME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52F8FEFA-C436-4D1D-959E-46BC5AF2EC7B}" type="parTrans" cxnId="{BF296226-9540-4727-BA96-5D0E15C7162B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328862FB-A063-4BB2-BD84-25CB37D07110}" type="sibTrans" cxnId="{BF296226-9540-4727-BA96-5D0E15C7162B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A688D76-F42B-48BB-8E57-46A587ECA06E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provides</a:t>
          </a:r>
          <a:r>
            <a:rPr lang="en-US" sz="1000" b="0" spc="-7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alternative</a:t>
          </a:r>
          <a:r>
            <a:rPr lang="en-US" sz="1000" b="0" spc="-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platform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for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companies</a:t>
          </a:r>
          <a:r>
            <a:rPr lang="en-US" sz="1000" b="0" spc="-7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go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public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with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spc="2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requirements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9B6677BF-3F80-4614-ABFD-2BC656A3FA1F}" type="parTrans" cxnId="{1BA30FB4-4E57-451B-BE7A-814FB649E4B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2B685DAE-5EF4-4B2C-A8CD-F81BA5F336C1}" type="sibTrans" cxnId="{1BA30FB4-4E57-451B-BE7A-814FB649E4B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5C68C8F-2671-47C8-BC2E-833C7CBD0931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Increase </a:t>
          </a:r>
          <a:r>
            <a:rPr lang="en-US" sz="1400" b="1">
              <a:latin typeface="+mn-lt"/>
              <a:cs typeface="Calibri Light" panose="020F0302020204030204" pitchFamily="34" charset="0"/>
            </a:rPr>
            <a:t>in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Capital </a:t>
          </a:r>
          <a:r>
            <a:rPr lang="en-US" sz="1400" b="1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spc="-10">
              <a:latin typeface="+mn-lt"/>
              <a:cs typeface="Calibri Light" panose="020F0302020204030204" pitchFamily="34" charset="0"/>
            </a:rPr>
            <a:t>Maintain  </a:t>
          </a:r>
          <a:r>
            <a:rPr lang="en-US" sz="1400" b="1">
              <a:latin typeface="+mn-lt"/>
              <a:cs typeface="Calibri Light" panose="020F0302020204030204" pitchFamily="34" charset="0"/>
            </a:rPr>
            <a:t>Control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6B042F5-C9BB-4551-8BBC-D786A3BB314B}" type="parTrans" cxnId="{6133B52C-CDA8-4B6B-A83A-5E7B8EC508A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F72BADF-209E-492A-A69C-0908C7FEF468}" type="sibTrans" cxnId="{6133B52C-CDA8-4B6B-A83A-5E7B8EC508A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4B05EA45-5304-40E1-AF04-5A31A2E18C7D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Corporatization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B6D0C92F-A8EA-47B6-84D5-6E994AA73EA7}" type="parTrans" cxnId="{D86F9D1F-DF05-4B6D-9D7E-B253FB040195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71D65AE3-4367-4543-9367-A7A1C5DED4FD}" type="sibTrans" cxnId="{D86F9D1F-DF05-4B6D-9D7E-B253FB040195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0A8096A-B6CE-465B-B206-7415DB941408}">
      <dgm:prSet phldrT="[Text]" custT="1"/>
      <dgm:spPr/>
      <dgm:t>
        <a:bodyPr/>
        <a:lstStyle/>
        <a:p>
          <a:r>
            <a:rPr lang="en-US" sz="1400" b="1" spc="-5">
              <a:latin typeface="+mn-lt"/>
              <a:cs typeface="Calibri Light" panose="020F0302020204030204" pitchFamily="34" charset="0"/>
            </a:rPr>
            <a:t>Easy </a:t>
          </a:r>
          <a:r>
            <a:rPr lang="en-US" sz="1400" b="1">
              <a:latin typeface="+mn-lt"/>
              <a:cs typeface="Calibri Light" panose="020F0302020204030204" pitchFamily="34" charset="0"/>
            </a:rPr>
            <a:t>Access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to</a:t>
          </a:r>
          <a:r>
            <a:rPr lang="en-US" sz="1400" b="1" spc="-50">
              <a:latin typeface="+mn-lt"/>
              <a:cs typeface="Calibri Light" panose="020F0302020204030204" pitchFamily="34" charset="0"/>
            </a:rPr>
            <a:t> </a:t>
          </a:r>
          <a:r>
            <a:rPr lang="en-US" sz="1400" b="1" spc="-5">
              <a:latin typeface="+mn-lt"/>
              <a:cs typeface="Calibri Light" panose="020F0302020204030204" pitchFamily="34" charset="0"/>
            </a:rPr>
            <a:t>Investors</a:t>
          </a:r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C931EDD-502E-433B-8168-8EF4CDC6FB2F}" type="parTrans" cxnId="{B7FDBFA1-A498-42AB-9DA9-CB0024E9AB98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0C13930B-FA53-47B3-89D3-26D0E80BEF01}" type="sibTrans" cxnId="{B7FDBFA1-A498-42AB-9DA9-CB0024E9AB98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4D015F0F-FAC5-4661-B53C-B5E321C7CBCA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It </a:t>
          </a:r>
          <a:r>
            <a:rPr lang="en-US" sz="1000" b="0">
              <a:latin typeface="+mn-lt"/>
              <a:cs typeface="Calibri Light" panose="020F0302020204030204" pitchFamily="34" charset="0"/>
            </a:rPr>
            <a:t>is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attractive </a:t>
          </a:r>
          <a:r>
            <a:rPr lang="en-US" sz="1000" b="0">
              <a:latin typeface="+mn-lt"/>
              <a:cs typeface="Calibri Light" panose="020F0302020204030204" pitchFamily="34" charset="0"/>
            </a:rPr>
            <a:t>for small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medium </a:t>
          </a:r>
          <a:r>
            <a:rPr lang="en-US" sz="1000" b="0">
              <a:latin typeface="+mn-lt"/>
              <a:cs typeface="Calibri Light" panose="020F0302020204030204" pitchFamily="34" charset="0"/>
            </a:rPr>
            <a:t>companies as it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has </a:t>
          </a:r>
          <a:r>
            <a:rPr lang="en-US" sz="1000" b="0">
              <a:latin typeface="+mn-lt"/>
              <a:cs typeface="Calibri Light" panose="020F0302020204030204" pitchFamily="34" charset="0"/>
            </a:rPr>
            <a:t>lower market capitalization 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>
              <a:latin typeface="+mn-lt"/>
              <a:cs typeface="Calibri Light" panose="020F0302020204030204" pitchFamily="34" charset="0"/>
            </a:rPr>
            <a:t>less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stringent</a:t>
          </a:r>
          <a:r>
            <a:rPr lang="en-US" sz="1000" b="0" spc="-6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requirements</a:t>
          </a:r>
        </a:p>
      </dgm:t>
    </dgm:pt>
    <dgm:pt modelId="{EC0BDCC5-EADC-4890-B614-828F224EBEAC}" type="parTrans" cxnId="{A5C3DD35-2054-4C8C-825E-04F3A99CC014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E9E66CE0-EF03-4294-9D9F-F798733FEE20}" type="sibTrans" cxnId="{A5C3DD35-2054-4C8C-825E-04F3A99CC014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E6E4658E-DC07-4C72-A0D8-B4F391F23DE9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>
              <a:latin typeface="+mn-lt"/>
              <a:cs typeface="Calibri Light" panose="020F0302020204030204" pitchFamily="34" charset="0"/>
            </a:rPr>
            <a:t>Raise capital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in </a:t>
          </a:r>
          <a:r>
            <a:rPr lang="en-US" sz="1000" b="0">
              <a:latin typeface="+mn-lt"/>
              <a:cs typeface="Calibri Light" panose="020F0302020204030204" pitchFamily="34" charset="0"/>
            </a:rPr>
            <a:t>an easy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cost </a:t>
          </a:r>
          <a:r>
            <a:rPr lang="en-US" sz="1000" b="0">
              <a:latin typeface="+mn-lt"/>
              <a:cs typeface="Calibri Light" panose="020F0302020204030204" pitchFamily="34" charset="0"/>
            </a:rPr>
            <a:t>effective</a:t>
          </a:r>
          <a:r>
            <a:rPr lang="en-US" sz="1000" b="0" spc="-18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way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F982E87F-8335-4079-99F0-FD5783DF63DF}" type="parTrans" cxnId="{8CA97E3F-BB1A-4D03-B908-4C339E2EC9AF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A265F654-0CC8-4B32-BF5B-98A35BA80BE7}" type="sibTrans" cxnId="{8CA97E3F-BB1A-4D03-B908-4C339E2EC9AF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88C28BD-03DE-4CDA-8476-BDA17BCF2E70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has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floatation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requirement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as</a:t>
          </a:r>
          <a:r>
            <a:rPr lang="en-US" sz="1000" b="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compared</a:t>
          </a:r>
          <a:r>
            <a:rPr lang="en-US" sz="1000" b="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the</a:t>
          </a:r>
          <a:r>
            <a:rPr lang="en-US" sz="1000" b="0" spc="-1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main</a:t>
          </a:r>
          <a:r>
            <a:rPr lang="en-US" sz="1000" b="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market</a:t>
          </a:r>
          <a:r>
            <a:rPr lang="en-US" sz="1000" b="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where management can retain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more</a:t>
          </a:r>
          <a:r>
            <a:rPr lang="en-US" sz="1000" b="0" spc="-1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control</a:t>
          </a:r>
        </a:p>
      </dgm:t>
    </dgm:pt>
    <dgm:pt modelId="{EAAECA99-B4A1-41B5-A7C9-BAB5CCC668A4}" type="parTrans" cxnId="{E3C47338-C0B6-4401-B93F-26024B19435D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028E1DBB-8C36-47C7-BD15-0FEF9A16F7E6}" type="sibTrans" cxnId="{E3C47338-C0B6-4401-B93F-26024B19435D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9D5CB151-F8A9-4FD9-AE15-0069C7E0DCCE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>
              <a:latin typeface="+mn-lt"/>
              <a:cs typeface="Calibri Light" panose="020F0302020204030204" pitchFamily="34" charset="0"/>
            </a:rPr>
            <a:t>Enhances corporatization and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improves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Company’s</a:t>
          </a:r>
          <a:r>
            <a:rPr lang="en-US" sz="1000" b="0" spc="-2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internal </a:t>
          </a:r>
          <a:r>
            <a:rPr lang="en-US" sz="1000" b="0">
              <a:latin typeface="+mn-lt"/>
              <a:cs typeface="Calibri Light" panose="020F0302020204030204" pitchFamily="34" charset="0"/>
            </a:rPr>
            <a:t>capabilities</a:t>
          </a:r>
          <a:endParaRPr lang="en-US" sz="1000">
            <a:latin typeface="+mn-lt"/>
            <a:cs typeface="Calibri Light" panose="020F0302020204030204" pitchFamily="34" charset="0"/>
          </a:endParaRPr>
        </a:p>
      </dgm:t>
    </dgm:pt>
    <dgm:pt modelId="{8EFF119B-2915-4724-A5ED-860A8BAA38E9}" type="parTrans" cxnId="{96C41A87-EC7D-4A82-8C2C-6F2D65CE7593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50169B75-4BE9-4230-8790-982040F9705E}" type="sibTrans" cxnId="{96C41A87-EC7D-4A82-8C2C-6F2D65CE7593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8C95C883-0F44-4E94-BC80-82FEA46693A7}">
      <dgm:prSet phldrT="[Text]" custT="1"/>
      <dgm:spPr/>
      <dgm:t>
        <a:bodyPr/>
        <a:lstStyle/>
        <a:p>
          <a:pPr>
            <a:buClr>
              <a:srgbClr val="1F487C"/>
            </a:buClr>
            <a:buFont typeface="Wingdings"/>
            <a:buNone/>
          </a:pPr>
          <a:r>
            <a:rPr lang="en-US" sz="1000" b="0" spc="-5" dirty="0">
              <a:latin typeface="+mn-lt"/>
              <a:cs typeface="Calibri Light" panose="020F0302020204030204" pitchFamily="34" charset="0"/>
            </a:rPr>
            <a:t>E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asily</a:t>
          </a:r>
          <a:r>
            <a:rPr lang="en-US" sz="1000" b="0" spc="-2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attract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investors</a:t>
          </a:r>
          <a:r>
            <a:rPr lang="en-US" sz="1000" b="0" spc="-5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and</a:t>
          </a:r>
          <a:r>
            <a:rPr lang="en-US" sz="1000" b="0" spc="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spc="5" dirty="0">
              <a:latin typeface="+mn-lt"/>
              <a:cs typeface="Calibri Light" panose="020F0302020204030204" pitchFamily="34" charset="0"/>
            </a:rPr>
            <a:t>PE</a:t>
          </a:r>
          <a:r>
            <a:rPr lang="en-US" sz="1000" b="0" spc="-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investments</a:t>
          </a:r>
          <a:r>
            <a:rPr lang="en-US" sz="1000" b="0" spc="-4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seeking</a:t>
          </a:r>
          <a:r>
            <a:rPr lang="en-US" sz="1000" b="0" spc="-3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SME  investments as 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spc="-5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spc="-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spc="5" dirty="0">
              <a:latin typeface="+mn-lt"/>
              <a:cs typeface="Calibri Light" panose="020F0302020204030204" pitchFamily="34" charset="0"/>
            </a:rPr>
            <a:t>provides </a:t>
          </a:r>
          <a:r>
            <a:rPr lang="en-US" sz="1000" b="0" dirty="0">
              <a:latin typeface="+mn-lt"/>
              <a:cs typeface="Calibri Light" panose="020F0302020204030204" pitchFamily="34" charset="0"/>
            </a:rPr>
            <a:t>clear exit</a:t>
          </a:r>
          <a:endParaRPr lang="en-US" sz="1000" dirty="0">
            <a:latin typeface="+mn-lt"/>
            <a:cs typeface="Calibri Light" panose="020F0302020204030204" pitchFamily="34" charset="0"/>
          </a:endParaRPr>
        </a:p>
      </dgm:t>
    </dgm:pt>
    <dgm:pt modelId="{4F424592-76D6-48DE-AAD5-5273407D51E3}" type="parTrans" cxnId="{389C5C37-470A-4D10-8038-8DE426FEFF0A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8ACC204C-3177-426C-BB3F-B1DA5DA046CF}" type="sibTrans" cxnId="{389C5C37-470A-4D10-8038-8DE426FEFF0A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F588C1D7-99E1-451A-A0CF-2B224E999096}">
      <dgm:prSet custT="1"/>
      <dgm:spPr/>
      <dgm:t>
        <a:bodyPr/>
        <a:lstStyle/>
        <a:p>
          <a:r>
            <a:rPr lang="en-US" sz="1000" b="0" spc="-5">
              <a:latin typeface="+mn-lt"/>
              <a:cs typeface="Calibri Light" panose="020F0302020204030204" pitchFamily="34" charset="0"/>
            </a:rPr>
            <a:t>Can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provide </a:t>
          </a:r>
          <a:r>
            <a:rPr lang="en-US" sz="1000" b="0">
              <a:latin typeface="+mn-lt"/>
              <a:cs typeface="Calibri Light" panose="020F0302020204030204" pitchFamily="34" charset="0"/>
            </a:rPr>
            <a:t>higher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returns and </a:t>
          </a:r>
          <a:r>
            <a:rPr lang="en-US" sz="1000" b="0">
              <a:latin typeface="+mn-lt"/>
              <a:cs typeface="Calibri Light" panose="020F0302020204030204" pitchFamily="34" charset="0"/>
            </a:rPr>
            <a:t>unlock additional</a:t>
          </a:r>
          <a:r>
            <a:rPr lang="en-US" sz="1000" b="0" spc="-2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value </a:t>
          </a:r>
          <a:r>
            <a:rPr lang="en-US" sz="1000" b="0" spc="5">
              <a:latin typeface="+mn-lt"/>
              <a:cs typeface="Calibri Light" panose="020F0302020204030204" pitchFamily="34" charset="0"/>
            </a:rPr>
            <a:t>due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to </a:t>
          </a:r>
          <a:r>
            <a:rPr lang="en-US" sz="1000" b="0">
              <a:latin typeface="+mn-lt"/>
              <a:cs typeface="Calibri Light" panose="020F0302020204030204" pitchFamily="34" charset="0"/>
            </a:rPr>
            <a:t>high </a:t>
          </a:r>
          <a:r>
            <a:rPr lang="en-US" sz="1000" b="0" spc="-5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>
              <a:latin typeface="+mn-lt"/>
              <a:cs typeface="Calibri Light" panose="020F0302020204030204" pitchFamily="34" charset="0"/>
            </a:rPr>
            <a:t>valuations and high</a:t>
          </a:r>
          <a:r>
            <a:rPr lang="en-US" sz="1000" b="0" spc="-95">
              <a:latin typeface="+mn-lt"/>
              <a:cs typeface="Calibri Light" panose="020F0302020204030204" pitchFamily="34" charset="0"/>
            </a:rPr>
            <a:t> </a:t>
          </a:r>
          <a:r>
            <a:rPr lang="en-US" sz="1000" b="0">
              <a:latin typeface="+mn-lt"/>
              <a:cs typeface="Calibri Light" panose="020F0302020204030204" pitchFamily="34" charset="0"/>
            </a:rPr>
            <a:t>liquidity</a:t>
          </a:r>
        </a:p>
      </dgm:t>
    </dgm:pt>
    <dgm:pt modelId="{CA3A037B-D06F-4FD3-9C3B-BCF01491DC31}" type="parTrans" cxnId="{071A42F0-AEFB-4833-81B9-DBB7C0D39F0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B63C7359-C763-44FF-AEAC-4B2C74980D01}" type="sibTrans" cxnId="{071A42F0-AEFB-4833-81B9-DBB7C0D39F09}">
      <dgm:prSet/>
      <dgm:spPr/>
      <dgm:t>
        <a:bodyPr/>
        <a:lstStyle/>
        <a:p>
          <a:endParaRPr lang="en-US" sz="1400">
            <a:latin typeface="+mn-lt"/>
            <a:cs typeface="Calibri Light" panose="020F0302020204030204" pitchFamily="34" charset="0"/>
          </a:endParaRPr>
        </a:p>
      </dgm:t>
    </dgm:pt>
    <dgm:pt modelId="{6F6858B3-D6E2-4656-A8E5-7B1088D64211}">
      <dgm:prSet custT="1"/>
      <dgm:spPr/>
      <dgm:t>
        <a:bodyPr/>
        <a:lstStyle/>
        <a:p>
          <a:r>
            <a:rPr lang="en-US" sz="1400" b="1">
              <a:latin typeface="+mn-lt"/>
              <a:cs typeface="Calibri Light" panose="020F0302020204030204" pitchFamily="34" charset="0"/>
            </a:rPr>
            <a:t>Transition to Main Market</a:t>
          </a:r>
        </a:p>
      </dgm:t>
    </dgm:pt>
    <dgm:pt modelId="{61FD5945-3225-4345-B82A-6F74472BC56A}" type="parTrans" cxnId="{20649590-CDE8-4444-B49D-08426DE29EF5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56B0D531-C1BD-4957-815B-4A38B2EE4243}" type="sibTrans" cxnId="{20649590-CDE8-4444-B49D-08426DE29EF5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2DC1BFC9-0979-4555-AA1B-0D209D8B8F9E}">
      <dgm:prSet custT="1"/>
      <dgm:spPr/>
      <dgm:t>
        <a:bodyPr/>
        <a:lstStyle/>
        <a:p>
          <a:pPr>
            <a:buFont typeface="+mj-lt"/>
            <a:buNone/>
          </a:pPr>
          <a:r>
            <a:rPr lang="en-US" sz="1000" b="0" i="0" dirty="0">
              <a:latin typeface="+mn-lt"/>
              <a:cs typeface="Calibri Light" panose="020F0302020204030204" pitchFamily="34" charset="0"/>
            </a:rPr>
            <a:t>After completing 2 years since listing on </a:t>
          </a:r>
          <a:r>
            <a:rPr lang="en-US" sz="1000" b="0" i="0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i="0" dirty="0">
              <a:latin typeface="+mn-lt"/>
              <a:cs typeface="Calibri Light" panose="020F0302020204030204" pitchFamily="34" charset="0"/>
            </a:rPr>
            <a:t> - Parallel Market a Company can transition to  Main Market if its minimum average market cap. for the last six months is SAR 200 million and has a</a:t>
          </a:r>
          <a:r>
            <a:rPr lang="en-GB" sz="1000" b="0" dirty="0">
              <a:latin typeface="+mn-lt"/>
            </a:rPr>
            <a:t>t least 200 public shareholders</a:t>
          </a:r>
          <a:endParaRPr lang="en-US" sz="1000" b="0" dirty="0">
            <a:latin typeface="+mn-lt"/>
            <a:cs typeface="Calibri Light" panose="020F0302020204030204" pitchFamily="34" charset="0"/>
          </a:endParaRPr>
        </a:p>
      </dgm:t>
    </dgm:pt>
    <dgm:pt modelId="{A6D63407-524D-4142-B01D-3E7363B1466B}" type="parTrans" cxnId="{75BCF910-2AFE-4ED5-BB05-E29C00C30127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A395F512-BD01-455F-812D-4E8BDDDC0F3C}" type="sibTrans" cxnId="{75BCF910-2AFE-4ED5-BB05-E29C00C30127}">
      <dgm:prSet/>
      <dgm:spPr/>
      <dgm:t>
        <a:bodyPr/>
        <a:lstStyle/>
        <a:p>
          <a:endParaRPr lang="en-US" sz="1400">
            <a:latin typeface="+mn-lt"/>
          </a:endParaRPr>
        </a:p>
      </dgm:t>
    </dgm:pt>
    <dgm:pt modelId="{AC1B7732-8BAD-4571-AA34-66D4BD27A599}" type="pres">
      <dgm:prSet presAssocID="{A76D2939-2456-4727-8BFE-9508598AA795}" presName="theList" presStyleCnt="0">
        <dgm:presLayoutVars>
          <dgm:dir/>
          <dgm:animLvl val="lvl"/>
          <dgm:resizeHandles val="exact"/>
        </dgm:presLayoutVars>
      </dgm:prSet>
      <dgm:spPr/>
    </dgm:pt>
    <dgm:pt modelId="{6FF4AFD4-ADEB-4FB6-81CF-909440FE4089}" type="pres">
      <dgm:prSet presAssocID="{1C05BC77-8341-42B3-9B91-1E0ECA3CE2B1}" presName="compNode" presStyleCnt="0"/>
      <dgm:spPr/>
    </dgm:pt>
    <dgm:pt modelId="{F7BFA782-DCC3-44B2-9A31-D37DC70447B6}" type="pres">
      <dgm:prSet presAssocID="{1C05BC77-8341-42B3-9B91-1E0ECA3CE2B1}" presName="aNode" presStyleLbl="bgShp" presStyleIdx="0" presStyleCnt="5"/>
      <dgm:spPr/>
    </dgm:pt>
    <dgm:pt modelId="{78951E51-3F67-4557-BCE6-44DFDB1F5CEA}" type="pres">
      <dgm:prSet presAssocID="{1C05BC77-8341-42B3-9B91-1E0ECA3CE2B1}" presName="textNode" presStyleLbl="bgShp" presStyleIdx="0" presStyleCnt="5"/>
      <dgm:spPr/>
    </dgm:pt>
    <dgm:pt modelId="{A46CEA75-0851-4198-94E4-125E933C3C5E}" type="pres">
      <dgm:prSet presAssocID="{1C05BC77-8341-42B3-9B91-1E0ECA3CE2B1}" presName="compChildNode" presStyleCnt="0"/>
      <dgm:spPr/>
    </dgm:pt>
    <dgm:pt modelId="{36534B63-9175-4A48-86F9-FEAFEB185C9A}" type="pres">
      <dgm:prSet presAssocID="{1C05BC77-8341-42B3-9B91-1E0ECA3CE2B1}" presName="theInnerList" presStyleCnt="0"/>
      <dgm:spPr/>
    </dgm:pt>
    <dgm:pt modelId="{C0368B99-9E98-42B8-AE28-E4A2106FECA7}" type="pres">
      <dgm:prSet presAssocID="{AA688D76-F42B-48BB-8E57-46A587ECA06E}" presName="childNode" presStyleLbl="node1" presStyleIdx="0" presStyleCnt="8">
        <dgm:presLayoutVars>
          <dgm:bulletEnabled val="1"/>
        </dgm:presLayoutVars>
      </dgm:prSet>
      <dgm:spPr/>
    </dgm:pt>
    <dgm:pt modelId="{BB67769A-5476-47A9-933A-1B282525AA1D}" type="pres">
      <dgm:prSet presAssocID="{AA688D76-F42B-48BB-8E57-46A587ECA06E}" presName="aSpace2" presStyleCnt="0"/>
      <dgm:spPr/>
    </dgm:pt>
    <dgm:pt modelId="{A76FDF88-A8C9-4B61-A0E5-65FA4EA7B3C5}" type="pres">
      <dgm:prSet presAssocID="{4D015F0F-FAC5-4661-B53C-B5E321C7CBCA}" presName="childNode" presStyleLbl="node1" presStyleIdx="1" presStyleCnt="8">
        <dgm:presLayoutVars>
          <dgm:bulletEnabled val="1"/>
        </dgm:presLayoutVars>
      </dgm:prSet>
      <dgm:spPr/>
    </dgm:pt>
    <dgm:pt modelId="{FE71C52C-DEC1-4730-A5AE-EAAFC6495B68}" type="pres">
      <dgm:prSet presAssocID="{1C05BC77-8341-42B3-9B91-1E0ECA3CE2B1}" presName="aSpace" presStyleCnt="0"/>
      <dgm:spPr/>
    </dgm:pt>
    <dgm:pt modelId="{565BE120-BF1E-45E8-82A2-39578EB44CBB}" type="pres">
      <dgm:prSet presAssocID="{95C68C8F-2671-47C8-BC2E-833C7CBD0931}" presName="compNode" presStyleCnt="0"/>
      <dgm:spPr/>
    </dgm:pt>
    <dgm:pt modelId="{AD2D3294-9E23-46B6-B525-33D935D9FD6E}" type="pres">
      <dgm:prSet presAssocID="{95C68C8F-2671-47C8-BC2E-833C7CBD0931}" presName="aNode" presStyleLbl="bgShp" presStyleIdx="1" presStyleCnt="5"/>
      <dgm:spPr/>
    </dgm:pt>
    <dgm:pt modelId="{2F5743B7-510A-4E25-9937-7C763A2E2562}" type="pres">
      <dgm:prSet presAssocID="{95C68C8F-2671-47C8-BC2E-833C7CBD0931}" presName="textNode" presStyleLbl="bgShp" presStyleIdx="1" presStyleCnt="5"/>
      <dgm:spPr/>
    </dgm:pt>
    <dgm:pt modelId="{3CED46BD-6DA6-497C-A8EF-7A2984972132}" type="pres">
      <dgm:prSet presAssocID="{95C68C8F-2671-47C8-BC2E-833C7CBD0931}" presName="compChildNode" presStyleCnt="0"/>
      <dgm:spPr/>
    </dgm:pt>
    <dgm:pt modelId="{33CC231F-5815-4979-9BA2-BE16F24FDCF4}" type="pres">
      <dgm:prSet presAssocID="{95C68C8F-2671-47C8-BC2E-833C7CBD0931}" presName="theInnerList" presStyleCnt="0"/>
      <dgm:spPr/>
    </dgm:pt>
    <dgm:pt modelId="{C21EDD6B-9BEB-405F-9D41-025241D75F6D}" type="pres">
      <dgm:prSet presAssocID="{E6E4658E-DC07-4C72-A0D8-B4F391F23DE9}" presName="childNode" presStyleLbl="node1" presStyleIdx="2" presStyleCnt="8">
        <dgm:presLayoutVars>
          <dgm:bulletEnabled val="1"/>
        </dgm:presLayoutVars>
      </dgm:prSet>
      <dgm:spPr/>
    </dgm:pt>
    <dgm:pt modelId="{30AA320A-A5F8-4FDF-B7F3-7AE333CE8D21}" type="pres">
      <dgm:prSet presAssocID="{E6E4658E-DC07-4C72-A0D8-B4F391F23DE9}" presName="aSpace2" presStyleCnt="0"/>
      <dgm:spPr/>
    </dgm:pt>
    <dgm:pt modelId="{5D7410F3-158B-4171-B866-1DA14A05E223}" type="pres">
      <dgm:prSet presAssocID="{F88C28BD-03DE-4CDA-8476-BDA17BCF2E70}" presName="childNode" presStyleLbl="node1" presStyleIdx="3" presStyleCnt="8">
        <dgm:presLayoutVars>
          <dgm:bulletEnabled val="1"/>
        </dgm:presLayoutVars>
      </dgm:prSet>
      <dgm:spPr/>
    </dgm:pt>
    <dgm:pt modelId="{DFC76BD2-3DF0-480E-A1A5-D5AACCE5865F}" type="pres">
      <dgm:prSet presAssocID="{95C68C8F-2671-47C8-BC2E-833C7CBD0931}" presName="aSpace" presStyleCnt="0"/>
      <dgm:spPr/>
    </dgm:pt>
    <dgm:pt modelId="{4DAC40F4-CA43-4B6E-BFBA-FA5801F6AA03}" type="pres">
      <dgm:prSet presAssocID="{4B05EA45-5304-40E1-AF04-5A31A2E18C7D}" presName="compNode" presStyleCnt="0"/>
      <dgm:spPr/>
    </dgm:pt>
    <dgm:pt modelId="{A799D6B0-3FF7-4C34-A83F-ADD4BFEFFF1E}" type="pres">
      <dgm:prSet presAssocID="{4B05EA45-5304-40E1-AF04-5A31A2E18C7D}" presName="aNode" presStyleLbl="bgShp" presStyleIdx="2" presStyleCnt="5"/>
      <dgm:spPr/>
    </dgm:pt>
    <dgm:pt modelId="{525F47C0-024C-49AB-BB6B-E719956AB818}" type="pres">
      <dgm:prSet presAssocID="{4B05EA45-5304-40E1-AF04-5A31A2E18C7D}" presName="textNode" presStyleLbl="bgShp" presStyleIdx="2" presStyleCnt="5"/>
      <dgm:spPr/>
    </dgm:pt>
    <dgm:pt modelId="{D5D801DE-434F-4C13-A3F3-A9150A6A5A5F}" type="pres">
      <dgm:prSet presAssocID="{4B05EA45-5304-40E1-AF04-5A31A2E18C7D}" presName="compChildNode" presStyleCnt="0"/>
      <dgm:spPr/>
    </dgm:pt>
    <dgm:pt modelId="{C253A4C0-4F6E-4642-8042-08446401D79E}" type="pres">
      <dgm:prSet presAssocID="{4B05EA45-5304-40E1-AF04-5A31A2E18C7D}" presName="theInnerList" presStyleCnt="0"/>
      <dgm:spPr/>
    </dgm:pt>
    <dgm:pt modelId="{4EAEE97A-8D40-4A6E-906D-EEBD19E59B98}" type="pres">
      <dgm:prSet presAssocID="{9D5CB151-F8A9-4FD9-AE15-0069C7E0DCCE}" presName="childNode" presStyleLbl="node1" presStyleIdx="4" presStyleCnt="8">
        <dgm:presLayoutVars>
          <dgm:bulletEnabled val="1"/>
        </dgm:presLayoutVars>
      </dgm:prSet>
      <dgm:spPr/>
    </dgm:pt>
    <dgm:pt modelId="{B268D4CC-2DEB-4489-8707-89FDA5302A55}" type="pres">
      <dgm:prSet presAssocID="{4B05EA45-5304-40E1-AF04-5A31A2E18C7D}" presName="aSpace" presStyleCnt="0"/>
      <dgm:spPr/>
    </dgm:pt>
    <dgm:pt modelId="{C73C02D0-248A-4569-BB84-E332CA8A664A}" type="pres">
      <dgm:prSet presAssocID="{A0A8096A-B6CE-465B-B206-7415DB941408}" presName="compNode" presStyleCnt="0"/>
      <dgm:spPr/>
    </dgm:pt>
    <dgm:pt modelId="{5A55B877-D371-4EC7-A474-B81DAFC74140}" type="pres">
      <dgm:prSet presAssocID="{A0A8096A-B6CE-465B-B206-7415DB941408}" presName="aNode" presStyleLbl="bgShp" presStyleIdx="3" presStyleCnt="5"/>
      <dgm:spPr/>
    </dgm:pt>
    <dgm:pt modelId="{7F4A85CF-1B29-402A-9146-BB24CB4C2C0F}" type="pres">
      <dgm:prSet presAssocID="{A0A8096A-B6CE-465B-B206-7415DB941408}" presName="textNode" presStyleLbl="bgShp" presStyleIdx="3" presStyleCnt="5"/>
      <dgm:spPr/>
    </dgm:pt>
    <dgm:pt modelId="{6E0E8C40-C104-4DFF-949F-2A732C0A247E}" type="pres">
      <dgm:prSet presAssocID="{A0A8096A-B6CE-465B-B206-7415DB941408}" presName="compChildNode" presStyleCnt="0"/>
      <dgm:spPr/>
    </dgm:pt>
    <dgm:pt modelId="{37344A8E-95AA-4D7C-8C02-E4E60D5DAF38}" type="pres">
      <dgm:prSet presAssocID="{A0A8096A-B6CE-465B-B206-7415DB941408}" presName="theInnerList" presStyleCnt="0"/>
      <dgm:spPr/>
    </dgm:pt>
    <dgm:pt modelId="{FBDBBF9D-D27E-4665-8F53-8FC64878EA21}" type="pres">
      <dgm:prSet presAssocID="{8C95C883-0F44-4E94-BC80-82FEA46693A7}" presName="childNode" presStyleLbl="node1" presStyleIdx="5" presStyleCnt="8">
        <dgm:presLayoutVars>
          <dgm:bulletEnabled val="1"/>
        </dgm:presLayoutVars>
      </dgm:prSet>
      <dgm:spPr/>
    </dgm:pt>
    <dgm:pt modelId="{795EEA33-F8D3-470D-A65E-A84E5227801C}" type="pres">
      <dgm:prSet presAssocID="{8C95C883-0F44-4E94-BC80-82FEA46693A7}" presName="aSpace2" presStyleCnt="0"/>
      <dgm:spPr/>
    </dgm:pt>
    <dgm:pt modelId="{CA2AFDA8-89FE-4672-889E-B52DE473D292}" type="pres">
      <dgm:prSet presAssocID="{F588C1D7-99E1-451A-A0CF-2B224E999096}" presName="childNode" presStyleLbl="node1" presStyleIdx="6" presStyleCnt="8">
        <dgm:presLayoutVars>
          <dgm:bulletEnabled val="1"/>
        </dgm:presLayoutVars>
      </dgm:prSet>
      <dgm:spPr/>
    </dgm:pt>
    <dgm:pt modelId="{C26E28BD-EA77-47EF-BE25-9AFDA271F80F}" type="pres">
      <dgm:prSet presAssocID="{A0A8096A-B6CE-465B-B206-7415DB941408}" presName="aSpace" presStyleCnt="0"/>
      <dgm:spPr/>
    </dgm:pt>
    <dgm:pt modelId="{26FF0EBE-5F73-4A94-A450-0CC9AA731404}" type="pres">
      <dgm:prSet presAssocID="{6F6858B3-D6E2-4656-A8E5-7B1088D64211}" presName="compNode" presStyleCnt="0"/>
      <dgm:spPr/>
    </dgm:pt>
    <dgm:pt modelId="{BF9F27DC-4347-4C3A-B3AA-611385309F5C}" type="pres">
      <dgm:prSet presAssocID="{6F6858B3-D6E2-4656-A8E5-7B1088D64211}" presName="aNode" presStyleLbl="bgShp" presStyleIdx="4" presStyleCnt="5"/>
      <dgm:spPr/>
    </dgm:pt>
    <dgm:pt modelId="{C00336B7-F5BA-47A5-B1C1-5B59E18B6FF4}" type="pres">
      <dgm:prSet presAssocID="{6F6858B3-D6E2-4656-A8E5-7B1088D64211}" presName="textNode" presStyleLbl="bgShp" presStyleIdx="4" presStyleCnt="5"/>
      <dgm:spPr/>
    </dgm:pt>
    <dgm:pt modelId="{6CFBDB13-E850-46F5-96C6-12BFE2EA80CE}" type="pres">
      <dgm:prSet presAssocID="{6F6858B3-D6E2-4656-A8E5-7B1088D64211}" presName="compChildNode" presStyleCnt="0"/>
      <dgm:spPr/>
    </dgm:pt>
    <dgm:pt modelId="{AE3B96C6-F426-4836-939A-4357D0FA33CB}" type="pres">
      <dgm:prSet presAssocID="{6F6858B3-D6E2-4656-A8E5-7B1088D64211}" presName="theInnerList" presStyleCnt="0"/>
      <dgm:spPr/>
    </dgm:pt>
    <dgm:pt modelId="{2B21895A-3086-4518-8792-354EF0FFC8F8}" type="pres">
      <dgm:prSet presAssocID="{2DC1BFC9-0979-4555-AA1B-0D209D8B8F9E}" presName="childNode" presStyleLbl="node1" presStyleIdx="7" presStyleCnt="8">
        <dgm:presLayoutVars>
          <dgm:bulletEnabled val="1"/>
        </dgm:presLayoutVars>
      </dgm:prSet>
      <dgm:spPr/>
    </dgm:pt>
  </dgm:ptLst>
  <dgm:cxnLst>
    <dgm:cxn modelId="{9452FB00-CBF4-47DF-965B-32FA8AF6DB05}" type="presOf" srcId="{AA688D76-F42B-48BB-8E57-46A587ECA06E}" destId="{C0368B99-9E98-42B8-AE28-E4A2106FECA7}" srcOrd="0" destOrd="0" presId="urn:microsoft.com/office/officeart/2005/8/layout/lProcess2"/>
    <dgm:cxn modelId="{75BCF910-2AFE-4ED5-BB05-E29C00C30127}" srcId="{6F6858B3-D6E2-4656-A8E5-7B1088D64211}" destId="{2DC1BFC9-0979-4555-AA1B-0D209D8B8F9E}" srcOrd="0" destOrd="0" parTransId="{A6D63407-524D-4142-B01D-3E7363B1466B}" sibTransId="{A395F512-BD01-455F-812D-4E8BDDDC0F3C}"/>
    <dgm:cxn modelId="{DE23A714-FA24-44D7-858A-128F1509BB57}" type="presOf" srcId="{4B05EA45-5304-40E1-AF04-5A31A2E18C7D}" destId="{525F47C0-024C-49AB-BB6B-E719956AB818}" srcOrd="1" destOrd="0" presId="urn:microsoft.com/office/officeart/2005/8/layout/lProcess2"/>
    <dgm:cxn modelId="{06A34517-E531-4F88-8CAE-AC1E7C7B6167}" type="presOf" srcId="{2DC1BFC9-0979-4555-AA1B-0D209D8B8F9E}" destId="{2B21895A-3086-4518-8792-354EF0FFC8F8}" srcOrd="0" destOrd="0" presId="urn:microsoft.com/office/officeart/2005/8/layout/lProcess2"/>
    <dgm:cxn modelId="{D86F9D1F-DF05-4B6D-9D7E-B253FB040195}" srcId="{A76D2939-2456-4727-8BFE-9508598AA795}" destId="{4B05EA45-5304-40E1-AF04-5A31A2E18C7D}" srcOrd="2" destOrd="0" parTransId="{B6D0C92F-A8EA-47B6-84D5-6E994AA73EA7}" sibTransId="{71D65AE3-4367-4543-9367-A7A1C5DED4FD}"/>
    <dgm:cxn modelId="{7CD49E24-4C15-4F60-82C8-968E46B92267}" type="presOf" srcId="{A0A8096A-B6CE-465B-B206-7415DB941408}" destId="{7F4A85CF-1B29-402A-9146-BB24CB4C2C0F}" srcOrd="1" destOrd="0" presId="urn:microsoft.com/office/officeart/2005/8/layout/lProcess2"/>
    <dgm:cxn modelId="{BF296226-9540-4727-BA96-5D0E15C7162B}" srcId="{A76D2939-2456-4727-8BFE-9508598AA795}" destId="{1C05BC77-8341-42B3-9B91-1E0ECA3CE2B1}" srcOrd="0" destOrd="0" parTransId="{52F8FEFA-C436-4D1D-959E-46BC5AF2EC7B}" sibTransId="{328862FB-A063-4BB2-BD84-25CB37D07110}"/>
    <dgm:cxn modelId="{6133B52C-CDA8-4B6B-A83A-5E7B8EC508A9}" srcId="{A76D2939-2456-4727-8BFE-9508598AA795}" destId="{95C68C8F-2671-47C8-BC2E-833C7CBD0931}" srcOrd="1" destOrd="0" parTransId="{F6B042F5-C9BB-4551-8BBC-D786A3BB314B}" sibTransId="{FF72BADF-209E-492A-A69C-0908C7FEF468}"/>
    <dgm:cxn modelId="{FADD8D2E-3420-4D34-9263-98B04F8A1109}" type="presOf" srcId="{F88C28BD-03DE-4CDA-8476-BDA17BCF2E70}" destId="{5D7410F3-158B-4171-B866-1DA14A05E223}" srcOrd="0" destOrd="0" presId="urn:microsoft.com/office/officeart/2005/8/layout/lProcess2"/>
    <dgm:cxn modelId="{A5C3DD35-2054-4C8C-825E-04F3A99CC014}" srcId="{1C05BC77-8341-42B3-9B91-1E0ECA3CE2B1}" destId="{4D015F0F-FAC5-4661-B53C-B5E321C7CBCA}" srcOrd="1" destOrd="0" parTransId="{EC0BDCC5-EADC-4890-B614-828F224EBEAC}" sibTransId="{E9E66CE0-EF03-4294-9D9F-F798733FEE20}"/>
    <dgm:cxn modelId="{389C5C37-470A-4D10-8038-8DE426FEFF0A}" srcId="{A0A8096A-B6CE-465B-B206-7415DB941408}" destId="{8C95C883-0F44-4E94-BC80-82FEA46693A7}" srcOrd="0" destOrd="0" parTransId="{4F424592-76D6-48DE-AAD5-5273407D51E3}" sibTransId="{8ACC204C-3177-426C-BB3F-B1DA5DA046CF}"/>
    <dgm:cxn modelId="{E3C47338-C0B6-4401-B93F-26024B19435D}" srcId="{95C68C8F-2671-47C8-BC2E-833C7CBD0931}" destId="{F88C28BD-03DE-4CDA-8476-BDA17BCF2E70}" srcOrd="1" destOrd="0" parTransId="{EAAECA99-B4A1-41B5-A7C9-BAB5CCC668A4}" sibTransId="{028E1DBB-8C36-47C7-BD15-0FEF9A16F7E6}"/>
    <dgm:cxn modelId="{8CA97E3F-BB1A-4D03-B908-4C339E2EC9AF}" srcId="{95C68C8F-2671-47C8-BC2E-833C7CBD0931}" destId="{E6E4658E-DC07-4C72-A0D8-B4F391F23DE9}" srcOrd="0" destOrd="0" parTransId="{F982E87F-8335-4079-99F0-FD5783DF63DF}" sibTransId="{A265F654-0CC8-4B32-BF5B-98A35BA80BE7}"/>
    <dgm:cxn modelId="{0500DF3F-77EE-4569-A120-CE6C4F3648C6}" type="presOf" srcId="{F588C1D7-99E1-451A-A0CF-2B224E999096}" destId="{CA2AFDA8-89FE-4672-889E-B52DE473D292}" srcOrd="0" destOrd="0" presId="urn:microsoft.com/office/officeart/2005/8/layout/lProcess2"/>
    <dgm:cxn modelId="{EB874848-D153-4E77-9F3C-38BFFA2A49D7}" type="presOf" srcId="{A0A8096A-B6CE-465B-B206-7415DB941408}" destId="{5A55B877-D371-4EC7-A474-B81DAFC74140}" srcOrd="0" destOrd="0" presId="urn:microsoft.com/office/officeart/2005/8/layout/lProcess2"/>
    <dgm:cxn modelId="{AF462649-1875-45ED-97F7-640F0A83FA3B}" type="presOf" srcId="{1C05BC77-8341-42B3-9B91-1E0ECA3CE2B1}" destId="{78951E51-3F67-4557-BCE6-44DFDB1F5CEA}" srcOrd="1" destOrd="0" presId="urn:microsoft.com/office/officeart/2005/8/layout/lProcess2"/>
    <dgm:cxn modelId="{4EF10E56-76A4-4CBD-9957-440A2AE02674}" type="presOf" srcId="{6F6858B3-D6E2-4656-A8E5-7B1088D64211}" destId="{C00336B7-F5BA-47A5-B1C1-5B59E18B6FF4}" srcOrd="1" destOrd="0" presId="urn:microsoft.com/office/officeart/2005/8/layout/lProcess2"/>
    <dgm:cxn modelId="{79CA135B-B57C-4268-B46D-AD075A0509AE}" type="presOf" srcId="{A76D2939-2456-4727-8BFE-9508598AA795}" destId="{AC1B7732-8BAD-4571-AA34-66D4BD27A599}" srcOrd="0" destOrd="0" presId="urn:microsoft.com/office/officeart/2005/8/layout/lProcess2"/>
    <dgm:cxn modelId="{CF27C35D-A225-4531-84EC-0D7691E23877}" type="presOf" srcId="{E6E4658E-DC07-4C72-A0D8-B4F391F23DE9}" destId="{C21EDD6B-9BEB-405F-9D41-025241D75F6D}" srcOrd="0" destOrd="0" presId="urn:microsoft.com/office/officeart/2005/8/layout/lProcess2"/>
    <dgm:cxn modelId="{701B3A5F-A33B-4579-AFFD-C87E98B16199}" type="presOf" srcId="{4B05EA45-5304-40E1-AF04-5A31A2E18C7D}" destId="{A799D6B0-3FF7-4C34-A83F-ADD4BFEFFF1E}" srcOrd="0" destOrd="0" presId="urn:microsoft.com/office/officeart/2005/8/layout/lProcess2"/>
    <dgm:cxn modelId="{BBEA0167-C228-4994-A56A-49D93B92E4EF}" type="presOf" srcId="{6F6858B3-D6E2-4656-A8E5-7B1088D64211}" destId="{BF9F27DC-4347-4C3A-B3AA-611385309F5C}" srcOrd="0" destOrd="0" presId="urn:microsoft.com/office/officeart/2005/8/layout/lProcess2"/>
    <dgm:cxn modelId="{B8014179-DD41-47E0-B13B-CE687F1044B2}" type="presOf" srcId="{8C95C883-0F44-4E94-BC80-82FEA46693A7}" destId="{FBDBBF9D-D27E-4665-8F53-8FC64878EA21}" srcOrd="0" destOrd="0" presId="urn:microsoft.com/office/officeart/2005/8/layout/lProcess2"/>
    <dgm:cxn modelId="{CE951780-45EB-4835-82AE-FAE450925B44}" type="presOf" srcId="{95C68C8F-2671-47C8-BC2E-833C7CBD0931}" destId="{AD2D3294-9E23-46B6-B525-33D935D9FD6E}" srcOrd="0" destOrd="0" presId="urn:microsoft.com/office/officeart/2005/8/layout/lProcess2"/>
    <dgm:cxn modelId="{881E1F84-7ED0-4A4D-8424-61C9ECC2CE69}" type="presOf" srcId="{1C05BC77-8341-42B3-9B91-1E0ECA3CE2B1}" destId="{F7BFA782-DCC3-44B2-9A31-D37DC70447B6}" srcOrd="0" destOrd="0" presId="urn:microsoft.com/office/officeart/2005/8/layout/lProcess2"/>
    <dgm:cxn modelId="{96C41A87-EC7D-4A82-8C2C-6F2D65CE7593}" srcId="{4B05EA45-5304-40E1-AF04-5A31A2E18C7D}" destId="{9D5CB151-F8A9-4FD9-AE15-0069C7E0DCCE}" srcOrd="0" destOrd="0" parTransId="{8EFF119B-2915-4724-A5ED-860A8BAA38E9}" sibTransId="{50169B75-4BE9-4230-8790-982040F9705E}"/>
    <dgm:cxn modelId="{20649590-CDE8-4444-B49D-08426DE29EF5}" srcId="{A76D2939-2456-4727-8BFE-9508598AA795}" destId="{6F6858B3-D6E2-4656-A8E5-7B1088D64211}" srcOrd="4" destOrd="0" parTransId="{61FD5945-3225-4345-B82A-6F74472BC56A}" sibTransId="{56B0D531-C1BD-4957-815B-4A38B2EE4243}"/>
    <dgm:cxn modelId="{5C989E9A-132F-4F7C-9779-3CFC05CB54C0}" type="presOf" srcId="{95C68C8F-2671-47C8-BC2E-833C7CBD0931}" destId="{2F5743B7-510A-4E25-9937-7C763A2E2562}" srcOrd="1" destOrd="0" presId="urn:microsoft.com/office/officeart/2005/8/layout/lProcess2"/>
    <dgm:cxn modelId="{B7FDBFA1-A498-42AB-9DA9-CB0024E9AB98}" srcId="{A76D2939-2456-4727-8BFE-9508598AA795}" destId="{A0A8096A-B6CE-465B-B206-7415DB941408}" srcOrd="3" destOrd="0" parTransId="{9C931EDD-502E-433B-8168-8EF4CDC6FB2F}" sibTransId="{0C13930B-FA53-47B3-89D3-26D0E80BEF01}"/>
    <dgm:cxn modelId="{1BA30FB4-4E57-451B-BE7A-814FB649E4B9}" srcId="{1C05BC77-8341-42B3-9B91-1E0ECA3CE2B1}" destId="{AA688D76-F42B-48BB-8E57-46A587ECA06E}" srcOrd="0" destOrd="0" parTransId="{9B6677BF-3F80-4614-ABFD-2BC656A3FA1F}" sibTransId="{2B685DAE-5EF4-4B2C-A8CD-F81BA5F336C1}"/>
    <dgm:cxn modelId="{D0925FC4-8810-4E23-9C7B-C1E3C698DD77}" type="presOf" srcId="{4D015F0F-FAC5-4661-B53C-B5E321C7CBCA}" destId="{A76FDF88-A8C9-4B61-A0E5-65FA4EA7B3C5}" srcOrd="0" destOrd="0" presId="urn:microsoft.com/office/officeart/2005/8/layout/lProcess2"/>
    <dgm:cxn modelId="{C16BA9EF-451F-4909-9BC1-4A4CC8D2687D}" type="presOf" srcId="{9D5CB151-F8A9-4FD9-AE15-0069C7E0DCCE}" destId="{4EAEE97A-8D40-4A6E-906D-EEBD19E59B98}" srcOrd="0" destOrd="0" presId="urn:microsoft.com/office/officeart/2005/8/layout/lProcess2"/>
    <dgm:cxn modelId="{071A42F0-AEFB-4833-81B9-DBB7C0D39F09}" srcId="{A0A8096A-B6CE-465B-B206-7415DB941408}" destId="{F588C1D7-99E1-451A-A0CF-2B224E999096}" srcOrd="1" destOrd="0" parTransId="{CA3A037B-D06F-4FD3-9C3B-BCF01491DC31}" sibTransId="{B63C7359-C763-44FF-AEAC-4B2C74980D01}"/>
    <dgm:cxn modelId="{D08994A9-A2AF-4B75-9BE2-B5B01684479D}" type="presParOf" srcId="{AC1B7732-8BAD-4571-AA34-66D4BD27A599}" destId="{6FF4AFD4-ADEB-4FB6-81CF-909440FE4089}" srcOrd="0" destOrd="0" presId="urn:microsoft.com/office/officeart/2005/8/layout/lProcess2"/>
    <dgm:cxn modelId="{7F7A00BD-AC91-44E0-BAAC-F4ECD1A24492}" type="presParOf" srcId="{6FF4AFD4-ADEB-4FB6-81CF-909440FE4089}" destId="{F7BFA782-DCC3-44B2-9A31-D37DC70447B6}" srcOrd="0" destOrd="0" presId="urn:microsoft.com/office/officeart/2005/8/layout/lProcess2"/>
    <dgm:cxn modelId="{96D8FC48-36F7-4517-B836-4A2DE0555B6C}" type="presParOf" srcId="{6FF4AFD4-ADEB-4FB6-81CF-909440FE4089}" destId="{78951E51-3F67-4557-BCE6-44DFDB1F5CEA}" srcOrd="1" destOrd="0" presId="urn:microsoft.com/office/officeart/2005/8/layout/lProcess2"/>
    <dgm:cxn modelId="{E6A9AFE0-0510-4523-8EEE-A9D95C3CB688}" type="presParOf" srcId="{6FF4AFD4-ADEB-4FB6-81CF-909440FE4089}" destId="{A46CEA75-0851-4198-94E4-125E933C3C5E}" srcOrd="2" destOrd="0" presId="urn:microsoft.com/office/officeart/2005/8/layout/lProcess2"/>
    <dgm:cxn modelId="{064F14AB-A0AD-47F8-9291-C3734656F144}" type="presParOf" srcId="{A46CEA75-0851-4198-94E4-125E933C3C5E}" destId="{36534B63-9175-4A48-86F9-FEAFEB185C9A}" srcOrd="0" destOrd="0" presId="urn:microsoft.com/office/officeart/2005/8/layout/lProcess2"/>
    <dgm:cxn modelId="{15BDFD9B-DEE5-4296-A304-AA643623FA2A}" type="presParOf" srcId="{36534B63-9175-4A48-86F9-FEAFEB185C9A}" destId="{C0368B99-9E98-42B8-AE28-E4A2106FECA7}" srcOrd="0" destOrd="0" presId="urn:microsoft.com/office/officeart/2005/8/layout/lProcess2"/>
    <dgm:cxn modelId="{FC3581A5-4823-431C-991C-13E973B614B0}" type="presParOf" srcId="{36534B63-9175-4A48-86F9-FEAFEB185C9A}" destId="{BB67769A-5476-47A9-933A-1B282525AA1D}" srcOrd="1" destOrd="0" presId="urn:microsoft.com/office/officeart/2005/8/layout/lProcess2"/>
    <dgm:cxn modelId="{BC315053-B646-4998-A2F1-CB845E5E17CB}" type="presParOf" srcId="{36534B63-9175-4A48-86F9-FEAFEB185C9A}" destId="{A76FDF88-A8C9-4B61-A0E5-65FA4EA7B3C5}" srcOrd="2" destOrd="0" presId="urn:microsoft.com/office/officeart/2005/8/layout/lProcess2"/>
    <dgm:cxn modelId="{64DB5391-5BD6-4AF4-8B5A-24B79ECC7C27}" type="presParOf" srcId="{AC1B7732-8BAD-4571-AA34-66D4BD27A599}" destId="{FE71C52C-DEC1-4730-A5AE-EAAFC6495B68}" srcOrd="1" destOrd="0" presId="urn:microsoft.com/office/officeart/2005/8/layout/lProcess2"/>
    <dgm:cxn modelId="{97EF6FBE-CBF4-43B9-BB81-A22019E27436}" type="presParOf" srcId="{AC1B7732-8BAD-4571-AA34-66D4BD27A599}" destId="{565BE120-BF1E-45E8-82A2-39578EB44CBB}" srcOrd="2" destOrd="0" presId="urn:microsoft.com/office/officeart/2005/8/layout/lProcess2"/>
    <dgm:cxn modelId="{A8FE2DFD-F5DC-4737-BED4-DE9B7DA78488}" type="presParOf" srcId="{565BE120-BF1E-45E8-82A2-39578EB44CBB}" destId="{AD2D3294-9E23-46B6-B525-33D935D9FD6E}" srcOrd="0" destOrd="0" presId="urn:microsoft.com/office/officeart/2005/8/layout/lProcess2"/>
    <dgm:cxn modelId="{F9F1CB50-FDC2-4C50-8045-31A9BD212512}" type="presParOf" srcId="{565BE120-BF1E-45E8-82A2-39578EB44CBB}" destId="{2F5743B7-510A-4E25-9937-7C763A2E2562}" srcOrd="1" destOrd="0" presId="urn:microsoft.com/office/officeart/2005/8/layout/lProcess2"/>
    <dgm:cxn modelId="{D0AA3A66-A213-42E6-8B14-1F6D1FC9FD96}" type="presParOf" srcId="{565BE120-BF1E-45E8-82A2-39578EB44CBB}" destId="{3CED46BD-6DA6-497C-A8EF-7A2984972132}" srcOrd="2" destOrd="0" presId="urn:microsoft.com/office/officeart/2005/8/layout/lProcess2"/>
    <dgm:cxn modelId="{A21D606D-B5A2-4672-831C-E7EC93FEC450}" type="presParOf" srcId="{3CED46BD-6DA6-497C-A8EF-7A2984972132}" destId="{33CC231F-5815-4979-9BA2-BE16F24FDCF4}" srcOrd="0" destOrd="0" presId="urn:microsoft.com/office/officeart/2005/8/layout/lProcess2"/>
    <dgm:cxn modelId="{B2167CB8-D4A5-4459-8E60-14F9BE6C59A8}" type="presParOf" srcId="{33CC231F-5815-4979-9BA2-BE16F24FDCF4}" destId="{C21EDD6B-9BEB-405F-9D41-025241D75F6D}" srcOrd="0" destOrd="0" presId="urn:microsoft.com/office/officeart/2005/8/layout/lProcess2"/>
    <dgm:cxn modelId="{F41980C4-9399-4082-A982-D40887E1820B}" type="presParOf" srcId="{33CC231F-5815-4979-9BA2-BE16F24FDCF4}" destId="{30AA320A-A5F8-4FDF-B7F3-7AE333CE8D21}" srcOrd="1" destOrd="0" presId="urn:microsoft.com/office/officeart/2005/8/layout/lProcess2"/>
    <dgm:cxn modelId="{5B7BE32A-382F-4B44-BB65-1D5162F8C0FB}" type="presParOf" srcId="{33CC231F-5815-4979-9BA2-BE16F24FDCF4}" destId="{5D7410F3-158B-4171-B866-1DA14A05E223}" srcOrd="2" destOrd="0" presId="urn:microsoft.com/office/officeart/2005/8/layout/lProcess2"/>
    <dgm:cxn modelId="{1873480B-2E48-4065-9F29-265E5A945582}" type="presParOf" srcId="{AC1B7732-8BAD-4571-AA34-66D4BD27A599}" destId="{DFC76BD2-3DF0-480E-A1A5-D5AACCE5865F}" srcOrd="3" destOrd="0" presId="urn:microsoft.com/office/officeart/2005/8/layout/lProcess2"/>
    <dgm:cxn modelId="{07F92B93-4D3C-4AA0-8DDD-7159C9973DED}" type="presParOf" srcId="{AC1B7732-8BAD-4571-AA34-66D4BD27A599}" destId="{4DAC40F4-CA43-4B6E-BFBA-FA5801F6AA03}" srcOrd="4" destOrd="0" presId="urn:microsoft.com/office/officeart/2005/8/layout/lProcess2"/>
    <dgm:cxn modelId="{40B10EA0-E332-4CC9-9872-90ED15E24B15}" type="presParOf" srcId="{4DAC40F4-CA43-4B6E-BFBA-FA5801F6AA03}" destId="{A799D6B0-3FF7-4C34-A83F-ADD4BFEFFF1E}" srcOrd="0" destOrd="0" presId="urn:microsoft.com/office/officeart/2005/8/layout/lProcess2"/>
    <dgm:cxn modelId="{8B29AD61-B4C8-47BC-B78F-177FEFE91DA0}" type="presParOf" srcId="{4DAC40F4-CA43-4B6E-BFBA-FA5801F6AA03}" destId="{525F47C0-024C-49AB-BB6B-E719956AB818}" srcOrd="1" destOrd="0" presId="urn:microsoft.com/office/officeart/2005/8/layout/lProcess2"/>
    <dgm:cxn modelId="{311D2639-75A9-4232-A9BB-9C10B988E89F}" type="presParOf" srcId="{4DAC40F4-CA43-4B6E-BFBA-FA5801F6AA03}" destId="{D5D801DE-434F-4C13-A3F3-A9150A6A5A5F}" srcOrd="2" destOrd="0" presId="urn:microsoft.com/office/officeart/2005/8/layout/lProcess2"/>
    <dgm:cxn modelId="{E9082E68-E50F-4849-8413-A6F7426FF835}" type="presParOf" srcId="{D5D801DE-434F-4C13-A3F3-A9150A6A5A5F}" destId="{C253A4C0-4F6E-4642-8042-08446401D79E}" srcOrd="0" destOrd="0" presId="urn:microsoft.com/office/officeart/2005/8/layout/lProcess2"/>
    <dgm:cxn modelId="{DB86C9C1-C2F9-4BB5-A752-B8534A89D593}" type="presParOf" srcId="{C253A4C0-4F6E-4642-8042-08446401D79E}" destId="{4EAEE97A-8D40-4A6E-906D-EEBD19E59B98}" srcOrd="0" destOrd="0" presId="urn:microsoft.com/office/officeart/2005/8/layout/lProcess2"/>
    <dgm:cxn modelId="{F96E0493-44CF-432A-9AF2-38D698BECC37}" type="presParOf" srcId="{AC1B7732-8BAD-4571-AA34-66D4BD27A599}" destId="{B268D4CC-2DEB-4489-8707-89FDA5302A55}" srcOrd="5" destOrd="0" presId="urn:microsoft.com/office/officeart/2005/8/layout/lProcess2"/>
    <dgm:cxn modelId="{A190137C-ABDE-4064-A47A-DE23F16E1732}" type="presParOf" srcId="{AC1B7732-8BAD-4571-AA34-66D4BD27A599}" destId="{C73C02D0-248A-4569-BB84-E332CA8A664A}" srcOrd="6" destOrd="0" presId="urn:microsoft.com/office/officeart/2005/8/layout/lProcess2"/>
    <dgm:cxn modelId="{21346134-B5F8-4234-A465-167B93164709}" type="presParOf" srcId="{C73C02D0-248A-4569-BB84-E332CA8A664A}" destId="{5A55B877-D371-4EC7-A474-B81DAFC74140}" srcOrd="0" destOrd="0" presId="urn:microsoft.com/office/officeart/2005/8/layout/lProcess2"/>
    <dgm:cxn modelId="{5032661A-1D77-485F-9A51-0E2BE7995C41}" type="presParOf" srcId="{C73C02D0-248A-4569-BB84-E332CA8A664A}" destId="{7F4A85CF-1B29-402A-9146-BB24CB4C2C0F}" srcOrd="1" destOrd="0" presId="urn:microsoft.com/office/officeart/2005/8/layout/lProcess2"/>
    <dgm:cxn modelId="{5034807A-41AF-4D7E-B132-D5B63ACBD510}" type="presParOf" srcId="{C73C02D0-248A-4569-BB84-E332CA8A664A}" destId="{6E0E8C40-C104-4DFF-949F-2A732C0A247E}" srcOrd="2" destOrd="0" presId="urn:microsoft.com/office/officeart/2005/8/layout/lProcess2"/>
    <dgm:cxn modelId="{6A557367-7B99-4605-8029-73E8870387CC}" type="presParOf" srcId="{6E0E8C40-C104-4DFF-949F-2A732C0A247E}" destId="{37344A8E-95AA-4D7C-8C02-E4E60D5DAF38}" srcOrd="0" destOrd="0" presId="urn:microsoft.com/office/officeart/2005/8/layout/lProcess2"/>
    <dgm:cxn modelId="{5E5D48D5-8D5D-4AFB-890C-2B71E86A66FA}" type="presParOf" srcId="{37344A8E-95AA-4D7C-8C02-E4E60D5DAF38}" destId="{FBDBBF9D-D27E-4665-8F53-8FC64878EA21}" srcOrd="0" destOrd="0" presId="urn:microsoft.com/office/officeart/2005/8/layout/lProcess2"/>
    <dgm:cxn modelId="{825C0609-B596-4548-944D-E419C062A888}" type="presParOf" srcId="{37344A8E-95AA-4D7C-8C02-E4E60D5DAF38}" destId="{795EEA33-F8D3-470D-A65E-A84E5227801C}" srcOrd="1" destOrd="0" presId="urn:microsoft.com/office/officeart/2005/8/layout/lProcess2"/>
    <dgm:cxn modelId="{3136BBAB-E1FC-4C01-8E5F-7AAE09ADD1EE}" type="presParOf" srcId="{37344A8E-95AA-4D7C-8C02-E4E60D5DAF38}" destId="{CA2AFDA8-89FE-4672-889E-B52DE473D292}" srcOrd="2" destOrd="0" presId="urn:microsoft.com/office/officeart/2005/8/layout/lProcess2"/>
    <dgm:cxn modelId="{204A0FDD-E370-45D4-92F8-8CB2C3500134}" type="presParOf" srcId="{AC1B7732-8BAD-4571-AA34-66D4BD27A599}" destId="{C26E28BD-EA77-47EF-BE25-9AFDA271F80F}" srcOrd="7" destOrd="0" presId="urn:microsoft.com/office/officeart/2005/8/layout/lProcess2"/>
    <dgm:cxn modelId="{D63959FB-8BB7-4037-8974-D90E0B26B78A}" type="presParOf" srcId="{AC1B7732-8BAD-4571-AA34-66D4BD27A599}" destId="{26FF0EBE-5F73-4A94-A450-0CC9AA731404}" srcOrd="8" destOrd="0" presId="urn:microsoft.com/office/officeart/2005/8/layout/lProcess2"/>
    <dgm:cxn modelId="{8E647E46-6FE8-4B49-B9BD-8463DA610E25}" type="presParOf" srcId="{26FF0EBE-5F73-4A94-A450-0CC9AA731404}" destId="{BF9F27DC-4347-4C3A-B3AA-611385309F5C}" srcOrd="0" destOrd="0" presId="urn:microsoft.com/office/officeart/2005/8/layout/lProcess2"/>
    <dgm:cxn modelId="{02084B55-1D8B-451C-867D-A2F17FB0B8EE}" type="presParOf" srcId="{26FF0EBE-5F73-4A94-A450-0CC9AA731404}" destId="{C00336B7-F5BA-47A5-B1C1-5B59E18B6FF4}" srcOrd="1" destOrd="0" presId="urn:microsoft.com/office/officeart/2005/8/layout/lProcess2"/>
    <dgm:cxn modelId="{15B1656D-7D97-44E4-A6BC-023208E08E0D}" type="presParOf" srcId="{26FF0EBE-5F73-4A94-A450-0CC9AA731404}" destId="{6CFBDB13-E850-46F5-96C6-12BFE2EA80CE}" srcOrd="2" destOrd="0" presId="urn:microsoft.com/office/officeart/2005/8/layout/lProcess2"/>
    <dgm:cxn modelId="{5846F9A8-2902-44B9-B57D-413A896BA53B}" type="presParOf" srcId="{6CFBDB13-E850-46F5-96C6-12BFE2EA80CE}" destId="{AE3B96C6-F426-4836-939A-4357D0FA33CB}" srcOrd="0" destOrd="0" presId="urn:microsoft.com/office/officeart/2005/8/layout/lProcess2"/>
    <dgm:cxn modelId="{0D4DF33B-17D7-4CFA-BDAA-24D4AB973F88}" type="presParOf" srcId="{AE3B96C6-F426-4836-939A-4357D0FA33CB}" destId="{2B21895A-3086-4518-8792-354EF0FFC8F8}" srcOrd="0" destOrd="0" presId="urn:microsoft.com/office/officeart/2005/8/layout/l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7BFA782-DCC3-44B2-9A31-D37DC70447B6}">
      <dsp:nvSpPr>
        <dsp:cNvPr id="0" name=""/>
        <dsp:cNvSpPr/>
      </dsp:nvSpPr>
      <dsp:spPr>
        <a:xfrm>
          <a:off x="5629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Alternative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Easy Platform  for </a:t>
          </a:r>
          <a:r>
            <a:rPr lang="en-US" sz="1400" b="1" kern="1200" spc="5">
              <a:latin typeface="+mn-lt"/>
              <a:cs typeface="Calibri Light" panose="020F0302020204030204" pitchFamily="34" charset="0"/>
            </a:rPr>
            <a:t>SME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5629" y="0"/>
        <a:ext cx="1975434" cy="1189483"/>
      </dsp:txXfrm>
    </dsp:sp>
    <dsp:sp modelId="{C0368B99-9E98-42B8-AE28-E4A2106FECA7}">
      <dsp:nvSpPr>
        <dsp:cNvPr id="0" name=""/>
        <dsp:cNvSpPr/>
      </dsp:nvSpPr>
      <dsp:spPr>
        <a:xfrm>
          <a:off x="203172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provides</a:t>
          </a:r>
          <a:r>
            <a:rPr lang="en-US" sz="1000" b="0" kern="1200" spc="-7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alternative</a:t>
          </a:r>
          <a:r>
            <a:rPr lang="en-US" sz="1000" b="0" kern="1200" spc="-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platform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for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companies</a:t>
          </a:r>
          <a:r>
            <a:rPr lang="en-US" sz="1000" b="0" kern="1200" spc="-7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go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public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with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kern="1200" spc="2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requirements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238187" y="1225660"/>
        <a:ext cx="1510317" cy="1125455"/>
      </dsp:txXfrm>
    </dsp:sp>
    <dsp:sp modelId="{A76FDF88-A8C9-4B61-A0E5-65FA4EA7B3C5}">
      <dsp:nvSpPr>
        <dsp:cNvPr id="0" name=""/>
        <dsp:cNvSpPr/>
      </dsp:nvSpPr>
      <dsp:spPr>
        <a:xfrm>
          <a:off x="203172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is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attractive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for small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medium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companies as it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has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lower market capitalization 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less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stringent</a:t>
          </a:r>
          <a:r>
            <a:rPr lang="en-US" sz="1000" b="0" kern="1200" spc="-6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requirements</a:t>
          </a:r>
        </a:p>
      </dsp:txBody>
      <dsp:txXfrm>
        <a:off x="238187" y="2605066"/>
        <a:ext cx="1510317" cy="1125455"/>
      </dsp:txXfrm>
    </dsp:sp>
    <dsp:sp modelId="{AD2D3294-9E23-46B6-B525-33D935D9FD6E}">
      <dsp:nvSpPr>
        <dsp:cNvPr id="0" name=""/>
        <dsp:cNvSpPr/>
      </dsp:nvSpPr>
      <dsp:spPr>
        <a:xfrm>
          <a:off x="2129222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Increase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in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Capital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&amp; </a:t>
          </a:r>
          <a:r>
            <a:rPr lang="en-US" sz="1400" b="1" kern="1200" spc="-10">
              <a:latin typeface="+mn-lt"/>
              <a:cs typeface="Calibri Light" panose="020F0302020204030204" pitchFamily="34" charset="0"/>
            </a:rPr>
            <a:t>Maintain 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Control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2129222" y="0"/>
        <a:ext cx="1975434" cy="1189483"/>
      </dsp:txXfrm>
    </dsp:sp>
    <dsp:sp modelId="{C21EDD6B-9BEB-405F-9D41-025241D75F6D}">
      <dsp:nvSpPr>
        <dsp:cNvPr id="0" name=""/>
        <dsp:cNvSpPr/>
      </dsp:nvSpPr>
      <dsp:spPr>
        <a:xfrm>
          <a:off x="2326765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>
              <a:latin typeface="+mn-lt"/>
              <a:cs typeface="Calibri Light" panose="020F0302020204030204" pitchFamily="34" charset="0"/>
            </a:rPr>
            <a:t>Raise capital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in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an easy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cost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effective</a:t>
          </a:r>
          <a:r>
            <a:rPr lang="en-US" sz="1000" b="0" kern="1200" spc="-18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way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2361780" y="1225660"/>
        <a:ext cx="1510317" cy="1125455"/>
      </dsp:txXfrm>
    </dsp:sp>
    <dsp:sp modelId="{5D7410F3-158B-4171-B866-1DA14A05E223}">
      <dsp:nvSpPr>
        <dsp:cNvPr id="0" name=""/>
        <dsp:cNvSpPr/>
      </dsp:nvSpPr>
      <dsp:spPr>
        <a:xfrm>
          <a:off x="2326765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It</a:t>
          </a:r>
          <a:r>
            <a:rPr lang="en-US" sz="1000" b="0" kern="1200" spc="-2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has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lower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floatation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requirement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as</a:t>
          </a:r>
          <a:r>
            <a:rPr lang="en-US" sz="1000" b="0" kern="1200" spc="-3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compared</a:t>
          </a:r>
          <a:r>
            <a:rPr lang="en-US" sz="1000" b="0" kern="120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the</a:t>
          </a:r>
          <a:r>
            <a:rPr lang="en-US" sz="1000" b="0" kern="1200" spc="-1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main</a:t>
          </a:r>
          <a:r>
            <a:rPr lang="en-US" sz="1000" b="0" kern="1200" spc="-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market</a:t>
          </a:r>
          <a:r>
            <a:rPr lang="en-US" sz="1000" b="0" kern="1200" spc="-4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where management can retain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more</a:t>
          </a:r>
          <a:r>
            <a:rPr lang="en-US" sz="1000" b="0" kern="1200" spc="-1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control</a:t>
          </a:r>
        </a:p>
      </dsp:txBody>
      <dsp:txXfrm>
        <a:off x="2361780" y="2605066"/>
        <a:ext cx="1510317" cy="1125455"/>
      </dsp:txXfrm>
    </dsp:sp>
    <dsp:sp modelId="{A799D6B0-3FF7-4C34-A83F-ADD4BFEFFF1E}">
      <dsp:nvSpPr>
        <dsp:cNvPr id="0" name=""/>
        <dsp:cNvSpPr/>
      </dsp:nvSpPr>
      <dsp:spPr>
        <a:xfrm>
          <a:off x="4252814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Corporatization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4252814" y="0"/>
        <a:ext cx="1975434" cy="1189483"/>
      </dsp:txXfrm>
    </dsp:sp>
    <dsp:sp modelId="{4EAEE97A-8D40-4A6E-906D-EEBD19E59B98}">
      <dsp:nvSpPr>
        <dsp:cNvPr id="0" name=""/>
        <dsp:cNvSpPr/>
      </dsp:nvSpPr>
      <dsp:spPr>
        <a:xfrm>
          <a:off x="4450358" y="1189483"/>
          <a:ext cx="1580347" cy="2577214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>
              <a:latin typeface="+mn-lt"/>
              <a:cs typeface="Calibri Light" panose="020F0302020204030204" pitchFamily="34" charset="0"/>
            </a:rPr>
            <a:t>Enhances corporatization and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improves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Company’s</a:t>
          </a:r>
          <a:r>
            <a:rPr lang="en-US" sz="1000" b="0" kern="1200" spc="-23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internal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capabilities</a:t>
          </a:r>
          <a:endParaRPr lang="en-US" sz="1000" kern="1200">
            <a:latin typeface="+mn-lt"/>
            <a:cs typeface="Calibri Light" panose="020F0302020204030204" pitchFamily="34" charset="0"/>
          </a:endParaRPr>
        </a:p>
      </dsp:txBody>
      <dsp:txXfrm>
        <a:off x="4496645" y="1235770"/>
        <a:ext cx="1487773" cy="2484640"/>
      </dsp:txXfrm>
    </dsp:sp>
    <dsp:sp modelId="{5A55B877-D371-4EC7-A474-B81DAFC74140}">
      <dsp:nvSpPr>
        <dsp:cNvPr id="0" name=""/>
        <dsp:cNvSpPr/>
      </dsp:nvSpPr>
      <dsp:spPr>
        <a:xfrm>
          <a:off x="6376407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spc="-5">
              <a:latin typeface="+mn-lt"/>
              <a:cs typeface="Calibri Light" panose="020F0302020204030204" pitchFamily="34" charset="0"/>
            </a:rPr>
            <a:t>Easy </a:t>
          </a:r>
          <a:r>
            <a:rPr lang="en-US" sz="1400" b="1" kern="1200">
              <a:latin typeface="+mn-lt"/>
              <a:cs typeface="Calibri Light" panose="020F0302020204030204" pitchFamily="34" charset="0"/>
            </a:rPr>
            <a:t>Access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to</a:t>
          </a:r>
          <a:r>
            <a:rPr lang="en-US" sz="1400" b="1" kern="1200" spc="-50">
              <a:latin typeface="+mn-lt"/>
              <a:cs typeface="Calibri Light" panose="020F0302020204030204" pitchFamily="34" charset="0"/>
            </a:rPr>
            <a:t> </a:t>
          </a:r>
          <a:r>
            <a:rPr lang="en-US" sz="1400" b="1" kern="1200" spc="-5">
              <a:latin typeface="+mn-lt"/>
              <a:cs typeface="Calibri Light" panose="020F0302020204030204" pitchFamily="34" charset="0"/>
            </a:rPr>
            <a:t>Investors</a:t>
          </a:r>
          <a:endParaRPr lang="en-US" sz="1400" kern="1200">
            <a:latin typeface="+mn-lt"/>
            <a:cs typeface="Calibri Light" panose="020F0302020204030204" pitchFamily="34" charset="0"/>
          </a:endParaRPr>
        </a:p>
      </dsp:txBody>
      <dsp:txXfrm>
        <a:off x="6376407" y="0"/>
        <a:ext cx="1975434" cy="1189483"/>
      </dsp:txXfrm>
    </dsp:sp>
    <dsp:sp modelId="{FBDBBF9D-D27E-4665-8F53-8FC64878EA21}">
      <dsp:nvSpPr>
        <dsp:cNvPr id="0" name=""/>
        <dsp:cNvSpPr/>
      </dsp:nvSpPr>
      <dsp:spPr>
        <a:xfrm>
          <a:off x="6573950" y="1190645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Clr>
              <a:srgbClr val="1F487C"/>
            </a:buClr>
            <a:buFont typeface="Wingdings"/>
            <a:buNone/>
          </a:pP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E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asily</a:t>
          </a:r>
          <a:r>
            <a:rPr lang="en-US" sz="1000" b="0" kern="1200" spc="-2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attract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investors</a:t>
          </a:r>
          <a:r>
            <a:rPr lang="en-US" sz="1000" b="0" kern="1200" spc="-5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and</a:t>
          </a:r>
          <a:r>
            <a:rPr lang="en-US" sz="1000" b="0" kern="1200" spc="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spc="5" dirty="0">
              <a:latin typeface="+mn-lt"/>
              <a:cs typeface="Calibri Light" panose="020F0302020204030204" pitchFamily="34" charset="0"/>
            </a:rPr>
            <a:t>PE</a:t>
          </a:r>
          <a:r>
            <a:rPr lang="en-US" sz="1000" b="0" kern="1200" spc="-1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investments</a:t>
          </a:r>
          <a:r>
            <a:rPr lang="en-US" sz="1000" b="0" kern="1200" spc="-40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seeking</a:t>
          </a:r>
          <a:r>
            <a:rPr lang="en-US" sz="1000" b="0" kern="1200" spc="-3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SME  investments as 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the </a:t>
          </a:r>
          <a:r>
            <a:rPr lang="en-US" sz="1000" b="0" kern="1200" spc="-5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kern="1200" spc="-5" dirty="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kern="1200" spc="5" dirty="0">
              <a:latin typeface="+mn-lt"/>
              <a:cs typeface="Calibri Light" panose="020F0302020204030204" pitchFamily="34" charset="0"/>
            </a:rPr>
            <a:t>provides </a:t>
          </a:r>
          <a:r>
            <a:rPr lang="en-US" sz="1000" b="0" kern="1200" dirty="0">
              <a:latin typeface="+mn-lt"/>
              <a:cs typeface="Calibri Light" panose="020F0302020204030204" pitchFamily="34" charset="0"/>
            </a:rPr>
            <a:t>clear exit</a:t>
          </a:r>
          <a:endParaRPr lang="en-US" sz="1000" kern="1200" dirty="0">
            <a:latin typeface="+mn-lt"/>
            <a:cs typeface="Calibri Light" panose="020F0302020204030204" pitchFamily="34" charset="0"/>
          </a:endParaRPr>
        </a:p>
      </dsp:txBody>
      <dsp:txXfrm>
        <a:off x="6608965" y="1225660"/>
        <a:ext cx="1510317" cy="1125455"/>
      </dsp:txXfrm>
    </dsp:sp>
    <dsp:sp modelId="{CA2AFDA8-89FE-4672-889E-B52DE473D292}">
      <dsp:nvSpPr>
        <dsp:cNvPr id="0" name=""/>
        <dsp:cNvSpPr/>
      </dsp:nvSpPr>
      <dsp:spPr>
        <a:xfrm>
          <a:off x="6573950" y="2570051"/>
          <a:ext cx="1580347" cy="1195485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000" b="0" kern="1200" spc="-5">
              <a:latin typeface="+mn-lt"/>
              <a:cs typeface="Calibri Light" panose="020F0302020204030204" pitchFamily="34" charset="0"/>
            </a:rPr>
            <a:t>Can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provide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higher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returns and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unlock additional</a:t>
          </a:r>
          <a:r>
            <a:rPr lang="en-US" sz="1000" b="0" kern="1200" spc="-240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value </a:t>
          </a:r>
          <a:r>
            <a:rPr lang="en-US" sz="1000" b="0" kern="1200" spc="5">
              <a:latin typeface="+mn-lt"/>
              <a:cs typeface="Calibri Light" panose="020F0302020204030204" pitchFamily="34" charset="0"/>
            </a:rPr>
            <a:t>due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to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high </a:t>
          </a:r>
          <a:r>
            <a:rPr lang="en-US" sz="1000" b="0" kern="1200" spc="-5">
              <a:latin typeface="+mn-lt"/>
              <a:cs typeface="Calibri Light" panose="020F0302020204030204" pitchFamily="34" charset="0"/>
            </a:rPr>
            <a:t>market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valuations and high</a:t>
          </a:r>
          <a:r>
            <a:rPr lang="en-US" sz="1000" b="0" kern="1200" spc="-95">
              <a:latin typeface="+mn-lt"/>
              <a:cs typeface="Calibri Light" panose="020F0302020204030204" pitchFamily="34" charset="0"/>
            </a:rPr>
            <a:t> </a:t>
          </a:r>
          <a:r>
            <a:rPr lang="en-US" sz="1000" b="0" kern="1200">
              <a:latin typeface="+mn-lt"/>
              <a:cs typeface="Calibri Light" panose="020F0302020204030204" pitchFamily="34" charset="0"/>
            </a:rPr>
            <a:t>liquidity</a:t>
          </a:r>
        </a:p>
      </dsp:txBody>
      <dsp:txXfrm>
        <a:off x="6608965" y="2605066"/>
        <a:ext cx="1510317" cy="1125455"/>
      </dsp:txXfrm>
    </dsp:sp>
    <dsp:sp modelId="{BF9F27DC-4347-4C3A-B3AA-611385309F5C}">
      <dsp:nvSpPr>
        <dsp:cNvPr id="0" name=""/>
        <dsp:cNvSpPr/>
      </dsp:nvSpPr>
      <dsp:spPr>
        <a:xfrm>
          <a:off x="8499999" y="0"/>
          <a:ext cx="1975434" cy="3964945"/>
        </a:xfrm>
        <a:prstGeom prst="roundRect">
          <a:avLst>
            <a:gd name="adj" fmla="val 10000"/>
          </a:avLst>
        </a:prstGeom>
        <a:solidFill>
          <a:schemeClr val="dk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>
              <a:latin typeface="+mn-lt"/>
              <a:cs typeface="Calibri Light" panose="020F0302020204030204" pitchFamily="34" charset="0"/>
            </a:rPr>
            <a:t>Transition to Main Market</a:t>
          </a:r>
        </a:p>
      </dsp:txBody>
      <dsp:txXfrm>
        <a:off x="8499999" y="0"/>
        <a:ext cx="1975434" cy="1189483"/>
      </dsp:txXfrm>
    </dsp:sp>
    <dsp:sp modelId="{2B21895A-3086-4518-8792-354EF0FFC8F8}">
      <dsp:nvSpPr>
        <dsp:cNvPr id="0" name=""/>
        <dsp:cNvSpPr/>
      </dsp:nvSpPr>
      <dsp:spPr>
        <a:xfrm>
          <a:off x="8697543" y="1189483"/>
          <a:ext cx="1580347" cy="2577214"/>
        </a:xfrm>
        <a:prstGeom prst="roundRect">
          <a:avLst>
            <a:gd name="adj" fmla="val 10000"/>
          </a:avLst>
        </a:prstGeom>
        <a:solidFill>
          <a:schemeClr val="dk2"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l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19050" rIns="25400" bIns="19050" numCol="1" spcCol="1270" anchor="ctr" anchorCtr="0">
          <a:noAutofit/>
        </a:bodyPr>
        <a:lstStyle/>
        <a:p>
          <a:pPr marL="0" lvl="0" indent="0" algn="ctr" defTabSz="4445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+mj-lt"/>
            <a:buNone/>
          </a:pPr>
          <a:r>
            <a:rPr lang="en-US" sz="1000" b="0" i="0" kern="1200" dirty="0">
              <a:latin typeface="+mn-lt"/>
              <a:cs typeface="Calibri Light" panose="020F0302020204030204" pitchFamily="34" charset="0"/>
            </a:rPr>
            <a:t>After completing 2 years since listing on </a:t>
          </a:r>
          <a:r>
            <a:rPr lang="en-US" sz="1000" b="0" i="0" kern="1200" dirty="0" err="1">
              <a:latin typeface="+mn-lt"/>
              <a:cs typeface="Calibri Light" panose="020F0302020204030204" pitchFamily="34" charset="0"/>
            </a:rPr>
            <a:t>Nomu</a:t>
          </a:r>
          <a:r>
            <a:rPr lang="en-US" sz="1000" b="0" i="0" kern="1200" dirty="0">
              <a:latin typeface="+mn-lt"/>
              <a:cs typeface="Calibri Light" panose="020F0302020204030204" pitchFamily="34" charset="0"/>
            </a:rPr>
            <a:t> - Parallel Market a Company can transition to  Main Market if its minimum average market cap. for the last six months is SAR 200 million and has a</a:t>
          </a:r>
          <a:r>
            <a:rPr lang="en-GB" sz="1000" b="0" kern="1200" dirty="0">
              <a:latin typeface="+mn-lt"/>
            </a:rPr>
            <a:t>t least 200 public shareholders</a:t>
          </a:r>
          <a:endParaRPr lang="en-US" sz="1000" b="0" kern="1200" dirty="0">
            <a:latin typeface="+mn-lt"/>
            <a:cs typeface="Calibri Light" panose="020F0302020204030204" pitchFamily="34" charset="0"/>
          </a:endParaRPr>
        </a:p>
      </dsp:txBody>
      <dsp:txXfrm>
        <a:off x="8743830" y="1235770"/>
        <a:ext cx="1487773" cy="248464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Process2">
  <dgm:title val=""/>
  <dgm:desc val=""/>
  <dgm:catLst>
    <dgm:cat type="list" pri="10000"/>
    <dgm:cat type="relationship" pri="13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  <dgm:cxn modelId="33" srcId="3" destId="31" srcOrd="0" destOrd="0"/>
        <dgm:cxn modelId="34" srcId="3" destId="32" srcOrd="0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theList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Node" refType="w"/>
      <dgm:constr type="h" for="ch" forName="compNode" refType="h"/>
      <dgm:constr type="w" for="ch" forName="aSpace" refType="w" fact="0.075"/>
      <dgm:constr type="h" for="des" forName="aSpace2" refType="h" fact="0.1"/>
      <dgm:constr type="primFontSz" for="des" forName="textNode" op="equ"/>
      <dgm:constr type="primFontSz" for="des" forName="childNode" op="equ"/>
    </dgm:constrLst>
    <dgm:ruleLst/>
    <dgm:forEach name="aNodeForEach" axis="ch" ptType="node">
      <dgm:layoutNode name="compNode">
        <dgm:alg type="composite"/>
        <dgm:shape xmlns:r="http://schemas.openxmlformats.org/officeDocument/2006/relationships" r:blip="">
          <dgm:adjLst/>
        </dgm:shape>
        <dgm:presOf/>
        <dgm:constrLst>
          <dgm:constr type="w" for="ch" forName="aNode" refType="w"/>
          <dgm:constr type="h" for="ch" forName="aNode" refType="h"/>
          <dgm:constr type="w" for="ch" forName="textNode" refType="w"/>
          <dgm:constr type="h" for="ch" forName="textNode" refType="h" fact="0.3"/>
          <dgm:constr type="ctrX" for="ch" forName="textNode" refType="w" fact="0.5"/>
          <dgm:constr type="w" for="ch" forName="compChildNode" refType="w" fact="0.8"/>
          <dgm:constr type="h" for="ch" forName="compChildNode" refType="h" fact="0.65"/>
          <dgm:constr type="t" for="ch" forName="compChildNode" refType="h" fact="0.3"/>
          <dgm:constr type="ctrX" for="ch" forName="compChildNode" refType="w" fact="0.5"/>
        </dgm:constrLst>
        <dgm:ruleLst/>
        <dgm:layoutNode name="aNode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/>
          <dgm:constrLst/>
          <dgm:ruleLst/>
        </dgm:layoutNode>
        <dgm:layoutNode name="textNode" styleLbl="bgShp">
          <dgm:alg type="tx"/>
          <dgm:shape xmlns:r="http://schemas.openxmlformats.org/officeDocument/2006/relationships" type="rect" r:blip="" hideGeom="1">
            <dgm:adjLst>
              <dgm:adj idx="1" val="0.1"/>
            </dgm:adjLst>
          </dgm:shape>
          <dgm:presOf axis="self"/>
          <dgm:constrLst>
            <dgm:constr type="primFontSz" val="65"/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ompChild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des" forName="childNode" refType="w"/>
            <dgm:constr type="h" for="des" forName="childNode" refType="h"/>
          </dgm:constrLst>
          <dgm:ruleLst/>
          <dgm:layoutNode name="theInnerList">
            <dgm:alg type="lin">
              <dgm:param type="linDir" val="fromT"/>
            </dgm:alg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childNodeForEach" axis="ch" ptType="node">
              <dgm:layoutNode name="childNode" styleLbl="node1">
                <dgm:varLst>
                  <dgm:bulletEnabled val="1"/>
                </dgm:varLst>
                <dgm:alg type="tx"/>
                <dgm:shape xmlns:r="http://schemas.openxmlformats.org/officeDocument/2006/relationships" type="roundRect" r:blip="">
                  <dgm:adjLst>
                    <dgm:adj idx="1" val="0.1"/>
                  </dgm:adjLst>
                </dgm:shape>
                <dgm:presOf axis="desOrSelf" ptType="node"/>
                <dgm:constrLst>
                  <dgm:constr type="primFontSz" val="65"/>
                  <dgm:constr type="tMarg" refType="primFontSz" fact="0.15"/>
                  <dgm:constr type="bMarg" refType="primFontSz" fact="0.15"/>
                  <dgm:constr type="lMarg" refType="primFontSz" fact="0.2"/>
                  <dgm:constr type="rMarg" refType="primFontSz" fact="0.2"/>
                </dgm:constrLst>
                <dgm:ruleLst>
                  <dgm:rule type="primFontSz" val="5" fact="NaN" max="NaN"/>
                </dgm:ruleLst>
              </dgm:layoutNode>
              <dgm:choose name="Name3">
                <dgm:if name="Name4" axis="self" ptType="node" func="revPos" op="equ" val="1"/>
                <dgm:else name="Name5">
                  <dgm:layoutNode name="aSpace2">
                    <dgm:alg type="sp"/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</dgm:layoutNode>
                </dgm:else>
              </dgm:choose>
            </dgm:forEach>
          </dgm:layoutNode>
        </dgm:layoutNode>
      </dgm:layoutNode>
      <dgm:choose name="Name6">
        <dgm:if name="Name7" axis="self" ptType="node" func="revPos" op="equ" val="1"/>
        <dgm:else name="Name8">
          <dgm:layoutNode name="aSpace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2725" y="0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44B902-2DFD-46AE-AFA4-8FCD05EED7B7}" type="datetimeFigureOut">
              <a:rPr lang="en-US" smtClean="0"/>
              <a:t>7/11/24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35013" y="1173163"/>
            <a:ext cx="5632450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9613" y="4518025"/>
            <a:ext cx="5683250" cy="36972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2725" y="8918575"/>
            <a:ext cx="3078163" cy="469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7642DC2-B57A-4D22-8594-F71FB557AB8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604657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6BEA98B-8E54-4CD0-82BB-B61F2ACC55F5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2053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46842" y="1249998"/>
            <a:ext cx="10458635" cy="731202"/>
          </a:xfrm>
          <a:ln>
            <a:noFill/>
          </a:ln>
        </p:spPr>
        <p:txBody>
          <a:bodyPr/>
          <a:lstStyle>
            <a:lvl1pPr marL="0" indent="0">
              <a:lnSpc>
                <a:spcPct val="86000"/>
              </a:lnSpc>
              <a:spcBef>
                <a:spcPts val="0"/>
              </a:spcBef>
              <a:buNone/>
              <a:defRPr sz="2800">
                <a:solidFill>
                  <a:schemeClr val="tx2"/>
                </a:solidFill>
              </a:defRPr>
            </a:lvl1pPr>
            <a:lvl2pPr marL="0" indent="0">
              <a:lnSpc>
                <a:spcPct val="86000"/>
              </a:lnSpc>
              <a:spcBef>
                <a:spcPts val="0"/>
              </a:spcBef>
              <a:buNone/>
              <a:defRPr sz="2800">
                <a:solidFill>
                  <a:schemeClr val="accent1"/>
                </a:solidFill>
              </a:defRPr>
            </a:lvl2pPr>
          </a:lstStyle>
          <a:p>
            <a:pPr lvl="0"/>
            <a:r>
              <a:rPr lang="en-US" dirty="0"/>
              <a:t>TITLE</a:t>
            </a:r>
          </a:p>
          <a:p>
            <a:pPr lvl="1"/>
            <a:r>
              <a:rPr lang="en-US" dirty="0"/>
              <a:t>SUBTITLE</a:t>
            </a:r>
          </a:p>
        </p:txBody>
      </p:sp>
      <p:sp>
        <p:nvSpPr>
          <p:cNvPr id="5" name="Text Placeholder 4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160951" y="2395220"/>
            <a:ext cx="6162714" cy="241300"/>
          </a:xfrm>
        </p:spPr>
        <p:txBody>
          <a:bodyPr/>
          <a:lstStyle>
            <a:lvl1pPr marL="0" indent="0">
              <a:buNone/>
              <a:defRPr sz="180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9" name="Picture Placeholder 8"/>
          <p:cNvSpPr>
            <a:spLocks noGrp="1"/>
          </p:cNvSpPr>
          <p:nvPr userDrawn="1">
            <p:ph type="pic" sz="quarter" idx="12" hasCustomPrompt="1"/>
          </p:nvPr>
        </p:nvSpPr>
        <p:spPr>
          <a:xfrm>
            <a:off x="8410847" y="479425"/>
            <a:ext cx="3194630" cy="685800"/>
          </a:xfrm>
          <a:ln>
            <a:noFill/>
          </a:ln>
        </p:spPr>
        <p:txBody>
          <a:bodyPr anchor="ctr" anchorCtr="0"/>
          <a:lstStyle>
            <a:lvl1pPr marL="0" indent="0" algn="ctr">
              <a:spcBef>
                <a:spcPts val="0"/>
              </a:spcBef>
              <a:buNone/>
              <a:defRPr sz="1000" b="1" baseline="0">
                <a:solidFill>
                  <a:srgbClr val="808080"/>
                </a:solidFill>
              </a:defRPr>
            </a:lvl1pPr>
          </a:lstStyle>
          <a:p>
            <a:r>
              <a:rPr lang="de-DE"/>
              <a:t>CLIENT LOGO PLACEHOLDER</a:t>
            </a:r>
          </a:p>
          <a:p>
            <a:r>
              <a:rPr lang="de-DE"/>
              <a:t>Delete box if no client logo is used</a:t>
            </a:r>
            <a:endParaRPr lang="en-GB"/>
          </a:p>
        </p:txBody>
      </p:sp>
      <p:sp>
        <p:nvSpPr>
          <p:cNvPr id="15" name="Subnomenclature"/>
          <p:cNvSpPr txBox="1"/>
          <p:nvPr userDrawn="1"/>
        </p:nvSpPr>
        <p:spPr>
          <a:xfrm>
            <a:off x="1146843" y="6437412"/>
            <a:ext cx="65" cy="153888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it-IT" sz="1000" b="1" i="0" u="none" baseline="0">
              <a:solidFill>
                <a:schemeClr val="accent3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F286481-467B-4347-9D4C-66B18F84268F}"/>
              </a:ext>
            </a:extLst>
          </p:cNvPr>
          <p:cNvGrpSpPr/>
          <p:nvPr userDrawn="1"/>
        </p:nvGrpSpPr>
        <p:grpSpPr>
          <a:xfrm>
            <a:off x="580476" y="3069590"/>
            <a:ext cx="11611524" cy="3096260"/>
            <a:chOff x="580476" y="3069590"/>
            <a:chExt cx="11611524" cy="3096260"/>
          </a:xfrm>
        </p:grpSpPr>
        <p:sp>
          <p:nvSpPr>
            <p:cNvPr id="19" name="Rectangle 6">
              <a:extLst>
                <a:ext uri="{FF2B5EF4-FFF2-40B4-BE49-F238E27FC236}">
                  <a16:creationId xmlns:a16="http://schemas.microsoft.com/office/drawing/2014/main" id="{DEBDF94A-1223-4461-9E92-434D408EFD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0476" y="3800792"/>
              <a:ext cx="11611524" cy="2365058"/>
            </a:xfrm>
            <a:prstGeom prst="rect">
              <a:avLst/>
            </a:prstGeom>
            <a:solidFill>
              <a:schemeClr val="accent1"/>
            </a:solidFill>
            <a:ln w="9525">
              <a:noFill/>
              <a:miter lim="800000"/>
              <a:headEnd/>
              <a:tailEnd/>
            </a:ln>
          </p:spPr>
          <p:txBody>
            <a:bodyPr lIns="72000" tIns="72000" rIns="72000" bIns="72000" anchor="t"/>
            <a:lstStyle/>
            <a:p>
              <a:pPr marL="0" lvl="1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00"/>
                </a:buClr>
              </a:pPr>
              <a:endParaRPr lang="en-US" sz="14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034A22CD-11A9-4BAA-876F-8F3299143ED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0476" y="3069590"/>
              <a:ext cx="11611524" cy="731202"/>
            </a:xfrm>
            <a:prstGeom prst="rect">
              <a:avLst/>
            </a:prstGeom>
            <a:solidFill>
              <a:schemeClr val="tx2"/>
            </a:solidFill>
            <a:ln w="9525">
              <a:noFill/>
              <a:miter lim="800000"/>
              <a:headEnd/>
              <a:tailEnd/>
            </a:ln>
          </p:spPr>
          <p:txBody>
            <a:bodyPr lIns="72000" tIns="72000" rIns="72000" bIns="72000" anchor="t"/>
            <a:lstStyle/>
            <a:p>
              <a:pPr marL="0" lvl="1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00"/>
                </a:buClr>
              </a:pPr>
              <a:endParaRPr lang="en-US" sz="140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pic>
        <p:nvPicPr>
          <p:cNvPr id="14" name="Picture 13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8AFC4D6C-ABE0-4611-80FF-6EFD7C0234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157717" y="231135"/>
            <a:ext cx="895519" cy="942985"/>
          </a:xfrm>
          <a:prstGeom prst="rect">
            <a:avLst/>
          </a:prstGeom>
        </p:spPr>
      </p:pic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EF8F249F-34C5-4C5E-97DC-BBACC0890FC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80986" y="6211252"/>
            <a:ext cx="3194630" cy="685800"/>
          </a:xfrm>
          <a:ln>
            <a:noFill/>
          </a:ln>
        </p:spPr>
        <p:txBody>
          <a:bodyPr anchor="ctr" anchorCtr="0"/>
          <a:lstStyle>
            <a:lvl1pPr marL="0" indent="0" algn="ctr">
              <a:spcBef>
                <a:spcPts val="0"/>
              </a:spcBef>
              <a:buNone/>
              <a:defRPr sz="1000" b="1" baseline="0">
                <a:solidFill>
                  <a:srgbClr val="808080"/>
                </a:solidFill>
              </a:defRPr>
            </a:lvl1pPr>
          </a:lstStyle>
          <a:p>
            <a:r>
              <a:rPr lang="de-DE"/>
              <a:t>Haykala Advisory Compnay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85954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4506" y="385764"/>
            <a:ext cx="11014925" cy="7588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4428" y="1406525"/>
            <a:ext cx="11033065" cy="49323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5" name="Rectangle 15"/>
          <p:cNvSpPr>
            <a:spLocks noChangeArrowheads="1"/>
          </p:cNvSpPr>
          <p:nvPr/>
        </p:nvSpPr>
        <p:spPr bwMode="gray">
          <a:xfrm>
            <a:off x="10837558" y="6478589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4" name="DocID"/>
          <p:cNvSpPr txBox="1"/>
          <p:nvPr/>
        </p:nvSpPr>
        <p:spPr>
          <a:xfrm>
            <a:off x="1609176" y="6532791"/>
            <a:ext cx="65" cy="10772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de-DE" sz="700" b="0" i="0" u="none" baseline="0">
              <a:solidFill>
                <a:schemeClr val="accent3"/>
              </a:solidFill>
            </a:endParaRPr>
          </a:p>
        </p:txBody>
      </p:sp>
      <p:sp>
        <p:nvSpPr>
          <p:cNvPr id="7" name="Rectangle 15"/>
          <p:cNvSpPr>
            <a:spLocks noChangeArrowheads="1"/>
          </p:cNvSpPr>
          <p:nvPr userDrawn="1"/>
        </p:nvSpPr>
        <p:spPr bwMode="gray">
          <a:xfrm>
            <a:off x="10837558" y="6478589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DocID"/>
          <p:cNvSpPr txBox="1"/>
          <p:nvPr userDrawn="1"/>
        </p:nvSpPr>
        <p:spPr>
          <a:xfrm>
            <a:off x="1609176" y="6532791"/>
            <a:ext cx="65" cy="10772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algn="l"/>
            <a:endParaRPr kumimoji="0" lang="de-DE" sz="700" b="0" i="0" u="none" baseline="0">
              <a:solidFill>
                <a:schemeClr val="accent3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607E1AA-DB20-4494-9BE0-C05279B2A852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660AB3F-459E-4ADB-9E0F-542E8F219878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2" name="Copyright">
            <a:extLst>
              <a:ext uri="{FF2B5EF4-FFF2-40B4-BE49-F238E27FC236}">
                <a16:creationId xmlns:a16="http://schemas.microsoft.com/office/drawing/2014/main" id="{FEAE916D-6BA5-44E0-B393-4C515C247F56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638593D-D746-46C8-B6C8-C802A514F160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765D4E0-3835-463C-9737-45C489557392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44A82198-565F-4A2B-AB21-658902B3EDD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25929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6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A61E77B-00F3-4AE3-AA90-D4E45A4C0A36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E782135-5D80-48E0-A9E9-AC939E86A6E3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2" name="Copyright">
            <a:extLst>
              <a:ext uri="{FF2B5EF4-FFF2-40B4-BE49-F238E27FC236}">
                <a16:creationId xmlns:a16="http://schemas.microsoft.com/office/drawing/2014/main" id="{60FBC77C-07A9-4A65-BC47-4100608A1F9B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2772F4E-D667-4DA4-8490-E2A8F5B72966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2926D7-64AE-41A3-B7E9-FDCCEDBA8CD4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B0B4E5D2-383B-4C5C-8228-A9CE2E98E52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44097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578461" y="382589"/>
            <a:ext cx="11029033" cy="758825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Table of Contents</a:t>
            </a:r>
            <a:endParaRPr lang="en-GB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BFBD89E-FC43-483C-AEB9-C02FCA844E9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A8FCEA2-FF25-46E9-89C9-2F130D0627A6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5" name="Copyright">
            <a:extLst>
              <a:ext uri="{FF2B5EF4-FFF2-40B4-BE49-F238E27FC236}">
                <a16:creationId xmlns:a16="http://schemas.microsoft.com/office/drawing/2014/main" id="{C7CB454D-E847-450B-943B-785756E77931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9AFECE7-334A-4207-8581-653F96215852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9BD418F-6B04-421F-861C-A80E68DB35EF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3" name="Picture 1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6660E3A2-DF30-44F9-9F62-229B5E6C12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84910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ectionTitle"/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7552703" cy="9144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800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2800">
                <a:solidFill>
                  <a:schemeClr val="accent1"/>
                </a:solidFill>
              </a:defRPr>
            </a:lvl2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SectionNumber"/>
          <p:cNvSpPr>
            <a:spLocks noGrp="1"/>
          </p:cNvSpPr>
          <p:nvPr>
            <p:ph type="body" sz="quarter" idx="12" hasCustomPrompt="1"/>
          </p:nvPr>
        </p:nvSpPr>
        <p:spPr>
          <a:xfrm>
            <a:off x="576445" y="2934392"/>
            <a:ext cx="3075274" cy="914400"/>
          </a:xfrm>
        </p:spPr>
        <p:txBody>
          <a:bodyPr/>
          <a:lstStyle>
            <a:lvl1pPr marL="0" indent="0" algn="r">
              <a:buNone/>
              <a:defRPr sz="28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Section #</a:t>
            </a:r>
          </a:p>
        </p:txBody>
      </p:sp>
      <p:cxnSp>
        <p:nvCxnSpPr>
          <p:cNvPr id="10" name="Straight Connector 9"/>
          <p:cNvCxnSpPr/>
          <p:nvPr/>
        </p:nvCxnSpPr>
        <p:spPr bwMode="auto">
          <a:xfrm>
            <a:off x="3852247" y="2859579"/>
            <a:ext cx="0" cy="1064029"/>
          </a:xfrm>
          <a:prstGeom prst="line">
            <a:avLst/>
          </a:prstGeom>
          <a:noFill/>
          <a:ln w="9525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" name="Straight Connector 4"/>
          <p:cNvCxnSpPr/>
          <p:nvPr userDrawn="1"/>
        </p:nvCxnSpPr>
        <p:spPr bwMode="auto">
          <a:xfrm>
            <a:off x="3852247" y="2859579"/>
            <a:ext cx="0" cy="1064029"/>
          </a:xfrm>
          <a:prstGeom prst="line">
            <a:avLst/>
          </a:prstGeom>
          <a:noFill/>
          <a:ln w="9525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" name="Rectangle 5">
            <a:extLst>
              <a:ext uri="{FF2B5EF4-FFF2-40B4-BE49-F238E27FC236}">
                <a16:creationId xmlns:a16="http://schemas.microsoft.com/office/drawing/2014/main" id="{0EE40A18-FE1D-4FAE-8E62-9EF04FE1E4CA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8488A07-0849-4DCA-B9B6-43B6411C6EA3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2764B1B-6B38-42EE-B667-F383A2387591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</p:spTree>
    <p:extLst>
      <p:ext uri="{BB962C8B-B14F-4D97-AF65-F5344CB8AC3E}">
        <p14:creationId xmlns:p14="http://schemas.microsoft.com/office/powerpoint/2010/main" val="29045144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574429" y="1406526"/>
            <a:ext cx="4940087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Content Placeholder 2"/>
          <p:cNvSpPr>
            <a:spLocks noGrp="1"/>
          </p:cNvSpPr>
          <p:nvPr>
            <p:ph idx="11"/>
          </p:nvPr>
        </p:nvSpPr>
        <p:spPr>
          <a:xfrm>
            <a:off x="6665390" y="1406526"/>
            <a:ext cx="4940087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8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E1E8984-3356-430C-8396-BF9DF022FEBA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CBA4A2F-2BE8-4B4A-9284-CD6D6A00334B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1" name="Copyright">
            <a:extLst>
              <a:ext uri="{FF2B5EF4-FFF2-40B4-BE49-F238E27FC236}">
                <a16:creationId xmlns:a16="http://schemas.microsoft.com/office/drawing/2014/main" id="{DE4BDD84-7A96-4CA0-A803-DA7137405994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55AED33-168F-449C-8B57-14AF82950179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C84B8AB1-D1FC-4668-8610-FF6D2DCC9577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17" name="Picture 16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031AD8C4-E7A1-4E5F-A02D-F0A8595509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50688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3" name="Text Placeholder 19"/>
          <p:cNvSpPr>
            <a:spLocks noGrp="1"/>
          </p:cNvSpPr>
          <p:nvPr>
            <p:ph type="body" sz="quarter" idx="15" hasCustomPrompt="1"/>
          </p:nvPr>
        </p:nvSpPr>
        <p:spPr>
          <a:xfrm>
            <a:off x="576445" y="1406525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4" name="Text Placeholder 19"/>
          <p:cNvSpPr>
            <a:spLocks noGrp="1"/>
          </p:cNvSpPr>
          <p:nvPr>
            <p:ph type="body" sz="quarter" idx="16" hasCustomPrompt="1"/>
          </p:nvPr>
        </p:nvSpPr>
        <p:spPr>
          <a:xfrm>
            <a:off x="6667406" y="1406525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5" name="Content Placeholder 2"/>
          <p:cNvSpPr>
            <a:spLocks noGrp="1"/>
          </p:cNvSpPr>
          <p:nvPr>
            <p:ph idx="1"/>
          </p:nvPr>
        </p:nvSpPr>
        <p:spPr>
          <a:xfrm>
            <a:off x="574429" y="1930401"/>
            <a:ext cx="4940087" cy="4100513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/>
          <p:cNvSpPr>
            <a:spLocks noGrp="1"/>
          </p:cNvSpPr>
          <p:nvPr>
            <p:ph idx="11"/>
          </p:nvPr>
        </p:nvSpPr>
        <p:spPr>
          <a:xfrm>
            <a:off x="6665390" y="1930401"/>
            <a:ext cx="4940087" cy="4100513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E3E0B35-ABBB-4571-83D0-56A3703ECFA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8858D470-C338-4D92-8113-0806AB3F7BD8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38CF946A-3921-42B3-8376-CB6CB63F71A4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2545E2B-DA2B-4DBB-AAEB-E54944860378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EB3B378-F408-434D-9A19-70E21BA8F153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3" name="Picture 2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03C9BDC7-272C-425C-AF7E-433184CEDB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65771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Content Placeholder 2"/>
          <p:cNvSpPr>
            <a:spLocks noGrp="1"/>
          </p:cNvSpPr>
          <p:nvPr>
            <p:ph idx="1"/>
          </p:nvPr>
        </p:nvSpPr>
        <p:spPr>
          <a:xfrm>
            <a:off x="574429" y="1406525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Content Placeholder 2"/>
          <p:cNvSpPr>
            <a:spLocks noGrp="1"/>
          </p:cNvSpPr>
          <p:nvPr>
            <p:ph idx="23"/>
          </p:nvPr>
        </p:nvSpPr>
        <p:spPr>
          <a:xfrm>
            <a:off x="6659344" y="1406525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/>
          <p:cNvSpPr>
            <a:spLocks noGrp="1"/>
          </p:cNvSpPr>
          <p:nvPr>
            <p:ph idx="24"/>
          </p:nvPr>
        </p:nvSpPr>
        <p:spPr>
          <a:xfrm>
            <a:off x="574429" y="3904629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9" name="Content Placeholder 2"/>
          <p:cNvSpPr>
            <a:spLocks noGrp="1"/>
          </p:cNvSpPr>
          <p:nvPr>
            <p:ph idx="25"/>
          </p:nvPr>
        </p:nvSpPr>
        <p:spPr>
          <a:xfrm>
            <a:off x="6659344" y="3904629"/>
            <a:ext cx="4940087" cy="212628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1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54E57D-2C18-4A77-84A4-7B0F1EE1D549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0FA63D0-7F23-4E89-88C7-370DFC0A96E7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A9195EA8-8224-46D5-8DB3-188609331C97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8461E9A-3E3B-46F9-AAA0-59FE41ADD433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88CE839-BD0A-4DF4-822B-948F0B688E70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3" name="Picture 22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49B52853-C9CF-4A18-AD5F-6634D22DCE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91791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textboxe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6" name="Content Placeholder 2"/>
          <p:cNvSpPr>
            <a:spLocks noGrp="1"/>
          </p:cNvSpPr>
          <p:nvPr>
            <p:ph idx="25"/>
          </p:nvPr>
        </p:nvSpPr>
        <p:spPr>
          <a:xfrm>
            <a:off x="574429" y="1871134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Text Placeholder 19"/>
          <p:cNvSpPr>
            <a:spLocks noGrp="1"/>
          </p:cNvSpPr>
          <p:nvPr>
            <p:ph type="body" sz="quarter" idx="15" hasCustomPrompt="1"/>
          </p:nvPr>
        </p:nvSpPr>
        <p:spPr>
          <a:xfrm>
            <a:off x="574429" y="1407584"/>
            <a:ext cx="4934041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8" name="Text Placeholder 19"/>
          <p:cNvSpPr>
            <a:spLocks noGrp="1"/>
          </p:cNvSpPr>
          <p:nvPr>
            <p:ph type="body" sz="quarter" idx="16" hasCustomPrompt="1"/>
          </p:nvPr>
        </p:nvSpPr>
        <p:spPr>
          <a:xfrm>
            <a:off x="6667406" y="1407584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4" name="Text Placeholder 19"/>
          <p:cNvSpPr>
            <a:spLocks noGrp="1"/>
          </p:cNvSpPr>
          <p:nvPr>
            <p:ph type="body" sz="quarter" idx="18" hasCustomPrompt="1"/>
          </p:nvPr>
        </p:nvSpPr>
        <p:spPr>
          <a:xfrm>
            <a:off x="6669422" y="3894810"/>
            <a:ext cx="4938072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5" name="Text Placeholder 19"/>
          <p:cNvSpPr>
            <a:spLocks noGrp="1"/>
          </p:cNvSpPr>
          <p:nvPr>
            <p:ph type="body" sz="quarter" idx="20" hasCustomPrompt="1"/>
          </p:nvPr>
        </p:nvSpPr>
        <p:spPr>
          <a:xfrm>
            <a:off x="574429" y="3894810"/>
            <a:ext cx="4934041" cy="33655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0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000">
                <a:solidFill>
                  <a:schemeClr val="accent1"/>
                </a:solidFill>
              </a:defRPr>
            </a:lvl2pPr>
            <a:lvl3pPr>
              <a:defRPr sz="1000">
                <a:solidFill>
                  <a:schemeClr val="accent2"/>
                </a:solidFill>
              </a:defRPr>
            </a:lvl3pPr>
            <a:lvl4pPr>
              <a:defRPr sz="1000">
                <a:solidFill>
                  <a:schemeClr val="accent2"/>
                </a:solidFill>
              </a:defRPr>
            </a:lvl4pPr>
            <a:lvl5pPr>
              <a:defRPr sz="1000"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 dirty="0"/>
              <a:t>Heading 10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10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6" name="Content Placeholder 2"/>
          <p:cNvSpPr>
            <a:spLocks noGrp="1"/>
          </p:cNvSpPr>
          <p:nvPr>
            <p:ph idx="26"/>
          </p:nvPr>
        </p:nvSpPr>
        <p:spPr>
          <a:xfrm>
            <a:off x="6665390" y="1871134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7" name="Content Placeholder 2"/>
          <p:cNvSpPr>
            <a:spLocks noGrp="1"/>
          </p:cNvSpPr>
          <p:nvPr>
            <p:ph idx="27"/>
          </p:nvPr>
        </p:nvSpPr>
        <p:spPr>
          <a:xfrm>
            <a:off x="574429" y="4358360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8" name="Content Placeholder 2"/>
          <p:cNvSpPr>
            <a:spLocks noGrp="1"/>
          </p:cNvSpPr>
          <p:nvPr>
            <p:ph idx="28"/>
          </p:nvPr>
        </p:nvSpPr>
        <p:spPr>
          <a:xfrm>
            <a:off x="6665390" y="4358360"/>
            <a:ext cx="4934041" cy="1672024"/>
          </a:xfrm>
        </p:spPr>
        <p:txBody>
          <a:bodyPr/>
          <a:lstStyle>
            <a:lvl1pPr marL="119063" indent="-119063">
              <a:defRPr sz="1000"/>
            </a:lvl1pPr>
            <a:lvl2pPr marL="228600" indent="-109538">
              <a:defRPr sz="1000"/>
            </a:lvl2pPr>
            <a:lvl3pPr marL="347663" indent="-119063">
              <a:defRPr sz="1000"/>
            </a:lvl3pPr>
            <a:lvl4pPr marL="457200" indent="-109538">
              <a:tabLst/>
              <a:defRPr sz="1000"/>
            </a:lvl4pPr>
            <a:lvl5pPr marL="576263" indent="-119063">
              <a:defRPr sz="1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24A5F8B-6BB3-450A-9DF7-54EB1F9F0DB0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AC2E7D4-51EF-47E0-8DC9-EBAEFFF6D96A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22" name="Copyright">
            <a:extLst>
              <a:ext uri="{FF2B5EF4-FFF2-40B4-BE49-F238E27FC236}">
                <a16:creationId xmlns:a16="http://schemas.microsoft.com/office/drawing/2014/main" id="{21510237-E412-4CDB-BA13-9E0B4E1B3595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047B555-8DAD-4F80-95AF-1FD99AD3736D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A8A2C94-6576-43CE-8626-5885D75FFFB2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31" name="Picture 30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25F3BE19-FD82-4734-A059-9ABFCC4142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53287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Content Placeholder 2"/>
          <p:cNvSpPr>
            <a:spLocks noGrp="1"/>
          </p:cNvSpPr>
          <p:nvPr>
            <p:ph idx="25"/>
          </p:nvPr>
        </p:nvSpPr>
        <p:spPr>
          <a:xfrm>
            <a:off x="574429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8461" y="382589"/>
            <a:ext cx="11029033" cy="7588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7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Content Placeholder 2"/>
          <p:cNvSpPr>
            <a:spLocks noGrp="1"/>
          </p:cNvSpPr>
          <p:nvPr>
            <p:ph idx="26"/>
          </p:nvPr>
        </p:nvSpPr>
        <p:spPr>
          <a:xfrm>
            <a:off x="4494655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Content Placeholder 2"/>
          <p:cNvSpPr>
            <a:spLocks noGrp="1"/>
          </p:cNvSpPr>
          <p:nvPr>
            <p:ph idx="27"/>
          </p:nvPr>
        </p:nvSpPr>
        <p:spPr>
          <a:xfrm>
            <a:off x="8414879" y="1406525"/>
            <a:ext cx="3192615" cy="46243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3D05F43-C31A-4CE8-A606-0C2239FC15A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BD271A6-CBEC-40C4-9579-72F1CDE8CFBD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17" name="Copyright">
            <a:extLst>
              <a:ext uri="{FF2B5EF4-FFF2-40B4-BE49-F238E27FC236}">
                <a16:creationId xmlns:a16="http://schemas.microsoft.com/office/drawing/2014/main" id="{27B4D075-74E7-4D46-96F3-4C72896F12E9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580590D-A452-47EC-BF38-7F320AA29345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A29DABB-D396-4630-B38C-CE351251CE88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1" name="Picture 20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DE6D77E9-AC8A-4C1C-B7D4-B360FBA206A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0931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 with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Rectangle 15"/>
          <p:cNvSpPr>
            <a:spLocks noChangeArrowheads="1"/>
          </p:cNvSpPr>
          <p:nvPr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6" name="Content Placeholder 2"/>
          <p:cNvSpPr>
            <a:spLocks noGrp="1"/>
          </p:cNvSpPr>
          <p:nvPr>
            <p:ph idx="25"/>
          </p:nvPr>
        </p:nvSpPr>
        <p:spPr>
          <a:xfrm>
            <a:off x="574429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Content Placeholder 2"/>
          <p:cNvSpPr>
            <a:spLocks noGrp="1"/>
          </p:cNvSpPr>
          <p:nvPr>
            <p:ph idx="26"/>
          </p:nvPr>
        </p:nvSpPr>
        <p:spPr>
          <a:xfrm>
            <a:off x="4494655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8" name="Content Placeholder 2"/>
          <p:cNvSpPr>
            <a:spLocks noGrp="1"/>
          </p:cNvSpPr>
          <p:nvPr>
            <p:ph idx="27"/>
          </p:nvPr>
        </p:nvSpPr>
        <p:spPr>
          <a:xfrm>
            <a:off x="8414879" y="1937020"/>
            <a:ext cx="3192615" cy="41023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576444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2" hasCustomPrompt="1"/>
          </p:nvPr>
        </p:nvSpPr>
        <p:spPr>
          <a:xfrm>
            <a:off x="8412862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498684" y="1407584"/>
            <a:ext cx="3192615" cy="3429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0"/>
              </a:spcBef>
              <a:buNone/>
              <a:defRPr sz="1200" b="0" baseline="0">
                <a:solidFill>
                  <a:schemeClr val="accent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Heading 12 </a:t>
            </a:r>
            <a:r>
              <a:rPr lang="en-US" dirty="0" err="1"/>
              <a:t>pt</a:t>
            </a:r>
            <a:endParaRPr lang="en-US" dirty="0"/>
          </a:p>
          <a:p>
            <a:pPr lvl="1"/>
            <a:r>
              <a:rPr lang="en-US" dirty="0"/>
              <a:t>Subheading 12 </a:t>
            </a:r>
            <a:r>
              <a:rPr lang="en-US" dirty="0" err="1"/>
              <a:t>pt</a:t>
            </a:r>
            <a:endParaRPr lang="en-US" dirty="0"/>
          </a:p>
        </p:txBody>
      </p:sp>
      <p:sp>
        <p:nvSpPr>
          <p:cNvPr id="12" name="Rectangle 15"/>
          <p:cNvSpPr>
            <a:spLocks noChangeArrowheads="1"/>
          </p:cNvSpPr>
          <p:nvPr userDrawn="1"/>
        </p:nvSpPr>
        <p:spPr bwMode="gray">
          <a:xfrm>
            <a:off x="10837558" y="6477001"/>
            <a:ext cx="761874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57A6"/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/>
          <a:p>
            <a:pPr algn="r" eaLnBrk="0" hangingPunct="0">
              <a:lnSpc>
                <a:spcPct val="100000"/>
              </a:lnSpc>
            </a:pPr>
            <a:fld id="{2306E996-13B1-4F09-8F6B-3AC86B81501F}" type="slidenum">
              <a:rPr lang="en-GB" sz="1100" smtClean="0">
                <a:solidFill>
                  <a:schemeClr val="accent3"/>
                </a:solidFill>
                <a:cs typeface="Arial" charset="0"/>
              </a:rPr>
              <a:pPr algn="r" eaLnBrk="0" hangingPunct="0">
                <a:lnSpc>
                  <a:spcPct val="100000"/>
                </a:lnSpc>
              </a:pPr>
              <a:t>‹#›</a:t>
            </a:fld>
            <a:endParaRPr lang="en-GB" sz="1100">
              <a:solidFill>
                <a:schemeClr val="accent3"/>
              </a:solidFill>
              <a:cs typeface="Arial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73D9CEA-E603-420E-9949-08AAF646586B}"/>
              </a:ext>
            </a:extLst>
          </p:cNvPr>
          <p:cNvSpPr/>
          <p:nvPr userDrawn="1"/>
        </p:nvSpPr>
        <p:spPr>
          <a:xfrm>
            <a:off x="0" y="-1510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8D30FE9-E886-496F-BB04-CAEC69625221}"/>
              </a:ext>
            </a:extLst>
          </p:cNvPr>
          <p:cNvSpPr/>
          <p:nvPr userDrawn="1"/>
        </p:nvSpPr>
        <p:spPr>
          <a:xfrm>
            <a:off x="0" y="142854"/>
            <a:ext cx="12192000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>
              <a:solidFill>
                <a:srgbClr val="BFAC6E"/>
              </a:solidFill>
            </a:endParaRPr>
          </a:p>
        </p:txBody>
      </p:sp>
      <p:sp>
        <p:nvSpPr>
          <p:cNvPr id="24" name="Copyright">
            <a:extLst>
              <a:ext uri="{FF2B5EF4-FFF2-40B4-BE49-F238E27FC236}">
                <a16:creationId xmlns:a16="http://schemas.microsoft.com/office/drawing/2014/main" id="{B252F63B-F18A-4B26-9873-6C3F1F6699FA}"/>
              </a:ext>
            </a:extLst>
          </p:cNvPr>
          <p:cNvSpPr txBox="1">
            <a:spLocks noChangeArrowheads="1"/>
          </p:cNvSpPr>
          <p:nvPr userDrawn="1"/>
        </p:nvSpPr>
        <p:spPr bwMode="gray">
          <a:xfrm>
            <a:off x="10752974" y="6502971"/>
            <a:ext cx="471283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>
            <a:spAutoFit/>
          </a:bodyPr>
          <a:lstStyle>
            <a:lvl1pPr algn="l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en-GB" sz="700">
                <a:solidFill>
                  <a:schemeClr val="accent3"/>
                </a:solidFill>
                <a:cs typeface="Arial" charset="0"/>
              </a:rPr>
              <a:t>Confidential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4135A5F-9C3A-4808-A437-4545F3E94057}"/>
              </a:ext>
            </a:extLst>
          </p:cNvPr>
          <p:cNvSpPr/>
          <p:nvPr userDrawn="1"/>
        </p:nvSpPr>
        <p:spPr>
          <a:xfrm rot="16200000">
            <a:off x="22356" y="599540"/>
            <a:ext cx="577443" cy="9756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1F64271-15B2-4000-BDC1-22593802003D}"/>
              </a:ext>
            </a:extLst>
          </p:cNvPr>
          <p:cNvSpPr/>
          <p:nvPr userDrawn="1"/>
        </p:nvSpPr>
        <p:spPr>
          <a:xfrm>
            <a:off x="0" y="6717052"/>
            <a:ext cx="12192000" cy="142852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800"/>
          </a:p>
        </p:txBody>
      </p:sp>
      <p:pic>
        <p:nvPicPr>
          <p:cNvPr id="28" name="Picture 27" descr="A picture containing food, drawing&#10;&#10;Description automatically generated">
            <a:extLst>
              <a:ext uri="{FF2B5EF4-FFF2-40B4-BE49-F238E27FC236}">
                <a16:creationId xmlns:a16="http://schemas.microsoft.com/office/drawing/2014/main" id="{14F5FB79-A48A-4224-BA78-9AEACFC3AE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219"/>
          <a:stretch/>
        </p:blipFill>
        <p:spPr>
          <a:xfrm>
            <a:off x="11299545" y="382589"/>
            <a:ext cx="526548" cy="554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69540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tags" Target="../tags/tag5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ags" Target="../tags/tag4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ags" Target="../tags/tag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"/>
          <p:cNvSpPr>
            <a:spLocks noGrp="1" noChangeArrowheads="1"/>
          </p:cNvSpPr>
          <p:nvPr>
            <p:ph type="title"/>
            <p:custDataLst>
              <p:tags r:id="rId13"/>
            </p:custDataLst>
          </p:nvPr>
        </p:nvSpPr>
        <p:spPr bwMode="gray">
          <a:xfrm>
            <a:off x="578461" y="382589"/>
            <a:ext cx="11029033" cy="758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27" name="BodyText"/>
          <p:cNvSpPr>
            <a:spLocks noGrp="1" noChangeArrowheads="1"/>
          </p:cNvSpPr>
          <p:nvPr>
            <p:ph type="body" idx="1"/>
            <p:custDataLst>
              <p:tags r:id="rId14"/>
            </p:custDataLst>
          </p:nvPr>
        </p:nvSpPr>
        <p:spPr bwMode="gray">
          <a:xfrm>
            <a:off x="574429" y="1406525"/>
            <a:ext cx="11033064" cy="4932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045" name="Copyright" hidden="1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gray">
          <a:xfrm>
            <a:off x="606679" y="6534150"/>
            <a:ext cx="3678359" cy="10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b"/>
          <a:lstStyle/>
          <a:p>
            <a:pPr algn="l">
              <a:lnSpc>
                <a:spcPct val="100000"/>
              </a:lnSpc>
              <a:spcBef>
                <a:spcPct val="50000"/>
              </a:spcBef>
            </a:pPr>
            <a:r>
              <a:rPr lang="en-US" sz="700">
                <a:solidFill>
                  <a:srgbClr val="7C848A"/>
                </a:solidFill>
                <a:cs typeface="Arial" charset="0"/>
                <a:sym typeface="Arial"/>
              </a:rPr>
              <a:t>© OLI Scenario 386</a:t>
            </a:r>
          </a:p>
        </p:txBody>
      </p:sp>
      <p:sp>
        <p:nvSpPr>
          <p:cNvPr id="1052" name="Date" hidden="1"/>
          <p:cNvSpPr>
            <a:spLocks noGrp="1" noChangeArrowheads="1"/>
          </p:cNvSpPr>
          <p:nvPr>
            <p:ph type="dt" sz="half" idx="2"/>
            <p:custDataLst>
              <p:tags r:id="rId16"/>
            </p:custDataLst>
          </p:nvPr>
        </p:nvSpPr>
        <p:spPr bwMode="gray">
          <a:xfrm>
            <a:off x="5411725" y="6532791"/>
            <a:ext cx="1370567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>
              <a:lnSpc>
                <a:spcPct val="100000"/>
              </a:lnSpc>
              <a:spcBef>
                <a:spcPct val="50000"/>
              </a:spcBef>
              <a:defRPr sz="700">
                <a:solidFill>
                  <a:srgbClr val="7C848A"/>
                </a:solidFill>
                <a:cs typeface="+mn-cs"/>
                <a:sym typeface="Arial"/>
              </a:defRPr>
            </a:lvl1pPr>
          </a:lstStyle>
          <a:p>
            <a:fld id="{78DCCF3D-6F53-4BF5-8CEB-A9CBE917FDF8}" type="datetime4">
              <a:rPr lang="en-US" smtClean="0"/>
              <a:pPr/>
              <a:t>July 11, 2024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40684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</p:sldLayoutIdLst>
  <p:hf sldNum="0" hdr="0" ftr="0"/>
  <p:txStyles>
    <p:titleStyle>
      <a:lvl1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 sz="2000">
          <a:solidFill>
            <a:schemeClr val="tx2"/>
          </a:solidFill>
          <a:latin typeface="+mj-lt"/>
          <a:ea typeface="+mj-ea"/>
          <a:cs typeface="+mj-cs"/>
          <a:sym typeface="Arial"/>
        </a:defRPr>
      </a:lvl1pPr>
      <a:lvl2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2pPr>
      <a:lvl3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3pPr>
      <a:lvl4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4pPr>
      <a:lvl5pPr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5pPr>
      <a:lvl6pPr marL="4572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6pPr>
      <a:lvl7pPr marL="9144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7pPr>
      <a:lvl8pPr marL="13716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8pPr>
      <a:lvl9pPr marL="1828800" algn="l" rtl="0" eaLnBrk="1" fontAlgn="base" hangingPunct="1">
        <a:lnSpc>
          <a:spcPct val="88000"/>
        </a:lnSpc>
        <a:spcBef>
          <a:spcPct val="0"/>
        </a:spcBef>
        <a:spcAft>
          <a:spcPct val="0"/>
        </a:spcAft>
        <a:defRPr>
          <a:solidFill>
            <a:srgbClr val="002C77"/>
          </a:solidFill>
          <a:latin typeface="Arial" charset="0"/>
          <a:cs typeface="Arial" charset="0"/>
        </a:defRPr>
      </a:lvl9pPr>
    </p:titleStyle>
    <p:bodyStyle>
      <a:lvl1pPr marL="174625" indent="-174625" algn="l" rtl="0" eaLnBrk="1" fontAlgn="base" hangingPunct="1">
        <a:spcBef>
          <a:spcPct val="60000"/>
        </a:spcBef>
        <a:spcAft>
          <a:spcPct val="0"/>
        </a:spcAft>
        <a:buChar char="•"/>
        <a:defRPr sz="1600">
          <a:solidFill>
            <a:schemeClr val="tx1"/>
          </a:solidFill>
          <a:latin typeface="+mn-lt"/>
          <a:ea typeface="+mn-ea"/>
          <a:cs typeface="+mn-cs"/>
          <a:sym typeface="Arial"/>
        </a:defRPr>
      </a:lvl1pPr>
      <a:lvl2pPr marL="342900" indent="-16668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–"/>
        <a:defRPr sz="1600">
          <a:solidFill>
            <a:schemeClr val="tx1"/>
          </a:solidFill>
          <a:latin typeface="+mn-lt"/>
          <a:cs typeface="+mn-cs"/>
          <a:sym typeface="Arial"/>
        </a:defRPr>
      </a:lvl2pPr>
      <a:lvl3pPr marL="515938" indent="-171450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3pPr>
      <a:lvl4pPr marL="684213" indent="-16668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4pPr>
      <a:lvl5pPr marL="8588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  <a:sym typeface="Arial"/>
        </a:defRPr>
      </a:lvl5pPr>
      <a:lvl6pPr marL="13160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6pPr>
      <a:lvl7pPr marL="17732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7pPr>
      <a:lvl8pPr marL="22304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8pPr>
      <a:lvl9pPr marL="2687638" indent="-173038" algn="l" rtl="0" eaLnBrk="1" fontAlgn="base" hangingPunct="1">
        <a:spcBef>
          <a:spcPct val="20000"/>
        </a:spcBef>
        <a:spcAft>
          <a:spcPct val="0"/>
        </a:spcAft>
        <a:buFont typeface="Arial" charset="0"/>
        <a:buChar char="-"/>
        <a:defRPr sz="16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tags" Target="../tags/tag8.xml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5" Type="http://schemas.openxmlformats.org/officeDocument/2006/relationships/chart" Target="../charts/chart1.xml"/><Relationship Id="rId4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3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hyperlink" Target="http://www.enmaalrwabi.com/" TargetMode="Externa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5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6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7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8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9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0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1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2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3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4.xml"/><Relationship Id="rId2" Type="http://schemas.openxmlformats.org/officeDocument/2006/relationships/hyperlink" Target="http://www.abomoati.com/" TargetMode="Externa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550863" y="1249998"/>
            <a:ext cx="10458635" cy="731202"/>
          </a:xfrm>
        </p:spPr>
        <p:txBody>
          <a:bodyPr/>
          <a:lstStyle/>
          <a:p>
            <a:r>
              <a:rPr lang="en-US" dirty="0"/>
              <a:t>Saudi Parallel Market - </a:t>
            </a:r>
            <a:r>
              <a:rPr lang="en-US" dirty="0" err="1"/>
              <a:t>Nomu</a:t>
            </a:r>
            <a:endParaRPr lang="en-US" dirty="0">
              <a:solidFill>
                <a:schemeClr val="accent1"/>
              </a:solidFill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564972" y="2395220"/>
            <a:ext cx="6162714" cy="241300"/>
          </a:xfrm>
        </p:spPr>
        <p:txBody>
          <a:bodyPr/>
          <a:lstStyle/>
          <a:p>
            <a:r>
              <a:rPr lang="en-US" dirty="0"/>
              <a:t>July 2024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7C48D78-56A6-E24D-A7EE-D6B07C75F66A}"/>
              </a:ext>
            </a:extLst>
          </p:cNvPr>
          <p:cNvSpPr/>
          <p:nvPr/>
        </p:nvSpPr>
        <p:spPr>
          <a:xfrm>
            <a:off x="8217725" y="221780"/>
            <a:ext cx="1408670" cy="395737"/>
          </a:xfrm>
          <a:prstGeom prst="rect">
            <a:avLst/>
          </a:prstGeom>
          <a:noFill/>
          <a:ln w="95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r>
              <a:rPr lang="en-SA" b="1">
                <a:solidFill>
                  <a:schemeClr val="tx1"/>
                </a:solidFill>
              </a:rPr>
              <a:t>Draft</a:t>
            </a:r>
          </a:p>
        </p:txBody>
      </p:sp>
    </p:spTree>
    <p:extLst>
      <p:ext uri="{BB962C8B-B14F-4D97-AF65-F5344CB8AC3E}">
        <p14:creationId xmlns:p14="http://schemas.microsoft.com/office/powerpoint/2010/main" val="373117471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Market Executive Summary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/>
              <a:t>Section 1</a:t>
            </a:r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0024601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/>
              <a:t>Executive Summary</a:t>
            </a:r>
          </a:p>
        </p:txBody>
      </p:sp>
      <p:graphicFrame>
        <p:nvGraphicFramePr>
          <p:cNvPr id="18" name="Table 3">
            <a:extLst>
              <a:ext uri="{FF2B5EF4-FFF2-40B4-BE49-F238E27FC236}">
                <a16:creationId xmlns:a16="http://schemas.microsoft.com/office/drawing/2014/main" id="{AA201D39-9F0F-8F49-B6F6-92444BCD0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178119"/>
              </p:ext>
            </p:extLst>
          </p:nvPr>
        </p:nvGraphicFramePr>
        <p:xfrm>
          <a:off x="550861" y="1349915"/>
          <a:ext cx="11123558" cy="4219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64793">
                  <a:extLst>
                    <a:ext uri="{9D8B030D-6E8A-4147-A177-3AD203B41FA5}">
                      <a16:colId xmlns:a16="http://schemas.microsoft.com/office/drawing/2014/main" val="2479221054"/>
                    </a:ext>
                  </a:extLst>
                </a:gridCol>
                <a:gridCol w="9258765">
                  <a:extLst>
                    <a:ext uri="{9D8B030D-6E8A-4147-A177-3AD203B41FA5}">
                      <a16:colId xmlns:a16="http://schemas.microsoft.com/office/drawing/2014/main" val="3200866675"/>
                    </a:ext>
                  </a:extLst>
                </a:gridCol>
              </a:tblGrid>
              <a:tr h="377448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Highlight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Description</a:t>
                      </a:r>
                      <a:endParaRPr lang="en-IN" sz="1000" b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821414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Key Highlights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parallel market offers attractive market valuations to privately owned SMEs and has allowed for DIRECT LISTING as of Q4 2019, accelerating the pace of new listings. 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Companies were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attractive valuation; median P/E of 15.6x and P/B of 3.6x.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379368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Several companies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parallel market at attractive valuations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Since 2017, one real estate investment trust (REIT) and 102 companies have successfully listed their shares on the Saudi parallel market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Out of the 102 companies, 11 moved to Tadawul main stock market.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61357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Significant Multiple Expansion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 dirty="0"/>
                        <a:t>Companies which have transitioned from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to the main market currently trade at a median P/E of 19.7x (were offered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a median P/E of 12.3x) and median P/B of 3.1x on Tadawul (were offered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at median P/B of 2.2x).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147364"/>
                  </a:ext>
                </a:extLst>
              </a:tr>
              <a:tr h="960541">
                <a:tc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Companies listed on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outperformed those listed on Saudi’s Main Stock Exchange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trades at a premium compared to global and emerging markets.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 dirty="0"/>
                        <a:t>Companies which transitioned from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to the main market trade at a premium vs. Tadawul Index (TASI).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08214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0F93E52F-D1AC-BA7B-71DC-7DD02435C4F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17751469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trades at a premium vs. variety of markets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0E9CC49-1771-114B-8ED6-BBED5220F90C}"/>
              </a:ext>
            </a:extLst>
          </p:cNvPr>
          <p:cNvCxnSpPr>
            <a:cxnSpLocks/>
          </p:cNvCxnSpPr>
          <p:nvPr/>
        </p:nvCxnSpPr>
        <p:spPr>
          <a:xfrm>
            <a:off x="552504" y="1349915"/>
            <a:ext cx="11121917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36CA9611-477D-114B-BCC7-62D847369877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Bloomberg,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Siblis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Research,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9FEE7FD-0607-B57A-A307-B8C994CB34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2933824"/>
              </p:ext>
            </p:extLst>
          </p:nvPr>
        </p:nvGraphicFramePr>
        <p:xfrm>
          <a:off x="550863" y="1501717"/>
          <a:ext cx="11121918" cy="3360339"/>
        </p:xfrm>
        <a:graphic>
          <a:graphicData uri="http://schemas.openxmlformats.org/drawingml/2006/table">
            <a:tbl>
              <a:tblPr/>
              <a:tblGrid>
                <a:gridCol w="1853653">
                  <a:extLst>
                    <a:ext uri="{9D8B030D-6E8A-4147-A177-3AD203B41FA5}">
                      <a16:colId xmlns:a16="http://schemas.microsoft.com/office/drawing/2014/main" val="2045899377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2442033569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757649013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1693211613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3861691967"/>
                    </a:ext>
                  </a:extLst>
                </a:gridCol>
                <a:gridCol w="1853653">
                  <a:extLst>
                    <a:ext uri="{9D8B030D-6E8A-4147-A177-3AD203B41FA5}">
                      <a16:colId xmlns:a16="http://schemas.microsoft.com/office/drawing/2014/main" val="605010664"/>
                    </a:ext>
                  </a:extLst>
                </a:gridCol>
              </a:tblGrid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Global Equity Market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MSCI Developed Markets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MSCI Emerging Markets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Tadawul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10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4105503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1310421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26.5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0401556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743601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32.6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8664190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68.4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828726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556285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31-Dec-17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371035"/>
                  </a:ext>
                </a:extLst>
              </a:tr>
              <a:tr h="37337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28.9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4927407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61D836D9-27F9-F643-BA63-EED1071420B4}"/>
              </a:ext>
            </a:extLst>
          </p:cNvPr>
          <p:cNvSpPr/>
          <p:nvPr/>
        </p:nvSpPr>
        <p:spPr>
          <a:xfrm>
            <a:off x="9809017" y="1501716"/>
            <a:ext cx="1864426" cy="3360335"/>
          </a:xfrm>
          <a:prstGeom prst="rect">
            <a:avLst/>
          </a:prstGeom>
          <a:noFill/>
          <a:ln w="9525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2866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FE9B78E6-D8BA-183B-7D01-765BD7CA25C6}"/>
              </a:ext>
            </a:extLst>
          </p:cNvPr>
          <p:cNvGraphicFramePr/>
          <p:nvPr/>
        </p:nvGraphicFramePr>
        <p:xfrm>
          <a:off x="578461" y="1739866"/>
          <a:ext cx="10857977" cy="40384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33A4D90-0A73-4BE6-BD85-B211FBF8F441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 bwMode="auto">
          <a:xfrm>
            <a:off x="939154" y="4730995"/>
            <a:ext cx="10174310" cy="0"/>
          </a:xfrm>
          <a:prstGeom prst="line">
            <a:avLst/>
          </a:prstGeom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lgDash"/>
            <a:miter lim="800000"/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133082" cy="498476"/>
          </a:xfrm>
        </p:spPr>
        <p:txBody>
          <a:bodyPr/>
          <a:lstStyle/>
          <a:p>
            <a:r>
              <a:rPr lang="en-US" dirty="0"/>
              <a:t>Tadawul is the largest market in the MENA region and is included in the top 10 capital markets with a market cap of $3.0 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F8D852-12EC-BD42-8673-FB12A30F290F}"/>
              </a:ext>
            </a:extLst>
          </p:cNvPr>
          <p:cNvSpPr txBox="1"/>
          <p:nvPr/>
        </p:nvSpPr>
        <p:spPr>
          <a:xfrm>
            <a:off x="578461" y="1278201"/>
            <a:ext cx="28535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/>
              <a:t>Top Capital Markets </a:t>
            </a:r>
          </a:p>
          <a:p>
            <a:r>
              <a:rPr lang="en-US" sz="1200" dirty="0"/>
              <a:t>Trillions of USD, As of December 31, 2023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B9D66E1-5B6D-B308-78BC-A60A39C0F5B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sp>
        <p:nvSpPr>
          <p:cNvPr id="31" name="Arrow: Right 3">
            <a:extLst>
              <a:ext uri="{FF2B5EF4-FFF2-40B4-BE49-F238E27FC236}">
                <a16:creationId xmlns:a16="http://schemas.microsoft.com/office/drawing/2014/main" id="{F16E627A-B1A6-D6B0-6E39-26544225C22D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 rot="10800000">
            <a:off x="11121989" y="4607627"/>
            <a:ext cx="128588" cy="152400"/>
          </a:xfrm>
          <a:prstGeom prst="rightArrow">
            <a:avLst>
              <a:gd name="adj1" fmla="val 100000"/>
              <a:gd name="adj2" fmla="val 100201"/>
            </a:avLst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37E2E2A9-2D12-7FD5-A1D4-87BF33F8FD81}"/>
              </a:ext>
            </a:extLst>
          </p:cNvPr>
          <p:cNvSpPr>
            <a:spLocks noGrp="1"/>
          </p:cNvSpPr>
          <p:nvPr>
            <p:custDataLst>
              <p:tags r:id="rId3"/>
            </p:custDataLst>
          </p:nvPr>
        </p:nvSpPr>
        <p:spPr bwMode="auto">
          <a:xfrm>
            <a:off x="11301377" y="4601277"/>
            <a:ext cx="21431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ctr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>
                <a:effectLst/>
              </a:rPr>
              <a:t>$</a:t>
            </a:r>
            <a:r>
              <a:rPr lang="en-US" altLang="en-US" sz="1200" dirty="0"/>
              <a:t>4.6</a:t>
            </a:r>
            <a:r>
              <a:rPr lang="en-US" altLang="en-US" sz="1200" dirty="0">
                <a:effectLst/>
              </a:rPr>
              <a:t> T</a:t>
            </a:r>
            <a:endParaRPr lang="en-US" sz="12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ACA0776-C852-2541-1511-6296BF1C3E74}"/>
              </a:ext>
            </a:extLst>
          </p:cNvPr>
          <p:cNvSpPr txBox="1"/>
          <p:nvPr/>
        </p:nvSpPr>
        <p:spPr>
          <a:xfrm>
            <a:off x="10426664" y="4206379"/>
            <a:ext cx="1447801" cy="261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/>
              <a:t>Median Market Cap.</a:t>
            </a:r>
          </a:p>
        </p:txBody>
      </p:sp>
    </p:spTree>
    <p:extLst>
      <p:ext uri="{BB962C8B-B14F-4D97-AF65-F5344CB8AC3E}">
        <p14:creationId xmlns:p14="http://schemas.microsoft.com/office/powerpoint/2010/main" val="18725251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F98DD5A-1771-5C48-AF86-62A6F3874213}"/>
              </a:ext>
            </a:extLst>
          </p:cNvPr>
          <p:cNvSpPr/>
          <p:nvPr/>
        </p:nvSpPr>
        <p:spPr>
          <a:xfrm>
            <a:off x="10100685" y="6247771"/>
            <a:ext cx="1507116" cy="189799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Moved to the main market</a:t>
            </a:r>
            <a:endParaRPr lang="en-SA" sz="900" dirty="0">
              <a:solidFill>
                <a:schemeClr val="tx1"/>
              </a:solidFill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900A5CC-6673-244F-FE95-ADE81DB2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(1/6)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7865064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-35.1%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-33.9%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-54.8%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-46.8%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-28.7%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-59.2%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7730B008-A631-66E7-DCD9-5171B21EA492}"/>
              </a:ext>
            </a:extLst>
          </p:cNvPr>
          <p:cNvSpPr/>
          <p:nvPr/>
        </p:nvSpPr>
        <p:spPr>
          <a:xfrm>
            <a:off x="584200" y="1596721"/>
            <a:ext cx="11023600" cy="2155882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8056EE4-9A1C-EF51-9AFA-D7F9A7094F04}"/>
              </a:ext>
            </a:extLst>
          </p:cNvPr>
          <p:cNvSpPr/>
          <p:nvPr/>
        </p:nvSpPr>
        <p:spPr>
          <a:xfrm>
            <a:off x="593725" y="3980933"/>
            <a:ext cx="11023600" cy="484189"/>
          </a:xfrm>
          <a:prstGeom prst="rect">
            <a:avLst/>
          </a:prstGeom>
          <a:noFill/>
          <a:ln w="12700">
            <a:solidFill>
              <a:srgbClr val="A6E2E5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00000"/>
              </a:lnSpc>
            </a:pPr>
            <a:endParaRPr lang="en-SA" err="1">
              <a:solidFill>
                <a:schemeClr val="tx1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66A39D7-397E-7160-872A-68EE133A0057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367289065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(2/6)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C2D1F53-3F8D-5736-1001-467F72FA33F7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8147292-A66F-2098-7193-154354ABCC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0705071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-18.1%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-75.0%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-70.8%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-55.7%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-55.5%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-44.1%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-17.0%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-28.1%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-53.4%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556020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(3/6)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B582F43-9269-0DA6-2791-240A2D8B2755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D359137-16FF-CF63-1D39-98B2855789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6229472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-45.7%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-23.7%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-66.1%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-54.5%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-63.0%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-66.1%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-68.2%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-65.9%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-85.3%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-48.1%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376247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(4/6)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25E5C01-FA5B-AB70-EB5A-FAE8A474AEF0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75ABC72-4466-0426-ED62-14DFA8F5F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418585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-76.3%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-86.7%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159.6%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-26.4%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-34.4%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-25.1%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07075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A9C02EA-9853-9720-BACD-BE0DCAC83A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(5/6)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25E5C01-FA5B-AB70-EB5A-FAE8A474AEF0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A75ABC72-4466-0426-ED62-14DFA8F5F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215529"/>
              </p:ext>
            </p:extLst>
          </p:nvPr>
        </p:nvGraphicFramePr>
        <p:xfrm>
          <a:off x="574675" y="1325486"/>
          <a:ext cx="11033125" cy="4827601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-29.3%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-35.4%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-28.4%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-43.5x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357.4%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44324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-77.6%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43099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139646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-99.8%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776728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563101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Mohafaza Company for Education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54271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9454402"/>
              </p:ext>
            </p:extLst>
          </p:nvPr>
        </p:nvGraphicFramePr>
        <p:xfrm>
          <a:off x="574675" y="1325486"/>
          <a:ext cx="11033125" cy="2662912"/>
        </p:xfrm>
        <a:graphic>
          <a:graphicData uri="http://schemas.openxmlformats.org/drawingml/2006/table">
            <a:tbl>
              <a:tblPr/>
              <a:tblGrid>
                <a:gridCol w="232083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430769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50444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50243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74913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103826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062698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687089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053537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613800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Net income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BV (SAR M)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EV/EBITDA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P/E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P/B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Current Price (SAR)*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Price CAGR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Taqat Mineral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-72.6%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Qomel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Hadi Al Rasheed and Partners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Miral Dental Clinics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-61.4%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Educational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615.6%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Neft Alsharq Company for Chemical Industries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Yaqeen Capital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-100.0%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Leaf Global Environmental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94F4D6A-2EC9-1736-AF48-3017AB015CB6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 * Shares Prices as of June 30, 2024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740638EA-4587-9CBC-7850-8778A24E72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Since inception in 2017, one REIT and 102 companies have been listed in </a:t>
            </a:r>
            <a:r>
              <a:rPr lang="en-US" dirty="0" err="1"/>
              <a:t>Nomu</a:t>
            </a:r>
            <a:r>
              <a:rPr lang="en-US" dirty="0"/>
              <a:t> at a median P/E of 15.6x and a median P/B of 3.6x, and 11 have moved to the main market (6/6)</a:t>
            </a:r>
          </a:p>
        </p:txBody>
      </p:sp>
    </p:spTree>
    <p:extLst>
      <p:ext uri="{BB962C8B-B14F-4D97-AF65-F5344CB8AC3E}">
        <p14:creationId xmlns:p14="http://schemas.microsoft.com/office/powerpoint/2010/main" val="167642997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E900A5CC-6673-244F-FE95-ADE81DB2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91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21.2x and a median P/B of 3.5x (1/5)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661832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5,562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308EF28-DE7B-0CDB-315D-C1A42164429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12783159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3122616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6,690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BA0B5EAE-02D7-535B-D7E1-F43CF8A463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91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21.2x and a median P/B of 3.5x (2/5)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7F6E89B-3174-9932-8C80-8D0C8D35ECAB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424495502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014785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185.6x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BA0B5EAE-02D7-535B-D7E1-F43CF8A463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91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21.2x and a median P/B of 3.5x (3/5)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B68BC52-8391-548F-67D5-91824526AF63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292633699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3246056"/>
              </p:ext>
            </p:extLst>
          </p:nvPr>
        </p:nvGraphicFramePr>
        <p:xfrm>
          <a:off x="574674" y="1325487"/>
          <a:ext cx="11023600" cy="428340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40043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0441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04660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46528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148465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942993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955729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98701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8973511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73963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2939094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197553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2931.4x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19124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Mohafaza Company for Education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BA0B5EAE-02D7-535B-D7E1-F43CF8A463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91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21.2x and a median P/B of 3.5x (4/5)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B68BC52-8391-548F-67D5-91824526AF63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412986504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020CDD2-07E3-B5AF-5558-D9D778497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2476869"/>
              </p:ext>
            </p:extLst>
          </p:nvPr>
        </p:nvGraphicFramePr>
        <p:xfrm>
          <a:off x="574674" y="1325487"/>
          <a:ext cx="11023600" cy="2148633"/>
        </p:xfrm>
        <a:graphic>
          <a:graphicData uri="http://schemas.openxmlformats.org/drawingml/2006/table">
            <a:tbl>
              <a:tblPr/>
              <a:tblGrid>
                <a:gridCol w="50991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534071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150962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2314755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  <a:gridCol w="1348597">
                  <a:extLst>
                    <a:ext uri="{9D8B030D-6E8A-4147-A177-3AD203B41FA5}">
                      <a16:colId xmlns:a16="http://schemas.microsoft.com/office/drawing/2014/main" val="881411477"/>
                    </a:ext>
                  </a:extLst>
                </a:gridCol>
              </a:tblGrid>
              <a:tr h="207933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Taqat Mineral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983177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Qomel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0273203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Hadi Al Rasheed and Partners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8755152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Miral Dental Clinics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531534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Educational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3936026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Neft Alsharq Company for Chemical Industries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469098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Yaqeen Capital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9714861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Leaf Global Environmental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1940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6D4D33A0-33E4-4B98-E539-083FEEB4A5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89"/>
            <a:ext cx="10061830" cy="803369"/>
          </a:xfrm>
        </p:spPr>
        <p:txBody>
          <a:bodyPr/>
          <a:lstStyle/>
          <a:p>
            <a:r>
              <a:rPr lang="en-US" dirty="0"/>
              <a:t>91 Companies and one REIT are currently traded in </a:t>
            </a:r>
            <a:r>
              <a:rPr lang="en-US" dirty="0" err="1"/>
              <a:t>Nomu</a:t>
            </a:r>
            <a:r>
              <a:rPr lang="en-US" dirty="0"/>
              <a:t> at a median P/E of 21.2x and a median P/B of 3.5x (5/5)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A7B7616-8D8D-CC40-45BD-9D777051385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36995625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(1/6)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68CC017-E92C-29ED-8B71-73C83E2BF7FD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E0730ED-A5DE-3E81-7CD0-342613A140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9406749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564,835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2020-07-21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184,536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2020-04-15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751,900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2019-12-04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279,782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90,022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301,519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2020-12-10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808,862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357.4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494,517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899,565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2018-04-29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4,404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130,336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2020-09-02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94,645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2021-02-17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56,370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2021-05-04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27,261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2021-06-02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14,461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2021-07-28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10,946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2021-08-02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66,417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2021-08-11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46,299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22,550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590535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(2/6)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9911C40-0729-AB9D-1E62-FB55DE8D5BA0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F68F57E-2D05-382E-2479-E4D671794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8044435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7,806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2021-10-28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9,797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6,987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27,687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130,690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34,345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181,866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24,052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74,399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28,912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14,320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53,995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16,639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22,883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2022-05-26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22,808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5,682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438453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(3/6)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0B22DA5-BAB2-C843-7E30-4B87A9AFFC64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46C071C-48AD-A409-E216-7681CC0965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4340236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82,543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3,920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2022-07-17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77,320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2022-07-18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72,429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59,643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50,332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91,214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11,021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14,800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18,773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50,492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9,785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88,518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12,470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3,937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163102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(4/6)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E660248-97AC-EEB2-26A9-4BBECA32102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C78B77D-9C8E-4C7C-F109-4BBBA15B36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481062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23,780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10,731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9,080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5,532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4,741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47,817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19,731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5,213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8,668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2023-07-26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5,312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5,461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6,963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5,596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564033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(5/6)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E660248-97AC-EEB2-26A9-4BBECA321022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C78B77D-9C8E-4C7C-F109-4BBBA15B36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3179719"/>
              </p:ext>
            </p:extLst>
          </p:nvPr>
        </p:nvGraphicFramePr>
        <p:xfrm>
          <a:off x="574675" y="1325486"/>
          <a:ext cx="11056937" cy="4827601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12442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6,166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819536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22,905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452407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6,615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1510293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7261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11,846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7,625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7,072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10,935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9,452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31,411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47,097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6,576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5509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5267350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15,521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375083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87,577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346636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40,377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664479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Mohafaza Company for Education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16,862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0097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8926429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Relevant dates, listing types, and trading volumes for companies listed in </a:t>
            </a:r>
            <a:r>
              <a:rPr lang="en-US" dirty="0" err="1"/>
              <a:t>Nomu</a:t>
            </a:r>
            <a:r>
              <a:rPr lang="en-US" dirty="0"/>
              <a:t> (6/6)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CAB992B-0C45-3E28-74BC-43D322C67058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. * Transition date to the main market (Tadawul) 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50E062D-938B-C2B5-4BEA-0E7480DE2D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413107"/>
              </p:ext>
            </p:extLst>
          </p:nvPr>
        </p:nvGraphicFramePr>
        <p:xfrm>
          <a:off x="574675" y="1325486"/>
          <a:ext cx="11056937" cy="2662912"/>
        </p:xfrm>
        <a:graphic>
          <a:graphicData uri="http://schemas.openxmlformats.org/drawingml/2006/table">
            <a:tbl>
              <a:tblPr/>
              <a:tblGrid>
                <a:gridCol w="246286">
                  <a:extLst>
                    <a:ext uri="{9D8B030D-6E8A-4147-A177-3AD203B41FA5}">
                      <a16:colId xmlns:a16="http://schemas.microsoft.com/office/drawing/2014/main" val="2362041895"/>
                    </a:ext>
                  </a:extLst>
                </a:gridCol>
                <a:gridCol w="2579520">
                  <a:extLst>
                    <a:ext uri="{9D8B030D-6E8A-4147-A177-3AD203B41FA5}">
                      <a16:colId xmlns:a16="http://schemas.microsoft.com/office/drawing/2014/main" val="791374912"/>
                    </a:ext>
                  </a:extLst>
                </a:gridCol>
                <a:gridCol w="690248">
                  <a:extLst>
                    <a:ext uri="{9D8B030D-6E8A-4147-A177-3AD203B41FA5}">
                      <a16:colId xmlns:a16="http://schemas.microsoft.com/office/drawing/2014/main" val="2382780758"/>
                    </a:ext>
                  </a:extLst>
                </a:gridCol>
                <a:gridCol w="1000255">
                  <a:extLst>
                    <a:ext uri="{9D8B030D-6E8A-4147-A177-3AD203B41FA5}">
                      <a16:colId xmlns:a16="http://schemas.microsoft.com/office/drawing/2014/main" val="2727894043"/>
                    </a:ext>
                  </a:extLst>
                </a:gridCol>
                <a:gridCol w="1037967">
                  <a:extLst>
                    <a:ext uri="{9D8B030D-6E8A-4147-A177-3AD203B41FA5}">
                      <a16:colId xmlns:a16="http://schemas.microsoft.com/office/drawing/2014/main" val="1218973183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3984172613"/>
                    </a:ext>
                  </a:extLst>
                </a:gridCol>
                <a:gridCol w="1272746">
                  <a:extLst>
                    <a:ext uri="{9D8B030D-6E8A-4147-A177-3AD203B41FA5}">
                      <a16:colId xmlns:a16="http://schemas.microsoft.com/office/drawing/2014/main" val="788793473"/>
                    </a:ext>
                  </a:extLst>
                </a:gridCol>
                <a:gridCol w="1309817">
                  <a:extLst>
                    <a:ext uri="{9D8B030D-6E8A-4147-A177-3AD203B41FA5}">
                      <a16:colId xmlns:a16="http://schemas.microsoft.com/office/drawing/2014/main" val="2433685628"/>
                    </a:ext>
                  </a:extLst>
                </a:gridCol>
                <a:gridCol w="1147182">
                  <a:extLst>
                    <a:ext uri="{9D8B030D-6E8A-4147-A177-3AD203B41FA5}">
                      <a16:colId xmlns:a16="http://schemas.microsoft.com/office/drawing/2014/main" val="3243708563"/>
                    </a:ext>
                  </a:extLst>
                </a:gridCol>
                <a:gridCol w="1118008">
                  <a:extLst>
                    <a:ext uri="{9D8B030D-6E8A-4147-A177-3AD203B41FA5}">
                      <a16:colId xmlns:a16="http://schemas.microsoft.com/office/drawing/2014/main" val="3910672818"/>
                    </a:ext>
                  </a:extLst>
                </a:gridCol>
              </a:tblGrid>
              <a:tr h="257702">
                <a:tc>
                  <a:txBody>
                    <a:bodyPr/>
                    <a:lstStyle/>
                    <a:p>
                      <a:pPr algn="ctr" fontAlgn="ctr"/>
                      <a:r>
                        <a:rPr lang="en-SA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 err="1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</a:t>
                      </a:r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Listed Companies</a:t>
                      </a:r>
                    </a:p>
                  </a:txBody>
                  <a:tcPr marL="9174" marR="9174" marT="9174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Date*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to Transition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Type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(Million)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Months of Trading History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Average Daily Volumes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% of Float/ Day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364479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Taqat Mineral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22,420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55858152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Qomel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18,540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02595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Hadi Al Rasheed and Partners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38,746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503385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Miral Dental Clinics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Direct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48,588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221149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Educational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26,464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2940401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Neft Alsharq Company for Chemical Industries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1,523,967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908674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Yaqeen Capital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144,044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00290621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Leaf Global Environmental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Primary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72,219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976804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88426"/>
                  </a:ext>
                </a:extLst>
              </a:tr>
              <a:tr h="2405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7083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787537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9610567" cy="498476"/>
          </a:xfrm>
        </p:spPr>
        <p:txBody>
          <a:bodyPr/>
          <a:lstStyle/>
          <a:p>
            <a:r>
              <a:rPr lang="en-US" dirty="0"/>
              <a:t>Companies witnessed a significant multiple expansion when listed in Tadawul and traded at a premium vs Tadawul P/E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E2DBD1-CF82-0E45-B7DA-520AC96D7A98}"/>
              </a:ext>
            </a:extLst>
          </p:cNvPr>
          <p:cNvSpPr/>
          <p:nvPr/>
        </p:nvSpPr>
        <p:spPr>
          <a:xfrm>
            <a:off x="550863" y="4185294"/>
            <a:ext cx="11123558" cy="11408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cs typeface="Arial" charset="0"/>
              </a:rPr>
              <a:t>Significant multiple expansion from 12.3x median P/E multiple at </a:t>
            </a: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 listing, to 19.7x on listing at Tadawul.</a:t>
            </a:r>
          </a:p>
          <a:p>
            <a:pPr marL="171450" indent="-171450"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cs typeface="Arial" charset="0"/>
              </a:rPr>
              <a:t>Saudi Parallel Market (</a:t>
            </a: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) has provided strong growth platform to SMEs to propel the companies to next stage of evolution evident by the fact that the transitioned companies are trading above Tadawul P/E multiples (17.5x vs 19.7x), as well as the P/B multiples (2.9x vs 3.1x).</a:t>
            </a:r>
          </a:p>
          <a:p>
            <a:pPr marL="171450" indent="-171450">
              <a:lnSpc>
                <a:spcPct val="15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 err="1">
                <a:solidFill>
                  <a:srgbClr val="000000"/>
                </a:solidFill>
                <a:cs typeface="Arial" charset="0"/>
              </a:rPr>
              <a:t>Nomu</a:t>
            </a:r>
            <a:r>
              <a:rPr lang="en-US" sz="1200" dirty="0">
                <a:solidFill>
                  <a:srgbClr val="000000"/>
                </a:solidFill>
                <a:cs typeface="Arial" charset="0"/>
              </a:rPr>
              <a:t> companies were offered at a median P/E of 15.6x, while the 11 transitioned companies have a current P/E median of 19.7x on Tadawul.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EE0C682-07B6-C4EA-715D-B40434085D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247568"/>
              </p:ext>
            </p:extLst>
          </p:nvPr>
        </p:nvGraphicFramePr>
        <p:xfrm>
          <a:off x="578463" y="1377480"/>
          <a:ext cx="11095957" cy="2667000"/>
        </p:xfrm>
        <a:graphic>
          <a:graphicData uri="http://schemas.openxmlformats.org/drawingml/2006/table">
            <a:tbl>
              <a:tblPr/>
              <a:tblGrid>
                <a:gridCol w="1219784">
                  <a:extLst>
                    <a:ext uri="{9D8B030D-6E8A-4147-A177-3AD203B41FA5}">
                      <a16:colId xmlns:a16="http://schemas.microsoft.com/office/drawing/2014/main" val="1170505550"/>
                    </a:ext>
                  </a:extLst>
                </a:gridCol>
                <a:gridCol w="2293193">
                  <a:extLst>
                    <a:ext uri="{9D8B030D-6E8A-4147-A177-3AD203B41FA5}">
                      <a16:colId xmlns:a16="http://schemas.microsoft.com/office/drawing/2014/main" val="1836205409"/>
                    </a:ext>
                  </a:extLst>
                </a:gridCol>
                <a:gridCol w="2134620">
                  <a:extLst>
                    <a:ext uri="{9D8B030D-6E8A-4147-A177-3AD203B41FA5}">
                      <a16:colId xmlns:a16="http://schemas.microsoft.com/office/drawing/2014/main" val="2651764476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094585475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024777616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3976698935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2447631224"/>
                    </a:ext>
                  </a:extLst>
                </a:gridCol>
                <a:gridCol w="1089672">
                  <a:extLst>
                    <a:ext uri="{9D8B030D-6E8A-4147-A177-3AD203B41FA5}">
                      <a16:colId xmlns:a16="http://schemas.microsoft.com/office/drawing/2014/main" val="2016781292"/>
                    </a:ext>
                  </a:extLst>
                </a:gridCol>
              </a:tblGrid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Symbol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Company Name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P/E (x)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P/B (x)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EV/EBITDA (x)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Listing P/E (x)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002C77"/>
                          </a:highlight>
                          <a:latin typeface="Calibri" panose="020F0502020204030204" pitchFamily="34" charset="0"/>
                        </a:rPr>
                        <a:t>Listing P/B (x)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9463929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850133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658342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51707755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40009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9464154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9280973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952968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7475666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2354405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45002157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5411820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9608341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303183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l" fontAlgn="ctr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10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Market Multiples (Tadawul)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10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941166"/>
                  </a:ext>
                </a:extLst>
              </a:tr>
            </a:tbl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CA0820CE-A253-A8D6-87B6-E0CCA269A235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www.zawya.com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Pro platform,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Analysis. Prices as of June 30, 2024</a:t>
            </a:r>
          </a:p>
        </p:txBody>
      </p:sp>
    </p:spTree>
    <p:extLst>
      <p:ext uri="{BB962C8B-B14F-4D97-AF65-F5344CB8AC3E}">
        <p14:creationId xmlns:p14="http://schemas.microsoft.com/office/powerpoint/2010/main" val="114402073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418090" cy="498476"/>
          </a:xfrm>
        </p:spPr>
        <p:txBody>
          <a:bodyPr/>
          <a:lstStyle/>
          <a:p>
            <a:r>
              <a:rPr lang="en-US" dirty="0"/>
              <a:t>Overview of TASI P/E performance and the P/E for the companies that moved from </a:t>
            </a:r>
            <a:r>
              <a:rPr lang="en-US" dirty="0" err="1"/>
              <a:t>Nomu</a:t>
            </a:r>
            <a:r>
              <a:rPr lang="en-US" dirty="0"/>
              <a:t> to the main market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8ED6BFB-E961-A8BC-1B8C-E56BACB18D9F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Bloomberg, S&amp;P Capital IQ,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Haykala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Analysis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9A5F830-8353-2EA9-46CE-2E2B61F84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6250198"/>
              </p:ext>
            </p:extLst>
          </p:nvPr>
        </p:nvGraphicFramePr>
        <p:xfrm>
          <a:off x="574674" y="1377480"/>
          <a:ext cx="11095956" cy="4159728"/>
        </p:xfrm>
        <a:graphic>
          <a:graphicData uri="http://schemas.openxmlformats.org/drawingml/2006/table">
            <a:tbl>
              <a:tblPr/>
              <a:tblGrid>
                <a:gridCol w="1627176">
                  <a:extLst>
                    <a:ext uri="{9D8B030D-6E8A-4147-A177-3AD203B41FA5}">
                      <a16:colId xmlns:a16="http://schemas.microsoft.com/office/drawing/2014/main" val="3600094334"/>
                    </a:ext>
                  </a:extLst>
                </a:gridCol>
                <a:gridCol w="614519">
                  <a:extLst>
                    <a:ext uri="{9D8B030D-6E8A-4147-A177-3AD203B41FA5}">
                      <a16:colId xmlns:a16="http://schemas.microsoft.com/office/drawing/2014/main" val="2851251542"/>
                    </a:ext>
                  </a:extLst>
                </a:gridCol>
                <a:gridCol w="891485">
                  <a:extLst>
                    <a:ext uri="{9D8B030D-6E8A-4147-A177-3AD203B41FA5}">
                      <a16:colId xmlns:a16="http://schemas.microsoft.com/office/drawing/2014/main" val="505482258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4144696597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1820655270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2013346503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289701687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4281033418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861535855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3950872952"/>
                    </a:ext>
                  </a:extLst>
                </a:gridCol>
                <a:gridCol w="995347">
                  <a:extLst>
                    <a:ext uri="{9D8B030D-6E8A-4147-A177-3AD203B41FA5}">
                      <a16:colId xmlns:a16="http://schemas.microsoft.com/office/drawing/2014/main" val="2340367982"/>
                    </a:ext>
                  </a:extLst>
                </a:gridCol>
              </a:tblGrid>
              <a:tr h="259983"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Company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Transitioned Date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2017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2018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2019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2020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30, 2021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29, 2022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December 31, 2023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June 30, 2024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B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94335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5273172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2019-11-03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6941446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2020-07-21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998515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2020-04-15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92.9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0877518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2019-12-04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29.2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3819268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2021-11-23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4011739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2019-11-21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57.9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9032121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2020-09-02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4839716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2020-12-10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101199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2023-09-07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5539784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2019-11-10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32.7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20.6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8544753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EEC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5987223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38.6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037001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351734"/>
                  </a:ext>
                </a:extLst>
              </a:tr>
              <a:tr h="25998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TASI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18.4 x</a:t>
                      </a:r>
                    </a:p>
                  </a:txBody>
                  <a:tcPr marL="8629" marR="8629" marT="862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09203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9108712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 err="1"/>
              <a:t>Nomu</a:t>
            </a:r>
            <a:r>
              <a:rPr lang="en-US" dirty="0"/>
              <a:t> IPOs Coverage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2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21149322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1972739"/>
              </p:ext>
            </p:extLst>
          </p:nvPr>
        </p:nvGraphicFramePr>
        <p:xfrm>
          <a:off x="574675" y="1325485"/>
          <a:ext cx="11033124" cy="4861466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3,037,500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118,462,500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16,250,000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2017-02-26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17,550,000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53326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2017-06-15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2017-07-09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3,139,500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819,000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25,389,000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2018-04-29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2020-05-11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2021-09-08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119,625,000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6646%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2021-11-29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10,491,803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1,363,934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1,159,343,900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2022-01-18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74 primarily listed companies is 305%, the remaining 29 companies were directly listed (1/4)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8657A36-4CC1-9840-4639-40E48981B83A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662327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8671662"/>
              </p:ext>
            </p:extLst>
          </p:nvPr>
        </p:nvGraphicFramePr>
        <p:xfrm>
          <a:off x="574675" y="1325485"/>
          <a:ext cx="11033124" cy="4861466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3,125,000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21,875,000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2022-03-03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1,410,000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20,022,000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2022-06-16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2022-08-22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53326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2022-09-07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2022-10-18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41,888,000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2022-11-17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3,227,069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32,270,690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532,414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12,777,936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2022-12-22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117,040,000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4,079,780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958,750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62,318,750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2023-01-10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40,950,000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74 primarily listed companies is 305%, the remaining 29 companies were directly listed (2/4)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8657A36-4CC1-9840-4639-40E48981B83A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823367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875151"/>
              </p:ext>
            </p:extLst>
          </p:nvPr>
        </p:nvGraphicFramePr>
        <p:xfrm>
          <a:off x="574675" y="1325485"/>
          <a:ext cx="11033124" cy="4861466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23,520,000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53,760,000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2023-04-27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2023-05-01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1,327,000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265,400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15,658,600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3,659,997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585,600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76,128,000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53326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2023-06-22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304,000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8,512,000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2023-07-26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2023-08-08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2023-08-29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87090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589070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15,925,000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441929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912553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780187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8582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30,240,000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207834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8,100,000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14264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49,400,000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0503791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74 primarily listed companies is 305%, the remaining 29 companies were directly listed (3/4)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8657A36-4CC1-9840-4639-40E48981B83A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814576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F7FDF3E-67DC-1B3A-0E19-A28741E26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4686206"/>
              </p:ext>
            </p:extLst>
          </p:nvPr>
        </p:nvGraphicFramePr>
        <p:xfrm>
          <a:off x="574675" y="1325485"/>
          <a:ext cx="11033124" cy="4861466"/>
        </p:xfrm>
        <a:graphic>
          <a:graphicData uri="http://schemas.openxmlformats.org/drawingml/2006/table">
            <a:tbl>
              <a:tblPr/>
              <a:tblGrid>
                <a:gridCol w="266881">
                  <a:extLst>
                    <a:ext uri="{9D8B030D-6E8A-4147-A177-3AD203B41FA5}">
                      <a16:colId xmlns:a16="http://schemas.microsoft.com/office/drawing/2014/main" val="2435196362"/>
                    </a:ext>
                  </a:extLst>
                </a:gridCol>
                <a:gridCol w="2737667">
                  <a:extLst>
                    <a:ext uri="{9D8B030D-6E8A-4147-A177-3AD203B41FA5}">
                      <a16:colId xmlns:a16="http://schemas.microsoft.com/office/drawing/2014/main" val="115567914"/>
                    </a:ext>
                  </a:extLst>
                </a:gridCol>
                <a:gridCol w="1933303">
                  <a:extLst>
                    <a:ext uri="{9D8B030D-6E8A-4147-A177-3AD203B41FA5}">
                      <a16:colId xmlns:a16="http://schemas.microsoft.com/office/drawing/2014/main" val="2750934439"/>
                    </a:ext>
                  </a:extLst>
                </a:gridCol>
                <a:gridCol w="679268">
                  <a:extLst>
                    <a:ext uri="{9D8B030D-6E8A-4147-A177-3AD203B41FA5}">
                      <a16:colId xmlns:a16="http://schemas.microsoft.com/office/drawing/2014/main" val="193344706"/>
                    </a:ext>
                  </a:extLst>
                </a:gridCol>
                <a:gridCol w="979715">
                  <a:extLst>
                    <a:ext uri="{9D8B030D-6E8A-4147-A177-3AD203B41FA5}">
                      <a16:colId xmlns:a16="http://schemas.microsoft.com/office/drawing/2014/main" val="2915797204"/>
                    </a:ext>
                  </a:extLst>
                </a:gridCol>
                <a:gridCol w="783771">
                  <a:extLst>
                    <a:ext uri="{9D8B030D-6E8A-4147-A177-3AD203B41FA5}">
                      <a16:colId xmlns:a16="http://schemas.microsoft.com/office/drawing/2014/main" val="1583912120"/>
                    </a:ext>
                  </a:extLst>
                </a:gridCol>
                <a:gridCol w="1110343">
                  <a:extLst>
                    <a:ext uri="{9D8B030D-6E8A-4147-A177-3AD203B41FA5}">
                      <a16:colId xmlns:a16="http://schemas.microsoft.com/office/drawing/2014/main" val="3224884641"/>
                    </a:ext>
                  </a:extLst>
                </a:gridCol>
                <a:gridCol w="666206">
                  <a:extLst>
                    <a:ext uri="{9D8B030D-6E8A-4147-A177-3AD203B41FA5}">
                      <a16:colId xmlns:a16="http://schemas.microsoft.com/office/drawing/2014/main" val="4159448457"/>
                    </a:ext>
                  </a:extLst>
                </a:gridCol>
                <a:gridCol w="1058091">
                  <a:extLst>
                    <a:ext uri="{9D8B030D-6E8A-4147-A177-3AD203B41FA5}">
                      <a16:colId xmlns:a16="http://schemas.microsoft.com/office/drawing/2014/main" val="1200725629"/>
                    </a:ext>
                  </a:extLst>
                </a:gridCol>
                <a:gridCol w="817879">
                  <a:extLst>
                    <a:ext uri="{9D8B030D-6E8A-4147-A177-3AD203B41FA5}">
                      <a16:colId xmlns:a16="http://schemas.microsoft.com/office/drawing/2014/main" val="3085573672"/>
                    </a:ext>
                  </a:extLst>
                </a:gridCol>
              </a:tblGrid>
              <a:tr h="342677"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13" marR="9113" marT="9113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Nomu Listed Companies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Listing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 of Floating Shares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Floating Shares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IPO Coverage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17014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20,160,000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50106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32,859,166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4,927,958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137,982,824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670741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443705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22,320,000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274944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746983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0756426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19,110,000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3624874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2,375,000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52,725,000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6041430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39,750,000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91767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Mohafaza Company for Education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28,800,000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7139115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Taqat Mineral Trading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12,187,500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2,437,500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43,875,000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77170890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Qomel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2024-05-09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2206111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Hadi Al Rasheed and Partners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1,440,000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40,320,000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3226422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Educational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2024-06-02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832358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Neft Alsharq Company for Chemical Industries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4513499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Yaqeen Capital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680536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Leaf Global Environmental Services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2024-06-27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75,000,000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990907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en-SA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5011883"/>
                  </a:ext>
                </a:extLst>
              </a:tr>
              <a:tr h="23783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Median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40,160,000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5896677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074A685B-8A8A-CB13-381C-7EF8A533AE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89"/>
            <a:ext cx="10501217" cy="803369"/>
          </a:xfrm>
        </p:spPr>
        <p:txBody>
          <a:bodyPr/>
          <a:lstStyle/>
          <a:p>
            <a:r>
              <a:rPr lang="en-US" dirty="0"/>
              <a:t>The median IPOs coverage of the 74 primarily listed companies is 305%, the remaining 29 companies were directly listed (4/4)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6E8EC37-6522-0491-614B-B3D747290736}"/>
              </a:ext>
            </a:extLst>
          </p:cNvPr>
          <p:cNvSpPr/>
          <p:nvPr/>
        </p:nvSpPr>
        <p:spPr>
          <a:xfrm>
            <a:off x="550862" y="6462864"/>
            <a:ext cx="11056937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, S&amp;P Capital IQ and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www.argaam.com</a:t>
            </a:r>
            <a:endParaRPr lang="en-US" sz="900" dirty="0">
              <a:solidFill>
                <a:schemeClr val="tx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205650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7181282" cy="914400"/>
          </a:xfrm>
        </p:spPr>
        <p:txBody>
          <a:bodyPr/>
          <a:lstStyle/>
          <a:p>
            <a:r>
              <a:rPr lang="en-US" dirty="0"/>
              <a:t>Key Listing Benefits, Requirements and Timeline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3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0390795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418090" cy="498476"/>
          </a:xfrm>
        </p:spPr>
        <p:txBody>
          <a:bodyPr/>
          <a:lstStyle/>
          <a:p>
            <a:r>
              <a:rPr lang="en-US" dirty="0"/>
              <a:t>Key Benefits of Listing in </a:t>
            </a:r>
            <a:r>
              <a:rPr lang="en-US" dirty="0" err="1"/>
              <a:t>Nomu</a:t>
            </a:r>
            <a:r>
              <a:rPr lang="en-US" dirty="0"/>
              <a:t> Market</a:t>
            </a:r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F7601661-CD01-3347-9E36-BA565DAEB5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6238122"/>
              </p:ext>
            </p:extLst>
          </p:nvPr>
        </p:nvGraphicFramePr>
        <p:xfrm>
          <a:off x="859871" y="1545206"/>
          <a:ext cx="10481064" cy="396494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7987047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/>
              <a:t>Key Listing Requirements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9E2B3FB-43B3-44A9-8AF1-55E82DA679E4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</a:t>
            </a:r>
            <a:r>
              <a:rPr lang="en-US" sz="90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endParaRPr lang="en-US" sz="900">
              <a:solidFill>
                <a:schemeClr val="tx1"/>
              </a:solidFill>
              <a:cs typeface="Arial" pitchFamily="34" charset="0"/>
            </a:endParaRPr>
          </a:p>
        </p:txBody>
      </p:sp>
      <p:graphicFrame>
        <p:nvGraphicFramePr>
          <p:cNvPr id="18" name="Table 3">
            <a:extLst>
              <a:ext uri="{FF2B5EF4-FFF2-40B4-BE49-F238E27FC236}">
                <a16:creationId xmlns:a16="http://schemas.microsoft.com/office/drawing/2014/main" id="{AA201D39-9F0F-8F49-B6F6-92444BCD0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256225"/>
              </p:ext>
            </p:extLst>
          </p:nvPr>
        </p:nvGraphicFramePr>
        <p:xfrm>
          <a:off x="578461" y="1254912"/>
          <a:ext cx="11123558" cy="4587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8583">
                  <a:extLst>
                    <a:ext uri="{9D8B030D-6E8A-4147-A177-3AD203B41FA5}">
                      <a16:colId xmlns:a16="http://schemas.microsoft.com/office/drawing/2014/main" val="2479221054"/>
                    </a:ext>
                  </a:extLst>
                </a:gridCol>
                <a:gridCol w="9144975">
                  <a:extLst>
                    <a:ext uri="{9D8B030D-6E8A-4147-A177-3AD203B41FA5}">
                      <a16:colId xmlns:a16="http://schemas.microsoft.com/office/drawing/2014/main" val="3200866675"/>
                    </a:ext>
                  </a:extLst>
                </a:gridCol>
              </a:tblGrid>
              <a:tr h="429916">
                <a:tc gridSpan="2">
                  <a:txBody>
                    <a:bodyPr/>
                    <a:lstStyle/>
                    <a:p>
                      <a:pPr algn="ctr"/>
                      <a:r>
                        <a:rPr lang="en-IN" sz="1000" b="0" dirty="0"/>
                        <a:t>Key Listing &amp; Offering Requirements in </a:t>
                      </a:r>
                      <a:r>
                        <a:rPr lang="en-IN" sz="1000" b="0" dirty="0" err="1"/>
                        <a:t>Nomu</a:t>
                      </a:r>
                      <a:r>
                        <a:rPr lang="en-IN" sz="1000" b="0" dirty="0"/>
                        <a:t> – Parallel Market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r>
                        <a:rPr lang="en-IN" sz="1000" b="0" dirty="0"/>
                        <a:t>Description</a:t>
                      </a:r>
                      <a:endParaRPr lang="en-IN" sz="1000" b="0" dirty="0">
                        <a:highlight>
                          <a:srgbClr val="002C77"/>
                        </a:highlight>
                      </a:endParaRPr>
                    </a:p>
                  </a:txBody>
                  <a:tcPr anchor="ctr"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821414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Company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The issuer must be a joint stock company.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3379368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Market Capitalization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Minimum market cap of SAR 10 million.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5045508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Free Float %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The issuer must float at least 20% of the issued shares at the time of listing, or SAR 30 million worth of shares in the market.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9193666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Operational &amp; Financial Performance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Minimum 1 year of operational and financial performance.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No profitability track record required.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3834866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Advisors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Appointing a financial advisor is mandatory, legal advisor is optional.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3156377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Financial Statements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Annual audited financial statements.</a:t>
                      </a:r>
                    </a:p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Semi-annual reviewed financial statements.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18109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Disclosures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Disclosure of significant/essential information.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61357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Lock-up Period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indent="-171450" algn="l">
                        <a:buFont typeface="Arial" panose="020B0604020202020204" pitchFamily="34" charset="0"/>
                        <a:buChar char="•"/>
                      </a:pPr>
                      <a:r>
                        <a:rPr lang="en-IN" sz="1000" b="0"/>
                        <a:t>100% of pre-offering investor shares for one year.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147364"/>
                  </a:ext>
                </a:extLst>
              </a:tr>
              <a:tr h="461981">
                <a:tc>
                  <a:txBody>
                    <a:bodyPr/>
                    <a:lstStyle/>
                    <a:p>
                      <a:pPr algn="l"/>
                      <a:r>
                        <a:rPr lang="en-IN" sz="1000" b="0"/>
                        <a:t>Minimum Shareholders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IN" sz="1000" b="0"/>
                        <a:t>At least 50 public shareholders are required at the time of listing.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4082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6978308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r>
              <a:rPr lang="en-US" dirty="0"/>
              <a:t>Listing Requirements - </a:t>
            </a:r>
            <a:r>
              <a:rPr lang="en-US" dirty="0" err="1"/>
              <a:t>Nomu</a:t>
            </a:r>
            <a:r>
              <a:rPr lang="en-US" dirty="0"/>
              <a:t> vs Tadawul Main Market </a:t>
            </a: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9159852F-2CEF-D245-9757-546DC7EAAA64}"/>
              </a:ext>
            </a:extLst>
          </p:cNvPr>
          <p:cNvSpPr>
            <a:spLocks noChangeArrowheads="1"/>
          </p:cNvSpPr>
          <p:nvPr/>
        </p:nvSpPr>
        <p:spPr bwMode="gray">
          <a:xfrm>
            <a:off x="550863" y="1028701"/>
            <a:ext cx="11125199" cy="49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73152" tIns="73152" rIns="73152" bIns="73152"/>
          <a:lstStyle/>
          <a:p>
            <a:pPr fontAlgn="base">
              <a:lnSpc>
                <a:spcPct val="86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 err="1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Nomu</a:t>
            </a: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market provides easier and quicker access with potential to achieve higher trading multiples by transitioning to Tadawul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C89ED7-3C35-CD46-B175-DF2631C82C0F}"/>
              </a:ext>
            </a:extLst>
          </p:cNvPr>
          <p:cNvSpPr txBox="1"/>
          <p:nvPr/>
        </p:nvSpPr>
        <p:spPr>
          <a:xfrm>
            <a:off x="578456" y="3284950"/>
            <a:ext cx="623889" cy="180000"/>
          </a:xfrm>
          <a:prstGeom prst="rect">
            <a:avLst/>
          </a:prstGeom>
          <a:solidFill>
            <a:srgbClr val="A6E2E5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sz="1000">
                <a:cs typeface="Calibri Light" panose="020F0302020204030204" pitchFamily="34" charset="0"/>
              </a:rPr>
              <a:t>Tadawul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C0685C-C218-6742-AFE8-A0140AEABF20}"/>
              </a:ext>
            </a:extLst>
          </p:cNvPr>
          <p:cNvSpPr txBox="1"/>
          <p:nvPr/>
        </p:nvSpPr>
        <p:spPr>
          <a:xfrm>
            <a:off x="1307042" y="3251840"/>
            <a:ext cx="505267" cy="246221"/>
          </a:xfrm>
          <a:prstGeom prst="rect">
            <a:avLst/>
          </a:prstGeom>
          <a:solidFill>
            <a:srgbClr val="00A8C8"/>
          </a:solidFill>
        </p:spPr>
        <p:txBody>
          <a:bodyPr wrap="none" rtlCol="0" anchor="ctr">
            <a:spAutoFit/>
          </a:bodyPr>
          <a:lstStyle/>
          <a:p>
            <a:pPr algn="ctr"/>
            <a:r>
              <a:rPr lang="en-US" sz="1000" dirty="0" err="1">
                <a:cs typeface="Calibri Light" panose="020F0302020204030204" pitchFamily="34" charset="0"/>
              </a:rPr>
              <a:t>Nomu</a:t>
            </a:r>
            <a:endParaRPr lang="en-US" sz="1000" dirty="0">
              <a:cs typeface="Calibri Light" panose="020F0302020204030204" pitchFamily="34" charset="0"/>
            </a:endParaRPr>
          </a:p>
        </p:txBody>
      </p:sp>
      <p:sp>
        <p:nvSpPr>
          <p:cNvPr id="9" name="Text Box 19">
            <a:extLst>
              <a:ext uri="{FF2B5EF4-FFF2-40B4-BE49-F238E27FC236}">
                <a16:creationId xmlns:a16="http://schemas.microsoft.com/office/drawing/2014/main" id="{986F437F-28EB-0543-A5F4-B3DAE9B9D79A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78456" y="3709852"/>
            <a:ext cx="11123557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Relatively less stringent administrative process as compared to Tadawul results in reduction in time frame (4-6 months) to list the company on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C8C8877-1533-B442-88B7-F6C6A799EAFD}"/>
              </a:ext>
            </a:extLst>
          </p:cNvPr>
          <p:cNvGrpSpPr/>
          <p:nvPr/>
        </p:nvGrpSpPr>
        <p:grpSpPr>
          <a:xfrm>
            <a:off x="551697" y="3951298"/>
            <a:ext cx="11114568" cy="2338172"/>
            <a:chOff x="551697" y="3840033"/>
            <a:chExt cx="11114568" cy="2338172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4407E58-CB07-8A49-ADAE-F7545F190575}"/>
                </a:ext>
              </a:extLst>
            </p:cNvPr>
            <p:cNvSpPr/>
            <p:nvPr/>
          </p:nvSpPr>
          <p:spPr>
            <a:xfrm>
              <a:off x="2034917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033B00B-6D43-BA4F-BCF6-B2BD26A8FFD5}"/>
                </a:ext>
              </a:extLst>
            </p:cNvPr>
            <p:cNvSpPr/>
            <p:nvPr/>
          </p:nvSpPr>
          <p:spPr>
            <a:xfrm>
              <a:off x="3634077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63DF6A7-E9E4-AD4F-A60B-EC3D00D5F0B5}"/>
                </a:ext>
              </a:extLst>
            </p:cNvPr>
            <p:cNvSpPr/>
            <p:nvPr/>
          </p:nvSpPr>
          <p:spPr>
            <a:xfrm>
              <a:off x="5250184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1A42C07-086C-1B42-9AE0-F986C24289AC}"/>
                </a:ext>
              </a:extLst>
            </p:cNvPr>
            <p:cNvSpPr/>
            <p:nvPr/>
          </p:nvSpPr>
          <p:spPr>
            <a:xfrm>
              <a:off x="6882264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72A9733-A0D5-224B-94A5-C5F4936BAB75}"/>
                </a:ext>
              </a:extLst>
            </p:cNvPr>
            <p:cNvSpPr/>
            <p:nvPr/>
          </p:nvSpPr>
          <p:spPr>
            <a:xfrm>
              <a:off x="8335318" y="3995434"/>
              <a:ext cx="45719" cy="24588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131BE0AA-676A-3747-A277-422B9CD2603D}"/>
                </a:ext>
              </a:extLst>
            </p:cNvPr>
            <p:cNvSpPr/>
            <p:nvPr/>
          </p:nvSpPr>
          <p:spPr>
            <a:xfrm>
              <a:off x="1066001" y="4205367"/>
              <a:ext cx="9895380" cy="1075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1000" b="1">
                <a:solidFill>
                  <a:schemeClr val="tx1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7B7F6FE-E350-A54B-A03B-414F7C677366}"/>
                </a:ext>
              </a:extLst>
            </p:cNvPr>
            <p:cNvSpPr/>
            <p:nvPr/>
          </p:nvSpPr>
          <p:spPr>
            <a:xfrm>
              <a:off x="551697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1. Appointment of advisors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A2BE5987-DD13-2A45-B5BD-3A6BC06C5969}"/>
                </a:ext>
              </a:extLst>
            </p:cNvPr>
            <p:cNvSpPr/>
            <p:nvPr/>
          </p:nvSpPr>
          <p:spPr>
            <a:xfrm>
              <a:off x="2179125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2. Documents preparation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0093527B-82CF-E347-B8B6-6EEFF49B55F8}"/>
                </a:ext>
              </a:extLst>
            </p:cNvPr>
            <p:cNvSpPr/>
            <p:nvPr/>
          </p:nvSpPr>
          <p:spPr>
            <a:xfrm>
              <a:off x="3806553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3. Documents submission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B89A864-2CE8-3844-9BAD-1D0B4E7C1672}"/>
                </a:ext>
              </a:extLst>
            </p:cNvPr>
            <p:cNvSpPr/>
            <p:nvPr/>
          </p:nvSpPr>
          <p:spPr>
            <a:xfrm>
              <a:off x="5433981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4.Tadawul’s conditional approval 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A5BB0261-1D7B-4745-9CDD-58DA6AFEFD87}"/>
                </a:ext>
              </a:extLst>
            </p:cNvPr>
            <p:cNvSpPr/>
            <p:nvPr/>
          </p:nvSpPr>
          <p:spPr>
            <a:xfrm>
              <a:off x="10109200" y="4088084"/>
              <a:ext cx="1557065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6. Post-Listing formalities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B7782D76-3E65-1A40-B782-214E1BD9DE2D}"/>
                </a:ext>
              </a:extLst>
            </p:cNvPr>
            <p:cNvSpPr/>
            <p:nvPr/>
          </p:nvSpPr>
          <p:spPr>
            <a:xfrm>
              <a:off x="1535996" y="3844584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 Months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E2E4B459-5750-BB4D-A3D6-BA17504E7E89}"/>
                </a:ext>
              </a:extLst>
            </p:cNvPr>
            <p:cNvSpPr/>
            <p:nvPr/>
          </p:nvSpPr>
          <p:spPr>
            <a:xfrm>
              <a:off x="3135156" y="3844584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 Week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C24D6AD2-D5CC-1D49-8105-030245CB4E40}"/>
                </a:ext>
              </a:extLst>
            </p:cNvPr>
            <p:cNvSpPr/>
            <p:nvPr/>
          </p:nvSpPr>
          <p:spPr>
            <a:xfrm>
              <a:off x="4751263" y="3848085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10 Days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51157B1A-920D-DE41-9831-789C02121A47}"/>
                </a:ext>
              </a:extLst>
            </p:cNvPr>
            <p:cNvSpPr/>
            <p:nvPr/>
          </p:nvSpPr>
          <p:spPr>
            <a:xfrm>
              <a:off x="6383343" y="3840033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30 Days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F1A2BCE3-B583-524E-B0F4-653F9813458E}"/>
                </a:ext>
              </a:extLst>
            </p:cNvPr>
            <p:cNvSpPr/>
            <p:nvPr/>
          </p:nvSpPr>
          <p:spPr>
            <a:xfrm>
              <a:off x="7836397" y="3840033"/>
              <a:ext cx="1045413" cy="154659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2 Weeks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F1BAEDC8-9390-0842-8E95-B6D28804F26A}"/>
                </a:ext>
              </a:extLst>
            </p:cNvPr>
            <p:cNvSpPr/>
            <p:nvPr/>
          </p:nvSpPr>
          <p:spPr>
            <a:xfrm>
              <a:off x="7061409" y="4088084"/>
              <a:ext cx="1079291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4.CMA Approval 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CFED902E-ECD7-8E4C-B707-EB83CABE5BE3}"/>
                </a:ext>
              </a:extLst>
            </p:cNvPr>
            <p:cNvSpPr/>
            <p:nvPr/>
          </p:nvSpPr>
          <p:spPr>
            <a:xfrm>
              <a:off x="8529780" y="4088084"/>
              <a:ext cx="1350000" cy="34208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5. Listing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9D21B87-60FC-DD4D-BA9E-025B548E034B}"/>
                </a:ext>
              </a:extLst>
            </p:cNvPr>
            <p:cNvSpPr/>
            <p:nvPr/>
          </p:nvSpPr>
          <p:spPr>
            <a:xfrm>
              <a:off x="551697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Appoint financial advisor to perform due diligence to verify business &amp; growth strategy, operating model and financial performance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Appointment of other advisors is optional</a:t>
              </a: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0B3AFF28-8DF3-2B4D-88FB-ACA3A5C2B7F9}"/>
                </a:ext>
              </a:extLst>
            </p:cNvPr>
            <p:cNvSpPr/>
            <p:nvPr/>
          </p:nvSpPr>
          <p:spPr>
            <a:xfrm>
              <a:off x="2179125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Issuer to provide the required documents (e.g. the application of registration &amp; prospectus) in consultation with the financial advisor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08862618-C594-9840-9484-00222CD9EE8D}"/>
                </a:ext>
              </a:extLst>
            </p:cNvPr>
            <p:cNvSpPr/>
            <p:nvPr/>
          </p:nvSpPr>
          <p:spPr>
            <a:xfrm>
              <a:off x="3806553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The IPO file to be submitted through the web portal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41FC809-E4B7-774F-92FC-ADA06630B1F9}"/>
                </a:ext>
              </a:extLst>
            </p:cNvPr>
            <p:cNvSpPr/>
            <p:nvPr/>
          </p:nvSpPr>
          <p:spPr>
            <a:xfrm>
              <a:off x="5433981" y="4457954"/>
              <a:ext cx="2706719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Tadawul and CMA to review the application parallelly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Within 10 day Tadawul could issue a conditional approval, and subsequently CMA shall issue the offering approval within 30 days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4B27DB89-27F4-7A4A-878C-813623F71D74}"/>
                </a:ext>
              </a:extLst>
            </p:cNvPr>
            <p:cNvSpPr/>
            <p:nvPr/>
          </p:nvSpPr>
          <p:spPr>
            <a:xfrm>
              <a:off x="8529780" y="4457954"/>
              <a:ext cx="1350000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After obtaining the approval to list, shares can be officially marketed to Qualified Investors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Financial advisor to communicate all the necessary details of the issuer, including the valuation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22E0694E-ED7A-2541-ADF8-7E59A83EE79A}"/>
                </a:ext>
              </a:extLst>
            </p:cNvPr>
            <p:cNvSpPr/>
            <p:nvPr/>
          </p:nvSpPr>
          <p:spPr>
            <a:xfrm>
              <a:off x="10109200" y="4457954"/>
              <a:ext cx="1557065" cy="172025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Compliance with CMA’s Offering Security and Continuing Obligations Rules &amp; Tadawul Listing Rules.</a:t>
              </a:r>
            </a:p>
            <a:p>
              <a:pPr marL="87313" indent="-87313">
                <a:buFont typeface="Arial" panose="020B0604020202020204" pitchFamily="34" charset="0"/>
                <a:buChar char="•"/>
              </a:pPr>
              <a:r>
                <a:rPr lang="en-US" sz="1000">
                  <a:solidFill>
                    <a:schemeClr val="tx1"/>
                  </a:solidFill>
                  <a:cs typeface="Arial" panose="020B0604020202020204" pitchFamily="34" charset="0"/>
                </a:rPr>
                <a:t>Disclose substantial developments, financial information, announcements, board functions, payment of fees, etc.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68B8F46-D9DC-1443-AEED-F345EBB012E9}"/>
              </a:ext>
            </a:extLst>
          </p:cNvPr>
          <p:cNvGrpSpPr/>
          <p:nvPr/>
        </p:nvGrpSpPr>
        <p:grpSpPr>
          <a:xfrm>
            <a:off x="550863" y="1633860"/>
            <a:ext cx="7555072" cy="1611409"/>
            <a:chOff x="550863" y="1502717"/>
            <a:chExt cx="7555072" cy="161140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A603488-354D-8A45-B954-808DCE171A2C}"/>
                </a:ext>
              </a:extLst>
            </p:cNvPr>
            <p:cNvSpPr txBox="1"/>
            <p:nvPr/>
          </p:nvSpPr>
          <p:spPr>
            <a:xfrm>
              <a:off x="1217812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693E315-64C8-424F-A97F-BB6510B5CCF3}"/>
                </a:ext>
              </a:extLst>
            </p:cNvPr>
            <p:cNvSpPr txBox="1"/>
            <p:nvPr/>
          </p:nvSpPr>
          <p:spPr>
            <a:xfrm>
              <a:off x="2755799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B436A6F-86E6-954F-8E0B-F202F0716710}"/>
                </a:ext>
              </a:extLst>
            </p:cNvPr>
            <p:cNvSpPr txBox="1"/>
            <p:nvPr/>
          </p:nvSpPr>
          <p:spPr>
            <a:xfrm>
              <a:off x="4286732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61A97F8-69F4-B945-A167-E02DABE05BA6}"/>
                </a:ext>
              </a:extLst>
            </p:cNvPr>
            <p:cNvSpPr txBox="1"/>
            <p:nvPr/>
          </p:nvSpPr>
          <p:spPr>
            <a:xfrm>
              <a:off x="5789315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DB86077-DE13-C848-9788-094F0493FDF1}"/>
                </a:ext>
              </a:extLst>
            </p:cNvPr>
            <p:cNvSpPr txBox="1"/>
            <p:nvPr/>
          </p:nvSpPr>
          <p:spPr>
            <a:xfrm>
              <a:off x="7358706" y="1911082"/>
              <a:ext cx="54457" cy="642213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38B3D9F-4FCC-8E44-8170-8E525A67C1C3}"/>
                </a:ext>
              </a:extLst>
            </p:cNvPr>
            <p:cNvSpPr txBox="1"/>
            <p:nvPr/>
          </p:nvSpPr>
          <p:spPr>
            <a:xfrm>
              <a:off x="550863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>
                  <a:ea typeface="Open Sans" panose="020B0606030504020204" pitchFamily="34" charset="0"/>
                  <a:cs typeface="Calibri Light" panose="020F0302020204030204" pitchFamily="34" charset="0"/>
                </a:rPr>
                <a:t>Minimum Market Cap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322AC1A8-BD7B-5D46-8D68-DC3FFC7A456D}"/>
                </a:ext>
              </a:extLst>
            </p:cNvPr>
            <p:cNvSpPr txBox="1"/>
            <p:nvPr/>
          </p:nvSpPr>
          <p:spPr>
            <a:xfrm>
              <a:off x="2091662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>
                  <a:ea typeface="Open Sans" panose="020B0606030504020204" pitchFamily="34" charset="0"/>
                  <a:cs typeface="Calibri Light" panose="020F0302020204030204" pitchFamily="34" charset="0"/>
                </a:rPr>
                <a:t>% Offered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8BE4C27-D711-0C4D-A10C-9EFA66791B5B}"/>
                </a:ext>
              </a:extLst>
            </p:cNvPr>
            <p:cNvSpPr txBox="1"/>
            <p:nvPr/>
          </p:nvSpPr>
          <p:spPr>
            <a:xfrm>
              <a:off x="3659416" y="2116750"/>
              <a:ext cx="1309091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Public shareholders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27262A3-63B4-1D42-8C5D-9E69B0EB8D74}"/>
                </a:ext>
              </a:extLst>
            </p:cNvPr>
            <p:cNvSpPr txBox="1"/>
            <p:nvPr/>
          </p:nvSpPr>
          <p:spPr>
            <a:xfrm>
              <a:off x="5105885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Continuous Obligations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A66B99B-F227-F840-AAEF-AC812209E57C}"/>
                </a:ext>
              </a:extLst>
            </p:cNvPr>
            <p:cNvSpPr txBox="1"/>
            <p:nvPr/>
          </p:nvSpPr>
          <p:spPr>
            <a:xfrm>
              <a:off x="6665935" y="2116750"/>
              <a:ext cx="1440000" cy="203488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000">
                  <a:ea typeface="Open Sans" panose="020B0606030504020204" pitchFamily="34" charset="0"/>
                  <a:cs typeface="Calibri Light" panose="020F0302020204030204" pitchFamily="34" charset="0"/>
                </a:rPr>
                <a:t>Track Record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276481C-3994-B24F-82FE-2460D6B34DA3}"/>
                </a:ext>
              </a:extLst>
            </p:cNvPr>
            <p:cNvSpPr txBox="1"/>
            <p:nvPr/>
          </p:nvSpPr>
          <p:spPr>
            <a:xfrm>
              <a:off x="550863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SAR 10 million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6B280DA-3FF3-5642-8AF6-CD44AC344E2C}"/>
                </a:ext>
              </a:extLst>
            </p:cNvPr>
            <p:cNvSpPr txBox="1"/>
            <p:nvPr/>
          </p:nvSpPr>
          <p:spPr>
            <a:xfrm>
              <a:off x="2091662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>
                  <a:ea typeface="Open Sans" panose="020B0606030504020204" pitchFamily="34" charset="0"/>
                  <a:cs typeface="Calibri Light" panose="020F0302020204030204" pitchFamily="34" charset="0"/>
                </a:rPr>
                <a:t>Direct Listing </a:t>
              </a:r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or at least 20% </a:t>
              </a:r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or shares equiv. to SAR 30 million, whichever is less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A8477C9-9717-9140-88FC-80EC412E79C8}"/>
                </a:ext>
              </a:extLst>
            </p:cNvPr>
            <p:cNvSpPr txBox="1"/>
            <p:nvPr/>
          </p:nvSpPr>
          <p:spPr>
            <a:xfrm>
              <a:off x="3659416" y="2466126"/>
              <a:ext cx="1309091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50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AAD1253-0BB7-9840-AF7A-D2D8AE7DCF5E}"/>
                </a:ext>
              </a:extLst>
            </p:cNvPr>
            <p:cNvSpPr txBox="1"/>
            <p:nvPr/>
          </p:nvSpPr>
          <p:spPr>
            <a:xfrm>
              <a:off x="5105885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Lesser financial disclosure requirements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EE01FFD-4ECA-8641-927D-A6B87ABAB833}"/>
                </a:ext>
              </a:extLst>
            </p:cNvPr>
            <p:cNvSpPr txBox="1"/>
            <p:nvPr/>
          </p:nvSpPr>
          <p:spPr>
            <a:xfrm>
              <a:off x="6665935" y="2466126"/>
              <a:ext cx="1440000" cy="648000"/>
            </a:xfrm>
            <a:prstGeom prst="rect">
              <a:avLst/>
            </a:prstGeom>
            <a:solidFill>
              <a:srgbClr val="00A8C8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Minimum 1 year of operational and financial performance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EFE280B-2C7B-5742-BDC2-A7FCDEC3CAB8}"/>
                </a:ext>
              </a:extLst>
            </p:cNvPr>
            <p:cNvSpPr txBox="1"/>
            <p:nvPr/>
          </p:nvSpPr>
          <p:spPr>
            <a:xfrm>
              <a:off x="550863" y="1502717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SAR 300 million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38C7060-35B6-4C4A-AF46-4790E62005B5}"/>
                </a:ext>
              </a:extLst>
            </p:cNvPr>
            <p:cNvSpPr txBox="1"/>
            <p:nvPr/>
          </p:nvSpPr>
          <p:spPr>
            <a:xfrm>
              <a:off x="2091662" y="1502717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30%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FC3DF73-C42D-5E45-AA71-F4D0E09A2748}"/>
                </a:ext>
              </a:extLst>
            </p:cNvPr>
            <p:cNvSpPr txBox="1"/>
            <p:nvPr/>
          </p:nvSpPr>
          <p:spPr>
            <a:xfrm>
              <a:off x="3659416" y="1502717"/>
              <a:ext cx="1309091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At least 200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827B272-B235-E947-B80E-296F09BFA2E0}"/>
                </a:ext>
              </a:extLst>
            </p:cNvPr>
            <p:cNvSpPr txBox="1"/>
            <p:nvPr/>
          </p:nvSpPr>
          <p:spPr>
            <a:xfrm>
              <a:off x="5105885" y="1503089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IN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Standard disclosure requirements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A55A11B-5236-E547-B94C-D19C682E9C6F}"/>
                </a:ext>
              </a:extLst>
            </p:cNvPr>
            <p:cNvSpPr txBox="1"/>
            <p:nvPr/>
          </p:nvSpPr>
          <p:spPr>
            <a:xfrm>
              <a:off x="6665935" y="1527263"/>
              <a:ext cx="1440000" cy="468000"/>
            </a:xfrm>
            <a:prstGeom prst="rect">
              <a:avLst/>
            </a:prstGeom>
            <a:solidFill>
              <a:srgbClr val="A6E2E5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sz="1000" b="0">
                  <a:ea typeface="Open Sans" panose="020B0606030504020204" pitchFamily="34" charset="0"/>
                  <a:cs typeface="Calibri Light" panose="020F0302020204030204" pitchFamily="34" charset="0"/>
                </a:rPr>
                <a:t>Minimum 3 year of operational and financial performance</a:t>
              </a:r>
              <a:endParaRPr lang="en-IN" sz="1000" b="0">
                <a:ea typeface="Open Sans" panose="020B060603050402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58" name="Text Box 19">
            <a:extLst>
              <a:ext uri="{FF2B5EF4-FFF2-40B4-BE49-F238E27FC236}">
                <a16:creationId xmlns:a16="http://schemas.microsoft.com/office/drawing/2014/main" id="{304DAFAF-02BE-9B4A-BA41-00D6AD358C07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78457" y="1384353"/>
            <a:ext cx="3871624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Listing requirements – Tadawul vs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sp>
        <p:nvSpPr>
          <p:cNvPr id="59" name="Text Box 19">
            <a:extLst>
              <a:ext uri="{FF2B5EF4-FFF2-40B4-BE49-F238E27FC236}">
                <a16:creationId xmlns:a16="http://schemas.microsoft.com/office/drawing/2014/main" id="{9664E1CD-D3B6-C446-9CC0-174615DAC49F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8258315" y="1384353"/>
            <a:ext cx="3871624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l" eaLnBrk="0" hangingPunct="0">
              <a:lnSpc>
                <a:spcPct val="100000"/>
              </a:lnSpc>
              <a:defRPr/>
            </a:pPr>
            <a:r>
              <a:rPr lang="en-US" altLang="zh-CN" sz="1400" dirty="0">
                <a:solidFill>
                  <a:srgbClr val="008AB3"/>
                </a:solidFill>
                <a:cs typeface="Arial" charset="0"/>
              </a:rPr>
              <a:t>Summary of key listing requirements on </a:t>
            </a:r>
            <a:r>
              <a:rPr lang="en-US" altLang="zh-CN" sz="1400" dirty="0" err="1">
                <a:solidFill>
                  <a:srgbClr val="008AB3"/>
                </a:solidFill>
                <a:cs typeface="Arial" charset="0"/>
              </a:rPr>
              <a:t>Nomu</a:t>
            </a:r>
            <a:endParaRPr lang="en-US" altLang="zh-CN" sz="1400" dirty="0">
              <a:solidFill>
                <a:srgbClr val="008AB3"/>
              </a:solidFill>
              <a:cs typeface="Arial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21D11F99-51A0-444F-A864-9A76E6713AE6}"/>
              </a:ext>
            </a:extLst>
          </p:cNvPr>
          <p:cNvSpPr/>
          <p:nvPr/>
        </p:nvSpPr>
        <p:spPr>
          <a:xfrm>
            <a:off x="8258315" y="1630077"/>
            <a:ext cx="3417748" cy="161519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The issuer must be a joint stock company with a minimum market cap of SAR 10 million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Arial" panose="020B0604020202020204" pitchFamily="34" charset="0"/>
              </a:rPr>
              <a:t>The issuer can directly list or float 20% of the issued shares or shares </a:t>
            </a:r>
            <a:r>
              <a:rPr lang="en-US" sz="1000">
                <a:solidFill>
                  <a:prstClr val="black"/>
                </a:solidFill>
                <a:cs typeface="Arial" panose="020B0604020202020204" pitchFamily="34" charset="0"/>
              </a:rPr>
              <a:t>equivalent to </a:t>
            </a:r>
            <a:r>
              <a:rPr kumimoji="0" 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Arial" panose="020B0604020202020204" pitchFamily="34" charset="0"/>
              </a:rPr>
              <a:t>SAR 30 million, whichever is less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Minimum 1 year of operational and financial performance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No profitability track record required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Annual &amp; semi-annual audited financial statements required</a:t>
            </a: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Lock-in period of 1 year for 100% of pre-offering shares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  <a:p>
            <a:pPr marL="87313" indent="-87313">
              <a:buFont typeface="Arial" panose="020B0604020202020204" pitchFamily="34" charset="0"/>
              <a:buChar char="•"/>
            </a:pPr>
            <a:r>
              <a:rPr lang="en-US" sz="1000" b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At least 50 public shareholders are required at listing</a:t>
            </a:r>
            <a:endParaRPr lang="en-US" sz="1000">
              <a:solidFill>
                <a:schemeClr val="tx1"/>
              </a:solidFill>
              <a:cs typeface="Arial" panose="020B0604020202020204" pitchFamily="34" charset="0"/>
            </a:endParaRP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75DD57C2-BBC6-E24A-930E-8A09A2810008}"/>
              </a:ext>
            </a:extLst>
          </p:cNvPr>
          <p:cNvCxnSpPr>
            <a:cxnSpLocks/>
          </p:cNvCxnSpPr>
          <p:nvPr/>
        </p:nvCxnSpPr>
        <p:spPr>
          <a:xfrm>
            <a:off x="552504" y="1349915"/>
            <a:ext cx="11121917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190617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3BDC97B-06F0-4BD2-B8BB-E0EB6ED9E7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052775" y="2934392"/>
            <a:ext cx="6883449" cy="914400"/>
          </a:xfrm>
        </p:spPr>
        <p:txBody>
          <a:bodyPr/>
          <a:lstStyle/>
          <a:p>
            <a:r>
              <a:rPr lang="en-US" dirty="0"/>
              <a:t>Appendix</a:t>
            </a:r>
            <a:endParaRPr lang="en-I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DF923E5-BCBA-44CB-83EC-6A2C9685242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Section 4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84627758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2" y="382590"/>
            <a:ext cx="10253662" cy="498476"/>
          </a:xfrm>
        </p:spPr>
        <p:txBody>
          <a:bodyPr/>
          <a:lstStyle/>
          <a:p>
            <a:r>
              <a:rPr lang="en-US" dirty="0"/>
              <a:t>The following table contains the most recent main market initial public offerings in the last twelve months (LTM)*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2D3CD5D-F635-144D-E2EC-C17E737918ED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Sources: </a:t>
            </a:r>
            <a:r>
              <a:rPr lang="en-US" sz="900" dirty="0" err="1">
                <a:solidFill>
                  <a:schemeClr val="tx1"/>
                </a:solidFill>
                <a:cs typeface="Arial" pitchFamily="34" charset="0"/>
              </a:rPr>
              <a:t>www.tadawul.com.sa</a:t>
            </a:r>
            <a:r>
              <a:rPr lang="en-US" sz="900" dirty="0">
                <a:solidFill>
                  <a:schemeClr val="tx1"/>
                </a:solidFill>
                <a:cs typeface="Arial" pitchFamily="34" charset="0"/>
              </a:rPr>
              <a:t> and S&amp;P Capital IQ. *As of June 30, 2024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88DEC2DE-3262-29AA-85DF-B3724B525B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8096355"/>
              </p:ext>
            </p:extLst>
          </p:nvPr>
        </p:nvGraphicFramePr>
        <p:xfrm>
          <a:off x="578461" y="1401287"/>
          <a:ext cx="11029032" cy="3776352"/>
        </p:xfrm>
        <a:graphic>
          <a:graphicData uri="http://schemas.openxmlformats.org/drawingml/2006/table">
            <a:tbl>
              <a:tblPr/>
              <a:tblGrid>
                <a:gridCol w="270730">
                  <a:extLst>
                    <a:ext uri="{9D8B030D-6E8A-4147-A177-3AD203B41FA5}">
                      <a16:colId xmlns:a16="http://schemas.microsoft.com/office/drawing/2014/main" val="1118092147"/>
                    </a:ext>
                  </a:extLst>
                </a:gridCol>
                <a:gridCol w="2878747">
                  <a:extLst>
                    <a:ext uri="{9D8B030D-6E8A-4147-A177-3AD203B41FA5}">
                      <a16:colId xmlns:a16="http://schemas.microsoft.com/office/drawing/2014/main" val="2224589078"/>
                    </a:ext>
                  </a:extLst>
                </a:gridCol>
                <a:gridCol w="970671">
                  <a:extLst>
                    <a:ext uri="{9D8B030D-6E8A-4147-A177-3AD203B41FA5}">
                      <a16:colId xmlns:a16="http://schemas.microsoft.com/office/drawing/2014/main" val="431001400"/>
                    </a:ext>
                  </a:extLst>
                </a:gridCol>
                <a:gridCol w="1055077">
                  <a:extLst>
                    <a:ext uri="{9D8B030D-6E8A-4147-A177-3AD203B41FA5}">
                      <a16:colId xmlns:a16="http://schemas.microsoft.com/office/drawing/2014/main" val="3798476206"/>
                    </a:ext>
                  </a:extLst>
                </a:gridCol>
                <a:gridCol w="1153551">
                  <a:extLst>
                    <a:ext uri="{9D8B030D-6E8A-4147-A177-3AD203B41FA5}">
                      <a16:colId xmlns:a16="http://schemas.microsoft.com/office/drawing/2014/main" val="2212663702"/>
                    </a:ext>
                  </a:extLst>
                </a:gridCol>
                <a:gridCol w="675249">
                  <a:extLst>
                    <a:ext uri="{9D8B030D-6E8A-4147-A177-3AD203B41FA5}">
                      <a16:colId xmlns:a16="http://schemas.microsoft.com/office/drawing/2014/main" val="4172811364"/>
                    </a:ext>
                  </a:extLst>
                </a:gridCol>
                <a:gridCol w="886265">
                  <a:extLst>
                    <a:ext uri="{9D8B030D-6E8A-4147-A177-3AD203B41FA5}">
                      <a16:colId xmlns:a16="http://schemas.microsoft.com/office/drawing/2014/main" val="240493968"/>
                    </a:ext>
                  </a:extLst>
                </a:gridCol>
                <a:gridCol w="759655">
                  <a:extLst>
                    <a:ext uri="{9D8B030D-6E8A-4147-A177-3AD203B41FA5}">
                      <a16:colId xmlns:a16="http://schemas.microsoft.com/office/drawing/2014/main" val="1086863264"/>
                    </a:ext>
                  </a:extLst>
                </a:gridCol>
                <a:gridCol w="1069145">
                  <a:extLst>
                    <a:ext uri="{9D8B030D-6E8A-4147-A177-3AD203B41FA5}">
                      <a16:colId xmlns:a16="http://schemas.microsoft.com/office/drawing/2014/main" val="233209658"/>
                    </a:ext>
                  </a:extLst>
                </a:gridCol>
                <a:gridCol w="381726">
                  <a:extLst>
                    <a:ext uri="{9D8B030D-6E8A-4147-A177-3AD203B41FA5}">
                      <a16:colId xmlns:a16="http://schemas.microsoft.com/office/drawing/2014/main" val="519271890"/>
                    </a:ext>
                  </a:extLst>
                </a:gridCol>
                <a:gridCol w="464108">
                  <a:extLst>
                    <a:ext uri="{9D8B030D-6E8A-4147-A177-3AD203B41FA5}">
                      <a16:colId xmlns:a16="http://schemas.microsoft.com/office/drawing/2014/main" val="1103770750"/>
                    </a:ext>
                  </a:extLst>
                </a:gridCol>
                <a:gridCol w="464108">
                  <a:extLst>
                    <a:ext uri="{9D8B030D-6E8A-4147-A177-3AD203B41FA5}">
                      <a16:colId xmlns:a16="http://schemas.microsoft.com/office/drawing/2014/main" val="1198424402"/>
                    </a:ext>
                  </a:extLst>
                </a:gridCol>
              </a:tblGrid>
              <a:tr h="31469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Company Name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Shares (M)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Price (SAR)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Value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Closing Date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Offering Days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Market Cap. (SAR M)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Float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02C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5387940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Lumi Rental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2023-09-12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5238629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Ades Holding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338.7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4,573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2023-09-28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15,242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2784760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Logistics Services Company (SAL)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2023-10-13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8,480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4381372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MBC Group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2023-12-18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8,313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8513979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Middle East Pharmaceutical Industries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2024-01-30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2024-02-01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5163958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Modern Mills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2024-03-06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3,928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21439570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Dr. Soliman Abdul Kader Fakeeh Hospital Co.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2,864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13,340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3312467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Miahona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1,851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31.4x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4719084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Manpower Solutions Company (SMASCO)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3,000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868637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Taiseer Group TALCO Industrial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1,720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3706926"/>
                  </a:ext>
                </a:extLst>
              </a:tr>
              <a:tr h="3146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Rasan Information Technology Company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2024-05-30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2,805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79.6x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25.3x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E7E6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34134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860619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70BB71-5A84-4CAF-A0E6-0DE8DC5E9C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Abo </a:t>
            </a:r>
            <a:r>
              <a:rPr lang="en-US" dirty="0" err="1">
                <a:solidFill>
                  <a:srgbClr val="002060"/>
                </a:solidFill>
              </a:rPr>
              <a:t>Moati</a:t>
            </a:r>
            <a:r>
              <a:rPr lang="en-US" dirty="0">
                <a:solidFill>
                  <a:srgbClr val="002060"/>
                </a:solidFill>
              </a:rPr>
              <a:t> for Bookstores Co. (Moved to TASI)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DBFF61B-2424-49A7-AD74-1147AD2B08E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1737746-EB03-4D95-A8D9-7E2F9C11D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53678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Abo Moati for Bookstores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Ownership and operation of book stores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www.abomoati.com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B458C34-F2ED-4F3F-B880-014E096F17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222004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15" name="Rectangle 14">
            <a:extLst>
              <a:ext uri="{FF2B5EF4-FFF2-40B4-BE49-F238E27FC236}">
                <a16:creationId xmlns:a16="http://schemas.microsoft.com/office/drawing/2014/main" id="{49E2B3FB-43B3-44A9-8AF1-55E82DA679E4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7700A63-2F8D-4C5F-8D4B-7A0697232D3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51E05382-20DB-4B9B-9569-FB8BDB9169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45212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86C3BBB-39A4-4459-BFA8-A38BFFDE4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788165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67,780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29" name="Rectangle 28">
            <a:extLst>
              <a:ext uri="{FF2B5EF4-FFF2-40B4-BE49-F238E27FC236}">
                <a16:creationId xmlns:a16="http://schemas.microsoft.com/office/drawing/2014/main" id="{69F9AA39-D0EA-4572-9495-3E23C0288F6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4197D50-7472-6CC0-8971-669FB100EE5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00758544-EAEB-7984-2759-789B4F091F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849307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5265CD0A-6F85-C461-60A2-E1B343CF8436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95051588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>
            <a:extLst>
              <a:ext uri="{FF2B5EF4-FFF2-40B4-BE49-F238E27FC236}">
                <a16:creationId xmlns:a16="http://schemas.microsoft.com/office/drawing/2014/main" id="{69F9AA39-D0EA-4572-9495-3E23C0288F6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BC91650-E454-0F47-A25C-0AFFC768333C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E16E544-DAB3-444B-8C07-CB60CEF9F7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781145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(2.8)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(13.1)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32" name="Rectangle 31">
            <a:extLst>
              <a:ext uri="{FF2B5EF4-FFF2-40B4-BE49-F238E27FC236}">
                <a16:creationId xmlns:a16="http://schemas.microsoft.com/office/drawing/2014/main" id="{19952355-20AF-864D-A33E-FEE1881F3FCB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A52C82C-A78F-614E-9826-6B6502F9F1E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EB0DBEEC-B71C-D24E-A657-F0F927A696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893278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Jul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Firas Al-Shawaf Law Office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6" name="Table 35">
            <a:extLst>
              <a:ext uri="{FF2B5EF4-FFF2-40B4-BE49-F238E27FC236}">
                <a16:creationId xmlns:a16="http://schemas.microsoft.com/office/drawing/2014/main" id="{2594903E-F884-D141-9375-FA334F191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966057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65,287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7" name="Title 1">
            <a:extLst>
              <a:ext uri="{FF2B5EF4-FFF2-40B4-BE49-F238E27FC236}">
                <a16:creationId xmlns:a16="http://schemas.microsoft.com/office/drawing/2014/main" id="{3499CF03-4832-164C-B7A9-465DFB7450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Al-</a:t>
            </a:r>
            <a:r>
              <a:rPr lang="en-US" err="1">
                <a:solidFill>
                  <a:srgbClr val="002060"/>
                </a:solidFill>
              </a:rPr>
              <a:t>Omran</a:t>
            </a:r>
            <a:r>
              <a:rPr lang="en-US">
                <a:solidFill>
                  <a:srgbClr val="002060"/>
                </a:solidFill>
              </a:rPr>
              <a:t> Industrial Trading Co. (Moved to TASI)</a:t>
            </a:r>
          </a:p>
        </p:txBody>
      </p:sp>
      <p:graphicFrame>
        <p:nvGraphicFramePr>
          <p:cNvPr id="38" name="Table 37">
            <a:extLst>
              <a:ext uri="{FF2B5EF4-FFF2-40B4-BE49-F238E27FC236}">
                <a16:creationId xmlns:a16="http://schemas.microsoft.com/office/drawing/2014/main" id="{EAC0EA15-B71B-2D44-A8E6-69503FB127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45870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Al-Omran Industrial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electrical home appliances, fabrication of metal, plastic, paper and cartons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www.alomranco.com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3538EE2-BCE7-DA9C-E317-E7AA487745C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75982D65-D2C3-D36B-B0CE-C317449416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1049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294DA747-EF3C-C23E-1465-20ED2A696A8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14866357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2">
            <a:extLst>
              <a:ext uri="{FF2B5EF4-FFF2-40B4-BE49-F238E27FC236}">
                <a16:creationId xmlns:a16="http://schemas.microsoft.com/office/drawing/2014/main" id="{1CB06AC8-6B23-EB4A-B284-B3A04EA332BB}"/>
              </a:ext>
            </a:extLst>
          </p:cNvPr>
          <p:cNvSpPr>
            <a:spLocks noChangeArrowheads="1"/>
          </p:cNvSpPr>
          <p:nvPr/>
        </p:nvSpPr>
        <p:spPr bwMode="gray">
          <a:xfrm>
            <a:off x="550863" y="1028701"/>
            <a:ext cx="11125199" cy="49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73152" tIns="73152" rIns="73152" bIns="73152"/>
          <a:lstStyle/>
          <a:p>
            <a:pPr fontAlgn="base">
              <a:lnSpc>
                <a:spcPct val="86000"/>
              </a:lnSpc>
              <a:spcBef>
                <a:spcPct val="0"/>
              </a:spcBef>
              <a:spcAft>
                <a:spcPct val="0"/>
              </a:spcAft>
            </a:pPr>
            <a:endParaRPr lang="en-US" sz="160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2141200" y="3535680"/>
            <a:ext cx="6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>
              <a:lnSpc>
                <a:spcPct val="100000"/>
              </a:lnSpc>
            </a:pPr>
            <a:endParaRPr lang="en-US" err="1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8C2BF32-F155-6643-BDB2-ED7519A98C50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FAD15A3-E868-604D-9ADF-3F8C8C258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948479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(11.1)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-27.0%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(11.9)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EE7E1C67-47F1-F04D-9A41-86C26B336D3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99C8583-ABF7-214D-9928-4F5A65070CF0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15969F2-1044-AF45-BC0F-5650EC498B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28396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Apr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6CED209D-BB7B-0D43-A5E5-10A6E6D20C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959882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774,474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B1F61D7-DE01-DE4B-B336-3D0CA5580C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Arab Sea Information System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34AA771E-4141-1C40-97C0-70F55AB083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7101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 Sea Information System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Develops software for government information management &amp; business accounting systems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www.arabsea.com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EB45677B-F78E-2A4E-1236-991E80184098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1705B3B-30DA-7FEF-63B7-986DD12F75E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B7DCBA3-8E5E-02FC-0C33-2854DF4404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3188257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206E59F8-E472-784B-1083-2E1FA3AD82A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65264199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30B15D45-B0AC-F247-8582-1DAEA02C814E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607F5C83-3515-5B4D-AA11-406F71F2EB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716855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B3988C4F-9FAB-8849-BD70-5E037D06417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696FF1C-9E12-6140-B340-31B52B14C5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DA79C10-9D83-B74A-9CEA-F98B74F28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36423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Dec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Al-Fahd &amp;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B00BD4C1-D63A-3B44-B433-92D1EB5314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23061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619.7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41,217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DCF0395-6C6B-7F4A-80AB-10E4CD880A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Baazeem</a:t>
            </a:r>
            <a:r>
              <a:rPr lang="en-US">
                <a:solidFill>
                  <a:srgbClr val="002060"/>
                </a:solidFill>
              </a:rPr>
              <a:t> Trading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51FDB3-02DA-CE4A-A443-F69A4D2307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170288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Baazeem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Distribution of canned fish, baby supplies, &amp; personal care products etc.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www.baazeem.com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0F9D00D-7A1A-A553-363C-C9F36BDC365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50FCCD8-0117-55FA-A108-2B57F25E2C7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9CA8895-267B-74E7-AE87-1EB9425956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001087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3C5A730-C5CF-84AF-BF84-5BA7405F262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63054086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70621094-D741-394D-8A6D-5A3117D3726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F24ABDF0-4258-724F-8F8B-BB03DEE0A0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74839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(0.4)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E4D47999-5E1E-1C4E-9ADB-171167F0EB3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2BBB908-8446-3C4C-BD7C-33845783D0FF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E8930F5-A219-F745-9F92-63A1216349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04818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2021)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F70B23A5-8B30-2549-9E33-8BDA13A750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7813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175,348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12AC0759-0C30-5147-B6D7-9318FCCDE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Development Works Food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7A438E-8E4A-C54C-9580-27B845DAEB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73845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Development Works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Ownership and operation of fast food restaurants and cafes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www.dwf.com.sa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9F050F3-6FA4-5382-85A5-218EF7221A81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B52B22B-3B70-8F36-BB21-40FE1A64A20F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C00728A-1CFE-14A6-B25F-C2AD9002F9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831048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787C047-6CA7-50FF-7859-9FD906322FC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60626869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82DFC0D-2539-AC45-9681-74AC7672253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34517B5-2DD6-3F4D-A057-9508283D69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431760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(3.9)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(30.9)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BAFE75A5-5437-0541-BD89-B19A4C84F4CE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79E5916-B348-A04C-A91A-5CDE97A4310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C8FE186A-CD81-A645-B570-B7AD126536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50966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Sultan Al Masoud &amp;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E957CB2-B3C8-7447-AE55-27A9B98105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91377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92,989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32C74E19-0BE1-1D4D-A961-C74B7BBAEE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Raydan</a:t>
            </a:r>
            <a:r>
              <a:rPr lang="en-US">
                <a:solidFill>
                  <a:srgbClr val="002060"/>
                </a:solidFill>
              </a:rPr>
              <a:t> Food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9A2C8CE-F93B-7C4D-B713-9BE8AC3CF5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40273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Raydan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Casual dining restaurants, catering, event mgmt. services, Arabic sweets &amp; chocolates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1,269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www.raydan.com.sa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945F964-B30E-96A7-6FF6-AD8A6386F48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103B2B5-1704-F4CD-351D-1F7E279267C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0724634-231A-B6C3-2CD5-92EEE1C142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5455876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C81AE81-550B-102D-0D4E-50FBD7E819D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50255131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C248B767-6EB6-F546-AFB5-8C2D8D30895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B715B3FC-35F5-5849-9A58-27D0218ACC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13688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(5.4)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-5.6%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(9.1)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002240BA-FC50-C148-81C2-FD6D8962DDB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94CFB5D-D493-B74A-97FB-16676A5743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3C48A3F-73DB-9B44-BE6E-13CFE6CD87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15795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2017 (Moved to TASI in Dec 2020)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69D93090-DF08-0D44-8922-9B2831C877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34090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1,010,201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C012AF2E-8014-3D4E-B74B-38289F6305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Sadr Logistics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F8B8C66-6E4F-CF49-AFDC-20DB05731E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849198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Sadr Logistics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fabricated metals including material handling system, racks, joints, etc.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www.sgp.com.sa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94146CC-2A3A-320C-5AB8-0E9A2A478AA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E94FA4B-1125-6C3B-7615-610EB782D0E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7B752F3-C0C9-2D10-F1C8-9861CDA19E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631661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C46FE25-E6FD-2840-3307-2C60599467D1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75507515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69D1ACDF-2D7D-DD42-BE29-3C091925216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E5355C39-DD28-B241-904F-D53B0CD27B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650998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9EBA04F1-818A-604D-BC59-361F7220B101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E90BBF0-65A1-8D47-960C-8FDA5B345AF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80041869-9E40-064D-B10E-EA358CBDF1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996900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1,275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F151645-D707-164E-AAEC-E7B1488971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706290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1,836.0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892,568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17E8EE15-DB72-A845-8A02-A5AEB013A8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Thob</a:t>
            </a:r>
            <a:r>
              <a:rPr lang="en-US">
                <a:solidFill>
                  <a:srgbClr val="002060"/>
                </a:solidFill>
              </a:rPr>
              <a:t> Al-Aseel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52FF3D0-7A09-9B45-8D53-505B8789AC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74063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Thob Al-Aseel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Import, export, wholesales and retail in textile and readymade garments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www.alaseel.com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CC0400D-F679-74B6-7A69-7B40AB7044B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8487AE3-1B4D-B6A1-017C-0623544F62A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F57717A-07C1-5717-1C05-D3E1A702A41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4610930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EAF155E8-3DCB-375B-0F6E-B532738130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0214542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D43A9E2-97C3-9045-A67C-92ED82F25ADD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D5FB3DA0-8722-EF4C-ABC6-5FD433FD1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90849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(5.5)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3BE2B46A-FC5B-2049-B5EB-58ADC2EACC3F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28A074F-E77D-5F44-A5E0-18E722877F38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82F7EDD-4A46-D549-8BFE-9828CD564A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482521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2017 (Moved to TASI in Nov 2019)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Abdullah Al-Saleh Legal Consultants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E5A1D6A-ECC5-5246-97DF-584B5CD723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47198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571.9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806,887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0D41E91-4B56-0648-81A9-2DFCCECBE1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</a:t>
            </a:r>
            <a:r>
              <a:rPr lang="en-US" dirty="0" err="1">
                <a:solidFill>
                  <a:srgbClr val="002060"/>
                </a:solidFill>
              </a:rPr>
              <a:t>Kathiri</a:t>
            </a:r>
            <a:r>
              <a:rPr lang="en-US" dirty="0">
                <a:solidFill>
                  <a:srgbClr val="002060"/>
                </a:solidFill>
              </a:rPr>
              <a:t> Holding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072817D-2F0D-1C41-B9FF-75E62156CE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17361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Al-Kathiri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 subsidiaries or to participate in the management of other companies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www.alkathiriholding.com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EDBDA48-8495-C825-CC08-D3345F62679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0FDDBE7-3FCC-2DCC-6661-26794B43BBA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5041A72-09AB-5DE1-AFC0-1D9E48F90A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6490176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FFB3255-1404-F9FC-9C50-6231CE2EB6D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74225535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4E52ABA-723C-7B44-84A4-235AB8036163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0220529D-2DD9-2A48-A291-25B3C52371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82875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1,013.9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8F55A11C-E22D-E445-861E-5DC6BE814C5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C9896C3-129A-5143-89B9-EEF17FDF1AC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6C53D314-7844-BF48-971E-9C11EB2854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30733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8F93557E-38C3-0941-AF10-1E79BEEC2D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09704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2,640.0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70A0500F-8DB8-D74D-8149-B47B7A667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National Building and Marketing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ACEF2739-BED4-2347-B79D-9EC1EE7CA0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42982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Building and Marketing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Company engages in designing and installation of aluminum and glass carpentry works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www.nbm.com.sa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865DCEDA-984C-EF22-B4A6-058BDFEF2BA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0CD12D0-F84A-0D22-899C-412FF51E389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8676F400-61DE-4B1F-6CC4-1C255086B8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4647471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E7E3F89D-0F95-C852-BCD6-D29961E5A3AE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71152080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F4E6B9B8-4680-7844-BD84-22E58F616C9A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AD247E8-2285-8D4B-85AB-941EF0363D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15018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C3C16145-C70F-704B-9018-46A9536607B8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AEC0F20-6D54-8B4C-A49B-F17B1B09507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D5088E7-B1B2-124E-B7FB-C7E153BB97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257144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2020 (Moved to TASI in Sep 2023)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Alsehli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6241D2-77CA-ED4E-BC35-5A22ED86F8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475945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2,010.0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71,032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F426184A-01B5-AE4E-802F-A2EE5A3D10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Sumou</a:t>
            </a:r>
            <a:r>
              <a:rPr lang="en-US" dirty="0">
                <a:solidFill>
                  <a:srgbClr val="002060"/>
                </a:solidFill>
              </a:rPr>
              <a:t> Real Estate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374EE7BC-8781-6248-94B7-B5223287E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458098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Sumou Real Estate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 Management and Development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www.sumou.com.sa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F86A6602-5F0D-B55B-90A2-751DB0E11F6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1E4F2B9-A51D-2004-AC81-D04B523CD2A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2C0DACB-3AE9-B991-263B-92D34706DF5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370482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07E8006-C365-989C-398A-56E5682194BC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68442703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E5B4495-0C32-C944-8E89-2D63B963B25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B515809-A70B-504C-ACB9-AD144FB49D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475056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1,932.7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1,749.9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16A3DD6-9233-B148-B293-3D790178252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81A315D-73C4-D243-B33F-89EB6313D04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4E84E5EC-012F-7B43-9DA8-498CD072B9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49514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2020 (Moved to TASI in Dec 2023)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1A7107E-275A-C74B-AE96-94E35280B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709395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3,042.0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143,392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6B43D45-41CA-024C-AD60-42618837B9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Riyadh Cement Co. (Moved to TASI)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40A2B0AB-23DC-CC44-8FAA-2754534837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44460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Cement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Leading white cement manufacturer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www.sawcem.com.sa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1466E896-401C-E684-AE12-4E945A80B673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03/24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C730914-274A-1203-8C8A-2D9A13500A2A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6543CF8-B254-F1DB-08B9-0EAE4BDA9A1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618707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2AB4C9C-8000-9762-6264-7B5ACCD5582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69426933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1FF8BAB-6D9D-A14F-8318-68B38E1775F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C23DCFA8-AEE3-7545-A48A-75A62CDCDA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287212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424FC45E-991D-9648-A0B3-A2D33DC6C67E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1F516B-E4EC-FB46-A216-9CE234556B09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6E7CA21-89B3-5F41-A23A-202D9C21BC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74884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12CCB5-E18D-DD44-98AF-056CC2E8C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04703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463.2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110,559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69B21FC-7C02-F14F-BA44-DB856BC907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Watani</a:t>
            </a:r>
            <a:r>
              <a:rPr lang="en-US">
                <a:solidFill>
                  <a:srgbClr val="002060"/>
                </a:solidFill>
              </a:rPr>
              <a:t> Iron Steel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89E50449-18F9-5749-9D59-E971D537E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170782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Watani Iron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Main activity of Watani Steel is to produce rebars and steel Billets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www.watanisteel.sa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5681369-0941-4E2A-D410-18E2CBC79A0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3D1EFB2-5D32-A928-15C0-5214CE54B544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7545EE8-26F9-7AAD-1596-DF7543F24E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516127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2A21EB3-8EAE-67CB-D47E-1E890C734B5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24901423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9D97A50F-4E0F-5747-9572-6E6FFD3018C0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A788FAD-03DE-4440-A038-DAFF62341C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692734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D4CAFBE-C5F9-624D-8FA1-4CBC73A7DFE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5F23E83-8239-C245-BEA4-3EA21E1D753D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B56F23FF-3AF3-C24A-967E-A50BCE9FDF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295951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72985DDC-AEE3-AF41-8717-403E1B9D5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582273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6,302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4ACE27B-2DB1-D54E-AEF6-9F985E4927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Fesh</a:t>
            </a:r>
            <a:r>
              <a:rPr lang="en-US">
                <a:solidFill>
                  <a:srgbClr val="002060"/>
                </a:solidFill>
              </a:rPr>
              <a:t> </a:t>
            </a:r>
            <a:r>
              <a:rPr lang="en-US" err="1">
                <a:solidFill>
                  <a:srgbClr val="002060"/>
                </a:solidFill>
              </a:rPr>
              <a:t>Fash</a:t>
            </a:r>
            <a:r>
              <a:rPr lang="en-US">
                <a:solidFill>
                  <a:srgbClr val="002060"/>
                </a:solidFill>
              </a:rPr>
              <a:t> Snack Food Production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24A3FC5-93DB-F940-B35E-78BABFD75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042373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Fesh Fash Snack Food Production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production of puffy corn, Puffy potato and Natural potato chips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www.feshfashfood.com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52DF167-6E84-DABB-E8BF-19A04E81EB7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5B57DBB-2A81-1A64-6DC5-DA5CDC7160D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5220D4F-C978-EE13-1532-A6D853A2F2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1207785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027A890-F873-130D-D374-5EF38EDC5EA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0251722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326C57A-28D7-004C-A47F-219F5070811F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CC4C0E68-6E63-B34E-BD1C-F5BFD3108D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049003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(0.3)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4DA6B261-A2E3-944E-81B2-B93B17749BE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1ECEFF9-7582-FE44-A88D-E76EC8F4EE6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15E6B603-18BA-FD46-913D-33C1AC587B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3631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54A5F372-8C8F-8747-8DAF-4664309EAC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34707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2,270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499C1BB-B5FE-F34E-898E-D8098A504D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Mohammed Hasan </a:t>
            </a:r>
            <a:r>
              <a:rPr lang="en-US" err="1">
                <a:solidFill>
                  <a:srgbClr val="002060"/>
                </a:solidFill>
              </a:rPr>
              <a:t>AlNaqool</a:t>
            </a:r>
            <a:r>
              <a:rPr lang="en-US">
                <a:solidFill>
                  <a:srgbClr val="002060"/>
                </a:solidFill>
              </a:rPr>
              <a:t> Sons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93E9B8C8-EEC5-AD44-B388-A6AA13288E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0236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Hasan AlNaqool Sons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and production of ready-mixed concrete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www.alnaqool.com 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31EA2F6D-FCF2-B570-18EA-4587D309A1D6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6035BE9-EAAE-D117-D31A-E52CF60668F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7703F73-B193-B815-835F-3FBF95DEAF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633154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0F60723-083E-82E7-D7FF-1B2C6134591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23333497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E29E2535-2556-EF43-94F3-7F9DB2864D9E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08277816-9E40-4348-A3E1-85AADD5C01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197363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F479E7FC-4B33-4648-94C6-03B276AE6E7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1CBDB7E-C76A-5349-8FDB-C4470757CB6A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D939759D-C86D-5341-8E3A-CC72D9696B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987741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EC1FF1E9-F098-CF4B-9761-BD96649E8D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01775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1,728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030207AF-FC95-7E48-B868-B8AA90529F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National Fertilizer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C96D9451-2EBE-5A4D-97DD-2E33373DC6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30202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Fertilizer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Detergents, chemical fertilizers and plastics production and manufacturing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www.nafkal.com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2B8B6D-9A67-4D5D-67BF-371A5AF3549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2D7F9C9-DFB7-C56C-A57F-D53C113EC9D2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68C3184-2DA5-3039-3178-40E05DCA6D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46957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AF9B59C-13AC-623C-1B37-05D8F6DE19A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71162610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B3ACA18E-6CA5-C840-B573-FB982EB92BD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7F8606D-4393-8942-BA04-77B232CC1A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07353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16B3B49C-4861-8B47-AC7F-2A538AC2264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2CA0CC8-26AF-5E4D-BA7B-1245C839ABF8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961365B-B85B-0D47-B29C-E0EB0C2110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254586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Al-Enezee in Association with EKP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D3E50DF-AEB0-444B-8128-8E50201C9C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05023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477.4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66,247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5871708C-67A8-984F-9A50-5B27B0487D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Canadian Medical Center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2C8ADD82-998D-8641-8609-56E8A9856B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42547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Canadian Medical Center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Medical centers and recognized health care provider for oil and gas industries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www.canadian-mc.com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26EDC11-2160-B2FE-A52C-7A105044CA16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4F8442-4E6A-982F-7DBB-C1235945E26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01AEC3C0-D1AB-6B3D-51F9-F8E349388F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405663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166B80C7-BFD0-5332-17BA-A0E2C775214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55916562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7F5C53B-EA17-BC41-AC9D-5D75A9810C43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527D9B0D-2289-064E-B505-BC81FE18D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61141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D79F2E2B-AD9B-0542-BEDB-1AA9B98D99A2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175913F-F465-6F49-88F5-76EAE5025875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C8AF747-2D4F-1041-ACF1-E5526C4522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92076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3D371DFB-E6CA-524E-8E5D-244B3DB18F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51726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1,130.0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33,580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7E070891-58DE-DE47-A935-534CDAECCC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Banan</a:t>
            </a:r>
            <a:r>
              <a:rPr lang="en-US">
                <a:solidFill>
                  <a:srgbClr val="002060"/>
                </a:solidFill>
              </a:rPr>
              <a:t> Real Estate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0A8E0024-447D-1D45-B5A3-BD61D88942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63271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Banan Real Estate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Management and leasing of owned and leased 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www.bananrealestate.com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72CEB101-91E8-AE49-3284-377EA5F6F2F8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5F82887-8640-F7AD-43F0-617BC1C3DDB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DEEB9E2-68F4-81D7-2245-18E58ED820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7378803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A0EC9C3-D6D1-C54E-A93B-D76B8DCC265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57923102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E27B70DB-B701-A74B-8679-18E8B339B3F5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ECE6F84-B539-7043-A5D6-EF77546251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70985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DB6E6E66-117B-2847-9585-84BBE12ECFB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A025DFC-A327-414B-B674-AF7FB6B61DE9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E98B65E6-6742-224A-8A92-87DE653AD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251053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02BBDA4D-27FB-8048-8F23-684E310EC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60653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465.5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24,516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301D8567-7A6B-4241-8184-4ADE0E8C4E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Shatirah</a:t>
            </a:r>
            <a:r>
              <a:rPr lang="en-US">
                <a:solidFill>
                  <a:srgbClr val="002060"/>
                </a:solidFill>
              </a:rPr>
              <a:t> House Restaurant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D707BF8F-1482-1D41-8683-22D1F9EE81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702226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Shatirah House Restaurant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Deals with fast food activities, including (pizza restaurants)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www.burgerizzr.com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580EA1D-DAAD-EF5F-1343-6B67DE208A8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9D89124-6ABE-EA61-D05C-7F86393775F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936D0F6-D8CD-FFA2-1E68-2C15E4F5EF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062043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35CF7D0-F452-A0AE-650B-9311DD5D723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07018368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2A5DE30B-F461-3F4F-8FB5-FE8A9531D77B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4315E565-6C50-5C4F-BCFA-9D9C4DFE12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851211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23A0BC1D-3A3E-124C-8E71-35C07CE234C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037C0BA-879F-F242-A927-342003D842F5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0F58B16F-8538-1245-AC1B-54BB47825A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45633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49BE7B91-8DC3-2648-BF5B-5EC6F25D4E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63074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229.8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A8639915-15F2-DC4C-9711-42DC009C14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Natural Gas Distribution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4EF69A6B-3586-B546-B76E-13640712C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79090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Natural Gas Distribution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Operation and maintenance of natural gas networks in industrial cities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Utilities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www.ngdc.com.sa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A1E907D-B5AD-C67C-6EB9-6E3D8EB20CF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7C52317-CF87-92C5-0789-FB4DDD02DAB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73B9EFB-7A40-658D-62AB-DD0BD9CC7C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15704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263875C-0391-7C4F-F2D0-ACFEBB19F61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16936033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4AF366DC-0FD7-8A48-8CF9-29DAD8925E61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82528951-F4CD-D34A-A188-54D4AFB4CE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32576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48BF1A5-C923-2942-AD4E-4899664BE5E3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9D10AB7-B0E3-DE40-AB69-1D65D4B6E6E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5A5B977C-8263-0B42-B9F4-F33224EE16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731576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EA41869-8B46-7849-B59C-EE836F81F8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255111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101C6746-E926-814E-80EF-683E2D7CF9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Enma</a:t>
            </a:r>
            <a:r>
              <a:rPr lang="en-US">
                <a:solidFill>
                  <a:srgbClr val="002060"/>
                </a:solidFill>
              </a:rPr>
              <a:t> </a:t>
            </a:r>
            <a:r>
              <a:rPr lang="en-US" err="1">
                <a:solidFill>
                  <a:srgbClr val="002060"/>
                </a:solidFill>
              </a:rPr>
              <a:t>AlRawabi</a:t>
            </a:r>
            <a:r>
              <a:rPr lang="en-US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BEB96EE7-3DF1-0540-8603-156437207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5151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Enma AlRawabi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 and real estate management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www.enmaalrwabi.com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93DAEFF-7A7E-190F-0CBA-A2BD7ADE6D2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84FD0AB-71F5-8A8B-E0A7-AD246F008F8F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98A45FE-7404-E4FB-C88B-9F2EB97ACC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681185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1070F52-8D74-12EB-9544-243B6341F5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91733376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28C21C54-8EC7-714F-A127-A845B646189D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FBD6138-186F-6647-8251-06C813E249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18946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CF32206E-8E7E-174E-AE11-D54041FEC09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68D1CDF-FD0D-D84D-8C95-4FF346C5677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A56F39B-D54C-E040-AFD5-9BC42CE7C4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533714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DAD9130-4AAB-5E4D-AF32-074558BF8B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67483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2,724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6776A3EF-E17D-0347-B8D5-DCFC0F97A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Alhasoob</a:t>
            </a:r>
            <a:r>
              <a:rPr lang="en-US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AD27FD78-022E-3745-BE67-5A79F8C4FE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2465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Alhasoob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sale of computers and their accessories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www.alhasoob.com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316F36D-FE5C-EEC7-36E5-A5FD9084C10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44B9BEE-43FB-881B-1D6D-E33A5315429A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6769320-4327-7F09-02DA-A97FCA2497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625978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B65C0FE-82F0-C69D-120F-1731746DE2A6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20599913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8945A6A-567E-B44B-BF6A-013B4E4D3F98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3ABF7663-3ADE-AD46-A889-D837D6392F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230468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1,280.4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832A7E00-996A-FB49-A0A2-B1B773F8F95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A60D329-1B45-AC4A-A8A2-72AC181755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5B1E8CCD-7068-C54F-8789-2AD69B9D48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46996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Fahad and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C752E80C-C7A7-F74C-BBDA-FF437F2267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74307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1,596.0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45,262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299A9463-1B13-7346-88BF-A7B0FEE856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Group Five Pipe Saudi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C239924-7F27-6844-9785-59FF8C1E43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593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Group Five Pipe Saudi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and selling spiral welded steel pipes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www.g5ps.com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3C2591C-4A97-7445-BC30-0E4D031E70A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390CC8D-CB68-7951-CEFD-6A8C515B858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F2D463B-4F96-06E2-24CF-083E4681C7E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958182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9F2BF04-E95F-FBB6-9B49-01E69C3F882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51163884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EC8BB7D-175A-994C-BDFF-54D918F09F67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B0418059-2B46-7F41-86D3-BD217FE174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14445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1,784.8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1,650.8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1,145.5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043D1523-75E8-FA43-8418-E1D9332E498C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05540CA-5E86-D04D-B5C5-59D3D06C3D2E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D401DE2D-53C6-9E41-9DD7-B52E185693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60739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Law Office of Salman M. Al-Sudairi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8,918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2A1E06BA-93AC-5F47-82EC-A4FB2AD137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460328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5,561.9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1,581,764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45614F7B-9DEC-5F4A-AE1A-2DA6BC1A21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Jahez</a:t>
            </a:r>
            <a:r>
              <a:rPr lang="en-US">
                <a:solidFill>
                  <a:srgbClr val="002060"/>
                </a:solidFill>
              </a:rPr>
              <a:t> International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E6521EE5-D5BD-D947-BA88-81092BA0F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4117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Jahez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Retail and repair of motor vehicles; Transport and storage; food and administrative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www.jahezgroup.com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B5F587D2-114F-7A38-31EE-D3A94259CD8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720F7B4-F15B-A6B5-221F-CF23EF85BC92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13C3695-A760-1FF0-FEEF-3CACDB615E2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10918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011458D-CB92-6559-8A71-5FD26781627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58139882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9322472-F9E8-994B-BD84-6B4ECB5A0C9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92DBFF6C-497D-954D-8122-EB4E279674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077576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5" name="Rectangle 24">
            <a:extLst>
              <a:ext uri="{FF2B5EF4-FFF2-40B4-BE49-F238E27FC236}">
                <a16:creationId xmlns:a16="http://schemas.microsoft.com/office/drawing/2014/main" id="{96B600D2-DFC9-C64B-9D4C-49443E1B7F1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0A05079-CF28-5346-9BF4-E089C6DD489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EDC15FE4-B882-B446-A85A-5366DAE46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744268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1" name="Table 30">
            <a:extLst>
              <a:ext uri="{FF2B5EF4-FFF2-40B4-BE49-F238E27FC236}">
                <a16:creationId xmlns:a16="http://schemas.microsoft.com/office/drawing/2014/main" id="{1DF6ABAF-8DC0-FA4E-879A-739EAC83BB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522387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21,928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2" name="Title 1">
            <a:extLst>
              <a:ext uri="{FF2B5EF4-FFF2-40B4-BE49-F238E27FC236}">
                <a16:creationId xmlns:a16="http://schemas.microsoft.com/office/drawing/2014/main" id="{ECEDCEF5-D63E-0949-B4EA-6FDC916FFF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Advance International Co.</a:t>
            </a:r>
          </a:p>
        </p:txBody>
      </p:sp>
      <p:graphicFrame>
        <p:nvGraphicFramePr>
          <p:cNvPr id="33" name="Table 32">
            <a:extLst>
              <a:ext uri="{FF2B5EF4-FFF2-40B4-BE49-F238E27FC236}">
                <a16:creationId xmlns:a16="http://schemas.microsoft.com/office/drawing/2014/main" id="{64C67AC2-17CC-B240-A919-3F28A80D2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92311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Advance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Import, sale and installation of security devices and systems, networks and computer software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www.aictec.com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188DDAC-A681-9988-2C03-D0EB19E8EF3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1B2B30E-4D11-657D-ABB3-6DD96C48804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FE084E8A-FA0D-DE82-ECAA-2D7E774E7AA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0680062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BC97E82-4B04-81B0-C6FB-CBFA6D19CF4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66193605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0504B6B1-B2E6-194C-9E3C-A3B7A48210DF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27CF8ACB-35A0-B04E-A3AC-DC5C8DC265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554789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58B09F1-EECA-6C45-AF23-6A13E7105ED7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14C9DB6-AC08-0641-8E4B-9AEFB0FDC35C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13ACA86C-BF40-3444-8D4D-C3E164CFA2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5837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6C355CE-17D7-A54F-9E22-D9637024B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102080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275,078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0BCDEF88-9C57-6144-8E6E-5D5A694F52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Alwasail</a:t>
            </a:r>
            <a:r>
              <a:rPr lang="en-US">
                <a:solidFill>
                  <a:srgbClr val="002060"/>
                </a:solidFill>
              </a:rPr>
              <a:t>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0FD2F6AF-1B18-7747-9511-0ADA1A67D4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16567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Alwasail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polyethylene pipes and rubber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www.alwasail.com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66553ED1-E293-5E10-9101-F988A92D0D9E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B9F704-751A-4D12-7791-3DDB7F53EF87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35201C7-B5D4-D673-B18C-6484A6AF3F6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07022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1FD0282-1584-8B37-3C61-C8B87E58B7B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5170413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1746BCE-FEB1-7247-89E5-7394825FADBC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B0D7FB06-BC34-1343-A701-06CA5D6D68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04707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17E31727-42CC-E947-AAA6-4449F123E609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07692A2-E073-FF4F-A4B2-56D502EC2607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38CCC15F-1C74-3146-B340-02A8213BBF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719921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008DF96C-BC2A-F642-8D0E-C8C5CBFC7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05944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416.5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4,055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42887FD9-9862-3347-8260-E9473DB0CF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AME Company for Medical Supplies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E7B7F21A-3D69-824E-BA53-EF933E4F5D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855678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AME Company for Medical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Distribution and marketing of medical devices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www.ame.med.sa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3131ED8-4A6C-F65C-55A1-481A03DF63B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87CD4FA-6357-9C37-76C1-C78A807F72B1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9562CDE-9B26-CB8B-F1C4-51A06AA613D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967117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66370F82-B5E2-87E5-F45F-76C9C3F09AB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29771958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720B67D8-05F9-D944-901E-FFE320EDD6B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523F5FD0-8877-E540-A397-313A49D959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855791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B16B99F8-CC2A-1744-980C-B4C05B808C90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6FEF525A-E218-0C4C-87A5-347E4813DD9B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7BA62D46-B123-A047-9669-AF40CAF46B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142932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1,422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85D4558-4902-CA41-8E9B-3E6ADB603A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32617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2,046.0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219,949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59A2168A-A127-D74E-99E5-C1B6177764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Gas Arabian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C4C33F7A-C4D1-D942-B712-4F80F33896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99065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Gas Arabian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trade of electrical, electronic, mechanical, hydromechanical and oil machinery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www.gasarabian.com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E4B9E1A-6705-FFBD-30E4-1F32F888078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6968A12-794A-69F1-323C-8591AA3A995B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3029FD5-DAC2-7EB7-8A6B-52B08E2E20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348596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3CC3A41-A472-BC55-36B7-F913FEDD6484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12692163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CAD15D2-9953-1646-9D09-9A79C1C138C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90CA86B5-4379-4847-BC17-C83919BEDE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786478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79C566DB-F8F1-FD44-A1E8-208252F8173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C9E985D-8F29-1A4D-BCA4-0EC87D46A8FB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48D006E-1C2F-A64A-B7E5-CE85DB7242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75242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DB9E7904-07AC-BA48-89F8-7BB31D6053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42642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1,596.8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1,424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9D256478-0263-5942-AB04-904FC10709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Obeikan</a:t>
            </a:r>
            <a:r>
              <a:rPr lang="en-US">
                <a:solidFill>
                  <a:srgbClr val="002060"/>
                </a:solidFill>
              </a:rPr>
              <a:t> Glass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BCEF3F51-C6E0-B140-B8F3-96F7E0164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91039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Obeikan Glass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production of all kinds of glass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www.obeikanglass.sa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B96B8C2-34D4-41A2-8822-35E2EC6DF6E7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83F1AFE-3B63-B732-6364-847AFF94CBF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27CB7FA-6DBD-A515-F19B-EF640A887E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8532330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155DA9E-0AF2-EE82-8E50-E0E4A0025FE0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12867436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2E44CA3-CECF-084E-9E3F-C353773F64E2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69EB9C57-6954-9045-AAA0-2263D43EBF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506311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D5F02044-EAAB-D046-AFA4-C8E9840C9A08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9A1DEBA-2ADB-C949-97DF-02526473F090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A027162-ECA8-BF40-827F-065695D612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1195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8260F558-EF06-8744-854F-C1218A2769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17112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2,510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0C378DE4-737C-1E49-A509-76792A7B96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err="1">
                <a:solidFill>
                  <a:srgbClr val="002060"/>
                </a:solidFill>
              </a:rPr>
              <a:t>Raoom</a:t>
            </a:r>
            <a:r>
              <a:rPr lang="en-US">
                <a:solidFill>
                  <a:srgbClr val="002060"/>
                </a:solidFill>
              </a:rPr>
              <a:t>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275FE965-8963-8B45-A1E0-60731FCFC3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07156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Raoom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and trade of glass, mirrors and aluminum decorations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Buraydah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www.raoomco.com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2087DC58-287E-8EA2-A3BD-C94FAB4DBAD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07B72E3-E961-2471-8332-33129E3D90C8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C66BFF4-5F2F-181F-DE0C-2D6194343ED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0427788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165CC4A-0571-AC11-4B68-B3560F73360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18484223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466871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353838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721321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>
                <a:solidFill>
                  <a:srgbClr val="002060"/>
                </a:solidFill>
              </a:rPr>
              <a:t>Saudi Parts Center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06632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Parts Center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Importing and trading heavy equipment, trucks parts, and turbocharger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www.spc-parts.com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61AFA69-4D25-B062-F7E5-9B0FF2175D20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3D5943-1A1D-65B6-A44E-09FEEEC258D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ECE195A-63D8-200A-0146-53FF96E9FE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074515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8C47273-9EF6-C4FD-A16B-8F4CC83ED46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00240625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96569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656837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203495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9,059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</a:t>
            </a:r>
            <a:r>
              <a:rPr lang="en-US" dirty="0" err="1">
                <a:solidFill>
                  <a:srgbClr val="002060"/>
                </a:solidFill>
              </a:rPr>
              <a:t>Azm</a:t>
            </a:r>
            <a:r>
              <a:rPr lang="en-US" dirty="0">
                <a:solidFill>
                  <a:srgbClr val="002060"/>
                </a:solidFill>
              </a:rPr>
              <a:t> for Communication and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518801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Azm for CIT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IT activities, building and operating platforms, executive consulting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www.azm.sa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F7CBBB70-4EDE-BAD4-BF3E-B205FDD40FE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20B005A-27F2-3A29-6199-1858BAA876BD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AED4E4E-888B-0193-B16A-08DD0B943D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8835692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EE8B4E6-0C61-9F88-64D1-154AC6427E51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51007406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43883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75901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6983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11,279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Aljouf</a:t>
            </a:r>
            <a:r>
              <a:rPr lang="en-US" dirty="0">
                <a:solidFill>
                  <a:srgbClr val="002060"/>
                </a:solidFill>
              </a:rPr>
              <a:t> Mineral Water Bottling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06712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Aljouf Mineral Water Bottling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and bottling of mineral and filtered pure water, and manufacturing of bottles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www.hilwawater.sa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B83A9AF6-0CB4-BB0D-BD86-65B50E4D6874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FC2A17A-77D2-7D95-5FA5-D042C8A48CB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F406BC6-DE2A-7EA6-FEE8-F3130D428FD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363874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6F4E443-9D4C-290C-44A2-0DF2C15FE8A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52163192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920842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1,401.4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87110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381172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International Healthcare Holding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14235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International Healthcare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integrated medical solutions to healthcare providers in the health sector in KSA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www.tibbiyah.com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0D1C790-BBFD-41D7-5346-C0CE3242322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1A09F5F-F2AC-04A8-8028-A55256E0E60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B1BC2F5-CEEA-113A-DFA5-56754D1244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179874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7397739-DE48-93A7-D60D-4C1056A3A56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28776372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392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402037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413794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Naseej</a:t>
            </a:r>
            <a:r>
              <a:rPr lang="en-US" dirty="0">
                <a:solidFill>
                  <a:srgbClr val="002060"/>
                </a:solidFill>
              </a:rPr>
              <a:t> for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25747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Naseej for Technology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digital transformation solutions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www.naseej.com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18B6B97-D6B6-822F-8AB4-E430249A5969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4B347A1-E613-9574-06F2-7838F77B94A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BE75C68-5265-8574-CB7D-7DF6F7F435C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880832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A5615F4F-D99F-D1BD-801A-5F5D871A79AE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1288603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558756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2310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36269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Aqaseem</a:t>
            </a:r>
            <a:r>
              <a:rPr lang="en-US" dirty="0">
                <a:solidFill>
                  <a:srgbClr val="002060"/>
                </a:solidFill>
              </a:rPr>
              <a:t> Factory for Chemicals and Plastics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14031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Aqaseem Factory for Chemicals and Plastics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automotive engine oils brake oils and industrial greases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www.agaseem.sa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FEA9709-C01C-0B21-A69E-381A5685E633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3C4774F-36A9-8C47-5A1E-419D30DAA0EE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ECE33E9-4B8C-D48D-7FF6-28CECBFFED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248843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920C94E-C63E-DB99-6122-904B316287B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00192908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832747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5926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Dhabaan and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200139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734.6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49,037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National Environmental Recycling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41622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National Environmental Recycling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 recycling services related to electric, electronic and metal waste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www.tadweeer.com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515A12EE-FDD8-FF86-11E4-738B89334D15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B6B417F6-1E6C-C16F-B4CE-D5D42095B4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55160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6F28602-ACDE-4E15-278E-84146CDC7185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105E0F5-79EE-A959-6426-F62537C71758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9387793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433308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89986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448004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Food &amp; Dairy Factories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4526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Food &amp; Dairy Factories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Producing ice cream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www.fadeco.com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DCC72A2-E9BD-A7B8-5AD0-00C7E537216D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D6ECF97-0F51-A308-2E62-F49D10CD8C90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1582F30-1678-7B02-4F63-BDCF10192C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745540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375BE445-0C11-6E73-954F-B898D128D5AA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24187837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054528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2,314.6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77432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887914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8,576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Ladun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145084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Ladun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 development and management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1,896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www.ladun.sa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C65E3E8-030F-EC91-5CFE-12E0CD10FEEA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C3798A8-4DBD-518C-9481-17662DB0C923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B249DA3-0902-2704-2F41-4FEB09A579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962778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43E5094A-78C7-7A11-B7B4-0F16B292595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80358228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3005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98857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29359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Amwaj</a:t>
            </a:r>
            <a:r>
              <a:rPr lang="en-US" dirty="0">
                <a:solidFill>
                  <a:srgbClr val="002060"/>
                </a:solidFill>
              </a:rPr>
              <a:t>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1852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Amwaj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of household electronic, sanitary ware, home repair projects and garden equipment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www.amwaj-trd.com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69DAD7E-B818-A9BE-6FAF-E8B5B909674C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6C987FF-1743-5478-2076-A28B58E4B88C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ECDDC4A-CB88-6142-7EC7-D148F15D0C1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65509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E2B3D66-E921-D0A5-A2E3-89592ACBD63B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53301141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288597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967144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442180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106,593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Keir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813386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Keir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Installation implementation and operation of telecom towers and wired and wireless network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www.keir.com.sa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D9B31C2-485E-7B8C-581F-A38B9BE16D22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3E87BA9-F034-260D-5DFA-BDAABF57D66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9089063-D90C-BB26-2BFD-218265BA89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514333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6B254F8-6DFB-E9E2-6376-7CEC81DD082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120730865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98784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830910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08986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Academy of Learning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9261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Academy of Learning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Operates in the education and training 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www.aol.edu.sa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14214E8-6310-051F-D6FB-DC7F64B106B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90811A0-8C9E-89D1-2AD3-B3AE71B6D376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4939BE4-72C9-2EE2-E9F7-8323D2954DD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305438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F69A222E-D5B8-8AA1-D8A0-73388DA6B6E9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85969535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08711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83097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801844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6,690.0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78,657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459.8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Future Care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22109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Future Care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Integrated home health care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www.fc.med.sa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608734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6A95097B-D5EE-5031-F44D-321C012AB902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357095431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207475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82182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794220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453.6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1,034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Networkers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386872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Networkers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consulting services in the fields of telecommunications, IT and HR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1,785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www.saudinetworkers.com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5560750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5FFE1FC-9A82-880C-E907-5524305B52DD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77872280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093482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264874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592876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Rawasi</a:t>
            </a:r>
            <a:r>
              <a:rPr lang="en-US" dirty="0">
                <a:solidFill>
                  <a:srgbClr val="002060"/>
                </a:solidFill>
              </a:rPr>
              <a:t> Albina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616479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Rawasi Albina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infrastructure projects in the electricity, telecommunications and water sectors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www.rawasialbina.com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525529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996A264-8947-DB3D-0002-23E4DA4309C5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418661149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00534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671130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45786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12,400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International Human Resources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828443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International Human Resources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external human resources, operational and recruitment services, and HR consulting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www.ihr.sa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0106728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8063D451-DE38-620D-C6A0-4C746FA8E26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89816479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262676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39674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517928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1,060.5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8,632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Naba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Alsaha</a:t>
            </a:r>
            <a:r>
              <a:rPr lang="en-US" dirty="0">
                <a:solidFill>
                  <a:srgbClr val="002060"/>
                </a:solidFill>
              </a:rPr>
              <a:t> Medical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769101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Naba Alsaha Medical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Operation and management of hospitals and pharmacies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www.nams.sa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4614272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0A95274-5687-73E7-E389-D579D14498E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93358148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23774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64461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82672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7,722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Arabian Plastic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31204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Arabian Plastic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company's activities are in the plastics industry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www.apico.com.sa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2054639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958F5D8-DE21-ABDC-DF2C-A98C3C8D013F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94803390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55631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32121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776975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139.4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Abdulaziz</a:t>
            </a:r>
            <a:r>
              <a:rPr lang="en-US" dirty="0">
                <a:solidFill>
                  <a:srgbClr val="002060"/>
                </a:solidFill>
              </a:rPr>
              <a:t> and Mansour Ibrahim </a:t>
            </a:r>
            <a:r>
              <a:rPr lang="en-US" dirty="0" err="1">
                <a:solidFill>
                  <a:srgbClr val="002060"/>
                </a:solidFill>
              </a:rPr>
              <a:t>Albabtin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539525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Abdulaziz and Mansour Ibrahim Albabtin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Main operations focused on importing products related to bakers and sweets 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www.albabtainfood.com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076404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B9CE87F3-19D2-A8FE-F940-6B768B13FEB5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83436723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50033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12978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88664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650.2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Sure Global Tech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2095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Sure Global Tech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of computers and their accessories, and other IT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www.sure.com.sa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916683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2C37ECF4-203B-AE2E-C0A6-799ED100D287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</p:spTree>
    <p:extLst>
      <p:ext uri="{BB962C8B-B14F-4D97-AF65-F5344CB8AC3E}">
        <p14:creationId xmlns:p14="http://schemas.microsoft.com/office/powerpoint/2010/main" val="25729651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715600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087535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41994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3,587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Knowledge Tower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099479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Tower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Marketing and selling educational resources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www.kntbook.com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920119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7009207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51820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730898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Office of Mohammed AlAmmar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68265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Alwaha</a:t>
            </a:r>
            <a:r>
              <a:rPr lang="en-US" dirty="0">
                <a:solidFill>
                  <a:srgbClr val="002060"/>
                </a:solidFill>
              </a:rPr>
              <a:t> REIT Fund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34603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Alwaha REIT Fund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Invest in structurally developed real estate properties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2022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www.wasatah.com.sa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NA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F8B30EB-C623-7B30-E4C7-EC39FDBD82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06874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270152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481457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(3.0)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(4.8)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38922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380042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1,506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Molan</a:t>
            </a:r>
            <a:r>
              <a:rPr lang="en-US" dirty="0">
                <a:solidFill>
                  <a:srgbClr val="002060"/>
                </a:solidFill>
              </a:rPr>
              <a:t> Steel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5898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Molan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Supply and sale of iron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www.molansteel.com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9608975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957391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150752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21866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647074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1,488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Top for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18277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Top for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trade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www.stp.com.sa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935495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6797342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19459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47077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925517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1,096.2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Edarat</a:t>
            </a:r>
            <a:r>
              <a:rPr lang="en-US" dirty="0">
                <a:solidFill>
                  <a:srgbClr val="002060"/>
                </a:solidFill>
              </a:rPr>
              <a:t> Communication and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351925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Edarat Communication and IT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www.edaratgroup.com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2728629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3460316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864615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15596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203742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Alqemam</a:t>
            </a:r>
            <a:r>
              <a:rPr lang="en-US" dirty="0">
                <a:solidFill>
                  <a:srgbClr val="002060"/>
                </a:solidFill>
              </a:rPr>
              <a:t> for Computer Systems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596584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Alqemam for Computer Systems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Onaizah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www.alqemam.com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184963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4694397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129970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146.2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4325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541247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1,471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Leen </a:t>
            </a:r>
            <a:r>
              <a:rPr lang="en-US" dirty="0" err="1">
                <a:solidFill>
                  <a:srgbClr val="002060"/>
                </a:solidFill>
              </a:rPr>
              <a:t>Alkhair</a:t>
            </a:r>
            <a:r>
              <a:rPr lang="en-US" dirty="0">
                <a:solidFill>
                  <a:srgbClr val="002060"/>
                </a:solidFill>
              </a:rPr>
              <a:t>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4942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Leen Alkhair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of food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www.leenalkhair.com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3797261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5228861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34228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17261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January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74764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865.9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Nofoth</a:t>
            </a:r>
            <a:r>
              <a:rPr lang="en-US" dirty="0">
                <a:solidFill>
                  <a:srgbClr val="002060"/>
                </a:solidFill>
              </a:rPr>
              <a:t> Food Products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290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Nofoth Food Products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Manufactures and provides food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www.nofoth.sa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4420020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6080154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06544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395314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87768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1,283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Waja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932071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Waja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construction, manufacture and design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www.waja.com.sa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100674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0843022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314387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006188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113770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2,036.7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1,045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Balady</a:t>
            </a:r>
            <a:r>
              <a:rPr lang="en-US" dirty="0">
                <a:solidFill>
                  <a:srgbClr val="002060"/>
                </a:solidFill>
              </a:rPr>
              <a:t> Poultry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59695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Balady Poultry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Poultry business activities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Khamis Mushait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www.balady-sa.com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09/23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5016888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15842784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43129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(1.7)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(6.9)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283190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528499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Knowledge Net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39721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Knowledge Net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trade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www.kn-it.com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5520519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8854855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215045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83783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34855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4,949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Bena Steel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385179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Bena Steel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of iron and steel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www.benasteel.com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5388B08-B2B0-2C78-C3F1-D1B03826D5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3196267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66210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202320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700616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Office of Maha Almogren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09041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395.2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110,000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Horizon Food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45586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Production, manufacturing, processing, cutting, packaging and shaping of meat and poultry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 &amp; Beverages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www.horizonfood.sa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953398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22010005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44903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24.4%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24607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629706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Foods Gate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375438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Foods Gate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 key player in the regional Food and Beverage 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www.foodsgate.sa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427349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6635743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533697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(11.8)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-3.3%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(38.2)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528032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Tamimi &amp;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904834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11,563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Mayar</a:t>
            </a:r>
            <a:r>
              <a:rPr lang="en-US" dirty="0">
                <a:solidFill>
                  <a:srgbClr val="002060"/>
                </a:solidFill>
              </a:rPr>
              <a:t> Holding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37552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Mayar Holding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Management of subsidiaries of holding companies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www.mayar.com.sa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95202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89265692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936356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780500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ZH Partners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56945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Ghida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Alsultan</a:t>
            </a:r>
            <a:r>
              <a:rPr lang="en-US" dirty="0">
                <a:solidFill>
                  <a:srgbClr val="002060"/>
                </a:solidFill>
              </a:rPr>
              <a:t> for Fast Food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86443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Ghida Alsultan for Fast Food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Fast food activities, including pizza restaurants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www.ghidas.com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731276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5866980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714610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4934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April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731011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Saudi Lime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318496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Saudi Lime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Produces Sand-lime bricks, Calcium carbonate, Calcium oxide and dioxide, and magnesium oxide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www.saudilime.com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870475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2088464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50793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550984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178776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185.6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Meyar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20764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Meyar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cement bricks, ready-mixed concrete, and general construction of buildings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Al-Majma'a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www.meyar.sa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433249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05490789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95070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42119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70400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194.2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Almuneef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70683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Almuneef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Activities include renovating, wholesale and retail sales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www.almuneef.com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9938256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3366679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748526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62470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36563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688.4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2,441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Tam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39298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Tam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Consulting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www.tam.sa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688217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3679664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255972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63080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67555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Al-Razi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41686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Al-Razi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Buying and selling pharmaceuticals, medical supplies, herbal and cosmetic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Al-Qassim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www.razi.sa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5539431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94669941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33285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6157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July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2983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279.3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1,356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Professional Medical Expertise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805406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Professional Medical Expertise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agents in medicines, drug warehouse activities, and retail sale of medical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Khobar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www.promedex.com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696117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61468517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301529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147594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49165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Marble Design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941559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Marble Design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Cutting and sawing marble and installing marble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www.marbledesign.sa.com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2979637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8095796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05624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880190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August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816060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Dar </a:t>
            </a:r>
            <a:r>
              <a:rPr lang="en-US" dirty="0" err="1">
                <a:solidFill>
                  <a:srgbClr val="002060"/>
                </a:solidFill>
              </a:rPr>
              <a:t>Almarkabah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854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Dar Almarkabah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Car rental with driver and rental of passenger cars without driver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www.dsrent.com.sa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210295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91822465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03460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25104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295924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Paper Home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51755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Paper Home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Producing and selling packaging solutions made from raw paper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www.paperhome.com.sa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98088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2063137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766556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493041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0622517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Munawla</a:t>
            </a:r>
            <a:r>
              <a:rPr lang="en-US" dirty="0">
                <a:solidFill>
                  <a:srgbClr val="002060"/>
                </a:solidFill>
              </a:rPr>
              <a:t> Cargo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23522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Munawla Cargo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 agencies, maritime freight, and logistics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www.munawlacargo.com.sa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596142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23272952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83724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71725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September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Abdulrahman Alnafea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50695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 Rashid Industrial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948827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Rashid Industrial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Production of many plastic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1969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www.lastmade.com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5698247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01097801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0566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4995106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45590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Intelligent Oud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412376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Intelligent Oud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 of room fresheners (oud industry)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Household &amp; Personal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www.ioudstore.com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703406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83977215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52496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77281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745228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Atlas Elevators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013593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Atlas Elevators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Manufacture, installation, and maintenance of elevators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Capital Goods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www.atlaslifts-sa.net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673835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0254431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42030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70453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79691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351.4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United Mining Industries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398551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United Mining Industries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Manufacturing premium gypsum board and cement board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www.ugc.com.sa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110180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50860457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51285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599213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047648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Clean Life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89703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Clean Life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Deep cleaning of home furnishings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www.cleanlife.sa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7142897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1782719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09934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357.2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191.9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33932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October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553646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Riyal Investment and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18541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Riyal Investment and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Car and vehicle rental services (long-term and short-term)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Transportation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www.riyalmotors.com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932191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6818318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52712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5894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19791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380.7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1,474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Osool</a:t>
            </a:r>
            <a:r>
              <a:rPr lang="en-US" dirty="0">
                <a:solidFill>
                  <a:srgbClr val="002060"/>
                </a:solidFill>
              </a:rPr>
              <a:t> and </a:t>
            </a:r>
            <a:r>
              <a:rPr lang="en-US" dirty="0" err="1">
                <a:solidFill>
                  <a:srgbClr val="002060"/>
                </a:solidFill>
              </a:rPr>
              <a:t>Bakheet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60317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Osool and Bakheet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diverse financial and investment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www.obic.com.sa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87817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46127453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612418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924990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1371933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Mulkia</a:t>
            </a:r>
            <a:r>
              <a:rPr lang="en-US" dirty="0">
                <a:solidFill>
                  <a:srgbClr val="002060"/>
                </a:solidFill>
              </a:rPr>
              <a:t> Investment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86083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Mulkia Investment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diverse financial and investment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www.mulkia.com.sa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3036957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32270706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63086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118.6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33114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185342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291.7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Almujtama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Alraida</a:t>
            </a:r>
            <a:r>
              <a:rPr lang="en-US" dirty="0">
                <a:solidFill>
                  <a:srgbClr val="002060"/>
                </a:solidFill>
              </a:rPr>
              <a:t>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089294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Almujtama Alraida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Operating pharmacies, retail in pharmaceutical products and medical equipment and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Staples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www.almujtama.com.sa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204092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9709510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199396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82967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52960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Fad International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58670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Fad International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and retail sale of women's clothing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Discretionary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www.fadint.com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287952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07898563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3542740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1196259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November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STAT Low KSA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879270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2,234.4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19,078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2,931.4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Armah Sports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15740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Armah Sports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Manage sports centers for both men and women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www.armahsports.com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3635775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1947333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25541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71199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384583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3,689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Riyadh Steel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3747970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 Steel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Poduction of steel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www.riyadhsteel.com.sa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3DEA870-3373-BF83-5E5E-2A287C7FFF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7047315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65085659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674223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15919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455015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6,642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Lana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316429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Lana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Trading in medical and cosmetic devices medical supplies and treating medical waste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www.lanamedical.com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6018190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9034886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159380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99403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December 2023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NAL Lawyers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18.2%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9219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View United Real Estate Development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67198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View United Real Estate Development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 of buildings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Real Estate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www.view.sa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1177529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5379465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972183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37795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939934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221.6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9.7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Pan Gulf Marketing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22945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Pan Gulf Marketing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Operates in purchasing, marketing, importing, and exporting stationeries and office supplies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www.pangulfmarketing.com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5252153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27695761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560896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487447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499201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WSM for Information Technology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219855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WSM for Information Technology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Offer a range of specialized, modern and pioneering services in the field of IT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Information Technology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www.wasmco.sa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4694219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71241831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365442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41809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February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9089261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43,095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16.3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Al-</a:t>
            </a:r>
            <a:r>
              <a:rPr lang="en-US" dirty="0" err="1">
                <a:solidFill>
                  <a:srgbClr val="002060"/>
                </a:solidFill>
              </a:rPr>
              <a:t>Modawat</a:t>
            </a:r>
            <a:r>
              <a:rPr lang="en-US" dirty="0">
                <a:solidFill>
                  <a:srgbClr val="002060"/>
                </a:solidFill>
              </a:rPr>
              <a:t> Specialized Medical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61711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Al-Modawat Specialized Medical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Managing the hospital affiliated with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Muhayil Asir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www.almodawat.sa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06/23 LTM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8650209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522354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297585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172.2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765.1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392.5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833382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701209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453.0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Quara</a:t>
            </a:r>
            <a:r>
              <a:rPr lang="en-US" dirty="0">
                <a:solidFill>
                  <a:srgbClr val="002060"/>
                </a:solidFill>
              </a:rPr>
              <a:t> Finance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43700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Quara Finance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finance, financing of small and medium enterprises, and financial leasing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www.quarafinance.com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0580402"/>
              </p:ext>
            </p:extLst>
          </p:nvPr>
        </p:nvGraphicFramePr>
        <p:xfrm>
          <a:off x="7123813" y="3823950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7850488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591399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8650670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549617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Al </a:t>
            </a:r>
            <a:r>
              <a:rPr lang="en-US" dirty="0" err="1">
                <a:solidFill>
                  <a:srgbClr val="002060"/>
                </a:solidFill>
              </a:rPr>
              <a:t>Mohafaza</a:t>
            </a:r>
            <a:r>
              <a:rPr lang="en-US" dirty="0">
                <a:solidFill>
                  <a:srgbClr val="002060"/>
                </a:solidFill>
              </a:rPr>
              <a:t> Company for Education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4435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 Mohafaza Company for Education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Education in pre-school, elementary, intermediate, and secondary stages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Hafar Al-Batin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www.al-mohafaza.com.sa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4828436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31430680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774748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(0.6)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(4.1)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-2.6%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(11.6)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536182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March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16078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11,717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Taqat</a:t>
            </a:r>
            <a:r>
              <a:rPr lang="en-US" dirty="0">
                <a:solidFill>
                  <a:srgbClr val="002060"/>
                </a:solidFill>
              </a:rPr>
              <a:t> Mineral Trading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422747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Taqat Mineral Trading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The company specializes in the processing of metal 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www.taqatco.sa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3297662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04293736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141658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366011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01649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2,724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Qomel</a:t>
            </a:r>
            <a:r>
              <a:rPr lang="en-US" dirty="0">
                <a:solidFill>
                  <a:srgbClr val="002060"/>
                </a:solidFill>
              </a:rPr>
              <a:t>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1661754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Qomel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Services in the healthcare sector, including pharmaceuticals and medical rehabilitation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www.qomel.com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970124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55695852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96576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215.2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237052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9214420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563.4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14,481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Mohammed Hadi Al Rasheed and Partners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3603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Mohammed Hadi Al Rasheed and Partners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General construction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2009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Dammam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www.alrasheedco.com.sa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6846058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30094369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0773995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28.5%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87326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May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9212048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9,657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Miral</a:t>
            </a:r>
            <a:r>
              <a:rPr lang="en-US" dirty="0">
                <a:solidFill>
                  <a:srgbClr val="002060"/>
                </a:solidFill>
              </a:rPr>
              <a:t> Dental Clinics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67062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Miral Dental Clinics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Providing dental, treatment and cosmetic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Health Care Equipment &amp;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www.miraldental.com.sa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191742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4914217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7516081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31.3%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610663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8212972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27,566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Horizon Educational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365812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Horizon Educational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Education in pre-school, elementary, intermediate, and secondary stages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Consumer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www.horizon.sch.sa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54500466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7188810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7201127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10.7%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357385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566145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596,907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21.6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14.1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Neft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Alsharq</a:t>
            </a:r>
            <a:r>
              <a:rPr lang="en-US" dirty="0">
                <a:solidFill>
                  <a:srgbClr val="002060"/>
                </a:solidFill>
              </a:rPr>
              <a:t> Company for Chemical Industries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576033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Neft Alsharq Company for Chemical Industries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Wholesale of lubricants and refined petroleum products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Materials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www.neftalsharq.com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5049621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171862994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1172946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76.6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320.1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258.8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026607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84444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31.2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468.0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23,427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1.8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 err="1">
                <a:solidFill>
                  <a:srgbClr val="002060"/>
                </a:solidFill>
              </a:rPr>
              <a:t>Yaqeen</a:t>
            </a:r>
            <a:r>
              <a:rPr lang="en-US" dirty="0">
                <a:solidFill>
                  <a:srgbClr val="002060"/>
                </a:solidFill>
              </a:rPr>
              <a:t> Capital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525118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Yaqeen Capital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diverse financial and investment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Financial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2006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Riyadh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www.yaqeen.sa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2023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9791795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921098666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B9EA776-A95E-2240-9ADE-63C1AD1F4D44}"/>
              </a:ext>
            </a:extLst>
          </p:cNvPr>
          <p:cNvSpPr/>
          <p:nvPr/>
        </p:nvSpPr>
        <p:spPr>
          <a:xfrm>
            <a:off x="578460" y="1143000"/>
            <a:ext cx="6089040" cy="3206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>
                <a:solidFill>
                  <a:srgbClr val="00A8C8"/>
                </a:solidFill>
                <a:cs typeface="Arial" panose="020B0604020202020204" pitchFamily="34" charset="0"/>
              </a:rPr>
              <a:t>Company Overview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14BFCC6F-59A6-3040-B69F-AC0E650E2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899264"/>
              </p:ext>
            </p:extLst>
          </p:nvPr>
        </p:nvGraphicFramePr>
        <p:xfrm>
          <a:off x="565861" y="3807017"/>
          <a:ext cx="292142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297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627129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Sales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Gross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16.9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EBITDA Margin (%)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1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38.8%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Net Profit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9.5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Assets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38.3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3969063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Bank Debt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4016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Shareholders’ Equity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25.7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sp>
        <p:nvSpPr>
          <p:cNvPr id="24" name="Rectangle 23">
            <a:extLst>
              <a:ext uri="{FF2B5EF4-FFF2-40B4-BE49-F238E27FC236}">
                <a16:creationId xmlns:a16="http://schemas.microsoft.com/office/drawing/2014/main" id="{A9AC9316-5A3D-7648-A139-A4762E81F9FA}"/>
              </a:ext>
            </a:extLst>
          </p:cNvPr>
          <p:cNvSpPr/>
          <p:nvPr/>
        </p:nvSpPr>
        <p:spPr>
          <a:xfrm>
            <a:off x="550863" y="6140896"/>
            <a:ext cx="7926514" cy="189799"/>
          </a:xfrm>
          <a:prstGeom prst="rect">
            <a:avLst/>
          </a:prstGeom>
          <a:noFill/>
          <a:ln w="31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36000" rIns="36000" bIns="36000" rtlCol="0" anchor="ctr" anchorCtr="0">
            <a:noAutofit/>
          </a:bodyPr>
          <a:lstStyle/>
          <a:p>
            <a:pPr algn="just">
              <a:spcBef>
                <a:spcPts val="600"/>
              </a:spcBef>
            </a:pPr>
            <a:r>
              <a:rPr lang="en-US" sz="900">
                <a:solidFill>
                  <a:schemeClr val="tx1"/>
                </a:solidFill>
                <a:cs typeface="Arial" pitchFamily="34" charset="0"/>
              </a:rPr>
              <a:t>Source: www.tadawul.com.sa, www.zawya.com, www.argaam.com, S&amp;P Capital IQ Pro platform, and Haykala Analysis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8DD447-A300-7A44-AC12-ECD4EBFB3314}"/>
              </a:ext>
            </a:extLst>
          </p:cNvPr>
          <p:cNvSpPr/>
          <p:nvPr/>
        </p:nvSpPr>
        <p:spPr>
          <a:xfrm>
            <a:off x="3740278" y="3429000"/>
            <a:ext cx="2921101" cy="32003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Key </a:t>
            </a:r>
            <a:r>
              <a:rPr lang="en-US" sz="1200" dirty="0" err="1">
                <a:solidFill>
                  <a:srgbClr val="00A8C8"/>
                </a:solidFill>
                <a:cs typeface="Arial" panose="020B0604020202020204" pitchFamily="34" charset="0"/>
              </a:rPr>
              <a:t>Nomu</a:t>
            </a:r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 Listing Info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E942B8FE-E3C5-5749-88AE-4C3BE4962C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1873188"/>
              </p:ext>
            </p:extLst>
          </p:nvPr>
        </p:nvGraphicFramePr>
        <p:xfrm>
          <a:off x="3740278" y="3807017"/>
          <a:ext cx="3050666" cy="19521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8762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Listed on Nomu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June 2024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395303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Legal Advisor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Alsaleh &amp; Alsahli Law Firm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553534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Nominal Price / Share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Outstanding Shares (In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  <a:tr h="273129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Free Float 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30.0%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2637393"/>
                  </a:ext>
                </a:extLst>
              </a:tr>
              <a:tr h="296131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7980676"/>
                  </a:ext>
                </a:extLst>
              </a:tr>
            </a:tbl>
          </a:graphicData>
        </a:graphic>
      </p:graphicFrame>
      <p:graphicFrame>
        <p:nvGraphicFramePr>
          <p:cNvPr id="30" name="Table 29">
            <a:extLst>
              <a:ext uri="{FF2B5EF4-FFF2-40B4-BE49-F238E27FC236}">
                <a16:creationId xmlns:a16="http://schemas.microsoft.com/office/drawing/2014/main" id="{334FFE39-16D3-5342-93C2-16CFE7965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036096"/>
              </p:ext>
            </p:extLst>
          </p:nvPr>
        </p:nvGraphicFramePr>
        <p:xfrm>
          <a:off x="7123813" y="1527176"/>
          <a:ext cx="456255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51460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1711095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Price (SAR)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 Market Cap. (SAR in Mn)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280.0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669968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Trade Volume (No. of Shares)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90,254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307326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29.5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8669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P/B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10.9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3283144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EV/EBITDA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25.2 x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20179563"/>
                  </a:ext>
                </a:extLst>
              </a:tr>
            </a:tbl>
          </a:graphicData>
        </a:graphic>
      </p:graphicFrame>
      <p:sp>
        <p:nvSpPr>
          <p:cNvPr id="31" name="Title 1">
            <a:extLst>
              <a:ext uri="{FF2B5EF4-FFF2-40B4-BE49-F238E27FC236}">
                <a16:creationId xmlns:a16="http://schemas.microsoft.com/office/drawing/2014/main" id="{3D12CD06-04C3-DF49-B05B-74B85E94D1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461" y="382590"/>
            <a:ext cx="11029033" cy="498476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en-US" dirty="0">
                <a:solidFill>
                  <a:srgbClr val="002060"/>
                </a:solidFill>
              </a:rPr>
              <a:t>Leaf Global Environmental Services Co.</a:t>
            </a:r>
          </a:p>
        </p:txBody>
      </p:sp>
      <p:graphicFrame>
        <p:nvGraphicFramePr>
          <p:cNvPr id="32" name="Table 31">
            <a:extLst>
              <a:ext uri="{FF2B5EF4-FFF2-40B4-BE49-F238E27FC236}">
                <a16:creationId xmlns:a16="http://schemas.microsoft.com/office/drawing/2014/main" id="{72D54F75-FC7F-EE49-98F2-2175F2A9D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6589631"/>
              </p:ext>
            </p:extLst>
          </p:nvPr>
        </p:nvGraphicFramePr>
        <p:xfrm>
          <a:off x="586860" y="1516768"/>
          <a:ext cx="620408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7556">
                  <a:extLst>
                    <a:ext uri="{9D8B030D-6E8A-4147-A177-3AD203B41FA5}">
                      <a16:colId xmlns:a16="http://schemas.microsoft.com/office/drawing/2014/main" val="1266319002"/>
                    </a:ext>
                  </a:extLst>
                </a:gridCol>
                <a:gridCol w="4986528">
                  <a:extLst>
                    <a:ext uri="{9D8B030D-6E8A-4147-A177-3AD203B41FA5}">
                      <a16:colId xmlns:a16="http://schemas.microsoft.com/office/drawing/2014/main" val="4263013945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Name of the Company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Leaf Global Environmental Services Co.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76854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Business Overview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Provides environmental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9739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Sector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Commercial &amp; Professional Services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63264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Established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2018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960495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No. of Employee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SA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 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94916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Location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Jeddah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7323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Website</a:t>
                      </a: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sng" strike="noStrike" dirty="0">
                          <a:solidFill>
                            <a:srgbClr val="0563C1"/>
                          </a:solidFill>
                          <a:effectLst/>
                          <a:latin typeface="Calibri" panose="020F0502020204030204" pitchFamily="34" charset="0"/>
                          <a:hlinkClick r:id="rId2"/>
                        </a:rPr>
                        <a:t>www.leafglobal.com.sa</a:t>
                      </a:r>
                      <a:endParaRPr lang="en-US" sz="1000" b="0" i="0" u="sng" strike="noStrike" dirty="0">
                        <a:solidFill>
                          <a:srgbClr val="0563C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5619802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6FA7513D-1007-3FCD-CC5D-02C6476F5003}"/>
              </a:ext>
            </a:extLst>
          </p:cNvPr>
          <p:cNvSpPr/>
          <p:nvPr/>
        </p:nvSpPr>
        <p:spPr>
          <a:xfrm>
            <a:off x="7123814" y="1153274"/>
            <a:ext cx="4549023" cy="310335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Performance (June 30, 2024)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BA64460-6B46-3436-B15B-29F9001A104B}"/>
              </a:ext>
            </a:extLst>
          </p:cNvPr>
          <p:cNvSpPr/>
          <p:nvPr/>
        </p:nvSpPr>
        <p:spPr>
          <a:xfrm>
            <a:off x="565861" y="3428999"/>
            <a:ext cx="2933232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Financial Performance – FY 2022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610A600-1CC7-6D5A-B104-2B12DE141449}"/>
              </a:ext>
            </a:extLst>
          </p:cNvPr>
          <p:cNvSpPr/>
          <p:nvPr/>
        </p:nvSpPr>
        <p:spPr>
          <a:xfrm>
            <a:off x="7123813" y="3432828"/>
            <a:ext cx="4549023" cy="32004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>
                <a:solidFill>
                  <a:srgbClr val="00A8C8"/>
                </a:solidFill>
                <a:cs typeface="Arial" panose="020B0604020202020204" pitchFamily="34" charset="0"/>
              </a:rPr>
              <a:t>Share price movement of company vs. TASI (Index = 100)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343CB078-CABE-F90C-F234-EB103313C5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0133430"/>
              </p:ext>
            </p:extLst>
          </p:nvPr>
        </p:nvGraphicFramePr>
        <p:xfrm>
          <a:off x="7123813" y="3807017"/>
          <a:ext cx="4502253" cy="2179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7400304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28"/>
  <p:tag name="MMCOA_FONTSIZE_M" val="21"/>
  <p:tag name="MMCOA_FONTSIZE_S" val="14"/>
  <p:tag name="MMCOA_FONTSIZE_T" val="14"/>
  <p:tag name="MMCOA_POSITION_L" val="35.875;30.125;54.375;683.875"/>
  <p:tag name="MMCOA_POSITION_M" val="35.875;30.125;54.375;683.875"/>
  <p:tag name="MMCOA_POSITION_S" val="35.875;30.125;54.375;683.875"/>
  <p:tag name="MMCOA_POSITION_T" val="35.875;30.125;54.375;683.875"/>
  <p:tag name="MMCOA_HIDEONCOLOUR" val="N"/>
  <p:tag name="MMCOA_HIDEONWHITE" val="N"/>
  <p:tag name="MMCOA_HIDEONBALLROOM" val="N"/>
  <p:tag name="MMCOA_HIDEONCLASSIC" val="N"/>
  <p:tag name="MMCOA_HIDEONTEXT" val="N"/>
  <p:tag name="MMCOA_HIDEONECO" val="N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28"/>
  <p:tag name="MMCOA_FONTSIZE_M" val="20"/>
  <p:tag name="MMCOA_FONTSIZE_S" val="14"/>
  <p:tag name="MMCOA_FONTSIZE_T" val="14"/>
  <p:tag name="MMCOA_POSITION_L" val="35.875;100.625;392.75;684"/>
  <p:tag name="MMCOA_POSITION_M" val="35.875;100.625;392.75;684"/>
  <p:tag name="MMCOA_POSITION_S" val="35.875;100.625;392.75;684"/>
  <p:tag name="MMCOA_POSITION_T" val="35.875;100.625;392.75;684"/>
  <p:tag name="MMCOA_HIDEONCOLOUR" val="N"/>
  <p:tag name="MMCOA_HIDEONWHITE" val="N"/>
  <p:tag name="MMCOA_HIDEONBALLROOM" val="N"/>
  <p:tag name="MMCOA_HIDEONCLASSIC" val="N"/>
  <p:tag name="MMCOA_HIDEONTEXT" val="N"/>
  <p:tag name="MMCOA_HIDEONECO" val="N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EXTENDEDFILLCOLOUR" val=""/>
  <p:tag name="MMCOA_SMARTSHAPE" val="Y"/>
  <p:tag name="MMCOA_FONTSIZE_L" val="7"/>
  <p:tag name="MMCOA_FONTSIZE_M" val="7"/>
  <p:tag name="MMCOA_FONTSIZE_S" val="7"/>
  <p:tag name="MMCOA_FONTSIZE_T" val="7"/>
  <p:tag name="MMCOA_POSITION_L" val="37.625;514.5;8;228.125"/>
  <p:tag name="MMCOA_POSITION_M" val="37.625;514.5;8;228.125"/>
  <p:tag name="MMCOA_POSITION_S" val="37.625;514.5;8;228.125"/>
  <p:tag name="MMCOA_POSITION_T" val="37.625;514.5;8;228.125"/>
  <p:tag name="MMCOA_HIDEONCOLOUR" val="N"/>
  <p:tag name="MMCOA_HIDEONWHITE" val="N"/>
  <p:tag name="MMCOA_HIDEONBALLROOM" val="N"/>
  <p:tag name="MMCOA_HIDEONCLASSIC" val="Y"/>
  <p:tag name="MMCOA_HIDEONTEXT" val="Y"/>
  <p:tag name="MMCOA_HIDEONECO" val="Y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COA_SMARTSHAPE" val="Y"/>
  <p:tag name="MMCOA_FONTSIZE_L" val="7"/>
  <p:tag name="MMCOA_FONTSIZE_M" val="7"/>
  <p:tag name="MMCOA_FONTSIZE_S" val="7"/>
  <p:tag name="MMCOA_FONTSIZE_T" val="7"/>
  <p:tag name="MMCOA_POSITION_L" val="335.625;514.5;8.375;85"/>
  <p:tag name="MMCOA_POSITION_M" val="335.625;514.5;8.375;85"/>
  <p:tag name="MMCOA_POSITION_S" val="335.625;514.5;8.375;85"/>
  <p:tag name="MMCOA_POSITION_T" val="335.625;514.5;8.375;85"/>
  <p:tag name="MMCOA_HIDEONCOLOUR" val="N"/>
  <p:tag name="MMCOA_HIDEONWHITE" val="N"/>
  <p:tag name="MMCOA_HIDEONBALLROOM" val="Y"/>
  <p:tag name="MMCOA_HIDEONCLASSIC" val="Y"/>
  <p:tag name="MMCOA_HIDEONTEXT" val="Y"/>
  <p:tag name="MMCOA_HIDEONECO" val="Y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sBtMUlo9GcqvO_uGGgvw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E7gmAS84ZxzeNSU0BaMQ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Wub7JqXM69zb72inhTAA"/>
</p:tagLst>
</file>

<file path=ppt/theme/theme1.xml><?xml version="1.0" encoding="utf-8"?>
<a:theme xmlns:a="http://schemas.openxmlformats.org/drawingml/2006/main" name="blank">
  <a:themeElements>
    <a:clrScheme name="Oliver Wyman">
      <a:dk1>
        <a:srgbClr val="000000"/>
      </a:dk1>
      <a:lt1>
        <a:srgbClr val="FFFFFF"/>
      </a:lt1>
      <a:dk2>
        <a:srgbClr val="002C77"/>
      </a:dk2>
      <a:lt2>
        <a:srgbClr val="FFFFFF"/>
      </a:lt2>
      <a:accent1>
        <a:srgbClr val="008AB3"/>
      </a:accent1>
      <a:accent2>
        <a:srgbClr val="9DE0ED"/>
      </a:accent2>
      <a:accent3>
        <a:srgbClr val="606060"/>
      </a:accent3>
      <a:accent4>
        <a:srgbClr val="BFBFBF"/>
      </a:accent4>
      <a:accent5>
        <a:srgbClr val="E29815"/>
      </a:accent5>
      <a:accent6>
        <a:srgbClr val="FFCF89"/>
      </a:accent6>
      <a:hlink>
        <a:srgbClr val="5B5B5B"/>
      </a:hlink>
      <a:folHlink>
        <a:srgbClr val="BFBFBF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liver Wyman">
      <a:fillStyleLst>
        <a:solidFill>
          <a:schemeClr val="phClr"/>
        </a:solidFill>
        <a:solidFill>
          <a:schemeClr val="phClr">
            <a:tint val="0"/>
          </a:schemeClr>
        </a:solidFill>
        <a:solidFill>
          <a:schemeClr val="phClr"/>
        </a:solidFill>
      </a:fillStyleLst>
      <a:lnStyleLst>
        <a:ln w="9525" cap="flat" cmpd="sng" algn="ctr">
          <a:solidFill>
            <a:schemeClr val="phClr">
              <a:satMod val="105000"/>
            </a:schemeClr>
          </a:solidFill>
          <a:prstDash val="solid"/>
        </a:ln>
        <a:ln w="9525" cap="flat" cmpd="sng" algn="ctr">
          <a:solidFill>
            <a:schemeClr val="phClr"/>
          </a:solidFill>
          <a:prstDash val="solid"/>
        </a:ln>
        <a:ln w="95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reflection blurRad="12700" stA="26000" endPos="28000" dist="38100" dir="5400000" sy="-100000" rotWithShape="0"/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</a:schemeClr>
        </a:solidFill>
        <a:gradFill rotWithShape="1">
          <a:gsLst>
            <a:gs pos="0">
              <a:schemeClr val="phClr">
                <a:tint val="100000"/>
                <a:shade val="60000"/>
                <a:satMod val="300000"/>
              </a:schemeClr>
            </a:gs>
            <a:gs pos="30000">
              <a:schemeClr val="phClr">
                <a:shade val="80000"/>
                <a:satMod val="230000"/>
              </a:schemeClr>
            </a:gs>
            <a:gs pos="100000">
              <a:schemeClr val="phClr">
                <a:tint val="97000"/>
                <a:shade val="100000"/>
                <a:satMod val="220000"/>
              </a:schemeClr>
            </a:gs>
          </a:gsLst>
          <a:lin ang="16200000" scaled="0"/>
        </a:gradFill>
      </a:bgFillStyleLst>
    </a:fmtScheme>
  </a:themeElements>
  <a:objectDefaults>
    <a:spDef>
      <a:spPr>
        <a:solidFill>
          <a:schemeClr val="bg1"/>
        </a:solidFill>
        <a:ln w="9525">
          <a:solidFill>
            <a:schemeClr val="accent3"/>
          </a:solidFill>
        </a:ln>
      </a:spPr>
      <a:bodyPr rtlCol="0" anchor="ctr"/>
      <a:lstStyle>
        <a:defPPr algn="ctr">
          <a:lnSpc>
            <a:spcPct val="100000"/>
          </a:lnSpc>
          <a:defRPr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3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l">
          <a:lnSpc>
            <a:spcPct val="100000"/>
          </a:lnSpc>
          <a:defRPr dirty="0" err="1" smtClean="0"/>
        </a:defPPr>
      </a:lstStyle>
    </a:txDef>
  </a:objectDefaults>
  <a:extraClrSchemeLst/>
  <a:custClrLst>
    <a:custClr name="OW Emerald">
      <a:srgbClr val="41A441"/>
    </a:custClr>
    <a:custClr name="Light Emerald">
      <a:srgbClr val="BDDDA3"/>
    </a:custClr>
    <a:custClr name="OW Iolite">
      <a:srgbClr val="646EAC"/>
    </a:custClr>
    <a:custClr name="Light Iolite">
      <a:srgbClr val="C5CAE7"/>
    </a:custClr>
    <a:custClr name="OW Citrine">
      <a:srgbClr val="DD712C"/>
    </a:custClr>
    <a:custClr name="Light Citrine">
      <a:srgbClr val="FDCFAC"/>
    </a:custClr>
    <a:custClr name="OW Turquoise">
      <a:srgbClr val="079B84"/>
    </a:custClr>
    <a:custClr name="Light Turquoise">
      <a:srgbClr val="A8DAC9"/>
    </a:custClr>
    <a:custClr name="OW Ruby">
      <a:srgbClr val="CB225B"/>
    </a:custClr>
    <a:custClr name="Light Ruby">
      <a:srgbClr val="F8B8BC"/>
    </a:custClr>
  </a:custClr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20165</TotalTime>
  <Words>35028</Words>
  <Application>Microsoft Macintosh PowerPoint</Application>
  <PresentationFormat>Widescreen</PresentationFormat>
  <Paragraphs>10503</Paragraphs>
  <Slides>138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138</vt:i4>
      </vt:variant>
    </vt:vector>
  </HeadingPairs>
  <TitlesOfParts>
    <vt:vector size="144" baseType="lpstr">
      <vt:lpstr>Arial</vt:lpstr>
      <vt:lpstr>Calibri</vt:lpstr>
      <vt:lpstr>Calibri Light</vt:lpstr>
      <vt:lpstr>Open Sans</vt:lpstr>
      <vt:lpstr>Wingdings</vt:lpstr>
      <vt:lpstr>blank</vt:lpstr>
      <vt:lpstr>PowerPoint Presentation</vt:lpstr>
      <vt:lpstr>PowerPoint Presentation</vt:lpstr>
      <vt:lpstr>Executive Summary</vt:lpstr>
      <vt:lpstr>Nomu trades at a premium vs. variety of markets</vt:lpstr>
      <vt:lpstr>Tadawul is the largest market in the MENA region and is included in the top 10 capital markets with a market cap of $3.0 T</vt:lpstr>
      <vt:lpstr>Since inception in 2017, one REIT and 102 companies have been listed in Nomu at a median P/E of 15.6x and a median P/B of 3.6x, and 11 have moved to the main market (1/6)</vt:lpstr>
      <vt:lpstr>Since inception in 2017, one REIT and 102 companies have been listed in Nomu at a median P/E of 15.6x and a median P/B of 3.6x, and 11 have moved to the main market (2/6)</vt:lpstr>
      <vt:lpstr>Since inception in 2017, one REIT and 102 companies have been listed in Nomu at a median P/E of 15.6x and a median P/B of 3.6x, and 11 have moved to the main market (3/6)</vt:lpstr>
      <vt:lpstr>Since inception in 2017, one REIT and 102 companies have been listed in Nomu at a median P/E of 15.6x and a median P/B of 3.6x, and 11 have moved to the main market (4/6)</vt:lpstr>
      <vt:lpstr>Since inception in 2017, one REIT and 102 companies have been listed in Nomu at a median P/E of 15.6x and a median P/B of 3.6x, and 11 have moved to the main market (5/6)</vt:lpstr>
      <vt:lpstr>Since inception in 2017, one REIT and 102 companies have been listed in Nomu at a median P/E of 15.6x and a median P/B of 3.6x, and 11 have moved to the main market (6/6)</vt:lpstr>
      <vt:lpstr>91 Companies and one REIT are currently traded in Nomu at a median P/E of 21.2x and a median P/B of 3.5x (1/5)</vt:lpstr>
      <vt:lpstr>91 Companies and one REIT are currently traded in Nomu at a median P/E of 21.2x and a median P/B of 3.5x (2/5)</vt:lpstr>
      <vt:lpstr>91 Companies and one REIT are currently traded in Nomu at a median P/E of 21.2x and a median P/B of 3.5x (3/5)</vt:lpstr>
      <vt:lpstr>91 Companies and one REIT are currently traded in Nomu at a median P/E of 21.2x and a median P/B of 3.5x (4/5)</vt:lpstr>
      <vt:lpstr>91 Companies and one REIT are currently traded in Nomu at a median P/E of 21.2x and a median P/B of 3.5x (5/5)</vt:lpstr>
      <vt:lpstr>Relevant dates, listing types, and trading volumes for companies listed in Nomu (1/6) </vt:lpstr>
      <vt:lpstr>Relevant dates, listing types, and trading volumes for companies listed in Nomu (2/6) </vt:lpstr>
      <vt:lpstr>Relevant dates, listing types, and trading volumes for companies listed in Nomu (3/6) </vt:lpstr>
      <vt:lpstr>Relevant dates, listing types, and trading volumes for companies listed in Nomu (4/6) </vt:lpstr>
      <vt:lpstr>Relevant dates, listing types, and trading volumes for companies listed in Nomu (5/6) </vt:lpstr>
      <vt:lpstr>Relevant dates, listing types, and trading volumes for companies listed in Nomu (6/6) </vt:lpstr>
      <vt:lpstr>Companies witnessed a significant multiple expansion when listed in Tadawul and traded at a premium vs Tadawul P/E</vt:lpstr>
      <vt:lpstr>Overview of TASI P/E performance and the P/E for the companies that moved from Nomu to the main market</vt:lpstr>
      <vt:lpstr>PowerPoint Presentation</vt:lpstr>
      <vt:lpstr>The median IPOs coverage of the 74 primarily listed companies is 305%, the remaining 29 companies were directly listed (1/4)</vt:lpstr>
      <vt:lpstr>The median IPOs coverage of the 74 primarily listed companies is 305%, the remaining 29 companies were directly listed (2/4)</vt:lpstr>
      <vt:lpstr>The median IPOs coverage of the 74 primarily listed companies is 305%, the remaining 29 companies were directly listed (3/4)</vt:lpstr>
      <vt:lpstr>The median IPOs coverage of the 74 primarily listed companies is 305%, the remaining 29 companies were directly listed (4/4)</vt:lpstr>
      <vt:lpstr>PowerPoint Presentation</vt:lpstr>
      <vt:lpstr>Key Benefits of Listing in Nomu Market</vt:lpstr>
      <vt:lpstr>Key Listing Requirements</vt:lpstr>
      <vt:lpstr>Listing Requirements - Nomu vs Tadawul Main Market </vt:lpstr>
      <vt:lpstr>PowerPoint Presentation</vt:lpstr>
      <vt:lpstr>The following table contains the most recent main market initial public offerings in the last twelve months (LTM)*</vt:lpstr>
      <vt:lpstr>Abo Moati for Bookstores Co. (Moved to TASI)</vt:lpstr>
      <vt:lpstr>Al-Omran Industrial Trading Co. (Moved to TASI)</vt:lpstr>
      <vt:lpstr>Arab Sea Information System Co. (Moved to TASI)</vt:lpstr>
      <vt:lpstr>Baazeem Trading Co. (Moved to TASI)</vt:lpstr>
      <vt:lpstr>Development Works Food Co. (Moved to TASI)</vt:lpstr>
      <vt:lpstr>Raydan Food Co. (Moved to TASI)</vt:lpstr>
      <vt:lpstr>Sadr Logistics Co. (Moved to TASI)</vt:lpstr>
      <vt:lpstr>Thob Al-Aseel Co. (Moved to TASI)</vt:lpstr>
      <vt:lpstr>Al-Kathiri Holding Co. (Moved to TASI)</vt:lpstr>
      <vt:lpstr>National Building and Marketing Co.</vt:lpstr>
      <vt:lpstr>Sumou Real Estate Co. (Moved to TASI)</vt:lpstr>
      <vt:lpstr>Riyadh Cement Co. (Moved to TASI)</vt:lpstr>
      <vt:lpstr>Watani Iron Steel Co.</vt:lpstr>
      <vt:lpstr>Fesh Fash Snack Food Production Co.</vt:lpstr>
      <vt:lpstr>Mohammed Hasan AlNaqool Sons Co.</vt:lpstr>
      <vt:lpstr>National Fertilizer Co.</vt:lpstr>
      <vt:lpstr>Canadian Medical Center Co.</vt:lpstr>
      <vt:lpstr>Banan Real Estate Co.</vt:lpstr>
      <vt:lpstr>Shatirah House Restaurant Co.</vt:lpstr>
      <vt:lpstr>Natural Gas Distribution Co.</vt:lpstr>
      <vt:lpstr>Enma AlRawabi Co.</vt:lpstr>
      <vt:lpstr>Alhasoob Co.</vt:lpstr>
      <vt:lpstr>Group Five Pipe Saudi Co.</vt:lpstr>
      <vt:lpstr>Jahez International Co.</vt:lpstr>
      <vt:lpstr>Advance International Co.</vt:lpstr>
      <vt:lpstr>Alwasail Industrial Co.</vt:lpstr>
      <vt:lpstr>AME Company for Medical Supplies</vt:lpstr>
      <vt:lpstr>Gas Arabian Services Co.</vt:lpstr>
      <vt:lpstr>Obeikan Glass Co.</vt:lpstr>
      <vt:lpstr>Raoom Trading Co.</vt:lpstr>
      <vt:lpstr>Saudi Parts Center Co.</vt:lpstr>
      <vt:lpstr>Saudi Azm for Communication and Information Technology Co.</vt:lpstr>
      <vt:lpstr>Aljouf Mineral Water Bottling Co.</vt:lpstr>
      <vt:lpstr>Arabian International Healthcare Holding Co.</vt:lpstr>
      <vt:lpstr>Naseej for Technology Co.</vt:lpstr>
      <vt:lpstr>Aqaseem Factory for Chemicals and Plastics Co.</vt:lpstr>
      <vt:lpstr>National Environmental Recycling Co.</vt:lpstr>
      <vt:lpstr>Arabian Food &amp; Dairy Factories Co.</vt:lpstr>
      <vt:lpstr>Ladun Investment Co.</vt:lpstr>
      <vt:lpstr>Amwaj International Co.</vt:lpstr>
      <vt:lpstr>Keir International Co.</vt:lpstr>
      <vt:lpstr>Academy of Learning Co.</vt:lpstr>
      <vt:lpstr>Future Care Trading Co.</vt:lpstr>
      <vt:lpstr>Saudi Networkers Services Co.</vt:lpstr>
      <vt:lpstr>Rawasi Albina Investment Co.</vt:lpstr>
      <vt:lpstr>International Human Resources Co.</vt:lpstr>
      <vt:lpstr>Naba Alsaha Medical Services Co.</vt:lpstr>
      <vt:lpstr>Arabian Plastic Industrial Co.</vt:lpstr>
      <vt:lpstr>Abdulaziz and Mansour Ibrahim Albabtin Co.</vt:lpstr>
      <vt:lpstr>Sure Global Tech Co.</vt:lpstr>
      <vt:lpstr>Knowledge Tower Trading Co.</vt:lpstr>
      <vt:lpstr>Alwaha REIT Fund</vt:lpstr>
      <vt:lpstr>Molan Steel Co.</vt:lpstr>
      <vt:lpstr>Saudi Top for Trading Co.</vt:lpstr>
      <vt:lpstr>Edarat Communication and Information Technology Co.</vt:lpstr>
      <vt:lpstr>Alqemam for Computer Systems Co.</vt:lpstr>
      <vt:lpstr>Leen Alkhair Trading Co.</vt:lpstr>
      <vt:lpstr>Nofoth Food Products Co.</vt:lpstr>
      <vt:lpstr>Waja Co.</vt:lpstr>
      <vt:lpstr>Balady Poultry Trading Co.</vt:lpstr>
      <vt:lpstr>Knowledge Net Co.</vt:lpstr>
      <vt:lpstr>Bena Steel Industries Co.</vt:lpstr>
      <vt:lpstr>Horizon Food Co.</vt:lpstr>
      <vt:lpstr>Foods Gate Trading Co.</vt:lpstr>
      <vt:lpstr>Mayar Holding Co.</vt:lpstr>
      <vt:lpstr>Ghida Alsultan for Fast Food Co.</vt:lpstr>
      <vt:lpstr>Saudi Lime Industries Co.</vt:lpstr>
      <vt:lpstr>Meyar Co.</vt:lpstr>
      <vt:lpstr>Almuneef Co.</vt:lpstr>
      <vt:lpstr>Tam Development Co.</vt:lpstr>
      <vt:lpstr>Al-Razi Medical Co.</vt:lpstr>
      <vt:lpstr>Professional Medical Expertise Co.</vt:lpstr>
      <vt:lpstr>Marble Design Co.</vt:lpstr>
      <vt:lpstr>Dar Almarkabah Co.</vt:lpstr>
      <vt:lpstr>Paper Home Co.</vt:lpstr>
      <vt:lpstr>Munawla Cargo Co.</vt:lpstr>
      <vt:lpstr>Al Rashid Industrial Co.</vt:lpstr>
      <vt:lpstr>Intelligent Oud Co.</vt:lpstr>
      <vt:lpstr>Atlas Elevators Co.</vt:lpstr>
      <vt:lpstr>United Mining Industries Co.</vt:lpstr>
      <vt:lpstr>Clean Life Co.</vt:lpstr>
      <vt:lpstr>Riyal Investment and Development Co.</vt:lpstr>
      <vt:lpstr>Osool and Bakheet Investment Co.</vt:lpstr>
      <vt:lpstr>Mulkia Investment Co.</vt:lpstr>
      <vt:lpstr>Almujtama Alraida Medical Co.</vt:lpstr>
      <vt:lpstr>Fad International Co.</vt:lpstr>
      <vt:lpstr>Armah Sports Co.</vt:lpstr>
      <vt:lpstr>Riyadh Steel Co.</vt:lpstr>
      <vt:lpstr>Lana Medical Co.</vt:lpstr>
      <vt:lpstr>View United Real Estate Development Co.</vt:lpstr>
      <vt:lpstr>Pan Gulf Marketing Co.</vt:lpstr>
      <vt:lpstr>WSM for Information Technology Co.</vt:lpstr>
      <vt:lpstr>Al-Modawat Specialized Medical Co.</vt:lpstr>
      <vt:lpstr>Quara Finance Co.</vt:lpstr>
      <vt:lpstr>Al Mohafaza Company for Education</vt:lpstr>
      <vt:lpstr>Taqat Mineral Trading Co.</vt:lpstr>
      <vt:lpstr>Qomel Co.</vt:lpstr>
      <vt:lpstr>Mohammed Hadi Al Rasheed and Partners Co.</vt:lpstr>
      <vt:lpstr>Miral Dental Clinics Co.</vt:lpstr>
      <vt:lpstr>Horizon Educational Co.</vt:lpstr>
      <vt:lpstr>Neft Alsharq Company for Chemical Industries</vt:lpstr>
      <vt:lpstr>Yaqeen Capital Co.</vt:lpstr>
      <vt:lpstr>Leaf Global Environmental Services Co.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Abhinav</dc:creator>
  <cp:lastModifiedBy>Mohammed Aldakkan</cp:lastModifiedBy>
  <cp:revision>1120</cp:revision>
  <cp:lastPrinted>2022-08-11T10:44:40Z</cp:lastPrinted>
  <dcterms:created xsi:type="dcterms:W3CDTF">2021-02-24T07:17:49Z</dcterms:created>
  <dcterms:modified xsi:type="dcterms:W3CDTF">2024-07-11T03:28:42Z</dcterms:modified>
</cp:coreProperties>
</file>